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86" r:id="rId2"/>
    <p:sldId id="318" r:id="rId3"/>
    <p:sldId id="291" r:id="rId4"/>
    <p:sldId id="288" r:id="rId5"/>
    <p:sldId id="308" r:id="rId6"/>
    <p:sldId id="311" r:id="rId7"/>
    <p:sldId id="295" r:id="rId8"/>
    <p:sldId id="266" r:id="rId9"/>
    <p:sldId id="302" r:id="rId10"/>
    <p:sldId id="269" r:id="rId11"/>
    <p:sldId id="317" r:id="rId12"/>
    <p:sldId id="301" r:id="rId13"/>
    <p:sldId id="297" r:id="rId14"/>
    <p:sldId id="310" r:id="rId15"/>
    <p:sldId id="277" r:id="rId16"/>
    <p:sldId id="299" r:id="rId17"/>
    <p:sldId id="279" r:id="rId18"/>
    <p:sldId id="303" r:id="rId19"/>
    <p:sldId id="320" r:id="rId20"/>
    <p:sldId id="283" r:id="rId21"/>
    <p:sldId id="284" r:id="rId22"/>
    <p:sldId id="313" r:id="rId23"/>
    <p:sldId id="314" r:id="rId24"/>
    <p:sldId id="319" r:id="rId25"/>
    <p:sldId id="315" r:id="rId26"/>
  </p:sldIdLst>
  <p:sldSz cx="9144000" cy="6858000" type="screen4x3"/>
  <p:notesSz cx="71120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0F7"/>
    <a:srgbClr val="F9FFFF"/>
    <a:srgbClr val="F6FDFF"/>
    <a:srgbClr val="F5FCFD"/>
    <a:srgbClr val="E9F8FB"/>
    <a:srgbClr val="DFF4F9"/>
    <a:srgbClr val="EBF8FB"/>
    <a:srgbClr val="FF6600"/>
    <a:srgbClr val="E0F3F8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949" autoAdjust="0"/>
    <p:restoredTop sz="52862" autoAdjust="0"/>
  </p:normalViewPr>
  <p:slideViewPr>
    <p:cSldViewPr showGuides="1">
      <p:cViewPr>
        <p:scale>
          <a:sx n="75" d="100"/>
          <a:sy n="75" d="100"/>
        </p:scale>
        <p:origin x="-432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867" cy="472440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8487" y="0"/>
            <a:ext cx="3081867" cy="472440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7F35C5BE-0D01-4D00-A28B-022575A1DCA1}" type="datetimeFigureOut">
              <a:rPr lang="en-US" smtClean="0"/>
              <a:pPr/>
              <a:t>6/20/2008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88180"/>
            <a:ext cx="5689600" cy="4251960"/>
          </a:xfrm>
          <a:prstGeom prst="rect">
            <a:avLst/>
          </a:prstGeom>
        </p:spPr>
        <p:txBody>
          <a:bodyPr vert="horz" lIns="94631" tIns="47316" rIns="94631" bIns="473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081867" cy="472440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8487" y="8974720"/>
            <a:ext cx="3081867" cy="472440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315B1F4C-A4A0-4ACB-9C60-66E639E5B0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800" dirty="0" smtClean="0"/>
              <a:t>Why would</a:t>
            </a:r>
            <a:r>
              <a:rPr lang="en-US" sz="1800" baseline="0" dirty="0" smtClean="0"/>
              <a:t> someone need a set of definitions?</a:t>
            </a:r>
          </a:p>
          <a:p>
            <a:r>
              <a:rPr lang="en-US" sz="1800" baseline="0" dirty="0" smtClean="0"/>
              <a:t>Height study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summarize, the following conclusions can be reached, given a 6-inch scanner: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Thirty-six inches is the most efficient work surface height (i.e., lowest average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capture times). for a capture sequence that includes the right slap.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Twenty-six inches is the most effective (i.e., highest average image quality) heights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capture sequence that includes simultaneous thumbs and a left slap.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Users are most satisfied with a work surface height of 32 or 36 inches.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Start the sequence with the right hand.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Capture individual thumbs instead of simultaneous thumbs.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all considerations, placement of a scanner on a 42 inch work surface or higher</a:t>
            </a:r>
            <a:endParaRPr lang="en-US" sz="1800" baseline="0" dirty="0" smtClean="0"/>
          </a:p>
          <a:p>
            <a:endParaRPr lang="en-US" sz="1800" baseline="0" dirty="0" smtClean="0"/>
          </a:p>
          <a:p>
            <a:r>
              <a:rPr lang="en-US" sz="1800" baseline="0" dirty="0" smtClean="0"/>
              <a:t>Not complete set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1F4C-A4A0-4ACB-9C60-66E639E5B0C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using</a:t>
            </a:r>
            <a:r>
              <a:rPr lang="en-US" baseline="0" dirty="0" smtClean="0"/>
              <a:t> these terms we allowed ourselves to define what the minimum</a:t>
            </a:r>
          </a:p>
          <a:p>
            <a:r>
              <a:rPr lang="en-US" baseline="0" dirty="0" smtClean="0"/>
              <a:t>Required data, what a working system was and what the configuration is</a:t>
            </a:r>
          </a:p>
          <a:p>
            <a:r>
              <a:rPr lang="en-US" baseline="0" dirty="0" smtClean="0"/>
              <a:t>By doing this, we can define the experimental conditions for various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1F4C-A4A0-4ACB-9C60-66E639E5B0C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we’ve defined if the system if the system</a:t>
            </a:r>
            <a:r>
              <a:rPr lang="en-US" baseline="0" dirty="0" smtClean="0"/>
              <a:t> thinks the sample is ok</a:t>
            </a:r>
          </a:p>
          <a:p>
            <a:r>
              <a:rPr lang="en-US" baseline="0" dirty="0" smtClean="0"/>
              <a:t>But what if the user didn’t follow instructions?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1F4C-A4A0-4ACB-9C60-66E639E5B0C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1F4C-A4A0-4ACB-9C60-66E639E5B0C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we got together to</a:t>
            </a:r>
            <a:r>
              <a:rPr lang="en-US" baseline="0" dirty="0" smtClean="0"/>
              <a:t> plan the study we didn’t understand each other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Usability: </a:t>
            </a:r>
          </a:p>
          <a:p>
            <a:r>
              <a:rPr lang="en-US" baseline="0" dirty="0" smtClean="0"/>
              <a:t>Context of use</a:t>
            </a:r>
          </a:p>
          <a:p>
            <a:r>
              <a:rPr lang="en-US" baseline="0" dirty="0" smtClean="0"/>
              <a:t>User satisfaction</a:t>
            </a:r>
          </a:p>
          <a:p>
            <a:r>
              <a:rPr lang="en-US" baseline="0" dirty="0" smtClean="0"/>
              <a:t>Ease of use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Biometrics</a:t>
            </a:r>
          </a:p>
          <a:p>
            <a:r>
              <a:rPr lang="en-US" baseline="0" dirty="0" smtClean="0"/>
              <a:t>Capture threshold</a:t>
            </a:r>
          </a:p>
          <a:p>
            <a:r>
              <a:rPr lang="en-US" baseline="0" dirty="0" smtClean="0"/>
              <a:t>Polling</a:t>
            </a:r>
          </a:p>
          <a:p>
            <a:r>
              <a:rPr lang="en-US" baseline="0" dirty="0" smtClean="0"/>
              <a:t>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1F4C-A4A0-4ACB-9C60-66E639E5B0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we spoke to our biometric teammates this is what we heard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82F0A-4AC7-4665-972B-100BA3A6BB9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how a usability person would describe the fingerprinting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1F4C-A4A0-4ACB-9C60-66E639E5B0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we brought the two sides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82F0A-4AC7-4665-972B-100BA3A6BB9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</a:t>
            </a:r>
            <a:r>
              <a:rPr lang="en-US" baseline="0" dirty="0" smtClean="0"/>
              <a:t> that we have an holistic view there are items on both sides of the arrow that can affect the collection of a sample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Anthropometrics is the study of the dimensions of the human body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Affordance: the inherent characteristics of an item that communicates how to use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that we brought the two sides together we were ready to define term and we started with the very basic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82F0A-4AC7-4665-972B-100BA3A6BB9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fingerprints at once</a:t>
            </a:r>
          </a:p>
          <a:p>
            <a:endParaRPr lang="en-US" dirty="0" smtClean="0"/>
          </a:p>
          <a:p>
            <a:r>
              <a:rPr lang="en-US" dirty="0" smtClean="0"/>
              <a:t>Eyes and face</a:t>
            </a:r>
          </a:p>
          <a:p>
            <a:endParaRPr lang="en-US" dirty="0" smtClean="0"/>
          </a:p>
          <a:p>
            <a:r>
              <a:rPr lang="en-US" dirty="0" smtClean="0"/>
              <a:t>Our</a:t>
            </a:r>
            <a:r>
              <a:rPr lang="en-US" baseline="0" dirty="0" smtClean="0"/>
              <a:t> definitions are in general terms so that the specific meaning can be defined by the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1F4C-A4A0-4ACB-9C60-66E639E5B0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Did the user follow</a:t>
            </a:r>
            <a:r>
              <a:rPr lang="en-US" baseline="0" dirty="0" smtClean="0"/>
              <a:t> instructions</a:t>
            </a:r>
          </a:p>
          <a:p>
            <a:r>
              <a:rPr lang="en-US" baseline="0" dirty="0" smtClean="0"/>
              <a:t>Did the system think the sample was OK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the user do anything else but present?</a:t>
            </a:r>
          </a:p>
          <a:p>
            <a:r>
              <a:rPr lang="en-US" baseline="0" dirty="0" smtClean="0"/>
              <a:t>So we needed a term for what happens when someone</a:t>
            </a:r>
          </a:p>
          <a:p>
            <a:r>
              <a:rPr lang="en-US" baseline="0" dirty="0" smtClean="0"/>
              <a:t>Has the opportunity to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82F0A-4AC7-4665-972B-100BA3A6BB9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why an attempt is different from an attempt</a:t>
            </a:r>
          </a:p>
          <a:p>
            <a:endParaRPr lang="en-US" dirty="0" smtClean="0"/>
          </a:p>
          <a:p>
            <a:r>
              <a:rPr lang="en-US" dirty="0" smtClean="0"/>
              <a:t>Since an attempt is the response to an opportunity</a:t>
            </a:r>
          </a:p>
          <a:p>
            <a:r>
              <a:rPr lang="en-US" dirty="0" smtClean="0"/>
              <a:t>“not removing their hand” is the attempt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1F4C-A4A0-4ACB-9C60-66E639E5B0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87513" y="4953000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blipFill dpi="0"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40000" contrast="6000"/>
            </a:blip>
            <a:srcRect/>
            <a:tile tx="0" ty="0" sx="50000" sy="50000" flip="none" algn="t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443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-3765" y="4997671"/>
            <a:ext cx="9147765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2">
                    <a:lumMod val="75000"/>
                  </a:schemeClr>
                </a:gs>
                <a:gs pos="15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bio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6900"/>
            <a:ext cx="1700262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676400" y="6349425"/>
            <a:ext cx="36576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/>
                <a:latin typeface="UltraCondensedSansSerif" pitchFamily="2" charset="0"/>
              </a:rPr>
              <a:t>Biometrics and Usability</a:t>
            </a:r>
            <a:endParaRPr lang="en-US" sz="3200" dirty="0">
              <a:solidFill>
                <a:schemeClr val="bg1"/>
              </a:solidFill>
              <a:effectLst/>
              <a:latin typeface="UltraCondensedSansSerif" pitchFamily="2" charset="0"/>
            </a:endParaRPr>
          </a:p>
        </p:txBody>
      </p:sp>
      <p:pic>
        <p:nvPicPr>
          <p:cNvPr id="22" name="Picture 21" descr="nistident_fleft_300ppi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30680" y="5623560"/>
            <a:ext cx="1941574" cy="89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9A600-1AA9-4FA7-8ECF-6D5FBD636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A2D487-C851-4025-86BA-150AA64F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 descr="usbio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0"/>
            <a:ext cx="1133508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59976" y="6599127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/>
                <a:latin typeface="UltraCondensedSansSerif" pitchFamily="2" charset="0"/>
              </a:rPr>
              <a:t>Biometrics and Usability</a:t>
            </a:r>
            <a:endParaRPr lang="en-US" sz="1400" dirty="0">
              <a:solidFill>
                <a:schemeClr val="bg1"/>
              </a:solidFill>
              <a:effectLst/>
              <a:latin typeface="UltraCondensedSansSerif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600" y="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BBAC3C-3636-42CF-BFC9-84074E596C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usbio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0"/>
            <a:ext cx="1133508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610600" y="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BBAC3C-3636-42CF-BFC9-84074E596C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nistident_fleft_300ppi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624" y="6274650"/>
            <a:ext cx="893928" cy="410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42936E-0DCE-40C6-8E4C-F2CE943552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631301-5A98-4CE6-B45E-4DB06AA959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 descr="usbio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000"/>
            <a:ext cx="1133508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1059976" y="6599127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effectLst/>
                <a:latin typeface="UltraCondensedSansSerif" pitchFamily="2" charset="0"/>
              </a:rPr>
              <a:t>Biometrics and Usability</a:t>
            </a:r>
            <a:endParaRPr lang="en-US" sz="1400" dirty="0">
              <a:solidFill>
                <a:schemeClr val="tx1"/>
              </a:solidFill>
              <a:effectLst/>
              <a:latin typeface="UltraCondensedSansSerif" pitchFamily="2" charset="0"/>
            </a:endParaRPr>
          </a:p>
        </p:txBody>
      </p:sp>
      <p:pic>
        <p:nvPicPr>
          <p:cNvPr id="11" name="Picture 10" descr="usbio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000"/>
            <a:ext cx="1133508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nistident_fleft_300ppi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624" y="6274650"/>
            <a:ext cx="893928" cy="41047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9FCCFA-8AC5-4021-BA02-30D1CFC70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1A2E5D-CCB6-40EC-88E4-4D644CEEB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18C60-58A1-4F5C-8014-89BF7F5AB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E0DBB1-9CAB-4BE0-929D-1CFB5D3CB9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B6167-E21A-4B09-8683-6AB516573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gradFill>
            <a:gsLst>
              <a:gs pos="45000">
                <a:schemeClr val="accent4">
                  <a:lumMod val="60000"/>
                  <a:lumOff val="40000"/>
                </a:schemeClr>
              </a:gs>
              <a:gs pos="15000">
                <a:schemeClr val="accent4">
                  <a:lumMod val="75000"/>
                </a:schemeClr>
              </a:gs>
            </a:gsLst>
            <a:lin ang="5400000" scaled="1"/>
          </a:gra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2">
                    <a:lumMod val="75000"/>
                  </a:schemeClr>
                </a:gs>
                <a:gs pos="15000">
                  <a:schemeClr val="accent2">
                    <a:lumMod val="5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3AC9B4-18D6-4A6A-9076-E8183FE34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6" name="Freeform 28"/>
          <p:cNvSpPr>
            <a:spLocks/>
          </p:cNvSpPr>
          <p:nvPr/>
        </p:nvSpPr>
        <p:spPr bwMode="auto">
          <a:xfrm>
            <a:off x="1752600" y="3429000"/>
            <a:ext cx="865188" cy="1155700"/>
          </a:xfrm>
          <a:custGeom>
            <a:avLst/>
            <a:gdLst/>
            <a:ahLst/>
            <a:cxnLst>
              <a:cxn ang="0">
                <a:pos x="245" y="342"/>
              </a:cxn>
              <a:cxn ang="0">
                <a:pos x="257" y="276"/>
              </a:cxn>
              <a:cxn ang="0">
                <a:pos x="278" y="214"/>
              </a:cxn>
              <a:cxn ang="0">
                <a:pos x="311" y="159"/>
              </a:cxn>
              <a:cxn ang="0">
                <a:pos x="351" y="109"/>
              </a:cxn>
              <a:cxn ang="0">
                <a:pos x="398" y="66"/>
              </a:cxn>
              <a:cxn ang="0">
                <a:pos x="453" y="32"/>
              </a:cxn>
              <a:cxn ang="0">
                <a:pos x="512" y="8"/>
              </a:cxn>
              <a:cxn ang="0">
                <a:pos x="495" y="10"/>
              </a:cxn>
              <a:cxn ang="0">
                <a:pos x="398" y="43"/>
              </a:cxn>
              <a:cxn ang="0">
                <a:pos x="309" y="89"/>
              </a:cxn>
              <a:cxn ang="0">
                <a:pos x="230" y="144"/>
              </a:cxn>
              <a:cxn ang="0">
                <a:pos x="159" y="202"/>
              </a:cxn>
              <a:cxn ang="0">
                <a:pos x="100" y="258"/>
              </a:cxn>
              <a:cxn ang="0">
                <a:pos x="52" y="308"/>
              </a:cxn>
              <a:cxn ang="0">
                <a:pos x="20" y="347"/>
              </a:cxn>
              <a:cxn ang="0">
                <a:pos x="5" y="366"/>
              </a:cxn>
              <a:cxn ang="0">
                <a:pos x="1" y="371"/>
              </a:cxn>
              <a:cxn ang="0">
                <a:pos x="1" y="374"/>
              </a:cxn>
              <a:cxn ang="0">
                <a:pos x="8" y="383"/>
              </a:cxn>
              <a:cxn ang="0">
                <a:pos x="26" y="405"/>
              </a:cxn>
              <a:cxn ang="0">
                <a:pos x="56" y="440"/>
              </a:cxn>
              <a:cxn ang="0">
                <a:pos x="97" y="484"/>
              </a:cxn>
              <a:cxn ang="0">
                <a:pos x="148" y="533"/>
              </a:cxn>
              <a:cxn ang="0">
                <a:pos x="207" y="582"/>
              </a:cxn>
              <a:cxn ang="0">
                <a:pos x="274" y="632"/>
              </a:cxn>
              <a:cxn ang="0">
                <a:pos x="348" y="677"/>
              </a:cxn>
              <a:cxn ang="0">
                <a:pos x="428" y="713"/>
              </a:cxn>
              <a:cxn ang="0">
                <a:pos x="445" y="716"/>
              </a:cxn>
              <a:cxn ang="0">
                <a:pos x="399" y="687"/>
              </a:cxn>
              <a:cxn ang="0">
                <a:pos x="358" y="651"/>
              </a:cxn>
              <a:cxn ang="0">
                <a:pos x="323" y="611"/>
              </a:cxn>
              <a:cxn ang="0">
                <a:pos x="292" y="565"/>
              </a:cxn>
              <a:cxn ang="0">
                <a:pos x="269" y="515"/>
              </a:cxn>
              <a:cxn ang="0">
                <a:pos x="253" y="461"/>
              </a:cxn>
              <a:cxn ang="0">
                <a:pos x="245" y="406"/>
              </a:cxn>
            </a:cxnLst>
            <a:rect l="0" t="0" r="r" b="b"/>
            <a:pathLst>
              <a:path w="545" h="728">
                <a:moveTo>
                  <a:pt x="243" y="377"/>
                </a:moveTo>
                <a:lnTo>
                  <a:pt x="245" y="342"/>
                </a:lnTo>
                <a:lnTo>
                  <a:pt x="249" y="308"/>
                </a:lnTo>
                <a:lnTo>
                  <a:pt x="257" y="276"/>
                </a:lnTo>
                <a:lnTo>
                  <a:pt x="266" y="245"/>
                </a:lnTo>
                <a:lnTo>
                  <a:pt x="278" y="214"/>
                </a:lnTo>
                <a:lnTo>
                  <a:pt x="293" y="186"/>
                </a:lnTo>
                <a:lnTo>
                  <a:pt x="311" y="159"/>
                </a:lnTo>
                <a:lnTo>
                  <a:pt x="329" y="132"/>
                </a:lnTo>
                <a:lnTo>
                  <a:pt x="351" y="109"/>
                </a:lnTo>
                <a:lnTo>
                  <a:pt x="374" y="86"/>
                </a:lnTo>
                <a:lnTo>
                  <a:pt x="398" y="66"/>
                </a:lnTo>
                <a:lnTo>
                  <a:pt x="425" y="49"/>
                </a:lnTo>
                <a:lnTo>
                  <a:pt x="453" y="32"/>
                </a:lnTo>
                <a:lnTo>
                  <a:pt x="483" y="19"/>
                </a:lnTo>
                <a:lnTo>
                  <a:pt x="512" y="8"/>
                </a:lnTo>
                <a:lnTo>
                  <a:pt x="545" y="0"/>
                </a:lnTo>
                <a:lnTo>
                  <a:pt x="495" y="10"/>
                </a:lnTo>
                <a:lnTo>
                  <a:pt x="445" y="24"/>
                </a:lnTo>
                <a:lnTo>
                  <a:pt x="398" y="43"/>
                </a:lnTo>
                <a:lnTo>
                  <a:pt x="354" y="65"/>
                </a:lnTo>
                <a:lnTo>
                  <a:pt x="309" y="89"/>
                </a:lnTo>
                <a:lnTo>
                  <a:pt x="269" y="116"/>
                </a:lnTo>
                <a:lnTo>
                  <a:pt x="230" y="144"/>
                </a:lnTo>
                <a:lnTo>
                  <a:pt x="192" y="172"/>
                </a:lnTo>
                <a:lnTo>
                  <a:pt x="159" y="202"/>
                </a:lnTo>
                <a:lnTo>
                  <a:pt x="128" y="230"/>
                </a:lnTo>
                <a:lnTo>
                  <a:pt x="100" y="258"/>
                </a:lnTo>
                <a:lnTo>
                  <a:pt x="75" y="284"/>
                </a:lnTo>
                <a:lnTo>
                  <a:pt x="52" y="308"/>
                </a:lnTo>
                <a:lnTo>
                  <a:pt x="35" y="330"/>
                </a:lnTo>
                <a:lnTo>
                  <a:pt x="20" y="347"/>
                </a:lnTo>
                <a:lnTo>
                  <a:pt x="9" y="361"/>
                </a:lnTo>
                <a:lnTo>
                  <a:pt x="5" y="366"/>
                </a:lnTo>
                <a:lnTo>
                  <a:pt x="3" y="369"/>
                </a:lnTo>
                <a:lnTo>
                  <a:pt x="1" y="371"/>
                </a:lnTo>
                <a:lnTo>
                  <a:pt x="0" y="373"/>
                </a:lnTo>
                <a:lnTo>
                  <a:pt x="1" y="374"/>
                </a:lnTo>
                <a:lnTo>
                  <a:pt x="4" y="378"/>
                </a:lnTo>
                <a:lnTo>
                  <a:pt x="8" y="383"/>
                </a:lnTo>
                <a:lnTo>
                  <a:pt x="15" y="391"/>
                </a:lnTo>
                <a:lnTo>
                  <a:pt x="26" y="405"/>
                </a:lnTo>
                <a:lnTo>
                  <a:pt x="40" y="421"/>
                </a:lnTo>
                <a:lnTo>
                  <a:pt x="56" y="440"/>
                </a:lnTo>
                <a:lnTo>
                  <a:pt x="75" y="461"/>
                </a:lnTo>
                <a:lnTo>
                  <a:pt x="97" y="484"/>
                </a:lnTo>
                <a:lnTo>
                  <a:pt x="121" y="507"/>
                </a:lnTo>
                <a:lnTo>
                  <a:pt x="148" y="533"/>
                </a:lnTo>
                <a:lnTo>
                  <a:pt x="176" y="557"/>
                </a:lnTo>
                <a:lnTo>
                  <a:pt x="207" y="582"/>
                </a:lnTo>
                <a:lnTo>
                  <a:pt x="239" y="608"/>
                </a:lnTo>
                <a:lnTo>
                  <a:pt x="274" y="632"/>
                </a:lnTo>
                <a:lnTo>
                  <a:pt x="311" y="655"/>
                </a:lnTo>
                <a:lnTo>
                  <a:pt x="348" y="677"/>
                </a:lnTo>
                <a:lnTo>
                  <a:pt x="387" y="697"/>
                </a:lnTo>
                <a:lnTo>
                  <a:pt x="428" y="713"/>
                </a:lnTo>
                <a:lnTo>
                  <a:pt x="469" y="728"/>
                </a:lnTo>
                <a:lnTo>
                  <a:pt x="445" y="716"/>
                </a:lnTo>
                <a:lnTo>
                  <a:pt x="421" y="702"/>
                </a:lnTo>
                <a:lnTo>
                  <a:pt x="399" y="687"/>
                </a:lnTo>
                <a:lnTo>
                  <a:pt x="378" y="670"/>
                </a:lnTo>
                <a:lnTo>
                  <a:pt x="358" y="651"/>
                </a:lnTo>
                <a:lnTo>
                  <a:pt x="339" y="632"/>
                </a:lnTo>
                <a:lnTo>
                  <a:pt x="323" y="611"/>
                </a:lnTo>
                <a:lnTo>
                  <a:pt x="307" y="588"/>
                </a:lnTo>
                <a:lnTo>
                  <a:pt x="292" y="565"/>
                </a:lnTo>
                <a:lnTo>
                  <a:pt x="280" y="541"/>
                </a:lnTo>
                <a:lnTo>
                  <a:pt x="269" y="515"/>
                </a:lnTo>
                <a:lnTo>
                  <a:pt x="260" y="490"/>
                </a:lnTo>
                <a:lnTo>
                  <a:pt x="253" y="461"/>
                </a:lnTo>
                <a:lnTo>
                  <a:pt x="247" y="435"/>
                </a:lnTo>
                <a:lnTo>
                  <a:pt x="245" y="406"/>
                </a:lnTo>
                <a:lnTo>
                  <a:pt x="243" y="3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" name="Text Box 103"/>
          <p:cNvSpPr txBox="1">
            <a:spLocks noChangeArrowheads="1"/>
          </p:cNvSpPr>
          <p:nvPr/>
        </p:nvSpPr>
        <p:spPr bwMode="auto">
          <a:xfrm>
            <a:off x="228600" y="1371600"/>
            <a:ext cx="5503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A Taxonomy of Definitions for </a:t>
            </a:r>
          </a:p>
          <a:p>
            <a:r>
              <a:rPr lang="en-US" sz="2800" b="1" dirty="0"/>
              <a:t>Usability Studies in Biometrics</a:t>
            </a:r>
            <a:r>
              <a:rPr lang="en-US" sz="2800" dirty="0"/>
              <a:t> </a:t>
            </a:r>
          </a:p>
        </p:txBody>
      </p:sp>
      <p:sp>
        <p:nvSpPr>
          <p:cNvPr id="43112" name="Text Box 104"/>
          <p:cNvSpPr txBox="1">
            <a:spLocks noChangeArrowheads="1"/>
          </p:cNvSpPr>
          <p:nvPr/>
        </p:nvSpPr>
        <p:spPr bwMode="auto">
          <a:xfrm>
            <a:off x="6096000" y="3429000"/>
            <a:ext cx="1582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Brian Stanton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Presentations may be further qualified as </a:t>
            </a:r>
            <a:r>
              <a:rPr lang="en-US" i="1" dirty="0"/>
              <a:t>cooperative</a:t>
            </a:r>
            <a:r>
              <a:rPr lang="en-US" dirty="0"/>
              <a:t> or </a:t>
            </a:r>
            <a:r>
              <a:rPr lang="en-US" i="1" dirty="0"/>
              <a:t>uncooperative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Cooperative presentation</a:t>
            </a:r>
            <a:r>
              <a:rPr lang="en-US" dirty="0"/>
              <a:t> is a presentation that the presenter provides willingly </a:t>
            </a:r>
          </a:p>
          <a:p>
            <a:r>
              <a:rPr lang="en-US" b="1" dirty="0">
                <a:solidFill>
                  <a:srgbClr val="0000FF"/>
                </a:solidFill>
              </a:rPr>
              <a:t>Uncooperative presentation</a:t>
            </a:r>
            <a:r>
              <a:rPr lang="en-US" dirty="0"/>
              <a:t> is a presentation that the presenter provides unwillingly 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Cj030121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77000" y="3581400"/>
            <a:ext cx="1341373" cy="2819400"/>
          </a:xfrm>
          <a:prstGeom prst="rect">
            <a:avLst/>
          </a:prstGeom>
          <a:noFill/>
        </p:spPr>
      </p:pic>
      <p:pic>
        <p:nvPicPr>
          <p:cNvPr id="8" name="Picture 16" descr="MCj039688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2643">
            <a:off x="5175861" y="5572785"/>
            <a:ext cx="858287" cy="532234"/>
          </a:xfrm>
          <a:prstGeom prst="rect">
            <a:avLst/>
          </a:prstGeom>
          <a:noFill/>
        </p:spPr>
      </p:pic>
      <p:grpSp>
        <p:nvGrpSpPr>
          <p:cNvPr id="137" name="Group 136"/>
          <p:cNvGrpSpPr/>
          <p:nvPr/>
        </p:nvGrpSpPr>
        <p:grpSpPr>
          <a:xfrm flipH="1">
            <a:off x="2971800" y="3581400"/>
            <a:ext cx="1320331" cy="2663825"/>
            <a:chOff x="901700" y="3849688"/>
            <a:chExt cx="904875" cy="1825625"/>
          </a:xfrm>
        </p:grpSpPr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54138" y="3906838"/>
              <a:ext cx="279400" cy="530225"/>
            </a:xfrm>
            <a:custGeom>
              <a:avLst/>
              <a:gdLst/>
              <a:ahLst/>
              <a:cxnLst>
                <a:cxn ang="0">
                  <a:pos x="133" y="8"/>
                </a:cxn>
                <a:cxn ang="0">
                  <a:pos x="150" y="28"/>
                </a:cxn>
                <a:cxn ang="0">
                  <a:pos x="165" y="64"/>
                </a:cxn>
                <a:cxn ang="0">
                  <a:pos x="193" y="126"/>
                </a:cxn>
                <a:cxn ang="0">
                  <a:pos x="227" y="217"/>
                </a:cxn>
                <a:cxn ang="0">
                  <a:pos x="256" y="323"/>
                </a:cxn>
                <a:cxn ang="0">
                  <a:pos x="265" y="385"/>
                </a:cxn>
                <a:cxn ang="0">
                  <a:pos x="273" y="414"/>
                </a:cxn>
                <a:cxn ang="0">
                  <a:pos x="292" y="455"/>
                </a:cxn>
                <a:cxn ang="0">
                  <a:pos x="328" y="499"/>
                </a:cxn>
                <a:cxn ang="0">
                  <a:pos x="352" y="521"/>
                </a:cxn>
                <a:cxn ang="0">
                  <a:pos x="341" y="532"/>
                </a:cxn>
                <a:cxn ang="0">
                  <a:pos x="319" y="551"/>
                </a:cxn>
                <a:cxn ang="0">
                  <a:pos x="285" y="569"/>
                </a:cxn>
                <a:cxn ang="0">
                  <a:pos x="234" y="585"/>
                </a:cxn>
                <a:cxn ang="0">
                  <a:pos x="177" y="613"/>
                </a:cxn>
                <a:cxn ang="0">
                  <a:pos x="127" y="643"/>
                </a:cxn>
                <a:cxn ang="0">
                  <a:pos x="97" y="664"/>
                </a:cxn>
                <a:cxn ang="0">
                  <a:pos x="89" y="664"/>
                </a:cxn>
                <a:cxn ang="0">
                  <a:pos x="72" y="638"/>
                </a:cxn>
                <a:cxn ang="0">
                  <a:pos x="53" y="598"/>
                </a:cxn>
                <a:cxn ang="0">
                  <a:pos x="53" y="553"/>
                </a:cxn>
                <a:cxn ang="0">
                  <a:pos x="70" y="534"/>
                </a:cxn>
                <a:cxn ang="0">
                  <a:pos x="89" y="529"/>
                </a:cxn>
                <a:cxn ang="0">
                  <a:pos x="118" y="520"/>
                </a:cxn>
                <a:cxn ang="0">
                  <a:pos x="142" y="502"/>
                </a:cxn>
                <a:cxn ang="0">
                  <a:pos x="149" y="481"/>
                </a:cxn>
                <a:cxn ang="0">
                  <a:pos x="146" y="435"/>
                </a:cxn>
                <a:cxn ang="0">
                  <a:pos x="143" y="399"/>
                </a:cxn>
                <a:cxn ang="0">
                  <a:pos x="134" y="388"/>
                </a:cxn>
                <a:cxn ang="0">
                  <a:pos x="124" y="392"/>
                </a:cxn>
                <a:cxn ang="0">
                  <a:pos x="108" y="397"/>
                </a:cxn>
                <a:cxn ang="0">
                  <a:pos x="88" y="400"/>
                </a:cxn>
                <a:cxn ang="0">
                  <a:pos x="74" y="403"/>
                </a:cxn>
                <a:cxn ang="0">
                  <a:pos x="71" y="400"/>
                </a:cxn>
                <a:cxn ang="0">
                  <a:pos x="63" y="380"/>
                </a:cxn>
                <a:cxn ang="0">
                  <a:pos x="49" y="348"/>
                </a:cxn>
                <a:cxn ang="0">
                  <a:pos x="33" y="312"/>
                </a:cxn>
                <a:cxn ang="0">
                  <a:pos x="15" y="280"/>
                </a:cxn>
                <a:cxn ang="0">
                  <a:pos x="3" y="249"/>
                </a:cxn>
                <a:cxn ang="0">
                  <a:pos x="0" y="216"/>
                </a:cxn>
                <a:cxn ang="0">
                  <a:pos x="10" y="181"/>
                </a:cxn>
                <a:cxn ang="0">
                  <a:pos x="19" y="158"/>
                </a:cxn>
                <a:cxn ang="0">
                  <a:pos x="17" y="135"/>
                </a:cxn>
                <a:cxn ang="0">
                  <a:pos x="20" y="96"/>
                </a:cxn>
                <a:cxn ang="0">
                  <a:pos x="40" y="49"/>
                </a:cxn>
                <a:cxn ang="0">
                  <a:pos x="60" y="23"/>
                </a:cxn>
                <a:cxn ang="0">
                  <a:pos x="72" y="13"/>
                </a:cxn>
                <a:cxn ang="0">
                  <a:pos x="93" y="3"/>
                </a:cxn>
                <a:cxn ang="0">
                  <a:pos x="117" y="2"/>
                </a:cxn>
              </a:cxnLst>
              <a:rect l="0" t="0" r="r" b="b"/>
              <a:pathLst>
                <a:path w="353" h="667">
                  <a:moveTo>
                    <a:pt x="129" y="6"/>
                  </a:moveTo>
                  <a:lnTo>
                    <a:pt x="133" y="8"/>
                  </a:lnTo>
                  <a:lnTo>
                    <a:pt x="141" y="15"/>
                  </a:lnTo>
                  <a:lnTo>
                    <a:pt x="150" y="28"/>
                  </a:lnTo>
                  <a:lnTo>
                    <a:pt x="158" y="46"/>
                  </a:lnTo>
                  <a:lnTo>
                    <a:pt x="165" y="64"/>
                  </a:lnTo>
                  <a:lnTo>
                    <a:pt x="177" y="90"/>
                  </a:lnTo>
                  <a:lnTo>
                    <a:pt x="193" y="126"/>
                  </a:lnTo>
                  <a:lnTo>
                    <a:pt x="210" y="169"/>
                  </a:lnTo>
                  <a:lnTo>
                    <a:pt x="227" y="217"/>
                  </a:lnTo>
                  <a:lnTo>
                    <a:pt x="243" y="269"/>
                  </a:lnTo>
                  <a:lnTo>
                    <a:pt x="256" y="323"/>
                  </a:lnTo>
                  <a:lnTo>
                    <a:pt x="264" y="378"/>
                  </a:lnTo>
                  <a:lnTo>
                    <a:pt x="265" y="385"/>
                  </a:lnTo>
                  <a:lnTo>
                    <a:pt x="268" y="397"/>
                  </a:lnTo>
                  <a:lnTo>
                    <a:pt x="273" y="414"/>
                  </a:lnTo>
                  <a:lnTo>
                    <a:pt x="281" y="433"/>
                  </a:lnTo>
                  <a:lnTo>
                    <a:pt x="292" y="455"/>
                  </a:lnTo>
                  <a:lnTo>
                    <a:pt x="308" y="478"/>
                  </a:lnTo>
                  <a:lnTo>
                    <a:pt x="328" y="499"/>
                  </a:lnTo>
                  <a:lnTo>
                    <a:pt x="353" y="519"/>
                  </a:lnTo>
                  <a:lnTo>
                    <a:pt x="352" y="521"/>
                  </a:lnTo>
                  <a:lnTo>
                    <a:pt x="348" y="526"/>
                  </a:lnTo>
                  <a:lnTo>
                    <a:pt x="341" y="532"/>
                  </a:lnTo>
                  <a:lnTo>
                    <a:pt x="332" y="540"/>
                  </a:lnTo>
                  <a:lnTo>
                    <a:pt x="319" y="551"/>
                  </a:lnTo>
                  <a:lnTo>
                    <a:pt x="304" y="560"/>
                  </a:lnTo>
                  <a:lnTo>
                    <a:pt x="285" y="569"/>
                  </a:lnTo>
                  <a:lnTo>
                    <a:pt x="263" y="576"/>
                  </a:lnTo>
                  <a:lnTo>
                    <a:pt x="234" y="585"/>
                  </a:lnTo>
                  <a:lnTo>
                    <a:pt x="205" y="599"/>
                  </a:lnTo>
                  <a:lnTo>
                    <a:pt x="177" y="613"/>
                  </a:lnTo>
                  <a:lnTo>
                    <a:pt x="150" y="629"/>
                  </a:lnTo>
                  <a:lnTo>
                    <a:pt x="127" y="643"/>
                  </a:lnTo>
                  <a:lnTo>
                    <a:pt x="109" y="656"/>
                  </a:lnTo>
                  <a:lnTo>
                    <a:pt x="97" y="664"/>
                  </a:lnTo>
                  <a:lnTo>
                    <a:pt x="93" y="667"/>
                  </a:lnTo>
                  <a:lnTo>
                    <a:pt x="89" y="664"/>
                  </a:lnTo>
                  <a:lnTo>
                    <a:pt x="82" y="653"/>
                  </a:lnTo>
                  <a:lnTo>
                    <a:pt x="72" y="638"/>
                  </a:lnTo>
                  <a:lnTo>
                    <a:pt x="61" y="619"/>
                  </a:lnTo>
                  <a:lnTo>
                    <a:pt x="53" y="598"/>
                  </a:lnTo>
                  <a:lnTo>
                    <a:pt x="50" y="575"/>
                  </a:lnTo>
                  <a:lnTo>
                    <a:pt x="53" y="553"/>
                  </a:lnTo>
                  <a:lnTo>
                    <a:pt x="66" y="534"/>
                  </a:lnTo>
                  <a:lnTo>
                    <a:pt x="70" y="534"/>
                  </a:lnTo>
                  <a:lnTo>
                    <a:pt x="78" y="532"/>
                  </a:lnTo>
                  <a:lnTo>
                    <a:pt x="89" y="529"/>
                  </a:lnTo>
                  <a:lnTo>
                    <a:pt x="103" y="526"/>
                  </a:lnTo>
                  <a:lnTo>
                    <a:pt x="118" y="520"/>
                  </a:lnTo>
                  <a:lnTo>
                    <a:pt x="132" y="512"/>
                  </a:lnTo>
                  <a:lnTo>
                    <a:pt x="142" y="502"/>
                  </a:lnTo>
                  <a:lnTo>
                    <a:pt x="150" y="490"/>
                  </a:lnTo>
                  <a:lnTo>
                    <a:pt x="149" y="481"/>
                  </a:lnTo>
                  <a:lnTo>
                    <a:pt x="148" y="460"/>
                  </a:lnTo>
                  <a:lnTo>
                    <a:pt x="146" y="435"/>
                  </a:lnTo>
                  <a:lnTo>
                    <a:pt x="144" y="413"/>
                  </a:lnTo>
                  <a:lnTo>
                    <a:pt x="143" y="399"/>
                  </a:lnTo>
                  <a:lnTo>
                    <a:pt x="139" y="391"/>
                  </a:lnTo>
                  <a:lnTo>
                    <a:pt x="134" y="388"/>
                  </a:lnTo>
                  <a:lnTo>
                    <a:pt x="128" y="390"/>
                  </a:lnTo>
                  <a:lnTo>
                    <a:pt x="124" y="392"/>
                  </a:lnTo>
                  <a:lnTo>
                    <a:pt x="117" y="394"/>
                  </a:lnTo>
                  <a:lnTo>
                    <a:pt x="108" y="397"/>
                  </a:lnTo>
                  <a:lnTo>
                    <a:pt x="97" y="398"/>
                  </a:lnTo>
                  <a:lnTo>
                    <a:pt x="88" y="400"/>
                  </a:lnTo>
                  <a:lnTo>
                    <a:pt x="80" y="402"/>
                  </a:lnTo>
                  <a:lnTo>
                    <a:pt x="74" y="403"/>
                  </a:lnTo>
                  <a:lnTo>
                    <a:pt x="72" y="403"/>
                  </a:lnTo>
                  <a:lnTo>
                    <a:pt x="71" y="400"/>
                  </a:lnTo>
                  <a:lnTo>
                    <a:pt x="67" y="393"/>
                  </a:lnTo>
                  <a:lnTo>
                    <a:pt x="63" y="380"/>
                  </a:lnTo>
                  <a:lnTo>
                    <a:pt x="57" y="365"/>
                  </a:lnTo>
                  <a:lnTo>
                    <a:pt x="49" y="348"/>
                  </a:lnTo>
                  <a:lnTo>
                    <a:pt x="41" y="331"/>
                  </a:lnTo>
                  <a:lnTo>
                    <a:pt x="33" y="312"/>
                  </a:lnTo>
                  <a:lnTo>
                    <a:pt x="23" y="296"/>
                  </a:lnTo>
                  <a:lnTo>
                    <a:pt x="15" y="280"/>
                  </a:lnTo>
                  <a:lnTo>
                    <a:pt x="8" y="265"/>
                  </a:lnTo>
                  <a:lnTo>
                    <a:pt x="3" y="249"/>
                  </a:lnTo>
                  <a:lnTo>
                    <a:pt x="0" y="233"/>
                  </a:lnTo>
                  <a:lnTo>
                    <a:pt x="0" y="216"/>
                  </a:lnTo>
                  <a:lnTo>
                    <a:pt x="4" y="198"/>
                  </a:lnTo>
                  <a:lnTo>
                    <a:pt x="10" y="181"/>
                  </a:lnTo>
                  <a:lnTo>
                    <a:pt x="20" y="162"/>
                  </a:lnTo>
                  <a:lnTo>
                    <a:pt x="19" y="158"/>
                  </a:lnTo>
                  <a:lnTo>
                    <a:pt x="18" y="149"/>
                  </a:lnTo>
                  <a:lnTo>
                    <a:pt x="17" y="135"/>
                  </a:lnTo>
                  <a:lnTo>
                    <a:pt x="17" y="117"/>
                  </a:lnTo>
                  <a:lnTo>
                    <a:pt x="20" y="96"/>
                  </a:lnTo>
                  <a:lnTo>
                    <a:pt x="27" y="73"/>
                  </a:lnTo>
                  <a:lnTo>
                    <a:pt x="40" y="49"/>
                  </a:lnTo>
                  <a:lnTo>
                    <a:pt x="59" y="25"/>
                  </a:lnTo>
                  <a:lnTo>
                    <a:pt x="60" y="23"/>
                  </a:lnTo>
                  <a:lnTo>
                    <a:pt x="65" y="19"/>
                  </a:lnTo>
                  <a:lnTo>
                    <a:pt x="72" y="13"/>
                  </a:lnTo>
                  <a:lnTo>
                    <a:pt x="81" y="7"/>
                  </a:lnTo>
                  <a:lnTo>
                    <a:pt x="93" y="3"/>
                  </a:lnTo>
                  <a:lnTo>
                    <a:pt x="104" y="0"/>
                  </a:lnTo>
                  <a:lnTo>
                    <a:pt x="117" y="2"/>
                  </a:lnTo>
                  <a:lnTo>
                    <a:pt x="129" y="6"/>
                  </a:lnTo>
                  <a:close/>
                </a:path>
              </a:pathLst>
            </a:custGeom>
            <a:solidFill>
              <a:srgbClr val="C984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328738" y="4859338"/>
              <a:ext cx="384175" cy="295275"/>
            </a:xfrm>
            <a:custGeom>
              <a:avLst/>
              <a:gdLst/>
              <a:ahLst/>
              <a:cxnLst>
                <a:cxn ang="0">
                  <a:pos x="405" y="170"/>
                </a:cxn>
                <a:cxn ang="0">
                  <a:pos x="426" y="197"/>
                </a:cxn>
                <a:cxn ang="0">
                  <a:pos x="439" y="218"/>
                </a:cxn>
                <a:cxn ang="0">
                  <a:pos x="450" y="244"/>
                </a:cxn>
                <a:cxn ang="0">
                  <a:pos x="461" y="259"/>
                </a:cxn>
                <a:cxn ang="0">
                  <a:pos x="481" y="240"/>
                </a:cxn>
                <a:cxn ang="0">
                  <a:pos x="483" y="217"/>
                </a:cxn>
                <a:cxn ang="0">
                  <a:pos x="473" y="182"/>
                </a:cxn>
                <a:cxn ang="0">
                  <a:pos x="457" y="137"/>
                </a:cxn>
                <a:cxn ang="0">
                  <a:pos x="434" y="94"/>
                </a:cxn>
                <a:cxn ang="0">
                  <a:pos x="409" y="58"/>
                </a:cxn>
                <a:cxn ang="0">
                  <a:pos x="394" y="31"/>
                </a:cxn>
                <a:cxn ang="0">
                  <a:pos x="387" y="12"/>
                </a:cxn>
                <a:cxn ang="0">
                  <a:pos x="385" y="1"/>
                </a:cxn>
                <a:cxn ang="0">
                  <a:pos x="382" y="3"/>
                </a:cxn>
                <a:cxn ang="0">
                  <a:pos x="369" y="15"/>
                </a:cxn>
                <a:cxn ang="0">
                  <a:pos x="349" y="41"/>
                </a:cxn>
                <a:cxn ang="0">
                  <a:pos x="334" y="75"/>
                </a:cxn>
                <a:cxn ang="0">
                  <a:pos x="328" y="114"/>
                </a:cxn>
                <a:cxn ang="0">
                  <a:pos x="316" y="136"/>
                </a:cxn>
                <a:cxn ang="0">
                  <a:pos x="298" y="142"/>
                </a:cxn>
                <a:cxn ang="0">
                  <a:pos x="279" y="137"/>
                </a:cxn>
                <a:cxn ang="0">
                  <a:pos x="256" y="130"/>
                </a:cxn>
                <a:cxn ang="0">
                  <a:pos x="221" y="125"/>
                </a:cxn>
                <a:cxn ang="0">
                  <a:pos x="180" y="119"/>
                </a:cxn>
                <a:cxn ang="0">
                  <a:pos x="141" y="115"/>
                </a:cxn>
                <a:cxn ang="0">
                  <a:pos x="109" y="113"/>
                </a:cxn>
                <a:cxn ang="0">
                  <a:pos x="77" y="111"/>
                </a:cxn>
                <a:cxn ang="0">
                  <a:pos x="47" y="109"/>
                </a:cxn>
                <a:cxn ang="0">
                  <a:pos x="28" y="107"/>
                </a:cxn>
                <a:cxn ang="0">
                  <a:pos x="23" y="111"/>
                </a:cxn>
                <a:cxn ang="0">
                  <a:pos x="12" y="137"/>
                </a:cxn>
                <a:cxn ang="0">
                  <a:pos x="0" y="194"/>
                </a:cxn>
                <a:cxn ang="0">
                  <a:pos x="3" y="279"/>
                </a:cxn>
                <a:cxn ang="0">
                  <a:pos x="17" y="335"/>
                </a:cxn>
                <a:cxn ang="0">
                  <a:pos x="31" y="342"/>
                </a:cxn>
                <a:cxn ang="0">
                  <a:pos x="59" y="353"/>
                </a:cxn>
                <a:cxn ang="0">
                  <a:pos x="99" y="363"/>
                </a:cxn>
                <a:cxn ang="0">
                  <a:pos x="149" y="370"/>
                </a:cxn>
                <a:cxn ang="0">
                  <a:pos x="207" y="370"/>
                </a:cxn>
                <a:cxn ang="0">
                  <a:pos x="274" y="358"/>
                </a:cxn>
                <a:cxn ang="0">
                  <a:pos x="348" y="334"/>
                </a:cxn>
                <a:cxn ang="0">
                  <a:pos x="388" y="299"/>
                </a:cxn>
                <a:cxn ang="0">
                  <a:pos x="395" y="203"/>
                </a:cxn>
              </a:cxnLst>
              <a:rect l="0" t="0" r="r" b="b"/>
              <a:pathLst>
                <a:path w="485" h="371">
                  <a:moveTo>
                    <a:pt x="390" y="150"/>
                  </a:moveTo>
                  <a:lnTo>
                    <a:pt x="405" y="170"/>
                  </a:lnTo>
                  <a:lnTo>
                    <a:pt x="418" y="186"/>
                  </a:lnTo>
                  <a:lnTo>
                    <a:pt x="426" y="197"/>
                  </a:lnTo>
                  <a:lnTo>
                    <a:pt x="434" y="208"/>
                  </a:lnTo>
                  <a:lnTo>
                    <a:pt x="439" y="218"/>
                  </a:lnTo>
                  <a:lnTo>
                    <a:pt x="445" y="229"/>
                  </a:lnTo>
                  <a:lnTo>
                    <a:pt x="450" y="244"/>
                  </a:lnTo>
                  <a:lnTo>
                    <a:pt x="456" y="263"/>
                  </a:lnTo>
                  <a:lnTo>
                    <a:pt x="461" y="259"/>
                  </a:lnTo>
                  <a:lnTo>
                    <a:pt x="472" y="251"/>
                  </a:lnTo>
                  <a:lnTo>
                    <a:pt x="481" y="240"/>
                  </a:lnTo>
                  <a:lnTo>
                    <a:pt x="485" y="226"/>
                  </a:lnTo>
                  <a:lnTo>
                    <a:pt x="483" y="217"/>
                  </a:lnTo>
                  <a:lnTo>
                    <a:pt x="479" y="202"/>
                  </a:lnTo>
                  <a:lnTo>
                    <a:pt x="473" y="182"/>
                  </a:lnTo>
                  <a:lnTo>
                    <a:pt x="465" y="160"/>
                  </a:lnTo>
                  <a:lnTo>
                    <a:pt x="457" y="137"/>
                  </a:lnTo>
                  <a:lnTo>
                    <a:pt x="447" y="114"/>
                  </a:lnTo>
                  <a:lnTo>
                    <a:pt x="434" y="94"/>
                  </a:lnTo>
                  <a:lnTo>
                    <a:pt x="422" y="74"/>
                  </a:lnTo>
                  <a:lnTo>
                    <a:pt x="409" y="58"/>
                  </a:lnTo>
                  <a:lnTo>
                    <a:pt x="401" y="44"/>
                  </a:lnTo>
                  <a:lnTo>
                    <a:pt x="394" y="31"/>
                  </a:lnTo>
                  <a:lnTo>
                    <a:pt x="389" y="20"/>
                  </a:lnTo>
                  <a:lnTo>
                    <a:pt x="387" y="12"/>
                  </a:lnTo>
                  <a:lnTo>
                    <a:pt x="386" y="6"/>
                  </a:lnTo>
                  <a:lnTo>
                    <a:pt x="385" y="1"/>
                  </a:lnTo>
                  <a:lnTo>
                    <a:pt x="385" y="0"/>
                  </a:lnTo>
                  <a:lnTo>
                    <a:pt x="382" y="3"/>
                  </a:lnTo>
                  <a:lnTo>
                    <a:pt x="377" y="7"/>
                  </a:lnTo>
                  <a:lnTo>
                    <a:pt x="369" y="15"/>
                  </a:lnTo>
                  <a:lnTo>
                    <a:pt x="359" y="27"/>
                  </a:lnTo>
                  <a:lnTo>
                    <a:pt x="349" y="41"/>
                  </a:lnTo>
                  <a:lnTo>
                    <a:pt x="341" y="57"/>
                  </a:lnTo>
                  <a:lnTo>
                    <a:pt x="334" y="75"/>
                  </a:lnTo>
                  <a:lnTo>
                    <a:pt x="331" y="96"/>
                  </a:lnTo>
                  <a:lnTo>
                    <a:pt x="328" y="114"/>
                  </a:lnTo>
                  <a:lnTo>
                    <a:pt x="323" y="128"/>
                  </a:lnTo>
                  <a:lnTo>
                    <a:pt x="316" y="136"/>
                  </a:lnTo>
                  <a:lnTo>
                    <a:pt x="308" y="141"/>
                  </a:lnTo>
                  <a:lnTo>
                    <a:pt x="298" y="142"/>
                  </a:lnTo>
                  <a:lnTo>
                    <a:pt x="288" y="141"/>
                  </a:lnTo>
                  <a:lnTo>
                    <a:pt x="279" y="137"/>
                  </a:lnTo>
                  <a:lnTo>
                    <a:pt x="268" y="134"/>
                  </a:lnTo>
                  <a:lnTo>
                    <a:pt x="256" y="130"/>
                  </a:lnTo>
                  <a:lnTo>
                    <a:pt x="240" y="127"/>
                  </a:lnTo>
                  <a:lnTo>
                    <a:pt x="221" y="125"/>
                  </a:lnTo>
                  <a:lnTo>
                    <a:pt x="200" y="121"/>
                  </a:lnTo>
                  <a:lnTo>
                    <a:pt x="180" y="119"/>
                  </a:lnTo>
                  <a:lnTo>
                    <a:pt x="159" y="117"/>
                  </a:lnTo>
                  <a:lnTo>
                    <a:pt x="141" y="115"/>
                  </a:lnTo>
                  <a:lnTo>
                    <a:pt x="124" y="114"/>
                  </a:lnTo>
                  <a:lnTo>
                    <a:pt x="109" y="113"/>
                  </a:lnTo>
                  <a:lnTo>
                    <a:pt x="93" y="112"/>
                  </a:lnTo>
                  <a:lnTo>
                    <a:pt x="77" y="111"/>
                  </a:lnTo>
                  <a:lnTo>
                    <a:pt x="61" y="110"/>
                  </a:lnTo>
                  <a:lnTo>
                    <a:pt x="47" y="109"/>
                  </a:lnTo>
                  <a:lnTo>
                    <a:pt x="36" y="109"/>
                  </a:lnTo>
                  <a:lnTo>
                    <a:pt x="28" y="107"/>
                  </a:lnTo>
                  <a:lnTo>
                    <a:pt x="25" y="107"/>
                  </a:lnTo>
                  <a:lnTo>
                    <a:pt x="23" y="111"/>
                  </a:lnTo>
                  <a:lnTo>
                    <a:pt x="18" y="121"/>
                  </a:lnTo>
                  <a:lnTo>
                    <a:pt x="12" y="137"/>
                  </a:lnTo>
                  <a:lnTo>
                    <a:pt x="5" y="162"/>
                  </a:lnTo>
                  <a:lnTo>
                    <a:pt x="0" y="194"/>
                  </a:lnTo>
                  <a:lnTo>
                    <a:pt x="0" y="233"/>
                  </a:lnTo>
                  <a:lnTo>
                    <a:pt x="3" y="279"/>
                  </a:lnTo>
                  <a:lnTo>
                    <a:pt x="15" y="334"/>
                  </a:lnTo>
                  <a:lnTo>
                    <a:pt x="17" y="335"/>
                  </a:lnTo>
                  <a:lnTo>
                    <a:pt x="22" y="338"/>
                  </a:lnTo>
                  <a:lnTo>
                    <a:pt x="31" y="342"/>
                  </a:lnTo>
                  <a:lnTo>
                    <a:pt x="44" y="347"/>
                  </a:lnTo>
                  <a:lnTo>
                    <a:pt x="59" y="353"/>
                  </a:lnTo>
                  <a:lnTo>
                    <a:pt x="77" y="358"/>
                  </a:lnTo>
                  <a:lnTo>
                    <a:pt x="99" y="363"/>
                  </a:lnTo>
                  <a:lnTo>
                    <a:pt x="122" y="366"/>
                  </a:lnTo>
                  <a:lnTo>
                    <a:pt x="149" y="370"/>
                  </a:lnTo>
                  <a:lnTo>
                    <a:pt x="177" y="371"/>
                  </a:lnTo>
                  <a:lnTo>
                    <a:pt x="207" y="370"/>
                  </a:lnTo>
                  <a:lnTo>
                    <a:pt x="240" y="365"/>
                  </a:lnTo>
                  <a:lnTo>
                    <a:pt x="274" y="358"/>
                  </a:lnTo>
                  <a:lnTo>
                    <a:pt x="310" y="349"/>
                  </a:lnTo>
                  <a:lnTo>
                    <a:pt x="348" y="334"/>
                  </a:lnTo>
                  <a:lnTo>
                    <a:pt x="386" y="316"/>
                  </a:lnTo>
                  <a:lnTo>
                    <a:pt x="388" y="299"/>
                  </a:lnTo>
                  <a:lnTo>
                    <a:pt x="393" y="257"/>
                  </a:lnTo>
                  <a:lnTo>
                    <a:pt x="395" y="203"/>
                  </a:lnTo>
                  <a:lnTo>
                    <a:pt x="390" y="150"/>
                  </a:lnTo>
                  <a:close/>
                </a:path>
              </a:pathLst>
            </a:custGeom>
            <a:solidFill>
              <a:srgbClr val="EA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304925" y="4443413"/>
              <a:ext cx="466725" cy="495300"/>
            </a:xfrm>
            <a:custGeom>
              <a:avLst/>
              <a:gdLst/>
              <a:ahLst/>
              <a:cxnLst>
                <a:cxn ang="0">
                  <a:pos x="590" y="28"/>
                </a:cxn>
                <a:cxn ang="0">
                  <a:pos x="569" y="152"/>
                </a:cxn>
                <a:cxn ang="0">
                  <a:pos x="484" y="361"/>
                </a:cxn>
                <a:cxn ang="0">
                  <a:pos x="437" y="418"/>
                </a:cxn>
                <a:cxn ang="0">
                  <a:pos x="355" y="538"/>
                </a:cxn>
                <a:cxn ang="0">
                  <a:pos x="323" y="614"/>
                </a:cxn>
                <a:cxn ang="0">
                  <a:pos x="298" y="622"/>
                </a:cxn>
                <a:cxn ang="0">
                  <a:pos x="262" y="614"/>
                </a:cxn>
                <a:cxn ang="0">
                  <a:pos x="204" y="611"/>
                </a:cxn>
                <a:cxn ang="0">
                  <a:pos x="142" y="608"/>
                </a:cxn>
                <a:cxn ang="0">
                  <a:pos x="80" y="604"/>
                </a:cxn>
                <a:cxn ang="0">
                  <a:pos x="20" y="589"/>
                </a:cxn>
                <a:cxn ang="0">
                  <a:pos x="8" y="572"/>
                </a:cxn>
                <a:cxn ang="0">
                  <a:pos x="24" y="534"/>
                </a:cxn>
                <a:cxn ang="0">
                  <a:pos x="0" y="471"/>
                </a:cxn>
                <a:cxn ang="0">
                  <a:pos x="13" y="469"/>
                </a:cxn>
                <a:cxn ang="0">
                  <a:pos x="45" y="466"/>
                </a:cxn>
                <a:cxn ang="0">
                  <a:pos x="89" y="463"/>
                </a:cxn>
                <a:cxn ang="0">
                  <a:pos x="135" y="467"/>
                </a:cxn>
                <a:cxn ang="0">
                  <a:pos x="175" y="479"/>
                </a:cxn>
                <a:cxn ang="0">
                  <a:pos x="221" y="517"/>
                </a:cxn>
                <a:cxn ang="0">
                  <a:pos x="251" y="551"/>
                </a:cxn>
                <a:cxn ang="0">
                  <a:pos x="265" y="548"/>
                </a:cxn>
                <a:cxn ang="0">
                  <a:pos x="263" y="493"/>
                </a:cxn>
                <a:cxn ang="0">
                  <a:pos x="240" y="454"/>
                </a:cxn>
                <a:cxn ang="0">
                  <a:pos x="263" y="441"/>
                </a:cxn>
                <a:cxn ang="0">
                  <a:pos x="308" y="433"/>
                </a:cxn>
                <a:cxn ang="0">
                  <a:pos x="364" y="409"/>
                </a:cxn>
                <a:cxn ang="0">
                  <a:pos x="416" y="370"/>
                </a:cxn>
                <a:cxn ang="0">
                  <a:pos x="427" y="339"/>
                </a:cxn>
                <a:cxn ang="0">
                  <a:pos x="400" y="325"/>
                </a:cxn>
                <a:cxn ang="0">
                  <a:pos x="356" y="331"/>
                </a:cxn>
                <a:cxn ang="0">
                  <a:pos x="321" y="349"/>
                </a:cxn>
                <a:cxn ang="0">
                  <a:pos x="303" y="376"/>
                </a:cxn>
                <a:cxn ang="0">
                  <a:pos x="286" y="388"/>
                </a:cxn>
                <a:cxn ang="0">
                  <a:pos x="259" y="390"/>
                </a:cxn>
                <a:cxn ang="0">
                  <a:pos x="215" y="375"/>
                </a:cxn>
                <a:cxn ang="0">
                  <a:pos x="167" y="316"/>
                </a:cxn>
                <a:cxn ang="0">
                  <a:pos x="200" y="200"/>
                </a:cxn>
                <a:cxn ang="0">
                  <a:pos x="258" y="130"/>
                </a:cxn>
                <a:cxn ang="0">
                  <a:pos x="324" y="74"/>
                </a:cxn>
                <a:cxn ang="0">
                  <a:pos x="396" y="31"/>
                </a:cxn>
                <a:cxn ang="0">
                  <a:pos x="476" y="6"/>
                </a:cxn>
                <a:cxn ang="0">
                  <a:pos x="561" y="0"/>
                </a:cxn>
              </a:cxnLst>
              <a:rect l="0" t="0" r="r" b="b"/>
              <a:pathLst>
                <a:path w="590" h="624">
                  <a:moveTo>
                    <a:pt x="590" y="3"/>
                  </a:moveTo>
                  <a:lnTo>
                    <a:pt x="590" y="10"/>
                  </a:lnTo>
                  <a:lnTo>
                    <a:pt x="590" y="28"/>
                  </a:lnTo>
                  <a:lnTo>
                    <a:pt x="587" y="59"/>
                  </a:lnTo>
                  <a:lnTo>
                    <a:pt x="581" y="101"/>
                  </a:lnTo>
                  <a:lnTo>
                    <a:pt x="569" y="152"/>
                  </a:lnTo>
                  <a:lnTo>
                    <a:pt x="549" y="215"/>
                  </a:lnTo>
                  <a:lnTo>
                    <a:pt x="522" y="284"/>
                  </a:lnTo>
                  <a:lnTo>
                    <a:pt x="484" y="361"/>
                  </a:lnTo>
                  <a:lnTo>
                    <a:pt x="478" y="368"/>
                  </a:lnTo>
                  <a:lnTo>
                    <a:pt x="461" y="388"/>
                  </a:lnTo>
                  <a:lnTo>
                    <a:pt x="437" y="418"/>
                  </a:lnTo>
                  <a:lnTo>
                    <a:pt x="409" y="456"/>
                  </a:lnTo>
                  <a:lnTo>
                    <a:pt x="380" y="497"/>
                  </a:lnTo>
                  <a:lnTo>
                    <a:pt x="355" y="538"/>
                  </a:lnTo>
                  <a:lnTo>
                    <a:pt x="334" y="577"/>
                  </a:lnTo>
                  <a:lnTo>
                    <a:pt x="324" y="611"/>
                  </a:lnTo>
                  <a:lnTo>
                    <a:pt x="323" y="614"/>
                  </a:lnTo>
                  <a:lnTo>
                    <a:pt x="318" y="620"/>
                  </a:lnTo>
                  <a:lnTo>
                    <a:pt x="310" y="624"/>
                  </a:lnTo>
                  <a:lnTo>
                    <a:pt x="298" y="622"/>
                  </a:lnTo>
                  <a:lnTo>
                    <a:pt x="289" y="619"/>
                  </a:lnTo>
                  <a:lnTo>
                    <a:pt x="277" y="616"/>
                  </a:lnTo>
                  <a:lnTo>
                    <a:pt x="262" y="614"/>
                  </a:lnTo>
                  <a:lnTo>
                    <a:pt x="244" y="612"/>
                  </a:lnTo>
                  <a:lnTo>
                    <a:pt x="225" y="612"/>
                  </a:lnTo>
                  <a:lnTo>
                    <a:pt x="204" y="611"/>
                  </a:lnTo>
                  <a:lnTo>
                    <a:pt x="183" y="610"/>
                  </a:lnTo>
                  <a:lnTo>
                    <a:pt x="162" y="610"/>
                  </a:lnTo>
                  <a:lnTo>
                    <a:pt x="142" y="608"/>
                  </a:lnTo>
                  <a:lnTo>
                    <a:pt x="121" y="607"/>
                  </a:lnTo>
                  <a:lnTo>
                    <a:pt x="100" y="606"/>
                  </a:lnTo>
                  <a:lnTo>
                    <a:pt x="80" y="604"/>
                  </a:lnTo>
                  <a:lnTo>
                    <a:pt x="60" y="600"/>
                  </a:lnTo>
                  <a:lnTo>
                    <a:pt x="39" y="595"/>
                  </a:lnTo>
                  <a:lnTo>
                    <a:pt x="20" y="589"/>
                  </a:lnTo>
                  <a:lnTo>
                    <a:pt x="0" y="580"/>
                  </a:lnTo>
                  <a:lnTo>
                    <a:pt x="2" y="577"/>
                  </a:lnTo>
                  <a:lnTo>
                    <a:pt x="8" y="572"/>
                  </a:lnTo>
                  <a:lnTo>
                    <a:pt x="15" y="562"/>
                  </a:lnTo>
                  <a:lnTo>
                    <a:pt x="21" y="550"/>
                  </a:lnTo>
                  <a:lnTo>
                    <a:pt x="24" y="534"/>
                  </a:lnTo>
                  <a:lnTo>
                    <a:pt x="23" y="515"/>
                  </a:lnTo>
                  <a:lnTo>
                    <a:pt x="16" y="494"/>
                  </a:lnTo>
                  <a:lnTo>
                    <a:pt x="0" y="471"/>
                  </a:lnTo>
                  <a:lnTo>
                    <a:pt x="1" y="471"/>
                  </a:lnTo>
                  <a:lnTo>
                    <a:pt x="6" y="470"/>
                  </a:lnTo>
                  <a:lnTo>
                    <a:pt x="13" y="469"/>
                  </a:lnTo>
                  <a:lnTo>
                    <a:pt x="22" y="468"/>
                  </a:lnTo>
                  <a:lnTo>
                    <a:pt x="32" y="467"/>
                  </a:lnTo>
                  <a:lnTo>
                    <a:pt x="45" y="466"/>
                  </a:lnTo>
                  <a:lnTo>
                    <a:pt x="59" y="464"/>
                  </a:lnTo>
                  <a:lnTo>
                    <a:pt x="73" y="463"/>
                  </a:lnTo>
                  <a:lnTo>
                    <a:pt x="89" y="463"/>
                  </a:lnTo>
                  <a:lnTo>
                    <a:pt x="104" y="463"/>
                  </a:lnTo>
                  <a:lnTo>
                    <a:pt x="120" y="464"/>
                  </a:lnTo>
                  <a:lnTo>
                    <a:pt x="135" y="467"/>
                  </a:lnTo>
                  <a:lnTo>
                    <a:pt x="150" y="469"/>
                  </a:lnTo>
                  <a:lnTo>
                    <a:pt x="164" y="474"/>
                  </a:lnTo>
                  <a:lnTo>
                    <a:pt x="175" y="479"/>
                  </a:lnTo>
                  <a:lnTo>
                    <a:pt x="187" y="486"/>
                  </a:lnTo>
                  <a:lnTo>
                    <a:pt x="205" y="502"/>
                  </a:lnTo>
                  <a:lnTo>
                    <a:pt x="221" y="517"/>
                  </a:lnTo>
                  <a:lnTo>
                    <a:pt x="234" y="531"/>
                  </a:lnTo>
                  <a:lnTo>
                    <a:pt x="243" y="543"/>
                  </a:lnTo>
                  <a:lnTo>
                    <a:pt x="251" y="551"/>
                  </a:lnTo>
                  <a:lnTo>
                    <a:pt x="257" y="555"/>
                  </a:lnTo>
                  <a:lnTo>
                    <a:pt x="262" y="554"/>
                  </a:lnTo>
                  <a:lnTo>
                    <a:pt x="265" y="548"/>
                  </a:lnTo>
                  <a:lnTo>
                    <a:pt x="268" y="529"/>
                  </a:lnTo>
                  <a:lnTo>
                    <a:pt x="267" y="510"/>
                  </a:lnTo>
                  <a:lnTo>
                    <a:pt x="263" y="493"/>
                  </a:lnTo>
                  <a:lnTo>
                    <a:pt x="253" y="481"/>
                  </a:lnTo>
                  <a:lnTo>
                    <a:pt x="244" y="468"/>
                  </a:lnTo>
                  <a:lnTo>
                    <a:pt x="240" y="454"/>
                  </a:lnTo>
                  <a:lnTo>
                    <a:pt x="242" y="444"/>
                  </a:lnTo>
                  <a:lnTo>
                    <a:pt x="253" y="440"/>
                  </a:lnTo>
                  <a:lnTo>
                    <a:pt x="263" y="441"/>
                  </a:lnTo>
                  <a:lnTo>
                    <a:pt x="275" y="440"/>
                  </a:lnTo>
                  <a:lnTo>
                    <a:pt x="290" y="438"/>
                  </a:lnTo>
                  <a:lnTo>
                    <a:pt x="308" y="433"/>
                  </a:lnTo>
                  <a:lnTo>
                    <a:pt x="325" y="428"/>
                  </a:lnTo>
                  <a:lnTo>
                    <a:pt x="344" y="420"/>
                  </a:lnTo>
                  <a:lnTo>
                    <a:pt x="364" y="409"/>
                  </a:lnTo>
                  <a:lnTo>
                    <a:pt x="385" y="396"/>
                  </a:lnTo>
                  <a:lnTo>
                    <a:pt x="403" y="383"/>
                  </a:lnTo>
                  <a:lnTo>
                    <a:pt x="416" y="370"/>
                  </a:lnTo>
                  <a:lnTo>
                    <a:pt x="424" y="357"/>
                  </a:lnTo>
                  <a:lnTo>
                    <a:pt x="429" y="347"/>
                  </a:lnTo>
                  <a:lnTo>
                    <a:pt x="427" y="339"/>
                  </a:lnTo>
                  <a:lnTo>
                    <a:pt x="422" y="332"/>
                  </a:lnTo>
                  <a:lnTo>
                    <a:pt x="412" y="327"/>
                  </a:lnTo>
                  <a:lnTo>
                    <a:pt x="400" y="325"/>
                  </a:lnTo>
                  <a:lnTo>
                    <a:pt x="385" y="325"/>
                  </a:lnTo>
                  <a:lnTo>
                    <a:pt x="370" y="327"/>
                  </a:lnTo>
                  <a:lnTo>
                    <a:pt x="356" y="331"/>
                  </a:lnTo>
                  <a:lnTo>
                    <a:pt x="343" y="335"/>
                  </a:lnTo>
                  <a:lnTo>
                    <a:pt x="331" y="341"/>
                  </a:lnTo>
                  <a:lnTo>
                    <a:pt x="321" y="349"/>
                  </a:lnTo>
                  <a:lnTo>
                    <a:pt x="313" y="357"/>
                  </a:lnTo>
                  <a:lnTo>
                    <a:pt x="308" y="367"/>
                  </a:lnTo>
                  <a:lnTo>
                    <a:pt x="303" y="376"/>
                  </a:lnTo>
                  <a:lnTo>
                    <a:pt x="298" y="382"/>
                  </a:lnTo>
                  <a:lnTo>
                    <a:pt x="293" y="386"/>
                  </a:lnTo>
                  <a:lnTo>
                    <a:pt x="286" y="388"/>
                  </a:lnTo>
                  <a:lnTo>
                    <a:pt x="278" y="391"/>
                  </a:lnTo>
                  <a:lnTo>
                    <a:pt x="270" y="391"/>
                  </a:lnTo>
                  <a:lnTo>
                    <a:pt x="259" y="390"/>
                  </a:lnTo>
                  <a:lnTo>
                    <a:pt x="249" y="387"/>
                  </a:lnTo>
                  <a:lnTo>
                    <a:pt x="235" y="383"/>
                  </a:lnTo>
                  <a:lnTo>
                    <a:pt x="215" y="375"/>
                  </a:lnTo>
                  <a:lnTo>
                    <a:pt x="196" y="361"/>
                  </a:lnTo>
                  <a:lnTo>
                    <a:pt x="179" y="341"/>
                  </a:lnTo>
                  <a:lnTo>
                    <a:pt x="167" y="316"/>
                  </a:lnTo>
                  <a:lnTo>
                    <a:pt x="164" y="284"/>
                  </a:lnTo>
                  <a:lnTo>
                    <a:pt x="174" y="246"/>
                  </a:lnTo>
                  <a:lnTo>
                    <a:pt x="200" y="200"/>
                  </a:lnTo>
                  <a:lnTo>
                    <a:pt x="219" y="175"/>
                  </a:lnTo>
                  <a:lnTo>
                    <a:pt x="239" y="152"/>
                  </a:lnTo>
                  <a:lnTo>
                    <a:pt x="258" y="130"/>
                  </a:lnTo>
                  <a:lnTo>
                    <a:pt x="280" y="110"/>
                  </a:lnTo>
                  <a:lnTo>
                    <a:pt x="302" y="91"/>
                  </a:lnTo>
                  <a:lnTo>
                    <a:pt x="324" y="74"/>
                  </a:lnTo>
                  <a:lnTo>
                    <a:pt x="348" y="58"/>
                  </a:lnTo>
                  <a:lnTo>
                    <a:pt x="372" y="44"/>
                  </a:lnTo>
                  <a:lnTo>
                    <a:pt x="396" y="31"/>
                  </a:lnTo>
                  <a:lnTo>
                    <a:pt x="423" y="21"/>
                  </a:lnTo>
                  <a:lnTo>
                    <a:pt x="449" y="13"/>
                  </a:lnTo>
                  <a:lnTo>
                    <a:pt x="476" y="6"/>
                  </a:lnTo>
                  <a:lnTo>
                    <a:pt x="503" y="3"/>
                  </a:lnTo>
                  <a:lnTo>
                    <a:pt x="532" y="0"/>
                  </a:lnTo>
                  <a:lnTo>
                    <a:pt x="561" y="0"/>
                  </a:lnTo>
                  <a:lnTo>
                    <a:pt x="590" y="3"/>
                  </a:lnTo>
                  <a:close/>
                </a:path>
              </a:pathLst>
            </a:custGeom>
            <a:solidFill>
              <a:srgbClr val="EA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04913" y="4332288"/>
              <a:ext cx="555625" cy="468313"/>
            </a:xfrm>
            <a:custGeom>
              <a:avLst/>
              <a:gdLst/>
              <a:ahLst/>
              <a:cxnLst>
                <a:cxn ang="0">
                  <a:pos x="185" y="504"/>
                </a:cxn>
                <a:cxn ang="0">
                  <a:pos x="157" y="424"/>
                </a:cxn>
                <a:cxn ang="0">
                  <a:pos x="139" y="383"/>
                </a:cxn>
                <a:cxn ang="0">
                  <a:pos x="107" y="222"/>
                </a:cxn>
                <a:cxn ang="0">
                  <a:pos x="133" y="113"/>
                </a:cxn>
                <a:cxn ang="0">
                  <a:pos x="153" y="63"/>
                </a:cxn>
                <a:cxn ang="0">
                  <a:pos x="169" y="55"/>
                </a:cxn>
                <a:cxn ang="0">
                  <a:pos x="177" y="71"/>
                </a:cxn>
                <a:cxn ang="0">
                  <a:pos x="164" y="102"/>
                </a:cxn>
                <a:cxn ang="0">
                  <a:pos x="146" y="151"/>
                </a:cxn>
                <a:cxn ang="0">
                  <a:pos x="132" y="234"/>
                </a:cxn>
                <a:cxn ang="0">
                  <a:pos x="139" y="313"/>
                </a:cxn>
                <a:cxn ang="0">
                  <a:pos x="172" y="386"/>
                </a:cxn>
                <a:cxn ang="0">
                  <a:pos x="218" y="510"/>
                </a:cxn>
                <a:cxn ang="0">
                  <a:pos x="222" y="573"/>
                </a:cxn>
                <a:cxn ang="0">
                  <a:pos x="215" y="580"/>
                </a:cxn>
                <a:cxn ang="0">
                  <a:pos x="245" y="580"/>
                </a:cxn>
                <a:cxn ang="0">
                  <a:pos x="292" y="584"/>
                </a:cxn>
                <a:cxn ang="0">
                  <a:pos x="316" y="579"/>
                </a:cxn>
                <a:cxn ang="0">
                  <a:pos x="331" y="554"/>
                </a:cxn>
                <a:cxn ang="0">
                  <a:pos x="254" y="465"/>
                </a:cxn>
                <a:cxn ang="0">
                  <a:pos x="273" y="345"/>
                </a:cxn>
                <a:cxn ang="0">
                  <a:pos x="315" y="290"/>
                </a:cxn>
                <a:cxn ang="0">
                  <a:pos x="398" y="204"/>
                </a:cxn>
                <a:cxn ang="0">
                  <a:pos x="492" y="148"/>
                </a:cxn>
                <a:cxn ang="0">
                  <a:pos x="585" y="117"/>
                </a:cxn>
                <a:cxn ang="0">
                  <a:pos x="657" y="104"/>
                </a:cxn>
                <a:cxn ang="0">
                  <a:pos x="696" y="100"/>
                </a:cxn>
                <a:cxn ang="0">
                  <a:pos x="666" y="69"/>
                </a:cxn>
                <a:cxn ang="0">
                  <a:pos x="598" y="24"/>
                </a:cxn>
                <a:cxn ang="0">
                  <a:pos x="564" y="4"/>
                </a:cxn>
                <a:cxn ang="0">
                  <a:pos x="541" y="36"/>
                </a:cxn>
                <a:cxn ang="0">
                  <a:pos x="492" y="59"/>
                </a:cxn>
                <a:cxn ang="0">
                  <a:pos x="420" y="77"/>
                </a:cxn>
                <a:cxn ang="0">
                  <a:pos x="345" y="108"/>
                </a:cxn>
                <a:cxn ang="0">
                  <a:pos x="299" y="143"/>
                </a:cxn>
                <a:cxn ang="0">
                  <a:pos x="292" y="168"/>
                </a:cxn>
                <a:cxn ang="0">
                  <a:pos x="278" y="199"/>
                </a:cxn>
                <a:cxn ang="0">
                  <a:pos x="255" y="224"/>
                </a:cxn>
                <a:cxn ang="0">
                  <a:pos x="237" y="199"/>
                </a:cxn>
                <a:cxn ang="0">
                  <a:pos x="261" y="154"/>
                </a:cxn>
                <a:cxn ang="0">
                  <a:pos x="264" y="130"/>
                </a:cxn>
                <a:cxn ang="0">
                  <a:pos x="240" y="98"/>
                </a:cxn>
                <a:cxn ang="0">
                  <a:pos x="218" y="49"/>
                </a:cxn>
                <a:cxn ang="0">
                  <a:pos x="220" y="9"/>
                </a:cxn>
                <a:cxn ang="0">
                  <a:pos x="160" y="23"/>
                </a:cxn>
                <a:cxn ang="0">
                  <a:pos x="130" y="64"/>
                </a:cxn>
                <a:cxn ang="0">
                  <a:pos x="79" y="182"/>
                </a:cxn>
                <a:cxn ang="0">
                  <a:pos x="66" y="304"/>
                </a:cxn>
                <a:cxn ang="0">
                  <a:pos x="63" y="401"/>
                </a:cxn>
                <a:cxn ang="0">
                  <a:pos x="25" y="527"/>
                </a:cxn>
                <a:cxn ang="0">
                  <a:pos x="1" y="564"/>
                </a:cxn>
                <a:cxn ang="0">
                  <a:pos x="28" y="581"/>
                </a:cxn>
                <a:cxn ang="0">
                  <a:pos x="131" y="589"/>
                </a:cxn>
              </a:cxnLst>
              <a:rect l="0" t="0" r="r" b="b"/>
              <a:pathLst>
                <a:path w="700" h="589">
                  <a:moveTo>
                    <a:pt x="187" y="548"/>
                  </a:moveTo>
                  <a:lnTo>
                    <a:pt x="188" y="528"/>
                  </a:lnTo>
                  <a:lnTo>
                    <a:pt x="185" y="504"/>
                  </a:lnTo>
                  <a:lnTo>
                    <a:pt x="177" y="477"/>
                  </a:lnTo>
                  <a:lnTo>
                    <a:pt x="168" y="449"/>
                  </a:lnTo>
                  <a:lnTo>
                    <a:pt x="157" y="424"/>
                  </a:lnTo>
                  <a:lnTo>
                    <a:pt x="148" y="403"/>
                  </a:lnTo>
                  <a:lnTo>
                    <a:pt x="141" y="389"/>
                  </a:lnTo>
                  <a:lnTo>
                    <a:pt x="139" y="383"/>
                  </a:lnTo>
                  <a:lnTo>
                    <a:pt x="117" y="325"/>
                  </a:lnTo>
                  <a:lnTo>
                    <a:pt x="107" y="270"/>
                  </a:lnTo>
                  <a:lnTo>
                    <a:pt x="107" y="222"/>
                  </a:lnTo>
                  <a:lnTo>
                    <a:pt x="112" y="180"/>
                  </a:lnTo>
                  <a:lnTo>
                    <a:pt x="122" y="143"/>
                  </a:lnTo>
                  <a:lnTo>
                    <a:pt x="133" y="113"/>
                  </a:lnTo>
                  <a:lnTo>
                    <a:pt x="144" y="90"/>
                  </a:lnTo>
                  <a:lnTo>
                    <a:pt x="149" y="74"/>
                  </a:lnTo>
                  <a:lnTo>
                    <a:pt x="153" y="63"/>
                  </a:lnTo>
                  <a:lnTo>
                    <a:pt x="157" y="57"/>
                  </a:lnTo>
                  <a:lnTo>
                    <a:pt x="163" y="55"/>
                  </a:lnTo>
                  <a:lnTo>
                    <a:pt x="169" y="55"/>
                  </a:lnTo>
                  <a:lnTo>
                    <a:pt x="173" y="59"/>
                  </a:lnTo>
                  <a:lnTo>
                    <a:pt x="176" y="63"/>
                  </a:lnTo>
                  <a:lnTo>
                    <a:pt x="177" y="71"/>
                  </a:lnTo>
                  <a:lnTo>
                    <a:pt x="175" y="80"/>
                  </a:lnTo>
                  <a:lnTo>
                    <a:pt x="170" y="91"/>
                  </a:lnTo>
                  <a:lnTo>
                    <a:pt x="164" y="102"/>
                  </a:lnTo>
                  <a:lnTo>
                    <a:pt x="157" y="115"/>
                  </a:lnTo>
                  <a:lnTo>
                    <a:pt x="152" y="131"/>
                  </a:lnTo>
                  <a:lnTo>
                    <a:pt x="146" y="151"/>
                  </a:lnTo>
                  <a:lnTo>
                    <a:pt x="140" y="174"/>
                  </a:lnTo>
                  <a:lnTo>
                    <a:pt x="135" y="201"/>
                  </a:lnTo>
                  <a:lnTo>
                    <a:pt x="132" y="234"/>
                  </a:lnTo>
                  <a:lnTo>
                    <a:pt x="131" y="265"/>
                  </a:lnTo>
                  <a:lnTo>
                    <a:pt x="133" y="290"/>
                  </a:lnTo>
                  <a:lnTo>
                    <a:pt x="139" y="313"/>
                  </a:lnTo>
                  <a:lnTo>
                    <a:pt x="148" y="334"/>
                  </a:lnTo>
                  <a:lnTo>
                    <a:pt x="158" y="358"/>
                  </a:lnTo>
                  <a:lnTo>
                    <a:pt x="172" y="386"/>
                  </a:lnTo>
                  <a:lnTo>
                    <a:pt x="187" y="421"/>
                  </a:lnTo>
                  <a:lnTo>
                    <a:pt x="205" y="466"/>
                  </a:lnTo>
                  <a:lnTo>
                    <a:pt x="218" y="510"/>
                  </a:lnTo>
                  <a:lnTo>
                    <a:pt x="224" y="540"/>
                  </a:lnTo>
                  <a:lnTo>
                    <a:pt x="225" y="561"/>
                  </a:lnTo>
                  <a:lnTo>
                    <a:pt x="222" y="573"/>
                  </a:lnTo>
                  <a:lnTo>
                    <a:pt x="218" y="579"/>
                  </a:lnTo>
                  <a:lnTo>
                    <a:pt x="215" y="580"/>
                  </a:lnTo>
                  <a:lnTo>
                    <a:pt x="215" y="580"/>
                  </a:lnTo>
                  <a:lnTo>
                    <a:pt x="221" y="579"/>
                  </a:lnTo>
                  <a:lnTo>
                    <a:pt x="231" y="579"/>
                  </a:lnTo>
                  <a:lnTo>
                    <a:pt x="245" y="580"/>
                  </a:lnTo>
                  <a:lnTo>
                    <a:pt x="261" y="583"/>
                  </a:lnTo>
                  <a:lnTo>
                    <a:pt x="277" y="584"/>
                  </a:lnTo>
                  <a:lnTo>
                    <a:pt x="292" y="584"/>
                  </a:lnTo>
                  <a:lnTo>
                    <a:pt x="305" y="584"/>
                  </a:lnTo>
                  <a:lnTo>
                    <a:pt x="313" y="583"/>
                  </a:lnTo>
                  <a:lnTo>
                    <a:pt x="316" y="579"/>
                  </a:lnTo>
                  <a:lnTo>
                    <a:pt x="319" y="570"/>
                  </a:lnTo>
                  <a:lnTo>
                    <a:pt x="324" y="561"/>
                  </a:lnTo>
                  <a:lnTo>
                    <a:pt x="331" y="554"/>
                  </a:lnTo>
                  <a:lnTo>
                    <a:pt x="334" y="550"/>
                  </a:lnTo>
                  <a:lnTo>
                    <a:pt x="281" y="509"/>
                  </a:lnTo>
                  <a:lnTo>
                    <a:pt x="254" y="465"/>
                  </a:lnTo>
                  <a:lnTo>
                    <a:pt x="248" y="422"/>
                  </a:lnTo>
                  <a:lnTo>
                    <a:pt x="256" y="381"/>
                  </a:lnTo>
                  <a:lnTo>
                    <a:pt x="273" y="345"/>
                  </a:lnTo>
                  <a:lnTo>
                    <a:pt x="292" y="317"/>
                  </a:lnTo>
                  <a:lnTo>
                    <a:pt x="308" y="297"/>
                  </a:lnTo>
                  <a:lnTo>
                    <a:pt x="315" y="290"/>
                  </a:lnTo>
                  <a:lnTo>
                    <a:pt x="340" y="258"/>
                  </a:lnTo>
                  <a:lnTo>
                    <a:pt x="368" y="229"/>
                  </a:lnTo>
                  <a:lnTo>
                    <a:pt x="398" y="204"/>
                  </a:lnTo>
                  <a:lnTo>
                    <a:pt x="429" y="183"/>
                  </a:lnTo>
                  <a:lnTo>
                    <a:pt x="461" y="165"/>
                  </a:lnTo>
                  <a:lnTo>
                    <a:pt x="492" y="148"/>
                  </a:lnTo>
                  <a:lnTo>
                    <a:pt x="525" y="136"/>
                  </a:lnTo>
                  <a:lnTo>
                    <a:pt x="556" y="125"/>
                  </a:lnTo>
                  <a:lnTo>
                    <a:pt x="585" y="117"/>
                  </a:lnTo>
                  <a:lnTo>
                    <a:pt x="612" y="112"/>
                  </a:lnTo>
                  <a:lnTo>
                    <a:pt x="636" y="107"/>
                  </a:lnTo>
                  <a:lnTo>
                    <a:pt x="657" y="104"/>
                  </a:lnTo>
                  <a:lnTo>
                    <a:pt x="676" y="102"/>
                  </a:lnTo>
                  <a:lnTo>
                    <a:pt x="688" y="101"/>
                  </a:lnTo>
                  <a:lnTo>
                    <a:pt x="696" y="100"/>
                  </a:lnTo>
                  <a:lnTo>
                    <a:pt x="700" y="100"/>
                  </a:lnTo>
                  <a:lnTo>
                    <a:pt x="685" y="85"/>
                  </a:lnTo>
                  <a:lnTo>
                    <a:pt x="666" y="69"/>
                  </a:lnTo>
                  <a:lnTo>
                    <a:pt x="643" y="53"/>
                  </a:lnTo>
                  <a:lnTo>
                    <a:pt x="620" y="38"/>
                  </a:lnTo>
                  <a:lnTo>
                    <a:pt x="598" y="24"/>
                  </a:lnTo>
                  <a:lnTo>
                    <a:pt x="581" y="14"/>
                  </a:lnTo>
                  <a:lnTo>
                    <a:pt x="569" y="7"/>
                  </a:lnTo>
                  <a:lnTo>
                    <a:pt x="564" y="4"/>
                  </a:lnTo>
                  <a:lnTo>
                    <a:pt x="559" y="16"/>
                  </a:lnTo>
                  <a:lnTo>
                    <a:pt x="552" y="26"/>
                  </a:lnTo>
                  <a:lnTo>
                    <a:pt x="541" y="36"/>
                  </a:lnTo>
                  <a:lnTo>
                    <a:pt x="528" y="44"/>
                  </a:lnTo>
                  <a:lnTo>
                    <a:pt x="512" y="52"/>
                  </a:lnTo>
                  <a:lnTo>
                    <a:pt x="492" y="59"/>
                  </a:lnTo>
                  <a:lnTo>
                    <a:pt x="471" y="64"/>
                  </a:lnTo>
                  <a:lnTo>
                    <a:pt x="446" y="70"/>
                  </a:lnTo>
                  <a:lnTo>
                    <a:pt x="420" y="77"/>
                  </a:lnTo>
                  <a:lnTo>
                    <a:pt x="393" y="85"/>
                  </a:lnTo>
                  <a:lnTo>
                    <a:pt x="368" y="97"/>
                  </a:lnTo>
                  <a:lnTo>
                    <a:pt x="345" y="108"/>
                  </a:lnTo>
                  <a:lnTo>
                    <a:pt x="324" y="121"/>
                  </a:lnTo>
                  <a:lnTo>
                    <a:pt x="309" y="132"/>
                  </a:lnTo>
                  <a:lnTo>
                    <a:pt x="299" y="143"/>
                  </a:lnTo>
                  <a:lnTo>
                    <a:pt x="296" y="151"/>
                  </a:lnTo>
                  <a:lnTo>
                    <a:pt x="294" y="159"/>
                  </a:lnTo>
                  <a:lnTo>
                    <a:pt x="292" y="168"/>
                  </a:lnTo>
                  <a:lnTo>
                    <a:pt x="289" y="178"/>
                  </a:lnTo>
                  <a:lnTo>
                    <a:pt x="284" y="189"/>
                  </a:lnTo>
                  <a:lnTo>
                    <a:pt x="278" y="199"/>
                  </a:lnTo>
                  <a:lnTo>
                    <a:pt x="271" y="209"/>
                  </a:lnTo>
                  <a:lnTo>
                    <a:pt x="263" y="218"/>
                  </a:lnTo>
                  <a:lnTo>
                    <a:pt x="255" y="224"/>
                  </a:lnTo>
                  <a:lnTo>
                    <a:pt x="241" y="228"/>
                  </a:lnTo>
                  <a:lnTo>
                    <a:pt x="236" y="218"/>
                  </a:lnTo>
                  <a:lnTo>
                    <a:pt x="237" y="199"/>
                  </a:lnTo>
                  <a:lnTo>
                    <a:pt x="248" y="175"/>
                  </a:lnTo>
                  <a:lnTo>
                    <a:pt x="255" y="163"/>
                  </a:lnTo>
                  <a:lnTo>
                    <a:pt x="261" y="154"/>
                  </a:lnTo>
                  <a:lnTo>
                    <a:pt x="266" y="146"/>
                  </a:lnTo>
                  <a:lnTo>
                    <a:pt x="267" y="138"/>
                  </a:lnTo>
                  <a:lnTo>
                    <a:pt x="264" y="130"/>
                  </a:lnTo>
                  <a:lnTo>
                    <a:pt x="260" y="121"/>
                  </a:lnTo>
                  <a:lnTo>
                    <a:pt x="252" y="110"/>
                  </a:lnTo>
                  <a:lnTo>
                    <a:pt x="240" y="98"/>
                  </a:lnTo>
                  <a:lnTo>
                    <a:pt x="229" y="83"/>
                  </a:lnTo>
                  <a:lnTo>
                    <a:pt x="222" y="66"/>
                  </a:lnTo>
                  <a:lnTo>
                    <a:pt x="218" y="49"/>
                  </a:lnTo>
                  <a:lnTo>
                    <a:pt x="217" y="34"/>
                  </a:lnTo>
                  <a:lnTo>
                    <a:pt x="218" y="21"/>
                  </a:lnTo>
                  <a:lnTo>
                    <a:pt x="220" y="9"/>
                  </a:lnTo>
                  <a:lnTo>
                    <a:pt x="221" y="2"/>
                  </a:lnTo>
                  <a:lnTo>
                    <a:pt x="222" y="0"/>
                  </a:lnTo>
                  <a:lnTo>
                    <a:pt x="160" y="23"/>
                  </a:lnTo>
                  <a:lnTo>
                    <a:pt x="155" y="28"/>
                  </a:lnTo>
                  <a:lnTo>
                    <a:pt x="145" y="41"/>
                  </a:lnTo>
                  <a:lnTo>
                    <a:pt x="130" y="64"/>
                  </a:lnTo>
                  <a:lnTo>
                    <a:pt x="111" y="95"/>
                  </a:lnTo>
                  <a:lnTo>
                    <a:pt x="94" y="135"/>
                  </a:lnTo>
                  <a:lnTo>
                    <a:pt x="79" y="182"/>
                  </a:lnTo>
                  <a:lnTo>
                    <a:pt x="70" y="236"/>
                  </a:lnTo>
                  <a:lnTo>
                    <a:pt x="66" y="296"/>
                  </a:lnTo>
                  <a:lnTo>
                    <a:pt x="66" y="304"/>
                  </a:lnTo>
                  <a:lnTo>
                    <a:pt x="68" y="327"/>
                  </a:lnTo>
                  <a:lnTo>
                    <a:pt x="66" y="360"/>
                  </a:lnTo>
                  <a:lnTo>
                    <a:pt x="63" y="401"/>
                  </a:lnTo>
                  <a:lnTo>
                    <a:pt x="55" y="444"/>
                  </a:lnTo>
                  <a:lnTo>
                    <a:pt x="43" y="488"/>
                  </a:lnTo>
                  <a:lnTo>
                    <a:pt x="25" y="527"/>
                  </a:lnTo>
                  <a:lnTo>
                    <a:pt x="0" y="560"/>
                  </a:lnTo>
                  <a:lnTo>
                    <a:pt x="0" y="561"/>
                  </a:lnTo>
                  <a:lnTo>
                    <a:pt x="1" y="564"/>
                  </a:lnTo>
                  <a:lnTo>
                    <a:pt x="4" y="570"/>
                  </a:lnTo>
                  <a:lnTo>
                    <a:pt x="13" y="576"/>
                  </a:lnTo>
                  <a:lnTo>
                    <a:pt x="28" y="581"/>
                  </a:lnTo>
                  <a:lnTo>
                    <a:pt x="51" y="586"/>
                  </a:lnTo>
                  <a:lnTo>
                    <a:pt x="85" y="589"/>
                  </a:lnTo>
                  <a:lnTo>
                    <a:pt x="131" y="589"/>
                  </a:lnTo>
                  <a:lnTo>
                    <a:pt x="187" y="548"/>
                  </a:lnTo>
                  <a:close/>
                </a:path>
              </a:pathLst>
            </a:custGeom>
            <a:solidFill>
              <a:srgbClr val="EA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343025" y="5162550"/>
              <a:ext cx="85725" cy="284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"/>
                </a:cxn>
                <a:cxn ang="0">
                  <a:pos x="9" y="35"/>
                </a:cxn>
                <a:cxn ang="0">
                  <a:pos x="18" y="76"/>
                </a:cxn>
                <a:cxn ang="0">
                  <a:pos x="30" y="125"/>
                </a:cxn>
                <a:cxn ang="0">
                  <a:pos x="43" y="182"/>
                </a:cxn>
                <a:cxn ang="0">
                  <a:pos x="57" y="241"/>
                </a:cxn>
                <a:cxn ang="0">
                  <a:pos x="70" y="301"/>
                </a:cxn>
                <a:cxn ang="0">
                  <a:pos x="83" y="357"/>
                </a:cxn>
                <a:cxn ang="0">
                  <a:pos x="85" y="336"/>
                </a:cxn>
                <a:cxn ang="0">
                  <a:pos x="89" y="284"/>
                </a:cxn>
                <a:cxn ang="0">
                  <a:pos x="95" y="222"/>
                </a:cxn>
                <a:cxn ang="0">
                  <a:pos x="102" y="167"/>
                </a:cxn>
                <a:cxn ang="0">
                  <a:pos x="106" y="122"/>
                </a:cxn>
                <a:cxn ang="0">
                  <a:pos x="108" y="79"/>
                </a:cxn>
                <a:cxn ang="0">
                  <a:pos x="106" y="43"/>
                </a:cxn>
                <a:cxn ang="0">
                  <a:pos x="102" y="18"/>
                </a:cxn>
                <a:cxn ang="0">
                  <a:pos x="99" y="18"/>
                </a:cxn>
                <a:cxn ang="0">
                  <a:pos x="89" y="17"/>
                </a:cxn>
                <a:cxn ang="0">
                  <a:pos x="76" y="16"/>
                </a:cxn>
                <a:cxn ang="0">
                  <a:pos x="60" y="13"/>
                </a:cxn>
                <a:cxn ang="0">
                  <a:pos x="42" y="10"/>
                </a:cxn>
                <a:cxn ang="0">
                  <a:pos x="25" y="8"/>
                </a:cxn>
                <a:cxn ang="0">
                  <a:pos x="10" y="4"/>
                </a:cxn>
                <a:cxn ang="0">
                  <a:pos x="0" y="0"/>
                </a:cxn>
              </a:cxnLst>
              <a:rect l="0" t="0" r="r" b="b"/>
              <a:pathLst>
                <a:path w="108" h="357">
                  <a:moveTo>
                    <a:pt x="0" y="0"/>
                  </a:moveTo>
                  <a:lnTo>
                    <a:pt x="2" y="9"/>
                  </a:lnTo>
                  <a:lnTo>
                    <a:pt x="9" y="35"/>
                  </a:lnTo>
                  <a:lnTo>
                    <a:pt x="18" y="76"/>
                  </a:lnTo>
                  <a:lnTo>
                    <a:pt x="30" y="125"/>
                  </a:lnTo>
                  <a:lnTo>
                    <a:pt x="43" y="182"/>
                  </a:lnTo>
                  <a:lnTo>
                    <a:pt x="57" y="241"/>
                  </a:lnTo>
                  <a:lnTo>
                    <a:pt x="70" y="301"/>
                  </a:lnTo>
                  <a:lnTo>
                    <a:pt x="83" y="357"/>
                  </a:lnTo>
                  <a:lnTo>
                    <a:pt x="85" y="336"/>
                  </a:lnTo>
                  <a:lnTo>
                    <a:pt x="89" y="284"/>
                  </a:lnTo>
                  <a:lnTo>
                    <a:pt x="95" y="222"/>
                  </a:lnTo>
                  <a:lnTo>
                    <a:pt x="102" y="167"/>
                  </a:lnTo>
                  <a:lnTo>
                    <a:pt x="106" y="122"/>
                  </a:lnTo>
                  <a:lnTo>
                    <a:pt x="108" y="79"/>
                  </a:lnTo>
                  <a:lnTo>
                    <a:pt x="106" y="43"/>
                  </a:lnTo>
                  <a:lnTo>
                    <a:pt x="102" y="18"/>
                  </a:lnTo>
                  <a:lnTo>
                    <a:pt x="99" y="18"/>
                  </a:lnTo>
                  <a:lnTo>
                    <a:pt x="89" y="17"/>
                  </a:lnTo>
                  <a:lnTo>
                    <a:pt x="76" y="16"/>
                  </a:lnTo>
                  <a:lnTo>
                    <a:pt x="60" y="13"/>
                  </a:lnTo>
                  <a:lnTo>
                    <a:pt x="42" y="10"/>
                  </a:lnTo>
                  <a:lnTo>
                    <a:pt x="25" y="8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D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438275" y="5162550"/>
              <a:ext cx="222250" cy="512763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77" y="1"/>
                </a:cxn>
                <a:cxn ang="0">
                  <a:pos x="166" y="4"/>
                </a:cxn>
                <a:cxn ang="0">
                  <a:pos x="150" y="10"/>
                </a:cxn>
                <a:cxn ang="0">
                  <a:pos x="131" y="15"/>
                </a:cxn>
                <a:cxn ang="0">
                  <a:pos x="106" y="20"/>
                </a:cxn>
                <a:cxn ang="0">
                  <a:pos x="79" y="24"/>
                </a:cxn>
                <a:cxn ang="0">
                  <a:pos x="50" y="25"/>
                </a:cxn>
                <a:cxn ang="0">
                  <a:pos x="20" y="23"/>
                </a:cxn>
                <a:cxn ang="0">
                  <a:pos x="21" y="35"/>
                </a:cxn>
                <a:cxn ang="0">
                  <a:pos x="23" y="70"/>
                </a:cxn>
                <a:cxn ang="0">
                  <a:pos x="23" y="125"/>
                </a:cxn>
                <a:cxn ang="0">
                  <a:pos x="17" y="197"/>
                </a:cxn>
                <a:cxn ang="0">
                  <a:pos x="6" y="287"/>
                </a:cxn>
                <a:cxn ang="0">
                  <a:pos x="0" y="393"/>
                </a:cxn>
                <a:cxn ang="0">
                  <a:pos x="2" y="501"/>
                </a:cxn>
                <a:cxn ang="0">
                  <a:pos x="13" y="598"/>
                </a:cxn>
                <a:cxn ang="0">
                  <a:pos x="14" y="602"/>
                </a:cxn>
                <a:cxn ang="0">
                  <a:pos x="20" y="610"/>
                </a:cxn>
                <a:cxn ang="0">
                  <a:pos x="28" y="621"/>
                </a:cxn>
                <a:cxn ang="0">
                  <a:pos x="38" y="633"/>
                </a:cxn>
                <a:cxn ang="0">
                  <a:pos x="53" y="641"/>
                </a:cxn>
                <a:cxn ang="0">
                  <a:pos x="71" y="646"/>
                </a:cxn>
                <a:cxn ang="0">
                  <a:pos x="91" y="642"/>
                </a:cxn>
                <a:cxn ang="0">
                  <a:pos x="116" y="629"/>
                </a:cxn>
                <a:cxn ang="0">
                  <a:pos x="139" y="611"/>
                </a:cxn>
                <a:cxn ang="0">
                  <a:pos x="156" y="593"/>
                </a:cxn>
                <a:cxn ang="0">
                  <a:pos x="170" y="573"/>
                </a:cxn>
                <a:cxn ang="0">
                  <a:pos x="179" y="553"/>
                </a:cxn>
                <a:cxn ang="0">
                  <a:pos x="185" y="534"/>
                </a:cxn>
                <a:cxn ang="0">
                  <a:pos x="187" y="513"/>
                </a:cxn>
                <a:cxn ang="0">
                  <a:pos x="188" y="491"/>
                </a:cxn>
                <a:cxn ang="0">
                  <a:pos x="187" y="469"/>
                </a:cxn>
                <a:cxn ang="0">
                  <a:pos x="188" y="441"/>
                </a:cxn>
                <a:cxn ang="0">
                  <a:pos x="195" y="399"/>
                </a:cxn>
                <a:cxn ang="0">
                  <a:pos x="204" y="351"/>
                </a:cxn>
                <a:cxn ang="0">
                  <a:pos x="218" y="298"/>
                </a:cxn>
                <a:cxn ang="0">
                  <a:pos x="232" y="244"/>
                </a:cxn>
                <a:cxn ang="0">
                  <a:pos x="248" y="191"/>
                </a:cxn>
                <a:cxn ang="0">
                  <a:pos x="264" y="144"/>
                </a:cxn>
                <a:cxn ang="0">
                  <a:pos x="279" y="106"/>
                </a:cxn>
                <a:cxn ang="0">
                  <a:pos x="276" y="103"/>
                </a:cxn>
                <a:cxn ang="0">
                  <a:pos x="266" y="96"/>
                </a:cxn>
                <a:cxn ang="0">
                  <a:pos x="254" y="86"/>
                </a:cxn>
                <a:cxn ang="0">
                  <a:pos x="239" y="72"/>
                </a:cxn>
                <a:cxn ang="0">
                  <a:pos x="222" y="56"/>
                </a:cxn>
                <a:cxn ang="0">
                  <a:pos x="205" y="39"/>
                </a:cxn>
                <a:cxn ang="0">
                  <a:pos x="190" y="19"/>
                </a:cxn>
                <a:cxn ang="0">
                  <a:pos x="180" y="0"/>
                </a:cxn>
              </a:cxnLst>
              <a:rect l="0" t="0" r="r" b="b"/>
              <a:pathLst>
                <a:path w="279" h="646">
                  <a:moveTo>
                    <a:pt x="180" y="0"/>
                  </a:moveTo>
                  <a:lnTo>
                    <a:pt x="177" y="1"/>
                  </a:lnTo>
                  <a:lnTo>
                    <a:pt x="166" y="4"/>
                  </a:lnTo>
                  <a:lnTo>
                    <a:pt x="150" y="10"/>
                  </a:lnTo>
                  <a:lnTo>
                    <a:pt x="131" y="15"/>
                  </a:lnTo>
                  <a:lnTo>
                    <a:pt x="106" y="20"/>
                  </a:lnTo>
                  <a:lnTo>
                    <a:pt x="79" y="24"/>
                  </a:lnTo>
                  <a:lnTo>
                    <a:pt x="50" y="25"/>
                  </a:lnTo>
                  <a:lnTo>
                    <a:pt x="20" y="23"/>
                  </a:lnTo>
                  <a:lnTo>
                    <a:pt x="21" y="35"/>
                  </a:lnTo>
                  <a:lnTo>
                    <a:pt x="23" y="70"/>
                  </a:lnTo>
                  <a:lnTo>
                    <a:pt x="23" y="125"/>
                  </a:lnTo>
                  <a:lnTo>
                    <a:pt x="17" y="197"/>
                  </a:lnTo>
                  <a:lnTo>
                    <a:pt x="6" y="287"/>
                  </a:lnTo>
                  <a:lnTo>
                    <a:pt x="0" y="393"/>
                  </a:lnTo>
                  <a:lnTo>
                    <a:pt x="2" y="501"/>
                  </a:lnTo>
                  <a:lnTo>
                    <a:pt x="13" y="598"/>
                  </a:lnTo>
                  <a:lnTo>
                    <a:pt x="14" y="602"/>
                  </a:lnTo>
                  <a:lnTo>
                    <a:pt x="20" y="610"/>
                  </a:lnTo>
                  <a:lnTo>
                    <a:pt x="28" y="621"/>
                  </a:lnTo>
                  <a:lnTo>
                    <a:pt x="38" y="633"/>
                  </a:lnTo>
                  <a:lnTo>
                    <a:pt x="53" y="641"/>
                  </a:lnTo>
                  <a:lnTo>
                    <a:pt x="71" y="646"/>
                  </a:lnTo>
                  <a:lnTo>
                    <a:pt x="91" y="642"/>
                  </a:lnTo>
                  <a:lnTo>
                    <a:pt x="116" y="629"/>
                  </a:lnTo>
                  <a:lnTo>
                    <a:pt x="139" y="611"/>
                  </a:lnTo>
                  <a:lnTo>
                    <a:pt x="156" y="593"/>
                  </a:lnTo>
                  <a:lnTo>
                    <a:pt x="170" y="573"/>
                  </a:lnTo>
                  <a:lnTo>
                    <a:pt x="179" y="553"/>
                  </a:lnTo>
                  <a:lnTo>
                    <a:pt x="185" y="534"/>
                  </a:lnTo>
                  <a:lnTo>
                    <a:pt x="187" y="513"/>
                  </a:lnTo>
                  <a:lnTo>
                    <a:pt x="188" y="491"/>
                  </a:lnTo>
                  <a:lnTo>
                    <a:pt x="187" y="469"/>
                  </a:lnTo>
                  <a:lnTo>
                    <a:pt x="188" y="441"/>
                  </a:lnTo>
                  <a:lnTo>
                    <a:pt x="195" y="399"/>
                  </a:lnTo>
                  <a:lnTo>
                    <a:pt x="204" y="351"/>
                  </a:lnTo>
                  <a:lnTo>
                    <a:pt x="218" y="298"/>
                  </a:lnTo>
                  <a:lnTo>
                    <a:pt x="232" y="244"/>
                  </a:lnTo>
                  <a:lnTo>
                    <a:pt x="248" y="191"/>
                  </a:lnTo>
                  <a:lnTo>
                    <a:pt x="264" y="144"/>
                  </a:lnTo>
                  <a:lnTo>
                    <a:pt x="279" y="106"/>
                  </a:lnTo>
                  <a:lnTo>
                    <a:pt x="276" y="103"/>
                  </a:lnTo>
                  <a:lnTo>
                    <a:pt x="266" y="96"/>
                  </a:lnTo>
                  <a:lnTo>
                    <a:pt x="254" y="86"/>
                  </a:lnTo>
                  <a:lnTo>
                    <a:pt x="239" y="72"/>
                  </a:lnTo>
                  <a:lnTo>
                    <a:pt x="222" y="56"/>
                  </a:lnTo>
                  <a:lnTo>
                    <a:pt x="205" y="39"/>
                  </a:lnTo>
                  <a:lnTo>
                    <a:pt x="190" y="1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84AD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611313" y="5065713"/>
              <a:ext cx="74612" cy="150813"/>
            </a:xfrm>
            <a:custGeom>
              <a:avLst/>
              <a:gdLst/>
              <a:ahLst/>
              <a:cxnLst>
                <a:cxn ang="0">
                  <a:pos x="57" y="8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5" y="120"/>
                </a:cxn>
                <a:cxn ang="0">
                  <a:pos x="10" y="129"/>
                </a:cxn>
                <a:cxn ang="0">
                  <a:pos x="19" y="139"/>
                </a:cxn>
                <a:cxn ang="0">
                  <a:pos x="29" y="150"/>
                </a:cxn>
                <a:cxn ang="0">
                  <a:pos x="42" y="163"/>
                </a:cxn>
                <a:cxn ang="0">
                  <a:pos x="55" y="177"/>
                </a:cxn>
                <a:cxn ang="0">
                  <a:pos x="71" y="190"/>
                </a:cxn>
                <a:cxn ang="0">
                  <a:pos x="76" y="179"/>
                </a:cxn>
                <a:cxn ang="0">
                  <a:pos x="85" y="153"/>
                </a:cxn>
                <a:cxn ang="0">
                  <a:pos x="93" y="115"/>
                </a:cxn>
                <a:cxn ang="0">
                  <a:pos x="95" y="69"/>
                </a:cxn>
                <a:cxn ang="0">
                  <a:pos x="80" y="64"/>
                </a:cxn>
                <a:cxn ang="0">
                  <a:pos x="68" y="0"/>
                </a:cxn>
                <a:cxn ang="0">
                  <a:pos x="57" y="84"/>
                </a:cxn>
              </a:cxnLst>
              <a:rect l="0" t="0" r="r" b="b"/>
              <a:pathLst>
                <a:path w="95" h="190">
                  <a:moveTo>
                    <a:pt x="57" y="84"/>
                  </a:moveTo>
                  <a:lnTo>
                    <a:pt x="0" y="114"/>
                  </a:lnTo>
                  <a:lnTo>
                    <a:pt x="1" y="116"/>
                  </a:lnTo>
                  <a:lnTo>
                    <a:pt x="5" y="120"/>
                  </a:lnTo>
                  <a:lnTo>
                    <a:pt x="10" y="129"/>
                  </a:lnTo>
                  <a:lnTo>
                    <a:pt x="19" y="139"/>
                  </a:lnTo>
                  <a:lnTo>
                    <a:pt x="29" y="150"/>
                  </a:lnTo>
                  <a:lnTo>
                    <a:pt x="42" y="163"/>
                  </a:lnTo>
                  <a:lnTo>
                    <a:pt x="55" y="177"/>
                  </a:lnTo>
                  <a:lnTo>
                    <a:pt x="71" y="190"/>
                  </a:lnTo>
                  <a:lnTo>
                    <a:pt x="76" y="179"/>
                  </a:lnTo>
                  <a:lnTo>
                    <a:pt x="85" y="153"/>
                  </a:lnTo>
                  <a:lnTo>
                    <a:pt x="93" y="115"/>
                  </a:lnTo>
                  <a:lnTo>
                    <a:pt x="95" y="69"/>
                  </a:lnTo>
                  <a:lnTo>
                    <a:pt x="80" y="64"/>
                  </a:lnTo>
                  <a:lnTo>
                    <a:pt x="68" y="0"/>
                  </a:lnTo>
                  <a:lnTo>
                    <a:pt x="57" y="84"/>
                  </a:lnTo>
                  <a:close/>
                </a:path>
              </a:pathLst>
            </a:custGeom>
            <a:solidFill>
              <a:srgbClr val="84AD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685925" y="5084763"/>
              <a:ext cx="36512" cy="150813"/>
            </a:xfrm>
            <a:custGeom>
              <a:avLst/>
              <a:gdLst/>
              <a:ahLst/>
              <a:cxnLst>
                <a:cxn ang="0">
                  <a:pos x="26" y="15"/>
                </a:cxn>
                <a:cxn ang="0">
                  <a:pos x="27" y="17"/>
                </a:cxn>
                <a:cxn ang="0">
                  <a:pos x="28" y="24"/>
                </a:cxn>
                <a:cxn ang="0">
                  <a:pos x="29" y="35"/>
                </a:cxn>
                <a:cxn ang="0">
                  <a:pos x="31" y="53"/>
                </a:cxn>
                <a:cxn ang="0">
                  <a:pos x="28" y="76"/>
                </a:cxn>
                <a:cxn ang="0">
                  <a:pos x="23" y="104"/>
                </a:cxn>
                <a:cxn ang="0">
                  <a:pos x="13" y="140"/>
                </a:cxn>
                <a:cxn ang="0">
                  <a:pos x="0" y="182"/>
                </a:cxn>
                <a:cxn ang="0">
                  <a:pos x="23" y="190"/>
                </a:cxn>
                <a:cxn ang="0">
                  <a:pos x="27" y="175"/>
                </a:cxn>
                <a:cxn ang="0">
                  <a:pos x="35" y="134"/>
                </a:cxn>
                <a:cxn ang="0">
                  <a:pos x="43" y="74"/>
                </a:cxn>
                <a:cxn ang="0">
                  <a:pos x="46" y="0"/>
                </a:cxn>
                <a:cxn ang="0">
                  <a:pos x="26" y="15"/>
                </a:cxn>
              </a:cxnLst>
              <a:rect l="0" t="0" r="r" b="b"/>
              <a:pathLst>
                <a:path w="46" h="190">
                  <a:moveTo>
                    <a:pt x="26" y="15"/>
                  </a:moveTo>
                  <a:lnTo>
                    <a:pt x="27" y="17"/>
                  </a:lnTo>
                  <a:lnTo>
                    <a:pt x="28" y="24"/>
                  </a:lnTo>
                  <a:lnTo>
                    <a:pt x="29" y="35"/>
                  </a:lnTo>
                  <a:lnTo>
                    <a:pt x="31" y="53"/>
                  </a:lnTo>
                  <a:lnTo>
                    <a:pt x="28" y="76"/>
                  </a:lnTo>
                  <a:lnTo>
                    <a:pt x="23" y="104"/>
                  </a:lnTo>
                  <a:lnTo>
                    <a:pt x="13" y="140"/>
                  </a:lnTo>
                  <a:lnTo>
                    <a:pt x="0" y="182"/>
                  </a:lnTo>
                  <a:lnTo>
                    <a:pt x="23" y="190"/>
                  </a:lnTo>
                  <a:lnTo>
                    <a:pt x="27" y="175"/>
                  </a:lnTo>
                  <a:lnTo>
                    <a:pt x="35" y="134"/>
                  </a:lnTo>
                  <a:lnTo>
                    <a:pt x="43" y="74"/>
                  </a:lnTo>
                  <a:lnTo>
                    <a:pt x="46" y="0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84AD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614488" y="5260975"/>
              <a:ext cx="77787" cy="220663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1" y="7"/>
                </a:cxn>
                <a:cxn ang="0">
                  <a:pos x="73" y="28"/>
                </a:cxn>
                <a:cxn ang="0">
                  <a:pos x="62" y="58"/>
                </a:cxn>
                <a:cxn ang="0">
                  <a:pos x="49" y="96"/>
                </a:cxn>
                <a:cxn ang="0">
                  <a:pos x="35" y="139"/>
                </a:cxn>
                <a:cxn ang="0">
                  <a:pos x="21" y="187"/>
                </a:cxn>
                <a:cxn ang="0">
                  <a:pos x="9" y="233"/>
                </a:cxn>
                <a:cxn ang="0">
                  <a:pos x="0" y="277"/>
                </a:cxn>
                <a:cxn ang="0">
                  <a:pos x="3" y="271"/>
                </a:cxn>
                <a:cxn ang="0">
                  <a:pos x="11" y="250"/>
                </a:cxn>
                <a:cxn ang="0">
                  <a:pos x="23" y="220"/>
                </a:cxn>
                <a:cxn ang="0">
                  <a:pos x="38" y="182"/>
                </a:cxn>
                <a:cxn ang="0">
                  <a:pos x="54" y="139"/>
                </a:cxn>
                <a:cxn ang="0">
                  <a:pos x="70" y="94"/>
                </a:cxn>
                <a:cxn ang="0">
                  <a:pos x="86" y="52"/>
                </a:cxn>
                <a:cxn ang="0">
                  <a:pos x="99" y="11"/>
                </a:cxn>
                <a:cxn ang="0">
                  <a:pos x="84" y="0"/>
                </a:cxn>
              </a:cxnLst>
              <a:rect l="0" t="0" r="r" b="b"/>
              <a:pathLst>
                <a:path w="99" h="277">
                  <a:moveTo>
                    <a:pt x="84" y="0"/>
                  </a:moveTo>
                  <a:lnTo>
                    <a:pt x="81" y="7"/>
                  </a:lnTo>
                  <a:lnTo>
                    <a:pt x="73" y="28"/>
                  </a:lnTo>
                  <a:lnTo>
                    <a:pt x="62" y="58"/>
                  </a:lnTo>
                  <a:lnTo>
                    <a:pt x="49" y="96"/>
                  </a:lnTo>
                  <a:lnTo>
                    <a:pt x="35" y="139"/>
                  </a:lnTo>
                  <a:lnTo>
                    <a:pt x="21" y="187"/>
                  </a:lnTo>
                  <a:lnTo>
                    <a:pt x="9" y="233"/>
                  </a:lnTo>
                  <a:lnTo>
                    <a:pt x="0" y="277"/>
                  </a:lnTo>
                  <a:lnTo>
                    <a:pt x="3" y="271"/>
                  </a:lnTo>
                  <a:lnTo>
                    <a:pt x="11" y="250"/>
                  </a:lnTo>
                  <a:lnTo>
                    <a:pt x="23" y="220"/>
                  </a:lnTo>
                  <a:lnTo>
                    <a:pt x="38" y="182"/>
                  </a:lnTo>
                  <a:lnTo>
                    <a:pt x="54" y="139"/>
                  </a:lnTo>
                  <a:lnTo>
                    <a:pt x="70" y="94"/>
                  </a:lnTo>
                  <a:lnTo>
                    <a:pt x="86" y="52"/>
                  </a:lnTo>
                  <a:lnTo>
                    <a:pt x="99" y="1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84AD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114425" y="4870450"/>
              <a:ext cx="114300" cy="82550"/>
            </a:xfrm>
            <a:custGeom>
              <a:avLst/>
              <a:gdLst/>
              <a:ahLst/>
              <a:cxnLst>
                <a:cxn ang="0">
                  <a:pos x="143" y="28"/>
                </a:cxn>
                <a:cxn ang="0">
                  <a:pos x="41" y="104"/>
                </a:cxn>
                <a:cxn ang="0">
                  <a:pos x="40" y="104"/>
                </a:cxn>
                <a:cxn ang="0">
                  <a:pos x="35" y="101"/>
                </a:cxn>
                <a:cxn ang="0">
                  <a:pos x="29" y="99"/>
                </a:cxn>
                <a:cxn ang="0">
                  <a:pos x="24" y="96"/>
                </a:cxn>
                <a:cxn ang="0">
                  <a:pos x="16" y="91"/>
                </a:cxn>
                <a:cxn ang="0">
                  <a:pos x="10" y="84"/>
                </a:cxn>
                <a:cxn ang="0">
                  <a:pos x="4" y="76"/>
                </a:cxn>
                <a:cxn ang="0">
                  <a:pos x="0" y="66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6" y="0"/>
                </a:cxn>
                <a:cxn ang="0">
                  <a:pos x="66" y="0"/>
                </a:cxn>
                <a:cxn ang="0">
                  <a:pos x="80" y="0"/>
                </a:cxn>
                <a:cxn ang="0">
                  <a:pos x="96" y="2"/>
                </a:cxn>
                <a:cxn ang="0">
                  <a:pos x="112" y="7"/>
                </a:cxn>
                <a:cxn ang="0">
                  <a:pos x="129" y="16"/>
                </a:cxn>
                <a:cxn ang="0">
                  <a:pos x="143" y="28"/>
                </a:cxn>
              </a:cxnLst>
              <a:rect l="0" t="0" r="r" b="b"/>
              <a:pathLst>
                <a:path w="143" h="104">
                  <a:moveTo>
                    <a:pt x="143" y="28"/>
                  </a:moveTo>
                  <a:lnTo>
                    <a:pt x="41" y="104"/>
                  </a:lnTo>
                  <a:lnTo>
                    <a:pt x="40" y="104"/>
                  </a:lnTo>
                  <a:lnTo>
                    <a:pt x="35" y="101"/>
                  </a:lnTo>
                  <a:lnTo>
                    <a:pt x="29" y="99"/>
                  </a:lnTo>
                  <a:lnTo>
                    <a:pt x="24" y="96"/>
                  </a:lnTo>
                  <a:lnTo>
                    <a:pt x="16" y="91"/>
                  </a:lnTo>
                  <a:lnTo>
                    <a:pt x="10" y="84"/>
                  </a:lnTo>
                  <a:lnTo>
                    <a:pt x="4" y="76"/>
                  </a:lnTo>
                  <a:lnTo>
                    <a:pt x="0" y="66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2" y="7"/>
                  </a:lnTo>
                  <a:lnTo>
                    <a:pt x="129" y="16"/>
                  </a:lnTo>
                  <a:lnTo>
                    <a:pt x="143" y="28"/>
                  </a:lnTo>
                  <a:close/>
                </a:path>
              </a:pathLst>
            </a:custGeom>
            <a:solidFill>
              <a:srgbClr val="EA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384300" y="4141788"/>
              <a:ext cx="65087" cy="31750"/>
            </a:xfrm>
            <a:custGeom>
              <a:avLst/>
              <a:gdLst/>
              <a:ahLst/>
              <a:cxnLst>
                <a:cxn ang="0">
                  <a:pos x="15" y="13"/>
                </a:cxn>
                <a:cxn ang="0">
                  <a:pos x="14" y="13"/>
                </a:cxn>
                <a:cxn ang="0">
                  <a:pos x="11" y="12"/>
                </a:cxn>
                <a:cxn ang="0">
                  <a:pos x="6" y="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5"/>
                </a:cxn>
                <a:cxn ang="0">
                  <a:pos x="18" y="4"/>
                </a:cxn>
                <a:cxn ang="0">
                  <a:pos x="21" y="4"/>
                </a:cxn>
                <a:cxn ang="0">
                  <a:pos x="27" y="4"/>
                </a:cxn>
                <a:cxn ang="0">
                  <a:pos x="34" y="5"/>
                </a:cxn>
                <a:cxn ang="0">
                  <a:pos x="39" y="7"/>
                </a:cxn>
                <a:cxn ang="0">
                  <a:pos x="43" y="8"/>
                </a:cxn>
                <a:cxn ang="0">
                  <a:pos x="46" y="10"/>
                </a:cxn>
                <a:cxn ang="0">
                  <a:pos x="51" y="11"/>
                </a:cxn>
                <a:cxn ang="0">
                  <a:pos x="57" y="11"/>
                </a:cxn>
                <a:cxn ang="0">
                  <a:pos x="61" y="12"/>
                </a:cxn>
                <a:cxn ang="0">
                  <a:pos x="67" y="12"/>
                </a:cxn>
                <a:cxn ang="0">
                  <a:pos x="72" y="11"/>
                </a:cxn>
                <a:cxn ang="0">
                  <a:pos x="76" y="10"/>
                </a:cxn>
                <a:cxn ang="0">
                  <a:pos x="82" y="8"/>
                </a:cxn>
                <a:cxn ang="0">
                  <a:pos x="83" y="10"/>
                </a:cxn>
                <a:cxn ang="0">
                  <a:pos x="81" y="13"/>
                </a:cxn>
                <a:cxn ang="0">
                  <a:pos x="77" y="16"/>
                </a:cxn>
                <a:cxn ang="0">
                  <a:pos x="72" y="22"/>
                </a:cxn>
                <a:cxn ang="0">
                  <a:pos x="65" y="28"/>
                </a:cxn>
                <a:cxn ang="0">
                  <a:pos x="54" y="34"/>
                </a:cxn>
                <a:cxn ang="0">
                  <a:pos x="45" y="38"/>
                </a:cxn>
                <a:cxn ang="0">
                  <a:pos x="36" y="40"/>
                </a:cxn>
                <a:cxn ang="0">
                  <a:pos x="26" y="36"/>
                </a:cxn>
                <a:cxn ang="0">
                  <a:pos x="18" y="28"/>
                </a:cxn>
                <a:cxn ang="0">
                  <a:pos x="15" y="13"/>
                </a:cxn>
              </a:cxnLst>
              <a:rect l="0" t="0" r="r" b="b"/>
              <a:pathLst>
                <a:path w="83" h="40">
                  <a:moveTo>
                    <a:pt x="15" y="13"/>
                  </a:moveTo>
                  <a:lnTo>
                    <a:pt x="14" y="13"/>
                  </a:lnTo>
                  <a:lnTo>
                    <a:pt x="11" y="12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5"/>
                  </a:lnTo>
                  <a:lnTo>
                    <a:pt x="18" y="4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4" y="5"/>
                  </a:lnTo>
                  <a:lnTo>
                    <a:pt x="39" y="7"/>
                  </a:lnTo>
                  <a:lnTo>
                    <a:pt x="43" y="8"/>
                  </a:lnTo>
                  <a:lnTo>
                    <a:pt x="46" y="10"/>
                  </a:lnTo>
                  <a:lnTo>
                    <a:pt x="51" y="11"/>
                  </a:lnTo>
                  <a:lnTo>
                    <a:pt x="57" y="11"/>
                  </a:lnTo>
                  <a:lnTo>
                    <a:pt x="61" y="12"/>
                  </a:lnTo>
                  <a:lnTo>
                    <a:pt x="67" y="12"/>
                  </a:lnTo>
                  <a:lnTo>
                    <a:pt x="72" y="11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3" y="10"/>
                  </a:lnTo>
                  <a:lnTo>
                    <a:pt x="81" y="13"/>
                  </a:lnTo>
                  <a:lnTo>
                    <a:pt x="77" y="16"/>
                  </a:lnTo>
                  <a:lnTo>
                    <a:pt x="72" y="22"/>
                  </a:lnTo>
                  <a:lnTo>
                    <a:pt x="65" y="28"/>
                  </a:lnTo>
                  <a:lnTo>
                    <a:pt x="54" y="34"/>
                  </a:lnTo>
                  <a:lnTo>
                    <a:pt x="45" y="38"/>
                  </a:lnTo>
                  <a:lnTo>
                    <a:pt x="36" y="40"/>
                  </a:lnTo>
                  <a:lnTo>
                    <a:pt x="26" y="36"/>
                  </a:lnTo>
                  <a:lnTo>
                    <a:pt x="18" y="28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FF82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927100" y="4733925"/>
              <a:ext cx="368300" cy="165100"/>
            </a:xfrm>
            <a:custGeom>
              <a:avLst/>
              <a:gdLst/>
              <a:ahLst/>
              <a:cxnLst>
                <a:cxn ang="0">
                  <a:pos x="216" y="63"/>
                </a:cxn>
                <a:cxn ang="0">
                  <a:pos x="201" y="72"/>
                </a:cxn>
                <a:cxn ang="0">
                  <a:pos x="177" y="87"/>
                </a:cxn>
                <a:cxn ang="0">
                  <a:pos x="150" y="104"/>
                </a:cxn>
                <a:cxn ang="0">
                  <a:pos x="128" y="119"/>
                </a:cxn>
                <a:cxn ang="0">
                  <a:pos x="111" y="129"/>
                </a:cxn>
                <a:cxn ang="0">
                  <a:pos x="98" y="131"/>
                </a:cxn>
                <a:cxn ang="0">
                  <a:pos x="86" y="130"/>
                </a:cxn>
                <a:cxn ang="0">
                  <a:pos x="71" y="127"/>
                </a:cxn>
                <a:cxn ang="0">
                  <a:pos x="50" y="125"/>
                </a:cxn>
                <a:cxn ang="0">
                  <a:pos x="28" y="126"/>
                </a:cxn>
                <a:cxn ang="0">
                  <a:pos x="8" y="134"/>
                </a:cxn>
                <a:cxn ang="0">
                  <a:pos x="3" y="141"/>
                </a:cxn>
                <a:cxn ang="0">
                  <a:pos x="18" y="141"/>
                </a:cxn>
                <a:cxn ang="0">
                  <a:pos x="42" y="143"/>
                </a:cxn>
                <a:cxn ang="0">
                  <a:pos x="67" y="147"/>
                </a:cxn>
                <a:cxn ang="0">
                  <a:pos x="87" y="154"/>
                </a:cxn>
                <a:cxn ang="0">
                  <a:pos x="105" y="161"/>
                </a:cxn>
                <a:cxn ang="0">
                  <a:pos x="121" y="165"/>
                </a:cxn>
                <a:cxn ang="0">
                  <a:pos x="135" y="168"/>
                </a:cxn>
                <a:cxn ang="0">
                  <a:pos x="147" y="165"/>
                </a:cxn>
                <a:cxn ang="0">
                  <a:pos x="158" y="162"/>
                </a:cxn>
                <a:cxn ang="0">
                  <a:pos x="171" y="157"/>
                </a:cxn>
                <a:cxn ang="0">
                  <a:pos x="187" y="154"/>
                </a:cxn>
                <a:cxn ang="0">
                  <a:pos x="212" y="149"/>
                </a:cxn>
                <a:cxn ang="0">
                  <a:pos x="243" y="146"/>
                </a:cxn>
                <a:cxn ang="0">
                  <a:pos x="276" y="142"/>
                </a:cxn>
                <a:cxn ang="0">
                  <a:pos x="302" y="140"/>
                </a:cxn>
                <a:cxn ang="0">
                  <a:pos x="322" y="142"/>
                </a:cxn>
                <a:cxn ang="0">
                  <a:pos x="363" y="161"/>
                </a:cxn>
                <a:cxn ang="0">
                  <a:pos x="412" y="186"/>
                </a:cxn>
                <a:cxn ang="0">
                  <a:pos x="445" y="205"/>
                </a:cxn>
                <a:cxn ang="0">
                  <a:pos x="452" y="205"/>
                </a:cxn>
                <a:cxn ang="0">
                  <a:pos x="461" y="186"/>
                </a:cxn>
                <a:cxn ang="0">
                  <a:pos x="466" y="157"/>
                </a:cxn>
                <a:cxn ang="0">
                  <a:pos x="457" y="123"/>
                </a:cxn>
                <a:cxn ang="0">
                  <a:pos x="436" y="105"/>
                </a:cxn>
                <a:cxn ang="0">
                  <a:pos x="399" y="101"/>
                </a:cxn>
                <a:cxn ang="0">
                  <a:pos x="348" y="93"/>
                </a:cxn>
                <a:cxn ang="0">
                  <a:pos x="310" y="84"/>
                </a:cxn>
                <a:cxn ang="0">
                  <a:pos x="300" y="74"/>
                </a:cxn>
                <a:cxn ang="0">
                  <a:pos x="295" y="62"/>
                </a:cxn>
                <a:cxn ang="0">
                  <a:pos x="288" y="49"/>
                </a:cxn>
                <a:cxn ang="0">
                  <a:pos x="277" y="39"/>
                </a:cxn>
                <a:cxn ang="0">
                  <a:pos x="257" y="34"/>
                </a:cxn>
                <a:cxn ang="0">
                  <a:pos x="234" y="28"/>
                </a:cxn>
                <a:cxn ang="0">
                  <a:pos x="210" y="18"/>
                </a:cxn>
                <a:cxn ang="0">
                  <a:pos x="192" y="6"/>
                </a:cxn>
                <a:cxn ang="0">
                  <a:pos x="181" y="2"/>
                </a:cxn>
                <a:cxn ang="0">
                  <a:pos x="178" y="18"/>
                </a:cxn>
                <a:cxn ang="0">
                  <a:pos x="202" y="34"/>
                </a:cxn>
                <a:cxn ang="0">
                  <a:pos x="222" y="42"/>
                </a:cxn>
                <a:cxn ang="0">
                  <a:pos x="232" y="48"/>
                </a:cxn>
                <a:cxn ang="0">
                  <a:pos x="227" y="56"/>
                </a:cxn>
              </a:cxnLst>
              <a:rect l="0" t="0" r="r" b="b"/>
              <a:pathLst>
                <a:path w="466" h="207">
                  <a:moveTo>
                    <a:pt x="218" y="62"/>
                  </a:moveTo>
                  <a:lnTo>
                    <a:pt x="216" y="63"/>
                  </a:lnTo>
                  <a:lnTo>
                    <a:pt x="210" y="66"/>
                  </a:lnTo>
                  <a:lnTo>
                    <a:pt x="201" y="72"/>
                  </a:lnTo>
                  <a:lnTo>
                    <a:pt x="189" y="79"/>
                  </a:lnTo>
                  <a:lnTo>
                    <a:pt x="177" y="87"/>
                  </a:lnTo>
                  <a:lnTo>
                    <a:pt x="163" y="95"/>
                  </a:lnTo>
                  <a:lnTo>
                    <a:pt x="150" y="104"/>
                  </a:lnTo>
                  <a:lnTo>
                    <a:pt x="139" y="112"/>
                  </a:lnTo>
                  <a:lnTo>
                    <a:pt x="128" y="119"/>
                  </a:lnTo>
                  <a:lnTo>
                    <a:pt x="119" y="125"/>
                  </a:lnTo>
                  <a:lnTo>
                    <a:pt x="111" y="129"/>
                  </a:lnTo>
                  <a:lnTo>
                    <a:pt x="104" y="130"/>
                  </a:lnTo>
                  <a:lnTo>
                    <a:pt x="98" y="131"/>
                  </a:lnTo>
                  <a:lnTo>
                    <a:pt x="91" y="131"/>
                  </a:lnTo>
                  <a:lnTo>
                    <a:pt x="86" y="130"/>
                  </a:lnTo>
                  <a:lnTo>
                    <a:pt x="79" y="129"/>
                  </a:lnTo>
                  <a:lnTo>
                    <a:pt x="71" y="127"/>
                  </a:lnTo>
                  <a:lnTo>
                    <a:pt x="61" y="125"/>
                  </a:lnTo>
                  <a:lnTo>
                    <a:pt x="50" y="125"/>
                  </a:lnTo>
                  <a:lnTo>
                    <a:pt x="40" y="125"/>
                  </a:lnTo>
                  <a:lnTo>
                    <a:pt x="28" y="126"/>
                  </a:lnTo>
                  <a:lnTo>
                    <a:pt x="18" y="130"/>
                  </a:lnTo>
                  <a:lnTo>
                    <a:pt x="8" y="134"/>
                  </a:lnTo>
                  <a:lnTo>
                    <a:pt x="0" y="141"/>
                  </a:lnTo>
                  <a:lnTo>
                    <a:pt x="3" y="141"/>
                  </a:lnTo>
                  <a:lnTo>
                    <a:pt x="8" y="141"/>
                  </a:lnTo>
                  <a:lnTo>
                    <a:pt x="18" y="141"/>
                  </a:lnTo>
                  <a:lnTo>
                    <a:pt x="29" y="142"/>
                  </a:lnTo>
                  <a:lnTo>
                    <a:pt x="42" y="143"/>
                  </a:lnTo>
                  <a:lnTo>
                    <a:pt x="55" y="145"/>
                  </a:lnTo>
                  <a:lnTo>
                    <a:pt x="67" y="147"/>
                  </a:lnTo>
                  <a:lnTo>
                    <a:pt x="78" y="150"/>
                  </a:lnTo>
                  <a:lnTo>
                    <a:pt x="87" y="154"/>
                  </a:lnTo>
                  <a:lnTo>
                    <a:pt x="96" y="157"/>
                  </a:lnTo>
                  <a:lnTo>
                    <a:pt x="105" y="161"/>
                  </a:lnTo>
                  <a:lnTo>
                    <a:pt x="113" y="163"/>
                  </a:lnTo>
                  <a:lnTo>
                    <a:pt x="121" y="165"/>
                  </a:lnTo>
                  <a:lnTo>
                    <a:pt x="128" y="168"/>
                  </a:lnTo>
                  <a:lnTo>
                    <a:pt x="135" y="168"/>
                  </a:lnTo>
                  <a:lnTo>
                    <a:pt x="141" y="167"/>
                  </a:lnTo>
                  <a:lnTo>
                    <a:pt x="147" y="165"/>
                  </a:lnTo>
                  <a:lnTo>
                    <a:pt x="152" y="163"/>
                  </a:lnTo>
                  <a:lnTo>
                    <a:pt x="158" y="162"/>
                  </a:lnTo>
                  <a:lnTo>
                    <a:pt x="164" y="160"/>
                  </a:lnTo>
                  <a:lnTo>
                    <a:pt x="171" y="157"/>
                  </a:lnTo>
                  <a:lnTo>
                    <a:pt x="178" y="155"/>
                  </a:lnTo>
                  <a:lnTo>
                    <a:pt x="187" y="154"/>
                  </a:lnTo>
                  <a:lnTo>
                    <a:pt x="199" y="152"/>
                  </a:lnTo>
                  <a:lnTo>
                    <a:pt x="212" y="149"/>
                  </a:lnTo>
                  <a:lnTo>
                    <a:pt x="227" y="147"/>
                  </a:lnTo>
                  <a:lnTo>
                    <a:pt x="243" y="146"/>
                  </a:lnTo>
                  <a:lnTo>
                    <a:pt x="260" y="143"/>
                  </a:lnTo>
                  <a:lnTo>
                    <a:pt x="276" y="142"/>
                  </a:lnTo>
                  <a:lnTo>
                    <a:pt x="290" y="141"/>
                  </a:lnTo>
                  <a:lnTo>
                    <a:pt x="302" y="140"/>
                  </a:lnTo>
                  <a:lnTo>
                    <a:pt x="310" y="140"/>
                  </a:lnTo>
                  <a:lnTo>
                    <a:pt x="322" y="142"/>
                  </a:lnTo>
                  <a:lnTo>
                    <a:pt x="340" y="150"/>
                  </a:lnTo>
                  <a:lnTo>
                    <a:pt x="363" y="161"/>
                  </a:lnTo>
                  <a:lnTo>
                    <a:pt x="387" y="173"/>
                  </a:lnTo>
                  <a:lnTo>
                    <a:pt x="412" y="186"/>
                  </a:lnTo>
                  <a:lnTo>
                    <a:pt x="431" y="196"/>
                  </a:lnTo>
                  <a:lnTo>
                    <a:pt x="445" y="205"/>
                  </a:lnTo>
                  <a:lnTo>
                    <a:pt x="451" y="207"/>
                  </a:lnTo>
                  <a:lnTo>
                    <a:pt x="452" y="205"/>
                  </a:lnTo>
                  <a:lnTo>
                    <a:pt x="457" y="198"/>
                  </a:lnTo>
                  <a:lnTo>
                    <a:pt x="461" y="186"/>
                  </a:lnTo>
                  <a:lnTo>
                    <a:pt x="465" y="172"/>
                  </a:lnTo>
                  <a:lnTo>
                    <a:pt x="466" y="157"/>
                  </a:lnTo>
                  <a:lnTo>
                    <a:pt x="463" y="140"/>
                  </a:lnTo>
                  <a:lnTo>
                    <a:pt x="457" y="123"/>
                  </a:lnTo>
                  <a:lnTo>
                    <a:pt x="442" y="107"/>
                  </a:lnTo>
                  <a:lnTo>
                    <a:pt x="436" y="105"/>
                  </a:lnTo>
                  <a:lnTo>
                    <a:pt x="421" y="104"/>
                  </a:lnTo>
                  <a:lnTo>
                    <a:pt x="399" y="101"/>
                  </a:lnTo>
                  <a:lnTo>
                    <a:pt x="374" y="96"/>
                  </a:lnTo>
                  <a:lnTo>
                    <a:pt x="348" y="93"/>
                  </a:lnTo>
                  <a:lnTo>
                    <a:pt x="326" y="88"/>
                  </a:lnTo>
                  <a:lnTo>
                    <a:pt x="310" y="84"/>
                  </a:lnTo>
                  <a:lnTo>
                    <a:pt x="302" y="79"/>
                  </a:lnTo>
                  <a:lnTo>
                    <a:pt x="300" y="74"/>
                  </a:lnTo>
                  <a:lnTo>
                    <a:pt x="298" y="69"/>
                  </a:lnTo>
                  <a:lnTo>
                    <a:pt x="295" y="62"/>
                  </a:lnTo>
                  <a:lnTo>
                    <a:pt x="292" y="55"/>
                  </a:lnTo>
                  <a:lnTo>
                    <a:pt x="288" y="49"/>
                  </a:lnTo>
                  <a:lnTo>
                    <a:pt x="284" y="43"/>
                  </a:lnTo>
                  <a:lnTo>
                    <a:pt x="277" y="39"/>
                  </a:lnTo>
                  <a:lnTo>
                    <a:pt x="268" y="36"/>
                  </a:lnTo>
                  <a:lnTo>
                    <a:pt x="257" y="34"/>
                  </a:lnTo>
                  <a:lnTo>
                    <a:pt x="246" y="32"/>
                  </a:lnTo>
                  <a:lnTo>
                    <a:pt x="234" y="28"/>
                  </a:lnTo>
                  <a:lnTo>
                    <a:pt x="222" y="24"/>
                  </a:lnTo>
                  <a:lnTo>
                    <a:pt x="210" y="18"/>
                  </a:lnTo>
                  <a:lnTo>
                    <a:pt x="201" y="12"/>
                  </a:lnTo>
                  <a:lnTo>
                    <a:pt x="192" y="6"/>
                  </a:lnTo>
                  <a:lnTo>
                    <a:pt x="185" y="0"/>
                  </a:lnTo>
                  <a:lnTo>
                    <a:pt x="181" y="2"/>
                  </a:lnTo>
                  <a:lnTo>
                    <a:pt x="177" y="9"/>
                  </a:lnTo>
                  <a:lnTo>
                    <a:pt x="178" y="18"/>
                  </a:lnTo>
                  <a:lnTo>
                    <a:pt x="192" y="29"/>
                  </a:lnTo>
                  <a:lnTo>
                    <a:pt x="202" y="34"/>
                  </a:lnTo>
                  <a:lnTo>
                    <a:pt x="212" y="39"/>
                  </a:lnTo>
                  <a:lnTo>
                    <a:pt x="222" y="42"/>
                  </a:lnTo>
                  <a:lnTo>
                    <a:pt x="227" y="46"/>
                  </a:lnTo>
                  <a:lnTo>
                    <a:pt x="232" y="48"/>
                  </a:lnTo>
                  <a:lnTo>
                    <a:pt x="232" y="53"/>
                  </a:lnTo>
                  <a:lnTo>
                    <a:pt x="227" y="56"/>
                  </a:lnTo>
                  <a:lnTo>
                    <a:pt x="218" y="62"/>
                  </a:lnTo>
                  <a:close/>
                </a:path>
              </a:pathLst>
            </a:custGeom>
            <a:solidFill>
              <a:srgbClr val="C984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1355725" y="3922713"/>
              <a:ext cx="36512" cy="104775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30" y="16"/>
                </a:cxn>
                <a:cxn ang="0">
                  <a:pos x="19" y="30"/>
                </a:cxn>
                <a:cxn ang="0">
                  <a:pos x="12" y="45"/>
                </a:cxn>
                <a:cxn ang="0">
                  <a:pos x="8" y="60"/>
                </a:cxn>
                <a:cxn ang="0">
                  <a:pos x="5" y="76"/>
                </a:cxn>
                <a:cxn ang="0">
                  <a:pos x="4" y="92"/>
                </a:cxn>
                <a:cxn ang="0">
                  <a:pos x="7" y="109"/>
                </a:cxn>
                <a:cxn ang="0">
                  <a:pos x="9" y="127"/>
                </a:cxn>
                <a:cxn ang="0">
                  <a:pos x="9" y="129"/>
                </a:cxn>
                <a:cxn ang="0">
                  <a:pos x="9" y="131"/>
                </a:cxn>
                <a:cxn ang="0">
                  <a:pos x="8" y="132"/>
                </a:cxn>
                <a:cxn ang="0">
                  <a:pos x="7" y="131"/>
                </a:cxn>
                <a:cxn ang="0">
                  <a:pos x="2" y="114"/>
                </a:cxn>
                <a:cxn ang="0">
                  <a:pos x="0" y="96"/>
                </a:cxn>
                <a:cxn ang="0">
                  <a:pos x="0" y="77"/>
                </a:cxn>
                <a:cxn ang="0">
                  <a:pos x="3" y="60"/>
                </a:cxn>
                <a:cxn ang="0">
                  <a:pos x="9" y="43"/>
                </a:cxn>
                <a:cxn ang="0">
                  <a:pos x="18" y="28"/>
                </a:cxn>
                <a:cxn ang="0">
                  <a:pos x="30" y="13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5" y="2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45" h="132">
                  <a:moveTo>
                    <a:pt x="44" y="3"/>
                  </a:moveTo>
                  <a:lnTo>
                    <a:pt x="30" y="16"/>
                  </a:lnTo>
                  <a:lnTo>
                    <a:pt x="19" y="30"/>
                  </a:lnTo>
                  <a:lnTo>
                    <a:pt x="12" y="45"/>
                  </a:lnTo>
                  <a:lnTo>
                    <a:pt x="8" y="60"/>
                  </a:lnTo>
                  <a:lnTo>
                    <a:pt x="5" y="76"/>
                  </a:lnTo>
                  <a:lnTo>
                    <a:pt x="4" y="92"/>
                  </a:lnTo>
                  <a:lnTo>
                    <a:pt x="7" y="109"/>
                  </a:lnTo>
                  <a:lnTo>
                    <a:pt x="9" y="127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8" y="132"/>
                  </a:lnTo>
                  <a:lnTo>
                    <a:pt x="7" y="131"/>
                  </a:lnTo>
                  <a:lnTo>
                    <a:pt x="2" y="114"/>
                  </a:lnTo>
                  <a:lnTo>
                    <a:pt x="0" y="96"/>
                  </a:lnTo>
                  <a:lnTo>
                    <a:pt x="0" y="77"/>
                  </a:lnTo>
                  <a:lnTo>
                    <a:pt x="3" y="60"/>
                  </a:lnTo>
                  <a:lnTo>
                    <a:pt x="9" y="43"/>
                  </a:lnTo>
                  <a:lnTo>
                    <a:pt x="18" y="28"/>
                  </a:lnTo>
                  <a:lnTo>
                    <a:pt x="30" y="13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341438" y="4027488"/>
              <a:ext cx="61912" cy="204788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22" y="24"/>
                </a:cxn>
                <a:cxn ang="0">
                  <a:pos x="15" y="45"/>
                </a:cxn>
                <a:cxn ang="0">
                  <a:pos x="12" y="65"/>
                </a:cxn>
                <a:cxn ang="0">
                  <a:pos x="12" y="84"/>
                </a:cxn>
                <a:cxn ang="0">
                  <a:pos x="14" y="104"/>
                </a:cxn>
                <a:cxn ang="0">
                  <a:pos x="19" y="122"/>
                </a:cxn>
                <a:cxn ang="0">
                  <a:pos x="27" y="142"/>
                </a:cxn>
                <a:cxn ang="0">
                  <a:pos x="38" y="161"/>
                </a:cxn>
                <a:cxn ang="0">
                  <a:pos x="45" y="173"/>
                </a:cxn>
                <a:cxn ang="0">
                  <a:pos x="52" y="185"/>
                </a:cxn>
                <a:cxn ang="0">
                  <a:pos x="59" y="196"/>
                </a:cxn>
                <a:cxn ang="0">
                  <a:pos x="65" y="208"/>
                </a:cxn>
                <a:cxn ang="0">
                  <a:pos x="69" y="219"/>
                </a:cxn>
                <a:cxn ang="0">
                  <a:pos x="74" y="231"/>
                </a:cxn>
                <a:cxn ang="0">
                  <a:pos x="77" y="243"/>
                </a:cxn>
                <a:cxn ang="0">
                  <a:pos x="80" y="257"/>
                </a:cxn>
                <a:cxn ang="0">
                  <a:pos x="78" y="258"/>
                </a:cxn>
                <a:cxn ang="0">
                  <a:pos x="75" y="257"/>
                </a:cxn>
                <a:cxn ang="0">
                  <a:pos x="72" y="256"/>
                </a:cxn>
                <a:cxn ang="0">
                  <a:pos x="69" y="254"/>
                </a:cxn>
                <a:cxn ang="0">
                  <a:pos x="64" y="236"/>
                </a:cxn>
                <a:cxn ang="0">
                  <a:pos x="58" y="218"/>
                </a:cxn>
                <a:cxn ang="0">
                  <a:pos x="52" y="201"/>
                </a:cxn>
                <a:cxn ang="0">
                  <a:pos x="43" y="185"/>
                </a:cxn>
                <a:cxn ang="0">
                  <a:pos x="34" y="170"/>
                </a:cxn>
                <a:cxn ang="0">
                  <a:pos x="25" y="156"/>
                </a:cxn>
                <a:cxn ang="0">
                  <a:pos x="17" y="142"/>
                </a:cxn>
                <a:cxn ang="0">
                  <a:pos x="9" y="127"/>
                </a:cxn>
                <a:cxn ang="0">
                  <a:pos x="4" y="111"/>
                </a:cxn>
                <a:cxn ang="0">
                  <a:pos x="0" y="95"/>
                </a:cxn>
                <a:cxn ang="0">
                  <a:pos x="0" y="79"/>
                </a:cxn>
                <a:cxn ang="0">
                  <a:pos x="2" y="62"/>
                </a:cxn>
                <a:cxn ang="0">
                  <a:pos x="6" y="46"/>
                </a:cxn>
                <a:cxn ang="0">
                  <a:pos x="11" y="31"/>
                </a:cxn>
                <a:cxn ang="0">
                  <a:pos x="17" y="15"/>
                </a:cxn>
                <a:cxn ang="0">
                  <a:pos x="25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30" y="3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80" h="258">
                  <a:moveTo>
                    <a:pt x="30" y="4"/>
                  </a:moveTo>
                  <a:lnTo>
                    <a:pt x="22" y="24"/>
                  </a:lnTo>
                  <a:lnTo>
                    <a:pt x="15" y="45"/>
                  </a:lnTo>
                  <a:lnTo>
                    <a:pt x="12" y="65"/>
                  </a:lnTo>
                  <a:lnTo>
                    <a:pt x="12" y="84"/>
                  </a:lnTo>
                  <a:lnTo>
                    <a:pt x="14" y="104"/>
                  </a:lnTo>
                  <a:lnTo>
                    <a:pt x="19" y="122"/>
                  </a:lnTo>
                  <a:lnTo>
                    <a:pt x="27" y="142"/>
                  </a:lnTo>
                  <a:lnTo>
                    <a:pt x="38" y="161"/>
                  </a:lnTo>
                  <a:lnTo>
                    <a:pt x="45" y="173"/>
                  </a:lnTo>
                  <a:lnTo>
                    <a:pt x="52" y="185"/>
                  </a:lnTo>
                  <a:lnTo>
                    <a:pt x="59" y="196"/>
                  </a:lnTo>
                  <a:lnTo>
                    <a:pt x="65" y="208"/>
                  </a:lnTo>
                  <a:lnTo>
                    <a:pt x="69" y="219"/>
                  </a:lnTo>
                  <a:lnTo>
                    <a:pt x="74" y="231"/>
                  </a:lnTo>
                  <a:lnTo>
                    <a:pt x="77" y="243"/>
                  </a:lnTo>
                  <a:lnTo>
                    <a:pt x="80" y="257"/>
                  </a:lnTo>
                  <a:lnTo>
                    <a:pt x="78" y="258"/>
                  </a:lnTo>
                  <a:lnTo>
                    <a:pt x="75" y="257"/>
                  </a:lnTo>
                  <a:lnTo>
                    <a:pt x="72" y="256"/>
                  </a:lnTo>
                  <a:lnTo>
                    <a:pt x="69" y="254"/>
                  </a:lnTo>
                  <a:lnTo>
                    <a:pt x="64" y="236"/>
                  </a:lnTo>
                  <a:lnTo>
                    <a:pt x="58" y="218"/>
                  </a:lnTo>
                  <a:lnTo>
                    <a:pt x="52" y="201"/>
                  </a:lnTo>
                  <a:lnTo>
                    <a:pt x="43" y="185"/>
                  </a:lnTo>
                  <a:lnTo>
                    <a:pt x="34" y="170"/>
                  </a:lnTo>
                  <a:lnTo>
                    <a:pt x="25" y="156"/>
                  </a:lnTo>
                  <a:lnTo>
                    <a:pt x="17" y="142"/>
                  </a:lnTo>
                  <a:lnTo>
                    <a:pt x="9" y="127"/>
                  </a:lnTo>
                  <a:lnTo>
                    <a:pt x="4" y="111"/>
                  </a:lnTo>
                  <a:lnTo>
                    <a:pt x="0" y="95"/>
                  </a:lnTo>
                  <a:lnTo>
                    <a:pt x="0" y="79"/>
                  </a:lnTo>
                  <a:lnTo>
                    <a:pt x="2" y="62"/>
                  </a:lnTo>
                  <a:lnTo>
                    <a:pt x="6" y="46"/>
                  </a:lnTo>
                  <a:lnTo>
                    <a:pt x="11" y="31"/>
                  </a:lnTo>
                  <a:lnTo>
                    <a:pt x="17" y="15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1400175" y="4133850"/>
              <a:ext cx="166687" cy="96838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04" y="15"/>
                </a:cxn>
                <a:cxn ang="0">
                  <a:pos x="199" y="28"/>
                </a:cxn>
                <a:cxn ang="0">
                  <a:pos x="194" y="39"/>
                </a:cxn>
                <a:cxn ang="0">
                  <a:pos x="187" y="48"/>
                </a:cxn>
                <a:cxn ang="0">
                  <a:pos x="179" y="58"/>
                </a:cxn>
                <a:cxn ang="0">
                  <a:pos x="168" y="66"/>
                </a:cxn>
                <a:cxn ang="0">
                  <a:pos x="157" y="74"/>
                </a:cxn>
                <a:cxn ang="0">
                  <a:pos x="143" y="82"/>
                </a:cxn>
                <a:cxn ang="0">
                  <a:pos x="127" y="90"/>
                </a:cxn>
                <a:cxn ang="0">
                  <a:pos x="109" y="98"/>
                </a:cxn>
                <a:cxn ang="0">
                  <a:pos x="92" y="105"/>
                </a:cxn>
                <a:cxn ang="0">
                  <a:pos x="74" y="109"/>
                </a:cxn>
                <a:cxn ang="0">
                  <a:pos x="56" y="114"/>
                </a:cxn>
                <a:cxn ang="0">
                  <a:pos x="38" y="117"/>
                </a:cxn>
                <a:cxn ang="0">
                  <a:pos x="20" y="120"/>
                </a:cxn>
                <a:cxn ang="0">
                  <a:pos x="1" y="122"/>
                </a:cxn>
                <a:cxn ang="0">
                  <a:pos x="0" y="121"/>
                </a:cxn>
                <a:cxn ang="0">
                  <a:pos x="1" y="120"/>
                </a:cxn>
                <a:cxn ang="0">
                  <a:pos x="3" y="119"/>
                </a:cxn>
                <a:cxn ang="0">
                  <a:pos x="6" y="117"/>
                </a:cxn>
                <a:cxn ang="0">
                  <a:pos x="16" y="116"/>
                </a:cxn>
                <a:cxn ang="0">
                  <a:pos x="28" y="114"/>
                </a:cxn>
                <a:cxn ang="0">
                  <a:pos x="39" y="113"/>
                </a:cxn>
                <a:cxn ang="0">
                  <a:pos x="51" y="111"/>
                </a:cxn>
                <a:cxn ang="0">
                  <a:pos x="62" y="108"/>
                </a:cxn>
                <a:cxn ang="0">
                  <a:pos x="74" y="105"/>
                </a:cxn>
                <a:cxn ang="0">
                  <a:pos x="85" y="102"/>
                </a:cxn>
                <a:cxn ang="0">
                  <a:pos x="96" y="100"/>
                </a:cxn>
                <a:cxn ang="0">
                  <a:pos x="103" y="98"/>
                </a:cxn>
                <a:cxn ang="0">
                  <a:pos x="111" y="96"/>
                </a:cxn>
                <a:cxn ang="0">
                  <a:pos x="118" y="92"/>
                </a:cxn>
                <a:cxn ang="0">
                  <a:pos x="124" y="89"/>
                </a:cxn>
                <a:cxn ang="0">
                  <a:pos x="131" y="85"/>
                </a:cxn>
                <a:cxn ang="0">
                  <a:pos x="138" y="81"/>
                </a:cxn>
                <a:cxn ang="0">
                  <a:pos x="145" y="77"/>
                </a:cxn>
                <a:cxn ang="0">
                  <a:pos x="152" y="74"/>
                </a:cxn>
                <a:cxn ang="0">
                  <a:pos x="164" y="67"/>
                </a:cxn>
                <a:cxn ang="0">
                  <a:pos x="173" y="59"/>
                </a:cxn>
                <a:cxn ang="0">
                  <a:pos x="181" y="52"/>
                </a:cxn>
                <a:cxn ang="0">
                  <a:pos x="188" y="43"/>
                </a:cxn>
                <a:cxn ang="0">
                  <a:pos x="194" y="33"/>
                </a:cxn>
                <a:cxn ang="0">
                  <a:pos x="198" y="24"/>
                </a:cxn>
                <a:cxn ang="0">
                  <a:pos x="203" y="13"/>
                </a:cxn>
                <a:cxn ang="0">
                  <a:pos x="206" y="1"/>
                </a:cxn>
                <a:cxn ang="0">
                  <a:pos x="206" y="1"/>
                </a:cxn>
                <a:cxn ang="0">
                  <a:pos x="208" y="0"/>
                </a:cxn>
                <a:cxn ang="0">
                  <a:pos x="210" y="0"/>
                </a:cxn>
                <a:cxn ang="0">
                  <a:pos x="210" y="0"/>
                </a:cxn>
                <a:cxn ang="0">
                  <a:pos x="210" y="0"/>
                </a:cxn>
              </a:cxnLst>
              <a:rect l="0" t="0" r="r" b="b"/>
              <a:pathLst>
                <a:path w="210" h="122">
                  <a:moveTo>
                    <a:pt x="210" y="0"/>
                  </a:moveTo>
                  <a:lnTo>
                    <a:pt x="204" y="15"/>
                  </a:lnTo>
                  <a:lnTo>
                    <a:pt x="199" y="28"/>
                  </a:lnTo>
                  <a:lnTo>
                    <a:pt x="194" y="39"/>
                  </a:lnTo>
                  <a:lnTo>
                    <a:pt x="187" y="48"/>
                  </a:lnTo>
                  <a:lnTo>
                    <a:pt x="179" y="58"/>
                  </a:lnTo>
                  <a:lnTo>
                    <a:pt x="168" y="66"/>
                  </a:lnTo>
                  <a:lnTo>
                    <a:pt x="157" y="74"/>
                  </a:lnTo>
                  <a:lnTo>
                    <a:pt x="143" y="82"/>
                  </a:lnTo>
                  <a:lnTo>
                    <a:pt x="127" y="90"/>
                  </a:lnTo>
                  <a:lnTo>
                    <a:pt x="109" y="98"/>
                  </a:lnTo>
                  <a:lnTo>
                    <a:pt x="92" y="105"/>
                  </a:lnTo>
                  <a:lnTo>
                    <a:pt x="74" y="109"/>
                  </a:lnTo>
                  <a:lnTo>
                    <a:pt x="56" y="114"/>
                  </a:lnTo>
                  <a:lnTo>
                    <a:pt x="38" y="117"/>
                  </a:lnTo>
                  <a:lnTo>
                    <a:pt x="20" y="120"/>
                  </a:lnTo>
                  <a:lnTo>
                    <a:pt x="1" y="122"/>
                  </a:lnTo>
                  <a:lnTo>
                    <a:pt x="0" y="121"/>
                  </a:lnTo>
                  <a:lnTo>
                    <a:pt x="1" y="120"/>
                  </a:lnTo>
                  <a:lnTo>
                    <a:pt x="3" y="119"/>
                  </a:lnTo>
                  <a:lnTo>
                    <a:pt x="6" y="117"/>
                  </a:lnTo>
                  <a:lnTo>
                    <a:pt x="16" y="116"/>
                  </a:lnTo>
                  <a:lnTo>
                    <a:pt x="28" y="114"/>
                  </a:lnTo>
                  <a:lnTo>
                    <a:pt x="39" y="113"/>
                  </a:lnTo>
                  <a:lnTo>
                    <a:pt x="51" y="111"/>
                  </a:lnTo>
                  <a:lnTo>
                    <a:pt x="62" y="108"/>
                  </a:lnTo>
                  <a:lnTo>
                    <a:pt x="74" y="105"/>
                  </a:lnTo>
                  <a:lnTo>
                    <a:pt x="85" y="102"/>
                  </a:lnTo>
                  <a:lnTo>
                    <a:pt x="96" y="100"/>
                  </a:lnTo>
                  <a:lnTo>
                    <a:pt x="103" y="98"/>
                  </a:lnTo>
                  <a:lnTo>
                    <a:pt x="111" y="96"/>
                  </a:lnTo>
                  <a:lnTo>
                    <a:pt x="118" y="92"/>
                  </a:lnTo>
                  <a:lnTo>
                    <a:pt x="124" y="89"/>
                  </a:lnTo>
                  <a:lnTo>
                    <a:pt x="131" y="85"/>
                  </a:lnTo>
                  <a:lnTo>
                    <a:pt x="138" y="81"/>
                  </a:lnTo>
                  <a:lnTo>
                    <a:pt x="145" y="77"/>
                  </a:lnTo>
                  <a:lnTo>
                    <a:pt x="152" y="74"/>
                  </a:lnTo>
                  <a:lnTo>
                    <a:pt x="164" y="67"/>
                  </a:lnTo>
                  <a:lnTo>
                    <a:pt x="173" y="59"/>
                  </a:lnTo>
                  <a:lnTo>
                    <a:pt x="181" y="52"/>
                  </a:lnTo>
                  <a:lnTo>
                    <a:pt x="188" y="43"/>
                  </a:lnTo>
                  <a:lnTo>
                    <a:pt x="194" y="33"/>
                  </a:lnTo>
                  <a:lnTo>
                    <a:pt x="198" y="24"/>
                  </a:lnTo>
                  <a:lnTo>
                    <a:pt x="203" y="13"/>
                  </a:lnTo>
                  <a:lnTo>
                    <a:pt x="206" y="1"/>
                  </a:lnTo>
                  <a:lnTo>
                    <a:pt x="206" y="1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1416050" y="4422775"/>
              <a:ext cx="347662" cy="350838"/>
            </a:xfrm>
            <a:custGeom>
              <a:avLst/>
              <a:gdLst/>
              <a:ahLst/>
              <a:cxnLst>
                <a:cxn ang="0">
                  <a:pos x="407" y="7"/>
                </a:cxn>
                <a:cxn ang="0">
                  <a:pos x="349" y="17"/>
                </a:cxn>
                <a:cxn ang="0">
                  <a:pos x="291" y="34"/>
                </a:cxn>
                <a:cxn ang="0">
                  <a:pos x="236" y="57"/>
                </a:cxn>
                <a:cxn ang="0">
                  <a:pos x="183" y="86"/>
                </a:cxn>
                <a:cxn ang="0">
                  <a:pos x="134" y="121"/>
                </a:cxn>
                <a:cxn ang="0">
                  <a:pos x="91" y="161"/>
                </a:cxn>
                <a:cxn ang="0">
                  <a:pos x="53" y="206"/>
                </a:cxn>
                <a:cxn ang="0">
                  <a:pos x="26" y="247"/>
                </a:cxn>
                <a:cxn ang="0">
                  <a:pos x="12" y="283"/>
                </a:cxn>
                <a:cxn ang="0">
                  <a:pos x="7" y="319"/>
                </a:cxn>
                <a:cxn ang="0">
                  <a:pos x="11" y="355"/>
                </a:cxn>
                <a:cxn ang="0">
                  <a:pos x="27" y="384"/>
                </a:cxn>
                <a:cxn ang="0">
                  <a:pos x="49" y="406"/>
                </a:cxn>
                <a:cxn ang="0">
                  <a:pos x="77" y="422"/>
                </a:cxn>
                <a:cxn ang="0">
                  <a:pos x="107" y="432"/>
                </a:cxn>
                <a:cxn ang="0">
                  <a:pos x="137" y="436"/>
                </a:cxn>
                <a:cxn ang="0">
                  <a:pos x="165" y="435"/>
                </a:cxn>
                <a:cxn ang="0">
                  <a:pos x="195" y="427"/>
                </a:cxn>
                <a:cxn ang="0">
                  <a:pos x="223" y="416"/>
                </a:cxn>
                <a:cxn ang="0">
                  <a:pos x="246" y="402"/>
                </a:cxn>
                <a:cxn ang="0">
                  <a:pos x="256" y="381"/>
                </a:cxn>
                <a:cxn ang="0">
                  <a:pos x="248" y="366"/>
                </a:cxn>
                <a:cxn ang="0">
                  <a:pos x="235" y="368"/>
                </a:cxn>
                <a:cxn ang="0">
                  <a:pos x="220" y="374"/>
                </a:cxn>
                <a:cxn ang="0">
                  <a:pos x="205" y="382"/>
                </a:cxn>
                <a:cxn ang="0">
                  <a:pos x="191" y="393"/>
                </a:cxn>
                <a:cxn ang="0">
                  <a:pos x="180" y="406"/>
                </a:cxn>
                <a:cxn ang="0">
                  <a:pos x="176" y="417"/>
                </a:cxn>
                <a:cxn ang="0">
                  <a:pos x="174" y="413"/>
                </a:cxn>
                <a:cxn ang="0">
                  <a:pos x="177" y="399"/>
                </a:cxn>
                <a:cxn ang="0">
                  <a:pos x="190" y="383"/>
                </a:cxn>
                <a:cxn ang="0">
                  <a:pos x="207" y="371"/>
                </a:cxn>
                <a:cxn ang="0">
                  <a:pos x="226" y="364"/>
                </a:cxn>
                <a:cxn ang="0">
                  <a:pos x="244" y="361"/>
                </a:cxn>
                <a:cxn ang="0">
                  <a:pos x="256" y="364"/>
                </a:cxn>
                <a:cxn ang="0">
                  <a:pos x="266" y="370"/>
                </a:cxn>
                <a:cxn ang="0">
                  <a:pos x="267" y="380"/>
                </a:cxn>
                <a:cxn ang="0">
                  <a:pos x="253" y="399"/>
                </a:cxn>
                <a:cxn ang="0">
                  <a:pos x="228" y="419"/>
                </a:cxn>
                <a:cxn ang="0">
                  <a:pos x="197" y="432"/>
                </a:cxn>
                <a:cxn ang="0">
                  <a:pos x="163" y="439"/>
                </a:cxn>
                <a:cxn ang="0">
                  <a:pos x="126" y="442"/>
                </a:cxn>
                <a:cxn ang="0">
                  <a:pos x="87" y="433"/>
                </a:cxn>
                <a:cxn ang="0">
                  <a:pos x="51" y="413"/>
                </a:cxn>
                <a:cxn ang="0">
                  <a:pos x="21" y="384"/>
                </a:cxn>
                <a:cxn ang="0">
                  <a:pos x="2" y="342"/>
                </a:cxn>
                <a:cxn ang="0">
                  <a:pos x="5" y="285"/>
                </a:cxn>
                <a:cxn ang="0">
                  <a:pos x="31" y="230"/>
                </a:cxn>
                <a:cxn ang="0">
                  <a:pos x="65" y="180"/>
                </a:cxn>
                <a:cxn ang="0">
                  <a:pos x="100" y="140"/>
                </a:cxn>
                <a:cxn ang="0">
                  <a:pos x="137" y="108"/>
                </a:cxn>
                <a:cxn ang="0">
                  <a:pos x="177" y="79"/>
                </a:cxn>
                <a:cxn ang="0">
                  <a:pos x="222" y="55"/>
                </a:cxn>
                <a:cxn ang="0">
                  <a:pos x="268" y="34"/>
                </a:cxn>
                <a:cxn ang="0">
                  <a:pos x="315" y="19"/>
                </a:cxn>
                <a:cxn ang="0">
                  <a:pos x="365" y="8"/>
                </a:cxn>
                <a:cxn ang="0">
                  <a:pos x="413" y="1"/>
                </a:cxn>
                <a:cxn ang="0">
                  <a:pos x="438" y="1"/>
                </a:cxn>
                <a:cxn ang="0">
                  <a:pos x="438" y="3"/>
                </a:cxn>
                <a:cxn ang="0">
                  <a:pos x="437" y="4"/>
                </a:cxn>
              </a:cxnLst>
              <a:rect l="0" t="0" r="r" b="b"/>
              <a:pathLst>
                <a:path w="438" h="442">
                  <a:moveTo>
                    <a:pt x="437" y="4"/>
                  </a:moveTo>
                  <a:lnTo>
                    <a:pt x="407" y="7"/>
                  </a:lnTo>
                  <a:lnTo>
                    <a:pt x="379" y="11"/>
                  </a:lnTo>
                  <a:lnTo>
                    <a:pt x="349" y="17"/>
                  </a:lnTo>
                  <a:lnTo>
                    <a:pt x="320" y="25"/>
                  </a:lnTo>
                  <a:lnTo>
                    <a:pt x="291" y="34"/>
                  </a:lnTo>
                  <a:lnTo>
                    <a:pt x="263" y="45"/>
                  </a:lnTo>
                  <a:lnTo>
                    <a:pt x="236" y="57"/>
                  </a:lnTo>
                  <a:lnTo>
                    <a:pt x="209" y="71"/>
                  </a:lnTo>
                  <a:lnTo>
                    <a:pt x="183" y="86"/>
                  </a:lnTo>
                  <a:lnTo>
                    <a:pt x="159" y="102"/>
                  </a:lnTo>
                  <a:lnTo>
                    <a:pt x="134" y="121"/>
                  </a:lnTo>
                  <a:lnTo>
                    <a:pt x="111" y="140"/>
                  </a:lnTo>
                  <a:lnTo>
                    <a:pt x="91" y="161"/>
                  </a:lnTo>
                  <a:lnTo>
                    <a:pt x="71" y="183"/>
                  </a:lnTo>
                  <a:lnTo>
                    <a:pt x="53" y="206"/>
                  </a:lnTo>
                  <a:lnTo>
                    <a:pt x="35" y="231"/>
                  </a:lnTo>
                  <a:lnTo>
                    <a:pt x="26" y="247"/>
                  </a:lnTo>
                  <a:lnTo>
                    <a:pt x="18" y="265"/>
                  </a:lnTo>
                  <a:lnTo>
                    <a:pt x="12" y="283"/>
                  </a:lnTo>
                  <a:lnTo>
                    <a:pt x="8" y="300"/>
                  </a:lnTo>
                  <a:lnTo>
                    <a:pt x="7" y="319"/>
                  </a:lnTo>
                  <a:lnTo>
                    <a:pt x="8" y="337"/>
                  </a:lnTo>
                  <a:lnTo>
                    <a:pt x="11" y="355"/>
                  </a:lnTo>
                  <a:lnTo>
                    <a:pt x="19" y="372"/>
                  </a:lnTo>
                  <a:lnTo>
                    <a:pt x="27" y="384"/>
                  </a:lnTo>
                  <a:lnTo>
                    <a:pt x="38" y="396"/>
                  </a:lnTo>
                  <a:lnTo>
                    <a:pt x="49" y="406"/>
                  </a:lnTo>
                  <a:lnTo>
                    <a:pt x="63" y="414"/>
                  </a:lnTo>
                  <a:lnTo>
                    <a:pt x="77" y="422"/>
                  </a:lnTo>
                  <a:lnTo>
                    <a:pt x="92" y="428"/>
                  </a:lnTo>
                  <a:lnTo>
                    <a:pt x="107" y="432"/>
                  </a:lnTo>
                  <a:lnTo>
                    <a:pt x="122" y="435"/>
                  </a:lnTo>
                  <a:lnTo>
                    <a:pt x="137" y="436"/>
                  </a:lnTo>
                  <a:lnTo>
                    <a:pt x="150" y="436"/>
                  </a:lnTo>
                  <a:lnTo>
                    <a:pt x="165" y="435"/>
                  </a:lnTo>
                  <a:lnTo>
                    <a:pt x="180" y="432"/>
                  </a:lnTo>
                  <a:lnTo>
                    <a:pt x="195" y="427"/>
                  </a:lnTo>
                  <a:lnTo>
                    <a:pt x="209" y="421"/>
                  </a:lnTo>
                  <a:lnTo>
                    <a:pt x="223" y="416"/>
                  </a:lnTo>
                  <a:lnTo>
                    <a:pt x="236" y="409"/>
                  </a:lnTo>
                  <a:lnTo>
                    <a:pt x="246" y="402"/>
                  </a:lnTo>
                  <a:lnTo>
                    <a:pt x="253" y="393"/>
                  </a:lnTo>
                  <a:lnTo>
                    <a:pt x="256" y="381"/>
                  </a:lnTo>
                  <a:lnTo>
                    <a:pt x="255" y="366"/>
                  </a:lnTo>
                  <a:lnTo>
                    <a:pt x="248" y="366"/>
                  </a:lnTo>
                  <a:lnTo>
                    <a:pt x="241" y="366"/>
                  </a:lnTo>
                  <a:lnTo>
                    <a:pt x="235" y="368"/>
                  </a:lnTo>
                  <a:lnTo>
                    <a:pt x="228" y="371"/>
                  </a:lnTo>
                  <a:lnTo>
                    <a:pt x="220" y="374"/>
                  </a:lnTo>
                  <a:lnTo>
                    <a:pt x="212" y="378"/>
                  </a:lnTo>
                  <a:lnTo>
                    <a:pt x="205" y="382"/>
                  </a:lnTo>
                  <a:lnTo>
                    <a:pt x="198" y="387"/>
                  </a:lnTo>
                  <a:lnTo>
                    <a:pt x="191" y="393"/>
                  </a:lnTo>
                  <a:lnTo>
                    <a:pt x="186" y="399"/>
                  </a:lnTo>
                  <a:lnTo>
                    <a:pt x="180" y="406"/>
                  </a:lnTo>
                  <a:lnTo>
                    <a:pt x="177" y="414"/>
                  </a:lnTo>
                  <a:lnTo>
                    <a:pt x="176" y="417"/>
                  </a:lnTo>
                  <a:lnTo>
                    <a:pt x="174" y="416"/>
                  </a:lnTo>
                  <a:lnTo>
                    <a:pt x="174" y="413"/>
                  </a:lnTo>
                  <a:lnTo>
                    <a:pt x="174" y="410"/>
                  </a:lnTo>
                  <a:lnTo>
                    <a:pt x="177" y="399"/>
                  </a:lnTo>
                  <a:lnTo>
                    <a:pt x="183" y="390"/>
                  </a:lnTo>
                  <a:lnTo>
                    <a:pt x="190" y="383"/>
                  </a:lnTo>
                  <a:lnTo>
                    <a:pt x="198" y="376"/>
                  </a:lnTo>
                  <a:lnTo>
                    <a:pt x="207" y="371"/>
                  </a:lnTo>
                  <a:lnTo>
                    <a:pt x="216" y="366"/>
                  </a:lnTo>
                  <a:lnTo>
                    <a:pt x="226" y="364"/>
                  </a:lnTo>
                  <a:lnTo>
                    <a:pt x="238" y="361"/>
                  </a:lnTo>
                  <a:lnTo>
                    <a:pt x="244" y="361"/>
                  </a:lnTo>
                  <a:lnTo>
                    <a:pt x="251" y="361"/>
                  </a:lnTo>
                  <a:lnTo>
                    <a:pt x="256" y="364"/>
                  </a:lnTo>
                  <a:lnTo>
                    <a:pt x="261" y="366"/>
                  </a:lnTo>
                  <a:lnTo>
                    <a:pt x="266" y="370"/>
                  </a:lnTo>
                  <a:lnTo>
                    <a:pt x="267" y="374"/>
                  </a:lnTo>
                  <a:lnTo>
                    <a:pt x="267" y="380"/>
                  </a:lnTo>
                  <a:lnTo>
                    <a:pt x="263" y="387"/>
                  </a:lnTo>
                  <a:lnTo>
                    <a:pt x="253" y="399"/>
                  </a:lnTo>
                  <a:lnTo>
                    <a:pt x="241" y="410"/>
                  </a:lnTo>
                  <a:lnTo>
                    <a:pt x="228" y="419"/>
                  </a:lnTo>
                  <a:lnTo>
                    <a:pt x="213" y="426"/>
                  </a:lnTo>
                  <a:lnTo>
                    <a:pt x="197" y="432"/>
                  </a:lnTo>
                  <a:lnTo>
                    <a:pt x="179" y="435"/>
                  </a:lnTo>
                  <a:lnTo>
                    <a:pt x="163" y="439"/>
                  </a:lnTo>
                  <a:lnTo>
                    <a:pt x="147" y="441"/>
                  </a:lnTo>
                  <a:lnTo>
                    <a:pt x="126" y="442"/>
                  </a:lnTo>
                  <a:lnTo>
                    <a:pt x="107" y="439"/>
                  </a:lnTo>
                  <a:lnTo>
                    <a:pt x="87" y="433"/>
                  </a:lnTo>
                  <a:lnTo>
                    <a:pt x="69" y="425"/>
                  </a:lnTo>
                  <a:lnTo>
                    <a:pt x="51" y="413"/>
                  </a:lnTo>
                  <a:lnTo>
                    <a:pt x="35" y="401"/>
                  </a:lnTo>
                  <a:lnTo>
                    <a:pt x="21" y="384"/>
                  </a:lnTo>
                  <a:lnTo>
                    <a:pt x="11" y="368"/>
                  </a:lnTo>
                  <a:lnTo>
                    <a:pt x="2" y="342"/>
                  </a:lnTo>
                  <a:lnTo>
                    <a:pt x="0" y="314"/>
                  </a:lnTo>
                  <a:lnTo>
                    <a:pt x="5" y="285"/>
                  </a:lnTo>
                  <a:lnTo>
                    <a:pt x="16" y="258"/>
                  </a:lnTo>
                  <a:lnTo>
                    <a:pt x="31" y="230"/>
                  </a:lnTo>
                  <a:lnTo>
                    <a:pt x="47" y="204"/>
                  </a:lnTo>
                  <a:lnTo>
                    <a:pt x="65" y="180"/>
                  </a:lnTo>
                  <a:lnTo>
                    <a:pt x="83" y="159"/>
                  </a:lnTo>
                  <a:lnTo>
                    <a:pt x="100" y="140"/>
                  </a:lnTo>
                  <a:lnTo>
                    <a:pt x="117" y="124"/>
                  </a:lnTo>
                  <a:lnTo>
                    <a:pt x="137" y="108"/>
                  </a:lnTo>
                  <a:lnTo>
                    <a:pt x="156" y="93"/>
                  </a:lnTo>
                  <a:lnTo>
                    <a:pt x="177" y="79"/>
                  </a:lnTo>
                  <a:lnTo>
                    <a:pt x="199" y="67"/>
                  </a:lnTo>
                  <a:lnTo>
                    <a:pt x="222" y="55"/>
                  </a:lnTo>
                  <a:lnTo>
                    <a:pt x="245" y="45"/>
                  </a:lnTo>
                  <a:lnTo>
                    <a:pt x="268" y="34"/>
                  </a:lnTo>
                  <a:lnTo>
                    <a:pt x="292" y="26"/>
                  </a:lnTo>
                  <a:lnTo>
                    <a:pt x="315" y="19"/>
                  </a:lnTo>
                  <a:lnTo>
                    <a:pt x="341" y="14"/>
                  </a:lnTo>
                  <a:lnTo>
                    <a:pt x="365" y="8"/>
                  </a:lnTo>
                  <a:lnTo>
                    <a:pt x="389" y="4"/>
                  </a:lnTo>
                  <a:lnTo>
                    <a:pt x="413" y="1"/>
                  </a:lnTo>
                  <a:lnTo>
                    <a:pt x="437" y="0"/>
                  </a:lnTo>
                  <a:lnTo>
                    <a:pt x="438" y="1"/>
                  </a:lnTo>
                  <a:lnTo>
                    <a:pt x="438" y="2"/>
                  </a:lnTo>
                  <a:lnTo>
                    <a:pt x="438" y="3"/>
                  </a:lnTo>
                  <a:lnTo>
                    <a:pt x="437" y="4"/>
                  </a:lnTo>
                  <a:lnTo>
                    <a:pt x="43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1466850" y="4783138"/>
              <a:ext cx="39687" cy="79375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10" y="11"/>
                </a:cxn>
                <a:cxn ang="0">
                  <a:pos x="5" y="18"/>
                </a:cxn>
                <a:cxn ang="0">
                  <a:pos x="5" y="26"/>
                </a:cxn>
                <a:cxn ang="0">
                  <a:pos x="8" y="33"/>
                </a:cxn>
                <a:cxn ang="0">
                  <a:pos x="14" y="40"/>
                </a:cxn>
                <a:cxn ang="0">
                  <a:pos x="22" y="47"/>
                </a:cxn>
                <a:cxn ang="0">
                  <a:pos x="29" y="53"/>
                </a:cxn>
                <a:cxn ang="0">
                  <a:pos x="35" y="57"/>
                </a:cxn>
                <a:cxn ang="0">
                  <a:pos x="40" y="65"/>
                </a:cxn>
                <a:cxn ang="0">
                  <a:pos x="45" y="75"/>
                </a:cxn>
                <a:cxn ang="0">
                  <a:pos x="47" y="85"/>
                </a:cxn>
                <a:cxn ang="0">
                  <a:pos x="50" y="95"/>
                </a:cxn>
                <a:cxn ang="0">
                  <a:pos x="50" y="96"/>
                </a:cxn>
                <a:cxn ang="0">
                  <a:pos x="47" y="99"/>
                </a:cxn>
                <a:cxn ang="0">
                  <a:pos x="46" y="100"/>
                </a:cxn>
                <a:cxn ang="0">
                  <a:pos x="45" y="100"/>
                </a:cxn>
                <a:cxn ang="0">
                  <a:pos x="40" y="87"/>
                </a:cxn>
                <a:cxn ang="0">
                  <a:pos x="37" y="77"/>
                </a:cxn>
                <a:cxn ang="0">
                  <a:pos x="31" y="67"/>
                </a:cxn>
                <a:cxn ang="0">
                  <a:pos x="22" y="57"/>
                </a:cxn>
                <a:cxn ang="0">
                  <a:pos x="15" y="52"/>
                </a:cxn>
                <a:cxn ang="0">
                  <a:pos x="8" y="46"/>
                </a:cxn>
                <a:cxn ang="0">
                  <a:pos x="2" y="39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6" y="11"/>
                </a:cxn>
                <a:cxn ang="0">
                  <a:pos x="14" y="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1"/>
                </a:cxn>
                <a:cxn ang="0">
                  <a:pos x="23" y="3"/>
                </a:cxn>
                <a:cxn ang="0">
                  <a:pos x="22" y="4"/>
                </a:cxn>
                <a:cxn ang="0">
                  <a:pos x="22" y="4"/>
                </a:cxn>
              </a:cxnLst>
              <a:rect l="0" t="0" r="r" b="b"/>
              <a:pathLst>
                <a:path w="50" h="100">
                  <a:moveTo>
                    <a:pt x="22" y="4"/>
                  </a:moveTo>
                  <a:lnTo>
                    <a:pt x="10" y="11"/>
                  </a:lnTo>
                  <a:lnTo>
                    <a:pt x="5" y="18"/>
                  </a:lnTo>
                  <a:lnTo>
                    <a:pt x="5" y="26"/>
                  </a:lnTo>
                  <a:lnTo>
                    <a:pt x="8" y="33"/>
                  </a:lnTo>
                  <a:lnTo>
                    <a:pt x="14" y="40"/>
                  </a:lnTo>
                  <a:lnTo>
                    <a:pt x="22" y="47"/>
                  </a:lnTo>
                  <a:lnTo>
                    <a:pt x="29" y="53"/>
                  </a:lnTo>
                  <a:lnTo>
                    <a:pt x="35" y="57"/>
                  </a:lnTo>
                  <a:lnTo>
                    <a:pt x="40" y="65"/>
                  </a:lnTo>
                  <a:lnTo>
                    <a:pt x="45" y="75"/>
                  </a:lnTo>
                  <a:lnTo>
                    <a:pt x="47" y="85"/>
                  </a:lnTo>
                  <a:lnTo>
                    <a:pt x="50" y="95"/>
                  </a:lnTo>
                  <a:lnTo>
                    <a:pt x="50" y="96"/>
                  </a:lnTo>
                  <a:lnTo>
                    <a:pt x="47" y="99"/>
                  </a:lnTo>
                  <a:lnTo>
                    <a:pt x="46" y="100"/>
                  </a:lnTo>
                  <a:lnTo>
                    <a:pt x="45" y="100"/>
                  </a:lnTo>
                  <a:lnTo>
                    <a:pt x="40" y="87"/>
                  </a:lnTo>
                  <a:lnTo>
                    <a:pt x="37" y="77"/>
                  </a:lnTo>
                  <a:lnTo>
                    <a:pt x="31" y="67"/>
                  </a:lnTo>
                  <a:lnTo>
                    <a:pt x="22" y="57"/>
                  </a:lnTo>
                  <a:lnTo>
                    <a:pt x="15" y="52"/>
                  </a:lnTo>
                  <a:lnTo>
                    <a:pt x="8" y="46"/>
                  </a:lnTo>
                  <a:lnTo>
                    <a:pt x="2" y="39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6" y="11"/>
                  </a:lnTo>
                  <a:lnTo>
                    <a:pt x="14" y="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3" y="3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169988" y="4792663"/>
              <a:ext cx="319087" cy="60325"/>
            </a:xfrm>
            <a:custGeom>
              <a:avLst/>
              <a:gdLst/>
              <a:ahLst/>
              <a:cxnLst>
                <a:cxn ang="0">
                  <a:pos x="402" y="76"/>
                </a:cxn>
                <a:cxn ang="0">
                  <a:pos x="394" y="67"/>
                </a:cxn>
                <a:cxn ang="0">
                  <a:pos x="386" y="58"/>
                </a:cxn>
                <a:cxn ang="0">
                  <a:pos x="378" y="50"/>
                </a:cxn>
                <a:cxn ang="0">
                  <a:pos x="370" y="41"/>
                </a:cxn>
                <a:cxn ang="0">
                  <a:pos x="359" y="32"/>
                </a:cxn>
                <a:cxn ang="0">
                  <a:pos x="348" y="27"/>
                </a:cxn>
                <a:cxn ang="0">
                  <a:pos x="335" y="23"/>
                </a:cxn>
                <a:cxn ang="0">
                  <a:pos x="321" y="20"/>
                </a:cxn>
                <a:cxn ang="0">
                  <a:pos x="307" y="19"/>
                </a:cxn>
                <a:cxn ang="0">
                  <a:pos x="294" y="19"/>
                </a:cxn>
                <a:cxn ang="0">
                  <a:pos x="280" y="19"/>
                </a:cxn>
                <a:cxn ang="0">
                  <a:pos x="267" y="20"/>
                </a:cxn>
                <a:cxn ang="0">
                  <a:pos x="256" y="20"/>
                </a:cxn>
                <a:cxn ang="0">
                  <a:pos x="244" y="21"/>
                </a:cxn>
                <a:cxn ang="0">
                  <a:pos x="233" y="21"/>
                </a:cxn>
                <a:cxn ang="0">
                  <a:pos x="222" y="21"/>
                </a:cxn>
                <a:cxn ang="0">
                  <a:pos x="211" y="22"/>
                </a:cxn>
                <a:cxn ang="0">
                  <a:pos x="199" y="22"/>
                </a:cxn>
                <a:cxn ang="0">
                  <a:pos x="188" y="23"/>
                </a:cxn>
                <a:cxn ang="0">
                  <a:pos x="176" y="23"/>
                </a:cxn>
                <a:cxn ang="0">
                  <a:pos x="153" y="23"/>
                </a:cxn>
                <a:cxn ang="0">
                  <a:pos x="131" y="22"/>
                </a:cxn>
                <a:cxn ang="0">
                  <a:pos x="109" y="21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45" y="9"/>
                </a:cxn>
                <a:cxn ang="0">
                  <a:pos x="23" y="6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1" y="4"/>
                </a:cxn>
                <a:cxn ang="0">
                  <a:pos x="40" y="7"/>
                </a:cxn>
                <a:cxn ang="0">
                  <a:pos x="59" y="12"/>
                </a:cxn>
                <a:cxn ang="0">
                  <a:pos x="78" y="15"/>
                </a:cxn>
                <a:cxn ang="0">
                  <a:pos x="98" y="18"/>
                </a:cxn>
                <a:cxn ang="0">
                  <a:pos x="117" y="20"/>
                </a:cxn>
                <a:cxn ang="0">
                  <a:pos x="138" y="21"/>
                </a:cxn>
                <a:cxn ang="0">
                  <a:pos x="158" y="21"/>
                </a:cxn>
                <a:cxn ang="0">
                  <a:pos x="175" y="20"/>
                </a:cxn>
                <a:cxn ang="0">
                  <a:pos x="191" y="20"/>
                </a:cxn>
                <a:cxn ang="0">
                  <a:pos x="208" y="19"/>
                </a:cxn>
                <a:cxn ang="0">
                  <a:pos x="226" y="18"/>
                </a:cxn>
                <a:cxn ang="0">
                  <a:pos x="243" y="16"/>
                </a:cxn>
                <a:cxn ang="0">
                  <a:pos x="260" y="16"/>
                </a:cxn>
                <a:cxn ang="0">
                  <a:pos x="276" y="15"/>
                </a:cxn>
                <a:cxn ang="0">
                  <a:pos x="294" y="15"/>
                </a:cxn>
                <a:cxn ang="0">
                  <a:pos x="312" y="16"/>
                </a:cxn>
                <a:cxn ang="0">
                  <a:pos x="328" y="19"/>
                </a:cxn>
                <a:cxn ang="0">
                  <a:pos x="343" y="23"/>
                </a:cxn>
                <a:cxn ang="0">
                  <a:pos x="356" y="29"/>
                </a:cxn>
                <a:cxn ang="0">
                  <a:pos x="368" y="37"/>
                </a:cxn>
                <a:cxn ang="0">
                  <a:pos x="380" y="47"/>
                </a:cxn>
                <a:cxn ang="0">
                  <a:pos x="390" y="59"/>
                </a:cxn>
                <a:cxn ang="0">
                  <a:pos x="402" y="73"/>
                </a:cxn>
                <a:cxn ang="0">
                  <a:pos x="402" y="73"/>
                </a:cxn>
                <a:cxn ang="0">
                  <a:pos x="402" y="73"/>
                </a:cxn>
                <a:cxn ang="0">
                  <a:pos x="401" y="73"/>
                </a:cxn>
                <a:cxn ang="0">
                  <a:pos x="401" y="73"/>
                </a:cxn>
                <a:cxn ang="0">
                  <a:pos x="402" y="76"/>
                </a:cxn>
              </a:cxnLst>
              <a:rect l="0" t="0" r="r" b="b"/>
              <a:pathLst>
                <a:path w="402" h="76">
                  <a:moveTo>
                    <a:pt x="402" y="76"/>
                  </a:moveTo>
                  <a:lnTo>
                    <a:pt x="394" y="67"/>
                  </a:lnTo>
                  <a:lnTo>
                    <a:pt x="386" y="58"/>
                  </a:lnTo>
                  <a:lnTo>
                    <a:pt x="378" y="50"/>
                  </a:lnTo>
                  <a:lnTo>
                    <a:pt x="370" y="41"/>
                  </a:lnTo>
                  <a:lnTo>
                    <a:pt x="359" y="32"/>
                  </a:lnTo>
                  <a:lnTo>
                    <a:pt x="348" y="27"/>
                  </a:lnTo>
                  <a:lnTo>
                    <a:pt x="335" y="23"/>
                  </a:lnTo>
                  <a:lnTo>
                    <a:pt x="321" y="20"/>
                  </a:lnTo>
                  <a:lnTo>
                    <a:pt x="307" y="19"/>
                  </a:lnTo>
                  <a:lnTo>
                    <a:pt x="294" y="19"/>
                  </a:lnTo>
                  <a:lnTo>
                    <a:pt x="280" y="19"/>
                  </a:lnTo>
                  <a:lnTo>
                    <a:pt x="267" y="20"/>
                  </a:lnTo>
                  <a:lnTo>
                    <a:pt x="256" y="20"/>
                  </a:lnTo>
                  <a:lnTo>
                    <a:pt x="244" y="21"/>
                  </a:lnTo>
                  <a:lnTo>
                    <a:pt x="233" y="21"/>
                  </a:lnTo>
                  <a:lnTo>
                    <a:pt x="222" y="21"/>
                  </a:lnTo>
                  <a:lnTo>
                    <a:pt x="211" y="22"/>
                  </a:lnTo>
                  <a:lnTo>
                    <a:pt x="199" y="22"/>
                  </a:lnTo>
                  <a:lnTo>
                    <a:pt x="188" y="23"/>
                  </a:lnTo>
                  <a:lnTo>
                    <a:pt x="176" y="23"/>
                  </a:lnTo>
                  <a:lnTo>
                    <a:pt x="153" y="23"/>
                  </a:lnTo>
                  <a:lnTo>
                    <a:pt x="131" y="22"/>
                  </a:lnTo>
                  <a:lnTo>
                    <a:pt x="109" y="21"/>
                  </a:lnTo>
                  <a:lnTo>
                    <a:pt x="89" y="18"/>
                  </a:lnTo>
                  <a:lnTo>
                    <a:pt x="67" y="14"/>
                  </a:lnTo>
                  <a:lnTo>
                    <a:pt x="45" y="9"/>
                  </a:lnTo>
                  <a:lnTo>
                    <a:pt x="23" y="6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1" y="4"/>
                  </a:lnTo>
                  <a:lnTo>
                    <a:pt x="40" y="7"/>
                  </a:lnTo>
                  <a:lnTo>
                    <a:pt x="59" y="12"/>
                  </a:lnTo>
                  <a:lnTo>
                    <a:pt x="78" y="15"/>
                  </a:lnTo>
                  <a:lnTo>
                    <a:pt x="98" y="18"/>
                  </a:lnTo>
                  <a:lnTo>
                    <a:pt x="117" y="20"/>
                  </a:lnTo>
                  <a:lnTo>
                    <a:pt x="138" y="21"/>
                  </a:lnTo>
                  <a:lnTo>
                    <a:pt x="158" y="21"/>
                  </a:lnTo>
                  <a:lnTo>
                    <a:pt x="175" y="20"/>
                  </a:lnTo>
                  <a:lnTo>
                    <a:pt x="191" y="20"/>
                  </a:lnTo>
                  <a:lnTo>
                    <a:pt x="208" y="19"/>
                  </a:lnTo>
                  <a:lnTo>
                    <a:pt x="226" y="18"/>
                  </a:lnTo>
                  <a:lnTo>
                    <a:pt x="243" y="16"/>
                  </a:lnTo>
                  <a:lnTo>
                    <a:pt x="260" y="16"/>
                  </a:lnTo>
                  <a:lnTo>
                    <a:pt x="276" y="15"/>
                  </a:lnTo>
                  <a:lnTo>
                    <a:pt x="294" y="15"/>
                  </a:lnTo>
                  <a:lnTo>
                    <a:pt x="312" y="16"/>
                  </a:lnTo>
                  <a:lnTo>
                    <a:pt x="328" y="19"/>
                  </a:lnTo>
                  <a:lnTo>
                    <a:pt x="343" y="23"/>
                  </a:lnTo>
                  <a:lnTo>
                    <a:pt x="356" y="29"/>
                  </a:lnTo>
                  <a:lnTo>
                    <a:pt x="368" y="37"/>
                  </a:lnTo>
                  <a:lnTo>
                    <a:pt x="380" y="47"/>
                  </a:lnTo>
                  <a:lnTo>
                    <a:pt x="390" y="59"/>
                  </a:lnTo>
                  <a:lnTo>
                    <a:pt x="402" y="73"/>
                  </a:lnTo>
                  <a:lnTo>
                    <a:pt x="402" y="73"/>
                  </a:lnTo>
                  <a:lnTo>
                    <a:pt x="402" y="73"/>
                  </a:lnTo>
                  <a:lnTo>
                    <a:pt x="401" y="73"/>
                  </a:lnTo>
                  <a:lnTo>
                    <a:pt x="401" y="73"/>
                  </a:lnTo>
                  <a:lnTo>
                    <a:pt x="40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1177925" y="4849813"/>
              <a:ext cx="379412" cy="109538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43" y="22"/>
                </a:cxn>
                <a:cxn ang="0">
                  <a:pos x="69" y="35"/>
                </a:cxn>
                <a:cxn ang="0">
                  <a:pos x="97" y="49"/>
                </a:cxn>
                <a:cxn ang="0">
                  <a:pos x="124" y="62"/>
                </a:cxn>
                <a:cxn ang="0">
                  <a:pos x="152" y="75"/>
                </a:cxn>
                <a:cxn ang="0">
                  <a:pos x="180" y="86"/>
                </a:cxn>
                <a:cxn ang="0">
                  <a:pos x="208" y="97"/>
                </a:cxn>
                <a:cxn ang="0">
                  <a:pos x="240" y="106"/>
                </a:cxn>
                <a:cxn ang="0">
                  <a:pos x="271" y="110"/>
                </a:cxn>
                <a:cxn ang="0">
                  <a:pos x="304" y="111"/>
                </a:cxn>
                <a:cxn ang="0">
                  <a:pos x="336" y="111"/>
                </a:cxn>
                <a:cxn ang="0">
                  <a:pos x="370" y="111"/>
                </a:cxn>
                <a:cxn ang="0">
                  <a:pos x="402" y="113"/>
                </a:cxn>
                <a:cxn ang="0">
                  <a:pos x="433" y="117"/>
                </a:cxn>
                <a:cxn ang="0">
                  <a:pos x="463" y="126"/>
                </a:cxn>
                <a:cxn ang="0">
                  <a:pos x="479" y="136"/>
                </a:cxn>
                <a:cxn ang="0">
                  <a:pos x="473" y="138"/>
                </a:cxn>
                <a:cxn ang="0">
                  <a:pos x="454" y="132"/>
                </a:cxn>
                <a:cxn ang="0">
                  <a:pos x="422" y="125"/>
                </a:cxn>
                <a:cxn ang="0">
                  <a:pos x="389" y="121"/>
                </a:cxn>
                <a:cxn ang="0">
                  <a:pos x="356" y="118"/>
                </a:cxn>
                <a:cxn ang="0">
                  <a:pos x="322" y="117"/>
                </a:cxn>
                <a:cxn ang="0">
                  <a:pos x="289" y="115"/>
                </a:cxn>
                <a:cxn ang="0">
                  <a:pos x="257" y="111"/>
                </a:cxn>
                <a:cxn ang="0">
                  <a:pos x="223" y="105"/>
                </a:cxn>
                <a:cxn ang="0">
                  <a:pos x="193" y="95"/>
                </a:cxn>
                <a:cxn ang="0">
                  <a:pos x="167" y="85"/>
                </a:cxn>
                <a:cxn ang="0">
                  <a:pos x="141" y="73"/>
                </a:cxn>
                <a:cxn ang="0">
                  <a:pos x="114" y="62"/>
                </a:cxn>
                <a:cxn ang="0">
                  <a:pos x="89" y="48"/>
                </a:cxn>
                <a:cxn ang="0">
                  <a:pos x="63" y="35"/>
                </a:cxn>
                <a:cxn ang="0">
                  <a:pos x="38" y="22"/>
                </a:cxn>
                <a:cxn ang="0">
                  <a:pos x="13" y="8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479" h="138">
                  <a:moveTo>
                    <a:pt x="2" y="0"/>
                  </a:moveTo>
                  <a:lnTo>
                    <a:pt x="16" y="7"/>
                  </a:lnTo>
                  <a:lnTo>
                    <a:pt x="29" y="15"/>
                  </a:lnTo>
                  <a:lnTo>
                    <a:pt x="43" y="22"/>
                  </a:lnTo>
                  <a:lnTo>
                    <a:pt x="56" y="29"/>
                  </a:lnTo>
                  <a:lnTo>
                    <a:pt x="69" y="35"/>
                  </a:lnTo>
                  <a:lnTo>
                    <a:pt x="83" y="42"/>
                  </a:lnTo>
                  <a:lnTo>
                    <a:pt x="97" y="49"/>
                  </a:lnTo>
                  <a:lnTo>
                    <a:pt x="111" y="56"/>
                  </a:lnTo>
                  <a:lnTo>
                    <a:pt x="124" y="62"/>
                  </a:lnTo>
                  <a:lnTo>
                    <a:pt x="138" y="69"/>
                  </a:lnTo>
                  <a:lnTo>
                    <a:pt x="152" y="75"/>
                  </a:lnTo>
                  <a:lnTo>
                    <a:pt x="166" y="80"/>
                  </a:lnTo>
                  <a:lnTo>
                    <a:pt x="180" y="86"/>
                  </a:lnTo>
                  <a:lnTo>
                    <a:pt x="195" y="92"/>
                  </a:lnTo>
                  <a:lnTo>
                    <a:pt x="208" y="97"/>
                  </a:lnTo>
                  <a:lnTo>
                    <a:pt x="223" y="101"/>
                  </a:lnTo>
                  <a:lnTo>
                    <a:pt x="240" y="106"/>
                  </a:lnTo>
                  <a:lnTo>
                    <a:pt x="255" y="108"/>
                  </a:lnTo>
                  <a:lnTo>
                    <a:pt x="271" y="110"/>
                  </a:lnTo>
                  <a:lnTo>
                    <a:pt x="287" y="111"/>
                  </a:lnTo>
                  <a:lnTo>
                    <a:pt x="304" y="111"/>
                  </a:lnTo>
                  <a:lnTo>
                    <a:pt x="320" y="111"/>
                  </a:lnTo>
                  <a:lnTo>
                    <a:pt x="336" y="111"/>
                  </a:lnTo>
                  <a:lnTo>
                    <a:pt x="352" y="111"/>
                  </a:lnTo>
                  <a:lnTo>
                    <a:pt x="370" y="111"/>
                  </a:lnTo>
                  <a:lnTo>
                    <a:pt x="386" y="113"/>
                  </a:lnTo>
                  <a:lnTo>
                    <a:pt x="402" y="113"/>
                  </a:lnTo>
                  <a:lnTo>
                    <a:pt x="417" y="115"/>
                  </a:lnTo>
                  <a:lnTo>
                    <a:pt x="433" y="117"/>
                  </a:lnTo>
                  <a:lnTo>
                    <a:pt x="448" y="122"/>
                  </a:lnTo>
                  <a:lnTo>
                    <a:pt x="463" y="126"/>
                  </a:lnTo>
                  <a:lnTo>
                    <a:pt x="478" y="133"/>
                  </a:lnTo>
                  <a:lnTo>
                    <a:pt x="479" y="136"/>
                  </a:lnTo>
                  <a:lnTo>
                    <a:pt x="477" y="137"/>
                  </a:lnTo>
                  <a:lnTo>
                    <a:pt x="473" y="138"/>
                  </a:lnTo>
                  <a:lnTo>
                    <a:pt x="470" y="138"/>
                  </a:lnTo>
                  <a:lnTo>
                    <a:pt x="454" y="132"/>
                  </a:lnTo>
                  <a:lnTo>
                    <a:pt x="438" y="129"/>
                  </a:lnTo>
                  <a:lnTo>
                    <a:pt x="422" y="125"/>
                  </a:lnTo>
                  <a:lnTo>
                    <a:pt x="405" y="123"/>
                  </a:lnTo>
                  <a:lnTo>
                    <a:pt x="389" y="121"/>
                  </a:lnTo>
                  <a:lnTo>
                    <a:pt x="373" y="120"/>
                  </a:lnTo>
                  <a:lnTo>
                    <a:pt x="356" y="118"/>
                  </a:lnTo>
                  <a:lnTo>
                    <a:pt x="340" y="117"/>
                  </a:lnTo>
                  <a:lnTo>
                    <a:pt x="322" y="117"/>
                  </a:lnTo>
                  <a:lnTo>
                    <a:pt x="306" y="116"/>
                  </a:lnTo>
                  <a:lnTo>
                    <a:pt x="289" y="115"/>
                  </a:lnTo>
                  <a:lnTo>
                    <a:pt x="273" y="114"/>
                  </a:lnTo>
                  <a:lnTo>
                    <a:pt x="257" y="111"/>
                  </a:lnTo>
                  <a:lnTo>
                    <a:pt x="240" y="108"/>
                  </a:lnTo>
                  <a:lnTo>
                    <a:pt x="223" y="105"/>
                  </a:lnTo>
                  <a:lnTo>
                    <a:pt x="207" y="100"/>
                  </a:lnTo>
                  <a:lnTo>
                    <a:pt x="193" y="95"/>
                  </a:lnTo>
                  <a:lnTo>
                    <a:pt x="181" y="91"/>
                  </a:lnTo>
                  <a:lnTo>
                    <a:pt x="167" y="85"/>
                  </a:lnTo>
                  <a:lnTo>
                    <a:pt x="153" y="79"/>
                  </a:lnTo>
                  <a:lnTo>
                    <a:pt x="141" y="73"/>
                  </a:lnTo>
                  <a:lnTo>
                    <a:pt x="128" y="68"/>
                  </a:lnTo>
                  <a:lnTo>
                    <a:pt x="114" y="62"/>
                  </a:lnTo>
                  <a:lnTo>
                    <a:pt x="101" y="55"/>
                  </a:lnTo>
                  <a:lnTo>
                    <a:pt x="89" y="48"/>
                  </a:lnTo>
                  <a:lnTo>
                    <a:pt x="76" y="42"/>
                  </a:lnTo>
                  <a:lnTo>
                    <a:pt x="63" y="35"/>
                  </a:lnTo>
                  <a:lnTo>
                    <a:pt x="51" y="29"/>
                  </a:lnTo>
                  <a:lnTo>
                    <a:pt x="38" y="22"/>
                  </a:lnTo>
                  <a:lnTo>
                    <a:pt x="25" y="15"/>
                  </a:lnTo>
                  <a:lnTo>
                    <a:pt x="13" y="8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1577975" y="4198938"/>
              <a:ext cx="228600" cy="25717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7" y="38"/>
                </a:cxn>
                <a:cxn ang="0">
                  <a:pos x="19" y="69"/>
                </a:cxn>
                <a:cxn ang="0">
                  <a:pos x="37" y="95"/>
                </a:cxn>
                <a:cxn ang="0">
                  <a:pos x="60" y="120"/>
                </a:cxn>
                <a:cxn ang="0">
                  <a:pos x="86" y="140"/>
                </a:cxn>
                <a:cxn ang="0">
                  <a:pos x="114" y="160"/>
                </a:cxn>
                <a:cxn ang="0">
                  <a:pos x="144" y="177"/>
                </a:cxn>
                <a:cxn ang="0">
                  <a:pos x="173" y="195"/>
                </a:cxn>
                <a:cxn ang="0">
                  <a:pos x="190" y="206"/>
                </a:cxn>
                <a:cxn ang="0">
                  <a:pos x="208" y="220"/>
                </a:cxn>
                <a:cxn ang="0">
                  <a:pos x="225" y="234"/>
                </a:cxn>
                <a:cxn ang="0">
                  <a:pos x="241" y="249"/>
                </a:cxn>
                <a:cxn ang="0">
                  <a:pos x="256" y="265"/>
                </a:cxn>
                <a:cxn ang="0">
                  <a:pos x="269" y="282"/>
                </a:cxn>
                <a:cxn ang="0">
                  <a:pos x="280" y="300"/>
                </a:cxn>
                <a:cxn ang="0">
                  <a:pos x="290" y="319"/>
                </a:cxn>
                <a:cxn ang="0">
                  <a:pos x="290" y="322"/>
                </a:cxn>
                <a:cxn ang="0">
                  <a:pos x="287" y="323"/>
                </a:cxn>
                <a:cxn ang="0">
                  <a:pos x="284" y="321"/>
                </a:cxn>
                <a:cxn ang="0">
                  <a:pos x="280" y="319"/>
                </a:cxn>
                <a:cxn ang="0">
                  <a:pos x="271" y="304"/>
                </a:cxn>
                <a:cxn ang="0">
                  <a:pos x="261" y="289"/>
                </a:cxn>
                <a:cxn ang="0">
                  <a:pos x="249" y="274"/>
                </a:cxn>
                <a:cxn ang="0">
                  <a:pos x="238" y="260"/>
                </a:cxn>
                <a:cxn ang="0">
                  <a:pos x="226" y="247"/>
                </a:cxn>
                <a:cxn ang="0">
                  <a:pos x="214" y="235"/>
                </a:cxn>
                <a:cxn ang="0">
                  <a:pos x="200" y="223"/>
                </a:cxn>
                <a:cxn ang="0">
                  <a:pos x="185" y="212"/>
                </a:cxn>
                <a:cxn ang="0">
                  <a:pos x="171" y="203"/>
                </a:cxn>
                <a:cxn ang="0">
                  <a:pos x="157" y="193"/>
                </a:cxn>
                <a:cxn ang="0">
                  <a:pos x="143" y="184"/>
                </a:cxn>
                <a:cxn ang="0">
                  <a:pos x="129" y="176"/>
                </a:cxn>
                <a:cxn ang="0">
                  <a:pos x="114" y="167"/>
                </a:cxn>
                <a:cxn ang="0">
                  <a:pos x="101" y="158"/>
                </a:cxn>
                <a:cxn ang="0">
                  <a:pos x="87" y="148"/>
                </a:cxn>
                <a:cxn ang="0">
                  <a:pos x="73" y="138"/>
                </a:cxn>
                <a:cxn ang="0">
                  <a:pos x="58" y="124"/>
                </a:cxn>
                <a:cxn ang="0">
                  <a:pos x="43" y="109"/>
                </a:cxn>
                <a:cxn ang="0">
                  <a:pos x="32" y="94"/>
                </a:cxn>
                <a:cxn ang="0">
                  <a:pos x="20" y="77"/>
                </a:cxn>
                <a:cxn ang="0">
                  <a:pos x="12" y="60"/>
                </a:cxn>
                <a:cxn ang="0">
                  <a:pos x="5" y="41"/>
                </a:cxn>
                <a:cxn ang="0">
                  <a:pos x="2" y="2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290" h="323">
                  <a:moveTo>
                    <a:pt x="3" y="2"/>
                  </a:moveTo>
                  <a:lnTo>
                    <a:pt x="7" y="38"/>
                  </a:lnTo>
                  <a:lnTo>
                    <a:pt x="19" y="69"/>
                  </a:lnTo>
                  <a:lnTo>
                    <a:pt x="37" y="95"/>
                  </a:lnTo>
                  <a:lnTo>
                    <a:pt x="60" y="120"/>
                  </a:lnTo>
                  <a:lnTo>
                    <a:pt x="86" y="140"/>
                  </a:lnTo>
                  <a:lnTo>
                    <a:pt x="114" y="160"/>
                  </a:lnTo>
                  <a:lnTo>
                    <a:pt x="144" y="177"/>
                  </a:lnTo>
                  <a:lnTo>
                    <a:pt x="173" y="195"/>
                  </a:lnTo>
                  <a:lnTo>
                    <a:pt x="190" y="206"/>
                  </a:lnTo>
                  <a:lnTo>
                    <a:pt x="208" y="220"/>
                  </a:lnTo>
                  <a:lnTo>
                    <a:pt x="225" y="234"/>
                  </a:lnTo>
                  <a:lnTo>
                    <a:pt x="241" y="249"/>
                  </a:lnTo>
                  <a:lnTo>
                    <a:pt x="256" y="265"/>
                  </a:lnTo>
                  <a:lnTo>
                    <a:pt x="269" y="282"/>
                  </a:lnTo>
                  <a:lnTo>
                    <a:pt x="280" y="300"/>
                  </a:lnTo>
                  <a:lnTo>
                    <a:pt x="290" y="319"/>
                  </a:lnTo>
                  <a:lnTo>
                    <a:pt x="290" y="322"/>
                  </a:lnTo>
                  <a:lnTo>
                    <a:pt x="287" y="323"/>
                  </a:lnTo>
                  <a:lnTo>
                    <a:pt x="284" y="321"/>
                  </a:lnTo>
                  <a:lnTo>
                    <a:pt x="280" y="319"/>
                  </a:lnTo>
                  <a:lnTo>
                    <a:pt x="271" y="304"/>
                  </a:lnTo>
                  <a:lnTo>
                    <a:pt x="261" y="289"/>
                  </a:lnTo>
                  <a:lnTo>
                    <a:pt x="249" y="274"/>
                  </a:lnTo>
                  <a:lnTo>
                    <a:pt x="238" y="260"/>
                  </a:lnTo>
                  <a:lnTo>
                    <a:pt x="226" y="247"/>
                  </a:lnTo>
                  <a:lnTo>
                    <a:pt x="214" y="235"/>
                  </a:lnTo>
                  <a:lnTo>
                    <a:pt x="200" y="223"/>
                  </a:lnTo>
                  <a:lnTo>
                    <a:pt x="185" y="212"/>
                  </a:lnTo>
                  <a:lnTo>
                    <a:pt x="171" y="203"/>
                  </a:lnTo>
                  <a:lnTo>
                    <a:pt x="157" y="193"/>
                  </a:lnTo>
                  <a:lnTo>
                    <a:pt x="143" y="184"/>
                  </a:lnTo>
                  <a:lnTo>
                    <a:pt x="129" y="176"/>
                  </a:lnTo>
                  <a:lnTo>
                    <a:pt x="114" y="167"/>
                  </a:lnTo>
                  <a:lnTo>
                    <a:pt x="101" y="158"/>
                  </a:lnTo>
                  <a:lnTo>
                    <a:pt x="87" y="148"/>
                  </a:lnTo>
                  <a:lnTo>
                    <a:pt x="73" y="138"/>
                  </a:lnTo>
                  <a:lnTo>
                    <a:pt x="58" y="124"/>
                  </a:lnTo>
                  <a:lnTo>
                    <a:pt x="43" y="109"/>
                  </a:lnTo>
                  <a:lnTo>
                    <a:pt x="32" y="94"/>
                  </a:lnTo>
                  <a:lnTo>
                    <a:pt x="20" y="77"/>
                  </a:lnTo>
                  <a:lnTo>
                    <a:pt x="12" y="60"/>
                  </a:lnTo>
                  <a:lnTo>
                    <a:pt x="5" y="41"/>
                  </a:lnTo>
                  <a:lnTo>
                    <a:pt x="2" y="22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600200" y="4824413"/>
              <a:ext cx="139700" cy="777875"/>
            </a:xfrm>
            <a:custGeom>
              <a:avLst/>
              <a:gdLst/>
              <a:ahLst/>
              <a:cxnLst>
                <a:cxn ang="0">
                  <a:pos x="2" y="954"/>
                </a:cxn>
                <a:cxn ang="0">
                  <a:pos x="10" y="903"/>
                </a:cxn>
                <a:cxn ang="0">
                  <a:pos x="23" y="853"/>
                </a:cxn>
                <a:cxn ang="0">
                  <a:pos x="42" y="803"/>
                </a:cxn>
                <a:cxn ang="0">
                  <a:pos x="65" y="743"/>
                </a:cxn>
                <a:cxn ang="0">
                  <a:pos x="91" y="675"/>
                </a:cxn>
                <a:cxn ang="0">
                  <a:pos x="116" y="607"/>
                </a:cxn>
                <a:cxn ang="0">
                  <a:pos x="139" y="538"/>
                </a:cxn>
                <a:cxn ang="0">
                  <a:pos x="158" y="464"/>
                </a:cxn>
                <a:cxn ang="0">
                  <a:pos x="166" y="388"/>
                </a:cxn>
                <a:cxn ang="0">
                  <a:pos x="164" y="312"/>
                </a:cxn>
                <a:cxn ang="0">
                  <a:pos x="150" y="236"/>
                </a:cxn>
                <a:cxn ang="0">
                  <a:pos x="130" y="175"/>
                </a:cxn>
                <a:cxn ang="0">
                  <a:pos x="104" y="129"/>
                </a:cxn>
                <a:cxn ang="0">
                  <a:pos x="75" y="86"/>
                </a:cxn>
                <a:cxn ang="0">
                  <a:pos x="52" y="37"/>
                </a:cxn>
                <a:cxn ang="0">
                  <a:pos x="45" y="8"/>
                </a:cxn>
                <a:cxn ang="0">
                  <a:pos x="51" y="0"/>
                </a:cxn>
                <a:cxn ang="0">
                  <a:pos x="65" y="27"/>
                </a:cxn>
                <a:cxn ang="0">
                  <a:pos x="90" y="73"/>
                </a:cxn>
                <a:cxn ang="0">
                  <a:pos x="118" y="119"/>
                </a:cxn>
                <a:cxn ang="0">
                  <a:pos x="141" y="165"/>
                </a:cxn>
                <a:cxn ang="0">
                  <a:pos x="165" y="248"/>
                </a:cxn>
                <a:cxn ang="0">
                  <a:pos x="177" y="367"/>
                </a:cxn>
                <a:cxn ang="0">
                  <a:pos x="169" y="458"/>
                </a:cxn>
                <a:cxn ang="0">
                  <a:pos x="156" y="516"/>
                </a:cxn>
                <a:cxn ang="0">
                  <a:pos x="136" y="575"/>
                </a:cxn>
                <a:cxn ang="0">
                  <a:pos x="115" y="631"/>
                </a:cxn>
                <a:cxn ang="0">
                  <a:pos x="88" y="699"/>
                </a:cxn>
                <a:cxn ang="0">
                  <a:pos x="54" y="778"/>
                </a:cxn>
                <a:cxn ang="0">
                  <a:pos x="24" y="857"/>
                </a:cxn>
                <a:cxn ang="0">
                  <a:pos x="5" y="939"/>
                </a:cxn>
                <a:cxn ang="0">
                  <a:pos x="1" y="981"/>
                </a:cxn>
                <a:cxn ang="0">
                  <a:pos x="0" y="981"/>
                </a:cxn>
                <a:cxn ang="0">
                  <a:pos x="0" y="980"/>
                </a:cxn>
              </a:cxnLst>
              <a:rect l="0" t="0" r="r" b="b"/>
              <a:pathLst>
                <a:path w="177" h="981">
                  <a:moveTo>
                    <a:pt x="0" y="980"/>
                  </a:moveTo>
                  <a:lnTo>
                    <a:pt x="2" y="954"/>
                  </a:lnTo>
                  <a:lnTo>
                    <a:pt x="5" y="929"/>
                  </a:lnTo>
                  <a:lnTo>
                    <a:pt x="10" y="903"/>
                  </a:lnTo>
                  <a:lnTo>
                    <a:pt x="16" y="878"/>
                  </a:lnTo>
                  <a:lnTo>
                    <a:pt x="23" y="853"/>
                  </a:lnTo>
                  <a:lnTo>
                    <a:pt x="32" y="827"/>
                  </a:lnTo>
                  <a:lnTo>
                    <a:pt x="42" y="803"/>
                  </a:lnTo>
                  <a:lnTo>
                    <a:pt x="51" y="778"/>
                  </a:lnTo>
                  <a:lnTo>
                    <a:pt x="65" y="743"/>
                  </a:lnTo>
                  <a:lnTo>
                    <a:pt x="77" y="710"/>
                  </a:lnTo>
                  <a:lnTo>
                    <a:pt x="91" y="675"/>
                  </a:lnTo>
                  <a:lnTo>
                    <a:pt x="104" y="642"/>
                  </a:lnTo>
                  <a:lnTo>
                    <a:pt x="116" y="607"/>
                  </a:lnTo>
                  <a:lnTo>
                    <a:pt x="129" y="573"/>
                  </a:lnTo>
                  <a:lnTo>
                    <a:pt x="139" y="538"/>
                  </a:lnTo>
                  <a:lnTo>
                    <a:pt x="150" y="504"/>
                  </a:lnTo>
                  <a:lnTo>
                    <a:pt x="158" y="464"/>
                  </a:lnTo>
                  <a:lnTo>
                    <a:pt x="164" y="426"/>
                  </a:lnTo>
                  <a:lnTo>
                    <a:pt x="166" y="388"/>
                  </a:lnTo>
                  <a:lnTo>
                    <a:pt x="166" y="349"/>
                  </a:lnTo>
                  <a:lnTo>
                    <a:pt x="164" y="312"/>
                  </a:lnTo>
                  <a:lnTo>
                    <a:pt x="158" y="274"/>
                  </a:lnTo>
                  <a:lnTo>
                    <a:pt x="150" y="236"/>
                  </a:lnTo>
                  <a:lnTo>
                    <a:pt x="139" y="200"/>
                  </a:lnTo>
                  <a:lnTo>
                    <a:pt x="130" y="175"/>
                  </a:lnTo>
                  <a:lnTo>
                    <a:pt x="118" y="152"/>
                  </a:lnTo>
                  <a:lnTo>
                    <a:pt x="104" y="129"/>
                  </a:lnTo>
                  <a:lnTo>
                    <a:pt x="89" y="107"/>
                  </a:lnTo>
                  <a:lnTo>
                    <a:pt x="75" y="86"/>
                  </a:lnTo>
                  <a:lnTo>
                    <a:pt x="62" y="61"/>
                  </a:lnTo>
                  <a:lnTo>
                    <a:pt x="52" y="37"/>
                  </a:lnTo>
                  <a:lnTo>
                    <a:pt x="45" y="12"/>
                  </a:lnTo>
                  <a:lnTo>
                    <a:pt x="45" y="8"/>
                  </a:lnTo>
                  <a:lnTo>
                    <a:pt x="47" y="3"/>
                  </a:lnTo>
                  <a:lnTo>
                    <a:pt x="51" y="0"/>
                  </a:lnTo>
                  <a:lnTo>
                    <a:pt x="53" y="4"/>
                  </a:lnTo>
                  <a:lnTo>
                    <a:pt x="65" y="27"/>
                  </a:lnTo>
                  <a:lnTo>
                    <a:pt x="77" y="50"/>
                  </a:lnTo>
                  <a:lnTo>
                    <a:pt x="90" y="73"/>
                  </a:lnTo>
                  <a:lnTo>
                    <a:pt x="104" y="96"/>
                  </a:lnTo>
                  <a:lnTo>
                    <a:pt x="118" y="119"/>
                  </a:lnTo>
                  <a:lnTo>
                    <a:pt x="130" y="142"/>
                  </a:lnTo>
                  <a:lnTo>
                    <a:pt x="141" y="165"/>
                  </a:lnTo>
                  <a:lnTo>
                    <a:pt x="150" y="189"/>
                  </a:lnTo>
                  <a:lnTo>
                    <a:pt x="165" y="248"/>
                  </a:lnTo>
                  <a:lnTo>
                    <a:pt x="174" y="307"/>
                  </a:lnTo>
                  <a:lnTo>
                    <a:pt x="177" y="367"/>
                  </a:lnTo>
                  <a:lnTo>
                    <a:pt x="174" y="428"/>
                  </a:lnTo>
                  <a:lnTo>
                    <a:pt x="169" y="458"/>
                  </a:lnTo>
                  <a:lnTo>
                    <a:pt x="162" y="487"/>
                  </a:lnTo>
                  <a:lnTo>
                    <a:pt x="156" y="516"/>
                  </a:lnTo>
                  <a:lnTo>
                    <a:pt x="146" y="545"/>
                  </a:lnTo>
                  <a:lnTo>
                    <a:pt x="136" y="575"/>
                  </a:lnTo>
                  <a:lnTo>
                    <a:pt x="126" y="604"/>
                  </a:lnTo>
                  <a:lnTo>
                    <a:pt x="115" y="631"/>
                  </a:lnTo>
                  <a:lnTo>
                    <a:pt x="104" y="660"/>
                  </a:lnTo>
                  <a:lnTo>
                    <a:pt x="88" y="699"/>
                  </a:lnTo>
                  <a:lnTo>
                    <a:pt x="70" y="739"/>
                  </a:lnTo>
                  <a:lnTo>
                    <a:pt x="54" y="778"/>
                  </a:lnTo>
                  <a:lnTo>
                    <a:pt x="39" y="817"/>
                  </a:lnTo>
                  <a:lnTo>
                    <a:pt x="24" y="857"/>
                  </a:lnTo>
                  <a:lnTo>
                    <a:pt x="14" y="897"/>
                  </a:lnTo>
                  <a:lnTo>
                    <a:pt x="5" y="939"/>
                  </a:lnTo>
                  <a:lnTo>
                    <a:pt x="1" y="980"/>
                  </a:lnTo>
                  <a:lnTo>
                    <a:pt x="1" y="981"/>
                  </a:lnTo>
                  <a:lnTo>
                    <a:pt x="1" y="981"/>
                  </a:lnTo>
                  <a:lnTo>
                    <a:pt x="0" y="981"/>
                  </a:lnTo>
                  <a:lnTo>
                    <a:pt x="0" y="980"/>
                  </a:lnTo>
                  <a:lnTo>
                    <a:pt x="0" y="9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1314450" y="4921250"/>
              <a:ext cx="112712" cy="730250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0" y="58"/>
                </a:cxn>
                <a:cxn ang="0">
                  <a:pos x="6" y="114"/>
                </a:cxn>
                <a:cxn ang="0">
                  <a:pos x="6" y="172"/>
                </a:cxn>
                <a:cxn ang="0">
                  <a:pos x="10" y="228"/>
                </a:cxn>
                <a:cxn ang="0">
                  <a:pos x="18" y="286"/>
                </a:cxn>
                <a:cxn ang="0">
                  <a:pos x="30" y="342"/>
                </a:cxn>
                <a:cxn ang="0">
                  <a:pos x="42" y="398"/>
                </a:cxn>
                <a:cxn ang="0">
                  <a:pos x="56" y="452"/>
                </a:cxn>
                <a:cxn ang="0">
                  <a:pos x="71" y="509"/>
                </a:cxn>
                <a:cxn ang="0">
                  <a:pos x="86" y="567"/>
                </a:cxn>
                <a:cxn ang="0">
                  <a:pos x="100" y="623"/>
                </a:cxn>
                <a:cxn ang="0">
                  <a:pos x="113" y="681"/>
                </a:cxn>
                <a:cxn ang="0">
                  <a:pos x="123" y="739"/>
                </a:cxn>
                <a:cxn ang="0">
                  <a:pos x="132" y="797"/>
                </a:cxn>
                <a:cxn ang="0">
                  <a:pos x="138" y="856"/>
                </a:cxn>
                <a:cxn ang="0">
                  <a:pos x="141" y="916"/>
                </a:cxn>
                <a:cxn ang="0">
                  <a:pos x="140" y="917"/>
                </a:cxn>
                <a:cxn ang="0">
                  <a:pos x="139" y="919"/>
                </a:cxn>
                <a:cxn ang="0">
                  <a:pos x="138" y="921"/>
                </a:cxn>
                <a:cxn ang="0">
                  <a:pos x="137" y="919"/>
                </a:cxn>
                <a:cxn ang="0">
                  <a:pos x="131" y="862"/>
                </a:cxn>
                <a:cxn ang="0">
                  <a:pos x="124" y="804"/>
                </a:cxn>
                <a:cxn ang="0">
                  <a:pos x="117" y="747"/>
                </a:cxn>
                <a:cxn ang="0">
                  <a:pos x="108" y="689"/>
                </a:cxn>
                <a:cxn ang="0">
                  <a:pos x="101" y="658"/>
                </a:cxn>
                <a:cxn ang="0">
                  <a:pos x="94" y="627"/>
                </a:cxn>
                <a:cxn ang="0">
                  <a:pos x="87" y="596"/>
                </a:cxn>
                <a:cxn ang="0">
                  <a:pos x="79" y="565"/>
                </a:cxn>
                <a:cxn ang="0">
                  <a:pos x="71" y="534"/>
                </a:cxn>
                <a:cxn ang="0">
                  <a:pos x="62" y="503"/>
                </a:cxn>
                <a:cxn ang="0">
                  <a:pos x="54" y="473"/>
                </a:cxn>
                <a:cxn ang="0">
                  <a:pos x="46" y="441"/>
                </a:cxn>
                <a:cxn ang="0">
                  <a:pos x="32" y="389"/>
                </a:cxn>
                <a:cxn ang="0">
                  <a:pos x="20" y="336"/>
                </a:cxn>
                <a:cxn ang="0">
                  <a:pos x="11" y="280"/>
                </a:cxn>
                <a:cxn ang="0">
                  <a:pos x="3" y="225"/>
                </a:cxn>
                <a:cxn ang="0">
                  <a:pos x="0" y="170"/>
                </a:cxn>
                <a:cxn ang="0">
                  <a:pos x="0" y="113"/>
                </a:cxn>
                <a:cxn ang="0">
                  <a:pos x="6" y="58"/>
                </a:cxn>
                <a:cxn ang="0">
                  <a:pos x="16" y="4"/>
                </a:cxn>
                <a:cxn ang="0">
                  <a:pos x="17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141" h="921">
                  <a:moveTo>
                    <a:pt x="20" y="2"/>
                  </a:moveTo>
                  <a:lnTo>
                    <a:pt x="10" y="58"/>
                  </a:lnTo>
                  <a:lnTo>
                    <a:pt x="6" y="114"/>
                  </a:lnTo>
                  <a:lnTo>
                    <a:pt x="6" y="172"/>
                  </a:lnTo>
                  <a:lnTo>
                    <a:pt x="10" y="228"/>
                  </a:lnTo>
                  <a:lnTo>
                    <a:pt x="18" y="286"/>
                  </a:lnTo>
                  <a:lnTo>
                    <a:pt x="30" y="342"/>
                  </a:lnTo>
                  <a:lnTo>
                    <a:pt x="42" y="398"/>
                  </a:lnTo>
                  <a:lnTo>
                    <a:pt x="56" y="452"/>
                  </a:lnTo>
                  <a:lnTo>
                    <a:pt x="71" y="509"/>
                  </a:lnTo>
                  <a:lnTo>
                    <a:pt x="86" y="567"/>
                  </a:lnTo>
                  <a:lnTo>
                    <a:pt x="100" y="623"/>
                  </a:lnTo>
                  <a:lnTo>
                    <a:pt x="113" y="681"/>
                  </a:lnTo>
                  <a:lnTo>
                    <a:pt x="123" y="739"/>
                  </a:lnTo>
                  <a:lnTo>
                    <a:pt x="132" y="797"/>
                  </a:lnTo>
                  <a:lnTo>
                    <a:pt x="138" y="856"/>
                  </a:lnTo>
                  <a:lnTo>
                    <a:pt x="141" y="916"/>
                  </a:lnTo>
                  <a:lnTo>
                    <a:pt x="140" y="917"/>
                  </a:lnTo>
                  <a:lnTo>
                    <a:pt x="139" y="919"/>
                  </a:lnTo>
                  <a:lnTo>
                    <a:pt x="138" y="921"/>
                  </a:lnTo>
                  <a:lnTo>
                    <a:pt x="137" y="919"/>
                  </a:lnTo>
                  <a:lnTo>
                    <a:pt x="131" y="862"/>
                  </a:lnTo>
                  <a:lnTo>
                    <a:pt x="124" y="804"/>
                  </a:lnTo>
                  <a:lnTo>
                    <a:pt x="117" y="747"/>
                  </a:lnTo>
                  <a:lnTo>
                    <a:pt x="108" y="689"/>
                  </a:lnTo>
                  <a:lnTo>
                    <a:pt x="101" y="658"/>
                  </a:lnTo>
                  <a:lnTo>
                    <a:pt x="94" y="627"/>
                  </a:lnTo>
                  <a:lnTo>
                    <a:pt x="87" y="596"/>
                  </a:lnTo>
                  <a:lnTo>
                    <a:pt x="79" y="565"/>
                  </a:lnTo>
                  <a:lnTo>
                    <a:pt x="71" y="534"/>
                  </a:lnTo>
                  <a:lnTo>
                    <a:pt x="62" y="503"/>
                  </a:lnTo>
                  <a:lnTo>
                    <a:pt x="54" y="473"/>
                  </a:lnTo>
                  <a:lnTo>
                    <a:pt x="46" y="441"/>
                  </a:lnTo>
                  <a:lnTo>
                    <a:pt x="32" y="389"/>
                  </a:lnTo>
                  <a:lnTo>
                    <a:pt x="20" y="336"/>
                  </a:lnTo>
                  <a:lnTo>
                    <a:pt x="11" y="280"/>
                  </a:lnTo>
                  <a:lnTo>
                    <a:pt x="3" y="225"/>
                  </a:lnTo>
                  <a:lnTo>
                    <a:pt x="0" y="170"/>
                  </a:lnTo>
                  <a:lnTo>
                    <a:pt x="0" y="113"/>
                  </a:lnTo>
                  <a:lnTo>
                    <a:pt x="6" y="58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292225" y="4394200"/>
              <a:ext cx="80962" cy="3746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40" y="29"/>
                </a:cxn>
                <a:cxn ang="0">
                  <a:pos x="28" y="59"/>
                </a:cxn>
                <a:cxn ang="0">
                  <a:pos x="19" y="89"/>
                </a:cxn>
                <a:cxn ang="0">
                  <a:pos x="12" y="120"/>
                </a:cxn>
                <a:cxn ang="0">
                  <a:pos x="7" y="151"/>
                </a:cxn>
                <a:cxn ang="0">
                  <a:pos x="7" y="182"/>
                </a:cxn>
                <a:cxn ang="0">
                  <a:pos x="10" y="213"/>
                </a:cxn>
                <a:cxn ang="0">
                  <a:pos x="19" y="244"/>
                </a:cxn>
                <a:cxn ang="0">
                  <a:pos x="23" y="258"/>
                </a:cxn>
                <a:cxn ang="0">
                  <a:pos x="29" y="271"/>
                </a:cxn>
                <a:cxn ang="0">
                  <a:pos x="35" y="283"/>
                </a:cxn>
                <a:cxn ang="0">
                  <a:pos x="40" y="296"/>
                </a:cxn>
                <a:cxn ang="0">
                  <a:pos x="46" y="310"/>
                </a:cxn>
                <a:cxn ang="0">
                  <a:pos x="53" y="322"/>
                </a:cxn>
                <a:cxn ang="0">
                  <a:pos x="59" y="335"/>
                </a:cxn>
                <a:cxn ang="0">
                  <a:pos x="65" y="349"/>
                </a:cxn>
                <a:cxn ang="0">
                  <a:pos x="70" y="364"/>
                </a:cxn>
                <a:cxn ang="0">
                  <a:pos x="76" y="379"/>
                </a:cxn>
                <a:cxn ang="0">
                  <a:pos x="82" y="394"/>
                </a:cxn>
                <a:cxn ang="0">
                  <a:pos x="86" y="409"/>
                </a:cxn>
                <a:cxn ang="0">
                  <a:pos x="91" y="425"/>
                </a:cxn>
                <a:cxn ang="0">
                  <a:pos x="95" y="440"/>
                </a:cxn>
                <a:cxn ang="0">
                  <a:pos x="99" y="456"/>
                </a:cxn>
                <a:cxn ang="0">
                  <a:pos x="103" y="471"/>
                </a:cxn>
                <a:cxn ang="0">
                  <a:pos x="103" y="471"/>
                </a:cxn>
                <a:cxn ang="0">
                  <a:pos x="103" y="471"/>
                </a:cxn>
                <a:cxn ang="0">
                  <a:pos x="101" y="472"/>
                </a:cxn>
                <a:cxn ang="0">
                  <a:pos x="101" y="472"/>
                </a:cxn>
                <a:cxn ang="0">
                  <a:pos x="97" y="455"/>
                </a:cxn>
                <a:cxn ang="0">
                  <a:pos x="92" y="438"/>
                </a:cxn>
                <a:cxn ang="0">
                  <a:pos x="86" y="421"/>
                </a:cxn>
                <a:cxn ang="0">
                  <a:pos x="81" y="404"/>
                </a:cxn>
                <a:cxn ang="0">
                  <a:pos x="75" y="388"/>
                </a:cxn>
                <a:cxn ang="0">
                  <a:pos x="69" y="372"/>
                </a:cxn>
                <a:cxn ang="0">
                  <a:pos x="62" y="355"/>
                </a:cxn>
                <a:cxn ang="0">
                  <a:pos x="55" y="339"/>
                </a:cxn>
                <a:cxn ang="0">
                  <a:pos x="48" y="324"/>
                </a:cxn>
                <a:cxn ang="0">
                  <a:pos x="42" y="310"/>
                </a:cxn>
                <a:cxn ang="0">
                  <a:pos x="35" y="295"/>
                </a:cxn>
                <a:cxn ang="0">
                  <a:pos x="28" y="280"/>
                </a:cxn>
                <a:cxn ang="0">
                  <a:pos x="21" y="265"/>
                </a:cxn>
                <a:cxn ang="0">
                  <a:pos x="15" y="250"/>
                </a:cxn>
                <a:cxn ang="0">
                  <a:pos x="10" y="235"/>
                </a:cxn>
                <a:cxn ang="0">
                  <a:pos x="6" y="220"/>
                </a:cxn>
                <a:cxn ang="0">
                  <a:pos x="1" y="192"/>
                </a:cxn>
                <a:cxn ang="0">
                  <a:pos x="0" y="165"/>
                </a:cxn>
                <a:cxn ang="0">
                  <a:pos x="4" y="136"/>
                </a:cxn>
                <a:cxn ang="0">
                  <a:pos x="8" y="107"/>
                </a:cxn>
                <a:cxn ang="0">
                  <a:pos x="16" y="79"/>
                </a:cxn>
                <a:cxn ang="0">
                  <a:pos x="27" y="52"/>
                </a:cxn>
                <a:cxn ang="0">
                  <a:pos x="38" y="27"/>
                </a:cxn>
                <a:cxn ang="0">
                  <a:pos x="52" y="1"/>
                </a:cxn>
                <a:cxn ang="0">
                  <a:pos x="53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103" h="472">
                  <a:moveTo>
                    <a:pt x="54" y="0"/>
                  </a:moveTo>
                  <a:lnTo>
                    <a:pt x="40" y="29"/>
                  </a:lnTo>
                  <a:lnTo>
                    <a:pt x="28" y="59"/>
                  </a:lnTo>
                  <a:lnTo>
                    <a:pt x="19" y="89"/>
                  </a:lnTo>
                  <a:lnTo>
                    <a:pt x="12" y="120"/>
                  </a:lnTo>
                  <a:lnTo>
                    <a:pt x="7" y="151"/>
                  </a:lnTo>
                  <a:lnTo>
                    <a:pt x="7" y="182"/>
                  </a:lnTo>
                  <a:lnTo>
                    <a:pt x="10" y="213"/>
                  </a:lnTo>
                  <a:lnTo>
                    <a:pt x="19" y="244"/>
                  </a:lnTo>
                  <a:lnTo>
                    <a:pt x="23" y="258"/>
                  </a:lnTo>
                  <a:lnTo>
                    <a:pt x="29" y="271"/>
                  </a:lnTo>
                  <a:lnTo>
                    <a:pt x="35" y="283"/>
                  </a:lnTo>
                  <a:lnTo>
                    <a:pt x="40" y="296"/>
                  </a:lnTo>
                  <a:lnTo>
                    <a:pt x="46" y="310"/>
                  </a:lnTo>
                  <a:lnTo>
                    <a:pt x="53" y="322"/>
                  </a:lnTo>
                  <a:lnTo>
                    <a:pt x="59" y="335"/>
                  </a:lnTo>
                  <a:lnTo>
                    <a:pt x="65" y="349"/>
                  </a:lnTo>
                  <a:lnTo>
                    <a:pt x="70" y="364"/>
                  </a:lnTo>
                  <a:lnTo>
                    <a:pt x="76" y="379"/>
                  </a:lnTo>
                  <a:lnTo>
                    <a:pt x="82" y="394"/>
                  </a:lnTo>
                  <a:lnTo>
                    <a:pt x="86" y="409"/>
                  </a:lnTo>
                  <a:lnTo>
                    <a:pt x="91" y="425"/>
                  </a:lnTo>
                  <a:lnTo>
                    <a:pt x="95" y="440"/>
                  </a:lnTo>
                  <a:lnTo>
                    <a:pt x="99" y="456"/>
                  </a:lnTo>
                  <a:lnTo>
                    <a:pt x="103" y="471"/>
                  </a:lnTo>
                  <a:lnTo>
                    <a:pt x="103" y="471"/>
                  </a:lnTo>
                  <a:lnTo>
                    <a:pt x="103" y="471"/>
                  </a:lnTo>
                  <a:lnTo>
                    <a:pt x="101" y="472"/>
                  </a:lnTo>
                  <a:lnTo>
                    <a:pt x="101" y="472"/>
                  </a:lnTo>
                  <a:lnTo>
                    <a:pt x="97" y="455"/>
                  </a:lnTo>
                  <a:lnTo>
                    <a:pt x="92" y="438"/>
                  </a:lnTo>
                  <a:lnTo>
                    <a:pt x="86" y="421"/>
                  </a:lnTo>
                  <a:lnTo>
                    <a:pt x="81" y="404"/>
                  </a:lnTo>
                  <a:lnTo>
                    <a:pt x="75" y="388"/>
                  </a:lnTo>
                  <a:lnTo>
                    <a:pt x="69" y="372"/>
                  </a:lnTo>
                  <a:lnTo>
                    <a:pt x="62" y="355"/>
                  </a:lnTo>
                  <a:lnTo>
                    <a:pt x="55" y="339"/>
                  </a:lnTo>
                  <a:lnTo>
                    <a:pt x="48" y="324"/>
                  </a:lnTo>
                  <a:lnTo>
                    <a:pt x="42" y="310"/>
                  </a:lnTo>
                  <a:lnTo>
                    <a:pt x="35" y="295"/>
                  </a:lnTo>
                  <a:lnTo>
                    <a:pt x="28" y="280"/>
                  </a:lnTo>
                  <a:lnTo>
                    <a:pt x="21" y="265"/>
                  </a:lnTo>
                  <a:lnTo>
                    <a:pt x="15" y="250"/>
                  </a:lnTo>
                  <a:lnTo>
                    <a:pt x="10" y="235"/>
                  </a:lnTo>
                  <a:lnTo>
                    <a:pt x="6" y="220"/>
                  </a:lnTo>
                  <a:lnTo>
                    <a:pt x="1" y="192"/>
                  </a:lnTo>
                  <a:lnTo>
                    <a:pt x="0" y="165"/>
                  </a:lnTo>
                  <a:lnTo>
                    <a:pt x="4" y="136"/>
                  </a:lnTo>
                  <a:lnTo>
                    <a:pt x="8" y="107"/>
                  </a:lnTo>
                  <a:lnTo>
                    <a:pt x="16" y="79"/>
                  </a:lnTo>
                  <a:lnTo>
                    <a:pt x="27" y="52"/>
                  </a:lnTo>
                  <a:lnTo>
                    <a:pt x="38" y="27"/>
                  </a:lnTo>
                  <a:lnTo>
                    <a:pt x="52" y="1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570038" y="4432300"/>
              <a:ext cx="230187" cy="515938"/>
            </a:xfrm>
            <a:custGeom>
              <a:avLst/>
              <a:gdLst/>
              <a:ahLst/>
              <a:cxnLst>
                <a:cxn ang="0">
                  <a:pos x="0" y="649"/>
                </a:cxn>
                <a:cxn ang="0">
                  <a:pos x="4" y="635"/>
                </a:cxn>
                <a:cxn ang="0">
                  <a:pos x="8" y="619"/>
                </a:cxn>
                <a:cxn ang="0">
                  <a:pos x="14" y="603"/>
                </a:cxn>
                <a:cxn ang="0">
                  <a:pos x="22" y="587"/>
                </a:cxn>
                <a:cxn ang="0">
                  <a:pos x="30" y="571"/>
                </a:cxn>
                <a:cxn ang="0">
                  <a:pos x="38" y="555"/>
                </a:cxn>
                <a:cxn ang="0">
                  <a:pos x="47" y="541"/>
                </a:cxn>
                <a:cxn ang="0">
                  <a:pos x="56" y="529"/>
                </a:cxn>
                <a:cxn ang="0">
                  <a:pos x="71" y="510"/>
                </a:cxn>
                <a:cxn ang="0">
                  <a:pos x="85" y="490"/>
                </a:cxn>
                <a:cxn ang="0">
                  <a:pos x="100" y="469"/>
                </a:cxn>
                <a:cxn ang="0">
                  <a:pos x="114" y="450"/>
                </a:cxn>
                <a:cxn ang="0">
                  <a:pos x="128" y="429"/>
                </a:cxn>
                <a:cxn ang="0">
                  <a:pos x="142" y="409"/>
                </a:cxn>
                <a:cxn ang="0">
                  <a:pos x="155" y="389"/>
                </a:cxn>
                <a:cxn ang="0">
                  <a:pos x="167" y="367"/>
                </a:cxn>
                <a:cxn ang="0">
                  <a:pos x="179" y="347"/>
                </a:cxn>
                <a:cxn ang="0">
                  <a:pos x="189" y="327"/>
                </a:cxn>
                <a:cxn ang="0">
                  <a:pos x="199" y="307"/>
                </a:cxn>
                <a:cxn ang="0">
                  <a:pos x="209" y="285"/>
                </a:cxn>
                <a:cxn ang="0">
                  <a:pos x="219" y="264"/>
                </a:cxn>
                <a:cxn ang="0">
                  <a:pos x="227" y="243"/>
                </a:cxn>
                <a:cxn ang="0">
                  <a:pos x="235" y="222"/>
                </a:cxn>
                <a:cxn ang="0">
                  <a:pos x="243" y="200"/>
                </a:cxn>
                <a:cxn ang="0">
                  <a:pos x="257" y="153"/>
                </a:cxn>
                <a:cxn ang="0">
                  <a:pos x="265" y="105"/>
                </a:cxn>
                <a:cxn ang="0">
                  <a:pos x="270" y="58"/>
                </a:cxn>
                <a:cxn ang="0">
                  <a:pos x="277" y="10"/>
                </a:cxn>
                <a:cxn ang="0">
                  <a:pos x="278" y="5"/>
                </a:cxn>
                <a:cxn ang="0">
                  <a:pos x="282" y="2"/>
                </a:cxn>
                <a:cxn ang="0">
                  <a:pos x="286" y="0"/>
                </a:cxn>
                <a:cxn ang="0">
                  <a:pos x="288" y="3"/>
                </a:cxn>
                <a:cxn ang="0">
                  <a:pos x="290" y="41"/>
                </a:cxn>
                <a:cxn ang="0">
                  <a:pos x="288" y="79"/>
                </a:cxn>
                <a:cxn ang="0">
                  <a:pos x="282" y="118"/>
                </a:cxn>
                <a:cxn ang="0">
                  <a:pos x="273" y="156"/>
                </a:cxn>
                <a:cxn ang="0">
                  <a:pos x="261" y="194"/>
                </a:cxn>
                <a:cxn ang="0">
                  <a:pos x="246" y="231"/>
                </a:cxn>
                <a:cxn ang="0">
                  <a:pos x="229" y="267"/>
                </a:cxn>
                <a:cxn ang="0">
                  <a:pos x="213" y="301"/>
                </a:cxn>
                <a:cxn ang="0">
                  <a:pos x="204" y="319"/>
                </a:cxn>
                <a:cxn ang="0">
                  <a:pos x="195" y="336"/>
                </a:cxn>
                <a:cxn ang="0">
                  <a:pos x="186" y="353"/>
                </a:cxn>
                <a:cxn ang="0">
                  <a:pos x="176" y="370"/>
                </a:cxn>
                <a:cxn ang="0">
                  <a:pos x="166" y="388"/>
                </a:cxn>
                <a:cxn ang="0">
                  <a:pos x="156" y="404"/>
                </a:cxn>
                <a:cxn ang="0">
                  <a:pos x="144" y="421"/>
                </a:cxn>
                <a:cxn ang="0">
                  <a:pos x="133" y="437"/>
                </a:cxn>
                <a:cxn ang="0">
                  <a:pos x="115" y="459"/>
                </a:cxn>
                <a:cxn ang="0">
                  <a:pos x="97" y="484"/>
                </a:cxn>
                <a:cxn ang="0">
                  <a:pos x="76" y="511"/>
                </a:cxn>
                <a:cxn ang="0">
                  <a:pos x="57" y="537"/>
                </a:cxn>
                <a:cxn ang="0">
                  <a:pos x="38" y="566"/>
                </a:cxn>
                <a:cxn ang="0">
                  <a:pos x="22" y="594"/>
                </a:cxn>
                <a:cxn ang="0">
                  <a:pos x="11" y="621"/>
                </a:cxn>
                <a:cxn ang="0">
                  <a:pos x="3" y="648"/>
                </a:cxn>
                <a:cxn ang="0">
                  <a:pos x="3" y="649"/>
                </a:cxn>
                <a:cxn ang="0">
                  <a:pos x="1" y="649"/>
                </a:cxn>
                <a:cxn ang="0">
                  <a:pos x="0" y="649"/>
                </a:cxn>
                <a:cxn ang="0">
                  <a:pos x="0" y="649"/>
                </a:cxn>
                <a:cxn ang="0">
                  <a:pos x="0" y="649"/>
                </a:cxn>
              </a:cxnLst>
              <a:rect l="0" t="0" r="r" b="b"/>
              <a:pathLst>
                <a:path w="290" h="649">
                  <a:moveTo>
                    <a:pt x="0" y="649"/>
                  </a:moveTo>
                  <a:lnTo>
                    <a:pt x="4" y="635"/>
                  </a:lnTo>
                  <a:lnTo>
                    <a:pt x="8" y="619"/>
                  </a:lnTo>
                  <a:lnTo>
                    <a:pt x="14" y="603"/>
                  </a:lnTo>
                  <a:lnTo>
                    <a:pt x="22" y="587"/>
                  </a:lnTo>
                  <a:lnTo>
                    <a:pt x="30" y="571"/>
                  </a:lnTo>
                  <a:lnTo>
                    <a:pt x="38" y="555"/>
                  </a:lnTo>
                  <a:lnTo>
                    <a:pt x="47" y="541"/>
                  </a:lnTo>
                  <a:lnTo>
                    <a:pt x="56" y="529"/>
                  </a:lnTo>
                  <a:lnTo>
                    <a:pt x="71" y="510"/>
                  </a:lnTo>
                  <a:lnTo>
                    <a:pt x="85" y="490"/>
                  </a:lnTo>
                  <a:lnTo>
                    <a:pt x="100" y="469"/>
                  </a:lnTo>
                  <a:lnTo>
                    <a:pt x="114" y="450"/>
                  </a:lnTo>
                  <a:lnTo>
                    <a:pt x="128" y="429"/>
                  </a:lnTo>
                  <a:lnTo>
                    <a:pt x="142" y="409"/>
                  </a:lnTo>
                  <a:lnTo>
                    <a:pt x="155" y="389"/>
                  </a:lnTo>
                  <a:lnTo>
                    <a:pt x="167" y="367"/>
                  </a:lnTo>
                  <a:lnTo>
                    <a:pt x="179" y="347"/>
                  </a:lnTo>
                  <a:lnTo>
                    <a:pt x="189" y="327"/>
                  </a:lnTo>
                  <a:lnTo>
                    <a:pt x="199" y="307"/>
                  </a:lnTo>
                  <a:lnTo>
                    <a:pt x="209" y="285"/>
                  </a:lnTo>
                  <a:lnTo>
                    <a:pt x="219" y="264"/>
                  </a:lnTo>
                  <a:lnTo>
                    <a:pt x="227" y="243"/>
                  </a:lnTo>
                  <a:lnTo>
                    <a:pt x="235" y="222"/>
                  </a:lnTo>
                  <a:lnTo>
                    <a:pt x="243" y="200"/>
                  </a:lnTo>
                  <a:lnTo>
                    <a:pt x="257" y="153"/>
                  </a:lnTo>
                  <a:lnTo>
                    <a:pt x="265" y="105"/>
                  </a:lnTo>
                  <a:lnTo>
                    <a:pt x="270" y="58"/>
                  </a:lnTo>
                  <a:lnTo>
                    <a:pt x="277" y="10"/>
                  </a:lnTo>
                  <a:lnTo>
                    <a:pt x="278" y="5"/>
                  </a:lnTo>
                  <a:lnTo>
                    <a:pt x="282" y="2"/>
                  </a:lnTo>
                  <a:lnTo>
                    <a:pt x="286" y="0"/>
                  </a:lnTo>
                  <a:lnTo>
                    <a:pt x="288" y="3"/>
                  </a:lnTo>
                  <a:lnTo>
                    <a:pt x="290" y="41"/>
                  </a:lnTo>
                  <a:lnTo>
                    <a:pt x="288" y="79"/>
                  </a:lnTo>
                  <a:lnTo>
                    <a:pt x="282" y="118"/>
                  </a:lnTo>
                  <a:lnTo>
                    <a:pt x="273" y="156"/>
                  </a:lnTo>
                  <a:lnTo>
                    <a:pt x="261" y="194"/>
                  </a:lnTo>
                  <a:lnTo>
                    <a:pt x="246" y="231"/>
                  </a:lnTo>
                  <a:lnTo>
                    <a:pt x="229" y="267"/>
                  </a:lnTo>
                  <a:lnTo>
                    <a:pt x="213" y="301"/>
                  </a:lnTo>
                  <a:lnTo>
                    <a:pt x="204" y="319"/>
                  </a:lnTo>
                  <a:lnTo>
                    <a:pt x="195" y="336"/>
                  </a:lnTo>
                  <a:lnTo>
                    <a:pt x="186" y="353"/>
                  </a:lnTo>
                  <a:lnTo>
                    <a:pt x="176" y="370"/>
                  </a:lnTo>
                  <a:lnTo>
                    <a:pt x="166" y="388"/>
                  </a:lnTo>
                  <a:lnTo>
                    <a:pt x="156" y="404"/>
                  </a:lnTo>
                  <a:lnTo>
                    <a:pt x="144" y="421"/>
                  </a:lnTo>
                  <a:lnTo>
                    <a:pt x="133" y="437"/>
                  </a:lnTo>
                  <a:lnTo>
                    <a:pt x="115" y="459"/>
                  </a:lnTo>
                  <a:lnTo>
                    <a:pt x="97" y="484"/>
                  </a:lnTo>
                  <a:lnTo>
                    <a:pt x="76" y="511"/>
                  </a:lnTo>
                  <a:lnTo>
                    <a:pt x="57" y="537"/>
                  </a:lnTo>
                  <a:lnTo>
                    <a:pt x="38" y="566"/>
                  </a:lnTo>
                  <a:lnTo>
                    <a:pt x="22" y="594"/>
                  </a:lnTo>
                  <a:lnTo>
                    <a:pt x="11" y="621"/>
                  </a:lnTo>
                  <a:lnTo>
                    <a:pt x="3" y="648"/>
                  </a:lnTo>
                  <a:lnTo>
                    <a:pt x="3" y="649"/>
                  </a:lnTo>
                  <a:lnTo>
                    <a:pt x="1" y="649"/>
                  </a:lnTo>
                  <a:lnTo>
                    <a:pt x="0" y="649"/>
                  </a:lnTo>
                  <a:lnTo>
                    <a:pt x="0" y="649"/>
                  </a:lnTo>
                  <a:lnTo>
                    <a:pt x="0" y="6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254125" y="4794250"/>
              <a:ext cx="55562" cy="119063"/>
            </a:xfrm>
            <a:custGeom>
              <a:avLst/>
              <a:gdLst/>
              <a:ahLst/>
              <a:cxnLst>
                <a:cxn ang="0">
                  <a:pos x="10" y="134"/>
                </a:cxn>
                <a:cxn ang="0">
                  <a:pos x="17" y="143"/>
                </a:cxn>
                <a:cxn ang="0">
                  <a:pos x="24" y="145"/>
                </a:cxn>
                <a:cxn ang="0">
                  <a:pos x="30" y="145"/>
                </a:cxn>
                <a:cxn ang="0">
                  <a:pos x="37" y="141"/>
                </a:cxn>
                <a:cxn ang="0">
                  <a:pos x="43" y="135"/>
                </a:cxn>
                <a:cxn ang="0">
                  <a:pos x="47" y="128"/>
                </a:cxn>
                <a:cxn ang="0">
                  <a:pos x="52" y="121"/>
                </a:cxn>
                <a:cxn ang="0">
                  <a:pos x="54" y="116"/>
                </a:cxn>
                <a:cxn ang="0">
                  <a:pos x="57" y="107"/>
                </a:cxn>
                <a:cxn ang="0">
                  <a:pos x="60" y="99"/>
                </a:cxn>
                <a:cxn ang="0">
                  <a:pos x="61" y="90"/>
                </a:cxn>
                <a:cxn ang="0">
                  <a:pos x="61" y="82"/>
                </a:cxn>
                <a:cxn ang="0">
                  <a:pos x="59" y="69"/>
                </a:cxn>
                <a:cxn ang="0">
                  <a:pos x="55" y="58"/>
                </a:cxn>
                <a:cxn ang="0">
                  <a:pos x="49" y="48"/>
                </a:cxn>
                <a:cxn ang="0">
                  <a:pos x="43" y="37"/>
                </a:cxn>
                <a:cxn ang="0">
                  <a:pos x="34" y="29"/>
                </a:cxn>
                <a:cxn ang="0">
                  <a:pos x="25" y="21"/>
                </a:cxn>
                <a:cxn ang="0">
                  <a:pos x="15" y="15"/>
                </a:cxn>
                <a:cxn ang="0">
                  <a:pos x="3" y="10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6" y="5"/>
                </a:cxn>
                <a:cxn ang="0">
                  <a:pos x="30" y="12"/>
                </a:cxn>
                <a:cxn ang="0">
                  <a:pos x="40" y="22"/>
                </a:cxn>
                <a:cxn ang="0">
                  <a:pos x="49" y="34"/>
                </a:cxn>
                <a:cxn ang="0">
                  <a:pos x="57" y="49"/>
                </a:cxn>
                <a:cxn ang="0">
                  <a:pos x="63" y="63"/>
                </a:cxn>
                <a:cxn ang="0">
                  <a:pos x="67" y="78"/>
                </a:cxn>
                <a:cxn ang="0">
                  <a:pos x="69" y="93"/>
                </a:cxn>
                <a:cxn ang="0">
                  <a:pos x="68" y="105"/>
                </a:cxn>
                <a:cxn ang="0">
                  <a:pos x="63" y="118"/>
                </a:cxn>
                <a:cxn ang="0">
                  <a:pos x="55" y="132"/>
                </a:cxn>
                <a:cxn ang="0">
                  <a:pos x="47" y="142"/>
                </a:cxn>
                <a:cxn ang="0">
                  <a:pos x="37" y="149"/>
                </a:cxn>
                <a:cxn ang="0">
                  <a:pos x="26" y="151"/>
                </a:cxn>
                <a:cxn ang="0">
                  <a:pos x="16" y="147"/>
                </a:cxn>
                <a:cxn ang="0">
                  <a:pos x="7" y="134"/>
                </a:cxn>
                <a:cxn ang="0">
                  <a:pos x="7" y="132"/>
                </a:cxn>
                <a:cxn ang="0">
                  <a:pos x="8" y="132"/>
                </a:cxn>
                <a:cxn ang="0">
                  <a:pos x="9" y="133"/>
                </a:cxn>
                <a:cxn ang="0">
                  <a:pos x="10" y="134"/>
                </a:cxn>
                <a:cxn ang="0">
                  <a:pos x="10" y="134"/>
                </a:cxn>
              </a:cxnLst>
              <a:rect l="0" t="0" r="r" b="b"/>
              <a:pathLst>
                <a:path w="69" h="151">
                  <a:moveTo>
                    <a:pt x="10" y="134"/>
                  </a:moveTo>
                  <a:lnTo>
                    <a:pt x="17" y="143"/>
                  </a:lnTo>
                  <a:lnTo>
                    <a:pt x="24" y="145"/>
                  </a:lnTo>
                  <a:lnTo>
                    <a:pt x="30" y="145"/>
                  </a:lnTo>
                  <a:lnTo>
                    <a:pt x="37" y="141"/>
                  </a:lnTo>
                  <a:lnTo>
                    <a:pt x="43" y="135"/>
                  </a:lnTo>
                  <a:lnTo>
                    <a:pt x="47" y="128"/>
                  </a:lnTo>
                  <a:lnTo>
                    <a:pt x="52" y="121"/>
                  </a:lnTo>
                  <a:lnTo>
                    <a:pt x="54" y="116"/>
                  </a:lnTo>
                  <a:lnTo>
                    <a:pt x="57" y="107"/>
                  </a:lnTo>
                  <a:lnTo>
                    <a:pt x="60" y="99"/>
                  </a:lnTo>
                  <a:lnTo>
                    <a:pt x="61" y="90"/>
                  </a:lnTo>
                  <a:lnTo>
                    <a:pt x="61" y="82"/>
                  </a:lnTo>
                  <a:lnTo>
                    <a:pt x="59" y="69"/>
                  </a:lnTo>
                  <a:lnTo>
                    <a:pt x="55" y="58"/>
                  </a:lnTo>
                  <a:lnTo>
                    <a:pt x="49" y="48"/>
                  </a:lnTo>
                  <a:lnTo>
                    <a:pt x="43" y="37"/>
                  </a:lnTo>
                  <a:lnTo>
                    <a:pt x="34" y="29"/>
                  </a:lnTo>
                  <a:lnTo>
                    <a:pt x="25" y="21"/>
                  </a:lnTo>
                  <a:lnTo>
                    <a:pt x="15" y="15"/>
                  </a:lnTo>
                  <a:lnTo>
                    <a:pt x="3" y="10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5"/>
                  </a:lnTo>
                  <a:lnTo>
                    <a:pt x="30" y="12"/>
                  </a:lnTo>
                  <a:lnTo>
                    <a:pt x="40" y="22"/>
                  </a:lnTo>
                  <a:lnTo>
                    <a:pt x="49" y="34"/>
                  </a:lnTo>
                  <a:lnTo>
                    <a:pt x="57" y="49"/>
                  </a:lnTo>
                  <a:lnTo>
                    <a:pt x="63" y="63"/>
                  </a:lnTo>
                  <a:lnTo>
                    <a:pt x="67" y="78"/>
                  </a:lnTo>
                  <a:lnTo>
                    <a:pt x="69" y="93"/>
                  </a:lnTo>
                  <a:lnTo>
                    <a:pt x="68" y="105"/>
                  </a:lnTo>
                  <a:lnTo>
                    <a:pt x="63" y="118"/>
                  </a:lnTo>
                  <a:lnTo>
                    <a:pt x="55" y="132"/>
                  </a:lnTo>
                  <a:lnTo>
                    <a:pt x="47" y="142"/>
                  </a:lnTo>
                  <a:lnTo>
                    <a:pt x="37" y="149"/>
                  </a:lnTo>
                  <a:lnTo>
                    <a:pt x="26" y="151"/>
                  </a:lnTo>
                  <a:lnTo>
                    <a:pt x="16" y="147"/>
                  </a:lnTo>
                  <a:lnTo>
                    <a:pt x="7" y="134"/>
                  </a:lnTo>
                  <a:lnTo>
                    <a:pt x="7" y="132"/>
                  </a:lnTo>
                  <a:lnTo>
                    <a:pt x="8" y="132"/>
                  </a:lnTo>
                  <a:lnTo>
                    <a:pt x="9" y="133"/>
                  </a:lnTo>
                  <a:lnTo>
                    <a:pt x="10" y="134"/>
                  </a:lnTo>
                  <a:lnTo>
                    <a:pt x="10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1393825" y="4279900"/>
              <a:ext cx="260350" cy="238125"/>
            </a:xfrm>
            <a:custGeom>
              <a:avLst/>
              <a:gdLst/>
              <a:ahLst/>
              <a:cxnLst>
                <a:cxn ang="0">
                  <a:pos x="283" y="4"/>
                </a:cxn>
                <a:cxn ang="0">
                  <a:pos x="297" y="0"/>
                </a:cxn>
                <a:cxn ang="0">
                  <a:pos x="310" y="4"/>
                </a:cxn>
                <a:cxn ang="0">
                  <a:pos x="320" y="13"/>
                </a:cxn>
                <a:cxn ang="0">
                  <a:pos x="327" y="33"/>
                </a:cxn>
                <a:cxn ang="0">
                  <a:pos x="326" y="57"/>
                </a:cxn>
                <a:cxn ang="0">
                  <a:pos x="316" y="77"/>
                </a:cxn>
                <a:cxn ang="0">
                  <a:pos x="297" y="95"/>
                </a:cxn>
                <a:cxn ang="0">
                  <a:pos x="268" y="109"/>
                </a:cxn>
                <a:cxn ang="0">
                  <a:pos x="234" y="124"/>
                </a:cxn>
                <a:cxn ang="0">
                  <a:pos x="197" y="137"/>
                </a:cxn>
                <a:cxn ang="0">
                  <a:pos x="161" y="150"/>
                </a:cxn>
                <a:cxn ang="0">
                  <a:pos x="119" y="168"/>
                </a:cxn>
                <a:cxn ang="0">
                  <a:pos x="73" y="196"/>
                </a:cxn>
                <a:cxn ang="0">
                  <a:pos x="37" y="230"/>
                </a:cxn>
                <a:cxn ang="0">
                  <a:pos x="11" y="274"/>
                </a:cxn>
                <a:cxn ang="0">
                  <a:pos x="2" y="301"/>
                </a:cxn>
                <a:cxn ang="0">
                  <a:pos x="0" y="298"/>
                </a:cxn>
                <a:cxn ang="0">
                  <a:pos x="6" y="270"/>
                </a:cxn>
                <a:cxn ang="0">
                  <a:pos x="30" y="225"/>
                </a:cxn>
                <a:cxn ang="0">
                  <a:pos x="67" y="189"/>
                </a:cxn>
                <a:cxn ang="0">
                  <a:pos x="113" y="161"/>
                </a:cxn>
                <a:cxn ang="0">
                  <a:pos x="151" y="143"/>
                </a:cxn>
                <a:cxn ang="0">
                  <a:pos x="177" y="131"/>
                </a:cxn>
                <a:cxn ang="0">
                  <a:pos x="203" y="121"/>
                </a:cxn>
                <a:cxn ang="0">
                  <a:pos x="229" y="111"/>
                </a:cxn>
                <a:cxn ang="0">
                  <a:pos x="248" y="104"/>
                </a:cxn>
                <a:cxn ang="0">
                  <a:pos x="259" y="98"/>
                </a:cxn>
                <a:cxn ang="0">
                  <a:pos x="269" y="93"/>
                </a:cxn>
                <a:cxn ang="0">
                  <a:pos x="280" y="88"/>
                </a:cxn>
                <a:cxn ang="0">
                  <a:pos x="291" y="81"/>
                </a:cxn>
                <a:cxn ang="0">
                  <a:pos x="302" y="71"/>
                </a:cxn>
                <a:cxn ang="0">
                  <a:pos x="311" y="60"/>
                </a:cxn>
                <a:cxn ang="0">
                  <a:pos x="318" y="38"/>
                </a:cxn>
                <a:cxn ang="0">
                  <a:pos x="316" y="16"/>
                </a:cxn>
                <a:cxn ang="0">
                  <a:pos x="297" y="7"/>
                </a:cxn>
                <a:cxn ang="0">
                  <a:pos x="278" y="10"/>
                </a:cxn>
                <a:cxn ang="0">
                  <a:pos x="276" y="8"/>
                </a:cxn>
                <a:cxn ang="0">
                  <a:pos x="276" y="7"/>
                </a:cxn>
              </a:cxnLst>
              <a:rect l="0" t="0" r="r" b="b"/>
              <a:pathLst>
                <a:path w="328" h="301">
                  <a:moveTo>
                    <a:pt x="276" y="7"/>
                  </a:moveTo>
                  <a:lnTo>
                    <a:pt x="283" y="4"/>
                  </a:lnTo>
                  <a:lnTo>
                    <a:pt x="290" y="1"/>
                  </a:lnTo>
                  <a:lnTo>
                    <a:pt x="297" y="0"/>
                  </a:lnTo>
                  <a:lnTo>
                    <a:pt x="304" y="1"/>
                  </a:lnTo>
                  <a:lnTo>
                    <a:pt x="310" y="4"/>
                  </a:lnTo>
                  <a:lnTo>
                    <a:pt x="316" y="7"/>
                  </a:lnTo>
                  <a:lnTo>
                    <a:pt x="320" y="13"/>
                  </a:lnTo>
                  <a:lnTo>
                    <a:pt x="324" y="20"/>
                  </a:lnTo>
                  <a:lnTo>
                    <a:pt x="327" y="33"/>
                  </a:lnTo>
                  <a:lnTo>
                    <a:pt x="328" y="45"/>
                  </a:lnTo>
                  <a:lnTo>
                    <a:pt x="326" y="57"/>
                  </a:lnTo>
                  <a:lnTo>
                    <a:pt x="322" y="67"/>
                  </a:lnTo>
                  <a:lnTo>
                    <a:pt x="316" y="77"/>
                  </a:lnTo>
                  <a:lnTo>
                    <a:pt x="307" y="86"/>
                  </a:lnTo>
                  <a:lnTo>
                    <a:pt x="297" y="95"/>
                  </a:lnTo>
                  <a:lnTo>
                    <a:pt x="286" y="101"/>
                  </a:lnTo>
                  <a:lnTo>
                    <a:pt x="268" y="109"/>
                  </a:lnTo>
                  <a:lnTo>
                    <a:pt x="251" y="118"/>
                  </a:lnTo>
                  <a:lnTo>
                    <a:pt x="234" y="124"/>
                  </a:lnTo>
                  <a:lnTo>
                    <a:pt x="215" y="130"/>
                  </a:lnTo>
                  <a:lnTo>
                    <a:pt x="197" y="137"/>
                  </a:lnTo>
                  <a:lnTo>
                    <a:pt x="180" y="143"/>
                  </a:lnTo>
                  <a:lnTo>
                    <a:pt x="161" y="150"/>
                  </a:lnTo>
                  <a:lnTo>
                    <a:pt x="144" y="157"/>
                  </a:lnTo>
                  <a:lnTo>
                    <a:pt x="119" y="168"/>
                  </a:lnTo>
                  <a:lnTo>
                    <a:pt x="94" y="181"/>
                  </a:lnTo>
                  <a:lnTo>
                    <a:pt x="73" y="196"/>
                  </a:lnTo>
                  <a:lnTo>
                    <a:pt x="53" y="212"/>
                  </a:lnTo>
                  <a:lnTo>
                    <a:pt x="37" y="230"/>
                  </a:lnTo>
                  <a:lnTo>
                    <a:pt x="22" y="251"/>
                  </a:lnTo>
                  <a:lnTo>
                    <a:pt x="11" y="274"/>
                  </a:lnTo>
                  <a:lnTo>
                    <a:pt x="3" y="301"/>
                  </a:lnTo>
                  <a:lnTo>
                    <a:pt x="2" y="301"/>
                  </a:lnTo>
                  <a:lnTo>
                    <a:pt x="1" y="299"/>
                  </a:lnTo>
                  <a:lnTo>
                    <a:pt x="0" y="298"/>
                  </a:lnTo>
                  <a:lnTo>
                    <a:pt x="0" y="297"/>
                  </a:lnTo>
                  <a:lnTo>
                    <a:pt x="6" y="270"/>
                  </a:lnTo>
                  <a:lnTo>
                    <a:pt x="16" y="245"/>
                  </a:lnTo>
                  <a:lnTo>
                    <a:pt x="30" y="225"/>
                  </a:lnTo>
                  <a:lnTo>
                    <a:pt x="47" y="205"/>
                  </a:lnTo>
                  <a:lnTo>
                    <a:pt x="67" y="189"/>
                  </a:lnTo>
                  <a:lnTo>
                    <a:pt x="90" y="174"/>
                  </a:lnTo>
                  <a:lnTo>
                    <a:pt x="113" y="161"/>
                  </a:lnTo>
                  <a:lnTo>
                    <a:pt x="138" y="149"/>
                  </a:lnTo>
                  <a:lnTo>
                    <a:pt x="151" y="143"/>
                  </a:lnTo>
                  <a:lnTo>
                    <a:pt x="165" y="137"/>
                  </a:lnTo>
                  <a:lnTo>
                    <a:pt x="177" y="131"/>
                  </a:lnTo>
                  <a:lnTo>
                    <a:pt x="190" y="127"/>
                  </a:lnTo>
                  <a:lnTo>
                    <a:pt x="203" y="121"/>
                  </a:lnTo>
                  <a:lnTo>
                    <a:pt x="216" y="116"/>
                  </a:lnTo>
                  <a:lnTo>
                    <a:pt x="229" y="111"/>
                  </a:lnTo>
                  <a:lnTo>
                    <a:pt x="242" y="106"/>
                  </a:lnTo>
                  <a:lnTo>
                    <a:pt x="248" y="104"/>
                  </a:lnTo>
                  <a:lnTo>
                    <a:pt x="253" y="100"/>
                  </a:lnTo>
                  <a:lnTo>
                    <a:pt x="259" y="98"/>
                  </a:lnTo>
                  <a:lnTo>
                    <a:pt x="264" y="96"/>
                  </a:lnTo>
                  <a:lnTo>
                    <a:pt x="269" y="93"/>
                  </a:lnTo>
                  <a:lnTo>
                    <a:pt x="275" y="90"/>
                  </a:lnTo>
                  <a:lnTo>
                    <a:pt x="280" y="88"/>
                  </a:lnTo>
                  <a:lnTo>
                    <a:pt x="286" y="84"/>
                  </a:lnTo>
                  <a:lnTo>
                    <a:pt x="291" y="81"/>
                  </a:lnTo>
                  <a:lnTo>
                    <a:pt x="296" y="76"/>
                  </a:lnTo>
                  <a:lnTo>
                    <a:pt x="302" y="71"/>
                  </a:lnTo>
                  <a:lnTo>
                    <a:pt x="306" y="67"/>
                  </a:lnTo>
                  <a:lnTo>
                    <a:pt x="311" y="60"/>
                  </a:lnTo>
                  <a:lnTo>
                    <a:pt x="316" y="50"/>
                  </a:lnTo>
                  <a:lnTo>
                    <a:pt x="318" y="38"/>
                  </a:lnTo>
                  <a:lnTo>
                    <a:pt x="319" y="27"/>
                  </a:lnTo>
                  <a:lnTo>
                    <a:pt x="316" y="16"/>
                  </a:lnTo>
                  <a:lnTo>
                    <a:pt x="309" y="9"/>
                  </a:lnTo>
                  <a:lnTo>
                    <a:pt x="297" y="7"/>
                  </a:lnTo>
                  <a:lnTo>
                    <a:pt x="279" y="10"/>
                  </a:lnTo>
                  <a:lnTo>
                    <a:pt x="278" y="10"/>
                  </a:lnTo>
                  <a:lnTo>
                    <a:pt x="278" y="9"/>
                  </a:lnTo>
                  <a:lnTo>
                    <a:pt x="276" y="8"/>
                  </a:lnTo>
                  <a:lnTo>
                    <a:pt x="276" y="7"/>
                  </a:lnTo>
                  <a:lnTo>
                    <a:pt x="27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381125" y="4292600"/>
              <a:ext cx="53975" cy="211138"/>
            </a:xfrm>
            <a:custGeom>
              <a:avLst/>
              <a:gdLst/>
              <a:ahLst/>
              <a:cxnLst>
                <a:cxn ang="0">
                  <a:pos x="67" y="3"/>
                </a:cxn>
                <a:cxn ang="0">
                  <a:pos x="55" y="6"/>
                </a:cxn>
                <a:cxn ang="0">
                  <a:pos x="46" y="13"/>
                </a:cxn>
                <a:cxn ang="0">
                  <a:pos x="38" y="20"/>
                </a:cxn>
                <a:cxn ang="0">
                  <a:pos x="31" y="29"/>
                </a:cxn>
                <a:cxn ang="0">
                  <a:pos x="25" y="39"/>
                </a:cxn>
                <a:cxn ang="0">
                  <a:pos x="20" y="50"/>
                </a:cxn>
                <a:cxn ang="0">
                  <a:pos x="15" y="60"/>
                </a:cxn>
                <a:cxn ang="0">
                  <a:pos x="12" y="70"/>
                </a:cxn>
                <a:cxn ang="0">
                  <a:pos x="8" y="84"/>
                </a:cxn>
                <a:cxn ang="0">
                  <a:pos x="8" y="98"/>
                </a:cxn>
                <a:cxn ang="0">
                  <a:pos x="10" y="112"/>
                </a:cxn>
                <a:cxn ang="0">
                  <a:pos x="16" y="125"/>
                </a:cxn>
                <a:cxn ang="0">
                  <a:pos x="23" y="137"/>
                </a:cxn>
                <a:cxn ang="0">
                  <a:pos x="30" y="150"/>
                </a:cxn>
                <a:cxn ang="0">
                  <a:pos x="37" y="163"/>
                </a:cxn>
                <a:cxn ang="0">
                  <a:pos x="44" y="174"/>
                </a:cxn>
                <a:cxn ang="0">
                  <a:pos x="50" y="188"/>
                </a:cxn>
                <a:cxn ang="0">
                  <a:pos x="54" y="202"/>
                </a:cxn>
                <a:cxn ang="0">
                  <a:pos x="55" y="216"/>
                </a:cxn>
                <a:cxn ang="0">
                  <a:pos x="55" y="229"/>
                </a:cxn>
                <a:cxn ang="0">
                  <a:pos x="52" y="241"/>
                </a:cxn>
                <a:cxn ang="0">
                  <a:pos x="44" y="251"/>
                </a:cxn>
                <a:cxn ang="0">
                  <a:pos x="33" y="260"/>
                </a:cxn>
                <a:cxn ang="0">
                  <a:pos x="17" y="266"/>
                </a:cxn>
                <a:cxn ang="0">
                  <a:pos x="16" y="266"/>
                </a:cxn>
                <a:cxn ang="0">
                  <a:pos x="15" y="265"/>
                </a:cxn>
                <a:cxn ang="0">
                  <a:pos x="14" y="265"/>
                </a:cxn>
                <a:cxn ang="0">
                  <a:pos x="15" y="265"/>
                </a:cxn>
                <a:cxn ang="0">
                  <a:pos x="30" y="257"/>
                </a:cxn>
                <a:cxn ang="0">
                  <a:pos x="41" y="247"/>
                </a:cxn>
                <a:cxn ang="0">
                  <a:pos x="47" y="235"/>
                </a:cxn>
                <a:cxn ang="0">
                  <a:pos x="50" y="221"/>
                </a:cxn>
                <a:cxn ang="0">
                  <a:pos x="48" y="206"/>
                </a:cxn>
                <a:cxn ang="0">
                  <a:pos x="45" y="193"/>
                </a:cxn>
                <a:cxn ang="0">
                  <a:pos x="39" y="178"/>
                </a:cxn>
                <a:cxn ang="0">
                  <a:pos x="31" y="165"/>
                </a:cxn>
                <a:cxn ang="0">
                  <a:pos x="20" y="145"/>
                </a:cxn>
                <a:cxn ang="0">
                  <a:pos x="10" y="126"/>
                </a:cxn>
                <a:cxn ang="0">
                  <a:pos x="3" y="105"/>
                </a:cxn>
                <a:cxn ang="0">
                  <a:pos x="0" y="83"/>
                </a:cxn>
                <a:cxn ang="0">
                  <a:pos x="1" y="70"/>
                </a:cxn>
                <a:cxn ang="0">
                  <a:pos x="5" y="57"/>
                </a:cxn>
                <a:cxn ang="0">
                  <a:pos x="10" y="44"/>
                </a:cxn>
                <a:cxn ang="0">
                  <a:pos x="18" y="31"/>
                </a:cxn>
                <a:cxn ang="0">
                  <a:pos x="28" y="20"/>
                </a:cxn>
                <a:cxn ang="0">
                  <a:pos x="39" y="11"/>
                </a:cxn>
                <a:cxn ang="0">
                  <a:pos x="51" y="4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7" y="1"/>
                </a:cxn>
                <a:cxn ang="0">
                  <a:pos x="68" y="3"/>
                </a:cxn>
                <a:cxn ang="0">
                  <a:pos x="67" y="3"/>
                </a:cxn>
                <a:cxn ang="0">
                  <a:pos x="67" y="3"/>
                </a:cxn>
              </a:cxnLst>
              <a:rect l="0" t="0" r="r" b="b"/>
              <a:pathLst>
                <a:path w="68" h="266">
                  <a:moveTo>
                    <a:pt x="67" y="3"/>
                  </a:moveTo>
                  <a:lnTo>
                    <a:pt x="55" y="6"/>
                  </a:lnTo>
                  <a:lnTo>
                    <a:pt x="46" y="13"/>
                  </a:lnTo>
                  <a:lnTo>
                    <a:pt x="38" y="20"/>
                  </a:lnTo>
                  <a:lnTo>
                    <a:pt x="31" y="29"/>
                  </a:lnTo>
                  <a:lnTo>
                    <a:pt x="25" y="39"/>
                  </a:lnTo>
                  <a:lnTo>
                    <a:pt x="20" y="50"/>
                  </a:lnTo>
                  <a:lnTo>
                    <a:pt x="15" y="60"/>
                  </a:lnTo>
                  <a:lnTo>
                    <a:pt x="12" y="70"/>
                  </a:lnTo>
                  <a:lnTo>
                    <a:pt x="8" y="84"/>
                  </a:lnTo>
                  <a:lnTo>
                    <a:pt x="8" y="98"/>
                  </a:lnTo>
                  <a:lnTo>
                    <a:pt x="10" y="112"/>
                  </a:lnTo>
                  <a:lnTo>
                    <a:pt x="16" y="125"/>
                  </a:lnTo>
                  <a:lnTo>
                    <a:pt x="23" y="137"/>
                  </a:lnTo>
                  <a:lnTo>
                    <a:pt x="30" y="150"/>
                  </a:lnTo>
                  <a:lnTo>
                    <a:pt x="37" y="163"/>
                  </a:lnTo>
                  <a:lnTo>
                    <a:pt x="44" y="174"/>
                  </a:lnTo>
                  <a:lnTo>
                    <a:pt x="50" y="188"/>
                  </a:lnTo>
                  <a:lnTo>
                    <a:pt x="54" y="202"/>
                  </a:lnTo>
                  <a:lnTo>
                    <a:pt x="55" y="216"/>
                  </a:lnTo>
                  <a:lnTo>
                    <a:pt x="55" y="229"/>
                  </a:lnTo>
                  <a:lnTo>
                    <a:pt x="52" y="241"/>
                  </a:lnTo>
                  <a:lnTo>
                    <a:pt x="44" y="251"/>
                  </a:lnTo>
                  <a:lnTo>
                    <a:pt x="33" y="260"/>
                  </a:lnTo>
                  <a:lnTo>
                    <a:pt x="17" y="266"/>
                  </a:lnTo>
                  <a:lnTo>
                    <a:pt x="16" y="266"/>
                  </a:lnTo>
                  <a:lnTo>
                    <a:pt x="15" y="265"/>
                  </a:lnTo>
                  <a:lnTo>
                    <a:pt x="14" y="265"/>
                  </a:lnTo>
                  <a:lnTo>
                    <a:pt x="15" y="265"/>
                  </a:lnTo>
                  <a:lnTo>
                    <a:pt x="30" y="257"/>
                  </a:lnTo>
                  <a:lnTo>
                    <a:pt x="41" y="247"/>
                  </a:lnTo>
                  <a:lnTo>
                    <a:pt x="47" y="235"/>
                  </a:lnTo>
                  <a:lnTo>
                    <a:pt x="50" y="221"/>
                  </a:lnTo>
                  <a:lnTo>
                    <a:pt x="48" y="206"/>
                  </a:lnTo>
                  <a:lnTo>
                    <a:pt x="45" y="193"/>
                  </a:lnTo>
                  <a:lnTo>
                    <a:pt x="39" y="178"/>
                  </a:lnTo>
                  <a:lnTo>
                    <a:pt x="31" y="165"/>
                  </a:lnTo>
                  <a:lnTo>
                    <a:pt x="20" y="145"/>
                  </a:lnTo>
                  <a:lnTo>
                    <a:pt x="10" y="126"/>
                  </a:lnTo>
                  <a:lnTo>
                    <a:pt x="3" y="105"/>
                  </a:lnTo>
                  <a:lnTo>
                    <a:pt x="0" y="83"/>
                  </a:lnTo>
                  <a:lnTo>
                    <a:pt x="1" y="70"/>
                  </a:lnTo>
                  <a:lnTo>
                    <a:pt x="5" y="57"/>
                  </a:lnTo>
                  <a:lnTo>
                    <a:pt x="10" y="44"/>
                  </a:lnTo>
                  <a:lnTo>
                    <a:pt x="18" y="31"/>
                  </a:lnTo>
                  <a:lnTo>
                    <a:pt x="28" y="20"/>
                  </a:lnTo>
                  <a:lnTo>
                    <a:pt x="39" y="11"/>
                  </a:lnTo>
                  <a:lnTo>
                    <a:pt x="51" y="4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7" y="1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1303338" y="5095875"/>
              <a:ext cx="341312" cy="73025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22" y="39"/>
                </a:cxn>
                <a:cxn ang="0">
                  <a:pos x="45" y="57"/>
                </a:cxn>
                <a:cxn ang="0">
                  <a:pos x="74" y="70"/>
                </a:cxn>
                <a:cxn ang="0">
                  <a:pos x="106" y="79"/>
                </a:cxn>
                <a:cxn ang="0">
                  <a:pos x="140" y="86"/>
                </a:cxn>
                <a:cxn ang="0">
                  <a:pos x="173" y="88"/>
                </a:cxn>
                <a:cxn ang="0">
                  <a:pos x="203" y="91"/>
                </a:cxn>
                <a:cxn ang="0">
                  <a:pos x="230" y="91"/>
                </a:cxn>
                <a:cxn ang="0">
                  <a:pos x="259" y="89"/>
                </a:cxn>
                <a:cxn ang="0">
                  <a:pos x="287" y="85"/>
                </a:cxn>
                <a:cxn ang="0">
                  <a:pos x="313" y="79"/>
                </a:cxn>
                <a:cxn ang="0">
                  <a:pos x="340" y="71"/>
                </a:cxn>
                <a:cxn ang="0">
                  <a:pos x="365" y="61"/>
                </a:cxn>
                <a:cxn ang="0">
                  <a:pos x="389" y="49"/>
                </a:cxn>
                <a:cxn ang="0">
                  <a:pos x="413" y="34"/>
                </a:cxn>
                <a:cxn ang="0">
                  <a:pos x="427" y="26"/>
                </a:cxn>
                <a:cxn ang="0">
                  <a:pos x="431" y="26"/>
                </a:cxn>
                <a:cxn ang="0">
                  <a:pos x="416" y="38"/>
                </a:cxn>
                <a:cxn ang="0">
                  <a:pos x="386" y="55"/>
                </a:cxn>
                <a:cxn ang="0">
                  <a:pos x="355" y="69"/>
                </a:cxn>
                <a:cxn ang="0">
                  <a:pos x="324" y="79"/>
                </a:cxn>
                <a:cxn ang="0">
                  <a:pos x="291" y="86"/>
                </a:cxn>
                <a:cxn ang="0">
                  <a:pos x="259" y="91"/>
                </a:cxn>
                <a:cxn ang="0">
                  <a:pos x="225" y="92"/>
                </a:cxn>
                <a:cxn ang="0">
                  <a:pos x="190" y="92"/>
                </a:cxn>
                <a:cxn ang="0">
                  <a:pos x="149" y="88"/>
                </a:cxn>
                <a:cxn ang="0">
                  <a:pos x="94" y="79"/>
                </a:cxn>
                <a:cxn ang="0">
                  <a:pos x="43" y="57"/>
                </a:cxn>
                <a:cxn ang="0">
                  <a:pos x="7" y="2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31" h="92">
                  <a:moveTo>
                    <a:pt x="3" y="0"/>
                  </a:moveTo>
                  <a:lnTo>
                    <a:pt x="7" y="15"/>
                  </a:lnTo>
                  <a:lnTo>
                    <a:pt x="13" y="27"/>
                  </a:lnTo>
                  <a:lnTo>
                    <a:pt x="22" y="39"/>
                  </a:lnTo>
                  <a:lnTo>
                    <a:pt x="32" y="48"/>
                  </a:lnTo>
                  <a:lnTo>
                    <a:pt x="45" y="57"/>
                  </a:lnTo>
                  <a:lnTo>
                    <a:pt x="59" y="64"/>
                  </a:lnTo>
                  <a:lnTo>
                    <a:pt x="74" y="70"/>
                  </a:lnTo>
                  <a:lnTo>
                    <a:pt x="90" y="76"/>
                  </a:lnTo>
                  <a:lnTo>
                    <a:pt x="106" y="79"/>
                  </a:lnTo>
                  <a:lnTo>
                    <a:pt x="123" y="82"/>
                  </a:lnTo>
                  <a:lnTo>
                    <a:pt x="140" y="86"/>
                  </a:lnTo>
                  <a:lnTo>
                    <a:pt x="157" y="87"/>
                  </a:lnTo>
                  <a:lnTo>
                    <a:pt x="173" y="88"/>
                  </a:lnTo>
                  <a:lnTo>
                    <a:pt x="188" y="89"/>
                  </a:lnTo>
                  <a:lnTo>
                    <a:pt x="203" y="91"/>
                  </a:lnTo>
                  <a:lnTo>
                    <a:pt x="215" y="91"/>
                  </a:lnTo>
                  <a:lnTo>
                    <a:pt x="230" y="91"/>
                  </a:lnTo>
                  <a:lnTo>
                    <a:pt x="244" y="89"/>
                  </a:lnTo>
                  <a:lnTo>
                    <a:pt x="259" y="89"/>
                  </a:lnTo>
                  <a:lnTo>
                    <a:pt x="273" y="87"/>
                  </a:lnTo>
                  <a:lnTo>
                    <a:pt x="287" y="85"/>
                  </a:lnTo>
                  <a:lnTo>
                    <a:pt x="299" y="82"/>
                  </a:lnTo>
                  <a:lnTo>
                    <a:pt x="313" y="79"/>
                  </a:lnTo>
                  <a:lnTo>
                    <a:pt x="326" y="76"/>
                  </a:lnTo>
                  <a:lnTo>
                    <a:pt x="340" y="71"/>
                  </a:lnTo>
                  <a:lnTo>
                    <a:pt x="352" y="66"/>
                  </a:lnTo>
                  <a:lnTo>
                    <a:pt x="365" y="61"/>
                  </a:lnTo>
                  <a:lnTo>
                    <a:pt x="377" y="55"/>
                  </a:lnTo>
                  <a:lnTo>
                    <a:pt x="389" y="49"/>
                  </a:lnTo>
                  <a:lnTo>
                    <a:pt x="402" y="42"/>
                  </a:lnTo>
                  <a:lnTo>
                    <a:pt x="413" y="34"/>
                  </a:lnTo>
                  <a:lnTo>
                    <a:pt x="426" y="26"/>
                  </a:lnTo>
                  <a:lnTo>
                    <a:pt x="427" y="26"/>
                  </a:lnTo>
                  <a:lnTo>
                    <a:pt x="428" y="26"/>
                  </a:lnTo>
                  <a:lnTo>
                    <a:pt x="431" y="26"/>
                  </a:lnTo>
                  <a:lnTo>
                    <a:pt x="431" y="27"/>
                  </a:lnTo>
                  <a:lnTo>
                    <a:pt x="416" y="38"/>
                  </a:lnTo>
                  <a:lnTo>
                    <a:pt x="401" y="47"/>
                  </a:lnTo>
                  <a:lnTo>
                    <a:pt x="386" y="55"/>
                  </a:lnTo>
                  <a:lnTo>
                    <a:pt x="371" y="63"/>
                  </a:lnTo>
                  <a:lnTo>
                    <a:pt x="355" y="69"/>
                  </a:lnTo>
                  <a:lnTo>
                    <a:pt x="340" y="74"/>
                  </a:lnTo>
                  <a:lnTo>
                    <a:pt x="324" y="79"/>
                  </a:lnTo>
                  <a:lnTo>
                    <a:pt x="307" y="82"/>
                  </a:lnTo>
                  <a:lnTo>
                    <a:pt x="291" y="86"/>
                  </a:lnTo>
                  <a:lnTo>
                    <a:pt x="275" y="88"/>
                  </a:lnTo>
                  <a:lnTo>
                    <a:pt x="259" y="91"/>
                  </a:lnTo>
                  <a:lnTo>
                    <a:pt x="242" y="92"/>
                  </a:lnTo>
                  <a:lnTo>
                    <a:pt x="225" y="92"/>
                  </a:lnTo>
                  <a:lnTo>
                    <a:pt x="207" y="92"/>
                  </a:lnTo>
                  <a:lnTo>
                    <a:pt x="190" y="92"/>
                  </a:lnTo>
                  <a:lnTo>
                    <a:pt x="173" y="91"/>
                  </a:lnTo>
                  <a:lnTo>
                    <a:pt x="149" y="88"/>
                  </a:lnTo>
                  <a:lnTo>
                    <a:pt x="122" y="85"/>
                  </a:lnTo>
                  <a:lnTo>
                    <a:pt x="94" y="79"/>
                  </a:lnTo>
                  <a:lnTo>
                    <a:pt x="68" y="70"/>
                  </a:lnTo>
                  <a:lnTo>
                    <a:pt x="43" y="57"/>
                  </a:lnTo>
                  <a:lnTo>
                    <a:pt x="22" y="42"/>
                  </a:lnTo>
                  <a:lnTo>
                    <a:pt x="7" y="2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1643063" y="5013325"/>
              <a:ext cx="11112" cy="112713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8" y="106"/>
                </a:cxn>
                <a:cxn ang="0">
                  <a:pos x="12" y="72"/>
                </a:cxn>
                <a:cxn ang="0">
                  <a:pos x="11" y="39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14" y="35"/>
                </a:cxn>
                <a:cxn ang="0">
                  <a:pos x="15" y="71"/>
                </a:cxn>
                <a:cxn ang="0">
                  <a:pos x="11" y="106"/>
                </a:cxn>
                <a:cxn ang="0">
                  <a:pos x="1" y="140"/>
                </a:cxn>
                <a:cxn ang="0">
                  <a:pos x="1" y="141"/>
                </a:cxn>
                <a:cxn ang="0">
                  <a:pos x="1" y="141"/>
                </a:cxn>
                <a:cxn ang="0">
                  <a:pos x="0" y="140"/>
                </a:cxn>
                <a:cxn ang="0">
                  <a:pos x="0" y="139"/>
                </a:cxn>
                <a:cxn ang="0">
                  <a:pos x="0" y="139"/>
                </a:cxn>
              </a:cxnLst>
              <a:rect l="0" t="0" r="r" b="b"/>
              <a:pathLst>
                <a:path w="15" h="141">
                  <a:moveTo>
                    <a:pt x="0" y="139"/>
                  </a:moveTo>
                  <a:lnTo>
                    <a:pt x="8" y="106"/>
                  </a:lnTo>
                  <a:lnTo>
                    <a:pt x="12" y="72"/>
                  </a:lnTo>
                  <a:lnTo>
                    <a:pt x="11" y="39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4" y="35"/>
                  </a:lnTo>
                  <a:lnTo>
                    <a:pt x="15" y="71"/>
                  </a:lnTo>
                  <a:lnTo>
                    <a:pt x="11" y="106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1"/>
                  </a:lnTo>
                  <a:lnTo>
                    <a:pt x="0" y="140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1644650" y="5006975"/>
              <a:ext cx="38100" cy="857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10"/>
                </a:cxn>
                <a:cxn ang="0">
                  <a:pos x="19" y="21"/>
                </a:cxn>
                <a:cxn ang="0">
                  <a:pos x="26" y="33"/>
                </a:cxn>
                <a:cxn ang="0">
                  <a:pos x="32" y="47"/>
                </a:cxn>
                <a:cxn ang="0">
                  <a:pos x="37" y="61"/>
                </a:cxn>
                <a:cxn ang="0">
                  <a:pos x="40" y="75"/>
                </a:cxn>
                <a:cxn ang="0">
                  <a:pos x="43" y="89"/>
                </a:cxn>
                <a:cxn ang="0">
                  <a:pos x="47" y="102"/>
                </a:cxn>
                <a:cxn ang="0">
                  <a:pos x="47" y="105"/>
                </a:cxn>
                <a:cxn ang="0">
                  <a:pos x="47" y="107"/>
                </a:cxn>
                <a:cxn ang="0">
                  <a:pos x="45" y="107"/>
                </a:cxn>
                <a:cxn ang="0">
                  <a:pos x="43" y="105"/>
                </a:cxn>
                <a:cxn ang="0">
                  <a:pos x="38" y="92"/>
                </a:cxn>
                <a:cxn ang="0">
                  <a:pos x="34" y="79"/>
                </a:cxn>
                <a:cxn ang="0">
                  <a:pos x="31" y="65"/>
                </a:cxn>
                <a:cxn ang="0">
                  <a:pos x="27" y="53"/>
                </a:cxn>
                <a:cxn ang="0">
                  <a:pos x="23" y="40"/>
                </a:cxn>
                <a:cxn ang="0">
                  <a:pos x="18" y="27"/>
                </a:cxn>
                <a:cxn ang="0">
                  <a:pos x="10" y="1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7" h="107">
                  <a:moveTo>
                    <a:pt x="1" y="0"/>
                  </a:moveTo>
                  <a:lnTo>
                    <a:pt x="11" y="10"/>
                  </a:lnTo>
                  <a:lnTo>
                    <a:pt x="19" y="21"/>
                  </a:lnTo>
                  <a:lnTo>
                    <a:pt x="26" y="33"/>
                  </a:lnTo>
                  <a:lnTo>
                    <a:pt x="32" y="47"/>
                  </a:lnTo>
                  <a:lnTo>
                    <a:pt x="37" y="61"/>
                  </a:lnTo>
                  <a:lnTo>
                    <a:pt x="40" y="75"/>
                  </a:lnTo>
                  <a:lnTo>
                    <a:pt x="43" y="89"/>
                  </a:lnTo>
                  <a:lnTo>
                    <a:pt x="47" y="102"/>
                  </a:lnTo>
                  <a:lnTo>
                    <a:pt x="47" y="105"/>
                  </a:lnTo>
                  <a:lnTo>
                    <a:pt x="47" y="107"/>
                  </a:lnTo>
                  <a:lnTo>
                    <a:pt x="45" y="107"/>
                  </a:lnTo>
                  <a:lnTo>
                    <a:pt x="43" y="105"/>
                  </a:lnTo>
                  <a:lnTo>
                    <a:pt x="38" y="92"/>
                  </a:lnTo>
                  <a:lnTo>
                    <a:pt x="34" y="79"/>
                  </a:lnTo>
                  <a:lnTo>
                    <a:pt x="31" y="65"/>
                  </a:lnTo>
                  <a:lnTo>
                    <a:pt x="27" y="53"/>
                  </a:lnTo>
                  <a:lnTo>
                    <a:pt x="23" y="40"/>
                  </a:lnTo>
                  <a:lnTo>
                    <a:pt x="18" y="27"/>
                  </a:lnTo>
                  <a:lnTo>
                    <a:pt x="10" y="1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1673225" y="5021263"/>
              <a:ext cx="68262" cy="809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1" y="17"/>
                </a:cxn>
                <a:cxn ang="0">
                  <a:pos x="75" y="31"/>
                </a:cxn>
                <a:cxn ang="0">
                  <a:pos x="68" y="45"/>
                </a:cxn>
                <a:cxn ang="0">
                  <a:pos x="60" y="58"/>
                </a:cxn>
                <a:cxn ang="0">
                  <a:pos x="56" y="63"/>
                </a:cxn>
                <a:cxn ang="0">
                  <a:pos x="50" y="70"/>
                </a:cxn>
                <a:cxn ang="0">
                  <a:pos x="44" y="77"/>
                </a:cxn>
                <a:cxn ang="0">
                  <a:pos x="38" y="84"/>
                </a:cxn>
                <a:cxn ang="0">
                  <a:pos x="31" y="90"/>
                </a:cxn>
                <a:cxn ang="0">
                  <a:pos x="25" y="96"/>
                </a:cxn>
                <a:cxn ang="0">
                  <a:pos x="18" y="99"/>
                </a:cxn>
                <a:cxn ang="0">
                  <a:pos x="10" y="103"/>
                </a:cxn>
                <a:cxn ang="0">
                  <a:pos x="6" y="103"/>
                </a:cxn>
                <a:cxn ang="0">
                  <a:pos x="3" y="100"/>
                </a:cxn>
                <a:cxn ang="0">
                  <a:pos x="0" y="98"/>
                </a:cxn>
                <a:cxn ang="0">
                  <a:pos x="0" y="95"/>
                </a:cxn>
                <a:cxn ang="0">
                  <a:pos x="5" y="90"/>
                </a:cxn>
                <a:cxn ang="0">
                  <a:pos x="10" y="86"/>
                </a:cxn>
                <a:cxn ang="0">
                  <a:pos x="15" y="82"/>
                </a:cxn>
                <a:cxn ang="0">
                  <a:pos x="20" y="78"/>
                </a:cxn>
                <a:cxn ang="0">
                  <a:pos x="27" y="73"/>
                </a:cxn>
                <a:cxn ang="0">
                  <a:pos x="33" y="67"/>
                </a:cxn>
                <a:cxn ang="0">
                  <a:pos x="40" y="61"/>
                </a:cxn>
                <a:cxn ang="0">
                  <a:pos x="45" y="54"/>
                </a:cxn>
                <a:cxn ang="0">
                  <a:pos x="51" y="48"/>
                </a:cxn>
                <a:cxn ang="0">
                  <a:pos x="56" y="43"/>
                </a:cxn>
                <a:cxn ang="0">
                  <a:pos x="61" y="36"/>
                </a:cxn>
                <a:cxn ang="0">
                  <a:pos x="66" y="29"/>
                </a:cxn>
                <a:cxn ang="0">
                  <a:pos x="71" y="22"/>
                </a:cxn>
                <a:cxn ang="0">
                  <a:pos x="74" y="15"/>
                </a:cxn>
                <a:cxn ang="0">
                  <a:pos x="79" y="7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84" y="1"/>
                </a:cxn>
                <a:cxn ang="0">
                  <a:pos x="86" y="2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86" h="103">
                  <a:moveTo>
                    <a:pt x="86" y="4"/>
                  </a:moveTo>
                  <a:lnTo>
                    <a:pt x="81" y="17"/>
                  </a:lnTo>
                  <a:lnTo>
                    <a:pt x="75" y="31"/>
                  </a:lnTo>
                  <a:lnTo>
                    <a:pt x="68" y="45"/>
                  </a:lnTo>
                  <a:lnTo>
                    <a:pt x="60" y="58"/>
                  </a:lnTo>
                  <a:lnTo>
                    <a:pt x="56" y="63"/>
                  </a:lnTo>
                  <a:lnTo>
                    <a:pt x="50" y="70"/>
                  </a:lnTo>
                  <a:lnTo>
                    <a:pt x="44" y="77"/>
                  </a:lnTo>
                  <a:lnTo>
                    <a:pt x="38" y="84"/>
                  </a:lnTo>
                  <a:lnTo>
                    <a:pt x="31" y="90"/>
                  </a:lnTo>
                  <a:lnTo>
                    <a:pt x="25" y="96"/>
                  </a:lnTo>
                  <a:lnTo>
                    <a:pt x="18" y="99"/>
                  </a:lnTo>
                  <a:lnTo>
                    <a:pt x="10" y="103"/>
                  </a:lnTo>
                  <a:lnTo>
                    <a:pt x="6" y="103"/>
                  </a:lnTo>
                  <a:lnTo>
                    <a:pt x="3" y="100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5" y="90"/>
                  </a:lnTo>
                  <a:lnTo>
                    <a:pt x="10" y="86"/>
                  </a:lnTo>
                  <a:lnTo>
                    <a:pt x="15" y="82"/>
                  </a:lnTo>
                  <a:lnTo>
                    <a:pt x="20" y="78"/>
                  </a:lnTo>
                  <a:lnTo>
                    <a:pt x="27" y="73"/>
                  </a:lnTo>
                  <a:lnTo>
                    <a:pt x="33" y="67"/>
                  </a:lnTo>
                  <a:lnTo>
                    <a:pt x="40" y="61"/>
                  </a:lnTo>
                  <a:lnTo>
                    <a:pt x="45" y="54"/>
                  </a:lnTo>
                  <a:lnTo>
                    <a:pt x="51" y="48"/>
                  </a:lnTo>
                  <a:lnTo>
                    <a:pt x="56" y="43"/>
                  </a:lnTo>
                  <a:lnTo>
                    <a:pt x="61" y="36"/>
                  </a:lnTo>
                  <a:lnTo>
                    <a:pt x="66" y="29"/>
                  </a:lnTo>
                  <a:lnTo>
                    <a:pt x="71" y="22"/>
                  </a:lnTo>
                  <a:lnTo>
                    <a:pt x="74" y="15"/>
                  </a:lnTo>
                  <a:lnTo>
                    <a:pt x="79" y="7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4" y="1"/>
                  </a:lnTo>
                  <a:lnTo>
                    <a:pt x="86" y="2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1444625" y="4214813"/>
              <a:ext cx="28575" cy="134938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19" y="154"/>
                </a:cxn>
                <a:cxn ang="0">
                  <a:pos x="27" y="134"/>
                </a:cxn>
                <a:cxn ang="0">
                  <a:pos x="29" y="112"/>
                </a:cxn>
                <a:cxn ang="0">
                  <a:pos x="26" y="89"/>
                </a:cxn>
                <a:cxn ang="0">
                  <a:pos x="21" y="67"/>
                </a:cxn>
                <a:cxn ang="0">
                  <a:pos x="18" y="45"/>
                </a:cxn>
                <a:cxn ang="0">
                  <a:pos x="15" y="25"/>
                </a:cxn>
                <a:cxn ang="0">
                  <a:pos x="15" y="2"/>
                </a:cxn>
                <a:cxn ang="0">
                  <a:pos x="16" y="0"/>
                </a:cxn>
                <a:cxn ang="0">
                  <a:pos x="19" y="2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20"/>
                </a:cxn>
                <a:cxn ang="0">
                  <a:pos x="23" y="34"/>
                </a:cxn>
                <a:cxn ang="0">
                  <a:pos x="24" y="48"/>
                </a:cxn>
                <a:cxn ang="0">
                  <a:pos x="26" y="62"/>
                </a:cxn>
                <a:cxn ang="0">
                  <a:pos x="28" y="73"/>
                </a:cxn>
                <a:cxn ang="0">
                  <a:pos x="31" y="86"/>
                </a:cxn>
                <a:cxn ang="0">
                  <a:pos x="35" y="97"/>
                </a:cxn>
                <a:cxn ang="0">
                  <a:pos x="36" y="110"/>
                </a:cxn>
                <a:cxn ang="0">
                  <a:pos x="36" y="120"/>
                </a:cxn>
                <a:cxn ang="0">
                  <a:pos x="34" y="129"/>
                </a:cxn>
                <a:cxn ang="0">
                  <a:pos x="31" y="138"/>
                </a:cxn>
                <a:cxn ang="0">
                  <a:pos x="28" y="146"/>
                </a:cxn>
                <a:cxn ang="0">
                  <a:pos x="23" y="152"/>
                </a:cxn>
                <a:cxn ang="0">
                  <a:pos x="18" y="159"/>
                </a:cxn>
                <a:cxn ang="0">
                  <a:pos x="11" y="165"/>
                </a:cxn>
                <a:cxn ang="0">
                  <a:pos x="1" y="171"/>
                </a:cxn>
                <a:cxn ang="0">
                  <a:pos x="1" y="171"/>
                </a:cxn>
                <a:cxn ang="0">
                  <a:pos x="1" y="170"/>
                </a:cxn>
                <a:cxn ang="0">
                  <a:pos x="0" y="170"/>
                </a:cxn>
                <a:cxn ang="0">
                  <a:pos x="0" y="170"/>
                </a:cxn>
                <a:cxn ang="0">
                  <a:pos x="0" y="170"/>
                </a:cxn>
              </a:cxnLst>
              <a:rect l="0" t="0" r="r" b="b"/>
              <a:pathLst>
                <a:path w="36" h="171">
                  <a:moveTo>
                    <a:pt x="0" y="170"/>
                  </a:moveTo>
                  <a:lnTo>
                    <a:pt x="19" y="154"/>
                  </a:lnTo>
                  <a:lnTo>
                    <a:pt x="27" y="134"/>
                  </a:lnTo>
                  <a:lnTo>
                    <a:pt x="29" y="112"/>
                  </a:lnTo>
                  <a:lnTo>
                    <a:pt x="26" y="89"/>
                  </a:lnTo>
                  <a:lnTo>
                    <a:pt x="21" y="67"/>
                  </a:lnTo>
                  <a:lnTo>
                    <a:pt x="18" y="45"/>
                  </a:lnTo>
                  <a:lnTo>
                    <a:pt x="15" y="25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3" y="20"/>
                  </a:lnTo>
                  <a:lnTo>
                    <a:pt x="23" y="34"/>
                  </a:lnTo>
                  <a:lnTo>
                    <a:pt x="24" y="48"/>
                  </a:lnTo>
                  <a:lnTo>
                    <a:pt x="26" y="62"/>
                  </a:lnTo>
                  <a:lnTo>
                    <a:pt x="28" y="73"/>
                  </a:lnTo>
                  <a:lnTo>
                    <a:pt x="31" y="86"/>
                  </a:lnTo>
                  <a:lnTo>
                    <a:pt x="35" y="97"/>
                  </a:lnTo>
                  <a:lnTo>
                    <a:pt x="36" y="110"/>
                  </a:lnTo>
                  <a:lnTo>
                    <a:pt x="36" y="120"/>
                  </a:lnTo>
                  <a:lnTo>
                    <a:pt x="34" y="129"/>
                  </a:lnTo>
                  <a:lnTo>
                    <a:pt x="31" y="138"/>
                  </a:lnTo>
                  <a:lnTo>
                    <a:pt x="28" y="146"/>
                  </a:lnTo>
                  <a:lnTo>
                    <a:pt x="23" y="152"/>
                  </a:lnTo>
                  <a:lnTo>
                    <a:pt x="18" y="159"/>
                  </a:lnTo>
                  <a:lnTo>
                    <a:pt x="11" y="16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1" y="17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1309688" y="4287838"/>
              <a:ext cx="160337" cy="68263"/>
            </a:xfrm>
            <a:custGeom>
              <a:avLst/>
              <a:gdLst/>
              <a:ahLst/>
              <a:cxnLst>
                <a:cxn ang="0">
                  <a:pos x="202" y="2"/>
                </a:cxn>
                <a:cxn ang="0">
                  <a:pos x="195" y="11"/>
                </a:cxn>
                <a:cxn ang="0">
                  <a:pos x="188" y="18"/>
                </a:cxn>
                <a:cxn ang="0">
                  <a:pos x="181" y="25"/>
                </a:cxn>
                <a:cxn ang="0">
                  <a:pos x="173" y="30"/>
                </a:cxn>
                <a:cxn ang="0">
                  <a:pos x="164" y="33"/>
                </a:cxn>
                <a:cxn ang="0">
                  <a:pos x="153" y="36"/>
                </a:cxn>
                <a:cxn ang="0">
                  <a:pos x="143" y="39"/>
                </a:cxn>
                <a:cxn ang="0">
                  <a:pos x="132" y="40"/>
                </a:cxn>
                <a:cxn ang="0">
                  <a:pos x="116" y="42"/>
                </a:cxn>
                <a:cxn ang="0">
                  <a:pos x="99" y="45"/>
                </a:cxn>
                <a:cxn ang="0">
                  <a:pos x="81" y="48"/>
                </a:cxn>
                <a:cxn ang="0">
                  <a:pos x="63" y="53"/>
                </a:cxn>
                <a:cxn ang="0">
                  <a:pos x="46" y="58"/>
                </a:cxn>
                <a:cxn ang="0">
                  <a:pos x="30" y="65"/>
                </a:cxn>
                <a:cxn ang="0">
                  <a:pos x="15" y="74"/>
                </a:cxn>
                <a:cxn ang="0">
                  <a:pos x="2" y="85"/>
                </a:cxn>
                <a:cxn ang="0">
                  <a:pos x="1" y="85"/>
                </a:cxn>
                <a:cxn ang="0">
                  <a:pos x="0" y="83"/>
                </a:cxn>
                <a:cxn ang="0">
                  <a:pos x="0" y="79"/>
                </a:cxn>
                <a:cxn ang="0">
                  <a:pos x="1" y="77"/>
                </a:cxn>
                <a:cxn ang="0">
                  <a:pos x="8" y="70"/>
                </a:cxn>
                <a:cxn ang="0">
                  <a:pos x="16" y="63"/>
                </a:cxn>
                <a:cxn ang="0">
                  <a:pos x="25" y="58"/>
                </a:cxn>
                <a:cxn ang="0">
                  <a:pos x="33" y="55"/>
                </a:cxn>
                <a:cxn ang="0">
                  <a:pos x="43" y="51"/>
                </a:cxn>
                <a:cxn ang="0">
                  <a:pos x="53" y="49"/>
                </a:cxn>
                <a:cxn ang="0">
                  <a:pos x="62" y="48"/>
                </a:cxn>
                <a:cxn ang="0">
                  <a:pos x="73" y="46"/>
                </a:cxn>
                <a:cxn ang="0">
                  <a:pos x="89" y="43"/>
                </a:cxn>
                <a:cxn ang="0">
                  <a:pos x="106" y="40"/>
                </a:cxn>
                <a:cxn ang="0">
                  <a:pos x="124" y="38"/>
                </a:cxn>
                <a:cxn ang="0">
                  <a:pos x="143" y="33"/>
                </a:cxn>
                <a:cxn ang="0">
                  <a:pos x="160" y="28"/>
                </a:cxn>
                <a:cxn ang="0">
                  <a:pos x="176" y="21"/>
                </a:cxn>
                <a:cxn ang="0">
                  <a:pos x="190" y="12"/>
                </a:cxn>
                <a:cxn ang="0">
                  <a:pos x="200" y="0"/>
                </a:cxn>
                <a:cxn ang="0">
                  <a:pos x="202" y="0"/>
                </a:cxn>
                <a:cxn ang="0">
                  <a:pos x="202" y="1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202" y="2"/>
                </a:cxn>
              </a:cxnLst>
              <a:rect l="0" t="0" r="r" b="b"/>
              <a:pathLst>
                <a:path w="202" h="85">
                  <a:moveTo>
                    <a:pt x="202" y="2"/>
                  </a:moveTo>
                  <a:lnTo>
                    <a:pt x="195" y="11"/>
                  </a:lnTo>
                  <a:lnTo>
                    <a:pt x="188" y="18"/>
                  </a:lnTo>
                  <a:lnTo>
                    <a:pt x="181" y="25"/>
                  </a:lnTo>
                  <a:lnTo>
                    <a:pt x="173" y="30"/>
                  </a:lnTo>
                  <a:lnTo>
                    <a:pt x="164" y="33"/>
                  </a:lnTo>
                  <a:lnTo>
                    <a:pt x="153" y="36"/>
                  </a:lnTo>
                  <a:lnTo>
                    <a:pt x="143" y="39"/>
                  </a:lnTo>
                  <a:lnTo>
                    <a:pt x="132" y="40"/>
                  </a:lnTo>
                  <a:lnTo>
                    <a:pt x="116" y="42"/>
                  </a:lnTo>
                  <a:lnTo>
                    <a:pt x="99" y="45"/>
                  </a:lnTo>
                  <a:lnTo>
                    <a:pt x="81" y="48"/>
                  </a:lnTo>
                  <a:lnTo>
                    <a:pt x="63" y="53"/>
                  </a:lnTo>
                  <a:lnTo>
                    <a:pt x="46" y="58"/>
                  </a:lnTo>
                  <a:lnTo>
                    <a:pt x="30" y="65"/>
                  </a:lnTo>
                  <a:lnTo>
                    <a:pt x="15" y="74"/>
                  </a:lnTo>
                  <a:lnTo>
                    <a:pt x="2" y="85"/>
                  </a:lnTo>
                  <a:lnTo>
                    <a:pt x="1" y="85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1" y="77"/>
                  </a:lnTo>
                  <a:lnTo>
                    <a:pt x="8" y="70"/>
                  </a:lnTo>
                  <a:lnTo>
                    <a:pt x="16" y="63"/>
                  </a:lnTo>
                  <a:lnTo>
                    <a:pt x="25" y="58"/>
                  </a:lnTo>
                  <a:lnTo>
                    <a:pt x="33" y="55"/>
                  </a:lnTo>
                  <a:lnTo>
                    <a:pt x="43" y="51"/>
                  </a:lnTo>
                  <a:lnTo>
                    <a:pt x="53" y="49"/>
                  </a:lnTo>
                  <a:lnTo>
                    <a:pt x="62" y="48"/>
                  </a:lnTo>
                  <a:lnTo>
                    <a:pt x="73" y="46"/>
                  </a:lnTo>
                  <a:lnTo>
                    <a:pt x="89" y="43"/>
                  </a:lnTo>
                  <a:lnTo>
                    <a:pt x="106" y="40"/>
                  </a:lnTo>
                  <a:lnTo>
                    <a:pt x="124" y="38"/>
                  </a:lnTo>
                  <a:lnTo>
                    <a:pt x="143" y="33"/>
                  </a:lnTo>
                  <a:lnTo>
                    <a:pt x="160" y="28"/>
                  </a:lnTo>
                  <a:lnTo>
                    <a:pt x="176" y="21"/>
                  </a:lnTo>
                  <a:lnTo>
                    <a:pt x="190" y="12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2" y="1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20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1435100" y="3890963"/>
              <a:ext cx="139700" cy="307975"/>
            </a:xfrm>
            <a:custGeom>
              <a:avLst/>
              <a:gdLst/>
              <a:ahLst/>
              <a:cxnLst>
                <a:cxn ang="0">
                  <a:pos x="5" y="17"/>
                </a:cxn>
                <a:cxn ang="0">
                  <a:pos x="22" y="15"/>
                </a:cxn>
                <a:cxn ang="0">
                  <a:pos x="38" y="26"/>
                </a:cxn>
                <a:cxn ang="0">
                  <a:pos x="54" y="51"/>
                </a:cxn>
                <a:cxn ang="0">
                  <a:pos x="68" y="80"/>
                </a:cxn>
                <a:cxn ang="0">
                  <a:pos x="82" y="114"/>
                </a:cxn>
                <a:cxn ang="0">
                  <a:pos x="92" y="145"/>
                </a:cxn>
                <a:cxn ang="0">
                  <a:pos x="101" y="171"/>
                </a:cxn>
                <a:cxn ang="0">
                  <a:pos x="107" y="189"/>
                </a:cxn>
                <a:cxn ang="0">
                  <a:pos x="117" y="209"/>
                </a:cxn>
                <a:cxn ang="0">
                  <a:pos x="132" y="239"/>
                </a:cxn>
                <a:cxn ang="0">
                  <a:pos x="147" y="273"/>
                </a:cxn>
                <a:cxn ang="0">
                  <a:pos x="161" y="307"/>
                </a:cxn>
                <a:cxn ang="0">
                  <a:pos x="168" y="340"/>
                </a:cxn>
                <a:cxn ang="0">
                  <a:pos x="166" y="364"/>
                </a:cxn>
                <a:cxn ang="0">
                  <a:pos x="150" y="380"/>
                </a:cxn>
                <a:cxn ang="0">
                  <a:pos x="116" y="381"/>
                </a:cxn>
                <a:cxn ang="0">
                  <a:pos x="116" y="381"/>
                </a:cxn>
                <a:cxn ang="0">
                  <a:pos x="116" y="382"/>
                </a:cxn>
                <a:cxn ang="0">
                  <a:pos x="116" y="383"/>
                </a:cxn>
                <a:cxn ang="0">
                  <a:pos x="117" y="383"/>
                </a:cxn>
                <a:cxn ang="0">
                  <a:pos x="150" y="387"/>
                </a:cxn>
                <a:cxn ang="0">
                  <a:pos x="168" y="376"/>
                </a:cxn>
                <a:cxn ang="0">
                  <a:pos x="175" y="357"/>
                </a:cxn>
                <a:cxn ang="0">
                  <a:pos x="173" y="331"/>
                </a:cxn>
                <a:cxn ang="0">
                  <a:pos x="166" y="303"/>
                </a:cxn>
                <a:cxn ang="0">
                  <a:pos x="154" y="274"/>
                </a:cxn>
                <a:cxn ang="0">
                  <a:pos x="143" y="249"/>
                </a:cxn>
                <a:cxn ang="0">
                  <a:pos x="134" y="230"/>
                </a:cxn>
                <a:cxn ang="0">
                  <a:pos x="122" y="206"/>
                </a:cxn>
                <a:cxn ang="0">
                  <a:pos x="112" y="181"/>
                </a:cxn>
                <a:cxn ang="0">
                  <a:pos x="104" y="154"/>
                </a:cxn>
                <a:cxn ang="0">
                  <a:pos x="96" y="129"/>
                </a:cxn>
                <a:cxn ang="0">
                  <a:pos x="87" y="102"/>
                </a:cxn>
                <a:cxn ang="0">
                  <a:pos x="79" y="77"/>
                </a:cxn>
                <a:cxn ang="0">
                  <a:pos x="69" y="53"/>
                </a:cxn>
                <a:cxn ang="0">
                  <a:pos x="58" y="29"/>
                </a:cxn>
                <a:cxn ang="0">
                  <a:pos x="47" y="15"/>
                </a:cxn>
                <a:cxn ang="0">
                  <a:pos x="38" y="6"/>
                </a:cxn>
                <a:cxn ang="0">
                  <a:pos x="29" y="1"/>
                </a:cxn>
                <a:cxn ang="0">
                  <a:pos x="21" y="0"/>
                </a:cxn>
                <a:cxn ang="0">
                  <a:pos x="14" y="1"/>
                </a:cxn>
                <a:cxn ang="0">
                  <a:pos x="7" y="4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1" y="15"/>
                </a:cxn>
                <a:cxn ang="0">
                  <a:pos x="3" y="16"/>
                </a:cxn>
                <a:cxn ang="0">
                  <a:pos x="5" y="17"/>
                </a:cxn>
                <a:cxn ang="0">
                  <a:pos x="5" y="17"/>
                </a:cxn>
              </a:cxnLst>
              <a:rect l="0" t="0" r="r" b="b"/>
              <a:pathLst>
                <a:path w="175" h="387">
                  <a:moveTo>
                    <a:pt x="5" y="17"/>
                  </a:moveTo>
                  <a:lnTo>
                    <a:pt x="22" y="15"/>
                  </a:lnTo>
                  <a:lnTo>
                    <a:pt x="38" y="26"/>
                  </a:lnTo>
                  <a:lnTo>
                    <a:pt x="54" y="51"/>
                  </a:lnTo>
                  <a:lnTo>
                    <a:pt x="68" y="80"/>
                  </a:lnTo>
                  <a:lnTo>
                    <a:pt x="82" y="114"/>
                  </a:lnTo>
                  <a:lnTo>
                    <a:pt x="92" y="145"/>
                  </a:lnTo>
                  <a:lnTo>
                    <a:pt x="101" y="171"/>
                  </a:lnTo>
                  <a:lnTo>
                    <a:pt x="107" y="189"/>
                  </a:lnTo>
                  <a:lnTo>
                    <a:pt x="117" y="209"/>
                  </a:lnTo>
                  <a:lnTo>
                    <a:pt x="132" y="239"/>
                  </a:lnTo>
                  <a:lnTo>
                    <a:pt x="147" y="273"/>
                  </a:lnTo>
                  <a:lnTo>
                    <a:pt x="161" y="307"/>
                  </a:lnTo>
                  <a:lnTo>
                    <a:pt x="168" y="340"/>
                  </a:lnTo>
                  <a:lnTo>
                    <a:pt x="166" y="364"/>
                  </a:lnTo>
                  <a:lnTo>
                    <a:pt x="150" y="380"/>
                  </a:lnTo>
                  <a:lnTo>
                    <a:pt x="116" y="381"/>
                  </a:lnTo>
                  <a:lnTo>
                    <a:pt x="116" y="381"/>
                  </a:lnTo>
                  <a:lnTo>
                    <a:pt x="116" y="382"/>
                  </a:lnTo>
                  <a:lnTo>
                    <a:pt x="116" y="383"/>
                  </a:lnTo>
                  <a:lnTo>
                    <a:pt x="117" y="383"/>
                  </a:lnTo>
                  <a:lnTo>
                    <a:pt x="150" y="387"/>
                  </a:lnTo>
                  <a:lnTo>
                    <a:pt x="168" y="376"/>
                  </a:lnTo>
                  <a:lnTo>
                    <a:pt x="175" y="357"/>
                  </a:lnTo>
                  <a:lnTo>
                    <a:pt x="173" y="331"/>
                  </a:lnTo>
                  <a:lnTo>
                    <a:pt x="166" y="303"/>
                  </a:lnTo>
                  <a:lnTo>
                    <a:pt x="154" y="274"/>
                  </a:lnTo>
                  <a:lnTo>
                    <a:pt x="143" y="249"/>
                  </a:lnTo>
                  <a:lnTo>
                    <a:pt x="134" y="230"/>
                  </a:lnTo>
                  <a:lnTo>
                    <a:pt x="122" y="206"/>
                  </a:lnTo>
                  <a:lnTo>
                    <a:pt x="112" y="181"/>
                  </a:lnTo>
                  <a:lnTo>
                    <a:pt x="104" y="154"/>
                  </a:lnTo>
                  <a:lnTo>
                    <a:pt x="96" y="129"/>
                  </a:lnTo>
                  <a:lnTo>
                    <a:pt x="87" y="102"/>
                  </a:lnTo>
                  <a:lnTo>
                    <a:pt x="79" y="77"/>
                  </a:lnTo>
                  <a:lnTo>
                    <a:pt x="69" y="53"/>
                  </a:lnTo>
                  <a:lnTo>
                    <a:pt x="58" y="29"/>
                  </a:lnTo>
                  <a:lnTo>
                    <a:pt x="47" y="15"/>
                  </a:lnTo>
                  <a:lnTo>
                    <a:pt x="38" y="6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1311275" y="3908425"/>
              <a:ext cx="84137" cy="209550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73" y="17"/>
                </a:cxn>
                <a:cxn ang="0">
                  <a:pos x="44" y="46"/>
                </a:cxn>
                <a:cxn ang="0">
                  <a:pos x="22" y="83"/>
                </a:cxn>
                <a:cxn ang="0">
                  <a:pos x="7" y="123"/>
                </a:cxn>
                <a:cxn ang="0">
                  <a:pos x="0" y="164"/>
                </a:cxn>
                <a:cxn ang="0">
                  <a:pos x="4" y="204"/>
                </a:cxn>
                <a:cxn ang="0">
                  <a:pos x="21" y="238"/>
                </a:cxn>
                <a:cxn ang="0">
                  <a:pos x="51" y="262"/>
                </a:cxn>
                <a:cxn ang="0">
                  <a:pos x="52" y="261"/>
                </a:cxn>
                <a:cxn ang="0">
                  <a:pos x="52" y="259"/>
                </a:cxn>
                <a:cxn ang="0">
                  <a:pos x="50" y="257"/>
                </a:cxn>
                <a:cxn ang="0">
                  <a:pos x="49" y="254"/>
                </a:cxn>
                <a:cxn ang="0">
                  <a:pos x="22" y="228"/>
                </a:cxn>
                <a:cxn ang="0">
                  <a:pos x="8" y="194"/>
                </a:cxn>
                <a:cxn ang="0">
                  <a:pos x="6" y="157"/>
                </a:cxn>
                <a:cxn ang="0">
                  <a:pos x="12" y="118"/>
                </a:cxn>
                <a:cxn ang="0">
                  <a:pos x="27" y="80"/>
                </a:cxn>
                <a:cxn ang="0">
                  <a:pos x="48" y="47"/>
                </a:cxn>
                <a:cxn ang="0">
                  <a:pos x="74" y="20"/>
                </a:cxn>
                <a:cxn ang="0">
                  <a:pos x="105" y="3"/>
                </a:cxn>
                <a:cxn ang="0">
                  <a:pos x="105" y="3"/>
                </a:cxn>
                <a:cxn ang="0">
                  <a:pos x="105" y="1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4" y="0"/>
                </a:cxn>
              </a:cxnLst>
              <a:rect l="0" t="0" r="r" b="b"/>
              <a:pathLst>
                <a:path w="105" h="262">
                  <a:moveTo>
                    <a:pt x="104" y="0"/>
                  </a:moveTo>
                  <a:lnTo>
                    <a:pt x="73" y="17"/>
                  </a:lnTo>
                  <a:lnTo>
                    <a:pt x="44" y="46"/>
                  </a:lnTo>
                  <a:lnTo>
                    <a:pt x="22" y="83"/>
                  </a:lnTo>
                  <a:lnTo>
                    <a:pt x="7" y="123"/>
                  </a:lnTo>
                  <a:lnTo>
                    <a:pt x="0" y="164"/>
                  </a:lnTo>
                  <a:lnTo>
                    <a:pt x="4" y="204"/>
                  </a:lnTo>
                  <a:lnTo>
                    <a:pt x="21" y="238"/>
                  </a:lnTo>
                  <a:lnTo>
                    <a:pt x="51" y="262"/>
                  </a:lnTo>
                  <a:lnTo>
                    <a:pt x="52" y="261"/>
                  </a:lnTo>
                  <a:lnTo>
                    <a:pt x="52" y="259"/>
                  </a:lnTo>
                  <a:lnTo>
                    <a:pt x="50" y="257"/>
                  </a:lnTo>
                  <a:lnTo>
                    <a:pt x="49" y="254"/>
                  </a:lnTo>
                  <a:lnTo>
                    <a:pt x="22" y="228"/>
                  </a:lnTo>
                  <a:lnTo>
                    <a:pt x="8" y="194"/>
                  </a:lnTo>
                  <a:lnTo>
                    <a:pt x="6" y="157"/>
                  </a:lnTo>
                  <a:lnTo>
                    <a:pt x="12" y="118"/>
                  </a:lnTo>
                  <a:lnTo>
                    <a:pt x="27" y="80"/>
                  </a:lnTo>
                  <a:lnTo>
                    <a:pt x="48" y="47"/>
                  </a:lnTo>
                  <a:lnTo>
                    <a:pt x="74" y="20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5" y="1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1397000" y="3857625"/>
              <a:ext cx="206375" cy="355600"/>
            </a:xfrm>
            <a:custGeom>
              <a:avLst/>
              <a:gdLst/>
              <a:ahLst/>
              <a:cxnLst>
                <a:cxn ang="0">
                  <a:pos x="21" y="45"/>
                </a:cxn>
                <a:cxn ang="0">
                  <a:pos x="14" y="23"/>
                </a:cxn>
                <a:cxn ang="0">
                  <a:pos x="30" y="11"/>
                </a:cxn>
                <a:cxn ang="0">
                  <a:pos x="43" y="8"/>
                </a:cxn>
                <a:cxn ang="0">
                  <a:pos x="61" y="6"/>
                </a:cxn>
                <a:cxn ang="0">
                  <a:pos x="83" y="11"/>
                </a:cxn>
                <a:cxn ang="0">
                  <a:pos x="103" y="21"/>
                </a:cxn>
                <a:cxn ang="0">
                  <a:pos x="123" y="34"/>
                </a:cxn>
                <a:cxn ang="0">
                  <a:pos x="147" y="56"/>
                </a:cxn>
                <a:cxn ang="0">
                  <a:pos x="177" y="91"/>
                </a:cxn>
                <a:cxn ang="0">
                  <a:pos x="201" y="130"/>
                </a:cxn>
                <a:cxn ang="0">
                  <a:pos x="222" y="171"/>
                </a:cxn>
                <a:cxn ang="0">
                  <a:pos x="240" y="219"/>
                </a:cxn>
                <a:cxn ang="0">
                  <a:pos x="257" y="295"/>
                </a:cxn>
                <a:cxn ang="0">
                  <a:pos x="257" y="376"/>
                </a:cxn>
                <a:cxn ang="0">
                  <a:pos x="226" y="434"/>
                </a:cxn>
                <a:cxn ang="0">
                  <a:pos x="194" y="446"/>
                </a:cxn>
                <a:cxn ang="0">
                  <a:pos x="194" y="448"/>
                </a:cxn>
                <a:cxn ang="0">
                  <a:pos x="222" y="442"/>
                </a:cxn>
                <a:cxn ang="0">
                  <a:pos x="253" y="404"/>
                </a:cxn>
                <a:cxn ang="0">
                  <a:pos x="262" y="348"/>
                </a:cxn>
                <a:cxn ang="0">
                  <a:pos x="260" y="292"/>
                </a:cxn>
                <a:cxn ang="0">
                  <a:pos x="249" y="237"/>
                </a:cxn>
                <a:cxn ang="0">
                  <a:pos x="228" y="178"/>
                </a:cxn>
                <a:cxn ang="0">
                  <a:pos x="197" y="121"/>
                </a:cxn>
                <a:cxn ang="0">
                  <a:pos x="161" y="69"/>
                </a:cxn>
                <a:cxn ang="0">
                  <a:pos x="126" y="34"/>
                </a:cxn>
                <a:cxn ang="0">
                  <a:pos x="89" y="11"/>
                </a:cxn>
                <a:cxn ang="0">
                  <a:pos x="48" y="0"/>
                </a:cxn>
                <a:cxn ang="0">
                  <a:pos x="13" y="14"/>
                </a:cxn>
                <a:cxn ang="0">
                  <a:pos x="0" y="44"/>
                </a:cxn>
                <a:cxn ang="0">
                  <a:pos x="8" y="64"/>
                </a:cxn>
                <a:cxn ang="0">
                  <a:pos x="22" y="75"/>
                </a:cxn>
                <a:cxn ang="0">
                  <a:pos x="35" y="70"/>
                </a:cxn>
                <a:cxn ang="0">
                  <a:pos x="38" y="59"/>
                </a:cxn>
                <a:cxn ang="0">
                  <a:pos x="37" y="58"/>
                </a:cxn>
                <a:cxn ang="0">
                  <a:pos x="37" y="58"/>
                </a:cxn>
              </a:cxnLst>
              <a:rect l="0" t="0" r="r" b="b"/>
              <a:pathLst>
                <a:path w="262" h="448">
                  <a:moveTo>
                    <a:pt x="37" y="58"/>
                  </a:moveTo>
                  <a:lnTo>
                    <a:pt x="21" y="45"/>
                  </a:lnTo>
                  <a:lnTo>
                    <a:pt x="13" y="34"/>
                  </a:lnTo>
                  <a:lnTo>
                    <a:pt x="14" y="23"/>
                  </a:lnTo>
                  <a:lnTo>
                    <a:pt x="23" y="14"/>
                  </a:lnTo>
                  <a:lnTo>
                    <a:pt x="30" y="11"/>
                  </a:lnTo>
                  <a:lnTo>
                    <a:pt x="36" y="8"/>
                  </a:lnTo>
                  <a:lnTo>
                    <a:pt x="43" y="8"/>
                  </a:lnTo>
                  <a:lnTo>
                    <a:pt x="50" y="7"/>
                  </a:lnTo>
                  <a:lnTo>
                    <a:pt x="61" y="6"/>
                  </a:lnTo>
                  <a:lnTo>
                    <a:pt x="72" y="7"/>
                  </a:lnTo>
                  <a:lnTo>
                    <a:pt x="83" y="11"/>
                  </a:lnTo>
                  <a:lnTo>
                    <a:pt x="94" y="15"/>
                  </a:lnTo>
                  <a:lnTo>
                    <a:pt x="103" y="21"/>
                  </a:lnTo>
                  <a:lnTo>
                    <a:pt x="113" y="27"/>
                  </a:lnTo>
                  <a:lnTo>
                    <a:pt x="123" y="34"/>
                  </a:lnTo>
                  <a:lnTo>
                    <a:pt x="131" y="41"/>
                  </a:lnTo>
                  <a:lnTo>
                    <a:pt x="147" y="56"/>
                  </a:lnTo>
                  <a:lnTo>
                    <a:pt x="163" y="73"/>
                  </a:lnTo>
                  <a:lnTo>
                    <a:pt x="177" y="91"/>
                  </a:lnTo>
                  <a:lnTo>
                    <a:pt x="189" y="110"/>
                  </a:lnTo>
                  <a:lnTo>
                    <a:pt x="201" y="130"/>
                  </a:lnTo>
                  <a:lnTo>
                    <a:pt x="212" y="150"/>
                  </a:lnTo>
                  <a:lnTo>
                    <a:pt x="222" y="171"/>
                  </a:lnTo>
                  <a:lnTo>
                    <a:pt x="231" y="191"/>
                  </a:lnTo>
                  <a:lnTo>
                    <a:pt x="240" y="219"/>
                  </a:lnTo>
                  <a:lnTo>
                    <a:pt x="250" y="255"/>
                  </a:lnTo>
                  <a:lnTo>
                    <a:pt x="257" y="295"/>
                  </a:lnTo>
                  <a:lnTo>
                    <a:pt x="261" y="336"/>
                  </a:lnTo>
                  <a:lnTo>
                    <a:pt x="257" y="376"/>
                  </a:lnTo>
                  <a:lnTo>
                    <a:pt x="247" y="409"/>
                  </a:lnTo>
                  <a:lnTo>
                    <a:pt x="226" y="434"/>
                  </a:lnTo>
                  <a:lnTo>
                    <a:pt x="194" y="446"/>
                  </a:lnTo>
                  <a:lnTo>
                    <a:pt x="194" y="446"/>
                  </a:lnTo>
                  <a:lnTo>
                    <a:pt x="194" y="447"/>
                  </a:lnTo>
                  <a:lnTo>
                    <a:pt x="194" y="448"/>
                  </a:lnTo>
                  <a:lnTo>
                    <a:pt x="195" y="448"/>
                  </a:lnTo>
                  <a:lnTo>
                    <a:pt x="222" y="442"/>
                  </a:lnTo>
                  <a:lnTo>
                    <a:pt x="240" y="427"/>
                  </a:lnTo>
                  <a:lnTo>
                    <a:pt x="253" y="404"/>
                  </a:lnTo>
                  <a:lnTo>
                    <a:pt x="260" y="378"/>
                  </a:lnTo>
                  <a:lnTo>
                    <a:pt x="262" y="348"/>
                  </a:lnTo>
                  <a:lnTo>
                    <a:pt x="262" y="319"/>
                  </a:lnTo>
                  <a:lnTo>
                    <a:pt x="260" y="292"/>
                  </a:lnTo>
                  <a:lnTo>
                    <a:pt x="256" y="269"/>
                  </a:lnTo>
                  <a:lnTo>
                    <a:pt x="249" y="237"/>
                  </a:lnTo>
                  <a:lnTo>
                    <a:pt x="240" y="208"/>
                  </a:lnTo>
                  <a:lnTo>
                    <a:pt x="228" y="178"/>
                  </a:lnTo>
                  <a:lnTo>
                    <a:pt x="213" y="149"/>
                  </a:lnTo>
                  <a:lnTo>
                    <a:pt x="197" y="121"/>
                  </a:lnTo>
                  <a:lnTo>
                    <a:pt x="180" y="95"/>
                  </a:lnTo>
                  <a:lnTo>
                    <a:pt x="161" y="69"/>
                  </a:lnTo>
                  <a:lnTo>
                    <a:pt x="140" y="46"/>
                  </a:lnTo>
                  <a:lnTo>
                    <a:pt x="126" y="34"/>
                  </a:lnTo>
                  <a:lnTo>
                    <a:pt x="109" y="21"/>
                  </a:lnTo>
                  <a:lnTo>
                    <a:pt x="89" y="11"/>
                  </a:lnTo>
                  <a:lnTo>
                    <a:pt x="68" y="4"/>
                  </a:lnTo>
                  <a:lnTo>
                    <a:pt x="48" y="0"/>
                  </a:lnTo>
                  <a:lnTo>
                    <a:pt x="29" y="4"/>
                  </a:lnTo>
                  <a:lnTo>
                    <a:pt x="13" y="14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3" y="54"/>
                  </a:lnTo>
                  <a:lnTo>
                    <a:pt x="8" y="64"/>
                  </a:lnTo>
                  <a:lnTo>
                    <a:pt x="15" y="72"/>
                  </a:lnTo>
                  <a:lnTo>
                    <a:pt x="22" y="75"/>
                  </a:lnTo>
                  <a:lnTo>
                    <a:pt x="30" y="76"/>
                  </a:lnTo>
                  <a:lnTo>
                    <a:pt x="35" y="70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8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7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1439863" y="3849688"/>
              <a:ext cx="241300" cy="347663"/>
            </a:xfrm>
            <a:custGeom>
              <a:avLst/>
              <a:gdLst/>
              <a:ahLst/>
              <a:cxnLst>
                <a:cxn ang="0">
                  <a:pos x="16" y="26"/>
                </a:cxn>
                <a:cxn ang="0">
                  <a:pos x="43" y="16"/>
                </a:cxn>
                <a:cxn ang="0">
                  <a:pos x="72" y="9"/>
                </a:cxn>
                <a:cxn ang="0">
                  <a:pos x="101" y="7"/>
                </a:cxn>
                <a:cxn ang="0">
                  <a:pos x="130" y="8"/>
                </a:cxn>
                <a:cxn ang="0">
                  <a:pos x="157" y="15"/>
                </a:cxn>
                <a:cxn ang="0">
                  <a:pos x="184" y="26"/>
                </a:cxn>
                <a:cxn ang="0">
                  <a:pos x="207" y="42"/>
                </a:cxn>
                <a:cxn ang="0">
                  <a:pos x="232" y="69"/>
                </a:cxn>
                <a:cxn ang="0">
                  <a:pos x="255" y="104"/>
                </a:cxn>
                <a:cxn ang="0">
                  <a:pos x="272" y="142"/>
                </a:cxn>
                <a:cxn ang="0">
                  <a:pos x="284" y="181"/>
                </a:cxn>
                <a:cxn ang="0">
                  <a:pos x="296" y="238"/>
                </a:cxn>
                <a:cxn ang="0">
                  <a:pos x="296" y="313"/>
                </a:cxn>
                <a:cxn ang="0">
                  <a:pos x="277" y="371"/>
                </a:cxn>
                <a:cxn ang="0">
                  <a:pos x="252" y="399"/>
                </a:cxn>
                <a:cxn ang="0">
                  <a:pos x="219" y="417"/>
                </a:cxn>
                <a:cxn ang="0">
                  <a:pos x="178" y="426"/>
                </a:cxn>
                <a:cxn ang="0">
                  <a:pos x="154" y="432"/>
                </a:cxn>
                <a:cxn ang="0">
                  <a:pos x="160" y="436"/>
                </a:cxn>
                <a:cxn ang="0">
                  <a:pos x="220" y="434"/>
                </a:cxn>
                <a:cxn ang="0">
                  <a:pos x="285" y="376"/>
                </a:cxn>
                <a:cxn ang="0">
                  <a:pos x="303" y="281"/>
                </a:cxn>
                <a:cxn ang="0">
                  <a:pos x="289" y="177"/>
                </a:cxn>
                <a:cxn ang="0">
                  <a:pos x="267" y="115"/>
                </a:cxn>
                <a:cxn ang="0">
                  <a:pos x="247" y="79"/>
                </a:cxn>
                <a:cxn ang="0">
                  <a:pos x="221" y="47"/>
                </a:cxn>
                <a:cxn ang="0">
                  <a:pos x="189" y="22"/>
                </a:cxn>
                <a:cxn ang="0">
                  <a:pos x="152" y="6"/>
                </a:cxn>
                <a:cxn ang="0">
                  <a:pos x="107" y="0"/>
                </a:cxn>
                <a:cxn ang="0">
                  <a:pos x="61" y="6"/>
                </a:cxn>
                <a:cxn ang="0">
                  <a:pos x="18" y="21"/>
                </a:cxn>
                <a:cxn ang="0">
                  <a:pos x="0" y="31"/>
                </a:cxn>
                <a:cxn ang="0">
                  <a:pos x="2" y="32"/>
                </a:cxn>
                <a:cxn ang="0">
                  <a:pos x="3" y="32"/>
                </a:cxn>
              </a:cxnLst>
              <a:rect l="0" t="0" r="r" b="b"/>
              <a:pathLst>
                <a:path w="303" h="437">
                  <a:moveTo>
                    <a:pt x="3" y="32"/>
                  </a:moveTo>
                  <a:lnTo>
                    <a:pt x="16" y="26"/>
                  </a:lnTo>
                  <a:lnTo>
                    <a:pt x="30" y="21"/>
                  </a:lnTo>
                  <a:lnTo>
                    <a:pt x="43" y="16"/>
                  </a:lnTo>
                  <a:lnTo>
                    <a:pt x="57" y="13"/>
                  </a:lnTo>
                  <a:lnTo>
                    <a:pt x="72" y="9"/>
                  </a:lnTo>
                  <a:lnTo>
                    <a:pt x="86" y="8"/>
                  </a:lnTo>
                  <a:lnTo>
                    <a:pt x="101" y="7"/>
                  </a:lnTo>
                  <a:lnTo>
                    <a:pt x="115" y="7"/>
                  </a:lnTo>
                  <a:lnTo>
                    <a:pt x="130" y="8"/>
                  </a:lnTo>
                  <a:lnTo>
                    <a:pt x="144" y="11"/>
                  </a:lnTo>
                  <a:lnTo>
                    <a:pt x="157" y="15"/>
                  </a:lnTo>
                  <a:lnTo>
                    <a:pt x="170" y="19"/>
                  </a:lnTo>
                  <a:lnTo>
                    <a:pt x="184" y="26"/>
                  </a:lnTo>
                  <a:lnTo>
                    <a:pt x="195" y="33"/>
                  </a:lnTo>
                  <a:lnTo>
                    <a:pt x="207" y="42"/>
                  </a:lnTo>
                  <a:lnTo>
                    <a:pt x="219" y="53"/>
                  </a:lnTo>
                  <a:lnTo>
                    <a:pt x="232" y="69"/>
                  </a:lnTo>
                  <a:lnTo>
                    <a:pt x="244" y="85"/>
                  </a:lnTo>
                  <a:lnTo>
                    <a:pt x="255" y="104"/>
                  </a:lnTo>
                  <a:lnTo>
                    <a:pt x="265" y="122"/>
                  </a:lnTo>
                  <a:lnTo>
                    <a:pt x="272" y="142"/>
                  </a:lnTo>
                  <a:lnTo>
                    <a:pt x="278" y="161"/>
                  </a:lnTo>
                  <a:lnTo>
                    <a:pt x="284" y="181"/>
                  </a:lnTo>
                  <a:lnTo>
                    <a:pt x="289" y="200"/>
                  </a:lnTo>
                  <a:lnTo>
                    <a:pt x="296" y="238"/>
                  </a:lnTo>
                  <a:lnTo>
                    <a:pt x="298" y="275"/>
                  </a:lnTo>
                  <a:lnTo>
                    <a:pt x="296" y="313"/>
                  </a:lnTo>
                  <a:lnTo>
                    <a:pt x="286" y="350"/>
                  </a:lnTo>
                  <a:lnTo>
                    <a:pt x="277" y="371"/>
                  </a:lnTo>
                  <a:lnTo>
                    <a:pt x="266" y="387"/>
                  </a:lnTo>
                  <a:lnTo>
                    <a:pt x="252" y="399"/>
                  </a:lnTo>
                  <a:lnTo>
                    <a:pt x="236" y="410"/>
                  </a:lnTo>
                  <a:lnTo>
                    <a:pt x="219" y="417"/>
                  </a:lnTo>
                  <a:lnTo>
                    <a:pt x="199" y="421"/>
                  </a:lnTo>
                  <a:lnTo>
                    <a:pt x="178" y="426"/>
                  </a:lnTo>
                  <a:lnTo>
                    <a:pt x="157" y="429"/>
                  </a:lnTo>
                  <a:lnTo>
                    <a:pt x="154" y="432"/>
                  </a:lnTo>
                  <a:lnTo>
                    <a:pt x="156" y="434"/>
                  </a:lnTo>
                  <a:lnTo>
                    <a:pt x="160" y="436"/>
                  </a:lnTo>
                  <a:lnTo>
                    <a:pt x="163" y="437"/>
                  </a:lnTo>
                  <a:lnTo>
                    <a:pt x="220" y="434"/>
                  </a:lnTo>
                  <a:lnTo>
                    <a:pt x="259" y="412"/>
                  </a:lnTo>
                  <a:lnTo>
                    <a:pt x="285" y="376"/>
                  </a:lnTo>
                  <a:lnTo>
                    <a:pt x="299" y="332"/>
                  </a:lnTo>
                  <a:lnTo>
                    <a:pt x="303" y="281"/>
                  </a:lnTo>
                  <a:lnTo>
                    <a:pt x="298" y="228"/>
                  </a:lnTo>
                  <a:lnTo>
                    <a:pt x="289" y="177"/>
                  </a:lnTo>
                  <a:lnTo>
                    <a:pt x="275" y="133"/>
                  </a:lnTo>
                  <a:lnTo>
                    <a:pt x="267" y="115"/>
                  </a:lnTo>
                  <a:lnTo>
                    <a:pt x="258" y="97"/>
                  </a:lnTo>
                  <a:lnTo>
                    <a:pt x="247" y="79"/>
                  </a:lnTo>
                  <a:lnTo>
                    <a:pt x="235" y="62"/>
                  </a:lnTo>
                  <a:lnTo>
                    <a:pt x="221" y="47"/>
                  </a:lnTo>
                  <a:lnTo>
                    <a:pt x="206" y="34"/>
                  </a:lnTo>
                  <a:lnTo>
                    <a:pt x="189" y="22"/>
                  </a:lnTo>
                  <a:lnTo>
                    <a:pt x="171" y="13"/>
                  </a:lnTo>
                  <a:lnTo>
                    <a:pt x="152" y="6"/>
                  </a:lnTo>
                  <a:lnTo>
                    <a:pt x="130" y="1"/>
                  </a:lnTo>
                  <a:lnTo>
                    <a:pt x="107" y="0"/>
                  </a:lnTo>
                  <a:lnTo>
                    <a:pt x="84" y="2"/>
                  </a:lnTo>
                  <a:lnTo>
                    <a:pt x="61" y="6"/>
                  </a:lnTo>
                  <a:lnTo>
                    <a:pt x="38" y="13"/>
                  </a:lnTo>
                  <a:lnTo>
                    <a:pt x="18" y="2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1582738" y="5135563"/>
              <a:ext cx="128587" cy="117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25"/>
                </a:cxn>
                <a:cxn ang="0">
                  <a:pos x="28" y="50"/>
                </a:cxn>
                <a:cxn ang="0">
                  <a:pos x="45" y="71"/>
                </a:cxn>
                <a:cxn ang="0">
                  <a:pos x="65" y="91"/>
                </a:cxn>
                <a:cxn ang="0">
                  <a:pos x="86" y="109"/>
                </a:cxn>
                <a:cxn ang="0">
                  <a:pos x="110" y="124"/>
                </a:cxn>
                <a:cxn ang="0">
                  <a:pos x="134" y="138"/>
                </a:cxn>
                <a:cxn ang="0">
                  <a:pos x="160" y="149"/>
                </a:cxn>
                <a:cxn ang="0">
                  <a:pos x="162" y="149"/>
                </a:cxn>
                <a:cxn ang="0">
                  <a:pos x="163" y="149"/>
                </a:cxn>
                <a:cxn ang="0">
                  <a:pos x="163" y="149"/>
                </a:cxn>
                <a:cxn ang="0">
                  <a:pos x="162" y="147"/>
                </a:cxn>
                <a:cxn ang="0">
                  <a:pos x="135" y="136"/>
                </a:cxn>
                <a:cxn ang="0">
                  <a:pos x="111" y="122"/>
                </a:cxn>
                <a:cxn ang="0">
                  <a:pos x="88" y="107"/>
                </a:cxn>
                <a:cxn ang="0">
                  <a:pos x="66" y="90"/>
                </a:cxn>
                <a:cxn ang="0">
                  <a:pos x="46" y="71"/>
                </a:cxn>
                <a:cxn ang="0">
                  <a:pos x="29" y="50"/>
                </a:cxn>
                <a:cxn ang="0">
                  <a:pos x="15" y="2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3" h="149">
                  <a:moveTo>
                    <a:pt x="0" y="0"/>
                  </a:moveTo>
                  <a:lnTo>
                    <a:pt x="13" y="25"/>
                  </a:lnTo>
                  <a:lnTo>
                    <a:pt x="28" y="50"/>
                  </a:lnTo>
                  <a:lnTo>
                    <a:pt x="45" y="71"/>
                  </a:lnTo>
                  <a:lnTo>
                    <a:pt x="65" y="91"/>
                  </a:lnTo>
                  <a:lnTo>
                    <a:pt x="86" y="109"/>
                  </a:lnTo>
                  <a:lnTo>
                    <a:pt x="110" y="124"/>
                  </a:lnTo>
                  <a:lnTo>
                    <a:pt x="134" y="138"/>
                  </a:lnTo>
                  <a:lnTo>
                    <a:pt x="160" y="149"/>
                  </a:lnTo>
                  <a:lnTo>
                    <a:pt x="162" y="149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2" y="147"/>
                  </a:lnTo>
                  <a:lnTo>
                    <a:pt x="135" y="136"/>
                  </a:lnTo>
                  <a:lnTo>
                    <a:pt x="111" y="122"/>
                  </a:lnTo>
                  <a:lnTo>
                    <a:pt x="88" y="107"/>
                  </a:lnTo>
                  <a:lnTo>
                    <a:pt x="66" y="90"/>
                  </a:lnTo>
                  <a:lnTo>
                    <a:pt x="46" y="71"/>
                  </a:lnTo>
                  <a:lnTo>
                    <a:pt x="29" y="50"/>
                  </a:lnTo>
                  <a:lnTo>
                    <a:pt x="15" y="27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1592263" y="5075238"/>
              <a:ext cx="106362" cy="54292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30" y="42"/>
                </a:cxn>
                <a:cxn ang="0">
                  <a:pos x="129" y="83"/>
                </a:cxn>
                <a:cxn ang="0">
                  <a:pos x="122" y="124"/>
                </a:cxn>
                <a:cxn ang="0">
                  <a:pos x="113" y="167"/>
                </a:cxn>
                <a:cxn ang="0">
                  <a:pos x="100" y="208"/>
                </a:cxn>
                <a:cxn ang="0">
                  <a:pos x="87" y="250"/>
                </a:cxn>
                <a:cxn ang="0">
                  <a:pos x="74" y="289"/>
                </a:cxn>
                <a:cxn ang="0">
                  <a:pos x="61" y="328"/>
                </a:cxn>
                <a:cxn ang="0">
                  <a:pos x="48" y="372"/>
                </a:cxn>
                <a:cxn ang="0">
                  <a:pos x="37" y="416"/>
                </a:cxn>
                <a:cxn ang="0">
                  <a:pos x="26" y="460"/>
                </a:cxn>
                <a:cxn ang="0">
                  <a:pos x="18" y="503"/>
                </a:cxn>
                <a:cxn ang="0">
                  <a:pos x="13" y="548"/>
                </a:cxn>
                <a:cxn ang="0">
                  <a:pos x="7" y="592"/>
                </a:cxn>
                <a:cxn ang="0">
                  <a:pos x="2" y="637"/>
                </a:cxn>
                <a:cxn ang="0">
                  <a:pos x="0" y="683"/>
                </a:cxn>
                <a:cxn ang="0">
                  <a:pos x="0" y="684"/>
                </a:cxn>
                <a:cxn ang="0">
                  <a:pos x="1" y="684"/>
                </a:cxn>
                <a:cxn ang="0">
                  <a:pos x="2" y="684"/>
                </a:cxn>
                <a:cxn ang="0">
                  <a:pos x="2" y="683"/>
                </a:cxn>
                <a:cxn ang="0">
                  <a:pos x="6" y="638"/>
                </a:cxn>
                <a:cxn ang="0">
                  <a:pos x="11" y="592"/>
                </a:cxn>
                <a:cxn ang="0">
                  <a:pos x="17" y="548"/>
                </a:cxn>
                <a:cxn ang="0">
                  <a:pos x="24" y="503"/>
                </a:cxn>
                <a:cxn ang="0">
                  <a:pos x="33" y="460"/>
                </a:cxn>
                <a:cxn ang="0">
                  <a:pos x="43" y="416"/>
                </a:cxn>
                <a:cxn ang="0">
                  <a:pos x="54" y="372"/>
                </a:cxn>
                <a:cxn ang="0">
                  <a:pos x="67" y="328"/>
                </a:cxn>
                <a:cxn ang="0">
                  <a:pos x="74" y="305"/>
                </a:cxn>
                <a:cxn ang="0">
                  <a:pos x="82" y="282"/>
                </a:cxn>
                <a:cxn ang="0">
                  <a:pos x="89" y="260"/>
                </a:cxn>
                <a:cxn ang="0">
                  <a:pos x="97" y="237"/>
                </a:cxn>
                <a:cxn ang="0">
                  <a:pos x="104" y="214"/>
                </a:cxn>
                <a:cxn ang="0">
                  <a:pos x="109" y="192"/>
                </a:cxn>
                <a:cxn ang="0">
                  <a:pos x="116" y="169"/>
                </a:cxn>
                <a:cxn ang="0">
                  <a:pos x="122" y="146"/>
                </a:cxn>
                <a:cxn ang="0">
                  <a:pos x="129" y="111"/>
                </a:cxn>
                <a:cxn ang="0">
                  <a:pos x="135" y="73"/>
                </a:cxn>
                <a:cxn ang="0">
                  <a:pos x="135" y="36"/>
                </a:cxn>
                <a:cxn ang="0">
                  <a:pos x="127" y="0"/>
                </a:cxn>
                <a:cxn ang="0">
                  <a:pos x="127" y="0"/>
                </a:cxn>
                <a:cxn ang="0">
                  <a:pos x="127" y="0"/>
                </a:cxn>
                <a:cxn ang="0">
                  <a:pos x="125" y="0"/>
                </a:cxn>
                <a:cxn ang="0">
                  <a:pos x="125" y="0"/>
                </a:cxn>
                <a:cxn ang="0">
                  <a:pos x="125" y="0"/>
                </a:cxn>
              </a:cxnLst>
              <a:rect l="0" t="0" r="r" b="b"/>
              <a:pathLst>
                <a:path w="135" h="684">
                  <a:moveTo>
                    <a:pt x="125" y="0"/>
                  </a:moveTo>
                  <a:lnTo>
                    <a:pt x="130" y="42"/>
                  </a:lnTo>
                  <a:lnTo>
                    <a:pt x="129" y="83"/>
                  </a:lnTo>
                  <a:lnTo>
                    <a:pt x="122" y="124"/>
                  </a:lnTo>
                  <a:lnTo>
                    <a:pt x="113" y="167"/>
                  </a:lnTo>
                  <a:lnTo>
                    <a:pt x="100" y="208"/>
                  </a:lnTo>
                  <a:lnTo>
                    <a:pt x="87" y="250"/>
                  </a:lnTo>
                  <a:lnTo>
                    <a:pt x="74" y="289"/>
                  </a:lnTo>
                  <a:lnTo>
                    <a:pt x="61" y="328"/>
                  </a:lnTo>
                  <a:lnTo>
                    <a:pt x="48" y="372"/>
                  </a:lnTo>
                  <a:lnTo>
                    <a:pt x="37" y="416"/>
                  </a:lnTo>
                  <a:lnTo>
                    <a:pt x="26" y="460"/>
                  </a:lnTo>
                  <a:lnTo>
                    <a:pt x="18" y="503"/>
                  </a:lnTo>
                  <a:lnTo>
                    <a:pt x="13" y="548"/>
                  </a:lnTo>
                  <a:lnTo>
                    <a:pt x="7" y="592"/>
                  </a:lnTo>
                  <a:lnTo>
                    <a:pt x="2" y="637"/>
                  </a:lnTo>
                  <a:lnTo>
                    <a:pt x="0" y="683"/>
                  </a:lnTo>
                  <a:lnTo>
                    <a:pt x="0" y="684"/>
                  </a:lnTo>
                  <a:lnTo>
                    <a:pt x="1" y="684"/>
                  </a:lnTo>
                  <a:lnTo>
                    <a:pt x="2" y="684"/>
                  </a:lnTo>
                  <a:lnTo>
                    <a:pt x="2" y="683"/>
                  </a:lnTo>
                  <a:lnTo>
                    <a:pt x="6" y="638"/>
                  </a:lnTo>
                  <a:lnTo>
                    <a:pt x="11" y="592"/>
                  </a:lnTo>
                  <a:lnTo>
                    <a:pt x="17" y="548"/>
                  </a:lnTo>
                  <a:lnTo>
                    <a:pt x="24" y="503"/>
                  </a:lnTo>
                  <a:lnTo>
                    <a:pt x="33" y="460"/>
                  </a:lnTo>
                  <a:lnTo>
                    <a:pt x="43" y="416"/>
                  </a:lnTo>
                  <a:lnTo>
                    <a:pt x="54" y="372"/>
                  </a:lnTo>
                  <a:lnTo>
                    <a:pt x="67" y="328"/>
                  </a:lnTo>
                  <a:lnTo>
                    <a:pt x="74" y="305"/>
                  </a:lnTo>
                  <a:lnTo>
                    <a:pt x="82" y="282"/>
                  </a:lnTo>
                  <a:lnTo>
                    <a:pt x="89" y="260"/>
                  </a:lnTo>
                  <a:lnTo>
                    <a:pt x="97" y="237"/>
                  </a:lnTo>
                  <a:lnTo>
                    <a:pt x="104" y="214"/>
                  </a:lnTo>
                  <a:lnTo>
                    <a:pt x="109" y="192"/>
                  </a:lnTo>
                  <a:lnTo>
                    <a:pt x="116" y="169"/>
                  </a:lnTo>
                  <a:lnTo>
                    <a:pt x="122" y="146"/>
                  </a:lnTo>
                  <a:lnTo>
                    <a:pt x="129" y="111"/>
                  </a:lnTo>
                  <a:lnTo>
                    <a:pt x="135" y="73"/>
                  </a:lnTo>
                  <a:lnTo>
                    <a:pt x="135" y="36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1419225" y="5167313"/>
              <a:ext cx="23812" cy="506413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5" y="42"/>
                </a:cxn>
                <a:cxn ang="0">
                  <a:pos x="27" y="81"/>
                </a:cxn>
                <a:cxn ang="0">
                  <a:pos x="24" y="121"/>
                </a:cxn>
                <a:cxn ang="0">
                  <a:pos x="20" y="162"/>
                </a:cxn>
                <a:cxn ang="0">
                  <a:pos x="13" y="202"/>
                </a:cxn>
                <a:cxn ang="0">
                  <a:pos x="7" y="242"/>
                </a:cxn>
                <a:cxn ang="0">
                  <a:pos x="2" y="282"/>
                </a:cxn>
                <a:cxn ang="0">
                  <a:pos x="0" y="323"/>
                </a:cxn>
                <a:cxn ang="0">
                  <a:pos x="0" y="400"/>
                </a:cxn>
                <a:cxn ang="0">
                  <a:pos x="5" y="478"/>
                </a:cxn>
                <a:cxn ang="0">
                  <a:pos x="12" y="558"/>
                </a:cxn>
                <a:cxn ang="0">
                  <a:pos x="21" y="635"/>
                </a:cxn>
                <a:cxn ang="0">
                  <a:pos x="21" y="636"/>
                </a:cxn>
                <a:cxn ang="0">
                  <a:pos x="23" y="637"/>
                </a:cxn>
                <a:cxn ang="0">
                  <a:pos x="24" y="637"/>
                </a:cxn>
                <a:cxn ang="0">
                  <a:pos x="24" y="637"/>
                </a:cxn>
                <a:cxn ang="0">
                  <a:pos x="16" y="555"/>
                </a:cxn>
                <a:cxn ang="0">
                  <a:pos x="10" y="474"/>
                </a:cxn>
                <a:cxn ang="0">
                  <a:pos x="7" y="392"/>
                </a:cxn>
                <a:cxn ang="0">
                  <a:pos x="7" y="310"/>
                </a:cxn>
                <a:cxn ang="0">
                  <a:pos x="9" y="271"/>
                </a:cxn>
                <a:cxn ang="0">
                  <a:pos x="14" y="233"/>
                </a:cxn>
                <a:cxn ang="0">
                  <a:pos x="18" y="195"/>
                </a:cxn>
                <a:cxn ang="0">
                  <a:pos x="24" y="156"/>
                </a:cxn>
                <a:cxn ang="0">
                  <a:pos x="28" y="118"/>
                </a:cxn>
                <a:cxn ang="0">
                  <a:pos x="30" y="80"/>
                </a:cxn>
                <a:cxn ang="0">
                  <a:pos x="29" y="42"/>
                </a:cxn>
                <a:cxn ang="0">
                  <a:pos x="24" y="3"/>
                </a:cxn>
                <a:cxn ang="0">
                  <a:pos x="24" y="2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1" y="2"/>
                </a:cxn>
              </a:cxnLst>
              <a:rect l="0" t="0" r="r" b="b"/>
              <a:pathLst>
                <a:path w="30" h="637">
                  <a:moveTo>
                    <a:pt x="21" y="2"/>
                  </a:moveTo>
                  <a:lnTo>
                    <a:pt x="25" y="42"/>
                  </a:lnTo>
                  <a:lnTo>
                    <a:pt x="27" y="81"/>
                  </a:lnTo>
                  <a:lnTo>
                    <a:pt x="24" y="121"/>
                  </a:lnTo>
                  <a:lnTo>
                    <a:pt x="20" y="162"/>
                  </a:lnTo>
                  <a:lnTo>
                    <a:pt x="13" y="202"/>
                  </a:lnTo>
                  <a:lnTo>
                    <a:pt x="7" y="242"/>
                  </a:lnTo>
                  <a:lnTo>
                    <a:pt x="2" y="282"/>
                  </a:lnTo>
                  <a:lnTo>
                    <a:pt x="0" y="323"/>
                  </a:lnTo>
                  <a:lnTo>
                    <a:pt x="0" y="400"/>
                  </a:lnTo>
                  <a:lnTo>
                    <a:pt x="5" y="478"/>
                  </a:lnTo>
                  <a:lnTo>
                    <a:pt x="12" y="558"/>
                  </a:lnTo>
                  <a:lnTo>
                    <a:pt x="21" y="635"/>
                  </a:lnTo>
                  <a:lnTo>
                    <a:pt x="21" y="636"/>
                  </a:lnTo>
                  <a:lnTo>
                    <a:pt x="23" y="637"/>
                  </a:lnTo>
                  <a:lnTo>
                    <a:pt x="24" y="637"/>
                  </a:lnTo>
                  <a:lnTo>
                    <a:pt x="24" y="637"/>
                  </a:lnTo>
                  <a:lnTo>
                    <a:pt x="16" y="555"/>
                  </a:lnTo>
                  <a:lnTo>
                    <a:pt x="10" y="474"/>
                  </a:lnTo>
                  <a:lnTo>
                    <a:pt x="7" y="392"/>
                  </a:lnTo>
                  <a:lnTo>
                    <a:pt x="7" y="310"/>
                  </a:lnTo>
                  <a:lnTo>
                    <a:pt x="9" y="271"/>
                  </a:lnTo>
                  <a:lnTo>
                    <a:pt x="14" y="233"/>
                  </a:lnTo>
                  <a:lnTo>
                    <a:pt x="18" y="195"/>
                  </a:lnTo>
                  <a:lnTo>
                    <a:pt x="24" y="156"/>
                  </a:lnTo>
                  <a:lnTo>
                    <a:pt x="28" y="118"/>
                  </a:lnTo>
                  <a:lnTo>
                    <a:pt x="30" y="80"/>
                  </a:lnTo>
                  <a:lnTo>
                    <a:pt x="29" y="42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1349375" y="3978275"/>
              <a:ext cx="49212" cy="1349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4"/>
                </a:cxn>
                <a:cxn ang="0">
                  <a:pos x="18" y="6"/>
                </a:cxn>
                <a:cxn ang="0">
                  <a:pos x="25" y="11"/>
                </a:cxn>
                <a:cxn ang="0">
                  <a:pos x="32" y="15"/>
                </a:cxn>
                <a:cxn ang="0">
                  <a:pos x="39" y="22"/>
                </a:cxn>
                <a:cxn ang="0">
                  <a:pos x="44" y="29"/>
                </a:cxn>
                <a:cxn ang="0">
                  <a:pos x="49" y="36"/>
                </a:cxn>
                <a:cxn ang="0">
                  <a:pos x="54" y="44"/>
                </a:cxn>
                <a:cxn ang="0">
                  <a:pos x="59" y="59"/>
                </a:cxn>
                <a:cxn ang="0">
                  <a:pos x="62" y="76"/>
                </a:cxn>
                <a:cxn ang="0">
                  <a:pos x="61" y="92"/>
                </a:cxn>
                <a:cxn ang="0">
                  <a:pos x="57" y="110"/>
                </a:cxn>
                <a:cxn ang="0">
                  <a:pos x="51" y="126"/>
                </a:cxn>
                <a:cxn ang="0">
                  <a:pos x="43" y="142"/>
                </a:cxn>
                <a:cxn ang="0">
                  <a:pos x="34" y="156"/>
                </a:cxn>
                <a:cxn ang="0">
                  <a:pos x="25" y="167"/>
                </a:cxn>
                <a:cxn ang="0">
                  <a:pos x="24" y="168"/>
                </a:cxn>
                <a:cxn ang="0">
                  <a:pos x="24" y="170"/>
                </a:cxn>
                <a:cxn ang="0">
                  <a:pos x="24" y="171"/>
                </a:cxn>
                <a:cxn ang="0">
                  <a:pos x="25" y="170"/>
                </a:cxn>
                <a:cxn ang="0">
                  <a:pos x="34" y="159"/>
                </a:cxn>
                <a:cxn ang="0">
                  <a:pos x="41" y="148"/>
                </a:cxn>
                <a:cxn ang="0">
                  <a:pos x="48" y="136"/>
                </a:cxn>
                <a:cxn ang="0">
                  <a:pos x="54" y="123"/>
                </a:cxn>
                <a:cxn ang="0">
                  <a:pos x="57" y="110"/>
                </a:cxn>
                <a:cxn ang="0">
                  <a:pos x="61" y="97"/>
                </a:cxn>
                <a:cxn ang="0">
                  <a:pos x="62" y="83"/>
                </a:cxn>
                <a:cxn ang="0">
                  <a:pos x="63" y="70"/>
                </a:cxn>
                <a:cxn ang="0">
                  <a:pos x="62" y="59"/>
                </a:cxn>
                <a:cxn ang="0">
                  <a:pos x="58" y="46"/>
                </a:cxn>
                <a:cxn ang="0">
                  <a:pos x="53" y="34"/>
                </a:cxn>
                <a:cxn ang="0">
                  <a:pos x="44" y="21"/>
                </a:cxn>
                <a:cxn ang="0">
                  <a:pos x="35" y="11"/>
                </a:cxn>
                <a:cxn ang="0">
                  <a:pos x="25" y="4"/>
                </a:cxn>
                <a:cxn ang="0">
                  <a:pos x="1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3" h="171">
                  <a:moveTo>
                    <a:pt x="0" y="3"/>
                  </a:moveTo>
                  <a:lnTo>
                    <a:pt x="9" y="4"/>
                  </a:lnTo>
                  <a:lnTo>
                    <a:pt x="18" y="6"/>
                  </a:lnTo>
                  <a:lnTo>
                    <a:pt x="25" y="11"/>
                  </a:lnTo>
                  <a:lnTo>
                    <a:pt x="32" y="15"/>
                  </a:lnTo>
                  <a:lnTo>
                    <a:pt x="39" y="22"/>
                  </a:lnTo>
                  <a:lnTo>
                    <a:pt x="44" y="29"/>
                  </a:lnTo>
                  <a:lnTo>
                    <a:pt x="49" y="36"/>
                  </a:lnTo>
                  <a:lnTo>
                    <a:pt x="54" y="44"/>
                  </a:lnTo>
                  <a:lnTo>
                    <a:pt x="59" y="59"/>
                  </a:lnTo>
                  <a:lnTo>
                    <a:pt x="62" y="76"/>
                  </a:lnTo>
                  <a:lnTo>
                    <a:pt x="61" y="92"/>
                  </a:lnTo>
                  <a:lnTo>
                    <a:pt x="57" y="110"/>
                  </a:lnTo>
                  <a:lnTo>
                    <a:pt x="51" y="126"/>
                  </a:lnTo>
                  <a:lnTo>
                    <a:pt x="43" y="142"/>
                  </a:lnTo>
                  <a:lnTo>
                    <a:pt x="34" y="156"/>
                  </a:lnTo>
                  <a:lnTo>
                    <a:pt x="25" y="167"/>
                  </a:lnTo>
                  <a:lnTo>
                    <a:pt x="24" y="168"/>
                  </a:lnTo>
                  <a:lnTo>
                    <a:pt x="24" y="170"/>
                  </a:lnTo>
                  <a:lnTo>
                    <a:pt x="24" y="171"/>
                  </a:lnTo>
                  <a:lnTo>
                    <a:pt x="25" y="170"/>
                  </a:lnTo>
                  <a:lnTo>
                    <a:pt x="34" y="159"/>
                  </a:lnTo>
                  <a:lnTo>
                    <a:pt x="41" y="148"/>
                  </a:lnTo>
                  <a:lnTo>
                    <a:pt x="48" y="136"/>
                  </a:lnTo>
                  <a:lnTo>
                    <a:pt x="54" y="123"/>
                  </a:lnTo>
                  <a:lnTo>
                    <a:pt x="57" y="110"/>
                  </a:lnTo>
                  <a:lnTo>
                    <a:pt x="61" y="97"/>
                  </a:lnTo>
                  <a:lnTo>
                    <a:pt x="62" y="83"/>
                  </a:lnTo>
                  <a:lnTo>
                    <a:pt x="63" y="70"/>
                  </a:lnTo>
                  <a:lnTo>
                    <a:pt x="62" y="59"/>
                  </a:lnTo>
                  <a:lnTo>
                    <a:pt x="58" y="46"/>
                  </a:lnTo>
                  <a:lnTo>
                    <a:pt x="53" y="34"/>
                  </a:lnTo>
                  <a:lnTo>
                    <a:pt x="44" y="21"/>
                  </a:lnTo>
                  <a:lnTo>
                    <a:pt x="35" y="11"/>
                  </a:lnTo>
                  <a:lnTo>
                    <a:pt x="25" y="4"/>
                  </a:lnTo>
                  <a:lnTo>
                    <a:pt x="1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1438275" y="3986213"/>
              <a:ext cx="95250" cy="36513"/>
            </a:xfrm>
            <a:custGeom>
              <a:avLst/>
              <a:gdLst/>
              <a:ahLst/>
              <a:cxnLst>
                <a:cxn ang="0">
                  <a:pos x="118" y="44"/>
                </a:cxn>
                <a:cxn ang="0">
                  <a:pos x="106" y="34"/>
                </a:cxn>
                <a:cxn ang="0">
                  <a:pos x="94" y="23"/>
                </a:cxn>
                <a:cxn ang="0">
                  <a:pos x="80" y="14"/>
                </a:cxn>
                <a:cxn ang="0">
                  <a:pos x="65" y="7"/>
                </a:cxn>
                <a:cxn ang="0">
                  <a:pos x="49" y="3"/>
                </a:cxn>
                <a:cxn ang="0">
                  <a:pos x="33" y="0"/>
                </a:cxn>
                <a:cxn ang="0">
                  <a:pos x="17" y="2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4" y="15"/>
                </a:cxn>
                <a:cxn ang="0">
                  <a:pos x="12" y="15"/>
                </a:cxn>
                <a:cxn ang="0">
                  <a:pos x="20" y="15"/>
                </a:cxn>
                <a:cxn ang="0">
                  <a:pos x="27" y="14"/>
                </a:cxn>
                <a:cxn ang="0">
                  <a:pos x="35" y="14"/>
                </a:cxn>
                <a:cxn ang="0">
                  <a:pos x="42" y="14"/>
                </a:cxn>
                <a:cxn ang="0">
                  <a:pos x="50" y="14"/>
                </a:cxn>
                <a:cxn ang="0">
                  <a:pos x="58" y="15"/>
                </a:cxn>
                <a:cxn ang="0">
                  <a:pos x="66" y="17"/>
                </a:cxn>
                <a:cxn ang="0">
                  <a:pos x="73" y="19"/>
                </a:cxn>
                <a:cxn ang="0">
                  <a:pos x="80" y="21"/>
                </a:cxn>
                <a:cxn ang="0">
                  <a:pos x="87" y="25"/>
                </a:cxn>
                <a:cxn ang="0">
                  <a:pos x="94" y="28"/>
                </a:cxn>
                <a:cxn ang="0">
                  <a:pos x="101" y="33"/>
                </a:cxn>
                <a:cxn ang="0">
                  <a:pos x="106" y="37"/>
                </a:cxn>
                <a:cxn ang="0">
                  <a:pos x="112" y="43"/>
                </a:cxn>
                <a:cxn ang="0">
                  <a:pos x="118" y="48"/>
                </a:cxn>
                <a:cxn ang="0">
                  <a:pos x="119" y="48"/>
                </a:cxn>
                <a:cxn ang="0">
                  <a:pos x="119" y="47"/>
                </a:cxn>
                <a:cxn ang="0">
                  <a:pos x="119" y="45"/>
                </a:cxn>
                <a:cxn ang="0">
                  <a:pos x="118" y="44"/>
                </a:cxn>
                <a:cxn ang="0">
                  <a:pos x="118" y="44"/>
                </a:cxn>
              </a:cxnLst>
              <a:rect l="0" t="0" r="r" b="b"/>
              <a:pathLst>
                <a:path w="119" h="48">
                  <a:moveTo>
                    <a:pt x="118" y="44"/>
                  </a:moveTo>
                  <a:lnTo>
                    <a:pt x="106" y="34"/>
                  </a:lnTo>
                  <a:lnTo>
                    <a:pt x="94" y="23"/>
                  </a:lnTo>
                  <a:lnTo>
                    <a:pt x="80" y="14"/>
                  </a:lnTo>
                  <a:lnTo>
                    <a:pt x="65" y="7"/>
                  </a:lnTo>
                  <a:lnTo>
                    <a:pt x="49" y="3"/>
                  </a:lnTo>
                  <a:lnTo>
                    <a:pt x="33" y="0"/>
                  </a:lnTo>
                  <a:lnTo>
                    <a:pt x="17" y="2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12" y="15"/>
                  </a:lnTo>
                  <a:lnTo>
                    <a:pt x="20" y="15"/>
                  </a:lnTo>
                  <a:lnTo>
                    <a:pt x="27" y="14"/>
                  </a:lnTo>
                  <a:lnTo>
                    <a:pt x="35" y="14"/>
                  </a:lnTo>
                  <a:lnTo>
                    <a:pt x="42" y="14"/>
                  </a:lnTo>
                  <a:lnTo>
                    <a:pt x="50" y="14"/>
                  </a:lnTo>
                  <a:lnTo>
                    <a:pt x="58" y="15"/>
                  </a:lnTo>
                  <a:lnTo>
                    <a:pt x="66" y="17"/>
                  </a:lnTo>
                  <a:lnTo>
                    <a:pt x="73" y="19"/>
                  </a:lnTo>
                  <a:lnTo>
                    <a:pt x="80" y="21"/>
                  </a:lnTo>
                  <a:lnTo>
                    <a:pt x="87" y="25"/>
                  </a:lnTo>
                  <a:lnTo>
                    <a:pt x="94" y="28"/>
                  </a:lnTo>
                  <a:lnTo>
                    <a:pt x="101" y="33"/>
                  </a:lnTo>
                  <a:lnTo>
                    <a:pt x="106" y="37"/>
                  </a:lnTo>
                  <a:lnTo>
                    <a:pt x="112" y="43"/>
                  </a:lnTo>
                  <a:lnTo>
                    <a:pt x="118" y="48"/>
                  </a:lnTo>
                  <a:lnTo>
                    <a:pt x="119" y="48"/>
                  </a:lnTo>
                  <a:lnTo>
                    <a:pt x="119" y="47"/>
                  </a:lnTo>
                  <a:lnTo>
                    <a:pt x="119" y="45"/>
                  </a:lnTo>
                  <a:lnTo>
                    <a:pt x="118" y="44"/>
                  </a:lnTo>
                  <a:lnTo>
                    <a:pt x="118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1446213" y="4032250"/>
              <a:ext cx="63500" cy="20638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10" y="23"/>
                </a:cxn>
                <a:cxn ang="0">
                  <a:pos x="21" y="25"/>
                </a:cxn>
                <a:cxn ang="0">
                  <a:pos x="32" y="27"/>
                </a:cxn>
                <a:cxn ang="0">
                  <a:pos x="43" y="25"/>
                </a:cxn>
                <a:cxn ang="0">
                  <a:pos x="54" y="23"/>
                </a:cxn>
                <a:cxn ang="0">
                  <a:pos x="63" y="18"/>
                </a:cxn>
                <a:cxn ang="0">
                  <a:pos x="72" y="12"/>
                </a:cxn>
                <a:cxn ang="0">
                  <a:pos x="79" y="3"/>
                </a:cxn>
                <a:cxn ang="0">
                  <a:pos x="79" y="2"/>
                </a:cxn>
                <a:cxn ang="0">
                  <a:pos x="78" y="1"/>
                </a:cxn>
                <a:cxn ang="0">
                  <a:pos x="77" y="0"/>
                </a:cxn>
                <a:cxn ang="0">
                  <a:pos x="76" y="0"/>
                </a:cxn>
                <a:cxn ang="0">
                  <a:pos x="66" y="5"/>
                </a:cxn>
                <a:cxn ang="0">
                  <a:pos x="58" y="9"/>
                </a:cxn>
                <a:cxn ang="0">
                  <a:pos x="49" y="14"/>
                </a:cxn>
                <a:cxn ang="0">
                  <a:pos x="40" y="17"/>
                </a:cxn>
                <a:cxn ang="0">
                  <a:pos x="30" y="21"/>
                </a:cxn>
                <a:cxn ang="0">
                  <a:pos x="20" y="21"/>
                </a:cxn>
                <a:cxn ang="0">
                  <a:pos x="10" y="2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1" y="18"/>
                </a:cxn>
                <a:cxn ang="0">
                  <a:pos x="1" y="18"/>
                </a:cxn>
              </a:cxnLst>
              <a:rect l="0" t="0" r="r" b="b"/>
              <a:pathLst>
                <a:path w="79" h="27">
                  <a:moveTo>
                    <a:pt x="1" y="18"/>
                  </a:moveTo>
                  <a:lnTo>
                    <a:pt x="10" y="23"/>
                  </a:lnTo>
                  <a:lnTo>
                    <a:pt x="21" y="25"/>
                  </a:lnTo>
                  <a:lnTo>
                    <a:pt x="32" y="27"/>
                  </a:lnTo>
                  <a:lnTo>
                    <a:pt x="43" y="25"/>
                  </a:lnTo>
                  <a:lnTo>
                    <a:pt x="54" y="23"/>
                  </a:lnTo>
                  <a:lnTo>
                    <a:pt x="63" y="18"/>
                  </a:lnTo>
                  <a:lnTo>
                    <a:pt x="72" y="12"/>
                  </a:lnTo>
                  <a:lnTo>
                    <a:pt x="79" y="3"/>
                  </a:lnTo>
                  <a:lnTo>
                    <a:pt x="79" y="2"/>
                  </a:lnTo>
                  <a:lnTo>
                    <a:pt x="78" y="1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66" y="5"/>
                  </a:lnTo>
                  <a:lnTo>
                    <a:pt x="58" y="9"/>
                  </a:lnTo>
                  <a:lnTo>
                    <a:pt x="49" y="14"/>
                  </a:lnTo>
                  <a:lnTo>
                    <a:pt x="40" y="17"/>
                  </a:lnTo>
                  <a:lnTo>
                    <a:pt x="30" y="21"/>
                  </a:lnTo>
                  <a:lnTo>
                    <a:pt x="20" y="21"/>
                  </a:lnTo>
                  <a:lnTo>
                    <a:pt x="10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1347788" y="4005263"/>
              <a:ext cx="53975" cy="365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0"/>
                </a:cxn>
                <a:cxn ang="0">
                  <a:pos x="7" y="18"/>
                </a:cxn>
                <a:cxn ang="0">
                  <a:pos x="13" y="26"/>
                </a:cxn>
                <a:cxn ang="0">
                  <a:pos x="21" y="33"/>
                </a:cxn>
                <a:cxn ang="0">
                  <a:pos x="26" y="37"/>
                </a:cxn>
                <a:cxn ang="0">
                  <a:pos x="30" y="40"/>
                </a:cxn>
                <a:cxn ang="0">
                  <a:pos x="36" y="42"/>
                </a:cxn>
                <a:cxn ang="0">
                  <a:pos x="42" y="45"/>
                </a:cxn>
                <a:cxn ang="0">
                  <a:pos x="47" y="46"/>
                </a:cxn>
                <a:cxn ang="0">
                  <a:pos x="53" y="46"/>
                </a:cxn>
                <a:cxn ang="0">
                  <a:pos x="59" y="45"/>
                </a:cxn>
                <a:cxn ang="0">
                  <a:pos x="65" y="44"/>
                </a:cxn>
                <a:cxn ang="0">
                  <a:pos x="66" y="42"/>
                </a:cxn>
                <a:cxn ang="0">
                  <a:pos x="68" y="40"/>
                </a:cxn>
                <a:cxn ang="0">
                  <a:pos x="68" y="38"/>
                </a:cxn>
                <a:cxn ang="0">
                  <a:pos x="67" y="37"/>
                </a:cxn>
                <a:cxn ang="0">
                  <a:pos x="62" y="37"/>
                </a:cxn>
                <a:cxn ang="0">
                  <a:pos x="58" y="37"/>
                </a:cxn>
                <a:cxn ang="0">
                  <a:pos x="53" y="38"/>
                </a:cxn>
                <a:cxn ang="0">
                  <a:pos x="49" y="38"/>
                </a:cxn>
                <a:cxn ang="0">
                  <a:pos x="43" y="38"/>
                </a:cxn>
                <a:cxn ang="0">
                  <a:pos x="37" y="37"/>
                </a:cxn>
                <a:cxn ang="0">
                  <a:pos x="31" y="34"/>
                </a:cxn>
                <a:cxn ang="0">
                  <a:pos x="26" y="32"/>
                </a:cxn>
                <a:cxn ang="0">
                  <a:pos x="16" y="26"/>
                </a:cxn>
                <a:cxn ang="0">
                  <a:pos x="11" y="18"/>
                </a:cxn>
                <a:cxn ang="0">
                  <a:pos x="6" y="1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8" h="46">
                  <a:moveTo>
                    <a:pt x="0" y="1"/>
                  </a:moveTo>
                  <a:lnTo>
                    <a:pt x="4" y="10"/>
                  </a:lnTo>
                  <a:lnTo>
                    <a:pt x="7" y="18"/>
                  </a:lnTo>
                  <a:lnTo>
                    <a:pt x="13" y="26"/>
                  </a:lnTo>
                  <a:lnTo>
                    <a:pt x="21" y="33"/>
                  </a:lnTo>
                  <a:lnTo>
                    <a:pt x="26" y="37"/>
                  </a:lnTo>
                  <a:lnTo>
                    <a:pt x="30" y="40"/>
                  </a:lnTo>
                  <a:lnTo>
                    <a:pt x="36" y="42"/>
                  </a:lnTo>
                  <a:lnTo>
                    <a:pt x="42" y="45"/>
                  </a:lnTo>
                  <a:lnTo>
                    <a:pt x="47" y="46"/>
                  </a:lnTo>
                  <a:lnTo>
                    <a:pt x="53" y="46"/>
                  </a:lnTo>
                  <a:lnTo>
                    <a:pt x="59" y="45"/>
                  </a:lnTo>
                  <a:lnTo>
                    <a:pt x="65" y="44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7" y="37"/>
                  </a:lnTo>
                  <a:lnTo>
                    <a:pt x="62" y="37"/>
                  </a:lnTo>
                  <a:lnTo>
                    <a:pt x="58" y="37"/>
                  </a:lnTo>
                  <a:lnTo>
                    <a:pt x="53" y="38"/>
                  </a:lnTo>
                  <a:lnTo>
                    <a:pt x="49" y="38"/>
                  </a:lnTo>
                  <a:lnTo>
                    <a:pt x="43" y="38"/>
                  </a:lnTo>
                  <a:lnTo>
                    <a:pt x="37" y="37"/>
                  </a:lnTo>
                  <a:lnTo>
                    <a:pt x="31" y="34"/>
                  </a:lnTo>
                  <a:lnTo>
                    <a:pt x="26" y="32"/>
                  </a:lnTo>
                  <a:lnTo>
                    <a:pt x="16" y="26"/>
                  </a:lnTo>
                  <a:lnTo>
                    <a:pt x="11" y="18"/>
                  </a:lnTo>
                  <a:lnTo>
                    <a:pt x="6" y="1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1346200" y="4017963"/>
              <a:ext cx="23812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7"/>
                </a:cxn>
                <a:cxn ang="0">
                  <a:pos x="13" y="11"/>
                </a:cxn>
                <a:cxn ang="0">
                  <a:pos x="22" y="15"/>
                </a:cxn>
                <a:cxn ang="0">
                  <a:pos x="30" y="17"/>
                </a:cxn>
                <a:cxn ang="0">
                  <a:pos x="30" y="17"/>
                </a:cxn>
                <a:cxn ang="0">
                  <a:pos x="30" y="16"/>
                </a:cxn>
                <a:cxn ang="0">
                  <a:pos x="29" y="16"/>
                </a:cxn>
                <a:cxn ang="0">
                  <a:pos x="29" y="16"/>
                </a:cxn>
                <a:cxn ang="0">
                  <a:pos x="21" y="14"/>
                </a:cxn>
                <a:cxn ang="0">
                  <a:pos x="13" y="11"/>
                </a:cxn>
                <a:cxn ang="0">
                  <a:pos x="5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7">
                  <a:moveTo>
                    <a:pt x="0" y="0"/>
                  </a:moveTo>
                  <a:lnTo>
                    <a:pt x="5" y="7"/>
                  </a:lnTo>
                  <a:lnTo>
                    <a:pt x="13" y="11"/>
                  </a:lnTo>
                  <a:lnTo>
                    <a:pt x="22" y="15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1482725" y="4040188"/>
              <a:ext cx="30162" cy="1111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4" y="3"/>
                </a:cxn>
                <a:cxn ang="0">
                  <a:pos x="30" y="6"/>
                </a:cxn>
                <a:cxn ang="0">
                  <a:pos x="25" y="8"/>
                </a:cxn>
                <a:cxn ang="0">
                  <a:pos x="20" y="10"/>
                </a:cxn>
                <a:cxn ang="0">
                  <a:pos x="15" y="10"/>
                </a:cxn>
                <a:cxn ang="0">
                  <a:pos x="10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10" y="13"/>
                </a:cxn>
                <a:cxn ang="0">
                  <a:pos x="15" y="13"/>
                </a:cxn>
                <a:cxn ang="0">
                  <a:pos x="20" y="12"/>
                </a:cxn>
                <a:cxn ang="0">
                  <a:pos x="26" y="10"/>
                </a:cxn>
                <a:cxn ang="0">
                  <a:pos x="31" y="8"/>
                </a:cxn>
                <a:cxn ang="0">
                  <a:pos x="34" y="4"/>
                </a:cxn>
                <a:cxn ang="0">
                  <a:pos x="38" y="1"/>
                </a:cxn>
                <a:cxn ang="0">
                  <a:pos x="38" y="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38" h="13">
                  <a:moveTo>
                    <a:pt x="38" y="0"/>
                  </a:moveTo>
                  <a:lnTo>
                    <a:pt x="34" y="3"/>
                  </a:lnTo>
                  <a:lnTo>
                    <a:pt x="30" y="6"/>
                  </a:lnTo>
                  <a:lnTo>
                    <a:pt x="25" y="8"/>
                  </a:lnTo>
                  <a:lnTo>
                    <a:pt x="20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10" y="13"/>
                  </a:lnTo>
                  <a:lnTo>
                    <a:pt x="15" y="13"/>
                  </a:lnTo>
                  <a:lnTo>
                    <a:pt x="20" y="12"/>
                  </a:lnTo>
                  <a:lnTo>
                    <a:pt x="26" y="10"/>
                  </a:lnTo>
                  <a:lnTo>
                    <a:pt x="31" y="8"/>
                  </a:lnTo>
                  <a:lnTo>
                    <a:pt x="34" y="4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1384300" y="4141788"/>
              <a:ext cx="66675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6" y="4"/>
                </a:cxn>
                <a:cxn ang="0">
                  <a:pos x="10" y="5"/>
                </a:cxn>
                <a:cxn ang="0">
                  <a:pos x="13" y="5"/>
                </a:cxn>
                <a:cxn ang="0">
                  <a:pos x="19" y="5"/>
                </a:cxn>
                <a:cxn ang="0">
                  <a:pos x="23" y="5"/>
                </a:cxn>
                <a:cxn ang="0">
                  <a:pos x="28" y="6"/>
                </a:cxn>
                <a:cxn ang="0">
                  <a:pos x="34" y="6"/>
                </a:cxn>
                <a:cxn ang="0">
                  <a:pos x="38" y="8"/>
                </a:cxn>
                <a:cxn ang="0">
                  <a:pos x="43" y="9"/>
                </a:cxn>
                <a:cxn ang="0">
                  <a:pos x="48" y="11"/>
                </a:cxn>
                <a:cxn ang="0">
                  <a:pos x="53" y="12"/>
                </a:cxn>
                <a:cxn ang="0">
                  <a:pos x="61" y="13"/>
                </a:cxn>
                <a:cxn ang="0">
                  <a:pos x="69" y="13"/>
                </a:cxn>
                <a:cxn ang="0">
                  <a:pos x="77" y="11"/>
                </a:cxn>
                <a:cxn ang="0">
                  <a:pos x="84" y="7"/>
                </a:cxn>
                <a:cxn ang="0">
                  <a:pos x="86" y="6"/>
                </a:cxn>
                <a:cxn ang="0">
                  <a:pos x="86" y="5"/>
                </a:cxn>
                <a:cxn ang="0">
                  <a:pos x="83" y="5"/>
                </a:cxn>
                <a:cxn ang="0">
                  <a:pos x="82" y="6"/>
                </a:cxn>
                <a:cxn ang="0">
                  <a:pos x="76" y="9"/>
                </a:cxn>
                <a:cxn ang="0">
                  <a:pos x="71" y="11"/>
                </a:cxn>
                <a:cxn ang="0">
                  <a:pos x="64" y="12"/>
                </a:cxn>
                <a:cxn ang="0">
                  <a:pos x="58" y="12"/>
                </a:cxn>
                <a:cxn ang="0">
                  <a:pos x="51" y="11"/>
                </a:cxn>
                <a:cxn ang="0">
                  <a:pos x="45" y="9"/>
                </a:cxn>
                <a:cxn ang="0">
                  <a:pos x="38" y="8"/>
                </a:cxn>
                <a:cxn ang="0">
                  <a:pos x="33" y="6"/>
                </a:cxn>
                <a:cxn ang="0">
                  <a:pos x="24" y="5"/>
                </a:cxn>
                <a:cxn ang="0">
                  <a:pos x="16" y="4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6" h="13">
                  <a:moveTo>
                    <a:pt x="0" y="0"/>
                  </a:moveTo>
                  <a:lnTo>
                    <a:pt x="4" y="3"/>
                  </a:lnTo>
                  <a:lnTo>
                    <a:pt x="6" y="4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9" y="5"/>
                  </a:lnTo>
                  <a:lnTo>
                    <a:pt x="23" y="5"/>
                  </a:lnTo>
                  <a:lnTo>
                    <a:pt x="28" y="6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3" y="9"/>
                  </a:lnTo>
                  <a:lnTo>
                    <a:pt x="48" y="11"/>
                  </a:lnTo>
                  <a:lnTo>
                    <a:pt x="53" y="12"/>
                  </a:lnTo>
                  <a:lnTo>
                    <a:pt x="61" y="13"/>
                  </a:lnTo>
                  <a:lnTo>
                    <a:pt x="69" y="13"/>
                  </a:lnTo>
                  <a:lnTo>
                    <a:pt x="77" y="11"/>
                  </a:lnTo>
                  <a:lnTo>
                    <a:pt x="84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3" y="5"/>
                  </a:lnTo>
                  <a:lnTo>
                    <a:pt x="82" y="6"/>
                  </a:lnTo>
                  <a:lnTo>
                    <a:pt x="76" y="9"/>
                  </a:lnTo>
                  <a:lnTo>
                    <a:pt x="71" y="11"/>
                  </a:lnTo>
                  <a:lnTo>
                    <a:pt x="64" y="12"/>
                  </a:lnTo>
                  <a:lnTo>
                    <a:pt x="58" y="12"/>
                  </a:lnTo>
                  <a:lnTo>
                    <a:pt x="51" y="11"/>
                  </a:lnTo>
                  <a:lnTo>
                    <a:pt x="45" y="9"/>
                  </a:lnTo>
                  <a:lnTo>
                    <a:pt x="38" y="8"/>
                  </a:lnTo>
                  <a:lnTo>
                    <a:pt x="33" y="6"/>
                  </a:lnTo>
                  <a:lnTo>
                    <a:pt x="24" y="5"/>
                  </a:lnTo>
                  <a:lnTo>
                    <a:pt x="16" y="4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1381125" y="4141788"/>
              <a:ext cx="68262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4" y="7"/>
                </a:cxn>
                <a:cxn ang="0">
                  <a:pos x="8" y="11"/>
                </a:cxn>
                <a:cxn ang="0">
                  <a:pos x="13" y="13"/>
                </a:cxn>
                <a:cxn ang="0">
                  <a:pos x="18" y="14"/>
                </a:cxn>
                <a:cxn ang="0">
                  <a:pos x="25" y="14"/>
                </a:cxn>
                <a:cxn ang="0">
                  <a:pos x="32" y="15"/>
                </a:cxn>
                <a:cxn ang="0">
                  <a:pos x="39" y="16"/>
                </a:cxn>
                <a:cxn ang="0">
                  <a:pos x="45" y="17"/>
                </a:cxn>
                <a:cxn ang="0">
                  <a:pos x="51" y="19"/>
                </a:cxn>
                <a:cxn ang="0">
                  <a:pos x="57" y="19"/>
                </a:cxn>
                <a:cxn ang="0">
                  <a:pos x="63" y="19"/>
                </a:cxn>
                <a:cxn ang="0">
                  <a:pos x="69" y="17"/>
                </a:cxn>
                <a:cxn ang="0">
                  <a:pos x="75" y="16"/>
                </a:cxn>
                <a:cxn ang="0">
                  <a:pos x="80" y="14"/>
                </a:cxn>
                <a:cxn ang="0">
                  <a:pos x="85" y="11"/>
                </a:cxn>
                <a:cxn ang="0">
                  <a:pos x="86" y="11"/>
                </a:cxn>
                <a:cxn ang="0">
                  <a:pos x="86" y="9"/>
                </a:cxn>
                <a:cxn ang="0">
                  <a:pos x="86" y="8"/>
                </a:cxn>
                <a:cxn ang="0">
                  <a:pos x="85" y="8"/>
                </a:cxn>
                <a:cxn ang="0">
                  <a:pos x="79" y="11"/>
                </a:cxn>
                <a:cxn ang="0">
                  <a:pos x="74" y="13"/>
                </a:cxn>
                <a:cxn ang="0">
                  <a:pos x="68" y="14"/>
                </a:cxn>
                <a:cxn ang="0">
                  <a:pos x="63" y="15"/>
                </a:cxn>
                <a:cxn ang="0">
                  <a:pos x="57" y="15"/>
                </a:cxn>
                <a:cxn ang="0">
                  <a:pos x="52" y="14"/>
                </a:cxn>
                <a:cxn ang="0">
                  <a:pos x="46" y="13"/>
                </a:cxn>
                <a:cxn ang="0">
                  <a:pos x="40" y="12"/>
                </a:cxn>
                <a:cxn ang="0">
                  <a:pos x="37" y="11"/>
                </a:cxn>
                <a:cxn ang="0">
                  <a:pos x="33" y="9"/>
                </a:cxn>
                <a:cxn ang="0">
                  <a:pos x="30" y="9"/>
                </a:cxn>
                <a:cxn ang="0">
                  <a:pos x="26" y="9"/>
                </a:cxn>
                <a:cxn ang="0">
                  <a:pos x="17" y="12"/>
                </a:cxn>
                <a:cxn ang="0">
                  <a:pos x="10" y="9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6" h="19">
                  <a:moveTo>
                    <a:pt x="0" y="0"/>
                  </a:moveTo>
                  <a:lnTo>
                    <a:pt x="2" y="4"/>
                  </a:lnTo>
                  <a:lnTo>
                    <a:pt x="4" y="7"/>
                  </a:lnTo>
                  <a:lnTo>
                    <a:pt x="8" y="11"/>
                  </a:lnTo>
                  <a:lnTo>
                    <a:pt x="13" y="13"/>
                  </a:lnTo>
                  <a:lnTo>
                    <a:pt x="18" y="14"/>
                  </a:lnTo>
                  <a:lnTo>
                    <a:pt x="25" y="14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5" y="17"/>
                  </a:lnTo>
                  <a:lnTo>
                    <a:pt x="51" y="19"/>
                  </a:lnTo>
                  <a:lnTo>
                    <a:pt x="57" y="19"/>
                  </a:lnTo>
                  <a:lnTo>
                    <a:pt x="63" y="19"/>
                  </a:lnTo>
                  <a:lnTo>
                    <a:pt x="69" y="17"/>
                  </a:lnTo>
                  <a:lnTo>
                    <a:pt x="75" y="16"/>
                  </a:lnTo>
                  <a:lnTo>
                    <a:pt x="80" y="14"/>
                  </a:lnTo>
                  <a:lnTo>
                    <a:pt x="85" y="11"/>
                  </a:lnTo>
                  <a:lnTo>
                    <a:pt x="86" y="11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79" y="11"/>
                  </a:lnTo>
                  <a:lnTo>
                    <a:pt x="74" y="13"/>
                  </a:lnTo>
                  <a:lnTo>
                    <a:pt x="68" y="14"/>
                  </a:lnTo>
                  <a:lnTo>
                    <a:pt x="63" y="15"/>
                  </a:lnTo>
                  <a:lnTo>
                    <a:pt x="57" y="15"/>
                  </a:lnTo>
                  <a:lnTo>
                    <a:pt x="52" y="14"/>
                  </a:lnTo>
                  <a:lnTo>
                    <a:pt x="46" y="13"/>
                  </a:lnTo>
                  <a:lnTo>
                    <a:pt x="40" y="12"/>
                  </a:lnTo>
                  <a:lnTo>
                    <a:pt x="37" y="11"/>
                  </a:lnTo>
                  <a:lnTo>
                    <a:pt x="33" y="9"/>
                  </a:lnTo>
                  <a:lnTo>
                    <a:pt x="30" y="9"/>
                  </a:lnTo>
                  <a:lnTo>
                    <a:pt x="26" y="9"/>
                  </a:lnTo>
                  <a:lnTo>
                    <a:pt x="17" y="12"/>
                  </a:lnTo>
                  <a:lnTo>
                    <a:pt x="10" y="9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1393825" y="4144963"/>
              <a:ext cx="58737" cy="3016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8"/>
                </a:cxn>
                <a:cxn ang="0">
                  <a:pos x="3" y="25"/>
                </a:cxn>
                <a:cxn ang="0">
                  <a:pos x="9" y="31"/>
                </a:cxn>
                <a:cxn ang="0">
                  <a:pos x="18" y="36"/>
                </a:cxn>
                <a:cxn ang="0">
                  <a:pos x="26" y="37"/>
                </a:cxn>
                <a:cxn ang="0">
                  <a:pos x="35" y="36"/>
                </a:cxn>
                <a:cxn ang="0">
                  <a:pos x="41" y="32"/>
                </a:cxn>
                <a:cxn ang="0">
                  <a:pos x="49" y="28"/>
                </a:cxn>
                <a:cxn ang="0">
                  <a:pos x="56" y="22"/>
                </a:cxn>
                <a:cxn ang="0">
                  <a:pos x="63" y="16"/>
                </a:cxn>
                <a:cxn ang="0">
                  <a:pos x="69" y="9"/>
                </a:cxn>
                <a:cxn ang="0">
                  <a:pos x="74" y="3"/>
                </a:cxn>
                <a:cxn ang="0">
                  <a:pos x="74" y="3"/>
                </a:cxn>
                <a:cxn ang="0">
                  <a:pos x="74" y="1"/>
                </a:cxn>
                <a:cxn ang="0">
                  <a:pos x="74" y="0"/>
                </a:cxn>
                <a:cxn ang="0">
                  <a:pos x="73" y="0"/>
                </a:cxn>
                <a:cxn ang="0">
                  <a:pos x="67" y="6"/>
                </a:cxn>
                <a:cxn ang="0">
                  <a:pos x="61" y="11"/>
                </a:cxn>
                <a:cxn ang="0">
                  <a:pos x="54" y="17"/>
                </a:cxn>
                <a:cxn ang="0">
                  <a:pos x="47" y="23"/>
                </a:cxn>
                <a:cxn ang="0">
                  <a:pos x="40" y="28"/>
                </a:cxn>
                <a:cxn ang="0">
                  <a:pos x="32" y="30"/>
                </a:cxn>
                <a:cxn ang="0">
                  <a:pos x="25" y="32"/>
                </a:cxn>
                <a:cxn ang="0">
                  <a:pos x="18" y="31"/>
                </a:cxn>
                <a:cxn ang="0">
                  <a:pos x="13" y="30"/>
                </a:cxn>
                <a:cxn ang="0">
                  <a:pos x="7" y="25"/>
                </a:cxn>
                <a:cxn ang="0">
                  <a:pos x="3" y="1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74" h="37">
                  <a:moveTo>
                    <a:pt x="0" y="9"/>
                  </a:moveTo>
                  <a:lnTo>
                    <a:pt x="1" y="18"/>
                  </a:lnTo>
                  <a:lnTo>
                    <a:pt x="3" y="25"/>
                  </a:lnTo>
                  <a:lnTo>
                    <a:pt x="9" y="31"/>
                  </a:lnTo>
                  <a:lnTo>
                    <a:pt x="18" y="36"/>
                  </a:lnTo>
                  <a:lnTo>
                    <a:pt x="26" y="37"/>
                  </a:lnTo>
                  <a:lnTo>
                    <a:pt x="35" y="36"/>
                  </a:lnTo>
                  <a:lnTo>
                    <a:pt x="41" y="32"/>
                  </a:lnTo>
                  <a:lnTo>
                    <a:pt x="49" y="28"/>
                  </a:lnTo>
                  <a:lnTo>
                    <a:pt x="56" y="22"/>
                  </a:lnTo>
                  <a:lnTo>
                    <a:pt x="63" y="16"/>
                  </a:lnTo>
                  <a:lnTo>
                    <a:pt x="69" y="9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1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67" y="6"/>
                  </a:lnTo>
                  <a:lnTo>
                    <a:pt x="61" y="11"/>
                  </a:lnTo>
                  <a:lnTo>
                    <a:pt x="54" y="17"/>
                  </a:lnTo>
                  <a:lnTo>
                    <a:pt x="47" y="23"/>
                  </a:lnTo>
                  <a:lnTo>
                    <a:pt x="40" y="28"/>
                  </a:lnTo>
                  <a:lnTo>
                    <a:pt x="32" y="30"/>
                  </a:lnTo>
                  <a:lnTo>
                    <a:pt x="25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7" y="25"/>
                  </a:lnTo>
                  <a:lnTo>
                    <a:pt x="3" y="1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1414463" y="3868738"/>
              <a:ext cx="180975" cy="311150"/>
            </a:xfrm>
            <a:custGeom>
              <a:avLst/>
              <a:gdLst/>
              <a:ahLst/>
              <a:cxnLst>
                <a:cxn ang="0">
                  <a:pos x="21" y="39"/>
                </a:cxn>
                <a:cxn ang="0">
                  <a:pos x="21" y="38"/>
                </a:cxn>
                <a:cxn ang="0">
                  <a:pos x="22" y="35"/>
                </a:cxn>
                <a:cxn ang="0">
                  <a:pos x="23" y="30"/>
                </a:cxn>
                <a:cxn ang="0">
                  <a:pos x="26" y="25"/>
                </a:cxn>
                <a:cxn ang="0">
                  <a:pos x="30" y="22"/>
                </a:cxn>
                <a:cxn ang="0">
                  <a:pos x="37" y="21"/>
                </a:cxn>
                <a:cxn ang="0">
                  <a:pos x="47" y="21"/>
                </a:cxn>
                <a:cxn ang="0">
                  <a:pos x="58" y="25"/>
                </a:cxn>
                <a:cxn ang="0">
                  <a:pos x="68" y="32"/>
                </a:cxn>
                <a:cxn ang="0">
                  <a:pos x="79" y="43"/>
                </a:cxn>
                <a:cxn ang="0">
                  <a:pos x="89" y="56"/>
                </a:cxn>
                <a:cxn ang="0">
                  <a:pos x="98" y="71"/>
                </a:cxn>
                <a:cxn ang="0">
                  <a:pos x="106" y="89"/>
                </a:cxn>
                <a:cxn ang="0">
                  <a:pos x="113" y="105"/>
                </a:cxn>
                <a:cxn ang="0">
                  <a:pos x="118" y="121"/>
                </a:cxn>
                <a:cxn ang="0">
                  <a:pos x="121" y="136"/>
                </a:cxn>
                <a:cxn ang="0">
                  <a:pos x="125" y="149"/>
                </a:cxn>
                <a:cxn ang="0">
                  <a:pos x="131" y="167"/>
                </a:cxn>
                <a:cxn ang="0">
                  <a:pos x="139" y="189"/>
                </a:cxn>
                <a:cxn ang="0">
                  <a:pos x="149" y="212"/>
                </a:cxn>
                <a:cxn ang="0">
                  <a:pos x="159" y="236"/>
                </a:cxn>
                <a:cxn ang="0">
                  <a:pos x="169" y="258"/>
                </a:cxn>
                <a:cxn ang="0">
                  <a:pos x="178" y="276"/>
                </a:cxn>
                <a:cxn ang="0">
                  <a:pos x="185" y="289"/>
                </a:cxn>
                <a:cxn ang="0">
                  <a:pos x="190" y="301"/>
                </a:cxn>
                <a:cxn ang="0">
                  <a:pos x="196" y="313"/>
                </a:cxn>
                <a:cxn ang="0">
                  <a:pos x="202" y="328"/>
                </a:cxn>
                <a:cxn ang="0">
                  <a:pos x="207" y="342"/>
                </a:cxn>
                <a:cxn ang="0">
                  <a:pos x="211" y="357"/>
                </a:cxn>
                <a:cxn ang="0">
                  <a:pos x="214" y="371"/>
                </a:cxn>
                <a:cxn ang="0">
                  <a:pos x="214" y="384"/>
                </a:cxn>
                <a:cxn ang="0">
                  <a:pos x="211" y="393"/>
                </a:cxn>
                <a:cxn ang="0">
                  <a:pos x="216" y="386"/>
                </a:cxn>
                <a:cxn ang="0">
                  <a:pos x="223" y="365"/>
                </a:cxn>
                <a:cxn ang="0">
                  <a:pos x="227" y="325"/>
                </a:cxn>
                <a:cxn ang="0">
                  <a:pos x="223" y="261"/>
                </a:cxn>
                <a:cxn ang="0">
                  <a:pos x="219" y="242"/>
                </a:cxn>
                <a:cxn ang="0">
                  <a:pos x="214" y="221"/>
                </a:cxn>
                <a:cxn ang="0">
                  <a:pos x="207" y="200"/>
                </a:cxn>
                <a:cxn ang="0">
                  <a:pos x="199" y="179"/>
                </a:cxn>
                <a:cxn ang="0">
                  <a:pos x="188" y="157"/>
                </a:cxn>
                <a:cxn ang="0">
                  <a:pos x="178" y="135"/>
                </a:cxn>
                <a:cxn ang="0">
                  <a:pos x="166" y="113"/>
                </a:cxn>
                <a:cxn ang="0">
                  <a:pos x="154" y="92"/>
                </a:cxn>
                <a:cxn ang="0">
                  <a:pos x="140" y="74"/>
                </a:cxn>
                <a:cxn ang="0">
                  <a:pos x="125" y="55"/>
                </a:cxn>
                <a:cxn ang="0">
                  <a:pos x="110" y="40"/>
                </a:cxn>
                <a:cxn ang="0">
                  <a:pos x="94" y="27"/>
                </a:cxn>
                <a:cxn ang="0">
                  <a:pos x="78" y="15"/>
                </a:cxn>
                <a:cxn ang="0">
                  <a:pos x="61" y="7"/>
                </a:cxn>
                <a:cxn ang="0">
                  <a:pos x="45" y="1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0" y="1"/>
                </a:cxn>
                <a:cxn ang="0">
                  <a:pos x="12" y="4"/>
                </a:cxn>
                <a:cxn ang="0">
                  <a:pos x="5" y="7"/>
                </a:cxn>
                <a:cxn ang="0">
                  <a:pos x="0" y="12"/>
                </a:cxn>
                <a:cxn ang="0">
                  <a:pos x="0" y="18"/>
                </a:cxn>
                <a:cxn ang="0">
                  <a:pos x="6" y="28"/>
                </a:cxn>
                <a:cxn ang="0">
                  <a:pos x="21" y="39"/>
                </a:cxn>
              </a:cxnLst>
              <a:rect l="0" t="0" r="r" b="b"/>
              <a:pathLst>
                <a:path w="227" h="393">
                  <a:moveTo>
                    <a:pt x="21" y="39"/>
                  </a:moveTo>
                  <a:lnTo>
                    <a:pt x="21" y="38"/>
                  </a:lnTo>
                  <a:lnTo>
                    <a:pt x="22" y="35"/>
                  </a:lnTo>
                  <a:lnTo>
                    <a:pt x="23" y="30"/>
                  </a:lnTo>
                  <a:lnTo>
                    <a:pt x="26" y="25"/>
                  </a:lnTo>
                  <a:lnTo>
                    <a:pt x="30" y="22"/>
                  </a:lnTo>
                  <a:lnTo>
                    <a:pt x="37" y="21"/>
                  </a:lnTo>
                  <a:lnTo>
                    <a:pt x="47" y="21"/>
                  </a:lnTo>
                  <a:lnTo>
                    <a:pt x="58" y="25"/>
                  </a:lnTo>
                  <a:lnTo>
                    <a:pt x="68" y="32"/>
                  </a:lnTo>
                  <a:lnTo>
                    <a:pt x="79" y="43"/>
                  </a:lnTo>
                  <a:lnTo>
                    <a:pt x="89" y="56"/>
                  </a:lnTo>
                  <a:lnTo>
                    <a:pt x="98" y="71"/>
                  </a:lnTo>
                  <a:lnTo>
                    <a:pt x="106" y="89"/>
                  </a:lnTo>
                  <a:lnTo>
                    <a:pt x="113" y="105"/>
                  </a:lnTo>
                  <a:lnTo>
                    <a:pt x="118" y="121"/>
                  </a:lnTo>
                  <a:lnTo>
                    <a:pt x="121" y="136"/>
                  </a:lnTo>
                  <a:lnTo>
                    <a:pt x="125" y="149"/>
                  </a:lnTo>
                  <a:lnTo>
                    <a:pt x="131" y="167"/>
                  </a:lnTo>
                  <a:lnTo>
                    <a:pt x="139" y="189"/>
                  </a:lnTo>
                  <a:lnTo>
                    <a:pt x="149" y="212"/>
                  </a:lnTo>
                  <a:lnTo>
                    <a:pt x="159" y="236"/>
                  </a:lnTo>
                  <a:lnTo>
                    <a:pt x="169" y="258"/>
                  </a:lnTo>
                  <a:lnTo>
                    <a:pt x="178" y="276"/>
                  </a:lnTo>
                  <a:lnTo>
                    <a:pt x="185" y="289"/>
                  </a:lnTo>
                  <a:lnTo>
                    <a:pt x="190" y="301"/>
                  </a:lnTo>
                  <a:lnTo>
                    <a:pt x="196" y="313"/>
                  </a:lnTo>
                  <a:lnTo>
                    <a:pt x="202" y="328"/>
                  </a:lnTo>
                  <a:lnTo>
                    <a:pt x="207" y="342"/>
                  </a:lnTo>
                  <a:lnTo>
                    <a:pt x="211" y="357"/>
                  </a:lnTo>
                  <a:lnTo>
                    <a:pt x="214" y="371"/>
                  </a:lnTo>
                  <a:lnTo>
                    <a:pt x="214" y="384"/>
                  </a:lnTo>
                  <a:lnTo>
                    <a:pt x="211" y="393"/>
                  </a:lnTo>
                  <a:lnTo>
                    <a:pt x="216" y="386"/>
                  </a:lnTo>
                  <a:lnTo>
                    <a:pt x="223" y="365"/>
                  </a:lnTo>
                  <a:lnTo>
                    <a:pt x="227" y="325"/>
                  </a:lnTo>
                  <a:lnTo>
                    <a:pt x="223" y="261"/>
                  </a:lnTo>
                  <a:lnTo>
                    <a:pt x="219" y="242"/>
                  </a:lnTo>
                  <a:lnTo>
                    <a:pt x="214" y="221"/>
                  </a:lnTo>
                  <a:lnTo>
                    <a:pt x="207" y="200"/>
                  </a:lnTo>
                  <a:lnTo>
                    <a:pt x="199" y="179"/>
                  </a:lnTo>
                  <a:lnTo>
                    <a:pt x="188" y="157"/>
                  </a:lnTo>
                  <a:lnTo>
                    <a:pt x="178" y="135"/>
                  </a:lnTo>
                  <a:lnTo>
                    <a:pt x="166" y="113"/>
                  </a:lnTo>
                  <a:lnTo>
                    <a:pt x="154" y="92"/>
                  </a:lnTo>
                  <a:lnTo>
                    <a:pt x="140" y="74"/>
                  </a:lnTo>
                  <a:lnTo>
                    <a:pt x="125" y="55"/>
                  </a:lnTo>
                  <a:lnTo>
                    <a:pt x="110" y="40"/>
                  </a:lnTo>
                  <a:lnTo>
                    <a:pt x="94" y="27"/>
                  </a:lnTo>
                  <a:lnTo>
                    <a:pt x="78" y="15"/>
                  </a:lnTo>
                  <a:lnTo>
                    <a:pt x="61" y="7"/>
                  </a:lnTo>
                  <a:lnTo>
                    <a:pt x="45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2" y="4"/>
                  </a:lnTo>
                  <a:lnTo>
                    <a:pt x="5" y="7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28"/>
                  </a:lnTo>
                  <a:lnTo>
                    <a:pt x="2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1479550" y="3859213"/>
              <a:ext cx="192087" cy="3190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" y="11"/>
                </a:cxn>
                <a:cxn ang="0">
                  <a:pos x="12" y="15"/>
                </a:cxn>
                <a:cxn ang="0">
                  <a:pos x="25" y="25"/>
                </a:cxn>
                <a:cxn ang="0">
                  <a:pos x="42" y="38"/>
                </a:cxn>
                <a:cxn ang="0">
                  <a:pos x="61" y="58"/>
                </a:cxn>
                <a:cxn ang="0">
                  <a:pos x="82" y="84"/>
                </a:cxn>
                <a:cxn ang="0">
                  <a:pos x="103" y="118"/>
                </a:cxn>
                <a:cxn ang="0">
                  <a:pos x="123" y="159"/>
                </a:cxn>
                <a:cxn ang="0">
                  <a:pos x="127" y="166"/>
                </a:cxn>
                <a:cxn ang="0">
                  <a:pos x="135" y="183"/>
                </a:cxn>
                <a:cxn ang="0">
                  <a:pos x="145" y="210"/>
                </a:cxn>
                <a:cxn ang="0">
                  <a:pos x="156" y="243"/>
                </a:cxn>
                <a:cxn ang="0">
                  <a:pos x="165" y="281"/>
                </a:cxn>
                <a:cxn ang="0">
                  <a:pos x="169" y="323"/>
                </a:cxn>
                <a:cxn ang="0">
                  <a:pos x="167" y="363"/>
                </a:cxn>
                <a:cxn ang="0">
                  <a:pos x="157" y="402"/>
                </a:cxn>
                <a:cxn ang="0">
                  <a:pos x="160" y="401"/>
                </a:cxn>
                <a:cxn ang="0">
                  <a:pos x="171" y="398"/>
                </a:cxn>
                <a:cxn ang="0">
                  <a:pos x="184" y="391"/>
                </a:cxn>
                <a:cxn ang="0">
                  <a:pos x="200" y="379"/>
                </a:cxn>
                <a:cxn ang="0">
                  <a:pos x="217" y="363"/>
                </a:cxn>
                <a:cxn ang="0">
                  <a:pos x="230" y="340"/>
                </a:cxn>
                <a:cxn ang="0">
                  <a:pos x="240" y="309"/>
                </a:cxn>
                <a:cxn ang="0">
                  <a:pos x="243" y="271"/>
                </a:cxn>
                <a:cxn ang="0">
                  <a:pos x="241" y="227"/>
                </a:cxn>
                <a:cxn ang="0">
                  <a:pos x="233" y="183"/>
                </a:cxn>
                <a:cxn ang="0">
                  <a:pos x="221" y="142"/>
                </a:cxn>
                <a:cxn ang="0">
                  <a:pos x="205" y="102"/>
                </a:cxn>
                <a:cxn ang="0">
                  <a:pos x="186" y="67"/>
                </a:cxn>
                <a:cxn ang="0">
                  <a:pos x="160" y="38"/>
                </a:cxn>
                <a:cxn ang="0">
                  <a:pos x="131" y="17"/>
                </a:cxn>
                <a:cxn ang="0">
                  <a:pos x="98" y="5"/>
                </a:cxn>
                <a:cxn ang="0">
                  <a:pos x="96" y="5"/>
                </a:cxn>
                <a:cxn ang="0">
                  <a:pos x="89" y="3"/>
                </a:cxn>
                <a:cxn ang="0">
                  <a:pos x="77" y="2"/>
                </a:cxn>
                <a:cxn ang="0">
                  <a:pos x="65" y="0"/>
                </a:cxn>
                <a:cxn ang="0">
                  <a:pos x="48" y="0"/>
                </a:cxn>
                <a:cxn ang="0">
                  <a:pos x="32" y="2"/>
                </a:cxn>
                <a:cxn ang="0">
                  <a:pos x="16" y="4"/>
                </a:cxn>
                <a:cxn ang="0">
                  <a:pos x="0" y="10"/>
                </a:cxn>
              </a:cxnLst>
              <a:rect l="0" t="0" r="r" b="b"/>
              <a:pathLst>
                <a:path w="243" h="402">
                  <a:moveTo>
                    <a:pt x="0" y="10"/>
                  </a:moveTo>
                  <a:lnTo>
                    <a:pt x="4" y="11"/>
                  </a:lnTo>
                  <a:lnTo>
                    <a:pt x="12" y="15"/>
                  </a:lnTo>
                  <a:lnTo>
                    <a:pt x="25" y="25"/>
                  </a:lnTo>
                  <a:lnTo>
                    <a:pt x="42" y="38"/>
                  </a:lnTo>
                  <a:lnTo>
                    <a:pt x="61" y="58"/>
                  </a:lnTo>
                  <a:lnTo>
                    <a:pt x="82" y="84"/>
                  </a:lnTo>
                  <a:lnTo>
                    <a:pt x="103" y="118"/>
                  </a:lnTo>
                  <a:lnTo>
                    <a:pt x="123" y="159"/>
                  </a:lnTo>
                  <a:lnTo>
                    <a:pt x="127" y="166"/>
                  </a:lnTo>
                  <a:lnTo>
                    <a:pt x="135" y="183"/>
                  </a:lnTo>
                  <a:lnTo>
                    <a:pt x="145" y="210"/>
                  </a:lnTo>
                  <a:lnTo>
                    <a:pt x="156" y="243"/>
                  </a:lnTo>
                  <a:lnTo>
                    <a:pt x="165" y="281"/>
                  </a:lnTo>
                  <a:lnTo>
                    <a:pt x="169" y="323"/>
                  </a:lnTo>
                  <a:lnTo>
                    <a:pt x="167" y="363"/>
                  </a:lnTo>
                  <a:lnTo>
                    <a:pt x="157" y="402"/>
                  </a:lnTo>
                  <a:lnTo>
                    <a:pt x="160" y="401"/>
                  </a:lnTo>
                  <a:lnTo>
                    <a:pt x="171" y="398"/>
                  </a:lnTo>
                  <a:lnTo>
                    <a:pt x="184" y="391"/>
                  </a:lnTo>
                  <a:lnTo>
                    <a:pt x="200" y="379"/>
                  </a:lnTo>
                  <a:lnTo>
                    <a:pt x="217" y="363"/>
                  </a:lnTo>
                  <a:lnTo>
                    <a:pt x="230" y="340"/>
                  </a:lnTo>
                  <a:lnTo>
                    <a:pt x="240" y="309"/>
                  </a:lnTo>
                  <a:lnTo>
                    <a:pt x="243" y="271"/>
                  </a:lnTo>
                  <a:lnTo>
                    <a:pt x="241" y="227"/>
                  </a:lnTo>
                  <a:lnTo>
                    <a:pt x="233" y="183"/>
                  </a:lnTo>
                  <a:lnTo>
                    <a:pt x="221" y="142"/>
                  </a:lnTo>
                  <a:lnTo>
                    <a:pt x="205" y="102"/>
                  </a:lnTo>
                  <a:lnTo>
                    <a:pt x="186" y="67"/>
                  </a:lnTo>
                  <a:lnTo>
                    <a:pt x="160" y="38"/>
                  </a:lnTo>
                  <a:lnTo>
                    <a:pt x="131" y="17"/>
                  </a:lnTo>
                  <a:lnTo>
                    <a:pt x="98" y="5"/>
                  </a:lnTo>
                  <a:lnTo>
                    <a:pt x="96" y="5"/>
                  </a:lnTo>
                  <a:lnTo>
                    <a:pt x="89" y="3"/>
                  </a:lnTo>
                  <a:lnTo>
                    <a:pt x="77" y="2"/>
                  </a:lnTo>
                  <a:lnTo>
                    <a:pt x="65" y="0"/>
                  </a:lnTo>
                  <a:lnTo>
                    <a:pt x="48" y="0"/>
                  </a:lnTo>
                  <a:lnTo>
                    <a:pt x="32" y="2"/>
                  </a:lnTo>
                  <a:lnTo>
                    <a:pt x="16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1320800" y="3924300"/>
              <a:ext cx="60325" cy="16510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3" y="1"/>
                </a:cxn>
                <a:cxn ang="0">
                  <a:pos x="67" y="6"/>
                </a:cxn>
                <a:cxn ang="0">
                  <a:pos x="60" y="15"/>
                </a:cxn>
                <a:cxn ang="0">
                  <a:pos x="52" y="27"/>
                </a:cxn>
                <a:cxn ang="0">
                  <a:pos x="44" y="43"/>
                </a:cxn>
                <a:cxn ang="0">
                  <a:pos x="39" y="65"/>
                </a:cxn>
                <a:cxn ang="0">
                  <a:pos x="37" y="90"/>
                </a:cxn>
                <a:cxn ang="0">
                  <a:pos x="40" y="121"/>
                </a:cxn>
                <a:cxn ang="0">
                  <a:pos x="36" y="129"/>
                </a:cxn>
                <a:cxn ang="0">
                  <a:pos x="26" y="149"/>
                </a:cxn>
                <a:cxn ang="0">
                  <a:pos x="18" y="178"/>
                </a:cxn>
                <a:cxn ang="0">
                  <a:pos x="18" y="209"/>
                </a:cxn>
                <a:cxn ang="0">
                  <a:pos x="17" y="208"/>
                </a:cxn>
                <a:cxn ang="0">
                  <a:pos x="14" y="202"/>
                </a:cxn>
                <a:cxn ang="0">
                  <a:pos x="8" y="193"/>
                </a:cxn>
                <a:cxn ang="0">
                  <a:pos x="5" y="180"/>
                </a:cxn>
                <a:cxn ang="0">
                  <a:pos x="1" y="164"/>
                </a:cxn>
                <a:cxn ang="0">
                  <a:pos x="0" y="143"/>
                </a:cxn>
                <a:cxn ang="0">
                  <a:pos x="2" y="119"/>
                </a:cxn>
                <a:cxn ang="0">
                  <a:pos x="10" y="90"/>
                </a:cxn>
                <a:cxn ang="0">
                  <a:pos x="11" y="87"/>
                </a:cxn>
                <a:cxn ang="0">
                  <a:pos x="15" y="77"/>
                </a:cxn>
                <a:cxn ang="0">
                  <a:pos x="21" y="65"/>
                </a:cxn>
                <a:cxn ang="0">
                  <a:pos x="29" y="50"/>
                </a:cxn>
                <a:cxn ang="0">
                  <a:pos x="38" y="34"/>
                </a:cxn>
                <a:cxn ang="0">
                  <a:pos x="48" y="19"/>
                </a:cxn>
                <a:cxn ang="0">
                  <a:pos x="61" y="7"/>
                </a:cxn>
                <a:cxn ang="0">
                  <a:pos x="75" y="0"/>
                </a:cxn>
              </a:cxnLst>
              <a:rect l="0" t="0" r="r" b="b"/>
              <a:pathLst>
                <a:path w="75" h="209">
                  <a:moveTo>
                    <a:pt x="75" y="0"/>
                  </a:moveTo>
                  <a:lnTo>
                    <a:pt x="73" y="1"/>
                  </a:lnTo>
                  <a:lnTo>
                    <a:pt x="67" y="6"/>
                  </a:lnTo>
                  <a:lnTo>
                    <a:pt x="60" y="15"/>
                  </a:lnTo>
                  <a:lnTo>
                    <a:pt x="52" y="27"/>
                  </a:lnTo>
                  <a:lnTo>
                    <a:pt x="44" y="43"/>
                  </a:lnTo>
                  <a:lnTo>
                    <a:pt x="39" y="65"/>
                  </a:lnTo>
                  <a:lnTo>
                    <a:pt x="37" y="90"/>
                  </a:lnTo>
                  <a:lnTo>
                    <a:pt x="40" y="121"/>
                  </a:lnTo>
                  <a:lnTo>
                    <a:pt x="36" y="129"/>
                  </a:lnTo>
                  <a:lnTo>
                    <a:pt x="26" y="149"/>
                  </a:lnTo>
                  <a:lnTo>
                    <a:pt x="18" y="178"/>
                  </a:lnTo>
                  <a:lnTo>
                    <a:pt x="18" y="209"/>
                  </a:lnTo>
                  <a:lnTo>
                    <a:pt x="17" y="208"/>
                  </a:lnTo>
                  <a:lnTo>
                    <a:pt x="14" y="202"/>
                  </a:lnTo>
                  <a:lnTo>
                    <a:pt x="8" y="193"/>
                  </a:lnTo>
                  <a:lnTo>
                    <a:pt x="5" y="180"/>
                  </a:lnTo>
                  <a:lnTo>
                    <a:pt x="1" y="164"/>
                  </a:lnTo>
                  <a:lnTo>
                    <a:pt x="0" y="143"/>
                  </a:lnTo>
                  <a:lnTo>
                    <a:pt x="2" y="119"/>
                  </a:lnTo>
                  <a:lnTo>
                    <a:pt x="10" y="90"/>
                  </a:lnTo>
                  <a:lnTo>
                    <a:pt x="11" y="87"/>
                  </a:lnTo>
                  <a:lnTo>
                    <a:pt x="15" y="77"/>
                  </a:lnTo>
                  <a:lnTo>
                    <a:pt x="21" y="65"/>
                  </a:lnTo>
                  <a:lnTo>
                    <a:pt x="29" y="50"/>
                  </a:lnTo>
                  <a:lnTo>
                    <a:pt x="38" y="34"/>
                  </a:lnTo>
                  <a:lnTo>
                    <a:pt x="48" y="19"/>
                  </a:lnTo>
                  <a:lnTo>
                    <a:pt x="61" y="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1074738" y="4727575"/>
              <a:ext cx="100012" cy="63500"/>
            </a:xfrm>
            <a:custGeom>
              <a:avLst/>
              <a:gdLst/>
              <a:ahLst/>
              <a:cxnLst>
                <a:cxn ang="0">
                  <a:pos x="126" y="81"/>
                </a:cxn>
                <a:cxn ang="0">
                  <a:pos x="123" y="74"/>
                </a:cxn>
                <a:cxn ang="0">
                  <a:pos x="120" y="67"/>
                </a:cxn>
                <a:cxn ang="0">
                  <a:pos x="115" y="60"/>
                </a:cxn>
                <a:cxn ang="0">
                  <a:pos x="112" y="54"/>
                </a:cxn>
                <a:cxn ang="0">
                  <a:pos x="106" y="50"/>
                </a:cxn>
                <a:cxn ang="0">
                  <a:pos x="100" y="45"/>
                </a:cxn>
                <a:cxn ang="0">
                  <a:pos x="94" y="42"/>
                </a:cxn>
                <a:cxn ang="0">
                  <a:pos x="88" y="38"/>
                </a:cxn>
                <a:cxn ang="0">
                  <a:pos x="83" y="37"/>
                </a:cxn>
                <a:cxn ang="0">
                  <a:pos x="78" y="36"/>
                </a:cxn>
                <a:cxn ang="0">
                  <a:pos x="74" y="35"/>
                </a:cxn>
                <a:cxn ang="0">
                  <a:pos x="69" y="33"/>
                </a:cxn>
                <a:cxn ang="0">
                  <a:pos x="63" y="31"/>
                </a:cxn>
                <a:cxn ang="0">
                  <a:pos x="59" y="30"/>
                </a:cxn>
                <a:cxn ang="0">
                  <a:pos x="54" y="29"/>
                </a:cxn>
                <a:cxn ang="0">
                  <a:pos x="50" y="28"/>
                </a:cxn>
                <a:cxn ang="0">
                  <a:pos x="43" y="26"/>
                </a:cxn>
                <a:cxn ang="0">
                  <a:pos x="37" y="22"/>
                </a:cxn>
                <a:cxn ang="0">
                  <a:pos x="30" y="20"/>
                </a:cxn>
                <a:cxn ang="0">
                  <a:pos x="24" y="15"/>
                </a:cxn>
                <a:cxn ang="0">
                  <a:pos x="18" y="12"/>
                </a:cxn>
                <a:cxn ang="0">
                  <a:pos x="13" y="8"/>
                </a:cxn>
                <a:cxn ang="0">
                  <a:pos x="7" y="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8" y="10"/>
                </a:cxn>
                <a:cxn ang="0">
                  <a:pos x="15" y="15"/>
                </a:cxn>
                <a:cxn ang="0">
                  <a:pos x="23" y="20"/>
                </a:cxn>
                <a:cxn ang="0">
                  <a:pos x="30" y="25"/>
                </a:cxn>
                <a:cxn ang="0">
                  <a:pos x="38" y="28"/>
                </a:cxn>
                <a:cxn ang="0">
                  <a:pos x="46" y="31"/>
                </a:cxn>
                <a:cxn ang="0">
                  <a:pos x="55" y="35"/>
                </a:cxn>
                <a:cxn ang="0">
                  <a:pos x="65" y="37"/>
                </a:cxn>
                <a:cxn ang="0">
                  <a:pos x="75" y="41"/>
                </a:cxn>
                <a:cxn ang="0">
                  <a:pos x="84" y="43"/>
                </a:cxn>
                <a:cxn ang="0">
                  <a:pos x="93" y="46"/>
                </a:cxn>
                <a:cxn ang="0">
                  <a:pos x="101" y="51"/>
                </a:cxn>
                <a:cxn ang="0">
                  <a:pos x="108" y="56"/>
                </a:cxn>
                <a:cxn ang="0">
                  <a:pos x="115" y="63"/>
                </a:cxn>
                <a:cxn ang="0">
                  <a:pos x="121" y="71"/>
                </a:cxn>
                <a:cxn ang="0">
                  <a:pos x="126" y="81"/>
                </a:cxn>
                <a:cxn ang="0">
                  <a:pos x="126" y="81"/>
                </a:cxn>
                <a:cxn ang="0">
                  <a:pos x="126" y="81"/>
                </a:cxn>
                <a:cxn ang="0">
                  <a:pos x="126" y="81"/>
                </a:cxn>
                <a:cxn ang="0">
                  <a:pos x="126" y="81"/>
                </a:cxn>
                <a:cxn ang="0">
                  <a:pos x="126" y="81"/>
                </a:cxn>
              </a:cxnLst>
              <a:rect l="0" t="0" r="r" b="b"/>
              <a:pathLst>
                <a:path w="126" h="81">
                  <a:moveTo>
                    <a:pt x="126" y="81"/>
                  </a:moveTo>
                  <a:lnTo>
                    <a:pt x="123" y="74"/>
                  </a:lnTo>
                  <a:lnTo>
                    <a:pt x="120" y="67"/>
                  </a:lnTo>
                  <a:lnTo>
                    <a:pt x="115" y="60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4" y="42"/>
                  </a:lnTo>
                  <a:lnTo>
                    <a:pt x="88" y="38"/>
                  </a:lnTo>
                  <a:lnTo>
                    <a:pt x="83" y="37"/>
                  </a:lnTo>
                  <a:lnTo>
                    <a:pt x="78" y="36"/>
                  </a:lnTo>
                  <a:lnTo>
                    <a:pt x="74" y="35"/>
                  </a:lnTo>
                  <a:lnTo>
                    <a:pt x="69" y="33"/>
                  </a:lnTo>
                  <a:lnTo>
                    <a:pt x="63" y="31"/>
                  </a:lnTo>
                  <a:lnTo>
                    <a:pt x="59" y="30"/>
                  </a:lnTo>
                  <a:lnTo>
                    <a:pt x="54" y="29"/>
                  </a:lnTo>
                  <a:lnTo>
                    <a:pt x="50" y="28"/>
                  </a:lnTo>
                  <a:lnTo>
                    <a:pt x="43" y="26"/>
                  </a:lnTo>
                  <a:lnTo>
                    <a:pt x="37" y="22"/>
                  </a:lnTo>
                  <a:lnTo>
                    <a:pt x="30" y="20"/>
                  </a:lnTo>
                  <a:lnTo>
                    <a:pt x="24" y="15"/>
                  </a:lnTo>
                  <a:lnTo>
                    <a:pt x="18" y="12"/>
                  </a:lnTo>
                  <a:lnTo>
                    <a:pt x="13" y="8"/>
                  </a:lnTo>
                  <a:lnTo>
                    <a:pt x="7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8" y="10"/>
                  </a:lnTo>
                  <a:lnTo>
                    <a:pt x="15" y="15"/>
                  </a:lnTo>
                  <a:lnTo>
                    <a:pt x="23" y="20"/>
                  </a:lnTo>
                  <a:lnTo>
                    <a:pt x="30" y="25"/>
                  </a:lnTo>
                  <a:lnTo>
                    <a:pt x="38" y="28"/>
                  </a:lnTo>
                  <a:lnTo>
                    <a:pt x="46" y="31"/>
                  </a:lnTo>
                  <a:lnTo>
                    <a:pt x="55" y="35"/>
                  </a:lnTo>
                  <a:lnTo>
                    <a:pt x="65" y="37"/>
                  </a:lnTo>
                  <a:lnTo>
                    <a:pt x="75" y="41"/>
                  </a:lnTo>
                  <a:lnTo>
                    <a:pt x="84" y="43"/>
                  </a:lnTo>
                  <a:lnTo>
                    <a:pt x="93" y="46"/>
                  </a:lnTo>
                  <a:lnTo>
                    <a:pt x="101" y="51"/>
                  </a:lnTo>
                  <a:lnTo>
                    <a:pt x="108" y="56"/>
                  </a:lnTo>
                  <a:lnTo>
                    <a:pt x="115" y="63"/>
                  </a:lnTo>
                  <a:lnTo>
                    <a:pt x="121" y="7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26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1060450" y="4724400"/>
              <a:ext cx="38100" cy="4445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" y="10"/>
                </a:cxn>
                <a:cxn ang="0">
                  <a:pos x="0" y="19"/>
                </a:cxn>
                <a:cxn ang="0">
                  <a:pos x="2" y="29"/>
                </a:cxn>
                <a:cxn ang="0">
                  <a:pos x="7" y="38"/>
                </a:cxn>
                <a:cxn ang="0">
                  <a:pos x="10" y="41"/>
                </a:cxn>
                <a:cxn ang="0">
                  <a:pos x="14" y="45"/>
                </a:cxn>
                <a:cxn ang="0">
                  <a:pos x="18" y="48"/>
                </a:cxn>
                <a:cxn ang="0">
                  <a:pos x="24" y="51"/>
                </a:cxn>
                <a:cxn ang="0">
                  <a:pos x="29" y="52"/>
                </a:cxn>
                <a:cxn ang="0">
                  <a:pos x="33" y="54"/>
                </a:cxn>
                <a:cxn ang="0">
                  <a:pos x="39" y="54"/>
                </a:cxn>
                <a:cxn ang="0">
                  <a:pos x="43" y="55"/>
                </a:cxn>
                <a:cxn ang="0">
                  <a:pos x="45" y="55"/>
                </a:cxn>
                <a:cxn ang="0">
                  <a:pos x="47" y="54"/>
                </a:cxn>
                <a:cxn ang="0">
                  <a:pos x="47" y="54"/>
                </a:cxn>
                <a:cxn ang="0">
                  <a:pos x="46" y="53"/>
                </a:cxn>
                <a:cxn ang="0">
                  <a:pos x="41" y="52"/>
                </a:cxn>
                <a:cxn ang="0">
                  <a:pos x="35" y="51"/>
                </a:cxn>
                <a:cxn ang="0">
                  <a:pos x="31" y="49"/>
                </a:cxn>
                <a:cxn ang="0">
                  <a:pos x="26" y="47"/>
                </a:cxn>
                <a:cxn ang="0">
                  <a:pos x="22" y="45"/>
                </a:cxn>
                <a:cxn ang="0">
                  <a:pos x="18" y="42"/>
                </a:cxn>
                <a:cxn ang="0">
                  <a:pos x="14" y="39"/>
                </a:cxn>
                <a:cxn ang="0">
                  <a:pos x="10" y="36"/>
                </a:cxn>
                <a:cxn ang="0">
                  <a:pos x="5" y="28"/>
                </a:cxn>
                <a:cxn ang="0">
                  <a:pos x="4" y="19"/>
                </a:cxn>
                <a:cxn ang="0">
                  <a:pos x="5" y="10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7" h="55">
                  <a:moveTo>
                    <a:pt x="4" y="1"/>
                  </a:moveTo>
                  <a:lnTo>
                    <a:pt x="1" y="10"/>
                  </a:lnTo>
                  <a:lnTo>
                    <a:pt x="0" y="19"/>
                  </a:lnTo>
                  <a:lnTo>
                    <a:pt x="2" y="29"/>
                  </a:lnTo>
                  <a:lnTo>
                    <a:pt x="7" y="38"/>
                  </a:lnTo>
                  <a:lnTo>
                    <a:pt x="10" y="41"/>
                  </a:lnTo>
                  <a:lnTo>
                    <a:pt x="14" y="45"/>
                  </a:lnTo>
                  <a:lnTo>
                    <a:pt x="18" y="48"/>
                  </a:lnTo>
                  <a:lnTo>
                    <a:pt x="24" y="51"/>
                  </a:lnTo>
                  <a:lnTo>
                    <a:pt x="29" y="52"/>
                  </a:lnTo>
                  <a:lnTo>
                    <a:pt x="33" y="54"/>
                  </a:lnTo>
                  <a:lnTo>
                    <a:pt x="39" y="54"/>
                  </a:lnTo>
                  <a:lnTo>
                    <a:pt x="43" y="55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1"/>
                  </a:lnTo>
                  <a:lnTo>
                    <a:pt x="31" y="49"/>
                  </a:lnTo>
                  <a:lnTo>
                    <a:pt x="26" y="47"/>
                  </a:lnTo>
                  <a:lnTo>
                    <a:pt x="22" y="45"/>
                  </a:lnTo>
                  <a:lnTo>
                    <a:pt x="18" y="42"/>
                  </a:lnTo>
                  <a:lnTo>
                    <a:pt x="14" y="39"/>
                  </a:lnTo>
                  <a:lnTo>
                    <a:pt x="10" y="36"/>
                  </a:lnTo>
                  <a:lnTo>
                    <a:pt x="5" y="28"/>
                  </a:lnTo>
                  <a:lnTo>
                    <a:pt x="4" y="19"/>
                  </a:lnTo>
                  <a:lnTo>
                    <a:pt x="5" y="10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936625" y="4764088"/>
              <a:ext cx="160337" cy="71438"/>
            </a:xfrm>
            <a:custGeom>
              <a:avLst/>
              <a:gdLst/>
              <a:ahLst/>
              <a:cxnLst>
                <a:cxn ang="0">
                  <a:pos x="200" y="2"/>
                </a:cxn>
                <a:cxn ang="0">
                  <a:pos x="198" y="10"/>
                </a:cxn>
                <a:cxn ang="0">
                  <a:pos x="189" y="19"/>
                </a:cxn>
                <a:cxn ang="0">
                  <a:pos x="176" y="29"/>
                </a:cxn>
                <a:cxn ang="0">
                  <a:pos x="162" y="40"/>
                </a:cxn>
                <a:cxn ang="0">
                  <a:pos x="146" y="50"/>
                </a:cxn>
                <a:cxn ang="0">
                  <a:pos x="131" y="59"/>
                </a:cxn>
                <a:cxn ang="0">
                  <a:pos x="120" y="67"/>
                </a:cxn>
                <a:cxn ang="0">
                  <a:pos x="113" y="73"/>
                </a:cxn>
                <a:cxn ang="0">
                  <a:pos x="105" y="80"/>
                </a:cxn>
                <a:cxn ang="0">
                  <a:pos x="98" y="83"/>
                </a:cxn>
                <a:cxn ang="0">
                  <a:pos x="90" y="86"/>
                </a:cxn>
                <a:cxn ang="0">
                  <a:pos x="82" y="86"/>
                </a:cxn>
                <a:cxn ang="0">
                  <a:pos x="74" y="84"/>
                </a:cxn>
                <a:cxn ang="0">
                  <a:pos x="66" y="83"/>
                </a:cxn>
                <a:cxn ang="0">
                  <a:pos x="57" y="81"/>
                </a:cxn>
                <a:cxn ang="0">
                  <a:pos x="47" y="80"/>
                </a:cxn>
                <a:cxn ang="0">
                  <a:pos x="42" y="80"/>
                </a:cxn>
                <a:cxn ang="0">
                  <a:pos x="36" y="80"/>
                </a:cxn>
                <a:cxn ang="0">
                  <a:pos x="30" y="80"/>
                </a:cxn>
                <a:cxn ang="0">
                  <a:pos x="25" y="81"/>
                </a:cxn>
                <a:cxn ang="0">
                  <a:pos x="20" y="82"/>
                </a:cxn>
                <a:cxn ang="0">
                  <a:pos x="14" y="83"/>
                </a:cxn>
                <a:cxn ang="0">
                  <a:pos x="8" y="84"/>
                </a:cxn>
                <a:cxn ang="0">
                  <a:pos x="2" y="87"/>
                </a:cxn>
                <a:cxn ang="0">
                  <a:pos x="2" y="87"/>
                </a:cxn>
                <a:cxn ang="0">
                  <a:pos x="1" y="88"/>
                </a:cxn>
                <a:cxn ang="0">
                  <a:pos x="0" y="89"/>
                </a:cxn>
                <a:cxn ang="0">
                  <a:pos x="1" y="89"/>
                </a:cxn>
                <a:cxn ang="0">
                  <a:pos x="8" y="87"/>
                </a:cxn>
                <a:cxn ang="0">
                  <a:pos x="15" y="86"/>
                </a:cxn>
                <a:cxn ang="0">
                  <a:pos x="22" y="84"/>
                </a:cxn>
                <a:cxn ang="0">
                  <a:pos x="29" y="83"/>
                </a:cxn>
                <a:cxn ang="0">
                  <a:pos x="35" y="83"/>
                </a:cxn>
                <a:cxn ang="0">
                  <a:pos x="42" y="83"/>
                </a:cxn>
                <a:cxn ang="0">
                  <a:pos x="48" y="83"/>
                </a:cxn>
                <a:cxn ang="0">
                  <a:pos x="55" y="84"/>
                </a:cxn>
                <a:cxn ang="0">
                  <a:pos x="59" y="86"/>
                </a:cxn>
                <a:cxn ang="0">
                  <a:pos x="68" y="88"/>
                </a:cxn>
                <a:cxn ang="0">
                  <a:pos x="77" y="90"/>
                </a:cxn>
                <a:cxn ang="0">
                  <a:pos x="83" y="90"/>
                </a:cxn>
                <a:cxn ang="0">
                  <a:pos x="90" y="89"/>
                </a:cxn>
                <a:cxn ang="0">
                  <a:pos x="97" y="88"/>
                </a:cxn>
                <a:cxn ang="0">
                  <a:pos x="103" y="84"/>
                </a:cxn>
                <a:cxn ang="0">
                  <a:pos x="110" y="80"/>
                </a:cxn>
                <a:cxn ang="0">
                  <a:pos x="120" y="71"/>
                </a:cxn>
                <a:cxn ang="0">
                  <a:pos x="131" y="63"/>
                </a:cxn>
                <a:cxn ang="0">
                  <a:pos x="142" y="55"/>
                </a:cxn>
                <a:cxn ang="0">
                  <a:pos x="152" y="48"/>
                </a:cxn>
                <a:cxn ang="0">
                  <a:pos x="162" y="41"/>
                </a:cxn>
                <a:cxn ang="0">
                  <a:pos x="174" y="34"/>
                </a:cxn>
                <a:cxn ang="0">
                  <a:pos x="184" y="27"/>
                </a:cxn>
                <a:cxn ang="0">
                  <a:pos x="196" y="19"/>
                </a:cxn>
                <a:cxn ang="0">
                  <a:pos x="200" y="15"/>
                </a:cxn>
                <a:cxn ang="0">
                  <a:pos x="203" y="11"/>
                </a:cxn>
                <a:cxn ang="0">
                  <a:pos x="203" y="6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202" y="0"/>
                </a:cxn>
                <a:cxn ang="0">
                  <a:pos x="200" y="0"/>
                </a:cxn>
                <a:cxn ang="0">
                  <a:pos x="200" y="2"/>
                </a:cxn>
                <a:cxn ang="0">
                  <a:pos x="200" y="2"/>
                </a:cxn>
              </a:cxnLst>
              <a:rect l="0" t="0" r="r" b="b"/>
              <a:pathLst>
                <a:path w="203" h="90">
                  <a:moveTo>
                    <a:pt x="200" y="2"/>
                  </a:moveTo>
                  <a:lnTo>
                    <a:pt x="198" y="10"/>
                  </a:lnTo>
                  <a:lnTo>
                    <a:pt x="189" y="19"/>
                  </a:lnTo>
                  <a:lnTo>
                    <a:pt x="176" y="29"/>
                  </a:lnTo>
                  <a:lnTo>
                    <a:pt x="162" y="40"/>
                  </a:lnTo>
                  <a:lnTo>
                    <a:pt x="146" y="50"/>
                  </a:lnTo>
                  <a:lnTo>
                    <a:pt x="131" y="59"/>
                  </a:lnTo>
                  <a:lnTo>
                    <a:pt x="120" y="67"/>
                  </a:lnTo>
                  <a:lnTo>
                    <a:pt x="113" y="73"/>
                  </a:lnTo>
                  <a:lnTo>
                    <a:pt x="105" y="80"/>
                  </a:lnTo>
                  <a:lnTo>
                    <a:pt x="98" y="83"/>
                  </a:lnTo>
                  <a:lnTo>
                    <a:pt x="90" y="86"/>
                  </a:lnTo>
                  <a:lnTo>
                    <a:pt x="82" y="86"/>
                  </a:lnTo>
                  <a:lnTo>
                    <a:pt x="74" y="84"/>
                  </a:lnTo>
                  <a:lnTo>
                    <a:pt x="66" y="83"/>
                  </a:lnTo>
                  <a:lnTo>
                    <a:pt x="57" y="81"/>
                  </a:lnTo>
                  <a:lnTo>
                    <a:pt x="47" y="80"/>
                  </a:lnTo>
                  <a:lnTo>
                    <a:pt x="42" y="80"/>
                  </a:lnTo>
                  <a:lnTo>
                    <a:pt x="36" y="80"/>
                  </a:lnTo>
                  <a:lnTo>
                    <a:pt x="30" y="80"/>
                  </a:lnTo>
                  <a:lnTo>
                    <a:pt x="25" y="81"/>
                  </a:lnTo>
                  <a:lnTo>
                    <a:pt x="20" y="82"/>
                  </a:lnTo>
                  <a:lnTo>
                    <a:pt x="14" y="83"/>
                  </a:lnTo>
                  <a:lnTo>
                    <a:pt x="8" y="84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8" y="87"/>
                  </a:lnTo>
                  <a:lnTo>
                    <a:pt x="15" y="86"/>
                  </a:lnTo>
                  <a:lnTo>
                    <a:pt x="22" y="84"/>
                  </a:lnTo>
                  <a:lnTo>
                    <a:pt x="29" y="83"/>
                  </a:lnTo>
                  <a:lnTo>
                    <a:pt x="35" y="83"/>
                  </a:lnTo>
                  <a:lnTo>
                    <a:pt x="42" y="83"/>
                  </a:lnTo>
                  <a:lnTo>
                    <a:pt x="48" y="83"/>
                  </a:lnTo>
                  <a:lnTo>
                    <a:pt x="55" y="84"/>
                  </a:lnTo>
                  <a:lnTo>
                    <a:pt x="59" y="86"/>
                  </a:lnTo>
                  <a:lnTo>
                    <a:pt x="68" y="88"/>
                  </a:lnTo>
                  <a:lnTo>
                    <a:pt x="77" y="90"/>
                  </a:lnTo>
                  <a:lnTo>
                    <a:pt x="83" y="90"/>
                  </a:lnTo>
                  <a:lnTo>
                    <a:pt x="90" y="89"/>
                  </a:lnTo>
                  <a:lnTo>
                    <a:pt x="97" y="88"/>
                  </a:lnTo>
                  <a:lnTo>
                    <a:pt x="103" y="84"/>
                  </a:lnTo>
                  <a:lnTo>
                    <a:pt x="110" y="80"/>
                  </a:lnTo>
                  <a:lnTo>
                    <a:pt x="120" y="71"/>
                  </a:lnTo>
                  <a:lnTo>
                    <a:pt x="131" y="63"/>
                  </a:lnTo>
                  <a:lnTo>
                    <a:pt x="142" y="55"/>
                  </a:lnTo>
                  <a:lnTo>
                    <a:pt x="152" y="48"/>
                  </a:lnTo>
                  <a:lnTo>
                    <a:pt x="162" y="41"/>
                  </a:lnTo>
                  <a:lnTo>
                    <a:pt x="174" y="34"/>
                  </a:lnTo>
                  <a:lnTo>
                    <a:pt x="184" y="27"/>
                  </a:lnTo>
                  <a:lnTo>
                    <a:pt x="196" y="19"/>
                  </a:lnTo>
                  <a:lnTo>
                    <a:pt x="200" y="15"/>
                  </a:lnTo>
                  <a:lnTo>
                    <a:pt x="203" y="11"/>
                  </a:lnTo>
                  <a:lnTo>
                    <a:pt x="203" y="6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2"/>
                  </a:lnTo>
                  <a:lnTo>
                    <a:pt x="20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901700" y="4832350"/>
              <a:ext cx="152400" cy="26988"/>
            </a:xfrm>
            <a:custGeom>
              <a:avLst/>
              <a:gdLst/>
              <a:ahLst/>
              <a:cxnLst>
                <a:cxn ang="0">
                  <a:pos x="192" y="1"/>
                </a:cxn>
                <a:cxn ang="0">
                  <a:pos x="182" y="11"/>
                </a:cxn>
                <a:cxn ang="0">
                  <a:pos x="172" y="19"/>
                </a:cxn>
                <a:cxn ang="0">
                  <a:pos x="162" y="24"/>
                </a:cxn>
                <a:cxn ang="0">
                  <a:pos x="151" y="29"/>
                </a:cxn>
                <a:cxn ang="0">
                  <a:pos x="139" y="30"/>
                </a:cxn>
                <a:cxn ang="0">
                  <a:pos x="127" y="31"/>
                </a:cxn>
                <a:cxn ang="0">
                  <a:pos x="114" y="30"/>
                </a:cxn>
                <a:cxn ang="0">
                  <a:pos x="102" y="29"/>
                </a:cxn>
                <a:cxn ang="0">
                  <a:pos x="89" y="27"/>
                </a:cxn>
                <a:cxn ang="0">
                  <a:pos x="76" y="26"/>
                </a:cxn>
                <a:cxn ang="0">
                  <a:pos x="64" y="24"/>
                </a:cxn>
                <a:cxn ang="0">
                  <a:pos x="51" y="23"/>
                </a:cxn>
                <a:cxn ang="0">
                  <a:pos x="38" y="23"/>
                </a:cxn>
                <a:cxn ang="0">
                  <a:pos x="26" y="24"/>
                </a:cxn>
                <a:cxn ang="0">
                  <a:pos x="13" y="26"/>
                </a:cxn>
                <a:cxn ang="0">
                  <a:pos x="1" y="30"/>
                </a:cxn>
                <a:cxn ang="0">
                  <a:pos x="1" y="30"/>
                </a:cxn>
                <a:cxn ang="0">
                  <a:pos x="1" y="3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3" y="29"/>
                </a:cxn>
                <a:cxn ang="0">
                  <a:pos x="26" y="26"/>
                </a:cxn>
                <a:cxn ang="0">
                  <a:pos x="38" y="26"/>
                </a:cxn>
                <a:cxn ang="0">
                  <a:pos x="51" y="26"/>
                </a:cxn>
                <a:cxn ang="0">
                  <a:pos x="65" y="27"/>
                </a:cxn>
                <a:cxn ang="0">
                  <a:pos x="77" y="30"/>
                </a:cxn>
                <a:cxn ang="0">
                  <a:pos x="90" y="31"/>
                </a:cxn>
                <a:cxn ang="0">
                  <a:pos x="104" y="32"/>
                </a:cxn>
                <a:cxn ang="0">
                  <a:pos x="116" y="33"/>
                </a:cxn>
                <a:cxn ang="0">
                  <a:pos x="128" y="33"/>
                </a:cxn>
                <a:cxn ang="0">
                  <a:pos x="141" y="33"/>
                </a:cxn>
                <a:cxn ang="0">
                  <a:pos x="152" y="31"/>
                </a:cxn>
                <a:cxn ang="0">
                  <a:pos x="163" y="26"/>
                </a:cxn>
                <a:cxn ang="0">
                  <a:pos x="173" y="20"/>
                </a:cxn>
                <a:cxn ang="0">
                  <a:pos x="183" y="12"/>
                </a:cxn>
                <a:cxn ang="0">
                  <a:pos x="193" y="1"/>
                </a:cxn>
                <a:cxn ang="0">
                  <a:pos x="193" y="0"/>
                </a:cxn>
                <a:cxn ang="0">
                  <a:pos x="193" y="0"/>
                </a:cxn>
                <a:cxn ang="0">
                  <a:pos x="193" y="0"/>
                </a:cxn>
                <a:cxn ang="0">
                  <a:pos x="192" y="1"/>
                </a:cxn>
                <a:cxn ang="0">
                  <a:pos x="192" y="1"/>
                </a:cxn>
              </a:cxnLst>
              <a:rect l="0" t="0" r="r" b="b"/>
              <a:pathLst>
                <a:path w="193" h="33">
                  <a:moveTo>
                    <a:pt x="192" y="1"/>
                  </a:moveTo>
                  <a:lnTo>
                    <a:pt x="182" y="11"/>
                  </a:lnTo>
                  <a:lnTo>
                    <a:pt x="172" y="19"/>
                  </a:lnTo>
                  <a:lnTo>
                    <a:pt x="162" y="24"/>
                  </a:lnTo>
                  <a:lnTo>
                    <a:pt x="151" y="29"/>
                  </a:lnTo>
                  <a:lnTo>
                    <a:pt x="139" y="30"/>
                  </a:lnTo>
                  <a:lnTo>
                    <a:pt x="127" y="31"/>
                  </a:lnTo>
                  <a:lnTo>
                    <a:pt x="114" y="30"/>
                  </a:lnTo>
                  <a:lnTo>
                    <a:pt x="102" y="29"/>
                  </a:lnTo>
                  <a:lnTo>
                    <a:pt x="89" y="27"/>
                  </a:lnTo>
                  <a:lnTo>
                    <a:pt x="76" y="26"/>
                  </a:lnTo>
                  <a:lnTo>
                    <a:pt x="64" y="24"/>
                  </a:lnTo>
                  <a:lnTo>
                    <a:pt x="51" y="23"/>
                  </a:lnTo>
                  <a:lnTo>
                    <a:pt x="38" y="23"/>
                  </a:lnTo>
                  <a:lnTo>
                    <a:pt x="26" y="24"/>
                  </a:lnTo>
                  <a:lnTo>
                    <a:pt x="13" y="26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3" y="29"/>
                  </a:lnTo>
                  <a:lnTo>
                    <a:pt x="26" y="26"/>
                  </a:lnTo>
                  <a:lnTo>
                    <a:pt x="38" y="26"/>
                  </a:lnTo>
                  <a:lnTo>
                    <a:pt x="51" y="26"/>
                  </a:lnTo>
                  <a:lnTo>
                    <a:pt x="65" y="27"/>
                  </a:lnTo>
                  <a:lnTo>
                    <a:pt x="77" y="30"/>
                  </a:lnTo>
                  <a:lnTo>
                    <a:pt x="90" y="31"/>
                  </a:lnTo>
                  <a:lnTo>
                    <a:pt x="104" y="32"/>
                  </a:lnTo>
                  <a:lnTo>
                    <a:pt x="116" y="33"/>
                  </a:lnTo>
                  <a:lnTo>
                    <a:pt x="128" y="33"/>
                  </a:lnTo>
                  <a:lnTo>
                    <a:pt x="141" y="33"/>
                  </a:lnTo>
                  <a:lnTo>
                    <a:pt x="152" y="31"/>
                  </a:lnTo>
                  <a:lnTo>
                    <a:pt x="163" y="26"/>
                  </a:lnTo>
                  <a:lnTo>
                    <a:pt x="173" y="20"/>
                  </a:lnTo>
                  <a:lnTo>
                    <a:pt x="183" y="12"/>
                  </a:lnTo>
                  <a:lnTo>
                    <a:pt x="193" y="1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2" y="1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914400" y="4830763"/>
              <a:ext cx="26987" cy="26988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7" y="24"/>
                </a:cxn>
                <a:cxn ang="0">
                  <a:pos x="13" y="16"/>
                </a:cxn>
                <a:cxn ang="0">
                  <a:pos x="20" y="9"/>
                </a:cxn>
                <a:cxn ang="0">
                  <a:pos x="29" y="3"/>
                </a:cxn>
                <a:cxn ang="0">
                  <a:pos x="31" y="2"/>
                </a:cxn>
                <a:cxn ang="0">
                  <a:pos x="35" y="1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16" y="4"/>
                </a:cxn>
                <a:cxn ang="0">
                  <a:pos x="10" y="11"/>
                </a:cxn>
                <a:cxn ang="0">
                  <a:pos x="5" y="20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1" y="32"/>
                </a:cxn>
                <a:cxn ang="0">
                  <a:pos x="1" y="33"/>
                </a:cxn>
                <a:cxn ang="0">
                  <a:pos x="3" y="33"/>
                </a:cxn>
                <a:cxn ang="0">
                  <a:pos x="3" y="33"/>
                </a:cxn>
              </a:cxnLst>
              <a:rect l="0" t="0" r="r" b="b"/>
              <a:pathLst>
                <a:path w="35" h="33">
                  <a:moveTo>
                    <a:pt x="3" y="33"/>
                  </a:moveTo>
                  <a:lnTo>
                    <a:pt x="7" y="24"/>
                  </a:lnTo>
                  <a:lnTo>
                    <a:pt x="13" y="16"/>
                  </a:lnTo>
                  <a:lnTo>
                    <a:pt x="20" y="9"/>
                  </a:lnTo>
                  <a:lnTo>
                    <a:pt x="29" y="3"/>
                  </a:lnTo>
                  <a:lnTo>
                    <a:pt x="31" y="2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6" y="4"/>
                  </a:lnTo>
                  <a:lnTo>
                    <a:pt x="10" y="11"/>
                  </a:lnTo>
                  <a:lnTo>
                    <a:pt x="5" y="2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985838" y="4857750"/>
              <a:ext cx="77787" cy="20638"/>
            </a:xfrm>
            <a:custGeom>
              <a:avLst/>
              <a:gdLst/>
              <a:ahLst/>
              <a:cxnLst>
                <a:cxn ang="0">
                  <a:pos x="99" y="1"/>
                </a:cxn>
                <a:cxn ang="0">
                  <a:pos x="93" y="5"/>
                </a:cxn>
                <a:cxn ang="0">
                  <a:pos x="88" y="7"/>
                </a:cxn>
                <a:cxn ang="0">
                  <a:pos x="82" y="10"/>
                </a:cxn>
                <a:cxn ang="0">
                  <a:pos x="76" y="13"/>
                </a:cxn>
                <a:cxn ang="0">
                  <a:pos x="70" y="16"/>
                </a:cxn>
                <a:cxn ang="0">
                  <a:pos x="65" y="17"/>
                </a:cxn>
                <a:cxn ang="0">
                  <a:pos x="59" y="18"/>
                </a:cxn>
                <a:cxn ang="0">
                  <a:pos x="52" y="18"/>
                </a:cxn>
                <a:cxn ang="0">
                  <a:pos x="47" y="17"/>
                </a:cxn>
                <a:cxn ang="0">
                  <a:pos x="44" y="14"/>
                </a:cxn>
                <a:cxn ang="0">
                  <a:pos x="39" y="12"/>
                </a:cxn>
                <a:cxn ang="0">
                  <a:pos x="36" y="9"/>
                </a:cxn>
                <a:cxn ang="0">
                  <a:pos x="28" y="7"/>
                </a:cxn>
                <a:cxn ang="0">
                  <a:pos x="20" y="5"/>
                </a:cxn>
                <a:cxn ang="0">
                  <a:pos x="11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6" y="7"/>
                </a:cxn>
                <a:cxn ang="0">
                  <a:pos x="11" y="9"/>
                </a:cxn>
                <a:cxn ang="0">
                  <a:pos x="15" y="10"/>
                </a:cxn>
                <a:cxn ang="0">
                  <a:pos x="20" y="13"/>
                </a:cxn>
                <a:cxn ang="0">
                  <a:pos x="24" y="14"/>
                </a:cxn>
                <a:cxn ang="0">
                  <a:pos x="29" y="16"/>
                </a:cxn>
                <a:cxn ang="0">
                  <a:pos x="32" y="17"/>
                </a:cxn>
                <a:cxn ang="0">
                  <a:pos x="37" y="20"/>
                </a:cxn>
                <a:cxn ang="0">
                  <a:pos x="42" y="22"/>
                </a:cxn>
                <a:cxn ang="0">
                  <a:pos x="46" y="24"/>
                </a:cxn>
                <a:cxn ang="0">
                  <a:pos x="50" y="25"/>
                </a:cxn>
                <a:cxn ang="0">
                  <a:pos x="55" y="26"/>
                </a:cxn>
                <a:cxn ang="0">
                  <a:pos x="61" y="26"/>
                </a:cxn>
                <a:cxn ang="0">
                  <a:pos x="67" y="24"/>
                </a:cxn>
                <a:cxn ang="0">
                  <a:pos x="73" y="22"/>
                </a:cxn>
                <a:cxn ang="0">
                  <a:pos x="78" y="18"/>
                </a:cxn>
                <a:cxn ang="0">
                  <a:pos x="84" y="15"/>
                </a:cxn>
                <a:cxn ang="0">
                  <a:pos x="89" y="12"/>
                </a:cxn>
                <a:cxn ang="0">
                  <a:pos x="95" y="8"/>
                </a:cxn>
                <a:cxn ang="0">
                  <a:pos x="99" y="5"/>
                </a:cxn>
                <a:cxn ang="0">
                  <a:pos x="99" y="3"/>
                </a:cxn>
                <a:cxn ang="0">
                  <a:pos x="99" y="2"/>
                </a:cxn>
                <a:cxn ang="0">
                  <a:pos x="99" y="1"/>
                </a:cxn>
                <a:cxn ang="0">
                  <a:pos x="99" y="1"/>
                </a:cxn>
                <a:cxn ang="0">
                  <a:pos x="99" y="1"/>
                </a:cxn>
              </a:cxnLst>
              <a:rect l="0" t="0" r="r" b="b"/>
              <a:pathLst>
                <a:path w="99" h="26">
                  <a:moveTo>
                    <a:pt x="99" y="1"/>
                  </a:moveTo>
                  <a:lnTo>
                    <a:pt x="93" y="5"/>
                  </a:lnTo>
                  <a:lnTo>
                    <a:pt x="88" y="7"/>
                  </a:lnTo>
                  <a:lnTo>
                    <a:pt x="82" y="10"/>
                  </a:lnTo>
                  <a:lnTo>
                    <a:pt x="76" y="13"/>
                  </a:lnTo>
                  <a:lnTo>
                    <a:pt x="70" y="16"/>
                  </a:lnTo>
                  <a:lnTo>
                    <a:pt x="65" y="17"/>
                  </a:lnTo>
                  <a:lnTo>
                    <a:pt x="59" y="18"/>
                  </a:lnTo>
                  <a:lnTo>
                    <a:pt x="52" y="18"/>
                  </a:lnTo>
                  <a:lnTo>
                    <a:pt x="47" y="17"/>
                  </a:lnTo>
                  <a:lnTo>
                    <a:pt x="44" y="14"/>
                  </a:lnTo>
                  <a:lnTo>
                    <a:pt x="39" y="12"/>
                  </a:lnTo>
                  <a:lnTo>
                    <a:pt x="36" y="9"/>
                  </a:lnTo>
                  <a:lnTo>
                    <a:pt x="28" y="7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6"/>
                  </a:lnTo>
                  <a:lnTo>
                    <a:pt x="6" y="7"/>
                  </a:lnTo>
                  <a:lnTo>
                    <a:pt x="11" y="9"/>
                  </a:lnTo>
                  <a:lnTo>
                    <a:pt x="15" y="10"/>
                  </a:lnTo>
                  <a:lnTo>
                    <a:pt x="20" y="13"/>
                  </a:lnTo>
                  <a:lnTo>
                    <a:pt x="24" y="14"/>
                  </a:lnTo>
                  <a:lnTo>
                    <a:pt x="29" y="16"/>
                  </a:lnTo>
                  <a:lnTo>
                    <a:pt x="32" y="17"/>
                  </a:lnTo>
                  <a:lnTo>
                    <a:pt x="37" y="20"/>
                  </a:lnTo>
                  <a:lnTo>
                    <a:pt x="42" y="22"/>
                  </a:lnTo>
                  <a:lnTo>
                    <a:pt x="46" y="24"/>
                  </a:lnTo>
                  <a:lnTo>
                    <a:pt x="50" y="25"/>
                  </a:lnTo>
                  <a:lnTo>
                    <a:pt x="55" y="26"/>
                  </a:lnTo>
                  <a:lnTo>
                    <a:pt x="61" y="26"/>
                  </a:lnTo>
                  <a:lnTo>
                    <a:pt x="67" y="24"/>
                  </a:lnTo>
                  <a:lnTo>
                    <a:pt x="73" y="22"/>
                  </a:lnTo>
                  <a:lnTo>
                    <a:pt x="78" y="18"/>
                  </a:lnTo>
                  <a:lnTo>
                    <a:pt x="84" y="15"/>
                  </a:lnTo>
                  <a:lnTo>
                    <a:pt x="89" y="12"/>
                  </a:lnTo>
                  <a:lnTo>
                    <a:pt x="95" y="8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9" y="2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1052513" y="4856163"/>
              <a:ext cx="115887" cy="15875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0" y="0"/>
                </a:cxn>
                <a:cxn ang="0">
                  <a:pos x="112" y="0"/>
                </a:cxn>
                <a:cxn ang="0">
                  <a:pos x="94" y="1"/>
                </a:cxn>
                <a:cxn ang="0">
                  <a:pos x="76" y="2"/>
                </a:cxn>
                <a:cxn ang="0">
                  <a:pos x="58" y="3"/>
                </a:cxn>
                <a:cxn ang="0">
                  <a:pos x="39" y="5"/>
                </a:cxn>
                <a:cxn ang="0">
                  <a:pos x="22" y="8"/>
                </a:cxn>
                <a:cxn ang="0">
                  <a:pos x="5" y="11"/>
                </a:cxn>
                <a:cxn ang="0">
                  <a:pos x="3" y="14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1" y="20"/>
                </a:cxn>
                <a:cxn ang="0">
                  <a:pos x="20" y="19"/>
                </a:cxn>
                <a:cxn ang="0">
                  <a:pos x="37" y="17"/>
                </a:cxn>
                <a:cxn ang="0">
                  <a:pos x="55" y="15"/>
                </a:cxn>
                <a:cxn ang="0">
                  <a:pos x="74" y="11"/>
                </a:cxn>
                <a:cxn ang="0">
                  <a:pos x="91" y="9"/>
                </a:cxn>
                <a:cxn ang="0">
                  <a:pos x="110" y="5"/>
                </a:cxn>
                <a:cxn ang="0">
                  <a:pos x="128" y="3"/>
                </a:cxn>
                <a:cxn ang="0">
                  <a:pos x="146" y="2"/>
                </a:cxn>
                <a:cxn ang="0">
                  <a:pos x="146" y="2"/>
                </a:cxn>
                <a:cxn ang="0">
                  <a:pos x="148" y="1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48" y="0"/>
                </a:cxn>
              </a:cxnLst>
              <a:rect l="0" t="0" r="r" b="b"/>
              <a:pathLst>
                <a:path w="148" h="20">
                  <a:moveTo>
                    <a:pt x="148" y="0"/>
                  </a:moveTo>
                  <a:lnTo>
                    <a:pt x="130" y="0"/>
                  </a:lnTo>
                  <a:lnTo>
                    <a:pt x="112" y="0"/>
                  </a:lnTo>
                  <a:lnTo>
                    <a:pt x="94" y="1"/>
                  </a:lnTo>
                  <a:lnTo>
                    <a:pt x="76" y="2"/>
                  </a:lnTo>
                  <a:lnTo>
                    <a:pt x="58" y="3"/>
                  </a:lnTo>
                  <a:lnTo>
                    <a:pt x="39" y="5"/>
                  </a:lnTo>
                  <a:lnTo>
                    <a:pt x="22" y="8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0" y="19"/>
                  </a:lnTo>
                  <a:lnTo>
                    <a:pt x="37" y="17"/>
                  </a:lnTo>
                  <a:lnTo>
                    <a:pt x="55" y="15"/>
                  </a:lnTo>
                  <a:lnTo>
                    <a:pt x="74" y="11"/>
                  </a:lnTo>
                  <a:lnTo>
                    <a:pt x="91" y="9"/>
                  </a:lnTo>
                  <a:lnTo>
                    <a:pt x="110" y="5"/>
                  </a:lnTo>
                  <a:lnTo>
                    <a:pt x="128" y="3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1190625" y="4351338"/>
              <a:ext cx="128587" cy="414338"/>
            </a:xfrm>
            <a:custGeom>
              <a:avLst/>
              <a:gdLst/>
              <a:ahLst/>
              <a:cxnLst>
                <a:cxn ang="0">
                  <a:pos x="159" y="1"/>
                </a:cxn>
                <a:cxn ang="0">
                  <a:pos x="141" y="27"/>
                </a:cxn>
                <a:cxn ang="0">
                  <a:pos x="125" y="53"/>
                </a:cxn>
                <a:cxn ang="0">
                  <a:pos x="109" y="80"/>
                </a:cxn>
                <a:cxn ang="0">
                  <a:pos x="96" y="107"/>
                </a:cxn>
                <a:cxn ang="0">
                  <a:pos x="83" y="136"/>
                </a:cxn>
                <a:cxn ang="0">
                  <a:pos x="74" y="165"/>
                </a:cxn>
                <a:cxn ang="0">
                  <a:pos x="67" y="195"/>
                </a:cxn>
                <a:cxn ang="0">
                  <a:pos x="62" y="226"/>
                </a:cxn>
                <a:cxn ang="0">
                  <a:pos x="61" y="263"/>
                </a:cxn>
                <a:cxn ang="0">
                  <a:pos x="61" y="299"/>
                </a:cxn>
                <a:cxn ang="0">
                  <a:pos x="61" y="337"/>
                </a:cxn>
                <a:cxn ang="0">
                  <a:pos x="58" y="374"/>
                </a:cxn>
                <a:cxn ang="0">
                  <a:pos x="54" y="394"/>
                </a:cxn>
                <a:cxn ang="0">
                  <a:pos x="49" y="412"/>
                </a:cxn>
                <a:cxn ang="0">
                  <a:pos x="43" y="432"/>
                </a:cxn>
                <a:cxn ang="0">
                  <a:pos x="36" y="449"/>
                </a:cxn>
                <a:cxn ang="0">
                  <a:pos x="28" y="468"/>
                </a:cxn>
                <a:cxn ang="0">
                  <a:pos x="20" y="485"/>
                </a:cxn>
                <a:cxn ang="0">
                  <a:pos x="9" y="503"/>
                </a:cxn>
                <a:cxn ang="0">
                  <a:pos x="0" y="521"/>
                </a:cxn>
                <a:cxn ang="0">
                  <a:pos x="0" y="522"/>
                </a:cxn>
                <a:cxn ang="0">
                  <a:pos x="1" y="522"/>
                </a:cxn>
                <a:cxn ang="0">
                  <a:pos x="3" y="521"/>
                </a:cxn>
                <a:cxn ang="0">
                  <a:pos x="4" y="519"/>
                </a:cxn>
                <a:cxn ang="0">
                  <a:pos x="21" y="492"/>
                </a:cxn>
                <a:cxn ang="0">
                  <a:pos x="35" y="463"/>
                </a:cxn>
                <a:cxn ang="0">
                  <a:pos x="46" y="434"/>
                </a:cxn>
                <a:cxn ang="0">
                  <a:pos x="56" y="405"/>
                </a:cxn>
                <a:cxn ang="0">
                  <a:pos x="62" y="375"/>
                </a:cxn>
                <a:cxn ang="0">
                  <a:pos x="67" y="344"/>
                </a:cxn>
                <a:cxn ang="0">
                  <a:pos x="69" y="313"/>
                </a:cxn>
                <a:cxn ang="0">
                  <a:pos x="71" y="281"/>
                </a:cxn>
                <a:cxn ang="0">
                  <a:pos x="72" y="242"/>
                </a:cxn>
                <a:cxn ang="0">
                  <a:pos x="75" y="204"/>
                </a:cxn>
                <a:cxn ang="0">
                  <a:pos x="82" y="168"/>
                </a:cxn>
                <a:cxn ang="0">
                  <a:pos x="92" y="134"/>
                </a:cxn>
                <a:cxn ang="0">
                  <a:pos x="105" y="99"/>
                </a:cxn>
                <a:cxn ang="0">
                  <a:pos x="121" y="66"/>
                </a:cxn>
                <a:cxn ang="0">
                  <a:pos x="140" y="32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0" y="0"/>
                </a:cxn>
                <a:cxn ang="0">
                  <a:pos x="159" y="0"/>
                </a:cxn>
                <a:cxn ang="0">
                  <a:pos x="159" y="1"/>
                </a:cxn>
                <a:cxn ang="0">
                  <a:pos x="159" y="1"/>
                </a:cxn>
              </a:cxnLst>
              <a:rect l="0" t="0" r="r" b="b"/>
              <a:pathLst>
                <a:path w="162" h="522">
                  <a:moveTo>
                    <a:pt x="159" y="1"/>
                  </a:moveTo>
                  <a:lnTo>
                    <a:pt x="141" y="27"/>
                  </a:lnTo>
                  <a:lnTo>
                    <a:pt x="125" y="53"/>
                  </a:lnTo>
                  <a:lnTo>
                    <a:pt x="109" y="80"/>
                  </a:lnTo>
                  <a:lnTo>
                    <a:pt x="96" y="107"/>
                  </a:lnTo>
                  <a:lnTo>
                    <a:pt x="83" y="136"/>
                  </a:lnTo>
                  <a:lnTo>
                    <a:pt x="74" y="165"/>
                  </a:lnTo>
                  <a:lnTo>
                    <a:pt x="67" y="195"/>
                  </a:lnTo>
                  <a:lnTo>
                    <a:pt x="62" y="226"/>
                  </a:lnTo>
                  <a:lnTo>
                    <a:pt x="61" y="263"/>
                  </a:lnTo>
                  <a:lnTo>
                    <a:pt x="61" y="299"/>
                  </a:lnTo>
                  <a:lnTo>
                    <a:pt x="61" y="337"/>
                  </a:lnTo>
                  <a:lnTo>
                    <a:pt x="58" y="374"/>
                  </a:lnTo>
                  <a:lnTo>
                    <a:pt x="54" y="394"/>
                  </a:lnTo>
                  <a:lnTo>
                    <a:pt x="49" y="412"/>
                  </a:lnTo>
                  <a:lnTo>
                    <a:pt x="43" y="432"/>
                  </a:lnTo>
                  <a:lnTo>
                    <a:pt x="36" y="449"/>
                  </a:lnTo>
                  <a:lnTo>
                    <a:pt x="28" y="468"/>
                  </a:lnTo>
                  <a:lnTo>
                    <a:pt x="20" y="485"/>
                  </a:lnTo>
                  <a:lnTo>
                    <a:pt x="9" y="503"/>
                  </a:lnTo>
                  <a:lnTo>
                    <a:pt x="0" y="521"/>
                  </a:lnTo>
                  <a:lnTo>
                    <a:pt x="0" y="522"/>
                  </a:lnTo>
                  <a:lnTo>
                    <a:pt x="1" y="522"/>
                  </a:lnTo>
                  <a:lnTo>
                    <a:pt x="3" y="521"/>
                  </a:lnTo>
                  <a:lnTo>
                    <a:pt x="4" y="519"/>
                  </a:lnTo>
                  <a:lnTo>
                    <a:pt x="21" y="492"/>
                  </a:lnTo>
                  <a:lnTo>
                    <a:pt x="35" y="463"/>
                  </a:lnTo>
                  <a:lnTo>
                    <a:pt x="46" y="434"/>
                  </a:lnTo>
                  <a:lnTo>
                    <a:pt x="56" y="405"/>
                  </a:lnTo>
                  <a:lnTo>
                    <a:pt x="62" y="375"/>
                  </a:lnTo>
                  <a:lnTo>
                    <a:pt x="67" y="344"/>
                  </a:lnTo>
                  <a:lnTo>
                    <a:pt x="69" y="313"/>
                  </a:lnTo>
                  <a:lnTo>
                    <a:pt x="71" y="281"/>
                  </a:lnTo>
                  <a:lnTo>
                    <a:pt x="72" y="242"/>
                  </a:lnTo>
                  <a:lnTo>
                    <a:pt x="75" y="204"/>
                  </a:lnTo>
                  <a:lnTo>
                    <a:pt x="82" y="168"/>
                  </a:lnTo>
                  <a:lnTo>
                    <a:pt x="92" y="134"/>
                  </a:lnTo>
                  <a:lnTo>
                    <a:pt x="105" y="99"/>
                  </a:lnTo>
                  <a:lnTo>
                    <a:pt x="121" y="66"/>
                  </a:lnTo>
                  <a:lnTo>
                    <a:pt x="140" y="32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0" y="0"/>
                  </a:lnTo>
                  <a:lnTo>
                    <a:pt x="159" y="0"/>
                  </a:lnTo>
                  <a:lnTo>
                    <a:pt x="159" y="1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1312863" y="4764088"/>
              <a:ext cx="55562" cy="49213"/>
            </a:xfrm>
            <a:custGeom>
              <a:avLst/>
              <a:gdLst/>
              <a:ahLst/>
              <a:cxnLst>
                <a:cxn ang="0">
                  <a:pos x="3" y="64"/>
                </a:cxn>
                <a:cxn ang="0">
                  <a:pos x="12" y="59"/>
                </a:cxn>
                <a:cxn ang="0">
                  <a:pos x="21" y="55"/>
                </a:cxn>
                <a:cxn ang="0">
                  <a:pos x="31" y="48"/>
                </a:cxn>
                <a:cxn ang="0">
                  <a:pos x="39" y="41"/>
                </a:cxn>
                <a:cxn ang="0">
                  <a:pos x="47" y="34"/>
                </a:cxn>
                <a:cxn ang="0">
                  <a:pos x="55" y="26"/>
                </a:cxn>
                <a:cxn ang="0">
                  <a:pos x="62" y="17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8" y="3"/>
                </a:cxn>
                <a:cxn ang="0">
                  <a:pos x="65" y="0"/>
                </a:cxn>
                <a:cxn ang="0">
                  <a:pos x="64" y="0"/>
                </a:cxn>
                <a:cxn ang="0">
                  <a:pos x="56" y="8"/>
                </a:cxn>
                <a:cxn ang="0">
                  <a:pos x="49" y="17"/>
                </a:cxn>
                <a:cxn ang="0">
                  <a:pos x="41" y="25"/>
                </a:cxn>
                <a:cxn ang="0">
                  <a:pos x="34" y="33"/>
                </a:cxn>
                <a:cxn ang="0">
                  <a:pos x="26" y="40"/>
                </a:cxn>
                <a:cxn ang="0">
                  <a:pos x="18" y="46"/>
                </a:cxn>
                <a:cxn ang="0">
                  <a:pos x="10" y="52"/>
                </a:cxn>
                <a:cxn ang="0">
                  <a:pos x="0" y="58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2" y="64"/>
                </a:cxn>
                <a:cxn ang="0">
                  <a:pos x="3" y="64"/>
                </a:cxn>
                <a:cxn ang="0">
                  <a:pos x="3" y="64"/>
                </a:cxn>
              </a:cxnLst>
              <a:rect l="0" t="0" r="r" b="b"/>
              <a:pathLst>
                <a:path w="69" h="64">
                  <a:moveTo>
                    <a:pt x="3" y="64"/>
                  </a:moveTo>
                  <a:lnTo>
                    <a:pt x="12" y="59"/>
                  </a:lnTo>
                  <a:lnTo>
                    <a:pt x="21" y="55"/>
                  </a:lnTo>
                  <a:lnTo>
                    <a:pt x="31" y="48"/>
                  </a:lnTo>
                  <a:lnTo>
                    <a:pt x="39" y="41"/>
                  </a:lnTo>
                  <a:lnTo>
                    <a:pt x="47" y="34"/>
                  </a:lnTo>
                  <a:lnTo>
                    <a:pt x="55" y="26"/>
                  </a:lnTo>
                  <a:lnTo>
                    <a:pt x="62" y="17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8" y="3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9" y="17"/>
                  </a:lnTo>
                  <a:lnTo>
                    <a:pt x="41" y="25"/>
                  </a:lnTo>
                  <a:lnTo>
                    <a:pt x="34" y="33"/>
                  </a:lnTo>
                  <a:lnTo>
                    <a:pt x="26" y="40"/>
                  </a:lnTo>
                  <a:lnTo>
                    <a:pt x="18" y="46"/>
                  </a:lnTo>
                  <a:lnTo>
                    <a:pt x="10" y="52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3" y="64"/>
                  </a:lnTo>
                  <a:lnTo>
                    <a:pt x="3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58" name="Picture 134" descr="C:\Documents and Settings\brians\My Documents\My Pictures\Microsoft Clip Organizer\j033265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679700" y="3568875"/>
            <a:ext cx="1663700" cy="23175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val 123"/>
          <p:cNvSpPr>
            <a:spLocks noChangeArrowheads="1"/>
          </p:cNvSpPr>
          <p:nvPr/>
        </p:nvSpPr>
        <p:spPr bwMode="auto">
          <a:xfrm>
            <a:off x="7086600" y="4724400"/>
            <a:ext cx="1981200" cy="1981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167" name="Picture 197" descr="MCj039688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943600"/>
            <a:ext cx="838200" cy="430231"/>
          </a:xfrm>
          <a:prstGeom prst="rect">
            <a:avLst/>
          </a:prstGeom>
          <a:noFill/>
        </p:spPr>
      </p:pic>
      <p:grpSp>
        <p:nvGrpSpPr>
          <p:cNvPr id="2" name="Group 201"/>
          <p:cNvGrpSpPr>
            <a:grpSpLocks/>
          </p:cNvGrpSpPr>
          <p:nvPr/>
        </p:nvGrpSpPr>
        <p:grpSpPr bwMode="auto">
          <a:xfrm flipH="1">
            <a:off x="7772400" y="5105400"/>
            <a:ext cx="785813" cy="335134"/>
            <a:chOff x="3372" y="3431"/>
            <a:chExt cx="975" cy="416"/>
          </a:xfrm>
        </p:grpSpPr>
        <p:sp>
          <p:nvSpPr>
            <p:cNvPr id="169" name="Freeform 202"/>
            <p:cNvSpPr>
              <a:spLocks/>
            </p:cNvSpPr>
            <p:nvPr/>
          </p:nvSpPr>
          <p:spPr bwMode="auto">
            <a:xfrm>
              <a:off x="3829" y="3443"/>
              <a:ext cx="516" cy="256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63" y="141"/>
                </a:cxn>
                <a:cxn ang="0">
                  <a:pos x="85" y="136"/>
                </a:cxn>
                <a:cxn ang="0">
                  <a:pos x="114" y="127"/>
                </a:cxn>
                <a:cxn ang="0">
                  <a:pos x="147" y="116"/>
                </a:cxn>
                <a:cxn ang="0">
                  <a:pos x="181" y="102"/>
                </a:cxn>
                <a:cxn ang="0">
                  <a:pos x="214" y="86"/>
                </a:cxn>
                <a:cxn ang="0">
                  <a:pos x="243" y="68"/>
                </a:cxn>
                <a:cxn ang="0">
                  <a:pos x="279" y="38"/>
                </a:cxn>
                <a:cxn ang="0">
                  <a:pos x="326" y="10"/>
                </a:cxn>
                <a:cxn ang="0">
                  <a:pos x="373" y="0"/>
                </a:cxn>
                <a:cxn ang="0">
                  <a:pos x="418" y="8"/>
                </a:cxn>
                <a:cxn ang="0">
                  <a:pos x="458" y="38"/>
                </a:cxn>
                <a:cxn ang="0">
                  <a:pos x="490" y="81"/>
                </a:cxn>
                <a:cxn ang="0">
                  <a:pos x="495" y="131"/>
                </a:cxn>
                <a:cxn ang="0">
                  <a:pos x="464" y="176"/>
                </a:cxn>
                <a:cxn ang="0">
                  <a:pos x="408" y="203"/>
                </a:cxn>
                <a:cxn ang="0">
                  <a:pos x="361" y="216"/>
                </a:cxn>
                <a:cxn ang="0">
                  <a:pos x="309" y="227"/>
                </a:cxn>
                <a:cxn ang="0">
                  <a:pos x="256" y="235"/>
                </a:cxn>
                <a:cxn ang="0">
                  <a:pos x="207" y="239"/>
                </a:cxn>
                <a:cxn ang="0">
                  <a:pos x="164" y="243"/>
                </a:cxn>
                <a:cxn ang="0">
                  <a:pos x="130" y="244"/>
                </a:cxn>
                <a:cxn ang="0">
                  <a:pos x="109" y="245"/>
                </a:cxn>
                <a:cxn ang="0">
                  <a:pos x="100" y="245"/>
                </a:cxn>
                <a:cxn ang="0">
                  <a:pos x="83" y="243"/>
                </a:cxn>
                <a:cxn ang="0">
                  <a:pos x="59" y="237"/>
                </a:cxn>
                <a:cxn ang="0">
                  <a:pos x="33" y="229"/>
                </a:cxn>
                <a:cxn ang="0">
                  <a:pos x="12" y="217"/>
                </a:cxn>
                <a:cxn ang="0">
                  <a:pos x="0" y="202"/>
                </a:cxn>
                <a:cxn ang="0">
                  <a:pos x="4" y="183"/>
                </a:cxn>
                <a:cxn ang="0">
                  <a:pos x="28" y="159"/>
                </a:cxn>
              </a:cxnLst>
              <a:rect l="0" t="0" r="r" b="b"/>
              <a:pathLst>
                <a:path w="496" h="245">
                  <a:moveTo>
                    <a:pt x="50" y="145"/>
                  </a:moveTo>
                  <a:lnTo>
                    <a:pt x="51" y="145"/>
                  </a:lnTo>
                  <a:lnTo>
                    <a:pt x="57" y="144"/>
                  </a:lnTo>
                  <a:lnTo>
                    <a:pt x="63" y="141"/>
                  </a:lnTo>
                  <a:lnTo>
                    <a:pt x="74" y="139"/>
                  </a:lnTo>
                  <a:lnTo>
                    <a:pt x="85" y="136"/>
                  </a:lnTo>
                  <a:lnTo>
                    <a:pt x="99" y="132"/>
                  </a:lnTo>
                  <a:lnTo>
                    <a:pt x="114" y="127"/>
                  </a:lnTo>
                  <a:lnTo>
                    <a:pt x="130" y="122"/>
                  </a:lnTo>
                  <a:lnTo>
                    <a:pt x="147" y="116"/>
                  </a:lnTo>
                  <a:lnTo>
                    <a:pt x="165" y="109"/>
                  </a:lnTo>
                  <a:lnTo>
                    <a:pt x="181" y="102"/>
                  </a:lnTo>
                  <a:lnTo>
                    <a:pt x="198" y="94"/>
                  </a:lnTo>
                  <a:lnTo>
                    <a:pt x="214" y="86"/>
                  </a:lnTo>
                  <a:lnTo>
                    <a:pt x="229" y="77"/>
                  </a:lnTo>
                  <a:lnTo>
                    <a:pt x="243" y="68"/>
                  </a:lnTo>
                  <a:lnTo>
                    <a:pt x="256" y="57"/>
                  </a:lnTo>
                  <a:lnTo>
                    <a:pt x="279" y="38"/>
                  </a:lnTo>
                  <a:lnTo>
                    <a:pt x="302" y="23"/>
                  </a:lnTo>
                  <a:lnTo>
                    <a:pt x="326" y="10"/>
                  </a:lnTo>
                  <a:lnTo>
                    <a:pt x="349" y="2"/>
                  </a:lnTo>
                  <a:lnTo>
                    <a:pt x="373" y="0"/>
                  </a:lnTo>
                  <a:lnTo>
                    <a:pt x="396" y="1"/>
                  </a:lnTo>
                  <a:lnTo>
                    <a:pt x="418" y="8"/>
                  </a:lnTo>
                  <a:lnTo>
                    <a:pt x="439" y="20"/>
                  </a:lnTo>
                  <a:lnTo>
                    <a:pt x="458" y="38"/>
                  </a:lnTo>
                  <a:lnTo>
                    <a:pt x="477" y="58"/>
                  </a:lnTo>
                  <a:lnTo>
                    <a:pt x="490" y="81"/>
                  </a:lnTo>
                  <a:lnTo>
                    <a:pt x="496" y="106"/>
                  </a:lnTo>
                  <a:lnTo>
                    <a:pt x="495" y="131"/>
                  </a:lnTo>
                  <a:lnTo>
                    <a:pt x="486" y="154"/>
                  </a:lnTo>
                  <a:lnTo>
                    <a:pt x="464" y="176"/>
                  </a:lnTo>
                  <a:lnTo>
                    <a:pt x="430" y="195"/>
                  </a:lnTo>
                  <a:lnTo>
                    <a:pt x="408" y="203"/>
                  </a:lnTo>
                  <a:lnTo>
                    <a:pt x="385" y="210"/>
                  </a:lnTo>
                  <a:lnTo>
                    <a:pt x="361" y="216"/>
                  </a:lnTo>
                  <a:lnTo>
                    <a:pt x="334" y="222"/>
                  </a:lnTo>
                  <a:lnTo>
                    <a:pt x="309" y="227"/>
                  </a:lnTo>
                  <a:lnTo>
                    <a:pt x="282" y="231"/>
                  </a:lnTo>
                  <a:lnTo>
                    <a:pt x="256" y="235"/>
                  </a:lnTo>
                  <a:lnTo>
                    <a:pt x="232" y="237"/>
                  </a:lnTo>
                  <a:lnTo>
                    <a:pt x="207" y="239"/>
                  </a:lnTo>
                  <a:lnTo>
                    <a:pt x="184" y="241"/>
                  </a:lnTo>
                  <a:lnTo>
                    <a:pt x="164" y="243"/>
                  </a:lnTo>
                  <a:lnTo>
                    <a:pt x="145" y="244"/>
                  </a:lnTo>
                  <a:lnTo>
                    <a:pt x="130" y="244"/>
                  </a:lnTo>
                  <a:lnTo>
                    <a:pt x="118" y="245"/>
                  </a:lnTo>
                  <a:lnTo>
                    <a:pt x="109" y="245"/>
                  </a:lnTo>
                  <a:lnTo>
                    <a:pt x="105" y="245"/>
                  </a:lnTo>
                  <a:lnTo>
                    <a:pt x="100" y="245"/>
                  </a:lnTo>
                  <a:lnTo>
                    <a:pt x="93" y="244"/>
                  </a:lnTo>
                  <a:lnTo>
                    <a:pt x="83" y="243"/>
                  </a:lnTo>
                  <a:lnTo>
                    <a:pt x="71" y="240"/>
                  </a:lnTo>
                  <a:lnTo>
                    <a:pt x="59" y="237"/>
                  </a:lnTo>
                  <a:lnTo>
                    <a:pt x="46" y="233"/>
                  </a:lnTo>
                  <a:lnTo>
                    <a:pt x="33" y="229"/>
                  </a:lnTo>
                  <a:lnTo>
                    <a:pt x="22" y="224"/>
                  </a:lnTo>
                  <a:lnTo>
                    <a:pt x="12" y="217"/>
                  </a:lnTo>
                  <a:lnTo>
                    <a:pt x="5" y="210"/>
                  </a:lnTo>
                  <a:lnTo>
                    <a:pt x="0" y="202"/>
                  </a:lnTo>
                  <a:lnTo>
                    <a:pt x="0" y="193"/>
                  </a:lnTo>
                  <a:lnTo>
                    <a:pt x="4" y="183"/>
                  </a:lnTo>
                  <a:lnTo>
                    <a:pt x="13" y="171"/>
                  </a:lnTo>
                  <a:lnTo>
                    <a:pt x="28" y="159"/>
                  </a:lnTo>
                  <a:lnTo>
                    <a:pt x="5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203"/>
            <p:cNvSpPr>
              <a:spLocks/>
            </p:cNvSpPr>
            <p:nvPr/>
          </p:nvSpPr>
          <p:spPr bwMode="auto">
            <a:xfrm>
              <a:off x="3836" y="3450"/>
              <a:ext cx="505" cy="245"/>
            </a:xfrm>
            <a:custGeom>
              <a:avLst/>
              <a:gdLst/>
              <a:ahLst/>
              <a:cxnLst>
                <a:cxn ang="0">
                  <a:pos x="251" y="57"/>
                </a:cxn>
                <a:cxn ang="0">
                  <a:pos x="273" y="38"/>
                </a:cxn>
                <a:cxn ang="0">
                  <a:pos x="296" y="23"/>
                </a:cxn>
                <a:cxn ang="0">
                  <a:pos x="319" y="12"/>
                </a:cxn>
                <a:cxn ang="0">
                  <a:pos x="343" y="4"/>
                </a:cxn>
                <a:cxn ang="0">
                  <a:pos x="366" y="0"/>
                </a:cxn>
                <a:cxn ang="0">
                  <a:pos x="388" y="2"/>
                </a:cxn>
                <a:cxn ang="0">
                  <a:pos x="411" y="8"/>
                </a:cxn>
                <a:cxn ang="0">
                  <a:pos x="432" y="21"/>
                </a:cxn>
                <a:cxn ang="0">
                  <a:pos x="451" y="37"/>
                </a:cxn>
                <a:cxn ang="0">
                  <a:pos x="467" y="57"/>
                </a:cxn>
                <a:cxn ang="0">
                  <a:pos x="480" y="79"/>
                </a:cxn>
                <a:cxn ang="0">
                  <a:pos x="486" y="102"/>
                </a:cxn>
                <a:cxn ang="0">
                  <a:pos x="485" y="126"/>
                </a:cxn>
                <a:cxn ang="0">
                  <a:pos x="474" y="148"/>
                </a:cxn>
                <a:cxn ang="0">
                  <a:pos x="452" y="168"/>
                </a:cxn>
                <a:cxn ang="0">
                  <a:pos x="419" y="187"/>
                </a:cxn>
                <a:cxn ang="0">
                  <a:pos x="398" y="195"/>
                </a:cxn>
                <a:cxn ang="0">
                  <a:pos x="375" y="202"/>
                </a:cxn>
                <a:cxn ang="0">
                  <a:pos x="351" y="208"/>
                </a:cxn>
                <a:cxn ang="0">
                  <a:pos x="326" y="213"/>
                </a:cxn>
                <a:cxn ang="0">
                  <a:pos x="300" y="218"/>
                </a:cxn>
                <a:cxn ang="0">
                  <a:pos x="275" y="223"/>
                </a:cxn>
                <a:cxn ang="0">
                  <a:pos x="250" y="226"/>
                </a:cxn>
                <a:cxn ang="0">
                  <a:pos x="226" y="228"/>
                </a:cxn>
                <a:cxn ang="0">
                  <a:pos x="201" y="231"/>
                </a:cxn>
                <a:cxn ang="0">
                  <a:pos x="181" y="233"/>
                </a:cxn>
                <a:cxn ang="0">
                  <a:pos x="160" y="234"/>
                </a:cxn>
                <a:cxn ang="0">
                  <a:pos x="143" y="235"/>
                </a:cxn>
                <a:cxn ang="0">
                  <a:pos x="128" y="235"/>
                </a:cxn>
                <a:cxn ang="0">
                  <a:pos x="115" y="236"/>
                </a:cxn>
                <a:cxn ang="0">
                  <a:pos x="107" y="236"/>
                </a:cxn>
                <a:cxn ang="0">
                  <a:pos x="102" y="236"/>
                </a:cxn>
                <a:cxn ang="0">
                  <a:pos x="91" y="235"/>
                </a:cxn>
                <a:cxn ang="0">
                  <a:pos x="71" y="233"/>
                </a:cxn>
                <a:cxn ang="0">
                  <a:pos x="46" y="227"/>
                </a:cxn>
                <a:cxn ang="0">
                  <a:pos x="23" y="218"/>
                </a:cxn>
                <a:cxn ang="0">
                  <a:pos x="6" y="206"/>
                </a:cxn>
                <a:cxn ang="0">
                  <a:pos x="0" y="190"/>
                </a:cxn>
                <a:cxn ang="0">
                  <a:pos x="9" y="171"/>
                </a:cxn>
                <a:cxn ang="0">
                  <a:pos x="39" y="146"/>
                </a:cxn>
                <a:cxn ang="0">
                  <a:pos x="41" y="145"/>
                </a:cxn>
                <a:cxn ang="0">
                  <a:pos x="44" y="143"/>
                </a:cxn>
                <a:cxn ang="0">
                  <a:pos x="46" y="142"/>
                </a:cxn>
                <a:cxn ang="0">
                  <a:pos x="48" y="141"/>
                </a:cxn>
                <a:cxn ang="0">
                  <a:pos x="51" y="141"/>
                </a:cxn>
                <a:cxn ang="0">
                  <a:pos x="55" y="138"/>
                </a:cxn>
                <a:cxn ang="0">
                  <a:pos x="62" y="137"/>
                </a:cxn>
                <a:cxn ang="0">
                  <a:pos x="72" y="134"/>
                </a:cxn>
                <a:cxn ang="0">
                  <a:pos x="84" y="132"/>
                </a:cxn>
                <a:cxn ang="0">
                  <a:pos x="98" y="127"/>
                </a:cxn>
                <a:cxn ang="0">
                  <a:pos x="113" y="122"/>
                </a:cxn>
                <a:cxn ang="0">
                  <a:pos x="128" y="118"/>
                </a:cxn>
                <a:cxn ang="0">
                  <a:pos x="145" y="112"/>
                </a:cxn>
                <a:cxn ang="0">
                  <a:pos x="161" y="106"/>
                </a:cxn>
                <a:cxn ang="0">
                  <a:pos x="178" y="99"/>
                </a:cxn>
                <a:cxn ang="0">
                  <a:pos x="194" y="91"/>
                </a:cxn>
                <a:cxn ang="0">
                  <a:pos x="211" y="83"/>
                </a:cxn>
                <a:cxn ang="0">
                  <a:pos x="226" y="75"/>
                </a:cxn>
                <a:cxn ang="0">
                  <a:pos x="239" y="66"/>
                </a:cxn>
                <a:cxn ang="0">
                  <a:pos x="251" y="57"/>
                </a:cxn>
              </a:cxnLst>
              <a:rect l="0" t="0" r="r" b="b"/>
              <a:pathLst>
                <a:path w="486" h="236">
                  <a:moveTo>
                    <a:pt x="251" y="57"/>
                  </a:moveTo>
                  <a:lnTo>
                    <a:pt x="273" y="38"/>
                  </a:lnTo>
                  <a:lnTo>
                    <a:pt x="296" y="23"/>
                  </a:lnTo>
                  <a:lnTo>
                    <a:pt x="319" y="12"/>
                  </a:lnTo>
                  <a:lnTo>
                    <a:pt x="343" y="4"/>
                  </a:lnTo>
                  <a:lnTo>
                    <a:pt x="366" y="0"/>
                  </a:lnTo>
                  <a:lnTo>
                    <a:pt x="388" y="2"/>
                  </a:lnTo>
                  <a:lnTo>
                    <a:pt x="411" y="8"/>
                  </a:lnTo>
                  <a:lnTo>
                    <a:pt x="432" y="21"/>
                  </a:lnTo>
                  <a:lnTo>
                    <a:pt x="451" y="37"/>
                  </a:lnTo>
                  <a:lnTo>
                    <a:pt x="467" y="57"/>
                  </a:lnTo>
                  <a:lnTo>
                    <a:pt x="480" y="79"/>
                  </a:lnTo>
                  <a:lnTo>
                    <a:pt x="486" y="102"/>
                  </a:lnTo>
                  <a:lnTo>
                    <a:pt x="485" y="126"/>
                  </a:lnTo>
                  <a:lnTo>
                    <a:pt x="474" y="148"/>
                  </a:lnTo>
                  <a:lnTo>
                    <a:pt x="452" y="168"/>
                  </a:lnTo>
                  <a:lnTo>
                    <a:pt x="419" y="187"/>
                  </a:lnTo>
                  <a:lnTo>
                    <a:pt x="398" y="195"/>
                  </a:lnTo>
                  <a:lnTo>
                    <a:pt x="375" y="202"/>
                  </a:lnTo>
                  <a:lnTo>
                    <a:pt x="351" y="208"/>
                  </a:lnTo>
                  <a:lnTo>
                    <a:pt x="326" y="213"/>
                  </a:lnTo>
                  <a:lnTo>
                    <a:pt x="300" y="218"/>
                  </a:lnTo>
                  <a:lnTo>
                    <a:pt x="275" y="223"/>
                  </a:lnTo>
                  <a:lnTo>
                    <a:pt x="250" y="226"/>
                  </a:lnTo>
                  <a:lnTo>
                    <a:pt x="226" y="228"/>
                  </a:lnTo>
                  <a:lnTo>
                    <a:pt x="201" y="231"/>
                  </a:lnTo>
                  <a:lnTo>
                    <a:pt x="181" y="233"/>
                  </a:lnTo>
                  <a:lnTo>
                    <a:pt x="160" y="234"/>
                  </a:lnTo>
                  <a:lnTo>
                    <a:pt x="143" y="235"/>
                  </a:lnTo>
                  <a:lnTo>
                    <a:pt x="128" y="235"/>
                  </a:lnTo>
                  <a:lnTo>
                    <a:pt x="115" y="236"/>
                  </a:lnTo>
                  <a:lnTo>
                    <a:pt x="107" y="236"/>
                  </a:lnTo>
                  <a:lnTo>
                    <a:pt x="102" y="236"/>
                  </a:lnTo>
                  <a:lnTo>
                    <a:pt x="91" y="235"/>
                  </a:lnTo>
                  <a:lnTo>
                    <a:pt x="71" y="233"/>
                  </a:lnTo>
                  <a:lnTo>
                    <a:pt x="46" y="227"/>
                  </a:lnTo>
                  <a:lnTo>
                    <a:pt x="23" y="218"/>
                  </a:lnTo>
                  <a:lnTo>
                    <a:pt x="6" y="206"/>
                  </a:lnTo>
                  <a:lnTo>
                    <a:pt x="0" y="190"/>
                  </a:lnTo>
                  <a:lnTo>
                    <a:pt x="9" y="171"/>
                  </a:lnTo>
                  <a:lnTo>
                    <a:pt x="39" y="146"/>
                  </a:lnTo>
                  <a:lnTo>
                    <a:pt x="41" y="145"/>
                  </a:lnTo>
                  <a:lnTo>
                    <a:pt x="44" y="143"/>
                  </a:lnTo>
                  <a:lnTo>
                    <a:pt x="46" y="142"/>
                  </a:lnTo>
                  <a:lnTo>
                    <a:pt x="48" y="141"/>
                  </a:lnTo>
                  <a:lnTo>
                    <a:pt x="51" y="141"/>
                  </a:lnTo>
                  <a:lnTo>
                    <a:pt x="55" y="138"/>
                  </a:lnTo>
                  <a:lnTo>
                    <a:pt x="62" y="137"/>
                  </a:lnTo>
                  <a:lnTo>
                    <a:pt x="72" y="134"/>
                  </a:lnTo>
                  <a:lnTo>
                    <a:pt x="84" y="132"/>
                  </a:lnTo>
                  <a:lnTo>
                    <a:pt x="98" y="127"/>
                  </a:lnTo>
                  <a:lnTo>
                    <a:pt x="113" y="122"/>
                  </a:lnTo>
                  <a:lnTo>
                    <a:pt x="128" y="118"/>
                  </a:lnTo>
                  <a:lnTo>
                    <a:pt x="145" y="112"/>
                  </a:lnTo>
                  <a:lnTo>
                    <a:pt x="161" y="106"/>
                  </a:lnTo>
                  <a:lnTo>
                    <a:pt x="178" y="99"/>
                  </a:lnTo>
                  <a:lnTo>
                    <a:pt x="194" y="91"/>
                  </a:lnTo>
                  <a:lnTo>
                    <a:pt x="211" y="83"/>
                  </a:lnTo>
                  <a:lnTo>
                    <a:pt x="226" y="75"/>
                  </a:lnTo>
                  <a:lnTo>
                    <a:pt x="239" y="66"/>
                  </a:lnTo>
                  <a:lnTo>
                    <a:pt x="251" y="57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204"/>
            <p:cNvSpPr>
              <a:spLocks/>
            </p:cNvSpPr>
            <p:nvPr/>
          </p:nvSpPr>
          <p:spPr bwMode="auto">
            <a:xfrm>
              <a:off x="3842" y="3456"/>
              <a:ext cx="495" cy="235"/>
            </a:xfrm>
            <a:custGeom>
              <a:avLst/>
              <a:gdLst/>
              <a:ahLst/>
              <a:cxnLst>
                <a:cxn ang="0">
                  <a:pos x="246" y="54"/>
                </a:cxn>
                <a:cxn ang="0">
                  <a:pos x="268" y="36"/>
                </a:cxn>
                <a:cxn ang="0">
                  <a:pos x="291" y="22"/>
                </a:cxn>
                <a:cxn ang="0">
                  <a:pos x="313" y="10"/>
                </a:cxn>
                <a:cxn ang="0">
                  <a:pos x="336" y="4"/>
                </a:cxn>
                <a:cxn ang="0">
                  <a:pos x="359" y="0"/>
                </a:cxn>
                <a:cxn ang="0">
                  <a:pos x="381" y="1"/>
                </a:cxn>
                <a:cxn ang="0">
                  <a:pos x="403" y="7"/>
                </a:cxn>
                <a:cxn ang="0">
                  <a:pos x="423" y="19"/>
                </a:cxn>
                <a:cxn ang="0">
                  <a:pos x="442" y="35"/>
                </a:cxn>
                <a:cxn ang="0">
                  <a:pos x="458" y="53"/>
                </a:cxn>
                <a:cxn ang="0">
                  <a:pos x="469" y="74"/>
                </a:cxn>
                <a:cxn ang="0">
                  <a:pos x="475" y="97"/>
                </a:cxn>
                <a:cxn ang="0">
                  <a:pos x="474" y="119"/>
                </a:cxn>
                <a:cxn ang="0">
                  <a:pos x="463" y="141"/>
                </a:cxn>
                <a:cxn ang="0">
                  <a:pos x="442" y="160"/>
                </a:cxn>
                <a:cxn ang="0">
                  <a:pos x="408" y="179"/>
                </a:cxn>
                <a:cxn ang="0">
                  <a:pos x="388" y="187"/>
                </a:cxn>
                <a:cxn ang="0">
                  <a:pos x="366" y="192"/>
                </a:cxn>
                <a:cxn ang="0">
                  <a:pos x="342" y="199"/>
                </a:cxn>
                <a:cxn ang="0">
                  <a:pos x="317" y="204"/>
                </a:cxn>
                <a:cxn ang="0">
                  <a:pos x="292" y="209"/>
                </a:cxn>
                <a:cxn ang="0">
                  <a:pos x="268" y="212"/>
                </a:cxn>
                <a:cxn ang="0">
                  <a:pos x="244" y="216"/>
                </a:cxn>
                <a:cxn ang="0">
                  <a:pos x="220" y="218"/>
                </a:cxn>
                <a:cxn ang="0">
                  <a:pos x="197" y="220"/>
                </a:cxn>
                <a:cxn ang="0">
                  <a:pos x="176" y="222"/>
                </a:cxn>
                <a:cxn ang="0">
                  <a:pos x="156" y="224"/>
                </a:cxn>
                <a:cxn ang="0">
                  <a:pos x="139" y="225"/>
                </a:cxn>
                <a:cxn ang="0">
                  <a:pos x="124" y="225"/>
                </a:cxn>
                <a:cxn ang="0">
                  <a:pos x="112" y="226"/>
                </a:cxn>
                <a:cxn ang="0">
                  <a:pos x="104" y="226"/>
                </a:cxn>
                <a:cxn ang="0">
                  <a:pos x="100" y="226"/>
                </a:cxn>
                <a:cxn ang="0">
                  <a:pos x="89" y="225"/>
                </a:cxn>
                <a:cxn ang="0">
                  <a:pos x="69" y="222"/>
                </a:cxn>
                <a:cxn ang="0">
                  <a:pos x="46" y="217"/>
                </a:cxn>
                <a:cxn ang="0">
                  <a:pos x="23" y="209"/>
                </a:cxn>
                <a:cxn ang="0">
                  <a:pos x="5" y="198"/>
                </a:cxn>
                <a:cxn ang="0">
                  <a:pos x="0" y="183"/>
                </a:cxn>
                <a:cxn ang="0">
                  <a:pos x="9" y="164"/>
                </a:cxn>
                <a:cxn ang="0">
                  <a:pos x="39" y="141"/>
                </a:cxn>
                <a:cxn ang="0">
                  <a:pos x="41" y="139"/>
                </a:cxn>
                <a:cxn ang="0">
                  <a:pos x="42" y="137"/>
                </a:cxn>
                <a:cxn ang="0">
                  <a:pos x="45" y="136"/>
                </a:cxn>
                <a:cxn ang="0">
                  <a:pos x="47" y="135"/>
                </a:cxn>
                <a:cxn ang="0">
                  <a:pos x="49" y="135"/>
                </a:cxn>
                <a:cxn ang="0">
                  <a:pos x="54" y="133"/>
                </a:cxn>
                <a:cxn ang="0">
                  <a:pos x="61" y="131"/>
                </a:cxn>
                <a:cxn ang="0">
                  <a:pos x="71" y="129"/>
                </a:cxn>
                <a:cxn ang="0">
                  <a:pos x="83" y="126"/>
                </a:cxn>
                <a:cxn ang="0">
                  <a:pos x="95" y="122"/>
                </a:cxn>
                <a:cxn ang="0">
                  <a:pos x="110" y="118"/>
                </a:cxn>
                <a:cxn ang="0">
                  <a:pos x="126" y="113"/>
                </a:cxn>
                <a:cxn ang="0">
                  <a:pos x="142" y="107"/>
                </a:cxn>
                <a:cxn ang="0">
                  <a:pos x="159" y="101"/>
                </a:cxn>
                <a:cxn ang="0">
                  <a:pos x="175" y="95"/>
                </a:cxn>
                <a:cxn ang="0">
                  <a:pos x="191" y="88"/>
                </a:cxn>
                <a:cxn ang="0">
                  <a:pos x="207" y="80"/>
                </a:cxn>
                <a:cxn ang="0">
                  <a:pos x="221" y="72"/>
                </a:cxn>
                <a:cxn ang="0">
                  <a:pos x="235" y="63"/>
                </a:cxn>
                <a:cxn ang="0">
                  <a:pos x="246" y="54"/>
                </a:cxn>
              </a:cxnLst>
              <a:rect l="0" t="0" r="r" b="b"/>
              <a:pathLst>
                <a:path w="475" h="226">
                  <a:moveTo>
                    <a:pt x="246" y="54"/>
                  </a:moveTo>
                  <a:lnTo>
                    <a:pt x="268" y="36"/>
                  </a:lnTo>
                  <a:lnTo>
                    <a:pt x="291" y="22"/>
                  </a:lnTo>
                  <a:lnTo>
                    <a:pt x="313" y="10"/>
                  </a:lnTo>
                  <a:lnTo>
                    <a:pt x="336" y="4"/>
                  </a:lnTo>
                  <a:lnTo>
                    <a:pt x="359" y="0"/>
                  </a:lnTo>
                  <a:lnTo>
                    <a:pt x="381" y="1"/>
                  </a:lnTo>
                  <a:lnTo>
                    <a:pt x="403" y="7"/>
                  </a:lnTo>
                  <a:lnTo>
                    <a:pt x="423" y="19"/>
                  </a:lnTo>
                  <a:lnTo>
                    <a:pt x="442" y="35"/>
                  </a:lnTo>
                  <a:lnTo>
                    <a:pt x="458" y="53"/>
                  </a:lnTo>
                  <a:lnTo>
                    <a:pt x="469" y="74"/>
                  </a:lnTo>
                  <a:lnTo>
                    <a:pt x="475" y="97"/>
                  </a:lnTo>
                  <a:lnTo>
                    <a:pt x="474" y="119"/>
                  </a:lnTo>
                  <a:lnTo>
                    <a:pt x="463" y="141"/>
                  </a:lnTo>
                  <a:lnTo>
                    <a:pt x="442" y="160"/>
                  </a:lnTo>
                  <a:lnTo>
                    <a:pt x="408" y="179"/>
                  </a:lnTo>
                  <a:lnTo>
                    <a:pt x="388" y="187"/>
                  </a:lnTo>
                  <a:lnTo>
                    <a:pt x="366" y="192"/>
                  </a:lnTo>
                  <a:lnTo>
                    <a:pt x="342" y="199"/>
                  </a:lnTo>
                  <a:lnTo>
                    <a:pt x="317" y="204"/>
                  </a:lnTo>
                  <a:lnTo>
                    <a:pt x="292" y="209"/>
                  </a:lnTo>
                  <a:lnTo>
                    <a:pt x="268" y="212"/>
                  </a:lnTo>
                  <a:lnTo>
                    <a:pt x="244" y="216"/>
                  </a:lnTo>
                  <a:lnTo>
                    <a:pt x="220" y="218"/>
                  </a:lnTo>
                  <a:lnTo>
                    <a:pt x="197" y="220"/>
                  </a:lnTo>
                  <a:lnTo>
                    <a:pt x="176" y="222"/>
                  </a:lnTo>
                  <a:lnTo>
                    <a:pt x="156" y="224"/>
                  </a:lnTo>
                  <a:lnTo>
                    <a:pt x="139" y="225"/>
                  </a:lnTo>
                  <a:lnTo>
                    <a:pt x="124" y="225"/>
                  </a:lnTo>
                  <a:lnTo>
                    <a:pt x="112" y="226"/>
                  </a:lnTo>
                  <a:lnTo>
                    <a:pt x="104" y="226"/>
                  </a:lnTo>
                  <a:lnTo>
                    <a:pt x="100" y="226"/>
                  </a:lnTo>
                  <a:lnTo>
                    <a:pt x="89" y="225"/>
                  </a:lnTo>
                  <a:lnTo>
                    <a:pt x="69" y="222"/>
                  </a:lnTo>
                  <a:lnTo>
                    <a:pt x="46" y="217"/>
                  </a:lnTo>
                  <a:lnTo>
                    <a:pt x="23" y="209"/>
                  </a:lnTo>
                  <a:lnTo>
                    <a:pt x="5" y="198"/>
                  </a:lnTo>
                  <a:lnTo>
                    <a:pt x="0" y="183"/>
                  </a:lnTo>
                  <a:lnTo>
                    <a:pt x="9" y="164"/>
                  </a:lnTo>
                  <a:lnTo>
                    <a:pt x="39" y="141"/>
                  </a:lnTo>
                  <a:lnTo>
                    <a:pt x="41" y="139"/>
                  </a:lnTo>
                  <a:lnTo>
                    <a:pt x="42" y="137"/>
                  </a:lnTo>
                  <a:lnTo>
                    <a:pt x="45" y="136"/>
                  </a:lnTo>
                  <a:lnTo>
                    <a:pt x="47" y="135"/>
                  </a:lnTo>
                  <a:lnTo>
                    <a:pt x="49" y="135"/>
                  </a:lnTo>
                  <a:lnTo>
                    <a:pt x="54" y="133"/>
                  </a:lnTo>
                  <a:lnTo>
                    <a:pt x="61" y="131"/>
                  </a:lnTo>
                  <a:lnTo>
                    <a:pt x="71" y="129"/>
                  </a:lnTo>
                  <a:lnTo>
                    <a:pt x="83" y="126"/>
                  </a:lnTo>
                  <a:lnTo>
                    <a:pt x="95" y="122"/>
                  </a:lnTo>
                  <a:lnTo>
                    <a:pt x="110" y="118"/>
                  </a:lnTo>
                  <a:lnTo>
                    <a:pt x="126" y="113"/>
                  </a:lnTo>
                  <a:lnTo>
                    <a:pt x="142" y="107"/>
                  </a:lnTo>
                  <a:lnTo>
                    <a:pt x="159" y="101"/>
                  </a:lnTo>
                  <a:lnTo>
                    <a:pt x="175" y="95"/>
                  </a:lnTo>
                  <a:lnTo>
                    <a:pt x="191" y="88"/>
                  </a:lnTo>
                  <a:lnTo>
                    <a:pt x="207" y="80"/>
                  </a:lnTo>
                  <a:lnTo>
                    <a:pt x="221" y="72"/>
                  </a:lnTo>
                  <a:lnTo>
                    <a:pt x="235" y="63"/>
                  </a:lnTo>
                  <a:lnTo>
                    <a:pt x="246" y="54"/>
                  </a:lnTo>
                  <a:close/>
                </a:path>
              </a:pathLst>
            </a:custGeom>
            <a:solidFill>
              <a:srgbClr val="FF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205"/>
            <p:cNvSpPr>
              <a:spLocks/>
            </p:cNvSpPr>
            <p:nvPr/>
          </p:nvSpPr>
          <p:spPr bwMode="auto">
            <a:xfrm>
              <a:off x="3846" y="3462"/>
              <a:ext cx="485" cy="225"/>
            </a:xfrm>
            <a:custGeom>
              <a:avLst/>
              <a:gdLst/>
              <a:ahLst/>
              <a:cxnLst>
                <a:cxn ang="0">
                  <a:pos x="242" y="52"/>
                </a:cxn>
                <a:cxn ang="0">
                  <a:pos x="264" y="34"/>
                </a:cxn>
                <a:cxn ang="0">
                  <a:pos x="286" y="21"/>
                </a:cxn>
                <a:cxn ang="0">
                  <a:pos x="308" y="9"/>
                </a:cxn>
                <a:cxn ang="0">
                  <a:pos x="331" y="2"/>
                </a:cxn>
                <a:cxn ang="0">
                  <a:pos x="353" y="0"/>
                </a:cxn>
                <a:cxn ang="0">
                  <a:pos x="374" y="1"/>
                </a:cxn>
                <a:cxn ang="0">
                  <a:pos x="396" y="7"/>
                </a:cxn>
                <a:cxn ang="0">
                  <a:pos x="416" y="18"/>
                </a:cxn>
                <a:cxn ang="0">
                  <a:pos x="434" y="33"/>
                </a:cxn>
                <a:cxn ang="0">
                  <a:pos x="451" y="51"/>
                </a:cxn>
                <a:cxn ang="0">
                  <a:pos x="462" y="71"/>
                </a:cxn>
                <a:cxn ang="0">
                  <a:pos x="467" y="92"/>
                </a:cxn>
                <a:cxn ang="0">
                  <a:pos x="464" y="113"/>
                </a:cxn>
                <a:cxn ang="0">
                  <a:pos x="454" y="133"/>
                </a:cxn>
                <a:cxn ang="0">
                  <a:pos x="432" y="152"/>
                </a:cxn>
                <a:cxn ang="0">
                  <a:pos x="400" y="169"/>
                </a:cxn>
                <a:cxn ang="0">
                  <a:pos x="379" y="176"/>
                </a:cxn>
                <a:cxn ang="0">
                  <a:pos x="357" y="183"/>
                </a:cxn>
                <a:cxn ang="0">
                  <a:pos x="334" y="189"/>
                </a:cxn>
                <a:cxn ang="0">
                  <a:pos x="311" y="195"/>
                </a:cxn>
                <a:cxn ang="0">
                  <a:pos x="287" y="198"/>
                </a:cxn>
                <a:cxn ang="0">
                  <a:pos x="263" y="203"/>
                </a:cxn>
                <a:cxn ang="0">
                  <a:pos x="239" y="206"/>
                </a:cxn>
                <a:cxn ang="0">
                  <a:pos x="216" y="208"/>
                </a:cxn>
                <a:cxn ang="0">
                  <a:pos x="194" y="211"/>
                </a:cxn>
                <a:cxn ang="0">
                  <a:pos x="173" y="213"/>
                </a:cxn>
                <a:cxn ang="0">
                  <a:pos x="155" y="214"/>
                </a:cxn>
                <a:cxn ang="0">
                  <a:pos x="137" y="215"/>
                </a:cxn>
                <a:cxn ang="0">
                  <a:pos x="123" y="215"/>
                </a:cxn>
                <a:cxn ang="0">
                  <a:pos x="112" y="216"/>
                </a:cxn>
                <a:cxn ang="0">
                  <a:pos x="104" y="216"/>
                </a:cxn>
                <a:cxn ang="0">
                  <a:pos x="99" y="216"/>
                </a:cxn>
                <a:cxn ang="0">
                  <a:pos x="89" y="215"/>
                </a:cxn>
                <a:cxn ang="0">
                  <a:pos x="69" y="213"/>
                </a:cxn>
                <a:cxn ang="0">
                  <a:pos x="45" y="208"/>
                </a:cxn>
                <a:cxn ang="0">
                  <a:pos x="23" y="201"/>
                </a:cxn>
                <a:cxn ang="0">
                  <a:pos x="6" y="190"/>
                </a:cxn>
                <a:cxn ang="0">
                  <a:pos x="0" y="176"/>
                </a:cxn>
                <a:cxn ang="0">
                  <a:pos x="9" y="158"/>
                </a:cxn>
                <a:cxn ang="0">
                  <a:pos x="39" y="135"/>
                </a:cxn>
                <a:cxn ang="0">
                  <a:pos x="42" y="133"/>
                </a:cxn>
                <a:cxn ang="0">
                  <a:pos x="43" y="132"/>
                </a:cxn>
                <a:cxn ang="0">
                  <a:pos x="45" y="131"/>
                </a:cxn>
                <a:cxn ang="0">
                  <a:pos x="47" y="130"/>
                </a:cxn>
                <a:cxn ang="0">
                  <a:pos x="50" y="130"/>
                </a:cxn>
                <a:cxn ang="0">
                  <a:pos x="54" y="129"/>
                </a:cxn>
                <a:cxn ang="0">
                  <a:pos x="62" y="127"/>
                </a:cxn>
                <a:cxn ang="0">
                  <a:pos x="72" y="124"/>
                </a:cxn>
                <a:cxn ang="0">
                  <a:pos x="83" y="121"/>
                </a:cxn>
                <a:cxn ang="0">
                  <a:pos x="97" y="117"/>
                </a:cxn>
                <a:cxn ang="0">
                  <a:pos x="111" y="113"/>
                </a:cxn>
                <a:cxn ang="0">
                  <a:pos x="126" y="108"/>
                </a:cxn>
                <a:cxn ang="0">
                  <a:pos x="142" y="104"/>
                </a:cxn>
                <a:cxn ang="0">
                  <a:pos x="157" y="98"/>
                </a:cxn>
                <a:cxn ang="0">
                  <a:pos x="173" y="91"/>
                </a:cxn>
                <a:cxn ang="0">
                  <a:pos x="189" y="84"/>
                </a:cxn>
                <a:cxn ang="0">
                  <a:pos x="204" y="77"/>
                </a:cxn>
                <a:cxn ang="0">
                  <a:pos x="218" y="69"/>
                </a:cxn>
                <a:cxn ang="0">
                  <a:pos x="231" y="61"/>
                </a:cxn>
                <a:cxn ang="0">
                  <a:pos x="242" y="52"/>
                </a:cxn>
              </a:cxnLst>
              <a:rect l="0" t="0" r="r" b="b"/>
              <a:pathLst>
                <a:path w="467" h="216">
                  <a:moveTo>
                    <a:pt x="242" y="52"/>
                  </a:moveTo>
                  <a:lnTo>
                    <a:pt x="264" y="34"/>
                  </a:lnTo>
                  <a:lnTo>
                    <a:pt x="286" y="21"/>
                  </a:lnTo>
                  <a:lnTo>
                    <a:pt x="308" y="9"/>
                  </a:lnTo>
                  <a:lnTo>
                    <a:pt x="331" y="2"/>
                  </a:lnTo>
                  <a:lnTo>
                    <a:pt x="353" y="0"/>
                  </a:lnTo>
                  <a:lnTo>
                    <a:pt x="374" y="1"/>
                  </a:lnTo>
                  <a:lnTo>
                    <a:pt x="396" y="7"/>
                  </a:lnTo>
                  <a:lnTo>
                    <a:pt x="416" y="18"/>
                  </a:lnTo>
                  <a:lnTo>
                    <a:pt x="434" y="33"/>
                  </a:lnTo>
                  <a:lnTo>
                    <a:pt x="451" y="51"/>
                  </a:lnTo>
                  <a:lnTo>
                    <a:pt x="462" y="71"/>
                  </a:lnTo>
                  <a:lnTo>
                    <a:pt x="467" y="92"/>
                  </a:lnTo>
                  <a:lnTo>
                    <a:pt x="464" y="113"/>
                  </a:lnTo>
                  <a:lnTo>
                    <a:pt x="454" y="133"/>
                  </a:lnTo>
                  <a:lnTo>
                    <a:pt x="432" y="152"/>
                  </a:lnTo>
                  <a:lnTo>
                    <a:pt x="400" y="169"/>
                  </a:lnTo>
                  <a:lnTo>
                    <a:pt x="379" y="176"/>
                  </a:lnTo>
                  <a:lnTo>
                    <a:pt x="357" y="183"/>
                  </a:lnTo>
                  <a:lnTo>
                    <a:pt x="334" y="189"/>
                  </a:lnTo>
                  <a:lnTo>
                    <a:pt x="311" y="195"/>
                  </a:lnTo>
                  <a:lnTo>
                    <a:pt x="287" y="198"/>
                  </a:lnTo>
                  <a:lnTo>
                    <a:pt x="263" y="203"/>
                  </a:lnTo>
                  <a:lnTo>
                    <a:pt x="239" y="206"/>
                  </a:lnTo>
                  <a:lnTo>
                    <a:pt x="216" y="208"/>
                  </a:lnTo>
                  <a:lnTo>
                    <a:pt x="194" y="211"/>
                  </a:lnTo>
                  <a:lnTo>
                    <a:pt x="173" y="213"/>
                  </a:lnTo>
                  <a:lnTo>
                    <a:pt x="155" y="214"/>
                  </a:lnTo>
                  <a:lnTo>
                    <a:pt x="137" y="215"/>
                  </a:lnTo>
                  <a:lnTo>
                    <a:pt x="123" y="215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99" y="216"/>
                  </a:lnTo>
                  <a:lnTo>
                    <a:pt x="89" y="215"/>
                  </a:lnTo>
                  <a:lnTo>
                    <a:pt x="69" y="213"/>
                  </a:lnTo>
                  <a:lnTo>
                    <a:pt x="45" y="208"/>
                  </a:lnTo>
                  <a:lnTo>
                    <a:pt x="23" y="201"/>
                  </a:lnTo>
                  <a:lnTo>
                    <a:pt x="6" y="190"/>
                  </a:lnTo>
                  <a:lnTo>
                    <a:pt x="0" y="176"/>
                  </a:lnTo>
                  <a:lnTo>
                    <a:pt x="9" y="158"/>
                  </a:lnTo>
                  <a:lnTo>
                    <a:pt x="39" y="135"/>
                  </a:lnTo>
                  <a:lnTo>
                    <a:pt x="42" y="133"/>
                  </a:lnTo>
                  <a:lnTo>
                    <a:pt x="43" y="132"/>
                  </a:lnTo>
                  <a:lnTo>
                    <a:pt x="45" y="131"/>
                  </a:lnTo>
                  <a:lnTo>
                    <a:pt x="47" y="130"/>
                  </a:lnTo>
                  <a:lnTo>
                    <a:pt x="50" y="130"/>
                  </a:lnTo>
                  <a:lnTo>
                    <a:pt x="54" y="129"/>
                  </a:lnTo>
                  <a:lnTo>
                    <a:pt x="62" y="127"/>
                  </a:lnTo>
                  <a:lnTo>
                    <a:pt x="72" y="124"/>
                  </a:lnTo>
                  <a:lnTo>
                    <a:pt x="83" y="121"/>
                  </a:lnTo>
                  <a:lnTo>
                    <a:pt x="97" y="117"/>
                  </a:lnTo>
                  <a:lnTo>
                    <a:pt x="111" y="113"/>
                  </a:lnTo>
                  <a:lnTo>
                    <a:pt x="126" y="108"/>
                  </a:lnTo>
                  <a:lnTo>
                    <a:pt x="142" y="104"/>
                  </a:lnTo>
                  <a:lnTo>
                    <a:pt x="157" y="98"/>
                  </a:lnTo>
                  <a:lnTo>
                    <a:pt x="173" y="91"/>
                  </a:lnTo>
                  <a:lnTo>
                    <a:pt x="189" y="84"/>
                  </a:lnTo>
                  <a:lnTo>
                    <a:pt x="204" y="77"/>
                  </a:lnTo>
                  <a:lnTo>
                    <a:pt x="218" y="69"/>
                  </a:lnTo>
                  <a:lnTo>
                    <a:pt x="231" y="61"/>
                  </a:lnTo>
                  <a:lnTo>
                    <a:pt x="242" y="5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206"/>
            <p:cNvSpPr>
              <a:spLocks/>
            </p:cNvSpPr>
            <p:nvPr/>
          </p:nvSpPr>
          <p:spPr bwMode="auto">
            <a:xfrm>
              <a:off x="3852" y="3466"/>
              <a:ext cx="475" cy="215"/>
            </a:xfrm>
            <a:custGeom>
              <a:avLst/>
              <a:gdLst/>
              <a:ahLst/>
              <a:cxnLst>
                <a:cxn ang="0">
                  <a:pos x="237" y="50"/>
                </a:cxn>
                <a:cxn ang="0">
                  <a:pos x="258" y="34"/>
                </a:cxn>
                <a:cxn ang="0">
                  <a:pos x="280" y="20"/>
                </a:cxn>
                <a:cxn ang="0">
                  <a:pos x="302" y="10"/>
                </a:cxn>
                <a:cxn ang="0">
                  <a:pos x="325" y="3"/>
                </a:cxn>
                <a:cxn ang="0">
                  <a:pos x="345" y="0"/>
                </a:cxn>
                <a:cxn ang="0">
                  <a:pos x="367" y="2"/>
                </a:cxn>
                <a:cxn ang="0">
                  <a:pos x="388" y="7"/>
                </a:cxn>
                <a:cxn ang="0">
                  <a:pos x="408" y="18"/>
                </a:cxn>
                <a:cxn ang="0">
                  <a:pos x="426" y="32"/>
                </a:cxn>
                <a:cxn ang="0">
                  <a:pos x="441" y="49"/>
                </a:cxn>
                <a:cxn ang="0">
                  <a:pos x="451" y="67"/>
                </a:cxn>
                <a:cxn ang="0">
                  <a:pos x="456" y="87"/>
                </a:cxn>
                <a:cxn ang="0">
                  <a:pos x="454" y="108"/>
                </a:cxn>
                <a:cxn ang="0">
                  <a:pos x="442" y="127"/>
                </a:cxn>
                <a:cxn ang="0">
                  <a:pos x="421" y="146"/>
                </a:cxn>
                <a:cxn ang="0">
                  <a:pos x="389" y="162"/>
                </a:cxn>
                <a:cxn ang="0">
                  <a:pos x="370" y="169"/>
                </a:cxn>
                <a:cxn ang="0">
                  <a:pos x="348" y="174"/>
                </a:cxn>
                <a:cxn ang="0">
                  <a:pos x="326" y="180"/>
                </a:cxn>
                <a:cxn ang="0">
                  <a:pos x="302" y="185"/>
                </a:cxn>
                <a:cxn ang="0">
                  <a:pos x="279" y="189"/>
                </a:cxn>
                <a:cxn ang="0">
                  <a:pos x="256" y="193"/>
                </a:cxn>
                <a:cxn ang="0">
                  <a:pos x="233" y="196"/>
                </a:cxn>
                <a:cxn ang="0">
                  <a:pos x="210" y="199"/>
                </a:cxn>
                <a:cxn ang="0">
                  <a:pos x="189" y="201"/>
                </a:cxn>
                <a:cxn ang="0">
                  <a:pos x="168" y="203"/>
                </a:cxn>
                <a:cxn ang="0">
                  <a:pos x="151" y="204"/>
                </a:cxn>
                <a:cxn ang="0">
                  <a:pos x="135" y="206"/>
                </a:cxn>
                <a:cxn ang="0">
                  <a:pos x="121" y="206"/>
                </a:cxn>
                <a:cxn ang="0">
                  <a:pos x="109" y="207"/>
                </a:cxn>
                <a:cxn ang="0">
                  <a:pos x="102" y="207"/>
                </a:cxn>
                <a:cxn ang="0">
                  <a:pos x="98" y="207"/>
                </a:cxn>
                <a:cxn ang="0">
                  <a:pos x="87" y="206"/>
                </a:cxn>
                <a:cxn ang="0">
                  <a:pos x="68" y="204"/>
                </a:cxn>
                <a:cxn ang="0">
                  <a:pos x="45" y="200"/>
                </a:cxn>
                <a:cxn ang="0">
                  <a:pos x="23" y="193"/>
                </a:cxn>
                <a:cxn ang="0">
                  <a:pos x="6" y="184"/>
                </a:cxn>
                <a:cxn ang="0">
                  <a:pos x="0" y="170"/>
                </a:cxn>
                <a:cxn ang="0">
                  <a:pos x="9" y="153"/>
                </a:cxn>
                <a:cxn ang="0">
                  <a:pos x="39" y="129"/>
                </a:cxn>
                <a:cxn ang="0">
                  <a:pos x="41" y="128"/>
                </a:cxn>
                <a:cxn ang="0">
                  <a:pos x="43" y="127"/>
                </a:cxn>
                <a:cxn ang="0">
                  <a:pos x="45" y="127"/>
                </a:cxn>
                <a:cxn ang="0">
                  <a:pos x="46" y="126"/>
                </a:cxn>
                <a:cxn ang="0">
                  <a:pos x="48" y="125"/>
                </a:cxn>
                <a:cxn ang="0">
                  <a:pos x="54" y="124"/>
                </a:cxn>
                <a:cxn ang="0">
                  <a:pos x="61" y="123"/>
                </a:cxn>
                <a:cxn ang="0">
                  <a:pos x="70" y="119"/>
                </a:cxn>
                <a:cxn ang="0">
                  <a:pos x="82" y="117"/>
                </a:cxn>
                <a:cxn ang="0">
                  <a:pos x="94" y="113"/>
                </a:cxn>
                <a:cxn ang="0">
                  <a:pos x="108" y="109"/>
                </a:cxn>
                <a:cxn ang="0">
                  <a:pos x="123" y="104"/>
                </a:cxn>
                <a:cxn ang="0">
                  <a:pos x="139" y="100"/>
                </a:cxn>
                <a:cxn ang="0">
                  <a:pos x="154" y="94"/>
                </a:cxn>
                <a:cxn ang="0">
                  <a:pos x="170" y="88"/>
                </a:cxn>
                <a:cxn ang="0">
                  <a:pos x="185" y="81"/>
                </a:cxn>
                <a:cxn ang="0">
                  <a:pos x="200" y="74"/>
                </a:cxn>
                <a:cxn ang="0">
                  <a:pos x="214" y="66"/>
                </a:cxn>
                <a:cxn ang="0">
                  <a:pos x="226" y="58"/>
                </a:cxn>
                <a:cxn ang="0">
                  <a:pos x="237" y="50"/>
                </a:cxn>
              </a:cxnLst>
              <a:rect l="0" t="0" r="r" b="b"/>
              <a:pathLst>
                <a:path w="456" h="207">
                  <a:moveTo>
                    <a:pt x="237" y="50"/>
                  </a:moveTo>
                  <a:lnTo>
                    <a:pt x="258" y="34"/>
                  </a:lnTo>
                  <a:lnTo>
                    <a:pt x="280" y="20"/>
                  </a:lnTo>
                  <a:lnTo>
                    <a:pt x="302" y="10"/>
                  </a:lnTo>
                  <a:lnTo>
                    <a:pt x="325" y="3"/>
                  </a:lnTo>
                  <a:lnTo>
                    <a:pt x="345" y="0"/>
                  </a:lnTo>
                  <a:lnTo>
                    <a:pt x="367" y="2"/>
                  </a:lnTo>
                  <a:lnTo>
                    <a:pt x="388" y="7"/>
                  </a:lnTo>
                  <a:lnTo>
                    <a:pt x="408" y="18"/>
                  </a:lnTo>
                  <a:lnTo>
                    <a:pt x="426" y="32"/>
                  </a:lnTo>
                  <a:lnTo>
                    <a:pt x="441" y="49"/>
                  </a:lnTo>
                  <a:lnTo>
                    <a:pt x="451" y="67"/>
                  </a:lnTo>
                  <a:lnTo>
                    <a:pt x="456" y="87"/>
                  </a:lnTo>
                  <a:lnTo>
                    <a:pt x="454" y="108"/>
                  </a:lnTo>
                  <a:lnTo>
                    <a:pt x="442" y="127"/>
                  </a:lnTo>
                  <a:lnTo>
                    <a:pt x="421" y="146"/>
                  </a:lnTo>
                  <a:lnTo>
                    <a:pt x="389" y="162"/>
                  </a:lnTo>
                  <a:lnTo>
                    <a:pt x="370" y="169"/>
                  </a:lnTo>
                  <a:lnTo>
                    <a:pt x="348" y="174"/>
                  </a:lnTo>
                  <a:lnTo>
                    <a:pt x="326" y="180"/>
                  </a:lnTo>
                  <a:lnTo>
                    <a:pt x="302" y="185"/>
                  </a:lnTo>
                  <a:lnTo>
                    <a:pt x="279" y="189"/>
                  </a:lnTo>
                  <a:lnTo>
                    <a:pt x="256" y="193"/>
                  </a:lnTo>
                  <a:lnTo>
                    <a:pt x="233" y="196"/>
                  </a:lnTo>
                  <a:lnTo>
                    <a:pt x="210" y="199"/>
                  </a:lnTo>
                  <a:lnTo>
                    <a:pt x="189" y="201"/>
                  </a:lnTo>
                  <a:lnTo>
                    <a:pt x="168" y="203"/>
                  </a:lnTo>
                  <a:lnTo>
                    <a:pt x="151" y="204"/>
                  </a:lnTo>
                  <a:lnTo>
                    <a:pt x="135" y="206"/>
                  </a:lnTo>
                  <a:lnTo>
                    <a:pt x="121" y="206"/>
                  </a:lnTo>
                  <a:lnTo>
                    <a:pt x="109" y="207"/>
                  </a:lnTo>
                  <a:lnTo>
                    <a:pt x="102" y="207"/>
                  </a:lnTo>
                  <a:lnTo>
                    <a:pt x="98" y="207"/>
                  </a:lnTo>
                  <a:lnTo>
                    <a:pt x="87" y="206"/>
                  </a:lnTo>
                  <a:lnTo>
                    <a:pt x="68" y="204"/>
                  </a:lnTo>
                  <a:lnTo>
                    <a:pt x="45" y="200"/>
                  </a:lnTo>
                  <a:lnTo>
                    <a:pt x="23" y="193"/>
                  </a:lnTo>
                  <a:lnTo>
                    <a:pt x="6" y="184"/>
                  </a:lnTo>
                  <a:lnTo>
                    <a:pt x="0" y="170"/>
                  </a:lnTo>
                  <a:lnTo>
                    <a:pt x="9" y="153"/>
                  </a:lnTo>
                  <a:lnTo>
                    <a:pt x="39" y="129"/>
                  </a:lnTo>
                  <a:lnTo>
                    <a:pt x="41" y="128"/>
                  </a:lnTo>
                  <a:lnTo>
                    <a:pt x="43" y="127"/>
                  </a:lnTo>
                  <a:lnTo>
                    <a:pt x="45" y="127"/>
                  </a:lnTo>
                  <a:lnTo>
                    <a:pt x="46" y="126"/>
                  </a:lnTo>
                  <a:lnTo>
                    <a:pt x="48" y="125"/>
                  </a:lnTo>
                  <a:lnTo>
                    <a:pt x="54" y="124"/>
                  </a:lnTo>
                  <a:lnTo>
                    <a:pt x="61" y="123"/>
                  </a:lnTo>
                  <a:lnTo>
                    <a:pt x="70" y="119"/>
                  </a:lnTo>
                  <a:lnTo>
                    <a:pt x="82" y="117"/>
                  </a:lnTo>
                  <a:lnTo>
                    <a:pt x="94" y="113"/>
                  </a:lnTo>
                  <a:lnTo>
                    <a:pt x="108" y="109"/>
                  </a:lnTo>
                  <a:lnTo>
                    <a:pt x="123" y="104"/>
                  </a:lnTo>
                  <a:lnTo>
                    <a:pt x="139" y="100"/>
                  </a:lnTo>
                  <a:lnTo>
                    <a:pt x="154" y="94"/>
                  </a:lnTo>
                  <a:lnTo>
                    <a:pt x="170" y="88"/>
                  </a:lnTo>
                  <a:lnTo>
                    <a:pt x="185" y="81"/>
                  </a:lnTo>
                  <a:lnTo>
                    <a:pt x="200" y="74"/>
                  </a:lnTo>
                  <a:lnTo>
                    <a:pt x="214" y="66"/>
                  </a:lnTo>
                  <a:lnTo>
                    <a:pt x="226" y="58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FF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207"/>
            <p:cNvSpPr>
              <a:spLocks/>
            </p:cNvSpPr>
            <p:nvPr/>
          </p:nvSpPr>
          <p:spPr bwMode="auto">
            <a:xfrm>
              <a:off x="3859" y="3473"/>
              <a:ext cx="463" cy="206"/>
            </a:xfrm>
            <a:custGeom>
              <a:avLst/>
              <a:gdLst/>
              <a:ahLst/>
              <a:cxnLst>
                <a:cxn ang="0">
                  <a:pos x="232" y="49"/>
                </a:cxn>
                <a:cxn ang="0">
                  <a:pos x="253" y="32"/>
                </a:cxn>
                <a:cxn ang="0">
                  <a:pos x="274" y="20"/>
                </a:cxn>
                <a:cxn ang="0">
                  <a:pos x="296" y="11"/>
                </a:cxn>
                <a:cxn ang="0">
                  <a:pos x="318" y="4"/>
                </a:cxn>
                <a:cxn ang="0">
                  <a:pos x="338" y="0"/>
                </a:cxn>
                <a:cxn ang="0">
                  <a:pos x="360" y="1"/>
                </a:cxn>
                <a:cxn ang="0">
                  <a:pos x="381" y="7"/>
                </a:cxn>
                <a:cxn ang="0">
                  <a:pos x="400" y="16"/>
                </a:cxn>
                <a:cxn ang="0">
                  <a:pos x="418" y="30"/>
                </a:cxn>
                <a:cxn ang="0">
                  <a:pos x="433" y="46"/>
                </a:cxn>
                <a:cxn ang="0">
                  <a:pos x="442" y="64"/>
                </a:cxn>
                <a:cxn ang="0">
                  <a:pos x="445" y="82"/>
                </a:cxn>
                <a:cxn ang="0">
                  <a:pos x="442" y="102"/>
                </a:cxn>
                <a:cxn ang="0">
                  <a:pos x="430" y="120"/>
                </a:cxn>
                <a:cxn ang="0">
                  <a:pos x="410" y="137"/>
                </a:cxn>
                <a:cxn ang="0">
                  <a:pos x="377" y="152"/>
                </a:cxn>
                <a:cxn ang="0">
                  <a:pos x="358" y="159"/>
                </a:cxn>
                <a:cxn ang="0">
                  <a:pos x="337" y="165"/>
                </a:cxn>
                <a:cxn ang="0">
                  <a:pos x="315" y="171"/>
                </a:cxn>
                <a:cxn ang="0">
                  <a:pos x="293" y="175"/>
                </a:cxn>
                <a:cxn ang="0">
                  <a:pos x="270" y="180"/>
                </a:cxn>
                <a:cxn ang="0">
                  <a:pos x="247" y="183"/>
                </a:cxn>
                <a:cxn ang="0">
                  <a:pos x="225" y="187"/>
                </a:cxn>
                <a:cxn ang="0">
                  <a:pos x="204" y="189"/>
                </a:cxn>
                <a:cxn ang="0">
                  <a:pos x="183" y="191"/>
                </a:cxn>
                <a:cxn ang="0">
                  <a:pos x="163" y="193"/>
                </a:cxn>
                <a:cxn ang="0">
                  <a:pos x="146" y="195"/>
                </a:cxn>
                <a:cxn ang="0">
                  <a:pos x="131" y="196"/>
                </a:cxn>
                <a:cxn ang="0">
                  <a:pos x="117" y="196"/>
                </a:cxn>
                <a:cxn ang="0">
                  <a:pos x="107" y="197"/>
                </a:cxn>
                <a:cxn ang="0">
                  <a:pos x="100" y="197"/>
                </a:cxn>
                <a:cxn ang="0">
                  <a:pos x="95" y="197"/>
                </a:cxn>
                <a:cxn ang="0">
                  <a:pos x="85" y="197"/>
                </a:cxn>
                <a:cxn ang="0">
                  <a:pos x="65" y="195"/>
                </a:cxn>
                <a:cxn ang="0">
                  <a:pos x="43" y="191"/>
                </a:cxn>
                <a:cxn ang="0">
                  <a:pos x="22" y="185"/>
                </a:cxn>
                <a:cxn ang="0">
                  <a:pos x="5" y="175"/>
                </a:cxn>
                <a:cxn ang="0">
                  <a:pos x="0" y="163"/>
                </a:cxn>
                <a:cxn ang="0">
                  <a:pos x="9" y="145"/>
                </a:cxn>
                <a:cxn ang="0">
                  <a:pos x="39" y="123"/>
                </a:cxn>
                <a:cxn ang="0">
                  <a:pos x="40" y="123"/>
                </a:cxn>
                <a:cxn ang="0">
                  <a:pos x="42" y="122"/>
                </a:cxn>
                <a:cxn ang="0">
                  <a:pos x="43" y="121"/>
                </a:cxn>
                <a:cxn ang="0">
                  <a:pos x="45" y="120"/>
                </a:cxn>
                <a:cxn ang="0">
                  <a:pos x="47" y="119"/>
                </a:cxn>
                <a:cxn ang="0">
                  <a:pos x="53" y="118"/>
                </a:cxn>
                <a:cxn ang="0">
                  <a:pos x="60" y="117"/>
                </a:cxn>
                <a:cxn ang="0">
                  <a:pos x="70" y="114"/>
                </a:cxn>
                <a:cxn ang="0">
                  <a:pos x="80" y="111"/>
                </a:cxn>
                <a:cxn ang="0">
                  <a:pos x="93" y="109"/>
                </a:cxn>
                <a:cxn ang="0">
                  <a:pos x="107" y="104"/>
                </a:cxn>
                <a:cxn ang="0">
                  <a:pos x="122" y="99"/>
                </a:cxn>
                <a:cxn ang="0">
                  <a:pos x="137" y="95"/>
                </a:cxn>
                <a:cxn ang="0">
                  <a:pos x="152" y="90"/>
                </a:cxn>
                <a:cxn ang="0">
                  <a:pos x="167" y="84"/>
                </a:cxn>
                <a:cxn ang="0">
                  <a:pos x="182" y="77"/>
                </a:cxn>
                <a:cxn ang="0">
                  <a:pos x="196" y="72"/>
                </a:cxn>
                <a:cxn ang="0">
                  <a:pos x="209" y="64"/>
                </a:cxn>
                <a:cxn ang="0">
                  <a:pos x="222" y="57"/>
                </a:cxn>
                <a:cxn ang="0">
                  <a:pos x="232" y="49"/>
                </a:cxn>
              </a:cxnLst>
              <a:rect l="0" t="0" r="r" b="b"/>
              <a:pathLst>
                <a:path w="445" h="197">
                  <a:moveTo>
                    <a:pt x="232" y="49"/>
                  </a:moveTo>
                  <a:lnTo>
                    <a:pt x="253" y="32"/>
                  </a:lnTo>
                  <a:lnTo>
                    <a:pt x="274" y="20"/>
                  </a:lnTo>
                  <a:lnTo>
                    <a:pt x="296" y="11"/>
                  </a:lnTo>
                  <a:lnTo>
                    <a:pt x="318" y="4"/>
                  </a:lnTo>
                  <a:lnTo>
                    <a:pt x="338" y="0"/>
                  </a:lnTo>
                  <a:lnTo>
                    <a:pt x="360" y="1"/>
                  </a:lnTo>
                  <a:lnTo>
                    <a:pt x="381" y="7"/>
                  </a:lnTo>
                  <a:lnTo>
                    <a:pt x="400" y="16"/>
                  </a:lnTo>
                  <a:lnTo>
                    <a:pt x="418" y="30"/>
                  </a:lnTo>
                  <a:lnTo>
                    <a:pt x="433" y="46"/>
                  </a:lnTo>
                  <a:lnTo>
                    <a:pt x="442" y="64"/>
                  </a:lnTo>
                  <a:lnTo>
                    <a:pt x="445" y="82"/>
                  </a:lnTo>
                  <a:lnTo>
                    <a:pt x="442" y="102"/>
                  </a:lnTo>
                  <a:lnTo>
                    <a:pt x="430" y="120"/>
                  </a:lnTo>
                  <a:lnTo>
                    <a:pt x="410" y="137"/>
                  </a:lnTo>
                  <a:lnTo>
                    <a:pt x="377" y="152"/>
                  </a:lnTo>
                  <a:lnTo>
                    <a:pt x="358" y="159"/>
                  </a:lnTo>
                  <a:lnTo>
                    <a:pt x="337" y="165"/>
                  </a:lnTo>
                  <a:lnTo>
                    <a:pt x="315" y="171"/>
                  </a:lnTo>
                  <a:lnTo>
                    <a:pt x="293" y="175"/>
                  </a:lnTo>
                  <a:lnTo>
                    <a:pt x="270" y="180"/>
                  </a:lnTo>
                  <a:lnTo>
                    <a:pt x="247" y="183"/>
                  </a:lnTo>
                  <a:lnTo>
                    <a:pt x="225" y="187"/>
                  </a:lnTo>
                  <a:lnTo>
                    <a:pt x="204" y="189"/>
                  </a:lnTo>
                  <a:lnTo>
                    <a:pt x="183" y="191"/>
                  </a:lnTo>
                  <a:lnTo>
                    <a:pt x="163" y="193"/>
                  </a:lnTo>
                  <a:lnTo>
                    <a:pt x="146" y="195"/>
                  </a:lnTo>
                  <a:lnTo>
                    <a:pt x="131" y="196"/>
                  </a:lnTo>
                  <a:lnTo>
                    <a:pt x="117" y="196"/>
                  </a:lnTo>
                  <a:lnTo>
                    <a:pt x="107" y="197"/>
                  </a:lnTo>
                  <a:lnTo>
                    <a:pt x="100" y="197"/>
                  </a:lnTo>
                  <a:lnTo>
                    <a:pt x="95" y="197"/>
                  </a:lnTo>
                  <a:lnTo>
                    <a:pt x="85" y="197"/>
                  </a:lnTo>
                  <a:lnTo>
                    <a:pt x="65" y="195"/>
                  </a:lnTo>
                  <a:lnTo>
                    <a:pt x="43" y="191"/>
                  </a:lnTo>
                  <a:lnTo>
                    <a:pt x="22" y="185"/>
                  </a:lnTo>
                  <a:lnTo>
                    <a:pt x="5" y="175"/>
                  </a:lnTo>
                  <a:lnTo>
                    <a:pt x="0" y="163"/>
                  </a:lnTo>
                  <a:lnTo>
                    <a:pt x="9" y="145"/>
                  </a:lnTo>
                  <a:lnTo>
                    <a:pt x="39" y="123"/>
                  </a:lnTo>
                  <a:lnTo>
                    <a:pt x="40" y="123"/>
                  </a:lnTo>
                  <a:lnTo>
                    <a:pt x="42" y="122"/>
                  </a:lnTo>
                  <a:lnTo>
                    <a:pt x="43" y="121"/>
                  </a:lnTo>
                  <a:lnTo>
                    <a:pt x="45" y="120"/>
                  </a:lnTo>
                  <a:lnTo>
                    <a:pt x="47" y="119"/>
                  </a:lnTo>
                  <a:lnTo>
                    <a:pt x="53" y="118"/>
                  </a:lnTo>
                  <a:lnTo>
                    <a:pt x="60" y="117"/>
                  </a:lnTo>
                  <a:lnTo>
                    <a:pt x="70" y="114"/>
                  </a:lnTo>
                  <a:lnTo>
                    <a:pt x="80" y="111"/>
                  </a:lnTo>
                  <a:lnTo>
                    <a:pt x="93" y="109"/>
                  </a:lnTo>
                  <a:lnTo>
                    <a:pt x="107" y="104"/>
                  </a:lnTo>
                  <a:lnTo>
                    <a:pt x="122" y="99"/>
                  </a:lnTo>
                  <a:lnTo>
                    <a:pt x="137" y="95"/>
                  </a:lnTo>
                  <a:lnTo>
                    <a:pt x="152" y="90"/>
                  </a:lnTo>
                  <a:lnTo>
                    <a:pt x="167" y="84"/>
                  </a:lnTo>
                  <a:lnTo>
                    <a:pt x="182" y="77"/>
                  </a:lnTo>
                  <a:lnTo>
                    <a:pt x="196" y="72"/>
                  </a:lnTo>
                  <a:lnTo>
                    <a:pt x="209" y="64"/>
                  </a:lnTo>
                  <a:lnTo>
                    <a:pt x="222" y="57"/>
                  </a:lnTo>
                  <a:lnTo>
                    <a:pt x="232" y="49"/>
                  </a:lnTo>
                  <a:close/>
                </a:path>
              </a:pathLst>
            </a:custGeom>
            <a:solidFill>
              <a:srgbClr val="FF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208"/>
            <p:cNvSpPr>
              <a:spLocks/>
            </p:cNvSpPr>
            <p:nvPr/>
          </p:nvSpPr>
          <p:spPr bwMode="auto">
            <a:xfrm>
              <a:off x="3865" y="3479"/>
              <a:ext cx="451" cy="193"/>
            </a:xfrm>
            <a:custGeom>
              <a:avLst/>
              <a:gdLst/>
              <a:ahLst/>
              <a:cxnLst>
                <a:cxn ang="0">
                  <a:pos x="229" y="46"/>
                </a:cxn>
                <a:cxn ang="0">
                  <a:pos x="249" y="31"/>
                </a:cxn>
                <a:cxn ang="0">
                  <a:pos x="270" y="18"/>
                </a:cxn>
                <a:cxn ang="0">
                  <a:pos x="291" y="9"/>
                </a:cxn>
                <a:cxn ang="0">
                  <a:pos x="311" y="2"/>
                </a:cxn>
                <a:cxn ang="0">
                  <a:pos x="333" y="0"/>
                </a:cxn>
                <a:cxn ang="0">
                  <a:pos x="354" y="1"/>
                </a:cxn>
                <a:cxn ang="0">
                  <a:pos x="374" y="6"/>
                </a:cxn>
                <a:cxn ang="0">
                  <a:pos x="393" y="15"/>
                </a:cxn>
                <a:cxn ang="0">
                  <a:pos x="410" y="28"/>
                </a:cxn>
                <a:cxn ang="0">
                  <a:pos x="424" y="43"/>
                </a:cxn>
                <a:cxn ang="0">
                  <a:pos x="434" y="60"/>
                </a:cxn>
                <a:cxn ang="0">
                  <a:pos x="436" y="77"/>
                </a:cxn>
                <a:cxn ang="0">
                  <a:pos x="432" y="96"/>
                </a:cxn>
                <a:cxn ang="0">
                  <a:pos x="421" y="113"/>
                </a:cxn>
                <a:cxn ang="0">
                  <a:pos x="399" y="129"/>
                </a:cxn>
                <a:cxn ang="0">
                  <a:pos x="368" y="144"/>
                </a:cxn>
                <a:cxn ang="0">
                  <a:pos x="348" y="151"/>
                </a:cxn>
                <a:cxn ang="0">
                  <a:pos x="329" y="157"/>
                </a:cxn>
                <a:cxn ang="0">
                  <a:pos x="307" y="161"/>
                </a:cxn>
                <a:cxn ang="0">
                  <a:pos x="286" y="166"/>
                </a:cxn>
                <a:cxn ang="0">
                  <a:pos x="263" y="170"/>
                </a:cxn>
                <a:cxn ang="0">
                  <a:pos x="241" y="174"/>
                </a:cxn>
                <a:cxn ang="0">
                  <a:pos x="219" y="176"/>
                </a:cxn>
                <a:cxn ang="0">
                  <a:pos x="199" y="179"/>
                </a:cxn>
                <a:cxn ang="0">
                  <a:pos x="179" y="181"/>
                </a:cxn>
                <a:cxn ang="0">
                  <a:pos x="161" y="183"/>
                </a:cxn>
                <a:cxn ang="0">
                  <a:pos x="143" y="184"/>
                </a:cxn>
                <a:cxn ang="0">
                  <a:pos x="128" y="185"/>
                </a:cxn>
                <a:cxn ang="0">
                  <a:pos x="116" y="185"/>
                </a:cxn>
                <a:cxn ang="0">
                  <a:pos x="105" y="187"/>
                </a:cxn>
                <a:cxn ang="0">
                  <a:pos x="98" y="187"/>
                </a:cxn>
                <a:cxn ang="0">
                  <a:pos x="94" y="187"/>
                </a:cxn>
                <a:cxn ang="0">
                  <a:pos x="83" y="187"/>
                </a:cxn>
                <a:cxn ang="0">
                  <a:pos x="65" y="185"/>
                </a:cxn>
                <a:cxn ang="0">
                  <a:pos x="43" y="182"/>
                </a:cxn>
                <a:cxn ang="0">
                  <a:pos x="22" y="176"/>
                </a:cxn>
                <a:cxn ang="0">
                  <a:pos x="6" y="168"/>
                </a:cxn>
                <a:cxn ang="0">
                  <a:pos x="0" y="155"/>
                </a:cxn>
                <a:cxn ang="0">
                  <a:pos x="11" y="139"/>
                </a:cxn>
                <a:cxn ang="0">
                  <a:pos x="40" y="119"/>
                </a:cxn>
                <a:cxn ang="0">
                  <a:pos x="41" y="117"/>
                </a:cxn>
                <a:cxn ang="0">
                  <a:pos x="42" y="116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8" y="114"/>
                </a:cxn>
                <a:cxn ang="0">
                  <a:pos x="52" y="113"/>
                </a:cxn>
                <a:cxn ang="0">
                  <a:pos x="60" y="112"/>
                </a:cxn>
                <a:cxn ang="0">
                  <a:pos x="70" y="109"/>
                </a:cxn>
                <a:cxn ang="0">
                  <a:pos x="81" y="106"/>
                </a:cxn>
                <a:cxn ang="0">
                  <a:pos x="93" y="104"/>
                </a:cxn>
                <a:cxn ang="0">
                  <a:pos x="106" y="99"/>
                </a:cxn>
                <a:cxn ang="0">
                  <a:pos x="120" y="96"/>
                </a:cxn>
                <a:cxn ang="0">
                  <a:pos x="135" y="91"/>
                </a:cxn>
                <a:cxn ang="0">
                  <a:pos x="150" y="85"/>
                </a:cxn>
                <a:cxn ang="0">
                  <a:pos x="165" y="79"/>
                </a:cxn>
                <a:cxn ang="0">
                  <a:pos x="179" y="74"/>
                </a:cxn>
                <a:cxn ang="0">
                  <a:pos x="193" y="68"/>
                </a:cxn>
                <a:cxn ang="0">
                  <a:pos x="207" y="61"/>
                </a:cxn>
                <a:cxn ang="0">
                  <a:pos x="218" y="54"/>
                </a:cxn>
                <a:cxn ang="0">
                  <a:pos x="229" y="46"/>
                </a:cxn>
              </a:cxnLst>
              <a:rect l="0" t="0" r="r" b="b"/>
              <a:pathLst>
                <a:path w="436" h="187">
                  <a:moveTo>
                    <a:pt x="229" y="46"/>
                  </a:moveTo>
                  <a:lnTo>
                    <a:pt x="249" y="31"/>
                  </a:lnTo>
                  <a:lnTo>
                    <a:pt x="270" y="18"/>
                  </a:lnTo>
                  <a:lnTo>
                    <a:pt x="291" y="9"/>
                  </a:lnTo>
                  <a:lnTo>
                    <a:pt x="311" y="2"/>
                  </a:lnTo>
                  <a:lnTo>
                    <a:pt x="333" y="0"/>
                  </a:lnTo>
                  <a:lnTo>
                    <a:pt x="354" y="1"/>
                  </a:lnTo>
                  <a:lnTo>
                    <a:pt x="374" y="6"/>
                  </a:lnTo>
                  <a:lnTo>
                    <a:pt x="393" y="15"/>
                  </a:lnTo>
                  <a:lnTo>
                    <a:pt x="410" y="28"/>
                  </a:lnTo>
                  <a:lnTo>
                    <a:pt x="424" y="43"/>
                  </a:lnTo>
                  <a:lnTo>
                    <a:pt x="434" y="60"/>
                  </a:lnTo>
                  <a:lnTo>
                    <a:pt x="436" y="77"/>
                  </a:lnTo>
                  <a:lnTo>
                    <a:pt x="432" y="96"/>
                  </a:lnTo>
                  <a:lnTo>
                    <a:pt x="421" y="113"/>
                  </a:lnTo>
                  <a:lnTo>
                    <a:pt x="399" y="129"/>
                  </a:lnTo>
                  <a:lnTo>
                    <a:pt x="368" y="144"/>
                  </a:lnTo>
                  <a:lnTo>
                    <a:pt x="348" y="151"/>
                  </a:lnTo>
                  <a:lnTo>
                    <a:pt x="329" y="157"/>
                  </a:lnTo>
                  <a:lnTo>
                    <a:pt x="307" y="161"/>
                  </a:lnTo>
                  <a:lnTo>
                    <a:pt x="286" y="166"/>
                  </a:lnTo>
                  <a:lnTo>
                    <a:pt x="263" y="170"/>
                  </a:lnTo>
                  <a:lnTo>
                    <a:pt x="241" y="174"/>
                  </a:lnTo>
                  <a:lnTo>
                    <a:pt x="219" y="176"/>
                  </a:lnTo>
                  <a:lnTo>
                    <a:pt x="199" y="179"/>
                  </a:lnTo>
                  <a:lnTo>
                    <a:pt x="179" y="181"/>
                  </a:lnTo>
                  <a:lnTo>
                    <a:pt x="161" y="183"/>
                  </a:lnTo>
                  <a:lnTo>
                    <a:pt x="143" y="184"/>
                  </a:lnTo>
                  <a:lnTo>
                    <a:pt x="128" y="185"/>
                  </a:lnTo>
                  <a:lnTo>
                    <a:pt x="116" y="185"/>
                  </a:lnTo>
                  <a:lnTo>
                    <a:pt x="105" y="187"/>
                  </a:lnTo>
                  <a:lnTo>
                    <a:pt x="98" y="187"/>
                  </a:lnTo>
                  <a:lnTo>
                    <a:pt x="94" y="187"/>
                  </a:lnTo>
                  <a:lnTo>
                    <a:pt x="83" y="187"/>
                  </a:lnTo>
                  <a:lnTo>
                    <a:pt x="65" y="185"/>
                  </a:lnTo>
                  <a:lnTo>
                    <a:pt x="43" y="182"/>
                  </a:lnTo>
                  <a:lnTo>
                    <a:pt x="22" y="176"/>
                  </a:lnTo>
                  <a:lnTo>
                    <a:pt x="6" y="168"/>
                  </a:lnTo>
                  <a:lnTo>
                    <a:pt x="0" y="155"/>
                  </a:lnTo>
                  <a:lnTo>
                    <a:pt x="11" y="139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2" y="116"/>
                  </a:lnTo>
                  <a:lnTo>
                    <a:pt x="43" y="116"/>
                  </a:lnTo>
                  <a:lnTo>
                    <a:pt x="44" y="115"/>
                  </a:lnTo>
                  <a:lnTo>
                    <a:pt x="48" y="114"/>
                  </a:lnTo>
                  <a:lnTo>
                    <a:pt x="52" y="113"/>
                  </a:lnTo>
                  <a:lnTo>
                    <a:pt x="60" y="112"/>
                  </a:lnTo>
                  <a:lnTo>
                    <a:pt x="70" y="109"/>
                  </a:lnTo>
                  <a:lnTo>
                    <a:pt x="81" y="106"/>
                  </a:lnTo>
                  <a:lnTo>
                    <a:pt x="93" y="104"/>
                  </a:lnTo>
                  <a:lnTo>
                    <a:pt x="106" y="99"/>
                  </a:lnTo>
                  <a:lnTo>
                    <a:pt x="120" y="96"/>
                  </a:lnTo>
                  <a:lnTo>
                    <a:pt x="135" y="91"/>
                  </a:lnTo>
                  <a:lnTo>
                    <a:pt x="150" y="85"/>
                  </a:lnTo>
                  <a:lnTo>
                    <a:pt x="165" y="79"/>
                  </a:lnTo>
                  <a:lnTo>
                    <a:pt x="179" y="74"/>
                  </a:lnTo>
                  <a:lnTo>
                    <a:pt x="193" y="68"/>
                  </a:lnTo>
                  <a:lnTo>
                    <a:pt x="207" y="61"/>
                  </a:lnTo>
                  <a:lnTo>
                    <a:pt x="218" y="54"/>
                  </a:lnTo>
                  <a:lnTo>
                    <a:pt x="229" y="46"/>
                  </a:lnTo>
                  <a:close/>
                </a:path>
              </a:pathLst>
            </a:custGeom>
            <a:solidFill>
              <a:srgbClr val="FF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209"/>
            <p:cNvSpPr>
              <a:spLocks/>
            </p:cNvSpPr>
            <p:nvPr/>
          </p:nvSpPr>
          <p:spPr bwMode="auto">
            <a:xfrm>
              <a:off x="3871" y="3485"/>
              <a:ext cx="441" cy="183"/>
            </a:xfrm>
            <a:custGeom>
              <a:avLst/>
              <a:gdLst/>
              <a:ahLst/>
              <a:cxnLst>
                <a:cxn ang="0">
                  <a:pos x="224" y="44"/>
                </a:cxn>
                <a:cxn ang="0">
                  <a:pos x="243" y="30"/>
                </a:cxn>
                <a:cxn ang="0">
                  <a:pos x="264" y="18"/>
                </a:cxn>
                <a:cxn ang="0">
                  <a:pos x="285" y="9"/>
                </a:cxn>
                <a:cxn ang="0">
                  <a:pos x="305" y="2"/>
                </a:cxn>
                <a:cxn ang="0">
                  <a:pos x="326" y="0"/>
                </a:cxn>
                <a:cxn ang="0">
                  <a:pos x="346" y="1"/>
                </a:cxn>
                <a:cxn ang="0">
                  <a:pos x="365" y="6"/>
                </a:cxn>
                <a:cxn ang="0">
                  <a:pos x="385" y="14"/>
                </a:cxn>
                <a:cxn ang="0">
                  <a:pos x="401" y="25"/>
                </a:cxn>
                <a:cxn ang="0">
                  <a:pos x="415" y="40"/>
                </a:cxn>
                <a:cxn ang="0">
                  <a:pos x="423" y="55"/>
                </a:cxn>
                <a:cxn ang="0">
                  <a:pos x="425" y="72"/>
                </a:cxn>
                <a:cxn ang="0">
                  <a:pos x="422" y="88"/>
                </a:cxn>
                <a:cxn ang="0">
                  <a:pos x="409" y="105"/>
                </a:cxn>
                <a:cxn ang="0">
                  <a:pos x="388" y="121"/>
                </a:cxn>
                <a:cxn ang="0">
                  <a:pos x="357" y="135"/>
                </a:cxn>
                <a:cxn ang="0">
                  <a:pos x="339" y="141"/>
                </a:cxn>
                <a:cxn ang="0">
                  <a:pos x="318" y="146"/>
                </a:cxn>
                <a:cxn ang="0">
                  <a:pos x="297" y="152"/>
                </a:cxn>
                <a:cxn ang="0">
                  <a:pos x="277" y="156"/>
                </a:cxn>
                <a:cxn ang="0">
                  <a:pos x="255" y="160"/>
                </a:cxn>
                <a:cxn ang="0">
                  <a:pos x="234" y="163"/>
                </a:cxn>
                <a:cxn ang="0">
                  <a:pos x="213" y="167"/>
                </a:cxn>
                <a:cxn ang="0">
                  <a:pos x="193" y="169"/>
                </a:cxn>
                <a:cxn ang="0">
                  <a:pos x="174" y="170"/>
                </a:cxn>
                <a:cxn ang="0">
                  <a:pos x="156" y="173"/>
                </a:cxn>
                <a:cxn ang="0">
                  <a:pos x="140" y="174"/>
                </a:cxn>
                <a:cxn ang="0">
                  <a:pos x="125" y="175"/>
                </a:cxn>
                <a:cxn ang="0">
                  <a:pos x="113" y="175"/>
                </a:cxn>
                <a:cxn ang="0">
                  <a:pos x="103" y="176"/>
                </a:cxn>
                <a:cxn ang="0">
                  <a:pos x="96" y="176"/>
                </a:cxn>
                <a:cxn ang="0">
                  <a:pos x="92" y="176"/>
                </a:cxn>
                <a:cxn ang="0">
                  <a:pos x="82" y="176"/>
                </a:cxn>
                <a:cxn ang="0">
                  <a:pos x="64" y="175"/>
                </a:cxn>
                <a:cxn ang="0">
                  <a:pos x="42" y="173"/>
                </a:cxn>
                <a:cxn ang="0">
                  <a:pos x="21" y="168"/>
                </a:cxn>
                <a:cxn ang="0">
                  <a:pos x="5" y="160"/>
                </a:cxn>
                <a:cxn ang="0">
                  <a:pos x="0" y="149"/>
                </a:cxn>
                <a:cxn ang="0">
                  <a:pos x="11" y="133"/>
                </a:cxn>
                <a:cxn ang="0">
                  <a:pos x="39" y="113"/>
                </a:cxn>
                <a:cxn ang="0">
                  <a:pos x="41" y="111"/>
                </a:cxn>
                <a:cxn ang="0">
                  <a:pos x="42" y="111"/>
                </a:cxn>
                <a:cxn ang="0">
                  <a:pos x="42" y="110"/>
                </a:cxn>
                <a:cxn ang="0">
                  <a:pos x="43" y="110"/>
                </a:cxn>
                <a:cxn ang="0">
                  <a:pos x="52" y="108"/>
                </a:cxn>
                <a:cxn ang="0">
                  <a:pos x="68" y="103"/>
                </a:cxn>
                <a:cxn ang="0">
                  <a:pos x="91" y="98"/>
                </a:cxn>
                <a:cxn ang="0">
                  <a:pos x="118" y="91"/>
                </a:cxn>
                <a:cxn ang="0">
                  <a:pos x="147" y="82"/>
                </a:cxn>
                <a:cxn ang="0">
                  <a:pos x="175" y="70"/>
                </a:cxn>
                <a:cxn ang="0">
                  <a:pos x="202" y="57"/>
                </a:cxn>
                <a:cxn ang="0">
                  <a:pos x="224" y="44"/>
                </a:cxn>
              </a:cxnLst>
              <a:rect l="0" t="0" r="r" b="b"/>
              <a:pathLst>
                <a:path w="425" h="176">
                  <a:moveTo>
                    <a:pt x="224" y="44"/>
                  </a:moveTo>
                  <a:lnTo>
                    <a:pt x="243" y="30"/>
                  </a:lnTo>
                  <a:lnTo>
                    <a:pt x="264" y="18"/>
                  </a:lnTo>
                  <a:lnTo>
                    <a:pt x="285" y="9"/>
                  </a:lnTo>
                  <a:lnTo>
                    <a:pt x="305" y="2"/>
                  </a:lnTo>
                  <a:lnTo>
                    <a:pt x="326" y="0"/>
                  </a:lnTo>
                  <a:lnTo>
                    <a:pt x="346" y="1"/>
                  </a:lnTo>
                  <a:lnTo>
                    <a:pt x="365" y="6"/>
                  </a:lnTo>
                  <a:lnTo>
                    <a:pt x="385" y="14"/>
                  </a:lnTo>
                  <a:lnTo>
                    <a:pt x="401" y="25"/>
                  </a:lnTo>
                  <a:lnTo>
                    <a:pt x="415" y="40"/>
                  </a:lnTo>
                  <a:lnTo>
                    <a:pt x="423" y="55"/>
                  </a:lnTo>
                  <a:lnTo>
                    <a:pt x="425" y="72"/>
                  </a:lnTo>
                  <a:lnTo>
                    <a:pt x="422" y="88"/>
                  </a:lnTo>
                  <a:lnTo>
                    <a:pt x="409" y="105"/>
                  </a:lnTo>
                  <a:lnTo>
                    <a:pt x="388" y="121"/>
                  </a:lnTo>
                  <a:lnTo>
                    <a:pt x="357" y="135"/>
                  </a:lnTo>
                  <a:lnTo>
                    <a:pt x="339" y="141"/>
                  </a:lnTo>
                  <a:lnTo>
                    <a:pt x="318" y="146"/>
                  </a:lnTo>
                  <a:lnTo>
                    <a:pt x="297" y="152"/>
                  </a:lnTo>
                  <a:lnTo>
                    <a:pt x="277" y="156"/>
                  </a:lnTo>
                  <a:lnTo>
                    <a:pt x="255" y="160"/>
                  </a:lnTo>
                  <a:lnTo>
                    <a:pt x="234" y="163"/>
                  </a:lnTo>
                  <a:lnTo>
                    <a:pt x="213" y="167"/>
                  </a:lnTo>
                  <a:lnTo>
                    <a:pt x="193" y="169"/>
                  </a:lnTo>
                  <a:lnTo>
                    <a:pt x="174" y="170"/>
                  </a:lnTo>
                  <a:lnTo>
                    <a:pt x="156" y="173"/>
                  </a:lnTo>
                  <a:lnTo>
                    <a:pt x="140" y="174"/>
                  </a:lnTo>
                  <a:lnTo>
                    <a:pt x="125" y="175"/>
                  </a:lnTo>
                  <a:lnTo>
                    <a:pt x="113" y="175"/>
                  </a:lnTo>
                  <a:lnTo>
                    <a:pt x="103" y="176"/>
                  </a:lnTo>
                  <a:lnTo>
                    <a:pt x="96" y="176"/>
                  </a:lnTo>
                  <a:lnTo>
                    <a:pt x="92" y="176"/>
                  </a:lnTo>
                  <a:lnTo>
                    <a:pt x="82" y="176"/>
                  </a:lnTo>
                  <a:lnTo>
                    <a:pt x="64" y="175"/>
                  </a:lnTo>
                  <a:lnTo>
                    <a:pt x="42" y="173"/>
                  </a:lnTo>
                  <a:lnTo>
                    <a:pt x="21" y="168"/>
                  </a:lnTo>
                  <a:lnTo>
                    <a:pt x="5" y="160"/>
                  </a:lnTo>
                  <a:lnTo>
                    <a:pt x="0" y="149"/>
                  </a:lnTo>
                  <a:lnTo>
                    <a:pt x="11" y="133"/>
                  </a:lnTo>
                  <a:lnTo>
                    <a:pt x="39" y="113"/>
                  </a:lnTo>
                  <a:lnTo>
                    <a:pt x="41" y="111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52" y="108"/>
                  </a:lnTo>
                  <a:lnTo>
                    <a:pt x="68" y="103"/>
                  </a:lnTo>
                  <a:lnTo>
                    <a:pt x="91" y="98"/>
                  </a:lnTo>
                  <a:lnTo>
                    <a:pt x="118" y="91"/>
                  </a:lnTo>
                  <a:lnTo>
                    <a:pt x="147" y="82"/>
                  </a:lnTo>
                  <a:lnTo>
                    <a:pt x="175" y="70"/>
                  </a:lnTo>
                  <a:lnTo>
                    <a:pt x="202" y="57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FF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210"/>
            <p:cNvSpPr>
              <a:spLocks/>
            </p:cNvSpPr>
            <p:nvPr/>
          </p:nvSpPr>
          <p:spPr bwMode="auto">
            <a:xfrm>
              <a:off x="3877" y="3491"/>
              <a:ext cx="431" cy="173"/>
            </a:xfrm>
            <a:custGeom>
              <a:avLst/>
              <a:gdLst/>
              <a:ahLst/>
              <a:cxnLst>
                <a:cxn ang="0">
                  <a:pos x="218" y="41"/>
                </a:cxn>
                <a:cxn ang="0">
                  <a:pos x="237" y="28"/>
                </a:cxn>
                <a:cxn ang="0">
                  <a:pos x="257" y="17"/>
                </a:cxn>
                <a:cxn ang="0">
                  <a:pos x="278" y="9"/>
                </a:cxn>
                <a:cxn ang="0">
                  <a:pos x="298" y="2"/>
                </a:cxn>
                <a:cxn ang="0">
                  <a:pos x="318" y="0"/>
                </a:cxn>
                <a:cxn ang="0">
                  <a:pos x="339" y="1"/>
                </a:cxn>
                <a:cxn ang="0">
                  <a:pos x="358" y="4"/>
                </a:cxn>
                <a:cxn ang="0">
                  <a:pos x="377" y="12"/>
                </a:cxn>
                <a:cxn ang="0">
                  <a:pos x="393" y="24"/>
                </a:cxn>
                <a:cxn ang="0">
                  <a:pos x="405" y="36"/>
                </a:cxn>
                <a:cxn ang="0">
                  <a:pos x="412" y="51"/>
                </a:cxn>
                <a:cxn ang="0">
                  <a:pos x="415" y="66"/>
                </a:cxn>
                <a:cxn ang="0">
                  <a:pos x="410" y="82"/>
                </a:cxn>
                <a:cxn ang="0">
                  <a:pos x="397" y="97"/>
                </a:cxn>
                <a:cxn ang="0">
                  <a:pos x="377" y="112"/>
                </a:cxn>
                <a:cxn ang="0">
                  <a:pos x="347" y="126"/>
                </a:cxn>
                <a:cxn ang="0">
                  <a:pos x="328" y="132"/>
                </a:cxn>
                <a:cxn ang="0">
                  <a:pos x="309" y="138"/>
                </a:cxn>
                <a:cxn ang="0">
                  <a:pos x="288" y="142"/>
                </a:cxn>
                <a:cxn ang="0">
                  <a:pos x="268" y="147"/>
                </a:cxn>
                <a:cxn ang="0">
                  <a:pos x="248" y="150"/>
                </a:cxn>
                <a:cxn ang="0">
                  <a:pos x="227" y="154"/>
                </a:cxn>
                <a:cxn ang="0">
                  <a:pos x="206" y="156"/>
                </a:cxn>
                <a:cxn ang="0">
                  <a:pos x="187" y="158"/>
                </a:cxn>
                <a:cxn ang="0">
                  <a:pos x="168" y="161"/>
                </a:cxn>
                <a:cxn ang="0">
                  <a:pos x="151" y="163"/>
                </a:cxn>
                <a:cxn ang="0">
                  <a:pos x="135" y="164"/>
                </a:cxn>
                <a:cxn ang="0">
                  <a:pos x="121" y="165"/>
                </a:cxn>
                <a:cxn ang="0">
                  <a:pos x="109" y="165"/>
                </a:cxn>
                <a:cxn ang="0">
                  <a:pos x="100" y="167"/>
                </a:cxn>
                <a:cxn ang="0">
                  <a:pos x="93" y="167"/>
                </a:cxn>
                <a:cxn ang="0">
                  <a:pos x="90" y="167"/>
                </a:cxn>
                <a:cxn ang="0">
                  <a:pos x="79" y="167"/>
                </a:cxn>
                <a:cxn ang="0">
                  <a:pos x="62" y="165"/>
                </a:cxn>
                <a:cxn ang="0">
                  <a:pos x="40" y="164"/>
                </a:cxn>
                <a:cxn ang="0">
                  <a:pos x="20" y="160"/>
                </a:cxn>
                <a:cxn ang="0">
                  <a:pos x="5" y="153"/>
                </a:cxn>
                <a:cxn ang="0">
                  <a:pos x="0" y="141"/>
                </a:cxn>
                <a:cxn ang="0">
                  <a:pos x="10" y="126"/>
                </a:cxn>
                <a:cxn ang="0">
                  <a:pos x="39" y="107"/>
                </a:cxn>
                <a:cxn ang="0">
                  <a:pos x="39" y="107"/>
                </a:cxn>
                <a:cxn ang="0">
                  <a:pos x="40" y="105"/>
                </a:cxn>
                <a:cxn ang="0">
                  <a:pos x="40" y="105"/>
                </a:cxn>
                <a:cxn ang="0">
                  <a:pos x="41" y="105"/>
                </a:cxn>
                <a:cxn ang="0">
                  <a:pos x="51" y="103"/>
                </a:cxn>
                <a:cxn ang="0">
                  <a:pos x="67" y="99"/>
                </a:cxn>
                <a:cxn ang="0">
                  <a:pos x="90" y="93"/>
                </a:cxn>
                <a:cxn ang="0">
                  <a:pos x="116" y="86"/>
                </a:cxn>
                <a:cxn ang="0">
                  <a:pos x="144" y="77"/>
                </a:cxn>
                <a:cxn ang="0">
                  <a:pos x="172" y="66"/>
                </a:cxn>
                <a:cxn ang="0">
                  <a:pos x="197" y="54"/>
                </a:cxn>
                <a:cxn ang="0">
                  <a:pos x="218" y="41"/>
                </a:cxn>
              </a:cxnLst>
              <a:rect l="0" t="0" r="r" b="b"/>
              <a:pathLst>
                <a:path w="415" h="167">
                  <a:moveTo>
                    <a:pt x="218" y="41"/>
                  </a:moveTo>
                  <a:lnTo>
                    <a:pt x="237" y="28"/>
                  </a:lnTo>
                  <a:lnTo>
                    <a:pt x="257" y="17"/>
                  </a:lnTo>
                  <a:lnTo>
                    <a:pt x="278" y="9"/>
                  </a:lnTo>
                  <a:lnTo>
                    <a:pt x="298" y="2"/>
                  </a:lnTo>
                  <a:lnTo>
                    <a:pt x="318" y="0"/>
                  </a:lnTo>
                  <a:lnTo>
                    <a:pt x="339" y="1"/>
                  </a:lnTo>
                  <a:lnTo>
                    <a:pt x="358" y="4"/>
                  </a:lnTo>
                  <a:lnTo>
                    <a:pt x="377" y="12"/>
                  </a:lnTo>
                  <a:lnTo>
                    <a:pt x="393" y="24"/>
                  </a:lnTo>
                  <a:lnTo>
                    <a:pt x="405" y="36"/>
                  </a:lnTo>
                  <a:lnTo>
                    <a:pt x="412" y="51"/>
                  </a:lnTo>
                  <a:lnTo>
                    <a:pt x="415" y="66"/>
                  </a:lnTo>
                  <a:lnTo>
                    <a:pt x="410" y="82"/>
                  </a:lnTo>
                  <a:lnTo>
                    <a:pt x="397" y="97"/>
                  </a:lnTo>
                  <a:lnTo>
                    <a:pt x="377" y="112"/>
                  </a:lnTo>
                  <a:lnTo>
                    <a:pt x="347" y="126"/>
                  </a:lnTo>
                  <a:lnTo>
                    <a:pt x="328" y="132"/>
                  </a:lnTo>
                  <a:lnTo>
                    <a:pt x="309" y="138"/>
                  </a:lnTo>
                  <a:lnTo>
                    <a:pt x="288" y="142"/>
                  </a:lnTo>
                  <a:lnTo>
                    <a:pt x="268" y="147"/>
                  </a:lnTo>
                  <a:lnTo>
                    <a:pt x="248" y="150"/>
                  </a:lnTo>
                  <a:lnTo>
                    <a:pt x="227" y="154"/>
                  </a:lnTo>
                  <a:lnTo>
                    <a:pt x="206" y="156"/>
                  </a:lnTo>
                  <a:lnTo>
                    <a:pt x="187" y="158"/>
                  </a:lnTo>
                  <a:lnTo>
                    <a:pt x="168" y="161"/>
                  </a:lnTo>
                  <a:lnTo>
                    <a:pt x="151" y="163"/>
                  </a:lnTo>
                  <a:lnTo>
                    <a:pt x="135" y="164"/>
                  </a:lnTo>
                  <a:lnTo>
                    <a:pt x="121" y="165"/>
                  </a:lnTo>
                  <a:lnTo>
                    <a:pt x="109" y="165"/>
                  </a:lnTo>
                  <a:lnTo>
                    <a:pt x="100" y="167"/>
                  </a:lnTo>
                  <a:lnTo>
                    <a:pt x="93" y="167"/>
                  </a:lnTo>
                  <a:lnTo>
                    <a:pt x="90" y="167"/>
                  </a:lnTo>
                  <a:lnTo>
                    <a:pt x="79" y="167"/>
                  </a:lnTo>
                  <a:lnTo>
                    <a:pt x="62" y="165"/>
                  </a:lnTo>
                  <a:lnTo>
                    <a:pt x="40" y="164"/>
                  </a:lnTo>
                  <a:lnTo>
                    <a:pt x="20" y="160"/>
                  </a:lnTo>
                  <a:lnTo>
                    <a:pt x="5" y="153"/>
                  </a:lnTo>
                  <a:lnTo>
                    <a:pt x="0" y="141"/>
                  </a:lnTo>
                  <a:lnTo>
                    <a:pt x="10" y="126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1" y="105"/>
                  </a:lnTo>
                  <a:lnTo>
                    <a:pt x="51" y="103"/>
                  </a:lnTo>
                  <a:lnTo>
                    <a:pt x="67" y="99"/>
                  </a:lnTo>
                  <a:lnTo>
                    <a:pt x="90" y="93"/>
                  </a:lnTo>
                  <a:lnTo>
                    <a:pt x="116" y="86"/>
                  </a:lnTo>
                  <a:lnTo>
                    <a:pt x="144" y="77"/>
                  </a:lnTo>
                  <a:lnTo>
                    <a:pt x="172" y="66"/>
                  </a:lnTo>
                  <a:lnTo>
                    <a:pt x="197" y="54"/>
                  </a:lnTo>
                  <a:lnTo>
                    <a:pt x="218" y="41"/>
                  </a:lnTo>
                  <a:close/>
                </a:path>
              </a:pathLst>
            </a:custGeom>
            <a:solidFill>
              <a:srgbClr val="FFDD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211"/>
            <p:cNvSpPr>
              <a:spLocks/>
            </p:cNvSpPr>
            <p:nvPr/>
          </p:nvSpPr>
          <p:spPr bwMode="auto">
            <a:xfrm>
              <a:off x="3881" y="3498"/>
              <a:ext cx="421" cy="162"/>
            </a:xfrm>
            <a:custGeom>
              <a:avLst/>
              <a:gdLst/>
              <a:ahLst/>
              <a:cxnLst>
                <a:cxn ang="0">
                  <a:pos x="213" y="41"/>
                </a:cxn>
                <a:cxn ang="0">
                  <a:pos x="231" y="28"/>
                </a:cxn>
                <a:cxn ang="0">
                  <a:pos x="251" y="16"/>
                </a:cxn>
                <a:cxn ang="0">
                  <a:pos x="272" y="8"/>
                </a:cxn>
                <a:cxn ang="0">
                  <a:pos x="291" y="3"/>
                </a:cxn>
                <a:cxn ang="0">
                  <a:pos x="312" y="0"/>
                </a:cxn>
                <a:cxn ang="0">
                  <a:pos x="331" y="0"/>
                </a:cxn>
                <a:cxn ang="0">
                  <a:pos x="350" y="4"/>
                </a:cxn>
                <a:cxn ang="0">
                  <a:pos x="368" y="12"/>
                </a:cxn>
                <a:cxn ang="0">
                  <a:pos x="384" y="22"/>
                </a:cxn>
                <a:cxn ang="0">
                  <a:pos x="396" y="35"/>
                </a:cxn>
                <a:cxn ang="0">
                  <a:pos x="403" y="47"/>
                </a:cxn>
                <a:cxn ang="0">
                  <a:pos x="404" y="62"/>
                </a:cxn>
                <a:cxn ang="0">
                  <a:pos x="399" y="76"/>
                </a:cxn>
                <a:cxn ang="0">
                  <a:pos x="386" y="91"/>
                </a:cxn>
                <a:cxn ang="0">
                  <a:pos x="365" y="105"/>
                </a:cxn>
                <a:cxn ang="0">
                  <a:pos x="335" y="118"/>
                </a:cxn>
                <a:cxn ang="0">
                  <a:pos x="318" y="124"/>
                </a:cxn>
                <a:cxn ang="0">
                  <a:pos x="298" y="128"/>
                </a:cxn>
                <a:cxn ang="0">
                  <a:pos x="278" y="134"/>
                </a:cxn>
                <a:cxn ang="0">
                  <a:pos x="259" y="137"/>
                </a:cxn>
                <a:cxn ang="0">
                  <a:pos x="239" y="141"/>
                </a:cxn>
                <a:cxn ang="0">
                  <a:pos x="219" y="144"/>
                </a:cxn>
                <a:cxn ang="0">
                  <a:pos x="200" y="147"/>
                </a:cxn>
                <a:cxn ang="0">
                  <a:pos x="181" y="149"/>
                </a:cxn>
                <a:cxn ang="0">
                  <a:pos x="163" y="151"/>
                </a:cxn>
                <a:cxn ang="0">
                  <a:pos x="146" y="153"/>
                </a:cxn>
                <a:cxn ang="0">
                  <a:pos x="131" y="155"/>
                </a:cxn>
                <a:cxn ang="0">
                  <a:pos x="118" y="156"/>
                </a:cxn>
                <a:cxn ang="0">
                  <a:pos x="107" y="156"/>
                </a:cxn>
                <a:cxn ang="0">
                  <a:pos x="98" y="157"/>
                </a:cxn>
                <a:cxn ang="0">
                  <a:pos x="91" y="157"/>
                </a:cxn>
                <a:cxn ang="0">
                  <a:pos x="87" y="157"/>
                </a:cxn>
                <a:cxn ang="0">
                  <a:pos x="78" y="157"/>
                </a:cxn>
                <a:cxn ang="0">
                  <a:pos x="60" y="157"/>
                </a:cxn>
                <a:cxn ang="0">
                  <a:pos x="39" y="156"/>
                </a:cxn>
                <a:cxn ang="0">
                  <a:pos x="18" y="151"/>
                </a:cxn>
                <a:cxn ang="0">
                  <a:pos x="4" y="145"/>
                </a:cxn>
                <a:cxn ang="0">
                  <a:pos x="0" y="135"/>
                </a:cxn>
                <a:cxn ang="0">
                  <a:pos x="10" y="121"/>
                </a:cxn>
                <a:cxn ang="0">
                  <a:pos x="39" y="102"/>
                </a:cxn>
                <a:cxn ang="0">
                  <a:pos x="39" y="102"/>
                </a:cxn>
                <a:cxn ang="0">
                  <a:pos x="40" y="102"/>
                </a:cxn>
                <a:cxn ang="0">
                  <a:pos x="40" y="102"/>
                </a:cxn>
                <a:cxn ang="0">
                  <a:pos x="41" y="100"/>
                </a:cxn>
                <a:cxn ang="0">
                  <a:pos x="50" y="98"/>
                </a:cxn>
                <a:cxn ang="0">
                  <a:pos x="67" y="95"/>
                </a:cxn>
                <a:cxn ang="0">
                  <a:pos x="88" y="89"/>
                </a:cxn>
                <a:cxn ang="0">
                  <a:pos x="115" y="82"/>
                </a:cxn>
                <a:cxn ang="0">
                  <a:pos x="141" y="74"/>
                </a:cxn>
                <a:cxn ang="0">
                  <a:pos x="168" y="64"/>
                </a:cxn>
                <a:cxn ang="0">
                  <a:pos x="193" y="53"/>
                </a:cxn>
                <a:cxn ang="0">
                  <a:pos x="213" y="41"/>
                </a:cxn>
              </a:cxnLst>
              <a:rect l="0" t="0" r="r" b="b"/>
              <a:pathLst>
                <a:path w="404" h="157">
                  <a:moveTo>
                    <a:pt x="213" y="41"/>
                  </a:moveTo>
                  <a:lnTo>
                    <a:pt x="231" y="28"/>
                  </a:lnTo>
                  <a:lnTo>
                    <a:pt x="251" y="16"/>
                  </a:lnTo>
                  <a:lnTo>
                    <a:pt x="272" y="8"/>
                  </a:lnTo>
                  <a:lnTo>
                    <a:pt x="291" y="3"/>
                  </a:lnTo>
                  <a:lnTo>
                    <a:pt x="312" y="0"/>
                  </a:lnTo>
                  <a:lnTo>
                    <a:pt x="331" y="0"/>
                  </a:lnTo>
                  <a:lnTo>
                    <a:pt x="350" y="4"/>
                  </a:lnTo>
                  <a:lnTo>
                    <a:pt x="368" y="12"/>
                  </a:lnTo>
                  <a:lnTo>
                    <a:pt x="384" y="22"/>
                  </a:lnTo>
                  <a:lnTo>
                    <a:pt x="396" y="35"/>
                  </a:lnTo>
                  <a:lnTo>
                    <a:pt x="403" y="47"/>
                  </a:lnTo>
                  <a:lnTo>
                    <a:pt x="404" y="62"/>
                  </a:lnTo>
                  <a:lnTo>
                    <a:pt x="399" y="76"/>
                  </a:lnTo>
                  <a:lnTo>
                    <a:pt x="386" y="91"/>
                  </a:lnTo>
                  <a:lnTo>
                    <a:pt x="365" y="105"/>
                  </a:lnTo>
                  <a:lnTo>
                    <a:pt x="335" y="118"/>
                  </a:lnTo>
                  <a:lnTo>
                    <a:pt x="318" y="124"/>
                  </a:lnTo>
                  <a:lnTo>
                    <a:pt x="298" y="128"/>
                  </a:lnTo>
                  <a:lnTo>
                    <a:pt x="278" y="134"/>
                  </a:lnTo>
                  <a:lnTo>
                    <a:pt x="259" y="137"/>
                  </a:lnTo>
                  <a:lnTo>
                    <a:pt x="239" y="141"/>
                  </a:lnTo>
                  <a:lnTo>
                    <a:pt x="219" y="144"/>
                  </a:lnTo>
                  <a:lnTo>
                    <a:pt x="200" y="147"/>
                  </a:lnTo>
                  <a:lnTo>
                    <a:pt x="181" y="149"/>
                  </a:lnTo>
                  <a:lnTo>
                    <a:pt x="163" y="151"/>
                  </a:lnTo>
                  <a:lnTo>
                    <a:pt x="146" y="153"/>
                  </a:lnTo>
                  <a:lnTo>
                    <a:pt x="131" y="155"/>
                  </a:lnTo>
                  <a:lnTo>
                    <a:pt x="118" y="156"/>
                  </a:lnTo>
                  <a:lnTo>
                    <a:pt x="107" y="156"/>
                  </a:lnTo>
                  <a:lnTo>
                    <a:pt x="98" y="157"/>
                  </a:lnTo>
                  <a:lnTo>
                    <a:pt x="91" y="157"/>
                  </a:lnTo>
                  <a:lnTo>
                    <a:pt x="87" y="157"/>
                  </a:lnTo>
                  <a:lnTo>
                    <a:pt x="78" y="157"/>
                  </a:lnTo>
                  <a:lnTo>
                    <a:pt x="60" y="157"/>
                  </a:lnTo>
                  <a:lnTo>
                    <a:pt x="39" y="156"/>
                  </a:lnTo>
                  <a:lnTo>
                    <a:pt x="18" y="151"/>
                  </a:lnTo>
                  <a:lnTo>
                    <a:pt x="4" y="145"/>
                  </a:lnTo>
                  <a:lnTo>
                    <a:pt x="0" y="135"/>
                  </a:lnTo>
                  <a:lnTo>
                    <a:pt x="10" y="12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1" y="100"/>
                  </a:lnTo>
                  <a:lnTo>
                    <a:pt x="50" y="98"/>
                  </a:lnTo>
                  <a:lnTo>
                    <a:pt x="67" y="95"/>
                  </a:lnTo>
                  <a:lnTo>
                    <a:pt x="88" y="89"/>
                  </a:lnTo>
                  <a:lnTo>
                    <a:pt x="115" y="82"/>
                  </a:lnTo>
                  <a:lnTo>
                    <a:pt x="141" y="74"/>
                  </a:lnTo>
                  <a:lnTo>
                    <a:pt x="168" y="64"/>
                  </a:lnTo>
                  <a:lnTo>
                    <a:pt x="193" y="5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FF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212"/>
            <p:cNvSpPr>
              <a:spLocks/>
            </p:cNvSpPr>
            <p:nvPr/>
          </p:nvSpPr>
          <p:spPr bwMode="auto">
            <a:xfrm>
              <a:off x="3888" y="3504"/>
              <a:ext cx="412" cy="152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46" y="94"/>
                </a:cxn>
                <a:cxn ang="0">
                  <a:pos x="60" y="91"/>
                </a:cxn>
                <a:cxn ang="0">
                  <a:pos x="81" y="86"/>
                </a:cxn>
                <a:cxn ang="0">
                  <a:pos x="107" y="80"/>
                </a:cxn>
                <a:cxn ang="0">
                  <a:pos x="135" y="71"/>
                </a:cxn>
                <a:cxn ang="0">
                  <a:pos x="164" y="61"/>
                </a:cxn>
                <a:cxn ang="0">
                  <a:pos x="189" y="51"/>
                </a:cxn>
                <a:cxn ang="0">
                  <a:pos x="211" y="38"/>
                </a:cxn>
                <a:cxn ang="0">
                  <a:pos x="230" y="27"/>
                </a:cxn>
                <a:cxn ang="0">
                  <a:pos x="249" y="16"/>
                </a:cxn>
                <a:cxn ang="0">
                  <a:pos x="268" y="8"/>
                </a:cxn>
                <a:cxn ang="0">
                  <a:pos x="287" y="2"/>
                </a:cxn>
                <a:cxn ang="0">
                  <a:pos x="307" y="0"/>
                </a:cxn>
                <a:cxn ang="0">
                  <a:pos x="326" y="0"/>
                </a:cxn>
                <a:cxn ang="0">
                  <a:pos x="345" y="3"/>
                </a:cxn>
                <a:cxn ang="0">
                  <a:pos x="362" y="10"/>
                </a:cxn>
                <a:cxn ang="0">
                  <a:pos x="378" y="21"/>
                </a:cxn>
                <a:cxn ang="0">
                  <a:pos x="390" y="31"/>
                </a:cxn>
                <a:cxn ang="0">
                  <a:pos x="395" y="44"/>
                </a:cxn>
                <a:cxn ang="0">
                  <a:pos x="397" y="58"/>
                </a:cxn>
                <a:cxn ang="0">
                  <a:pos x="391" y="70"/>
                </a:cxn>
                <a:cxn ang="0">
                  <a:pos x="378" y="84"/>
                </a:cxn>
                <a:cxn ang="0">
                  <a:pos x="357" y="97"/>
                </a:cxn>
                <a:cxn ang="0">
                  <a:pos x="327" y="109"/>
                </a:cxn>
                <a:cxn ang="0">
                  <a:pos x="310" y="115"/>
                </a:cxn>
                <a:cxn ang="0">
                  <a:pos x="292" y="120"/>
                </a:cxn>
                <a:cxn ang="0">
                  <a:pos x="272" y="124"/>
                </a:cxn>
                <a:cxn ang="0">
                  <a:pos x="254" y="128"/>
                </a:cxn>
                <a:cxn ang="0">
                  <a:pos x="234" y="131"/>
                </a:cxn>
                <a:cxn ang="0">
                  <a:pos x="215" y="135"/>
                </a:cxn>
                <a:cxn ang="0">
                  <a:pos x="196" y="137"/>
                </a:cxn>
                <a:cxn ang="0">
                  <a:pos x="178" y="139"/>
                </a:cxn>
                <a:cxn ang="0">
                  <a:pos x="160" y="142"/>
                </a:cxn>
                <a:cxn ang="0">
                  <a:pos x="144" y="143"/>
                </a:cxn>
                <a:cxn ang="0">
                  <a:pos x="131" y="144"/>
                </a:cxn>
                <a:cxn ang="0">
                  <a:pos x="118" y="145"/>
                </a:cxn>
                <a:cxn ang="0">
                  <a:pos x="106" y="146"/>
                </a:cxn>
                <a:cxn ang="0">
                  <a:pos x="98" y="146"/>
                </a:cxn>
                <a:cxn ang="0">
                  <a:pos x="91" y="147"/>
                </a:cxn>
                <a:cxn ang="0">
                  <a:pos x="88" y="147"/>
                </a:cxn>
                <a:cxn ang="0">
                  <a:pos x="78" y="147"/>
                </a:cxn>
                <a:cxn ang="0">
                  <a:pos x="60" y="146"/>
                </a:cxn>
                <a:cxn ang="0">
                  <a:pos x="40" y="144"/>
                </a:cxn>
                <a:cxn ang="0">
                  <a:pos x="19" y="141"/>
                </a:cxn>
                <a:cxn ang="0">
                  <a:pos x="5" y="135"/>
                </a:cxn>
                <a:cxn ang="0">
                  <a:pos x="0" y="126"/>
                </a:cxn>
                <a:cxn ang="0">
                  <a:pos x="11" y="113"/>
                </a:cxn>
                <a:cxn ang="0">
                  <a:pos x="41" y="96"/>
                </a:cxn>
              </a:cxnLst>
              <a:rect l="0" t="0" r="r" b="b"/>
              <a:pathLst>
                <a:path w="397" h="147">
                  <a:moveTo>
                    <a:pt x="41" y="96"/>
                  </a:moveTo>
                  <a:lnTo>
                    <a:pt x="46" y="94"/>
                  </a:lnTo>
                  <a:lnTo>
                    <a:pt x="60" y="91"/>
                  </a:lnTo>
                  <a:lnTo>
                    <a:pt x="81" y="86"/>
                  </a:lnTo>
                  <a:lnTo>
                    <a:pt x="107" y="80"/>
                  </a:lnTo>
                  <a:lnTo>
                    <a:pt x="135" y="71"/>
                  </a:lnTo>
                  <a:lnTo>
                    <a:pt x="164" y="61"/>
                  </a:lnTo>
                  <a:lnTo>
                    <a:pt x="189" y="51"/>
                  </a:lnTo>
                  <a:lnTo>
                    <a:pt x="211" y="38"/>
                  </a:lnTo>
                  <a:lnTo>
                    <a:pt x="230" y="27"/>
                  </a:lnTo>
                  <a:lnTo>
                    <a:pt x="249" y="16"/>
                  </a:lnTo>
                  <a:lnTo>
                    <a:pt x="268" y="8"/>
                  </a:lnTo>
                  <a:lnTo>
                    <a:pt x="287" y="2"/>
                  </a:lnTo>
                  <a:lnTo>
                    <a:pt x="307" y="0"/>
                  </a:lnTo>
                  <a:lnTo>
                    <a:pt x="326" y="0"/>
                  </a:lnTo>
                  <a:lnTo>
                    <a:pt x="345" y="3"/>
                  </a:lnTo>
                  <a:lnTo>
                    <a:pt x="362" y="10"/>
                  </a:lnTo>
                  <a:lnTo>
                    <a:pt x="378" y="21"/>
                  </a:lnTo>
                  <a:lnTo>
                    <a:pt x="390" y="31"/>
                  </a:lnTo>
                  <a:lnTo>
                    <a:pt x="395" y="44"/>
                  </a:lnTo>
                  <a:lnTo>
                    <a:pt x="397" y="58"/>
                  </a:lnTo>
                  <a:lnTo>
                    <a:pt x="391" y="70"/>
                  </a:lnTo>
                  <a:lnTo>
                    <a:pt x="378" y="84"/>
                  </a:lnTo>
                  <a:lnTo>
                    <a:pt x="357" y="97"/>
                  </a:lnTo>
                  <a:lnTo>
                    <a:pt x="327" y="109"/>
                  </a:lnTo>
                  <a:lnTo>
                    <a:pt x="310" y="115"/>
                  </a:lnTo>
                  <a:lnTo>
                    <a:pt x="292" y="120"/>
                  </a:lnTo>
                  <a:lnTo>
                    <a:pt x="272" y="124"/>
                  </a:lnTo>
                  <a:lnTo>
                    <a:pt x="254" y="128"/>
                  </a:lnTo>
                  <a:lnTo>
                    <a:pt x="234" y="131"/>
                  </a:lnTo>
                  <a:lnTo>
                    <a:pt x="215" y="135"/>
                  </a:lnTo>
                  <a:lnTo>
                    <a:pt x="196" y="137"/>
                  </a:lnTo>
                  <a:lnTo>
                    <a:pt x="178" y="139"/>
                  </a:lnTo>
                  <a:lnTo>
                    <a:pt x="160" y="142"/>
                  </a:lnTo>
                  <a:lnTo>
                    <a:pt x="144" y="143"/>
                  </a:lnTo>
                  <a:lnTo>
                    <a:pt x="131" y="144"/>
                  </a:lnTo>
                  <a:lnTo>
                    <a:pt x="118" y="145"/>
                  </a:lnTo>
                  <a:lnTo>
                    <a:pt x="106" y="146"/>
                  </a:lnTo>
                  <a:lnTo>
                    <a:pt x="98" y="146"/>
                  </a:lnTo>
                  <a:lnTo>
                    <a:pt x="91" y="147"/>
                  </a:lnTo>
                  <a:lnTo>
                    <a:pt x="88" y="147"/>
                  </a:lnTo>
                  <a:lnTo>
                    <a:pt x="78" y="147"/>
                  </a:lnTo>
                  <a:lnTo>
                    <a:pt x="60" y="146"/>
                  </a:lnTo>
                  <a:lnTo>
                    <a:pt x="40" y="144"/>
                  </a:lnTo>
                  <a:lnTo>
                    <a:pt x="19" y="141"/>
                  </a:lnTo>
                  <a:lnTo>
                    <a:pt x="5" y="135"/>
                  </a:lnTo>
                  <a:lnTo>
                    <a:pt x="0" y="126"/>
                  </a:lnTo>
                  <a:lnTo>
                    <a:pt x="11" y="113"/>
                  </a:lnTo>
                  <a:lnTo>
                    <a:pt x="41" y="96"/>
                  </a:lnTo>
                  <a:close/>
                </a:path>
              </a:pathLst>
            </a:custGeom>
            <a:solidFill>
              <a:srgbClr val="FF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213"/>
            <p:cNvSpPr>
              <a:spLocks/>
            </p:cNvSpPr>
            <p:nvPr/>
          </p:nvSpPr>
          <p:spPr bwMode="auto">
            <a:xfrm>
              <a:off x="4169" y="3433"/>
              <a:ext cx="178" cy="2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3"/>
                </a:cxn>
                <a:cxn ang="0">
                  <a:pos x="39" y="3"/>
                </a:cxn>
                <a:cxn ang="0">
                  <a:pos x="59" y="5"/>
                </a:cxn>
                <a:cxn ang="0">
                  <a:pos x="76" y="11"/>
                </a:cxn>
                <a:cxn ang="0">
                  <a:pos x="93" y="19"/>
                </a:cxn>
                <a:cxn ang="0">
                  <a:pos x="109" y="30"/>
                </a:cxn>
                <a:cxn ang="0">
                  <a:pos x="123" y="43"/>
                </a:cxn>
                <a:cxn ang="0">
                  <a:pos x="136" y="57"/>
                </a:cxn>
                <a:cxn ang="0">
                  <a:pos x="147" y="73"/>
                </a:cxn>
                <a:cxn ang="0">
                  <a:pos x="155" y="90"/>
                </a:cxn>
                <a:cxn ang="0">
                  <a:pos x="161" y="107"/>
                </a:cxn>
                <a:cxn ang="0">
                  <a:pos x="165" y="126"/>
                </a:cxn>
                <a:cxn ang="0">
                  <a:pos x="166" y="145"/>
                </a:cxn>
                <a:cxn ang="0">
                  <a:pos x="164" y="165"/>
                </a:cxn>
                <a:cxn ang="0">
                  <a:pos x="159" y="183"/>
                </a:cxn>
                <a:cxn ang="0">
                  <a:pos x="150" y="202"/>
                </a:cxn>
                <a:cxn ang="0">
                  <a:pos x="150" y="203"/>
                </a:cxn>
                <a:cxn ang="0">
                  <a:pos x="150" y="204"/>
                </a:cxn>
                <a:cxn ang="0">
                  <a:pos x="151" y="204"/>
                </a:cxn>
                <a:cxn ang="0">
                  <a:pos x="152" y="203"/>
                </a:cxn>
                <a:cxn ang="0">
                  <a:pos x="161" y="186"/>
                </a:cxn>
                <a:cxn ang="0">
                  <a:pos x="168" y="167"/>
                </a:cxn>
                <a:cxn ang="0">
                  <a:pos x="172" y="149"/>
                </a:cxn>
                <a:cxn ang="0">
                  <a:pos x="172" y="132"/>
                </a:cxn>
                <a:cxn ang="0">
                  <a:pos x="169" y="113"/>
                </a:cxn>
                <a:cxn ang="0">
                  <a:pos x="165" y="95"/>
                </a:cxn>
                <a:cxn ang="0">
                  <a:pos x="157" y="77"/>
                </a:cxn>
                <a:cxn ang="0">
                  <a:pos x="146" y="60"/>
                </a:cxn>
                <a:cxn ang="0">
                  <a:pos x="132" y="43"/>
                </a:cxn>
                <a:cxn ang="0">
                  <a:pos x="117" y="28"/>
                </a:cxn>
                <a:cxn ang="0">
                  <a:pos x="100" y="16"/>
                </a:cxn>
                <a:cxn ang="0">
                  <a:pos x="82" y="8"/>
                </a:cxn>
                <a:cxn ang="0">
                  <a:pos x="63" y="3"/>
                </a:cxn>
                <a:cxn ang="0">
                  <a:pos x="43" y="0"/>
                </a:cxn>
                <a:cxn ang="0">
                  <a:pos x="22" y="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72" h="204">
                  <a:moveTo>
                    <a:pt x="0" y="6"/>
                  </a:moveTo>
                  <a:lnTo>
                    <a:pt x="20" y="3"/>
                  </a:lnTo>
                  <a:lnTo>
                    <a:pt x="39" y="3"/>
                  </a:lnTo>
                  <a:lnTo>
                    <a:pt x="59" y="5"/>
                  </a:lnTo>
                  <a:lnTo>
                    <a:pt x="76" y="11"/>
                  </a:lnTo>
                  <a:lnTo>
                    <a:pt x="93" y="19"/>
                  </a:lnTo>
                  <a:lnTo>
                    <a:pt x="109" y="30"/>
                  </a:lnTo>
                  <a:lnTo>
                    <a:pt x="123" y="43"/>
                  </a:lnTo>
                  <a:lnTo>
                    <a:pt x="136" y="57"/>
                  </a:lnTo>
                  <a:lnTo>
                    <a:pt x="147" y="73"/>
                  </a:lnTo>
                  <a:lnTo>
                    <a:pt x="155" y="90"/>
                  </a:lnTo>
                  <a:lnTo>
                    <a:pt x="161" y="107"/>
                  </a:lnTo>
                  <a:lnTo>
                    <a:pt x="165" y="126"/>
                  </a:lnTo>
                  <a:lnTo>
                    <a:pt x="166" y="145"/>
                  </a:lnTo>
                  <a:lnTo>
                    <a:pt x="164" y="165"/>
                  </a:lnTo>
                  <a:lnTo>
                    <a:pt x="159" y="183"/>
                  </a:lnTo>
                  <a:lnTo>
                    <a:pt x="150" y="202"/>
                  </a:lnTo>
                  <a:lnTo>
                    <a:pt x="150" y="203"/>
                  </a:lnTo>
                  <a:lnTo>
                    <a:pt x="150" y="204"/>
                  </a:lnTo>
                  <a:lnTo>
                    <a:pt x="151" y="204"/>
                  </a:lnTo>
                  <a:lnTo>
                    <a:pt x="152" y="203"/>
                  </a:lnTo>
                  <a:lnTo>
                    <a:pt x="161" y="186"/>
                  </a:lnTo>
                  <a:lnTo>
                    <a:pt x="168" y="167"/>
                  </a:lnTo>
                  <a:lnTo>
                    <a:pt x="172" y="149"/>
                  </a:lnTo>
                  <a:lnTo>
                    <a:pt x="172" y="132"/>
                  </a:lnTo>
                  <a:lnTo>
                    <a:pt x="169" y="113"/>
                  </a:lnTo>
                  <a:lnTo>
                    <a:pt x="165" y="95"/>
                  </a:lnTo>
                  <a:lnTo>
                    <a:pt x="157" y="77"/>
                  </a:lnTo>
                  <a:lnTo>
                    <a:pt x="146" y="60"/>
                  </a:lnTo>
                  <a:lnTo>
                    <a:pt x="132" y="43"/>
                  </a:lnTo>
                  <a:lnTo>
                    <a:pt x="117" y="28"/>
                  </a:lnTo>
                  <a:lnTo>
                    <a:pt x="100" y="16"/>
                  </a:lnTo>
                  <a:lnTo>
                    <a:pt x="82" y="8"/>
                  </a:lnTo>
                  <a:lnTo>
                    <a:pt x="63" y="3"/>
                  </a:lnTo>
                  <a:lnTo>
                    <a:pt x="43" y="0"/>
                  </a:lnTo>
                  <a:lnTo>
                    <a:pt x="2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214"/>
            <p:cNvSpPr>
              <a:spLocks/>
            </p:cNvSpPr>
            <p:nvPr/>
          </p:nvSpPr>
          <p:spPr bwMode="auto">
            <a:xfrm>
              <a:off x="3827" y="3431"/>
              <a:ext cx="389" cy="179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353" y="9"/>
                </a:cxn>
                <a:cxn ang="0">
                  <a:pos x="334" y="18"/>
                </a:cxn>
                <a:cxn ang="0">
                  <a:pos x="314" y="30"/>
                </a:cxn>
                <a:cxn ang="0">
                  <a:pos x="296" y="41"/>
                </a:cxn>
                <a:cxn ang="0">
                  <a:pos x="277" y="53"/>
                </a:cxn>
                <a:cxn ang="0">
                  <a:pos x="259" y="66"/>
                </a:cxn>
                <a:cxn ang="0">
                  <a:pos x="239" y="77"/>
                </a:cxn>
                <a:cxn ang="0">
                  <a:pos x="221" y="89"/>
                </a:cxn>
                <a:cxn ang="0">
                  <a:pos x="208" y="96"/>
                </a:cxn>
                <a:cxn ang="0">
                  <a:pos x="196" y="102"/>
                </a:cxn>
                <a:cxn ang="0">
                  <a:pos x="183" y="109"/>
                </a:cxn>
                <a:cxn ang="0">
                  <a:pos x="169" y="115"/>
                </a:cxn>
                <a:cxn ang="0">
                  <a:pos x="156" y="121"/>
                </a:cxn>
                <a:cxn ang="0">
                  <a:pos x="143" y="127"/>
                </a:cxn>
                <a:cxn ang="0">
                  <a:pos x="129" y="132"/>
                </a:cxn>
                <a:cxn ang="0">
                  <a:pos x="116" y="137"/>
                </a:cxn>
                <a:cxn ang="0">
                  <a:pos x="102" y="142"/>
                </a:cxn>
                <a:cxn ang="0">
                  <a:pos x="88" y="146"/>
                </a:cxn>
                <a:cxn ang="0">
                  <a:pos x="73" y="151"/>
                </a:cxn>
                <a:cxn ang="0">
                  <a:pos x="60" y="154"/>
                </a:cxn>
                <a:cxn ang="0">
                  <a:pos x="46" y="158"/>
                </a:cxn>
                <a:cxn ang="0">
                  <a:pos x="32" y="161"/>
                </a:cxn>
                <a:cxn ang="0">
                  <a:pos x="17" y="165"/>
                </a:cxn>
                <a:cxn ang="0">
                  <a:pos x="3" y="168"/>
                </a:cxn>
                <a:cxn ang="0">
                  <a:pos x="1" y="169"/>
                </a:cxn>
                <a:cxn ang="0">
                  <a:pos x="0" y="170"/>
                </a:cxn>
                <a:cxn ang="0">
                  <a:pos x="0" y="173"/>
                </a:cxn>
                <a:cxn ang="0">
                  <a:pos x="1" y="173"/>
                </a:cxn>
                <a:cxn ang="0">
                  <a:pos x="14" y="172"/>
                </a:cxn>
                <a:cxn ang="0">
                  <a:pos x="26" y="169"/>
                </a:cxn>
                <a:cxn ang="0">
                  <a:pos x="38" y="168"/>
                </a:cxn>
                <a:cxn ang="0">
                  <a:pos x="50" y="166"/>
                </a:cxn>
                <a:cxn ang="0">
                  <a:pos x="63" y="163"/>
                </a:cxn>
                <a:cxn ang="0">
                  <a:pos x="75" y="161"/>
                </a:cxn>
                <a:cxn ang="0">
                  <a:pos x="87" y="158"/>
                </a:cxn>
                <a:cxn ang="0">
                  <a:pos x="99" y="154"/>
                </a:cxn>
                <a:cxn ang="0">
                  <a:pos x="111" y="151"/>
                </a:cxn>
                <a:cxn ang="0">
                  <a:pos x="123" y="147"/>
                </a:cxn>
                <a:cxn ang="0">
                  <a:pos x="135" y="143"/>
                </a:cxn>
                <a:cxn ang="0">
                  <a:pos x="146" y="138"/>
                </a:cxn>
                <a:cxn ang="0">
                  <a:pos x="158" y="134"/>
                </a:cxn>
                <a:cxn ang="0">
                  <a:pos x="169" y="129"/>
                </a:cxn>
                <a:cxn ang="0">
                  <a:pos x="181" y="123"/>
                </a:cxn>
                <a:cxn ang="0">
                  <a:pos x="192" y="117"/>
                </a:cxn>
                <a:cxn ang="0">
                  <a:pos x="215" y="104"/>
                </a:cxn>
                <a:cxn ang="0">
                  <a:pos x="238" y="89"/>
                </a:cxn>
                <a:cxn ang="0">
                  <a:pos x="260" y="72"/>
                </a:cxn>
                <a:cxn ang="0">
                  <a:pos x="282" y="56"/>
                </a:cxn>
                <a:cxn ang="0">
                  <a:pos x="304" y="40"/>
                </a:cxn>
                <a:cxn ang="0">
                  <a:pos x="327" y="25"/>
                </a:cxn>
                <a:cxn ang="0">
                  <a:pos x="350" y="11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</a:cxnLst>
              <a:rect l="0" t="0" r="r" b="b"/>
              <a:pathLst>
                <a:path w="374" h="173">
                  <a:moveTo>
                    <a:pt x="374" y="0"/>
                  </a:moveTo>
                  <a:lnTo>
                    <a:pt x="353" y="9"/>
                  </a:lnTo>
                  <a:lnTo>
                    <a:pt x="334" y="18"/>
                  </a:lnTo>
                  <a:lnTo>
                    <a:pt x="314" y="30"/>
                  </a:lnTo>
                  <a:lnTo>
                    <a:pt x="296" y="41"/>
                  </a:lnTo>
                  <a:lnTo>
                    <a:pt x="277" y="53"/>
                  </a:lnTo>
                  <a:lnTo>
                    <a:pt x="259" y="66"/>
                  </a:lnTo>
                  <a:lnTo>
                    <a:pt x="239" y="77"/>
                  </a:lnTo>
                  <a:lnTo>
                    <a:pt x="221" y="89"/>
                  </a:lnTo>
                  <a:lnTo>
                    <a:pt x="208" y="96"/>
                  </a:lnTo>
                  <a:lnTo>
                    <a:pt x="196" y="102"/>
                  </a:lnTo>
                  <a:lnTo>
                    <a:pt x="183" y="109"/>
                  </a:lnTo>
                  <a:lnTo>
                    <a:pt x="169" y="115"/>
                  </a:lnTo>
                  <a:lnTo>
                    <a:pt x="156" y="121"/>
                  </a:lnTo>
                  <a:lnTo>
                    <a:pt x="143" y="127"/>
                  </a:lnTo>
                  <a:lnTo>
                    <a:pt x="129" y="132"/>
                  </a:lnTo>
                  <a:lnTo>
                    <a:pt x="116" y="137"/>
                  </a:lnTo>
                  <a:lnTo>
                    <a:pt x="102" y="142"/>
                  </a:lnTo>
                  <a:lnTo>
                    <a:pt x="88" y="146"/>
                  </a:lnTo>
                  <a:lnTo>
                    <a:pt x="73" y="151"/>
                  </a:lnTo>
                  <a:lnTo>
                    <a:pt x="60" y="154"/>
                  </a:lnTo>
                  <a:lnTo>
                    <a:pt x="46" y="158"/>
                  </a:lnTo>
                  <a:lnTo>
                    <a:pt x="32" y="161"/>
                  </a:lnTo>
                  <a:lnTo>
                    <a:pt x="17" y="165"/>
                  </a:lnTo>
                  <a:lnTo>
                    <a:pt x="3" y="168"/>
                  </a:lnTo>
                  <a:lnTo>
                    <a:pt x="1" y="169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4" y="172"/>
                  </a:lnTo>
                  <a:lnTo>
                    <a:pt x="26" y="169"/>
                  </a:lnTo>
                  <a:lnTo>
                    <a:pt x="38" y="168"/>
                  </a:lnTo>
                  <a:lnTo>
                    <a:pt x="50" y="166"/>
                  </a:lnTo>
                  <a:lnTo>
                    <a:pt x="63" y="163"/>
                  </a:lnTo>
                  <a:lnTo>
                    <a:pt x="75" y="161"/>
                  </a:lnTo>
                  <a:lnTo>
                    <a:pt x="87" y="158"/>
                  </a:lnTo>
                  <a:lnTo>
                    <a:pt x="99" y="154"/>
                  </a:lnTo>
                  <a:lnTo>
                    <a:pt x="111" y="151"/>
                  </a:lnTo>
                  <a:lnTo>
                    <a:pt x="123" y="147"/>
                  </a:lnTo>
                  <a:lnTo>
                    <a:pt x="135" y="143"/>
                  </a:lnTo>
                  <a:lnTo>
                    <a:pt x="146" y="138"/>
                  </a:lnTo>
                  <a:lnTo>
                    <a:pt x="158" y="134"/>
                  </a:lnTo>
                  <a:lnTo>
                    <a:pt x="169" y="129"/>
                  </a:lnTo>
                  <a:lnTo>
                    <a:pt x="181" y="123"/>
                  </a:lnTo>
                  <a:lnTo>
                    <a:pt x="192" y="117"/>
                  </a:lnTo>
                  <a:lnTo>
                    <a:pt x="215" y="104"/>
                  </a:lnTo>
                  <a:lnTo>
                    <a:pt x="238" y="89"/>
                  </a:lnTo>
                  <a:lnTo>
                    <a:pt x="260" y="72"/>
                  </a:lnTo>
                  <a:lnTo>
                    <a:pt x="282" y="56"/>
                  </a:lnTo>
                  <a:lnTo>
                    <a:pt x="304" y="40"/>
                  </a:lnTo>
                  <a:lnTo>
                    <a:pt x="327" y="25"/>
                  </a:lnTo>
                  <a:lnTo>
                    <a:pt x="350" y="11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215"/>
            <p:cNvSpPr>
              <a:spLocks/>
            </p:cNvSpPr>
            <p:nvPr/>
          </p:nvSpPr>
          <p:spPr bwMode="auto">
            <a:xfrm>
              <a:off x="3842" y="3604"/>
              <a:ext cx="503" cy="93"/>
            </a:xfrm>
            <a:custGeom>
              <a:avLst/>
              <a:gdLst/>
              <a:ahLst/>
              <a:cxnLst>
                <a:cxn ang="0">
                  <a:pos x="19" y="85"/>
                </a:cxn>
                <a:cxn ang="0">
                  <a:pos x="57" y="89"/>
                </a:cxn>
                <a:cxn ang="0">
                  <a:pos x="96" y="90"/>
                </a:cxn>
                <a:cxn ang="0">
                  <a:pos x="134" y="90"/>
                </a:cxn>
                <a:cxn ang="0">
                  <a:pos x="173" y="89"/>
                </a:cxn>
                <a:cxn ang="0">
                  <a:pos x="211" y="85"/>
                </a:cxn>
                <a:cxn ang="0">
                  <a:pos x="249" y="81"/>
                </a:cxn>
                <a:cxn ang="0">
                  <a:pos x="287" y="74"/>
                </a:cxn>
                <a:cxn ang="0">
                  <a:pos x="327" y="66"/>
                </a:cxn>
                <a:cxn ang="0">
                  <a:pos x="372" y="55"/>
                </a:cxn>
                <a:cxn ang="0">
                  <a:pos x="415" y="41"/>
                </a:cxn>
                <a:cxn ang="0">
                  <a:pos x="457" y="25"/>
                </a:cxn>
                <a:cxn ang="0">
                  <a:pos x="480" y="13"/>
                </a:cxn>
                <a:cxn ang="0">
                  <a:pos x="483" y="2"/>
                </a:cxn>
                <a:cxn ang="0">
                  <a:pos x="473" y="0"/>
                </a:cxn>
                <a:cxn ang="0">
                  <a:pos x="458" y="3"/>
                </a:cxn>
                <a:cxn ang="0">
                  <a:pos x="444" y="9"/>
                </a:cxn>
                <a:cxn ang="0">
                  <a:pos x="430" y="15"/>
                </a:cxn>
                <a:cxn ang="0">
                  <a:pos x="410" y="22"/>
                </a:cxn>
                <a:cxn ang="0">
                  <a:pos x="383" y="32"/>
                </a:cxn>
                <a:cxn ang="0">
                  <a:pos x="358" y="41"/>
                </a:cxn>
                <a:cxn ang="0">
                  <a:pos x="331" y="51"/>
                </a:cxn>
                <a:cxn ang="0">
                  <a:pos x="298" y="60"/>
                </a:cxn>
                <a:cxn ang="0">
                  <a:pos x="259" y="69"/>
                </a:cxn>
                <a:cxn ang="0">
                  <a:pos x="220" y="77"/>
                </a:cxn>
                <a:cxn ang="0">
                  <a:pos x="181" y="83"/>
                </a:cxn>
                <a:cxn ang="0">
                  <a:pos x="140" y="86"/>
                </a:cxn>
                <a:cxn ang="0">
                  <a:pos x="100" y="89"/>
                </a:cxn>
                <a:cxn ang="0">
                  <a:pos x="61" y="87"/>
                </a:cxn>
                <a:cxn ang="0">
                  <a:pos x="20" y="84"/>
                </a:cxn>
                <a:cxn ang="0">
                  <a:pos x="0" y="82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483" h="90">
                  <a:moveTo>
                    <a:pt x="0" y="83"/>
                  </a:moveTo>
                  <a:lnTo>
                    <a:pt x="19" y="85"/>
                  </a:lnTo>
                  <a:lnTo>
                    <a:pt x="39" y="86"/>
                  </a:lnTo>
                  <a:lnTo>
                    <a:pt x="57" y="89"/>
                  </a:lnTo>
                  <a:lnTo>
                    <a:pt x="77" y="90"/>
                  </a:lnTo>
                  <a:lnTo>
                    <a:pt x="96" y="90"/>
                  </a:lnTo>
                  <a:lnTo>
                    <a:pt x="116" y="90"/>
                  </a:lnTo>
                  <a:lnTo>
                    <a:pt x="134" y="90"/>
                  </a:lnTo>
                  <a:lnTo>
                    <a:pt x="154" y="90"/>
                  </a:lnTo>
                  <a:lnTo>
                    <a:pt x="173" y="89"/>
                  </a:lnTo>
                  <a:lnTo>
                    <a:pt x="192" y="87"/>
                  </a:lnTo>
                  <a:lnTo>
                    <a:pt x="211" y="85"/>
                  </a:lnTo>
                  <a:lnTo>
                    <a:pt x="230" y="83"/>
                  </a:lnTo>
                  <a:lnTo>
                    <a:pt x="249" y="81"/>
                  </a:lnTo>
                  <a:lnTo>
                    <a:pt x="268" y="77"/>
                  </a:lnTo>
                  <a:lnTo>
                    <a:pt x="287" y="74"/>
                  </a:lnTo>
                  <a:lnTo>
                    <a:pt x="306" y="70"/>
                  </a:lnTo>
                  <a:lnTo>
                    <a:pt x="327" y="66"/>
                  </a:lnTo>
                  <a:lnTo>
                    <a:pt x="349" y="60"/>
                  </a:lnTo>
                  <a:lnTo>
                    <a:pt x="372" y="55"/>
                  </a:lnTo>
                  <a:lnTo>
                    <a:pt x="394" y="48"/>
                  </a:lnTo>
                  <a:lnTo>
                    <a:pt x="415" y="41"/>
                  </a:lnTo>
                  <a:lnTo>
                    <a:pt x="436" y="33"/>
                  </a:lnTo>
                  <a:lnTo>
                    <a:pt x="457" y="25"/>
                  </a:lnTo>
                  <a:lnTo>
                    <a:pt x="477" y="15"/>
                  </a:lnTo>
                  <a:lnTo>
                    <a:pt x="480" y="13"/>
                  </a:lnTo>
                  <a:lnTo>
                    <a:pt x="482" y="7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3" y="0"/>
                  </a:lnTo>
                  <a:lnTo>
                    <a:pt x="465" y="2"/>
                  </a:lnTo>
                  <a:lnTo>
                    <a:pt x="458" y="3"/>
                  </a:lnTo>
                  <a:lnTo>
                    <a:pt x="451" y="7"/>
                  </a:lnTo>
                  <a:lnTo>
                    <a:pt x="444" y="9"/>
                  </a:lnTo>
                  <a:lnTo>
                    <a:pt x="437" y="13"/>
                  </a:lnTo>
                  <a:lnTo>
                    <a:pt x="430" y="15"/>
                  </a:lnTo>
                  <a:lnTo>
                    <a:pt x="424" y="17"/>
                  </a:lnTo>
                  <a:lnTo>
                    <a:pt x="410" y="22"/>
                  </a:lnTo>
                  <a:lnTo>
                    <a:pt x="397" y="28"/>
                  </a:lnTo>
                  <a:lnTo>
                    <a:pt x="383" y="32"/>
                  </a:lnTo>
                  <a:lnTo>
                    <a:pt x="371" y="37"/>
                  </a:lnTo>
                  <a:lnTo>
                    <a:pt x="358" y="41"/>
                  </a:lnTo>
                  <a:lnTo>
                    <a:pt x="344" y="46"/>
                  </a:lnTo>
                  <a:lnTo>
                    <a:pt x="331" y="51"/>
                  </a:lnTo>
                  <a:lnTo>
                    <a:pt x="318" y="54"/>
                  </a:lnTo>
                  <a:lnTo>
                    <a:pt x="298" y="60"/>
                  </a:lnTo>
                  <a:lnTo>
                    <a:pt x="278" y="64"/>
                  </a:lnTo>
                  <a:lnTo>
                    <a:pt x="259" y="69"/>
                  </a:lnTo>
                  <a:lnTo>
                    <a:pt x="239" y="74"/>
                  </a:lnTo>
                  <a:lnTo>
                    <a:pt x="220" y="77"/>
                  </a:lnTo>
                  <a:lnTo>
                    <a:pt x="200" y="81"/>
                  </a:lnTo>
                  <a:lnTo>
                    <a:pt x="181" y="83"/>
                  </a:lnTo>
                  <a:lnTo>
                    <a:pt x="160" y="85"/>
                  </a:lnTo>
                  <a:lnTo>
                    <a:pt x="140" y="86"/>
                  </a:lnTo>
                  <a:lnTo>
                    <a:pt x="121" y="87"/>
                  </a:lnTo>
                  <a:lnTo>
                    <a:pt x="100" y="89"/>
                  </a:lnTo>
                  <a:lnTo>
                    <a:pt x="80" y="89"/>
                  </a:lnTo>
                  <a:lnTo>
                    <a:pt x="61" y="87"/>
                  </a:lnTo>
                  <a:lnTo>
                    <a:pt x="40" y="86"/>
                  </a:lnTo>
                  <a:lnTo>
                    <a:pt x="20" y="84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16"/>
            <p:cNvGrpSpPr>
              <a:grpSpLocks/>
            </p:cNvGrpSpPr>
            <p:nvPr/>
          </p:nvGrpSpPr>
          <p:grpSpPr bwMode="auto">
            <a:xfrm rot="-2833046">
              <a:off x="3414" y="3454"/>
              <a:ext cx="349" cy="437"/>
              <a:chOff x="3455" y="3254"/>
              <a:chExt cx="349" cy="437"/>
            </a:xfrm>
          </p:grpSpPr>
          <p:sp>
            <p:nvSpPr>
              <p:cNvPr id="184" name="Freeform 217"/>
              <p:cNvSpPr>
                <a:spLocks/>
              </p:cNvSpPr>
              <p:nvPr/>
            </p:nvSpPr>
            <p:spPr bwMode="auto">
              <a:xfrm>
                <a:off x="3530" y="3271"/>
                <a:ext cx="274" cy="322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218"/>
              <p:cNvSpPr>
                <a:spLocks/>
              </p:cNvSpPr>
              <p:nvPr/>
            </p:nvSpPr>
            <p:spPr bwMode="auto">
              <a:xfrm>
                <a:off x="3532" y="3279"/>
                <a:ext cx="189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219"/>
              <p:cNvSpPr>
                <a:spLocks/>
              </p:cNvSpPr>
              <p:nvPr/>
            </p:nvSpPr>
            <p:spPr bwMode="auto">
              <a:xfrm>
                <a:off x="3455" y="3358"/>
                <a:ext cx="268" cy="60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220"/>
              <p:cNvSpPr>
                <a:spLocks/>
              </p:cNvSpPr>
              <p:nvPr/>
            </p:nvSpPr>
            <p:spPr bwMode="auto">
              <a:xfrm>
                <a:off x="3467" y="3398"/>
                <a:ext cx="233" cy="48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221"/>
              <p:cNvSpPr>
                <a:spLocks/>
              </p:cNvSpPr>
              <p:nvPr/>
            </p:nvSpPr>
            <p:spPr bwMode="auto">
              <a:xfrm>
                <a:off x="3513" y="3485"/>
                <a:ext cx="165" cy="5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222"/>
              <p:cNvSpPr>
                <a:spLocks/>
              </p:cNvSpPr>
              <p:nvPr/>
            </p:nvSpPr>
            <p:spPr bwMode="auto">
              <a:xfrm>
                <a:off x="3515" y="3525"/>
                <a:ext cx="279" cy="162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223"/>
              <p:cNvSpPr>
                <a:spLocks/>
              </p:cNvSpPr>
              <p:nvPr/>
            </p:nvSpPr>
            <p:spPr bwMode="auto">
              <a:xfrm>
                <a:off x="3461" y="3443"/>
                <a:ext cx="215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224"/>
              <p:cNvSpPr>
                <a:spLocks/>
              </p:cNvSpPr>
              <p:nvPr/>
            </p:nvSpPr>
            <p:spPr bwMode="auto">
              <a:xfrm>
                <a:off x="3680" y="3254"/>
                <a:ext cx="64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25"/>
              <p:cNvGrpSpPr>
                <a:grpSpLocks/>
              </p:cNvGrpSpPr>
              <p:nvPr/>
            </p:nvGrpSpPr>
            <p:grpSpPr bwMode="auto">
              <a:xfrm rot="2925846" flipV="1">
                <a:off x="3596" y="3498"/>
                <a:ext cx="258" cy="127"/>
                <a:chOff x="4247" y="2662"/>
                <a:chExt cx="243" cy="118"/>
              </a:xfrm>
            </p:grpSpPr>
            <p:sp>
              <p:nvSpPr>
                <p:cNvPr id="193" name="Freeform 22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22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22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22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23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23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23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23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23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23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3" name="12-Point Star 202"/>
          <p:cNvSpPr/>
          <p:nvPr/>
        </p:nvSpPr>
        <p:spPr>
          <a:xfrm>
            <a:off x="7965375" y="5943600"/>
            <a:ext cx="304800" cy="304800"/>
          </a:xfrm>
          <a:prstGeom prst="star12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192B7E3C-DC18-4DA6-BA2B-B4CBF9E78DBC}" type="slidenum">
              <a:rPr lang="en-US" b="1" smtClean="0"/>
              <a:pPr>
                <a:defRPr/>
              </a:pPr>
              <a:t>11</a:t>
            </a:fld>
            <a:endParaRPr lang="en-US" b="1" dirty="0"/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 happens around a Presentation</a:t>
            </a:r>
            <a:endParaRPr lang="en-US" dirty="0"/>
          </a:p>
        </p:txBody>
      </p:sp>
      <p:sp>
        <p:nvSpPr>
          <p:cNvPr id="13331" name="TextBox 28"/>
          <p:cNvSpPr txBox="1">
            <a:spLocks noChangeArrowheads="1"/>
          </p:cNvSpPr>
          <p:nvPr/>
        </p:nvSpPr>
        <p:spPr bwMode="auto">
          <a:xfrm>
            <a:off x="7391400" y="6248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latin typeface="+mn-lt"/>
              </a:rPr>
              <a:t>Time</a:t>
            </a:r>
          </a:p>
        </p:txBody>
      </p:sp>
      <p:sp>
        <p:nvSpPr>
          <p:cNvPr id="13332" name="TextBox 29"/>
          <p:cNvSpPr txBox="1">
            <a:spLocks noChangeArrowheads="1"/>
          </p:cNvSpPr>
          <p:nvPr/>
        </p:nvSpPr>
        <p:spPr bwMode="auto">
          <a:xfrm>
            <a:off x="6172200" y="2895600"/>
            <a:ext cx="949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+mn-lt"/>
              </a:rPr>
              <a:t>System</a:t>
            </a:r>
          </a:p>
        </p:txBody>
      </p:sp>
      <p:sp>
        <p:nvSpPr>
          <p:cNvPr id="13344" name="TextBox 44"/>
          <p:cNvSpPr txBox="1">
            <a:spLocks noChangeArrowheads="1"/>
          </p:cNvSpPr>
          <p:nvPr/>
        </p:nvSpPr>
        <p:spPr bwMode="auto">
          <a:xfrm>
            <a:off x="838200" y="4572000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latin typeface="+mn-lt"/>
              </a:rPr>
              <a:t>User</a:t>
            </a:r>
            <a:endParaRPr lang="en-US" b="1" dirty="0">
              <a:latin typeface="+mn-lt"/>
            </a:endParaRPr>
          </a:p>
        </p:txBody>
      </p:sp>
      <p:pic>
        <p:nvPicPr>
          <p:cNvPr id="40" name="Picture 119" descr="j02974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537130" y="1295400"/>
            <a:ext cx="1835150" cy="1720850"/>
          </a:xfrm>
          <a:prstGeom prst="rect">
            <a:avLst/>
          </a:prstGeom>
          <a:noFill/>
        </p:spPr>
      </p:pic>
      <p:pic>
        <p:nvPicPr>
          <p:cNvPr id="43" name="Picture 121" descr="MCj039688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2643">
            <a:off x="6019800" y="2389079"/>
            <a:ext cx="779315" cy="483262"/>
          </a:xfrm>
          <a:prstGeom prst="rect">
            <a:avLst/>
          </a:prstGeom>
          <a:noFill/>
        </p:spPr>
      </p:pic>
      <p:sp>
        <p:nvSpPr>
          <p:cNvPr id="45" name="AutoShape 200"/>
          <p:cNvSpPr>
            <a:spLocks noChangeArrowheads="1"/>
          </p:cNvSpPr>
          <p:nvPr/>
        </p:nvSpPr>
        <p:spPr bwMode="auto">
          <a:xfrm>
            <a:off x="8229600" y="1066800"/>
            <a:ext cx="838200" cy="609600"/>
          </a:xfrm>
          <a:prstGeom prst="wedgeEllipseCallout">
            <a:avLst>
              <a:gd name="adj1" fmla="val -41856"/>
              <a:gd name="adj2" fmla="val 67708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grpSp>
        <p:nvGrpSpPr>
          <p:cNvPr id="6" name="Group 164"/>
          <p:cNvGrpSpPr/>
          <p:nvPr/>
        </p:nvGrpSpPr>
        <p:grpSpPr>
          <a:xfrm>
            <a:off x="-152400" y="2514600"/>
            <a:ext cx="1714500" cy="2667000"/>
            <a:chOff x="0" y="1371600"/>
            <a:chExt cx="1714500" cy="2667000"/>
          </a:xfrm>
        </p:grpSpPr>
        <p:grpSp>
          <p:nvGrpSpPr>
            <p:cNvPr id="7" name="Group 49"/>
            <p:cNvGrpSpPr>
              <a:grpSpLocks/>
            </p:cNvGrpSpPr>
            <p:nvPr/>
          </p:nvGrpSpPr>
          <p:grpSpPr bwMode="auto">
            <a:xfrm flipH="1">
              <a:off x="355600" y="1371600"/>
              <a:ext cx="1358900" cy="2239963"/>
              <a:chOff x="4503" y="1878"/>
              <a:chExt cx="623" cy="1027"/>
            </a:xfrm>
          </p:grpSpPr>
          <p:sp>
            <p:nvSpPr>
              <p:cNvPr id="52" name="Freeform 3"/>
              <p:cNvSpPr>
                <a:spLocks/>
              </p:cNvSpPr>
              <p:nvPr/>
            </p:nvSpPr>
            <p:spPr bwMode="auto">
              <a:xfrm>
                <a:off x="4766" y="1945"/>
                <a:ext cx="191" cy="326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26" y="51"/>
                  </a:cxn>
                  <a:cxn ang="0">
                    <a:pos x="9" y="110"/>
                  </a:cxn>
                  <a:cxn ang="0">
                    <a:pos x="0" y="188"/>
                  </a:cxn>
                  <a:cxn ang="0">
                    <a:pos x="6" y="272"/>
                  </a:cxn>
                  <a:cxn ang="0">
                    <a:pos x="22" y="334"/>
                  </a:cxn>
                  <a:cxn ang="0">
                    <a:pos x="43" y="376"/>
                  </a:cxn>
                  <a:cxn ang="0">
                    <a:pos x="64" y="403"/>
                  </a:cxn>
                  <a:cxn ang="0">
                    <a:pos x="85" y="420"/>
                  </a:cxn>
                  <a:cxn ang="0">
                    <a:pos x="106" y="429"/>
                  </a:cxn>
                  <a:cxn ang="0">
                    <a:pos x="123" y="440"/>
                  </a:cxn>
                  <a:cxn ang="0">
                    <a:pos x="131" y="461"/>
                  </a:cxn>
                  <a:cxn ang="0">
                    <a:pos x="122" y="517"/>
                  </a:cxn>
                  <a:cxn ang="0">
                    <a:pos x="107" y="591"/>
                  </a:cxn>
                  <a:cxn ang="0">
                    <a:pos x="105" y="622"/>
                  </a:cxn>
                  <a:cxn ang="0">
                    <a:pos x="108" y="638"/>
                  </a:cxn>
                  <a:cxn ang="0">
                    <a:pos x="116" y="650"/>
                  </a:cxn>
                  <a:cxn ang="0">
                    <a:pos x="131" y="648"/>
                  </a:cxn>
                  <a:cxn ang="0">
                    <a:pos x="157" y="625"/>
                  </a:cxn>
                  <a:cxn ang="0">
                    <a:pos x="198" y="588"/>
                  </a:cxn>
                  <a:cxn ang="0">
                    <a:pos x="244" y="546"/>
                  </a:cxn>
                  <a:cxn ang="0">
                    <a:pos x="282" y="504"/>
                  </a:cxn>
                  <a:cxn ang="0">
                    <a:pos x="309" y="448"/>
                  </a:cxn>
                  <a:cxn ang="0">
                    <a:pos x="321" y="372"/>
                  </a:cxn>
                  <a:cxn ang="0">
                    <a:pos x="326" y="327"/>
                  </a:cxn>
                  <a:cxn ang="0">
                    <a:pos x="341" y="301"/>
                  </a:cxn>
                  <a:cxn ang="0">
                    <a:pos x="360" y="273"/>
                  </a:cxn>
                  <a:cxn ang="0">
                    <a:pos x="378" y="240"/>
                  </a:cxn>
                  <a:cxn ang="0">
                    <a:pos x="382" y="202"/>
                  </a:cxn>
                  <a:cxn ang="0">
                    <a:pos x="370" y="173"/>
                  </a:cxn>
                  <a:cxn ang="0">
                    <a:pos x="345" y="152"/>
                  </a:cxn>
                  <a:cxn ang="0">
                    <a:pos x="318" y="136"/>
                  </a:cxn>
                  <a:cxn ang="0">
                    <a:pos x="290" y="119"/>
                  </a:cxn>
                  <a:cxn ang="0">
                    <a:pos x="250" y="96"/>
                  </a:cxn>
                  <a:cxn ang="0">
                    <a:pos x="203" y="72"/>
                  </a:cxn>
                  <a:cxn ang="0">
                    <a:pos x="160" y="48"/>
                  </a:cxn>
                  <a:cxn ang="0">
                    <a:pos x="129" y="26"/>
                  </a:cxn>
                  <a:cxn ang="0">
                    <a:pos x="99" y="10"/>
                  </a:cxn>
                  <a:cxn ang="0">
                    <a:pos x="70" y="0"/>
                  </a:cxn>
                  <a:cxn ang="0">
                    <a:pos x="48" y="5"/>
                  </a:cxn>
                </a:cxnLst>
                <a:rect l="0" t="0" r="r" b="b"/>
                <a:pathLst>
                  <a:path w="382" h="651">
                    <a:moveTo>
                      <a:pt x="43" y="13"/>
                    </a:moveTo>
                    <a:lnTo>
                      <a:pt x="40" y="18"/>
                    </a:lnTo>
                    <a:lnTo>
                      <a:pt x="34" y="30"/>
                    </a:lnTo>
                    <a:lnTo>
                      <a:pt x="26" y="51"/>
                    </a:lnTo>
                    <a:lnTo>
                      <a:pt x="18" y="77"/>
                    </a:lnTo>
                    <a:lnTo>
                      <a:pt x="9" y="110"/>
                    </a:lnTo>
                    <a:lnTo>
                      <a:pt x="3" y="147"/>
                    </a:lnTo>
                    <a:lnTo>
                      <a:pt x="0" y="188"/>
                    </a:lnTo>
                    <a:lnTo>
                      <a:pt x="1" y="231"/>
                    </a:lnTo>
                    <a:lnTo>
                      <a:pt x="6" y="272"/>
                    </a:lnTo>
                    <a:lnTo>
                      <a:pt x="14" y="306"/>
                    </a:lnTo>
                    <a:lnTo>
                      <a:pt x="22" y="334"/>
                    </a:lnTo>
                    <a:lnTo>
                      <a:pt x="32" y="357"/>
                    </a:lnTo>
                    <a:lnTo>
                      <a:pt x="43" y="376"/>
                    </a:lnTo>
                    <a:lnTo>
                      <a:pt x="54" y="391"/>
                    </a:lnTo>
                    <a:lnTo>
                      <a:pt x="64" y="403"/>
                    </a:lnTo>
                    <a:lnTo>
                      <a:pt x="75" y="413"/>
                    </a:lnTo>
                    <a:lnTo>
                      <a:pt x="85" y="420"/>
                    </a:lnTo>
                    <a:lnTo>
                      <a:pt x="96" y="425"/>
                    </a:lnTo>
                    <a:lnTo>
                      <a:pt x="106" y="429"/>
                    </a:lnTo>
                    <a:lnTo>
                      <a:pt x="115" y="435"/>
                    </a:lnTo>
                    <a:lnTo>
                      <a:pt x="123" y="440"/>
                    </a:lnTo>
                    <a:lnTo>
                      <a:pt x="129" y="448"/>
                    </a:lnTo>
                    <a:lnTo>
                      <a:pt x="131" y="461"/>
                    </a:lnTo>
                    <a:lnTo>
                      <a:pt x="130" y="477"/>
                    </a:lnTo>
                    <a:lnTo>
                      <a:pt x="122" y="517"/>
                    </a:lnTo>
                    <a:lnTo>
                      <a:pt x="114" y="557"/>
                    </a:lnTo>
                    <a:lnTo>
                      <a:pt x="107" y="591"/>
                    </a:lnTo>
                    <a:lnTo>
                      <a:pt x="105" y="614"/>
                    </a:lnTo>
                    <a:lnTo>
                      <a:pt x="105" y="622"/>
                    </a:lnTo>
                    <a:lnTo>
                      <a:pt x="106" y="630"/>
                    </a:lnTo>
                    <a:lnTo>
                      <a:pt x="108" y="638"/>
                    </a:lnTo>
                    <a:lnTo>
                      <a:pt x="112" y="645"/>
                    </a:lnTo>
                    <a:lnTo>
                      <a:pt x="116" y="650"/>
                    </a:lnTo>
                    <a:lnTo>
                      <a:pt x="122" y="651"/>
                    </a:lnTo>
                    <a:lnTo>
                      <a:pt x="131" y="648"/>
                    </a:lnTo>
                    <a:lnTo>
                      <a:pt x="142" y="638"/>
                    </a:lnTo>
                    <a:lnTo>
                      <a:pt x="157" y="625"/>
                    </a:lnTo>
                    <a:lnTo>
                      <a:pt x="176" y="607"/>
                    </a:lnTo>
                    <a:lnTo>
                      <a:pt x="198" y="588"/>
                    </a:lnTo>
                    <a:lnTo>
                      <a:pt x="221" y="567"/>
                    </a:lnTo>
                    <a:lnTo>
                      <a:pt x="244" y="546"/>
                    </a:lnTo>
                    <a:lnTo>
                      <a:pt x="265" y="524"/>
                    </a:lnTo>
                    <a:lnTo>
                      <a:pt x="282" y="504"/>
                    </a:lnTo>
                    <a:lnTo>
                      <a:pt x="295" y="485"/>
                    </a:lnTo>
                    <a:lnTo>
                      <a:pt x="309" y="448"/>
                    </a:lnTo>
                    <a:lnTo>
                      <a:pt x="318" y="409"/>
                    </a:lnTo>
                    <a:lnTo>
                      <a:pt x="321" y="372"/>
                    </a:lnTo>
                    <a:lnTo>
                      <a:pt x="324" y="341"/>
                    </a:lnTo>
                    <a:lnTo>
                      <a:pt x="326" y="327"/>
                    </a:lnTo>
                    <a:lnTo>
                      <a:pt x="332" y="315"/>
                    </a:lnTo>
                    <a:lnTo>
                      <a:pt x="341" y="301"/>
                    </a:lnTo>
                    <a:lnTo>
                      <a:pt x="350" y="287"/>
                    </a:lnTo>
                    <a:lnTo>
                      <a:pt x="360" y="273"/>
                    </a:lnTo>
                    <a:lnTo>
                      <a:pt x="370" y="257"/>
                    </a:lnTo>
                    <a:lnTo>
                      <a:pt x="378" y="240"/>
                    </a:lnTo>
                    <a:lnTo>
                      <a:pt x="382" y="220"/>
                    </a:lnTo>
                    <a:lnTo>
                      <a:pt x="382" y="202"/>
                    </a:lnTo>
                    <a:lnTo>
                      <a:pt x="378" y="186"/>
                    </a:lnTo>
                    <a:lnTo>
                      <a:pt x="370" y="173"/>
                    </a:lnTo>
                    <a:lnTo>
                      <a:pt x="359" y="162"/>
                    </a:lnTo>
                    <a:lnTo>
                      <a:pt x="345" y="152"/>
                    </a:lnTo>
                    <a:lnTo>
                      <a:pt x="332" y="144"/>
                    </a:lnTo>
                    <a:lnTo>
                      <a:pt x="318" y="136"/>
                    </a:lnTo>
                    <a:lnTo>
                      <a:pt x="305" y="128"/>
                    </a:lnTo>
                    <a:lnTo>
                      <a:pt x="290" y="119"/>
                    </a:lnTo>
                    <a:lnTo>
                      <a:pt x="272" y="107"/>
                    </a:lnTo>
                    <a:lnTo>
                      <a:pt x="250" y="96"/>
                    </a:lnTo>
                    <a:lnTo>
                      <a:pt x="226" y="83"/>
                    </a:lnTo>
                    <a:lnTo>
                      <a:pt x="203" y="72"/>
                    </a:lnTo>
                    <a:lnTo>
                      <a:pt x="180" y="59"/>
                    </a:lnTo>
                    <a:lnTo>
                      <a:pt x="160" y="48"/>
                    </a:lnTo>
                    <a:lnTo>
                      <a:pt x="144" y="36"/>
                    </a:lnTo>
                    <a:lnTo>
                      <a:pt x="129" y="26"/>
                    </a:lnTo>
                    <a:lnTo>
                      <a:pt x="114" y="16"/>
                    </a:lnTo>
                    <a:lnTo>
                      <a:pt x="99" y="10"/>
                    </a:lnTo>
                    <a:lnTo>
                      <a:pt x="84" y="4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48" y="5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4"/>
              <p:cNvSpPr>
                <a:spLocks/>
              </p:cNvSpPr>
              <p:nvPr/>
            </p:nvSpPr>
            <p:spPr bwMode="auto">
              <a:xfrm>
                <a:off x="4769" y="1948"/>
                <a:ext cx="185" cy="320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25" y="50"/>
                  </a:cxn>
                  <a:cxn ang="0">
                    <a:pos x="9" y="107"/>
                  </a:cxn>
                  <a:cxn ang="0">
                    <a:pos x="0" y="184"/>
                  </a:cxn>
                  <a:cxn ang="0">
                    <a:pos x="5" y="267"/>
                  </a:cxn>
                  <a:cxn ang="0">
                    <a:pos x="20" y="328"/>
                  </a:cxn>
                  <a:cxn ang="0">
                    <a:pos x="40" y="370"/>
                  </a:cxn>
                  <a:cxn ang="0">
                    <a:pos x="62" y="396"/>
                  </a:cxn>
                  <a:cxn ang="0">
                    <a:pos x="81" y="412"/>
                  </a:cxn>
                  <a:cxn ang="0">
                    <a:pos x="101" y="422"/>
                  </a:cxn>
                  <a:cxn ang="0">
                    <a:pos x="117" y="431"/>
                  </a:cxn>
                  <a:cxn ang="0">
                    <a:pos x="126" y="449"/>
                  </a:cxn>
                  <a:cxn ang="0">
                    <a:pos x="125" y="465"/>
                  </a:cxn>
                  <a:cxn ang="0">
                    <a:pos x="125" y="469"/>
                  </a:cxn>
                  <a:cxn ang="0">
                    <a:pos x="118" y="509"/>
                  </a:cxn>
                  <a:cxn ang="0">
                    <a:pos x="103" y="581"/>
                  </a:cxn>
                  <a:cxn ang="0">
                    <a:pos x="101" y="612"/>
                  </a:cxn>
                  <a:cxn ang="0">
                    <a:pos x="104" y="628"/>
                  </a:cxn>
                  <a:cxn ang="0">
                    <a:pos x="111" y="639"/>
                  </a:cxn>
                  <a:cxn ang="0">
                    <a:pos x="126" y="637"/>
                  </a:cxn>
                  <a:cxn ang="0">
                    <a:pos x="152" y="614"/>
                  </a:cxn>
                  <a:cxn ang="0">
                    <a:pos x="192" y="578"/>
                  </a:cxn>
                  <a:cxn ang="0">
                    <a:pos x="237" y="537"/>
                  </a:cxn>
                  <a:cxn ang="0">
                    <a:pos x="274" y="495"/>
                  </a:cxn>
                  <a:cxn ang="0">
                    <a:pos x="299" y="440"/>
                  </a:cxn>
                  <a:cxn ang="0">
                    <a:pos x="312" y="366"/>
                  </a:cxn>
                  <a:cxn ang="0">
                    <a:pos x="315" y="321"/>
                  </a:cxn>
                  <a:cxn ang="0">
                    <a:pos x="330" y="296"/>
                  </a:cxn>
                  <a:cxn ang="0">
                    <a:pos x="350" y="268"/>
                  </a:cxn>
                  <a:cxn ang="0">
                    <a:pos x="366" y="236"/>
                  </a:cxn>
                  <a:cxn ang="0">
                    <a:pos x="371" y="198"/>
                  </a:cxn>
                  <a:cxn ang="0">
                    <a:pos x="359" y="169"/>
                  </a:cxn>
                  <a:cxn ang="0">
                    <a:pos x="336" y="149"/>
                  </a:cxn>
                  <a:cxn ang="0">
                    <a:pos x="309" y="133"/>
                  </a:cxn>
                  <a:cxn ang="0">
                    <a:pos x="283" y="115"/>
                  </a:cxn>
                  <a:cxn ang="0">
                    <a:pos x="243" y="93"/>
                  </a:cxn>
                  <a:cxn ang="0">
                    <a:pos x="195" y="69"/>
                  </a:cxn>
                  <a:cxn ang="0">
                    <a:pos x="154" y="45"/>
                  </a:cxn>
                  <a:cxn ang="0">
                    <a:pos x="125" y="25"/>
                  </a:cxn>
                  <a:cxn ang="0">
                    <a:pos x="95" y="8"/>
                  </a:cxn>
                  <a:cxn ang="0">
                    <a:pos x="66" y="0"/>
                  </a:cxn>
                  <a:cxn ang="0">
                    <a:pos x="46" y="4"/>
                  </a:cxn>
                </a:cxnLst>
                <a:rect l="0" t="0" r="r" b="b"/>
                <a:pathLst>
                  <a:path w="371" h="641">
                    <a:moveTo>
                      <a:pt x="40" y="12"/>
                    </a:moveTo>
                    <a:lnTo>
                      <a:pt x="38" y="16"/>
                    </a:lnTo>
                    <a:lnTo>
                      <a:pt x="32" y="29"/>
                    </a:lnTo>
                    <a:lnTo>
                      <a:pt x="25" y="50"/>
                    </a:lnTo>
                    <a:lnTo>
                      <a:pt x="17" y="76"/>
                    </a:lnTo>
                    <a:lnTo>
                      <a:pt x="9" y="107"/>
                    </a:lnTo>
                    <a:lnTo>
                      <a:pt x="3" y="144"/>
                    </a:lnTo>
                    <a:lnTo>
                      <a:pt x="0" y="184"/>
                    </a:lnTo>
                    <a:lnTo>
                      <a:pt x="1" y="227"/>
                    </a:lnTo>
                    <a:lnTo>
                      <a:pt x="5" y="267"/>
                    </a:lnTo>
                    <a:lnTo>
                      <a:pt x="12" y="301"/>
                    </a:lnTo>
                    <a:lnTo>
                      <a:pt x="20" y="328"/>
                    </a:lnTo>
                    <a:lnTo>
                      <a:pt x="30" y="351"/>
                    </a:lnTo>
                    <a:lnTo>
                      <a:pt x="40" y="370"/>
                    </a:lnTo>
                    <a:lnTo>
                      <a:pt x="52" y="385"/>
                    </a:lnTo>
                    <a:lnTo>
                      <a:pt x="62" y="396"/>
                    </a:lnTo>
                    <a:lnTo>
                      <a:pt x="72" y="406"/>
                    </a:lnTo>
                    <a:lnTo>
                      <a:pt x="81" y="412"/>
                    </a:lnTo>
                    <a:lnTo>
                      <a:pt x="92" y="417"/>
                    </a:lnTo>
                    <a:lnTo>
                      <a:pt x="101" y="422"/>
                    </a:lnTo>
                    <a:lnTo>
                      <a:pt x="110" y="426"/>
                    </a:lnTo>
                    <a:lnTo>
                      <a:pt x="117" y="431"/>
                    </a:lnTo>
                    <a:lnTo>
                      <a:pt x="123" y="439"/>
                    </a:lnTo>
                    <a:lnTo>
                      <a:pt x="126" y="449"/>
                    </a:lnTo>
                    <a:lnTo>
                      <a:pt x="126" y="464"/>
                    </a:lnTo>
                    <a:lnTo>
                      <a:pt x="125" y="465"/>
                    </a:lnTo>
                    <a:lnTo>
                      <a:pt x="125" y="467"/>
                    </a:lnTo>
                    <a:lnTo>
                      <a:pt x="125" y="469"/>
                    </a:lnTo>
                    <a:lnTo>
                      <a:pt x="125" y="470"/>
                    </a:lnTo>
                    <a:lnTo>
                      <a:pt x="118" y="509"/>
                    </a:lnTo>
                    <a:lnTo>
                      <a:pt x="110" y="547"/>
                    </a:lnTo>
                    <a:lnTo>
                      <a:pt x="103" y="581"/>
                    </a:lnTo>
                    <a:lnTo>
                      <a:pt x="101" y="604"/>
                    </a:lnTo>
                    <a:lnTo>
                      <a:pt x="101" y="612"/>
                    </a:lnTo>
                    <a:lnTo>
                      <a:pt x="102" y="620"/>
                    </a:lnTo>
                    <a:lnTo>
                      <a:pt x="104" y="628"/>
                    </a:lnTo>
                    <a:lnTo>
                      <a:pt x="107" y="635"/>
                    </a:lnTo>
                    <a:lnTo>
                      <a:pt x="111" y="639"/>
                    </a:lnTo>
                    <a:lnTo>
                      <a:pt x="118" y="641"/>
                    </a:lnTo>
                    <a:lnTo>
                      <a:pt x="126" y="637"/>
                    </a:lnTo>
                    <a:lnTo>
                      <a:pt x="137" y="628"/>
                    </a:lnTo>
                    <a:lnTo>
                      <a:pt x="152" y="614"/>
                    </a:lnTo>
                    <a:lnTo>
                      <a:pt x="170" y="597"/>
                    </a:lnTo>
                    <a:lnTo>
                      <a:pt x="192" y="578"/>
                    </a:lnTo>
                    <a:lnTo>
                      <a:pt x="215" y="558"/>
                    </a:lnTo>
                    <a:lnTo>
                      <a:pt x="237" y="537"/>
                    </a:lnTo>
                    <a:lnTo>
                      <a:pt x="256" y="515"/>
                    </a:lnTo>
                    <a:lnTo>
                      <a:pt x="274" y="495"/>
                    </a:lnTo>
                    <a:lnTo>
                      <a:pt x="285" y="477"/>
                    </a:lnTo>
                    <a:lnTo>
                      <a:pt x="299" y="440"/>
                    </a:lnTo>
                    <a:lnTo>
                      <a:pt x="308" y="402"/>
                    </a:lnTo>
                    <a:lnTo>
                      <a:pt x="312" y="366"/>
                    </a:lnTo>
                    <a:lnTo>
                      <a:pt x="313" y="335"/>
                    </a:lnTo>
                    <a:lnTo>
                      <a:pt x="315" y="321"/>
                    </a:lnTo>
                    <a:lnTo>
                      <a:pt x="322" y="309"/>
                    </a:lnTo>
                    <a:lnTo>
                      <a:pt x="330" y="296"/>
                    </a:lnTo>
                    <a:lnTo>
                      <a:pt x="339" y="282"/>
                    </a:lnTo>
                    <a:lnTo>
                      <a:pt x="350" y="268"/>
                    </a:lnTo>
                    <a:lnTo>
                      <a:pt x="359" y="252"/>
                    </a:lnTo>
                    <a:lnTo>
                      <a:pt x="366" y="236"/>
                    </a:lnTo>
                    <a:lnTo>
                      <a:pt x="371" y="217"/>
                    </a:lnTo>
                    <a:lnTo>
                      <a:pt x="371" y="198"/>
                    </a:lnTo>
                    <a:lnTo>
                      <a:pt x="367" y="182"/>
                    </a:lnTo>
                    <a:lnTo>
                      <a:pt x="359" y="169"/>
                    </a:lnTo>
                    <a:lnTo>
                      <a:pt x="349" y="158"/>
                    </a:lnTo>
                    <a:lnTo>
                      <a:pt x="336" y="149"/>
                    </a:lnTo>
                    <a:lnTo>
                      <a:pt x="323" y="141"/>
                    </a:lnTo>
                    <a:lnTo>
                      <a:pt x="309" y="133"/>
                    </a:lnTo>
                    <a:lnTo>
                      <a:pt x="297" y="124"/>
                    </a:lnTo>
                    <a:lnTo>
                      <a:pt x="283" y="115"/>
                    </a:lnTo>
                    <a:lnTo>
                      <a:pt x="263" y="105"/>
                    </a:lnTo>
                    <a:lnTo>
                      <a:pt x="243" y="93"/>
                    </a:lnTo>
                    <a:lnTo>
                      <a:pt x="220" y="82"/>
                    </a:lnTo>
                    <a:lnTo>
                      <a:pt x="195" y="69"/>
                    </a:lnTo>
                    <a:lnTo>
                      <a:pt x="174" y="58"/>
                    </a:lnTo>
                    <a:lnTo>
                      <a:pt x="154" y="45"/>
                    </a:lnTo>
                    <a:lnTo>
                      <a:pt x="139" y="35"/>
                    </a:lnTo>
                    <a:lnTo>
                      <a:pt x="125" y="25"/>
                    </a:lnTo>
                    <a:lnTo>
                      <a:pt x="110" y="16"/>
                    </a:lnTo>
                    <a:lnTo>
                      <a:pt x="95" y="8"/>
                    </a:lnTo>
                    <a:lnTo>
                      <a:pt x="80" y="2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6" y="4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4771" y="1950"/>
                <a:ext cx="181" cy="315"/>
              </a:xfrm>
              <a:custGeom>
                <a:avLst/>
                <a:gdLst/>
                <a:ahLst/>
                <a:cxnLst>
                  <a:cxn ang="0">
                    <a:pos x="38" y="17"/>
                  </a:cxn>
                  <a:cxn ang="0">
                    <a:pos x="26" y="49"/>
                  </a:cxn>
                  <a:cxn ang="0">
                    <a:pos x="10" y="107"/>
                  </a:cxn>
                  <a:cxn ang="0">
                    <a:pos x="0" y="182"/>
                  </a:cxn>
                  <a:cxn ang="0">
                    <a:pos x="6" y="262"/>
                  </a:cxn>
                  <a:cxn ang="0">
                    <a:pos x="21" y="323"/>
                  </a:cxn>
                  <a:cxn ang="0">
                    <a:pos x="41" y="364"/>
                  </a:cxn>
                  <a:cxn ang="0">
                    <a:pos x="61" y="390"/>
                  </a:cxn>
                  <a:cxn ang="0">
                    <a:pos x="80" y="406"/>
                  </a:cxn>
                  <a:cxn ang="0">
                    <a:pos x="99" y="415"/>
                  </a:cxn>
                  <a:cxn ang="0">
                    <a:pos x="115" y="425"/>
                  </a:cxn>
                  <a:cxn ang="0">
                    <a:pos x="124" y="443"/>
                  </a:cxn>
                  <a:cxn ang="0">
                    <a:pos x="124" y="459"/>
                  </a:cxn>
                  <a:cxn ang="0">
                    <a:pos x="124" y="462"/>
                  </a:cxn>
                  <a:cxn ang="0">
                    <a:pos x="115" y="502"/>
                  </a:cxn>
                  <a:cxn ang="0">
                    <a:pos x="102" y="572"/>
                  </a:cxn>
                  <a:cxn ang="0">
                    <a:pos x="99" y="602"/>
                  </a:cxn>
                  <a:cxn ang="0">
                    <a:pos x="103" y="618"/>
                  </a:cxn>
                  <a:cxn ang="0">
                    <a:pos x="110" y="630"/>
                  </a:cxn>
                  <a:cxn ang="0">
                    <a:pos x="125" y="627"/>
                  </a:cxn>
                  <a:cxn ang="0">
                    <a:pos x="149" y="604"/>
                  </a:cxn>
                  <a:cxn ang="0">
                    <a:pos x="188" y="569"/>
                  </a:cxn>
                  <a:cxn ang="0">
                    <a:pos x="232" y="528"/>
                  </a:cxn>
                  <a:cxn ang="0">
                    <a:pos x="267" y="488"/>
                  </a:cxn>
                  <a:cxn ang="0">
                    <a:pos x="293" y="434"/>
                  </a:cxn>
                  <a:cxn ang="0">
                    <a:pos x="304" y="360"/>
                  </a:cxn>
                  <a:cxn ang="0">
                    <a:pos x="308" y="318"/>
                  </a:cxn>
                  <a:cxn ang="0">
                    <a:pos x="323" y="292"/>
                  </a:cxn>
                  <a:cxn ang="0">
                    <a:pos x="341" y="265"/>
                  </a:cxn>
                  <a:cxn ang="0">
                    <a:pos x="357" y="232"/>
                  </a:cxn>
                  <a:cxn ang="0">
                    <a:pos x="362" y="195"/>
                  </a:cxn>
                  <a:cxn ang="0">
                    <a:pos x="352" y="167"/>
                  </a:cxn>
                  <a:cxn ang="0">
                    <a:pos x="330" y="146"/>
                  </a:cxn>
                  <a:cxn ang="0">
                    <a:pos x="303" y="130"/>
                  </a:cxn>
                  <a:cxn ang="0">
                    <a:pos x="278" y="114"/>
                  </a:cxn>
                  <a:cxn ang="0">
                    <a:pos x="238" y="92"/>
                  </a:cxn>
                  <a:cxn ang="0">
                    <a:pos x="193" y="69"/>
                  </a:cxn>
                  <a:cxn ang="0">
                    <a:pos x="151" y="45"/>
                  </a:cxn>
                  <a:cxn ang="0">
                    <a:pos x="122" y="25"/>
                  </a:cxn>
                  <a:cxn ang="0">
                    <a:pos x="94" y="9"/>
                  </a:cxn>
                  <a:cxn ang="0">
                    <a:pos x="67" y="0"/>
                  </a:cxn>
                  <a:cxn ang="0">
                    <a:pos x="46" y="4"/>
                  </a:cxn>
                </a:cxnLst>
                <a:rect l="0" t="0" r="r" b="b"/>
                <a:pathLst>
                  <a:path w="362" h="630">
                    <a:moveTo>
                      <a:pt x="41" y="12"/>
                    </a:moveTo>
                    <a:lnTo>
                      <a:pt x="38" y="17"/>
                    </a:lnTo>
                    <a:lnTo>
                      <a:pt x="34" y="30"/>
                    </a:lnTo>
                    <a:lnTo>
                      <a:pt x="26" y="49"/>
                    </a:lnTo>
                    <a:lnTo>
                      <a:pt x="18" y="75"/>
                    </a:lnTo>
                    <a:lnTo>
                      <a:pt x="10" y="107"/>
                    </a:lnTo>
                    <a:lnTo>
                      <a:pt x="4" y="142"/>
                    </a:lnTo>
                    <a:lnTo>
                      <a:pt x="0" y="182"/>
                    </a:lnTo>
                    <a:lnTo>
                      <a:pt x="1" y="223"/>
                    </a:lnTo>
                    <a:lnTo>
                      <a:pt x="6" y="262"/>
                    </a:lnTo>
                    <a:lnTo>
                      <a:pt x="13" y="296"/>
                    </a:lnTo>
                    <a:lnTo>
                      <a:pt x="21" y="323"/>
                    </a:lnTo>
                    <a:lnTo>
                      <a:pt x="30" y="345"/>
                    </a:lnTo>
                    <a:lnTo>
                      <a:pt x="41" y="364"/>
                    </a:lnTo>
                    <a:lnTo>
                      <a:pt x="51" y="379"/>
                    </a:lnTo>
                    <a:lnTo>
                      <a:pt x="61" y="390"/>
                    </a:lnTo>
                    <a:lnTo>
                      <a:pt x="71" y="399"/>
                    </a:lnTo>
                    <a:lnTo>
                      <a:pt x="80" y="406"/>
                    </a:lnTo>
                    <a:lnTo>
                      <a:pt x="90" y="411"/>
                    </a:lnTo>
                    <a:lnTo>
                      <a:pt x="99" y="415"/>
                    </a:lnTo>
                    <a:lnTo>
                      <a:pt x="109" y="420"/>
                    </a:lnTo>
                    <a:lnTo>
                      <a:pt x="115" y="425"/>
                    </a:lnTo>
                    <a:lnTo>
                      <a:pt x="121" y="433"/>
                    </a:lnTo>
                    <a:lnTo>
                      <a:pt x="124" y="443"/>
                    </a:lnTo>
                    <a:lnTo>
                      <a:pt x="124" y="458"/>
                    </a:lnTo>
                    <a:lnTo>
                      <a:pt x="124" y="459"/>
                    </a:lnTo>
                    <a:lnTo>
                      <a:pt x="124" y="460"/>
                    </a:lnTo>
                    <a:lnTo>
                      <a:pt x="124" y="462"/>
                    </a:lnTo>
                    <a:lnTo>
                      <a:pt x="122" y="463"/>
                    </a:lnTo>
                    <a:lnTo>
                      <a:pt x="115" y="502"/>
                    </a:lnTo>
                    <a:lnTo>
                      <a:pt x="109" y="540"/>
                    </a:lnTo>
                    <a:lnTo>
                      <a:pt x="102" y="572"/>
                    </a:lnTo>
                    <a:lnTo>
                      <a:pt x="99" y="594"/>
                    </a:lnTo>
                    <a:lnTo>
                      <a:pt x="99" y="602"/>
                    </a:lnTo>
                    <a:lnTo>
                      <a:pt x="100" y="610"/>
                    </a:lnTo>
                    <a:lnTo>
                      <a:pt x="103" y="618"/>
                    </a:lnTo>
                    <a:lnTo>
                      <a:pt x="105" y="625"/>
                    </a:lnTo>
                    <a:lnTo>
                      <a:pt x="110" y="630"/>
                    </a:lnTo>
                    <a:lnTo>
                      <a:pt x="117" y="630"/>
                    </a:lnTo>
                    <a:lnTo>
                      <a:pt x="125" y="627"/>
                    </a:lnTo>
                    <a:lnTo>
                      <a:pt x="135" y="618"/>
                    </a:lnTo>
                    <a:lnTo>
                      <a:pt x="149" y="604"/>
                    </a:lnTo>
                    <a:lnTo>
                      <a:pt x="167" y="588"/>
                    </a:lnTo>
                    <a:lnTo>
                      <a:pt x="188" y="569"/>
                    </a:lnTo>
                    <a:lnTo>
                      <a:pt x="210" y="549"/>
                    </a:lnTo>
                    <a:lnTo>
                      <a:pt x="232" y="528"/>
                    </a:lnTo>
                    <a:lnTo>
                      <a:pt x="251" y="508"/>
                    </a:lnTo>
                    <a:lnTo>
                      <a:pt x="267" y="488"/>
                    </a:lnTo>
                    <a:lnTo>
                      <a:pt x="279" y="470"/>
                    </a:lnTo>
                    <a:lnTo>
                      <a:pt x="293" y="434"/>
                    </a:lnTo>
                    <a:lnTo>
                      <a:pt x="301" y="396"/>
                    </a:lnTo>
                    <a:lnTo>
                      <a:pt x="304" y="360"/>
                    </a:lnTo>
                    <a:lnTo>
                      <a:pt x="305" y="330"/>
                    </a:lnTo>
                    <a:lnTo>
                      <a:pt x="308" y="318"/>
                    </a:lnTo>
                    <a:lnTo>
                      <a:pt x="315" y="305"/>
                    </a:lnTo>
                    <a:lnTo>
                      <a:pt x="323" y="292"/>
                    </a:lnTo>
                    <a:lnTo>
                      <a:pt x="332" y="278"/>
                    </a:lnTo>
                    <a:lnTo>
                      <a:pt x="341" y="265"/>
                    </a:lnTo>
                    <a:lnTo>
                      <a:pt x="350" y="250"/>
                    </a:lnTo>
                    <a:lnTo>
                      <a:pt x="357" y="232"/>
                    </a:lnTo>
                    <a:lnTo>
                      <a:pt x="362" y="214"/>
                    </a:lnTo>
                    <a:lnTo>
                      <a:pt x="362" y="195"/>
                    </a:lnTo>
                    <a:lnTo>
                      <a:pt x="358" y="179"/>
                    </a:lnTo>
                    <a:lnTo>
                      <a:pt x="352" y="167"/>
                    </a:lnTo>
                    <a:lnTo>
                      <a:pt x="341" y="155"/>
                    </a:lnTo>
                    <a:lnTo>
                      <a:pt x="330" y="146"/>
                    </a:lnTo>
                    <a:lnTo>
                      <a:pt x="316" y="138"/>
                    </a:lnTo>
                    <a:lnTo>
                      <a:pt x="303" y="130"/>
                    </a:lnTo>
                    <a:lnTo>
                      <a:pt x="292" y="122"/>
                    </a:lnTo>
                    <a:lnTo>
                      <a:pt x="278" y="114"/>
                    </a:lnTo>
                    <a:lnTo>
                      <a:pt x="259" y="103"/>
                    </a:lnTo>
                    <a:lnTo>
                      <a:pt x="238" y="92"/>
                    </a:lnTo>
                    <a:lnTo>
                      <a:pt x="216" y="80"/>
                    </a:lnTo>
                    <a:lnTo>
                      <a:pt x="193" y="69"/>
                    </a:lnTo>
                    <a:lnTo>
                      <a:pt x="171" y="56"/>
                    </a:lnTo>
                    <a:lnTo>
                      <a:pt x="151" y="45"/>
                    </a:lnTo>
                    <a:lnTo>
                      <a:pt x="136" y="34"/>
                    </a:lnTo>
                    <a:lnTo>
                      <a:pt x="122" y="25"/>
                    </a:lnTo>
                    <a:lnTo>
                      <a:pt x="109" y="16"/>
                    </a:lnTo>
                    <a:lnTo>
                      <a:pt x="94" y="9"/>
                    </a:lnTo>
                    <a:lnTo>
                      <a:pt x="80" y="3"/>
                    </a:lnTo>
                    <a:lnTo>
                      <a:pt x="67" y="0"/>
                    </a:lnTo>
                    <a:lnTo>
                      <a:pt x="56" y="1"/>
                    </a:lnTo>
                    <a:lnTo>
                      <a:pt x="46" y="4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6"/>
              <p:cNvSpPr>
                <a:spLocks/>
              </p:cNvSpPr>
              <p:nvPr/>
            </p:nvSpPr>
            <p:spPr bwMode="auto">
              <a:xfrm>
                <a:off x="4773" y="1953"/>
                <a:ext cx="177" cy="310"/>
              </a:xfrm>
              <a:custGeom>
                <a:avLst/>
                <a:gdLst/>
                <a:ahLst/>
                <a:cxnLst>
                  <a:cxn ang="0">
                    <a:pos x="37" y="17"/>
                  </a:cxn>
                  <a:cxn ang="0">
                    <a:pos x="24" y="48"/>
                  </a:cxn>
                  <a:cxn ang="0">
                    <a:pos x="9" y="105"/>
                  </a:cxn>
                  <a:cxn ang="0">
                    <a:pos x="0" y="179"/>
                  </a:cxn>
                  <a:cxn ang="0">
                    <a:pos x="6" y="260"/>
                  </a:cxn>
                  <a:cxn ang="0">
                    <a:pos x="21" y="318"/>
                  </a:cxn>
                  <a:cxn ang="0">
                    <a:pos x="39" y="359"/>
                  </a:cxn>
                  <a:cxn ang="0">
                    <a:pos x="60" y="384"/>
                  </a:cxn>
                  <a:cxn ang="0">
                    <a:pos x="78" y="400"/>
                  </a:cxn>
                  <a:cxn ang="0">
                    <a:pos x="97" y="409"/>
                  </a:cxn>
                  <a:cxn ang="0">
                    <a:pos x="113" y="419"/>
                  </a:cxn>
                  <a:cxn ang="0">
                    <a:pos x="120" y="437"/>
                  </a:cxn>
                  <a:cxn ang="0">
                    <a:pos x="120" y="452"/>
                  </a:cxn>
                  <a:cxn ang="0">
                    <a:pos x="120" y="455"/>
                  </a:cxn>
                  <a:cxn ang="0">
                    <a:pos x="113" y="493"/>
                  </a:cxn>
                  <a:cxn ang="0">
                    <a:pos x="99" y="564"/>
                  </a:cxn>
                  <a:cxn ang="0">
                    <a:pos x="97" y="592"/>
                  </a:cxn>
                  <a:cxn ang="0">
                    <a:pos x="100" y="609"/>
                  </a:cxn>
                  <a:cxn ang="0">
                    <a:pos x="107" y="619"/>
                  </a:cxn>
                  <a:cxn ang="0">
                    <a:pos x="121" y="617"/>
                  </a:cxn>
                  <a:cxn ang="0">
                    <a:pos x="145" y="595"/>
                  </a:cxn>
                  <a:cxn ang="0">
                    <a:pos x="183" y="560"/>
                  </a:cxn>
                  <a:cxn ang="0">
                    <a:pos x="224" y="520"/>
                  </a:cxn>
                  <a:cxn ang="0">
                    <a:pos x="260" y="481"/>
                  </a:cxn>
                  <a:cxn ang="0">
                    <a:pos x="284" y="427"/>
                  </a:cxn>
                  <a:cxn ang="0">
                    <a:pos x="296" y="355"/>
                  </a:cxn>
                  <a:cxn ang="0">
                    <a:pos x="299" y="313"/>
                  </a:cxn>
                  <a:cxn ang="0">
                    <a:pos x="313" y="287"/>
                  </a:cxn>
                  <a:cxn ang="0">
                    <a:pos x="332" y="261"/>
                  </a:cxn>
                  <a:cxn ang="0">
                    <a:pos x="348" y="228"/>
                  </a:cxn>
                  <a:cxn ang="0">
                    <a:pos x="352" y="192"/>
                  </a:cxn>
                  <a:cxn ang="0">
                    <a:pos x="342" y="164"/>
                  </a:cxn>
                  <a:cxn ang="0">
                    <a:pos x="321" y="144"/>
                  </a:cxn>
                  <a:cxn ang="0">
                    <a:pos x="296" y="128"/>
                  </a:cxn>
                  <a:cxn ang="0">
                    <a:pos x="271" y="111"/>
                  </a:cxn>
                  <a:cxn ang="0">
                    <a:pos x="231" y="90"/>
                  </a:cxn>
                  <a:cxn ang="0">
                    <a:pos x="188" y="67"/>
                  </a:cxn>
                  <a:cxn ang="0">
                    <a:pos x="147" y="45"/>
                  </a:cxn>
                  <a:cxn ang="0">
                    <a:pos x="120" y="26"/>
                  </a:cxn>
                  <a:cxn ang="0">
                    <a:pos x="91" y="8"/>
                  </a:cxn>
                  <a:cxn ang="0">
                    <a:pos x="64" y="0"/>
                  </a:cxn>
                  <a:cxn ang="0">
                    <a:pos x="45" y="4"/>
                  </a:cxn>
                </a:cxnLst>
                <a:rect l="0" t="0" r="r" b="b"/>
                <a:pathLst>
                  <a:path w="352" h="620">
                    <a:moveTo>
                      <a:pt x="39" y="12"/>
                    </a:moveTo>
                    <a:lnTo>
                      <a:pt x="37" y="17"/>
                    </a:lnTo>
                    <a:lnTo>
                      <a:pt x="32" y="28"/>
                    </a:lnTo>
                    <a:lnTo>
                      <a:pt x="24" y="48"/>
                    </a:lnTo>
                    <a:lnTo>
                      <a:pt x="17" y="74"/>
                    </a:lnTo>
                    <a:lnTo>
                      <a:pt x="9" y="105"/>
                    </a:lnTo>
                    <a:lnTo>
                      <a:pt x="3" y="140"/>
                    </a:lnTo>
                    <a:lnTo>
                      <a:pt x="0" y="179"/>
                    </a:lnTo>
                    <a:lnTo>
                      <a:pt x="1" y="220"/>
                    </a:lnTo>
                    <a:lnTo>
                      <a:pt x="6" y="260"/>
                    </a:lnTo>
                    <a:lnTo>
                      <a:pt x="13" y="292"/>
                    </a:lnTo>
                    <a:lnTo>
                      <a:pt x="21" y="318"/>
                    </a:lnTo>
                    <a:lnTo>
                      <a:pt x="30" y="340"/>
                    </a:lnTo>
                    <a:lnTo>
                      <a:pt x="39" y="359"/>
                    </a:lnTo>
                    <a:lnTo>
                      <a:pt x="49" y="372"/>
                    </a:lnTo>
                    <a:lnTo>
                      <a:pt x="60" y="384"/>
                    </a:lnTo>
                    <a:lnTo>
                      <a:pt x="69" y="393"/>
                    </a:lnTo>
                    <a:lnTo>
                      <a:pt x="78" y="400"/>
                    </a:lnTo>
                    <a:lnTo>
                      <a:pt x="87" y="405"/>
                    </a:lnTo>
                    <a:lnTo>
                      <a:pt x="97" y="409"/>
                    </a:lnTo>
                    <a:lnTo>
                      <a:pt x="106" y="413"/>
                    </a:lnTo>
                    <a:lnTo>
                      <a:pt x="113" y="419"/>
                    </a:lnTo>
                    <a:lnTo>
                      <a:pt x="117" y="427"/>
                    </a:lnTo>
                    <a:lnTo>
                      <a:pt x="120" y="437"/>
                    </a:lnTo>
                    <a:lnTo>
                      <a:pt x="120" y="451"/>
                    </a:lnTo>
                    <a:lnTo>
                      <a:pt x="120" y="452"/>
                    </a:lnTo>
                    <a:lnTo>
                      <a:pt x="120" y="453"/>
                    </a:lnTo>
                    <a:lnTo>
                      <a:pt x="120" y="455"/>
                    </a:lnTo>
                    <a:lnTo>
                      <a:pt x="120" y="457"/>
                    </a:lnTo>
                    <a:lnTo>
                      <a:pt x="113" y="493"/>
                    </a:lnTo>
                    <a:lnTo>
                      <a:pt x="105" y="531"/>
                    </a:lnTo>
                    <a:lnTo>
                      <a:pt x="99" y="564"/>
                    </a:lnTo>
                    <a:lnTo>
                      <a:pt x="97" y="584"/>
                    </a:lnTo>
                    <a:lnTo>
                      <a:pt x="97" y="592"/>
                    </a:lnTo>
                    <a:lnTo>
                      <a:pt x="98" y="601"/>
                    </a:lnTo>
                    <a:lnTo>
                      <a:pt x="100" y="609"/>
                    </a:lnTo>
                    <a:lnTo>
                      <a:pt x="102" y="614"/>
                    </a:lnTo>
                    <a:lnTo>
                      <a:pt x="107" y="619"/>
                    </a:lnTo>
                    <a:lnTo>
                      <a:pt x="113" y="620"/>
                    </a:lnTo>
                    <a:lnTo>
                      <a:pt x="121" y="617"/>
                    </a:lnTo>
                    <a:lnTo>
                      <a:pt x="131" y="607"/>
                    </a:lnTo>
                    <a:lnTo>
                      <a:pt x="145" y="595"/>
                    </a:lnTo>
                    <a:lnTo>
                      <a:pt x="162" y="579"/>
                    </a:lnTo>
                    <a:lnTo>
                      <a:pt x="183" y="560"/>
                    </a:lnTo>
                    <a:lnTo>
                      <a:pt x="204" y="541"/>
                    </a:lnTo>
                    <a:lnTo>
                      <a:pt x="224" y="520"/>
                    </a:lnTo>
                    <a:lnTo>
                      <a:pt x="244" y="499"/>
                    </a:lnTo>
                    <a:lnTo>
                      <a:pt x="260" y="481"/>
                    </a:lnTo>
                    <a:lnTo>
                      <a:pt x="272" y="462"/>
                    </a:lnTo>
                    <a:lnTo>
                      <a:pt x="284" y="427"/>
                    </a:lnTo>
                    <a:lnTo>
                      <a:pt x="292" y="390"/>
                    </a:lnTo>
                    <a:lnTo>
                      <a:pt x="296" y="355"/>
                    </a:lnTo>
                    <a:lnTo>
                      <a:pt x="297" y="325"/>
                    </a:lnTo>
                    <a:lnTo>
                      <a:pt x="299" y="313"/>
                    </a:lnTo>
                    <a:lnTo>
                      <a:pt x="305" y="300"/>
                    </a:lnTo>
                    <a:lnTo>
                      <a:pt x="313" y="287"/>
                    </a:lnTo>
                    <a:lnTo>
                      <a:pt x="322" y="275"/>
                    </a:lnTo>
                    <a:lnTo>
                      <a:pt x="332" y="261"/>
                    </a:lnTo>
                    <a:lnTo>
                      <a:pt x="341" y="246"/>
                    </a:lnTo>
                    <a:lnTo>
                      <a:pt x="348" y="228"/>
                    </a:lnTo>
                    <a:lnTo>
                      <a:pt x="352" y="210"/>
                    </a:lnTo>
                    <a:lnTo>
                      <a:pt x="352" y="192"/>
                    </a:lnTo>
                    <a:lnTo>
                      <a:pt x="349" y="177"/>
                    </a:lnTo>
                    <a:lnTo>
                      <a:pt x="342" y="164"/>
                    </a:lnTo>
                    <a:lnTo>
                      <a:pt x="333" y="154"/>
                    </a:lnTo>
                    <a:lnTo>
                      <a:pt x="321" y="144"/>
                    </a:lnTo>
                    <a:lnTo>
                      <a:pt x="309" y="135"/>
                    </a:lnTo>
                    <a:lnTo>
                      <a:pt x="296" y="128"/>
                    </a:lnTo>
                    <a:lnTo>
                      <a:pt x="284" y="120"/>
                    </a:lnTo>
                    <a:lnTo>
                      <a:pt x="271" y="111"/>
                    </a:lnTo>
                    <a:lnTo>
                      <a:pt x="252" y="102"/>
                    </a:lnTo>
                    <a:lnTo>
                      <a:pt x="231" y="90"/>
                    </a:lnTo>
                    <a:lnTo>
                      <a:pt x="209" y="79"/>
                    </a:lnTo>
                    <a:lnTo>
                      <a:pt x="188" y="67"/>
                    </a:lnTo>
                    <a:lnTo>
                      <a:pt x="166" y="56"/>
                    </a:lnTo>
                    <a:lnTo>
                      <a:pt x="147" y="45"/>
                    </a:lnTo>
                    <a:lnTo>
                      <a:pt x="132" y="35"/>
                    </a:lnTo>
                    <a:lnTo>
                      <a:pt x="120" y="26"/>
                    </a:lnTo>
                    <a:lnTo>
                      <a:pt x="106" y="17"/>
                    </a:lnTo>
                    <a:lnTo>
                      <a:pt x="91" y="8"/>
                    </a:lnTo>
                    <a:lnTo>
                      <a:pt x="77" y="4"/>
                    </a:lnTo>
                    <a:lnTo>
                      <a:pt x="64" y="0"/>
                    </a:lnTo>
                    <a:lnTo>
                      <a:pt x="54" y="0"/>
                    </a:lnTo>
                    <a:lnTo>
                      <a:pt x="45" y="4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7"/>
              <p:cNvSpPr>
                <a:spLocks/>
              </p:cNvSpPr>
              <p:nvPr/>
            </p:nvSpPr>
            <p:spPr bwMode="auto">
              <a:xfrm>
                <a:off x="4776" y="1956"/>
                <a:ext cx="171" cy="305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23" y="47"/>
                  </a:cxn>
                  <a:cxn ang="0">
                    <a:pos x="8" y="103"/>
                  </a:cxn>
                  <a:cxn ang="0">
                    <a:pos x="0" y="175"/>
                  </a:cxn>
                  <a:cxn ang="0">
                    <a:pos x="5" y="254"/>
                  </a:cxn>
                  <a:cxn ang="0">
                    <a:pos x="19" y="312"/>
                  </a:cxn>
                  <a:cxn ang="0">
                    <a:pos x="38" y="352"/>
                  </a:cxn>
                  <a:cxn ang="0">
                    <a:pos x="57" y="377"/>
                  </a:cxn>
                  <a:cxn ang="0">
                    <a:pos x="76" y="392"/>
                  </a:cxn>
                  <a:cxn ang="0">
                    <a:pos x="93" y="401"/>
                  </a:cxn>
                  <a:cxn ang="0">
                    <a:pos x="108" y="411"/>
                  </a:cxn>
                  <a:cxn ang="0">
                    <a:pos x="116" y="429"/>
                  </a:cxn>
                  <a:cxn ang="0">
                    <a:pos x="116" y="445"/>
                  </a:cxn>
                  <a:cxn ang="0">
                    <a:pos x="115" y="447"/>
                  </a:cxn>
                  <a:cxn ang="0">
                    <a:pos x="109" y="485"/>
                  </a:cxn>
                  <a:cxn ang="0">
                    <a:pos x="95" y="553"/>
                  </a:cxn>
                  <a:cxn ang="0">
                    <a:pos x="94" y="590"/>
                  </a:cxn>
                  <a:cxn ang="0">
                    <a:pos x="109" y="610"/>
                  </a:cxn>
                  <a:cxn ang="0">
                    <a:pos x="139" y="584"/>
                  </a:cxn>
                  <a:cxn ang="0">
                    <a:pos x="176" y="550"/>
                  </a:cxn>
                  <a:cxn ang="0">
                    <a:pos x="217" y="510"/>
                  </a:cxn>
                  <a:cxn ang="0">
                    <a:pos x="252" y="471"/>
                  </a:cxn>
                  <a:cxn ang="0">
                    <a:pos x="275" y="419"/>
                  </a:cxn>
                  <a:cxn ang="0">
                    <a:pos x="286" y="348"/>
                  </a:cxn>
                  <a:cxn ang="0">
                    <a:pos x="290" y="307"/>
                  </a:cxn>
                  <a:cxn ang="0">
                    <a:pos x="304" y="282"/>
                  </a:cxn>
                  <a:cxn ang="0">
                    <a:pos x="321" y="256"/>
                  </a:cxn>
                  <a:cxn ang="0">
                    <a:pos x="336" y="225"/>
                  </a:cxn>
                  <a:cxn ang="0">
                    <a:pos x="341" y="188"/>
                  </a:cxn>
                  <a:cxn ang="0">
                    <a:pos x="331" y="160"/>
                  </a:cxn>
                  <a:cxn ang="0">
                    <a:pos x="311" y="141"/>
                  </a:cxn>
                  <a:cxn ang="0">
                    <a:pos x="288" y="125"/>
                  </a:cxn>
                  <a:cxn ang="0">
                    <a:pos x="262" y="108"/>
                  </a:cxn>
                  <a:cxn ang="0">
                    <a:pos x="225" y="88"/>
                  </a:cxn>
                  <a:cxn ang="0">
                    <a:pos x="182" y="66"/>
                  </a:cxn>
                  <a:cxn ang="0">
                    <a:pos x="142" y="44"/>
                  </a:cxn>
                  <a:cxn ang="0">
                    <a:pos x="115" y="24"/>
                  </a:cxn>
                  <a:cxn ang="0">
                    <a:pos x="87" y="8"/>
                  </a:cxn>
                  <a:cxn ang="0">
                    <a:pos x="62" y="0"/>
                  </a:cxn>
                  <a:cxn ang="0">
                    <a:pos x="42" y="4"/>
                  </a:cxn>
                </a:cxnLst>
                <a:rect l="0" t="0" r="r" b="b"/>
                <a:pathLst>
                  <a:path w="341" h="610">
                    <a:moveTo>
                      <a:pt x="37" y="12"/>
                    </a:moveTo>
                    <a:lnTo>
                      <a:pt x="34" y="16"/>
                    </a:lnTo>
                    <a:lnTo>
                      <a:pt x="30" y="28"/>
                    </a:lnTo>
                    <a:lnTo>
                      <a:pt x="23" y="47"/>
                    </a:lnTo>
                    <a:lnTo>
                      <a:pt x="16" y="72"/>
                    </a:lnTo>
                    <a:lnTo>
                      <a:pt x="8" y="103"/>
                    </a:lnTo>
                    <a:lnTo>
                      <a:pt x="2" y="137"/>
                    </a:lnTo>
                    <a:lnTo>
                      <a:pt x="0" y="175"/>
                    </a:lnTo>
                    <a:lnTo>
                      <a:pt x="1" y="216"/>
                    </a:lnTo>
                    <a:lnTo>
                      <a:pt x="5" y="254"/>
                    </a:lnTo>
                    <a:lnTo>
                      <a:pt x="11" y="286"/>
                    </a:lnTo>
                    <a:lnTo>
                      <a:pt x="19" y="312"/>
                    </a:lnTo>
                    <a:lnTo>
                      <a:pt x="28" y="334"/>
                    </a:lnTo>
                    <a:lnTo>
                      <a:pt x="38" y="352"/>
                    </a:lnTo>
                    <a:lnTo>
                      <a:pt x="47" y="365"/>
                    </a:lnTo>
                    <a:lnTo>
                      <a:pt x="57" y="377"/>
                    </a:lnTo>
                    <a:lnTo>
                      <a:pt x="66" y="386"/>
                    </a:lnTo>
                    <a:lnTo>
                      <a:pt x="76" y="392"/>
                    </a:lnTo>
                    <a:lnTo>
                      <a:pt x="85" y="396"/>
                    </a:lnTo>
                    <a:lnTo>
                      <a:pt x="93" y="401"/>
                    </a:lnTo>
                    <a:lnTo>
                      <a:pt x="102" y="406"/>
                    </a:lnTo>
                    <a:lnTo>
                      <a:pt x="108" y="411"/>
                    </a:lnTo>
                    <a:lnTo>
                      <a:pt x="114" y="418"/>
                    </a:lnTo>
                    <a:lnTo>
                      <a:pt x="116" y="429"/>
                    </a:lnTo>
                    <a:lnTo>
                      <a:pt x="116" y="444"/>
                    </a:lnTo>
                    <a:lnTo>
                      <a:pt x="116" y="445"/>
                    </a:lnTo>
                    <a:lnTo>
                      <a:pt x="116" y="446"/>
                    </a:lnTo>
                    <a:lnTo>
                      <a:pt x="115" y="447"/>
                    </a:lnTo>
                    <a:lnTo>
                      <a:pt x="115" y="448"/>
                    </a:lnTo>
                    <a:lnTo>
                      <a:pt x="109" y="485"/>
                    </a:lnTo>
                    <a:lnTo>
                      <a:pt x="101" y="522"/>
                    </a:lnTo>
                    <a:lnTo>
                      <a:pt x="95" y="553"/>
                    </a:lnTo>
                    <a:lnTo>
                      <a:pt x="93" y="574"/>
                    </a:lnTo>
                    <a:lnTo>
                      <a:pt x="94" y="590"/>
                    </a:lnTo>
                    <a:lnTo>
                      <a:pt x="99" y="604"/>
                    </a:lnTo>
                    <a:lnTo>
                      <a:pt x="109" y="610"/>
                    </a:lnTo>
                    <a:lnTo>
                      <a:pt x="126" y="597"/>
                    </a:lnTo>
                    <a:lnTo>
                      <a:pt x="139" y="584"/>
                    </a:lnTo>
                    <a:lnTo>
                      <a:pt x="156" y="568"/>
                    </a:lnTo>
                    <a:lnTo>
                      <a:pt x="176" y="550"/>
                    </a:lnTo>
                    <a:lnTo>
                      <a:pt x="197" y="530"/>
                    </a:lnTo>
                    <a:lnTo>
                      <a:pt x="217" y="510"/>
                    </a:lnTo>
                    <a:lnTo>
                      <a:pt x="236" y="491"/>
                    </a:lnTo>
                    <a:lnTo>
                      <a:pt x="252" y="471"/>
                    </a:lnTo>
                    <a:lnTo>
                      <a:pt x="262" y="454"/>
                    </a:lnTo>
                    <a:lnTo>
                      <a:pt x="275" y="419"/>
                    </a:lnTo>
                    <a:lnTo>
                      <a:pt x="283" y="383"/>
                    </a:lnTo>
                    <a:lnTo>
                      <a:pt x="286" y="348"/>
                    </a:lnTo>
                    <a:lnTo>
                      <a:pt x="288" y="319"/>
                    </a:lnTo>
                    <a:lnTo>
                      <a:pt x="290" y="307"/>
                    </a:lnTo>
                    <a:lnTo>
                      <a:pt x="296" y="294"/>
                    </a:lnTo>
                    <a:lnTo>
                      <a:pt x="304" y="282"/>
                    </a:lnTo>
                    <a:lnTo>
                      <a:pt x="313" y="270"/>
                    </a:lnTo>
                    <a:lnTo>
                      <a:pt x="321" y="256"/>
                    </a:lnTo>
                    <a:lnTo>
                      <a:pt x="330" y="241"/>
                    </a:lnTo>
                    <a:lnTo>
                      <a:pt x="336" y="225"/>
                    </a:lnTo>
                    <a:lnTo>
                      <a:pt x="341" y="206"/>
                    </a:lnTo>
                    <a:lnTo>
                      <a:pt x="341" y="188"/>
                    </a:lnTo>
                    <a:lnTo>
                      <a:pt x="337" y="173"/>
                    </a:lnTo>
                    <a:lnTo>
                      <a:pt x="331" y="160"/>
                    </a:lnTo>
                    <a:lnTo>
                      <a:pt x="322" y="150"/>
                    </a:lnTo>
                    <a:lnTo>
                      <a:pt x="311" y="141"/>
                    </a:lnTo>
                    <a:lnTo>
                      <a:pt x="299" y="131"/>
                    </a:lnTo>
                    <a:lnTo>
                      <a:pt x="288" y="125"/>
                    </a:lnTo>
                    <a:lnTo>
                      <a:pt x="276" y="117"/>
                    </a:lnTo>
                    <a:lnTo>
                      <a:pt x="262" y="108"/>
                    </a:lnTo>
                    <a:lnTo>
                      <a:pt x="245" y="98"/>
                    </a:lnTo>
                    <a:lnTo>
                      <a:pt x="225" y="88"/>
                    </a:lnTo>
                    <a:lnTo>
                      <a:pt x="203" y="76"/>
                    </a:lnTo>
                    <a:lnTo>
                      <a:pt x="182" y="66"/>
                    </a:lnTo>
                    <a:lnTo>
                      <a:pt x="160" y="54"/>
                    </a:lnTo>
                    <a:lnTo>
                      <a:pt x="142" y="44"/>
                    </a:lnTo>
                    <a:lnTo>
                      <a:pt x="127" y="34"/>
                    </a:lnTo>
                    <a:lnTo>
                      <a:pt x="115" y="24"/>
                    </a:lnTo>
                    <a:lnTo>
                      <a:pt x="101" y="16"/>
                    </a:lnTo>
                    <a:lnTo>
                      <a:pt x="87" y="8"/>
                    </a:lnTo>
                    <a:lnTo>
                      <a:pt x="75" y="4"/>
                    </a:lnTo>
                    <a:lnTo>
                      <a:pt x="62" y="0"/>
                    </a:lnTo>
                    <a:lnTo>
                      <a:pt x="51" y="0"/>
                    </a:lnTo>
                    <a:lnTo>
                      <a:pt x="42" y="4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8"/>
              <p:cNvSpPr>
                <a:spLocks/>
              </p:cNvSpPr>
              <p:nvPr/>
            </p:nvSpPr>
            <p:spPr bwMode="auto">
              <a:xfrm>
                <a:off x="4779" y="1960"/>
                <a:ext cx="165" cy="298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23" y="45"/>
                  </a:cxn>
                  <a:cxn ang="0">
                    <a:pos x="9" y="100"/>
                  </a:cxn>
                  <a:cxn ang="0">
                    <a:pos x="0" y="172"/>
                  </a:cxn>
                  <a:cxn ang="0">
                    <a:pos x="6" y="249"/>
                  </a:cxn>
                  <a:cxn ang="0">
                    <a:pos x="20" y="306"/>
                  </a:cxn>
                  <a:cxn ang="0">
                    <a:pos x="37" y="346"/>
                  </a:cxn>
                  <a:cxn ang="0">
                    <a:pos x="57" y="370"/>
                  </a:cxn>
                  <a:cxn ang="0">
                    <a:pos x="74" y="385"/>
                  </a:cxn>
                  <a:cxn ang="0">
                    <a:pos x="91" y="394"/>
                  </a:cxn>
                  <a:cxn ang="0">
                    <a:pos x="106" y="404"/>
                  </a:cxn>
                  <a:cxn ang="0">
                    <a:pos x="113" y="422"/>
                  </a:cxn>
                  <a:cxn ang="0">
                    <a:pos x="113" y="438"/>
                  </a:cxn>
                  <a:cxn ang="0">
                    <a:pos x="113" y="440"/>
                  </a:cxn>
                  <a:cxn ang="0">
                    <a:pos x="106" y="477"/>
                  </a:cxn>
                  <a:cxn ang="0">
                    <a:pos x="94" y="544"/>
                  </a:cxn>
                  <a:cxn ang="0">
                    <a:pos x="92" y="579"/>
                  </a:cxn>
                  <a:cxn ang="0">
                    <a:pos x="107" y="598"/>
                  </a:cxn>
                  <a:cxn ang="0">
                    <a:pos x="136" y="574"/>
                  </a:cxn>
                  <a:cxn ang="0">
                    <a:pos x="172" y="540"/>
                  </a:cxn>
                  <a:cxn ang="0">
                    <a:pos x="212" y="501"/>
                  </a:cxn>
                  <a:cxn ang="0">
                    <a:pos x="246" y="463"/>
                  </a:cxn>
                  <a:cxn ang="0">
                    <a:pos x="269" y="411"/>
                  </a:cxn>
                  <a:cxn ang="0">
                    <a:pos x="279" y="342"/>
                  </a:cxn>
                  <a:cxn ang="0">
                    <a:pos x="282" y="301"/>
                  </a:cxn>
                  <a:cxn ang="0">
                    <a:pos x="296" y="277"/>
                  </a:cxn>
                  <a:cxn ang="0">
                    <a:pos x="314" y="251"/>
                  </a:cxn>
                  <a:cxn ang="0">
                    <a:pos x="327" y="221"/>
                  </a:cxn>
                  <a:cxn ang="0">
                    <a:pos x="332" y="186"/>
                  </a:cxn>
                  <a:cxn ang="0">
                    <a:pos x="323" y="158"/>
                  </a:cxn>
                  <a:cxn ang="0">
                    <a:pos x="304" y="137"/>
                  </a:cxn>
                  <a:cxn ang="0">
                    <a:pos x="281" y="121"/>
                  </a:cxn>
                  <a:cxn ang="0">
                    <a:pos x="257" y="105"/>
                  </a:cxn>
                  <a:cxn ang="0">
                    <a:pos x="220" y="85"/>
                  </a:cxn>
                  <a:cxn ang="0">
                    <a:pos x="176" y="63"/>
                  </a:cxn>
                  <a:cxn ang="0">
                    <a:pos x="138" y="43"/>
                  </a:cxn>
                  <a:cxn ang="0">
                    <a:pos x="112" y="23"/>
                  </a:cxn>
                  <a:cxn ang="0">
                    <a:pos x="85" y="8"/>
                  </a:cxn>
                  <a:cxn ang="0">
                    <a:pos x="61" y="0"/>
                  </a:cxn>
                  <a:cxn ang="0">
                    <a:pos x="43" y="4"/>
                  </a:cxn>
                </a:cxnLst>
                <a:rect l="0" t="0" r="r" b="b"/>
                <a:pathLst>
                  <a:path w="332" h="598">
                    <a:moveTo>
                      <a:pt x="37" y="10"/>
                    </a:moveTo>
                    <a:lnTo>
                      <a:pt x="35" y="15"/>
                    </a:lnTo>
                    <a:lnTo>
                      <a:pt x="30" y="27"/>
                    </a:lnTo>
                    <a:lnTo>
                      <a:pt x="23" y="45"/>
                    </a:lnTo>
                    <a:lnTo>
                      <a:pt x="16" y="70"/>
                    </a:lnTo>
                    <a:lnTo>
                      <a:pt x="9" y="100"/>
                    </a:lnTo>
                    <a:lnTo>
                      <a:pt x="4" y="135"/>
                    </a:lnTo>
                    <a:lnTo>
                      <a:pt x="0" y="172"/>
                    </a:lnTo>
                    <a:lnTo>
                      <a:pt x="1" y="212"/>
                    </a:lnTo>
                    <a:lnTo>
                      <a:pt x="6" y="249"/>
                    </a:lnTo>
                    <a:lnTo>
                      <a:pt x="12" y="281"/>
                    </a:lnTo>
                    <a:lnTo>
                      <a:pt x="20" y="306"/>
                    </a:lnTo>
                    <a:lnTo>
                      <a:pt x="28" y="328"/>
                    </a:lnTo>
                    <a:lnTo>
                      <a:pt x="37" y="346"/>
                    </a:lnTo>
                    <a:lnTo>
                      <a:pt x="47" y="359"/>
                    </a:lnTo>
                    <a:lnTo>
                      <a:pt x="57" y="370"/>
                    </a:lnTo>
                    <a:lnTo>
                      <a:pt x="65" y="379"/>
                    </a:lnTo>
                    <a:lnTo>
                      <a:pt x="74" y="385"/>
                    </a:lnTo>
                    <a:lnTo>
                      <a:pt x="83" y="389"/>
                    </a:lnTo>
                    <a:lnTo>
                      <a:pt x="91" y="394"/>
                    </a:lnTo>
                    <a:lnTo>
                      <a:pt x="99" y="399"/>
                    </a:lnTo>
                    <a:lnTo>
                      <a:pt x="106" y="404"/>
                    </a:lnTo>
                    <a:lnTo>
                      <a:pt x="111" y="411"/>
                    </a:lnTo>
                    <a:lnTo>
                      <a:pt x="113" y="422"/>
                    </a:lnTo>
                    <a:lnTo>
                      <a:pt x="113" y="437"/>
                    </a:lnTo>
                    <a:lnTo>
                      <a:pt x="113" y="438"/>
                    </a:lnTo>
                    <a:lnTo>
                      <a:pt x="113" y="439"/>
                    </a:lnTo>
                    <a:lnTo>
                      <a:pt x="113" y="440"/>
                    </a:lnTo>
                    <a:lnTo>
                      <a:pt x="113" y="441"/>
                    </a:lnTo>
                    <a:lnTo>
                      <a:pt x="106" y="477"/>
                    </a:lnTo>
                    <a:lnTo>
                      <a:pt x="99" y="513"/>
                    </a:lnTo>
                    <a:lnTo>
                      <a:pt x="94" y="544"/>
                    </a:lnTo>
                    <a:lnTo>
                      <a:pt x="91" y="565"/>
                    </a:lnTo>
                    <a:lnTo>
                      <a:pt x="92" y="579"/>
                    </a:lnTo>
                    <a:lnTo>
                      <a:pt x="97" y="593"/>
                    </a:lnTo>
                    <a:lnTo>
                      <a:pt x="107" y="598"/>
                    </a:lnTo>
                    <a:lnTo>
                      <a:pt x="123" y="586"/>
                    </a:lnTo>
                    <a:lnTo>
                      <a:pt x="136" y="574"/>
                    </a:lnTo>
                    <a:lnTo>
                      <a:pt x="152" y="558"/>
                    </a:lnTo>
                    <a:lnTo>
                      <a:pt x="172" y="540"/>
                    </a:lnTo>
                    <a:lnTo>
                      <a:pt x="191" y="521"/>
                    </a:lnTo>
                    <a:lnTo>
                      <a:pt x="212" y="501"/>
                    </a:lnTo>
                    <a:lnTo>
                      <a:pt x="229" y="482"/>
                    </a:lnTo>
                    <a:lnTo>
                      <a:pt x="246" y="463"/>
                    </a:lnTo>
                    <a:lnTo>
                      <a:pt x="256" y="446"/>
                    </a:lnTo>
                    <a:lnTo>
                      <a:pt x="269" y="411"/>
                    </a:lnTo>
                    <a:lnTo>
                      <a:pt x="276" y="376"/>
                    </a:lnTo>
                    <a:lnTo>
                      <a:pt x="279" y="342"/>
                    </a:lnTo>
                    <a:lnTo>
                      <a:pt x="280" y="313"/>
                    </a:lnTo>
                    <a:lnTo>
                      <a:pt x="282" y="301"/>
                    </a:lnTo>
                    <a:lnTo>
                      <a:pt x="288" y="289"/>
                    </a:lnTo>
                    <a:lnTo>
                      <a:pt x="296" y="277"/>
                    </a:lnTo>
                    <a:lnTo>
                      <a:pt x="304" y="264"/>
                    </a:lnTo>
                    <a:lnTo>
                      <a:pt x="314" y="251"/>
                    </a:lnTo>
                    <a:lnTo>
                      <a:pt x="322" y="236"/>
                    </a:lnTo>
                    <a:lnTo>
                      <a:pt x="327" y="221"/>
                    </a:lnTo>
                    <a:lnTo>
                      <a:pt x="332" y="203"/>
                    </a:lnTo>
                    <a:lnTo>
                      <a:pt x="332" y="186"/>
                    </a:lnTo>
                    <a:lnTo>
                      <a:pt x="330" y="171"/>
                    </a:lnTo>
                    <a:lnTo>
                      <a:pt x="323" y="158"/>
                    </a:lnTo>
                    <a:lnTo>
                      <a:pt x="315" y="146"/>
                    </a:lnTo>
                    <a:lnTo>
                      <a:pt x="304" y="137"/>
                    </a:lnTo>
                    <a:lnTo>
                      <a:pt x="293" y="129"/>
                    </a:lnTo>
                    <a:lnTo>
                      <a:pt x="281" y="121"/>
                    </a:lnTo>
                    <a:lnTo>
                      <a:pt x="270" y="113"/>
                    </a:lnTo>
                    <a:lnTo>
                      <a:pt x="257" y="105"/>
                    </a:lnTo>
                    <a:lnTo>
                      <a:pt x="240" y="96"/>
                    </a:lnTo>
                    <a:lnTo>
                      <a:pt x="220" y="85"/>
                    </a:lnTo>
                    <a:lnTo>
                      <a:pt x="198" y="74"/>
                    </a:lnTo>
                    <a:lnTo>
                      <a:pt x="176" y="63"/>
                    </a:lnTo>
                    <a:lnTo>
                      <a:pt x="157" y="53"/>
                    </a:lnTo>
                    <a:lnTo>
                      <a:pt x="138" y="43"/>
                    </a:lnTo>
                    <a:lnTo>
                      <a:pt x="125" y="32"/>
                    </a:lnTo>
                    <a:lnTo>
                      <a:pt x="112" y="23"/>
                    </a:lnTo>
                    <a:lnTo>
                      <a:pt x="99" y="15"/>
                    </a:lnTo>
                    <a:lnTo>
                      <a:pt x="85" y="8"/>
                    </a:lnTo>
                    <a:lnTo>
                      <a:pt x="73" y="2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43" y="4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9"/>
              <p:cNvSpPr>
                <a:spLocks/>
              </p:cNvSpPr>
              <p:nvPr/>
            </p:nvSpPr>
            <p:spPr bwMode="auto">
              <a:xfrm>
                <a:off x="4782" y="1962"/>
                <a:ext cx="160" cy="294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22" y="46"/>
                  </a:cxn>
                  <a:cxn ang="0">
                    <a:pos x="8" y="99"/>
                  </a:cxn>
                  <a:cxn ang="0">
                    <a:pos x="0" y="169"/>
                  </a:cxn>
                  <a:cxn ang="0">
                    <a:pos x="6" y="245"/>
                  </a:cxn>
                  <a:cxn ang="0">
                    <a:pos x="18" y="301"/>
                  </a:cxn>
                  <a:cxn ang="0">
                    <a:pos x="36" y="340"/>
                  </a:cxn>
                  <a:cxn ang="0">
                    <a:pos x="54" y="365"/>
                  </a:cxn>
                  <a:cxn ang="0">
                    <a:pos x="70" y="379"/>
                  </a:cxn>
                  <a:cxn ang="0">
                    <a:pos x="89" y="388"/>
                  </a:cxn>
                  <a:cxn ang="0">
                    <a:pos x="103" y="397"/>
                  </a:cxn>
                  <a:cxn ang="0">
                    <a:pos x="109" y="416"/>
                  </a:cxn>
                  <a:cxn ang="0">
                    <a:pos x="108" y="431"/>
                  </a:cxn>
                  <a:cxn ang="0">
                    <a:pos x="108" y="433"/>
                  </a:cxn>
                  <a:cxn ang="0">
                    <a:pos x="103" y="470"/>
                  </a:cxn>
                  <a:cxn ang="0">
                    <a:pos x="90" y="534"/>
                  </a:cxn>
                  <a:cxn ang="0">
                    <a:pos x="89" y="570"/>
                  </a:cxn>
                  <a:cxn ang="0">
                    <a:pos x="103" y="588"/>
                  </a:cxn>
                  <a:cxn ang="0">
                    <a:pos x="131" y="564"/>
                  </a:cxn>
                  <a:cxn ang="0">
                    <a:pos x="166" y="532"/>
                  </a:cxn>
                  <a:cxn ang="0">
                    <a:pos x="205" y="494"/>
                  </a:cxn>
                  <a:cxn ang="0">
                    <a:pos x="236" y="456"/>
                  </a:cxn>
                  <a:cxn ang="0">
                    <a:pos x="259" y="405"/>
                  </a:cxn>
                  <a:cxn ang="0">
                    <a:pos x="270" y="336"/>
                  </a:cxn>
                  <a:cxn ang="0">
                    <a:pos x="273" y="296"/>
                  </a:cxn>
                  <a:cxn ang="0">
                    <a:pos x="286" y="273"/>
                  </a:cxn>
                  <a:cxn ang="0">
                    <a:pos x="302" y="246"/>
                  </a:cxn>
                  <a:cxn ang="0">
                    <a:pos x="317" y="216"/>
                  </a:cxn>
                  <a:cxn ang="0">
                    <a:pos x="321" y="182"/>
                  </a:cxn>
                  <a:cxn ang="0">
                    <a:pos x="312" y="154"/>
                  </a:cxn>
                  <a:cxn ang="0">
                    <a:pos x="294" y="134"/>
                  </a:cxn>
                  <a:cxn ang="0">
                    <a:pos x="272" y="118"/>
                  </a:cxn>
                  <a:cxn ang="0">
                    <a:pos x="249" y="102"/>
                  </a:cxn>
                  <a:cxn ang="0">
                    <a:pos x="213" y="84"/>
                  </a:cxn>
                  <a:cxn ang="0">
                    <a:pos x="172" y="63"/>
                  </a:cxn>
                  <a:cxn ang="0">
                    <a:pos x="134" y="42"/>
                  </a:cxn>
                  <a:cxn ang="0">
                    <a:pos x="108" y="23"/>
                  </a:cxn>
                  <a:cxn ang="0">
                    <a:pos x="83" y="8"/>
                  </a:cxn>
                  <a:cxn ang="0">
                    <a:pos x="59" y="0"/>
                  </a:cxn>
                  <a:cxn ang="0">
                    <a:pos x="40" y="4"/>
                  </a:cxn>
                </a:cxnLst>
                <a:rect l="0" t="0" r="r" b="b"/>
                <a:pathLst>
                  <a:path w="321" h="588">
                    <a:moveTo>
                      <a:pt x="35" y="11"/>
                    </a:moveTo>
                    <a:lnTo>
                      <a:pt x="32" y="16"/>
                    </a:lnTo>
                    <a:lnTo>
                      <a:pt x="28" y="27"/>
                    </a:lnTo>
                    <a:lnTo>
                      <a:pt x="22" y="46"/>
                    </a:lnTo>
                    <a:lnTo>
                      <a:pt x="15" y="70"/>
                    </a:lnTo>
                    <a:lnTo>
                      <a:pt x="8" y="99"/>
                    </a:lnTo>
                    <a:lnTo>
                      <a:pt x="2" y="132"/>
                    </a:lnTo>
                    <a:lnTo>
                      <a:pt x="0" y="169"/>
                    </a:lnTo>
                    <a:lnTo>
                      <a:pt x="1" y="208"/>
                    </a:lnTo>
                    <a:lnTo>
                      <a:pt x="6" y="245"/>
                    </a:lnTo>
                    <a:lnTo>
                      <a:pt x="12" y="276"/>
                    </a:lnTo>
                    <a:lnTo>
                      <a:pt x="18" y="301"/>
                    </a:lnTo>
                    <a:lnTo>
                      <a:pt x="27" y="323"/>
                    </a:lnTo>
                    <a:lnTo>
                      <a:pt x="36" y="340"/>
                    </a:lnTo>
                    <a:lnTo>
                      <a:pt x="45" y="353"/>
                    </a:lnTo>
                    <a:lnTo>
                      <a:pt x="54" y="365"/>
                    </a:lnTo>
                    <a:lnTo>
                      <a:pt x="62" y="373"/>
                    </a:lnTo>
                    <a:lnTo>
                      <a:pt x="70" y="379"/>
                    </a:lnTo>
                    <a:lnTo>
                      <a:pt x="79" y="383"/>
                    </a:lnTo>
                    <a:lnTo>
                      <a:pt x="89" y="388"/>
                    </a:lnTo>
                    <a:lnTo>
                      <a:pt x="96" y="392"/>
                    </a:lnTo>
                    <a:lnTo>
                      <a:pt x="103" y="397"/>
                    </a:lnTo>
                    <a:lnTo>
                      <a:pt x="107" y="405"/>
                    </a:lnTo>
                    <a:lnTo>
                      <a:pt x="109" y="416"/>
                    </a:lnTo>
                    <a:lnTo>
                      <a:pt x="108" y="429"/>
                    </a:lnTo>
                    <a:lnTo>
                      <a:pt x="108" y="431"/>
                    </a:lnTo>
                    <a:lnTo>
                      <a:pt x="108" y="432"/>
                    </a:lnTo>
                    <a:lnTo>
                      <a:pt x="108" y="433"/>
                    </a:lnTo>
                    <a:lnTo>
                      <a:pt x="108" y="434"/>
                    </a:lnTo>
                    <a:lnTo>
                      <a:pt x="103" y="470"/>
                    </a:lnTo>
                    <a:lnTo>
                      <a:pt x="96" y="504"/>
                    </a:lnTo>
                    <a:lnTo>
                      <a:pt x="90" y="534"/>
                    </a:lnTo>
                    <a:lnTo>
                      <a:pt x="88" y="555"/>
                    </a:lnTo>
                    <a:lnTo>
                      <a:pt x="89" y="570"/>
                    </a:lnTo>
                    <a:lnTo>
                      <a:pt x="93" y="584"/>
                    </a:lnTo>
                    <a:lnTo>
                      <a:pt x="103" y="588"/>
                    </a:lnTo>
                    <a:lnTo>
                      <a:pt x="119" y="577"/>
                    </a:lnTo>
                    <a:lnTo>
                      <a:pt x="131" y="564"/>
                    </a:lnTo>
                    <a:lnTo>
                      <a:pt x="147" y="549"/>
                    </a:lnTo>
                    <a:lnTo>
                      <a:pt x="166" y="532"/>
                    </a:lnTo>
                    <a:lnTo>
                      <a:pt x="185" y="512"/>
                    </a:lnTo>
                    <a:lnTo>
                      <a:pt x="205" y="494"/>
                    </a:lnTo>
                    <a:lnTo>
                      <a:pt x="222" y="474"/>
                    </a:lnTo>
                    <a:lnTo>
                      <a:pt x="236" y="456"/>
                    </a:lnTo>
                    <a:lnTo>
                      <a:pt x="246" y="439"/>
                    </a:lnTo>
                    <a:lnTo>
                      <a:pt x="259" y="405"/>
                    </a:lnTo>
                    <a:lnTo>
                      <a:pt x="266" y="369"/>
                    </a:lnTo>
                    <a:lnTo>
                      <a:pt x="270" y="336"/>
                    </a:lnTo>
                    <a:lnTo>
                      <a:pt x="271" y="308"/>
                    </a:lnTo>
                    <a:lnTo>
                      <a:pt x="273" y="296"/>
                    </a:lnTo>
                    <a:lnTo>
                      <a:pt x="279" y="284"/>
                    </a:lnTo>
                    <a:lnTo>
                      <a:pt x="286" y="273"/>
                    </a:lnTo>
                    <a:lnTo>
                      <a:pt x="294" y="260"/>
                    </a:lnTo>
                    <a:lnTo>
                      <a:pt x="302" y="246"/>
                    </a:lnTo>
                    <a:lnTo>
                      <a:pt x="310" y="232"/>
                    </a:lnTo>
                    <a:lnTo>
                      <a:pt x="317" y="216"/>
                    </a:lnTo>
                    <a:lnTo>
                      <a:pt x="320" y="199"/>
                    </a:lnTo>
                    <a:lnTo>
                      <a:pt x="321" y="182"/>
                    </a:lnTo>
                    <a:lnTo>
                      <a:pt x="318" y="167"/>
                    </a:lnTo>
                    <a:lnTo>
                      <a:pt x="312" y="154"/>
                    </a:lnTo>
                    <a:lnTo>
                      <a:pt x="304" y="144"/>
                    </a:lnTo>
                    <a:lnTo>
                      <a:pt x="294" y="134"/>
                    </a:lnTo>
                    <a:lnTo>
                      <a:pt x="283" y="126"/>
                    </a:lnTo>
                    <a:lnTo>
                      <a:pt x="272" y="118"/>
                    </a:lnTo>
                    <a:lnTo>
                      <a:pt x="261" y="110"/>
                    </a:lnTo>
                    <a:lnTo>
                      <a:pt x="249" y="102"/>
                    </a:lnTo>
                    <a:lnTo>
                      <a:pt x="233" y="93"/>
                    </a:lnTo>
                    <a:lnTo>
                      <a:pt x="213" y="84"/>
                    </a:lnTo>
                    <a:lnTo>
                      <a:pt x="192" y="73"/>
                    </a:lnTo>
                    <a:lnTo>
                      <a:pt x="172" y="63"/>
                    </a:lnTo>
                    <a:lnTo>
                      <a:pt x="151" y="53"/>
                    </a:lnTo>
                    <a:lnTo>
                      <a:pt x="134" y="42"/>
                    </a:lnTo>
                    <a:lnTo>
                      <a:pt x="120" y="32"/>
                    </a:lnTo>
                    <a:lnTo>
                      <a:pt x="108" y="23"/>
                    </a:lnTo>
                    <a:lnTo>
                      <a:pt x="96" y="15"/>
                    </a:lnTo>
                    <a:lnTo>
                      <a:pt x="83" y="8"/>
                    </a:lnTo>
                    <a:lnTo>
                      <a:pt x="70" y="3"/>
                    </a:lnTo>
                    <a:lnTo>
                      <a:pt x="59" y="0"/>
                    </a:lnTo>
                    <a:lnTo>
                      <a:pt x="48" y="1"/>
                    </a:lnTo>
                    <a:lnTo>
                      <a:pt x="40" y="4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0"/>
              <p:cNvSpPr>
                <a:spLocks/>
              </p:cNvSpPr>
              <p:nvPr/>
            </p:nvSpPr>
            <p:spPr bwMode="auto">
              <a:xfrm>
                <a:off x="4784" y="1964"/>
                <a:ext cx="156" cy="290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22" y="45"/>
                  </a:cxn>
                  <a:cxn ang="0">
                    <a:pos x="8" y="98"/>
                  </a:cxn>
                  <a:cxn ang="0">
                    <a:pos x="0" y="167"/>
                  </a:cxn>
                  <a:cxn ang="0">
                    <a:pos x="4" y="242"/>
                  </a:cxn>
                  <a:cxn ang="0">
                    <a:pos x="18" y="299"/>
                  </a:cxn>
                  <a:cxn ang="0">
                    <a:pos x="34" y="336"/>
                  </a:cxn>
                  <a:cxn ang="0">
                    <a:pos x="53" y="360"/>
                  </a:cxn>
                  <a:cxn ang="0">
                    <a:pos x="69" y="374"/>
                  </a:cxn>
                  <a:cxn ang="0">
                    <a:pos x="86" y="383"/>
                  </a:cxn>
                  <a:cxn ang="0">
                    <a:pos x="100" y="392"/>
                  </a:cxn>
                  <a:cxn ang="0">
                    <a:pos x="106" y="410"/>
                  </a:cxn>
                  <a:cxn ang="0">
                    <a:pos x="106" y="425"/>
                  </a:cxn>
                  <a:cxn ang="0">
                    <a:pos x="106" y="428"/>
                  </a:cxn>
                  <a:cxn ang="0">
                    <a:pos x="99" y="463"/>
                  </a:cxn>
                  <a:cxn ang="0">
                    <a:pos x="87" y="527"/>
                  </a:cxn>
                  <a:cxn ang="0">
                    <a:pos x="86" y="561"/>
                  </a:cxn>
                  <a:cxn ang="0">
                    <a:pos x="99" y="580"/>
                  </a:cxn>
                  <a:cxn ang="0">
                    <a:pos x="127" y="556"/>
                  </a:cxn>
                  <a:cxn ang="0">
                    <a:pos x="161" y="523"/>
                  </a:cxn>
                  <a:cxn ang="0">
                    <a:pos x="198" y="486"/>
                  </a:cxn>
                  <a:cxn ang="0">
                    <a:pos x="229" y="448"/>
                  </a:cxn>
                  <a:cxn ang="0">
                    <a:pos x="251" y="399"/>
                  </a:cxn>
                  <a:cxn ang="0">
                    <a:pos x="261" y="332"/>
                  </a:cxn>
                  <a:cxn ang="0">
                    <a:pos x="265" y="292"/>
                  </a:cxn>
                  <a:cxn ang="0">
                    <a:pos x="277" y="269"/>
                  </a:cxn>
                  <a:cxn ang="0">
                    <a:pos x="293" y="243"/>
                  </a:cxn>
                  <a:cxn ang="0">
                    <a:pos x="307" y="215"/>
                  </a:cxn>
                  <a:cxn ang="0">
                    <a:pos x="312" y="180"/>
                  </a:cxn>
                  <a:cxn ang="0">
                    <a:pos x="304" y="154"/>
                  </a:cxn>
                  <a:cxn ang="0">
                    <a:pos x="286" y="133"/>
                  </a:cxn>
                  <a:cxn ang="0">
                    <a:pos x="266" y="117"/>
                  </a:cxn>
                  <a:cxn ang="0">
                    <a:pos x="243" y="102"/>
                  </a:cxn>
                  <a:cxn ang="0">
                    <a:pos x="207" y="82"/>
                  </a:cxn>
                  <a:cxn ang="0">
                    <a:pos x="167" y="63"/>
                  </a:cxn>
                  <a:cxn ang="0">
                    <a:pos x="130" y="42"/>
                  </a:cxn>
                  <a:cxn ang="0">
                    <a:pos x="104" y="23"/>
                  </a:cxn>
                  <a:cxn ang="0">
                    <a:pos x="80" y="8"/>
                  </a:cxn>
                  <a:cxn ang="0">
                    <a:pos x="57" y="0"/>
                  </a:cxn>
                  <a:cxn ang="0">
                    <a:pos x="40" y="5"/>
                  </a:cxn>
                </a:cxnLst>
                <a:rect l="0" t="0" r="r" b="b"/>
                <a:pathLst>
                  <a:path w="312" h="580">
                    <a:moveTo>
                      <a:pt x="34" y="12"/>
                    </a:moveTo>
                    <a:lnTo>
                      <a:pt x="32" y="15"/>
                    </a:lnTo>
                    <a:lnTo>
                      <a:pt x="27" y="27"/>
                    </a:lnTo>
                    <a:lnTo>
                      <a:pt x="22" y="45"/>
                    </a:lnTo>
                    <a:lnTo>
                      <a:pt x="15" y="69"/>
                    </a:lnTo>
                    <a:lnTo>
                      <a:pt x="8" y="98"/>
                    </a:lnTo>
                    <a:lnTo>
                      <a:pt x="3" y="132"/>
                    </a:lnTo>
                    <a:lnTo>
                      <a:pt x="0" y="167"/>
                    </a:lnTo>
                    <a:lnTo>
                      <a:pt x="1" y="206"/>
                    </a:lnTo>
                    <a:lnTo>
                      <a:pt x="4" y="242"/>
                    </a:lnTo>
                    <a:lnTo>
                      <a:pt x="10" y="273"/>
                    </a:lnTo>
                    <a:lnTo>
                      <a:pt x="18" y="299"/>
                    </a:lnTo>
                    <a:lnTo>
                      <a:pt x="26" y="318"/>
                    </a:lnTo>
                    <a:lnTo>
                      <a:pt x="34" y="336"/>
                    </a:lnTo>
                    <a:lnTo>
                      <a:pt x="43" y="348"/>
                    </a:lnTo>
                    <a:lnTo>
                      <a:pt x="53" y="360"/>
                    </a:lnTo>
                    <a:lnTo>
                      <a:pt x="61" y="368"/>
                    </a:lnTo>
                    <a:lnTo>
                      <a:pt x="69" y="374"/>
                    </a:lnTo>
                    <a:lnTo>
                      <a:pt x="77" y="378"/>
                    </a:lnTo>
                    <a:lnTo>
                      <a:pt x="86" y="383"/>
                    </a:lnTo>
                    <a:lnTo>
                      <a:pt x="93" y="387"/>
                    </a:lnTo>
                    <a:lnTo>
                      <a:pt x="100" y="392"/>
                    </a:lnTo>
                    <a:lnTo>
                      <a:pt x="104" y="400"/>
                    </a:lnTo>
                    <a:lnTo>
                      <a:pt x="106" y="410"/>
                    </a:lnTo>
                    <a:lnTo>
                      <a:pt x="106" y="424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6" y="428"/>
                    </a:lnTo>
                    <a:lnTo>
                      <a:pt x="104" y="429"/>
                    </a:lnTo>
                    <a:lnTo>
                      <a:pt x="99" y="463"/>
                    </a:lnTo>
                    <a:lnTo>
                      <a:pt x="92" y="498"/>
                    </a:lnTo>
                    <a:lnTo>
                      <a:pt x="87" y="527"/>
                    </a:lnTo>
                    <a:lnTo>
                      <a:pt x="85" y="546"/>
                    </a:lnTo>
                    <a:lnTo>
                      <a:pt x="86" y="561"/>
                    </a:lnTo>
                    <a:lnTo>
                      <a:pt x="89" y="575"/>
                    </a:lnTo>
                    <a:lnTo>
                      <a:pt x="99" y="580"/>
                    </a:lnTo>
                    <a:lnTo>
                      <a:pt x="115" y="568"/>
                    </a:lnTo>
                    <a:lnTo>
                      <a:pt x="127" y="556"/>
                    </a:lnTo>
                    <a:lnTo>
                      <a:pt x="142" y="541"/>
                    </a:lnTo>
                    <a:lnTo>
                      <a:pt x="161" y="523"/>
                    </a:lnTo>
                    <a:lnTo>
                      <a:pt x="179" y="505"/>
                    </a:lnTo>
                    <a:lnTo>
                      <a:pt x="198" y="486"/>
                    </a:lnTo>
                    <a:lnTo>
                      <a:pt x="215" y="467"/>
                    </a:lnTo>
                    <a:lnTo>
                      <a:pt x="229" y="448"/>
                    </a:lnTo>
                    <a:lnTo>
                      <a:pt x="239" y="432"/>
                    </a:lnTo>
                    <a:lnTo>
                      <a:pt x="251" y="399"/>
                    </a:lnTo>
                    <a:lnTo>
                      <a:pt x="258" y="364"/>
                    </a:lnTo>
                    <a:lnTo>
                      <a:pt x="261" y="332"/>
                    </a:lnTo>
                    <a:lnTo>
                      <a:pt x="262" y="304"/>
                    </a:lnTo>
                    <a:lnTo>
                      <a:pt x="265" y="292"/>
                    </a:lnTo>
                    <a:lnTo>
                      <a:pt x="270" y="280"/>
                    </a:lnTo>
                    <a:lnTo>
                      <a:pt x="277" y="269"/>
                    </a:lnTo>
                    <a:lnTo>
                      <a:pt x="285" y="256"/>
                    </a:lnTo>
                    <a:lnTo>
                      <a:pt x="293" y="243"/>
                    </a:lnTo>
                    <a:lnTo>
                      <a:pt x="300" y="230"/>
                    </a:lnTo>
                    <a:lnTo>
                      <a:pt x="307" y="215"/>
                    </a:lnTo>
                    <a:lnTo>
                      <a:pt x="311" y="197"/>
                    </a:lnTo>
                    <a:lnTo>
                      <a:pt x="312" y="180"/>
                    </a:lnTo>
                    <a:lnTo>
                      <a:pt x="308" y="165"/>
                    </a:lnTo>
                    <a:lnTo>
                      <a:pt x="304" y="154"/>
                    </a:lnTo>
                    <a:lnTo>
                      <a:pt x="296" y="142"/>
                    </a:lnTo>
                    <a:lnTo>
                      <a:pt x="286" y="133"/>
                    </a:lnTo>
                    <a:lnTo>
                      <a:pt x="276" y="125"/>
                    </a:lnTo>
                    <a:lnTo>
                      <a:pt x="266" y="117"/>
                    </a:lnTo>
                    <a:lnTo>
                      <a:pt x="255" y="110"/>
                    </a:lnTo>
                    <a:lnTo>
                      <a:pt x="243" y="102"/>
                    </a:lnTo>
                    <a:lnTo>
                      <a:pt x="226" y="92"/>
                    </a:lnTo>
                    <a:lnTo>
                      <a:pt x="207" y="82"/>
                    </a:lnTo>
                    <a:lnTo>
                      <a:pt x="187" y="73"/>
                    </a:lnTo>
                    <a:lnTo>
                      <a:pt x="167" y="63"/>
                    </a:lnTo>
                    <a:lnTo>
                      <a:pt x="147" y="52"/>
                    </a:lnTo>
                    <a:lnTo>
                      <a:pt x="130" y="42"/>
                    </a:lnTo>
                    <a:lnTo>
                      <a:pt x="116" y="33"/>
                    </a:lnTo>
                    <a:lnTo>
                      <a:pt x="104" y="23"/>
                    </a:lnTo>
                    <a:lnTo>
                      <a:pt x="93" y="15"/>
                    </a:lnTo>
                    <a:lnTo>
                      <a:pt x="80" y="8"/>
                    </a:lnTo>
                    <a:lnTo>
                      <a:pt x="69" y="4"/>
                    </a:lnTo>
                    <a:lnTo>
                      <a:pt x="57" y="0"/>
                    </a:lnTo>
                    <a:lnTo>
                      <a:pt x="47" y="1"/>
                    </a:lnTo>
                    <a:lnTo>
                      <a:pt x="40" y="5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1"/>
              <p:cNvSpPr>
                <a:spLocks/>
              </p:cNvSpPr>
              <p:nvPr/>
            </p:nvSpPr>
            <p:spPr bwMode="auto">
              <a:xfrm>
                <a:off x="4787" y="1965"/>
                <a:ext cx="150" cy="285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3"/>
                  </a:cxn>
                  <a:cxn ang="0">
                    <a:pos x="5" y="237"/>
                  </a:cxn>
                  <a:cxn ang="0">
                    <a:pos x="18" y="292"/>
                  </a:cxn>
                  <a:cxn ang="0">
                    <a:pos x="34" y="329"/>
                  </a:cxn>
                  <a:cxn ang="0">
                    <a:pos x="51" y="352"/>
                  </a:cxn>
                  <a:cxn ang="0">
                    <a:pos x="67" y="366"/>
                  </a:cxn>
                  <a:cxn ang="0">
                    <a:pos x="83" y="374"/>
                  </a:cxn>
                  <a:cxn ang="0">
                    <a:pos x="96" y="383"/>
                  </a:cxn>
                  <a:cxn ang="0">
                    <a:pos x="103" y="402"/>
                  </a:cxn>
                  <a:cxn ang="0">
                    <a:pos x="102" y="417"/>
                  </a:cxn>
                  <a:cxn ang="0">
                    <a:pos x="102" y="419"/>
                  </a:cxn>
                  <a:cxn ang="0">
                    <a:pos x="96" y="455"/>
                  </a:cxn>
                  <a:cxn ang="0">
                    <a:pos x="84" y="516"/>
                  </a:cxn>
                  <a:cxn ang="0">
                    <a:pos x="83" y="550"/>
                  </a:cxn>
                  <a:cxn ang="0">
                    <a:pos x="96" y="569"/>
                  </a:cxn>
                  <a:cxn ang="0">
                    <a:pos x="122" y="544"/>
                  </a:cxn>
                  <a:cxn ang="0">
                    <a:pos x="156" y="513"/>
                  </a:cxn>
                  <a:cxn ang="0">
                    <a:pos x="192" y="476"/>
                  </a:cxn>
                  <a:cxn ang="0">
                    <a:pos x="223" y="440"/>
                  </a:cxn>
                  <a:cxn ang="0">
                    <a:pos x="243" y="391"/>
                  </a:cxn>
                  <a:cxn ang="0">
                    <a:pos x="253" y="324"/>
                  </a:cxn>
                  <a:cxn ang="0">
                    <a:pos x="256" y="285"/>
                  </a:cxn>
                  <a:cxn ang="0">
                    <a:pos x="268" y="262"/>
                  </a:cxn>
                  <a:cxn ang="0">
                    <a:pos x="283" y="238"/>
                  </a:cxn>
                  <a:cxn ang="0">
                    <a:pos x="296" y="209"/>
                  </a:cxn>
                  <a:cxn ang="0">
                    <a:pos x="301" y="176"/>
                  </a:cxn>
                  <a:cxn ang="0">
                    <a:pos x="293" y="149"/>
                  </a:cxn>
                  <a:cxn ang="0">
                    <a:pos x="277" y="129"/>
                  </a:cxn>
                  <a:cxn ang="0">
                    <a:pos x="257" y="112"/>
                  </a:cxn>
                  <a:cxn ang="0">
                    <a:pos x="236" y="98"/>
                  </a:cxn>
                  <a:cxn ang="0">
                    <a:pos x="202" y="79"/>
                  </a:cxn>
                  <a:cxn ang="0">
                    <a:pos x="162" y="60"/>
                  </a:cxn>
                  <a:cxn ang="0">
                    <a:pos x="126" y="40"/>
                  </a:cxn>
                  <a:cxn ang="0">
                    <a:pos x="102" y="23"/>
                  </a:cxn>
                  <a:cxn ang="0">
                    <a:pos x="78" y="8"/>
                  </a:cxn>
                  <a:cxn ang="0">
                    <a:pos x="56" y="0"/>
                  </a:cxn>
                  <a:cxn ang="0">
                    <a:pos x="38" y="4"/>
                  </a:cxn>
                </a:cxnLst>
                <a:rect l="0" t="0" r="r" b="b"/>
                <a:pathLst>
                  <a:path w="301" h="569">
                    <a:moveTo>
                      <a:pt x="33" y="11"/>
                    </a:moveTo>
                    <a:lnTo>
                      <a:pt x="31" y="15"/>
                    </a:lnTo>
                    <a:lnTo>
                      <a:pt x="27" y="26"/>
                    </a:lnTo>
                    <a:lnTo>
                      <a:pt x="21" y="43"/>
                    </a:lnTo>
                    <a:lnTo>
                      <a:pt x="14" y="68"/>
                    </a:lnTo>
                    <a:lnTo>
                      <a:pt x="7" y="95"/>
                    </a:lnTo>
                    <a:lnTo>
                      <a:pt x="3" y="127"/>
                    </a:lnTo>
                    <a:lnTo>
                      <a:pt x="0" y="163"/>
                    </a:lnTo>
                    <a:lnTo>
                      <a:pt x="2" y="201"/>
                    </a:lnTo>
                    <a:lnTo>
                      <a:pt x="5" y="237"/>
                    </a:lnTo>
                    <a:lnTo>
                      <a:pt x="11" y="267"/>
                    </a:lnTo>
                    <a:lnTo>
                      <a:pt x="18" y="292"/>
                    </a:lnTo>
                    <a:lnTo>
                      <a:pt x="26" y="312"/>
                    </a:lnTo>
                    <a:lnTo>
                      <a:pt x="34" y="329"/>
                    </a:lnTo>
                    <a:lnTo>
                      <a:pt x="43" y="342"/>
                    </a:lnTo>
                    <a:lnTo>
                      <a:pt x="51" y="352"/>
                    </a:lnTo>
                    <a:lnTo>
                      <a:pt x="59" y="360"/>
                    </a:lnTo>
                    <a:lnTo>
                      <a:pt x="67" y="366"/>
                    </a:lnTo>
                    <a:lnTo>
                      <a:pt x="75" y="371"/>
                    </a:lnTo>
                    <a:lnTo>
                      <a:pt x="83" y="374"/>
                    </a:lnTo>
                    <a:lnTo>
                      <a:pt x="90" y="379"/>
                    </a:lnTo>
                    <a:lnTo>
                      <a:pt x="96" y="383"/>
                    </a:lnTo>
                    <a:lnTo>
                      <a:pt x="101" y="391"/>
                    </a:lnTo>
                    <a:lnTo>
                      <a:pt x="103" y="402"/>
                    </a:lnTo>
                    <a:lnTo>
                      <a:pt x="102" y="415"/>
                    </a:lnTo>
                    <a:lnTo>
                      <a:pt x="102" y="417"/>
                    </a:lnTo>
                    <a:lnTo>
                      <a:pt x="102" y="418"/>
                    </a:lnTo>
                    <a:lnTo>
                      <a:pt x="102" y="419"/>
                    </a:lnTo>
                    <a:lnTo>
                      <a:pt x="102" y="420"/>
                    </a:lnTo>
                    <a:lnTo>
                      <a:pt x="96" y="455"/>
                    </a:lnTo>
                    <a:lnTo>
                      <a:pt x="89" y="488"/>
                    </a:lnTo>
                    <a:lnTo>
                      <a:pt x="84" y="516"/>
                    </a:lnTo>
                    <a:lnTo>
                      <a:pt x="82" y="535"/>
                    </a:lnTo>
                    <a:lnTo>
                      <a:pt x="83" y="550"/>
                    </a:lnTo>
                    <a:lnTo>
                      <a:pt x="87" y="564"/>
                    </a:lnTo>
                    <a:lnTo>
                      <a:pt x="96" y="569"/>
                    </a:lnTo>
                    <a:lnTo>
                      <a:pt x="111" y="557"/>
                    </a:lnTo>
                    <a:lnTo>
                      <a:pt x="122" y="544"/>
                    </a:lnTo>
                    <a:lnTo>
                      <a:pt x="139" y="529"/>
                    </a:lnTo>
                    <a:lnTo>
                      <a:pt x="156" y="513"/>
                    </a:lnTo>
                    <a:lnTo>
                      <a:pt x="174" y="495"/>
                    </a:lnTo>
                    <a:lnTo>
                      <a:pt x="192" y="476"/>
                    </a:lnTo>
                    <a:lnTo>
                      <a:pt x="209" y="458"/>
                    </a:lnTo>
                    <a:lnTo>
                      <a:pt x="223" y="440"/>
                    </a:lnTo>
                    <a:lnTo>
                      <a:pt x="232" y="424"/>
                    </a:lnTo>
                    <a:lnTo>
                      <a:pt x="243" y="391"/>
                    </a:lnTo>
                    <a:lnTo>
                      <a:pt x="249" y="357"/>
                    </a:lnTo>
                    <a:lnTo>
                      <a:pt x="253" y="324"/>
                    </a:lnTo>
                    <a:lnTo>
                      <a:pt x="254" y="297"/>
                    </a:lnTo>
                    <a:lnTo>
                      <a:pt x="256" y="285"/>
                    </a:lnTo>
                    <a:lnTo>
                      <a:pt x="261" y="274"/>
                    </a:lnTo>
                    <a:lnTo>
                      <a:pt x="268" y="262"/>
                    </a:lnTo>
                    <a:lnTo>
                      <a:pt x="276" y="251"/>
                    </a:lnTo>
                    <a:lnTo>
                      <a:pt x="283" y="238"/>
                    </a:lnTo>
                    <a:lnTo>
                      <a:pt x="291" y="224"/>
                    </a:lnTo>
                    <a:lnTo>
                      <a:pt x="296" y="209"/>
                    </a:lnTo>
                    <a:lnTo>
                      <a:pt x="300" y="192"/>
                    </a:lnTo>
                    <a:lnTo>
                      <a:pt x="301" y="176"/>
                    </a:lnTo>
                    <a:lnTo>
                      <a:pt x="299" y="161"/>
                    </a:lnTo>
                    <a:lnTo>
                      <a:pt x="293" y="149"/>
                    </a:lnTo>
                    <a:lnTo>
                      <a:pt x="286" y="138"/>
                    </a:lnTo>
                    <a:lnTo>
                      <a:pt x="277" y="129"/>
                    </a:lnTo>
                    <a:lnTo>
                      <a:pt x="268" y="121"/>
                    </a:lnTo>
                    <a:lnTo>
                      <a:pt x="257" y="112"/>
                    </a:lnTo>
                    <a:lnTo>
                      <a:pt x="248" y="106"/>
                    </a:lnTo>
                    <a:lnTo>
                      <a:pt x="236" y="98"/>
                    </a:lnTo>
                    <a:lnTo>
                      <a:pt x="220" y="89"/>
                    </a:lnTo>
                    <a:lnTo>
                      <a:pt x="202" y="79"/>
                    </a:lnTo>
                    <a:lnTo>
                      <a:pt x="181" y="70"/>
                    </a:lnTo>
                    <a:lnTo>
                      <a:pt x="162" y="60"/>
                    </a:lnTo>
                    <a:lnTo>
                      <a:pt x="142" y="50"/>
                    </a:lnTo>
                    <a:lnTo>
                      <a:pt x="126" y="40"/>
                    </a:lnTo>
                    <a:lnTo>
                      <a:pt x="113" y="31"/>
                    </a:lnTo>
                    <a:lnTo>
                      <a:pt x="102" y="23"/>
                    </a:lnTo>
                    <a:lnTo>
                      <a:pt x="90" y="15"/>
                    </a:lnTo>
                    <a:lnTo>
                      <a:pt x="78" y="8"/>
                    </a:lnTo>
                    <a:lnTo>
                      <a:pt x="66" y="3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8" y="4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2"/>
              <p:cNvSpPr>
                <a:spLocks/>
              </p:cNvSpPr>
              <p:nvPr/>
            </p:nvSpPr>
            <p:spPr bwMode="auto">
              <a:xfrm>
                <a:off x="4789" y="1968"/>
                <a:ext cx="145" cy="279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2"/>
                  </a:cxn>
                  <a:cxn ang="0">
                    <a:pos x="5" y="233"/>
                  </a:cxn>
                  <a:cxn ang="0">
                    <a:pos x="17" y="287"/>
                  </a:cxn>
                  <a:cxn ang="0">
                    <a:pos x="32" y="323"/>
                  </a:cxn>
                  <a:cxn ang="0">
                    <a:pos x="48" y="346"/>
                  </a:cxn>
                  <a:cxn ang="0">
                    <a:pos x="64" y="360"/>
                  </a:cxn>
                  <a:cxn ang="0">
                    <a:pos x="81" y="368"/>
                  </a:cxn>
                  <a:cxn ang="0">
                    <a:pos x="93" y="377"/>
                  </a:cxn>
                  <a:cxn ang="0">
                    <a:pos x="100" y="395"/>
                  </a:cxn>
                  <a:cxn ang="0">
                    <a:pos x="98" y="410"/>
                  </a:cxn>
                  <a:cxn ang="0">
                    <a:pos x="98" y="412"/>
                  </a:cxn>
                  <a:cxn ang="0">
                    <a:pos x="92" y="446"/>
                  </a:cxn>
                  <a:cxn ang="0">
                    <a:pos x="82" y="508"/>
                  </a:cxn>
                  <a:cxn ang="0">
                    <a:pos x="81" y="542"/>
                  </a:cxn>
                  <a:cxn ang="0">
                    <a:pos x="93" y="558"/>
                  </a:cxn>
                  <a:cxn ang="0">
                    <a:pos x="120" y="536"/>
                  </a:cxn>
                  <a:cxn ang="0">
                    <a:pos x="151" y="505"/>
                  </a:cxn>
                  <a:cxn ang="0">
                    <a:pos x="185" y="468"/>
                  </a:cxn>
                  <a:cxn ang="0">
                    <a:pos x="214" y="432"/>
                  </a:cxn>
                  <a:cxn ang="0">
                    <a:pos x="235" y="384"/>
                  </a:cxn>
                  <a:cxn ang="0">
                    <a:pos x="244" y="319"/>
                  </a:cxn>
                  <a:cxn ang="0">
                    <a:pos x="248" y="280"/>
                  </a:cxn>
                  <a:cxn ang="0">
                    <a:pos x="258" y="258"/>
                  </a:cxn>
                  <a:cxn ang="0">
                    <a:pos x="274" y="234"/>
                  </a:cxn>
                  <a:cxn ang="0">
                    <a:pos x="287" y="205"/>
                  </a:cxn>
                  <a:cxn ang="0">
                    <a:pos x="290" y="173"/>
                  </a:cxn>
                  <a:cxn ang="0">
                    <a:pos x="283" y="147"/>
                  </a:cxn>
                  <a:cxn ang="0">
                    <a:pos x="269" y="126"/>
                  </a:cxn>
                  <a:cxn ang="0">
                    <a:pos x="250" y="110"/>
                  </a:cxn>
                  <a:cxn ang="0">
                    <a:pos x="229" y="95"/>
                  </a:cxn>
                  <a:cxn ang="0">
                    <a:pos x="196" y="78"/>
                  </a:cxn>
                  <a:cxn ang="0">
                    <a:pos x="157" y="59"/>
                  </a:cxn>
                  <a:cxn ang="0">
                    <a:pos x="122" y="41"/>
                  </a:cxn>
                  <a:cxn ang="0">
                    <a:pos x="99" y="22"/>
                  </a:cxn>
                  <a:cxn ang="0">
                    <a:pos x="75" y="8"/>
                  </a:cxn>
                  <a:cxn ang="0">
                    <a:pos x="53" y="0"/>
                  </a:cxn>
                  <a:cxn ang="0">
                    <a:pos x="37" y="4"/>
                  </a:cxn>
                </a:cxnLst>
                <a:rect l="0" t="0" r="r" b="b"/>
                <a:pathLst>
                  <a:path w="290" h="558">
                    <a:moveTo>
                      <a:pt x="32" y="11"/>
                    </a:moveTo>
                    <a:lnTo>
                      <a:pt x="31" y="14"/>
                    </a:lnTo>
                    <a:lnTo>
                      <a:pt x="26" y="26"/>
                    </a:lnTo>
                    <a:lnTo>
                      <a:pt x="21" y="43"/>
                    </a:lnTo>
                    <a:lnTo>
                      <a:pt x="14" y="66"/>
                    </a:lnTo>
                    <a:lnTo>
                      <a:pt x="7" y="95"/>
                    </a:lnTo>
                    <a:lnTo>
                      <a:pt x="2" y="126"/>
                    </a:lnTo>
                    <a:lnTo>
                      <a:pt x="0" y="162"/>
                    </a:lnTo>
                    <a:lnTo>
                      <a:pt x="1" y="198"/>
                    </a:lnTo>
                    <a:lnTo>
                      <a:pt x="5" y="233"/>
                    </a:lnTo>
                    <a:lnTo>
                      <a:pt x="10" y="263"/>
                    </a:lnTo>
                    <a:lnTo>
                      <a:pt x="17" y="287"/>
                    </a:lnTo>
                    <a:lnTo>
                      <a:pt x="24" y="307"/>
                    </a:lnTo>
                    <a:lnTo>
                      <a:pt x="32" y="323"/>
                    </a:lnTo>
                    <a:lnTo>
                      <a:pt x="40" y="336"/>
                    </a:lnTo>
                    <a:lnTo>
                      <a:pt x="48" y="346"/>
                    </a:lnTo>
                    <a:lnTo>
                      <a:pt x="56" y="354"/>
                    </a:lnTo>
                    <a:lnTo>
                      <a:pt x="64" y="360"/>
                    </a:lnTo>
                    <a:lnTo>
                      <a:pt x="73" y="364"/>
                    </a:lnTo>
                    <a:lnTo>
                      <a:pt x="81" y="368"/>
                    </a:lnTo>
                    <a:lnTo>
                      <a:pt x="88" y="372"/>
                    </a:lnTo>
                    <a:lnTo>
                      <a:pt x="93" y="377"/>
                    </a:lnTo>
                    <a:lnTo>
                      <a:pt x="98" y="385"/>
                    </a:lnTo>
                    <a:lnTo>
                      <a:pt x="100" y="395"/>
                    </a:lnTo>
                    <a:lnTo>
                      <a:pt x="99" y="409"/>
                    </a:lnTo>
                    <a:lnTo>
                      <a:pt x="98" y="410"/>
                    </a:lnTo>
                    <a:lnTo>
                      <a:pt x="98" y="410"/>
                    </a:lnTo>
                    <a:lnTo>
                      <a:pt x="98" y="412"/>
                    </a:lnTo>
                    <a:lnTo>
                      <a:pt x="98" y="413"/>
                    </a:lnTo>
                    <a:lnTo>
                      <a:pt x="92" y="446"/>
                    </a:lnTo>
                    <a:lnTo>
                      <a:pt x="86" y="480"/>
                    </a:lnTo>
                    <a:lnTo>
                      <a:pt x="82" y="508"/>
                    </a:lnTo>
                    <a:lnTo>
                      <a:pt x="79" y="527"/>
                    </a:lnTo>
                    <a:lnTo>
                      <a:pt x="81" y="542"/>
                    </a:lnTo>
                    <a:lnTo>
                      <a:pt x="84" y="554"/>
                    </a:lnTo>
                    <a:lnTo>
                      <a:pt x="93" y="558"/>
                    </a:lnTo>
                    <a:lnTo>
                      <a:pt x="108" y="548"/>
                    </a:lnTo>
                    <a:lnTo>
                      <a:pt x="120" y="536"/>
                    </a:lnTo>
                    <a:lnTo>
                      <a:pt x="134" y="521"/>
                    </a:lnTo>
                    <a:lnTo>
                      <a:pt x="151" y="505"/>
                    </a:lnTo>
                    <a:lnTo>
                      <a:pt x="168" y="486"/>
                    </a:lnTo>
                    <a:lnTo>
                      <a:pt x="185" y="468"/>
                    </a:lnTo>
                    <a:lnTo>
                      <a:pt x="202" y="450"/>
                    </a:lnTo>
                    <a:lnTo>
                      <a:pt x="214" y="432"/>
                    </a:lnTo>
                    <a:lnTo>
                      <a:pt x="223" y="416"/>
                    </a:lnTo>
                    <a:lnTo>
                      <a:pt x="235" y="384"/>
                    </a:lnTo>
                    <a:lnTo>
                      <a:pt x="241" y="351"/>
                    </a:lnTo>
                    <a:lnTo>
                      <a:pt x="244" y="319"/>
                    </a:lnTo>
                    <a:lnTo>
                      <a:pt x="245" y="292"/>
                    </a:lnTo>
                    <a:lnTo>
                      <a:pt x="248" y="280"/>
                    </a:lnTo>
                    <a:lnTo>
                      <a:pt x="252" y="269"/>
                    </a:lnTo>
                    <a:lnTo>
                      <a:pt x="258" y="258"/>
                    </a:lnTo>
                    <a:lnTo>
                      <a:pt x="266" y="247"/>
                    </a:lnTo>
                    <a:lnTo>
                      <a:pt x="274" y="234"/>
                    </a:lnTo>
                    <a:lnTo>
                      <a:pt x="281" y="220"/>
                    </a:lnTo>
                    <a:lnTo>
                      <a:pt x="287" y="205"/>
                    </a:lnTo>
                    <a:lnTo>
                      <a:pt x="290" y="189"/>
                    </a:lnTo>
                    <a:lnTo>
                      <a:pt x="290" y="173"/>
                    </a:lnTo>
                    <a:lnTo>
                      <a:pt x="288" y="158"/>
                    </a:lnTo>
                    <a:lnTo>
                      <a:pt x="283" y="147"/>
                    </a:lnTo>
                    <a:lnTo>
                      <a:pt x="278" y="135"/>
                    </a:lnTo>
                    <a:lnTo>
                      <a:pt x="269" y="126"/>
                    </a:lnTo>
                    <a:lnTo>
                      <a:pt x="260" y="118"/>
                    </a:lnTo>
                    <a:lnTo>
                      <a:pt x="250" y="110"/>
                    </a:lnTo>
                    <a:lnTo>
                      <a:pt x="241" y="103"/>
                    </a:lnTo>
                    <a:lnTo>
                      <a:pt x="229" y="95"/>
                    </a:lnTo>
                    <a:lnTo>
                      <a:pt x="214" y="87"/>
                    </a:lnTo>
                    <a:lnTo>
                      <a:pt x="196" y="78"/>
                    </a:lnTo>
                    <a:lnTo>
                      <a:pt x="176" y="68"/>
                    </a:lnTo>
                    <a:lnTo>
                      <a:pt x="157" y="59"/>
                    </a:lnTo>
                    <a:lnTo>
                      <a:pt x="138" y="50"/>
                    </a:lnTo>
                    <a:lnTo>
                      <a:pt x="122" y="41"/>
                    </a:lnTo>
                    <a:lnTo>
                      <a:pt x="109" y="31"/>
                    </a:lnTo>
                    <a:lnTo>
                      <a:pt x="99" y="22"/>
                    </a:lnTo>
                    <a:lnTo>
                      <a:pt x="88" y="14"/>
                    </a:lnTo>
                    <a:lnTo>
                      <a:pt x="75" y="8"/>
                    </a:lnTo>
                    <a:lnTo>
                      <a:pt x="64" y="3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7" y="4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3"/>
              <p:cNvSpPr>
                <a:spLocks/>
              </p:cNvSpPr>
              <p:nvPr/>
            </p:nvSpPr>
            <p:spPr bwMode="auto">
              <a:xfrm>
                <a:off x="4792" y="1971"/>
                <a:ext cx="140" cy="274"/>
              </a:xfrm>
              <a:custGeom>
                <a:avLst/>
                <a:gdLst/>
                <a:ahLst/>
                <a:cxnLst>
                  <a:cxn ang="0">
                    <a:pos x="29" y="14"/>
                  </a:cxn>
                  <a:cxn ang="0">
                    <a:pos x="18" y="43"/>
                  </a:cxn>
                  <a:cxn ang="0">
                    <a:pos x="7" y="92"/>
                  </a:cxn>
                  <a:cxn ang="0">
                    <a:pos x="0" y="157"/>
                  </a:cxn>
                  <a:cxn ang="0">
                    <a:pos x="4" y="228"/>
                  </a:cxn>
                  <a:cxn ang="0">
                    <a:pos x="16" y="280"/>
                  </a:cxn>
                  <a:cxn ang="0">
                    <a:pos x="31" y="316"/>
                  </a:cxn>
                  <a:cxn ang="0">
                    <a:pos x="46" y="339"/>
                  </a:cxn>
                  <a:cxn ang="0">
                    <a:pos x="62" y="353"/>
                  </a:cxn>
                  <a:cxn ang="0">
                    <a:pos x="77" y="361"/>
                  </a:cxn>
                  <a:cxn ang="0">
                    <a:pos x="90" y="370"/>
                  </a:cxn>
                  <a:cxn ang="0">
                    <a:pos x="95" y="387"/>
                  </a:cxn>
                  <a:cxn ang="0">
                    <a:pos x="90" y="434"/>
                  </a:cxn>
                  <a:cxn ang="0">
                    <a:pos x="79" y="497"/>
                  </a:cxn>
                  <a:cxn ang="0">
                    <a:pos x="78" y="531"/>
                  </a:cxn>
                  <a:cxn ang="0">
                    <a:pos x="90" y="547"/>
                  </a:cxn>
                  <a:cxn ang="0">
                    <a:pos x="115" y="525"/>
                  </a:cxn>
                  <a:cxn ang="0">
                    <a:pos x="145" y="494"/>
                  </a:cxn>
                  <a:cxn ang="0">
                    <a:pos x="178" y="459"/>
                  </a:cxn>
                  <a:cxn ang="0">
                    <a:pos x="206" y="424"/>
                  </a:cxn>
                  <a:cxn ang="0">
                    <a:pos x="225" y="377"/>
                  </a:cxn>
                  <a:cxn ang="0">
                    <a:pos x="235" y="312"/>
                  </a:cxn>
                  <a:cxn ang="0">
                    <a:pos x="238" y="274"/>
                  </a:cxn>
                  <a:cxn ang="0">
                    <a:pos x="249" y="254"/>
                  </a:cxn>
                  <a:cxn ang="0">
                    <a:pos x="262" y="229"/>
                  </a:cxn>
                  <a:cxn ang="0">
                    <a:pos x="275" y="202"/>
                  </a:cxn>
                  <a:cxn ang="0">
                    <a:pos x="280" y="169"/>
                  </a:cxn>
                  <a:cxn ang="0">
                    <a:pos x="274" y="143"/>
                  </a:cxn>
                  <a:cxn ang="0">
                    <a:pos x="259" y="122"/>
                  </a:cxn>
                  <a:cxn ang="0">
                    <a:pos x="242" y="106"/>
                  </a:cxn>
                  <a:cxn ang="0">
                    <a:pos x="221" y="92"/>
                  </a:cxn>
                  <a:cxn ang="0">
                    <a:pos x="189" y="75"/>
                  </a:cxn>
                  <a:cxn ang="0">
                    <a:pos x="151" y="58"/>
                  </a:cxn>
                  <a:cxn ang="0">
                    <a:pos x="117" y="39"/>
                  </a:cxn>
                  <a:cxn ang="0">
                    <a:pos x="94" y="22"/>
                  </a:cxn>
                  <a:cxn ang="0">
                    <a:pos x="71" y="7"/>
                  </a:cxn>
                  <a:cxn ang="0">
                    <a:pos x="50" y="0"/>
                  </a:cxn>
                  <a:cxn ang="0">
                    <a:pos x="34" y="4"/>
                  </a:cxn>
                </a:cxnLst>
                <a:rect l="0" t="0" r="r" b="b"/>
                <a:pathLst>
                  <a:path w="280" h="547">
                    <a:moveTo>
                      <a:pt x="30" y="10"/>
                    </a:moveTo>
                    <a:lnTo>
                      <a:pt x="29" y="14"/>
                    </a:lnTo>
                    <a:lnTo>
                      <a:pt x="24" y="25"/>
                    </a:lnTo>
                    <a:lnTo>
                      <a:pt x="18" y="43"/>
                    </a:lnTo>
                    <a:lnTo>
                      <a:pt x="12" y="65"/>
                    </a:lnTo>
                    <a:lnTo>
                      <a:pt x="7" y="92"/>
                    </a:lnTo>
                    <a:lnTo>
                      <a:pt x="2" y="123"/>
                    </a:lnTo>
                    <a:lnTo>
                      <a:pt x="0" y="157"/>
                    </a:lnTo>
                    <a:lnTo>
                      <a:pt x="1" y="194"/>
                    </a:lnTo>
                    <a:lnTo>
                      <a:pt x="4" y="228"/>
                    </a:lnTo>
                    <a:lnTo>
                      <a:pt x="9" y="257"/>
                    </a:lnTo>
                    <a:lnTo>
                      <a:pt x="16" y="280"/>
                    </a:lnTo>
                    <a:lnTo>
                      <a:pt x="23" y="300"/>
                    </a:lnTo>
                    <a:lnTo>
                      <a:pt x="31" y="316"/>
                    </a:lnTo>
                    <a:lnTo>
                      <a:pt x="38" y="328"/>
                    </a:lnTo>
                    <a:lnTo>
                      <a:pt x="46" y="339"/>
                    </a:lnTo>
                    <a:lnTo>
                      <a:pt x="54" y="347"/>
                    </a:lnTo>
                    <a:lnTo>
                      <a:pt x="62" y="353"/>
                    </a:lnTo>
                    <a:lnTo>
                      <a:pt x="69" y="357"/>
                    </a:lnTo>
                    <a:lnTo>
                      <a:pt x="77" y="361"/>
                    </a:lnTo>
                    <a:lnTo>
                      <a:pt x="84" y="365"/>
                    </a:lnTo>
                    <a:lnTo>
                      <a:pt x="90" y="370"/>
                    </a:lnTo>
                    <a:lnTo>
                      <a:pt x="93" y="377"/>
                    </a:lnTo>
                    <a:lnTo>
                      <a:pt x="95" y="387"/>
                    </a:lnTo>
                    <a:lnTo>
                      <a:pt x="94" y="401"/>
                    </a:lnTo>
                    <a:lnTo>
                      <a:pt x="90" y="434"/>
                    </a:lnTo>
                    <a:lnTo>
                      <a:pt x="84" y="468"/>
                    </a:lnTo>
                    <a:lnTo>
                      <a:pt x="79" y="497"/>
                    </a:lnTo>
                    <a:lnTo>
                      <a:pt x="77" y="516"/>
                    </a:lnTo>
                    <a:lnTo>
                      <a:pt x="78" y="531"/>
                    </a:lnTo>
                    <a:lnTo>
                      <a:pt x="82" y="544"/>
                    </a:lnTo>
                    <a:lnTo>
                      <a:pt x="90" y="547"/>
                    </a:lnTo>
                    <a:lnTo>
                      <a:pt x="103" y="537"/>
                    </a:lnTo>
                    <a:lnTo>
                      <a:pt x="115" y="525"/>
                    </a:lnTo>
                    <a:lnTo>
                      <a:pt x="129" y="510"/>
                    </a:lnTo>
                    <a:lnTo>
                      <a:pt x="145" y="494"/>
                    </a:lnTo>
                    <a:lnTo>
                      <a:pt x="161" y="477"/>
                    </a:lnTo>
                    <a:lnTo>
                      <a:pt x="178" y="459"/>
                    </a:lnTo>
                    <a:lnTo>
                      <a:pt x="193" y="440"/>
                    </a:lnTo>
                    <a:lnTo>
                      <a:pt x="206" y="424"/>
                    </a:lnTo>
                    <a:lnTo>
                      <a:pt x="215" y="408"/>
                    </a:lnTo>
                    <a:lnTo>
                      <a:pt x="225" y="377"/>
                    </a:lnTo>
                    <a:lnTo>
                      <a:pt x="231" y="343"/>
                    </a:lnTo>
                    <a:lnTo>
                      <a:pt x="235" y="312"/>
                    </a:lnTo>
                    <a:lnTo>
                      <a:pt x="236" y="286"/>
                    </a:lnTo>
                    <a:lnTo>
                      <a:pt x="238" y="274"/>
                    </a:lnTo>
                    <a:lnTo>
                      <a:pt x="243" y="264"/>
                    </a:lnTo>
                    <a:lnTo>
                      <a:pt x="249" y="254"/>
                    </a:lnTo>
                    <a:lnTo>
                      <a:pt x="255" y="242"/>
                    </a:lnTo>
                    <a:lnTo>
                      <a:pt x="262" y="229"/>
                    </a:lnTo>
                    <a:lnTo>
                      <a:pt x="269" y="217"/>
                    </a:lnTo>
                    <a:lnTo>
                      <a:pt x="275" y="202"/>
                    </a:lnTo>
                    <a:lnTo>
                      <a:pt x="278" y="186"/>
                    </a:lnTo>
                    <a:lnTo>
                      <a:pt x="280" y="169"/>
                    </a:lnTo>
                    <a:lnTo>
                      <a:pt x="277" y="154"/>
                    </a:lnTo>
                    <a:lnTo>
                      <a:pt x="274" y="143"/>
                    </a:lnTo>
                    <a:lnTo>
                      <a:pt x="267" y="131"/>
                    </a:lnTo>
                    <a:lnTo>
                      <a:pt x="259" y="122"/>
                    </a:lnTo>
                    <a:lnTo>
                      <a:pt x="251" y="114"/>
                    </a:lnTo>
                    <a:lnTo>
                      <a:pt x="242" y="106"/>
                    </a:lnTo>
                    <a:lnTo>
                      <a:pt x="232" y="99"/>
                    </a:lnTo>
                    <a:lnTo>
                      <a:pt x="221" y="92"/>
                    </a:lnTo>
                    <a:lnTo>
                      <a:pt x="206" y="84"/>
                    </a:lnTo>
                    <a:lnTo>
                      <a:pt x="189" y="75"/>
                    </a:lnTo>
                    <a:lnTo>
                      <a:pt x="170" y="66"/>
                    </a:lnTo>
                    <a:lnTo>
                      <a:pt x="151" y="58"/>
                    </a:lnTo>
                    <a:lnTo>
                      <a:pt x="132" y="49"/>
                    </a:lnTo>
                    <a:lnTo>
                      <a:pt x="117" y="39"/>
                    </a:lnTo>
                    <a:lnTo>
                      <a:pt x="105" y="30"/>
                    </a:lnTo>
                    <a:lnTo>
                      <a:pt x="94" y="22"/>
                    </a:lnTo>
                    <a:lnTo>
                      <a:pt x="83" y="14"/>
                    </a:lnTo>
                    <a:lnTo>
                      <a:pt x="71" y="7"/>
                    </a:lnTo>
                    <a:lnTo>
                      <a:pt x="61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>
                <a:off x="4683" y="2564"/>
                <a:ext cx="248" cy="123"/>
              </a:xfrm>
              <a:custGeom>
                <a:avLst/>
                <a:gdLst/>
                <a:ahLst/>
                <a:cxnLst>
                  <a:cxn ang="0">
                    <a:pos x="51" y="145"/>
                  </a:cxn>
                  <a:cxn ang="0">
                    <a:pos x="63" y="141"/>
                  </a:cxn>
                  <a:cxn ang="0">
                    <a:pos x="85" y="136"/>
                  </a:cxn>
                  <a:cxn ang="0">
                    <a:pos x="114" y="127"/>
                  </a:cxn>
                  <a:cxn ang="0">
                    <a:pos x="147" y="116"/>
                  </a:cxn>
                  <a:cxn ang="0">
                    <a:pos x="181" y="102"/>
                  </a:cxn>
                  <a:cxn ang="0">
                    <a:pos x="214" y="86"/>
                  </a:cxn>
                  <a:cxn ang="0">
                    <a:pos x="243" y="68"/>
                  </a:cxn>
                  <a:cxn ang="0">
                    <a:pos x="279" y="38"/>
                  </a:cxn>
                  <a:cxn ang="0">
                    <a:pos x="326" y="10"/>
                  </a:cxn>
                  <a:cxn ang="0">
                    <a:pos x="373" y="0"/>
                  </a:cxn>
                  <a:cxn ang="0">
                    <a:pos x="418" y="8"/>
                  </a:cxn>
                  <a:cxn ang="0">
                    <a:pos x="458" y="38"/>
                  </a:cxn>
                  <a:cxn ang="0">
                    <a:pos x="490" y="81"/>
                  </a:cxn>
                  <a:cxn ang="0">
                    <a:pos x="495" y="131"/>
                  </a:cxn>
                  <a:cxn ang="0">
                    <a:pos x="464" y="176"/>
                  </a:cxn>
                  <a:cxn ang="0">
                    <a:pos x="408" y="203"/>
                  </a:cxn>
                  <a:cxn ang="0">
                    <a:pos x="361" y="216"/>
                  </a:cxn>
                  <a:cxn ang="0">
                    <a:pos x="309" y="227"/>
                  </a:cxn>
                  <a:cxn ang="0">
                    <a:pos x="256" y="235"/>
                  </a:cxn>
                  <a:cxn ang="0">
                    <a:pos x="207" y="239"/>
                  </a:cxn>
                  <a:cxn ang="0">
                    <a:pos x="164" y="243"/>
                  </a:cxn>
                  <a:cxn ang="0">
                    <a:pos x="130" y="244"/>
                  </a:cxn>
                  <a:cxn ang="0">
                    <a:pos x="109" y="245"/>
                  </a:cxn>
                  <a:cxn ang="0">
                    <a:pos x="100" y="245"/>
                  </a:cxn>
                  <a:cxn ang="0">
                    <a:pos x="83" y="243"/>
                  </a:cxn>
                  <a:cxn ang="0">
                    <a:pos x="59" y="237"/>
                  </a:cxn>
                  <a:cxn ang="0">
                    <a:pos x="33" y="229"/>
                  </a:cxn>
                  <a:cxn ang="0">
                    <a:pos x="12" y="217"/>
                  </a:cxn>
                  <a:cxn ang="0">
                    <a:pos x="0" y="202"/>
                  </a:cxn>
                  <a:cxn ang="0">
                    <a:pos x="4" y="183"/>
                  </a:cxn>
                  <a:cxn ang="0">
                    <a:pos x="28" y="159"/>
                  </a:cxn>
                </a:cxnLst>
                <a:rect l="0" t="0" r="r" b="b"/>
                <a:pathLst>
                  <a:path w="496" h="245">
                    <a:moveTo>
                      <a:pt x="50" y="145"/>
                    </a:moveTo>
                    <a:lnTo>
                      <a:pt x="51" y="145"/>
                    </a:lnTo>
                    <a:lnTo>
                      <a:pt x="57" y="144"/>
                    </a:lnTo>
                    <a:lnTo>
                      <a:pt x="63" y="141"/>
                    </a:lnTo>
                    <a:lnTo>
                      <a:pt x="74" y="139"/>
                    </a:lnTo>
                    <a:lnTo>
                      <a:pt x="85" y="136"/>
                    </a:lnTo>
                    <a:lnTo>
                      <a:pt x="99" y="132"/>
                    </a:lnTo>
                    <a:lnTo>
                      <a:pt x="114" y="127"/>
                    </a:lnTo>
                    <a:lnTo>
                      <a:pt x="130" y="122"/>
                    </a:lnTo>
                    <a:lnTo>
                      <a:pt x="147" y="116"/>
                    </a:lnTo>
                    <a:lnTo>
                      <a:pt x="165" y="109"/>
                    </a:lnTo>
                    <a:lnTo>
                      <a:pt x="181" y="102"/>
                    </a:lnTo>
                    <a:lnTo>
                      <a:pt x="198" y="94"/>
                    </a:lnTo>
                    <a:lnTo>
                      <a:pt x="214" y="86"/>
                    </a:lnTo>
                    <a:lnTo>
                      <a:pt x="229" y="77"/>
                    </a:lnTo>
                    <a:lnTo>
                      <a:pt x="243" y="68"/>
                    </a:lnTo>
                    <a:lnTo>
                      <a:pt x="256" y="57"/>
                    </a:lnTo>
                    <a:lnTo>
                      <a:pt x="279" y="38"/>
                    </a:lnTo>
                    <a:lnTo>
                      <a:pt x="302" y="23"/>
                    </a:lnTo>
                    <a:lnTo>
                      <a:pt x="326" y="10"/>
                    </a:lnTo>
                    <a:lnTo>
                      <a:pt x="349" y="2"/>
                    </a:lnTo>
                    <a:lnTo>
                      <a:pt x="373" y="0"/>
                    </a:lnTo>
                    <a:lnTo>
                      <a:pt x="396" y="1"/>
                    </a:lnTo>
                    <a:lnTo>
                      <a:pt x="418" y="8"/>
                    </a:lnTo>
                    <a:lnTo>
                      <a:pt x="439" y="20"/>
                    </a:lnTo>
                    <a:lnTo>
                      <a:pt x="458" y="38"/>
                    </a:lnTo>
                    <a:lnTo>
                      <a:pt x="477" y="58"/>
                    </a:lnTo>
                    <a:lnTo>
                      <a:pt x="490" y="81"/>
                    </a:lnTo>
                    <a:lnTo>
                      <a:pt x="496" y="106"/>
                    </a:lnTo>
                    <a:lnTo>
                      <a:pt x="495" y="131"/>
                    </a:lnTo>
                    <a:lnTo>
                      <a:pt x="486" y="154"/>
                    </a:lnTo>
                    <a:lnTo>
                      <a:pt x="464" y="176"/>
                    </a:lnTo>
                    <a:lnTo>
                      <a:pt x="430" y="195"/>
                    </a:lnTo>
                    <a:lnTo>
                      <a:pt x="408" y="203"/>
                    </a:lnTo>
                    <a:lnTo>
                      <a:pt x="385" y="210"/>
                    </a:lnTo>
                    <a:lnTo>
                      <a:pt x="361" y="216"/>
                    </a:lnTo>
                    <a:lnTo>
                      <a:pt x="334" y="222"/>
                    </a:lnTo>
                    <a:lnTo>
                      <a:pt x="309" y="227"/>
                    </a:lnTo>
                    <a:lnTo>
                      <a:pt x="282" y="231"/>
                    </a:lnTo>
                    <a:lnTo>
                      <a:pt x="256" y="235"/>
                    </a:lnTo>
                    <a:lnTo>
                      <a:pt x="232" y="237"/>
                    </a:lnTo>
                    <a:lnTo>
                      <a:pt x="207" y="239"/>
                    </a:lnTo>
                    <a:lnTo>
                      <a:pt x="184" y="241"/>
                    </a:lnTo>
                    <a:lnTo>
                      <a:pt x="164" y="243"/>
                    </a:lnTo>
                    <a:lnTo>
                      <a:pt x="145" y="244"/>
                    </a:lnTo>
                    <a:lnTo>
                      <a:pt x="130" y="244"/>
                    </a:lnTo>
                    <a:lnTo>
                      <a:pt x="118" y="245"/>
                    </a:lnTo>
                    <a:lnTo>
                      <a:pt x="109" y="245"/>
                    </a:lnTo>
                    <a:lnTo>
                      <a:pt x="105" y="245"/>
                    </a:lnTo>
                    <a:lnTo>
                      <a:pt x="100" y="245"/>
                    </a:lnTo>
                    <a:lnTo>
                      <a:pt x="93" y="244"/>
                    </a:lnTo>
                    <a:lnTo>
                      <a:pt x="83" y="243"/>
                    </a:lnTo>
                    <a:lnTo>
                      <a:pt x="71" y="240"/>
                    </a:lnTo>
                    <a:lnTo>
                      <a:pt x="59" y="237"/>
                    </a:lnTo>
                    <a:lnTo>
                      <a:pt x="46" y="233"/>
                    </a:lnTo>
                    <a:lnTo>
                      <a:pt x="33" y="229"/>
                    </a:lnTo>
                    <a:lnTo>
                      <a:pt x="22" y="224"/>
                    </a:lnTo>
                    <a:lnTo>
                      <a:pt x="12" y="217"/>
                    </a:lnTo>
                    <a:lnTo>
                      <a:pt x="5" y="210"/>
                    </a:lnTo>
                    <a:lnTo>
                      <a:pt x="0" y="202"/>
                    </a:lnTo>
                    <a:lnTo>
                      <a:pt x="0" y="193"/>
                    </a:lnTo>
                    <a:lnTo>
                      <a:pt x="4" y="183"/>
                    </a:lnTo>
                    <a:lnTo>
                      <a:pt x="13" y="171"/>
                    </a:lnTo>
                    <a:lnTo>
                      <a:pt x="28" y="159"/>
                    </a:lnTo>
                    <a:lnTo>
                      <a:pt x="5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5"/>
              <p:cNvSpPr>
                <a:spLocks/>
              </p:cNvSpPr>
              <p:nvPr/>
            </p:nvSpPr>
            <p:spPr bwMode="auto">
              <a:xfrm>
                <a:off x="4686" y="2567"/>
                <a:ext cx="243" cy="118"/>
              </a:xfrm>
              <a:custGeom>
                <a:avLst/>
                <a:gdLst/>
                <a:ahLst/>
                <a:cxnLst>
                  <a:cxn ang="0">
                    <a:pos x="251" y="57"/>
                  </a:cxn>
                  <a:cxn ang="0">
                    <a:pos x="273" y="38"/>
                  </a:cxn>
                  <a:cxn ang="0">
                    <a:pos x="296" y="23"/>
                  </a:cxn>
                  <a:cxn ang="0">
                    <a:pos x="319" y="12"/>
                  </a:cxn>
                  <a:cxn ang="0">
                    <a:pos x="343" y="4"/>
                  </a:cxn>
                  <a:cxn ang="0">
                    <a:pos x="366" y="0"/>
                  </a:cxn>
                  <a:cxn ang="0">
                    <a:pos x="388" y="2"/>
                  </a:cxn>
                  <a:cxn ang="0">
                    <a:pos x="411" y="8"/>
                  </a:cxn>
                  <a:cxn ang="0">
                    <a:pos x="432" y="21"/>
                  </a:cxn>
                  <a:cxn ang="0">
                    <a:pos x="451" y="37"/>
                  </a:cxn>
                  <a:cxn ang="0">
                    <a:pos x="467" y="57"/>
                  </a:cxn>
                  <a:cxn ang="0">
                    <a:pos x="480" y="79"/>
                  </a:cxn>
                  <a:cxn ang="0">
                    <a:pos x="486" y="102"/>
                  </a:cxn>
                  <a:cxn ang="0">
                    <a:pos x="485" y="126"/>
                  </a:cxn>
                  <a:cxn ang="0">
                    <a:pos x="474" y="148"/>
                  </a:cxn>
                  <a:cxn ang="0">
                    <a:pos x="452" y="168"/>
                  </a:cxn>
                  <a:cxn ang="0">
                    <a:pos x="419" y="187"/>
                  </a:cxn>
                  <a:cxn ang="0">
                    <a:pos x="398" y="195"/>
                  </a:cxn>
                  <a:cxn ang="0">
                    <a:pos x="375" y="202"/>
                  </a:cxn>
                  <a:cxn ang="0">
                    <a:pos x="351" y="208"/>
                  </a:cxn>
                  <a:cxn ang="0">
                    <a:pos x="326" y="213"/>
                  </a:cxn>
                  <a:cxn ang="0">
                    <a:pos x="300" y="218"/>
                  </a:cxn>
                  <a:cxn ang="0">
                    <a:pos x="275" y="223"/>
                  </a:cxn>
                  <a:cxn ang="0">
                    <a:pos x="250" y="226"/>
                  </a:cxn>
                  <a:cxn ang="0">
                    <a:pos x="226" y="228"/>
                  </a:cxn>
                  <a:cxn ang="0">
                    <a:pos x="201" y="231"/>
                  </a:cxn>
                  <a:cxn ang="0">
                    <a:pos x="181" y="233"/>
                  </a:cxn>
                  <a:cxn ang="0">
                    <a:pos x="160" y="234"/>
                  </a:cxn>
                  <a:cxn ang="0">
                    <a:pos x="143" y="235"/>
                  </a:cxn>
                  <a:cxn ang="0">
                    <a:pos x="128" y="235"/>
                  </a:cxn>
                  <a:cxn ang="0">
                    <a:pos x="115" y="236"/>
                  </a:cxn>
                  <a:cxn ang="0">
                    <a:pos x="107" y="236"/>
                  </a:cxn>
                  <a:cxn ang="0">
                    <a:pos x="102" y="236"/>
                  </a:cxn>
                  <a:cxn ang="0">
                    <a:pos x="91" y="235"/>
                  </a:cxn>
                  <a:cxn ang="0">
                    <a:pos x="71" y="233"/>
                  </a:cxn>
                  <a:cxn ang="0">
                    <a:pos x="46" y="227"/>
                  </a:cxn>
                  <a:cxn ang="0">
                    <a:pos x="23" y="218"/>
                  </a:cxn>
                  <a:cxn ang="0">
                    <a:pos x="6" y="206"/>
                  </a:cxn>
                  <a:cxn ang="0">
                    <a:pos x="0" y="190"/>
                  </a:cxn>
                  <a:cxn ang="0">
                    <a:pos x="9" y="171"/>
                  </a:cxn>
                  <a:cxn ang="0">
                    <a:pos x="39" y="146"/>
                  </a:cxn>
                  <a:cxn ang="0">
                    <a:pos x="41" y="145"/>
                  </a:cxn>
                  <a:cxn ang="0">
                    <a:pos x="44" y="143"/>
                  </a:cxn>
                  <a:cxn ang="0">
                    <a:pos x="46" y="142"/>
                  </a:cxn>
                  <a:cxn ang="0">
                    <a:pos x="48" y="141"/>
                  </a:cxn>
                  <a:cxn ang="0">
                    <a:pos x="51" y="141"/>
                  </a:cxn>
                  <a:cxn ang="0">
                    <a:pos x="55" y="138"/>
                  </a:cxn>
                  <a:cxn ang="0">
                    <a:pos x="62" y="137"/>
                  </a:cxn>
                  <a:cxn ang="0">
                    <a:pos x="72" y="134"/>
                  </a:cxn>
                  <a:cxn ang="0">
                    <a:pos x="84" y="132"/>
                  </a:cxn>
                  <a:cxn ang="0">
                    <a:pos x="98" y="127"/>
                  </a:cxn>
                  <a:cxn ang="0">
                    <a:pos x="113" y="122"/>
                  </a:cxn>
                  <a:cxn ang="0">
                    <a:pos x="128" y="118"/>
                  </a:cxn>
                  <a:cxn ang="0">
                    <a:pos x="145" y="112"/>
                  </a:cxn>
                  <a:cxn ang="0">
                    <a:pos x="161" y="106"/>
                  </a:cxn>
                  <a:cxn ang="0">
                    <a:pos x="178" y="99"/>
                  </a:cxn>
                  <a:cxn ang="0">
                    <a:pos x="194" y="91"/>
                  </a:cxn>
                  <a:cxn ang="0">
                    <a:pos x="211" y="83"/>
                  </a:cxn>
                  <a:cxn ang="0">
                    <a:pos x="226" y="75"/>
                  </a:cxn>
                  <a:cxn ang="0">
                    <a:pos x="239" y="66"/>
                  </a:cxn>
                  <a:cxn ang="0">
                    <a:pos x="251" y="57"/>
                  </a:cxn>
                </a:cxnLst>
                <a:rect l="0" t="0" r="r" b="b"/>
                <a:pathLst>
                  <a:path w="486" h="236">
                    <a:moveTo>
                      <a:pt x="251" y="57"/>
                    </a:moveTo>
                    <a:lnTo>
                      <a:pt x="273" y="38"/>
                    </a:lnTo>
                    <a:lnTo>
                      <a:pt x="296" y="23"/>
                    </a:lnTo>
                    <a:lnTo>
                      <a:pt x="319" y="12"/>
                    </a:lnTo>
                    <a:lnTo>
                      <a:pt x="343" y="4"/>
                    </a:lnTo>
                    <a:lnTo>
                      <a:pt x="366" y="0"/>
                    </a:lnTo>
                    <a:lnTo>
                      <a:pt x="388" y="2"/>
                    </a:lnTo>
                    <a:lnTo>
                      <a:pt x="411" y="8"/>
                    </a:lnTo>
                    <a:lnTo>
                      <a:pt x="432" y="21"/>
                    </a:lnTo>
                    <a:lnTo>
                      <a:pt x="451" y="37"/>
                    </a:lnTo>
                    <a:lnTo>
                      <a:pt x="467" y="57"/>
                    </a:lnTo>
                    <a:lnTo>
                      <a:pt x="480" y="79"/>
                    </a:lnTo>
                    <a:lnTo>
                      <a:pt x="486" y="102"/>
                    </a:lnTo>
                    <a:lnTo>
                      <a:pt x="485" y="126"/>
                    </a:lnTo>
                    <a:lnTo>
                      <a:pt x="474" y="148"/>
                    </a:lnTo>
                    <a:lnTo>
                      <a:pt x="452" y="168"/>
                    </a:lnTo>
                    <a:lnTo>
                      <a:pt x="419" y="187"/>
                    </a:lnTo>
                    <a:lnTo>
                      <a:pt x="398" y="195"/>
                    </a:lnTo>
                    <a:lnTo>
                      <a:pt x="375" y="202"/>
                    </a:lnTo>
                    <a:lnTo>
                      <a:pt x="351" y="208"/>
                    </a:lnTo>
                    <a:lnTo>
                      <a:pt x="326" y="213"/>
                    </a:lnTo>
                    <a:lnTo>
                      <a:pt x="300" y="218"/>
                    </a:lnTo>
                    <a:lnTo>
                      <a:pt x="275" y="223"/>
                    </a:lnTo>
                    <a:lnTo>
                      <a:pt x="250" y="226"/>
                    </a:lnTo>
                    <a:lnTo>
                      <a:pt x="226" y="228"/>
                    </a:lnTo>
                    <a:lnTo>
                      <a:pt x="201" y="231"/>
                    </a:lnTo>
                    <a:lnTo>
                      <a:pt x="181" y="233"/>
                    </a:lnTo>
                    <a:lnTo>
                      <a:pt x="160" y="234"/>
                    </a:lnTo>
                    <a:lnTo>
                      <a:pt x="143" y="235"/>
                    </a:lnTo>
                    <a:lnTo>
                      <a:pt x="128" y="235"/>
                    </a:lnTo>
                    <a:lnTo>
                      <a:pt x="115" y="236"/>
                    </a:lnTo>
                    <a:lnTo>
                      <a:pt x="107" y="236"/>
                    </a:lnTo>
                    <a:lnTo>
                      <a:pt x="102" y="236"/>
                    </a:lnTo>
                    <a:lnTo>
                      <a:pt x="91" y="235"/>
                    </a:lnTo>
                    <a:lnTo>
                      <a:pt x="71" y="233"/>
                    </a:lnTo>
                    <a:lnTo>
                      <a:pt x="46" y="227"/>
                    </a:lnTo>
                    <a:lnTo>
                      <a:pt x="23" y="218"/>
                    </a:lnTo>
                    <a:lnTo>
                      <a:pt x="6" y="206"/>
                    </a:lnTo>
                    <a:lnTo>
                      <a:pt x="0" y="190"/>
                    </a:lnTo>
                    <a:lnTo>
                      <a:pt x="9" y="171"/>
                    </a:lnTo>
                    <a:lnTo>
                      <a:pt x="39" y="146"/>
                    </a:lnTo>
                    <a:lnTo>
                      <a:pt x="41" y="145"/>
                    </a:lnTo>
                    <a:lnTo>
                      <a:pt x="44" y="143"/>
                    </a:lnTo>
                    <a:lnTo>
                      <a:pt x="46" y="142"/>
                    </a:lnTo>
                    <a:lnTo>
                      <a:pt x="48" y="141"/>
                    </a:lnTo>
                    <a:lnTo>
                      <a:pt x="51" y="141"/>
                    </a:lnTo>
                    <a:lnTo>
                      <a:pt x="55" y="138"/>
                    </a:lnTo>
                    <a:lnTo>
                      <a:pt x="62" y="137"/>
                    </a:lnTo>
                    <a:lnTo>
                      <a:pt x="72" y="134"/>
                    </a:lnTo>
                    <a:lnTo>
                      <a:pt x="84" y="132"/>
                    </a:lnTo>
                    <a:lnTo>
                      <a:pt x="98" y="127"/>
                    </a:lnTo>
                    <a:lnTo>
                      <a:pt x="113" y="122"/>
                    </a:lnTo>
                    <a:lnTo>
                      <a:pt x="128" y="118"/>
                    </a:lnTo>
                    <a:lnTo>
                      <a:pt x="145" y="112"/>
                    </a:lnTo>
                    <a:lnTo>
                      <a:pt x="161" y="106"/>
                    </a:lnTo>
                    <a:lnTo>
                      <a:pt x="178" y="99"/>
                    </a:lnTo>
                    <a:lnTo>
                      <a:pt x="194" y="91"/>
                    </a:lnTo>
                    <a:lnTo>
                      <a:pt x="211" y="83"/>
                    </a:lnTo>
                    <a:lnTo>
                      <a:pt x="226" y="75"/>
                    </a:lnTo>
                    <a:lnTo>
                      <a:pt x="239" y="66"/>
                    </a:lnTo>
                    <a:lnTo>
                      <a:pt x="251" y="57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6"/>
              <p:cNvSpPr>
                <a:spLocks/>
              </p:cNvSpPr>
              <p:nvPr/>
            </p:nvSpPr>
            <p:spPr bwMode="auto">
              <a:xfrm>
                <a:off x="4689" y="2570"/>
                <a:ext cx="238" cy="113"/>
              </a:xfrm>
              <a:custGeom>
                <a:avLst/>
                <a:gdLst/>
                <a:ahLst/>
                <a:cxnLst>
                  <a:cxn ang="0">
                    <a:pos x="246" y="54"/>
                  </a:cxn>
                  <a:cxn ang="0">
                    <a:pos x="268" y="36"/>
                  </a:cxn>
                  <a:cxn ang="0">
                    <a:pos x="291" y="22"/>
                  </a:cxn>
                  <a:cxn ang="0">
                    <a:pos x="313" y="10"/>
                  </a:cxn>
                  <a:cxn ang="0">
                    <a:pos x="336" y="4"/>
                  </a:cxn>
                  <a:cxn ang="0">
                    <a:pos x="359" y="0"/>
                  </a:cxn>
                  <a:cxn ang="0">
                    <a:pos x="381" y="1"/>
                  </a:cxn>
                  <a:cxn ang="0">
                    <a:pos x="403" y="7"/>
                  </a:cxn>
                  <a:cxn ang="0">
                    <a:pos x="423" y="19"/>
                  </a:cxn>
                  <a:cxn ang="0">
                    <a:pos x="442" y="35"/>
                  </a:cxn>
                  <a:cxn ang="0">
                    <a:pos x="458" y="53"/>
                  </a:cxn>
                  <a:cxn ang="0">
                    <a:pos x="469" y="74"/>
                  </a:cxn>
                  <a:cxn ang="0">
                    <a:pos x="475" y="97"/>
                  </a:cxn>
                  <a:cxn ang="0">
                    <a:pos x="474" y="119"/>
                  </a:cxn>
                  <a:cxn ang="0">
                    <a:pos x="463" y="141"/>
                  </a:cxn>
                  <a:cxn ang="0">
                    <a:pos x="442" y="160"/>
                  </a:cxn>
                  <a:cxn ang="0">
                    <a:pos x="408" y="179"/>
                  </a:cxn>
                  <a:cxn ang="0">
                    <a:pos x="388" y="187"/>
                  </a:cxn>
                  <a:cxn ang="0">
                    <a:pos x="366" y="192"/>
                  </a:cxn>
                  <a:cxn ang="0">
                    <a:pos x="342" y="199"/>
                  </a:cxn>
                  <a:cxn ang="0">
                    <a:pos x="317" y="204"/>
                  </a:cxn>
                  <a:cxn ang="0">
                    <a:pos x="292" y="209"/>
                  </a:cxn>
                  <a:cxn ang="0">
                    <a:pos x="268" y="212"/>
                  </a:cxn>
                  <a:cxn ang="0">
                    <a:pos x="244" y="216"/>
                  </a:cxn>
                  <a:cxn ang="0">
                    <a:pos x="220" y="218"/>
                  </a:cxn>
                  <a:cxn ang="0">
                    <a:pos x="197" y="220"/>
                  </a:cxn>
                  <a:cxn ang="0">
                    <a:pos x="176" y="222"/>
                  </a:cxn>
                  <a:cxn ang="0">
                    <a:pos x="156" y="224"/>
                  </a:cxn>
                  <a:cxn ang="0">
                    <a:pos x="139" y="225"/>
                  </a:cxn>
                  <a:cxn ang="0">
                    <a:pos x="124" y="225"/>
                  </a:cxn>
                  <a:cxn ang="0">
                    <a:pos x="112" y="226"/>
                  </a:cxn>
                  <a:cxn ang="0">
                    <a:pos x="104" y="226"/>
                  </a:cxn>
                  <a:cxn ang="0">
                    <a:pos x="100" y="226"/>
                  </a:cxn>
                  <a:cxn ang="0">
                    <a:pos x="89" y="225"/>
                  </a:cxn>
                  <a:cxn ang="0">
                    <a:pos x="69" y="222"/>
                  </a:cxn>
                  <a:cxn ang="0">
                    <a:pos x="46" y="217"/>
                  </a:cxn>
                  <a:cxn ang="0">
                    <a:pos x="23" y="209"/>
                  </a:cxn>
                  <a:cxn ang="0">
                    <a:pos x="5" y="198"/>
                  </a:cxn>
                  <a:cxn ang="0">
                    <a:pos x="0" y="183"/>
                  </a:cxn>
                  <a:cxn ang="0">
                    <a:pos x="9" y="164"/>
                  </a:cxn>
                  <a:cxn ang="0">
                    <a:pos x="39" y="141"/>
                  </a:cxn>
                  <a:cxn ang="0">
                    <a:pos x="41" y="139"/>
                  </a:cxn>
                  <a:cxn ang="0">
                    <a:pos x="42" y="137"/>
                  </a:cxn>
                  <a:cxn ang="0">
                    <a:pos x="45" y="136"/>
                  </a:cxn>
                  <a:cxn ang="0">
                    <a:pos x="47" y="135"/>
                  </a:cxn>
                  <a:cxn ang="0">
                    <a:pos x="49" y="135"/>
                  </a:cxn>
                  <a:cxn ang="0">
                    <a:pos x="54" y="133"/>
                  </a:cxn>
                  <a:cxn ang="0">
                    <a:pos x="61" y="131"/>
                  </a:cxn>
                  <a:cxn ang="0">
                    <a:pos x="71" y="129"/>
                  </a:cxn>
                  <a:cxn ang="0">
                    <a:pos x="83" y="126"/>
                  </a:cxn>
                  <a:cxn ang="0">
                    <a:pos x="95" y="122"/>
                  </a:cxn>
                  <a:cxn ang="0">
                    <a:pos x="110" y="118"/>
                  </a:cxn>
                  <a:cxn ang="0">
                    <a:pos x="126" y="113"/>
                  </a:cxn>
                  <a:cxn ang="0">
                    <a:pos x="142" y="107"/>
                  </a:cxn>
                  <a:cxn ang="0">
                    <a:pos x="159" y="101"/>
                  </a:cxn>
                  <a:cxn ang="0">
                    <a:pos x="175" y="95"/>
                  </a:cxn>
                  <a:cxn ang="0">
                    <a:pos x="191" y="88"/>
                  </a:cxn>
                  <a:cxn ang="0">
                    <a:pos x="207" y="80"/>
                  </a:cxn>
                  <a:cxn ang="0">
                    <a:pos x="221" y="72"/>
                  </a:cxn>
                  <a:cxn ang="0">
                    <a:pos x="235" y="63"/>
                  </a:cxn>
                  <a:cxn ang="0">
                    <a:pos x="246" y="54"/>
                  </a:cxn>
                </a:cxnLst>
                <a:rect l="0" t="0" r="r" b="b"/>
                <a:pathLst>
                  <a:path w="475" h="226">
                    <a:moveTo>
                      <a:pt x="246" y="54"/>
                    </a:moveTo>
                    <a:lnTo>
                      <a:pt x="268" y="36"/>
                    </a:lnTo>
                    <a:lnTo>
                      <a:pt x="291" y="22"/>
                    </a:lnTo>
                    <a:lnTo>
                      <a:pt x="313" y="10"/>
                    </a:lnTo>
                    <a:lnTo>
                      <a:pt x="336" y="4"/>
                    </a:lnTo>
                    <a:lnTo>
                      <a:pt x="359" y="0"/>
                    </a:lnTo>
                    <a:lnTo>
                      <a:pt x="381" y="1"/>
                    </a:lnTo>
                    <a:lnTo>
                      <a:pt x="403" y="7"/>
                    </a:lnTo>
                    <a:lnTo>
                      <a:pt x="423" y="19"/>
                    </a:lnTo>
                    <a:lnTo>
                      <a:pt x="442" y="35"/>
                    </a:lnTo>
                    <a:lnTo>
                      <a:pt x="458" y="53"/>
                    </a:lnTo>
                    <a:lnTo>
                      <a:pt x="469" y="74"/>
                    </a:lnTo>
                    <a:lnTo>
                      <a:pt x="475" y="97"/>
                    </a:lnTo>
                    <a:lnTo>
                      <a:pt x="474" y="119"/>
                    </a:lnTo>
                    <a:lnTo>
                      <a:pt x="463" y="141"/>
                    </a:lnTo>
                    <a:lnTo>
                      <a:pt x="442" y="160"/>
                    </a:lnTo>
                    <a:lnTo>
                      <a:pt x="408" y="179"/>
                    </a:lnTo>
                    <a:lnTo>
                      <a:pt x="388" y="187"/>
                    </a:lnTo>
                    <a:lnTo>
                      <a:pt x="366" y="192"/>
                    </a:lnTo>
                    <a:lnTo>
                      <a:pt x="342" y="199"/>
                    </a:lnTo>
                    <a:lnTo>
                      <a:pt x="317" y="204"/>
                    </a:lnTo>
                    <a:lnTo>
                      <a:pt x="292" y="209"/>
                    </a:lnTo>
                    <a:lnTo>
                      <a:pt x="268" y="212"/>
                    </a:lnTo>
                    <a:lnTo>
                      <a:pt x="244" y="216"/>
                    </a:lnTo>
                    <a:lnTo>
                      <a:pt x="220" y="218"/>
                    </a:lnTo>
                    <a:lnTo>
                      <a:pt x="197" y="220"/>
                    </a:lnTo>
                    <a:lnTo>
                      <a:pt x="176" y="222"/>
                    </a:lnTo>
                    <a:lnTo>
                      <a:pt x="156" y="224"/>
                    </a:lnTo>
                    <a:lnTo>
                      <a:pt x="139" y="225"/>
                    </a:lnTo>
                    <a:lnTo>
                      <a:pt x="124" y="225"/>
                    </a:lnTo>
                    <a:lnTo>
                      <a:pt x="112" y="226"/>
                    </a:lnTo>
                    <a:lnTo>
                      <a:pt x="104" y="226"/>
                    </a:lnTo>
                    <a:lnTo>
                      <a:pt x="100" y="226"/>
                    </a:lnTo>
                    <a:lnTo>
                      <a:pt x="89" y="225"/>
                    </a:lnTo>
                    <a:lnTo>
                      <a:pt x="69" y="222"/>
                    </a:lnTo>
                    <a:lnTo>
                      <a:pt x="46" y="217"/>
                    </a:lnTo>
                    <a:lnTo>
                      <a:pt x="23" y="209"/>
                    </a:lnTo>
                    <a:lnTo>
                      <a:pt x="5" y="198"/>
                    </a:lnTo>
                    <a:lnTo>
                      <a:pt x="0" y="183"/>
                    </a:lnTo>
                    <a:lnTo>
                      <a:pt x="9" y="164"/>
                    </a:lnTo>
                    <a:lnTo>
                      <a:pt x="39" y="141"/>
                    </a:lnTo>
                    <a:lnTo>
                      <a:pt x="41" y="139"/>
                    </a:lnTo>
                    <a:lnTo>
                      <a:pt x="42" y="137"/>
                    </a:lnTo>
                    <a:lnTo>
                      <a:pt x="45" y="136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54" y="133"/>
                    </a:lnTo>
                    <a:lnTo>
                      <a:pt x="61" y="131"/>
                    </a:lnTo>
                    <a:lnTo>
                      <a:pt x="71" y="129"/>
                    </a:lnTo>
                    <a:lnTo>
                      <a:pt x="83" y="126"/>
                    </a:lnTo>
                    <a:lnTo>
                      <a:pt x="95" y="122"/>
                    </a:lnTo>
                    <a:lnTo>
                      <a:pt x="110" y="118"/>
                    </a:lnTo>
                    <a:lnTo>
                      <a:pt x="126" y="113"/>
                    </a:lnTo>
                    <a:lnTo>
                      <a:pt x="142" y="107"/>
                    </a:lnTo>
                    <a:lnTo>
                      <a:pt x="159" y="101"/>
                    </a:lnTo>
                    <a:lnTo>
                      <a:pt x="175" y="95"/>
                    </a:lnTo>
                    <a:lnTo>
                      <a:pt x="191" y="88"/>
                    </a:lnTo>
                    <a:lnTo>
                      <a:pt x="207" y="80"/>
                    </a:lnTo>
                    <a:lnTo>
                      <a:pt x="221" y="72"/>
                    </a:lnTo>
                    <a:lnTo>
                      <a:pt x="235" y="63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>
                <a:off x="4691" y="2573"/>
                <a:ext cx="233" cy="108"/>
              </a:xfrm>
              <a:custGeom>
                <a:avLst/>
                <a:gdLst/>
                <a:ahLst/>
                <a:cxnLst>
                  <a:cxn ang="0">
                    <a:pos x="242" y="52"/>
                  </a:cxn>
                  <a:cxn ang="0">
                    <a:pos x="264" y="34"/>
                  </a:cxn>
                  <a:cxn ang="0">
                    <a:pos x="286" y="21"/>
                  </a:cxn>
                  <a:cxn ang="0">
                    <a:pos x="308" y="9"/>
                  </a:cxn>
                  <a:cxn ang="0">
                    <a:pos x="331" y="2"/>
                  </a:cxn>
                  <a:cxn ang="0">
                    <a:pos x="353" y="0"/>
                  </a:cxn>
                  <a:cxn ang="0">
                    <a:pos x="374" y="1"/>
                  </a:cxn>
                  <a:cxn ang="0">
                    <a:pos x="396" y="7"/>
                  </a:cxn>
                  <a:cxn ang="0">
                    <a:pos x="416" y="18"/>
                  </a:cxn>
                  <a:cxn ang="0">
                    <a:pos x="434" y="33"/>
                  </a:cxn>
                  <a:cxn ang="0">
                    <a:pos x="451" y="51"/>
                  </a:cxn>
                  <a:cxn ang="0">
                    <a:pos x="462" y="71"/>
                  </a:cxn>
                  <a:cxn ang="0">
                    <a:pos x="467" y="92"/>
                  </a:cxn>
                  <a:cxn ang="0">
                    <a:pos x="464" y="113"/>
                  </a:cxn>
                  <a:cxn ang="0">
                    <a:pos x="454" y="133"/>
                  </a:cxn>
                  <a:cxn ang="0">
                    <a:pos x="432" y="152"/>
                  </a:cxn>
                  <a:cxn ang="0">
                    <a:pos x="400" y="169"/>
                  </a:cxn>
                  <a:cxn ang="0">
                    <a:pos x="379" y="176"/>
                  </a:cxn>
                  <a:cxn ang="0">
                    <a:pos x="357" y="183"/>
                  </a:cxn>
                  <a:cxn ang="0">
                    <a:pos x="334" y="189"/>
                  </a:cxn>
                  <a:cxn ang="0">
                    <a:pos x="311" y="195"/>
                  </a:cxn>
                  <a:cxn ang="0">
                    <a:pos x="287" y="198"/>
                  </a:cxn>
                  <a:cxn ang="0">
                    <a:pos x="263" y="203"/>
                  </a:cxn>
                  <a:cxn ang="0">
                    <a:pos x="239" y="206"/>
                  </a:cxn>
                  <a:cxn ang="0">
                    <a:pos x="216" y="208"/>
                  </a:cxn>
                  <a:cxn ang="0">
                    <a:pos x="194" y="211"/>
                  </a:cxn>
                  <a:cxn ang="0">
                    <a:pos x="173" y="213"/>
                  </a:cxn>
                  <a:cxn ang="0">
                    <a:pos x="155" y="214"/>
                  </a:cxn>
                  <a:cxn ang="0">
                    <a:pos x="137" y="215"/>
                  </a:cxn>
                  <a:cxn ang="0">
                    <a:pos x="123" y="215"/>
                  </a:cxn>
                  <a:cxn ang="0">
                    <a:pos x="112" y="216"/>
                  </a:cxn>
                  <a:cxn ang="0">
                    <a:pos x="104" y="216"/>
                  </a:cxn>
                  <a:cxn ang="0">
                    <a:pos x="99" y="216"/>
                  </a:cxn>
                  <a:cxn ang="0">
                    <a:pos x="89" y="215"/>
                  </a:cxn>
                  <a:cxn ang="0">
                    <a:pos x="69" y="213"/>
                  </a:cxn>
                  <a:cxn ang="0">
                    <a:pos x="45" y="208"/>
                  </a:cxn>
                  <a:cxn ang="0">
                    <a:pos x="23" y="201"/>
                  </a:cxn>
                  <a:cxn ang="0">
                    <a:pos x="6" y="190"/>
                  </a:cxn>
                  <a:cxn ang="0">
                    <a:pos x="0" y="176"/>
                  </a:cxn>
                  <a:cxn ang="0">
                    <a:pos x="9" y="158"/>
                  </a:cxn>
                  <a:cxn ang="0">
                    <a:pos x="39" y="135"/>
                  </a:cxn>
                  <a:cxn ang="0">
                    <a:pos x="42" y="133"/>
                  </a:cxn>
                  <a:cxn ang="0">
                    <a:pos x="43" y="132"/>
                  </a:cxn>
                  <a:cxn ang="0">
                    <a:pos x="45" y="131"/>
                  </a:cxn>
                  <a:cxn ang="0">
                    <a:pos x="47" y="130"/>
                  </a:cxn>
                  <a:cxn ang="0">
                    <a:pos x="50" y="130"/>
                  </a:cxn>
                  <a:cxn ang="0">
                    <a:pos x="54" y="129"/>
                  </a:cxn>
                  <a:cxn ang="0">
                    <a:pos x="62" y="127"/>
                  </a:cxn>
                  <a:cxn ang="0">
                    <a:pos x="72" y="124"/>
                  </a:cxn>
                  <a:cxn ang="0">
                    <a:pos x="83" y="121"/>
                  </a:cxn>
                  <a:cxn ang="0">
                    <a:pos x="97" y="117"/>
                  </a:cxn>
                  <a:cxn ang="0">
                    <a:pos x="111" y="113"/>
                  </a:cxn>
                  <a:cxn ang="0">
                    <a:pos x="126" y="108"/>
                  </a:cxn>
                  <a:cxn ang="0">
                    <a:pos x="142" y="104"/>
                  </a:cxn>
                  <a:cxn ang="0">
                    <a:pos x="157" y="98"/>
                  </a:cxn>
                  <a:cxn ang="0">
                    <a:pos x="173" y="91"/>
                  </a:cxn>
                  <a:cxn ang="0">
                    <a:pos x="189" y="84"/>
                  </a:cxn>
                  <a:cxn ang="0">
                    <a:pos x="204" y="77"/>
                  </a:cxn>
                  <a:cxn ang="0">
                    <a:pos x="218" y="69"/>
                  </a:cxn>
                  <a:cxn ang="0">
                    <a:pos x="231" y="61"/>
                  </a:cxn>
                  <a:cxn ang="0">
                    <a:pos x="242" y="52"/>
                  </a:cxn>
                </a:cxnLst>
                <a:rect l="0" t="0" r="r" b="b"/>
                <a:pathLst>
                  <a:path w="467" h="216">
                    <a:moveTo>
                      <a:pt x="242" y="52"/>
                    </a:moveTo>
                    <a:lnTo>
                      <a:pt x="264" y="34"/>
                    </a:lnTo>
                    <a:lnTo>
                      <a:pt x="286" y="21"/>
                    </a:lnTo>
                    <a:lnTo>
                      <a:pt x="308" y="9"/>
                    </a:lnTo>
                    <a:lnTo>
                      <a:pt x="331" y="2"/>
                    </a:lnTo>
                    <a:lnTo>
                      <a:pt x="353" y="0"/>
                    </a:lnTo>
                    <a:lnTo>
                      <a:pt x="374" y="1"/>
                    </a:lnTo>
                    <a:lnTo>
                      <a:pt x="396" y="7"/>
                    </a:lnTo>
                    <a:lnTo>
                      <a:pt x="416" y="18"/>
                    </a:lnTo>
                    <a:lnTo>
                      <a:pt x="434" y="33"/>
                    </a:lnTo>
                    <a:lnTo>
                      <a:pt x="451" y="51"/>
                    </a:lnTo>
                    <a:lnTo>
                      <a:pt x="462" y="71"/>
                    </a:lnTo>
                    <a:lnTo>
                      <a:pt x="467" y="92"/>
                    </a:lnTo>
                    <a:lnTo>
                      <a:pt x="464" y="113"/>
                    </a:lnTo>
                    <a:lnTo>
                      <a:pt x="454" y="133"/>
                    </a:lnTo>
                    <a:lnTo>
                      <a:pt x="432" y="152"/>
                    </a:lnTo>
                    <a:lnTo>
                      <a:pt x="400" y="169"/>
                    </a:lnTo>
                    <a:lnTo>
                      <a:pt x="379" y="176"/>
                    </a:lnTo>
                    <a:lnTo>
                      <a:pt x="357" y="183"/>
                    </a:lnTo>
                    <a:lnTo>
                      <a:pt x="334" y="189"/>
                    </a:lnTo>
                    <a:lnTo>
                      <a:pt x="311" y="195"/>
                    </a:lnTo>
                    <a:lnTo>
                      <a:pt x="287" y="198"/>
                    </a:lnTo>
                    <a:lnTo>
                      <a:pt x="263" y="203"/>
                    </a:lnTo>
                    <a:lnTo>
                      <a:pt x="239" y="206"/>
                    </a:lnTo>
                    <a:lnTo>
                      <a:pt x="216" y="208"/>
                    </a:lnTo>
                    <a:lnTo>
                      <a:pt x="194" y="211"/>
                    </a:lnTo>
                    <a:lnTo>
                      <a:pt x="173" y="213"/>
                    </a:lnTo>
                    <a:lnTo>
                      <a:pt x="155" y="214"/>
                    </a:lnTo>
                    <a:lnTo>
                      <a:pt x="137" y="215"/>
                    </a:lnTo>
                    <a:lnTo>
                      <a:pt x="123" y="215"/>
                    </a:lnTo>
                    <a:lnTo>
                      <a:pt x="112" y="216"/>
                    </a:lnTo>
                    <a:lnTo>
                      <a:pt x="104" y="216"/>
                    </a:lnTo>
                    <a:lnTo>
                      <a:pt x="99" y="216"/>
                    </a:lnTo>
                    <a:lnTo>
                      <a:pt x="89" y="215"/>
                    </a:lnTo>
                    <a:lnTo>
                      <a:pt x="69" y="213"/>
                    </a:lnTo>
                    <a:lnTo>
                      <a:pt x="45" y="208"/>
                    </a:lnTo>
                    <a:lnTo>
                      <a:pt x="23" y="201"/>
                    </a:lnTo>
                    <a:lnTo>
                      <a:pt x="6" y="190"/>
                    </a:lnTo>
                    <a:lnTo>
                      <a:pt x="0" y="176"/>
                    </a:lnTo>
                    <a:lnTo>
                      <a:pt x="9" y="158"/>
                    </a:lnTo>
                    <a:lnTo>
                      <a:pt x="39" y="135"/>
                    </a:lnTo>
                    <a:lnTo>
                      <a:pt x="42" y="133"/>
                    </a:lnTo>
                    <a:lnTo>
                      <a:pt x="43" y="132"/>
                    </a:lnTo>
                    <a:lnTo>
                      <a:pt x="45" y="131"/>
                    </a:lnTo>
                    <a:lnTo>
                      <a:pt x="47" y="130"/>
                    </a:lnTo>
                    <a:lnTo>
                      <a:pt x="50" y="130"/>
                    </a:lnTo>
                    <a:lnTo>
                      <a:pt x="54" y="129"/>
                    </a:lnTo>
                    <a:lnTo>
                      <a:pt x="62" y="127"/>
                    </a:lnTo>
                    <a:lnTo>
                      <a:pt x="72" y="124"/>
                    </a:lnTo>
                    <a:lnTo>
                      <a:pt x="83" y="121"/>
                    </a:lnTo>
                    <a:lnTo>
                      <a:pt x="97" y="117"/>
                    </a:lnTo>
                    <a:lnTo>
                      <a:pt x="111" y="113"/>
                    </a:lnTo>
                    <a:lnTo>
                      <a:pt x="126" y="108"/>
                    </a:lnTo>
                    <a:lnTo>
                      <a:pt x="142" y="104"/>
                    </a:lnTo>
                    <a:lnTo>
                      <a:pt x="157" y="98"/>
                    </a:lnTo>
                    <a:lnTo>
                      <a:pt x="173" y="91"/>
                    </a:lnTo>
                    <a:lnTo>
                      <a:pt x="189" y="84"/>
                    </a:lnTo>
                    <a:lnTo>
                      <a:pt x="204" y="77"/>
                    </a:lnTo>
                    <a:lnTo>
                      <a:pt x="218" y="69"/>
                    </a:lnTo>
                    <a:lnTo>
                      <a:pt x="231" y="61"/>
                    </a:lnTo>
                    <a:lnTo>
                      <a:pt x="242" y="5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8"/>
              <p:cNvSpPr>
                <a:spLocks/>
              </p:cNvSpPr>
              <p:nvPr/>
            </p:nvSpPr>
            <p:spPr bwMode="auto">
              <a:xfrm>
                <a:off x="4694" y="2575"/>
                <a:ext cx="228" cy="103"/>
              </a:xfrm>
              <a:custGeom>
                <a:avLst/>
                <a:gdLst/>
                <a:ahLst/>
                <a:cxnLst>
                  <a:cxn ang="0">
                    <a:pos x="237" y="50"/>
                  </a:cxn>
                  <a:cxn ang="0">
                    <a:pos x="258" y="34"/>
                  </a:cxn>
                  <a:cxn ang="0">
                    <a:pos x="280" y="20"/>
                  </a:cxn>
                  <a:cxn ang="0">
                    <a:pos x="302" y="10"/>
                  </a:cxn>
                  <a:cxn ang="0">
                    <a:pos x="325" y="3"/>
                  </a:cxn>
                  <a:cxn ang="0">
                    <a:pos x="345" y="0"/>
                  </a:cxn>
                  <a:cxn ang="0">
                    <a:pos x="367" y="2"/>
                  </a:cxn>
                  <a:cxn ang="0">
                    <a:pos x="388" y="7"/>
                  </a:cxn>
                  <a:cxn ang="0">
                    <a:pos x="408" y="18"/>
                  </a:cxn>
                  <a:cxn ang="0">
                    <a:pos x="426" y="32"/>
                  </a:cxn>
                  <a:cxn ang="0">
                    <a:pos x="441" y="49"/>
                  </a:cxn>
                  <a:cxn ang="0">
                    <a:pos x="451" y="67"/>
                  </a:cxn>
                  <a:cxn ang="0">
                    <a:pos x="456" y="87"/>
                  </a:cxn>
                  <a:cxn ang="0">
                    <a:pos x="454" y="108"/>
                  </a:cxn>
                  <a:cxn ang="0">
                    <a:pos x="442" y="127"/>
                  </a:cxn>
                  <a:cxn ang="0">
                    <a:pos x="421" y="146"/>
                  </a:cxn>
                  <a:cxn ang="0">
                    <a:pos x="389" y="162"/>
                  </a:cxn>
                  <a:cxn ang="0">
                    <a:pos x="370" y="169"/>
                  </a:cxn>
                  <a:cxn ang="0">
                    <a:pos x="348" y="174"/>
                  </a:cxn>
                  <a:cxn ang="0">
                    <a:pos x="326" y="180"/>
                  </a:cxn>
                  <a:cxn ang="0">
                    <a:pos x="302" y="185"/>
                  </a:cxn>
                  <a:cxn ang="0">
                    <a:pos x="279" y="189"/>
                  </a:cxn>
                  <a:cxn ang="0">
                    <a:pos x="256" y="193"/>
                  </a:cxn>
                  <a:cxn ang="0">
                    <a:pos x="233" y="196"/>
                  </a:cxn>
                  <a:cxn ang="0">
                    <a:pos x="210" y="199"/>
                  </a:cxn>
                  <a:cxn ang="0">
                    <a:pos x="189" y="201"/>
                  </a:cxn>
                  <a:cxn ang="0">
                    <a:pos x="168" y="203"/>
                  </a:cxn>
                  <a:cxn ang="0">
                    <a:pos x="151" y="204"/>
                  </a:cxn>
                  <a:cxn ang="0">
                    <a:pos x="135" y="206"/>
                  </a:cxn>
                  <a:cxn ang="0">
                    <a:pos x="121" y="206"/>
                  </a:cxn>
                  <a:cxn ang="0">
                    <a:pos x="109" y="207"/>
                  </a:cxn>
                  <a:cxn ang="0">
                    <a:pos x="102" y="207"/>
                  </a:cxn>
                  <a:cxn ang="0">
                    <a:pos x="98" y="207"/>
                  </a:cxn>
                  <a:cxn ang="0">
                    <a:pos x="87" y="206"/>
                  </a:cxn>
                  <a:cxn ang="0">
                    <a:pos x="68" y="204"/>
                  </a:cxn>
                  <a:cxn ang="0">
                    <a:pos x="45" y="200"/>
                  </a:cxn>
                  <a:cxn ang="0">
                    <a:pos x="23" y="193"/>
                  </a:cxn>
                  <a:cxn ang="0">
                    <a:pos x="6" y="184"/>
                  </a:cxn>
                  <a:cxn ang="0">
                    <a:pos x="0" y="170"/>
                  </a:cxn>
                  <a:cxn ang="0">
                    <a:pos x="9" y="153"/>
                  </a:cxn>
                  <a:cxn ang="0">
                    <a:pos x="39" y="129"/>
                  </a:cxn>
                  <a:cxn ang="0">
                    <a:pos x="41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46" y="126"/>
                  </a:cxn>
                  <a:cxn ang="0">
                    <a:pos x="48" y="125"/>
                  </a:cxn>
                  <a:cxn ang="0">
                    <a:pos x="54" y="124"/>
                  </a:cxn>
                  <a:cxn ang="0">
                    <a:pos x="61" y="123"/>
                  </a:cxn>
                  <a:cxn ang="0">
                    <a:pos x="70" y="119"/>
                  </a:cxn>
                  <a:cxn ang="0">
                    <a:pos x="82" y="117"/>
                  </a:cxn>
                  <a:cxn ang="0">
                    <a:pos x="94" y="113"/>
                  </a:cxn>
                  <a:cxn ang="0">
                    <a:pos x="108" y="109"/>
                  </a:cxn>
                  <a:cxn ang="0">
                    <a:pos x="123" y="104"/>
                  </a:cxn>
                  <a:cxn ang="0">
                    <a:pos x="139" y="100"/>
                  </a:cxn>
                  <a:cxn ang="0">
                    <a:pos x="154" y="94"/>
                  </a:cxn>
                  <a:cxn ang="0">
                    <a:pos x="170" y="88"/>
                  </a:cxn>
                  <a:cxn ang="0">
                    <a:pos x="185" y="81"/>
                  </a:cxn>
                  <a:cxn ang="0">
                    <a:pos x="200" y="74"/>
                  </a:cxn>
                  <a:cxn ang="0">
                    <a:pos x="214" y="66"/>
                  </a:cxn>
                  <a:cxn ang="0">
                    <a:pos x="226" y="58"/>
                  </a:cxn>
                  <a:cxn ang="0">
                    <a:pos x="237" y="50"/>
                  </a:cxn>
                </a:cxnLst>
                <a:rect l="0" t="0" r="r" b="b"/>
                <a:pathLst>
                  <a:path w="456" h="207">
                    <a:moveTo>
                      <a:pt x="237" y="50"/>
                    </a:moveTo>
                    <a:lnTo>
                      <a:pt x="258" y="34"/>
                    </a:lnTo>
                    <a:lnTo>
                      <a:pt x="280" y="20"/>
                    </a:lnTo>
                    <a:lnTo>
                      <a:pt x="302" y="10"/>
                    </a:lnTo>
                    <a:lnTo>
                      <a:pt x="325" y="3"/>
                    </a:lnTo>
                    <a:lnTo>
                      <a:pt x="345" y="0"/>
                    </a:lnTo>
                    <a:lnTo>
                      <a:pt x="367" y="2"/>
                    </a:lnTo>
                    <a:lnTo>
                      <a:pt x="388" y="7"/>
                    </a:lnTo>
                    <a:lnTo>
                      <a:pt x="408" y="18"/>
                    </a:lnTo>
                    <a:lnTo>
                      <a:pt x="426" y="32"/>
                    </a:lnTo>
                    <a:lnTo>
                      <a:pt x="441" y="49"/>
                    </a:lnTo>
                    <a:lnTo>
                      <a:pt x="451" y="67"/>
                    </a:lnTo>
                    <a:lnTo>
                      <a:pt x="456" y="87"/>
                    </a:lnTo>
                    <a:lnTo>
                      <a:pt x="454" y="108"/>
                    </a:lnTo>
                    <a:lnTo>
                      <a:pt x="442" y="127"/>
                    </a:lnTo>
                    <a:lnTo>
                      <a:pt x="421" y="146"/>
                    </a:lnTo>
                    <a:lnTo>
                      <a:pt x="389" y="162"/>
                    </a:lnTo>
                    <a:lnTo>
                      <a:pt x="370" y="169"/>
                    </a:lnTo>
                    <a:lnTo>
                      <a:pt x="348" y="174"/>
                    </a:lnTo>
                    <a:lnTo>
                      <a:pt x="326" y="180"/>
                    </a:lnTo>
                    <a:lnTo>
                      <a:pt x="302" y="185"/>
                    </a:lnTo>
                    <a:lnTo>
                      <a:pt x="279" y="189"/>
                    </a:lnTo>
                    <a:lnTo>
                      <a:pt x="256" y="193"/>
                    </a:lnTo>
                    <a:lnTo>
                      <a:pt x="233" y="196"/>
                    </a:lnTo>
                    <a:lnTo>
                      <a:pt x="210" y="199"/>
                    </a:lnTo>
                    <a:lnTo>
                      <a:pt x="189" y="201"/>
                    </a:lnTo>
                    <a:lnTo>
                      <a:pt x="168" y="203"/>
                    </a:lnTo>
                    <a:lnTo>
                      <a:pt x="151" y="204"/>
                    </a:lnTo>
                    <a:lnTo>
                      <a:pt x="135" y="206"/>
                    </a:lnTo>
                    <a:lnTo>
                      <a:pt x="121" y="206"/>
                    </a:lnTo>
                    <a:lnTo>
                      <a:pt x="109" y="207"/>
                    </a:lnTo>
                    <a:lnTo>
                      <a:pt x="102" y="207"/>
                    </a:lnTo>
                    <a:lnTo>
                      <a:pt x="98" y="207"/>
                    </a:lnTo>
                    <a:lnTo>
                      <a:pt x="87" y="206"/>
                    </a:lnTo>
                    <a:lnTo>
                      <a:pt x="68" y="204"/>
                    </a:lnTo>
                    <a:lnTo>
                      <a:pt x="45" y="200"/>
                    </a:lnTo>
                    <a:lnTo>
                      <a:pt x="23" y="193"/>
                    </a:lnTo>
                    <a:lnTo>
                      <a:pt x="6" y="184"/>
                    </a:lnTo>
                    <a:lnTo>
                      <a:pt x="0" y="170"/>
                    </a:lnTo>
                    <a:lnTo>
                      <a:pt x="9" y="153"/>
                    </a:lnTo>
                    <a:lnTo>
                      <a:pt x="39" y="129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46" y="126"/>
                    </a:lnTo>
                    <a:lnTo>
                      <a:pt x="48" y="125"/>
                    </a:lnTo>
                    <a:lnTo>
                      <a:pt x="54" y="124"/>
                    </a:lnTo>
                    <a:lnTo>
                      <a:pt x="61" y="123"/>
                    </a:lnTo>
                    <a:lnTo>
                      <a:pt x="70" y="119"/>
                    </a:lnTo>
                    <a:lnTo>
                      <a:pt x="82" y="117"/>
                    </a:lnTo>
                    <a:lnTo>
                      <a:pt x="94" y="113"/>
                    </a:lnTo>
                    <a:lnTo>
                      <a:pt x="108" y="109"/>
                    </a:lnTo>
                    <a:lnTo>
                      <a:pt x="123" y="104"/>
                    </a:lnTo>
                    <a:lnTo>
                      <a:pt x="139" y="100"/>
                    </a:lnTo>
                    <a:lnTo>
                      <a:pt x="154" y="94"/>
                    </a:lnTo>
                    <a:lnTo>
                      <a:pt x="170" y="88"/>
                    </a:lnTo>
                    <a:lnTo>
                      <a:pt x="185" y="81"/>
                    </a:lnTo>
                    <a:lnTo>
                      <a:pt x="200" y="74"/>
                    </a:lnTo>
                    <a:lnTo>
                      <a:pt x="214" y="66"/>
                    </a:lnTo>
                    <a:lnTo>
                      <a:pt x="226" y="58"/>
                    </a:lnTo>
                    <a:lnTo>
                      <a:pt x="237" y="50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9"/>
              <p:cNvSpPr>
                <a:spLocks/>
              </p:cNvSpPr>
              <p:nvPr/>
            </p:nvSpPr>
            <p:spPr bwMode="auto">
              <a:xfrm>
                <a:off x="4697" y="2578"/>
                <a:ext cx="223" cy="99"/>
              </a:xfrm>
              <a:custGeom>
                <a:avLst/>
                <a:gdLst/>
                <a:ahLst/>
                <a:cxnLst>
                  <a:cxn ang="0">
                    <a:pos x="232" y="49"/>
                  </a:cxn>
                  <a:cxn ang="0">
                    <a:pos x="253" y="32"/>
                  </a:cxn>
                  <a:cxn ang="0">
                    <a:pos x="274" y="20"/>
                  </a:cxn>
                  <a:cxn ang="0">
                    <a:pos x="296" y="11"/>
                  </a:cxn>
                  <a:cxn ang="0">
                    <a:pos x="318" y="4"/>
                  </a:cxn>
                  <a:cxn ang="0">
                    <a:pos x="338" y="0"/>
                  </a:cxn>
                  <a:cxn ang="0">
                    <a:pos x="360" y="1"/>
                  </a:cxn>
                  <a:cxn ang="0">
                    <a:pos x="381" y="7"/>
                  </a:cxn>
                  <a:cxn ang="0">
                    <a:pos x="400" y="16"/>
                  </a:cxn>
                  <a:cxn ang="0">
                    <a:pos x="418" y="30"/>
                  </a:cxn>
                  <a:cxn ang="0">
                    <a:pos x="433" y="46"/>
                  </a:cxn>
                  <a:cxn ang="0">
                    <a:pos x="442" y="64"/>
                  </a:cxn>
                  <a:cxn ang="0">
                    <a:pos x="445" y="82"/>
                  </a:cxn>
                  <a:cxn ang="0">
                    <a:pos x="442" y="102"/>
                  </a:cxn>
                  <a:cxn ang="0">
                    <a:pos x="430" y="120"/>
                  </a:cxn>
                  <a:cxn ang="0">
                    <a:pos x="410" y="137"/>
                  </a:cxn>
                  <a:cxn ang="0">
                    <a:pos x="377" y="152"/>
                  </a:cxn>
                  <a:cxn ang="0">
                    <a:pos x="358" y="159"/>
                  </a:cxn>
                  <a:cxn ang="0">
                    <a:pos x="337" y="165"/>
                  </a:cxn>
                  <a:cxn ang="0">
                    <a:pos x="315" y="171"/>
                  </a:cxn>
                  <a:cxn ang="0">
                    <a:pos x="293" y="175"/>
                  </a:cxn>
                  <a:cxn ang="0">
                    <a:pos x="270" y="180"/>
                  </a:cxn>
                  <a:cxn ang="0">
                    <a:pos x="247" y="183"/>
                  </a:cxn>
                  <a:cxn ang="0">
                    <a:pos x="225" y="187"/>
                  </a:cxn>
                  <a:cxn ang="0">
                    <a:pos x="204" y="189"/>
                  </a:cxn>
                  <a:cxn ang="0">
                    <a:pos x="183" y="191"/>
                  </a:cxn>
                  <a:cxn ang="0">
                    <a:pos x="163" y="193"/>
                  </a:cxn>
                  <a:cxn ang="0">
                    <a:pos x="146" y="195"/>
                  </a:cxn>
                  <a:cxn ang="0">
                    <a:pos x="131" y="196"/>
                  </a:cxn>
                  <a:cxn ang="0">
                    <a:pos x="117" y="196"/>
                  </a:cxn>
                  <a:cxn ang="0">
                    <a:pos x="107" y="197"/>
                  </a:cxn>
                  <a:cxn ang="0">
                    <a:pos x="100" y="197"/>
                  </a:cxn>
                  <a:cxn ang="0">
                    <a:pos x="95" y="197"/>
                  </a:cxn>
                  <a:cxn ang="0">
                    <a:pos x="85" y="197"/>
                  </a:cxn>
                  <a:cxn ang="0">
                    <a:pos x="65" y="195"/>
                  </a:cxn>
                  <a:cxn ang="0">
                    <a:pos x="43" y="191"/>
                  </a:cxn>
                  <a:cxn ang="0">
                    <a:pos x="22" y="185"/>
                  </a:cxn>
                  <a:cxn ang="0">
                    <a:pos x="5" y="175"/>
                  </a:cxn>
                  <a:cxn ang="0">
                    <a:pos x="0" y="163"/>
                  </a:cxn>
                  <a:cxn ang="0">
                    <a:pos x="9" y="145"/>
                  </a:cxn>
                  <a:cxn ang="0">
                    <a:pos x="39" y="123"/>
                  </a:cxn>
                  <a:cxn ang="0">
                    <a:pos x="40" y="123"/>
                  </a:cxn>
                  <a:cxn ang="0">
                    <a:pos x="42" y="122"/>
                  </a:cxn>
                  <a:cxn ang="0">
                    <a:pos x="43" y="121"/>
                  </a:cxn>
                  <a:cxn ang="0">
                    <a:pos x="45" y="120"/>
                  </a:cxn>
                  <a:cxn ang="0">
                    <a:pos x="47" y="119"/>
                  </a:cxn>
                  <a:cxn ang="0">
                    <a:pos x="53" y="118"/>
                  </a:cxn>
                  <a:cxn ang="0">
                    <a:pos x="60" y="117"/>
                  </a:cxn>
                  <a:cxn ang="0">
                    <a:pos x="70" y="114"/>
                  </a:cxn>
                  <a:cxn ang="0">
                    <a:pos x="80" y="111"/>
                  </a:cxn>
                  <a:cxn ang="0">
                    <a:pos x="93" y="109"/>
                  </a:cxn>
                  <a:cxn ang="0">
                    <a:pos x="107" y="104"/>
                  </a:cxn>
                  <a:cxn ang="0">
                    <a:pos x="122" y="99"/>
                  </a:cxn>
                  <a:cxn ang="0">
                    <a:pos x="137" y="95"/>
                  </a:cxn>
                  <a:cxn ang="0">
                    <a:pos x="152" y="90"/>
                  </a:cxn>
                  <a:cxn ang="0">
                    <a:pos x="167" y="84"/>
                  </a:cxn>
                  <a:cxn ang="0">
                    <a:pos x="182" y="77"/>
                  </a:cxn>
                  <a:cxn ang="0">
                    <a:pos x="196" y="72"/>
                  </a:cxn>
                  <a:cxn ang="0">
                    <a:pos x="209" y="64"/>
                  </a:cxn>
                  <a:cxn ang="0">
                    <a:pos x="222" y="57"/>
                  </a:cxn>
                  <a:cxn ang="0">
                    <a:pos x="232" y="49"/>
                  </a:cxn>
                </a:cxnLst>
                <a:rect l="0" t="0" r="r" b="b"/>
                <a:pathLst>
                  <a:path w="445" h="197">
                    <a:moveTo>
                      <a:pt x="232" y="49"/>
                    </a:moveTo>
                    <a:lnTo>
                      <a:pt x="253" y="32"/>
                    </a:lnTo>
                    <a:lnTo>
                      <a:pt x="274" y="20"/>
                    </a:lnTo>
                    <a:lnTo>
                      <a:pt x="296" y="11"/>
                    </a:lnTo>
                    <a:lnTo>
                      <a:pt x="318" y="4"/>
                    </a:lnTo>
                    <a:lnTo>
                      <a:pt x="338" y="0"/>
                    </a:lnTo>
                    <a:lnTo>
                      <a:pt x="360" y="1"/>
                    </a:lnTo>
                    <a:lnTo>
                      <a:pt x="381" y="7"/>
                    </a:lnTo>
                    <a:lnTo>
                      <a:pt x="400" y="16"/>
                    </a:lnTo>
                    <a:lnTo>
                      <a:pt x="418" y="30"/>
                    </a:lnTo>
                    <a:lnTo>
                      <a:pt x="433" y="46"/>
                    </a:lnTo>
                    <a:lnTo>
                      <a:pt x="442" y="64"/>
                    </a:lnTo>
                    <a:lnTo>
                      <a:pt x="445" y="82"/>
                    </a:lnTo>
                    <a:lnTo>
                      <a:pt x="442" y="102"/>
                    </a:lnTo>
                    <a:lnTo>
                      <a:pt x="430" y="120"/>
                    </a:lnTo>
                    <a:lnTo>
                      <a:pt x="410" y="137"/>
                    </a:lnTo>
                    <a:lnTo>
                      <a:pt x="377" y="152"/>
                    </a:lnTo>
                    <a:lnTo>
                      <a:pt x="358" y="159"/>
                    </a:lnTo>
                    <a:lnTo>
                      <a:pt x="337" y="165"/>
                    </a:lnTo>
                    <a:lnTo>
                      <a:pt x="315" y="171"/>
                    </a:lnTo>
                    <a:lnTo>
                      <a:pt x="293" y="175"/>
                    </a:lnTo>
                    <a:lnTo>
                      <a:pt x="270" y="180"/>
                    </a:lnTo>
                    <a:lnTo>
                      <a:pt x="247" y="183"/>
                    </a:lnTo>
                    <a:lnTo>
                      <a:pt x="225" y="187"/>
                    </a:lnTo>
                    <a:lnTo>
                      <a:pt x="204" y="189"/>
                    </a:lnTo>
                    <a:lnTo>
                      <a:pt x="183" y="191"/>
                    </a:lnTo>
                    <a:lnTo>
                      <a:pt x="163" y="193"/>
                    </a:lnTo>
                    <a:lnTo>
                      <a:pt x="146" y="195"/>
                    </a:lnTo>
                    <a:lnTo>
                      <a:pt x="131" y="196"/>
                    </a:lnTo>
                    <a:lnTo>
                      <a:pt x="117" y="196"/>
                    </a:lnTo>
                    <a:lnTo>
                      <a:pt x="107" y="197"/>
                    </a:lnTo>
                    <a:lnTo>
                      <a:pt x="100" y="197"/>
                    </a:lnTo>
                    <a:lnTo>
                      <a:pt x="95" y="197"/>
                    </a:lnTo>
                    <a:lnTo>
                      <a:pt x="85" y="197"/>
                    </a:lnTo>
                    <a:lnTo>
                      <a:pt x="65" y="195"/>
                    </a:lnTo>
                    <a:lnTo>
                      <a:pt x="43" y="191"/>
                    </a:lnTo>
                    <a:lnTo>
                      <a:pt x="22" y="185"/>
                    </a:lnTo>
                    <a:lnTo>
                      <a:pt x="5" y="175"/>
                    </a:lnTo>
                    <a:lnTo>
                      <a:pt x="0" y="163"/>
                    </a:lnTo>
                    <a:lnTo>
                      <a:pt x="9" y="145"/>
                    </a:lnTo>
                    <a:lnTo>
                      <a:pt x="39" y="123"/>
                    </a:lnTo>
                    <a:lnTo>
                      <a:pt x="40" y="123"/>
                    </a:lnTo>
                    <a:lnTo>
                      <a:pt x="42" y="122"/>
                    </a:lnTo>
                    <a:lnTo>
                      <a:pt x="43" y="121"/>
                    </a:lnTo>
                    <a:lnTo>
                      <a:pt x="45" y="120"/>
                    </a:lnTo>
                    <a:lnTo>
                      <a:pt x="47" y="119"/>
                    </a:lnTo>
                    <a:lnTo>
                      <a:pt x="53" y="118"/>
                    </a:lnTo>
                    <a:lnTo>
                      <a:pt x="60" y="117"/>
                    </a:lnTo>
                    <a:lnTo>
                      <a:pt x="70" y="114"/>
                    </a:lnTo>
                    <a:lnTo>
                      <a:pt x="80" y="111"/>
                    </a:lnTo>
                    <a:lnTo>
                      <a:pt x="93" y="109"/>
                    </a:lnTo>
                    <a:lnTo>
                      <a:pt x="107" y="104"/>
                    </a:lnTo>
                    <a:lnTo>
                      <a:pt x="122" y="99"/>
                    </a:lnTo>
                    <a:lnTo>
                      <a:pt x="137" y="95"/>
                    </a:lnTo>
                    <a:lnTo>
                      <a:pt x="152" y="90"/>
                    </a:lnTo>
                    <a:lnTo>
                      <a:pt x="167" y="84"/>
                    </a:lnTo>
                    <a:lnTo>
                      <a:pt x="182" y="77"/>
                    </a:lnTo>
                    <a:lnTo>
                      <a:pt x="196" y="72"/>
                    </a:lnTo>
                    <a:lnTo>
                      <a:pt x="209" y="64"/>
                    </a:lnTo>
                    <a:lnTo>
                      <a:pt x="222" y="57"/>
                    </a:lnTo>
                    <a:lnTo>
                      <a:pt x="232" y="49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0"/>
              <p:cNvSpPr>
                <a:spLocks/>
              </p:cNvSpPr>
              <p:nvPr/>
            </p:nvSpPr>
            <p:spPr bwMode="auto">
              <a:xfrm>
                <a:off x="4700" y="2581"/>
                <a:ext cx="217" cy="93"/>
              </a:xfrm>
              <a:custGeom>
                <a:avLst/>
                <a:gdLst/>
                <a:ahLst/>
                <a:cxnLst>
                  <a:cxn ang="0">
                    <a:pos x="229" y="46"/>
                  </a:cxn>
                  <a:cxn ang="0">
                    <a:pos x="249" y="31"/>
                  </a:cxn>
                  <a:cxn ang="0">
                    <a:pos x="270" y="18"/>
                  </a:cxn>
                  <a:cxn ang="0">
                    <a:pos x="291" y="9"/>
                  </a:cxn>
                  <a:cxn ang="0">
                    <a:pos x="311" y="2"/>
                  </a:cxn>
                  <a:cxn ang="0">
                    <a:pos x="333" y="0"/>
                  </a:cxn>
                  <a:cxn ang="0">
                    <a:pos x="354" y="1"/>
                  </a:cxn>
                  <a:cxn ang="0">
                    <a:pos x="374" y="6"/>
                  </a:cxn>
                  <a:cxn ang="0">
                    <a:pos x="393" y="15"/>
                  </a:cxn>
                  <a:cxn ang="0">
                    <a:pos x="410" y="28"/>
                  </a:cxn>
                  <a:cxn ang="0">
                    <a:pos x="424" y="43"/>
                  </a:cxn>
                  <a:cxn ang="0">
                    <a:pos x="434" y="60"/>
                  </a:cxn>
                  <a:cxn ang="0">
                    <a:pos x="436" y="77"/>
                  </a:cxn>
                  <a:cxn ang="0">
                    <a:pos x="432" y="96"/>
                  </a:cxn>
                  <a:cxn ang="0">
                    <a:pos x="421" y="113"/>
                  </a:cxn>
                  <a:cxn ang="0">
                    <a:pos x="399" y="129"/>
                  </a:cxn>
                  <a:cxn ang="0">
                    <a:pos x="368" y="144"/>
                  </a:cxn>
                  <a:cxn ang="0">
                    <a:pos x="348" y="151"/>
                  </a:cxn>
                  <a:cxn ang="0">
                    <a:pos x="329" y="157"/>
                  </a:cxn>
                  <a:cxn ang="0">
                    <a:pos x="307" y="161"/>
                  </a:cxn>
                  <a:cxn ang="0">
                    <a:pos x="286" y="166"/>
                  </a:cxn>
                  <a:cxn ang="0">
                    <a:pos x="263" y="170"/>
                  </a:cxn>
                  <a:cxn ang="0">
                    <a:pos x="241" y="174"/>
                  </a:cxn>
                  <a:cxn ang="0">
                    <a:pos x="219" y="176"/>
                  </a:cxn>
                  <a:cxn ang="0">
                    <a:pos x="199" y="179"/>
                  </a:cxn>
                  <a:cxn ang="0">
                    <a:pos x="179" y="181"/>
                  </a:cxn>
                  <a:cxn ang="0">
                    <a:pos x="161" y="183"/>
                  </a:cxn>
                  <a:cxn ang="0">
                    <a:pos x="143" y="184"/>
                  </a:cxn>
                  <a:cxn ang="0">
                    <a:pos x="128" y="185"/>
                  </a:cxn>
                  <a:cxn ang="0">
                    <a:pos x="116" y="185"/>
                  </a:cxn>
                  <a:cxn ang="0">
                    <a:pos x="105" y="187"/>
                  </a:cxn>
                  <a:cxn ang="0">
                    <a:pos x="98" y="187"/>
                  </a:cxn>
                  <a:cxn ang="0">
                    <a:pos x="94" y="187"/>
                  </a:cxn>
                  <a:cxn ang="0">
                    <a:pos x="83" y="187"/>
                  </a:cxn>
                  <a:cxn ang="0">
                    <a:pos x="65" y="185"/>
                  </a:cxn>
                  <a:cxn ang="0">
                    <a:pos x="43" y="182"/>
                  </a:cxn>
                  <a:cxn ang="0">
                    <a:pos x="22" y="176"/>
                  </a:cxn>
                  <a:cxn ang="0">
                    <a:pos x="6" y="168"/>
                  </a:cxn>
                  <a:cxn ang="0">
                    <a:pos x="0" y="155"/>
                  </a:cxn>
                  <a:cxn ang="0">
                    <a:pos x="11" y="139"/>
                  </a:cxn>
                  <a:cxn ang="0">
                    <a:pos x="40" y="119"/>
                  </a:cxn>
                  <a:cxn ang="0">
                    <a:pos x="41" y="117"/>
                  </a:cxn>
                  <a:cxn ang="0">
                    <a:pos x="42" y="116"/>
                  </a:cxn>
                  <a:cxn ang="0">
                    <a:pos x="43" y="116"/>
                  </a:cxn>
                  <a:cxn ang="0">
                    <a:pos x="44" y="115"/>
                  </a:cxn>
                  <a:cxn ang="0">
                    <a:pos x="48" y="114"/>
                  </a:cxn>
                  <a:cxn ang="0">
                    <a:pos x="52" y="113"/>
                  </a:cxn>
                  <a:cxn ang="0">
                    <a:pos x="60" y="112"/>
                  </a:cxn>
                  <a:cxn ang="0">
                    <a:pos x="70" y="109"/>
                  </a:cxn>
                  <a:cxn ang="0">
                    <a:pos x="81" y="106"/>
                  </a:cxn>
                  <a:cxn ang="0">
                    <a:pos x="93" y="104"/>
                  </a:cxn>
                  <a:cxn ang="0">
                    <a:pos x="106" y="99"/>
                  </a:cxn>
                  <a:cxn ang="0">
                    <a:pos x="120" y="96"/>
                  </a:cxn>
                  <a:cxn ang="0">
                    <a:pos x="135" y="91"/>
                  </a:cxn>
                  <a:cxn ang="0">
                    <a:pos x="150" y="85"/>
                  </a:cxn>
                  <a:cxn ang="0">
                    <a:pos x="165" y="79"/>
                  </a:cxn>
                  <a:cxn ang="0">
                    <a:pos x="179" y="74"/>
                  </a:cxn>
                  <a:cxn ang="0">
                    <a:pos x="193" y="68"/>
                  </a:cxn>
                  <a:cxn ang="0">
                    <a:pos x="207" y="61"/>
                  </a:cxn>
                  <a:cxn ang="0">
                    <a:pos x="218" y="54"/>
                  </a:cxn>
                  <a:cxn ang="0">
                    <a:pos x="229" y="46"/>
                  </a:cxn>
                </a:cxnLst>
                <a:rect l="0" t="0" r="r" b="b"/>
                <a:pathLst>
                  <a:path w="436" h="187">
                    <a:moveTo>
                      <a:pt x="229" y="46"/>
                    </a:moveTo>
                    <a:lnTo>
                      <a:pt x="249" y="31"/>
                    </a:lnTo>
                    <a:lnTo>
                      <a:pt x="270" y="18"/>
                    </a:lnTo>
                    <a:lnTo>
                      <a:pt x="291" y="9"/>
                    </a:lnTo>
                    <a:lnTo>
                      <a:pt x="311" y="2"/>
                    </a:lnTo>
                    <a:lnTo>
                      <a:pt x="333" y="0"/>
                    </a:lnTo>
                    <a:lnTo>
                      <a:pt x="354" y="1"/>
                    </a:lnTo>
                    <a:lnTo>
                      <a:pt x="374" y="6"/>
                    </a:lnTo>
                    <a:lnTo>
                      <a:pt x="393" y="15"/>
                    </a:lnTo>
                    <a:lnTo>
                      <a:pt x="410" y="28"/>
                    </a:lnTo>
                    <a:lnTo>
                      <a:pt x="424" y="43"/>
                    </a:lnTo>
                    <a:lnTo>
                      <a:pt x="434" y="60"/>
                    </a:lnTo>
                    <a:lnTo>
                      <a:pt x="436" y="77"/>
                    </a:lnTo>
                    <a:lnTo>
                      <a:pt x="432" y="96"/>
                    </a:lnTo>
                    <a:lnTo>
                      <a:pt x="421" y="113"/>
                    </a:lnTo>
                    <a:lnTo>
                      <a:pt x="399" y="129"/>
                    </a:lnTo>
                    <a:lnTo>
                      <a:pt x="368" y="144"/>
                    </a:lnTo>
                    <a:lnTo>
                      <a:pt x="348" y="151"/>
                    </a:lnTo>
                    <a:lnTo>
                      <a:pt x="329" y="157"/>
                    </a:lnTo>
                    <a:lnTo>
                      <a:pt x="307" y="161"/>
                    </a:lnTo>
                    <a:lnTo>
                      <a:pt x="286" y="166"/>
                    </a:lnTo>
                    <a:lnTo>
                      <a:pt x="263" y="170"/>
                    </a:lnTo>
                    <a:lnTo>
                      <a:pt x="241" y="174"/>
                    </a:lnTo>
                    <a:lnTo>
                      <a:pt x="219" y="176"/>
                    </a:lnTo>
                    <a:lnTo>
                      <a:pt x="199" y="179"/>
                    </a:lnTo>
                    <a:lnTo>
                      <a:pt x="179" y="181"/>
                    </a:lnTo>
                    <a:lnTo>
                      <a:pt x="161" y="183"/>
                    </a:lnTo>
                    <a:lnTo>
                      <a:pt x="143" y="184"/>
                    </a:lnTo>
                    <a:lnTo>
                      <a:pt x="128" y="185"/>
                    </a:lnTo>
                    <a:lnTo>
                      <a:pt x="116" y="185"/>
                    </a:lnTo>
                    <a:lnTo>
                      <a:pt x="105" y="187"/>
                    </a:lnTo>
                    <a:lnTo>
                      <a:pt x="98" y="187"/>
                    </a:lnTo>
                    <a:lnTo>
                      <a:pt x="94" y="187"/>
                    </a:lnTo>
                    <a:lnTo>
                      <a:pt x="83" y="187"/>
                    </a:lnTo>
                    <a:lnTo>
                      <a:pt x="65" y="185"/>
                    </a:lnTo>
                    <a:lnTo>
                      <a:pt x="43" y="182"/>
                    </a:lnTo>
                    <a:lnTo>
                      <a:pt x="22" y="176"/>
                    </a:lnTo>
                    <a:lnTo>
                      <a:pt x="6" y="168"/>
                    </a:lnTo>
                    <a:lnTo>
                      <a:pt x="0" y="155"/>
                    </a:lnTo>
                    <a:lnTo>
                      <a:pt x="11" y="139"/>
                    </a:lnTo>
                    <a:lnTo>
                      <a:pt x="40" y="119"/>
                    </a:lnTo>
                    <a:lnTo>
                      <a:pt x="41" y="117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5"/>
                    </a:lnTo>
                    <a:lnTo>
                      <a:pt x="48" y="114"/>
                    </a:lnTo>
                    <a:lnTo>
                      <a:pt x="52" y="113"/>
                    </a:lnTo>
                    <a:lnTo>
                      <a:pt x="60" y="112"/>
                    </a:lnTo>
                    <a:lnTo>
                      <a:pt x="70" y="109"/>
                    </a:lnTo>
                    <a:lnTo>
                      <a:pt x="81" y="106"/>
                    </a:lnTo>
                    <a:lnTo>
                      <a:pt x="93" y="104"/>
                    </a:lnTo>
                    <a:lnTo>
                      <a:pt x="106" y="99"/>
                    </a:lnTo>
                    <a:lnTo>
                      <a:pt x="120" y="96"/>
                    </a:lnTo>
                    <a:lnTo>
                      <a:pt x="135" y="91"/>
                    </a:lnTo>
                    <a:lnTo>
                      <a:pt x="150" y="85"/>
                    </a:lnTo>
                    <a:lnTo>
                      <a:pt x="165" y="79"/>
                    </a:lnTo>
                    <a:lnTo>
                      <a:pt x="179" y="74"/>
                    </a:lnTo>
                    <a:lnTo>
                      <a:pt x="193" y="68"/>
                    </a:lnTo>
                    <a:lnTo>
                      <a:pt x="207" y="61"/>
                    </a:lnTo>
                    <a:lnTo>
                      <a:pt x="218" y="54"/>
                    </a:lnTo>
                    <a:lnTo>
                      <a:pt x="229" y="46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1"/>
              <p:cNvSpPr>
                <a:spLocks/>
              </p:cNvSpPr>
              <p:nvPr/>
            </p:nvSpPr>
            <p:spPr bwMode="auto">
              <a:xfrm>
                <a:off x="4703" y="2584"/>
                <a:ext cx="212" cy="88"/>
              </a:xfrm>
              <a:custGeom>
                <a:avLst/>
                <a:gdLst/>
                <a:ahLst/>
                <a:cxnLst>
                  <a:cxn ang="0">
                    <a:pos x="224" y="44"/>
                  </a:cxn>
                  <a:cxn ang="0">
                    <a:pos x="243" y="30"/>
                  </a:cxn>
                  <a:cxn ang="0">
                    <a:pos x="264" y="18"/>
                  </a:cxn>
                  <a:cxn ang="0">
                    <a:pos x="285" y="9"/>
                  </a:cxn>
                  <a:cxn ang="0">
                    <a:pos x="305" y="2"/>
                  </a:cxn>
                  <a:cxn ang="0">
                    <a:pos x="326" y="0"/>
                  </a:cxn>
                  <a:cxn ang="0">
                    <a:pos x="346" y="1"/>
                  </a:cxn>
                  <a:cxn ang="0">
                    <a:pos x="365" y="6"/>
                  </a:cxn>
                  <a:cxn ang="0">
                    <a:pos x="385" y="14"/>
                  </a:cxn>
                  <a:cxn ang="0">
                    <a:pos x="401" y="25"/>
                  </a:cxn>
                  <a:cxn ang="0">
                    <a:pos x="415" y="40"/>
                  </a:cxn>
                  <a:cxn ang="0">
                    <a:pos x="423" y="55"/>
                  </a:cxn>
                  <a:cxn ang="0">
                    <a:pos x="425" y="72"/>
                  </a:cxn>
                  <a:cxn ang="0">
                    <a:pos x="422" y="88"/>
                  </a:cxn>
                  <a:cxn ang="0">
                    <a:pos x="409" y="105"/>
                  </a:cxn>
                  <a:cxn ang="0">
                    <a:pos x="388" y="121"/>
                  </a:cxn>
                  <a:cxn ang="0">
                    <a:pos x="357" y="135"/>
                  </a:cxn>
                  <a:cxn ang="0">
                    <a:pos x="339" y="141"/>
                  </a:cxn>
                  <a:cxn ang="0">
                    <a:pos x="318" y="146"/>
                  </a:cxn>
                  <a:cxn ang="0">
                    <a:pos x="297" y="152"/>
                  </a:cxn>
                  <a:cxn ang="0">
                    <a:pos x="277" y="156"/>
                  </a:cxn>
                  <a:cxn ang="0">
                    <a:pos x="255" y="160"/>
                  </a:cxn>
                  <a:cxn ang="0">
                    <a:pos x="234" y="163"/>
                  </a:cxn>
                  <a:cxn ang="0">
                    <a:pos x="213" y="167"/>
                  </a:cxn>
                  <a:cxn ang="0">
                    <a:pos x="193" y="169"/>
                  </a:cxn>
                  <a:cxn ang="0">
                    <a:pos x="174" y="170"/>
                  </a:cxn>
                  <a:cxn ang="0">
                    <a:pos x="156" y="173"/>
                  </a:cxn>
                  <a:cxn ang="0">
                    <a:pos x="140" y="174"/>
                  </a:cxn>
                  <a:cxn ang="0">
                    <a:pos x="125" y="175"/>
                  </a:cxn>
                  <a:cxn ang="0">
                    <a:pos x="113" y="175"/>
                  </a:cxn>
                  <a:cxn ang="0">
                    <a:pos x="103" y="176"/>
                  </a:cxn>
                  <a:cxn ang="0">
                    <a:pos x="96" y="176"/>
                  </a:cxn>
                  <a:cxn ang="0">
                    <a:pos x="92" y="176"/>
                  </a:cxn>
                  <a:cxn ang="0">
                    <a:pos x="82" y="176"/>
                  </a:cxn>
                  <a:cxn ang="0">
                    <a:pos x="64" y="175"/>
                  </a:cxn>
                  <a:cxn ang="0">
                    <a:pos x="42" y="173"/>
                  </a:cxn>
                  <a:cxn ang="0">
                    <a:pos x="21" y="168"/>
                  </a:cxn>
                  <a:cxn ang="0">
                    <a:pos x="5" y="160"/>
                  </a:cxn>
                  <a:cxn ang="0">
                    <a:pos x="0" y="149"/>
                  </a:cxn>
                  <a:cxn ang="0">
                    <a:pos x="11" y="133"/>
                  </a:cxn>
                  <a:cxn ang="0">
                    <a:pos x="39" y="113"/>
                  </a:cxn>
                  <a:cxn ang="0">
                    <a:pos x="41" y="111"/>
                  </a:cxn>
                  <a:cxn ang="0">
                    <a:pos x="42" y="111"/>
                  </a:cxn>
                  <a:cxn ang="0">
                    <a:pos x="42" y="110"/>
                  </a:cxn>
                  <a:cxn ang="0">
                    <a:pos x="43" y="110"/>
                  </a:cxn>
                  <a:cxn ang="0">
                    <a:pos x="52" y="108"/>
                  </a:cxn>
                  <a:cxn ang="0">
                    <a:pos x="68" y="103"/>
                  </a:cxn>
                  <a:cxn ang="0">
                    <a:pos x="91" y="98"/>
                  </a:cxn>
                  <a:cxn ang="0">
                    <a:pos x="118" y="91"/>
                  </a:cxn>
                  <a:cxn ang="0">
                    <a:pos x="147" y="82"/>
                  </a:cxn>
                  <a:cxn ang="0">
                    <a:pos x="175" y="70"/>
                  </a:cxn>
                  <a:cxn ang="0">
                    <a:pos x="202" y="57"/>
                  </a:cxn>
                  <a:cxn ang="0">
                    <a:pos x="224" y="44"/>
                  </a:cxn>
                </a:cxnLst>
                <a:rect l="0" t="0" r="r" b="b"/>
                <a:pathLst>
                  <a:path w="425" h="176">
                    <a:moveTo>
                      <a:pt x="224" y="44"/>
                    </a:moveTo>
                    <a:lnTo>
                      <a:pt x="243" y="30"/>
                    </a:lnTo>
                    <a:lnTo>
                      <a:pt x="264" y="18"/>
                    </a:lnTo>
                    <a:lnTo>
                      <a:pt x="285" y="9"/>
                    </a:lnTo>
                    <a:lnTo>
                      <a:pt x="305" y="2"/>
                    </a:lnTo>
                    <a:lnTo>
                      <a:pt x="326" y="0"/>
                    </a:lnTo>
                    <a:lnTo>
                      <a:pt x="346" y="1"/>
                    </a:lnTo>
                    <a:lnTo>
                      <a:pt x="365" y="6"/>
                    </a:lnTo>
                    <a:lnTo>
                      <a:pt x="385" y="14"/>
                    </a:lnTo>
                    <a:lnTo>
                      <a:pt x="401" y="25"/>
                    </a:lnTo>
                    <a:lnTo>
                      <a:pt x="415" y="40"/>
                    </a:lnTo>
                    <a:lnTo>
                      <a:pt x="423" y="55"/>
                    </a:lnTo>
                    <a:lnTo>
                      <a:pt x="425" y="72"/>
                    </a:lnTo>
                    <a:lnTo>
                      <a:pt x="422" y="88"/>
                    </a:lnTo>
                    <a:lnTo>
                      <a:pt x="409" y="105"/>
                    </a:lnTo>
                    <a:lnTo>
                      <a:pt x="388" y="121"/>
                    </a:lnTo>
                    <a:lnTo>
                      <a:pt x="357" y="135"/>
                    </a:lnTo>
                    <a:lnTo>
                      <a:pt x="339" y="141"/>
                    </a:lnTo>
                    <a:lnTo>
                      <a:pt x="318" y="146"/>
                    </a:lnTo>
                    <a:lnTo>
                      <a:pt x="297" y="152"/>
                    </a:lnTo>
                    <a:lnTo>
                      <a:pt x="277" y="156"/>
                    </a:lnTo>
                    <a:lnTo>
                      <a:pt x="255" y="160"/>
                    </a:lnTo>
                    <a:lnTo>
                      <a:pt x="234" y="163"/>
                    </a:lnTo>
                    <a:lnTo>
                      <a:pt x="213" y="167"/>
                    </a:lnTo>
                    <a:lnTo>
                      <a:pt x="193" y="169"/>
                    </a:lnTo>
                    <a:lnTo>
                      <a:pt x="174" y="170"/>
                    </a:lnTo>
                    <a:lnTo>
                      <a:pt x="156" y="173"/>
                    </a:lnTo>
                    <a:lnTo>
                      <a:pt x="140" y="174"/>
                    </a:lnTo>
                    <a:lnTo>
                      <a:pt x="125" y="175"/>
                    </a:lnTo>
                    <a:lnTo>
                      <a:pt x="113" y="175"/>
                    </a:lnTo>
                    <a:lnTo>
                      <a:pt x="103" y="176"/>
                    </a:lnTo>
                    <a:lnTo>
                      <a:pt x="96" y="176"/>
                    </a:lnTo>
                    <a:lnTo>
                      <a:pt x="92" y="176"/>
                    </a:lnTo>
                    <a:lnTo>
                      <a:pt x="82" y="176"/>
                    </a:lnTo>
                    <a:lnTo>
                      <a:pt x="64" y="175"/>
                    </a:lnTo>
                    <a:lnTo>
                      <a:pt x="42" y="173"/>
                    </a:lnTo>
                    <a:lnTo>
                      <a:pt x="21" y="168"/>
                    </a:lnTo>
                    <a:lnTo>
                      <a:pt x="5" y="160"/>
                    </a:lnTo>
                    <a:lnTo>
                      <a:pt x="0" y="149"/>
                    </a:lnTo>
                    <a:lnTo>
                      <a:pt x="11" y="133"/>
                    </a:lnTo>
                    <a:lnTo>
                      <a:pt x="39" y="113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3" y="110"/>
                    </a:lnTo>
                    <a:lnTo>
                      <a:pt x="52" y="108"/>
                    </a:lnTo>
                    <a:lnTo>
                      <a:pt x="68" y="103"/>
                    </a:lnTo>
                    <a:lnTo>
                      <a:pt x="91" y="98"/>
                    </a:lnTo>
                    <a:lnTo>
                      <a:pt x="118" y="91"/>
                    </a:lnTo>
                    <a:lnTo>
                      <a:pt x="147" y="82"/>
                    </a:lnTo>
                    <a:lnTo>
                      <a:pt x="175" y="70"/>
                    </a:lnTo>
                    <a:lnTo>
                      <a:pt x="202" y="57"/>
                    </a:lnTo>
                    <a:lnTo>
                      <a:pt x="224" y="44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2"/>
              <p:cNvSpPr>
                <a:spLocks/>
              </p:cNvSpPr>
              <p:nvPr/>
            </p:nvSpPr>
            <p:spPr bwMode="auto">
              <a:xfrm>
                <a:off x="4706" y="2587"/>
                <a:ext cx="207" cy="83"/>
              </a:xfrm>
              <a:custGeom>
                <a:avLst/>
                <a:gdLst/>
                <a:ahLst/>
                <a:cxnLst>
                  <a:cxn ang="0">
                    <a:pos x="218" y="41"/>
                  </a:cxn>
                  <a:cxn ang="0">
                    <a:pos x="237" y="28"/>
                  </a:cxn>
                  <a:cxn ang="0">
                    <a:pos x="257" y="17"/>
                  </a:cxn>
                  <a:cxn ang="0">
                    <a:pos x="278" y="9"/>
                  </a:cxn>
                  <a:cxn ang="0">
                    <a:pos x="298" y="2"/>
                  </a:cxn>
                  <a:cxn ang="0">
                    <a:pos x="318" y="0"/>
                  </a:cxn>
                  <a:cxn ang="0">
                    <a:pos x="339" y="1"/>
                  </a:cxn>
                  <a:cxn ang="0">
                    <a:pos x="358" y="4"/>
                  </a:cxn>
                  <a:cxn ang="0">
                    <a:pos x="377" y="12"/>
                  </a:cxn>
                  <a:cxn ang="0">
                    <a:pos x="393" y="24"/>
                  </a:cxn>
                  <a:cxn ang="0">
                    <a:pos x="405" y="36"/>
                  </a:cxn>
                  <a:cxn ang="0">
                    <a:pos x="412" y="51"/>
                  </a:cxn>
                  <a:cxn ang="0">
                    <a:pos x="415" y="66"/>
                  </a:cxn>
                  <a:cxn ang="0">
                    <a:pos x="410" y="82"/>
                  </a:cxn>
                  <a:cxn ang="0">
                    <a:pos x="397" y="97"/>
                  </a:cxn>
                  <a:cxn ang="0">
                    <a:pos x="377" y="112"/>
                  </a:cxn>
                  <a:cxn ang="0">
                    <a:pos x="347" y="126"/>
                  </a:cxn>
                  <a:cxn ang="0">
                    <a:pos x="328" y="132"/>
                  </a:cxn>
                  <a:cxn ang="0">
                    <a:pos x="309" y="138"/>
                  </a:cxn>
                  <a:cxn ang="0">
                    <a:pos x="288" y="142"/>
                  </a:cxn>
                  <a:cxn ang="0">
                    <a:pos x="268" y="147"/>
                  </a:cxn>
                  <a:cxn ang="0">
                    <a:pos x="248" y="150"/>
                  </a:cxn>
                  <a:cxn ang="0">
                    <a:pos x="227" y="154"/>
                  </a:cxn>
                  <a:cxn ang="0">
                    <a:pos x="206" y="156"/>
                  </a:cxn>
                  <a:cxn ang="0">
                    <a:pos x="187" y="158"/>
                  </a:cxn>
                  <a:cxn ang="0">
                    <a:pos x="168" y="161"/>
                  </a:cxn>
                  <a:cxn ang="0">
                    <a:pos x="151" y="163"/>
                  </a:cxn>
                  <a:cxn ang="0">
                    <a:pos x="135" y="164"/>
                  </a:cxn>
                  <a:cxn ang="0">
                    <a:pos x="121" y="165"/>
                  </a:cxn>
                  <a:cxn ang="0">
                    <a:pos x="109" y="165"/>
                  </a:cxn>
                  <a:cxn ang="0">
                    <a:pos x="100" y="167"/>
                  </a:cxn>
                  <a:cxn ang="0">
                    <a:pos x="93" y="167"/>
                  </a:cxn>
                  <a:cxn ang="0">
                    <a:pos x="90" y="167"/>
                  </a:cxn>
                  <a:cxn ang="0">
                    <a:pos x="79" y="167"/>
                  </a:cxn>
                  <a:cxn ang="0">
                    <a:pos x="62" y="165"/>
                  </a:cxn>
                  <a:cxn ang="0">
                    <a:pos x="40" y="164"/>
                  </a:cxn>
                  <a:cxn ang="0">
                    <a:pos x="20" y="160"/>
                  </a:cxn>
                  <a:cxn ang="0">
                    <a:pos x="5" y="153"/>
                  </a:cxn>
                  <a:cxn ang="0">
                    <a:pos x="0" y="141"/>
                  </a:cxn>
                  <a:cxn ang="0">
                    <a:pos x="10" y="126"/>
                  </a:cxn>
                  <a:cxn ang="0">
                    <a:pos x="39" y="107"/>
                  </a:cxn>
                  <a:cxn ang="0">
                    <a:pos x="39" y="107"/>
                  </a:cxn>
                  <a:cxn ang="0">
                    <a:pos x="40" y="105"/>
                  </a:cxn>
                  <a:cxn ang="0">
                    <a:pos x="40" y="105"/>
                  </a:cxn>
                  <a:cxn ang="0">
                    <a:pos x="41" y="105"/>
                  </a:cxn>
                  <a:cxn ang="0">
                    <a:pos x="51" y="103"/>
                  </a:cxn>
                  <a:cxn ang="0">
                    <a:pos x="67" y="99"/>
                  </a:cxn>
                  <a:cxn ang="0">
                    <a:pos x="90" y="93"/>
                  </a:cxn>
                  <a:cxn ang="0">
                    <a:pos x="116" y="86"/>
                  </a:cxn>
                  <a:cxn ang="0">
                    <a:pos x="144" y="77"/>
                  </a:cxn>
                  <a:cxn ang="0">
                    <a:pos x="172" y="66"/>
                  </a:cxn>
                  <a:cxn ang="0">
                    <a:pos x="197" y="54"/>
                  </a:cxn>
                  <a:cxn ang="0">
                    <a:pos x="218" y="41"/>
                  </a:cxn>
                </a:cxnLst>
                <a:rect l="0" t="0" r="r" b="b"/>
                <a:pathLst>
                  <a:path w="415" h="167">
                    <a:moveTo>
                      <a:pt x="218" y="41"/>
                    </a:moveTo>
                    <a:lnTo>
                      <a:pt x="237" y="28"/>
                    </a:lnTo>
                    <a:lnTo>
                      <a:pt x="257" y="17"/>
                    </a:lnTo>
                    <a:lnTo>
                      <a:pt x="278" y="9"/>
                    </a:lnTo>
                    <a:lnTo>
                      <a:pt x="298" y="2"/>
                    </a:lnTo>
                    <a:lnTo>
                      <a:pt x="318" y="0"/>
                    </a:lnTo>
                    <a:lnTo>
                      <a:pt x="339" y="1"/>
                    </a:lnTo>
                    <a:lnTo>
                      <a:pt x="358" y="4"/>
                    </a:lnTo>
                    <a:lnTo>
                      <a:pt x="377" y="12"/>
                    </a:lnTo>
                    <a:lnTo>
                      <a:pt x="393" y="24"/>
                    </a:lnTo>
                    <a:lnTo>
                      <a:pt x="405" y="36"/>
                    </a:lnTo>
                    <a:lnTo>
                      <a:pt x="412" y="51"/>
                    </a:lnTo>
                    <a:lnTo>
                      <a:pt x="415" y="66"/>
                    </a:lnTo>
                    <a:lnTo>
                      <a:pt x="410" y="82"/>
                    </a:lnTo>
                    <a:lnTo>
                      <a:pt x="397" y="97"/>
                    </a:lnTo>
                    <a:lnTo>
                      <a:pt x="377" y="112"/>
                    </a:lnTo>
                    <a:lnTo>
                      <a:pt x="347" y="126"/>
                    </a:lnTo>
                    <a:lnTo>
                      <a:pt x="328" y="132"/>
                    </a:lnTo>
                    <a:lnTo>
                      <a:pt x="309" y="138"/>
                    </a:lnTo>
                    <a:lnTo>
                      <a:pt x="288" y="142"/>
                    </a:lnTo>
                    <a:lnTo>
                      <a:pt x="268" y="147"/>
                    </a:lnTo>
                    <a:lnTo>
                      <a:pt x="248" y="150"/>
                    </a:lnTo>
                    <a:lnTo>
                      <a:pt x="227" y="154"/>
                    </a:lnTo>
                    <a:lnTo>
                      <a:pt x="206" y="156"/>
                    </a:lnTo>
                    <a:lnTo>
                      <a:pt x="187" y="158"/>
                    </a:lnTo>
                    <a:lnTo>
                      <a:pt x="168" y="161"/>
                    </a:lnTo>
                    <a:lnTo>
                      <a:pt x="151" y="163"/>
                    </a:lnTo>
                    <a:lnTo>
                      <a:pt x="135" y="164"/>
                    </a:lnTo>
                    <a:lnTo>
                      <a:pt x="121" y="165"/>
                    </a:lnTo>
                    <a:lnTo>
                      <a:pt x="109" y="165"/>
                    </a:lnTo>
                    <a:lnTo>
                      <a:pt x="100" y="167"/>
                    </a:lnTo>
                    <a:lnTo>
                      <a:pt x="93" y="167"/>
                    </a:lnTo>
                    <a:lnTo>
                      <a:pt x="90" y="167"/>
                    </a:lnTo>
                    <a:lnTo>
                      <a:pt x="79" y="167"/>
                    </a:lnTo>
                    <a:lnTo>
                      <a:pt x="62" y="165"/>
                    </a:lnTo>
                    <a:lnTo>
                      <a:pt x="40" y="164"/>
                    </a:lnTo>
                    <a:lnTo>
                      <a:pt x="20" y="160"/>
                    </a:lnTo>
                    <a:lnTo>
                      <a:pt x="5" y="153"/>
                    </a:lnTo>
                    <a:lnTo>
                      <a:pt x="0" y="141"/>
                    </a:lnTo>
                    <a:lnTo>
                      <a:pt x="10" y="126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1" y="105"/>
                    </a:lnTo>
                    <a:lnTo>
                      <a:pt x="51" y="103"/>
                    </a:lnTo>
                    <a:lnTo>
                      <a:pt x="67" y="99"/>
                    </a:lnTo>
                    <a:lnTo>
                      <a:pt x="90" y="93"/>
                    </a:lnTo>
                    <a:lnTo>
                      <a:pt x="116" y="86"/>
                    </a:lnTo>
                    <a:lnTo>
                      <a:pt x="144" y="77"/>
                    </a:lnTo>
                    <a:lnTo>
                      <a:pt x="172" y="66"/>
                    </a:lnTo>
                    <a:lnTo>
                      <a:pt x="197" y="54"/>
                    </a:lnTo>
                    <a:lnTo>
                      <a:pt x="218" y="4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3"/>
              <p:cNvSpPr>
                <a:spLocks/>
              </p:cNvSpPr>
              <p:nvPr/>
            </p:nvSpPr>
            <p:spPr bwMode="auto">
              <a:xfrm>
                <a:off x="4708" y="2590"/>
                <a:ext cx="202" cy="78"/>
              </a:xfrm>
              <a:custGeom>
                <a:avLst/>
                <a:gdLst/>
                <a:ahLst/>
                <a:cxnLst>
                  <a:cxn ang="0">
                    <a:pos x="213" y="41"/>
                  </a:cxn>
                  <a:cxn ang="0">
                    <a:pos x="231" y="28"/>
                  </a:cxn>
                  <a:cxn ang="0">
                    <a:pos x="251" y="16"/>
                  </a:cxn>
                  <a:cxn ang="0">
                    <a:pos x="272" y="8"/>
                  </a:cxn>
                  <a:cxn ang="0">
                    <a:pos x="291" y="3"/>
                  </a:cxn>
                  <a:cxn ang="0">
                    <a:pos x="312" y="0"/>
                  </a:cxn>
                  <a:cxn ang="0">
                    <a:pos x="331" y="0"/>
                  </a:cxn>
                  <a:cxn ang="0">
                    <a:pos x="350" y="4"/>
                  </a:cxn>
                  <a:cxn ang="0">
                    <a:pos x="368" y="12"/>
                  </a:cxn>
                  <a:cxn ang="0">
                    <a:pos x="384" y="22"/>
                  </a:cxn>
                  <a:cxn ang="0">
                    <a:pos x="396" y="35"/>
                  </a:cxn>
                  <a:cxn ang="0">
                    <a:pos x="403" y="47"/>
                  </a:cxn>
                  <a:cxn ang="0">
                    <a:pos x="404" y="62"/>
                  </a:cxn>
                  <a:cxn ang="0">
                    <a:pos x="399" y="76"/>
                  </a:cxn>
                  <a:cxn ang="0">
                    <a:pos x="386" y="91"/>
                  </a:cxn>
                  <a:cxn ang="0">
                    <a:pos x="365" y="105"/>
                  </a:cxn>
                  <a:cxn ang="0">
                    <a:pos x="335" y="118"/>
                  </a:cxn>
                  <a:cxn ang="0">
                    <a:pos x="318" y="124"/>
                  </a:cxn>
                  <a:cxn ang="0">
                    <a:pos x="298" y="128"/>
                  </a:cxn>
                  <a:cxn ang="0">
                    <a:pos x="278" y="134"/>
                  </a:cxn>
                  <a:cxn ang="0">
                    <a:pos x="259" y="137"/>
                  </a:cxn>
                  <a:cxn ang="0">
                    <a:pos x="239" y="141"/>
                  </a:cxn>
                  <a:cxn ang="0">
                    <a:pos x="219" y="144"/>
                  </a:cxn>
                  <a:cxn ang="0">
                    <a:pos x="200" y="147"/>
                  </a:cxn>
                  <a:cxn ang="0">
                    <a:pos x="181" y="149"/>
                  </a:cxn>
                  <a:cxn ang="0">
                    <a:pos x="163" y="151"/>
                  </a:cxn>
                  <a:cxn ang="0">
                    <a:pos x="146" y="153"/>
                  </a:cxn>
                  <a:cxn ang="0">
                    <a:pos x="131" y="155"/>
                  </a:cxn>
                  <a:cxn ang="0">
                    <a:pos x="118" y="156"/>
                  </a:cxn>
                  <a:cxn ang="0">
                    <a:pos x="107" y="156"/>
                  </a:cxn>
                  <a:cxn ang="0">
                    <a:pos x="98" y="157"/>
                  </a:cxn>
                  <a:cxn ang="0">
                    <a:pos x="91" y="157"/>
                  </a:cxn>
                  <a:cxn ang="0">
                    <a:pos x="87" y="157"/>
                  </a:cxn>
                  <a:cxn ang="0">
                    <a:pos x="78" y="157"/>
                  </a:cxn>
                  <a:cxn ang="0">
                    <a:pos x="60" y="157"/>
                  </a:cxn>
                  <a:cxn ang="0">
                    <a:pos x="39" y="156"/>
                  </a:cxn>
                  <a:cxn ang="0">
                    <a:pos x="18" y="151"/>
                  </a:cxn>
                  <a:cxn ang="0">
                    <a:pos x="4" y="145"/>
                  </a:cxn>
                  <a:cxn ang="0">
                    <a:pos x="0" y="135"/>
                  </a:cxn>
                  <a:cxn ang="0">
                    <a:pos x="10" y="121"/>
                  </a:cxn>
                  <a:cxn ang="0">
                    <a:pos x="39" y="102"/>
                  </a:cxn>
                  <a:cxn ang="0">
                    <a:pos x="39" y="102"/>
                  </a:cxn>
                  <a:cxn ang="0">
                    <a:pos x="40" y="102"/>
                  </a:cxn>
                  <a:cxn ang="0">
                    <a:pos x="40" y="102"/>
                  </a:cxn>
                  <a:cxn ang="0">
                    <a:pos x="41" y="100"/>
                  </a:cxn>
                  <a:cxn ang="0">
                    <a:pos x="50" y="98"/>
                  </a:cxn>
                  <a:cxn ang="0">
                    <a:pos x="67" y="95"/>
                  </a:cxn>
                  <a:cxn ang="0">
                    <a:pos x="88" y="89"/>
                  </a:cxn>
                  <a:cxn ang="0">
                    <a:pos x="115" y="82"/>
                  </a:cxn>
                  <a:cxn ang="0">
                    <a:pos x="141" y="74"/>
                  </a:cxn>
                  <a:cxn ang="0">
                    <a:pos x="168" y="64"/>
                  </a:cxn>
                  <a:cxn ang="0">
                    <a:pos x="193" y="53"/>
                  </a:cxn>
                  <a:cxn ang="0">
                    <a:pos x="213" y="41"/>
                  </a:cxn>
                </a:cxnLst>
                <a:rect l="0" t="0" r="r" b="b"/>
                <a:pathLst>
                  <a:path w="404" h="157">
                    <a:moveTo>
                      <a:pt x="213" y="41"/>
                    </a:moveTo>
                    <a:lnTo>
                      <a:pt x="231" y="28"/>
                    </a:lnTo>
                    <a:lnTo>
                      <a:pt x="251" y="16"/>
                    </a:lnTo>
                    <a:lnTo>
                      <a:pt x="272" y="8"/>
                    </a:lnTo>
                    <a:lnTo>
                      <a:pt x="291" y="3"/>
                    </a:lnTo>
                    <a:lnTo>
                      <a:pt x="312" y="0"/>
                    </a:lnTo>
                    <a:lnTo>
                      <a:pt x="331" y="0"/>
                    </a:lnTo>
                    <a:lnTo>
                      <a:pt x="350" y="4"/>
                    </a:lnTo>
                    <a:lnTo>
                      <a:pt x="368" y="12"/>
                    </a:lnTo>
                    <a:lnTo>
                      <a:pt x="384" y="22"/>
                    </a:lnTo>
                    <a:lnTo>
                      <a:pt x="396" y="35"/>
                    </a:lnTo>
                    <a:lnTo>
                      <a:pt x="403" y="47"/>
                    </a:lnTo>
                    <a:lnTo>
                      <a:pt x="404" y="62"/>
                    </a:lnTo>
                    <a:lnTo>
                      <a:pt x="399" y="76"/>
                    </a:lnTo>
                    <a:lnTo>
                      <a:pt x="386" y="91"/>
                    </a:lnTo>
                    <a:lnTo>
                      <a:pt x="365" y="105"/>
                    </a:lnTo>
                    <a:lnTo>
                      <a:pt x="335" y="118"/>
                    </a:lnTo>
                    <a:lnTo>
                      <a:pt x="318" y="124"/>
                    </a:lnTo>
                    <a:lnTo>
                      <a:pt x="298" y="128"/>
                    </a:lnTo>
                    <a:lnTo>
                      <a:pt x="278" y="134"/>
                    </a:lnTo>
                    <a:lnTo>
                      <a:pt x="259" y="137"/>
                    </a:lnTo>
                    <a:lnTo>
                      <a:pt x="239" y="141"/>
                    </a:lnTo>
                    <a:lnTo>
                      <a:pt x="219" y="144"/>
                    </a:lnTo>
                    <a:lnTo>
                      <a:pt x="200" y="147"/>
                    </a:lnTo>
                    <a:lnTo>
                      <a:pt x="181" y="149"/>
                    </a:lnTo>
                    <a:lnTo>
                      <a:pt x="163" y="151"/>
                    </a:lnTo>
                    <a:lnTo>
                      <a:pt x="146" y="153"/>
                    </a:lnTo>
                    <a:lnTo>
                      <a:pt x="131" y="155"/>
                    </a:lnTo>
                    <a:lnTo>
                      <a:pt x="118" y="156"/>
                    </a:lnTo>
                    <a:lnTo>
                      <a:pt x="107" y="156"/>
                    </a:lnTo>
                    <a:lnTo>
                      <a:pt x="98" y="157"/>
                    </a:lnTo>
                    <a:lnTo>
                      <a:pt x="91" y="157"/>
                    </a:lnTo>
                    <a:lnTo>
                      <a:pt x="87" y="157"/>
                    </a:lnTo>
                    <a:lnTo>
                      <a:pt x="78" y="157"/>
                    </a:lnTo>
                    <a:lnTo>
                      <a:pt x="60" y="157"/>
                    </a:lnTo>
                    <a:lnTo>
                      <a:pt x="39" y="156"/>
                    </a:lnTo>
                    <a:lnTo>
                      <a:pt x="18" y="151"/>
                    </a:lnTo>
                    <a:lnTo>
                      <a:pt x="4" y="145"/>
                    </a:lnTo>
                    <a:lnTo>
                      <a:pt x="0" y="135"/>
                    </a:lnTo>
                    <a:lnTo>
                      <a:pt x="10" y="121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1" y="100"/>
                    </a:lnTo>
                    <a:lnTo>
                      <a:pt x="50" y="98"/>
                    </a:lnTo>
                    <a:lnTo>
                      <a:pt x="67" y="95"/>
                    </a:lnTo>
                    <a:lnTo>
                      <a:pt x="88" y="89"/>
                    </a:lnTo>
                    <a:lnTo>
                      <a:pt x="115" y="82"/>
                    </a:lnTo>
                    <a:lnTo>
                      <a:pt x="141" y="74"/>
                    </a:lnTo>
                    <a:lnTo>
                      <a:pt x="168" y="64"/>
                    </a:lnTo>
                    <a:lnTo>
                      <a:pt x="193" y="53"/>
                    </a:lnTo>
                    <a:lnTo>
                      <a:pt x="213" y="4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4"/>
              <p:cNvSpPr>
                <a:spLocks/>
              </p:cNvSpPr>
              <p:nvPr/>
            </p:nvSpPr>
            <p:spPr bwMode="auto">
              <a:xfrm>
                <a:off x="4711" y="2593"/>
                <a:ext cx="198" cy="73"/>
              </a:xfrm>
              <a:custGeom>
                <a:avLst/>
                <a:gdLst/>
                <a:ahLst/>
                <a:cxnLst>
                  <a:cxn ang="0">
                    <a:pos x="41" y="96"/>
                  </a:cxn>
                  <a:cxn ang="0">
                    <a:pos x="46" y="94"/>
                  </a:cxn>
                  <a:cxn ang="0">
                    <a:pos x="60" y="91"/>
                  </a:cxn>
                  <a:cxn ang="0">
                    <a:pos x="81" y="86"/>
                  </a:cxn>
                  <a:cxn ang="0">
                    <a:pos x="107" y="80"/>
                  </a:cxn>
                  <a:cxn ang="0">
                    <a:pos x="135" y="71"/>
                  </a:cxn>
                  <a:cxn ang="0">
                    <a:pos x="164" y="61"/>
                  </a:cxn>
                  <a:cxn ang="0">
                    <a:pos x="189" y="51"/>
                  </a:cxn>
                  <a:cxn ang="0">
                    <a:pos x="211" y="38"/>
                  </a:cxn>
                  <a:cxn ang="0">
                    <a:pos x="230" y="27"/>
                  </a:cxn>
                  <a:cxn ang="0">
                    <a:pos x="249" y="16"/>
                  </a:cxn>
                  <a:cxn ang="0">
                    <a:pos x="268" y="8"/>
                  </a:cxn>
                  <a:cxn ang="0">
                    <a:pos x="287" y="2"/>
                  </a:cxn>
                  <a:cxn ang="0">
                    <a:pos x="307" y="0"/>
                  </a:cxn>
                  <a:cxn ang="0">
                    <a:pos x="326" y="0"/>
                  </a:cxn>
                  <a:cxn ang="0">
                    <a:pos x="345" y="3"/>
                  </a:cxn>
                  <a:cxn ang="0">
                    <a:pos x="362" y="10"/>
                  </a:cxn>
                  <a:cxn ang="0">
                    <a:pos x="378" y="21"/>
                  </a:cxn>
                  <a:cxn ang="0">
                    <a:pos x="390" y="31"/>
                  </a:cxn>
                  <a:cxn ang="0">
                    <a:pos x="395" y="44"/>
                  </a:cxn>
                  <a:cxn ang="0">
                    <a:pos x="397" y="58"/>
                  </a:cxn>
                  <a:cxn ang="0">
                    <a:pos x="391" y="70"/>
                  </a:cxn>
                  <a:cxn ang="0">
                    <a:pos x="378" y="84"/>
                  </a:cxn>
                  <a:cxn ang="0">
                    <a:pos x="357" y="97"/>
                  </a:cxn>
                  <a:cxn ang="0">
                    <a:pos x="327" y="109"/>
                  </a:cxn>
                  <a:cxn ang="0">
                    <a:pos x="310" y="115"/>
                  </a:cxn>
                  <a:cxn ang="0">
                    <a:pos x="292" y="120"/>
                  </a:cxn>
                  <a:cxn ang="0">
                    <a:pos x="272" y="124"/>
                  </a:cxn>
                  <a:cxn ang="0">
                    <a:pos x="254" y="128"/>
                  </a:cxn>
                  <a:cxn ang="0">
                    <a:pos x="234" y="131"/>
                  </a:cxn>
                  <a:cxn ang="0">
                    <a:pos x="215" y="135"/>
                  </a:cxn>
                  <a:cxn ang="0">
                    <a:pos x="196" y="137"/>
                  </a:cxn>
                  <a:cxn ang="0">
                    <a:pos x="178" y="139"/>
                  </a:cxn>
                  <a:cxn ang="0">
                    <a:pos x="160" y="142"/>
                  </a:cxn>
                  <a:cxn ang="0">
                    <a:pos x="144" y="143"/>
                  </a:cxn>
                  <a:cxn ang="0">
                    <a:pos x="131" y="144"/>
                  </a:cxn>
                  <a:cxn ang="0">
                    <a:pos x="118" y="145"/>
                  </a:cxn>
                  <a:cxn ang="0">
                    <a:pos x="106" y="146"/>
                  </a:cxn>
                  <a:cxn ang="0">
                    <a:pos x="98" y="146"/>
                  </a:cxn>
                  <a:cxn ang="0">
                    <a:pos x="91" y="147"/>
                  </a:cxn>
                  <a:cxn ang="0">
                    <a:pos x="88" y="147"/>
                  </a:cxn>
                  <a:cxn ang="0">
                    <a:pos x="78" y="147"/>
                  </a:cxn>
                  <a:cxn ang="0">
                    <a:pos x="60" y="146"/>
                  </a:cxn>
                  <a:cxn ang="0">
                    <a:pos x="40" y="144"/>
                  </a:cxn>
                  <a:cxn ang="0">
                    <a:pos x="19" y="141"/>
                  </a:cxn>
                  <a:cxn ang="0">
                    <a:pos x="5" y="135"/>
                  </a:cxn>
                  <a:cxn ang="0">
                    <a:pos x="0" y="126"/>
                  </a:cxn>
                  <a:cxn ang="0">
                    <a:pos x="11" y="113"/>
                  </a:cxn>
                  <a:cxn ang="0">
                    <a:pos x="41" y="96"/>
                  </a:cxn>
                </a:cxnLst>
                <a:rect l="0" t="0" r="r" b="b"/>
                <a:pathLst>
                  <a:path w="397" h="147">
                    <a:moveTo>
                      <a:pt x="41" y="96"/>
                    </a:moveTo>
                    <a:lnTo>
                      <a:pt x="46" y="94"/>
                    </a:lnTo>
                    <a:lnTo>
                      <a:pt x="60" y="91"/>
                    </a:lnTo>
                    <a:lnTo>
                      <a:pt x="81" y="86"/>
                    </a:lnTo>
                    <a:lnTo>
                      <a:pt x="107" y="80"/>
                    </a:lnTo>
                    <a:lnTo>
                      <a:pt x="135" y="71"/>
                    </a:lnTo>
                    <a:lnTo>
                      <a:pt x="164" y="61"/>
                    </a:lnTo>
                    <a:lnTo>
                      <a:pt x="189" y="51"/>
                    </a:lnTo>
                    <a:lnTo>
                      <a:pt x="211" y="38"/>
                    </a:lnTo>
                    <a:lnTo>
                      <a:pt x="230" y="27"/>
                    </a:lnTo>
                    <a:lnTo>
                      <a:pt x="249" y="16"/>
                    </a:lnTo>
                    <a:lnTo>
                      <a:pt x="268" y="8"/>
                    </a:lnTo>
                    <a:lnTo>
                      <a:pt x="287" y="2"/>
                    </a:lnTo>
                    <a:lnTo>
                      <a:pt x="307" y="0"/>
                    </a:lnTo>
                    <a:lnTo>
                      <a:pt x="326" y="0"/>
                    </a:lnTo>
                    <a:lnTo>
                      <a:pt x="345" y="3"/>
                    </a:lnTo>
                    <a:lnTo>
                      <a:pt x="362" y="10"/>
                    </a:lnTo>
                    <a:lnTo>
                      <a:pt x="378" y="21"/>
                    </a:lnTo>
                    <a:lnTo>
                      <a:pt x="390" y="31"/>
                    </a:lnTo>
                    <a:lnTo>
                      <a:pt x="395" y="44"/>
                    </a:lnTo>
                    <a:lnTo>
                      <a:pt x="397" y="58"/>
                    </a:lnTo>
                    <a:lnTo>
                      <a:pt x="391" y="70"/>
                    </a:lnTo>
                    <a:lnTo>
                      <a:pt x="378" y="84"/>
                    </a:lnTo>
                    <a:lnTo>
                      <a:pt x="357" y="97"/>
                    </a:lnTo>
                    <a:lnTo>
                      <a:pt x="327" y="109"/>
                    </a:lnTo>
                    <a:lnTo>
                      <a:pt x="310" y="115"/>
                    </a:lnTo>
                    <a:lnTo>
                      <a:pt x="292" y="120"/>
                    </a:lnTo>
                    <a:lnTo>
                      <a:pt x="272" y="124"/>
                    </a:lnTo>
                    <a:lnTo>
                      <a:pt x="254" y="128"/>
                    </a:lnTo>
                    <a:lnTo>
                      <a:pt x="234" y="131"/>
                    </a:lnTo>
                    <a:lnTo>
                      <a:pt x="215" y="135"/>
                    </a:lnTo>
                    <a:lnTo>
                      <a:pt x="196" y="137"/>
                    </a:lnTo>
                    <a:lnTo>
                      <a:pt x="178" y="139"/>
                    </a:lnTo>
                    <a:lnTo>
                      <a:pt x="160" y="142"/>
                    </a:lnTo>
                    <a:lnTo>
                      <a:pt x="144" y="143"/>
                    </a:lnTo>
                    <a:lnTo>
                      <a:pt x="131" y="144"/>
                    </a:lnTo>
                    <a:lnTo>
                      <a:pt x="118" y="145"/>
                    </a:lnTo>
                    <a:lnTo>
                      <a:pt x="106" y="146"/>
                    </a:lnTo>
                    <a:lnTo>
                      <a:pt x="98" y="146"/>
                    </a:lnTo>
                    <a:lnTo>
                      <a:pt x="91" y="147"/>
                    </a:lnTo>
                    <a:lnTo>
                      <a:pt x="88" y="147"/>
                    </a:lnTo>
                    <a:lnTo>
                      <a:pt x="78" y="147"/>
                    </a:lnTo>
                    <a:lnTo>
                      <a:pt x="60" y="146"/>
                    </a:lnTo>
                    <a:lnTo>
                      <a:pt x="40" y="144"/>
                    </a:lnTo>
                    <a:lnTo>
                      <a:pt x="19" y="141"/>
                    </a:lnTo>
                    <a:lnTo>
                      <a:pt x="5" y="135"/>
                    </a:lnTo>
                    <a:lnTo>
                      <a:pt x="0" y="126"/>
                    </a:lnTo>
                    <a:lnTo>
                      <a:pt x="11" y="113"/>
                    </a:lnTo>
                    <a:lnTo>
                      <a:pt x="41" y="96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5"/>
              <p:cNvSpPr>
                <a:spLocks/>
              </p:cNvSpPr>
              <p:nvPr/>
            </p:nvSpPr>
            <p:spPr bwMode="auto">
              <a:xfrm>
                <a:off x="4620" y="2176"/>
                <a:ext cx="487" cy="703"/>
              </a:xfrm>
              <a:custGeom>
                <a:avLst/>
                <a:gdLst/>
                <a:ahLst/>
                <a:cxnLst>
                  <a:cxn ang="0">
                    <a:pos x="116" y="586"/>
                  </a:cxn>
                  <a:cxn ang="0">
                    <a:pos x="41" y="591"/>
                  </a:cxn>
                  <a:cxn ang="0">
                    <a:pos x="0" y="514"/>
                  </a:cxn>
                  <a:cxn ang="0">
                    <a:pos x="23" y="392"/>
                  </a:cxn>
                  <a:cxn ang="0">
                    <a:pos x="69" y="300"/>
                  </a:cxn>
                  <a:cxn ang="0">
                    <a:pos x="116" y="218"/>
                  </a:cxn>
                  <a:cxn ang="0">
                    <a:pos x="160" y="145"/>
                  </a:cxn>
                  <a:cxn ang="0">
                    <a:pos x="217" y="90"/>
                  </a:cxn>
                  <a:cxn ang="0">
                    <a:pos x="275" y="59"/>
                  </a:cxn>
                  <a:cxn ang="0">
                    <a:pos x="323" y="35"/>
                  </a:cxn>
                  <a:cxn ang="0">
                    <a:pos x="367" y="14"/>
                  </a:cxn>
                  <a:cxn ang="0">
                    <a:pos x="401" y="4"/>
                  </a:cxn>
                  <a:cxn ang="0">
                    <a:pos x="419" y="9"/>
                  </a:cxn>
                  <a:cxn ang="0">
                    <a:pos x="413" y="51"/>
                  </a:cxn>
                  <a:cxn ang="0">
                    <a:pos x="392" y="171"/>
                  </a:cxn>
                  <a:cxn ang="0">
                    <a:pos x="418" y="212"/>
                  </a:cxn>
                  <a:cxn ang="0">
                    <a:pos x="479" y="130"/>
                  </a:cxn>
                  <a:cxn ang="0">
                    <a:pos x="536" y="68"/>
                  </a:cxn>
                  <a:cxn ang="0">
                    <a:pos x="587" y="20"/>
                  </a:cxn>
                  <a:cxn ang="0">
                    <a:pos x="626" y="0"/>
                  </a:cxn>
                  <a:cxn ang="0">
                    <a:pos x="672" y="16"/>
                  </a:cxn>
                  <a:cxn ang="0">
                    <a:pos x="726" y="46"/>
                  </a:cxn>
                  <a:cxn ang="0">
                    <a:pos x="780" y="77"/>
                  </a:cxn>
                  <a:cxn ang="0">
                    <a:pos x="845" y="120"/>
                  </a:cxn>
                  <a:cxn ang="0">
                    <a:pos x="907" y="168"/>
                  </a:cxn>
                  <a:cxn ang="0">
                    <a:pos x="954" y="221"/>
                  </a:cxn>
                  <a:cxn ang="0">
                    <a:pos x="973" y="277"/>
                  </a:cxn>
                  <a:cxn ang="0">
                    <a:pos x="947" y="429"/>
                  </a:cxn>
                  <a:cxn ang="0">
                    <a:pos x="887" y="613"/>
                  </a:cxn>
                  <a:cxn ang="0">
                    <a:pos x="822" y="745"/>
                  </a:cxn>
                  <a:cxn ang="0">
                    <a:pos x="826" y="810"/>
                  </a:cxn>
                  <a:cxn ang="0">
                    <a:pos x="875" y="862"/>
                  </a:cxn>
                  <a:cxn ang="0">
                    <a:pos x="919" y="955"/>
                  </a:cxn>
                  <a:cxn ang="0">
                    <a:pos x="950" y="1097"/>
                  </a:cxn>
                  <a:cxn ang="0">
                    <a:pos x="936" y="1249"/>
                  </a:cxn>
                  <a:cxn ang="0">
                    <a:pos x="902" y="1312"/>
                  </a:cxn>
                  <a:cxn ang="0">
                    <a:pos x="851" y="1359"/>
                  </a:cxn>
                  <a:cxn ang="0">
                    <a:pos x="787" y="1390"/>
                  </a:cxn>
                  <a:cxn ang="0">
                    <a:pos x="715" y="1405"/>
                  </a:cxn>
                  <a:cxn ang="0">
                    <a:pos x="640" y="1407"/>
                  </a:cxn>
                  <a:cxn ang="0">
                    <a:pos x="563" y="1392"/>
                  </a:cxn>
                  <a:cxn ang="0">
                    <a:pos x="482" y="1354"/>
                  </a:cxn>
                  <a:cxn ang="0">
                    <a:pos x="410" y="1297"/>
                  </a:cxn>
                  <a:cxn ang="0">
                    <a:pos x="355" y="1229"/>
                  </a:cxn>
                  <a:cxn ang="0">
                    <a:pos x="334" y="1153"/>
                  </a:cxn>
                  <a:cxn ang="0">
                    <a:pos x="353" y="1077"/>
                  </a:cxn>
                  <a:cxn ang="0">
                    <a:pos x="400" y="1030"/>
                  </a:cxn>
                  <a:cxn ang="0">
                    <a:pos x="461" y="1007"/>
                  </a:cxn>
                  <a:cxn ang="0">
                    <a:pos x="526" y="994"/>
                  </a:cxn>
                  <a:cxn ang="0">
                    <a:pos x="580" y="978"/>
                  </a:cxn>
                  <a:cxn ang="0">
                    <a:pos x="615" y="947"/>
                  </a:cxn>
                  <a:cxn ang="0">
                    <a:pos x="602" y="854"/>
                  </a:cxn>
                  <a:cxn ang="0">
                    <a:pos x="525" y="783"/>
                  </a:cxn>
                  <a:cxn ang="0">
                    <a:pos x="454" y="781"/>
                  </a:cxn>
                  <a:cxn ang="0">
                    <a:pos x="423" y="778"/>
                  </a:cxn>
                  <a:cxn ang="0">
                    <a:pos x="389" y="735"/>
                  </a:cxn>
                  <a:cxn ang="0">
                    <a:pos x="342" y="682"/>
                  </a:cxn>
                  <a:cxn ang="0">
                    <a:pos x="307" y="636"/>
                  </a:cxn>
                  <a:cxn ang="0">
                    <a:pos x="271" y="594"/>
                  </a:cxn>
                  <a:cxn ang="0">
                    <a:pos x="230" y="568"/>
                  </a:cxn>
                  <a:cxn ang="0">
                    <a:pos x="179" y="563"/>
                  </a:cxn>
                </a:cxnLst>
                <a:rect l="0" t="0" r="r" b="b"/>
                <a:pathLst>
                  <a:path w="973" h="1408">
                    <a:moveTo>
                      <a:pt x="138" y="578"/>
                    </a:moveTo>
                    <a:lnTo>
                      <a:pt x="132" y="581"/>
                    </a:lnTo>
                    <a:lnTo>
                      <a:pt x="116" y="586"/>
                    </a:lnTo>
                    <a:lnTo>
                      <a:pt x="93" y="592"/>
                    </a:lnTo>
                    <a:lnTo>
                      <a:pt x="68" y="594"/>
                    </a:lnTo>
                    <a:lnTo>
                      <a:pt x="41" y="591"/>
                    </a:lnTo>
                    <a:lnTo>
                      <a:pt x="19" y="578"/>
                    </a:lnTo>
                    <a:lnTo>
                      <a:pt x="4" y="554"/>
                    </a:lnTo>
                    <a:lnTo>
                      <a:pt x="0" y="514"/>
                    </a:lnTo>
                    <a:lnTo>
                      <a:pt x="3" y="469"/>
                    </a:lnTo>
                    <a:lnTo>
                      <a:pt x="11" y="429"/>
                    </a:lnTo>
                    <a:lnTo>
                      <a:pt x="23" y="392"/>
                    </a:lnTo>
                    <a:lnTo>
                      <a:pt x="36" y="359"/>
                    </a:lnTo>
                    <a:lnTo>
                      <a:pt x="51" y="328"/>
                    </a:lnTo>
                    <a:lnTo>
                      <a:pt x="69" y="300"/>
                    </a:lnTo>
                    <a:lnTo>
                      <a:pt x="85" y="272"/>
                    </a:lnTo>
                    <a:lnTo>
                      <a:pt x="101" y="244"/>
                    </a:lnTo>
                    <a:lnTo>
                      <a:pt x="116" y="218"/>
                    </a:lnTo>
                    <a:lnTo>
                      <a:pt x="130" y="191"/>
                    </a:lnTo>
                    <a:lnTo>
                      <a:pt x="145" y="168"/>
                    </a:lnTo>
                    <a:lnTo>
                      <a:pt x="160" y="145"/>
                    </a:lnTo>
                    <a:lnTo>
                      <a:pt x="176" y="124"/>
                    </a:lnTo>
                    <a:lnTo>
                      <a:pt x="195" y="106"/>
                    </a:lnTo>
                    <a:lnTo>
                      <a:pt x="217" y="90"/>
                    </a:lnTo>
                    <a:lnTo>
                      <a:pt x="243" y="75"/>
                    </a:lnTo>
                    <a:lnTo>
                      <a:pt x="259" y="67"/>
                    </a:lnTo>
                    <a:lnTo>
                      <a:pt x="275" y="59"/>
                    </a:lnTo>
                    <a:lnTo>
                      <a:pt x="291" y="51"/>
                    </a:lnTo>
                    <a:lnTo>
                      <a:pt x="307" y="43"/>
                    </a:lnTo>
                    <a:lnTo>
                      <a:pt x="323" y="35"/>
                    </a:lnTo>
                    <a:lnTo>
                      <a:pt x="338" y="27"/>
                    </a:lnTo>
                    <a:lnTo>
                      <a:pt x="353" y="20"/>
                    </a:lnTo>
                    <a:lnTo>
                      <a:pt x="367" y="14"/>
                    </a:lnTo>
                    <a:lnTo>
                      <a:pt x="380" y="8"/>
                    </a:lnTo>
                    <a:lnTo>
                      <a:pt x="391" y="5"/>
                    </a:lnTo>
                    <a:lnTo>
                      <a:pt x="401" y="4"/>
                    </a:lnTo>
                    <a:lnTo>
                      <a:pt x="410" y="2"/>
                    </a:lnTo>
                    <a:lnTo>
                      <a:pt x="415" y="5"/>
                    </a:lnTo>
                    <a:lnTo>
                      <a:pt x="419" y="9"/>
                    </a:lnTo>
                    <a:lnTo>
                      <a:pt x="420" y="16"/>
                    </a:lnTo>
                    <a:lnTo>
                      <a:pt x="419" y="25"/>
                    </a:lnTo>
                    <a:lnTo>
                      <a:pt x="413" y="51"/>
                    </a:lnTo>
                    <a:lnTo>
                      <a:pt x="405" y="89"/>
                    </a:lnTo>
                    <a:lnTo>
                      <a:pt x="397" y="130"/>
                    </a:lnTo>
                    <a:lnTo>
                      <a:pt x="392" y="171"/>
                    </a:lnTo>
                    <a:lnTo>
                      <a:pt x="393" y="203"/>
                    </a:lnTo>
                    <a:lnTo>
                      <a:pt x="400" y="219"/>
                    </a:lnTo>
                    <a:lnTo>
                      <a:pt x="418" y="212"/>
                    </a:lnTo>
                    <a:lnTo>
                      <a:pt x="445" y="175"/>
                    </a:lnTo>
                    <a:lnTo>
                      <a:pt x="461" y="152"/>
                    </a:lnTo>
                    <a:lnTo>
                      <a:pt x="479" y="130"/>
                    </a:lnTo>
                    <a:lnTo>
                      <a:pt x="497" y="108"/>
                    </a:lnTo>
                    <a:lnTo>
                      <a:pt x="517" y="88"/>
                    </a:lnTo>
                    <a:lnTo>
                      <a:pt x="536" y="68"/>
                    </a:lnTo>
                    <a:lnTo>
                      <a:pt x="555" y="51"/>
                    </a:lnTo>
                    <a:lnTo>
                      <a:pt x="572" y="35"/>
                    </a:lnTo>
                    <a:lnTo>
                      <a:pt x="587" y="20"/>
                    </a:lnTo>
                    <a:lnTo>
                      <a:pt x="601" y="8"/>
                    </a:lnTo>
                    <a:lnTo>
                      <a:pt x="613" y="2"/>
                    </a:lnTo>
                    <a:lnTo>
                      <a:pt x="626" y="0"/>
                    </a:lnTo>
                    <a:lnTo>
                      <a:pt x="640" y="2"/>
                    </a:lnTo>
                    <a:lnTo>
                      <a:pt x="655" y="8"/>
                    </a:lnTo>
                    <a:lnTo>
                      <a:pt x="672" y="16"/>
                    </a:lnTo>
                    <a:lnTo>
                      <a:pt x="691" y="27"/>
                    </a:lnTo>
                    <a:lnTo>
                      <a:pt x="712" y="39"/>
                    </a:lnTo>
                    <a:lnTo>
                      <a:pt x="726" y="46"/>
                    </a:lnTo>
                    <a:lnTo>
                      <a:pt x="742" y="55"/>
                    </a:lnTo>
                    <a:lnTo>
                      <a:pt x="760" y="66"/>
                    </a:lnTo>
                    <a:lnTo>
                      <a:pt x="780" y="77"/>
                    </a:lnTo>
                    <a:lnTo>
                      <a:pt x="801" y="91"/>
                    </a:lnTo>
                    <a:lnTo>
                      <a:pt x="823" y="105"/>
                    </a:lnTo>
                    <a:lnTo>
                      <a:pt x="845" y="120"/>
                    </a:lnTo>
                    <a:lnTo>
                      <a:pt x="867" y="135"/>
                    </a:lnTo>
                    <a:lnTo>
                      <a:pt x="887" y="151"/>
                    </a:lnTo>
                    <a:lnTo>
                      <a:pt x="907" y="168"/>
                    </a:lnTo>
                    <a:lnTo>
                      <a:pt x="925" y="186"/>
                    </a:lnTo>
                    <a:lnTo>
                      <a:pt x="940" y="204"/>
                    </a:lnTo>
                    <a:lnTo>
                      <a:pt x="954" y="221"/>
                    </a:lnTo>
                    <a:lnTo>
                      <a:pt x="965" y="240"/>
                    </a:lnTo>
                    <a:lnTo>
                      <a:pt x="970" y="258"/>
                    </a:lnTo>
                    <a:lnTo>
                      <a:pt x="973" y="277"/>
                    </a:lnTo>
                    <a:lnTo>
                      <a:pt x="969" y="319"/>
                    </a:lnTo>
                    <a:lnTo>
                      <a:pt x="961" y="371"/>
                    </a:lnTo>
                    <a:lnTo>
                      <a:pt x="947" y="429"/>
                    </a:lnTo>
                    <a:lnTo>
                      <a:pt x="930" y="491"/>
                    </a:lnTo>
                    <a:lnTo>
                      <a:pt x="909" y="553"/>
                    </a:lnTo>
                    <a:lnTo>
                      <a:pt x="887" y="613"/>
                    </a:lnTo>
                    <a:lnTo>
                      <a:pt x="863" y="666"/>
                    </a:lnTo>
                    <a:lnTo>
                      <a:pt x="839" y="711"/>
                    </a:lnTo>
                    <a:lnTo>
                      <a:pt x="822" y="745"/>
                    </a:lnTo>
                    <a:lnTo>
                      <a:pt x="815" y="773"/>
                    </a:lnTo>
                    <a:lnTo>
                      <a:pt x="817" y="794"/>
                    </a:lnTo>
                    <a:lnTo>
                      <a:pt x="826" y="810"/>
                    </a:lnTo>
                    <a:lnTo>
                      <a:pt x="841" y="826"/>
                    </a:lnTo>
                    <a:lnTo>
                      <a:pt x="858" y="842"/>
                    </a:lnTo>
                    <a:lnTo>
                      <a:pt x="875" y="862"/>
                    </a:lnTo>
                    <a:lnTo>
                      <a:pt x="890" y="886"/>
                    </a:lnTo>
                    <a:lnTo>
                      <a:pt x="904" y="917"/>
                    </a:lnTo>
                    <a:lnTo>
                      <a:pt x="919" y="955"/>
                    </a:lnTo>
                    <a:lnTo>
                      <a:pt x="931" y="999"/>
                    </a:lnTo>
                    <a:lnTo>
                      <a:pt x="943" y="1046"/>
                    </a:lnTo>
                    <a:lnTo>
                      <a:pt x="950" y="1097"/>
                    </a:lnTo>
                    <a:lnTo>
                      <a:pt x="951" y="1148"/>
                    </a:lnTo>
                    <a:lnTo>
                      <a:pt x="947" y="1199"/>
                    </a:lnTo>
                    <a:lnTo>
                      <a:pt x="936" y="1249"/>
                    </a:lnTo>
                    <a:lnTo>
                      <a:pt x="927" y="1272"/>
                    </a:lnTo>
                    <a:lnTo>
                      <a:pt x="915" y="1292"/>
                    </a:lnTo>
                    <a:lnTo>
                      <a:pt x="902" y="1312"/>
                    </a:lnTo>
                    <a:lnTo>
                      <a:pt x="887" y="1329"/>
                    </a:lnTo>
                    <a:lnTo>
                      <a:pt x="870" y="1345"/>
                    </a:lnTo>
                    <a:lnTo>
                      <a:pt x="851" y="1359"/>
                    </a:lnTo>
                    <a:lnTo>
                      <a:pt x="831" y="1371"/>
                    </a:lnTo>
                    <a:lnTo>
                      <a:pt x="810" y="1381"/>
                    </a:lnTo>
                    <a:lnTo>
                      <a:pt x="787" y="1390"/>
                    </a:lnTo>
                    <a:lnTo>
                      <a:pt x="764" y="1397"/>
                    </a:lnTo>
                    <a:lnTo>
                      <a:pt x="740" y="1402"/>
                    </a:lnTo>
                    <a:lnTo>
                      <a:pt x="715" y="1405"/>
                    </a:lnTo>
                    <a:lnTo>
                      <a:pt x="691" y="1408"/>
                    </a:lnTo>
                    <a:lnTo>
                      <a:pt x="665" y="1408"/>
                    </a:lnTo>
                    <a:lnTo>
                      <a:pt x="640" y="1407"/>
                    </a:lnTo>
                    <a:lnTo>
                      <a:pt x="615" y="1404"/>
                    </a:lnTo>
                    <a:lnTo>
                      <a:pt x="589" y="1400"/>
                    </a:lnTo>
                    <a:lnTo>
                      <a:pt x="563" y="1392"/>
                    </a:lnTo>
                    <a:lnTo>
                      <a:pt x="536" y="1381"/>
                    </a:lnTo>
                    <a:lnTo>
                      <a:pt x="509" y="1369"/>
                    </a:lnTo>
                    <a:lnTo>
                      <a:pt x="482" y="1354"/>
                    </a:lnTo>
                    <a:lnTo>
                      <a:pt x="457" y="1336"/>
                    </a:lnTo>
                    <a:lnTo>
                      <a:pt x="433" y="1318"/>
                    </a:lnTo>
                    <a:lnTo>
                      <a:pt x="410" y="1297"/>
                    </a:lnTo>
                    <a:lnTo>
                      <a:pt x="389" y="1275"/>
                    </a:lnTo>
                    <a:lnTo>
                      <a:pt x="370" y="1252"/>
                    </a:lnTo>
                    <a:lnTo>
                      <a:pt x="355" y="1229"/>
                    </a:lnTo>
                    <a:lnTo>
                      <a:pt x="344" y="1204"/>
                    </a:lnTo>
                    <a:lnTo>
                      <a:pt x="337" y="1178"/>
                    </a:lnTo>
                    <a:lnTo>
                      <a:pt x="334" y="1153"/>
                    </a:lnTo>
                    <a:lnTo>
                      <a:pt x="335" y="1127"/>
                    </a:lnTo>
                    <a:lnTo>
                      <a:pt x="342" y="1101"/>
                    </a:lnTo>
                    <a:lnTo>
                      <a:pt x="353" y="1077"/>
                    </a:lnTo>
                    <a:lnTo>
                      <a:pt x="367" y="1059"/>
                    </a:lnTo>
                    <a:lnTo>
                      <a:pt x="382" y="1043"/>
                    </a:lnTo>
                    <a:lnTo>
                      <a:pt x="400" y="1030"/>
                    </a:lnTo>
                    <a:lnTo>
                      <a:pt x="420" y="1019"/>
                    </a:lnTo>
                    <a:lnTo>
                      <a:pt x="441" y="1013"/>
                    </a:lnTo>
                    <a:lnTo>
                      <a:pt x="461" y="1007"/>
                    </a:lnTo>
                    <a:lnTo>
                      <a:pt x="483" y="1001"/>
                    </a:lnTo>
                    <a:lnTo>
                      <a:pt x="505" y="998"/>
                    </a:lnTo>
                    <a:lnTo>
                      <a:pt x="526" y="994"/>
                    </a:lnTo>
                    <a:lnTo>
                      <a:pt x="545" y="990"/>
                    </a:lnTo>
                    <a:lnTo>
                      <a:pt x="564" y="985"/>
                    </a:lnTo>
                    <a:lnTo>
                      <a:pt x="580" y="978"/>
                    </a:lnTo>
                    <a:lnTo>
                      <a:pt x="594" y="970"/>
                    </a:lnTo>
                    <a:lnTo>
                      <a:pt x="606" y="960"/>
                    </a:lnTo>
                    <a:lnTo>
                      <a:pt x="615" y="947"/>
                    </a:lnTo>
                    <a:lnTo>
                      <a:pt x="621" y="916"/>
                    </a:lnTo>
                    <a:lnTo>
                      <a:pt x="616" y="885"/>
                    </a:lnTo>
                    <a:lnTo>
                      <a:pt x="602" y="854"/>
                    </a:lnTo>
                    <a:lnTo>
                      <a:pt x="580" y="825"/>
                    </a:lnTo>
                    <a:lnTo>
                      <a:pt x="553" y="801"/>
                    </a:lnTo>
                    <a:lnTo>
                      <a:pt x="525" y="783"/>
                    </a:lnTo>
                    <a:lnTo>
                      <a:pt x="497" y="774"/>
                    </a:lnTo>
                    <a:lnTo>
                      <a:pt x="473" y="775"/>
                    </a:lnTo>
                    <a:lnTo>
                      <a:pt x="454" y="781"/>
                    </a:lnTo>
                    <a:lnTo>
                      <a:pt x="441" y="783"/>
                    </a:lnTo>
                    <a:lnTo>
                      <a:pt x="431" y="782"/>
                    </a:lnTo>
                    <a:lnTo>
                      <a:pt x="423" y="778"/>
                    </a:lnTo>
                    <a:lnTo>
                      <a:pt x="415" y="768"/>
                    </a:lnTo>
                    <a:lnTo>
                      <a:pt x="404" y="755"/>
                    </a:lnTo>
                    <a:lnTo>
                      <a:pt x="389" y="735"/>
                    </a:lnTo>
                    <a:lnTo>
                      <a:pt x="367" y="711"/>
                    </a:lnTo>
                    <a:lnTo>
                      <a:pt x="354" y="697"/>
                    </a:lnTo>
                    <a:lnTo>
                      <a:pt x="342" y="682"/>
                    </a:lnTo>
                    <a:lnTo>
                      <a:pt x="330" y="667"/>
                    </a:lnTo>
                    <a:lnTo>
                      <a:pt x="319" y="651"/>
                    </a:lnTo>
                    <a:lnTo>
                      <a:pt x="307" y="636"/>
                    </a:lnTo>
                    <a:lnTo>
                      <a:pt x="296" y="621"/>
                    </a:lnTo>
                    <a:lnTo>
                      <a:pt x="283" y="607"/>
                    </a:lnTo>
                    <a:lnTo>
                      <a:pt x="271" y="594"/>
                    </a:lnTo>
                    <a:lnTo>
                      <a:pt x="258" y="584"/>
                    </a:lnTo>
                    <a:lnTo>
                      <a:pt x="244" y="575"/>
                    </a:lnTo>
                    <a:lnTo>
                      <a:pt x="230" y="568"/>
                    </a:lnTo>
                    <a:lnTo>
                      <a:pt x="214" y="563"/>
                    </a:lnTo>
                    <a:lnTo>
                      <a:pt x="196" y="562"/>
                    </a:lnTo>
                    <a:lnTo>
                      <a:pt x="179" y="563"/>
                    </a:lnTo>
                    <a:lnTo>
                      <a:pt x="160" y="569"/>
                    </a:lnTo>
                    <a:lnTo>
                      <a:pt x="138" y="5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6"/>
              <p:cNvSpPr>
                <a:spLocks/>
              </p:cNvSpPr>
              <p:nvPr/>
            </p:nvSpPr>
            <p:spPr bwMode="auto">
              <a:xfrm>
                <a:off x="4636" y="2178"/>
                <a:ext cx="468" cy="697"/>
              </a:xfrm>
              <a:custGeom>
                <a:avLst/>
                <a:gdLst/>
                <a:ahLst/>
                <a:cxnLst>
                  <a:cxn ang="0">
                    <a:pos x="364" y="33"/>
                  </a:cxn>
                  <a:cxn ang="0">
                    <a:pos x="405" y="59"/>
                  </a:cxn>
                  <a:cxn ang="0">
                    <a:pos x="445" y="91"/>
                  </a:cxn>
                  <a:cxn ang="0">
                    <a:pos x="467" y="127"/>
                  </a:cxn>
                  <a:cxn ang="0">
                    <a:pos x="456" y="210"/>
                  </a:cxn>
                  <a:cxn ang="0">
                    <a:pos x="416" y="327"/>
                  </a:cxn>
                  <a:cxn ang="0">
                    <a:pos x="392" y="388"/>
                  </a:cxn>
                  <a:cxn ang="0">
                    <a:pos x="412" y="418"/>
                  </a:cxn>
                  <a:cxn ang="0">
                    <a:pos x="424" y="435"/>
                  </a:cxn>
                  <a:cxn ang="0">
                    <a:pos x="447" y="495"/>
                  </a:cxn>
                  <a:cxn ang="0">
                    <a:pos x="456" y="595"/>
                  </a:cxn>
                  <a:cxn ang="0">
                    <a:pos x="434" y="651"/>
                  </a:cxn>
                  <a:cxn ang="0">
                    <a:pos x="399" y="680"/>
                  </a:cxn>
                  <a:cxn ang="0">
                    <a:pos x="354" y="694"/>
                  </a:cxn>
                  <a:cxn ang="0">
                    <a:pos x="305" y="696"/>
                  </a:cxn>
                  <a:cxn ang="0">
                    <a:pos x="263" y="688"/>
                  </a:cxn>
                  <a:cxn ang="0">
                    <a:pos x="223" y="669"/>
                  </a:cxn>
                  <a:cxn ang="0">
                    <a:pos x="188" y="641"/>
                  </a:cxn>
                  <a:cxn ang="0">
                    <a:pos x="165" y="606"/>
                  </a:cxn>
                  <a:cxn ang="0">
                    <a:pos x="159" y="558"/>
                  </a:cxn>
                  <a:cxn ang="0">
                    <a:pos x="176" y="526"/>
                  </a:cxn>
                  <a:cxn ang="0">
                    <a:pos x="198" y="510"/>
                  </a:cxn>
                  <a:cxn ang="0">
                    <a:pos x="225" y="501"/>
                  </a:cxn>
                  <a:cxn ang="0">
                    <a:pos x="251" y="495"/>
                  </a:cxn>
                  <a:cxn ang="0">
                    <a:pos x="276" y="487"/>
                  </a:cxn>
                  <a:cxn ang="0">
                    <a:pos x="293" y="473"/>
                  </a:cxn>
                  <a:cxn ang="0">
                    <a:pos x="287" y="422"/>
                  </a:cxn>
                  <a:cxn ang="0">
                    <a:pos x="236" y="383"/>
                  </a:cxn>
                  <a:cxn ang="0">
                    <a:pos x="209" y="385"/>
                  </a:cxn>
                  <a:cxn ang="0">
                    <a:pos x="198" y="383"/>
                  </a:cxn>
                  <a:cxn ang="0">
                    <a:pos x="188" y="374"/>
                  </a:cxn>
                  <a:cxn ang="0">
                    <a:pos x="174" y="358"/>
                  </a:cxn>
                  <a:cxn ang="0">
                    <a:pos x="162" y="345"/>
                  </a:cxn>
                  <a:cxn ang="0">
                    <a:pos x="153" y="332"/>
                  </a:cxn>
                  <a:cxn ang="0">
                    <a:pos x="137" y="312"/>
                  </a:cxn>
                  <a:cxn ang="0">
                    <a:pos x="118" y="292"/>
                  </a:cxn>
                  <a:cxn ang="0">
                    <a:pos x="95" y="281"/>
                  </a:cxn>
                  <a:cxn ang="0">
                    <a:pos x="66" y="282"/>
                  </a:cxn>
                  <a:cxn ang="0">
                    <a:pos x="48" y="287"/>
                  </a:cxn>
                  <a:cxn ang="0">
                    <a:pos x="17" y="292"/>
                  </a:cxn>
                  <a:cxn ang="0">
                    <a:pos x="14" y="159"/>
                  </a:cxn>
                  <a:cxn ang="0">
                    <a:pos x="44" y="107"/>
                  </a:cxn>
                  <a:cxn ang="0">
                    <a:pos x="71" y="64"/>
                  </a:cxn>
                  <a:cxn ang="0">
                    <a:pos x="102" y="38"/>
                  </a:cxn>
                  <a:cxn ang="0">
                    <a:pos x="115" y="32"/>
                  </a:cxn>
                  <a:cxn ang="0">
                    <a:pos x="141" y="20"/>
                  </a:cxn>
                  <a:cxn ang="0">
                    <a:pos x="165" y="9"/>
                  </a:cxn>
                  <a:cxn ang="0">
                    <a:pos x="188" y="5"/>
                  </a:cxn>
                  <a:cxn ang="0">
                    <a:pos x="189" y="28"/>
                  </a:cxn>
                  <a:cxn ang="0">
                    <a:pos x="180" y="96"/>
                  </a:cxn>
                  <a:cxn ang="0">
                    <a:pos x="198" y="103"/>
                  </a:cxn>
                  <a:cxn ang="0">
                    <a:pos x="217" y="76"/>
                  </a:cxn>
                  <a:cxn ang="0">
                    <a:pos x="254" y="34"/>
                  </a:cxn>
                  <a:cxn ang="0">
                    <a:pos x="286" y="4"/>
                  </a:cxn>
                  <a:cxn ang="0">
                    <a:pos x="313" y="4"/>
                  </a:cxn>
                </a:cxnLst>
                <a:rect l="0" t="0" r="r" b="b"/>
                <a:pathLst>
                  <a:path w="468" h="697">
                    <a:moveTo>
                      <a:pt x="341" y="20"/>
                    </a:moveTo>
                    <a:lnTo>
                      <a:pt x="347" y="23"/>
                    </a:lnTo>
                    <a:lnTo>
                      <a:pt x="355" y="28"/>
                    </a:lnTo>
                    <a:lnTo>
                      <a:pt x="364" y="33"/>
                    </a:lnTo>
                    <a:lnTo>
                      <a:pt x="374" y="39"/>
                    </a:lnTo>
                    <a:lnTo>
                      <a:pt x="384" y="45"/>
                    </a:lnTo>
                    <a:lnTo>
                      <a:pt x="395" y="51"/>
                    </a:lnTo>
                    <a:lnTo>
                      <a:pt x="405" y="59"/>
                    </a:lnTo>
                    <a:lnTo>
                      <a:pt x="416" y="66"/>
                    </a:lnTo>
                    <a:lnTo>
                      <a:pt x="426" y="74"/>
                    </a:lnTo>
                    <a:lnTo>
                      <a:pt x="436" y="83"/>
                    </a:lnTo>
                    <a:lnTo>
                      <a:pt x="445" y="91"/>
                    </a:lnTo>
                    <a:lnTo>
                      <a:pt x="453" y="100"/>
                    </a:lnTo>
                    <a:lnTo>
                      <a:pt x="459" y="109"/>
                    </a:lnTo>
                    <a:lnTo>
                      <a:pt x="464" y="118"/>
                    </a:lnTo>
                    <a:lnTo>
                      <a:pt x="467" y="127"/>
                    </a:lnTo>
                    <a:lnTo>
                      <a:pt x="468" y="136"/>
                    </a:lnTo>
                    <a:lnTo>
                      <a:pt x="466" y="156"/>
                    </a:lnTo>
                    <a:lnTo>
                      <a:pt x="462" y="182"/>
                    </a:lnTo>
                    <a:lnTo>
                      <a:pt x="456" y="210"/>
                    </a:lnTo>
                    <a:lnTo>
                      <a:pt x="448" y="241"/>
                    </a:lnTo>
                    <a:lnTo>
                      <a:pt x="438" y="271"/>
                    </a:lnTo>
                    <a:lnTo>
                      <a:pt x="428" y="301"/>
                    </a:lnTo>
                    <a:lnTo>
                      <a:pt x="416" y="327"/>
                    </a:lnTo>
                    <a:lnTo>
                      <a:pt x="404" y="350"/>
                    </a:lnTo>
                    <a:lnTo>
                      <a:pt x="396" y="365"/>
                    </a:lnTo>
                    <a:lnTo>
                      <a:pt x="392" y="378"/>
                    </a:lnTo>
                    <a:lnTo>
                      <a:pt x="392" y="388"/>
                    </a:lnTo>
                    <a:lnTo>
                      <a:pt x="394" y="396"/>
                    </a:lnTo>
                    <a:lnTo>
                      <a:pt x="399" y="403"/>
                    </a:lnTo>
                    <a:lnTo>
                      <a:pt x="405" y="410"/>
                    </a:lnTo>
                    <a:lnTo>
                      <a:pt x="412" y="418"/>
                    </a:lnTo>
                    <a:lnTo>
                      <a:pt x="419" y="427"/>
                    </a:lnTo>
                    <a:lnTo>
                      <a:pt x="421" y="430"/>
                    </a:lnTo>
                    <a:lnTo>
                      <a:pt x="423" y="432"/>
                    </a:lnTo>
                    <a:lnTo>
                      <a:pt x="424" y="435"/>
                    </a:lnTo>
                    <a:lnTo>
                      <a:pt x="426" y="438"/>
                    </a:lnTo>
                    <a:lnTo>
                      <a:pt x="433" y="453"/>
                    </a:lnTo>
                    <a:lnTo>
                      <a:pt x="440" y="473"/>
                    </a:lnTo>
                    <a:lnTo>
                      <a:pt x="447" y="495"/>
                    </a:lnTo>
                    <a:lnTo>
                      <a:pt x="453" y="519"/>
                    </a:lnTo>
                    <a:lnTo>
                      <a:pt x="456" y="544"/>
                    </a:lnTo>
                    <a:lnTo>
                      <a:pt x="458" y="570"/>
                    </a:lnTo>
                    <a:lnTo>
                      <a:pt x="456" y="595"/>
                    </a:lnTo>
                    <a:lnTo>
                      <a:pt x="450" y="620"/>
                    </a:lnTo>
                    <a:lnTo>
                      <a:pt x="446" y="631"/>
                    </a:lnTo>
                    <a:lnTo>
                      <a:pt x="441" y="642"/>
                    </a:lnTo>
                    <a:lnTo>
                      <a:pt x="434" y="651"/>
                    </a:lnTo>
                    <a:lnTo>
                      <a:pt x="426" y="660"/>
                    </a:lnTo>
                    <a:lnTo>
                      <a:pt x="418" y="667"/>
                    </a:lnTo>
                    <a:lnTo>
                      <a:pt x="408" y="674"/>
                    </a:lnTo>
                    <a:lnTo>
                      <a:pt x="399" y="680"/>
                    </a:lnTo>
                    <a:lnTo>
                      <a:pt x="388" y="684"/>
                    </a:lnTo>
                    <a:lnTo>
                      <a:pt x="377" y="688"/>
                    </a:lnTo>
                    <a:lnTo>
                      <a:pt x="366" y="692"/>
                    </a:lnTo>
                    <a:lnTo>
                      <a:pt x="354" y="694"/>
                    </a:lnTo>
                    <a:lnTo>
                      <a:pt x="342" y="696"/>
                    </a:lnTo>
                    <a:lnTo>
                      <a:pt x="329" y="697"/>
                    </a:lnTo>
                    <a:lnTo>
                      <a:pt x="317" y="697"/>
                    </a:lnTo>
                    <a:lnTo>
                      <a:pt x="305" y="696"/>
                    </a:lnTo>
                    <a:lnTo>
                      <a:pt x="293" y="695"/>
                    </a:lnTo>
                    <a:lnTo>
                      <a:pt x="283" y="694"/>
                    </a:lnTo>
                    <a:lnTo>
                      <a:pt x="273" y="691"/>
                    </a:lnTo>
                    <a:lnTo>
                      <a:pt x="263" y="688"/>
                    </a:lnTo>
                    <a:lnTo>
                      <a:pt x="253" y="684"/>
                    </a:lnTo>
                    <a:lnTo>
                      <a:pt x="243" y="680"/>
                    </a:lnTo>
                    <a:lnTo>
                      <a:pt x="233" y="675"/>
                    </a:lnTo>
                    <a:lnTo>
                      <a:pt x="223" y="669"/>
                    </a:lnTo>
                    <a:lnTo>
                      <a:pt x="214" y="662"/>
                    </a:lnTo>
                    <a:lnTo>
                      <a:pt x="205" y="656"/>
                    </a:lnTo>
                    <a:lnTo>
                      <a:pt x="196" y="649"/>
                    </a:lnTo>
                    <a:lnTo>
                      <a:pt x="188" y="641"/>
                    </a:lnTo>
                    <a:lnTo>
                      <a:pt x="181" y="632"/>
                    </a:lnTo>
                    <a:lnTo>
                      <a:pt x="175" y="624"/>
                    </a:lnTo>
                    <a:lnTo>
                      <a:pt x="169" y="615"/>
                    </a:lnTo>
                    <a:lnTo>
                      <a:pt x="165" y="606"/>
                    </a:lnTo>
                    <a:lnTo>
                      <a:pt x="161" y="597"/>
                    </a:lnTo>
                    <a:lnTo>
                      <a:pt x="158" y="584"/>
                    </a:lnTo>
                    <a:lnTo>
                      <a:pt x="157" y="571"/>
                    </a:lnTo>
                    <a:lnTo>
                      <a:pt x="159" y="558"/>
                    </a:lnTo>
                    <a:lnTo>
                      <a:pt x="163" y="546"/>
                    </a:lnTo>
                    <a:lnTo>
                      <a:pt x="166" y="539"/>
                    </a:lnTo>
                    <a:lnTo>
                      <a:pt x="171" y="532"/>
                    </a:lnTo>
                    <a:lnTo>
                      <a:pt x="176" y="526"/>
                    </a:lnTo>
                    <a:lnTo>
                      <a:pt x="181" y="522"/>
                    </a:lnTo>
                    <a:lnTo>
                      <a:pt x="186" y="517"/>
                    </a:lnTo>
                    <a:lnTo>
                      <a:pt x="192" y="514"/>
                    </a:lnTo>
                    <a:lnTo>
                      <a:pt x="198" y="510"/>
                    </a:lnTo>
                    <a:lnTo>
                      <a:pt x="204" y="507"/>
                    </a:lnTo>
                    <a:lnTo>
                      <a:pt x="211" y="505"/>
                    </a:lnTo>
                    <a:lnTo>
                      <a:pt x="218" y="503"/>
                    </a:lnTo>
                    <a:lnTo>
                      <a:pt x="225" y="501"/>
                    </a:lnTo>
                    <a:lnTo>
                      <a:pt x="232" y="499"/>
                    </a:lnTo>
                    <a:lnTo>
                      <a:pt x="238" y="498"/>
                    </a:lnTo>
                    <a:lnTo>
                      <a:pt x="245" y="496"/>
                    </a:lnTo>
                    <a:lnTo>
                      <a:pt x="251" y="495"/>
                    </a:lnTo>
                    <a:lnTo>
                      <a:pt x="257" y="493"/>
                    </a:lnTo>
                    <a:lnTo>
                      <a:pt x="264" y="491"/>
                    </a:lnTo>
                    <a:lnTo>
                      <a:pt x="270" y="489"/>
                    </a:lnTo>
                    <a:lnTo>
                      <a:pt x="276" y="487"/>
                    </a:lnTo>
                    <a:lnTo>
                      <a:pt x="281" y="484"/>
                    </a:lnTo>
                    <a:lnTo>
                      <a:pt x="285" y="481"/>
                    </a:lnTo>
                    <a:lnTo>
                      <a:pt x="289" y="477"/>
                    </a:lnTo>
                    <a:lnTo>
                      <a:pt x="293" y="473"/>
                    </a:lnTo>
                    <a:lnTo>
                      <a:pt x="295" y="468"/>
                    </a:lnTo>
                    <a:lnTo>
                      <a:pt x="297" y="453"/>
                    </a:lnTo>
                    <a:lnTo>
                      <a:pt x="294" y="437"/>
                    </a:lnTo>
                    <a:lnTo>
                      <a:pt x="287" y="422"/>
                    </a:lnTo>
                    <a:lnTo>
                      <a:pt x="276" y="408"/>
                    </a:lnTo>
                    <a:lnTo>
                      <a:pt x="263" y="396"/>
                    </a:lnTo>
                    <a:lnTo>
                      <a:pt x="249" y="387"/>
                    </a:lnTo>
                    <a:lnTo>
                      <a:pt x="236" y="383"/>
                    </a:lnTo>
                    <a:lnTo>
                      <a:pt x="223" y="383"/>
                    </a:lnTo>
                    <a:lnTo>
                      <a:pt x="217" y="384"/>
                    </a:lnTo>
                    <a:lnTo>
                      <a:pt x="213" y="385"/>
                    </a:lnTo>
                    <a:lnTo>
                      <a:pt x="209" y="385"/>
                    </a:lnTo>
                    <a:lnTo>
                      <a:pt x="206" y="386"/>
                    </a:lnTo>
                    <a:lnTo>
                      <a:pt x="203" y="385"/>
                    </a:lnTo>
                    <a:lnTo>
                      <a:pt x="200" y="384"/>
                    </a:lnTo>
                    <a:lnTo>
                      <a:pt x="198" y="383"/>
                    </a:lnTo>
                    <a:lnTo>
                      <a:pt x="195" y="381"/>
                    </a:lnTo>
                    <a:lnTo>
                      <a:pt x="193" y="379"/>
                    </a:lnTo>
                    <a:lnTo>
                      <a:pt x="191" y="377"/>
                    </a:lnTo>
                    <a:lnTo>
                      <a:pt x="188" y="374"/>
                    </a:lnTo>
                    <a:lnTo>
                      <a:pt x="185" y="370"/>
                    </a:lnTo>
                    <a:lnTo>
                      <a:pt x="182" y="367"/>
                    </a:lnTo>
                    <a:lnTo>
                      <a:pt x="179" y="363"/>
                    </a:lnTo>
                    <a:lnTo>
                      <a:pt x="174" y="358"/>
                    </a:lnTo>
                    <a:lnTo>
                      <a:pt x="169" y="353"/>
                    </a:lnTo>
                    <a:lnTo>
                      <a:pt x="167" y="350"/>
                    </a:lnTo>
                    <a:lnTo>
                      <a:pt x="165" y="347"/>
                    </a:lnTo>
                    <a:lnTo>
                      <a:pt x="162" y="345"/>
                    </a:lnTo>
                    <a:lnTo>
                      <a:pt x="160" y="342"/>
                    </a:lnTo>
                    <a:lnTo>
                      <a:pt x="158" y="339"/>
                    </a:lnTo>
                    <a:lnTo>
                      <a:pt x="156" y="335"/>
                    </a:lnTo>
                    <a:lnTo>
                      <a:pt x="153" y="332"/>
                    </a:lnTo>
                    <a:lnTo>
                      <a:pt x="151" y="330"/>
                    </a:lnTo>
                    <a:lnTo>
                      <a:pt x="146" y="323"/>
                    </a:lnTo>
                    <a:lnTo>
                      <a:pt x="142" y="318"/>
                    </a:lnTo>
                    <a:lnTo>
                      <a:pt x="137" y="312"/>
                    </a:lnTo>
                    <a:lnTo>
                      <a:pt x="133" y="307"/>
                    </a:lnTo>
                    <a:lnTo>
                      <a:pt x="128" y="301"/>
                    </a:lnTo>
                    <a:lnTo>
                      <a:pt x="123" y="297"/>
                    </a:lnTo>
                    <a:lnTo>
                      <a:pt x="118" y="292"/>
                    </a:lnTo>
                    <a:lnTo>
                      <a:pt x="113" y="289"/>
                    </a:lnTo>
                    <a:lnTo>
                      <a:pt x="107" y="285"/>
                    </a:lnTo>
                    <a:lnTo>
                      <a:pt x="101" y="283"/>
                    </a:lnTo>
                    <a:lnTo>
                      <a:pt x="95" y="281"/>
                    </a:lnTo>
                    <a:lnTo>
                      <a:pt x="89" y="280"/>
                    </a:lnTo>
                    <a:lnTo>
                      <a:pt x="81" y="279"/>
                    </a:lnTo>
                    <a:lnTo>
                      <a:pt x="74" y="280"/>
                    </a:lnTo>
                    <a:lnTo>
                      <a:pt x="66" y="282"/>
                    </a:lnTo>
                    <a:lnTo>
                      <a:pt x="57" y="284"/>
                    </a:lnTo>
                    <a:lnTo>
                      <a:pt x="55" y="285"/>
                    </a:lnTo>
                    <a:lnTo>
                      <a:pt x="52" y="285"/>
                    </a:lnTo>
                    <a:lnTo>
                      <a:pt x="48" y="287"/>
                    </a:lnTo>
                    <a:lnTo>
                      <a:pt x="43" y="289"/>
                    </a:lnTo>
                    <a:lnTo>
                      <a:pt x="35" y="290"/>
                    </a:lnTo>
                    <a:lnTo>
                      <a:pt x="26" y="292"/>
                    </a:lnTo>
                    <a:lnTo>
                      <a:pt x="17" y="292"/>
                    </a:lnTo>
                    <a:lnTo>
                      <a:pt x="8" y="290"/>
                    </a:lnTo>
                    <a:lnTo>
                      <a:pt x="0" y="287"/>
                    </a:lnTo>
                    <a:lnTo>
                      <a:pt x="6" y="173"/>
                    </a:lnTo>
                    <a:lnTo>
                      <a:pt x="14" y="159"/>
                    </a:lnTo>
                    <a:lnTo>
                      <a:pt x="21" y="145"/>
                    </a:lnTo>
                    <a:lnTo>
                      <a:pt x="29" y="133"/>
                    </a:lnTo>
                    <a:lnTo>
                      <a:pt x="37" y="120"/>
                    </a:lnTo>
                    <a:lnTo>
                      <a:pt x="44" y="107"/>
                    </a:lnTo>
                    <a:lnTo>
                      <a:pt x="50" y="96"/>
                    </a:lnTo>
                    <a:lnTo>
                      <a:pt x="57" y="84"/>
                    </a:lnTo>
                    <a:lnTo>
                      <a:pt x="64" y="73"/>
                    </a:lnTo>
                    <a:lnTo>
                      <a:pt x="71" y="64"/>
                    </a:lnTo>
                    <a:lnTo>
                      <a:pt x="80" y="55"/>
                    </a:lnTo>
                    <a:lnTo>
                      <a:pt x="89" y="46"/>
                    </a:lnTo>
                    <a:lnTo>
                      <a:pt x="100" y="39"/>
                    </a:lnTo>
                    <a:lnTo>
                      <a:pt x="102" y="38"/>
                    </a:lnTo>
                    <a:lnTo>
                      <a:pt x="104" y="37"/>
                    </a:lnTo>
                    <a:lnTo>
                      <a:pt x="106" y="36"/>
                    </a:lnTo>
                    <a:lnTo>
                      <a:pt x="108" y="35"/>
                    </a:lnTo>
                    <a:lnTo>
                      <a:pt x="115" y="32"/>
                    </a:lnTo>
                    <a:lnTo>
                      <a:pt x="122" y="30"/>
                    </a:lnTo>
                    <a:lnTo>
                      <a:pt x="128" y="26"/>
                    </a:lnTo>
                    <a:lnTo>
                      <a:pt x="134" y="23"/>
                    </a:lnTo>
                    <a:lnTo>
                      <a:pt x="141" y="20"/>
                    </a:lnTo>
                    <a:lnTo>
                      <a:pt x="146" y="17"/>
                    </a:lnTo>
                    <a:lnTo>
                      <a:pt x="152" y="15"/>
                    </a:lnTo>
                    <a:lnTo>
                      <a:pt x="157" y="13"/>
                    </a:lnTo>
                    <a:lnTo>
                      <a:pt x="165" y="9"/>
                    </a:lnTo>
                    <a:lnTo>
                      <a:pt x="173" y="7"/>
                    </a:lnTo>
                    <a:lnTo>
                      <a:pt x="179" y="5"/>
                    </a:lnTo>
                    <a:lnTo>
                      <a:pt x="184" y="5"/>
                    </a:lnTo>
                    <a:lnTo>
                      <a:pt x="188" y="5"/>
                    </a:lnTo>
                    <a:lnTo>
                      <a:pt x="191" y="8"/>
                    </a:lnTo>
                    <a:lnTo>
                      <a:pt x="192" y="11"/>
                    </a:lnTo>
                    <a:lnTo>
                      <a:pt x="191" y="17"/>
                    </a:lnTo>
                    <a:lnTo>
                      <a:pt x="189" y="28"/>
                    </a:lnTo>
                    <a:lnTo>
                      <a:pt x="185" y="45"/>
                    </a:lnTo>
                    <a:lnTo>
                      <a:pt x="183" y="63"/>
                    </a:lnTo>
                    <a:lnTo>
                      <a:pt x="181" y="81"/>
                    </a:lnTo>
                    <a:lnTo>
                      <a:pt x="180" y="96"/>
                    </a:lnTo>
                    <a:lnTo>
                      <a:pt x="182" y="107"/>
                    </a:lnTo>
                    <a:lnTo>
                      <a:pt x="187" y="111"/>
                    </a:lnTo>
                    <a:lnTo>
                      <a:pt x="195" y="106"/>
                    </a:lnTo>
                    <a:lnTo>
                      <a:pt x="198" y="103"/>
                    </a:lnTo>
                    <a:lnTo>
                      <a:pt x="201" y="99"/>
                    </a:lnTo>
                    <a:lnTo>
                      <a:pt x="204" y="93"/>
                    </a:lnTo>
                    <a:lnTo>
                      <a:pt x="209" y="88"/>
                    </a:lnTo>
                    <a:lnTo>
                      <a:pt x="217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2" y="17"/>
                    </a:lnTo>
                    <a:lnTo>
                      <a:pt x="279" y="9"/>
                    </a:lnTo>
                    <a:lnTo>
                      <a:pt x="286" y="4"/>
                    </a:lnTo>
                    <a:lnTo>
                      <a:pt x="293" y="1"/>
                    </a:lnTo>
                    <a:lnTo>
                      <a:pt x="299" y="0"/>
                    </a:lnTo>
                    <a:lnTo>
                      <a:pt x="305" y="1"/>
                    </a:lnTo>
                    <a:lnTo>
                      <a:pt x="313" y="4"/>
                    </a:lnTo>
                    <a:lnTo>
                      <a:pt x="321" y="8"/>
                    </a:lnTo>
                    <a:lnTo>
                      <a:pt x="330" y="13"/>
                    </a:lnTo>
                    <a:lnTo>
                      <a:pt x="341" y="20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7"/>
              <p:cNvSpPr>
                <a:spLocks/>
              </p:cNvSpPr>
              <p:nvPr/>
            </p:nvSpPr>
            <p:spPr bwMode="auto">
              <a:xfrm>
                <a:off x="4638" y="2181"/>
                <a:ext cx="463" cy="689"/>
              </a:xfrm>
              <a:custGeom>
                <a:avLst/>
                <a:gdLst/>
                <a:ahLst/>
                <a:cxnLst>
                  <a:cxn ang="0">
                    <a:pos x="361" y="32"/>
                  </a:cxn>
                  <a:cxn ang="0">
                    <a:pos x="402" y="58"/>
                  </a:cxn>
                  <a:cxn ang="0">
                    <a:pos x="440" y="89"/>
                  </a:cxn>
                  <a:cxn ang="0">
                    <a:pos x="462" y="124"/>
                  </a:cxn>
                  <a:cxn ang="0">
                    <a:pos x="452" y="206"/>
                  </a:cxn>
                  <a:cxn ang="0">
                    <a:pos x="413" y="321"/>
                  </a:cxn>
                  <a:cxn ang="0">
                    <a:pos x="388" y="381"/>
                  </a:cxn>
                  <a:cxn ang="0">
                    <a:pos x="407" y="412"/>
                  </a:cxn>
                  <a:cxn ang="0">
                    <a:pos x="418" y="429"/>
                  </a:cxn>
                  <a:cxn ang="0">
                    <a:pos x="441" y="489"/>
                  </a:cxn>
                  <a:cxn ang="0">
                    <a:pos x="451" y="590"/>
                  </a:cxn>
                  <a:cxn ang="0">
                    <a:pos x="429" y="645"/>
                  </a:cxn>
                  <a:cxn ang="0">
                    <a:pos x="395" y="672"/>
                  </a:cxn>
                  <a:cxn ang="0">
                    <a:pos x="351" y="687"/>
                  </a:cxn>
                  <a:cxn ang="0">
                    <a:pos x="303" y="688"/>
                  </a:cxn>
                  <a:cxn ang="0">
                    <a:pos x="261" y="680"/>
                  </a:cxn>
                  <a:cxn ang="0">
                    <a:pos x="221" y="661"/>
                  </a:cxn>
                  <a:cxn ang="0">
                    <a:pos x="188" y="633"/>
                  </a:cxn>
                  <a:cxn ang="0">
                    <a:pos x="166" y="598"/>
                  </a:cxn>
                  <a:cxn ang="0">
                    <a:pos x="163" y="551"/>
                  </a:cxn>
                  <a:cxn ang="0">
                    <a:pos x="182" y="522"/>
                  </a:cxn>
                  <a:cxn ang="0">
                    <a:pos x="205" y="507"/>
                  </a:cxn>
                  <a:cxn ang="0">
                    <a:pos x="231" y="498"/>
                  </a:cxn>
                  <a:cxn ang="0">
                    <a:pos x="257" y="490"/>
                  </a:cxn>
                  <a:cxn ang="0">
                    <a:pos x="279" y="481"/>
                  </a:cxn>
                  <a:cxn ang="0">
                    <a:pos x="293" y="467"/>
                  </a:cxn>
                  <a:cxn ang="0">
                    <a:pos x="285" y="416"/>
                  </a:cxn>
                  <a:cxn ang="0">
                    <a:pos x="235" y="376"/>
                  </a:cxn>
                  <a:cxn ang="0">
                    <a:pos x="209" y="378"/>
                  </a:cxn>
                  <a:cxn ang="0">
                    <a:pos x="197" y="376"/>
                  </a:cxn>
                  <a:cxn ang="0">
                    <a:pos x="187" y="369"/>
                  </a:cxn>
                  <a:cxn ang="0">
                    <a:pos x="174" y="354"/>
                  </a:cxn>
                  <a:cxn ang="0">
                    <a:pos x="162" y="341"/>
                  </a:cxn>
                  <a:cxn ang="0">
                    <a:pos x="152" y="329"/>
                  </a:cxn>
                  <a:cxn ang="0">
                    <a:pos x="136" y="308"/>
                  </a:cxn>
                  <a:cxn ang="0">
                    <a:pos x="117" y="289"/>
                  </a:cxn>
                  <a:cxn ang="0">
                    <a:pos x="95" y="276"/>
                  </a:cxn>
                  <a:cxn ang="0">
                    <a:pos x="66" y="276"/>
                  </a:cxn>
                  <a:cxn ang="0">
                    <a:pos x="49" y="282"/>
                  </a:cxn>
                  <a:cxn ang="0">
                    <a:pos x="18" y="287"/>
                  </a:cxn>
                  <a:cxn ang="0">
                    <a:pos x="14" y="156"/>
                  </a:cxn>
                  <a:cxn ang="0">
                    <a:pos x="43" y="105"/>
                  </a:cxn>
                  <a:cxn ang="0">
                    <a:pos x="71" y="61"/>
                  </a:cxn>
                  <a:cxn ang="0">
                    <a:pos x="102" y="36"/>
                  </a:cxn>
                  <a:cxn ang="0">
                    <a:pos x="116" y="31"/>
                  </a:cxn>
                  <a:cxn ang="0">
                    <a:pos x="141" y="18"/>
                  </a:cxn>
                  <a:cxn ang="0">
                    <a:pos x="164" y="10"/>
                  </a:cxn>
                  <a:cxn ang="0">
                    <a:pos x="184" y="9"/>
                  </a:cxn>
                  <a:cxn ang="0">
                    <a:pos x="184" y="33"/>
                  </a:cxn>
                  <a:cxn ang="0">
                    <a:pos x="177" y="100"/>
                  </a:cxn>
                  <a:cxn ang="0">
                    <a:pos x="197" y="102"/>
                  </a:cxn>
                  <a:cxn ang="0">
                    <a:pos x="216" y="76"/>
                  </a:cxn>
                  <a:cxn ang="0">
                    <a:pos x="254" y="34"/>
                  </a:cxn>
                  <a:cxn ang="0">
                    <a:pos x="285" y="4"/>
                  </a:cxn>
                  <a:cxn ang="0">
                    <a:pos x="311" y="3"/>
                  </a:cxn>
                </a:cxnLst>
                <a:rect l="0" t="0" r="r" b="b"/>
                <a:pathLst>
                  <a:path w="463" h="689">
                    <a:moveTo>
                      <a:pt x="338" y="19"/>
                    </a:moveTo>
                    <a:lnTo>
                      <a:pt x="345" y="22"/>
                    </a:lnTo>
                    <a:lnTo>
                      <a:pt x="353" y="27"/>
                    </a:lnTo>
                    <a:lnTo>
                      <a:pt x="361" y="32"/>
                    </a:lnTo>
                    <a:lnTo>
                      <a:pt x="371" y="37"/>
                    </a:lnTo>
                    <a:lnTo>
                      <a:pt x="381" y="44"/>
                    </a:lnTo>
                    <a:lnTo>
                      <a:pt x="391" y="50"/>
                    </a:lnTo>
                    <a:lnTo>
                      <a:pt x="402" y="58"/>
                    </a:lnTo>
                    <a:lnTo>
                      <a:pt x="412" y="65"/>
                    </a:lnTo>
                    <a:lnTo>
                      <a:pt x="422" y="73"/>
                    </a:lnTo>
                    <a:lnTo>
                      <a:pt x="432" y="81"/>
                    </a:lnTo>
                    <a:lnTo>
                      <a:pt x="440" y="89"/>
                    </a:lnTo>
                    <a:lnTo>
                      <a:pt x="448" y="98"/>
                    </a:lnTo>
                    <a:lnTo>
                      <a:pt x="455" y="107"/>
                    </a:lnTo>
                    <a:lnTo>
                      <a:pt x="459" y="115"/>
                    </a:lnTo>
                    <a:lnTo>
                      <a:pt x="462" y="124"/>
                    </a:lnTo>
                    <a:lnTo>
                      <a:pt x="463" y="133"/>
                    </a:lnTo>
                    <a:lnTo>
                      <a:pt x="462" y="153"/>
                    </a:lnTo>
                    <a:lnTo>
                      <a:pt x="458" y="178"/>
                    </a:lnTo>
                    <a:lnTo>
                      <a:pt x="452" y="206"/>
                    </a:lnTo>
                    <a:lnTo>
                      <a:pt x="444" y="236"/>
                    </a:lnTo>
                    <a:lnTo>
                      <a:pt x="435" y="266"/>
                    </a:lnTo>
                    <a:lnTo>
                      <a:pt x="425" y="295"/>
                    </a:lnTo>
                    <a:lnTo>
                      <a:pt x="413" y="321"/>
                    </a:lnTo>
                    <a:lnTo>
                      <a:pt x="402" y="343"/>
                    </a:lnTo>
                    <a:lnTo>
                      <a:pt x="393" y="358"/>
                    </a:lnTo>
                    <a:lnTo>
                      <a:pt x="389" y="371"/>
                    </a:lnTo>
                    <a:lnTo>
                      <a:pt x="388" y="381"/>
                    </a:lnTo>
                    <a:lnTo>
                      <a:pt x="390" y="389"/>
                    </a:lnTo>
                    <a:lnTo>
                      <a:pt x="394" y="397"/>
                    </a:lnTo>
                    <a:lnTo>
                      <a:pt x="400" y="404"/>
                    </a:lnTo>
                    <a:lnTo>
                      <a:pt x="407" y="412"/>
                    </a:lnTo>
                    <a:lnTo>
                      <a:pt x="414" y="421"/>
                    </a:lnTo>
                    <a:lnTo>
                      <a:pt x="416" y="423"/>
                    </a:lnTo>
                    <a:lnTo>
                      <a:pt x="417" y="426"/>
                    </a:lnTo>
                    <a:lnTo>
                      <a:pt x="418" y="429"/>
                    </a:lnTo>
                    <a:lnTo>
                      <a:pt x="420" y="431"/>
                    </a:lnTo>
                    <a:lnTo>
                      <a:pt x="427" y="448"/>
                    </a:lnTo>
                    <a:lnTo>
                      <a:pt x="435" y="467"/>
                    </a:lnTo>
                    <a:lnTo>
                      <a:pt x="441" y="489"/>
                    </a:lnTo>
                    <a:lnTo>
                      <a:pt x="447" y="513"/>
                    </a:lnTo>
                    <a:lnTo>
                      <a:pt x="451" y="539"/>
                    </a:lnTo>
                    <a:lnTo>
                      <a:pt x="452" y="564"/>
                    </a:lnTo>
                    <a:lnTo>
                      <a:pt x="451" y="590"/>
                    </a:lnTo>
                    <a:lnTo>
                      <a:pt x="445" y="614"/>
                    </a:lnTo>
                    <a:lnTo>
                      <a:pt x="441" y="625"/>
                    </a:lnTo>
                    <a:lnTo>
                      <a:pt x="436" y="635"/>
                    </a:lnTo>
                    <a:lnTo>
                      <a:pt x="429" y="645"/>
                    </a:lnTo>
                    <a:lnTo>
                      <a:pt x="422" y="653"/>
                    </a:lnTo>
                    <a:lnTo>
                      <a:pt x="414" y="660"/>
                    </a:lnTo>
                    <a:lnTo>
                      <a:pt x="405" y="667"/>
                    </a:lnTo>
                    <a:lnTo>
                      <a:pt x="395" y="672"/>
                    </a:lnTo>
                    <a:lnTo>
                      <a:pt x="384" y="677"/>
                    </a:lnTo>
                    <a:lnTo>
                      <a:pt x="374" y="681"/>
                    </a:lnTo>
                    <a:lnTo>
                      <a:pt x="363" y="684"/>
                    </a:lnTo>
                    <a:lnTo>
                      <a:pt x="351" y="687"/>
                    </a:lnTo>
                    <a:lnTo>
                      <a:pt x="339" y="688"/>
                    </a:lnTo>
                    <a:lnTo>
                      <a:pt x="327" y="689"/>
                    </a:lnTo>
                    <a:lnTo>
                      <a:pt x="315" y="689"/>
                    </a:lnTo>
                    <a:lnTo>
                      <a:pt x="303" y="688"/>
                    </a:lnTo>
                    <a:lnTo>
                      <a:pt x="291" y="687"/>
                    </a:lnTo>
                    <a:lnTo>
                      <a:pt x="281" y="685"/>
                    </a:lnTo>
                    <a:lnTo>
                      <a:pt x="271" y="683"/>
                    </a:lnTo>
                    <a:lnTo>
                      <a:pt x="261" y="680"/>
                    </a:lnTo>
                    <a:lnTo>
                      <a:pt x="251" y="676"/>
                    </a:lnTo>
                    <a:lnTo>
                      <a:pt x="241" y="671"/>
                    </a:lnTo>
                    <a:lnTo>
                      <a:pt x="231" y="666"/>
                    </a:lnTo>
                    <a:lnTo>
                      <a:pt x="221" y="661"/>
                    </a:lnTo>
                    <a:lnTo>
                      <a:pt x="212" y="654"/>
                    </a:lnTo>
                    <a:lnTo>
                      <a:pt x="204" y="648"/>
                    </a:lnTo>
                    <a:lnTo>
                      <a:pt x="195" y="640"/>
                    </a:lnTo>
                    <a:lnTo>
                      <a:pt x="188" y="633"/>
                    </a:lnTo>
                    <a:lnTo>
                      <a:pt x="181" y="625"/>
                    </a:lnTo>
                    <a:lnTo>
                      <a:pt x="175" y="616"/>
                    </a:lnTo>
                    <a:lnTo>
                      <a:pt x="170" y="608"/>
                    </a:lnTo>
                    <a:lnTo>
                      <a:pt x="166" y="598"/>
                    </a:lnTo>
                    <a:lnTo>
                      <a:pt x="163" y="589"/>
                    </a:lnTo>
                    <a:lnTo>
                      <a:pt x="161" y="576"/>
                    </a:lnTo>
                    <a:lnTo>
                      <a:pt x="161" y="563"/>
                    </a:lnTo>
                    <a:lnTo>
                      <a:pt x="163" y="551"/>
                    </a:lnTo>
                    <a:lnTo>
                      <a:pt x="169" y="540"/>
                    </a:lnTo>
                    <a:lnTo>
                      <a:pt x="173" y="533"/>
                    </a:lnTo>
                    <a:lnTo>
                      <a:pt x="177" y="527"/>
                    </a:lnTo>
                    <a:lnTo>
                      <a:pt x="182" y="522"/>
                    </a:lnTo>
                    <a:lnTo>
                      <a:pt x="187" y="517"/>
                    </a:lnTo>
                    <a:lnTo>
                      <a:pt x="193" y="513"/>
                    </a:lnTo>
                    <a:lnTo>
                      <a:pt x="199" y="510"/>
                    </a:lnTo>
                    <a:lnTo>
                      <a:pt x="205" y="507"/>
                    </a:lnTo>
                    <a:lnTo>
                      <a:pt x="212" y="504"/>
                    </a:lnTo>
                    <a:lnTo>
                      <a:pt x="218" y="502"/>
                    </a:lnTo>
                    <a:lnTo>
                      <a:pt x="224" y="499"/>
                    </a:lnTo>
                    <a:lnTo>
                      <a:pt x="231" y="498"/>
                    </a:lnTo>
                    <a:lnTo>
                      <a:pt x="238" y="495"/>
                    </a:lnTo>
                    <a:lnTo>
                      <a:pt x="245" y="494"/>
                    </a:lnTo>
                    <a:lnTo>
                      <a:pt x="251" y="492"/>
                    </a:lnTo>
                    <a:lnTo>
                      <a:pt x="257" y="490"/>
                    </a:lnTo>
                    <a:lnTo>
                      <a:pt x="263" y="488"/>
                    </a:lnTo>
                    <a:lnTo>
                      <a:pt x="269" y="486"/>
                    </a:lnTo>
                    <a:lnTo>
                      <a:pt x="274" y="484"/>
                    </a:lnTo>
                    <a:lnTo>
                      <a:pt x="279" y="481"/>
                    </a:lnTo>
                    <a:lnTo>
                      <a:pt x="284" y="478"/>
                    </a:lnTo>
                    <a:lnTo>
                      <a:pt x="287" y="475"/>
                    </a:lnTo>
                    <a:lnTo>
                      <a:pt x="291" y="471"/>
                    </a:lnTo>
                    <a:lnTo>
                      <a:pt x="293" y="467"/>
                    </a:lnTo>
                    <a:lnTo>
                      <a:pt x="295" y="461"/>
                    </a:lnTo>
                    <a:lnTo>
                      <a:pt x="297" y="446"/>
                    </a:lnTo>
                    <a:lnTo>
                      <a:pt x="293" y="431"/>
                    </a:lnTo>
                    <a:lnTo>
                      <a:pt x="285" y="416"/>
                    </a:lnTo>
                    <a:lnTo>
                      <a:pt x="275" y="401"/>
                    </a:lnTo>
                    <a:lnTo>
                      <a:pt x="262" y="390"/>
                    </a:lnTo>
                    <a:lnTo>
                      <a:pt x="249" y="381"/>
                    </a:lnTo>
                    <a:lnTo>
                      <a:pt x="235" y="376"/>
                    </a:lnTo>
                    <a:lnTo>
                      <a:pt x="223" y="376"/>
                    </a:lnTo>
                    <a:lnTo>
                      <a:pt x="217" y="377"/>
                    </a:lnTo>
                    <a:lnTo>
                      <a:pt x="213" y="378"/>
                    </a:lnTo>
                    <a:lnTo>
                      <a:pt x="209" y="378"/>
                    </a:lnTo>
                    <a:lnTo>
                      <a:pt x="205" y="378"/>
                    </a:lnTo>
                    <a:lnTo>
                      <a:pt x="202" y="378"/>
                    </a:lnTo>
                    <a:lnTo>
                      <a:pt x="200" y="377"/>
                    </a:lnTo>
                    <a:lnTo>
                      <a:pt x="197" y="376"/>
                    </a:lnTo>
                    <a:lnTo>
                      <a:pt x="194" y="374"/>
                    </a:lnTo>
                    <a:lnTo>
                      <a:pt x="192" y="373"/>
                    </a:lnTo>
                    <a:lnTo>
                      <a:pt x="189" y="371"/>
                    </a:lnTo>
                    <a:lnTo>
                      <a:pt x="187" y="369"/>
                    </a:lnTo>
                    <a:lnTo>
                      <a:pt x="184" y="366"/>
                    </a:lnTo>
                    <a:lnTo>
                      <a:pt x="181" y="362"/>
                    </a:lnTo>
                    <a:lnTo>
                      <a:pt x="177" y="358"/>
                    </a:lnTo>
                    <a:lnTo>
                      <a:pt x="174" y="354"/>
                    </a:lnTo>
                    <a:lnTo>
                      <a:pt x="169" y="349"/>
                    </a:lnTo>
                    <a:lnTo>
                      <a:pt x="167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5" y="332"/>
                    </a:lnTo>
                    <a:lnTo>
                      <a:pt x="152" y="329"/>
                    </a:lnTo>
                    <a:lnTo>
                      <a:pt x="150" y="326"/>
                    </a:lnTo>
                    <a:lnTo>
                      <a:pt x="145" y="320"/>
                    </a:lnTo>
                    <a:lnTo>
                      <a:pt x="141" y="314"/>
                    </a:lnTo>
                    <a:lnTo>
                      <a:pt x="136" y="308"/>
                    </a:lnTo>
                    <a:lnTo>
                      <a:pt x="132" y="303"/>
                    </a:lnTo>
                    <a:lnTo>
                      <a:pt x="127" y="298"/>
                    </a:lnTo>
                    <a:lnTo>
                      <a:pt x="122" y="293"/>
                    </a:lnTo>
                    <a:lnTo>
                      <a:pt x="117" y="289"/>
                    </a:lnTo>
                    <a:lnTo>
                      <a:pt x="113" y="285"/>
                    </a:lnTo>
                    <a:lnTo>
                      <a:pt x="107" y="281"/>
                    </a:lnTo>
                    <a:lnTo>
                      <a:pt x="101" y="279"/>
                    </a:lnTo>
                    <a:lnTo>
                      <a:pt x="95" y="276"/>
                    </a:lnTo>
                    <a:lnTo>
                      <a:pt x="88" y="275"/>
                    </a:lnTo>
                    <a:lnTo>
                      <a:pt x="82" y="275"/>
                    </a:lnTo>
                    <a:lnTo>
                      <a:pt x="74" y="275"/>
                    </a:lnTo>
                    <a:lnTo>
                      <a:pt x="66" y="276"/>
                    </a:lnTo>
                    <a:lnTo>
                      <a:pt x="57" y="279"/>
                    </a:lnTo>
                    <a:lnTo>
                      <a:pt x="56" y="279"/>
                    </a:lnTo>
                    <a:lnTo>
                      <a:pt x="53" y="281"/>
                    </a:lnTo>
                    <a:lnTo>
                      <a:pt x="49" y="282"/>
                    </a:lnTo>
                    <a:lnTo>
                      <a:pt x="44" y="283"/>
                    </a:lnTo>
                    <a:lnTo>
                      <a:pt x="37" y="285"/>
                    </a:lnTo>
                    <a:lnTo>
                      <a:pt x="28" y="287"/>
                    </a:lnTo>
                    <a:lnTo>
                      <a:pt x="18" y="287"/>
                    </a:lnTo>
                    <a:lnTo>
                      <a:pt x="9" y="286"/>
                    </a:lnTo>
                    <a:lnTo>
                      <a:pt x="0" y="283"/>
                    </a:lnTo>
                    <a:lnTo>
                      <a:pt x="7" y="170"/>
                    </a:lnTo>
                    <a:lnTo>
                      <a:pt x="14" y="156"/>
                    </a:lnTo>
                    <a:lnTo>
                      <a:pt x="21" y="143"/>
                    </a:lnTo>
                    <a:lnTo>
                      <a:pt x="29" y="130"/>
                    </a:lnTo>
                    <a:lnTo>
                      <a:pt x="36" y="118"/>
                    </a:lnTo>
                    <a:lnTo>
                      <a:pt x="43" y="105"/>
                    </a:lnTo>
                    <a:lnTo>
                      <a:pt x="50" y="93"/>
                    </a:lnTo>
                    <a:lnTo>
                      <a:pt x="56" y="82"/>
                    </a:lnTo>
                    <a:lnTo>
                      <a:pt x="63" y="71"/>
                    </a:lnTo>
                    <a:lnTo>
                      <a:pt x="71" y="61"/>
                    </a:lnTo>
                    <a:lnTo>
                      <a:pt x="79" y="52"/>
                    </a:lnTo>
                    <a:lnTo>
                      <a:pt x="89" y="44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5" y="35"/>
                    </a:lnTo>
                    <a:lnTo>
                      <a:pt x="106" y="35"/>
                    </a:lnTo>
                    <a:lnTo>
                      <a:pt x="109" y="33"/>
                    </a:lnTo>
                    <a:lnTo>
                      <a:pt x="116" y="31"/>
                    </a:lnTo>
                    <a:lnTo>
                      <a:pt x="122" y="27"/>
                    </a:lnTo>
                    <a:lnTo>
                      <a:pt x="129" y="24"/>
                    </a:lnTo>
                    <a:lnTo>
                      <a:pt x="136" y="21"/>
                    </a:lnTo>
                    <a:lnTo>
                      <a:pt x="141" y="18"/>
                    </a:lnTo>
                    <a:lnTo>
                      <a:pt x="147" y="16"/>
                    </a:lnTo>
                    <a:lnTo>
                      <a:pt x="152" y="14"/>
                    </a:lnTo>
                    <a:lnTo>
                      <a:pt x="157" y="13"/>
                    </a:lnTo>
                    <a:lnTo>
                      <a:pt x="164" y="10"/>
                    </a:lnTo>
                    <a:lnTo>
                      <a:pt x="171" y="9"/>
                    </a:lnTo>
                    <a:lnTo>
                      <a:pt x="176" y="8"/>
                    </a:lnTo>
                    <a:lnTo>
                      <a:pt x="181" y="8"/>
                    </a:lnTo>
                    <a:lnTo>
                      <a:pt x="184" y="9"/>
                    </a:lnTo>
                    <a:lnTo>
                      <a:pt x="186" y="12"/>
                    </a:lnTo>
                    <a:lnTo>
                      <a:pt x="187" y="16"/>
                    </a:lnTo>
                    <a:lnTo>
                      <a:pt x="186" y="21"/>
                    </a:lnTo>
                    <a:lnTo>
                      <a:pt x="184" y="33"/>
                    </a:lnTo>
                    <a:lnTo>
                      <a:pt x="181" y="50"/>
                    </a:lnTo>
                    <a:lnTo>
                      <a:pt x="179" y="68"/>
                    </a:lnTo>
                    <a:lnTo>
                      <a:pt x="177" y="85"/>
                    </a:lnTo>
                    <a:lnTo>
                      <a:pt x="177" y="100"/>
                    </a:lnTo>
                    <a:lnTo>
                      <a:pt x="180" y="109"/>
                    </a:lnTo>
                    <a:lnTo>
                      <a:pt x="185" y="112"/>
                    </a:lnTo>
                    <a:lnTo>
                      <a:pt x="194" y="105"/>
                    </a:lnTo>
                    <a:lnTo>
                      <a:pt x="197" y="102"/>
                    </a:lnTo>
                    <a:lnTo>
                      <a:pt x="200" y="98"/>
                    </a:lnTo>
                    <a:lnTo>
                      <a:pt x="204" y="93"/>
                    </a:lnTo>
                    <a:lnTo>
                      <a:pt x="208" y="88"/>
                    </a:lnTo>
                    <a:lnTo>
                      <a:pt x="216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1" y="16"/>
                    </a:lnTo>
                    <a:lnTo>
                      <a:pt x="279" y="9"/>
                    </a:lnTo>
                    <a:lnTo>
                      <a:pt x="285" y="4"/>
                    </a:lnTo>
                    <a:lnTo>
                      <a:pt x="291" y="1"/>
                    </a:lnTo>
                    <a:lnTo>
                      <a:pt x="298" y="0"/>
                    </a:lnTo>
                    <a:lnTo>
                      <a:pt x="304" y="1"/>
                    </a:lnTo>
                    <a:lnTo>
                      <a:pt x="311" y="3"/>
                    </a:lnTo>
                    <a:lnTo>
                      <a:pt x="319" y="8"/>
                    </a:lnTo>
                    <a:lnTo>
                      <a:pt x="328" y="13"/>
                    </a:lnTo>
                    <a:lnTo>
                      <a:pt x="338" y="19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8"/>
              <p:cNvSpPr>
                <a:spLocks/>
              </p:cNvSpPr>
              <p:nvPr/>
            </p:nvSpPr>
            <p:spPr bwMode="auto">
              <a:xfrm>
                <a:off x="4642" y="2184"/>
                <a:ext cx="457" cy="681"/>
              </a:xfrm>
              <a:custGeom>
                <a:avLst/>
                <a:gdLst/>
                <a:ahLst/>
                <a:cxnLst>
                  <a:cxn ang="0">
                    <a:pos x="357" y="32"/>
                  </a:cxn>
                  <a:cxn ang="0">
                    <a:pos x="397" y="57"/>
                  </a:cxn>
                  <a:cxn ang="0">
                    <a:pos x="435" y="88"/>
                  </a:cxn>
                  <a:cxn ang="0">
                    <a:pos x="456" y="122"/>
                  </a:cxn>
                  <a:cxn ang="0">
                    <a:pos x="446" y="203"/>
                  </a:cxn>
                  <a:cxn ang="0">
                    <a:pos x="409" y="315"/>
                  </a:cxn>
                  <a:cxn ang="0">
                    <a:pos x="383" y="375"/>
                  </a:cxn>
                  <a:cxn ang="0">
                    <a:pos x="399" y="407"/>
                  </a:cxn>
                  <a:cxn ang="0">
                    <a:pos x="411" y="423"/>
                  </a:cxn>
                  <a:cxn ang="0">
                    <a:pos x="433" y="484"/>
                  </a:cxn>
                  <a:cxn ang="0">
                    <a:pos x="444" y="586"/>
                  </a:cxn>
                  <a:cxn ang="0">
                    <a:pos x="423" y="639"/>
                  </a:cxn>
                  <a:cxn ang="0">
                    <a:pos x="389" y="666"/>
                  </a:cxn>
                  <a:cxn ang="0">
                    <a:pos x="346" y="679"/>
                  </a:cxn>
                  <a:cxn ang="0">
                    <a:pos x="299" y="681"/>
                  </a:cxn>
                  <a:cxn ang="0">
                    <a:pos x="257" y="672"/>
                  </a:cxn>
                  <a:cxn ang="0">
                    <a:pos x="217" y="654"/>
                  </a:cxn>
                  <a:cxn ang="0">
                    <a:pos x="184" y="626"/>
                  </a:cxn>
                  <a:cxn ang="0">
                    <a:pos x="165" y="592"/>
                  </a:cxn>
                  <a:cxn ang="0">
                    <a:pos x="166" y="546"/>
                  </a:cxn>
                  <a:cxn ang="0">
                    <a:pos x="186" y="519"/>
                  </a:cxn>
                  <a:cxn ang="0">
                    <a:pos x="209" y="504"/>
                  </a:cxn>
                  <a:cxn ang="0">
                    <a:pos x="235" y="495"/>
                  </a:cxn>
                  <a:cxn ang="0">
                    <a:pos x="260" y="487"/>
                  </a:cxn>
                  <a:cxn ang="0">
                    <a:pos x="280" y="476"/>
                  </a:cxn>
                  <a:cxn ang="0">
                    <a:pos x="292" y="461"/>
                  </a:cxn>
                  <a:cxn ang="0">
                    <a:pos x="283" y="410"/>
                  </a:cxn>
                  <a:cxn ang="0">
                    <a:pos x="233" y="371"/>
                  </a:cxn>
                  <a:cxn ang="0">
                    <a:pos x="207" y="372"/>
                  </a:cxn>
                  <a:cxn ang="0">
                    <a:pos x="195" y="371"/>
                  </a:cxn>
                  <a:cxn ang="0">
                    <a:pos x="184" y="364"/>
                  </a:cxn>
                  <a:cxn ang="0">
                    <a:pos x="171" y="351"/>
                  </a:cxn>
                  <a:cxn ang="0">
                    <a:pos x="160" y="338"/>
                  </a:cxn>
                  <a:cxn ang="0">
                    <a:pos x="150" y="327"/>
                  </a:cxn>
                  <a:cxn ang="0">
                    <a:pos x="120" y="290"/>
                  </a:cxn>
                  <a:cxn ang="0">
                    <a:pos x="73" y="271"/>
                  </a:cxn>
                  <a:cxn ang="0">
                    <a:pos x="47" y="277"/>
                  </a:cxn>
                  <a:cxn ang="0">
                    <a:pos x="18" y="283"/>
                  </a:cxn>
                  <a:cxn ang="0">
                    <a:pos x="11" y="154"/>
                  </a:cxn>
                  <a:cxn ang="0">
                    <a:pos x="41" y="103"/>
                  </a:cxn>
                  <a:cxn ang="0">
                    <a:pos x="69" y="59"/>
                  </a:cxn>
                  <a:cxn ang="0">
                    <a:pos x="101" y="34"/>
                  </a:cxn>
                  <a:cxn ang="0">
                    <a:pos x="114" y="29"/>
                  </a:cxn>
                  <a:cxn ang="0">
                    <a:pos x="141" y="17"/>
                  </a:cxn>
                  <a:cxn ang="0">
                    <a:pos x="160" y="11"/>
                  </a:cxn>
                  <a:cxn ang="0">
                    <a:pos x="178" y="13"/>
                  </a:cxn>
                  <a:cxn ang="0">
                    <a:pos x="177" y="39"/>
                  </a:cxn>
                  <a:cxn ang="0">
                    <a:pos x="173" y="104"/>
                  </a:cxn>
                  <a:cxn ang="0">
                    <a:pos x="194" y="102"/>
                  </a:cxn>
                  <a:cxn ang="0">
                    <a:pos x="213" y="76"/>
                  </a:cxn>
                  <a:cxn ang="0">
                    <a:pos x="251" y="34"/>
                  </a:cxn>
                  <a:cxn ang="0">
                    <a:pos x="282" y="4"/>
                  </a:cxn>
                  <a:cxn ang="0">
                    <a:pos x="307" y="4"/>
                  </a:cxn>
                </a:cxnLst>
                <a:rect l="0" t="0" r="r" b="b"/>
                <a:pathLst>
                  <a:path w="457" h="681">
                    <a:moveTo>
                      <a:pt x="334" y="19"/>
                    </a:moveTo>
                    <a:lnTo>
                      <a:pt x="341" y="23"/>
                    </a:lnTo>
                    <a:lnTo>
                      <a:pt x="348" y="27"/>
                    </a:lnTo>
                    <a:lnTo>
                      <a:pt x="357" y="32"/>
                    </a:lnTo>
                    <a:lnTo>
                      <a:pt x="366" y="38"/>
                    </a:lnTo>
                    <a:lnTo>
                      <a:pt x="376" y="44"/>
                    </a:lnTo>
                    <a:lnTo>
                      <a:pt x="386" y="50"/>
                    </a:lnTo>
                    <a:lnTo>
                      <a:pt x="397" y="57"/>
                    </a:lnTo>
                    <a:lnTo>
                      <a:pt x="407" y="64"/>
                    </a:lnTo>
                    <a:lnTo>
                      <a:pt x="417" y="72"/>
                    </a:lnTo>
                    <a:lnTo>
                      <a:pt x="426" y="80"/>
                    </a:lnTo>
                    <a:lnTo>
                      <a:pt x="435" y="88"/>
                    </a:lnTo>
                    <a:lnTo>
                      <a:pt x="442" y="96"/>
                    </a:lnTo>
                    <a:lnTo>
                      <a:pt x="448" y="105"/>
                    </a:lnTo>
                    <a:lnTo>
                      <a:pt x="453" y="113"/>
                    </a:lnTo>
                    <a:lnTo>
                      <a:pt x="456" y="122"/>
                    </a:lnTo>
                    <a:lnTo>
                      <a:pt x="457" y="131"/>
                    </a:lnTo>
                    <a:lnTo>
                      <a:pt x="456" y="151"/>
                    </a:lnTo>
                    <a:lnTo>
                      <a:pt x="452" y="176"/>
                    </a:lnTo>
                    <a:lnTo>
                      <a:pt x="446" y="203"/>
                    </a:lnTo>
                    <a:lnTo>
                      <a:pt x="439" y="232"/>
                    </a:lnTo>
                    <a:lnTo>
                      <a:pt x="429" y="261"/>
                    </a:lnTo>
                    <a:lnTo>
                      <a:pt x="420" y="289"/>
                    </a:lnTo>
                    <a:lnTo>
                      <a:pt x="409" y="315"/>
                    </a:lnTo>
                    <a:lnTo>
                      <a:pt x="397" y="336"/>
                    </a:lnTo>
                    <a:lnTo>
                      <a:pt x="389" y="352"/>
                    </a:lnTo>
                    <a:lnTo>
                      <a:pt x="384" y="364"/>
                    </a:lnTo>
                    <a:lnTo>
                      <a:pt x="383" y="375"/>
                    </a:lnTo>
                    <a:lnTo>
                      <a:pt x="384" y="383"/>
                    </a:lnTo>
                    <a:lnTo>
                      <a:pt x="388" y="391"/>
                    </a:lnTo>
                    <a:lnTo>
                      <a:pt x="393" y="398"/>
                    </a:lnTo>
                    <a:lnTo>
                      <a:pt x="399" y="407"/>
                    </a:lnTo>
                    <a:lnTo>
                      <a:pt x="406" y="416"/>
                    </a:lnTo>
                    <a:lnTo>
                      <a:pt x="408" y="419"/>
                    </a:lnTo>
                    <a:lnTo>
                      <a:pt x="409" y="421"/>
                    </a:lnTo>
                    <a:lnTo>
                      <a:pt x="411" y="423"/>
                    </a:lnTo>
                    <a:lnTo>
                      <a:pt x="412" y="426"/>
                    </a:lnTo>
                    <a:lnTo>
                      <a:pt x="419" y="442"/>
                    </a:lnTo>
                    <a:lnTo>
                      <a:pt x="427" y="462"/>
                    </a:lnTo>
                    <a:lnTo>
                      <a:pt x="433" y="484"/>
                    </a:lnTo>
                    <a:lnTo>
                      <a:pt x="439" y="509"/>
                    </a:lnTo>
                    <a:lnTo>
                      <a:pt x="444" y="534"/>
                    </a:lnTo>
                    <a:lnTo>
                      <a:pt x="446" y="560"/>
                    </a:lnTo>
                    <a:lnTo>
                      <a:pt x="444" y="586"/>
                    </a:lnTo>
                    <a:lnTo>
                      <a:pt x="439" y="609"/>
                    </a:lnTo>
                    <a:lnTo>
                      <a:pt x="435" y="620"/>
                    </a:lnTo>
                    <a:lnTo>
                      <a:pt x="429" y="631"/>
                    </a:lnTo>
                    <a:lnTo>
                      <a:pt x="423" y="639"/>
                    </a:lnTo>
                    <a:lnTo>
                      <a:pt x="416" y="647"/>
                    </a:lnTo>
                    <a:lnTo>
                      <a:pt x="408" y="655"/>
                    </a:lnTo>
                    <a:lnTo>
                      <a:pt x="399" y="661"/>
                    </a:lnTo>
                    <a:lnTo>
                      <a:pt x="389" y="666"/>
                    </a:lnTo>
                    <a:lnTo>
                      <a:pt x="379" y="671"/>
                    </a:lnTo>
                    <a:lnTo>
                      <a:pt x="368" y="674"/>
                    </a:lnTo>
                    <a:lnTo>
                      <a:pt x="357" y="677"/>
                    </a:lnTo>
                    <a:lnTo>
                      <a:pt x="346" y="679"/>
                    </a:lnTo>
                    <a:lnTo>
                      <a:pt x="334" y="681"/>
                    </a:lnTo>
                    <a:lnTo>
                      <a:pt x="323" y="681"/>
                    </a:lnTo>
                    <a:lnTo>
                      <a:pt x="311" y="681"/>
                    </a:lnTo>
                    <a:lnTo>
                      <a:pt x="299" y="681"/>
                    </a:lnTo>
                    <a:lnTo>
                      <a:pt x="287" y="679"/>
                    </a:lnTo>
                    <a:lnTo>
                      <a:pt x="277" y="678"/>
                    </a:lnTo>
                    <a:lnTo>
                      <a:pt x="267" y="675"/>
                    </a:lnTo>
                    <a:lnTo>
                      <a:pt x="257" y="672"/>
                    </a:lnTo>
                    <a:lnTo>
                      <a:pt x="247" y="669"/>
                    </a:lnTo>
                    <a:lnTo>
                      <a:pt x="236" y="664"/>
                    </a:lnTo>
                    <a:lnTo>
                      <a:pt x="227" y="659"/>
                    </a:lnTo>
                    <a:lnTo>
                      <a:pt x="217" y="654"/>
                    </a:lnTo>
                    <a:lnTo>
                      <a:pt x="208" y="648"/>
                    </a:lnTo>
                    <a:lnTo>
                      <a:pt x="200" y="641"/>
                    </a:lnTo>
                    <a:lnTo>
                      <a:pt x="192" y="634"/>
                    </a:lnTo>
                    <a:lnTo>
                      <a:pt x="184" y="626"/>
                    </a:lnTo>
                    <a:lnTo>
                      <a:pt x="178" y="618"/>
                    </a:lnTo>
                    <a:lnTo>
                      <a:pt x="173" y="610"/>
                    </a:lnTo>
                    <a:lnTo>
                      <a:pt x="168" y="601"/>
                    </a:lnTo>
                    <a:lnTo>
                      <a:pt x="165" y="592"/>
                    </a:lnTo>
                    <a:lnTo>
                      <a:pt x="162" y="582"/>
                    </a:lnTo>
                    <a:lnTo>
                      <a:pt x="162" y="569"/>
                    </a:lnTo>
                    <a:lnTo>
                      <a:pt x="163" y="557"/>
                    </a:lnTo>
                    <a:lnTo>
                      <a:pt x="166" y="546"/>
                    </a:lnTo>
                    <a:lnTo>
                      <a:pt x="171" y="535"/>
                    </a:lnTo>
                    <a:lnTo>
                      <a:pt x="176" y="529"/>
                    </a:lnTo>
                    <a:lnTo>
                      <a:pt x="181" y="523"/>
                    </a:lnTo>
                    <a:lnTo>
                      <a:pt x="186" y="519"/>
                    </a:lnTo>
                    <a:lnTo>
                      <a:pt x="191" y="514"/>
                    </a:lnTo>
                    <a:lnTo>
                      <a:pt x="197" y="511"/>
                    </a:lnTo>
                    <a:lnTo>
                      <a:pt x="203" y="507"/>
                    </a:lnTo>
                    <a:lnTo>
                      <a:pt x="209" y="504"/>
                    </a:lnTo>
                    <a:lnTo>
                      <a:pt x="216" y="501"/>
                    </a:lnTo>
                    <a:lnTo>
                      <a:pt x="222" y="499"/>
                    </a:lnTo>
                    <a:lnTo>
                      <a:pt x="229" y="497"/>
                    </a:lnTo>
                    <a:lnTo>
                      <a:pt x="235" y="495"/>
                    </a:lnTo>
                    <a:lnTo>
                      <a:pt x="242" y="493"/>
                    </a:lnTo>
                    <a:lnTo>
                      <a:pt x="248" y="491"/>
                    </a:lnTo>
                    <a:lnTo>
                      <a:pt x="254" y="489"/>
                    </a:lnTo>
                    <a:lnTo>
                      <a:pt x="260" y="487"/>
                    </a:lnTo>
                    <a:lnTo>
                      <a:pt x="266" y="484"/>
                    </a:lnTo>
                    <a:lnTo>
                      <a:pt x="271" y="482"/>
                    </a:lnTo>
                    <a:lnTo>
                      <a:pt x="276" y="479"/>
                    </a:lnTo>
                    <a:lnTo>
                      <a:pt x="280" y="476"/>
                    </a:lnTo>
                    <a:lnTo>
                      <a:pt x="284" y="473"/>
                    </a:lnTo>
                    <a:lnTo>
                      <a:pt x="287" y="469"/>
                    </a:lnTo>
                    <a:lnTo>
                      <a:pt x="290" y="465"/>
                    </a:lnTo>
                    <a:lnTo>
                      <a:pt x="292" y="461"/>
                    </a:lnTo>
                    <a:lnTo>
                      <a:pt x="294" y="455"/>
                    </a:lnTo>
                    <a:lnTo>
                      <a:pt x="295" y="440"/>
                    </a:lnTo>
                    <a:lnTo>
                      <a:pt x="291" y="425"/>
                    </a:lnTo>
                    <a:lnTo>
                      <a:pt x="283" y="410"/>
                    </a:lnTo>
                    <a:lnTo>
                      <a:pt x="272" y="397"/>
                    </a:lnTo>
                    <a:lnTo>
                      <a:pt x="260" y="385"/>
                    </a:lnTo>
                    <a:lnTo>
                      <a:pt x="247" y="377"/>
                    </a:lnTo>
                    <a:lnTo>
                      <a:pt x="233" y="371"/>
                    </a:lnTo>
                    <a:lnTo>
                      <a:pt x="220" y="371"/>
                    </a:lnTo>
                    <a:lnTo>
                      <a:pt x="215" y="371"/>
                    </a:lnTo>
                    <a:lnTo>
                      <a:pt x="211" y="372"/>
                    </a:lnTo>
                    <a:lnTo>
                      <a:pt x="207" y="372"/>
                    </a:lnTo>
                    <a:lnTo>
                      <a:pt x="204" y="372"/>
                    </a:lnTo>
                    <a:lnTo>
                      <a:pt x="201" y="372"/>
                    </a:lnTo>
                    <a:lnTo>
                      <a:pt x="198" y="371"/>
                    </a:lnTo>
                    <a:lnTo>
                      <a:pt x="195" y="371"/>
                    </a:lnTo>
                    <a:lnTo>
                      <a:pt x="192" y="370"/>
                    </a:lnTo>
                    <a:lnTo>
                      <a:pt x="189" y="368"/>
                    </a:lnTo>
                    <a:lnTo>
                      <a:pt x="186" y="366"/>
                    </a:lnTo>
                    <a:lnTo>
                      <a:pt x="184" y="364"/>
                    </a:lnTo>
                    <a:lnTo>
                      <a:pt x="181" y="362"/>
                    </a:lnTo>
                    <a:lnTo>
                      <a:pt x="178" y="359"/>
                    </a:lnTo>
                    <a:lnTo>
                      <a:pt x="174" y="355"/>
                    </a:lnTo>
                    <a:lnTo>
                      <a:pt x="171" y="351"/>
                    </a:lnTo>
                    <a:lnTo>
                      <a:pt x="166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6"/>
                    </a:lnTo>
                    <a:lnTo>
                      <a:pt x="155" y="333"/>
                    </a:lnTo>
                    <a:lnTo>
                      <a:pt x="153" y="330"/>
                    </a:lnTo>
                    <a:lnTo>
                      <a:pt x="150" y="327"/>
                    </a:lnTo>
                    <a:lnTo>
                      <a:pt x="148" y="324"/>
                    </a:lnTo>
                    <a:lnTo>
                      <a:pt x="139" y="312"/>
                    </a:lnTo>
                    <a:lnTo>
                      <a:pt x="129" y="300"/>
                    </a:lnTo>
                    <a:lnTo>
                      <a:pt x="120" y="290"/>
                    </a:lnTo>
                    <a:lnTo>
                      <a:pt x="110" y="281"/>
                    </a:lnTo>
                    <a:lnTo>
                      <a:pt x="99" y="275"/>
                    </a:lnTo>
                    <a:lnTo>
                      <a:pt x="87" y="272"/>
                    </a:lnTo>
                    <a:lnTo>
                      <a:pt x="73" y="271"/>
                    </a:lnTo>
                    <a:lnTo>
                      <a:pt x="57" y="274"/>
                    </a:lnTo>
                    <a:lnTo>
                      <a:pt x="55" y="275"/>
                    </a:lnTo>
                    <a:lnTo>
                      <a:pt x="52" y="276"/>
                    </a:lnTo>
                    <a:lnTo>
                      <a:pt x="47" y="277"/>
                    </a:lnTo>
                    <a:lnTo>
                      <a:pt x="42" y="279"/>
                    </a:lnTo>
                    <a:lnTo>
                      <a:pt x="36" y="281"/>
                    </a:lnTo>
                    <a:lnTo>
                      <a:pt x="27" y="282"/>
                    </a:lnTo>
                    <a:lnTo>
                      <a:pt x="18" y="283"/>
                    </a:lnTo>
                    <a:lnTo>
                      <a:pt x="8" y="282"/>
                    </a:lnTo>
                    <a:lnTo>
                      <a:pt x="0" y="279"/>
                    </a:lnTo>
                    <a:lnTo>
                      <a:pt x="4" y="167"/>
                    </a:lnTo>
                    <a:lnTo>
                      <a:pt x="11" y="154"/>
                    </a:lnTo>
                    <a:lnTo>
                      <a:pt x="19" y="140"/>
                    </a:lnTo>
                    <a:lnTo>
                      <a:pt x="26" y="128"/>
                    </a:lnTo>
                    <a:lnTo>
                      <a:pt x="34" y="115"/>
                    </a:lnTo>
                    <a:lnTo>
                      <a:pt x="41" y="103"/>
                    </a:lnTo>
                    <a:lnTo>
                      <a:pt x="47" y="91"/>
                    </a:lnTo>
                    <a:lnTo>
                      <a:pt x="54" y="80"/>
                    </a:lnTo>
                    <a:lnTo>
                      <a:pt x="61" y="69"/>
                    </a:lnTo>
                    <a:lnTo>
                      <a:pt x="69" y="59"/>
                    </a:lnTo>
                    <a:lnTo>
                      <a:pt x="78" y="50"/>
                    </a:lnTo>
                    <a:lnTo>
                      <a:pt x="87" y="42"/>
                    </a:lnTo>
                    <a:lnTo>
                      <a:pt x="98" y="36"/>
                    </a:lnTo>
                    <a:lnTo>
                      <a:pt x="101" y="34"/>
                    </a:lnTo>
                    <a:lnTo>
                      <a:pt x="103" y="33"/>
                    </a:lnTo>
                    <a:lnTo>
                      <a:pt x="105" y="33"/>
                    </a:lnTo>
                    <a:lnTo>
                      <a:pt x="107" y="32"/>
                    </a:lnTo>
                    <a:lnTo>
                      <a:pt x="114" y="29"/>
                    </a:lnTo>
                    <a:lnTo>
                      <a:pt x="121" y="25"/>
                    </a:lnTo>
                    <a:lnTo>
                      <a:pt x="128" y="22"/>
                    </a:lnTo>
                    <a:lnTo>
                      <a:pt x="135" y="19"/>
                    </a:lnTo>
                    <a:lnTo>
                      <a:pt x="141" y="17"/>
                    </a:lnTo>
                    <a:lnTo>
                      <a:pt x="146" y="15"/>
                    </a:lnTo>
                    <a:lnTo>
                      <a:pt x="151" y="14"/>
                    </a:lnTo>
                    <a:lnTo>
                      <a:pt x="155" y="13"/>
                    </a:lnTo>
                    <a:lnTo>
                      <a:pt x="160" y="11"/>
                    </a:lnTo>
                    <a:lnTo>
                      <a:pt x="166" y="10"/>
                    </a:lnTo>
                    <a:lnTo>
                      <a:pt x="171" y="10"/>
                    </a:lnTo>
                    <a:lnTo>
                      <a:pt x="175" y="10"/>
                    </a:lnTo>
                    <a:lnTo>
                      <a:pt x="178" y="13"/>
                    </a:lnTo>
                    <a:lnTo>
                      <a:pt x="179" y="15"/>
                    </a:lnTo>
                    <a:lnTo>
                      <a:pt x="180" y="20"/>
                    </a:lnTo>
                    <a:lnTo>
                      <a:pt x="179" y="26"/>
                    </a:lnTo>
                    <a:lnTo>
                      <a:pt x="177" y="39"/>
                    </a:lnTo>
                    <a:lnTo>
                      <a:pt x="175" y="56"/>
                    </a:lnTo>
                    <a:lnTo>
                      <a:pt x="173" y="74"/>
                    </a:lnTo>
                    <a:lnTo>
                      <a:pt x="172" y="90"/>
                    </a:lnTo>
                    <a:lnTo>
                      <a:pt x="173" y="104"/>
                    </a:lnTo>
                    <a:lnTo>
                      <a:pt x="176" y="112"/>
                    </a:lnTo>
                    <a:lnTo>
                      <a:pt x="182" y="113"/>
                    </a:lnTo>
                    <a:lnTo>
                      <a:pt x="192" y="105"/>
                    </a:lnTo>
                    <a:lnTo>
                      <a:pt x="194" y="102"/>
                    </a:lnTo>
                    <a:lnTo>
                      <a:pt x="197" y="98"/>
                    </a:lnTo>
                    <a:lnTo>
                      <a:pt x="201" y="93"/>
                    </a:lnTo>
                    <a:lnTo>
                      <a:pt x="205" y="88"/>
                    </a:lnTo>
                    <a:lnTo>
                      <a:pt x="213" y="76"/>
                    </a:lnTo>
                    <a:lnTo>
                      <a:pt x="222" y="65"/>
                    </a:lnTo>
                    <a:lnTo>
                      <a:pt x="231" y="55"/>
                    </a:lnTo>
                    <a:lnTo>
                      <a:pt x="241" y="44"/>
                    </a:lnTo>
                    <a:lnTo>
                      <a:pt x="251" y="34"/>
                    </a:lnTo>
                    <a:lnTo>
                      <a:pt x="260" y="25"/>
                    </a:lnTo>
                    <a:lnTo>
                      <a:pt x="269" y="17"/>
                    </a:lnTo>
                    <a:lnTo>
                      <a:pt x="276" y="10"/>
                    </a:lnTo>
                    <a:lnTo>
                      <a:pt x="282" y="4"/>
                    </a:lnTo>
                    <a:lnTo>
                      <a:pt x="288" y="2"/>
                    </a:lnTo>
                    <a:lnTo>
                      <a:pt x="294" y="0"/>
                    </a:lnTo>
                    <a:lnTo>
                      <a:pt x="300" y="2"/>
                    </a:lnTo>
                    <a:lnTo>
                      <a:pt x="307" y="4"/>
                    </a:lnTo>
                    <a:lnTo>
                      <a:pt x="315" y="8"/>
                    </a:lnTo>
                    <a:lnTo>
                      <a:pt x="324" y="13"/>
                    </a:lnTo>
                    <a:lnTo>
                      <a:pt x="334" y="19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9"/>
              <p:cNvSpPr>
                <a:spLocks/>
              </p:cNvSpPr>
              <p:nvPr/>
            </p:nvSpPr>
            <p:spPr bwMode="auto">
              <a:xfrm>
                <a:off x="4645" y="2187"/>
                <a:ext cx="451" cy="674"/>
              </a:xfrm>
              <a:custGeom>
                <a:avLst/>
                <a:gdLst/>
                <a:ahLst/>
                <a:cxnLst>
                  <a:cxn ang="0">
                    <a:pos x="352" y="31"/>
                  </a:cxn>
                  <a:cxn ang="0">
                    <a:pos x="391" y="56"/>
                  </a:cxn>
                  <a:cxn ang="0">
                    <a:pos x="429" y="86"/>
                  </a:cxn>
                  <a:cxn ang="0">
                    <a:pos x="450" y="120"/>
                  </a:cxn>
                  <a:cxn ang="0">
                    <a:pos x="440" y="199"/>
                  </a:cxn>
                  <a:cxn ang="0">
                    <a:pos x="405" y="308"/>
                  </a:cxn>
                  <a:cxn ang="0">
                    <a:pos x="378" y="368"/>
                  </a:cxn>
                  <a:cxn ang="0">
                    <a:pos x="392" y="401"/>
                  </a:cxn>
                  <a:cxn ang="0">
                    <a:pos x="403" y="417"/>
                  </a:cxn>
                  <a:cxn ang="0">
                    <a:pos x="426" y="479"/>
                  </a:cxn>
                  <a:cxn ang="0">
                    <a:pos x="438" y="580"/>
                  </a:cxn>
                  <a:cxn ang="0">
                    <a:pos x="417" y="633"/>
                  </a:cxn>
                  <a:cxn ang="0">
                    <a:pos x="384" y="659"/>
                  </a:cxn>
                  <a:cxn ang="0">
                    <a:pos x="342" y="672"/>
                  </a:cxn>
                  <a:cxn ang="0">
                    <a:pos x="295" y="673"/>
                  </a:cxn>
                  <a:cxn ang="0">
                    <a:pos x="253" y="665"/>
                  </a:cxn>
                  <a:cxn ang="0">
                    <a:pos x="214" y="647"/>
                  </a:cxn>
                  <a:cxn ang="0">
                    <a:pos x="182" y="619"/>
                  </a:cxn>
                  <a:cxn ang="0">
                    <a:pos x="164" y="584"/>
                  </a:cxn>
                  <a:cxn ang="0">
                    <a:pos x="169" y="540"/>
                  </a:cxn>
                  <a:cxn ang="0">
                    <a:pos x="190" y="515"/>
                  </a:cxn>
                  <a:cxn ang="0">
                    <a:pos x="215" y="501"/>
                  </a:cxn>
                  <a:cxn ang="0">
                    <a:pos x="240" y="492"/>
                  </a:cxn>
                  <a:cxn ang="0">
                    <a:pos x="264" y="483"/>
                  </a:cxn>
                  <a:cxn ang="0">
                    <a:pos x="282" y="471"/>
                  </a:cxn>
                  <a:cxn ang="0">
                    <a:pos x="292" y="455"/>
                  </a:cxn>
                  <a:cxn ang="0">
                    <a:pos x="280" y="405"/>
                  </a:cxn>
                  <a:cxn ang="0">
                    <a:pos x="231" y="366"/>
                  </a:cxn>
                  <a:cxn ang="0">
                    <a:pos x="205" y="366"/>
                  </a:cxn>
                  <a:cxn ang="0">
                    <a:pos x="193" y="364"/>
                  </a:cxn>
                  <a:cxn ang="0">
                    <a:pos x="181" y="359"/>
                  </a:cxn>
                  <a:cxn ang="0">
                    <a:pos x="168" y="347"/>
                  </a:cxn>
                  <a:cxn ang="0">
                    <a:pos x="158" y="335"/>
                  </a:cxn>
                  <a:cxn ang="0">
                    <a:pos x="148" y="323"/>
                  </a:cxn>
                  <a:cxn ang="0">
                    <a:pos x="118" y="287"/>
                  </a:cxn>
                  <a:cxn ang="0">
                    <a:pos x="72" y="266"/>
                  </a:cxn>
                  <a:cxn ang="0">
                    <a:pos x="46" y="272"/>
                  </a:cxn>
                  <a:cxn ang="0">
                    <a:pos x="18" y="278"/>
                  </a:cxn>
                  <a:cxn ang="0">
                    <a:pos x="10" y="151"/>
                  </a:cxn>
                  <a:cxn ang="0">
                    <a:pos x="39" y="101"/>
                  </a:cxn>
                  <a:cxn ang="0">
                    <a:pos x="67" y="56"/>
                  </a:cxn>
                  <a:cxn ang="0">
                    <a:pos x="99" y="32"/>
                  </a:cxn>
                  <a:cxn ang="0">
                    <a:pos x="113" y="26"/>
                  </a:cxn>
                  <a:cxn ang="0">
                    <a:pos x="140" y="15"/>
                  </a:cxn>
                  <a:cxn ang="0">
                    <a:pos x="158" y="12"/>
                  </a:cxn>
                  <a:cxn ang="0">
                    <a:pos x="172" y="15"/>
                  </a:cxn>
                  <a:cxn ang="0">
                    <a:pos x="171" y="45"/>
                  </a:cxn>
                  <a:cxn ang="0">
                    <a:pos x="169" y="107"/>
                  </a:cxn>
                  <a:cxn ang="0">
                    <a:pos x="192" y="101"/>
                  </a:cxn>
                  <a:cxn ang="0">
                    <a:pos x="211" y="76"/>
                  </a:cxn>
                  <a:cxn ang="0">
                    <a:pos x="249" y="34"/>
                  </a:cxn>
                  <a:cxn ang="0">
                    <a:pos x="280" y="4"/>
                  </a:cxn>
                  <a:cxn ang="0">
                    <a:pos x="304" y="4"/>
                  </a:cxn>
                </a:cxnLst>
                <a:rect l="0" t="0" r="r" b="b"/>
                <a:pathLst>
                  <a:path w="451" h="674">
                    <a:moveTo>
                      <a:pt x="330" y="19"/>
                    </a:moveTo>
                    <a:lnTo>
                      <a:pt x="337" y="23"/>
                    </a:lnTo>
                    <a:lnTo>
                      <a:pt x="344" y="27"/>
                    </a:lnTo>
                    <a:lnTo>
                      <a:pt x="352" y="31"/>
                    </a:lnTo>
                    <a:lnTo>
                      <a:pt x="361" y="37"/>
                    </a:lnTo>
                    <a:lnTo>
                      <a:pt x="371" y="43"/>
                    </a:lnTo>
                    <a:lnTo>
                      <a:pt x="382" y="49"/>
                    </a:lnTo>
                    <a:lnTo>
                      <a:pt x="391" y="56"/>
                    </a:lnTo>
                    <a:lnTo>
                      <a:pt x="402" y="62"/>
                    </a:lnTo>
                    <a:lnTo>
                      <a:pt x="411" y="70"/>
                    </a:lnTo>
                    <a:lnTo>
                      <a:pt x="420" y="78"/>
                    </a:lnTo>
                    <a:lnTo>
                      <a:pt x="429" y="86"/>
                    </a:lnTo>
                    <a:lnTo>
                      <a:pt x="436" y="94"/>
                    </a:lnTo>
                    <a:lnTo>
                      <a:pt x="442" y="102"/>
                    </a:lnTo>
                    <a:lnTo>
                      <a:pt x="447" y="111"/>
                    </a:lnTo>
                    <a:lnTo>
                      <a:pt x="450" y="120"/>
                    </a:lnTo>
                    <a:lnTo>
                      <a:pt x="451" y="128"/>
                    </a:lnTo>
                    <a:lnTo>
                      <a:pt x="450" y="148"/>
                    </a:lnTo>
                    <a:lnTo>
                      <a:pt x="446" y="172"/>
                    </a:lnTo>
                    <a:lnTo>
                      <a:pt x="440" y="199"/>
                    </a:lnTo>
                    <a:lnTo>
                      <a:pt x="433" y="227"/>
                    </a:lnTo>
                    <a:lnTo>
                      <a:pt x="425" y="256"/>
                    </a:lnTo>
                    <a:lnTo>
                      <a:pt x="415" y="284"/>
                    </a:lnTo>
                    <a:lnTo>
                      <a:pt x="405" y="308"/>
                    </a:lnTo>
                    <a:lnTo>
                      <a:pt x="393" y="330"/>
                    </a:lnTo>
                    <a:lnTo>
                      <a:pt x="384" y="345"/>
                    </a:lnTo>
                    <a:lnTo>
                      <a:pt x="380" y="358"/>
                    </a:lnTo>
                    <a:lnTo>
                      <a:pt x="378" y="368"/>
                    </a:lnTo>
                    <a:lnTo>
                      <a:pt x="379" y="377"/>
                    </a:lnTo>
                    <a:lnTo>
                      <a:pt x="382" y="385"/>
                    </a:lnTo>
                    <a:lnTo>
                      <a:pt x="387" y="393"/>
                    </a:lnTo>
                    <a:lnTo>
                      <a:pt x="392" y="401"/>
                    </a:lnTo>
                    <a:lnTo>
                      <a:pt x="399" y="410"/>
                    </a:lnTo>
                    <a:lnTo>
                      <a:pt x="401" y="413"/>
                    </a:lnTo>
                    <a:lnTo>
                      <a:pt x="402" y="415"/>
                    </a:lnTo>
                    <a:lnTo>
                      <a:pt x="403" y="417"/>
                    </a:lnTo>
                    <a:lnTo>
                      <a:pt x="405" y="420"/>
                    </a:lnTo>
                    <a:lnTo>
                      <a:pt x="412" y="436"/>
                    </a:lnTo>
                    <a:lnTo>
                      <a:pt x="419" y="456"/>
                    </a:lnTo>
                    <a:lnTo>
                      <a:pt x="426" y="479"/>
                    </a:lnTo>
                    <a:lnTo>
                      <a:pt x="433" y="504"/>
                    </a:lnTo>
                    <a:lnTo>
                      <a:pt x="437" y="530"/>
                    </a:lnTo>
                    <a:lnTo>
                      <a:pt x="439" y="555"/>
                    </a:lnTo>
                    <a:lnTo>
                      <a:pt x="438" y="580"/>
                    </a:lnTo>
                    <a:lnTo>
                      <a:pt x="433" y="604"/>
                    </a:lnTo>
                    <a:lnTo>
                      <a:pt x="429" y="615"/>
                    </a:lnTo>
                    <a:lnTo>
                      <a:pt x="424" y="625"/>
                    </a:lnTo>
                    <a:lnTo>
                      <a:pt x="417" y="633"/>
                    </a:lnTo>
                    <a:lnTo>
                      <a:pt x="410" y="641"/>
                    </a:lnTo>
                    <a:lnTo>
                      <a:pt x="402" y="648"/>
                    </a:lnTo>
                    <a:lnTo>
                      <a:pt x="394" y="654"/>
                    </a:lnTo>
                    <a:lnTo>
                      <a:pt x="384" y="659"/>
                    </a:lnTo>
                    <a:lnTo>
                      <a:pt x="374" y="664"/>
                    </a:lnTo>
                    <a:lnTo>
                      <a:pt x="364" y="667"/>
                    </a:lnTo>
                    <a:lnTo>
                      <a:pt x="353" y="670"/>
                    </a:lnTo>
                    <a:lnTo>
                      <a:pt x="342" y="672"/>
                    </a:lnTo>
                    <a:lnTo>
                      <a:pt x="330" y="674"/>
                    </a:lnTo>
                    <a:lnTo>
                      <a:pt x="319" y="674"/>
                    </a:lnTo>
                    <a:lnTo>
                      <a:pt x="307" y="674"/>
                    </a:lnTo>
                    <a:lnTo>
                      <a:pt x="295" y="673"/>
                    </a:lnTo>
                    <a:lnTo>
                      <a:pt x="284" y="672"/>
                    </a:lnTo>
                    <a:lnTo>
                      <a:pt x="274" y="670"/>
                    </a:lnTo>
                    <a:lnTo>
                      <a:pt x="264" y="668"/>
                    </a:lnTo>
                    <a:lnTo>
                      <a:pt x="253" y="665"/>
                    </a:lnTo>
                    <a:lnTo>
                      <a:pt x="243" y="661"/>
                    </a:lnTo>
                    <a:lnTo>
                      <a:pt x="233" y="657"/>
                    </a:lnTo>
                    <a:lnTo>
                      <a:pt x="223" y="652"/>
                    </a:lnTo>
                    <a:lnTo>
                      <a:pt x="214" y="647"/>
                    </a:lnTo>
                    <a:lnTo>
                      <a:pt x="205" y="640"/>
                    </a:lnTo>
                    <a:lnTo>
                      <a:pt x="197" y="634"/>
                    </a:lnTo>
                    <a:lnTo>
                      <a:pt x="189" y="627"/>
                    </a:lnTo>
                    <a:lnTo>
                      <a:pt x="182" y="619"/>
                    </a:lnTo>
                    <a:lnTo>
                      <a:pt x="176" y="611"/>
                    </a:lnTo>
                    <a:lnTo>
                      <a:pt x="171" y="603"/>
                    </a:lnTo>
                    <a:lnTo>
                      <a:pt x="167" y="594"/>
                    </a:lnTo>
                    <a:lnTo>
                      <a:pt x="164" y="584"/>
                    </a:lnTo>
                    <a:lnTo>
                      <a:pt x="163" y="575"/>
                    </a:lnTo>
                    <a:lnTo>
                      <a:pt x="163" y="562"/>
                    </a:lnTo>
                    <a:lnTo>
                      <a:pt x="165" y="550"/>
                    </a:lnTo>
                    <a:lnTo>
                      <a:pt x="169" y="540"/>
                    </a:lnTo>
                    <a:lnTo>
                      <a:pt x="175" y="530"/>
                    </a:lnTo>
                    <a:lnTo>
                      <a:pt x="180" y="524"/>
                    </a:lnTo>
                    <a:lnTo>
                      <a:pt x="185" y="519"/>
                    </a:lnTo>
                    <a:lnTo>
                      <a:pt x="190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5" y="501"/>
                    </a:lnTo>
                    <a:lnTo>
                      <a:pt x="221" y="499"/>
                    </a:lnTo>
                    <a:lnTo>
                      <a:pt x="227" y="497"/>
                    </a:lnTo>
                    <a:lnTo>
                      <a:pt x="234" y="494"/>
                    </a:lnTo>
                    <a:lnTo>
                      <a:pt x="240" y="492"/>
                    </a:lnTo>
                    <a:lnTo>
                      <a:pt x="246" y="490"/>
                    </a:lnTo>
                    <a:lnTo>
                      <a:pt x="253" y="488"/>
                    </a:lnTo>
                    <a:lnTo>
                      <a:pt x="258" y="485"/>
                    </a:lnTo>
                    <a:lnTo>
                      <a:pt x="264" y="483"/>
                    </a:lnTo>
                    <a:lnTo>
                      <a:pt x="269" y="480"/>
                    </a:lnTo>
                    <a:lnTo>
                      <a:pt x="274" y="477"/>
                    </a:lnTo>
                    <a:lnTo>
                      <a:pt x="278" y="474"/>
                    </a:lnTo>
                    <a:lnTo>
                      <a:pt x="282" y="471"/>
                    </a:lnTo>
                    <a:lnTo>
                      <a:pt x="285" y="468"/>
                    </a:lnTo>
                    <a:lnTo>
                      <a:pt x="288" y="464"/>
                    </a:lnTo>
                    <a:lnTo>
                      <a:pt x="291" y="459"/>
                    </a:lnTo>
                    <a:lnTo>
                      <a:pt x="292" y="455"/>
                    </a:lnTo>
                    <a:lnTo>
                      <a:pt x="293" y="449"/>
                    </a:lnTo>
                    <a:lnTo>
                      <a:pt x="293" y="435"/>
                    </a:lnTo>
                    <a:lnTo>
                      <a:pt x="288" y="420"/>
                    </a:lnTo>
                    <a:lnTo>
                      <a:pt x="280" y="405"/>
                    </a:lnTo>
                    <a:lnTo>
                      <a:pt x="270" y="391"/>
                    </a:lnTo>
                    <a:lnTo>
                      <a:pt x="258" y="380"/>
                    </a:lnTo>
                    <a:lnTo>
                      <a:pt x="245" y="371"/>
                    </a:lnTo>
                    <a:lnTo>
                      <a:pt x="231" y="366"/>
                    </a:lnTo>
                    <a:lnTo>
                      <a:pt x="219" y="365"/>
                    </a:lnTo>
                    <a:lnTo>
                      <a:pt x="213" y="365"/>
                    </a:lnTo>
                    <a:lnTo>
                      <a:pt x="209" y="366"/>
                    </a:lnTo>
                    <a:lnTo>
                      <a:pt x="205" y="366"/>
                    </a:lnTo>
                    <a:lnTo>
                      <a:pt x="202" y="366"/>
                    </a:lnTo>
                    <a:lnTo>
                      <a:pt x="200" y="365"/>
                    </a:lnTo>
                    <a:lnTo>
                      <a:pt x="196" y="365"/>
                    </a:lnTo>
                    <a:lnTo>
                      <a:pt x="193" y="364"/>
                    </a:lnTo>
                    <a:lnTo>
                      <a:pt x="190" y="364"/>
                    </a:lnTo>
                    <a:lnTo>
                      <a:pt x="187" y="363"/>
                    </a:lnTo>
                    <a:lnTo>
                      <a:pt x="184" y="361"/>
                    </a:lnTo>
                    <a:lnTo>
                      <a:pt x="181" y="359"/>
                    </a:lnTo>
                    <a:lnTo>
                      <a:pt x="178" y="357"/>
                    </a:lnTo>
                    <a:lnTo>
                      <a:pt x="175" y="355"/>
                    </a:lnTo>
                    <a:lnTo>
                      <a:pt x="172" y="351"/>
                    </a:lnTo>
                    <a:lnTo>
                      <a:pt x="168" y="347"/>
                    </a:lnTo>
                    <a:lnTo>
                      <a:pt x="164" y="342"/>
                    </a:lnTo>
                    <a:lnTo>
                      <a:pt x="162" y="340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6" y="333"/>
                    </a:lnTo>
                    <a:lnTo>
                      <a:pt x="153" y="330"/>
                    </a:lnTo>
                    <a:lnTo>
                      <a:pt x="151" y="326"/>
                    </a:lnTo>
                    <a:lnTo>
                      <a:pt x="148" y="323"/>
                    </a:lnTo>
                    <a:lnTo>
                      <a:pt x="145" y="320"/>
                    </a:lnTo>
                    <a:lnTo>
                      <a:pt x="136" y="308"/>
                    </a:lnTo>
                    <a:lnTo>
                      <a:pt x="127" y="297"/>
                    </a:lnTo>
                    <a:lnTo>
                      <a:pt x="118" y="287"/>
                    </a:lnTo>
                    <a:lnTo>
                      <a:pt x="109" y="278"/>
                    </a:lnTo>
                    <a:lnTo>
                      <a:pt x="98" y="271"/>
                    </a:lnTo>
                    <a:lnTo>
                      <a:pt x="86" y="267"/>
                    </a:lnTo>
                    <a:lnTo>
                      <a:pt x="72" y="266"/>
                    </a:lnTo>
                    <a:lnTo>
                      <a:pt x="56" y="269"/>
                    </a:lnTo>
                    <a:lnTo>
                      <a:pt x="54" y="269"/>
                    </a:lnTo>
                    <a:lnTo>
                      <a:pt x="50" y="270"/>
                    </a:lnTo>
                    <a:lnTo>
                      <a:pt x="46" y="272"/>
                    </a:lnTo>
                    <a:lnTo>
                      <a:pt x="41" y="274"/>
                    </a:lnTo>
                    <a:lnTo>
                      <a:pt x="35" y="276"/>
                    </a:lnTo>
                    <a:lnTo>
                      <a:pt x="27" y="277"/>
                    </a:lnTo>
                    <a:lnTo>
                      <a:pt x="18" y="278"/>
                    </a:lnTo>
                    <a:lnTo>
                      <a:pt x="8" y="277"/>
                    </a:lnTo>
                    <a:lnTo>
                      <a:pt x="0" y="274"/>
                    </a:lnTo>
                    <a:lnTo>
                      <a:pt x="3" y="164"/>
                    </a:lnTo>
                    <a:lnTo>
                      <a:pt x="10" y="151"/>
                    </a:lnTo>
                    <a:lnTo>
                      <a:pt x="17" y="138"/>
                    </a:lnTo>
                    <a:lnTo>
                      <a:pt x="25" y="125"/>
                    </a:lnTo>
                    <a:lnTo>
                      <a:pt x="32" y="113"/>
                    </a:lnTo>
                    <a:lnTo>
                      <a:pt x="39" y="101"/>
                    </a:lnTo>
                    <a:lnTo>
                      <a:pt x="45" y="88"/>
                    </a:lnTo>
                    <a:lnTo>
                      <a:pt x="52" y="77"/>
                    </a:lnTo>
                    <a:lnTo>
                      <a:pt x="60" y="67"/>
                    </a:lnTo>
                    <a:lnTo>
                      <a:pt x="67" y="56"/>
                    </a:lnTo>
                    <a:lnTo>
                      <a:pt x="76" y="48"/>
                    </a:lnTo>
                    <a:lnTo>
                      <a:pt x="86" y="39"/>
                    </a:lnTo>
                    <a:lnTo>
                      <a:pt x="97" y="33"/>
                    </a:lnTo>
                    <a:lnTo>
                      <a:pt x="99" y="32"/>
                    </a:lnTo>
                    <a:lnTo>
                      <a:pt x="102" y="31"/>
                    </a:lnTo>
                    <a:lnTo>
                      <a:pt x="103" y="30"/>
                    </a:lnTo>
                    <a:lnTo>
                      <a:pt x="106" y="30"/>
                    </a:lnTo>
                    <a:lnTo>
                      <a:pt x="113" y="26"/>
                    </a:lnTo>
                    <a:lnTo>
                      <a:pt x="120" y="23"/>
                    </a:lnTo>
                    <a:lnTo>
                      <a:pt x="128" y="20"/>
                    </a:lnTo>
                    <a:lnTo>
                      <a:pt x="134" y="17"/>
                    </a:lnTo>
                    <a:lnTo>
                      <a:pt x="140" y="15"/>
                    </a:lnTo>
                    <a:lnTo>
                      <a:pt x="145" y="13"/>
                    </a:lnTo>
                    <a:lnTo>
                      <a:pt x="150" y="12"/>
                    </a:lnTo>
                    <a:lnTo>
                      <a:pt x="153" y="13"/>
                    </a:lnTo>
                    <a:lnTo>
                      <a:pt x="158" y="12"/>
                    </a:lnTo>
                    <a:lnTo>
                      <a:pt x="162" y="11"/>
                    </a:lnTo>
                    <a:lnTo>
                      <a:pt x="166" y="12"/>
                    </a:lnTo>
                    <a:lnTo>
                      <a:pt x="170" y="13"/>
                    </a:lnTo>
                    <a:lnTo>
                      <a:pt x="172" y="15"/>
                    </a:lnTo>
                    <a:lnTo>
                      <a:pt x="174" y="19"/>
                    </a:lnTo>
                    <a:lnTo>
                      <a:pt x="174" y="24"/>
                    </a:lnTo>
                    <a:lnTo>
                      <a:pt x="174" y="30"/>
                    </a:lnTo>
                    <a:lnTo>
                      <a:pt x="171" y="45"/>
                    </a:lnTo>
                    <a:lnTo>
                      <a:pt x="169" y="61"/>
                    </a:lnTo>
                    <a:lnTo>
                      <a:pt x="167" y="79"/>
                    </a:lnTo>
                    <a:lnTo>
                      <a:pt x="167" y="95"/>
                    </a:lnTo>
                    <a:lnTo>
                      <a:pt x="169" y="107"/>
                    </a:lnTo>
                    <a:lnTo>
                      <a:pt x="172" y="115"/>
                    </a:lnTo>
                    <a:lnTo>
                      <a:pt x="179" y="114"/>
                    </a:lnTo>
                    <a:lnTo>
                      <a:pt x="189" y="105"/>
                    </a:lnTo>
                    <a:lnTo>
                      <a:pt x="192" y="101"/>
                    </a:lnTo>
                    <a:lnTo>
                      <a:pt x="195" y="98"/>
                    </a:lnTo>
                    <a:lnTo>
                      <a:pt x="198" y="93"/>
                    </a:lnTo>
                    <a:lnTo>
                      <a:pt x="202" y="87"/>
                    </a:lnTo>
                    <a:lnTo>
                      <a:pt x="211" y="76"/>
                    </a:lnTo>
                    <a:lnTo>
                      <a:pt x="220" y="65"/>
                    </a:lnTo>
                    <a:lnTo>
                      <a:pt x="230" y="54"/>
                    </a:lnTo>
                    <a:lnTo>
                      <a:pt x="239" y="43"/>
                    </a:lnTo>
                    <a:lnTo>
                      <a:pt x="249" y="34"/>
                    </a:lnTo>
                    <a:lnTo>
                      <a:pt x="258" y="24"/>
                    </a:lnTo>
                    <a:lnTo>
                      <a:pt x="266" y="16"/>
                    </a:lnTo>
                    <a:lnTo>
                      <a:pt x="273" y="10"/>
                    </a:lnTo>
                    <a:lnTo>
                      <a:pt x="280" y="4"/>
                    </a:lnTo>
                    <a:lnTo>
                      <a:pt x="285" y="1"/>
                    </a:lnTo>
                    <a:lnTo>
                      <a:pt x="291" y="0"/>
                    </a:lnTo>
                    <a:lnTo>
                      <a:pt x="297" y="1"/>
                    </a:lnTo>
                    <a:lnTo>
                      <a:pt x="304" y="4"/>
                    </a:lnTo>
                    <a:lnTo>
                      <a:pt x="311" y="8"/>
                    </a:lnTo>
                    <a:lnTo>
                      <a:pt x="320" y="13"/>
                    </a:lnTo>
                    <a:lnTo>
                      <a:pt x="330" y="19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0"/>
              <p:cNvSpPr>
                <a:spLocks/>
              </p:cNvSpPr>
              <p:nvPr/>
            </p:nvSpPr>
            <p:spPr bwMode="auto">
              <a:xfrm>
                <a:off x="4648" y="2190"/>
                <a:ext cx="445" cy="666"/>
              </a:xfrm>
              <a:custGeom>
                <a:avLst/>
                <a:gdLst/>
                <a:ahLst/>
                <a:cxnLst>
                  <a:cxn ang="0">
                    <a:pos x="24" y="123"/>
                  </a:cxn>
                  <a:cxn ang="0">
                    <a:pos x="51" y="74"/>
                  </a:cxn>
                  <a:cxn ang="0">
                    <a:pos x="85" y="38"/>
                  </a:cxn>
                  <a:cxn ang="0">
                    <a:pos x="103" y="28"/>
                  </a:cxn>
                  <a:cxn ang="0">
                    <a:pos x="128" y="17"/>
                  </a:cxn>
                  <a:cxn ang="0">
                    <a:pos x="150" y="12"/>
                  </a:cxn>
                  <a:cxn ang="0">
                    <a:pos x="163" y="13"/>
                  </a:cxn>
                  <a:cxn ang="0">
                    <a:pos x="169" y="28"/>
                  </a:cxn>
                  <a:cxn ang="0">
                    <a:pos x="163" y="84"/>
                  </a:cxn>
                  <a:cxn ang="0">
                    <a:pos x="178" y="115"/>
                  </a:cxn>
                  <a:cxn ang="0">
                    <a:pos x="197" y="92"/>
                  </a:cxn>
                  <a:cxn ang="0">
                    <a:pos x="228" y="54"/>
                  </a:cxn>
                  <a:cxn ang="0">
                    <a:pos x="265" y="16"/>
                  </a:cxn>
                  <a:cxn ang="0">
                    <a:pos x="289" y="0"/>
                  </a:cxn>
                  <a:cxn ang="0">
                    <a:pos x="317" y="13"/>
                  </a:cxn>
                  <a:cxn ang="0">
                    <a:pos x="349" y="31"/>
                  </a:cxn>
                  <a:cxn ang="0">
                    <a:pos x="388" y="54"/>
                  </a:cxn>
                  <a:cxn ang="0">
                    <a:pos x="424" y="84"/>
                  </a:cxn>
                  <a:cxn ang="0">
                    <a:pos x="444" y="117"/>
                  </a:cxn>
                  <a:cxn ang="0">
                    <a:pos x="435" y="194"/>
                  </a:cxn>
                  <a:cxn ang="0">
                    <a:pos x="401" y="303"/>
                  </a:cxn>
                  <a:cxn ang="0">
                    <a:pos x="374" y="362"/>
                  </a:cxn>
                  <a:cxn ang="0">
                    <a:pos x="387" y="395"/>
                  </a:cxn>
                  <a:cxn ang="0">
                    <a:pos x="397" y="412"/>
                  </a:cxn>
                  <a:cxn ang="0">
                    <a:pos x="420" y="474"/>
                  </a:cxn>
                  <a:cxn ang="0">
                    <a:pos x="433" y="576"/>
                  </a:cxn>
                  <a:cxn ang="0">
                    <a:pos x="412" y="627"/>
                  </a:cxn>
                  <a:cxn ang="0">
                    <a:pos x="380" y="653"/>
                  </a:cxn>
                  <a:cxn ang="0">
                    <a:pos x="339" y="664"/>
                  </a:cxn>
                  <a:cxn ang="0">
                    <a:pos x="293" y="665"/>
                  </a:cxn>
                  <a:cxn ang="0">
                    <a:pos x="251" y="657"/>
                  </a:cxn>
                  <a:cxn ang="0">
                    <a:pos x="211" y="639"/>
                  </a:cxn>
                  <a:cxn ang="0">
                    <a:pos x="180" y="612"/>
                  </a:cxn>
                  <a:cxn ang="0">
                    <a:pos x="164" y="577"/>
                  </a:cxn>
                  <a:cxn ang="0">
                    <a:pos x="173" y="534"/>
                  </a:cxn>
                  <a:cxn ang="0">
                    <a:pos x="196" y="511"/>
                  </a:cxn>
                  <a:cxn ang="0">
                    <a:pos x="221" y="498"/>
                  </a:cxn>
                  <a:cxn ang="0">
                    <a:pos x="246" y="489"/>
                  </a:cxn>
                  <a:cxn ang="0">
                    <a:pos x="269" y="479"/>
                  </a:cxn>
                  <a:cxn ang="0">
                    <a:pos x="285" y="466"/>
                  </a:cxn>
                  <a:cxn ang="0">
                    <a:pos x="293" y="448"/>
                  </a:cxn>
                  <a:cxn ang="0">
                    <a:pos x="279" y="399"/>
                  </a:cxn>
                  <a:cxn ang="0">
                    <a:pos x="231" y="360"/>
                  </a:cxn>
                  <a:cxn ang="0">
                    <a:pos x="205" y="360"/>
                  </a:cxn>
                  <a:cxn ang="0">
                    <a:pos x="192" y="358"/>
                  </a:cxn>
                  <a:cxn ang="0">
                    <a:pos x="179" y="354"/>
                  </a:cxn>
                  <a:cxn ang="0">
                    <a:pos x="167" y="344"/>
                  </a:cxn>
                  <a:cxn ang="0">
                    <a:pos x="157" y="332"/>
                  </a:cxn>
                  <a:cxn ang="0">
                    <a:pos x="148" y="320"/>
                  </a:cxn>
                  <a:cxn ang="0">
                    <a:pos x="118" y="284"/>
                  </a:cxn>
                  <a:cxn ang="0">
                    <a:pos x="72" y="261"/>
                  </a:cxn>
                  <a:cxn ang="0">
                    <a:pos x="46" y="267"/>
                  </a:cxn>
                  <a:cxn ang="0">
                    <a:pos x="19" y="273"/>
                  </a:cxn>
                </a:cxnLst>
                <a:rect l="0" t="0" r="r" b="b"/>
                <a:pathLst>
                  <a:path w="445" h="666">
                    <a:moveTo>
                      <a:pt x="2" y="162"/>
                    </a:moveTo>
                    <a:lnTo>
                      <a:pt x="9" y="148"/>
                    </a:lnTo>
                    <a:lnTo>
                      <a:pt x="16" y="135"/>
                    </a:lnTo>
                    <a:lnTo>
                      <a:pt x="24" y="123"/>
                    </a:lnTo>
                    <a:lnTo>
                      <a:pt x="31" y="110"/>
                    </a:lnTo>
                    <a:lnTo>
                      <a:pt x="38" y="98"/>
                    </a:lnTo>
                    <a:lnTo>
                      <a:pt x="44" y="86"/>
                    </a:lnTo>
                    <a:lnTo>
                      <a:pt x="51" y="74"/>
                    </a:lnTo>
                    <a:lnTo>
                      <a:pt x="58" y="64"/>
                    </a:lnTo>
                    <a:lnTo>
                      <a:pt x="66" y="54"/>
                    </a:lnTo>
                    <a:lnTo>
                      <a:pt x="75" y="45"/>
                    </a:lnTo>
                    <a:lnTo>
                      <a:pt x="85" y="38"/>
                    </a:lnTo>
                    <a:lnTo>
                      <a:pt x="96" y="31"/>
                    </a:lnTo>
                    <a:lnTo>
                      <a:pt x="99" y="30"/>
                    </a:lnTo>
                    <a:lnTo>
                      <a:pt x="101" y="29"/>
                    </a:lnTo>
                    <a:lnTo>
                      <a:pt x="103" y="28"/>
                    </a:lnTo>
                    <a:lnTo>
                      <a:pt x="106" y="27"/>
                    </a:lnTo>
                    <a:lnTo>
                      <a:pt x="113" y="24"/>
                    </a:lnTo>
                    <a:lnTo>
                      <a:pt x="121" y="20"/>
                    </a:lnTo>
                    <a:lnTo>
                      <a:pt x="128" y="17"/>
                    </a:lnTo>
                    <a:lnTo>
                      <a:pt x="135" y="15"/>
                    </a:lnTo>
                    <a:lnTo>
                      <a:pt x="141" y="13"/>
                    </a:lnTo>
                    <a:lnTo>
                      <a:pt x="146" y="12"/>
                    </a:lnTo>
                    <a:lnTo>
                      <a:pt x="150" y="12"/>
                    </a:lnTo>
                    <a:lnTo>
                      <a:pt x="152" y="13"/>
                    </a:lnTo>
                    <a:lnTo>
                      <a:pt x="156" y="12"/>
                    </a:lnTo>
                    <a:lnTo>
                      <a:pt x="160" y="12"/>
                    </a:lnTo>
                    <a:lnTo>
                      <a:pt x="163" y="13"/>
                    </a:lnTo>
                    <a:lnTo>
                      <a:pt x="165" y="16"/>
                    </a:lnTo>
                    <a:lnTo>
                      <a:pt x="168" y="19"/>
                    </a:lnTo>
                    <a:lnTo>
                      <a:pt x="169" y="23"/>
                    </a:lnTo>
                    <a:lnTo>
                      <a:pt x="169" y="28"/>
                    </a:lnTo>
                    <a:lnTo>
                      <a:pt x="168" y="35"/>
                    </a:lnTo>
                    <a:lnTo>
                      <a:pt x="166" y="50"/>
                    </a:lnTo>
                    <a:lnTo>
                      <a:pt x="164" y="66"/>
                    </a:lnTo>
                    <a:lnTo>
                      <a:pt x="163" y="84"/>
                    </a:lnTo>
                    <a:lnTo>
                      <a:pt x="163" y="99"/>
                    </a:lnTo>
                    <a:lnTo>
                      <a:pt x="165" y="111"/>
                    </a:lnTo>
                    <a:lnTo>
                      <a:pt x="170" y="117"/>
                    </a:lnTo>
                    <a:lnTo>
                      <a:pt x="178" y="115"/>
                    </a:lnTo>
                    <a:lnTo>
                      <a:pt x="188" y="104"/>
                    </a:lnTo>
                    <a:lnTo>
                      <a:pt x="191" y="101"/>
                    </a:lnTo>
                    <a:lnTo>
                      <a:pt x="194" y="97"/>
                    </a:lnTo>
                    <a:lnTo>
                      <a:pt x="197" y="92"/>
                    </a:lnTo>
                    <a:lnTo>
                      <a:pt x="201" y="87"/>
                    </a:lnTo>
                    <a:lnTo>
                      <a:pt x="209" y="76"/>
                    </a:lnTo>
                    <a:lnTo>
                      <a:pt x="218" y="65"/>
                    </a:lnTo>
                    <a:lnTo>
                      <a:pt x="228" y="54"/>
                    </a:lnTo>
                    <a:lnTo>
                      <a:pt x="238" y="43"/>
                    </a:lnTo>
                    <a:lnTo>
                      <a:pt x="248" y="33"/>
                    </a:lnTo>
                    <a:lnTo>
                      <a:pt x="257" y="24"/>
                    </a:lnTo>
                    <a:lnTo>
                      <a:pt x="265" y="16"/>
                    </a:lnTo>
                    <a:lnTo>
                      <a:pt x="272" y="9"/>
                    </a:lnTo>
                    <a:lnTo>
                      <a:pt x="278" y="4"/>
                    </a:lnTo>
                    <a:lnTo>
                      <a:pt x="284" y="1"/>
                    </a:lnTo>
                    <a:lnTo>
                      <a:pt x="289" y="0"/>
                    </a:lnTo>
                    <a:lnTo>
                      <a:pt x="296" y="1"/>
                    </a:lnTo>
                    <a:lnTo>
                      <a:pt x="302" y="4"/>
                    </a:lnTo>
                    <a:lnTo>
                      <a:pt x="309" y="8"/>
                    </a:lnTo>
                    <a:lnTo>
                      <a:pt x="317" y="13"/>
                    </a:lnTo>
                    <a:lnTo>
                      <a:pt x="328" y="19"/>
                    </a:lnTo>
                    <a:lnTo>
                      <a:pt x="334" y="22"/>
                    </a:lnTo>
                    <a:lnTo>
                      <a:pt x="341" y="26"/>
                    </a:lnTo>
                    <a:lnTo>
                      <a:pt x="349" y="31"/>
                    </a:lnTo>
                    <a:lnTo>
                      <a:pt x="358" y="36"/>
                    </a:lnTo>
                    <a:lnTo>
                      <a:pt x="368" y="42"/>
                    </a:lnTo>
                    <a:lnTo>
                      <a:pt x="378" y="48"/>
                    </a:lnTo>
                    <a:lnTo>
                      <a:pt x="388" y="54"/>
                    </a:lnTo>
                    <a:lnTo>
                      <a:pt x="397" y="61"/>
                    </a:lnTo>
                    <a:lnTo>
                      <a:pt x="407" y="69"/>
                    </a:lnTo>
                    <a:lnTo>
                      <a:pt x="416" y="76"/>
                    </a:lnTo>
                    <a:lnTo>
                      <a:pt x="424" y="84"/>
                    </a:lnTo>
                    <a:lnTo>
                      <a:pt x="431" y="92"/>
                    </a:lnTo>
                    <a:lnTo>
                      <a:pt x="437" y="100"/>
                    </a:lnTo>
                    <a:lnTo>
                      <a:pt x="441" y="108"/>
                    </a:lnTo>
                    <a:lnTo>
                      <a:pt x="444" y="117"/>
                    </a:lnTo>
                    <a:lnTo>
                      <a:pt x="445" y="125"/>
                    </a:lnTo>
                    <a:lnTo>
                      <a:pt x="444" y="145"/>
                    </a:lnTo>
                    <a:lnTo>
                      <a:pt x="441" y="168"/>
                    </a:lnTo>
                    <a:lnTo>
                      <a:pt x="435" y="194"/>
                    </a:lnTo>
                    <a:lnTo>
                      <a:pt x="429" y="222"/>
                    </a:lnTo>
                    <a:lnTo>
                      <a:pt x="421" y="251"/>
                    </a:lnTo>
                    <a:lnTo>
                      <a:pt x="411" y="278"/>
                    </a:lnTo>
                    <a:lnTo>
                      <a:pt x="401" y="303"/>
                    </a:lnTo>
                    <a:lnTo>
                      <a:pt x="390" y="323"/>
                    </a:lnTo>
                    <a:lnTo>
                      <a:pt x="381" y="339"/>
                    </a:lnTo>
                    <a:lnTo>
                      <a:pt x="376" y="352"/>
                    </a:lnTo>
                    <a:lnTo>
                      <a:pt x="374" y="362"/>
                    </a:lnTo>
                    <a:lnTo>
                      <a:pt x="374" y="371"/>
                    </a:lnTo>
                    <a:lnTo>
                      <a:pt x="377" y="379"/>
                    </a:lnTo>
                    <a:lnTo>
                      <a:pt x="381" y="387"/>
                    </a:lnTo>
                    <a:lnTo>
                      <a:pt x="387" y="395"/>
                    </a:lnTo>
                    <a:lnTo>
                      <a:pt x="393" y="405"/>
                    </a:lnTo>
                    <a:lnTo>
                      <a:pt x="394" y="407"/>
                    </a:lnTo>
                    <a:lnTo>
                      <a:pt x="396" y="409"/>
                    </a:lnTo>
                    <a:lnTo>
                      <a:pt x="397" y="412"/>
                    </a:lnTo>
                    <a:lnTo>
                      <a:pt x="398" y="414"/>
                    </a:lnTo>
                    <a:lnTo>
                      <a:pt x="405" y="430"/>
                    </a:lnTo>
                    <a:lnTo>
                      <a:pt x="413" y="451"/>
                    </a:lnTo>
                    <a:lnTo>
                      <a:pt x="420" y="474"/>
                    </a:lnTo>
                    <a:lnTo>
                      <a:pt x="427" y="498"/>
                    </a:lnTo>
                    <a:lnTo>
                      <a:pt x="431" y="525"/>
                    </a:lnTo>
                    <a:lnTo>
                      <a:pt x="433" y="551"/>
                    </a:lnTo>
                    <a:lnTo>
                      <a:pt x="433" y="576"/>
                    </a:lnTo>
                    <a:lnTo>
                      <a:pt x="427" y="599"/>
                    </a:lnTo>
                    <a:lnTo>
                      <a:pt x="423" y="610"/>
                    </a:lnTo>
                    <a:lnTo>
                      <a:pt x="418" y="619"/>
                    </a:lnTo>
                    <a:lnTo>
                      <a:pt x="412" y="627"/>
                    </a:lnTo>
                    <a:lnTo>
                      <a:pt x="405" y="635"/>
                    </a:lnTo>
                    <a:lnTo>
                      <a:pt x="397" y="642"/>
                    </a:lnTo>
                    <a:lnTo>
                      <a:pt x="389" y="648"/>
                    </a:lnTo>
                    <a:lnTo>
                      <a:pt x="380" y="653"/>
                    </a:lnTo>
                    <a:lnTo>
                      <a:pt x="370" y="657"/>
                    </a:lnTo>
                    <a:lnTo>
                      <a:pt x="360" y="660"/>
                    </a:lnTo>
                    <a:lnTo>
                      <a:pt x="350" y="663"/>
                    </a:lnTo>
                    <a:lnTo>
                      <a:pt x="339" y="664"/>
                    </a:lnTo>
                    <a:lnTo>
                      <a:pt x="327" y="665"/>
                    </a:lnTo>
                    <a:lnTo>
                      <a:pt x="316" y="666"/>
                    </a:lnTo>
                    <a:lnTo>
                      <a:pt x="304" y="666"/>
                    </a:lnTo>
                    <a:lnTo>
                      <a:pt x="293" y="665"/>
                    </a:lnTo>
                    <a:lnTo>
                      <a:pt x="281" y="664"/>
                    </a:lnTo>
                    <a:lnTo>
                      <a:pt x="271" y="662"/>
                    </a:lnTo>
                    <a:lnTo>
                      <a:pt x="261" y="660"/>
                    </a:lnTo>
                    <a:lnTo>
                      <a:pt x="251" y="657"/>
                    </a:lnTo>
                    <a:lnTo>
                      <a:pt x="240" y="653"/>
                    </a:lnTo>
                    <a:lnTo>
                      <a:pt x="230" y="649"/>
                    </a:lnTo>
                    <a:lnTo>
                      <a:pt x="221" y="644"/>
                    </a:lnTo>
                    <a:lnTo>
                      <a:pt x="211" y="639"/>
                    </a:lnTo>
                    <a:lnTo>
                      <a:pt x="203" y="633"/>
                    </a:lnTo>
                    <a:lnTo>
                      <a:pt x="194" y="627"/>
                    </a:lnTo>
                    <a:lnTo>
                      <a:pt x="187" y="620"/>
                    </a:lnTo>
                    <a:lnTo>
                      <a:pt x="180" y="612"/>
                    </a:lnTo>
                    <a:lnTo>
                      <a:pt x="175" y="604"/>
                    </a:lnTo>
                    <a:lnTo>
                      <a:pt x="170" y="596"/>
                    </a:lnTo>
                    <a:lnTo>
                      <a:pt x="167" y="587"/>
                    </a:lnTo>
                    <a:lnTo>
                      <a:pt x="164" y="577"/>
                    </a:lnTo>
                    <a:lnTo>
                      <a:pt x="164" y="567"/>
                    </a:lnTo>
                    <a:lnTo>
                      <a:pt x="165" y="555"/>
                    </a:lnTo>
                    <a:lnTo>
                      <a:pt x="168" y="544"/>
                    </a:lnTo>
                    <a:lnTo>
                      <a:pt x="173" y="534"/>
                    </a:lnTo>
                    <a:lnTo>
                      <a:pt x="180" y="524"/>
                    </a:lnTo>
                    <a:lnTo>
                      <a:pt x="186" y="519"/>
                    </a:lnTo>
                    <a:lnTo>
                      <a:pt x="191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4" y="501"/>
                    </a:lnTo>
                    <a:lnTo>
                      <a:pt x="221" y="498"/>
                    </a:lnTo>
                    <a:lnTo>
                      <a:pt x="227" y="496"/>
                    </a:lnTo>
                    <a:lnTo>
                      <a:pt x="233" y="494"/>
                    </a:lnTo>
                    <a:lnTo>
                      <a:pt x="240" y="491"/>
                    </a:lnTo>
                    <a:lnTo>
                      <a:pt x="246" y="489"/>
                    </a:lnTo>
                    <a:lnTo>
                      <a:pt x="252" y="487"/>
                    </a:lnTo>
                    <a:lnTo>
                      <a:pt x="258" y="485"/>
                    </a:lnTo>
                    <a:lnTo>
                      <a:pt x="264" y="482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8" y="473"/>
                    </a:lnTo>
                    <a:lnTo>
                      <a:pt x="282" y="470"/>
                    </a:lnTo>
                    <a:lnTo>
                      <a:pt x="285" y="466"/>
                    </a:lnTo>
                    <a:lnTo>
                      <a:pt x="288" y="463"/>
                    </a:lnTo>
                    <a:lnTo>
                      <a:pt x="290" y="458"/>
                    </a:lnTo>
                    <a:lnTo>
                      <a:pt x="292" y="453"/>
                    </a:lnTo>
                    <a:lnTo>
                      <a:pt x="293" y="448"/>
                    </a:lnTo>
                    <a:lnTo>
                      <a:pt x="293" y="443"/>
                    </a:lnTo>
                    <a:lnTo>
                      <a:pt x="292" y="428"/>
                    </a:lnTo>
                    <a:lnTo>
                      <a:pt x="287" y="414"/>
                    </a:lnTo>
                    <a:lnTo>
                      <a:pt x="279" y="399"/>
                    </a:lnTo>
                    <a:lnTo>
                      <a:pt x="269" y="386"/>
                    </a:lnTo>
                    <a:lnTo>
                      <a:pt x="257" y="375"/>
                    </a:lnTo>
                    <a:lnTo>
                      <a:pt x="244" y="366"/>
                    </a:lnTo>
                    <a:lnTo>
                      <a:pt x="231" y="360"/>
                    </a:lnTo>
                    <a:lnTo>
                      <a:pt x="218" y="359"/>
                    </a:lnTo>
                    <a:lnTo>
                      <a:pt x="213" y="359"/>
                    </a:lnTo>
                    <a:lnTo>
                      <a:pt x="209" y="360"/>
                    </a:lnTo>
                    <a:lnTo>
                      <a:pt x="205" y="360"/>
                    </a:lnTo>
                    <a:lnTo>
                      <a:pt x="202" y="359"/>
                    </a:lnTo>
                    <a:lnTo>
                      <a:pt x="199" y="359"/>
                    </a:lnTo>
                    <a:lnTo>
                      <a:pt x="195" y="359"/>
                    </a:lnTo>
                    <a:lnTo>
                      <a:pt x="192" y="358"/>
                    </a:lnTo>
                    <a:lnTo>
                      <a:pt x="189" y="358"/>
                    </a:lnTo>
                    <a:lnTo>
                      <a:pt x="185" y="357"/>
                    </a:lnTo>
                    <a:lnTo>
                      <a:pt x="182" y="356"/>
                    </a:lnTo>
                    <a:lnTo>
                      <a:pt x="179" y="354"/>
                    </a:lnTo>
                    <a:lnTo>
                      <a:pt x="176" y="353"/>
                    </a:lnTo>
                    <a:lnTo>
                      <a:pt x="173" y="350"/>
                    </a:lnTo>
                    <a:lnTo>
                      <a:pt x="171" y="347"/>
                    </a:lnTo>
                    <a:lnTo>
                      <a:pt x="167" y="344"/>
                    </a:lnTo>
                    <a:lnTo>
                      <a:pt x="163" y="339"/>
                    </a:lnTo>
                    <a:lnTo>
                      <a:pt x="161" y="337"/>
                    </a:lnTo>
                    <a:lnTo>
                      <a:pt x="159" y="334"/>
                    </a:lnTo>
                    <a:lnTo>
                      <a:pt x="157" y="332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35" y="305"/>
                    </a:lnTo>
                    <a:lnTo>
                      <a:pt x="126" y="294"/>
                    </a:lnTo>
                    <a:lnTo>
                      <a:pt x="118" y="284"/>
                    </a:lnTo>
                    <a:lnTo>
                      <a:pt x="108" y="274"/>
                    </a:lnTo>
                    <a:lnTo>
                      <a:pt x="97" y="267"/>
                    </a:lnTo>
                    <a:lnTo>
                      <a:pt x="85" y="262"/>
                    </a:lnTo>
                    <a:lnTo>
                      <a:pt x="72" y="261"/>
                    </a:lnTo>
                    <a:lnTo>
                      <a:pt x="57" y="263"/>
                    </a:lnTo>
                    <a:lnTo>
                      <a:pt x="54" y="264"/>
                    </a:lnTo>
                    <a:lnTo>
                      <a:pt x="51" y="265"/>
                    </a:lnTo>
                    <a:lnTo>
                      <a:pt x="46" y="267"/>
                    </a:lnTo>
                    <a:lnTo>
                      <a:pt x="41" y="269"/>
                    </a:lnTo>
                    <a:lnTo>
                      <a:pt x="36" y="270"/>
                    </a:lnTo>
                    <a:lnTo>
                      <a:pt x="28" y="272"/>
                    </a:lnTo>
                    <a:lnTo>
                      <a:pt x="19" y="273"/>
                    </a:lnTo>
                    <a:lnTo>
                      <a:pt x="9" y="273"/>
                    </a:lnTo>
                    <a:lnTo>
                      <a:pt x="0" y="270"/>
                    </a:lnTo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1"/>
              <p:cNvSpPr>
                <a:spLocks/>
              </p:cNvSpPr>
              <p:nvPr/>
            </p:nvSpPr>
            <p:spPr bwMode="auto">
              <a:xfrm>
                <a:off x="4652" y="2193"/>
                <a:ext cx="438" cy="658"/>
              </a:xfrm>
              <a:custGeom>
                <a:avLst/>
                <a:gdLst/>
                <a:ahLst/>
                <a:cxnLst>
                  <a:cxn ang="0">
                    <a:pos x="345" y="30"/>
                  </a:cxn>
                  <a:cxn ang="0">
                    <a:pos x="382" y="53"/>
                  </a:cxn>
                  <a:cxn ang="0">
                    <a:pos x="417" y="82"/>
                  </a:cxn>
                  <a:cxn ang="0">
                    <a:pos x="437" y="114"/>
                  </a:cxn>
                  <a:cxn ang="0">
                    <a:pos x="429" y="191"/>
                  </a:cxn>
                  <a:cxn ang="0">
                    <a:pos x="396" y="296"/>
                  </a:cxn>
                  <a:cxn ang="0">
                    <a:pos x="369" y="355"/>
                  </a:cxn>
                  <a:cxn ang="0">
                    <a:pos x="379" y="389"/>
                  </a:cxn>
                  <a:cxn ang="0">
                    <a:pos x="389" y="406"/>
                  </a:cxn>
                  <a:cxn ang="0">
                    <a:pos x="412" y="468"/>
                  </a:cxn>
                  <a:cxn ang="0">
                    <a:pos x="426" y="570"/>
                  </a:cxn>
                  <a:cxn ang="0">
                    <a:pos x="406" y="622"/>
                  </a:cxn>
                  <a:cxn ang="0">
                    <a:pos x="374" y="646"/>
                  </a:cxn>
                  <a:cxn ang="0">
                    <a:pos x="334" y="657"/>
                  </a:cxn>
                  <a:cxn ang="0">
                    <a:pos x="289" y="657"/>
                  </a:cxn>
                  <a:cxn ang="0">
                    <a:pos x="247" y="649"/>
                  </a:cxn>
                  <a:cxn ang="0">
                    <a:pos x="207" y="632"/>
                  </a:cxn>
                  <a:cxn ang="0">
                    <a:pos x="177" y="605"/>
                  </a:cxn>
                  <a:cxn ang="0">
                    <a:pos x="163" y="570"/>
                  </a:cxn>
                  <a:cxn ang="0">
                    <a:pos x="167" y="542"/>
                  </a:cxn>
                  <a:cxn ang="0">
                    <a:pos x="180" y="523"/>
                  </a:cxn>
                  <a:cxn ang="0">
                    <a:pos x="200" y="507"/>
                  </a:cxn>
                  <a:cxn ang="0">
                    <a:pos x="225" y="496"/>
                  </a:cxn>
                  <a:cxn ang="0">
                    <a:pos x="250" y="487"/>
                  </a:cxn>
                  <a:cxn ang="0">
                    <a:pos x="273" y="475"/>
                  </a:cxn>
                  <a:cxn ang="0">
                    <a:pos x="292" y="448"/>
                  </a:cxn>
                  <a:cxn ang="0">
                    <a:pos x="277" y="394"/>
                  </a:cxn>
                  <a:cxn ang="0">
                    <a:pos x="229" y="355"/>
                  </a:cxn>
                  <a:cxn ang="0">
                    <a:pos x="203" y="353"/>
                  </a:cxn>
                  <a:cxn ang="0">
                    <a:pos x="190" y="352"/>
                  </a:cxn>
                  <a:cxn ang="0">
                    <a:pos x="176" y="350"/>
                  </a:cxn>
                  <a:cxn ang="0">
                    <a:pos x="164" y="340"/>
                  </a:cxn>
                  <a:cxn ang="0">
                    <a:pos x="155" y="329"/>
                  </a:cxn>
                  <a:cxn ang="0">
                    <a:pos x="145" y="317"/>
                  </a:cxn>
                  <a:cxn ang="0">
                    <a:pos x="115" y="280"/>
                  </a:cxn>
                  <a:cxn ang="0">
                    <a:pos x="71" y="256"/>
                  </a:cxn>
                  <a:cxn ang="0">
                    <a:pos x="45" y="262"/>
                  </a:cxn>
                  <a:cxn ang="0">
                    <a:pos x="19" y="268"/>
                  </a:cxn>
                  <a:cxn ang="0">
                    <a:pos x="14" y="133"/>
                  </a:cxn>
                  <a:cxn ang="0">
                    <a:pos x="42" y="84"/>
                  </a:cxn>
                  <a:cxn ang="0">
                    <a:pos x="73" y="43"/>
                  </a:cxn>
                  <a:cxn ang="0">
                    <a:pos x="99" y="27"/>
                  </a:cxn>
                  <a:cxn ang="0">
                    <a:pos x="119" y="18"/>
                  </a:cxn>
                  <a:cxn ang="0">
                    <a:pos x="145" y="10"/>
                  </a:cxn>
                  <a:cxn ang="0">
                    <a:pos x="160" y="18"/>
                  </a:cxn>
                  <a:cxn ang="0">
                    <a:pos x="158" y="71"/>
                  </a:cxn>
                  <a:cxn ang="0">
                    <a:pos x="166" y="119"/>
                  </a:cxn>
                  <a:cxn ang="0">
                    <a:pos x="191" y="96"/>
                  </a:cxn>
                  <a:cxn ang="0">
                    <a:pos x="216" y="65"/>
                  </a:cxn>
                  <a:cxn ang="0">
                    <a:pos x="254" y="24"/>
                  </a:cxn>
                  <a:cxn ang="0">
                    <a:pos x="281" y="1"/>
                  </a:cxn>
                  <a:cxn ang="0">
                    <a:pos x="305" y="8"/>
                  </a:cxn>
                </a:cxnLst>
                <a:rect l="0" t="0" r="r" b="b"/>
                <a:pathLst>
                  <a:path w="438" h="658">
                    <a:moveTo>
                      <a:pt x="323" y="18"/>
                    </a:moveTo>
                    <a:lnTo>
                      <a:pt x="329" y="22"/>
                    </a:lnTo>
                    <a:lnTo>
                      <a:pt x="336" y="26"/>
                    </a:lnTo>
                    <a:lnTo>
                      <a:pt x="345" y="30"/>
                    </a:lnTo>
                    <a:lnTo>
                      <a:pt x="353" y="35"/>
                    </a:lnTo>
                    <a:lnTo>
                      <a:pt x="362" y="41"/>
                    </a:lnTo>
                    <a:lnTo>
                      <a:pt x="372" y="47"/>
                    </a:lnTo>
                    <a:lnTo>
                      <a:pt x="382" y="53"/>
                    </a:lnTo>
                    <a:lnTo>
                      <a:pt x="391" y="60"/>
                    </a:lnTo>
                    <a:lnTo>
                      <a:pt x="400" y="67"/>
                    </a:lnTo>
                    <a:lnTo>
                      <a:pt x="410" y="74"/>
                    </a:lnTo>
                    <a:lnTo>
                      <a:pt x="417" y="82"/>
                    </a:lnTo>
                    <a:lnTo>
                      <a:pt x="425" y="89"/>
                    </a:lnTo>
                    <a:lnTo>
                      <a:pt x="430" y="97"/>
                    </a:lnTo>
                    <a:lnTo>
                      <a:pt x="434" y="105"/>
                    </a:lnTo>
                    <a:lnTo>
                      <a:pt x="437" y="114"/>
                    </a:lnTo>
                    <a:lnTo>
                      <a:pt x="438" y="122"/>
                    </a:lnTo>
                    <a:lnTo>
                      <a:pt x="437" y="141"/>
                    </a:lnTo>
                    <a:lnTo>
                      <a:pt x="434" y="165"/>
                    </a:lnTo>
                    <a:lnTo>
                      <a:pt x="429" y="191"/>
                    </a:lnTo>
                    <a:lnTo>
                      <a:pt x="423" y="218"/>
                    </a:lnTo>
                    <a:lnTo>
                      <a:pt x="415" y="245"/>
                    </a:lnTo>
                    <a:lnTo>
                      <a:pt x="406" y="272"/>
                    </a:lnTo>
                    <a:lnTo>
                      <a:pt x="396" y="296"/>
                    </a:lnTo>
                    <a:lnTo>
                      <a:pt x="385" y="316"/>
                    </a:lnTo>
                    <a:lnTo>
                      <a:pt x="377" y="332"/>
                    </a:lnTo>
                    <a:lnTo>
                      <a:pt x="372" y="344"/>
                    </a:lnTo>
                    <a:lnTo>
                      <a:pt x="369" y="355"/>
                    </a:lnTo>
                    <a:lnTo>
                      <a:pt x="369" y="364"/>
                    </a:lnTo>
                    <a:lnTo>
                      <a:pt x="370" y="372"/>
                    </a:lnTo>
                    <a:lnTo>
                      <a:pt x="374" y="380"/>
                    </a:lnTo>
                    <a:lnTo>
                      <a:pt x="379" y="389"/>
                    </a:lnTo>
                    <a:lnTo>
                      <a:pt x="385" y="399"/>
                    </a:lnTo>
                    <a:lnTo>
                      <a:pt x="387" y="401"/>
                    </a:lnTo>
                    <a:lnTo>
                      <a:pt x="388" y="403"/>
                    </a:lnTo>
                    <a:lnTo>
                      <a:pt x="389" y="406"/>
                    </a:lnTo>
                    <a:lnTo>
                      <a:pt x="390" y="408"/>
                    </a:lnTo>
                    <a:lnTo>
                      <a:pt x="397" y="425"/>
                    </a:lnTo>
                    <a:lnTo>
                      <a:pt x="405" y="445"/>
                    </a:lnTo>
                    <a:lnTo>
                      <a:pt x="412" y="468"/>
                    </a:lnTo>
                    <a:lnTo>
                      <a:pt x="419" y="494"/>
                    </a:lnTo>
                    <a:lnTo>
                      <a:pt x="424" y="520"/>
                    </a:lnTo>
                    <a:lnTo>
                      <a:pt x="426" y="545"/>
                    </a:lnTo>
                    <a:lnTo>
                      <a:pt x="426" y="570"/>
                    </a:lnTo>
                    <a:lnTo>
                      <a:pt x="421" y="593"/>
                    </a:lnTo>
                    <a:lnTo>
                      <a:pt x="417" y="604"/>
                    </a:lnTo>
                    <a:lnTo>
                      <a:pt x="412" y="613"/>
                    </a:lnTo>
                    <a:lnTo>
                      <a:pt x="406" y="622"/>
                    </a:lnTo>
                    <a:lnTo>
                      <a:pt x="399" y="630"/>
                    </a:lnTo>
                    <a:lnTo>
                      <a:pt x="392" y="636"/>
                    </a:lnTo>
                    <a:lnTo>
                      <a:pt x="383" y="642"/>
                    </a:lnTo>
                    <a:lnTo>
                      <a:pt x="374" y="646"/>
                    </a:lnTo>
                    <a:lnTo>
                      <a:pt x="365" y="650"/>
                    </a:lnTo>
                    <a:lnTo>
                      <a:pt x="355" y="653"/>
                    </a:lnTo>
                    <a:lnTo>
                      <a:pt x="345" y="655"/>
                    </a:lnTo>
                    <a:lnTo>
                      <a:pt x="334" y="657"/>
                    </a:lnTo>
                    <a:lnTo>
                      <a:pt x="323" y="658"/>
                    </a:lnTo>
                    <a:lnTo>
                      <a:pt x="312" y="658"/>
                    </a:lnTo>
                    <a:lnTo>
                      <a:pt x="300" y="658"/>
                    </a:lnTo>
                    <a:lnTo>
                      <a:pt x="289" y="657"/>
                    </a:lnTo>
                    <a:lnTo>
                      <a:pt x="277" y="656"/>
                    </a:lnTo>
                    <a:lnTo>
                      <a:pt x="267" y="654"/>
                    </a:lnTo>
                    <a:lnTo>
                      <a:pt x="257" y="652"/>
                    </a:lnTo>
                    <a:lnTo>
                      <a:pt x="247" y="649"/>
                    </a:lnTo>
                    <a:lnTo>
                      <a:pt x="236" y="646"/>
                    </a:lnTo>
                    <a:lnTo>
                      <a:pt x="226" y="642"/>
                    </a:lnTo>
                    <a:lnTo>
                      <a:pt x="217" y="637"/>
                    </a:lnTo>
                    <a:lnTo>
                      <a:pt x="207" y="632"/>
                    </a:lnTo>
                    <a:lnTo>
                      <a:pt x="199" y="626"/>
                    </a:lnTo>
                    <a:lnTo>
                      <a:pt x="191" y="620"/>
                    </a:lnTo>
                    <a:lnTo>
                      <a:pt x="183" y="613"/>
                    </a:lnTo>
                    <a:lnTo>
                      <a:pt x="177" y="605"/>
                    </a:lnTo>
                    <a:lnTo>
                      <a:pt x="172" y="597"/>
                    </a:lnTo>
                    <a:lnTo>
                      <a:pt x="168" y="589"/>
                    </a:lnTo>
                    <a:lnTo>
                      <a:pt x="165" y="579"/>
                    </a:lnTo>
                    <a:lnTo>
                      <a:pt x="163" y="570"/>
                    </a:lnTo>
                    <a:lnTo>
                      <a:pt x="163" y="560"/>
                    </a:lnTo>
                    <a:lnTo>
                      <a:pt x="164" y="554"/>
                    </a:lnTo>
                    <a:lnTo>
                      <a:pt x="165" y="547"/>
                    </a:lnTo>
                    <a:lnTo>
                      <a:pt x="167" y="542"/>
                    </a:lnTo>
                    <a:lnTo>
                      <a:pt x="169" y="537"/>
                    </a:lnTo>
                    <a:lnTo>
                      <a:pt x="172" y="532"/>
                    </a:lnTo>
                    <a:lnTo>
                      <a:pt x="176" y="527"/>
                    </a:lnTo>
                    <a:lnTo>
                      <a:pt x="180" y="523"/>
                    </a:lnTo>
                    <a:lnTo>
                      <a:pt x="184" y="519"/>
                    </a:lnTo>
                    <a:lnTo>
                      <a:pt x="189" y="514"/>
                    </a:lnTo>
                    <a:lnTo>
                      <a:pt x="194" y="511"/>
                    </a:lnTo>
                    <a:lnTo>
                      <a:pt x="200" y="507"/>
                    </a:lnTo>
                    <a:lnTo>
                      <a:pt x="206" y="504"/>
                    </a:lnTo>
                    <a:lnTo>
                      <a:pt x="212" y="501"/>
                    </a:lnTo>
                    <a:lnTo>
                      <a:pt x="218" y="499"/>
                    </a:lnTo>
                    <a:lnTo>
                      <a:pt x="225" y="496"/>
                    </a:lnTo>
                    <a:lnTo>
                      <a:pt x="232" y="494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7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7" y="479"/>
                    </a:lnTo>
                    <a:lnTo>
                      <a:pt x="273" y="475"/>
                    </a:lnTo>
                    <a:lnTo>
                      <a:pt x="277" y="472"/>
                    </a:lnTo>
                    <a:lnTo>
                      <a:pt x="284" y="465"/>
                    </a:lnTo>
                    <a:lnTo>
                      <a:pt x="289" y="457"/>
                    </a:lnTo>
                    <a:lnTo>
                      <a:pt x="292" y="448"/>
                    </a:lnTo>
                    <a:lnTo>
                      <a:pt x="292" y="436"/>
                    </a:lnTo>
                    <a:lnTo>
                      <a:pt x="290" y="422"/>
                    </a:lnTo>
                    <a:lnTo>
                      <a:pt x="285" y="408"/>
                    </a:lnTo>
                    <a:lnTo>
                      <a:pt x="277" y="394"/>
                    </a:lnTo>
                    <a:lnTo>
                      <a:pt x="267" y="381"/>
                    </a:lnTo>
                    <a:lnTo>
                      <a:pt x="255" y="370"/>
                    </a:lnTo>
                    <a:lnTo>
                      <a:pt x="243" y="361"/>
                    </a:lnTo>
                    <a:lnTo>
                      <a:pt x="229" y="355"/>
                    </a:lnTo>
                    <a:lnTo>
                      <a:pt x="216" y="353"/>
                    </a:lnTo>
                    <a:lnTo>
                      <a:pt x="212" y="353"/>
                    </a:lnTo>
                    <a:lnTo>
                      <a:pt x="207" y="353"/>
                    </a:lnTo>
                    <a:lnTo>
                      <a:pt x="203" y="353"/>
                    </a:lnTo>
                    <a:lnTo>
                      <a:pt x="200" y="353"/>
                    </a:lnTo>
                    <a:lnTo>
                      <a:pt x="197" y="353"/>
                    </a:lnTo>
                    <a:lnTo>
                      <a:pt x="193" y="353"/>
                    </a:lnTo>
                    <a:lnTo>
                      <a:pt x="190" y="352"/>
                    </a:lnTo>
                    <a:lnTo>
                      <a:pt x="187" y="352"/>
                    </a:lnTo>
                    <a:lnTo>
                      <a:pt x="182" y="351"/>
                    </a:lnTo>
                    <a:lnTo>
                      <a:pt x="179" y="351"/>
                    </a:lnTo>
                    <a:lnTo>
                      <a:pt x="176" y="350"/>
                    </a:lnTo>
                    <a:lnTo>
                      <a:pt x="173" y="348"/>
                    </a:lnTo>
                    <a:lnTo>
                      <a:pt x="170" y="346"/>
                    </a:lnTo>
                    <a:lnTo>
                      <a:pt x="167" y="343"/>
                    </a:lnTo>
                    <a:lnTo>
                      <a:pt x="164" y="340"/>
                    </a:lnTo>
                    <a:lnTo>
                      <a:pt x="160" y="336"/>
                    </a:lnTo>
                    <a:lnTo>
                      <a:pt x="159" y="334"/>
                    </a:lnTo>
                    <a:lnTo>
                      <a:pt x="157" y="331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42" y="314"/>
                    </a:lnTo>
                    <a:lnTo>
                      <a:pt x="133" y="302"/>
                    </a:lnTo>
                    <a:lnTo>
                      <a:pt x="124" y="291"/>
                    </a:lnTo>
                    <a:lnTo>
                      <a:pt x="115" y="280"/>
                    </a:lnTo>
                    <a:lnTo>
                      <a:pt x="106" y="271"/>
                    </a:lnTo>
                    <a:lnTo>
                      <a:pt x="95" y="263"/>
                    </a:lnTo>
                    <a:lnTo>
                      <a:pt x="84" y="258"/>
                    </a:lnTo>
                    <a:lnTo>
                      <a:pt x="71" y="256"/>
                    </a:lnTo>
                    <a:lnTo>
                      <a:pt x="56" y="258"/>
                    </a:lnTo>
                    <a:lnTo>
                      <a:pt x="53" y="259"/>
                    </a:lnTo>
                    <a:lnTo>
                      <a:pt x="49" y="260"/>
                    </a:lnTo>
                    <a:lnTo>
                      <a:pt x="45" y="262"/>
                    </a:lnTo>
                    <a:lnTo>
                      <a:pt x="40" y="263"/>
                    </a:lnTo>
                    <a:lnTo>
                      <a:pt x="35" y="265"/>
                    </a:lnTo>
                    <a:lnTo>
                      <a:pt x="28" y="267"/>
                    </a:lnTo>
                    <a:lnTo>
                      <a:pt x="19" y="268"/>
                    </a:lnTo>
                    <a:lnTo>
                      <a:pt x="9" y="268"/>
                    </a:lnTo>
                    <a:lnTo>
                      <a:pt x="0" y="266"/>
                    </a:lnTo>
                    <a:lnTo>
                      <a:pt x="7" y="145"/>
                    </a:lnTo>
                    <a:lnTo>
                      <a:pt x="14" y="133"/>
                    </a:lnTo>
                    <a:lnTo>
                      <a:pt x="22" y="120"/>
                    </a:lnTo>
                    <a:lnTo>
                      <a:pt x="28" y="108"/>
                    </a:lnTo>
                    <a:lnTo>
                      <a:pt x="35" y="96"/>
                    </a:lnTo>
                    <a:lnTo>
                      <a:pt x="42" y="84"/>
                    </a:lnTo>
                    <a:lnTo>
                      <a:pt x="49" y="72"/>
                    </a:lnTo>
                    <a:lnTo>
                      <a:pt x="56" y="61"/>
                    </a:lnTo>
                    <a:lnTo>
                      <a:pt x="64" y="51"/>
                    </a:lnTo>
                    <a:lnTo>
                      <a:pt x="73" y="43"/>
                    </a:lnTo>
                    <a:lnTo>
                      <a:pt x="83" y="35"/>
                    </a:lnTo>
                    <a:lnTo>
                      <a:pt x="95" y="29"/>
                    </a:lnTo>
                    <a:lnTo>
                      <a:pt x="97" y="28"/>
                    </a:lnTo>
                    <a:lnTo>
                      <a:pt x="99" y="27"/>
                    </a:lnTo>
                    <a:lnTo>
                      <a:pt x="101" y="26"/>
                    </a:lnTo>
                    <a:lnTo>
                      <a:pt x="103" y="25"/>
                    </a:lnTo>
                    <a:lnTo>
                      <a:pt x="111" y="21"/>
                    </a:lnTo>
                    <a:lnTo>
                      <a:pt x="119" y="18"/>
                    </a:lnTo>
                    <a:lnTo>
                      <a:pt x="127" y="15"/>
                    </a:lnTo>
                    <a:lnTo>
                      <a:pt x="134" y="13"/>
                    </a:lnTo>
                    <a:lnTo>
                      <a:pt x="140" y="11"/>
                    </a:lnTo>
                    <a:lnTo>
                      <a:pt x="145" y="10"/>
                    </a:lnTo>
                    <a:lnTo>
                      <a:pt x="149" y="11"/>
                    </a:lnTo>
                    <a:lnTo>
                      <a:pt x="150" y="13"/>
                    </a:lnTo>
                    <a:lnTo>
                      <a:pt x="156" y="14"/>
                    </a:lnTo>
                    <a:lnTo>
                      <a:pt x="160" y="18"/>
                    </a:lnTo>
                    <a:lnTo>
                      <a:pt x="162" y="27"/>
                    </a:lnTo>
                    <a:lnTo>
                      <a:pt x="161" y="39"/>
                    </a:lnTo>
                    <a:lnTo>
                      <a:pt x="160" y="54"/>
                    </a:lnTo>
                    <a:lnTo>
                      <a:pt x="158" y="71"/>
                    </a:lnTo>
                    <a:lnTo>
                      <a:pt x="157" y="89"/>
                    </a:lnTo>
                    <a:lnTo>
                      <a:pt x="158" y="104"/>
                    </a:lnTo>
                    <a:lnTo>
                      <a:pt x="161" y="115"/>
                    </a:lnTo>
                    <a:lnTo>
                      <a:pt x="166" y="119"/>
                    </a:lnTo>
                    <a:lnTo>
                      <a:pt x="174" y="116"/>
                    </a:lnTo>
                    <a:lnTo>
                      <a:pt x="186" y="104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5" y="92"/>
                    </a:lnTo>
                    <a:lnTo>
                      <a:pt x="198" y="87"/>
                    </a:lnTo>
                    <a:lnTo>
                      <a:pt x="207" y="76"/>
                    </a:lnTo>
                    <a:lnTo>
                      <a:pt x="216" y="65"/>
                    </a:lnTo>
                    <a:lnTo>
                      <a:pt x="226" y="54"/>
                    </a:lnTo>
                    <a:lnTo>
                      <a:pt x="236" y="43"/>
                    </a:lnTo>
                    <a:lnTo>
                      <a:pt x="245" y="33"/>
                    </a:lnTo>
                    <a:lnTo>
                      <a:pt x="254" y="24"/>
                    </a:lnTo>
                    <a:lnTo>
                      <a:pt x="262" y="16"/>
                    </a:lnTo>
                    <a:lnTo>
                      <a:pt x="269" y="9"/>
                    </a:lnTo>
                    <a:lnTo>
                      <a:pt x="275" y="4"/>
                    </a:lnTo>
                    <a:lnTo>
                      <a:pt x="281" y="1"/>
                    </a:lnTo>
                    <a:lnTo>
                      <a:pt x="286" y="0"/>
                    </a:lnTo>
                    <a:lnTo>
                      <a:pt x="292" y="1"/>
                    </a:lnTo>
                    <a:lnTo>
                      <a:pt x="298" y="4"/>
                    </a:lnTo>
                    <a:lnTo>
                      <a:pt x="305" y="8"/>
                    </a:lnTo>
                    <a:lnTo>
                      <a:pt x="313" y="13"/>
                    </a:lnTo>
                    <a:lnTo>
                      <a:pt x="323" y="18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32"/>
              <p:cNvSpPr>
                <a:spLocks/>
              </p:cNvSpPr>
              <p:nvPr/>
            </p:nvSpPr>
            <p:spPr bwMode="auto">
              <a:xfrm>
                <a:off x="4653" y="2196"/>
                <a:ext cx="434" cy="651"/>
              </a:xfrm>
              <a:custGeom>
                <a:avLst/>
                <a:gdLst/>
                <a:ahLst/>
                <a:cxnLst>
                  <a:cxn ang="0">
                    <a:pos x="342" y="29"/>
                  </a:cxn>
                  <a:cxn ang="0">
                    <a:pos x="379" y="52"/>
                  </a:cxn>
                  <a:cxn ang="0">
                    <a:pos x="413" y="79"/>
                  </a:cxn>
                  <a:cxn ang="0">
                    <a:pos x="433" y="111"/>
                  </a:cxn>
                  <a:cxn ang="0">
                    <a:pos x="426" y="186"/>
                  </a:cxn>
                  <a:cxn ang="0">
                    <a:pos x="394" y="289"/>
                  </a:cxn>
                  <a:cxn ang="0">
                    <a:pos x="366" y="348"/>
                  </a:cxn>
                  <a:cxn ang="0">
                    <a:pos x="375" y="383"/>
                  </a:cxn>
                  <a:cxn ang="0">
                    <a:pos x="384" y="400"/>
                  </a:cxn>
                  <a:cxn ang="0">
                    <a:pos x="408" y="463"/>
                  </a:cxn>
                  <a:cxn ang="0">
                    <a:pos x="421" y="566"/>
                  </a:cxn>
                  <a:cxn ang="0">
                    <a:pos x="402" y="616"/>
                  </a:cxn>
                  <a:cxn ang="0">
                    <a:pos x="371" y="639"/>
                  </a:cxn>
                  <a:cxn ang="0">
                    <a:pos x="332" y="650"/>
                  </a:cxn>
                  <a:cxn ang="0">
                    <a:pos x="287" y="649"/>
                  </a:cxn>
                  <a:cxn ang="0">
                    <a:pos x="245" y="641"/>
                  </a:cxn>
                  <a:cxn ang="0">
                    <a:pos x="206" y="624"/>
                  </a:cxn>
                  <a:cxn ang="0">
                    <a:pos x="177" y="598"/>
                  </a:cxn>
                  <a:cxn ang="0">
                    <a:pos x="165" y="563"/>
                  </a:cxn>
                  <a:cxn ang="0">
                    <a:pos x="171" y="535"/>
                  </a:cxn>
                  <a:cxn ang="0">
                    <a:pos x="185" y="517"/>
                  </a:cxn>
                  <a:cxn ang="0">
                    <a:pos x="207" y="503"/>
                  </a:cxn>
                  <a:cxn ang="0">
                    <a:pos x="232" y="494"/>
                  </a:cxn>
                  <a:cxn ang="0">
                    <a:pos x="257" y="484"/>
                  </a:cxn>
                  <a:cxn ang="0">
                    <a:pos x="279" y="472"/>
                  </a:cxn>
                  <a:cxn ang="0">
                    <a:pos x="294" y="441"/>
                  </a:cxn>
                  <a:cxn ang="0">
                    <a:pos x="277" y="388"/>
                  </a:cxn>
                  <a:cxn ang="0">
                    <a:pos x="230" y="350"/>
                  </a:cxn>
                  <a:cxn ang="0">
                    <a:pos x="204" y="346"/>
                  </a:cxn>
                  <a:cxn ang="0">
                    <a:pos x="190" y="346"/>
                  </a:cxn>
                  <a:cxn ang="0">
                    <a:pos x="175" y="345"/>
                  </a:cxn>
                  <a:cxn ang="0">
                    <a:pos x="163" y="336"/>
                  </a:cxn>
                  <a:cxn ang="0">
                    <a:pos x="154" y="325"/>
                  </a:cxn>
                  <a:cxn ang="0">
                    <a:pos x="145" y="313"/>
                  </a:cxn>
                  <a:cxn ang="0">
                    <a:pos x="115" y="276"/>
                  </a:cxn>
                  <a:cxn ang="0">
                    <a:pos x="72" y="251"/>
                  </a:cxn>
                  <a:cxn ang="0">
                    <a:pos x="46" y="256"/>
                  </a:cxn>
                  <a:cxn ang="0">
                    <a:pos x="20" y="271"/>
                  </a:cxn>
                  <a:cxn ang="0">
                    <a:pos x="1" y="199"/>
                  </a:cxn>
                  <a:cxn ang="0">
                    <a:pos x="14" y="129"/>
                  </a:cxn>
                  <a:cxn ang="0">
                    <a:pos x="42" y="81"/>
                  </a:cxn>
                  <a:cxn ang="0">
                    <a:pos x="74" y="39"/>
                  </a:cxn>
                  <a:cxn ang="0">
                    <a:pos x="100" y="24"/>
                  </a:cxn>
                  <a:cxn ang="0">
                    <a:pos x="121" y="16"/>
                  </a:cxn>
                  <a:cxn ang="0">
                    <a:pos x="146" y="8"/>
                  </a:cxn>
                  <a:cxn ang="0">
                    <a:pos x="156" y="21"/>
                  </a:cxn>
                  <a:cxn ang="0">
                    <a:pos x="154" y="77"/>
                  </a:cxn>
                  <a:cxn ang="0">
                    <a:pos x="165" y="122"/>
                  </a:cxn>
                  <a:cxn ang="0">
                    <a:pos x="191" y="96"/>
                  </a:cxn>
                  <a:cxn ang="0">
                    <a:pos x="216" y="64"/>
                  </a:cxn>
                  <a:cxn ang="0">
                    <a:pos x="254" y="22"/>
                  </a:cxn>
                  <a:cxn ang="0">
                    <a:pos x="280" y="1"/>
                  </a:cxn>
                  <a:cxn ang="0">
                    <a:pos x="304" y="7"/>
                  </a:cxn>
                </a:cxnLst>
                <a:rect l="0" t="0" r="r" b="b"/>
                <a:pathLst>
                  <a:path w="434" h="651">
                    <a:moveTo>
                      <a:pt x="321" y="18"/>
                    </a:moveTo>
                    <a:lnTo>
                      <a:pt x="327" y="21"/>
                    </a:lnTo>
                    <a:lnTo>
                      <a:pt x="334" y="25"/>
                    </a:lnTo>
                    <a:lnTo>
                      <a:pt x="342" y="29"/>
                    </a:lnTo>
                    <a:lnTo>
                      <a:pt x="351" y="35"/>
                    </a:lnTo>
                    <a:lnTo>
                      <a:pt x="360" y="40"/>
                    </a:lnTo>
                    <a:lnTo>
                      <a:pt x="370" y="46"/>
                    </a:lnTo>
                    <a:lnTo>
                      <a:pt x="379" y="52"/>
                    </a:lnTo>
                    <a:lnTo>
                      <a:pt x="388" y="58"/>
                    </a:lnTo>
                    <a:lnTo>
                      <a:pt x="397" y="65"/>
                    </a:lnTo>
                    <a:lnTo>
                      <a:pt x="406" y="72"/>
                    </a:lnTo>
                    <a:lnTo>
                      <a:pt x="413" y="79"/>
                    </a:lnTo>
                    <a:lnTo>
                      <a:pt x="420" y="87"/>
                    </a:lnTo>
                    <a:lnTo>
                      <a:pt x="426" y="95"/>
                    </a:lnTo>
                    <a:lnTo>
                      <a:pt x="431" y="103"/>
                    </a:lnTo>
                    <a:lnTo>
                      <a:pt x="433" y="111"/>
                    </a:lnTo>
                    <a:lnTo>
                      <a:pt x="434" y="119"/>
                    </a:lnTo>
                    <a:lnTo>
                      <a:pt x="433" y="138"/>
                    </a:lnTo>
                    <a:lnTo>
                      <a:pt x="430" y="161"/>
                    </a:lnTo>
                    <a:lnTo>
                      <a:pt x="426" y="186"/>
                    </a:lnTo>
                    <a:lnTo>
                      <a:pt x="420" y="213"/>
                    </a:lnTo>
                    <a:lnTo>
                      <a:pt x="413" y="240"/>
                    </a:lnTo>
                    <a:lnTo>
                      <a:pt x="404" y="266"/>
                    </a:lnTo>
                    <a:lnTo>
                      <a:pt x="394" y="289"/>
                    </a:lnTo>
                    <a:lnTo>
                      <a:pt x="384" y="309"/>
                    </a:lnTo>
                    <a:lnTo>
                      <a:pt x="375" y="325"/>
                    </a:lnTo>
                    <a:lnTo>
                      <a:pt x="369" y="338"/>
                    </a:lnTo>
                    <a:lnTo>
                      <a:pt x="366" y="348"/>
                    </a:lnTo>
                    <a:lnTo>
                      <a:pt x="365" y="358"/>
                    </a:lnTo>
                    <a:lnTo>
                      <a:pt x="367" y="366"/>
                    </a:lnTo>
                    <a:lnTo>
                      <a:pt x="370" y="374"/>
                    </a:lnTo>
                    <a:lnTo>
                      <a:pt x="375" y="383"/>
                    </a:lnTo>
                    <a:lnTo>
                      <a:pt x="380" y="393"/>
                    </a:lnTo>
                    <a:lnTo>
                      <a:pt x="382" y="396"/>
                    </a:lnTo>
                    <a:lnTo>
                      <a:pt x="383" y="397"/>
                    </a:lnTo>
                    <a:lnTo>
                      <a:pt x="384" y="400"/>
                    </a:lnTo>
                    <a:lnTo>
                      <a:pt x="385" y="402"/>
                    </a:lnTo>
                    <a:lnTo>
                      <a:pt x="393" y="419"/>
                    </a:lnTo>
                    <a:lnTo>
                      <a:pt x="400" y="439"/>
                    </a:lnTo>
                    <a:lnTo>
                      <a:pt x="408" y="463"/>
                    </a:lnTo>
                    <a:lnTo>
                      <a:pt x="414" y="488"/>
                    </a:lnTo>
                    <a:lnTo>
                      <a:pt x="419" y="515"/>
                    </a:lnTo>
                    <a:lnTo>
                      <a:pt x="422" y="541"/>
                    </a:lnTo>
                    <a:lnTo>
                      <a:pt x="421" y="566"/>
                    </a:lnTo>
                    <a:lnTo>
                      <a:pt x="417" y="588"/>
                    </a:lnTo>
                    <a:lnTo>
                      <a:pt x="413" y="598"/>
                    </a:lnTo>
                    <a:lnTo>
                      <a:pt x="408" y="608"/>
                    </a:lnTo>
                    <a:lnTo>
                      <a:pt x="402" y="616"/>
                    </a:lnTo>
                    <a:lnTo>
                      <a:pt x="395" y="623"/>
                    </a:lnTo>
                    <a:lnTo>
                      <a:pt x="388" y="629"/>
                    </a:lnTo>
                    <a:lnTo>
                      <a:pt x="380" y="635"/>
                    </a:lnTo>
                    <a:lnTo>
                      <a:pt x="371" y="639"/>
                    </a:lnTo>
                    <a:lnTo>
                      <a:pt x="362" y="643"/>
                    </a:lnTo>
                    <a:lnTo>
                      <a:pt x="352" y="646"/>
                    </a:lnTo>
                    <a:lnTo>
                      <a:pt x="342" y="648"/>
                    </a:lnTo>
                    <a:lnTo>
                      <a:pt x="332" y="650"/>
                    </a:lnTo>
                    <a:lnTo>
                      <a:pt x="321" y="650"/>
                    </a:lnTo>
                    <a:lnTo>
                      <a:pt x="310" y="651"/>
                    </a:lnTo>
                    <a:lnTo>
                      <a:pt x="299" y="650"/>
                    </a:lnTo>
                    <a:lnTo>
                      <a:pt x="287" y="649"/>
                    </a:lnTo>
                    <a:lnTo>
                      <a:pt x="276" y="648"/>
                    </a:lnTo>
                    <a:lnTo>
                      <a:pt x="266" y="646"/>
                    </a:lnTo>
                    <a:lnTo>
                      <a:pt x="256" y="644"/>
                    </a:lnTo>
                    <a:lnTo>
                      <a:pt x="245" y="641"/>
                    </a:lnTo>
                    <a:lnTo>
                      <a:pt x="235" y="638"/>
                    </a:lnTo>
                    <a:lnTo>
                      <a:pt x="224" y="634"/>
                    </a:lnTo>
                    <a:lnTo>
                      <a:pt x="215" y="629"/>
                    </a:lnTo>
                    <a:lnTo>
                      <a:pt x="206" y="624"/>
                    </a:lnTo>
                    <a:lnTo>
                      <a:pt x="197" y="619"/>
                    </a:lnTo>
                    <a:lnTo>
                      <a:pt x="189" y="612"/>
                    </a:lnTo>
                    <a:lnTo>
                      <a:pt x="182" y="606"/>
                    </a:lnTo>
                    <a:lnTo>
                      <a:pt x="177" y="598"/>
                    </a:lnTo>
                    <a:lnTo>
                      <a:pt x="171" y="590"/>
                    </a:lnTo>
                    <a:lnTo>
                      <a:pt x="168" y="582"/>
                    </a:lnTo>
                    <a:lnTo>
                      <a:pt x="166" y="572"/>
                    </a:lnTo>
                    <a:lnTo>
                      <a:pt x="165" y="563"/>
                    </a:lnTo>
                    <a:lnTo>
                      <a:pt x="166" y="552"/>
                    </a:lnTo>
                    <a:lnTo>
                      <a:pt x="167" y="546"/>
                    </a:lnTo>
                    <a:lnTo>
                      <a:pt x="169" y="540"/>
                    </a:lnTo>
                    <a:lnTo>
                      <a:pt x="171" y="535"/>
                    </a:lnTo>
                    <a:lnTo>
                      <a:pt x="174" y="530"/>
                    </a:lnTo>
                    <a:lnTo>
                      <a:pt x="177" y="525"/>
                    </a:lnTo>
                    <a:lnTo>
                      <a:pt x="181" y="521"/>
                    </a:lnTo>
                    <a:lnTo>
                      <a:pt x="185" y="517"/>
                    </a:lnTo>
                    <a:lnTo>
                      <a:pt x="190" y="513"/>
                    </a:lnTo>
                    <a:lnTo>
                      <a:pt x="195" y="509"/>
                    </a:lnTo>
                    <a:lnTo>
                      <a:pt x="201" y="506"/>
                    </a:lnTo>
                    <a:lnTo>
                      <a:pt x="207" y="503"/>
                    </a:lnTo>
                    <a:lnTo>
                      <a:pt x="213" y="500"/>
                    </a:lnTo>
                    <a:lnTo>
                      <a:pt x="219" y="498"/>
                    </a:lnTo>
                    <a:lnTo>
                      <a:pt x="226" y="496"/>
                    </a:lnTo>
                    <a:lnTo>
                      <a:pt x="232" y="494"/>
                    </a:lnTo>
                    <a:lnTo>
                      <a:pt x="239" y="491"/>
                    </a:lnTo>
                    <a:lnTo>
                      <a:pt x="245" y="489"/>
                    </a:lnTo>
                    <a:lnTo>
                      <a:pt x="251" y="487"/>
                    </a:lnTo>
                    <a:lnTo>
                      <a:pt x="257" y="484"/>
                    </a:lnTo>
                    <a:lnTo>
                      <a:pt x="263" y="481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9" y="472"/>
                    </a:lnTo>
                    <a:lnTo>
                      <a:pt x="283" y="468"/>
                    </a:lnTo>
                    <a:lnTo>
                      <a:pt x="288" y="460"/>
                    </a:lnTo>
                    <a:lnTo>
                      <a:pt x="292" y="451"/>
                    </a:lnTo>
                    <a:lnTo>
                      <a:pt x="294" y="441"/>
                    </a:lnTo>
                    <a:lnTo>
                      <a:pt x="293" y="430"/>
                    </a:lnTo>
                    <a:lnTo>
                      <a:pt x="290" y="416"/>
                    </a:lnTo>
                    <a:lnTo>
                      <a:pt x="284" y="402"/>
                    </a:lnTo>
                    <a:lnTo>
                      <a:pt x="277" y="388"/>
                    </a:lnTo>
                    <a:lnTo>
                      <a:pt x="267" y="375"/>
                    </a:lnTo>
                    <a:lnTo>
                      <a:pt x="256" y="365"/>
                    </a:lnTo>
                    <a:lnTo>
                      <a:pt x="243" y="355"/>
                    </a:lnTo>
                    <a:lnTo>
                      <a:pt x="230" y="350"/>
                    </a:lnTo>
                    <a:lnTo>
                      <a:pt x="216" y="347"/>
                    </a:lnTo>
                    <a:lnTo>
                      <a:pt x="212" y="347"/>
                    </a:lnTo>
                    <a:lnTo>
                      <a:pt x="208" y="346"/>
                    </a:lnTo>
                    <a:lnTo>
                      <a:pt x="204" y="346"/>
                    </a:lnTo>
                    <a:lnTo>
                      <a:pt x="201" y="346"/>
                    </a:lnTo>
                    <a:lnTo>
                      <a:pt x="197" y="346"/>
                    </a:lnTo>
                    <a:lnTo>
                      <a:pt x="194" y="346"/>
                    </a:lnTo>
                    <a:lnTo>
                      <a:pt x="190" y="346"/>
                    </a:lnTo>
                    <a:lnTo>
                      <a:pt x="187" y="346"/>
                    </a:lnTo>
                    <a:lnTo>
                      <a:pt x="182" y="346"/>
                    </a:lnTo>
                    <a:lnTo>
                      <a:pt x="178" y="346"/>
                    </a:lnTo>
                    <a:lnTo>
                      <a:pt x="175" y="345"/>
                    </a:lnTo>
                    <a:lnTo>
                      <a:pt x="172" y="344"/>
                    </a:lnTo>
                    <a:lnTo>
                      <a:pt x="169" y="342"/>
                    </a:lnTo>
                    <a:lnTo>
                      <a:pt x="166" y="340"/>
                    </a:lnTo>
                    <a:lnTo>
                      <a:pt x="163" y="336"/>
                    </a:lnTo>
                    <a:lnTo>
                      <a:pt x="160" y="332"/>
                    </a:lnTo>
                    <a:lnTo>
                      <a:pt x="158" y="330"/>
                    </a:lnTo>
                    <a:lnTo>
                      <a:pt x="156" y="328"/>
                    </a:lnTo>
                    <a:lnTo>
                      <a:pt x="154" y="325"/>
                    </a:lnTo>
                    <a:lnTo>
                      <a:pt x="152" y="323"/>
                    </a:lnTo>
                    <a:lnTo>
                      <a:pt x="150" y="320"/>
                    </a:lnTo>
                    <a:lnTo>
                      <a:pt x="148" y="316"/>
                    </a:lnTo>
                    <a:lnTo>
                      <a:pt x="145" y="313"/>
                    </a:lnTo>
                    <a:lnTo>
                      <a:pt x="142" y="310"/>
                    </a:lnTo>
                    <a:lnTo>
                      <a:pt x="133" y="298"/>
                    </a:lnTo>
                    <a:lnTo>
                      <a:pt x="124" y="287"/>
                    </a:lnTo>
                    <a:lnTo>
                      <a:pt x="115" y="276"/>
                    </a:lnTo>
                    <a:lnTo>
                      <a:pt x="106" y="266"/>
                    </a:lnTo>
                    <a:lnTo>
                      <a:pt x="96" y="259"/>
                    </a:lnTo>
                    <a:lnTo>
                      <a:pt x="84" y="253"/>
                    </a:lnTo>
                    <a:lnTo>
                      <a:pt x="72" y="251"/>
                    </a:lnTo>
                    <a:lnTo>
                      <a:pt x="57" y="252"/>
                    </a:lnTo>
                    <a:lnTo>
                      <a:pt x="54" y="253"/>
                    </a:lnTo>
                    <a:lnTo>
                      <a:pt x="51" y="254"/>
                    </a:lnTo>
                    <a:lnTo>
                      <a:pt x="46" y="256"/>
                    </a:lnTo>
                    <a:lnTo>
                      <a:pt x="41" y="258"/>
                    </a:lnTo>
                    <a:lnTo>
                      <a:pt x="37" y="259"/>
                    </a:lnTo>
                    <a:lnTo>
                      <a:pt x="30" y="261"/>
                    </a:lnTo>
                    <a:lnTo>
                      <a:pt x="20" y="271"/>
                    </a:lnTo>
                    <a:lnTo>
                      <a:pt x="9" y="272"/>
                    </a:lnTo>
                    <a:lnTo>
                      <a:pt x="1" y="261"/>
                    </a:lnTo>
                    <a:lnTo>
                      <a:pt x="1" y="216"/>
                    </a:lnTo>
                    <a:lnTo>
                      <a:pt x="1" y="199"/>
                    </a:lnTo>
                    <a:lnTo>
                      <a:pt x="2" y="179"/>
                    </a:lnTo>
                    <a:lnTo>
                      <a:pt x="0" y="156"/>
                    </a:lnTo>
                    <a:lnTo>
                      <a:pt x="7" y="142"/>
                    </a:lnTo>
                    <a:lnTo>
                      <a:pt x="14" y="129"/>
                    </a:lnTo>
                    <a:lnTo>
                      <a:pt x="22" y="117"/>
                    </a:lnTo>
                    <a:lnTo>
                      <a:pt x="29" y="105"/>
                    </a:lnTo>
                    <a:lnTo>
                      <a:pt x="36" y="93"/>
                    </a:lnTo>
                    <a:lnTo>
                      <a:pt x="42" y="81"/>
                    </a:lnTo>
                    <a:lnTo>
                      <a:pt x="49" y="69"/>
                    </a:lnTo>
                    <a:lnTo>
                      <a:pt x="56" y="58"/>
                    </a:lnTo>
                    <a:lnTo>
                      <a:pt x="64" y="48"/>
                    </a:lnTo>
                    <a:lnTo>
                      <a:pt x="74" y="39"/>
                    </a:lnTo>
                    <a:lnTo>
                      <a:pt x="84" y="32"/>
                    </a:lnTo>
                    <a:lnTo>
                      <a:pt x="95" y="26"/>
                    </a:lnTo>
                    <a:lnTo>
                      <a:pt x="98" y="25"/>
                    </a:lnTo>
                    <a:lnTo>
                      <a:pt x="100" y="24"/>
                    </a:lnTo>
                    <a:lnTo>
                      <a:pt x="102" y="23"/>
                    </a:lnTo>
                    <a:lnTo>
                      <a:pt x="104" y="22"/>
                    </a:lnTo>
                    <a:lnTo>
                      <a:pt x="113" y="19"/>
                    </a:lnTo>
                    <a:lnTo>
                      <a:pt x="121" y="16"/>
                    </a:lnTo>
                    <a:lnTo>
                      <a:pt x="129" y="12"/>
                    </a:lnTo>
                    <a:lnTo>
                      <a:pt x="136" y="10"/>
                    </a:lnTo>
                    <a:lnTo>
                      <a:pt x="142" y="8"/>
                    </a:lnTo>
                    <a:lnTo>
                      <a:pt x="146" y="8"/>
                    </a:lnTo>
                    <a:lnTo>
                      <a:pt x="150" y="9"/>
                    </a:lnTo>
                    <a:lnTo>
                      <a:pt x="151" y="12"/>
                    </a:lnTo>
                    <a:lnTo>
                      <a:pt x="154" y="14"/>
                    </a:lnTo>
                    <a:lnTo>
                      <a:pt x="156" y="21"/>
                    </a:lnTo>
                    <a:lnTo>
                      <a:pt x="158" y="30"/>
                    </a:lnTo>
                    <a:lnTo>
                      <a:pt x="157" y="43"/>
                    </a:lnTo>
                    <a:lnTo>
                      <a:pt x="155" y="59"/>
                    </a:lnTo>
                    <a:lnTo>
                      <a:pt x="154" y="77"/>
                    </a:lnTo>
                    <a:lnTo>
                      <a:pt x="154" y="94"/>
                    </a:lnTo>
                    <a:lnTo>
                      <a:pt x="155" y="108"/>
                    </a:lnTo>
                    <a:lnTo>
                      <a:pt x="159" y="118"/>
                    </a:lnTo>
                    <a:lnTo>
                      <a:pt x="165" y="122"/>
                    </a:lnTo>
                    <a:lnTo>
                      <a:pt x="173" y="118"/>
                    </a:lnTo>
                    <a:lnTo>
                      <a:pt x="185" y="103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4" y="91"/>
                    </a:lnTo>
                    <a:lnTo>
                      <a:pt x="198" y="86"/>
                    </a:lnTo>
                    <a:lnTo>
                      <a:pt x="207" y="75"/>
                    </a:lnTo>
                    <a:lnTo>
                      <a:pt x="216" y="64"/>
                    </a:lnTo>
                    <a:lnTo>
                      <a:pt x="226" y="53"/>
                    </a:lnTo>
                    <a:lnTo>
                      <a:pt x="235" y="42"/>
                    </a:lnTo>
                    <a:lnTo>
                      <a:pt x="245" y="32"/>
                    </a:lnTo>
                    <a:lnTo>
                      <a:pt x="254" y="22"/>
                    </a:lnTo>
                    <a:lnTo>
                      <a:pt x="262" y="14"/>
                    </a:lnTo>
                    <a:lnTo>
                      <a:pt x="269" y="8"/>
                    </a:lnTo>
                    <a:lnTo>
                      <a:pt x="275" y="3"/>
                    </a:lnTo>
                    <a:lnTo>
                      <a:pt x="280" y="1"/>
                    </a:lnTo>
                    <a:lnTo>
                      <a:pt x="285" y="0"/>
                    </a:lnTo>
                    <a:lnTo>
                      <a:pt x="291" y="1"/>
                    </a:lnTo>
                    <a:lnTo>
                      <a:pt x="297" y="3"/>
                    </a:lnTo>
                    <a:lnTo>
                      <a:pt x="304" y="7"/>
                    </a:lnTo>
                    <a:lnTo>
                      <a:pt x="311" y="12"/>
                    </a:lnTo>
                    <a:lnTo>
                      <a:pt x="321" y="18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33"/>
              <p:cNvSpPr>
                <a:spLocks/>
              </p:cNvSpPr>
              <p:nvPr/>
            </p:nvSpPr>
            <p:spPr bwMode="auto">
              <a:xfrm>
                <a:off x="4657" y="2199"/>
                <a:ext cx="428" cy="643"/>
              </a:xfrm>
              <a:custGeom>
                <a:avLst/>
                <a:gdLst/>
                <a:ahLst/>
                <a:cxnLst>
                  <a:cxn ang="0">
                    <a:pos x="338" y="29"/>
                  </a:cxn>
                  <a:cxn ang="0">
                    <a:pos x="374" y="50"/>
                  </a:cxn>
                  <a:cxn ang="0">
                    <a:pos x="408" y="78"/>
                  </a:cxn>
                  <a:cxn ang="0">
                    <a:pos x="427" y="109"/>
                  </a:cxn>
                  <a:cxn ang="0">
                    <a:pos x="420" y="182"/>
                  </a:cxn>
                  <a:cxn ang="0">
                    <a:pos x="390" y="283"/>
                  </a:cxn>
                  <a:cxn ang="0">
                    <a:pos x="361" y="342"/>
                  </a:cxn>
                  <a:cxn ang="0">
                    <a:pos x="368" y="378"/>
                  </a:cxn>
                  <a:cxn ang="0">
                    <a:pos x="376" y="394"/>
                  </a:cxn>
                  <a:cxn ang="0">
                    <a:pos x="401" y="458"/>
                  </a:cxn>
                  <a:cxn ang="0">
                    <a:pos x="415" y="561"/>
                  </a:cxn>
                  <a:cxn ang="0">
                    <a:pos x="397" y="610"/>
                  </a:cxn>
                  <a:cxn ang="0">
                    <a:pos x="366" y="633"/>
                  </a:cxn>
                  <a:cxn ang="0">
                    <a:pos x="327" y="642"/>
                  </a:cxn>
                  <a:cxn ang="0">
                    <a:pos x="284" y="641"/>
                  </a:cxn>
                  <a:cxn ang="0">
                    <a:pos x="241" y="634"/>
                  </a:cxn>
                  <a:cxn ang="0">
                    <a:pos x="202" y="617"/>
                  </a:cxn>
                  <a:cxn ang="0">
                    <a:pos x="174" y="591"/>
                  </a:cxn>
                  <a:cxn ang="0">
                    <a:pos x="164" y="556"/>
                  </a:cxn>
                  <a:cxn ang="0">
                    <a:pos x="173" y="528"/>
                  </a:cxn>
                  <a:cxn ang="0">
                    <a:pos x="189" y="511"/>
                  </a:cxn>
                  <a:cxn ang="0">
                    <a:pos x="212" y="499"/>
                  </a:cxn>
                  <a:cxn ang="0">
                    <a:pos x="238" y="491"/>
                  </a:cxn>
                  <a:cxn ang="0">
                    <a:pos x="262" y="482"/>
                  </a:cxn>
                  <a:cxn ang="0">
                    <a:pos x="283" y="468"/>
                  </a:cxn>
                  <a:cxn ang="0">
                    <a:pos x="294" y="436"/>
                  </a:cxn>
                  <a:cxn ang="0">
                    <a:pos x="274" y="383"/>
                  </a:cxn>
                  <a:cxn ang="0">
                    <a:pos x="228" y="344"/>
                  </a:cxn>
                  <a:cxn ang="0">
                    <a:pos x="203" y="340"/>
                  </a:cxn>
                  <a:cxn ang="0">
                    <a:pos x="189" y="340"/>
                  </a:cxn>
                  <a:cxn ang="0">
                    <a:pos x="172" y="341"/>
                  </a:cxn>
                  <a:cxn ang="0">
                    <a:pos x="162" y="333"/>
                  </a:cxn>
                  <a:cxn ang="0">
                    <a:pos x="152" y="322"/>
                  </a:cxn>
                  <a:cxn ang="0">
                    <a:pos x="143" y="311"/>
                  </a:cxn>
                  <a:cxn ang="0">
                    <a:pos x="113" y="273"/>
                  </a:cxn>
                  <a:cxn ang="0">
                    <a:pos x="71" y="246"/>
                  </a:cxn>
                  <a:cxn ang="0">
                    <a:pos x="45" y="252"/>
                  </a:cxn>
                  <a:cxn ang="0">
                    <a:pos x="24" y="266"/>
                  </a:cxn>
                  <a:cxn ang="0">
                    <a:pos x="3" y="229"/>
                  </a:cxn>
                  <a:cxn ang="0">
                    <a:pos x="4" y="164"/>
                  </a:cxn>
                  <a:cxn ang="0">
                    <a:pos x="26" y="102"/>
                  </a:cxn>
                  <a:cxn ang="0">
                    <a:pos x="55" y="56"/>
                  </a:cxn>
                  <a:cxn ang="0">
                    <a:pos x="94" y="24"/>
                  </a:cxn>
                  <a:cxn ang="0">
                    <a:pos x="103" y="21"/>
                  </a:cxn>
                  <a:cxn ang="0">
                    <a:pos x="136" y="8"/>
                  </a:cxn>
                  <a:cxn ang="0">
                    <a:pos x="149" y="12"/>
                  </a:cxn>
                  <a:cxn ang="0">
                    <a:pos x="151" y="47"/>
                  </a:cxn>
                  <a:cxn ang="0">
                    <a:pos x="151" y="113"/>
                  </a:cxn>
                  <a:cxn ang="0">
                    <a:pos x="183" y="103"/>
                  </a:cxn>
                  <a:cxn ang="0">
                    <a:pos x="196" y="87"/>
                  </a:cxn>
                  <a:cxn ang="0">
                    <a:pos x="234" y="42"/>
                  </a:cxn>
                  <a:cxn ang="0">
                    <a:pos x="266" y="8"/>
                  </a:cxn>
                  <a:cxn ang="0">
                    <a:pos x="288" y="1"/>
                  </a:cxn>
                  <a:cxn ang="0">
                    <a:pos x="318" y="18"/>
                  </a:cxn>
                </a:cxnLst>
                <a:rect l="0" t="0" r="r" b="b"/>
                <a:pathLst>
                  <a:path w="428" h="643">
                    <a:moveTo>
                      <a:pt x="318" y="18"/>
                    </a:moveTo>
                    <a:lnTo>
                      <a:pt x="323" y="21"/>
                    </a:lnTo>
                    <a:lnTo>
                      <a:pt x="330" y="25"/>
                    </a:lnTo>
                    <a:lnTo>
                      <a:pt x="338" y="29"/>
                    </a:lnTo>
                    <a:lnTo>
                      <a:pt x="346" y="34"/>
                    </a:lnTo>
                    <a:lnTo>
                      <a:pt x="356" y="39"/>
                    </a:lnTo>
                    <a:lnTo>
                      <a:pt x="365" y="45"/>
                    </a:lnTo>
                    <a:lnTo>
                      <a:pt x="374" y="50"/>
                    </a:lnTo>
                    <a:lnTo>
                      <a:pt x="383" y="57"/>
                    </a:lnTo>
                    <a:lnTo>
                      <a:pt x="392" y="64"/>
                    </a:lnTo>
                    <a:lnTo>
                      <a:pt x="401" y="71"/>
                    </a:lnTo>
                    <a:lnTo>
                      <a:pt x="408" y="78"/>
                    </a:lnTo>
                    <a:lnTo>
                      <a:pt x="415" y="85"/>
                    </a:lnTo>
                    <a:lnTo>
                      <a:pt x="420" y="93"/>
                    </a:lnTo>
                    <a:lnTo>
                      <a:pt x="425" y="101"/>
                    </a:lnTo>
                    <a:lnTo>
                      <a:pt x="427" y="109"/>
                    </a:lnTo>
                    <a:lnTo>
                      <a:pt x="428" y="117"/>
                    </a:lnTo>
                    <a:lnTo>
                      <a:pt x="427" y="135"/>
                    </a:lnTo>
                    <a:lnTo>
                      <a:pt x="425" y="158"/>
                    </a:lnTo>
                    <a:lnTo>
                      <a:pt x="420" y="182"/>
                    </a:lnTo>
                    <a:lnTo>
                      <a:pt x="414" y="208"/>
                    </a:lnTo>
                    <a:lnTo>
                      <a:pt x="407" y="235"/>
                    </a:lnTo>
                    <a:lnTo>
                      <a:pt x="399" y="260"/>
                    </a:lnTo>
                    <a:lnTo>
                      <a:pt x="390" y="283"/>
                    </a:lnTo>
                    <a:lnTo>
                      <a:pt x="380" y="303"/>
                    </a:lnTo>
                    <a:lnTo>
                      <a:pt x="371" y="318"/>
                    </a:lnTo>
                    <a:lnTo>
                      <a:pt x="365" y="332"/>
                    </a:lnTo>
                    <a:lnTo>
                      <a:pt x="361" y="342"/>
                    </a:lnTo>
                    <a:lnTo>
                      <a:pt x="360" y="351"/>
                    </a:lnTo>
                    <a:lnTo>
                      <a:pt x="361" y="360"/>
                    </a:lnTo>
                    <a:lnTo>
                      <a:pt x="364" y="368"/>
                    </a:lnTo>
                    <a:lnTo>
                      <a:pt x="368" y="378"/>
                    </a:lnTo>
                    <a:lnTo>
                      <a:pt x="374" y="388"/>
                    </a:lnTo>
                    <a:lnTo>
                      <a:pt x="375" y="390"/>
                    </a:lnTo>
                    <a:lnTo>
                      <a:pt x="375" y="392"/>
                    </a:lnTo>
                    <a:lnTo>
                      <a:pt x="376" y="394"/>
                    </a:lnTo>
                    <a:lnTo>
                      <a:pt x="378" y="396"/>
                    </a:lnTo>
                    <a:lnTo>
                      <a:pt x="385" y="413"/>
                    </a:lnTo>
                    <a:lnTo>
                      <a:pt x="393" y="434"/>
                    </a:lnTo>
                    <a:lnTo>
                      <a:pt x="401" y="458"/>
                    </a:lnTo>
                    <a:lnTo>
                      <a:pt x="407" y="483"/>
                    </a:lnTo>
                    <a:lnTo>
                      <a:pt x="413" y="510"/>
                    </a:lnTo>
                    <a:lnTo>
                      <a:pt x="416" y="536"/>
                    </a:lnTo>
                    <a:lnTo>
                      <a:pt x="415" y="561"/>
                    </a:lnTo>
                    <a:lnTo>
                      <a:pt x="411" y="583"/>
                    </a:lnTo>
                    <a:lnTo>
                      <a:pt x="407" y="593"/>
                    </a:lnTo>
                    <a:lnTo>
                      <a:pt x="402" y="602"/>
                    </a:lnTo>
                    <a:lnTo>
                      <a:pt x="397" y="610"/>
                    </a:lnTo>
                    <a:lnTo>
                      <a:pt x="390" y="617"/>
                    </a:lnTo>
                    <a:lnTo>
                      <a:pt x="383" y="623"/>
                    </a:lnTo>
                    <a:lnTo>
                      <a:pt x="375" y="628"/>
                    </a:lnTo>
                    <a:lnTo>
                      <a:pt x="366" y="633"/>
                    </a:lnTo>
                    <a:lnTo>
                      <a:pt x="357" y="636"/>
                    </a:lnTo>
                    <a:lnTo>
                      <a:pt x="348" y="639"/>
                    </a:lnTo>
                    <a:lnTo>
                      <a:pt x="337" y="641"/>
                    </a:lnTo>
                    <a:lnTo>
                      <a:pt x="327" y="642"/>
                    </a:lnTo>
                    <a:lnTo>
                      <a:pt x="317" y="643"/>
                    </a:lnTo>
                    <a:lnTo>
                      <a:pt x="306" y="643"/>
                    </a:lnTo>
                    <a:lnTo>
                      <a:pt x="295" y="643"/>
                    </a:lnTo>
                    <a:lnTo>
                      <a:pt x="284" y="641"/>
                    </a:lnTo>
                    <a:lnTo>
                      <a:pt x="273" y="640"/>
                    </a:lnTo>
                    <a:lnTo>
                      <a:pt x="262" y="639"/>
                    </a:lnTo>
                    <a:lnTo>
                      <a:pt x="252" y="636"/>
                    </a:lnTo>
                    <a:lnTo>
                      <a:pt x="241" y="634"/>
                    </a:lnTo>
                    <a:lnTo>
                      <a:pt x="231" y="630"/>
                    </a:lnTo>
                    <a:lnTo>
                      <a:pt x="221" y="626"/>
                    </a:lnTo>
                    <a:lnTo>
                      <a:pt x="211" y="622"/>
                    </a:lnTo>
                    <a:lnTo>
                      <a:pt x="202" y="617"/>
                    </a:lnTo>
                    <a:lnTo>
                      <a:pt x="194" y="611"/>
                    </a:lnTo>
                    <a:lnTo>
                      <a:pt x="186" y="606"/>
                    </a:lnTo>
                    <a:lnTo>
                      <a:pt x="179" y="599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6" y="575"/>
                    </a:lnTo>
                    <a:lnTo>
                      <a:pt x="164" y="566"/>
                    </a:lnTo>
                    <a:lnTo>
                      <a:pt x="164" y="556"/>
                    </a:lnTo>
                    <a:lnTo>
                      <a:pt x="166" y="545"/>
                    </a:lnTo>
                    <a:lnTo>
                      <a:pt x="167" y="539"/>
                    </a:lnTo>
                    <a:lnTo>
                      <a:pt x="170" y="533"/>
                    </a:lnTo>
                    <a:lnTo>
                      <a:pt x="173" y="528"/>
                    </a:lnTo>
                    <a:lnTo>
                      <a:pt x="176" y="523"/>
                    </a:lnTo>
                    <a:lnTo>
                      <a:pt x="180" y="519"/>
                    </a:lnTo>
                    <a:lnTo>
                      <a:pt x="184" y="515"/>
                    </a:lnTo>
                    <a:lnTo>
                      <a:pt x="189" y="511"/>
                    </a:lnTo>
                    <a:lnTo>
                      <a:pt x="193" y="508"/>
                    </a:lnTo>
                    <a:lnTo>
                      <a:pt x="199" y="504"/>
                    </a:lnTo>
                    <a:lnTo>
                      <a:pt x="205" y="501"/>
                    </a:lnTo>
                    <a:lnTo>
                      <a:pt x="212" y="499"/>
                    </a:lnTo>
                    <a:lnTo>
                      <a:pt x="218" y="497"/>
                    </a:lnTo>
                    <a:lnTo>
                      <a:pt x="224" y="495"/>
                    </a:lnTo>
                    <a:lnTo>
                      <a:pt x="231" y="493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6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8" y="479"/>
                    </a:lnTo>
                    <a:lnTo>
                      <a:pt x="273" y="476"/>
                    </a:lnTo>
                    <a:lnTo>
                      <a:pt x="278" y="472"/>
                    </a:lnTo>
                    <a:lnTo>
                      <a:pt x="283" y="468"/>
                    </a:lnTo>
                    <a:lnTo>
                      <a:pt x="287" y="463"/>
                    </a:lnTo>
                    <a:lnTo>
                      <a:pt x="291" y="456"/>
                    </a:lnTo>
                    <a:lnTo>
                      <a:pt x="293" y="446"/>
                    </a:lnTo>
                    <a:lnTo>
                      <a:pt x="294" y="436"/>
                    </a:lnTo>
                    <a:lnTo>
                      <a:pt x="292" y="424"/>
                    </a:lnTo>
                    <a:lnTo>
                      <a:pt x="289" y="410"/>
                    </a:lnTo>
                    <a:lnTo>
                      <a:pt x="283" y="397"/>
                    </a:lnTo>
                    <a:lnTo>
                      <a:pt x="274" y="383"/>
                    </a:lnTo>
                    <a:lnTo>
                      <a:pt x="265" y="370"/>
                    </a:lnTo>
                    <a:lnTo>
                      <a:pt x="254" y="359"/>
                    </a:lnTo>
                    <a:lnTo>
                      <a:pt x="241" y="350"/>
                    </a:lnTo>
                    <a:lnTo>
                      <a:pt x="228" y="344"/>
                    </a:lnTo>
                    <a:lnTo>
                      <a:pt x="215" y="341"/>
                    </a:lnTo>
                    <a:lnTo>
                      <a:pt x="211" y="340"/>
                    </a:lnTo>
                    <a:lnTo>
                      <a:pt x="207" y="340"/>
                    </a:lnTo>
                    <a:lnTo>
                      <a:pt x="203" y="340"/>
                    </a:lnTo>
                    <a:lnTo>
                      <a:pt x="199" y="340"/>
                    </a:lnTo>
                    <a:lnTo>
                      <a:pt x="196" y="340"/>
                    </a:lnTo>
                    <a:lnTo>
                      <a:pt x="192" y="340"/>
                    </a:lnTo>
                    <a:lnTo>
                      <a:pt x="189" y="340"/>
                    </a:lnTo>
                    <a:lnTo>
                      <a:pt x="185" y="340"/>
                    </a:lnTo>
                    <a:lnTo>
                      <a:pt x="180" y="341"/>
                    </a:lnTo>
                    <a:lnTo>
                      <a:pt x="175" y="341"/>
                    </a:lnTo>
                    <a:lnTo>
                      <a:pt x="172" y="341"/>
                    </a:lnTo>
                    <a:lnTo>
                      <a:pt x="169" y="340"/>
                    </a:lnTo>
                    <a:lnTo>
                      <a:pt x="167" y="338"/>
                    </a:lnTo>
                    <a:lnTo>
                      <a:pt x="164" y="336"/>
                    </a:lnTo>
                    <a:lnTo>
                      <a:pt x="162" y="333"/>
                    </a:lnTo>
                    <a:lnTo>
                      <a:pt x="158" y="329"/>
                    </a:lnTo>
                    <a:lnTo>
                      <a:pt x="156" y="326"/>
                    </a:lnTo>
                    <a:lnTo>
                      <a:pt x="155" y="325"/>
                    </a:lnTo>
                    <a:lnTo>
                      <a:pt x="152" y="322"/>
                    </a:lnTo>
                    <a:lnTo>
                      <a:pt x="151" y="319"/>
                    </a:lnTo>
                    <a:lnTo>
                      <a:pt x="148" y="317"/>
                    </a:lnTo>
                    <a:lnTo>
                      <a:pt x="146" y="314"/>
                    </a:lnTo>
                    <a:lnTo>
                      <a:pt x="143" y="311"/>
                    </a:lnTo>
                    <a:lnTo>
                      <a:pt x="140" y="307"/>
                    </a:lnTo>
                    <a:lnTo>
                      <a:pt x="131" y="296"/>
                    </a:lnTo>
                    <a:lnTo>
                      <a:pt x="122" y="284"/>
                    </a:lnTo>
                    <a:lnTo>
                      <a:pt x="113" y="273"/>
                    </a:lnTo>
                    <a:lnTo>
                      <a:pt x="104" y="263"/>
                    </a:lnTo>
                    <a:lnTo>
                      <a:pt x="94" y="255"/>
                    </a:lnTo>
                    <a:lnTo>
                      <a:pt x="83" y="249"/>
                    </a:lnTo>
                    <a:lnTo>
                      <a:pt x="71" y="246"/>
                    </a:lnTo>
                    <a:lnTo>
                      <a:pt x="57" y="247"/>
                    </a:lnTo>
                    <a:lnTo>
                      <a:pt x="53" y="248"/>
                    </a:lnTo>
                    <a:lnTo>
                      <a:pt x="49" y="250"/>
                    </a:lnTo>
                    <a:lnTo>
                      <a:pt x="45" y="252"/>
                    </a:lnTo>
                    <a:lnTo>
                      <a:pt x="40" y="253"/>
                    </a:lnTo>
                    <a:lnTo>
                      <a:pt x="37" y="254"/>
                    </a:lnTo>
                    <a:lnTo>
                      <a:pt x="30" y="257"/>
                    </a:lnTo>
                    <a:lnTo>
                      <a:pt x="24" y="266"/>
                    </a:lnTo>
                    <a:lnTo>
                      <a:pt x="11" y="263"/>
                    </a:lnTo>
                    <a:lnTo>
                      <a:pt x="1" y="258"/>
                    </a:lnTo>
                    <a:lnTo>
                      <a:pt x="0" y="248"/>
                    </a:lnTo>
                    <a:lnTo>
                      <a:pt x="3" y="229"/>
                    </a:lnTo>
                    <a:lnTo>
                      <a:pt x="1" y="208"/>
                    </a:lnTo>
                    <a:lnTo>
                      <a:pt x="1" y="199"/>
                    </a:lnTo>
                    <a:lnTo>
                      <a:pt x="3" y="183"/>
                    </a:lnTo>
                    <a:lnTo>
                      <a:pt x="4" y="164"/>
                    </a:lnTo>
                    <a:lnTo>
                      <a:pt x="5" y="140"/>
                    </a:lnTo>
                    <a:lnTo>
                      <a:pt x="12" y="127"/>
                    </a:lnTo>
                    <a:lnTo>
                      <a:pt x="19" y="114"/>
                    </a:lnTo>
                    <a:lnTo>
                      <a:pt x="26" y="102"/>
                    </a:lnTo>
                    <a:lnTo>
                      <a:pt x="33" y="90"/>
                    </a:lnTo>
                    <a:lnTo>
                      <a:pt x="40" y="78"/>
                    </a:lnTo>
                    <a:lnTo>
                      <a:pt x="47" y="67"/>
                    </a:lnTo>
                    <a:lnTo>
                      <a:pt x="55" y="56"/>
                    </a:lnTo>
                    <a:lnTo>
                      <a:pt x="63" y="46"/>
                    </a:lnTo>
                    <a:lnTo>
                      <a:pt x="72" y="37"/>
                    </a:lnTo>
                    <a:lnTo>
                      <a:pt x="82" y="30"/>
                    </a:lnTo>
                    <a:lnTo>
                      <a:pt x="94" y="24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1" y="21"/>
                    </a:lnTo>
                    <a:lnTo>
                      <a:pt x="103" y="21"/>
                    </a:lnTo>
                    <a:lnTo>
                      <a:pt x="112" y="17"/>
                    </a:lnTo>
                    <a:lnTo>
                      <a:pt x="120" y="14"/>
                    </a:lnTo>
                    <a:lnTo>
                      <a:pt x="128" y="11"/>
                    </a:lnTo>
                    <a:lnTo>
                      <a:pt x="136" y="8"/>
                    </a:lnTo>
                    <a:lnTo>
                      <a:pt x="141" y="7"/>
                    </a:lnTo>
                    <a:lnTo>
                      <a:pt x="146" y="7"/>
                    </a:lnTo>
                    <a:lnTo>
                      <a:pt x="148" y="8"/>
                    </a:lnTo>
                    <a:lnTo>
                      <a:pt x="149" y="12"/>
                    </a:lnTo>
                    <a:lnTo>
                      <a:pt x="151" y="16"/>
                    </a:lnTo>
                    <a:lnTo>
                      <a:pt x="152" y="23"/>
                    </a:lnTo>
                    <a:lnTo>
                      <a:pt x="152" y="34"/>
                    </a:lnTo>
                    <a:lnTo>
                      <a:pt x="151" y="47"/>
                    </a:lnTo>
                    <a:lnTo>
                      <a:pt x="149" y="64"/>
                    </a:lnTo>
                    <a:lnTo>
                      <a:pt x="148" y="83"/>
                    </a:lnTo>
                    <a:lnTo>
                      <a:pt x="149" y="99"/>
                    </a:lnTo>
                    <a:lnTo>
                      <a:pt x="151" y="113"/>
                    </a:lnTo>
                    <a:lnTo>
                      <a:pt x="155" y="122"/>
                    </a:lnTo>
                    <a:lnTo>
                      <a:pt x="162" y="125"/>
                    </a:lnTo>
                    <a:lnTo>
                      <a:pt x="171" y="119"/>
                    </a:lnTo>
                    <a:lnTo>
                      <a:pt x="183" y="103"/>
                    </a:lnTo>
                    <a:lnTo>
                      <a:pt x="186" y="99"/>
                    </a:lnTo>
                    <a:lnTo>
                      <a:pt x="189" y="95"/>
                    </a:lnTo>
                    <a:lnTo>
                      <a:pt x="192" y="91"/>
                    </a:lnTo>
                    <a:lnTo>
                      <a:pt x="196" y="87"/>
                    </a:lnTo>
                    <a:lnTo>
                      <a:pt x="204" y="76"/>
                    </a:lnTo>
                    <a:lnTo>
                      <a:pt x="213" y="65"/>
                    </a:lnTo>
                    <a:lnTo>
                      <a:pt x="223" y="53"/>
                    </a:lnTo>
                    <a:lnTo>
                      <a:pt x="234" y="42"/>
                    </a:lnTo>
                    <a:lnTo>
                      <a:pt x="243" y="32"/>
                    </a:lnTo>
                    <a:lnTo>
                      <a:pt x="252" y="23"/>
                    </a:lnTo>
                    <a:lnTo>
                      <a:pt x="260" y="15"/>
                    </a:lnTo>
                    <a:lnTo>
                      <a:pt x="266" y="8"/>
                    </a:lnTo>
                    <a:lnTo>
                      <a:pt x="272" y="4"/>
                    </a:lnTo>
                    <a:lnTo>
                      <a:pt x="277" y="1"/>
                    </a:lnTo>
                    <a:lnTo>
                      <a:pt x="283" y="0"/>
                    </a:lnTo>
                    <a:lnTo>
                      <a:pt x="288" y="1"/>
                    </a:lnTo>
                    <a:lnTo>
                      <a:pt x="293" y="4"/>
                    </a:lnTo>
                    <a:lnTo>
                      <a:pt x="300" y="7"/>
                    </a:lnTo>
                    <a:lnTo>
                      <a:pt x="308" y="12"/>
                    </a:lnTo>
                    <a:lnTo>
                      <a:pt x="318" y="18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34"/>
              <p:cNvSpPr>
                <a:spLocks/>
              </p:cNvSpPr>
              <p:nvPr/>
            </p:nvSpPr>
            <p:spPr bwMode="auto">
              <a:xfrm>
                <a:off x="4663" y="2203"/>
                <a:ext cx="419" cy="635"/>
              </a:xfrm>
              <a:custGeom>
                <a:avLst/>
                <a:gdLst/>
                <a:ahLst/>
                <a:cxnLst>
                  <a:cxn ang="0">
                    <a:pos x="331" y="29"/>
                  </a:cxn>
                  <a:cxn ang="0">
                    <a:pos x="366" y="49"/>
                  </a:cxn>
                  <a:cxn ang="0">
                    <a:pos x="400" y="76"/>
                  </a:cxn>
                  <a:cxn ang="0">
                    <a:pos x="418" y="106"/>
                  </a:cxn>
                  <a:cxn ang="0">
                    <a:pos x="412" y="178"/>
                  </a:cxn>
                  <a:cxn ang="0">
                    <a:pos x="384" y="276"/>
                  </a:cxn>
                  <a:cxn ang="0">
                    <a:pos x="354" y="336"/>
                  </a:cxn>
                  <a:cxn ang="0">
                    <a:pos x="358" y="371"/>
                  </a:cxn>
                  <a:cxn ang="0">
                    <a:pos x="366" y="388"/>
                  </a:cxn>
                  <a:cxn ang="0">
                    <a:pos x="391" y="452"/>
                  </a:cxn>
                  <a:cxn ang="0">
                    <a:pos x="406" y="555"/>
                  </a:cxn>
                  <a:cxn ang="0">
                    <a:pos x="388" y="604"/>
                  </a:cxn>
                  <a:cxn ang="0">
                    <a:pos x="358" y="626"/>
                  </a:cxn>
                  <a:cxn ang="0">
                    <a:pos x="320" y="635"/>
                  </a:cxn>
                  <a:cxn ang="0">
                    <a:pos x="278" y="633"/>
                  </a:cxn>
                  <a:cxn ang="0">
                    <a:pos x="235" y="625"/>
                  </a:cxn>
                  <a:cxn ang="0">
                    <a:pos x="196" y="609"/>
                  </a:cxn>
                  <a:cxn ang="0">
                    <a:pos x="169" y="584"/>
                  </a:cxn>
                  <a:cxn ang="0">
                    <a:pos x="161" y="548"/>
                  </a:cxn>
                  <a:cxn ang="0">
                    <a:pos x="172" y="521"/>
                  </a:cxn>
                  <a:cxn ang="0">
                    <a:pos x="190" y="505"/>
                  </a:cxn>
                  <a:cxn ang="0">
                    <a:pos x="214" y="495"/>
                  </a:cxn>
                  <a:cxn ang="0">
                    <a:pos x="240" y="488"/>
                  </a:cxn>
                  <a:cxn ang="0">
                    <a:pos x="264" y="479"/>
                  </a:cxn>
                  <a:cxn ang="0">
                    <a:pos x="284" y="464"/>
                  </a:cxn>
                  <a:cxn ang="0">
                    <a:pos x="292" y="430"/>
                  </a:cxn>
                  <a:cxn ang="0">
                    <a:pos x="270" y="377"/>
                  </a:cxn>
                  <a:cxn ang="0">
                    <a:pos x="224" y="339"/>
                  </a:cxn>
                  <a:cxn ang="0">
                    <a:pos x="199" y="333"/>
                  </a:cxn>
                  <a:cxn ang="0">
                    <a:pos x="184" y="334"/>
                  </a:cxn>
                  <a:cxn ang="0">
                    <a:pos x="167" y="336"/>
                  </a:cxn>
                  <a:cxn ang="0">
                    <a:pos x="156" y="329"/>
                  </a:cxn>
                  <a:cxn ang="0">
                    <a:pos x="148" y="319"/>
                  </a:cxn>
                  <a:cxn ang="0">
                    <a:pos x="138" y="307"/>
                  </a:cxn>
                  <a:cxn ang="0">
                    <a:pos x="109" y="269"/>
                  </a:cxn>
                  <a:cxn ang="0">
                    <a:pos x="68" y="241"/>
                  </a:cxn>
                  <a:cxn ang="0">
                    <a:pos x="48" y="244"/>
                  </a:cxn>
                  <a:cxn ang="0">
                    <a:pos x="39" y="247"/>
                  </a:cxn>
                  <a:cxn ang="0">
                    <a:pos x="19" y="258"/>
                  </a:cxn>
                  <a:cxn ang="0">
                    <a:pos x="4" y="228"/>
                  </a:cxn>
                  <a:cxn ang="0">
                    <a:pos x="3" y="149"/>
                  </a:cxn>
                  <a:cxn ang="0">
                    <a:pos x="29" y="88"/>
                  </a:cxn>
                  <a:cxn ang="0">
                    <a:pos x="58" y="43"/>
                  </a:cxn>
                  <a:cxn ang="0">
                    <a:pos x="92" y="21"/>
                  </a:cxn>
                  <a:cxn ang="0">
                    <a:pos x="108" y="15"/>
                  </a:cxn>
                  <a:cxn ang="0">
                    <a:pos x="137" y="5"/>
                  </a:cxn>
                  <a:cxn ang="0">
                    <a:pos x="144" y="18"/>
                  </a:cxn>
                  <a:cxn ang="0">
                    <a:pos x="141" y="70"/>
                  </a:cxn>
                  <a:cxn ang="0">
                    <a:pos x="149" y="125"/>
                  </a:cxn>
                  <a:cxn ang="0">
                    <a:pos x="181" y="99"/>
                  </a:cxn>
                  <a:cxn ang="0">
                    <a:pos x="199" y="75"/>
                  </a:cxn>
                  <a:cxn ang="0">
                    <a:pos x="239" y="32"/>
                  </a:cxn>
                  <a:cxn ang="0">
                    <a:pos x="267" y="3"/>
                  </a:cxn>
                  <a:cxn ang="0">
                    <a:pos x="288" y="3"/>
                  </a:cxn>
                </a:cxnLst>
                <a:rect l="0" t="0" r="r" b="b"/>
                <a:pathLst>
                  <a:path w="419" h="635">
                    <a:moveTo>
                      <a:pt x="311" y="17"/>
                    </a:moveTo>
                    <a:lnTo>
                      <a:pt x="317" y="21"/>
                    </a:lnTo>
                    <a:lnTo>
                      <a:pt x="324" y="24"/>
                    </a:lnTo>
                    <a:lnTo>
                      <a:pt x="331" y="29"/>
                    </a:lnTo>
                    <a:lnTo>
                      <a:pt x="339" y="33"/>
                    </a:lnTo>
                    <a:lnTo>
                      <a:pt x="348" y="38"/>
                    </a:lnTo>
                    <a:lnTo>
                      <a:pt x="357" y="44"/>
                    </a:lnTo>
                    <a:lnTo>
                      <a:pt x="366" y="49"/>
                    </a:lnTo>
                    <a:lnTo>
                      <a:pt x="376" y="56"/>
                    </a:lnTo>
                    <a:lnTo>
                      <a:pt x="384" y="62"/>
                    </a:lnTo>
                    <a:lnTo>
                      <a:pt x="392" y="69"/>
                    </a:lnTo>
                    <a:lnTo>
                      <a:pt x="400" y="76"/>
                    </a:lnTo>
                    <a:lnTo>
                      <a:pt x="406" y="83"/>
                    </a:lnTo>
                    <a:lnTo>
                      <a:pt x="412" y="90"/>
                    </a:lnTo>
                    <a:lnTo>
                      <a:pt x="416" y="98"/>
                    </a:lnTo>
                    <a:lnTo>
                      <a:pt x="418" y="106"/>
                    </a:lnTo>
                    <a:lnTo>
                      <a:pt x="419" y="114"/>
                    </a:lnTo>
                    <a:lnTo>
                      <a:pt x="419" y="132"/>
                    </a:lnTo>
                    <a:lnTo>
                      <a:pt x="416" y="154"/>
                    </a:lnTo>
                    <a:lnTo>
                      <a:pt x="412" y="178"/>
                    </a:lnTo>
                    <a:lnTo>
                      <a:pt x="407" y="203"/>
                    </a:lnTo>
                    <a:lnTo>
                      <a:pt x="400" y="229"/>
                    </a:lnTo>
                    <a:lnTo>
                      <a:pt x="392" y="254"/>
                    </a:lnTo>
                    <a:lnTo>
                      <a:pt x="384" y="276"/>
                    </a:lnTo>
                    <a:lnTo>
                      <a:pt x="373" y="296"/>
                    </a:lnTo>
                    <a:lnTo>
                      <a:pt x="364" y="312"/>
                    </a:lnTo>
                    <a:lnTo>
                      <a:pt x="358" y="325"/>
                    </a:lnTo>
                    <a:lnTo>
                      <a:pt x="354" y="336"/>
                    </a:lnTo>
                    <a:lnTo>
                      <a:pt x="352" y="345"/>
                    </a:lnTo>
                    <a:lnTo>
                      <a:pt x="352" y="354"/>
                    </a:lnTo>
                    <a:lnTo>
                      <a:pt x="354" y="362"/>
                    </a:lnTo>
                    <a:lnTo>
                      <a:pt x="358" y="371"/>
                    </a:lnTo>
                    <a:lnTo>
                      <a:pt x="363" y="382"/>
                    </a:lnTo>
                    <a:lnTo>
                      <a:pt x="365" y="384"/>
                    </a:lnTo>
                    <a:lnTo>
                      <a:pt x="366" y="386"/>
                    </a:lnTo>
                    <a:lnTo>
                      <a:pt x="366" y="388"/>
                    </a:lnTo>
                    <a:lnTo>
                      <a:pt x="368" y="390"/>
                    </a:lnTo>
                    <a:lnTo>
                      <a:pt x="375" y="407"/>
                    </a:lnTo>
                    <a:lnTo>
                      <a:pt x="383" y="428"/>
                    </a:lnTo>
                    <a:lnTo>
                      <a:pt x="391" y="452"/>
                    </a:lnTo>
                    <a:lnTo>
                      <a:pt x="398" y="478"/>
                    </a:lnTo>
                    <a:lnTo>
                      <a:pt x="403" y="504"/>
                    </a:lnTo>
                    <a:lnTo>
                      <a:pt x="407" y="531"/>
                    </a:lnTo>
                    <a:lnTo>
                      <a:pt x="406" y="555"/>
                    </a:lnTo>
                    <a:lnTo>
                      <a:pt x="402" y="577"/>
                    </a:lnTo>
                    <a:lnTo>
                      <a:pt x="398" y="587"/>
                    </a:lnTo>
                    <a:lnTo>
                      <a:pt x="393" y="596"/>
                    </a:lnTo>
                    <a:lnTo>
                      <a:pt x="388" y="604"/>
                    </a:lnTo>
                    <a:lnTo>
                      <a:pt x="381" y="611"/>
                    </a:lnTo>
                    <a:lnTo>
                      <a:pt x="374" y="617"/>
                    </a:lnTo>
                    <a:lnTo>
                      <a:pt x="367" y="622"/>
                    </a:lnTo>
                    <a:lnTo>
                      <a:pt x="358" y="626"/>
                    </a:lnTo>
                    <a:lnTo>
                      <a:pt x="350" y="629"/>
                    </a:lnTo>
                    <a:lnTo>
                      <a:pt x="340" y="632"/>
                    </a:lnTo>
                    <a:lnTo>
                      <a:pt x="331" y="633"/>
                    </a:lnTo>
                    <a:lnTo>
                      <a:pt x="320" y="635"/>
                    </a:lnTo>
                    <a:lnTo>
                      <a:pt x="310" y="635"/>
                    </a:lnTo>
                    <a:lnTo>
                      <a:pt x="300" y="635"/>
                    </a:lnTo>
                    <a:lnTo>
                      <a:pt x="289" y="635"/>
                    </a:lnTo>
                    <a:lnTo>
                      <a:pt x="278" y="633"/>
                    </a:lnTo>
                    <a:lnTo>
                      <a:pt x="267" y="632"/>
                    </a:lnTo>
                    <a:lnTo>
                      <a:pt x="256" y="631"/>
                    </a:lnTo>
                    <a:lnTo>
                      <a:pt x="246" y="628"/>
                    </a:lnTo>
                    <a:lnTo>
                      <a:pt x="235" y="625"/>
                    </a:lnTo>
                    <a:lnTo>
                      <a:pt x="225" y="623"/>
                    </a:lnTo>
                    <a:lnTo>
                      <a:pt x="215" y="618"/>
                    </a:lnTo>
                    <a:lnTo>
                      <a:pt x="205" y="614"/>
                    </a:lnTo>
                    <a:lnTo>
                      <a:pt x="196" y="609"/>
                    </a:lnTo>
                    <a:lnTo>
                      <a:pt x="188" y="604"/>
                    </a:lnTo>
                    <a:lnTo>
                      <a:pt x="180" y="598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5" y="576"/>
                    </a:lnTo>
                    <a:lnTo>
                      <a:pt x="162" y="568"/>
                    </a:lnTo>
                    <a:lnTo>
                      <a:pt x="161" y="559"/>
                    </a:lnTo>
                    <a:lnTo>
                      <a:pt x="161" y="548"/>
                    </a:lnTo>
                    <a:lnTo>
                      <a:pt x="164" y="538"/>
                    </a:lnTo>
                    <a:lnTo>
                      <a:pt x="166" y="532"/>
                    </a:lnTo>
                    <a:lnTo>
                      <a:pt x="169" y="526"/>
                    </a:lnTo>
                    <a:lnTo>
                      <a:pt x="172" y="521"/>
                    </a:lnTo>
                    <a:lnTo>
                      <a:pt x="176" y="516"/>
                    </a:lnTo>
                    <a:lnTo>
                      <a:pt x="180" y="512"/>
                    </a:lnTo>
                    <a:lnTo>
                      <a:pt x="184" y="508"/>
                    </a:lnTo>
                    <a:lnTo>
                      <a:pt x="190" y="505"/>
                    </a:lnTo>
                    <a:lnTo>
                      <a:pt x="195" y="502"/>
                    </a:lnTo>
                    <a:lnTo>
                      <a:pt x="201" y="499"/>
                    </a:lnTo>
                    <a:lnTo>
                      <a:pt x="207" y="497"/>
                    </a:lnTo>
                    <a:lnTo>
                      <a:pt x="214" y="495"/>
                    </a:lnTo>
                    <a:lnTo>
                      <a:pt x="220" y="493"/>
                    </a:lnTo>
                    <a:lnTo>
                      <a:pt x="227" y="491"/>
                    </a:lnTo>
                    <a:lnTo>
                      <a:pt x="233" y="489"/>
                    </a:lnTo>
                    <a:lnTo>
                      <a:pt x="240" y="488"/>
                    </a:lnTo>
                    <a:lnTo>
                      <a:pt x="247" y="486"/>
                    </a:lnTo>
                    <a:lnTo>
                      <a:pt x="253" y="484"/>
                    </a:lnTo>
                    <a:lnTo>
                      <a:pt x="259" y="481"/>
                    </a:lnTo>
                    <a:lnTo>
                      <a:pt x="264" y="479"/>
                    </a:lnTo>
                    <a:lnTo>
                      <a:pt x="270" y="476"/>
                    </a:lnTo>
                    <a:lnTo>
                      <a:pt x="275" y="473"/>
                    </a:lnTo>
                    <a:lnTo>
                      <a:pt x="280" y="469"/>
                    </a:lnTo>
                    <a:lnTo>
                      <a:pt x="284" y="464"/>
                    </a:lnTo>
                    <a:lnTo>
                      <a:pt x="287" y="459"/>
                    </a:lnTo>
                    <a:lnTo>
                      <a:pt x="291" y="451"/>
                    </a:lnTo>
                    <a:lnTo>
                      <a:pt x="293" y="441"/>
                    </a:lnTo>
                    <a:lnTo>
                      <a:pt x="292" y="430"/>
                    </a:lnTo>
                    <a:lnTo>
                      <a:pt x="289" y="417"/>
                    </a:lnTo>
                    <a:lnTo>
                      <a:pt x="285" y="404"/>
                    </a:lnTo>
                    <a:lnTo>
                      <a:pt x="278" y="390"/>
                    </a:lnTo>
                    <a:lnTo>
                      <a:pt x="270" y="377"/>
                    </a:lnTo>
                    <a:lnTo>
                      <a:pt x="260" y="365"/>
                    </a:lnTo>
                    <a:lnTo>
                      <a:pt x="249" y="354"/>
                    </a:lnTo>
                    <a:lnTo>
                      <a:pt x="237" y="345"/>
                    </a:lnTo>
                    <a:lnTo>
                      <a:pt x="224" y="339"/>
                    </a:lnTo>
                    <a:lnTo>
                      <a:pt x="210" y="335"/>
                    </a:lnTo>
                    <a:lnTo>
                      <a:pt x="206" y="334"/>
                    </a:lnTo>
                    <a:lnTo>
                      <a:pt x="203" y="333"/>
                    </a:lnTo>
                    <a:lnTo>
                      <a:pt x="199" y="333"/>
                    </a:lnTo>
                    <a:lnTo>
                      <a:pt x="195" y="333"/>
                    </a:lnTo>
                    <a:lnTo>
                      <a:pt x="192" y="333"/>
                    </a:lnTo>
                    <a:lnTo>
                      <a:pt x="188" y="333"/>
                    </a:lnTo>
                    <a:lnTo>
                      <a:pt x="184" y="334"/>
                    </a:lnTo>
                    <a:lnTo>
                      <a:pt x="180" y="335"/>
                    </a:lnTo>
                    <a:lnTo>
                      <a:pt x="175" y="335"/>
                    </a:lnTo>
                    <a:lnTo>
                      <a:pt x="171" y="336"/>
                    </a:lnTo>
                    <a:lnTo>
                      <a:pt x="167" y="336"/>
                    </a:lnTo>
                    <a:lnTo>
                      <a:pt x="164" y="335"/>
                    </a:lnTo>
                    <a:lnTo>
                      <a:pt x="161" y="334"/>
                    </a:lnTo>
                    <a:lnTo>
                      <a:pt x="159" y="332"/>
                    </a:lnTo>
                    <a:lnTo>
                      <a:pt x="156" y="329"/>
                    </a:lnTo>
                    <a:lnTo>
                      <a:pt x="153" y="325"/>
                    </a:lnTo>
                    <a:lnTo>
                      <a:pt x="152" y="323"/>
                    </a:lnTo>
                    <a:lnTo>
                      <a:pt x="150" y="321"/>
                    </a:lnTo>
                    <a:lnTo>
                      <a:pt x="148" y="319"/>
                    </a:lnTo>
                    <a:lnTo>
                      <a:pt x="146" y="316"/>
                    </a:lnTo>
                    <a:lnTo>
                      <a:pt x="144" y="313"/>
                    </a:lnTo>
                    <a:lnTo>
                      <a:pt x="141" y="310"/>
                    </a:lnTo>
                    <a:lnTo>
                      <a:pt x="138" y="307"/>
                    </a:lnTo>
                    <a:lnTo>
                      <a:pt x="135" y="304"/>
                    </a:lnTo>
                    <a:lnTo>
                      <a:pt x="126" y="293"/>
                    </a:lnTo>
                    <a:lnTo>
                      <a:pt x="118" y="281"/>
                    </a:lnTo>
                    <a:lnTo>
                      <a:pt x="109" y="269"/>
                    </a:lnTo>
                    <a:lnTo>
                      <a:pt x="100" y="259"/>
                    </a:lnTo>
                    <a:lnTo>
                      <a:pt x="90" y="250"/>
                    </a:lnTo>
                    <a:lnTo>
                      <a:pt x="80" y="244"/>
                    </a:lnTo>
                    <a:lnTo>
                      <a:pt x="68" y="241"/>
                    </a:lnTo>
                    <a:lnTo>
                      <a:pt x="54" y="242"/>
                    </a:lnTo>
                    <a:lnTo>
                      <a:pt x="53" y="242"/>
                    </a:lnTo>
                    <a:lnTo>
                      <a:pt x="50" y="243"/>
                    </a:lnTo>
                    <a:lnTo>
                      <a:pt x="48" y="244"/>
                    </a:lnTo>
                    <a:lnTo>
                      <a:pt x="46" y="244"/>
                    </a:lnTo>
                    <a:lnTo>
                      <a:pt x="44" y="245"/>
                    </a:lnTo>
                    <a:lnTo>
                      <a:pt x="42" y="246"/>
                    </a:lnTo>
                    <a:lnTo>
                      <a:pt x="39" y="247"/>
                    </a:lnTo>
                    <a:lnTo>
                      <a:pt x="37" y="248"/>
                    </a:lnTo>
                    <a:lnTo>
                      <a:pt x="34" y="249"/>
                    </a:lnTo>
                    <a:lnTo>
                      <a:pt x="28" y="251"/>
                    </a:lnTo>
                    <a:lnTo>
                      <a:pt x="19" y="258"/>
                    </a:lnTo>
                    <a:lnTo>
                      <a:pt x="13" y="258"/>
                    </a:lnTo>
                    <a:lnTo>
                      <a:pt x="3" y="259"/>
                    </a:lnTo>
                    <a:lnTo>
                      <a:pt x="1" y="250"/>
                    </a:lnTo>
                    <a:lnTo>
                      <a:pt x="4" y="228"/>
                    </a:lnTo>
                    <a:lnTo>
                      <a:pt x="3" y="209"/>
                    </a:lnTo>
                    <a:lnTo>
                      <a:pt x="0" y="191"/>
                    </a:lnTo>
                    <a:lnTo>
                      <a:pt x="1" y="167"/>
                    </a:lnTo>
                    <a:lnTo>
                      <a:pt x="3" y="149"/>
                    </a:lnTo>
                    <a:lnTo>
                      <a:pt x="8" y="124"/>
                    </a:lnTo>
                    <a:lnTo>
                      <a:pt x="15" y="112"/>
                    </a:lnTo>
                    <a:lnTo>
                      <a:pt x="22" y="100"/>
                    </a:lnTo>
                    <a:lnTo>
                      <a:pt x="29" y="88"/>
                    </a:lnTo>
                    <a:lnTo>
                      <a:pt x="35" y="76"/>
                    </a:lnTo>
                    <a:lnTo>
                      <a:pt x="43" y="64"/>
                    </a:lnTo>
                    <a:lnTo>
                      <a:pt x="50" y="53"/>
                    </a:lnTo>
                    <a:lnTo>
                      <a:pt x="58" y="43"/>
                    </a:lnTo>
                    <a:lnTo>
                      <a:pt x="68" y="34"/>
                    </a:lnTo>
                    <a:lnTo>
                      <a:pt x="78" y="27"/>
                    </a:lnTo>
                    <a:lnTo>
                      <a:pt x="90" y="22"/>
                    </a:lnTo>
                    <a:lnTo>
                      <a:pt x="92" y="21"/>
                    </a:lnTo>
                    <a:lnTo>
                      <a:pt x="95" y="20"/>
                    </a:lnTo>
                    <a:lnTo>
                      <a:pt x="97" y="19"/>
                    </a:lnTo>
                    <a:lnTo>
                      <a:pt x="99" y="18"/>
                    </a:lnTo>
                    <a:lnTo>
                      <a:pt x="108" y="15"/>
                    </a:lnTo>
                    <a:lnTo>
                      <a:pt x="116" y="11"/>
                    </a:lnTo>
                    <a:lnTo>
                      <a:pt x="125" y="8"/>
                    </a:lnTo>
                    <a:lnTo>
                      <a:pt x="131" y="6"/>
                    </a:lnTo>
                    <a:lnTo>
                      <a:pt x="137" y="5"/>
                    </a:lnTo>
                    <a:lnTo>
                      <a:pt x="142" y="5"/>
                    </a:lnTo>
                    <a:lnTo>
                      <a:pt x="144" y="7"/>
                    </a:lnTo>
                    <a:lnTo>
                      <a:pt x="145" y="12"/>
                    </a:lnTo>
                    <a:lnTo>
                      <a:pt x="144" y="18"/>
                    </a:lnTo>
                    <a:lnTo>
                      <a:pt x="144" y="26"/>
                    </a:lnTo>
                    <a:lnTo>
                      <a:pt x="144" y="38"/>
                    </a:lnTo>
                    <a:lnTo>
                      <a:pt x="142" y="51"/>
                    </a:lnTo>
                    <a:lnTo>
                      <a:pt x="141" y="70"/>
                    </a:lnTo>
                    <a:lnTo>
                      <a:pt x="141" y="88"/>
                    </a:lnTo>
                    <a:lnTo>
                      <a:pt x="141" y="104"/>
                    </a:lnTo>
                    <a:lnTo>
                      <a:pt x="144" y="117"/>
                    </a:lnTo>
                    <a:lnTo>
                      <a:pt x="149" y="125"/>
                    </a:lnTo>
                    <a:lnTo>
                      <a:pt x="156" y="127"/>
                    </a:lnTo>
                    <a:lnTo>
                      <a:pt x="165" y="120"/>
                    </a:lnTo>
                    <a:lnTo>
                      <a:pt x="179" y="102"/>
                    </a:lnTo>
                    <a:lnTo>
                      <a:pt x="181" y="99"/>
                    </a:lnTo>
                    <a:lnTo>
                      <a:pt x="184" y="95"/>
                    </a:lnTo>
                    <a:lnTo>
                      <a:pt x="187" y="91"/>
                    </a:lnTo>
                    <a:lnTo>
                      <a:pt x="191" y="86"/>
                    </a:lnTo>
                    <a:lnTo>
                      <a:pt x="199" y="75"/>
                    </a:lnTo>
                    <a:lnTo>
                      <a:pt x="209" y="64"/>
                    </a:lnTo>
                    <a:lnTo>
                      <a:pt x="219" y="53"/>
                    </a:lnTo>
                    <a:lnTo>
                      <a:pt x="229" y="42"/>
                    </a:lnTo>
                    <a:lnTo>
                      <a:pt x="239" y="32"/>
                    </a:lnTo>
                    <a:lnTo>
                      <a:pt x="248" y="22"/>
                    </a:lnTo>
                    <a:lnTo>
                      <a:pt x="255" y="14"/>
                    </a:lnTo>
                    <a:lnTo>
                      <a:pt x="262" y="8"/>
                    </a:lnTo>
                    <a:lnTo>
                      <a:pt x="267" y="3"/>
                    </a:lnTo>
                    <a:lnTo>
                      <a:pt x="273" y="0"/>
                    </a:lnTo>
                    <a:lnTo>
                      <a:pt x="277" y="0"/>
                    </a:lnTo>
                    <a:lnTo>
                      <a:pt x="282" y="0"/>
                    </a:lnTo>
                    <a:lnTo>
                      <a:pt x="288" y="3"/>
                    </a:lnTo>
                    <a:lnTo>
                      <a:pt x="294" y="7"/>
                    </a:lnTo>
                    <a:lnTo>
                      <a:pt x="302" y="11"/>
                    </a:lnTo>
                    <a:lnTo>
                      <a:pt x="311" y="17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35"/>
              <p:cNvSpPr>
                <a:spLocks/>
              </p:cNvSpPr>
              <p:nvPr/>
            </p:nvSpPr>
            <p:spPr bwMode="auto">
              <a:xfrm>
                <a:off x="4673" y="2205"/>
                <a:ext cx="406" cy="627"/>
              </a:xfrm>
              <a:custGeom>
                <a:avLst/>
                <a:gdLst/>
                <a:ahLst/>
                <a:cxnLst>
                  <a:cxn ang="0">
                    <a:pos x="20" y="246"/>
                  </a:cxn>
                  <a:cxn ang="0">
                    <a:pos x="1" y="248"/>
                  </a:cxn>
                  <a:cxn ang="0">
                    <a:pos x="0" y="226"/>
                  </a:cxn>
                  <a:cxn ang="0">
                    <a:pos x="1" y="172"/>
                  </a:cxn>
                  <a:cxn ang="0">
                    <a:pos x="2" y="125"/>
                  </a:cxn>
                  <a:cxn ang="0">
                    <a:pos x="20" y="85"/>
                  </a:cxn>
                  <a:cxn ang="0">
                    <a:pos x="41" y="51"/>
                  </a:cxn>
                  <a:cxn ang="0">
                    <a:pos x="70" y="25"/>
                  </a:cxn>
                  <a:cxn ang="0">
                    <a:pos x="103" y="12"/>
                  </a:cxn>
                  <a:cxn ang="0">
                    <a:pos x="129" y="4"/>
                  </a:cxn>
                  <a:cxn ang="0">
                    <a:pos x="136" y="12"/>
                  </a:cxn>
                  <a:cxn ang="0">
                    <a:pos x="128" y="76"/>
                  </a:cxn>
                  <a:cxn ang="0">
                    <a:pos x="139" y="130"/>
                  </a:cxn>
                  <a:cxn ang="0">
                    <a:pos x="177" y="91"/>
                  </a:cxn>
                  <a:cxn ang="0">
                    <a:pos x="211" y="51"/>
                  </a:cxn>
                  <a:cxn ang="0">
                    <a:pos x="245" y="16"/>
                  </a:cxn>
                  <a:cxn ang="0">
                    <a:pos x="263" y="1"/>
                  </a:cxn>
                  <a:cxn ang="0">
                    <a:pos x="278" y="4"/>
                  </a:cxn>
                  <a:cxn ang="0">
                    <a:pos x="301" y="17"/>
                  </a:cxn>
                  <a:cxn ang="0">
                    <a:pos x="320" y="28"/>
                  </a:cxn>
                  <a:cxn ang="0">
                    <a:pos x="345" y="43"/>
                  </a:cxn>
                  <a:cxn ang="0">
                    <a:pos x="371" y="61"/>
                  </a:cxn>
                  <a:cxn ang="0">
                    <a:pos x="393" y="81"/>
                  </a:cxn>
                  <a:cxn ang="0">
                    <a:pos x="405" y="103"/>
                  </a:cxn>
                  <a:cxn ang="0">
                    <a:pos x="403" y="150"/>
                  </a:cxn>
                  <a:cxn ang="0">
                    <a:pos x="388" y="224"/>
                  </a:cxn>
                  <a:cxn ang="0">
                    <a:pos x="362" y="290"/>
                  </a:cxn>
                  <a:cxn ang="0">
                    <a:pos x="342" y="329"/>
                  </a:cxn>
                  <a:cxn ang="0">
                    <a:pos x="341" y="356"/>
                  </a:cxn>
                  <a:cxn ang="0">
                    <a:pos x="356" y="392"/>
                  </a:cxn>
                  <a:cxn ang="0">
                    <a:pos x="382" y="466"/>
                  </a:cxn>
                  <a:cxn ang="0">
                    <a:pos x="393" y="549"/>
                  </a:cxn>
                  <a:cxn ang="0">
                    <a:pos x="381" y="590"/>
                  </a:cxn>
                  <a:cxn ang="0">
                    <a:pos x="362" y="611"/>
                  </a:cxn>
                  <a:cxn ang="0">
                    <a:pos x="338" y="622"/>
                  </a:cxn>
                  <a:cxn ang="0">
                    <a:pos x="309" y="627"/>
                  </a:cxn>
                  <a:cxn ang="0">
                    <a:pos x="278" y="627"/>
                  </a:cxn>
                  <a:cxn ang="0">
                    <a:pos x="246" y="623"/>
                  </a:cxn>
                  <a:cxn ang="0">
                    <a:pos x="214" y="615"/>
                  </a:cxn>
                  <a:cxn ang="0">
                    <a:pos x="186" y="602"/>
                  </a:cxn>
                  <a:cxn ang="0">
                    <a:pos x="164" y="585"/>
                  </a:cxn>
                  <a:cxn ang="0">
                    <a:pos x="153" y="561"/>
                  </a:cxn>
                  <a:cxn ang="0">
                    <a:pos x="157" y="531"/>
                  </a:cxn>
                  <a:cxn ang="0">
                    <a:pos x="174" y="507"/>
                  </a:cxn>
                  <a:cxn ang="0">
                    <a:pos x="200" y="494"/>
                  </a:cxn>
                  <a:cxn ang="0">
                    <a:pos x="230" y="487"/>
                  </a:cxn>
                  <a:cxn ang="0">
                    <a:pos x="258" y="479"/>
                  </a:cxn>
                  <a:cxn ang="0">
                    <a:pos x="280" y="463"/>
                  </a:cxn>
                  <a:cxn ang="0">
                    <a:pos x="287" y="440"/>
                  </a:cxn>
                  <a:cxn ang="0">
                    <a:pos x="280" y="407"/>
                  </a:cxn>
                  <a:cxn ang="0">
                    <a:pos x="261" y="373"/>
                  </a:cxn>
                  <a:cxn ang="0">
                    <a:pos x="234" y="345"/>
                  </a:cxn>
                  <a:cxn ang="0">
                    <a:pos x="198" y="328"/>
                  </a:cxn>
                  <a:cxn ang="0">
                    <a:pos x="164" y="331"/>
                  </a:cxn>
                  <a:cxn ang="0">
                    <a:pos x="150" y="329"/>
                  </a:cxn>
                  <a:cxn ang="0">
                    <a:pos x="136" y="312"/>
                  </a:cxn>
                  <a:cxn ang="0">
                    <a:pos x="116" y="288"/>
                  </a:cxn>
                  <a:cxn ang="0">
                    <a:pos x="101" y="268"/>
                  </a:cxn>
                  <a:cxn ang="0">
                    <a:pos x="86" y="250"/>
                  </a:cxn>
                  <a:cxn ang="0">
                    <a:pos x="68" y="239"/>
                  </a:cxn>
                  <a:cxn ang="0">
                    <a:pos x="46" y="236"/>
                  </a:cxn>
                </a:cxnLst>
                <a:rect l="0" t="0" r="r" b="b"/>
                <a:pathLst>
                  <a:path w="406" h="627">
                    <a:moveTo>
                      <a:pt x="29" y="243"/>
                    </a:moveTo>
                    <a:lnTo>
                      <a:pt x="26" y="244"/>
                    </a:lnTo>
                    <a:lnTo>
                      <a:pt x="20" y="246"/>
                    </a:lnTo>
                    <a:lnTo>
                      <a:pt x="9" y="251"/>
                    </a:lnTo>
                    <a:lnTo>
                      <a:pt x="3" y="253"/>
                    </a:lnTo>
                    <a:lnTo>
                      <a:pt x="1" y="248"/>
                    </a:lnTo>
                    <a:lnTo>
                      <a:pt x="1" y="242"/>
                    </a:lnTo>
                    <a:lnTo>
                      <a:pt x="2" y="239"/>
                    </a:lnTo>
                    <a:lnTo>
                      <a:pt x="0" y="226"/>
                    </a:lnTo>
                    <a:lnTo>
                      <a:pt x="1" y="213"/>
                    </a:lnTo>
                    <a:lnTo>
                      <a:pt x="0" y="191"/>
                    </a:lnTo>
                    <a:lnTo>
                      <a:pt x="1" y="172"/>
                    </a:lnTo>
                    <a:lnTo>
                      <a:pt x="1" y="154"/>
                    </a:lnTo>
                    <a:lnTo>
                      <a:pt x="0" y="139"/>
                    </a:lnTo>
                    <a:lnTo>
                      <a:pt x="2" y="125"/>
                    </a:lnTo>
                    <a:lnTo>
                      <a:pt x="6" y="110"/>
                    </a:lnTo>
                    <a:lnTo>
                      <a:pt x="13" y="97"/>
                    </a:lnTo>
                    <a:lnTo>
                      <a:pt x="20" y="85"/>
                    </a:lnTo>
                    <a:lnTo>
                      <a:pt x="26" y="73"/>
                    </a:lnTo>
                    <a:lnTo>
                      <a:pt x="33" y="62"/>
                    </a:lnTo>
                    <a:lnTo>
                      <a:pt x="41" y="51"/>
                    </a:lnTo>
                    <a:lnTo>
                      <a:pt x="50" y="40"/>
                    </a:lnTo>
                    <a:lnTo>
                      <a:pt x="59" y="32"/>
                    </a:lnTo>
                    <a:lnTo>
                      <a:pt x="70" y="25"/>
                    </a:lnTo>
                    <a:lnTo>
                      <a:pt x="82" y="20"/>
                    </a:lnTo>
                    <a:lnTo>
                      <a:pt x="92" y="16"/>
                    </a:lnTo>
                    <a:lnTo>
                      <a:pt x="103" y="12"/>
                    </a:lnTo>
                    <a:lnTo>
                      <a:pt x="113" y="8"/>
                    </a:lnTo>
                    <a:lnTo>
                      <a:pt x="122" y="5"/>
                    </a:lnTo>
                    <a:lnTo>
                      <a:pt x="129" y="4"/>
                    </a:lnTo>
                    <a:lnTo>
                      <a:pt x="134" y="4"/>
                    </a:lnTo>
                    <a:lnTo>
                      <a:pt x="136" y="6"/>
                    </a:lnTo>
                    <a:lnTo>
                      <a:pt x="136" y="12"/>
                    </a:lnTo>
                    <a:lnTo>
                      <a:pt x="132" y="27"/>
                    </a:lnTo>
                    <a:lnTo>
                      <a:pt x="130" y="50"/>
                    </a:lnTo>
                    <a:lnTo>
                      <a:pt x="128" y="76"/>
                    </a:lnTo>
                    <a:lnTo>
                      <a:pt x="128" y="101"/>
                    </a:lnTo>
                    <a:lnTo>
                      <a:pt x="131" y="121"/>
                    </a:lnTo>
                    <a:lnTo>
                      <a:pt x="139" y="130"/>
                    </a:lnTo>
                    <a:lnTo>
                      <a:pt x="151" y="126"/>
                    </a:lnTo>
                    <a:lnTo>
                      <a:pt x="170" y="102"/>
                    </a:lnTo>
                    <a:lnTo>
                      <a:pt x="177" y="91"/>
                    </a:lnTo>
                    <a:lnTo>
                      <a:pt x="188" y="78"/>
                    </a:lnTo>
                    <a:lnTo>
                      <a:pt x="199" y="65"/>
                    </a:lnTo>
                    <a:lnTo>
                      <a:pt x="211" y="51"/>
                    </a:lnTo>
                    <a:lnTo>
                      <a:pt x="224" y="38"/>
                    </a:lnTo>
                    <a:lnTo>
                      <a:pt x="235" y="25"/>
                    </a:lnTo>
                    <a:lnTo>
                      <a:pt x="245" y="16"/>
                    </a:lnTo>
                    <a:lnTo>
                      <a:pt x="252" y="8"/>
                    </a:lnTo>
                    <a:lnTo>
                      <a:pt x="258" y="4"/>
                    </a:lnTo>
                    <a:lnTo>
                      <a:pt x="263" y="1"/>
                    </a:lnTo>
                    <a:lnTo>
                      <a:pt x="268" y="0"/>
                    </a:lnTo>
                    <a:lnTo>
                      <a:pt x="272" y="1"/>
                    </a:lnTo>
                    <a:lnTo>
                      <a:pt x="278" y="4"/>
                    </a:lnTo>
                    <a:lnTo>
                      <a:pt x="284" y="7"/>
                    </a:lnTo>
                    <a:lnTo>
                      <a:pt x="291" y="12"/>
                    </a:lnTo>
                    <a:lnTo>
                      <a:pt x="301" y="17"/>
                    </a:lnTo>
                    <a:lnTo>
                      <a:pt x="306" y="20"/>
                    </a:lnTo>
                    <a:lnTo>
                      <a:pt x="313" y="24"/>
                    </a:lnTo>
                    <a:lnTo>
                      <a:pt x="320" y="28"/>
                    </a:lnTo>
                    <a:lnTo>
                      <a:pt x="328" y="32"/>
                    </a:lnTo>
                    <a:lnTo>
                      <a:pt x="337" y="38"/>
                    </a:lnTo>
                    <a:lnTo>
                      <a:pt x="345" y="43"/>
                    </a:lnTo>
                    <a:lnTo>
                      <a:pt x="355" y="49"/>
                    </a:lnTo>
                    <a:lnTo>
                      <a:pt x="363" y="54"/>
                    </a:lnTo>
                    <a:lnTo>
                      <a:pt x="371" y="61"/>
                    </a:lnTo>
                    <a:lnTo>
                      <a:pt x="379" y="67"/>
                    </a:lnTo>
                    <a:lnTo>
                      <a:pt x="387" y="74"/>
                    </a:lnTo>
                    <a:lnTo>
                      <a:pt x="393" y="81"/>
                    </a:lnTo>
                    <a:lnTo>
                      <a:pt x="398" y="88"/>
                    </a:lnTo>
                    <a:lnTo>
                      <a:pt x="403" y="96"/>
                    </a:lnTo>
                    <a:lnTo>
                      <a:pt x="405" y="103"/>
                    </a:lnTo>
                    <a:lnTo>
                      <a:pt x="406" y="111"/>
                    </a:lnTo>
                    <a:lnTo>
                      <a:pt x="405" y="129"/>
                    </a:lnTo>
                    <a:lnTo>
                      <a:pt x="403" y="150"/>
                    </a:lnTo>
                    <a:lnTo>
                      <a:pt x="400" y="174"/>
                    </a:lnTo>
                    <a:lnTo>
                      <a:pt x="394" y="199"/>
                    </a:lnTo>
                    <a:lnTo>
                      <a:pt x="388" y="224"/>
                    </a:lnTo>
                    <a:lnTo>
                      <a:pt x="381" y="248"/>
                    </a:lnTo>
                    <a:lnTo>
                      <a:pt x="372" y="271"/>
                    </a:lnTo>
                    <a:lnTo>
                      <a:pt x="362" y="290"/>
                    </a:lnTo>
                    <a:lnTo>
                      <a:pt x="353" y="305"/>
                    </a:lnTo>
                    <a:lnTo>
                      <a:pt x="347" y="318"/>
                    </a:lnTo>
                    <a:lnTo>
                      <a:pt x="342" y="329"/>
                    </a:lnTo>
                    <a:lnTo>
                      <a:pt x="340" y="338"/>
                    </a:lnTo>
                    <a:lnTo>
                      <a:pt x="340" y="347"/>
                    </a:lnTo>
                    <a:lnTo>
                      <a:pt x="341" y="356"/>
                    </a:lnTo>
                    <a:lnTo>
                      <a:pt x="344" y="366"/>
                    </a:lnTo>
                    <a:lnTo>
                      <a:pt x="350" y="377"/>
                    </a:lnTo>
                    <a:lnTo>
                      <a:pt x="356" y="392"/>
                    </a:lnTo>
                    <a:lnTo>
                      <a:pt x="365" y="413"/>
                    </a:lnTo>
                    <a:lnTo>
                      <a:pt x="374" y="438"/>
                    </a:lnTo>
                    <a:lnTo>
                      <a:pt x="382" y="466"/>
                    </a:lnTo>
                    <a:lnTo>
                      <a:pt x="389" y="494"/>
                    </a:lnTo>
                    <a:lnTo>
                      <a:pt x="393" y="523"/>
                    </a:lnTo>
                    <a:lnTo>
                      <a:pt x="393" y="549"/>
                    </a:lnTo>
                    <a:lnTo>
                      <a:pt x="389" y="572"/>
                    </a:lnTo>
                    <a:lnTo>
                      <a:pt x="385" y="582"/>
                    </a:lnTo>
                    <a:lnTo>
                      <a:pt x="381" y="590"/>
                    </a:lnTo>
                    <a:lnTo>
                      <a:pt x="375" y="599"/>
                    </a:lnTo>
                    <a:lnTo>
                      <a:pt x="369" y="605"/>
                    </a:lnTo>
                    <a:lnTo>
                      <a:pt x="362" y="611"/>
                    </a:lnTo>
                    <a:lnTo>
                      <a:pt x="355" y="615"/>
                    </a:lnTo>
                    <a:lnTo>
                      <a:pt x="347" y="619"/>
                    </a:lnTo>
                    <a:lnTo>
                      <a:pt x="338" y="622"/>
                    </a:lnTo>
                    <a:lnTo>
                      <a:pt x="329" y="624"/>
                    </a:lnTo>
                    <a:lnTo>
                      <a:pt x="319" y="626"/>
                    </a:lnTo>
                    <a:lnTo>
                      <a:pt x="309" y="627"/>
                    </a:lnTo>
                    <a:lnTo>
                      <a:pt x="299" y="627"/>
                    </a:lnTo>
                    <a:lnTo>
                      <a:pt x="288" y="627"/>
                    </a:lnTo>
                    <a:lnTo>
                      <a:pt x="278" y="627"/>
                    </a:lnTo>
                    <a:lnTo>
                      <a:pt x="268" y="626"/>
                    </a:lnTo>
                    <a:lnTo>
                      <a:pt x="257" y="624"/>
                    </a:lnTo>
                    <a:lnTo>
                      <a:pt x="246" y="623"/>
                    </a:lnTo>
                    <a:lnTo>
                      <a:pt x="236" y="620"/>
                    </a:lnTo>
                    <a:lnTo>
                      <a:pt x="225" y="618"/>
                    </a:lnTo>
                    <a:lnTo>
                      <a:pt x="214" y="615"/>
                    </a:lnTo>
                    <a:lnTo>
                      <a:pt x="204" y="611"/>
                    </a:lnTo>
                    <a:lnTo>
                      <a:pt x="195" y="607"/>
                    </a:lnTo>
                    <a:lnTo>
                      <a:pt x="186" y="602"/>
                    </a:lnTo>
                    <a:lnTo>
                      <a:pt x="177" y="597"/>
                    </a:lnTo>
                    <a:lnTo>
                      <a:pt x="170" y="591"/>
                    </a:lnTo>
                    <a:lnTo>
                      <a:pt x="164" y="585"/>
                    </a:lnTo>
                    <a:lnTo>
                      <a:pt x="159" y="577"/>
                    </a:lnTo>
                    <a:lnTo>
                      <a:pt x="155" y="569"/>
                    </a:lnTo>
                    <a:lnTo>
                      <a:pt x="153" y="561"/>
                    </a:lnTo>
                    <a:lnTo>
                      <a:pt x="153" y="551"/>
                    </a:lnTo>
                    <a:lnTo>
                      <a:pt x="154" y="542"/>
                    </a:lnTo>
                    <a:lnTo>
                      <a:pt x="157" y="531"/>
                    </a:lnTo>
                    <a:lnTo>
                      <a:pt x="161" y="521"/>
                    </a:lnTo>
                    <a:lnTo>
                      <a:pt x="167" y="513"/>
                    </a:lnTo>
                    <a:lnTo>
                      <a:pt x="174" y="507"/>
                    </a:lnTo>
                    <a:lnTo>
                      <a:pt x="182" y="502"/>
                    </a:lnTo>
                    <a:lnTo>
                      <a:pt x="191" y="498"/>
                    </a:lnTo>
                    <a:lnTo>
                      <a:pt x="200" y="494"/>
                    </a:lnTo>
                    <a:lnTo>
                      <a:pt x="210" y="492"/>
                    </a:lnTo>
                    <a:lnTo>
                      <a:pt x="220" y="490"/>
                    </a:lnTo>
                    <a:lnTo>
                      <a:pt x="230" y="487"/>
                    </a:lnTo>
                    <a:lnTo>
                      <a:pt x="240" y="485"/>
                    </a:lnTo>
                    <a:lnTo>
                      <a:pt x="249" y="482"/>
                    </a:lnTo>
                    <a:lnTo>
                      <a:pt x="258" y="479"/>
                    </a:lnTo>
                    <a:lnTo>
                      <a:pt x="266" y="475"/>
                    </a:lnTo>
                    <a:lnTo>
                      <a:pt x="274" y="470"/>
                    </a:lnTo>
                    <a:lnTo>
                      <a:pt x="280" y="463"/>
                    </a:lnTo>
                    <a:lnTo>
                      <a:pt x="284" y="455"/>
                    </a:lnTo>
                    <a:lnTo>
                      <a:pt x="287" y="448"/>
                    </a:lnTo>
                    <a:lnTo>
                      <a:pt x="287" y="440"/>
                    </a:lnTo>
                    <a:lnTo>
                      <a:pt x="286" y="429"/>
                    </a:lnTo>
                    <a:lnTo>
                      <a:pt x="284" y="419"/>
                    </a:lnTo>
                    <a:lnTo>
                      <a:pt x="280" y="407"/>
                    </a:lnTo>
                    <a:lnTo>
                      <a:pt x="275" y="396"/>
                    </a:lnTo>
                    <a:lnTo>
                      <a:pt x="269" y="384"/>
                    </a:lnTo>
                    <a:lnTo>
                      <a:pt x="261" y="373"/>
                    </a:lnTo>
                    <a:lnTo>
                      <a:pt x="253" y="362"/>
                    </a:lnTo>
                    <a:lnTo>
                      <a:pt x="244" y="353"/>
                    </a:lnTo>
                    <a:lnTo>
                      <a:pt x="234" y="345"/>
                    </a:lnTo>
                    <a:lnTo>
                      <a:pt x="222" y="337"/>
                    </a:lnTo>
                    <a:lnTo>
                      <a:pt x="211" y="332"/>
                    </a:lnTo>
                    <a:lnTo>
                      <a:pt x="198" y="328"/>
                    </a:lnTo>
                    <a:lnTo>
                      <a:pt x="185" y="327"/>
                    </a:lnTo>
                    <a:lnTo>
                      <a:pt x="172" y="329"/>
                    </a:lnTo>
                    <a:lnTo>
                      <a:pt x="164" y="331"/>
                    </a:lnTo>
                    <a:lnTo>
                      <a:pt x="158" y="331"/>
                    </a:lnTo>
                    <a:lnTo>
                      <a:pt x="154" y="331"/>
                    </a:lnTo>
                    <a:lnTo>
                      <a:pt x="150" y="329"/>
                    </a:lnTo>
                    <a:lnTo>
                      <a:pt x="147" y="326"/>
                    </a:lnTo>
                    <a:lnTo>
                      <a:pt x="142" y="320"/>
                    </a:lnTo>
                    <a:lnTo>
                      <a:pt x="136" y="312"/>
                    </a:lnTo>
                    <a:lnTo>
                      <a:pt x="127" y="301"/>
                    </a:lnTo>
                    <a:lnTo>
                      <a:pt x="122" y="294"/>
                    </a:lnTo>
                    <a:lnTo>
                      <a:pt x="116" y="288"/>
                    </a:lnTo>
                    <a:lnTo>
                      <a:pt x="111" y="281"/>
                    </a:lnTo>
                    <a:lnTo>
                      <a:pt x="106" y="275"/>
                    </a:lnTo>
                    <a:lnTo>
                      <a:pt x="101" y="268"/>
                    </a:lnTo>
                    <a:lnTo>
                      <a:pt x="96" y="262"/>
                    </a:lnTo>
                    <a:lnTo>
                      <a:pt x="91" y="256"/>
                    </a:lnTo>
                    <a:lnTo>
                      <a:pt x="86" y="250"/>
                    </a:lnTo>
                    <a:lnTo>
                      <a:pt x="80" y="246"/>
                    </a:lnTo>
                    <a:lnTo>
                      <a:pt x="74" y="241"/>
                    </a:lnTo>
                    <a:lnTo>
                      <a:pt x="68" y="239"/>
                    </a:lnTo>
                    <a:lnTo>
                      <a:pt x="62" y="236"/>
                    </a:lnTo>
                    <a:lnTo>
                      <a:pt x="54" y="236"/>
                    </a:lnTo>
                    <a:lnTo>
                      <a:pt x="46" y="236"/>
                    </a:lnTo>
                    <a:lnTo>
                      <a:pt x="38" y="239"/>
                    </a:lnTo>
                    <a:lnTo>
                      <a:pt x="29" y="243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6"/>
              <p:cNvSpPr>
                <a:spLocks/>
              </p:cNvSpPr>
              <p:nvPr/>
            </p:nvSpPr>
            <p:spPr bwMode="auto">
              <a:xfrm>
                <a:off x="4803" y="1881"/>
                <a:ext cx="169" cy="138"/>
              </a:xfrm>
              <a:custGeom>
                <a:avLst/>
                <a:gdLst/>
                <a:ahLst/>
                <a:cxnLst>
                  <a:cxn ang="0">
                    <a:pos x="58" y="164"/>
                  </a:cxn>
                  <a:cxn ang="0">
                    <a:pos x="55" y="162"/>
                  </a:cxn>
                  <a:cxn ang="0">
                    <a:pos x="45" y="157"/>
                  </a:cxn>
                  <a:cxn ang="0">
                    <a:pos x="32" y="148"/>
                  </a:cxn>
                  <a:cxn ang="0">
                    <a:pos x="18" y="136"/>
                  </a:cxn>
                  <a:cxn ang="0">
                    <a:pos x="7" y="121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9" y="61"/>
                  </a:cxn>
                  <a:cxn ang="0">
                    <a:pos x="25" y="41"/>
                  </a:cxn>
                  <a:cxn ang="0">
                    <a:pos x="45" y="23"/>
                  </a:cxn>
                  <a:cxn ang="0">
                    <a:pos x="65" y="12"/>
                  </a:cxn>
                  <a:cxn ang="0">
                    <a:pos x="87" y="4"/>
                  </a:cxn>
                  <a:cxn ang="0">
                    <a:pos x="111" y="0"/>
                  </a:cxn>
                  <a:cxn ang="0">
                    <a:pos x="136" y="0"/>
                  </a:cxn>
                  <a:cxn ang="0">
                    <a:pos x="161" y="5"/>
                  </a:cxn>
                  <a:cxn ang="0">
                    <a:pos x="187" y="14"/>
                  </a:cxn>
                  <a:cxn ang="0">
                    <a:pos x="214" y="26"/>
                  </a:cxn>
                  <a:cxn ang="0">
                    <a:pos x="241" y="41"/>
                  </a:cxn>
                  <a:cxn ang="0">
                    <a:pos x="267" y="57"/>
                  </a:cxn>
                  <a:cxn ang="0">
                    <a:pos x="291" y="75"/>
                  </a:cxn>
                  <a:cxn ang="0">
                    <a:pos x="311" y="98"/>
                  </a:cxn>
                  <a:cxn ang="0">
                    <a:pos x="326" y="123"/>
                  </a:cxn>
                  <a:cxn ang="0">
                    <a:pos x="335" y="151"/>
                  </a:cxn>
                  <a:cxn ang="0">
                    <a:pos x="337" y="182"/>
                  </a:cxn>
                  <a:cxn ang="0">
                    <a:pos x="334" y="214"/>
                  </a:cxn>
                  <a:cxn ang="0">
                    <a:pos x="330" y="238"/>
                  </a:cxn>
                  <a:cxn ang="0">
                    <a:pos x="326" y="256"/>
                  </a:cxn>
                  <a:cxn ang="0">
                    <a:pos x="320" y="269"/>
                  </a:cxn>
                  <a:cxn ang="0">
                    <a:pos x="312" y="276"/>
                  </a:cxn>
                  <a:cxn ang="0">
                    <a:pos x="301" y="277"/>
                  </a:cxn>
                  <a:cxn ang="0">
                    <a:pos x="289" y="273"/>
                  </a:cxn>
                  <a:cxn ang="0">
                    <a:pos x="274" y="265"/>
                  </a:cxn>
                  <a:cxn ang="0">
                    <a:pos x="265" y="260"/>
                  </a:cxn>
                  <a:cxn ang="0">
                    <a:pos x="252" y="253"/>
                  </a:cxn>
                  <a:cxn ang="0">
                    <a:pos x="239" y="247"/>
                  </a:cxn>
                  <a:cxn ang="0">
                    <a:pos x="224" y="239"/>
                  </a:cxn>
                  <a:cxn ang="0">
                    <a:pos x="208" y="232"/>
                  </a:cxn>
                  <a:cxn ang="0">
                    <a:pos x="191" y="224"/>
                  </a:cxn>
                  <a:cxn ang="0">
                    <a:pos x="174" y="216"/>
                  </a:cxn>
                  <a:cxn ang="0">
                    <a:pos x="156" y="209"/>
                  </a:cxn>
                  <a:cxn ang="0">
                    <a:pos x="139" y="201"/>
                  </a:cxn>
                  <a:cxn ang="0">
                    <a:pos x="123" y="194"/>
                  </a:cxn>
                  <a:cxn ang="0">
                    <a:pos x="108" y="187"/>
                  </a:cxn>
                  <a:cxn ang="0">
                    <a:pos x="93" y="181"/>
                  </a:cxn>
                  <a:cxn ang="0">
                    <a:pos x="81" y="176"/>
                  </a:cxn>
                  <a:cxn ang="0">
                    <a:pos x="71" y="171"/>
                  </a:cxn>
                  <a:cxn ang="0">
                    <a:pos x="63" y="167"/>
                  </a:cxn>
                  <a:cxn ang="0">
                    <a:pos x="58" y="164"/>
                  </a:cxn>
                </a:cxnLst>
                <a:rect l="0" t="0" r="r" b="b"/>
                <a:pathLst>
                  <a:path w="337" h="277">
                    <a:moveTo>
                      <a:pt x="58" y="164"/>
                    </a:moveTo>
                    <a:lnTo>
                      <a:pt x="55" y="162"/>
                    </a:lnTo>
                    <a:lnTo>
                      <a:pt x="45" y="157"/>
                    </a:lnTo>
                    <a:lnTo>
                      <a:pt x="32" y="148"/>
                    </a:lnTo>
                    <a:lnTo>
                      <a:pt x="18" y="136"/>
                    </a:lnTo>
                    <a:lnTo>
                      <a:pt x="7" y="121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9" y="61"/>
                    </a:lnTo>
                    <a:lnTo>
                      <a:pt x="25" y="41"/>
                    </a:lnTo>
                    <a:lnTo>
                      <a:pt x="45" y="23"/>
                    </a:lnTo>
                    <a:lnTo>
                      <a:pt x="65" y="12"/>
                    </a:lnTo>
                    <a:lnTo>
                      <a:pt x="87" y="4"/>
                    </a:lnTo>
                    <a:lnTo>
                      <a:pt x="111" y="0"/>
                    </a:lnTo>
                    <a:lnTo>
                      <a:pt x="136" y="0"/>
                    </a:lnTo>
                    <a:lnTo>
                      <a:pt x="161" y="5"/>
                    </a:lnTo>
                    <a:lnTo>
                      <a:pt x="187" y="14"/>
                    </a:lnTo>
                    <a:lnTo>
                      <a:pt x="214" y="26"/>
                    </a:lnTo>
                    <a:lnTo>
                      <a:pt x="241" y="41"/>
                    </a:lnTo>
                    <a:lnTo>
                      <a:pt x="267" y="57"/>
                    </a:lnTo>
                    <a:lnTo>
                      <a:pt x="291" y="75"/>
                    </a:lnTo>
                    <a:lnTo>
                      <a:pt x="311" y="98"/>
                    </a:lnTo>
                    <a:lnTo>
                      <a:pt x="326" y="123"/>
                    </a:lnTo>
                    <a:lnTo>
                      <a:pt x="335" y="151"/>
                    </a:lnTo>
                    <a:lnTo>
                      <a:pt x="337" y="182"/>
                    </a:lnTo>
                    <a:lnTo>
                      <a:pt x="334" y="214"/>
                    </a:lnTo>
                    <a:lnTo>
                      <a:pt x="330" y="238"/>
                    </a:lnTo>
                    <a:lnTo>
                      <a:pt x="326" y="256"/>
                    </a:lnTo>
                    <a:lnTo>
                      <a:pt x="320" y="269"/>
                    </a:lnTo>
                    <a:lnTo>
                      <a:pt x="312" y="276"/>
                    </a:lnTo>
                    <a:lnTo>
                      <a:pt x="301" y="277"/>
                    </a:lnTo>
                    <a:lnTo>
                      <a:pt x="289" y="273"/>
                    </a:lnTo>
                    <a:lnTo>
                      <a:pt x="274" y="265"/>
                    </a:lnTo>
                    <a:lnTo>
                      <a:pt x="265" y="260"/>
                    </a:lnTo>
                    <a:lnTo>
                      <a:pt x="252" y="253"/>
                    </a:lnTo>
                    <a:lnTo>
                      <a:pt x="239" y="247"/>
                    </a:lnTo>
                    <a:lnTo>
                      <a:pt x="224" y="239"/>
                    </a:lnTo>
                    <a:lnTo>
                      <a:pt x="208" y="232"/>
                    </a:lnTo>
                    <a:lnTo>
                      <a:pt x="191" y="224"/>
                    </a:lnTo>
                    <a:lnTo>
                      <a:pt x="174" y="216"/>
                    </a:lnTo>
                    <a:lnTo>
                      <a:pt x="156" y="209"/>
                    </a:lnTo>
                    <a:lnTo>
                      <a:pt x="139" y="201"/>
                    </a:lnTo>
                    <a:lnTo>
                      <a:pt x="123" y="194"/>
                    </a:lnTo>
                    <a:lnTo>
                      <a:pt x="108" y="187"/>
                    </a:lnTo>
                    <a:lnTo>
                      <a:pt x="93" y="181"/>
                    </a:lnTo>
                    <a:lnTo>
                      <a:pt x="81" y="176"/>
                    </a:lnTo>
                    <a:lnTo>
                      <a:pt x="71" y="171"/>
                    </a:lnTo>
                    <a:lnTo>
                      <a:pt x="63" y="167"/>
                    </a:lnTo>
                    <a:lnTo>
                      <a:pt x="58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7"/>
              <p:cNvSpPr>
                <a:spLocks/>
              </p:cNvSpPr>
              <p:nvPr/>
            </p:nvSpPr>
            <p:spPr bwMode="auto">
              <a:xfrm>
                <a:off x="4806" y="1882"/>
                <a:ext cx="164" cy="136"/>
              </a:xfrm>
              <a:custGeom>
                <a:avLst/>
                <a:gdLst/>
                <a:ahLst/>
                <a:cxnLst>
                  <a:cxn ang="0">
                    <a:pos x="10" y="61"/>
                  </a:cxn>
                  <a:cxn ang="0">
                    <a:pos x="26" y="40"/>
                  </a:cxn>
                  <a:cxn ang="0">
                    <a:pos x="44" y="24"/>
                  </a:cxn>
                  <a:cxn ang="0">
                    <a:pos x="65" y="11"/>
                  </a:cxn>
                  <a:cxn ang="0">
                    <a:pos x="87" y="4"/>
                  </a:cxn>
                  <a:cxn ang="0">
                    <a:pos x="110" y="0"/>
                  </a:cxn>
                  <a:cxn ang="0">
                    <a:pos x="133" y="1"/>
                  </a:cxn>
                  <a:cxn ang="0">
                    <a:pos x="158" y="5"/>
                  </a:cxn>
                  <a:cxn ang="0">
                    <a:pos x="183" y="14"/>
                  </a:cxn>
                  <a:cxn ang="0">
                    <a:pos x="210" y="25"/>
                  </a:cxn>
                  <a:cxn ang="0">
                    <a:pos x="235" y="39"/>
                  </a:cxn>
                  <a:cxn ang="0">
                    <a:pos x="261" y="55"/>
                  </a:cxn>
                  <a:cxn ang="0">
                    <a:pos x="284" y="75"/>
                  </a:cxn>
                  <a:cxn ang="0">
                    <a:pos x="303" y="95"/>
                  </a:cxn>
                  <a:cxn ang="0">
                    <a:pos x="318" y="121"/>
                  </a:cxn>
                  <a:cxn ang="0">
                    <a:pos x="326" y="147"/>
                  </a:cxn>
                  <a:cxn ang="0">
                    <a:pos x="329" y="178"/>
                  </a:cxn>
                  <a:cxn ang="0">
                    <a:pos x="326" y="208"/>
                  </a:cxn>
                  <a:cxn ang="0">
                    <a:pos x="323" y="231"/>
                  </a:cxn>
                  <a:cxn ang="0">
                    <a:pos x="318" y="250"/>
                  </a:cxn>
                  <a:cxn ang="0">
                    <a:pos x="311" y="261"/>
                  </a:cxn>
                  <a:cxn ang="0">
                    <a:pos x="303" y="268"/>
                  </a:cxn>
                  <a:cxn ang="0">
                    <a:pos x="294" y="270"/>
                  </a:cxn>
                  <a:cxn ang="0">
                    <a:pos x="281" y="267"/>
                  </a:cxn>
                  <a:cxn ang="0">
                    <a:pos x="266" y="259"/>
                  </a:cxn>
                  <a:cxn ang="0">
                    <a:pos x="257" y="253"/>
                  </a:cxn>
                  <a:cxn ang="0">
                    <a:pos x="246" y="247"/>
                  </a:cxn>
                  <a:cxn ang="0">
                    <a:pos x="233" y="240"/>
                  </a:cxn>
                  <a:cxn ang="0">
                    <a:pos x="218" y="234"/>
                  </a:cxn>
                  <a:cxn ang="0">
                    <a:pos x="203" y="227"/>
                  </a:cxn>
                  <a:cxn ang="0">
                    <a:pos x="187" y="219"/>
                  </a:cxn>
                  <a:cxn ang="0">
                    <a:pos x="170" y="212"/>
                  </a:cxn>
                  <a:cxn ang="0">
                    <a:pos x="154" y="204"/>
                  </a:cxn>
                  <a:cxn ang="0">
                    <a:pos x="136" y="197"/>
                  </a:cxn>
                  <a:cxn ang="0">
                    <a:pos x="121" y="189"/>
                  </a:cxn>
                  <a:cxn ang="0">
                    <a:pos x="106" y="183"/>
                  </a:cxn>
                  <a:cxn ang="0">
                    <a:pos x="93" y="176"/>
                  </a:cxn>
                  <a:cxn ang="0">
                    <a:pos x="80" y="170"/>
                  </a:cxn>
                  <a:cxn ang="0">
                    <a:pos x="71" y="166"/>
                  </a:cxn>
                  <a:cxn ang="0">
                    <a:pos x="63" y="162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7" y="159"/>
                  </a:cxn>
                  <a:cxn ang="0">
                    <a:pos x="52" y="156"/>
                  </a:cxn>
                  <a:cxn ang="0">
                    <a:pos x="43" y="151"/>
                  </a:cxn>
                  <a:cxn ang="0">
                    <a:pos x="30" y="143"/>
                  </a:cxn>
                  <a:cxn ang="0">
                    <a:pos x="18" y="131"/>
                  </a:cxn>
                  <a:cxn ang="0">
                    <a:pos x="6" y="117"/>
                  </a:cxn>
                  <a:cxn ang="0">
                    <a:pos x="0" y="101"/>
                  </a:cxn>
                  <a:cxn ang="0">
                    <a:pos x="0" y="82"/>
                  </a:cxn>
                  <a:cxn ang="0">
                    <a:pos x="10" y="61"/>
                  </a:cxn>
                </a:cxnLst>
                <a:rect l="0" t="0" r="r" b="b"/>
                <a:pathLst>
                  <a:path w="329" h="270">
                    <a:moveTo>
                      <a:pt x="10" y="61"/>
                    </a:moveTo>
                    <a:lnTo>
                      <a:pt x="26" y="40"/>
                    </a:lnTo>
                    <a:lnTo>
                      <a:pt x="44" y="24"/>
                    </a:lnTo>
                    <a:lnTo>
                      <a:pt x="65" y="11"/>
                    </a:lnTo>
                    <a:lnTo>
                      <a:pt x="87" y="4"/>
                    </a:lnTo>
                    <a:lnTo>
                      <a:pt x="110" y="0"/>
                    </a:lnTo>
                    <a:lnTo>
                      <a:pt x="133" y="1"/>
                    </a:lnTo>
                    <a:lnTo>
                      <a:pt x="158" y="5"/>
                    </a:lnTo>
                    <a:lnTo>
                      <a:pt x="183" y="14"/>
                    </a:lnTo>
                    <a:lnTo>
                      <a:pt x="210" y="25"/>
                    </a:lnTo>
                    <a:lnTo>
                      <a:pt x="235" y="39"/>
                    </a:lnTo>
                    <a:lnTo>
                      <a:pt x="261" y="55"/>
                    </a:lnTo>
                    <a:lnTo>
                      <a:pt x="284" y="75"/>
                    </a:lnTo>
                    <a:lnTo>
                      <a:pt x="303" y="95"/>
                    </a:lnTo>
                    <a:lnTo>
                      <a:pt x="318" y="121"/>
                    </a:lnTo>
                    <a:lnTo>
                      <a:pt x="326" y="147"/>
                    </a:lnTo>
                    <a:lnTo>
                      <a:pt x="329" y="178"/>
                    </a:lnTo>
                    <a:lnTo>
                      <a:pt x="326" y="208"/>
                    </a:lnTo>
                    <a:lnTo>
                      <a:pt x="323" y="231"/>
                    </a:lnTo>
                    <a:lnTo>
                      <a:pt x="318" y="250"/>
                    </a:lnTo>
                    <a:lnTo>
                      <a:pt x="311" y="261"/>
                    </a:lnTo>
                    <a:lnTo>
                      <a:pt x="303" y="268"/>
                    </a:lnTo>
                    <a:lnTo>
                      <a:pt x="294" y="270"/>
                    </a:lnTo>
                    <a:lnTo>
                      <a:pt x="281" y="267"/>
                    </a:lnTo>
                    <a:lnTo>
                      <a:pt x="266" y="259"/>
                    </a:lnTo>
                    <a:lnTo>
                      <a:pt x="257" y="253"/>
                    </a:lnTo>
                    <a:lnTo>
                      <a:pt x="246" y="247"/>
                    </a:lnTo>
                    <a:lnTo>
                      <a:pt x="233" y="240"/>
                    </a:lnTo>
                    <a:lnTo>
                      <a:pt x="218" y="234"/>
                    </a:lnTo>
                    <a:lnTo>
                      <a:pt x="203" y="227"/>
                    </a:lnTo>
                    <a:lnTo>
                      <a:pt x="187" y="219"/>
                    </a:lnTo>
                    <a:lnTo>
                      <a:pt x="170" y="212"/>
                    </a:lnTo>
                    <a:lnTo>
                      <a:pt x="154" y="204"/>
                    </a:lnTo>
                    <a:lnTo>
                      <a:pt x="136" y="197"/>
                    </a:lnTo>
                    <a:lnTo>
                      <a:pt x="121" y="189"/>
                    </a:lnTo>
                    <a:lnTo>
                      <a:pt x="106" y="183"/>
                    </a:lnTo>
                    <a:lnTo>
                      <a:pt x="93" y="176"/>
                    </a:lnTo>
                    <a:lnTo>
                      <a:pt x="80" y="170"/>
                    </a:lnTo>
                    <a:lnTo>
                      <a:pt x="71" y="166"/>
                    </a:lnTo>
                    <a:lnTo>
                      <a:pt x="63" y="162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7" y="159"/>
                    </a:lnTo>
                    <a:lnTo>
                      <a:pt x="52" y="156"/>
                    </a:lnTo>
                    <a:lnTo>
                      <a:pt x="43" y="151"/>
                    </a:lnTo>
                    <a:lnTo>
                      <a:pt x="30" y="143"/>
                    </a:lnTo>
                    <a:lnTo>
                      <a:pt x="18" y="131"/>
                    </a:lnTo>
                    <a:lnTo>
                      <a:pt x="6" y="117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10" y="61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8"/>
              <p:cNvSpPr>
                <a:spLocks/>
              </p:cNvSpPr>
              <p:nvPr/>
            </p:nvSpPr>
            <p:spPr bwMode="auto">
              <a:xfrm>
                <a:off x="4809" y="1885"/>
                <a:ext cx="159" cy="131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5" y="38"/>
                  </a:cxn>
                  <a:cxn ang="0">
                    <a:pos x="43" y="22"/>
                  </a:cxn>
                  <a:cxn ang="0">
                    <a:pos x="62" y="11"/>
                  </a:cxn>
                  <a:cxn ang="0">
                    <a:pos x="83" y="4"/>
                  </a:cxn>
                  <a:cxn ang="0">
                    <a:pos x="106" y="0"/>
                  </a:cxn>
                  <a:cxn ang="0">
                    <a:pos x="129" y="0"/>
                  </a:cxn>
                  <a:cxn ang="0">
                    <a:pos x="153" y="5"/>
                  </a:cxn>
                  <a:cxn ang="0">
                    <a:pos x="177" y="13"/>
                  </a:cxn>
                  <a:cxn ang="0">
                    <a:pos x="203" y="25"/>
                  </a:cxn>
                  <a:cxn ang="0">
                    <a:pos x="228" y="38"/>
                  </a:cxn>
                  <a:cxn ang="0">
                    <a:pos x="254" y="53"/>
                  </a:cxn>
                  <a:cxn ang="0">
                    <a:pos x="275" y="72"/>
                  </a:cxn>
                  <a:cxn ang="0">
                    <a:pos x="295" y="92"/>
                  </a:cxn>
                  <a:cxn ang="0">
                    <a:pos x="309" y="117"/>
                  </a:cxn>
                  <a:cxn ang="0">
                    <a:pos x="318" y="143"/>
                  </a:cxn>
                  <a:cxn ang="0">
                    <a:pos x="319" y="173"/>
                  </a:cxn>
                  <a:cxn ang="0">
                    <a:pos x="317" y="202"/>
                  </a:cxn>
                  <a:cxn ang="0">
                    <a:pos x="313" y="225"/>
                  </a:cxn>
                  <a:cxn ang="0">
                    <a:pos x="309" y="242"/>
                  </a:cxn>
                  <a:cxn ang="0">
                    <a:pos x="303" y="254"/>
                  </a:cxn>
                  <a:cxn ang="0">
                    <a:pos x="295" y="261"/>
                  </a:cxn>
                  <a:cxn ang="0">
                    <a:pos x="286" y="263"/>
                  </a:cxn>
                  <a:cxn ang="0">
                    <a:pos x="273" y="260"/>
                  </a:cxn>
                  <a:cxn ang="0">
                    <a:pos x="259" y="251"/>
                  </a:cxn>
                  <a:cxn ang="0">
                    <a:pos x="250" y="246"/>
                  </a:cxn>
                  <a:cxn ang="0">
                    <a:pos x="239" y="240"/>
                  </a:cxn>
                  <a:cxn ang="0">
                    <a:pos x="226" y="233"/>
                  </a:cxn>
                  <a:cxn ang="0">
                    <a:pos x="212" y="226"/>
                  </a:cxn>
                  <a:cxn ang="0">
                    <a:pos x="197" y="219"/>
                  </a:cxn>
                  <a:cxn ang="0">
                    <a:pos x="181" y="212"/>
                  </a:cxn>
                  <a:cxn ang="0">
                    <a:pos x="165" y="204"/>
                  </a:cxn>
                  <a:cxn ang="0">
                    <a:pos x="149" y="197"/>
                  </a:cxn>
                  <a:cxn ang="0">
                    <a:pos x="133" y="189"/>
                  </a:cxn>
                  <a:cxn ang="0">
                    <a:pos x="118" y="182"/>
                  </a:cxn>
                  <a:cxn ang="0">
                    <a:pos x="103" y="177"/>
                  </a:cxn>
                  <a:cxn ang="0">
                    <a:pos x="90" y="170"/>
                  </a:cxn>
                  <a:cxn ang="0">
                    <a:pos x="78" y="165"/>
                  </a:cxn>
                  <a:cxn ang="0">
                    <a:pos x="69" y="160"/>
                  </a:cxn>
                  <a:cxn ang="0">
                    <a:pos x="61" y="156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5" y="154"/>
                  </a:cxn>
                  <a:cxn ang="0">
                    <a:pos x="55" y="154"/>
                  </a:cxn>
                  <a:cxn ang="0">
                    <a:pos x="51" y="151"/>
                  </a:cxn>
                  <a:cxn ang="0">
                    <a:pos x="42" y="145"/>
                  </a:cxn>
                  <a:cxn ang="0">
                    <a:pos x="29" y="137"/>
                  </a:cxn>
                  <a:cxn ang="0">
                    <a:pos x="17" y="126"/>
                  </a:cxn>
                  <a:cxn ang="0">
                    <a:pos x="6" y="113"/>
                  </a:cxn>
                  <a:cxn ang="0">
                    <a:pos x="0" y="97"/>
                  </a:cxn>
                  <a:cxn ang="0">
                    <a:pos x="0" y="79"/>
                  </a:cxn>
                  <a:cxn ang="0">
                    <a:pos x="9" y="58"/>
                  </a:cxn>
                </a:cxnLst>
                <a:rect l="0" t="0" r="r" b="b"/>
                <a:pathLst>
                  <a:path w="319" h="263">
                    <a:moveTo>
                      <a:pt x="9" y="58"/>
                    </a:moveTo>
                    <a:lnTo>
                      <a:pt x="25" y="38"/>
                    </a:lnTo>
                    <a:lnTo>
                      <a:pt x="43" y="22"/>
                    </a:lnTo>
                    <a:lnTo>
                      <a:pt x="62" y="11"/>
                    </a:lnTo>
                    <a:lnTo>
                      <a:pt x="83" y="4"/>
                    </a:lnTo>
                    <a:lnTo>
                      <a:pt x="106" y="0"/>
                    </a:lnTo>
                    <a:lnTo>
                      <a:pt x="129" y="0"/>
                    </a:lnTo>
                    <a:lnTo>
                      <a:pt x="153" y="5"/>
                    </a:lnTo>
                    <a:lnTo>
                      <a:pt x="177" y="13"/>
                    </a:lnTo>
                    <a:lnTo>
                      <a:pt x="203" y="25"/>
                    </a:lnTo>
                    <a:lnTo>
                      <a:pt x="228" y="38"/>
                    </a:lnTo>
                    <a:lnTo>
                      <a:pt x="254" y="53"/>
                    </a:lnTo>
                    <a:lnTo>
                      <a:pt x="275" y="72"/>
                    </a:lnTo>
                    <a:lnTo>
                      <a:pt x="295" y="92"/>
                    </a:lnTo>
                    <a:lnTo>
                      <a:pt x="309" y="117"/>
                    </a:lnTo>
                    <a:lnTo>
                      <a:pt x="318" y="143"/>
                    </a:lnTo>
                    <a:lnTo>
                      <a:pt x="319" y="173"/>
                    </a:lnTo>
                    <a:lnTo>
                      <a:pt x="317" y="202"/>
                    </a:lnTo>
                    <a:lnTo>
                      <a:pt x="313" y="225"/>
                    </a:lnTo>
                    <a:lnTo>
                      <a:pt x="309" y="242"/>
                    </a:lnTo>
                    <a:lnTo>
                      <a:pt x="303" y="254"/>
                    </a:lnTo>
                    <a:lnTo>
                      <a:pt x="295" y="261"/>
                    </a:lnTo>
                    <a:lnTo>
                      <a:pt x="286" y="263"/>
                    </a:lnTo>
                    <a:lnTo>
                      <a:pt x="273" y="260"/>
                    </a:lnTo>
                    <a:lnTo>
                      <a:pt x="259" y="251"/>
                    </a:lnTo>
                    <a:lnTo>
                      <a:pt x="250" y="246"/>
                    </a:lnTo>
                    <a:lnTo>
                      <a:pt x="239" y="240"/>
                    </a:lnTo>
                    <a:lnTo>
                      <a:pt x="226" y="233"/>
                    </a:lnTo>
                    <a:lnTo>
                      <a:pt x="212" y="226"/>
                    </a:lnTo>
                    <a:lnTo>
                      <a:pt x="197" y="219"/>
                    </a:lnTo>
                    <a:lnTo>
                      <a:pt x="181" y="212"/>
                    </a:lnTo>
                    <a:lnTo>
                      <a:pt x="165" y="204"/>
                    </a:lnTo>
                    <a:lnTo>
                      <a:pt x="149" y="197"/>
                    </a:lnTo>
                    <a:lnTo>
                      <a:pt x="133" y="189"/>
                    </a:lnTo>
                    <a:lnTo>
                      <a:pt x="118" y="182"/>
                    </a:lnTo>
                    <a:lnTo>
                      <a:pt x="103" y="177"/>
                    </a:lnTo>
                    <a:lnTo>
                      <a:pt x="90" y="170"/>
                    </a:lnTo>
                    <a:lnTo>
                      <a:pt x="78" y="165"/>
                    </a:lnTo>
                    <a:lnTo>
                      <a:pt x="69" y="160"/>
                    </a:lnTo>
                    <a:lnTo>
                      <a:pt x="61" y="156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1" y="151"/>
                    </a:lnTo>
                    <a:lnTo>
                      <a:pt x="42" y="145"/>
                    </a:lnTo>
                    <a:lnTo>
                      <a:pt x="29" y="137"/>
                    </a:lnTo>
                    <a:lnTo>
                      <a:pt x="17" y="126"/>
                    </a:lnTo>
                    <a:lnTo>
                      <a:pt x="6" y="113"/>
                    </a:lnTo>
                    <a:lnTo>
                      <a:pt x="0" y="97"/>
                    </a:lnTo>
                    <a:lnTo>
                      <a:pt x="0" y="79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39"/>
              <p:cNvSpPr>
                <a:spLocks/>
              </p:cNvSpPr>
              <p:nvPr/>
            </p:nvSpPr>
            <p:spPr bwMode="auto">
              <a:xfrm>
                <a:off x="4812" y="1888"/>
                <a:ext cx="154" cy="128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4" y="38"/>
                  </a:cxn>
                  <a:cxn ang="0">
                    <a:pos x="42" y="23"/>
                  </a:cxn>
                  <a:cxn ang="0">
                    <a:pos x="60" y="12"/>
                  </a:cxn>
                  <a:cxn ang="0">
                    <a:pos x="81" y="4"/>
                  </a:cxn>
                  <a:cxn ang="0">
                    <a:pos x="101" y="0"/>
                  </a:cxn>
                  <a:cxn ang="0">
                    <a:pos x="124" y="0"/>
                  </a:cxn>
                  <a:cxn ang="0">
                    <a:pos x="147" y="5"/>
                  </a:cxn>
                  <a:cxn ang="0">
                    <a:pos x="172" y="13"/>
                  </a:cxn>
                  <a:cxn ang="0">
                    <a:pos x="196" y="23"/>
                  </a:cxn>
                  <a:cxn ang="0">
                    <a:pos x="221" y="37"/>
                  </a:cxn>
                  <a:cxn ang="0">
                    <a:pos x="245" y="52"/>
                  </a:cxn>
                  <a:cxn ang="0">
                    <a:pos x="266" y="69"/>
                  </a:cxn>
                  <a:cxn ang="0">
                    <a:pos x="285" y="90"/>
                  </a:cxn>
                  <a:cxn ang="0">
                    <a:pos x="298" y="113"/>
                  </a:cxn>
                  <a:cxn ang="0">
                    <a:pos x="308" y="140"/>
                  </a:cxn>
                  <a:cxn ang="0">
                    <a:pos x="309" y="168"/>
                  </a:cxn>
                  <a:cxn ang="0">
                    <a:pos x="306" y="196"/>
                  </a:cxn>
                  <a:cxn ang="0">
                    <a:pos x="303" y="219"/>
                  </a:cxn>
                  <a:cxn ang="0">
                    <a:pos x="298" y="236"/>
                  </a:cxn>
                  <a:cxn ang="0">
                    <a:pos x="293" y="248"/>
                  </a:cxn>
                  <a:cxn ang="0">
                    <a:pos x="286" y="254"/>
                  </a:cxn>
                  <a:cxn ang="0">
                    <a:pos x="275" y="256"/>
                  </a:cxn>
                  <a:cxn ang="0">
                    <a:pos x="264" y="253"/>
                  </a:cxn>
                  <a:cxn ang="0">
                    <a:pos x="250" y="244"/>
                  </a:cxn>
                  <a:cxn ang="0">
                    <a:pos x="241" y="240"/>
                  </a:cxn>
                  <a:cxn ang="0">
                    <a:pos x="230" y="234"/>
                  </a:cxn>
                  <a:cxn ang="0">
                    <a:pos x="219" y="227"/>
                  </a:cxn>
                  <a:cxn ang="0">
                    <a:pos x="205" y="220"/>
                  </a:cxn>
                  <a:cxn ang="0">
                    <a:pos x="190" y="213"/>
                  </a:cxn>
                  <a:cxn ang="0">
                    <a:pos x="175" y="206"/>
                  </a:cxn>
                  <a:cxn ang="0">
                    <a:pos x="159" y="200"/>
                  </a:cxn>
                  <a:cxn ang="0">
                    <a:pos x="144" y="191"/>
                  </a:cxn>
                  <a:cxn ang="0">
                    <a:pos x="128" y="185"/>
                  </a:cxn>
                  <a:cxn ang="0">
                    <a:pos x="114" y="178"/>
                  </a:cxn>
                  <a:cxn ang="0">
                    <a:pos x="99" y="172"/>
                  </a:cxn>
                  <a:cxn ang="0">
                    <a:pos x="86" y="166"/>
                  </a:cxn>
                  <a:cxn ang="0">
                    <a:pos x="76" y="160"/>
                  </a:cxn>
                  <a:cxn ang="0">
                    <a:pos x="66" y="156"/>
                  </a:cxn>
                  <a:cxn ang="0">
                    <a:pos x="59" y="152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3" y="149"/>
                  </a:cxn>
                  <a:cxn ang="0">
                    <a:pos x="53" y="148"/>
                  </a:cxn>
                  <a:cxn ang="0">
                    <a:pos x="48" y="145"/>
                  </a:cxn>
                  <a:cxn ang="0">
                    <a:pos x="39" y="141"/>
                  </a:cxn>
                  <a:cxn ang="0">
                    <a:pos x="28" y="134"/>
                  </a:cxn>
                  <a:cxn ang="0">
                    <a:pos x="16" y="124"/>
                  </a:cxn>
                  <a:cxn ang="0">
                    <a:pos x="6" y="111"/>
                  </a:cxn>
                  <a:cxn ang="0">
                    <a:pos x="0" y="95"/>
                  </a:cxn>
                  <a:cxn ang="0">
                    <a:pos x="0" y="77"/>
                  </a:cxn>
                  <a:cxn ang="0">
                    <a:pos x="9" y="58"/>
                  </a:cxn>
                </a:cxnLst>
                <a:rect l="0" t="0" r="r" b="b"/>
                <a:pathLst>
                  <a:path w="309" h="256">
                    <a:moveTo>
                      <a:pt x="9" y="58"/>
                    </a:moveTo>
                    <a:lnTo>
                      <a:pt x="24" y="38"/>
                    </a:lnTo>
                    <a:lnTo>
                      <a:pt x="42" y="23"/>
                    </a:lnTo>
                    <a:lnTo>
                      <a:pt x="60" y="12"/>
                    </a:lnTo>
                    <a:lnTo>
                      <a:pt x="81" y="4"/>
                    </a:lnTo>
                    <a:lnTo>
                      <a:pt x="101" y="0"/>
                    </a:lnTo>
                    <a:lnTo>
                      <a:pt x="124" y="0"/>
                    </a:lnTo>
                    <a:lnTo>
                      <a:pt x="147" y="5"/>
                    </a:lnTo>
                    <a:lnTo>
                      <a:pt x="172" y="13"/>
                    </a:lnTo>
                    <a:lnTo>
                      <a:pt x="196" y="23"/>
                    </a:lnTo>
                    <a:lnTo>
                      <a:pt x="221" y="37"/>
                    </a:lnTo>
                    <a:lnTo>
                      <a:pt x="245" y="52"/>
                    </a:lnTo>
                    <a:lnTo>
                      <a:pt x="266" y="69"/>
                    </a:lnTo>
                    <a:lnTo>
                      <a:pt x="285" y="90"/>
                    </a:lnTo>
                    <a:lnTo>
                      <a:pt x="298" y="113"/>
                    </a:lnTo>
                    <a:lnTo>
                      <a:pt x="308" y="140"/>
                    </a:lnTo>
                    <a:lnTo>
                      <a:pt x="309" y="168"/>
                    </a:lnTo>
                    <a:lnTo>
                      <a:pt x="306" y="196"/>
                    </a:lnTo>
                    <a:lnTo>
                      <a:pt x="303" y="219"/>
                    </a:lnTo>
                    <a:lnTo>
                      <a:pt x="298" y="236"/>
                    </a:lnTo>
                    <a:lnTo>
                      <a:pt x="293" y="248"/>
                    </a:lnTo>
                    <a:lnTo>
                      <a:pt x="286" y="254"/>
                    </a:lnTo>
                    <a:lnTo>
                      <a:pt x="275" y="256"/>
                    </a:lnTo>
                    <a:lnTo>
                      <a:pt x="264" y="253"/>
                    </a:lnTo>
                    <a:lnTo>
                      <a:pt x="250" y="244"/>
                    </a:lnTo>
                    <a:lnTo>
                      <a:pt x="241" y="240"/>
                    </a:lnTo>
                    <a:lnTo>
                      <a:pt x="230" y="234"/>
                    </a:lnTo>
                    <a:lnTo>
                      <a:pt x="219" y="227"/>
                    </a:lnTo>
                    <a:lnTo>
                      <a:pt x="205" y="220"/>
                    </a:lnTo>
                    <a:lnTo>
                      <a:pt x="190" y="213"/>
                    </a:lnTo>
                    <a:lnTo>
                      <a:pt x="175" y="206"/>
                    </a:lnTo>
                    <a:lnTo>
                      <a:pt x="159" y="200"/>
                    </a:lnTo>
                    <a:lnTo>
                      <a:pt x="144" y="191"/>
                    </a:lnTo>
                    <a:lnTo>
                      <a:pt x="128" y="185"/>
                    </a:lnTo>
                    <a:lnTo>
                      <a:pt x="114" y="178"/>
                    </a:lnTo>
                    <a:lnTo>
                      <a:pt x="99" y="172"/>
                    </a:lnTo>
                    <a:lnTo>
                      <a:pt x="86" y="166"/>
                    </a:lnTo>
                    <a:lnTo>
                      <a:pt x="76" y="160"/>
                    </a:lnTo>
                    <a:lnTo>
                      <a:pt x="66" y="156"/>
                    </a:lnTo>
                    <a:lnTo>
                      <a:pt x="59" y="152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3" y="149"/>
                    </a:lnTo>
                    <a:lnTo>
                      <a:pt x="53" y="148"/>
                    </a:lnTo>
                    <a:lnTo>
                      <a:pt x="48" y="145"/>
                    </a:lnTo>
                    <a:lnTo>
                      <a:pt x="39" y="141"/>
                    </a:lnTo>
                    <a:lnTo>
                      <a:pt x="28" y="134"/>
                    </a:lnTo>
                    <a:lnTo>
                      <a:pt x="16" y="124"/>
                    </a:lnTo>
                    <a:lnTo>
                      <a:pt x="6" y="111"/>
                    </a:lnTo>
                    <a:lnTo>
                      <a:pt x="0" y="95"/>
                    </a:lnTo>
                    <a:lnTo>
                      <a:pt x="0" y="77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40"/>
              <p:cNvSpPr>
                <a:spLocks/>
              </p:cNvSpPr>
              <p:nvPr/>
            </p:nvSpPr>
            <p:spPr bwMode="auto">
              <a:xfrm>
                <a:off x="4815" y="1890"/>
                <a:ext cx="150" cy="124"/>
              </a:xfrm>
              <a:custGeom>
                <a:avLst/>
                <a:gdLst/>
                <a:ahLst/>
                <a:cxnLst>
                  <a:cxn ang="0">
                    <a:pos x="9" y="55"/>
                  </a:cxn>
                  <a:cxn ang="0">
                    <a:pos x="24" y="37"/>
                  </a:cxn>
                  <a:cxn ang="0">
                    <a:pos x="40" y="22"/>
                  </a:cxn>
                  <a:cxn ang="0">
                    <a:pos x="59" y="10"/>
                  </a:cxn>
                  <a:cxn ang="0">
                    <a:pos x="78" y="3"/>
                  </a:cxn>
                  <a:cxn ang="0">
                    <a:pos x="99" y="0"/>
                  </a:cxn>
                  <a:cxn ang="0">
                    <a:pos x="121" y="1"/>
                  </a:cxn>
                  <a:cxn ang="0">
                    <a:pos x="144" y="4"/>
                  </a:cxn>
                  <a:cxn ang="0">
                    <a:pos x="167" y="12"/>
                  </a:cxn>
                  <a:cxn ang="0">
                    <a:pos x="191" y="23"/>
                  </a:cxn>
                  <a:cxn ang="0">
                    <a:pos x="214" y="35"/>
                  </a:cxn>
                  <a:cxn ang="0">
                    <a:pos x="237" y="50"/>
                  </a:cxn>
                  <a:cxn ang="0">
                    <a:pos x="259" y="68"/>
                  </a:cxn>
                  <a:cxn ang="0">
                    <a:pos x="276" y="87"/>
                  </a:cxn>
                  <a:cxn ang="0">
                    <a:pos x="290" y="110"/>
                  </a:cxn>
                  <a:cxn ang="0">
                    <a:pos x="298" y="134"/>
                  </a:cxn>
                  <a:cxn ang="0">
                    <a:pos x="299" y="163"/>
                  </a:cxn>
                  <a:cxn ang="0">
                    <a:pos x="297" y="190"/>
                  </a:cxn>
                  <a:cxn ang="0">
                    <a:pos x="293" y="212"/>
                  </a:cxn>
                  <a:cxn ang="0">
                    <a:pos x="289" y="228"/>
                  </a:cxn>
                  <a:cxn ang="0">
                    <a:pos x="283" y="239"/>
                  </a:cxn>
                  <a:cxn ang="0">
                    <a:pos x="276" y="246"/>
                  </a:cxn>
                  <a:cxn ang="0">
                    <a:pos x="267" y="247"/>
                  </a:cxn>
                  <a:cxn ang="0">
                    <a:pos x="257" y="244"/>
                  </a:cxn>
                  <a:cxn ang="0">
                    <a:pos x="243" y="237"/>
                  </a:cxn>
                  <a:cxn ang="0">
                    <a:pos x="235" y="232"/>
                  </a:cxn>
                  <a:cxn ang="0">
                    <a:pos x="224" y="227"/>
                  </a:cxn>
                  <a:cxn ang="0">
                    <a:pos x="213" y="220"/>
                  </a:cxn>
                  <a:cxn ang="0">
                    <a:pos x="199" y="213"/>
                  </a:cxn>
                  <a:cxn ang="0">
                    <a:pos x="185" y="206"/>
                  </a:cxn>
                  <a:cxn ang="0">
                    <a:pos x="170" y="199"/>
                  </a:cxn>
                  <a:cxn ang="0">
                    <a:pos x="155" y="192"/>
                  </a:cxn>
                  <a:cxn ang="0">
                    <a:pos x="140" y="185"/>
                  </a:cxn>
                  <a:cxn ang="0">
                    <a:pos x="125" y="178"/>
                  </a:cxn>
                  <a:cxn ang="0">
                    <a:pos x="110" y="171"/>
                  </a:cxn>
                  <a:cxn ang="0">
                    <a:pos x="98" y="164"/>
                  </a:cxn>
                  <a:cxn ang="0">
                    <a:pos x="85" y="159"/>
                  </a:cxn>
                  <a:cxn ang="0">
                    <a:pos x="74" y="154"/>
                  </a:cxn>
                  <a:cxn ang="0">
                    <a:pos x="64" y="149"/>
                  </a:cxn>
                  <a:cxn ang="0">
                    <a:pos x="57" y="145"/>
                  </a:cxn>
                  <a:cxn ang="0">
                    <a:pos x="53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48" y="140"/>
                  </a:cxn>
                  <a:cxn ang="0">
                    <a:pos x="39" y="136"/>
                  </a:cxn>
                  <a:cxn ang="0">
                    <a:pos x="27" y="128"/>
                  </a:cxn>
                  <a:cxn ang="0">
                    <a:pos x="16" y="118"/>
                  </a:cxn>
                  <a:cxn ang="0">
                    <a:pos x="7" y="106"/>
                  </a:cxn>
                  <a:cxn ang="0">
                    <a:pos x="0" y="91"/>
                  </a:cxn>
                  <a:cxn ang="0">
                    <a:pos x="1" y="75"/>
                  </a:cxn>
                  <a:cxn ang="0">
                    <a:pos x="9" y="55"/>
                  </a:cxn>
                </a:cxnLst>
                <a:rect l="0" t="0" r="r" b="b"/>
                <a:pathLst>
                  <a:path w="299" h="247">
                    <a:moveTo>
                      <a:pt x="9" y="55"/>
                    </a:moveTo>
                    <a:lnTo>
                      <a:pt x="24" y="37"/>
                    </a:lnTo>
                    <a:lnTo>
                      <a:pt x="40" y="22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99" y="0"/>
                    </a:lnTo>
                    <a:lnTo>
                      <a:pt x="121" y="1"/>
                    </a:lnTo>
                    <a:lnTo>
                      <a:pt x="144" y="4"/>
                    </a:lnTo>
                    <a:lnTo>
                      <a:pt x="167" y="12"/>
                    </a:lnTo>
                    <a:lnTo>
                      <a:pt x="191" y="23"/>
                    </a:lnTo>
                    <a:lnTo>
                      <a:pt x="214" y="35"/>
                    </a:lnTo>
                    <a:lnTo>
                      <a:pt x="237" y="50"/>
                    </a:lnTo>
                    <a:lnTo>
                      <a:pt x="259" y="68"/>
                    </a:lnTo>
                    <a:lnTo>
                      <a:pt x="276" y="87"/>
                    </a:lnTo>
                    <a:lnTo>
                      <a:pt x="290" y="110"/>
                    </a:lnTo>
                    <a:lnTo>
                      <a:pt x="298" y="134"/>
                    </a:lnTo>
                    <a:lnTo>
                      <a:pt x="299" y="163"/>
                    </a:lnTo>
                    <a:lnTo>
                      <a:pt x="297" y="190"/>
                    </a:lnTo>
                    <a:lnTo>
                      <a:pt x="293" y="212"/>
                    </a:lnTo>
                    <a:lnTo>
                      <a:pt x="289" y="228"/>
                    </a:lnTo>
                    <a:lnTo>
                      <a:pt x="283" y="239"/>
                    </a:lnTo>
                    <a:lnTo>
                      <a:pt x="276" y="246"/>
                    </a:lnTo>
                    <a:lnTo>
                      <a:pt x="267" y="247"/>
                    </a:lnTo>
                    <a:lnTo>
                      <a:pt x="257" y="244"/>
                    </a:lnTo>
                    <a:lnTo>
                      <a:pt x="243" y="237"/>
                    </a:lnTo>
                    <a:lnTo>
                      <a:pt x="235" y="232"/>
                    </a:lnTo>
                    <a:lnTo>
                      <a:pt x="224" y="227"/>
                    </a:lnTo>
                    <a:lnTo>
                      <a:pt x="213" y="220"/>
                    </a:lnTo>
                    <a:lnTo>
                      <a:pt x="199" y="213"/>
                    </a:lnTo>
                    <a:lnTo>
                      <a:pt x="185" y="206"/>
                    </a:lnTo>
                    <a:lnTo>
                      <a:pt x="170" y="199"/>
                    </a:lnTo>
                    <a:lnTo>
                      <a:pt x="155" y="192"/>
                    </a:lnTo>
                    <a:lnTo>
                      <a:pt x="140" y="185"/>
                    </a:lnTo>
                    <a:lnTo>
                      <a:pt x="125" y="178"/>
                    </a:lnTo>
                    <a:lnTo>
                      <a:pt x="110" y="171"/>
                    </a:lnTo>
                    <a:lnTo>
                      <a:pt x="98" y="164"/>
                    </a:lnTo>
                    <a:lnTo>
                      <a:pt x="85" y="159"/>
                    </a:lnTo>
                    <a:lnTo>
                      <a:pt x="74" y="154"/>
                    </a:lnTo>
                    <a:lnTo>
                      <a:pt x="64" y="149"/>
                    </a:lnTo>
                    <a:lnTo>
                      <a:pt x="57" y="145"/>
                    </a:lnTo>
                    <a:lnTo>
                      <a:pt x="53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48" y="140"/>
                    </a:lnTo>
                    <a:lnTo>
                      <a:pt x="39" y="136"/>
                    </a:lnTo>
                    <a:lnTo>
                      <a:pt x="27" y="128"/>
                    </a:lnTo>
                    <a:lnTo>
                      <a:pt x="16" y="118"/>
                    </a:lnTo>
                    <a:lnTo>
                      <a:pt x="7" y="106"/>
                    </a:lnTo>
                    <a:lnTo>
                      <a:pt x="0" y="91"/>
                    </a:lnTo>
                    <a:lnTo>
                      <a:pt x="1" y="75"/>
                    </a:lnTo>
                    <a:lnTo>
                      <a:pt x="9" y="55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41"/>
              <p:cNvSpPr>
                <a:spLocks/>
              </p:cNvSpPr>
              <p:nvPr/>
            </p:nvSpPr>
            <p:spPr bwMode="auto">
              <a:xfrm>
                <a:off x="4818" y="1890"/>
                <a:ext cx="145" cy="120"/>
              </a:xfrm>
              <a:custGeom>
                <a:avLst/>
                <a:gdLst/>
                <a:ahLst/>
                <a:cxnLst>
                  <a:cxn ang="0">
                    <a:pos x="8" y="53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5" y="2"/>
                  </a:cxn>
                  <a:cxn ang="0">
                    <a:pos x="95" y="0"/>
                  </a:cxn>
                  <a:cxn ang="0">
                    <a:pos x="116" y="0"/>
                  </a:cxn>
                  <a:cxn ang="0">
                    <a:pos x="138" y="4"/>
                  </a:cxn>
                  <a:cxn ang="0">
                    <a:pos x="160" y="11"/>
                  </a:cxn>
                  <a:cxn ang="0">
                    <a:pos x="183" y="22"/>
                  </a:cxn>
                  <a:cxn ang="0">
                    <a:pos x="206" y="34"/>
                  </a:cxn>
                  <a:cxn ang="0">
                    <a:pos x="228" y="48"/>
                  </a:cxn>
                  <a:cxn ang="0">
                    <a:pos x="248" y="65"/>
                  </a:cxn>
                  <a:cxn ang="0">
                    <a:pos x="266" y="84"/>
                  </a:cxn>
                  <a:cxn ang="0">
                    <a:pos x="280" y="106"/>
                  </a:cxn>
                  <a:cxn ang="0">
                    <a:pos x="286" y="130"/>
                  </a:cxn>
                  <a:cxn ang="0">
                    <a:pos x="289" y="158"/>
                  </a:cxn>
                  <a:cxn ang="0">
                    <a:pos x="286" y="184"/>
                  </a:cxn>
                  <a:cxn ang="0">
                    <a:pos x="283" y="205"/>
                  </a:cxn>
                  <a:cxn ang="0">
                    <a:pos x="278" y="221"/>
                  </a:cxn>
                  <a:cxn ang="0">
                    <a:pos x="274" y="231"/>
                  </a:cxn>
                  <a:cxn ang="0">
                    <a:pos x="266" y="238"/>
                  </a:cxn>
                  <a:cxn ang="0">
                    <a:pos x="258" y="239"/>
                  </a:cxn>
                  <a:cxn ang="0">
                    <a:pos x="246" y="236"/>
                  </a:cxn>
                  <a:cxn ang="0">
                    <a:pos x="234" y="229"/>
                  </a:cxn>
                  <a:cxn ang="0">
                    <a:pos x="216" y="219"/>
                  </a:cxn>
                  <a:cxn ang="0">
                    <a:pos x="192" y="206"/>
                  </a:cxn>
                  <a:cxn ang="0">
                    <a:pos x="164" y="192"/>
                  </a:cxn>
                  <a:cxn ang="0">
                    <a:pos x="136" y="178"/>
                  </a:cxn>
                  <a:cxn ang="0">
                    <a:pos x="107" y="166"/>
                  </a:cxn>
                  <a:cxn ang="0">
                    <a:pos x="81" y="153"/>
                  </a:cxn>
                  <a:cxn ang="0">
                    <a:pos x="62" y="144"/>
                  </a:cxn>
                  <a:cxn ang="0">
                    <a:pos x="50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6" y="134"/>
                  </a:cxn>
                  <a:cxn ang="0">
                    <a:pos x="37" y="131"/>
                  </a:cxn>
                  <a:cxn ang="0">
                    <a:pos x="26" y="124"/>
                  </a:cxn>
                  <a:cxn ang="0">
                    <a:pos x="15" y="114"/>
                  </a:cxn>
                  <a:cxn ang="0">
                    <a:pos x="5" y="102"/>
                  </a:cxn>
                  <a:cxn ang="0">
                    <a:pos x="0" y="88"/>
                  </a:cxn>
                  <a:cxn ang="0">
                    <a:pos x="0" y="71"/>
                  </a:cxn>
                  <a:cxn ang="0">
                    <a:pos x="8" y="53"/>
                  </a:cxn>
                </a:cxnLst>
                <a:rect l="0" t="0" r="r" b="b"/>
                <a:pathLst>
                  <a:path w="289" h="239">
                    <a:moveTo>
                      <a:pt x="8" y="53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5" y="2"/>
                    </a:lnTo>
                    <a:lnTo>
                      <a:pt x="95" y="0"/>
                    </a:lnTo>
                    <a:lnTo>
                      <a:pt x="116" y="0"/>
                    </a:lnTo>
                    <a:lnTo>
                      <a:pt x="138" y="4"/>
                    </a:lnTo>
                    <a:lnTo>
                      <a:pt x="160" y="11"/>
                    </a:lnTo>
                    <a:lnTo>
                      <a:pt x="183" y="22"/>
                    </a:lnTo>
                    <a:lnTo>
                      <a:pt x="206" y="34"/>
                    </a:lnTo>
                    <a:lnTo>
                      <a:pt x="228" y="48"/>
                    </a:lnTo>
                    <a:lnTo>
                      <a:pt x="248" y="65"/>
                    </a:lnTo>
                    <a:lnTo>
                      <a:pt x="266" y="84"/>
                    </a:lnTo>
                    <a:lnTo>
                      <a:pt x="280" y="106"/>
                    </a:lnTo>
                    <a:lnTo>
                      <a:pt x="286" y="130"/>
                    </a:lnTo>
                    <a:lnTo>
                      <a:pt x="289" y="158"/>
                    </a:lnTo>
                    <a:lnTo>
                      <a:pt x="286" y="184"/>
                    </a:lnTo>
                    <a:lnTo>
                      <a:pt x="283" y="205"/>
                    </a:lnTo>
                    <a:lnTo>
                      <a:pt x="278" y="221"/>
                    </a:lnTo>
                    <a:lnTo>
                      <a:pt x="274" y="231"/>
                    </a:lnTo>
                    <a:lnTo>
                      <a:pt x="266" y="238"/>
                    </a:lnTo>
                    <a:lnTo>
                      <a:pt x="258" y="239"/>
                    </a:lnTo>
                    <a:lnTo>
                      <a:pt x="246" y="236"/>
                    </a:lnTo>
                    <a:lnTo>
                      <a:pt x="234" y="229"/>
                    </a:lnTo>
                    <a:lnTo>
                      <a:pt x="216" y="219"/>
                    </a:lnTo>
                    <a:lnTo>
                      <a:pt x="192" y="206"/>
                    </a:lnTo>
                    <a:lnTo>
                      <a:pt x="164" y="192"/>
                    </a:lnTo>
                    <a:lnTo>
                      <a:pt x="136" y="178"/>
                    </a:lnTo>
                    <a:lnTo>
                      <a:pt x="107" y="166"/>
                    </a:lnTo>
                    <a:lnTo>
                      <a:pt x="81" y="153"/>
                    </a:lnTo>
                    <a:lnTo>
                      <a:pt x="62" y="144"/>
                    </a:lnTo>
                    <a:lnTo>
                      <a:pt x="50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6" y="134"/>
                    </a:lnTo>
                    <a:lnTo>
                      <a:pt x="37" y="131"/>
                    </a:lnTo>
                    <a:lnTo>
                      <a:pt x="26" y="124"/>
                    </a:lnTo>
                    <a:lnTo>
                      <a:pt x="15" y="114"/>
                    </a:lnTo>
                    <a:lnTo>
                      <a:pt x="5" y="102"/>
                    </a:lnTo>
                    <a:lnTo>
                      <a:pt x="0" y="88"/>
                    </a:lnTo>
                    <a:lnTo>
                      <a:pt x="0" y="71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42"/>
              <p:cNvSpPr>
                <a:spLocks/>
              </p:cNvSpPr>
              <p:nvPr/>
            </p:nvSpPr>
            <p:spPr bwMode="auto">
              <a:xfrm>
                <a:off x="4821" y="1892"/>
                <a:ext cx="140" cy="116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4" y="2"/>
                  </a:cxn>
                  <a:cxn ang="0">
                    <a:pos x="93" y="0"/>
                  </a:cxn>
                  <a:cxn ang="0">
                    <a:pos x="113" y="0"/>
                  </a:cxn>
                  <a:cxn ang="0">
                    <a:pos x="134" y="5"/>
                  </a:cxn>
                  <a:cxn ang="0">
                    <a:pos x="156" y="12"/>
                  </a:cxn>
                  <a:cxn ang="0">
                    <a:pos x="178" y="22"/>
                  </a:cxn>
                  <a:cxn ang="0">
                    <a:pos x="201" y="34"/>
                  </a:cxn>
                  <a:cxn ang="0">
                    <a:pos x="222" y="47"/>
                  </a:cxn>
                  <a:cxn ang="0">
                    <a:pos x="241" y="64"/>
                  </a:cxn>
                  <a:cxn ang="0">
                    <a:pos x="258" y="82"/>
                  </a:cxn>
                  <a:cxn ang="0">
                    <a:pos x="270" y="103"/>
                  </a:cxn>
                  <a:cxn ang="0">
                    <a:pos x="278" y="127"/>
                  </a:cxn>
                  <a:cxn ang="0">
                    <a:pos x="279" y="153"/>
                  </a:cxn>
                  <a:cxn ang="0">
                    <a:pos x="277" y="179"/>
                  </a:cxn>
                  <a:cxn ang="0">
                    <a:pos x="275" y="199"/>
                  </a:cxn>
                  <a:cxn ang="0">
                    <a:pos x="270" y="214"/>
                  </a:cxn>
                  <a:cxn ang="0">
                    <a:pos x="265" y="225"/>
                  </a:cxn>
                  <a:cxn ang="0">
                    <a:pos x="258" y="231"/>
                  </a:cxn>
                  <a:cxn ang="0">
                    <a:pos x="250" y="233"/>
                  </a:cxn>
                  <a:cxn ang="0">
                    <a:pos x="240" y="229"/>
                  </a:cxn>
                  <a:cxn ang="0">
                    <a:pos x="227" y="222"/>
                  </a:cxn>
                  <a:cxn ang="0">
                    <a:pos x="210" y="212"/>
                  </a:cxn>
                  <a:cxn ang="0">
                    <a:pos x="187" y="201"/>
                  </a:cxn>
                  <a:cxn ang="0">
                    <a:pos x="159" y="187"/>
                  </a:cxn>
                  <a:cxn ang="0">
                    <a:pos x="132" y="173"/>
                  </a:cxn>
                  <a:cxn ang="0">
                    <a:pos x="104" y="160"/>
                  </a:cxn>
                  <a:cxn ang="0">
                    <a:pos x="80" y="149"/>
                  </a:cxn>
                  <a:cxn ang="0">
                    <a:pos x="62" y="138"/>
                  </a:cxn>
                  <a:cxn ang="0">
                    <a:pos x="50" y="133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5" y="130"/>
                  </a:cxn>
                  <a:cxn ang="0">
                    <a:pos x="37" y="126"/>
                  </a:cxn>
                  <a:cxn ang="0">
                    <a:pos x="26" y="119"/>
                  </a:cxn>
                  <a:cxn ang="0">
                    <a:pos x="15" y="111"/>
                  </a:cxn>
                  <a:cxn ang="0">
                    <a:pos x="6" y="99"/>
                  </a:cxn>
                  <a:cxn ang="0">
                    <a:pos x="0" y="85"/>
                  </a:cxn>
                  <a:cxn ang="0">
                    <a:pos x="0" y="70"/>
                  </a:cxn>
                  <a:cxn ang="0">
                    <a:pos x="9" y="52"/>
                  </a:cxn>
                </a:cxnLst>
                <a:rect l="0" t="0" r="r" b="b"/>
                <a:pathLst>
                  <a:path w="279" h="233">
                    <a:moveTo>
                      <a:pt x="9" y="52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4" y="2"/>
                    </a:lnTo>
                    <a:lnTo>
                      <a:pt x="93" y="0"/>
                    </a:lnTo>
                    <a:lnTo>
                      <a:pt x="113" y="0"/>
                    </a:lnTo>
                    <a:lnTo>
                      <a:pt x="134" y="5"/>
                    </a:lnTo>
                    <a:lnTo>
                      <a:pt x="156" y="12"/>
                    </a:lnTo>
                    <a:lnTo>
                      <a:pt x="178" y="22"/>
                    </a:lnTo>
                    <a:lnTo>
                      <a:pt x="201" y="34"/>
                    </a:lnTo>
                    <a:lnTo>
                      <a:pt x="222" y="47"/>
                    </a:lnTo>
                    <a:lnTo>
                      <a:pt x="241" y="64"/>
                    </a:lnTo>
                    <a:lnTo>
                      <a:pt x="258" y="82"/>
                    </a:lnTo>
                    <a:lnTo>
                      <a:pt x="270" y="103"/>
                    </a:lnTo>
                    <a:lnTo>
                      <a:pt x="278" y="127"/>
                    </a:lnTo>
                    <a:lnTo>
                      <a:pt x="279" y="153"/>
                    </a:lnTo>
                    <a:lnTo>
                      <a:pt x="277" y="179"/>
                    </a:lnTo>
                    <a:lnTo>
                      <a:pt x="275" y="199"/>
                    </a:lnTo>
                    <a:lnTo>
                      <a:pt x="270" y="214"/>
                    </a:lnTo>
                    <a:lnTo>
                      <a:pt x="265" y="225"/>
                    </a:lnTo>
                    <a:lnTo>
                      <a:pt x="258" y="231"/>
                    </a:lnTo>
                    <a:lnTo>
                      <a:pt x="250" y="233"/>
                    </a:lnTo>
                    <a:lnTo>
                      <a:pt x="240" y="229"/>
                    </a:lnTo>
                    <a:lnTo>
                      <a:pt x="227" y="222"/>
                    </a:lnTo>
                    <a:lnTo>
                      <a:pt x="210" y="212"/>
                    </a:lnTo>
                    <a:lnTo>
                      <a:pt x="187" y="201"/>
                    </a:lnTo>
                    <a:lnTo>
                      <a:pt x="159" y="187"/>
                    </a:lnTo>
                    <a:lnTo>
                      <a:pt x="132" y="173"/>
                    </a:lnTo>
                    <a:lnTo>
                      <a:pt x="104" y="160"/>
                    </a:lnTo>
                    <a:lnTo>
                      <a:pt x="80" y="149"/>
                    </a:lnTo>
                    <a:lnTo>
                      <a:pt x="62" y="138"/>
                    </a:lnTo>
                    <a:lnTo>
                      <a:pt x="50" y="133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5" y="130"/>
                    </a:lnTo>
                    <a:lnTo>
                      <a:pt x="37" y="126"/>
                    </a:lnTo>
                    <a:lnTo>
                      <a:pt x="26" y="119"/>
                    </a:lnTo>
                    <a:lnTo>
                      <a:pt x="15" y="111"/>
                    </a:lnTo>
                    <a:lnTo>
                      <a:pt x="6" y="99"/>
                    </a:lnTo>
                    <a:lnTo>
                      <a:pt x="0" y="85"/>
                    </a:lnTo>
                    <a:lnTo>
                      <a:pt x="0" y="70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43"/>
              <p:cNvSpPr>
                <a:spLocks/>
              </p:cNvSpPr>
              <p:nvPr/>
            </p:nvSpPr>
            <p:spPr bwMode="auto">
              <a:xfrm>
                <a:off x="4824" y="1893"/>
                <a:ext cx="135" cy="113"/>
              </a:xfrm>
              <a:custGeom>
                <a:avLst/>
                <a:gdLst/>
                <a:ahLst/>
                <a:cxnLst>
                  <a:cxn ang="0">
                    <a:pos x="8" y="51"/>
                  </a:cxn>
                  <a:cxn ang="0">
                    <a:pos x="22" y="34"/>
                  </a:cxn>
                  <a:cxn ang="0">
                    <a:pos x="37" y="20"/>
                  </a:cxn>
                  <a:cxn ang="0">
                    <a:pos x="53" y="11"/>
                  </a:cxn>
                  <a:cxn ang="0">
                    <a:pos x="72" y="4"/>
                  </a:cxn>
                  <a:cxn ang="0">
                    <a:pos x="90" y="0"/>
                  </a:cxn>
                  <a:cxn ang="0">
                    <a:pos x="110" y="2"/>
                  </a:cxn>
                  <a:cxn ang="0">
                    <a:pos x="130" y="5"/>
                  </a:cxn>
                  <a:cxn ang="0">
                    <a:pos x="151" y="12"/>
                  </a:cxn>
                  <a:cxn ang="0">
                    <a:pos x="172" y="22"/>
                  </a:cxn>
                  <a:cxn ang="0">
                    <a:pos x="194" y="34"/>
                  </a:cxn>
                  <a:cxn ang="0">
                    <a:pos x="214" y="48"/>
                  </a:cxn>
                  <a:cxn ang="0">
                    <a:pos x="233" y="63"/>
                  </a:cxn>
                  <a:cxn ang="0">
                    <a:pos x="249" y="81"/>
                  </a:cxn>
                  <a:cxn ang="0">
                    <a:pos x="262" y="102"/>
                  </a:cxn>
                  <a:cxn ang="0">
                    <a:pos x="269" y="125"/>
                  </a:cxn>
                  <a:cxn ang="0">
                    <a:pos x="270" y="150"/>
                  </a:cxn>
                  <a:cxn ang="0">
                    <a:pos x="267" y="174"/>
                  </a:cxn>
                  <a:cxn ang="0">
                    <a:pos x="265" y="194"/>
                  </a:cxn>
                  <a:cxn ang="0">
                    <a:pos x="261" y="209"/>
                  </a:cxn>
                  <a:cxn ang="0">
                    <a:pos x="256" y="219"/>
                  </a:cxn>
                  <a:cxn ang="0">
                    <a:pos x="249" y="225"/>
                  </a:cxn>
                  <a:cxn ang="0">
                    <a:pos x="241" y="226"/>
                  </a:cxn>
                  <a:cxn ang="0">
                    <a:pos x="232" y="224"/>
                  </a:cxn>
                  <a:cxn ang="0">
                    <a:pos x="219" y="217"/>
                  </a:cxn>
                  <a:cxn ang="0">
                    <a:pos x="203" y="207"/>
                  </a:cxn>
                  <a:cxn ang="0">
                    <a:pos x="180" y="195"/>
                  </a:cxn>
                  <a:cxn ang="0">
                    <a:pos x="155" y="181"/>
                  </a:cxn>
                  <a:cxn ang="0">
                    <a:pos x="128" y="169"/>
                  </a:cxn>
                  <a:cxn ang="0">
                    <a:pos x="102" y="155"/>
                  </a:cxn>
                  <a:cxn ang="0">
                    <a:pos x="79" y="143"/>
                  </a:cxn>
                  <a:cxn ang="0">
                    <a:pos x="60" y="134"/>
                  </a:cxn>
                  <a:cxn ang="0">
                    <a:pos x="49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7"/>
                  </a:cxn>
                  <a:cxn ang="0">
                    <a:pos x="44" y="126"/>
                  </a:cxn>
                  <a:cxn ang="0">
                    <a:pos x="36" y="123"/>
                  </a:cxn>
                  <a:cxn ang="0">
                    <a:pos x="26" y="117"/>
                  </a:cxn>
                  <a:cxn ang="0">
                    <a:pos x="15" y="108"/>
                  </a:cxn>
                  <a:cxn ang="0">
                    <a:pos x="6" y="97"/>
                  </a:cxn>
                  <a:cxn ang="0">
                    <a:pos x="0" y="85"/>
                  </a:cxn>
                  <a:cxn ang="0">
                    <a:pos x="0" y="68"/>
                  </a:cxn>
                  <a:cxn ang="0">
                    <a:pos x="8" y="51"/>
                  </a:cxn>
                </a:cxnLst>
                <a:rect l="0" t="0" r="r" b="b"/>
                <a:pathLst>
                  <a:path w="270" h="226">
                    <a:moveTo>
                      <a:pt x="8" y="51"/>
                    </a:moveTo>
                    <a:lnTo>
                      <a:pt x="22" y="34"/>
                    </a:lnTo>
                    <a:lnTo>
                      <a:pt x="37" y="20"/>
                    </a:lnTo>
                    <a:lnTo>
                      <a:pt x="53" y="11"/>
                    </a:lnTo>
                    <a:lnTo>
                      <a:pt x="72" y="4"/>
                    </a:lnTo>
                    <a:lnTo>
                      <a:pt x="90" y="0"/>
                    </a:lnTo>
                    <a:lnTo>
                      <a:pt x="110" y="2"/>
                    </a:lnTo>
                    <a:lnTo>
                      <a:pt x="130" y="5"/>
                    </a:lnTo>
                    <a:lnTo>
                      <a:pt x="151" y="12"/>
                    </a:lnTo>
                    <a:lnTo>
                      <a:pt x="172" y="22"/>
                    </a:lnTo>
                    <a:lnTo>
                      <a:pt x="194" y="34"/>
                    </a:lnTo>
                    <a:lnTo>
                      <a:pt x="214" y="48"/>
                    </a:lnTo>
                    <a:lnTo>
                      <a:pt x="233" y="63"/>
                    </a:lnTo>
                    <a:lnTo>
                      <a:pt x="249" y="81"/>
                    </a:lnTo>
                    <a:lnTo>
                      <a:pt x="262" y="102"/>
                    </a:lnTo>
                    <a:lnTo>
                      <a:pt x="269" y="125"/>
                    </a:lnTo>
                    <a:lnTo>
                      <a:pt x="270" y="150"/>
                    </a:lnTo>
                    <a:lnTo>
                      <a:pt x="267" y="174"/>
                    </a:lnTo>
                    <a:lnTo>
                      <a:pt x="265" y="194"/>
                    </a:lnTo>
                    <a:lnTo>
                      <a:pt x="261" y="209"/>
                    </a:lnTo>
                    <a:lnTo>
                      <a:pt x="256" y="219"/>
                    </a:lnTo>
                    <a:lnTo>
                      <a:pt x="249" y="225"/>
                    </a:lnTo>
                    <a:lnTo>
                      <a:pt x="241" y="226"/>
                    </a:lnTo>
                    <a:lnTo>
                      <a:pt x="232" y="224"/>
                    </a:lnTo>
                    <a:lnTo>
                      <a:pt x="219" y="217"/>
                    </a:lnTo>
                    <a:lnTo>
                      <a:pt x="203" y="207"/>
                    </a:lnTo>
                    <a:lnTo>
                      <a:pt x="180" y="195"/>
                    </a:lnTo>
                    <a:lnTo>
                      <a:pt x="155" y="181"/>
                    </a:lnTo>
                    <a:lnTo>
                      <a:pt x="128" y="169"/>
                    </a:lnTo>
                    <a:lnTo>
                      <a:pt x="102" y="155"/>
                    </a:lnTo>
                    <a:lnTo>
                      <a:pt x="79" y="143"/>
                    </a:lnTo>
                    <a:lnTo>
                      <a:pt x="60" y="134"/>
                    </a:lnTo>
                    <a:lnTo>
                      <a:pt x="49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7"/>
                    </a:lnTo>
                    <a:lnTo>
                      <a:pt x="44" y="126"/>
                    </a:lnTo>
                    <a:lnTo>
                      <a:pt x="36" y="123"/>
                    </a:lnTo>
                    <a:lnTo>
                      <a:pt x="26" y="117"/>
                    </a:lnTo>
                    <a:lnTo>
                      <a:pt x="15" y="108"/>
                    </a:lnTo>
                    <a:lnTo>
                      <a:pt x="6" y="97"/>
                    </a:lnTo>
                    <a:lnTo>
                      <a:pt x="0" y="85"/>
                    </a:lnTo>
                    <a:lnTo>
                      <a:pt x="0" y="68"/>
                    </a:lnTo>
                    <a:lnTo>
                      <a:pt x="8" y="51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44"/>
              <p:cNvSpPr>
                <a:spLocks/>
              </p:cNvSpPr>
              <p:nvPr/>
            </p:nvSpPr>
            <p:spPr bwMode="auto">
              <a:xfrm>
                <a:off x="4828" y="1894"/>
                <a:ext cx="129" cy="110"/>
              </a:xfrm>
              <a:custGeom>
                <a:avLst/>
                <a:gdLst/>
                <a:ahLst/>
                <a:cxnLst>
                  <a:cxn ang="0">
                    <a:pos x="8" y="49"/>
                  </a:cxn>
                  <a:cxn ang="0">
                    <a:pos x="21" y="32"/>
                  </a:cxn>
                  <a:cxn ang="0">
                    <a:pos x="35" y="20"/>
                  </a:cxn>
                  <a:cxn ang="0">
                    <a:pos x="51" y="9"/>
                  </a:cxn>
                  <a:cxn ang="0">
                    <a:pos x="68" y="3"/>
                  </a:cxn>
                  <a:cxn ang="0">
                    <a:pos x="87" y="0"/>
                  </a:cxn>
                  <a:cxn ang="0">
                    <a:pos x="105" y="1"/>
                  </a:cxn>
                  <a:cxn ang="0">
                    <a:pos x="125" y="5"/>
                  </a:cxn>
                  <a:cxn ang="0">
                    <a:pos x="144" y="11"/>
                  </a:cxn>
                  <a:cxn ang="0">
                    <a:pos x="165" y="21"/>
                  </a:cxn>
                  <a:cxn ang="0">
                    <a:pos x="186" y="32"/>
                  </a:cxn>
                  <a:cxn ang="0">
                    <a:pos x="206" y="45"/>
                  </a:cxn>
                  <a:cxn ang="0">
                    <a:pos x="225" y="60"/>
                  </a:cxn>
                  <a:cxn ang="0">
                    <a:pos x="240" y="77"/>
                  </a:cxn>
                  <a:cxn ang="0">
                    <a:pos x="251" y="97"/>
                  </a:cxn>
                  <a:cxn ang="0">
                    <a:pos x="258" y="119"/>
                  </a:cxn>
                  <a:cxn ang="0">
                    <a:pos x="259" y="144"/>
                  </a:cxn>
                  <a:cxn ang="0">
                    <a:pos x="257" y="168"/>
                  </a:cxn>
                  <a:cxn ang="0">
                    <a:pos x="255" y="187"/>
                  </a:cxn>
                  <a:cxn ang="0">
                    <a:pos x="251" y="202"/>
                  </a:cxn>
                  <a:cxn ang="0">
                    <a:pos x="247" y="212"/>
                  </a:cxn>
                  <a:cxn ang="0">
                    <a:pos x="240" y="218"/>
                  </a:cxn>
                  <a:cxn ang="0">
                    <a:pos x="233" y="219"/>
                  </a:cxn>
                  <a:cxn ang="0">
                    <a:pos x="222" y="216"/>
                  </a:cxn>
                  <a:cxn ang="0">
                    <a:pos x="211" y="210"/>
                  </a:cxn>
                  <a:cxn ang="0">
                    <a:pos x="195" y="200"/>
                  </a:cxn>
                  <a:cxn ang="0">
                    <a:pos x="174" y="189"/>
                  </a:cxn>
                  <a:cxn ang="0">
                    <a:pos x="149" y="176"/>
                  </a:cxn>
                  <a:cxn ang="0">
                    <a:pos x="123" y="162"/>
                  </a:cxn>
                  <a:cxn ang="0">
                    <a:pos x="98" y="150"/>
                  </a:cxn>
                  <a:cxn ang="0">
                    <a:pos x="75" y="138"/>
                  </a:cxn>
                  <a:cxn ang="0">
                    <a:pos x="58" y="129"/>
                  </a:cxn>
                  <a:cxn ang="0">
                    <a:pos x="46" y="123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2" y="121"/>
                  </a:cxn>
                  <a:cxn ang="0">
                    <a:pos x="35" y="117"/>
                  </a:cxn>
                  <a:cxn ang="0">
                    <a:pos x="24" y="112"/>
                  </a:cxn>
                  <a:cxn ang="0">
                    <a:pos x="14" y="104"/>
                  </a:cxn>
                  <a:cxn ang="0">
                    <a:pos x="6" y="93"/>
                  </a:cxn>
                  <a:cxn ang="0">
                    <a:pos x="0" y="81"/>
                  </a:cxn>
                  <a:cxn ang="0">
                    <a:pos x="0" y="67"/>
                  </a:cxn>
                  <a:cxn ang="0">
                    <a:pos x="8" y="49"/>
                  </a:cxn>
                </a:cxnLst>
                <a:rect l="0" t="0" r="r" b="b"/>
                <a:pathLst>
                  <a:path w="259" h="219">
                    <a:moveTo>
                      <a:pt x="8" y="49"/>
                    </a:moveTo>
                    <a:lnTo>
                      <a:pt x="21" y="32"/>
                    </a:lnTo>
                    <a:lnTo>
                      <a:pt x="35" y="20"/>
                    </a:lnTo>
                    <a:lnTo>
                      <a:pt x="51" y="9"/>
                    </a:lnTo>
                    <a:lnTo>
                      <a:pt x="68" y="3"/>
                    </a:lnTo>
                    <a:lnTo>
                      <a:pt x="87" y="0"/>
                    </a:lnTo>
                    <a:lnTo>
                      <a:pt x="105" y="1"/>
                    </a:lnTo>
                    <a:lnTo>
                      <a:pt x="125" y="5"/>
                    </a:lnTo>
                    <a:lnTo>
                      <a:pt x="144" y="11"/>
                    </a:lnTo>
                    <a:lnTo>
                      <a:pt x="165" y="21"/>
                    </a:lnTo>
                    <a:lnTo>
                      <a:pt x="186" y="32"/>
                    </a:lnTo>
                    <a:lnTo>
                      <a:pt x="206" y="45"/>
                    </a:lnTo>
                    <a:lnTo>
                      <a:pt x="225" y="60"/>
                    </a:lnTo>
                    <a:lnTo>
                      <a:pt x="240" y="77"/>
                    </a:lnTo>
                    <a:lnTo>
                      <a:pt x="251" y="97"/>
                    </a:lnTo>
                    <a:lnTo>
                      <a:pt x="258" y="119"/>
                    </a:lnTo>
                    <a:lnTo>
                      <a:pt x="259" y="144"/>
                    </a:lnTo>
                    <a:lnTo>
                      <a:pt x="257" y="168"/>
                    </a:lnTo>
                    <a:lnTo>
                      <a:pt x="255" y="187"/>
                    </a:lnTo>
                    <a:lnTo>
                      <a:pt x="251" y="202"/>
                    </a:lnTo>
                    <a:lnTo>
                      <a:pt x="247" y="212"/>
                    </a:lnTo>
                    <a:lnTo>
                      <a:pt x="240" y="218"/>
                    </a:lnTo>
                    <a:lnTo>
                      <a:pt x="233" y="219"/>
                    </a:lnTo>
                    <a:lnTo>
                      <a:pt x="222" y="216"/>
                    </a:lnTo>
                    <a:lnTo>
                      <a:pt x="211" y="210"/>
                    </a:lnTo>
                    <a:lnTo>
                      <a:pt x="195" y="200"/>
                    </a:lnTo>
                    <a:lnTo>
                      <a:pt x="174" y="189"/>
                    </a:lnTo>
                    <a:lnTo>
                      <a:pt x="149" y="176"/>
                    </a:lnTo>
                    <a:lnTo>
                      <a:pt x="123" y="162"/>
                    </a:lnTo>
                    <a:lnTo>
                      <a:pt x="98" y="150"/>
                    </a:lnTo>
                    <a:lnTo>
                      <a:pt x="75" y="138"/>
                    </a:lnTo>
                    <a:lnTo>
                      <a:pt x="58" y="129"/>
                    </a:lnTo>
                    <a:lnTo>
                      <a:pt x="46" y="123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2" y="121"/>
                    </a:lnTo>
                    <a:lnTo>
                      <a:pt x="35" y="117"/>
                    </a:lnTo>
                    <a:lnTo>
                      <a:pt x="24" y="112"/>
                    </a:lnTo>
                    <a:lnTo>
                      <a:pt x="14" y="104"/>
                    </a:lnTo>
                    <a:lnTo>
                      <a:pt x="6" y="93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45"/>
              <p:cNvSpPr>
                <a:spLocks/>
              </p:cNvSpPr>
              <p:nvPr/>
            </p:nvSpPr>
            <p:spPr bwMode="auto">
              <a:xfrm>
                <a:off x="4830" y="1898"/>
                <a:ext cx="125" cy="106"/>
              </a:xfrm>
              <a:custGeom>
                <a:avLst/>
                <a:gdLst/>
                <a:ahLst/>
                <a:cxnLst>
                  <a:cxn ang="0">
                    <a:pos x="8" y="46"/>
                  </a:cxn>
                  <a:cxn ang="0">
                    <a:pos x="21" y="30"/>
                  </a:cxn>
                  <a:cxn ang="0">
                    <a:pos x="33" y="17"/>
                  </a:cxn>
                  <a:cxn ang="0">
                    <a:pos x="49" y="8"/>
                  </a:cxn>
                  <a:cxn ang="0">
                    <a:pos x="66" y="2"/>
                  </a:cxn>
                  <a:cxn ang="0">
                    <a:pos x="83" y="0"/>
                  </a:cxn>
                  <a:cxn ang="0">
                    <a:pos x="101" y="0"/>
                  </a:cxn>
                  <a:cxn ang="0">
                    <a:pos x="120" y="3"/>
                  </a:cxn>
                  <a:cxn ang="0">
                    <a:pos x="139" y="10"/>
                  </a:cxn>
                  <a:cxn ang="0">
                    <a:pos x="159" y="20"/>
                  </a:cxn>
                  <a:cxn ang="0">
                    <a:pos x="180" y="30"/>
                  </a:cxn>
                  <a:cxn ang="0">
                    <a:pos x="198" y="43"/>
                  </a:cxn>
                  <a:cxn ang="0">
                    <a:pos x="215" y="56"/>
                  </a:cxn>
                  <a:cxn ang="0">
                    <a:pos x="230" y="74"/>
                  </a:cxn>
                  <a:cxn ang="0">
                    <a:pos x="242" y="92"/>
                  </a:cxn>
                  <a:cxn ang="0">
                    <a:pos x="249" y="114"/>
                  </a:cxn>
                  <a:cxn ang="0">
                    <a:pos x="250" y="138"/>
                  </a:cxn>
                  <a:cxn ang="0">
                    <a:pos x="248" y="161"/>
                  </a:cxn>
                  <a:cxn ang="0">
                    <a:pos x="245" y="180"/>
                  </a:cxn>
                  <a:cxn ang="0">
                    <a:pos x="242" y="194"/>
                  </a:cxn>
                  <a:cxn ang="0">
                    <a:pos x="237" y="204"/>
                  </a:cxn>
                  <a:cxn ang="0">
                    <a:pos x="231" y="210"/>
                  </a:cxn>
                  <a:cxn ang="0">
                    <a:pos x="223" y="211"/>
                  </a:cxn>
                  <a:cxn ang="0">
                    <a:pos x="214" y="208"/>
                  </a:cxn>
                  <a:cxn ang="0">
                    <a:pos x="203" y="202"/>
                  </a:cxn>
                  <a:cxn ang="0">
                    <a:pos x="188" y="192"/>
                  </a:cxn>
                  <a:cxn ang="0">
                    <a:pos x="167" y="181"/>
                  </a:cxn>
                  <a:cxn ang="0">
                    <a:pos x="144" y="168"/>
                  </a:cxn>
                  <a:cxn ang="0">
                    <a:pos x="119" y="155"/>
                  </a:cxn>
                  <a:cxn ang="0">
                    <a:pos x="94" y="143"/>
                  </a:cxn>
                  <a:cxn ang="0">
                    <a:pos x="72" y="131"/>
                  </a:cxn>
                  <a:cxn ang="0">
                    <a:pos x="55" y="122"/>
                  </a:cxn>
                  <a:cxn ang="0">
                    <a:pos x="45" y="116"/>
                  </a:cxn>
                  <a:cxn ang="0">
                    <a:pos x="44" y="116"/>
                  </a:cxn>
                  <a:cxn ang="0">
                    <a:pos x="44" y="115"/>
                  </a:cxn>
                  <a:cxn ang="0">
                    <a:pos x="44" y="115"/>
                  </a:cxn>
                  <a:cxn ang="0">
                    <a:pos x="43" y="115"/>
                  </a:cxn>
                  <a:cxn ang="0">
                    <a:pos x="40" y="114"/>
                  </a:cxn>
                  <a:cxn ang="0">
                    <a:pos x="33" y="111"/>
                  </a:cxn>
                  <a:cxn ang="0">
                    <a:pos x="23" y="106"/>
                  </a:cxn>
                  <a:cxn ang="0">
                    <a:pos x="14" y="98"/>
                  </a:cxn>
                  <a:cxn ang="0">
                    <a:pos x="6" y="89"/>
                  </a:cxn>
                  <a:cxn ang="0">
                    <a:pos x="0" y="77"/>
                  </a:cxn>
                  <a:cxn ang="0">
                    <a:pos x="1" y="62"/>
                  </a:cxn>
                  <a:cxn ang="0">
                    <a:pos x="8" y="46"/>
                  </a:cxn>
                </a:cxnLst>
                <a:rect l="0" t="0" r="r" b="b"/>
                <a:pathLst>
                  <a:path w="250" h="211">
                    <a:moveTo>
                      <a:pt x="8" y="46"/>
                    </a:moveTo>
                    <a:lnTo>
                      <a:pt x="21" y="30"/>
                    </a:lnTo>
                    <a:lnTo>
                      <a:pt x="33" y="17"/>
                    </a:lnTo>
                    <a:lnTo>
                      <a:pt x="49" y="8"/>
                    </a:lnTo>
                    <a:lnTo>
                      <a:pt x="66" y="2"/>
                    </a:lnTo>
                    <a:lnTo>
                      <a:pt x="83" y="0"/>
                    </a:lnTo>
                    <a:lnTo>
                      <a:pt x="101" y="0"/>
                    </a:lnTo>
                    <a:lnTo>
                      <a:pt x="120" y="3"/>
                    </a:lnTo>
                    <a:lnTo>
                      <a:pt x="139" y="10"/>
                    </a:lnTo>
                    <a:lnTo>
                      <a:pt x="159" y="20"/>
                    </a:lnTo>
                    <a:lnTo>
                      <a:pt x="180" y="30"/>
                    </a:lnTo>
                    <a:lnTo>
                      <a:pt x="198" y="43"/>
                    </a:lnTo>
                    <a:lnTo>
                      <a:pt x="215" y="56"/>
                    </a:lnTo>
                    <a:lnTo>
                      <a:pt x="230" y="74"/>
                    </a:lnTo>
                    <a:lnTo>
                      <a:pt x="242" y="92"/>
                    </a:lnTo>
                    <a:lnTo>
                      <a:pt x="249" y="114"/>
                    </a:lnTo>
                    <a:lnTo>
                      <a:pt x="250" y="138"/>
                    </a:lnTo>
                    <a:lnTo>
                      <a:pt x="248" y="161"/>
                    </a:lnTo>
                    <a:lnTo>
                      <a:pt x="245" y="180"/>
                    </a:lnTo>
                    <a:lnTo>
                      <a:pt x="242" y="194"/>
                    </a:lnTo>
                    <a:lnTo>
                      <a:pt x="237" y="204"/>
                    </a:lnTo>
                    <a:lnTo>
                      <a:pt x="231" y="210"/>
                    </a:lnTo>
                    <a:lnTo>
                      <a:pt x="223" y="211"/>
                    </a:lnTo>
                    <a:lnTo>
                      <a:pt x="214" y="208"/>
                    </a:lnTo>
                    <a:lnTo>
                      <a:pt x="203" y="202"/>
                    </a:lnTo>
                    <a:lnTo>
                      <a:pt x="188" y="192"/>
                    </a:lnTo>
                    <a:lnTo>
                      <a:pt x="167" y="181"/>
                    </a:lnTo>
                    <a:lnTo>
                      <a:pt x="144" y="168"/>
                    </a:lnTo>
                    <a:lnTo>
                      <a:pt x="119" y="155"/>
                    </a:lnTo>
                    <a:lnTo>
                      <a:pt x="94" y="143"/>
                    </a:lnTo>
                    <a:lnTo>
                      <a:pt x="72" y="131"/>
                    </a:lnTo>
                    <a:lnTo>
                      <a:pt x="55" y="122"/>
                    </a:lnTo>
                    <a:lnTo>
                      <a:pt x="45" y="116"/>
                    </a:lnTo>
                    <a:lnTo>
                      <a:pt x="44" y="116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3" y="115"/>
                    </a:lnTo>
                    <a:lnTo>
                      <a:pt x="40" y="114"/>
                    </a:lnTo>
                    <a:lnTo>
                      <a:pt x="33" y="111"/>
                    </a:lnTo>
                    <a:lnTo>
                      <a:pt x="23" y="106"/>
                    </a:lnTo>
                    <a:lnTo>
                      <a:pt x="14" y="98"/>
                    </a:lnTo>
                    <a:lnTo>
                      <a:pt x="6" y="89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46"/>
              <p:cNvSpPr>
                <a:spLocks/>
              </p:cNvSpPr>
              <p:nvPr/>
            </p:nvSpPr>
            <p:spPr bwMode="auto">
              <a:xfrm>
                <a:off x="4834" y="1900"/>
                <a:ext cx="120" cy="102"/>
              </a:xfrm>
              <a:custGeom>
                <a:avLst/>
                <a:gdLst/>
                <a:ahLst/>
                <a:cxnLst>
                  <a:cxn ang="0">
                    <a:pos x="40" y="111"/>
                  </a:cxn>
                  <a:cxn ang="0">
                    <a:pos x="38" y="110"/>
                  </a:cxn>
                  <a:cxn ang="0">
                    <a:pos x="31" y="107"/>
                  </a:cxn>
                  <a:cxn ang="0">
                    <a:pos x="22" y="103"/>
                  </a:cxn>
                  <a:cxn ang="0">
                    <a:pos x="12" y="96"/>
                  </a:cxn>
                  <a:cxn ang="0">
                    <a:pos x="4" y="87"/>
                  </a:cxn>
                  <a:cxn ang="0">
                    <a:pos x="0" y="75"/>
                  </a:cxn>
                  <a:cxn ang="0">
                    <a:pos x="0" y="62"/>
                  </a:cxn>
                  <a:cxn ang="0">
                    <a:pos x="7" y="46"/>
                  </a:cxn>
                  <a:cxn ang="0">
                    <a:pos x="18" y="30"/>
                  </a:cxn>
                  <a:cxn ang="0">
                    <a:pos x="32" y="19"/>
                  </a:cxn>
                  <a:cxn ang="0">
                    <a:pos x="46" y="10"/>
                  </a:cxn>
                  <a:cxn ang="0">
                    <a:pos x="62" y="4"/>
                  </a:cxn>
                  <a:cxn ang="0">
                    <a:pos x="79" y="0"/>
                  </a:cxn>
                  <a:cxn ang="0">
                    <a:pos x="97" y="1"/>
                  </a:cxn>
                  <a:cxn ang="0">
                    <a:pos x="115" y="5"/>
                  </a:cxn>
                  <a:cxn ang="0">
                    <a:pos x="133" y="11"/>
                  </a:cxn>
                  <a:cxn ang="0">
                    <a:pos x="152" y="19"/>
                  </a:cxn>
                  <a:cxn ang="0">
                    <a:pos x="171" y="29"/>
                  </a:cxn>
                  <a:cxn ang="0">
                    <a:pos x="190" y="42"/>
                  </a:cxn>
                  <a:cxn ang="0">
                    <a:pos x="207" y="56"/>
                  </a:cxn>
                  <a:cxn ang="0">
                    <a:pos x="221" y="73"/>
                  </a:cxn>
                  <a:cxn ang="0">
                    <a:pos x="231" y="91"/>
                  </a:cxn>
                  <a:cxn ang="0">
                    <a:pos x="238" y="112"/>
                  </a:cxn>
                  <a:cxn ang="0">
                    <a:pos x="239" y="135"/>
                  </a:cxn>
                  <a:cxn ang="0">
                    <a:pos x="237" y="157"/>
                  </a:cxn>
                  <a:cxn ang="0">
                    <a:pos x="235" y="174"/>
                  </a:cxn>
                  <a:cxn ang="0">
                    <a:pos x="231" y="188"/>
                  </a:cxn>
                  <a:cxn ang="0">
                    <a:pos x="227" y="197"/>
                  </a:cxn>
                  <a:cxn ang="0">
                    <a:pos x="221" y="203"/>
                  </a:cxn>
                  <a:cxn ang="0">
                    <a:pos x="214" y="204"/>
                  </a:cxn>
                  <a:cxn ang="0">
                    <a:pos x="205" y="202"/>
                  </a:cxn>
                  <a:cxn ang="0">
                    <a:pos x="194" y="195"/>
                  </a:cxn>
                  <a:cxn ang="0">
                    <a:pos x="179" y="186"/>
                  </a:cxn>
                  <a:cxn ang="0">
                    <a:pos x="159" y="174"/>
                  </a:cxn>
                  <a:cxn ang="0">
                    <a:pos x="135" y="162"/>
                  </a:cxn>
                  <a:cxn ang="0">
                    <a:pos x="110" y="149"/>
                  </a:cxn>
                  <a:cxn ang="0">
                    <a:pos x="86" y="136"/>
                  </a:cxn>
                  <a:cxn ang="0">
                    <a:pos x="65" y="126"/>
                  </a:cxn>
                  <a:cxn ang="0">
                    <a:pos x="49" y="117"/>
                  </a:cxn>
                  <a:cxn ang="0">
                    <a:pos x="40" y="111"/>
                  </a:cxn>
                </a:cxnLst>
                <a:rect l="0" t="0" r="r" b="b"/>
                <a:pathLst>
                  <a:path w="239" h="204">
                    <a:moveTo>
                      <a:pt x="40" y="111"/>
                    </a:moveTo>
                    <a:lnTo>
                      <a:pt x="38" y="110"/>
                    </a:lnTo>
                    <a:lnTo>
                      <a:pt x="31" y="107"/>
                    </a:lnTo>
                    <a:lnTo>
                      <a:pt x="22" y="103"/>
                    </a:lnTo>
                    <a:lnTo>
                      <a:pt x="12" y="96"/>
                    </a:lnTo>
                    <a:lnTo>
                      <a:pt x="4" y="87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7" y="46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6" y="10"/>
                    </a:lnTo>
                    <a:lnTo>
                      <a:pt x="62" y="4"/>
                    </a:lnTo>
                    <a:lnTo>
                      <a:pt x="79" y="0"/>
                    </a:lnTo>
                    <a:lnTo>
                      <a:pt x="97" y="1"/>
                    </a:lnTo>
                    <a:lnTo>
                      <a:pt x="115" y="5"/>
                    </a:lnTo>
                    <a:lnTo>
                      <a:pt x="133" y="11"/>
                    </a:lnTo>
                    <a:lnTo>
                      <a:pt x="152" y="19"/>
                    </a:lnTo>
                    <a:lnTo>
                      <a:pt x="171" y="29"/>
                    </a:lnTo>
                    <a:lnTo>
                      <a:pt x="190" y="42"/>
                    </a:lnTo>
                    <a:lnTo>
                      <a:pt x="207" y="56"/>
                    </a:lnTo>
                    <a:lnTo>
                      <a:pt x="221" y="73"/>
                    </a:lnTo>
                    <a:lnTo>
                      <a:pt x="231" y="91"/>
                    </a:lnTo>
                    <a:lnTo>
                      <a:pt x="238" y="112"/>
                    </a:lnTo>
                    <a:lnTo>
                      <a:pt x="239" y="135"/>
                    </a:lnTo>
                    <a:lnTo>
                      <a:pt x="237" y="157"/>
                    </a:lnTo>
                    <a:lnTo>
                      <a:pt x="235" y="174"/>
                    </a:lnTo>
                    <a:lnTo>
                      <a:pt x="231" y="188"/>
                    </a:lnTo>
                    <a:lnTo>
                      <a:pt x="227" y="197"/>
                    </a:lnTo>
                    <a:lnTo>
                      <a:pt x="221" y="203"/>
                    </a:lnTo>
                    <a:lnTo>
                      <a:pt x="214" y="204"/>
                    </a:lnTo>
                    <a:lnTo>
                      <a:pt x="205" y="202"/>
                    </a:lnTo>
                    <a:lnTo>
                      <a:pt x="194" y="195"/>
                    </a:lnTo>
                    <a:lnTo>
                      <a:pt x="179" y="186"/>
                    </a:lnTo>
                    <a:lnTo>
                      <a:pt x="159" y="174"/>
                    </a:lnTo>
                    <a:lnTo>
                      <a:pt x="135" y="162"/>
                    </a:lnTo>
                    <a:lnTo>
                      <a:pt x="110" y="149"/>
                    </a:lnTo>
                    <a:lnTo>
                      <a:pt x="86" y="136"/>
                    </a:lnTo>
                    <a:lnTo>
                      <a:pt x="65" y="126"/>
                    </a:lnTo>
                    <a:lnTo>
                      <a:pt x="49" y="117"/>
                    </a:lnTo>
                    <a:lnTo>
                      <a:pt x="40" y="111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47"/>
              <p:cNvSpPr>
                <a:spLocks/>
              </p:cNvSpPr>
              <p:nvPr/>
            </p:nvSpPr>
            <p:spPr bwMode="auto">
              <a:xfrm>
                <a:off x="4931" y="2076"/>
                <a:ext cx="111" cy="151"/>
              </a:xfrm>
              <a:custGeom>
                <a:avLst/>
                <a:gdLst/>
                <a:ahLst/>
                <a:cxnLst>
                  <a:cxn ang="0">
                    <a:pos x="35" y="175"/>
                  </a:cxn>
                  <a:cxn ang="0">
                    <a:pos x="34" y="173"/>
                  </a:cxn>
                  <a:cxn ang="0">
                    <a:pos x="29" y="167"/>
                  </a:cxn>
                  <a:cxn ang="0">
                    <a:pos x="22" y="158"/>
                  </a:cxn>
                  <a:cxn ang="0">
                    <a:pos x="17" y="145"/>
                  </a:cxn>
                  <a:cxn ang="0">
                    <a:pos x="10" y="130"/>
                  </a:cxn>
                  <a:cxn ang="0">
                    <a:pos x="4" y="113"/>
                  </a:cxn>
                  <a:cxn ang="0">
                    <a:pos x="0" y="92"/>
                  </a:cxn>
                  <a:cxn ang="0">
                    <a:pos x="0" y="70"/>
                  </a:cxn>
                  <a:cxn ang="0">
                    <a:pos x="4" y="48"/>
                  </a:cxn>
                  <a:cxn ang="0">
                    <a:pos x="11" y="30"/>
                  </a:cxn>
                  <a:cxn ang="0">
                    <a:pos x="20" y="16"/>
                  </a:cxn>
                  <a:cxn ang="0">
                    <a:pos x="30" y="6"/>
                  </a:cxn>
                  <a:cxn ang="0">
                    <a:pos x="42" y="0"/>
                  </a:cxn>
                  <a:cxn ang="0">
                    <a:pos x="56" y="1"/>
                  </a:cxn>
                  <a:cxn ang="0">
                    <a:pos x="70" y="8"/>
                  </a:cxn>
                  <a:cxn ang="0">
                    <a:pos x="83" y="22"/>
                  </a:cxn>
                  <a:cxn ang="0">
                    <a:pos x="95" y="39"/>
                  </a:cxn>
                  <a:cxn ang="0">
                    <a:pos x="103" y="56"/>
                  </a:cxn>
                  <a:cxn ang="0">
                    <a:pos x="108" y="72"/>
                  </a:cxn>
                  <a:cxn ang="0">
                    <a:pos x="111" y="87"/>
                  </a:cxn>
                  <a:cxn ang="0">
                    <a:pos x="114" y="105"/>
                  </a:cxn>
                  <a:cxn ang="0">
                    <a:pos x="118" y="121"/>
                  </a:cxn>
                  <a:cxn ang="0">
                    <a:pos x="124" y="138"/>
                  </a:cxn>
                  <a:cxn ang="0">
                    <a:pos x="132" y="158"/>
                  </a:cxn>
                  <a:cxn ang="0">
                    <a:pos x="143" y="176"/>
                  </a:cxn>
                  <a:cxn ang="0">
                    <a:pos x="156" y="193"/>
                  </a:cxn>
                  <a:cxn ang="0">
                    <a:pos x="171" y="210"/>
                  </a:cxn>
                  <a:cxn ang="0">
                    <a:pos x="185" y="225"/>
                  </a:cxn>
                  <a:cxn ang="0">
                    <a:pos x="199" y="238"/>
                  </a:cxn>
                  <a:cxn ang="0">
                    <a:pos x="209" y="253"/>
                  </a:cxn>
                  <a:cxn ang="0">
                    <a:pos x="217" y="268"/>
                  </a:cxn>
                  <a:cxn ang="0">
                    <a:pos x="222" y="283"/>
                  </a:cxn>
                  <a:cxn ang="0">
                    <a:pos x="222" y="296"/>
                  </a:cxn>
                  <a:cxn ang="0">
                    <a:pos x="217" y="302"/>
                  </a:cxn>
                  <a:cxn ang="0">
                    <a:pos x="210" y="302"/>
                  </a:cxn>
                  <a:cxn ang="0">
                    <a:pos x="201" y="298"/>
                  </a:cxn>
                  <a:cxn ang="0">
                    <a:pos x="190" y="293"/>
                  </a:cxn>
                  <a:cxn ang="0">
                    <a:pos x="179" y="286"/>
                  </a:cxn>
                  <a:cxn ang="0">
                    <a:pos x="167" y="278"/>
                  </a:cxn>
                  <a:cxn ang="0">
                    <a:pos x="158" y="272"/>
                  </a:cxn>
                  <a:cxn ang="0">
                    <a:pos x="147" y="266"/>
                  </a:cxn>
                  <a:cxn ang="0">
                    <a:pos x="133" y="258"/>
                  </a:cxn>
                  <a:cxn ang="0">
                    <a:pos x="117" y="249"/>
                  </a:cxn>
                  <a:cxn ang="0">
                    <a:pos x="99" y="237"/>
                  </a:cxn>
                  <a:cxn ang="0">
                    <a:pos x="81" y="223"/>
                  </a:cxn>
                  <a:cxn ang="0">
                    <a:pos x="64" y="208"/>
                  </a:cxn>
                  <a:cxn ang="0">
                    <a:pos x="48" y="192"/>
                  </a:cxn>
                  <a:cxn ang="0">
                    <a:pos x="35" y="175"/>
                  </a:cxn>
                </a:cxnLst>
                <a:rect l="0" t="0" r="r" b="b"/>
                <a:pathLst>
                  <a:path w="222" h="302">
                    <a:moveTo>
                      <a:pt x="35" y="175"/>
                    </a:moveTo>
                    <a:lnTo>
                      <a:pt x="34" y="173"/>
                    </a:lnTo>
                    <a:lnTo>
                      <a:pt x="29" y="167"/>
                    </a:lnTo>
                    <a:lnTo>
                      <a:pt x="22" y="158"/>
                    </a:lnTo>
                    <a:lnTo>
                      <a:pt x="17" y="145"/>
                    </a:lnTo>
                    <a:lnTo>
                      <a:pt x="10" y="130"/>
                    </a:lnTo>
                    <a:lnTo>
                      <a:pt x="4" y="113"/>
                    </a:lnTo>
                    <a:lnTo>
                      <a:pt x="0" y="92"/>
                    </a:lnTo>
                    <a:lnTo>
                      <a:pt x="0" y="70"/>
                    </a:lnTo>
                    <a:lnTo>
                      <a:pt x="4" y="48"/>
                    </a:lnTo>
                    <a:lnTo>
                      <a:pt x="11" y="30"/>
                    </a:lnTo>
                    <a:lnTo>
                      <a:pt x="20" y="16"/>
                    </a:lnTo>
                    <a:lnTo>
                      <a:pt x="30" y="6"/>
                    </a:lnTo>
                    <a:lnTo>
                      <a:pt x="42" y="0"/>
                    </a:lnTo>
                    <a:lnTo>
                      <a:pt x="56" y="1"/>
                    </a:lnTo>
                    <a:lnTo>
                      <a:pt x="70" y="8"/>
                    </a:lnTo>
                    <a:lnTo>
                      <a:pt x="83" y="22"/>
                    </a:lnTo>
                    <a:lnTo>
                      <a:pt x="95" y="39"/>
                    </a:lnTo>
                    <a:lnTo>
                      <a:pt x="103" y="56"/>
                    </a:lnTo>
                    <a:lnTo>
                      <a:pt x="108" y="72"/>
                    </a:lnTo>
                    <a:lnTo>
                      <a:pt x="111" y="87"/>
                    </a:lnTo>
                    <a:lnTo>
                      <a:pt x="114" y="105"/>
                    </a:lnTo>
                    <a:lnTo>
                      <a:pt x="118" y="121"/>
                    </a:lnTo>
                    <a:lnTo>
                      <a:pt x="124" y="138"/>
                    </a:lnTo>
                    <a:lnTo>
                      <a:pt x="132" y="158"/>
                    </a:lnTo>
                    <a:lnTo>
                      <a:pt x="143" y="176"/>
                    </a:lnTo>
                    <a:lnTo>
                      <a:pt x="156" y="193"/>
                    </a:lnTo>
                    <a:lnTo>
                      <a:pt x="171" y="210"/>
                    </a:lnTo>
                    <a:lnTo>
                      <a:pt x="185" y="225"/>
                    </a:lnTo>
                    <a:lnTo>
                      <a:pt x="199" y="238"/>
                    </a:lnTo>
                    <a:lnTo>
                      <a:pt x="209" y="253"/>
                    </a:lnTo>
                    <a:lnTo>
                      <a:pt x="217" y="268"/>
                    </a:lnTo>
                    <a:lnTo>
                      <a:pt x="222" y="283"/>
                    </a:lnTo>
                    <a:lnTo>
                      <a:pt x="222" y="296"/>
                    </a:lnTo>
                    <a:lnTo>
                      <a:pt x="217" y="302"/>
                    </a:lnTo>
                    <a:lnTo>
                      <a:pt x="210" y="302"/>
                    </a:lnTo>
                    <a:lnTo>
                      <a:pt x="201" y="298"/>
                    </a:lnTo>
                    <a:lnTo>
                      <a:pt x="190" y="293"/>
                    </a:lnTo>
                    <a:lnTo>
                      <a:pt x="179" y="286"/>
                    </a:lnTo>
                    <a:lnTo>
                      <a:pt x="167" y="278"/>
                    </a:lnTo>
                    <a:lnTo>
                      <a:pt x="158" y="272"/>
                    </a:lnTo>
                    <a:lnTo>
                      <a:pt x="147" y="266"/>
                    </a:lnTo>
                    <a:lnTo>
                      <a:pt x="133" y="258"/>
                    </a:lnTo>
                    <a:lnTo>
                      <a:pt x="117" y="249"/>
                    </a:lnTo>
                    <a:lnTo>
                      <a:pt x="99" y="237"/>
                    </a:lnTo>
                    <a:lnTo>
                      <a:pt x="81" y="223"/>
                    </a:lnTo>
                    <a:lnTo>
                      <a:pt x="64" y="208"/>
                    </a:lnTo>
                    <a:lnTo>
                      <a:pt x="48" y="192"/>
                    </a:lnTo>
                    <a:lnTo>
                      <a:pt x="35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48"/>
              <p:cNvSpPr>
                <a:spLocks/>
              </p:cNvSpPr>
              <p:nvPr/>
            </p:nvSpPr>
            <p:spPr bwMode="auto">
              <a:xfrm>
                <a:off x="4932" y="2079"/>
                <a:ext cx="107" cy="146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91" y="38"/>
                  </a:cxn>
                  <a:cxn ang="0">
                    <a:pos x="99" y="54"/>
                  </a:cxn>
                  <a:cxn ang="0">
                    <a:pos x="103" y="69"/>
                  </a:cxn>
                  <a:cxn ang="0">
                    <a:pos x="107" y="85"/>
                  </a:cxn>
                  <a:cxn ang="0">
                    <a:pos x="109" y="100"/>
                  </a:cxn>
                  <a:cxn ang="0">
                    <a:pos x="113" y="117"/>
                  </a:cxn>
                  <a:cxn ang="0">
                    <a:pos x="118" y="134"/>
                  </a:cxn>
                  <a:cxn ang="0">
                    <a:pos x="126" y="153"/>
                  </a:cxn>
                  <a:cxn ang="0">
                    <a:pos x="137" y="171"/>
                  </a:cxn>
                  <a:cxn ang="0">
                    <a:pos x="151" y="187"/>
                  </a:cxn>
                  <a:cxn ang="0">
                    <a:pos x="164" y="203"/>
                  </a:cxn>
                  <a:cxn ang="0">
                    <a:pos x="178" y="217"/>
                  </a:cxn>
                  <a:cxn ang="0">
                    <a:pos x="191" y="231"/>
                  </a:cxn>
                  <a:cxn ang="0">
                    <a:pos x="202" y="245"/>
                  </a:cxn>
                  <a:cxn ang="0">
                    <a:pos x="209" y="259"/>
                  </a:cxn>
                  <a:cxn ang="0">
                    <a:pos x="214" y="274"/>
                  </a:cxn>
                  <a:cxn ang="0">
                    <a:pos x="214" y="285"/>
                  </a:cxn>
                  <a:cxn ang="0">
                    <a:pos x="210" y="291"/>
                  </a:cxn>
                  <a:cxn ang="0">
                    <a:pos x="204" y="292"/>
                  </a:cxn>
                  <a:cxn ang="0">
                    <a:pos x="194" y="290"/>
                  </a:cxn>
                  <a:cxn ang="0">
                    <a:pos x="184" y="284"/>
                  </a:cxn>
                  <a:cxn ang="0">
                    <a:pos x="172" y="277"/>
                  </a:cxn>
                  <a:cxn ang="0">
                    <a:pos x="162" y="270"/>
                  </a:cxn>
                  <a:cxn ang="0">
                    <a:pos x="153" y="264"/>
                  </a:cxn>
                  <a:cxn ang="0">
                    <a:pos x="143" y="259"/>
                  </a:cxn>
                  <a:cxn ang="0">
                    <a:pos x="130" y="251"/>
                  </a:cxn>
                  <a:cxn ang="0">
                    <a:pos x="114" y="241"/>
                  </a:cxn>
                  <a:cxn ang="0">
                    <a:pos x="98" y="231"/>
                  </a:cxn>
                  <a:cxn ang="0">
                    <a:pos x="82" y="218"/>
                  </a:cxn>
                  <a:cxn ang="0">
                    <a:pos x="64" y="205"/>
                  </a:cxn>
                  <a:cxn ang="0">
                    <a:pos x="49" y="190"/>
                  </a:cxn>
                  <a:cxn ang="0">
                    <a:pos x="37" y="173"/>
                  </a:cxn>
                  <a:cxn ang="0">
                    <a:pos x="35" y="172"/>
                  </a:cxn>
                  <a:cxn ang="0">
                    <a:pos x="35" y="171"/>
                  </a:cxn>
                  <a:cxn ang="0">
                    <a:pos x="34" y="170"/>
                  </a:cxn>
                  <a:cxn ang="0">
                    <a:pos x="33" y="169"/>
                  </a:cxn>
                  <a:cxn ang="0">
                    <a:pos x="32" y="167"/>
                  </a:cxn>
                  <a:cxn ang="0">
                    <a:pos x="27" y="161"/>
                  </a:cxn>
                  <a:cxn ang="0">
                    <a:pos x="22" y="153"/>
                  </a:cxn>
                  <a:cxn ang="0">
                    <a:pos x="15" y="140"/>
                  </a:cxn>
                  <a:cxn ang="0">
                    <a:pos x="8" y="125"/>
                  </a:cxn>
                  <a:cxn ang="0">
                    <a:pos x="3" y="108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3" y="47"/>
                  </a:cxn>
                  <a:cxn ang="0">
                    <a:pos x="9" y="28"/>
                  </a:cxn>
                  <a:cxn ang="0">
                    <a:pos x="17" y="15"/>
                  </a:cxn>
                  <a:cxn ang="0">
                    <a:pos x="27" y="4"/>
                  </a:cxn>
                  <a:cxn ang="0">
                    <a:pos x="40" y="0"/>
                  </a:cxn>
                  <a:cxn ang="0">
                    <a:pos x="53" y="0"/>
                  </a:cxn>
                  <a:cxn ang="0">
                    <a:pos x="65" y="6"/>
                  </a:cxn>
                  <a:cxn ang="0">
                    <a:pos x="79" y="20"/>
                  </a:cxn>
                </a:cxnLst>
                <a:rect l="0" t="0" r="r" b="b"/>
                <a:pathLst>
                  <a:path w="214" h="292">
                    <a:moveTo>
                      <a:pt x="79" y="20"/>
                    </a:moveTo>
                    <a:lnTo>
                      <a:pt x="91" y="38"/>
                    </a:lnTo>
                    <a:lnTo>
                      <a:pt x="99" y="54"/>
                    </a:lnTo>
                    <a:lnTo>
                      <a:pt x="103" y="69"/>
                    </a:lnTo>
                    <a:lnTo>
                      <a:pt x="107" y="85"/>
                    </a:lnTo>
                    <a:lnTo>
                      <a:pt x="109" y="100"/>
                    </a:lnTo>
                    <a:lnTo>
                      <a:pt x="113" y="117"/>
                    </a:lnTo>
                    <a:lnTo>
                      <a:pt x="118" y="134"/>
                    </a:lnTo>
                    <a:lnTo>
                      <a:pt x="126" y="153"/>
                    </a:lnTo>
                    <a:lnTo>
                      <a:pt x="137" y="171"/>
                    </a:lnTo>
                    <a:lnTo>
                      <a:pt x="151" y="187"/>
                    </a:lnTo>
                    <a:lnTo>
                      <a:pt x="164" y="203"/>
                    </a:lnTo>
                    <a:lnTo>
                      <a:pt x="178" y="217"/>
                    </a:lnTo>
                    <a:lnTo>
                      <a:pt x="191" y="231"/>
                    </a:lnTo>
                    <a:lnTo>
                      <a:pt x="202" y="245"/>
                    </a:lnTo>
                    <a:lnTo>
                      <a:pt x="209" y="259"/>
                    </a:lnTo>
                    <a:lnTo>
                      <a:pt x="214" y="274"/>
                    </a:lnTo>
                    <a:lnTo>
                      <a:pt x="214" y="285"/>
                    </a:lnTo>
                    <a:lnTo>
                      <a:pt x="210" y="291"/>
                    </a:lnTo>
                    <a:lnTo>
                      <a:pt x="204" y="292"/>
                    </a:lnTo>
                    <a:lnTo>
                      <a:pt x="194" y="290"/>
                    </a:lnTo>
                    <a:lnTo>
                      <a:pt x="184" y="284"/>
                    </a:lnTo>
                    <a:lnTo>
                      <a:pt x="172" y="277"/>
                    </a:lnTo>
                    <a:lnTo>
                      <a:pt x="162" y="270"/>
                    </a:lnTo>
                    <a:lnTo>
                      <a:pt x="153" y="264"/>
                    </a:lnTo>
                    <a:lnTo>
                      <a:pt x="143" y="259"/>
                    </a:lnTo>
                    <a:lnTo>
                      <a:pt x="130" y="251"/>
                    </a:lnTo>
                    <a:lnTo>
                      <a:pt x="114" y="241"/>
                    </a:lnTo>
                    <a:lnTo>
                      <a:pt x="98" y="231"/>
                    </a:lnTo>
                    <a:lnTo>
                      <a:pt x="82" y="218"/>
                    </a:lnTo>
                    <a:lnTo>
                      <a:pt x="64" y="205"/>
                    </a:lnTo>
                    <a:lnTo>
                      <a:pt x="49" y="190"/>
                    </a:lnTo>
                    <a:lnTo>
                      <a:pt x="37" y="173"/>
                    </a:lnTo>
                    <a:lnTo>
                      <a:pt x="35" y="172"/>
                    </a:lnTo>
                    <a:lnTo>
                      <a:pt x="35" y="171"/>
                    </a:lnTo>
                    <a:lnTo>
                      <a:pt x="34" y="170"/>
                    </a:lnTo>
                    <a:lnTo>
                      <a:pt x="33" y="169"/>
                    </a:lnTo>
                    <a:lnTo>
                      <a:pt x="32" y="167"/>
                    </a:lnTo>
                    <a:lnTo>
                      <a:pt x="27" y="161"/>
                    </a:lnTo>
                    <a:lnTo>
                      <a:pt x="22" y="153"/>
                    </a:lnTo>
                    <a:lnTo>
                      <a:pt x="15" y="140"/>
                    </a:lnTo>
                    <a:lnTo>
                      <a:pt x="8" y="125"/>
                    </a:lnTo>
                    <a:lnTo>
                      <a:pt x="3" y="108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3" y="47"/>
                    </a:lnTo>
                    <a:lnTo>
                      <a:pt x="9" y="28"/>
                    </a:lnTo>
                    <a:lnTo>
                      <a:pt x="17" y="15"/>
                    </a:lnTo>
                    <a:lnTo>
                      <a:pt x="27" y="4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5" y="6"/>
                    </a:lnTo>
                    <a:lnTo>
                      <a:pt x="79" y="20"/>
                    </a:lnTo>
                    <a:close/>
                  </a:path>
                </a:pathLst>
              </a:custGeom>
              <a:solidFill>
                <a:srgbClr val="F4EA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49"/>
              <p:cNvSpPr>
                <a:spLocks/>
              </p:cNvSpPr>
              <p:nvPr/>
            </p:nvSpPr>
            <p:spPr bwMode="auto">
              <a:xfrm>
                <a:off x="4934" y="2080"/>
                <a:ext cx="103" cy="143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88" y="37"/>
                  </a:cxn>
                  <a:cxn ang="0">
                    <a:pos x="94" y="53"/>
                  </a:cxn>
                  <a:cxn ang="0">
                    <a:pos x="99" y="68"/>
                  </a:cxn>
                  <a:cxn ang="0">
                    <a:pos x="103" y="83"/>
                  </a:cxn>
                  <a:cxn ang="0">
                    <a:pos x="106" y="99"/>
                  </a:cxn>
                  <a:cxn ang="0">
                    <a:pos x="109" y="114"/>
                  </a:cxn>
                  <a:cxn ang="0">
                    <a:pos x="114" y="131"/>
                  </a:cxn>
                  <a:cxn ang="0">
                    <a:pos x="122" y="150"/>
                  </a:cxn>
                  <a:cxn ang="0">
                    <a:pos x="132" y="167"/>
                  </a:cxn>
                  <a:cxn ang="0">
                    <a:pos x="145" y="183"/>
                  </a:cxn>
                  <a:cxn ang="0">
                    <a:pos x="159" y="198"/>
                  </a:cxn>
                  <a:cxn ang="0">
                    <a:pos x="172" y="212"/>
                  </a:cxn>
                  <a:cxn ang="0">
                    <a:pos x="184" y="226"/>
                  </a:cxn>
                  <a:cxn ang="0">
                    <a:pos x="195" y="238"/>
                  </a:cxn>
                  <a:cxn ang="0">
                    <a:pos x="203" y="252"/>
                  </a:cxn>
                  <a:cxn ang="0">
                    <a:pos x="207" y="267"/>
                  </a:cxn>
                  <a:cxn ang="0">
                    <a:pos x="207" y="279"/>
                  </a:cxn>
                  <a:cxn ang="0">
                    <a:pos x="204" y="285"/>
                  </a:cxn>
                  <a:cxn ang="0">
                    <a:pos x="197" y="286"/>
                  </a:cxn>
                  <a:cxn ang="0">
                    <a:pos x="189" y="282"/>
                  </a:cxn>
                  <a:cxn ang="0">
                    <a:pos x="179" y="278"/>
                  </a:cxn>
                  <a:cxn ang="0">
                    <a:pos x="168" y="271"/>
                  </a:cxn>
                  <a:cxn ang="0">
                    <a:pos x="158" y="264"/>
                  </a:cxn>
                  <a:cxn ang="0">
                    <a:pos x="149" y="258"/>
                  </a:cxn>
                  <a:cxn ang="0">
                    <a:pos x="138" y="252"/>
                  </a:cxn>
                  <a:cxn ang="0">
                    <a:pos x="126" y="245"/>
                  </a:cxn>
                  <a:cxn ang="0">
                    <a:pos x="112" y="236"/>
                  </a:cxn>
                  <a:cxn ang="0">
                    <a:pos x="96" y="226"/>
                  </a:cxn>
                  <a:cxn ang="0">
                    <a:pos x="80" y="214"/>
                  </a:cxn>
                  <a:cxn ang="0">
                    <a:pos x="63" y="200"/>
                  </a:cxn>
                  <a:cxn ang="0">
                    <a:pos x="48" y="185"/>
                  </a:cxn>
                  <a:cxn ang="0">
                    <a:pos x="36" y="169"/>
                  </a:cxn>
                  <a:cxn ang="0">
                    <a:pos x="35" y="168"/>
                  </a:cxn>
                  <a:cxn ang="0">
                    <a:pos x="35" y="167"/>
                  </a:cxn>
                  <a:cxn ang="0">
                    <a:pos x="33" y="167"/>
                  </a:cxn>
                  <a:cxn ang="0">
                    <a:pos x="33" y="166"/>
                  </a:cxn>
                  <a:cxn ang="0">
                    <a:pos x="31" y="164"/>
                  </a:cxn>
                  <a:cxn ang="0">
                    <a:pos x="27" y="158"/>
                  </a:cxn>
                  <a:cxn ang="0">
                    <a:pos x="21" y="150"/>
                  </a:cxn>
                  <a:cxn ang="0">
                    <a:pos x="15" y="137"/>
                  </a:cxn>
                  <a:cxn ang="0">
                    <a:pos x="8" y="123"/>
                  </a:cxn>
                  <a:cxn ang="0">
                    <a:pos x="4" y="106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4" y="46"/>
                  </a:cxn>
                  <a:cxn ang="0">
                    <a:pos x="9" y="29"/>
                  </a:cxn>
                  <a:cxn ang="0">
                    <a:pos x="17" y="15"/>
                  </a:cxn>
                  <a:cxn ang="0">
                    <a:pos x="27" y="5"/>
                  </a:cxn>
                  <a:cxn ang="0">
                    <a:pos x="38" y="0"/>
                  </a:cxn>
                  <a:cxn ang="0">
                    <a:pos x="51" y="1"/>
                  </a:cxn>
                  <a:cxn ang="0">
                    <a:pos x="63" y="7"/>
                  </a:cxn>
                  <a:cxn ang="0">
                    <a:pos x="76" y="21"/>
                  </a:cxn>
                </a:cxnLst>
                <a:rect l="0" t="0" r="r" b="b"/>
                <a:pathLst>
                  <a:path w="207" h="286">
                    <a:moveTo>
                      <a:pt x="76" y="21"/>
                    </a:moveTo>
                    <a:lnTo>
                      <a:pt x="88" y="37"/>
                    </a:lnTo>
                    <a:lnTo>
                      <a:pt x="94" y="53"/>
                    </a:lnTo>
                    <a:lnTo>
                      <a:pt x="99" y="68"/>
                    </a:lnTo>
                    <a:lnTo>
                      <a:pt x="103" y="83"/>
                    </a:lnTo>
                    <a:lnTo>
                      <a:pt x="106" y="99"/>
                    </a:lnTo>
                    <a:lnTo>
                      <a:pt x="109" y="114"/>
                    </a:lnTo>
                    <a:lnTo>
                      <a:pt x="114" y="131"/>
                    </a:lnTo>
                    <a:lnTo>
                      <a:pt x="122" y="150"/>
                    </a:lnTo>
                    <a:lnTo>
                      <a:pt x="132" y="167"/>
                    </a:lnTo>
                    <a:lnTo>
                      <a:pt x="145" y="183"/>
                    </a:lnTo>
                    <a:lnTo>
                      <a:pt x="159" y="198"/>
                    </a:lnTo>
                    <a:lnTo>
                      <a:pt x="172" y="212"/>
                    </a:lnTo>
                    <a:lnTo>
                      <a:pt x="184" y="226"/>
                    </a:lnTo>
                    <a:lnTo>
                      <a:pt x="195" y="238"/>
                    </a:lnTo>
                    <a:lnTo>
                      <a:pt x="203" y="252"/>
                    </a:lnTo>
                    <a:lnTo>
                      <a:pt x="207" y="267"/>
                    </a:lnTo>
                    <a:lnTo>
                      <a:pt x="207" y="279"/>
                    </a:lnTo>
                    <a:lnTo>
                      <a:pt x="204" y="285"/>
                    </a:lnTo>
                    <a:lnTo>
                      <a:pt x="197" y="286"/>
                    </a:lnTo>
                    <a:lnTo>
                      <a:pt x="189" y="282"/>
                    </a:lnTo>
                    <a:lnTo>
                      <a:pt x="179" y="278"/>
                    </a:lnTo>
                    <a:lnTo>
                      <a:pt x="168" y="271"/>
                    </a:lnTo>
                    <a:lnTo>
                      <a:pt x="158" y="264"/>
                    </a:lnTo>
                    <a:lnTo>
                      <a:pt x="149" y="258"/>
                    </a:lnTo>
                    <a:lnTo>
                      <a:pt x="138" y="252"/>
                    </a:lnTo>
                    <a:lnTo>
                      <a:pt x="126" y="245"/>
                    </a:lnTo>
                    <a:lnTo>
                      <a:pt x="112" y="236"/>
                    </a:lnTo>
                    <a:lnTo>
                      <a:pt x="96" y="226"/>
                    </a:lnTo>
                    <a:lnTo>
                      <a:pt x="80" y="214"/>
                    </a:lnTo>
                    <a:lnTo>
                      <a:pt x="63" y="200"/>
                    </a:lnTo>
                    <a:lnTo>
                      <a:pt x="48" y="185"/>
                    </a:lnTo>
                    <a:lnTo>
                      <a:pt x="36" y="169"/>
                    </a:lnTo>
                    <a:lnTo>
                      <a:pt x="35" y="168"/>
                    </a:lnTo>
                    <a:lnTo>
                      <a:pt x="35" y="167"/>
                    </a:lnTo>
                    <a:lnTo>
                      <a:pt x="33" y="167"/>
                    </a:lnTo>
                    <a:lnTo>
                      <a:pt x="33" y="166"/>
                    </a:lnTo>
                    <a:lnTo>
                      <a:pt x="31" y="164"/>
                    </a:lnTo>
                    <a:lnTo>
                      <a:pt x="27" y="158"/>
                    </a:lnTo>
                    <a:lnTo>
                      <a:pt x="21" y="150"/>
                    </a:lnTo>
                    <a:lnTo>
                      <a:pt x="15" y="137"/>
                    </a:lnTo>
                    <a:lnTo>
                      <a:pt x="8" y="123"/>
                    </a:lnTo>
                    <a:lnTo>
                      <a:pt x="4" y="106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4" y="46"/>
                    </a:lnTo>
                    <a:lnTo>
                      <a:pt x="9" y="29"/>
                    </a:lnTo>
                    <a:lnTo>
                      <a:pt x="17" y="15"/>
                    </a:lnTo>
                    <a:lnTo>
                      <a:pt x="27" y="5"/>
                    </a:lnTo>
                    <a:lnTo>
                      <a:pt x="38" y="0"/>
                    </a:lnTo>
                    <a:lnTo>
                      <a:pt x="51" y="1"/>
                    </a:lnTo>
                    <a:lnTo>
                      <a:pt x="63" y="7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AD6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50"/>
              <p:cNvSpPr>
                <a:spLocks/>
              </p:cNvSpPr>
              <p:nvPr/>
            </p:nvSpPr>
            <p:spPr bwMode="auto">
              <a:xfrm>
                <a:off x="4935" y="2083"/>
                <a:ext cx="100" cy="138"/>
              </a:xfrm>
              <a:custGeom>
                <a:avLst/>
                <a:gdLst/>
                <a:ahLst/>
                <a:cxnLst>
                  <a:cxn ang="0">
                    <a:pos x="73" y="19"/>
                  </a:cxn>
                  <a:cxn ang="0">
                    <a:pos x="83" y="35"/>
                  </a:cxn>
                  <a:cxn ang="0">
                    <a:pos x="91" y="50"/>
                  </a:cxn>
                  <a:cxn ang="0">
                    <a:pos x="96" y="65"/>
                  </a:cxn>
                  <a:cxn ang="0">
                    <a:pos x="99" y="79"/>
                  </a:cxn>
                  <a:cxn ang="0">
                    <a:pos x="102" y="94"/>
                  </a:cxn>
                  <a:cxn ang="0">
                    <a:pos x="105" y="110"/>
                  </a:cxn>
                  <a:cxn ang="0">
                    <a:pos x="111" y="126"/>
                  </a:cxn>
                  <a:cxn ang="0">
                    <a:pos x="118" y="144"/>
                  </a:cxn>
                  <a:cxn ang="0">
                    <a:pos x="128" y="161"/>
                  </a:cxn>
                  <a:cxn ang="0">
                    <a:pos x="141" y="177"/>
                  </a:cxn>
                  <a:cxn ang="0">
                    <a:pos x="154" y="192"/>
                  </a:cxn>
                  <a:cxn ang="0">
                    <a:pos x="166" y="205"/>
                  </a:cxn>
                  <a:cxn ang="0">
                    <a:pos x="179" y="218"/>
                  </a:cxn>
                  <a:cxn ang="0">
                    <a:pos x="189" y="231"/>
                  </a:cxn>
                  <a:cxn ang="0">
                    <a:pos x="196" y="245"/>
                  </a:cxn>
                  <a:cxn ang="0">
                    <a:pos x="201" y="259"/>
                  </a:cxn>
                  <a:cxn ang="0">
                    <a:pos x="201" y="270"/>
                  </a:cxn>
                  <a:cxn ang="0">
                    <a:pos x="197" y="276"/>
                  </a:cxn>
                  <a:cxn ang="0">
                    <a:pos x="190" y="276"/>
                  </a:cxn>
                  <a:cxn ang="0">
                    <a:pos x="182" y="274"/>
                  </a:cxn>
                  <a:cxn ang="0">
                    <a:pos x="173" y="268"/>
                  </a:cxn>
                  <a:cxn ang="0">
                    <a:pos x="163" y="262"/>
                  </a:cxn>
                  <a:cxn ang="0">
                    <a:pos x="152" y="255"/>
                  </a:cxn>
                  <a:cxn ang="0">
                    <a:pos x="144" y="250"/>
                  </a:cxn>
                  <a:cxn ang="0">
                    <a:pos x="135" y="244"/>
                  </a:cxn>
                  <a:cxn ang="0">
                    <a:pos x="122" y="237"/>
                  </a:cxn>
                  <a:cxn ang="0">
                    <a:pos x="107" y="229"/>
                  </a:cxn>
                  <a:cxn ang="0">
                    <a:pos x="92" y="218"/>
                  </a:cxn>
                  <a:cxn ang="0">
                    <a:pos x="76" y="207"/>
                  </a:cxn>
                  <a:cxn ang="0">
                    <a:pos x="61" y="194"/>
                  </a:cxn>
                  <a:cxn ang="0">
                    <a:pos x="48" y="179"/>
                  </a:cxn>
                  <a:cxn ang="0">
                    <a:pos x="35" y="164"/>
                  </a:cxn>
                  <a:cxn ang="0">
                    <a:pos x="34" y="163"/>
                  </a:cxn>
                  <a:cxn ang="0">
                    <a:pos x="34" y="162"/>
                  </a:cxn>
                  <a:cxn ang="0">
                    <a:pos x="34" y="162"/>
                  </a:cxn>
                  <a:cxn ang="0">
                    <a:pos x="33" y="161"/>
                  </a:cxn>
                  <a:cxn ang="0">
                    <a:pos x="30" y="159"/>
                  </a:cxn>
                  <a:cxn ang="0">
                    <a:pos x="27" y="153"/>
                  </a:cxn>
                  <a:cxn ang="0">
                    <a:pos x="21" y="145"/>
                  </a:cxn>
                  <a:cxn ang="0">
                    <a:pos x="15" y="133"/>
                  </a:cxn>
                  <a:cxn ang="0">
                    <a:pos x="8" y="119"/>
                  </a:cxn>
                  <a:cxn ang="0">
                    <a:pos x="4" y="103"/>
                  </a:cxn>
                  <a:cxn ang="0">
                    <a:pos x="0" y="85"/>
                  </a:cxn>
                  <a:cxn ang="0">
                    <a:pos x="0" y="64"/>
                  </a:cxn>
                  <a:cxn ang="0">
                    <a:pos x="3" y="45"/>
                  </a:cxn>
                  <a:cxn ang="0">
                    <a:pos x="8" y="27"/>
                  </a:cxn>
                  <a:cxn ang="0">
                    <a:pos x="16" y="13"/>
                  </a:cxn>
                  <a:cxn ang="0">
                    <a:pos x="26" y="4"/>
                  </a:cxn>
                  <a:cxn ang="0">
                    <a:pos x="36" y="0"/>
                  </a:cxn>
                  <a:cxn ang="0">
                    <a:pos x="48" y="0"/>
                  </a:cxn>
                  <a:cxn ang="0">
                    <a:pos x="60" y="7"/>
                  </a:cxn>
                  <a:cxn ang="0">
                    <a:pos x="73" y="19"/>
                  </a:cxn>
                </a:cxnLst>
                <a:rect l="0" t="0" r="r" b="b"/>
                <a:pathLst>
                  <a:path w="201" h="276">
                    <a:moveTo>
                      <a:pt x="73" y="19"/>
                    </a:moveTo>
                    <a:lnTo>
                      <a:pt x="83" y="35"/>
                    </a:lnTo>
                    <a:lnTo>
                      <a:pt x="91" y="50"/>
                    </a:lnTo>
                    <a:lnTo>
                      <a:pt x="96" y="65"/>
                    </a:lnTo>
                    <a:lnTo>
                      <a:pt x="99" y="79"/>
                    </a:lnTo>
                    <a:lnTo>
                      <a:pt x="102" y="94"/>
                    </a:lnTo>
                    <a:lnTo>
                      <a:pt x="105" y="110"/>
                    </a:lnTo>
                    <a:lnTo>
                      <a:pt x="111" y="126"/>
                    </a:lnTo>
                    <a:lnTo>
                      <a:pt x="118" y="144"/>
                    </a:lnTo>
                    <a:lnTo>
                      <a:pt x="128" y="161"/>
                    </a:lnTo>
                    <a:lnTo>
                      <a:pt x="141" y="177"/>
                    </a:lnTo>
                    <a:lnTo>
                      <a:pt x="154" y="192"/>
                    </a:lnTo>
                    <a:lnTo>
                      <a:pt x="166" y="205"/>
                    </a:lnTo>
                    <a:lnTo>
                      <a:pt x="179" y="218"/>
                    </a:lnTo>
                    <a:lnTo>
                      <a:pt x="189" y="231"/>
                    </a:lnTo>
                    <a:lnTo>
                      <a:pt x="196" y="245"/>
                    </a:lnTo>
                    <a:lnTo>
                      <a:pt x="201" y="259"/>
                    </a:lnTo>
                    <a:lnTo>
                      <a:pt x="201" y="270"/>
                    </a:lnTo>
                    <a:lnTo>
                      <a:pt x="197" y="276"/>
                    </a:lnTo>
                    <a:lnTo>
                      <a:pt x="190" y="276"/>
                    </a:lnTo>
                    <a:lnTo>
                      <a:pt x="182" y="274"/>
                    </a:lnTo>
                    <a:lnTo>
                      <a:pt x="173" y="268"/>
                    </a:lnTo>
                    <a:lnTo>
                      <a:pt x="163" y="262"/>
                    </a:lnTo>
                    <a:lnTo>
                      <a:pt x="152" y="255"/>
                    </a:lnTo>
                    <a:lnTo>
                      <a:pt x="144" y="250"/>
                    </a:lnTo>
                    <a:lnTo>
                      <a:pt x="135" y="244"/>
                    </a:lnTo>
                    <a:lnTo>
                      <a:pt x="122" y="237"/>
                    </a:lnTo>
                    <a:lnTo>
                      <a:pt x="107" y="229"/>
                    </a:lnTo>
                    <a:lnTo>
                      <a:pt x="92" y="218"/>
                    </a:lnTo>
                    <a:lnTo>
                      <a:pt x="76" y="207"/>
                    </a:lnTo>
                    <a:lnTo>
                      <a:pt x="61" y="194"/>
                    </a:lnTo>
                    <a:lnTo>
                      <a:pt x="48" y="179"/>
                    </a:lnTo>
                    <a:lnTo>
                      <a:pt x="35" y="164"/>
                    </a:lnTo>
                    <a:lnTo>
                      <a:pt x="34" y="163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3" y="161"/>
                    </a:lnTo>
                    <a:lnTo>
                      <a:pt x="30" y="159"/>
                    </a:lnTo>
                    <a:lnTo>
                      <a:pt x="27" y="153"/>
                    </a:lnTo>
                    <a:lnTo>
                      <a:pt x="21" y="145"/>
                    </a:lnTo>
                    <a:lnTo>
                      <a:pt x="15" y="133"/>
                    </a:lnTo>
                    <a:lnTo>
                      <a:pt x="8" y="119"/>
                    </a:lnTo>
                    <a:lnTo>
                      <a:pt x="4" y="103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3" y="45"/>
                    </a:lnTo>
                    <a:lnTo>
                      <a:pt x="8" y="27"/>
                    </a:lnTo>
                    <a:lnTo>
                      <a:pt x="16" y="13"/>
                    </a:lnTo>
                    <a:lnTo>
                      <a:pt x="26" y="4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7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2C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51"/>
              <p:cNvSpPr>
                <a:spLocks/>
              </p:cNvSpPr>
              <p:nvPr/>
            </p:nvSpPr>
            <p:spPr bwMode="auto">
              <a:xfrm>
                <a:off x="4936" y="2085"/>
                <a:ext cx="97" cy="134"/>
              </a:xfrm>
              <a:custGeom>
                <a:avLst/>
                <a:gdLst/>
                <a:ahLst/>
                <a:cxnLst>
                  <a:cxn ang="0">
                    <a:pos x="69" y="18"/>
                  </a:cxn>
                  <a:cxn ang="0">
                    <a:pos x="79" y="33"/>
                  </a:cxn>
                  <a:cxn ang="0">
                    <a:pos x="86" y="48"/>
                  </a:cxn>
                  <a:cxn ang="0">
                    <a:pos x="92" y="63"/>
                  </a:cxn>
                  <a:cxn ang="0">
                    <a:pos x="95" y="77"/>
                  </a:cxn>
                  <a:cxn ang="0">
                    <a:pos x="98" y="92"/>
                  </a:cxn>
                  <a:cxn ang="0">
                    <a:pos x="101" y="107"/>
                  </a:cxn>
                  <a:cxn ang="0">
                    <a:pos x="106" y="123"/>
                  </a:cxn>
                  <a:cxn ang="0">
                    <a:pos x="114" y="141"/>
                  </a:cxn>
                  <a:cxn ang="0">
                    <a:pos x="124" y="158"/>
                  </a:cxn>
                  <a:cxn ang="0">
                    <a:pos x="136" y="173"/>
                  </a:cxn>
                  <a:cxn ang="0">
                    <a:pos x="147" y="187"/>
                  </a:cxn>
                  <a:cxn ang="0">
                    <a:pos x="160" y="199"/>
                  </a:cxn>
                  <a:cxn ang="0">
                    <a:pos x="171" y="212"/>
                  </a:cxn>
                  <a:cxn ang="0">
                    <a:pos x="182" y="225"/>
                  </a:cxn>
                  <a:cxn ang="0">
                    <a:pos x="189" y="238"/>
                  </a:cxn>
                  <a:cxn ang="0">
                    <a:pos x="193" y="252"/>
                  </a:cxn>
                  <a:cxn ang="0">
                    <a:pos x="193" y="264"/>
                  </a:cxn>
                  <a:cxn ang="0">
                    <a:pos x="190" y="268"/>
                  </a:cxn>
                  <a:cxn ang="0">
                    <a:pos x="184" y="270"/>
                  </a:cxn>
                  <a:cxn ang="0">
                    <a:pos x="176" y="266"/>
                  </a:cxn>
                  <a:cxn ang="0">
                    <a:pos x="167" y="262"/>
                  </a:cxn>
                  <a:cxn ang="0">
                    <a:pos x="156" y="255"/>
                  </a:cxn>
                  <a:cxn ang="0">
                    <a:pos x="147" y="249"/>
                  </a:cxn>
                  <a:cxn ang="0">
                    <a:pos x="138" y="243"/>
                  </a:cxn>
                  <a:cxn ang="0">
                    <a:pos x="129" y="238"/>
                  </a:cxn>
                  <a:cxn ang="0">
                    <a:pos x="117" y="232"/>
                  </a:cxn>
                  <a:cxn ang="0">
                    <a:pos x="103" y="224"/>
                  </a:cxn>
                  <a:cxn ang="0">
                    <a:pos x="89" y="213"/>
                  </a:cxn>
                  <a:cxn ang="0">
                    <a:pos x="73" y="203"/>
                  </a:cxn>
                  <a:cxn ang="0">
                    <a:pos x="58" y="190"/>
                  </a:cxn>
                  <a:cxn ang="0">
                    <a:pos x="45" y="175"/>
                  </a:cxn>
                  <a:cxn ang="0">
                    <a:pos x="33" y="160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1" y="158"/>
                  </a:cxn>
                  <a:cxn ang="0">
                    <a:pos x="28" y="156"/>
                  </a:cxn>
                  <a:cxn ang="0">
                    <a:pos x="25" y="150"/>
                  </a:cxn>
                  <a:cxn ang="0">
                    <a:pos x="19" y="142"/>
                  </a:cxn>
                  <a:cxn ang="0">
                    <a:pos x="13" y="130"/>
                  </a:cxn>
                  <a:cxn ang="0">
                    <a:pos x="8" y="116"/>
                  </a:cxn>
                  <a:cxn ang="0">
                    <a:pos x="3" y="100"/>
                  </a:cxn>
                  <a:cxn ang="0">
                    <a:pos x="0" y="83"/>
                  </a:cxn>
                  <a:cxn ang="0">
                    <a:pos x="0" y="63"/>
                  </a:cxn>
                  <a:cxn ang="0">
                    <a:pos x="2" y="44"/>
                  </a:cxn>
                  <a:cxn ang="0">
                    <a:pos x="8" y="28"/>
                  </a:cxn>
                  <a:cxn ang="0">
                    <a:pos x="15" y="14"/>
                  </a:cxn>
                  <a:cxn ang="0">
                    <a:pos x="24" y="5"/>
                  </a:cxn>
                  <a:cxn ang="0">
                    <a:pos x="34" y="0"/>
                  </a:cxn>
                  <a:cxn ang="0">
                    <a:pos x="45" y="0"/>
                  </a:cxn>
                  <a:cxn ang="0">
                    <a:pos x="57" y="6"/>
                  </a:cxn>
                  <a:cxn ang="0">
                    <a:pos x="69" y="18"/>
                  </a:cxn>
                </a:cxnLst>
                <a:rect l="0" t="0" r="r" b="b"/>
                <a:pathLst>
                  <a:path w="193" h="270">
                    <a:moveTo>
                      <a:pt x="69" y="18"/>
                    </a:moveTo>
                    <a:lnTo>
                      <a:pt x="79" y="33"/>
                    </a:lnTo>
                    <a:lnTo>
                      <a:pt x="86" y="48"/>
                    </a:lnTo>
                    <a:lnTo>
                      <a:pt x="92" y="63"/>
                    </a:lnTo>
                    <a:lnTo>
                      <a:pt x="95" y="77"/>
                    </a:lnTo>
                    <a:lnTo>
                      <a:pt x="98" y="92"/>
                    </a:lnTo>
                    <a:lnTo>
                      <a:pt x="101" y="107"/>
                    </a:lnTo>
                    <a:lnTo>
                      <a:pt x="106" y="123"/>
                    </a:lnTo>
                    <a:lnTo>
                      <a:pt x="114" y="141"/>
                    </a:lnTo>
                    <a:lnTo>
                      <a:pt x="124" y="158"/>
                    </a:lnTo>
                    <a:lnTo>
                      <a:pt x="136" y="173"/>
                    </a:lnTo>
                    <a:lnTo>
                      <a:pt x="147" y="187"/>
                    </a:lnTo>
                    <a:lnTo>
                      <a:pt x="160" y="199"/>
                    </a:lnTo>
                    <a:lnTo>
                      <a:pt x="171" y="212"/>
                    </a:lnTo>
                    <a:lnTo>
                      <a:pt x="182" y="225"/>
                    </a:lnTo>
                    <a:lnTo>
                      <a:pt x="189" y="238"/>
                    </a:lnTo>
                    <a:lnTo>
                      <a:pt x="193" y="252"/>
                    </a:lnTo>
                    <a:lnTo>
                      <a:pt x="193" y="264"/>
                    </a:lnTo>
                    <a:lnTo>
                      <a:pt x="190" y="268"/>
                    </a:lnTo>
                    <a:lnTo>
                      <a:pt x="184" y="270"/>
                    </a:lnTo>
                    <a:lnTo>
                      <a:pt x="176" y="266"/>
                    </a:lnTo>
                    <a:lnTo>
                      <a:pt x="167" y="262"/>
                    </a:lnTo>
                    <a:lnTo>
                      <a:pt x="156" y="255"/>
                    </a:lnTo>
                    <a:lnTo>
                      <a:pt x="147" y="249"/>
                    </a:lnTo>
                    <a:lnTo>
                      <a:pt x="138" y="243"/>
                    </a:lnTo>
                    <a:lnTo>
                      <a:pt x="129" y="238"/>
                    </a:lnTo>
                    <a:lnTo>
                      <a:pt x="117" y="232"/>
                    </a:lnTo>
                    <a:lnTo>
                      <a:pt x="103" y="224"/>
                    </a:lnTo>
                    <a:lnTo>
                      <a:pt x="89" y="213"/>
                    </a:lnTo>
                    <a:lnTo>
                      <a:pt x="73" y="203"/>
                    </a:lnTo>
                    <a:lnTo>
                      <a:pt x="58" y="190"/>
                    </a:lnTo>
                    <a:lnTo>
                      <a:pt x="45" y="175"/>
                    </a:lnTo>
                    <a:lnTo>
                      <a:pt x="33" y="160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1" y="158"/>
                    </a:lnTo>
                    <a:lnTo>
                      <a:pt x="28" y="156"/>
                    </a:lnTo>
                    <a:lnTo>
                      <a:pt x="25" y="150"/>
                    </a:lnTo>
                    <a:lnTo>
                      <a:pt x="19" y="142"/>
                    </a:lnTo>
                    <a:lnTo>
                      <a:pt x="13" y="130"/>
                    </a:lnTo>
                    <a:lnTo>
                      <a:pt x="8" y="116"/>
                    </a:lnTo>
                    <a:lnTo>
                      <a:pt x="3" y="100"/>
                    </a:lnTo>
                    <a:lnTo>
                      <a:pt x="0" y="83"/>
                    </a:lnTo>
                    <a:lnTo>
                      <a:pt x="0" y="63"/>
                    </a:lnTo>
                    <a:lnTo>
                      <a:pt x="2" y="44"/>
                    </a:lnTo>
                    <a:lnTo>
                      <a:pt x="8" y="28"/>
                    </a:lnTo>
                    <a:lnTo>
                      <a:pt x="15" y="14"/>
                    </a:lnTo>
                    <a:lnTo>
                      <a:pt x="24" y="5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7" y="6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D8A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52"/>
              <p:cNvSpPr>
                <a:spLocks/>
              </p:cNvSpPr>
              <p:nvPr/>
            </p:nvSpPr>
            <p:spPr bwMode="auto">
              <a:xfrm>
                <a:off x="4937" y="2086"/>
                <a:ext cx="93" cy="131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76" y="33"/>
                  </a:cxn>
                  <a:cxn ang="0">
                    <a:pos x="83" y="48"/>
                  </a:cxn>
                  <a:cxn ang="0">
                    <a:pos x="87" y="62"/>
                  </a:cxn>
                  <a:cxn ang="0">
                    <a:pos x="91" y="76"/>
                  </a:cxn>
                  <a:cxn ang="0">
                    <a:pos x="94" y="89"/>
                  </a:cxn>
                  <a:cxn ang="0">
                    <a:pos x="98" y="104"/>
                  </a:cxn>
                  <a:cxn ang="0">
                    <a:pos x="102" y="120"/>
                  </a:cxn>
                  <a:cxn ang="0">
                    <a:pos x="109" y="137"/>
                  </a:cxn>
                  <a:cxn ang="0">
                    <a:pos x="119" y="153"/>
                  </a:cxn>
                  <a:cxn ang="0">
                    <a:pos x="130" y="168"/>
                  </a:cxn>
                  <a:cxn ang="0">
                    <a:pos x="143" y="182"/>
                  </a:cxn>
                  <a:cxn ang="0">
                    <a:pos x="154" y="194"/>
                  </a:cxn>
                  <a:cxn ang="0">
                    <a:pos x="166" y="206"/>
                  </a:cxn>
                  <a:cxn ang="0">
                    <a:pos x="175" y="218"/>
                  </a:cxn>
                  <a:cxn ang="0">
                    <a:pos x="183" y="231"/>
                  </a:cxn>
                  <a:cxn ang="0">
                    <a:pos x="187" y="245"/>
                  </a:cxn>
                  <a:cxn ang="0">
                    <a:pos x="187" y="255"/>
                  </a:cxn>
                  <a:cxn ang="0">
                    <a:pos x="183" y="261"/>
                  </a:cxn>
                  <a:cxn ang="0">
                    <a:pos x="177" y="261"/>
                  </a:cxn>
                  <a:cxn ang="0">
                    <a:pos x="170" y="259"/>
                  </a:cxn>
                  <a:cxn ang="0">
                    <a:pos x="161" y="254"/>
                  </a:cxn>
                  <a:cxn ang="0">
                    <a:pos x="151" y="247"/>
                  </a:cxn>
                  <a:cxn ang="0">
                    <a:pos x="142" y="241"/>
                  </a:cxn>
                  <a:cxn ang="0">
                    <a:pos x="134" y="237"/>
                  </a:cxn>
                  <a:cxn ang="0">
                    <a:pos x="124" y="232"/>
                  </a:cxn>
                  <a:cxn ang="0">
                    <a:pos x="113" y="225"/>
                  </a:cxn>
                  <a:cxn ang="0">
                    <a:pos x="100" y="217"/>
                  </a:cxn>
                  <a:cxn ang="0">
                    <a:pos x="86" y="207"/>
                  </a:cxn>
                  <a:cxn ang="0">
                    <a:pos x="71" y="196"/>
                  </a:cxn>
                  <a:cxn ang="0">
                    <a:pos x="56" y="184"/>
                  </a:cxn>
                  <a:cxn ang="0">
                    <a:pos x="44" y="171"/>
                  </a:cxn>
                  <a:cxn ang="0">
                    <a:pos x="32" y="156"/>
                  </a:cxn>
                  <a:cxn ang="0">
                    <a:pos x="31" y="155"/>
                  </a:cxn>
                  <a:cxn ang="0">
                    <a:pos x="31" y="154"/>
                  </a:cxn>
                  <a:cxn ang="0">
                    <a:pos x="31" y="154"/>
                  </a:cxn>
                  <a:cxn ang="0">
                    <a:pos x="30" y="153"/>
                  </a:cxn>
                  <a:cxn ang="0">
                    <a:pos x="24" y="146"/>
                  </a:cxn>
                  <a:cxn ang="0">
                    <a:pos x="14" y="126"/>
                  </a:cxn>
                  <a:cxn ang="0">
                    <a:pos x="3" y="99"/>
                  </a:cxn>
                  <a:cxn ang="0">
                    <a:pos x="0" y="62"/>
                  </a:cxn>
                  <a:cxn ang="0">
                    <a:pos x="2" y="43"/>
                  </a:cxn>
                  <a:cxn ang="0">
                    <a:pos x="7" y="27"/>
                  </a:cxn>
                  <a:cxn ang="0">
                    <a:pos x="14" y="13"/>
                  </a:cxn>
                  <a:cxn ang="0">
                    <a:pos x="22" y="4"/>
                  </a:cxn>
                  <a:cxn ang="0">
                    <a:pos x="32" y="0"/>
                  </a:cxn>
                  <a:cxn ang="0">
                    <a:pos x="43" y="0"/>
                  </a:cxn>
                  <a:cxn ang="0">
                    <a:pos x="54" y="5"/>
                  </a:cxn>
                  <a:cxn ang="0">
                    <a:pos x="66" y="18"/>
                  </a:cxn>
                </a:cxnLst>
                <a:rect l="0" t="0" r="r" b="b"/>
                <a:pathLst>
                  <a:path w="187" h="261">
                    <a:moveTo>
                      <a:pt x="66" y="18"/>
                    </a:moveTo>
                    <a:lnTo>
                      <a:pt x="76" y="33"/>
                    </a:lnTo>
                    <a:lnTo>
                      <a:pt x="83" y="48"/>
                    </a:lnTo>
                    <a:lnTo>
                      <a:pt x="87" y="62"/>
                    </a:lnTo>
                    <a:lnTo>
                      <a:pt x="91" y="76"/>
                    </a:lnTo>
                    <a:lnTo>
                      <a:pt x="94" y="89"/>
                    </a:lnTo>
                    <a:lnTo>
                      <a:pt x="98" y="104"/>
                    </a:lnTo>
                    <a:lnTo>
                      <a:pt x="102" y="120"/>
                    </a:lnTo>
                    <a:lnTo>
                      <a:pt x="109" y="137"/>
                    </a:lnTo>
                    <a:lnTo>
                      <a:pt x="119" y="153"/>
                    </a:lnTo>
                    <a:lnTo>
                      <a:pt x="130" y="168"/>
                    </a:lnTo>
                    <a:lnTo>
                      <a:pt x="143" y="182"/>
                    </a:lnTo>
                    <a:lnTo>
                      <a:pt x="154" y="194"/>
                    </a:lnTo>
                    <a:lnTo>
                      <a:pt x="166" y="206"/>
                    </a:lnTo>
                    <a:lnTo>
                      <a:pt x="175" y="218"/>
                    </a:lnTo>
                    <a:lnTo>
                      <a:pt x="183" y="231"/>
                    </a:lnTo>
                    <a:lnTo>
                      <a:pt x="187" y="245"/>
                    </a:lnTo>
                    <a:lnTo>
                      <a:pt x="187" y="255"/>
                    </a:lnTo>
                    <a:lnTo>
                      <a:pt x="183" y="261"/>
                    </a:lnTo>
                    <a:lnTo>
                      <a:pt x="177" y="261"/>
                    </a:lnTo>
                    <a:lnTo>
                      <a:pt x="170" y="259"/>
                    </a:lnTo>
                    <a:lnTo>
                      <a:pt x="161" y="254"/>
                    </a:lnTo>
                    <a:lnTo>
                      <a:pt x="151" y="247"/>
                    </a:lnTo>
                    <a:lnTo>
                      <a:pt x="142" y="241"/>
                    </a:lnTo>
                    <a:lnTo>
                      <a:pt x="134" y="237"/>
                    </a:lnTo>
                    <a:lnTo>
                      <a:pt x="124" y="232"/>
                    </a:lnTo>
                    <a:lnTo>
                      <a:pt x="113" y="225"/>
                    </a:lnTo>
                    <a:lnTo>
                      <a:pt x="100" y="217"/>
                    </a:lnTo>
                    <a:lnTo>
                      <a:pt x="86" y="207"/>
                    </a:lnTo>
                    <a:lnTo>
                      <a:pt x="71" y="196"/>
                    </a:lnTo>
                    <a:lnTo>
                      <a:pt x="56" y="184"/>
                    </a:lnTo>
                    <a:lnTo>
                      <a:pt x="44" y="171"/>
                    </a:lnTo>
                    <a:lnTo>
                      <a:pt x="32" y="156"/>
                    </a:lnTo>
                    <a:lnTo>
                      <a:pt x="31" y="155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0" y="153"/>
                    </a:lnTo>
                    <a:lnTo>
                      <a:pt x="24" y="146"/>
                    </a:lnTo>
                    <a:lnTo>
                      <a:pt x="14" y="126"/>
                    </a:lnTo>
                    <a:lnTo>
                      <a:pt x="3" y="99"/>
                    </a:lnTo>
                    <a:lnTo>
                      <a:pt x="0" y="62"/>
                    </a:lnTo>
                    <a:lnTo>
                      <a:pt x="2" y="43"/>
                    </a:lnTo>
                    <a:lnTo>
                      <a:pt x="7" y="27"/>
                    </a:lnTo>
                    <a:lnTo>
                      <a:pt x="14" y="13"/>
                    </a:lnTo>
                    <a:lnTo>
                      <a:pt x="22" y="4"/>
                    </a:lnTo>
                    <a:lnTo>
                      <a:pt x="32" y="0"/>
                    </a:lnTo>
                    <a:lnTo>
                      <a:pt x="43" y="0"/>
                    </a:lnTo>
                    <a:lnTo>
                      <a:pt x="54" y="5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CE9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53"/>
              <p:cNvSpPr>
                <a:spLocks/>
              </p:cNvSpPr>
              <p:nvPr/>
            </p:nvSpPr>
            <p:spPr bwMode="auto">
              <a:xfrm>
                <a:off x="4938" y="2089"/>
                <a:ext cx="90" cy="126"/>
              </a:xfrm>
              <a:custGeom>
                <a:avLst/>
                <a:gdLst/>
                <a:ahLst/>
                <a:cxnLst>
                  <a:cxn ang="0">
                    <a:pos x="62" y="17"/>
                  </a:cxn>
                  <a:cxn ang="0">
                    <a:pos x="73" y="32"/>
                  </a:cxn>
                  <a:cxn ang="0">
                    <a:pos x="79" y="46"/>
                  </a:cxn>
                  <a:cxn ang="0">
                    <a:pos x="83" y="60"/>
                  </a:cxn>
                  <a:cxn ang="0">
                    <a:pos x="87" y="73"/>
                  </a:cxn>
                  <a:cxn ang="0">
                    <a:pos x="90" y="87"/>
                  </a:cxn>
                  <a:cxn ang="0">
                    <a:pos x="94" y="101"/>
                  </a:cxn>
                  <a:cxn ang="0">
                    <a:pos x="98" y="116"/>
                  </a:cxn>
                  <a:cxn ang="0">
                    <a:pos x="105" y="133"/>
                  </a:cxn>
                  <a:cxn ang="0">
                    <a:pos x="114" y="149"/>
                  </a:cxn>
                  <a:cxn ang="0">
                    <a:pos x="126" y="163"/>
                  </a:cxn>
                  <a:cxn ang="0">
                    <a:pos x="137" y="175"/>
                  </a:cxn>
                  <a:cxn ang="0">
                    <a:pos x="149" y="188"/>
                  </a:cxn>
                  <a:cxn ang="0">
                    <a:pos x="160" y="199"/>
                  </a:cxn>
                  <a:cxn ang="0">
                    <a:pos x="170" y="211"/>
                  </a:cxn>
                  <a:cxn ang="0">
                    <a:pos x="176" y="224"/>
                  </a:cxn>
                  <a:cxn ang="0">
                    <a:pos x="180" y="236"/>
                  </a:cxn>
                  <a:cxn ang="0">
                    <a:pos x="180" y="247"/>
                  </a:cxn>
                  <a:cxn ang="0">
                    <a:pos x="178" y="252"/>
                  </a:cxn>
                  <a:cxn ang="0">
                    <a:pos x="172" y="254"/>
                  </a:cxn>
                  <a:cxn ang="0">
                    <a:pos x="164" y="250"/>
                  </a:cxn>
                  <a:cxn ang="0">
                    <a:pos x="156" y="245"/>
                  </a:cxn>
                  <a:cxn ang="0">
                    <a:pos x="147" y="240"/>
                  </a:cxn>
                  <a:cxn ang="0">
                    <a:pos x="137" y="234"/>
                  </a:cxn>
                  <a:cxn ang="0">
                    <a:pos x="129" y="229"/>
                  </a:cxn>
                  <a:cxn ang="0">
                    <a:pos x="121" y="225"/>
                  </a:cxn>
                  <a:cxn ang="0">
                    <a:pos x="110" y="218"/>
                  </a:cxn>
                  <a:cxn ang="0">
                    <a:pos x="97" y="211"/>
                  </a:cxn>
                  <a:cxn ang="0">
                    <a:pos x="83" y="202"/>
                  </a:cxn>
                  <a:cxn ang="0">
                    <a:pos x="69" y="191"/>
                  </a:cxn>
                  <a:cxn ang="0">
                    <a:pos x="56" y="179"/>
                  </a:cxn>
                  <a:cxn ang="0">
                    <a:pos x="43" y="166"/>
                  </a:cxn>
                  <a:cxn ang="0">
                    <a:pos x="31" y="151"/>
                  </a:cxn>
                  <a:cxn ang="0">
                    <a:pos x="30" y="151"/>
                  </a:cxn>
                  <a:cxn ang="0">
                    <a:pos x="30" y="150"/>
                  </a:cxn>
                  <a:cxn ang="0">
                    <a:pos x="30" y="150"/>
                  </a:cxn>
                  <a:cxn ang="0">
                    <a:pos x="30" y="149"/>
                  </a:cxn>
                  <a:cxn ang="0">
                    <a:pos x="24" y="141"/>
                  </a:cxn>
                  <a:cxn ang="0">
                    <a:pos x="14" y="122"/>
                  </a:cxn>
                  <a:cxn ang="0">
                    <a:pos x="4" y="96"/>
                  </a:cxn>
                  <a:cxn ang="0">
                    <a:pos x="0" y="61"/>
                  </a:cxn>
                  <a:cxn ang="0">
                    <a:pos x="3" y="43"/>
                  </a:cxn>
                  <a:cxn ang="0">
                    <a:pos x="6" y="27"/>
                  </a:cxn>
                  <a:cxn ang="0">
                    <a:pos x="13" y="14"/>
                  </a:cxn>
                  <a:cxn ang="0">
                    <a:pos x="21" y="5"/>
                  </a:cxn>
                  <a:cxn ang="0">
                    <a:pos x="30" y="0"/>
                  </a:cxn>
                  <a:cxn ang="0">
                    <a:pos x="41" y="0"/>
                  </a:cxn>
                  <a:cxn ang="0">
                    <a:pos x="51" y="6"/>
                  </a:cxn>
                  <a:cxn ang="0">
                    <a:pos x="62" y="17"/>
                  </a:cxn>
                </a:cxnLst>
                <a:rect l="0" t="0" r="r" b="b"/>
                <a:pathLst>
                  <a:path w="180" h="254">
                    <a:moveTo>
                      <a:pt x="62" y="17"/>
                    </a:moveTo>
                    <a:lnTo>
                      <a:pt x="73" y="32"/>
                    </a:lnTo>
                    <a:lnTo>
                      <a:pt x="79" y="46"/>
                    </a:lnTo>
                    <a:lnTo>
                      <a:pt x="83" y="60"/>
                    </a:lnTo>
                    <a:lnTo>
                      <a:pt x="87" y="73"/>
                    </a:lnTo>
                    <a:lnTo>
                      <a:pt x="90" y="87"/>
                    </a:lnTo>
                    <a:lnTo>
                      <a:pt x="94" y="101"/>
                    </a:lnTo>
                    <a:lnTo>
                      <a:pt x="98" y="116"/>
                    </a:lnTo>
                    <a:lnTo>
                      <a:pt x="105" y="133"/>
                    </a:lnTo>
                    <a:lnTo>
                      <a:pt x="114" y="149"/>
                    </a:lnTo>
                    <a:lnTo>
                      <a:pt x="126" y="163"/>
                    </a:lnTo>
                    <a:lnTo>
                      <a:pt x="137" y="175"/>
                    </a:lnTo>
                    <a:lnTo>
                      <a:pt x="149" y="188"/>
                    </a:lnTo>
                    <a:lnTo>
                      <a:pt x="160" y="199"/>
                    </a:lnTo>
                    <a:lnTo>
                      <a:pt x="170" y="211"/>
                    </a:lnTo>
                    <a:lnTo>
                      <a:pt x="176" y="224"/>
                    </a:lnTo>
                    <a:lnTo>
                      <a:pt x="180" y="236"/>
                    </a:lnTo>
                    <a:lnTo>
                      <a:pt x="180" y="247"/>
                    </a:lnTo>
                    <a:lnTo>
                      <a:pt x="178" y="252"/>
                    </a:lnTo>
                    <a:lnTo>
                      <a:pt x="172" y="254"/>
                    </a:lnTo>
                    <a:lnTo>
                      <a:pt x="164" y="250"/>
                    </a:lnTo>
                    <a:lnTo>
                      <a:pt x="156" y="245"/>
                    </a:lnTo>
                    <a:lnTo>
                      <a:pt x="147" y="240"/>
                    </a:lnTo>
                    <a:lnTo>
                      <a:pt x="137" y="234"/>
                    </a:lnTo>
                    <a:lnTo>
                      <a:pt x="129" y="229"/>
                    </a:lnTo>
                    <a:lnTo>
                      <a:pt x="121" y="225"/>
                    </a:lnTo>
                    <a:lnTo>
                      <a:pt x="110" y="218"/>
                    </a:lnTo>
                    <a:lnTo>
                      <a:pt x="97" y="211"/>
                    </a:lnTo>
                    <a:lnTo>
                      <a:pt x="83" y="202"/>
                    </a:lnTo>
                    <a:lnTo>
                      <a:pt x="69" y="191"/>
                    </a:lnTo>
                    <a:lnTo>
                      <a:pt x="56" y="179"/>
                    </a:lnTo>
                    <a:lnTo>
                      <a:pt x="43" y="166"/>
                    </a:lnTo>
                    <a:lnTo>
                      <a:pt x="31" y="151"/>
                    </a:lnTo>
                    <a:lnTo>
                      <a:pt x="30" y="151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30" y="149"/>
                    </a:lnTo>
                    <a:lnTo>
                      <a:pt x="24" y="141"/>
                    </a:lnTo>
                    <a:lnTo>
                      <a:pt x="14" y="122"/>
                    </a:lnTo>
                    <a:lnTo>
                      <a:pt x="4" y="96"/>
                    </a:lnTo>
                    <a:lnTo>
                      <a:pt x="0" y="61"/>
                    </a:lnTo>
                    <a:lnTo>
                      <a:pt x="3" y="43"/>
                    </a:lnTo>
                    <a:lnTo>
                      <a:pt x="6" y="27"/>
                    </a:lnTo>
                    <a:lnTo>
                      <a:pt x="13" y="14"/>
                    </a:lnTo>
                    <a:lnTo>
                      <a:pt x="21" y="5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51" y="6"/>
                    </a:lnTo>
                    <a:lnTo>
                      <a:pt x="62" y="17"/>
                    </a:lnTo>
                    <a:close/>
                  </a:path>
                </a:pathLst>
              </a:custGeom>
              <a:solidFill>
                <a:srgbClr val="C68C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54"/>
              <p:cNvSpPr>
                <a:spLocks/>
              </p:cNvSpPr>
              <p:nvPr/>
            </p:nvSpPr>
            <p:spPr bwMode="auto">
              <a:xfrm>
                <a:off x="4939" y="2090"/>
                <a:ext cx="87" cy="123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71" y="31"/>
                  </a:cxn>
                  <a:cxn ang="0">
                    <a:pos x="76" y="44"/>
                  </a:cxn>
                  <a:cxn ang="0">
                    <a:pos x="81" y="57"/>
                  </a:cxn>
                  <a:cxn ang="0">
                    <a:pos x="84" y="70"/>
                  </a:cxn>
                  <a:cxn ang="0">
                    <a:pos x="87" y="84"/>
                  </a:cxn>
                  <a:cxn ang="0">
                    <a:pos x="90" y="97"/>
                  </a:cxn>
                  <a:cxn ang="0">
                    <a:pos x="95" y="112"/>
                  </a:cxn>
                  <a:cxn ang="0">
                    <a:pos x="102" y="127"/>
                  </a:cxn>
                  <a:cxn ang="0">
                    <a:pos x="111" y="142"/>
                  </a:cxn>
                  <a:cxn ang="0">
                    <a:pos x="121" y="157"/>
                  </a:cxn>
                  <a:cxn ang="0">
                    <a:pos x="133" y="170"/>
                  </a:cxn>
                  <a:cxn ang="0">
                    <a:pos x="144" y="182"/>
                  </a:cxn>
                  <a:cxn ang="0">
                    <a:pos x="155" y="193"/>
                  </a:cxn>
                  <a:cxn ang="0">
                    <a:pos x="164" y="205"/>
                  </a:cxn>
                  <a:cxn ang="0">
                    <a:pos x="171" y="216"/>
                  </a:cxn>
                  <a:cxn ang="0">
                    <a:pos x="174" y="229"/>
                  </a:cxn>
                  <a:cxn ang="0">
                    <a:pos x="174" y="239"/>
                  </a:cxn>
                  <a:cxn ang="0">
                    <a:pos x="172" y="244"/>
                  </a:cxn>
                  <a:cxn ang="0">
                    <a:pos x="166" y="245"/>
                  </a:cxn>
                  <a:cxn ang="0">
                    <a:pos x="159" y="243"/>
                  </a:cxn>
                  <a:cxn ang="0">
                    <a:pos x="151" y="238"/>
                  </a:cxn>
                  <a:cxn ang="0">
                    <a:pos x="142" y="232"/>
                  </a:cxn>
                  <a:cxn ang="0">
                    <a:pos x="134" y="226"/>
                  </a:cxn>
                  <a:cxn ang="0">
                    <a:pos x="126" y="222"/>
                  </a:cxn>
                  <a:cxn ang="0">
                    <a:pos x="118" y="217"/>
                  </a:cxn>
                  <a:cxn ang="0">
                    <a:pos x="108" y="212"/>
                  </a:cxn>
                  <a:cxn ang="0">
                    <a:pos x="95" y="203"/>
                  </a:cxn>
                  <a:cxn ang="0">
                    <a:pos x="82" y="194"/>
                  </a:cxn>
                  <a:cxn ang="0">
                    <a:pos x="68" y="184"/>
                  </a:cxn>
                  <a:cxn ang="0">
                    <a:pos x="55" y="172"/>
                  </a:cxn>
                  <a:cxn ang="0">
                    <a:pos x="42" y="160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0" y="146"/>
                  </a:cxn>
                  <a:cxn ang="0">
                    <a:pos x="30" y="145"/>
                  </a:cxn>
                  <a:cxn ang="0">
                    <a:pos x="25" y="137"/>
                  </a:cxn>
                  <a:cxn ang="0">
                    <a:pos x="14" y="119"/>
                  </a:cxn>
                  <a:cxn ang="0">
                    <a:pos x="4" y="93"/>
                  </a:cxn>
                  <a:cxn ang="0">
                    <a:pos x="0" y="59"/>
                  </a:cxn>
                  <a:cxn ang="0">
                    <a:pos x="3" y="41"/>
                  </a:cxn>
                  <a:cxn ang="0">
                    <a:pos x="6" y="25"/>
                  </a:cxn>
                  <a:cxn ang="0">
                    <a:pos x="13" y="13"/>
                  </a:cxn>
                  <a:cxn ang="0">
                    <a:pos x="21" y="4"/>
                  </a:cxn>
                  <a:cxn ang="0">
                    <a:pos x="29" y="0"/>
                  </a:cxn>
                  <a:cxn ang="0">
                    <a:pos x="40" y="0"/>
                  </a:cxn>
                  <a:cxn ang="0">
                    <a:pos x="50" y="5"/>
                  </a:cxn>
                  <a:cxn ang="0">
                    <a:pos x="61" y="17"/>
                  </a:cxn>
                </a:cxnLst>
                <a:rect l="0" t="0" r="r" b="b"/>
                <a:pathLst>
                  <a:path w="174" h="245">
                    <a:moveTo>
                      <a:pt x="61" y="17"/>
                    </a:moveTo>
                    <a:lnTo>
                      <a:pt x="71" y="31"/>
                    </a:lnTo>
                    <a:lnTo>
                      <a:pt x="76" y="44"/>
                    </a:lnTo>
                    <a:lnTo>
                      <a:pt x="81" y="57"/>
                    </a:lnTo>
                    <a:lnTo>
                      <a:pt x="84" y="70"/>
                    </a:lnTo>
                    <a:lnTo>
                      <a:pt x="87" y="84"/>
                    </a:lnTo>
                    <a:lnTo>
                      <a:pt x="90" y="97"/>
                    </a:lnTo>
                    <a:lnTo>
                      <a:pt x="95" y="112"/>
                    </a:lnTo>
                    <a:lnTo>
                      <a:pt x="102" y="127"/>
                    </a:lnTo>
                    <a:lnTo>
                      <a:pt x="111" y="142"/>
                    </a:lnTo>
                    <a:lnTo>
                      <a:pt x="121" y="157"/>
                    </a:lnTo>
                    <a:lnTo>
                      <a:pt x="133" y="170"/>
                    </a:lnTo>
                    <a:lnTo>
                      <a:pt x="144" y="182"/>
                    </a:lnTo>
                    <a:lnTo>
                      <a:pt x="155" y="193"/>
                    </a:lnTo>
                    <a:lnTo>
                      <a:pt x="164" y="205"/>
                    </a:lnTo>
                    <a:lnTo>
                      <a:pt x="171" y="216"/>
                    </a:lnTo>
                    <a:lnTo>
                      <a:pt x="174" y="229"/>
                    </a:lnTo>
                    <a:lnTo>
                      <a:pt x="174" y="239"/>
                    </a:lnTo>
                    <a:lnTo>
                      <a:pt x="172" y="244"/>
                    </a:lnTo>
                    <a:lnTo>
                      <a:pt x="166" y="245"/>
                    </a:lnTo>
                    <a:lnTo>
                      <a:pt x="159" y="243"/>
                    </a:lnTo>
                    <a:lnTo>
                      <a:pt x="151" y="238"/>
                    </a:lnTo>
                    <a:lnTo>
                      <a:pt x="142" y="232"/>
                    </a:lnTo>
                    <a:lnTo>
                      <a:pt x="134" y="226"/>
                    </a:lnTo>
                    <a:lnTo>
                      <a:pt x="126" y="222"/>
                    </a:lnTo>
                    <a:lnTo>
                      <a:pt x="118" y="217"/>
                    </a:lnTo>
                    <a:lnTo>
                      <a:pt x="108" y="212"/>
                    </a:lnTo>
                    <a:lnTo>
                      <a:pt x="95" y="203"/>
                    </a:lnTo>
                    <a:lnTo>
                      <a:pt x="82" y="194"/>
                    </a:lnTo>
                    <a:lnTo>
                      <a:pt x="68" y="184"/>
                    </a:lnTo>
                    <a:lnTo>
                      <a:pt x="55" y="172"/>
                    </a:lnTo>
                    <a:lnTo>
                      <a:pt x="42" y="160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30" y="145"/>
                    </a:lnTo>
                    <a:lnTo>
                      <a:pt x="25" y="137"/>
                    </a:lnTo>
                    <a:lnTo>
                      <a:pt x="14" y="119"/>
                    </a:lnTo>
                    <a:lnTo>
                      <a:pt x="4" y="93"/>
                    </a:lnTo>
                    <a:lnTo>
                      <a:pt x="0" y="59"/>
                    </a:lnTo>
                    <a:lnTo>
                      <a:pt x="3" y="41"/>
                    </a:lnTo>
                    <a:lnTo>
                      <a:pt x="6" y="25"/>
                    </a:lnTo>
                    <a:lnTo>
                      <a:pt x="13" y="13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0" y="5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BC77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55"/>
              <p:cNvSpPr>
                <a:spLocks/>
              </p:cNvSpPr>
              <p:nvPr/>
            </p:nvSpPr>
            <p:spPr bwMode="auto">
              <a:xfrm>
                <a:off x="4940" y="2091"/>
                <a:ext cx="83" cy="119"/>
              </a:xfrm>
              <a:custGeom>
                <a:avLst/>
                <a:gdLst/>
                <a:ahLst/>
                <a:cxnLst>
                  <a:cxn ang="0">
                    <a:pos x="57" y="16"/>
                  </a:cxn>
                  <a:cxn ang="0">
                    <a:pos x="67" y="30"/>
                  </a:cxn>
                  <a:cxn ang="0">
                    <a:pos x="72" y="42"/>
                  </a:cxn>
                  <a:cxn ang="0">
                    <a:pos x="77" y="55"/>
                  </a:cxn>
                  <a:cxn ang="0">
                    <a:pos x="80" y="68"/>
                  </a:cxn>
                  <a:cxn ang="0">
                    <a:pos x="83" y="81"/>
                  </a:cxn>
                  <a:cxn ang="0">
                    <a:pos x="86" y="94"/>
                  </a:cxn>
                  <a:cxn ang="0">
                    <a:pos x="90" y="108"/>
                  </a:cxn>
                  <a:cxn ang="0">
                    <a:pos x="96" y="123"/>
                  </a:cxn>
                  <a:cxn ang="0">
                    <a:pos x="106" y="138"/>
                  </a:cxn>
                  <a:cxn ang="0">
                    <a:pos x="116" y="152"/>
                  </a:cxn>
                  <a:cxn ang="0">
                    <a:pos x="126" y="163"/>
                  </a:cxn>
                  <a:cxn ang="0">
                    <a:pos x="138" y="175"/>
                  </a:cxn>
                  <a:cxn ang="0">
                    <a:pos x="148" y="186"/>
                  </a:cxn>
                  <a:cxn ang="0">
                    <a:pos x="156" y="197"/>
                  </a:cxn>
                  <a:cxn ang="0">
                    <a:pos x="163" y="208"/>
                  </a:cxn>
                  <a:cxn ang="0">
                    <a:pos x="167" y="221"/>
                  </a:cxn>
                  <a:cxn ang="0">
                    <a:pos x="167" y="231"/>
                  </a:cxn>
                  <a:cxn ang="0">
                    <a:pos x="164" y="236"/>
                  </a:cxn>
                  <a:cxn ang="0">
                    <a:pos x="160" y="237"/>
                  </a:cxn>
                  <a:cxn ang="0">
                    <a:pos x="153" y="235"/>
                  </a:cxn>
                  <a:cxn ang="0">
                    <a:pos x="145" y="230"/>
                  </a:cxn>
                  <a:cxn ang="0">
                    <a:pos x="137" y="224"/>
                  </a:cxn>
                  <a:cxn ang="0">
                    <a:pos x="129" y="220"/>
                  </a:cxn>
                  <a:cxn ang="0">
                    <a:pos x="121" y="215"/>
                  </a:cxn>
                  <a:cxn ang="0">
                    <a:pos x="113" y="211"/>
                  </a:cxn>
                  <a:cxn ang="0">
                    <a:pos x="102" y="205"/>
                  </a:cxn>
                  <a:cxn ang="0">
                    <a:pos x="91" y="197"/>
                  </a:cxn>
                  <a:cxn ang="0">
                    <a:pos x="78" y="189"/>
                  </a:cxn>
                  <a:cxn ang="0">
                    <a:pos x="65" y="178"/>
                  </a:cxn>
                  <a:cxn ang="0">
                    <a:pos x="53" y="168"/>
                  </a:cxn>
                  <a:cxn ang="0">
                    <a:pos x="40" y="155"/>
                  </a:cxn>
                  <a:cxn ang="0">
                    <a:pos x="30" y="142"/>
                  </a:cxn>
                  <a:cxn ang="0">
                    <a:pos x="30" y="142"/>
                  </a:cxn>
                  <a:cxn ang="0">
                    <a:pos x="30" y="140"/>
                  </a:cxn>
                  <a:cxn ang="0">
                    <a:pos x="29" y="140"/>
                  </a:cxn>
                  <a:cxn ang="0">
                    <a:pos x="29" y="140"/>
                  </a:cxn>
                  <a:cxn ang="0">
                    <a:pos x="23" y="132"/>
                  </a:cxn>
                  <a:cxn ang="0">
                    <a:pos x="12" y="115"/>
                  </a:cxn>
                  <a:cxn ang="0">
                    <a:pos x="3" y="90"/>
                  </a:cxn>
                  <a:cxn ang="0">
                    <a:pos x="0" y="57"/>
                  </a:cxn>
                  <a:cxn ang="0">
                    <a:pos x="1" y="40"/>
                  </a:cxn>
                  <a:cxn ang="0">
                    <a:pos x="5" y="25"/>
                  </a:cxn>
                  <a:cxn ang="0">
                    <a:pos x="11" y="13"/>
                  </a:cxn>
                  <a:cxn ang="0">
                    <a:pos x="18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7" y="4"/>
                  </a:cxn>
                  <a:cxn ang="0">
                    <a:pos x="57" y="16"/>
                  </a:cxn>
                </a:cxnLst>
                <a:rect l="0" t="0" r="r" b="b"/>
                <a:pathLst>
                  <a:path w="167" h="237">
                    <a:moveTo>
                      <a:pt x="57" y="16"/>
                    </a:moveTo>
                    <a:lnTo>
                      <a:pt x="67" y="30"/>
                    </a:lnTo>
                    <a:lnTo>
                      <a:pt x="72" y="42"/>
                    </a:lnTo>
                    <a:lnTo>
                      <a:pt x="77" y="55"/>
                    </a:lnTo>
                    <a:lnTo>
                      <a:pt x="80" y="68"/>
                    </a:lnTo>
                    <a:lnTo>
                      <a:pt x="83" y="81"/>
                    </a:lnTo>
                    <a:lnTo>
                      <a:pt x="86" y="94"/>
                    </a:lnTo>
                    <a:lnTo>
                      <a:pt x="90" y="108"/>
                    </a:lnTo>
                    <a:lnTo>
                      <a:pt x="96" y="123"/>
                    </a:lnTo>
                    <a:lnTo>
                      <a:pt x="106" y="138"/>
                    </a:lnTo>
                    <a:lnTo>
                      <a:pt x="116" y="152"/>
                    </a:lnTo>
                    <a:lnTo>
                      <a:pt x="126" y="163"/>
                    </a:lnTo>
                    <a:lnTo>
                      <a:pt x="138" y="175"/>
                    </a:lnTo>
                    <a:lnTo>
                      <a:pt x="148" y="186"/>
                    </a:lnTo>
                    <a:lnTo>
                      <a:pt x="156" y="197"/>
                    </a:lnTo>
                    <a:lnTo>
                      <a:pt x="163" y="208"/>
                    </a:lnTo>
                    <a:lnTo>
                      <a:pt x="167" y="221"/>
                    </a:lnTo>
                    <a:lnTo>
                      <a:pt x="167" y="231"/>
                    </a:lnTo>
                    <a:lnTo>
                      <a:pt x="164" y="236"/>
                    </a:lnTo>
                    <a:lnTo>
                      <a:pt x="160" y="237"/>
                    </a:lnTo>
                    <a:lnTo>
                      <a:pt x="153" y="235"/>
                    </a:lnTo>
                    <a:lnTo>
                      <a:pt x="145" y="230"/>
                    </a:lnTo>
                    <a:lnTo>
                      <a:pt x="137" y="224"/>
                    </a:lnTo>
                    <a:lnTo>
                      <a:pt x="129" y="220"/>
                    </a:lnTo>
                    <a:lnTo>
                      <a:pt x="121" y="215"/>
                    </a:lnTo>
                    <a:lnTo>
                      <a:pt x="113" y="211"/>
                    </a:lnTo>
                    <a:lnTo>
                      <a:pt x="102" y="205"/>
                    </a:lnTo>
                    <a:lnTo>
                      <a:pt x="91" y="197"/>
                    </a:lnTo>
                    <a:lnTo>
                      <a:pt x="78" y="189"/>
                    </a:lnTo>
                    <a:lnTo>
                      <a:pt x="65" y="178"/>
                    </a:lnTo>
                    <a:lnTo>
                      <a:pt x="53" y="168"/>
                    </a:lnTo>
                    <a:lnTo>
                      <a:pt x="40" y="155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30" y="14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3" y="132"/>
                    </a:lnTo>
                    <a:lnTo>
                      <a:pt x="12" y="115"/>
                    </a:lnTo>
                    <a:lnTo>
                      <a:pt x="3" y="90"/>
                    </a:lnTo>
                    <a:lnTo>
                      <a:pt x="0" y="57"/>
                    </a:lnTo>
                    <a:lnTo>
                      <a:pt x="1" y="40"/>
                    </a:lnTo>
                    <a:lnTo>
                      <a:pt x="5" y="25"/>
                    </a:lnTo>
                    <a:lnTo>
                      <a:pt x="11" y="13"/>
                    </a:lnTo>
                    <a:lnTo>
                      <a:pt x="18" y="3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7" y="4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B26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56"/>
              <p:cNvSpPr>
                <a:spLocks/>
              </p:cNvSpPr>
              <p:nvPr/>
            </p:nvSpPr>
            <p:spPr bwMode="auto">
              <a:xfrm>
                <a:off x="4941" y="2093"/>
                <a:ext cx="80" cy="115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63" y="29"/>
                  </a:cxn>
                  <a:cxn ang="0">
                    <a:pos x="69" y="42"/>
                  </a:cxn>
                  <a:cxn ang="0">
                    <a:pos x="74" y="54"/>
                  </a:cxn>
                  <a:cxn ang="0">
                    <a:pos x="76" y="66"/>
                  </a:cxn>
                  <a:cxn ang="0">
                    <a:pos x="79" y="79"/>
                  </a:cxn>
                  <a:cxn ang="0">
                    <a:pos x="82" y="92"/>
                  </a:cxn>
                  <a:cxn ang="0">
                    <a:pos x="86" y="105"/>
                  </a:cxn>
                  <a:cxn ang="0">
                    <a:pos x="93" y="120"/>
                  </a:cxn>
                  <a:cxn ang="0">
                    <a:pos x="101" y="134"/>
                  </a:cxn>
                  <a:cxn ang="0">
                    <a:pos x="112" y="147"/>
                  </a:cxn>
                  <a:cxn ang="0">
                    <a:pos x="122" y="159"/>
                  </a:cxn>
                  <a:cxn ang="0">
                    <a:pos x="132" y="170"/>
                  </a:cxn>
                  <a:cxn ang="0">
                    <a:pos x="142" y="181"/>
                  </a:cxn>
                  <a:cxn ang="0">
                    <a:pos x="150" y="192"/>
                  </a:cxn>
                  <a:cxn ang="0">
                    <a:pos x="157" y="203"/>
                  </a:cxn>
                  <a:cxn ang="0">
                    <a:pos x="160" y="215"/>
                  </a:cxn>
                  <a:cxn ang="0">
                    <a:pos x="160" y="224"/>
                  </a:cxn>
                  <a:cxn ang="0">
                    <a:pos x="158" y="230"/>
                  </a:cxn>
                  <a:cxn ang="0">
                    <a:pos x="153" y="230"/>
                  </a:cxn>
                  <a:cxn ang="0">
                    <a:pos x="147" y="227"/>
                  </a:cxn>
                  <a:cxn ang="0">
                    <a:pos x="139" y="224"/>
                  </a:cxn>
                  <a:cxn ang="0">
                    <a:pos x="131" y="218"/>
                  </a:cxn>
                  <a:cxn ang="0">
                    <a:pos x="123" y="213"/>
                  </a:cxn>
                  <a:cxn ang="0">
                    <a:pos x="116" y="209"/>
                  </a:cxn>
                  <a:cxn ang="0">
                    <a:pos x="109" y="204"/>
                  </a:cxn>
                  <a:cxn ang="0">
                    <a:pos x="99" y="198"/>
                  </a:cxn>
                  <a:cxn ang="0">
                    <a:pos x="88" y="192"/>
                  </a:cxn>
                  <a:cxn ang="0">
                    <a:pos x="76" y="183"/>
                  </a:cxn>
                  <a:cxn ang="0">
                    <a:pos x="63" y="174"/>
                  </a:cxn>
                  <a:cxn ang="0">
                    <a:pos x="51" y="163"/>
                  </a:cxn>
                  <a:cxn ang="0">
                    <a:pos x="39" y="151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8" y="137"/>
                  </a:cxn>
                  <a:cxn ang="0">
                    <a:pos x="22" y="129"/>
                  </a:cxn>
                  <a:cxn ang="0">
                    <a:pos x="13" y="112"/>
                  </a:cxn>
                  <a:cxn ang="0">
                    <a:pos x="3" y="88"/>
                  </a:cxn>
                  <a:cxn ang="0">
                    <a:pos x="0" y="57"/>
                  </a:cxn>
                  <a:cxn ang="0">
                    <a:pos x="1" y="39"/>
                  </a:cxn>
                  <a:cxn ang="0">
                    <a:pos x="5" y="25"/>
                  </a:cxn>
                  <a:cxn ang="0">
                    <a:pos x="10" y="13"/>
                  </a:cxn>
                  <a:cxn ang="0">
                    <a:pos x="17" y="5"/>
                  </a:cxn>
                  <a:cxn ang="0">
                    <a:pos x="25" y="0"/>
                  </a:cxn>
                  <a:cxn ang="0">
                    <a:pos x="35" y="0"/>
                  </a:cxn>
                  <a:cxn ang="0">
                    <a:pos x="44" y="6"/>
                  </a:cxn>
                  <a:cxn ang="0">
                    <a:pos x="54" y="16"/>
                  </a:cxn>
                </a:cxnLst>
                <a:rect l="0" t="0" r="r" b="b"/>
                <a:pathLst>
                  <a:path w="160" h="230">
                    <a:moveTo>
                      <a:pt x="54" y="16"/>
                    </a:moveTo>
                    <a:lnTo>
                      <a:pt x="63" y="29"/>
                    </a:lnTo>
                    <a:lnTo>
                      <a:pt x="69" y="42"/>
                    </a:lnTo>
                    <a:lnTo>
                      <a:pt x="74" y="54"/>
                    </a:lnTo>
                    <a:lnTo>
                      <a:pt x="76" y="66"/>
                    </a:lnTo>
                    <a:lnTo>
                      <a:pt x="79" y="79"/>
                    </a:lnTo>
                    <a:lnTo>
                      <a:pt x="82" y="92"/>
                    </a:lnTo>
                    <a:lnTo>
                      <a:pt x="86" y="105"/>
                    </a:lnTo>
                    <a:lnTo>
                      <a:pt x="93" y="120"/>
                    </a:lnTo>
                    <a:lnTo>
                      <a:pt x="101" y="134"/>
                    </a:lnTo>
                    <a:lnTo>
                      <a:pt x="112" y="147"/>
                    </a:lnTo>
                    <a:lnTo>
                      <a:pt x="122" y="159"/>
                    </a:lnTo>
                    <a:lnTo>
                      <a:pt x="132" y="170"/>
                    </a:lnTo>
                    <a:lnTo>
                      <a:pt x="142" y="181"/>
                    </a:lnTo>
                    <a:lnTo>
                      <a:pt x="150" y="192"/>
                    </a:lnTo>
                    <a:lnTo>
                      <a:pt x="157" y="203"/>
                    </a:lnTo>
                    <a:lnTo>
                      <a:pt x="160" y="215"/>
                    </a:lnTo>
                    <a:lnTo>
                      <a:pt x="160" y="224"/>
                    </a:lnTo>
                    <a:lnTo>
                      <a:pt x="158" y="230"/>
                    </a:lnTo>
                    <a:lnTo>
                      <a:pt x="153" y="230"/>
                    </a:lnTo>
                    <a:lnTo>
                      <a:pt x="147" y="227"/>
                    </a:lnTo>
                    <a:lnTo>
                      <a:pt x="139" y="224"/>
                    </a:lnTo>
                    <a:lnTo>
                      <a:pt x="131" y="218"/>
                    </a:lnTo>
                    <a:lnTo>
                      <a:pt x="123" y="213"/>
                    </a:lnTo>
                    <a:lnTo>
                      <a:pt x="116" y="209"/>
                    </a:lnTo>
                    <a:lnTo>
                      <a:pt x="109" y="204"/>
                    </a:lnTo>
                    <a:lnTo>
                      <a:pt x="99" y="198"/>
                    </a:lnTo>
                    <a:lnTo>
                      <a:pt x="88" y="192"/>
                    </a:lnTo>
                    <a:lnTo>
                      <a:pt x="76" y="183"/>
                    </a:lnTo>
                    <a:lnTo>
                      <a:pt x="63" y="174"/>
                    </a:lnTo>
                    <a:lnTo>
                      <a:pt x="51" y="163"/>
                    </a:lnTo>
                    <a:lnTo>
                      <a:pt x="39" y="15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2" y="129"/>
                    </a:lnTo>
                    <a:lnTo>
                      <a:pt x="13" y="112"/>
                    </a:lnTo>
                    <a:lnTo>
                      <a:pt x="3" y="88"/>
                    </a:lnTo>
                    <a:lnTo>
                      <a:pt x="0" y="57"/>
                    </a:lnTo>
                    <a:lnTo>
                      <a:pt x="1" y="39"/>
                    </a:lnTo>
                    <a:lnTo>
                      <a:pt x="5" y="25"/>
                    </a:lnTo>
                    <a:lnTo>
                      <a:pt x="10" y="13"/>
                    </a:lnTo>
                    <a:lnTo>
                      <a:pt x="17" y="5"/>
                    </a:lnTo>
                    <a:lnTo>
                      <a:pt x="25" y="0"/>
                    </a:lnTo>
                    <a:lnTo>
                      <a:pt x="35" y="0"/>
                    </a:lnTo>
                    <a:lnTo>
                      <a:pt x="44" y="6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AA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57"/>
              <p:cNvSpPr>
                <a:spLocks/>
              </p:cNvSpPr>
              <p:nvPr/>
            </p:nvSpPr>
            <p:spPr bwMode="auto">
              <a:xfrm>
                <a:off x="4942" y="2096"/>
                <a:ext cx="77" cy="111"/>
              </a:xfrm>
              <a:custGeom>
                <a:avLst/>
                <a:gdLst/>
                <a:ahLst/>
                <a:cxnLst>
                  <a:cxn ang="0">
                    <a:pos x="28" y="134"/>
                  </a:cxn>
                  <a:cxn ang="0">
                    <a:pos x="23" y="128"/>
                  </a:cxn>
                  <a:cxn ang="0">
                    <a:pos x="14" y="112"/>
                  </a:cxn>
                  <a:cxn ang="0">
                    <a:pos x="5" y="88"/>
                  </a:cxn>
                  <a:cxn ang="0">
                    <a:pos x="0" y="55"/>
                  </a:cxn>
                  <a:cxn ang="0">
                    <a:pos x="1" y="39"/>
                  </a:cxn>
                  <a:cxn ang="0">
                    <a:pos x="5" y="24"/>
                  </a:cxn>
                  <a:cxn ang="0">
                    <a:pos x="10" y="13"/>
                  </a:cxn>
                  <a:cxn ang="0">
                    <a:pos x="15" y="5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42" y="5"/>
                  </a:cxn>
                  <a:cxn ang="0">
                    <a:pos x="51" y="15"/>
                  </a:cxn>
                  <a:cxn ang="0">
                    <a:pos x="59" y="28"/>
                  </a:cxn>
                  <a:cxn ang="0">
                    <a:pos x="65" y="40"/>
                  </a:cxn>
                  <a:cxn ang="0">
                    <a:pos x="69" y="52"/>
                  </a:cxn>
                  <a:cxn ang="0">
                    <a:pos x="73" y="63"/>
                  </a:cxn>
                  <a:cxn ang="0">
                    <a:pos x="75" y="76"/>
                  </a:cxn>
                  <a:cxn ang="0">
                    <a:pos x="79" y="89"/>
                  </a:cxn>
                  <a:cxn ang="0">
                    <a:pos x="83" y="103"/>
                  </a:cxn>
                  <a:cxn ang="0">
                    <a:pos x="89" y="116"/>
                  </a:cxn>
                  <a:cxn ang="0">
                    <a:pos x="97" y="130"/>
                  </a:cxn>
                  <a:cxn ang="0">
                    <a:pos x="106" y="143"/>
                  </a:cxn>
                  <a:cxn ang="0">
                    <a:pos x="117" y="154"/>
                  </a:cxn>
                  <a:cxn ang="0">
                    <a:pos x="127" y="165"/>
                  </a:cxn>
                  <a:cxn ang="0">
                    <a:pos x="136" y="175"/>
                  </a:cxn>
                  <a:cxn ang="0">
                    <a:pos x="144" y="186"/>
                  </a:cxn>
                  <a:cxn ang="0">
                    <a:pos x="150" y="196"/>
                  </a:cxn>
                  <a:cxn ang="0">
                    <a:pos x="153" y="207"/>
                  </a:cxn>
                  <a:cxn ang="0">
                    <a:pos x="153" y="217"/>
                  </a:cxn>
                  <a:cxn ang="0">
                    <a:pos x="151" y="221"/>
                  </a:cxn>
                  <a:cxn ang="0">
                    <a:pos x="147" y="221"/>
                  </a:cxn>
                  <a:cxn ang="0">
                    <a:pos x="141" y="220"/>
                  </a:cxn>
                  <a:cxn ang="0">
                    <a:pos x="134" y="215"/>
                  </a:cxn>
                  <a:cxn ang="0">
                    <a:pos x="126" y="211"/>
                  </a:cxn>
                  <a:cxn ang="0">
                    <a:pos x="119" y="206"/>
                  </a:cxn>
                  <a:cxn ang="0">
                    <a:pos x="112" y="202"/>
                  </a:cxn>
                  <a:cxn ang="0">
                    <a:pos x="105" y="197"/>
                  </a:cxn>
                  <a:cxn ang="0">
                    <a:pos x="96" y="192"/>
                  </a:cxn>
                  <a:cxn ang="0">
                    <a:pos x="84" y="186"/>
                  </a:cxn>
                  <a:cxn ang="0">
                    <a:pos x="73" y="177"/>
                  </a:cxn>
                  <a:cxn ang="0">
                    <a:pos x="60" y="168"/>
                  </a:cxn>
                  <a:cxn ang="0">
                    <a:pos x="49" y="158"/>
                  </a:cxn>
                  <a:cxn ang="0">
                    <a:pos x="37" y="146"/>
                  </a:cxn>
                  <a:cxn ang="0">
                    <a:pos x="28" y="134"/>
                  </a:cxn>
                </a:cxnLst>
                <a:rect l="0" t="0" r="r" b="b"/>
                <a:pathLst>
                  <a:path w="153" h="221">
                    <a:moveTo>
                      <a:pt x="28" y="134"/>
                    </a:moveTo>
                    <a:lnTo>
                      <a:pt x="23" y="128"/>
                    </a:lnTo>
                    <a:lnTo>
                      <a:pt x="14" y="112"/>
                    </a:lnTo>
                    <a:lnTo>
                      <a:pt x="5" y="8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5" y="24"/>
                    </a:lnTo>
                    <a:lnTo>
                      <a:pt x="10" y="13"/>
                    </a:lnTo>
                    <a:lnTo>
                      <a:pt x="15" y="5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" y="5"/>
                    </a:lnTo>
                    <a:lnTo>
                      <a:pt x="51" y="15"/>
                    </a:lnTo>
                    <a:lnTo>
                      <a:pt x="59" y="28"/>
                    </a:lnTo>
                    <a:lnTo>
                      <a:pt x="65" y="40"/>
                    </a:lnTo>
                    <a:lnTo>
                      <a:pt x="69" y="52"/>
                    </a:lnTo>
                    <a:lnTo>
                      <a:pt x="73" y="63"/>
                    </a:lnTo>
                    <a:lnTo>
                      <a:pt x="75" y="76"/>
                    </a:lnTo>
                    <a:lnTo>
                      <a:pt x="79" y="89"/>
                    </a:lnTo>
                    <a:lnTo>
                      <a:pt x="83" y="103"/>
                    </a:lnTo>
                    <a:lnTo>
                      <a:pt x="89" y="116"/>
                    </a:lnTo>
                    <a:lnTo>
                      <a:pt x="97" y="130"/>
                    </a:lnTo>
                    <a:lnTo>
                      <a:pt x="106" y="143"/>
                    </a:lnTo>
                    <a:lnTo>
                      <a:pt x="117" y="154"/>
                    </a:lnTo>
                    <a:lnTo>
                      <a:pt x="127" y="165"/>
                    </a:lnTo>
                    <a:lnTo>
                      <a:pt x="136" y="175"/>
                    </a:lnTo>
                    <a:lnTo>
                      <a:pt x="144" y="186"/>
                    </a:lnTo>
                    <a:lnTo>
                      <a:pt x="150" y="196"/>
                    </a:lnTo>
                    <a:lnTo>
                      <a:pt x="153" y="207"/>
                    </a:lnTo>
                    <a:lnTo>
                      <a:pt x="153" y="217"/>
                    </a:lnTo>
                    <a:lnTo>
                      <a:pt x="151" y="221"/>
                    </a:lnTo>
                    <a:lnTo>
                      <a:pt x="147" y="221"/>
                    </a:lnTo>
                    <a:lnTo>
                      <a:pt x="141" y="220"/>
                    </a:lnTo>
                    <a:lnTo>
                      <a:pt x="134" y="215"/>
                    </a:lnTo>
                    <a:lnTo>
                      <a:pt x="126" y="211"/>
                    </a:lnTo>
                    <a:lnTo>
                      <a:pt x="119" y="206"/>
                    </a:lnTo>
                    <a:lnTo>
                      <a:pt x="112" y="202"/>
                    </a:lnTo>
                    <a:lnTo>
                      <a:pt x="105" y="197"/>
                    </a:lnTo>
                    <a:lnTo>
                      <a:pt x="96" y="192"/>
                    </a:lnTo>
                    <a:lnTo>
                      <a:pt x="84" y="186"/>
                    </a:lnTo>
                    <a:lnTo>
                      <a:pt x="73" y="177"/>
                    </a:lnTo>
                    <a:lnTo>
                      <a:pt x="60" y="168"/>
                    </a:lnTo>
                    <a:lnTo>
                      <a:pt x="49" y="158"/>
                    </a:lnTo>
                    <a:lnTo>
                      <a:pt x="37" y="146"/>
                    </a:lnTo>
                    <a:lnTo>
                      <a:pt x="28" y="134"/>
                    </a:lnTo>
                    <a:close/>
                  </a:path>
                </a:pathLst>
              </a:custGeom>
              <a:solidFill>
                <a:srgbClr val="A0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58"/>
              <p:cNvSpPr>
                <a:spLocks/>
              </p:cNvSpPr>
              <p:nvPr/>
            </p:nvSpPr>
            <p:spPr bwMode="auto">
              <a:xfrm>
                <a:off x="4770" y="1944"/>
                <a:ext cx="18" cy="70"/>
              </a:xfrm>
              <a:custGeom>
                <a:avLst/>
                <a:gdLst/>
                <a:ahLst/>
                <a:cxnLst>
                  <a:cxn ang="0">
                    <a:pos x="15" y="139"/>
                  </a:cxn>
                  <a:cxn ang="0">
                    <a:pos x="17" y="139"/>
                  </a:cxn>
                  <a:cxn ang="0">
                    <a:pos x="18" y="138"/>
                  </a:cxn>
                  <a:cxn ang="0">
                    <a:pos x="20" y="137"/>
                  </a:cxn>
                  <a:cxn ang="0">
                    <a:pos x="20" y="135"/>
                  </a:cxn>
                  <a:cxn ang="0">
                    <a:pos x="10" y="117"/>
                  </a:cxn>
                  <a:cxn ang="0">
                    <a:pos x="7" y="97"/>
                  </a:cxn>
                  <a:cxn ang="0">
                    <a:pos x="9" y="75"/>
                  </a:cxn>
                  <a:cxn ang="0">
                    <a:pos x="15" y="53"/>
                  </a:cxn>
                  <a:cxn ang="0">
                    <a:pos x="22" y="32"/>
                  </a:cxn>
                  <a:cxn ang="0">
                    <a:pos x="29" y="15"/>
                  </a:cxn>
                  <a:cxn ang="0">
                    <a:pos x="35" y="5"/>
                  </a:cxn>
                  <a:cxn ang="0">
                    <a:pos x="37" y="0"/>
                  </a:cxn>
                  <a:cxn ang="0">
                    <a:pos x="35" y="5"/>
                  </a:cxn>
                  <a:cxn ang="0">
                    <a:pos x="28" y="18"/>
                  </a:cxn>
                  <a:cxn ang="0">
                    <a:pos x="18" y="37"/>
                  </a:cxn>
                  <a:cxn ang="0">
                    <a:pos x="9" y="59"/>
                  </a:cxn>
                  <a:cxn ang="0">
                    <a:pos x="2" y="83"/>
                  </a:cxn>
                  <a:cxn ang="0">
                    <a:pos x="0" y="106"/>
                  </a:cxn>
                  <a:cxn ang="0">
                    <a:pos x="3" y="126"/>
                  </a:cxn>
                  <a:cxn ang="0">
                    <a:pos x="15" y="139"/>
                  </a:cxn>
                </a:cxnLst>
                <a:rect l="0" t="0" r="r" b="b"/>
                <a:pathLst>
                  <a:path w="37" h="139">
                    <a:moveTo>
                      <a:pt x="15" y="139"/>
                    </a:move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7"/>
                    </a:lnTo>
                    <a:lnTo>
                      <a:pt x="20" y="135"/>
                    </a:lnTo>
                    <a:lnTo>
                      <a:pt x="10" y="117"/>
                    </a:lnTo>
                    <a:lnTo>
                      <a:pt x="7" y="97"/>
                    </a:lnTo>
                    <a:lnTo>
                      <a:pt x="9" y="75"/>
                    </a:lnTo>
                    <a:lnTo>
                      <a:pt x="15" y="53"/>
                    </a:lnTo>
                    <a:lnTo>
                      <a:pt x="22" y="32"/>
                    </a:lnTo>
                    <a:lnTo>
                      <a:pt x="29" y="15"/>
                    </a:lnTo>
                    <a:lnTo>
                      <a:pt x="35" y="5"/>
                    </a:lnTo>
                    <a:lnTo>
                      <a:pt x="37" y="0"/>
                    </a:lnTo>
                    <a:lnTo>
                      <a:pt x="35" y="5"/>
                    </a:lnTo>
                    <a:lnTo>
                      <a:pt x="28" y="18"/>
                    </a:lnTo>
                    <a:lnTo>
                      <a:pt x="18" y="37"/>
                    </a:lnTo>
                    <a:lnTo>
                      <a:pt x="9" y="59"/>
                    </a:lnTo>
                    <a:lnTo>
                      <a:pt x="2" y="83"/>
                    </a:lnTo>
                    <a:lnTo>
                      <a:pt x="0" y="106"/>
                    </a:lnTo>
                    <a:lnTo>
                      <a:pt x="3" y="126"/>
                    </a:lnTo>
                    <a:lnTo>
                      <a:pt x="15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59"/>
              <p:cNvSpPr>
                <a:spLocks/>
              </p:cNvSpPr>
              <p:nvPr/>
            </p:nvSpPr>
            <p:spPr bwMode="auto">
              <a:xfrm>
                <a:off x="4764" y="2014"/>
                <a:ext cx="29" cy="1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1" y="31"/>
                  </a:cxn>
                  <a:cxn ang="0">
                    <a:pos x="3" y="61"/>
                  </a:cxn>
                  <a:cxn ang="0">
                    <a:pos x="0" y="94"/>
                  </a:cxn>
                  <a:cxn ang="0">
                    <a:pos x="5" y="127"/>
                  </a:cxn>
                  <a:cxn ang="0">
                    <a:pos x="10" y="147"/>
                  </a:cxn>
                  <a:cxn ang="0">
                    <a:pos x="17" y="165"/>
                  </a:cxn>
                  <a:cxn ang="0">
                    <a:pos x="22" y="184"/>
                  </a:cxn>
                  <a:cxn ang="0">
                    <a:pos x="30" y="202"/>
                  </a:cxn>
                  <a:cxn ang="0">
                    <a:pos x="37" y="222"/>
                  </a:cxn>
                  <a:cxn ang="0">
                    <a:pos x="44" y="240"/>
                  </a:cxn>
                  <a:cxn ang="0">
                    <a:pos x="51" y="258"/>
                  </a:cxn>
                  <a:cxn ang="0">
                    <a:pos x="57" y="278"/>
                  </a:cxn>
                  <a:cxn ang="0">
                    <a:pos x="57" y="278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5" y="263"/>
                  </a:cxn>
                  <a:cxn ang="0">
                    <a:pos x="50" y="248"/>
                  </a:cxn>
                  <a:cxn ang="0">
                    <a:pos x="47" y="234"/>
                  </a:cxn>
                  <a:cxn ang="0">
                    <a:pos x="42" y="220"/>
                  </a:cxn>
                  <a:cxn ang="0">
                    <a:pos x="37" y="207"/>
                  </a:cxn>
                  <a:cxn ang="0">
                    <a:pos x="33" y="193"/>
                  </a:cxn>
                  <a:cxn ang="0">
                    <a:pos x="28" y="179"/>
                  </a:cxn>
                  <a:cxn ang="0">
                    <a:pos x="24" y="165"/>
                  </a:cxn>
                  <a:cxn ang="0">
                    <a:pos x="13" y="124"/>
                  </a:cxn>
                  <a:cxn ang="0">
                    <a:pos x="9" y="82"/>
                  </a:cxn>
                  <a:cxn ang="0">
                    <a:pos x="13" y="4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8" h="278">
                    <a:moveTo>
                      <a:pt x="25" y="0"/>
                    </a:moveTo>
                    <a:lnTo>
                      <a:pt x="11" y="31"/>
                    </a:lnTo>
                    <a:lnTo>
                      <a:pt x="3" y="61"/>
                    </a:lnTo>
                    <a:lnTo>
                      <a:pt x="0" y="94"/>
                    </a:lnTo>
                    <a:lnTo>
                      <a:pt x="5" y="127"/>
                    </a:lnTo>
                    <a:lnTo>
                      <a:pt x="10" y="147"/>
                    </a:lnTo>
                    <a:lnTo>
                      <a:pt x="17" y="165"/>
                    </a:lnTo>
                    <a:lnTo>
                      <a:pt x="22" y="184"/>
                    </a:lnTo>
                    <a:lnTo>
                      <a:pt x="30" y="202"/>
                    </a:lnTo>
                    <a:lnTo>
                      <a:pt x="37" y="222"/>
                    </a:lnTo>
                    <a:lnTo>
                      <a:pt x="44" y="240"/>
                    </a:lnTo>
                    <a:lnTo>
                      <a:pt x="51" y="258"/>
                    </a:lnTo>
                    <a:lnTo>
                      <a:pt x="57" y="278"/>
                    </a:lnTo>
                    <a:lnTo>
                      <a:pt x="57" y="278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5" y="263"/>
                    </a:lnTo>
                    <a:lnTo>
                      <a:pt x="50" y="248"/>
                    </a:lnTo>
                    <a:lnTo>
                      <a:pt x="47" y="234"/>
                    </a:lnTo>
                    <a:lnTo>
                      <a:pt x="42" y="220"/>
                    </a:lnTo>
                    <a:lnTo>
                      <a:pt x="37" y="207"/>
                    </a:lnTo>
                    <a:lnTo>
                      <a:pt x="33" y="193"/>
                    </a:lnTo>
                    <a:lnTo>
                      <a:pt x="28" y="179"/>
                    </a:lnTo>
                    <a:lnTo>
                      <a:pt x="24" y="165"/>
                    </a:lnTo>
                    <a:lnTo>
                      <a:pt x="13" y="124"/>
                    </a:lnTo>
                    <a:lnTo>
                      <a:pt x="9" y="82"/>
                    </a:lnTo>
                    <a:lnTo>
                      <a:pt x="13" y="4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60"/>
              <p:cNvSpPr>
                <a:spLocks/>
              </p:cNvSpPr>
              <p:nvPr/>
            </p:nvSpPr>
            <p:spPr bwMode="auto">
              <a:xfrm>
                <a:off x="4788" y="2077"/>
                <a:ext cx="137" cy="81"/>
              </a:xfrm>
              <a:custGeom>
                <a:avLst/>
                <a:gdLst/>
                <a:ahLst/>
                <a:cxnLst>
                  <a:cxn ang="0">
                    <a:pos x="273" y="0"/>
                  </a:cxn>
                  <a:cxn ang="0">
                    <a:pos x="268" y="13"/>
                  </a:cxn>
                  <a:cxn ang="0">
                    <a:pos x="262" y="24"/>
                  </a:cxn>
                  <a:cxn ang="0">
                    <a:pos x="258" y="37"/>
                  </a:cxn>
                  <a:cxn ang="0">
                    <a:pos x="253" y="50"/>
                  </a:cxn>
                  <a:cxn ang="0">
                    <a:pos x="246" y="61"/>
                  </a:cxn>
                  <a:cxn ang="0">
                    <a:pos x="239" y="73"/>
                  </a:cxn>
                  <a:cxn ang="0">
                    <a:pos x="231" y="83"/>
                  </a:cxn>
                  <a:cxn ang="0">
                    <a:pos x="222" y="92"/>
                  </a:cxn>
                  <a:cxn ang="0">
                    <a:pos x="215" y="98"/>
                  </a:cxn>
                  <a:cxn ang="0">
                    <a:pos x="207" y="104"/>
                  </a:cxn>
                  <a:cxn ang="0">
                    <a:pos x="198" y="108"/>
                  </a:cxn>
                  <a:cxn ang="0">
                    <a:pos x="189" y="113"/>
                  </a:cxn>
                  <a:cxn ang="0">
                    <a:pos x="179" y="116"/>
                  </a:cxn>
                  <a:cxn ang="0">
                    <a:pos x="169" y="120"/>
                  </a:cxn>
                  <a:cxn ang="0">
                    <a:pos x="160" y="123"/>
                  </a:cxn>
                  <a:cxn ang="0">
                    <a:pos x="151" y="127"/>
                  </a:cxn>
                  <a:cxn ang="0">
                    <a:pos x="133" y="133"/>
                  </a:cxn>
                  <a:cxn ang="0">
                    <a:pos x="114" y="141"/>
                  </a:cxn>
                  <a:cxn ang="0">
                    <a:pos x="92" y="146"/>
                  </a:cxn>
                  <a:cxn ang="0">
                    <a:pos x="71" y="152"/>
                  </a:cxn>
                  <a:cxn ang="0">
                    <a:pos x="51" y="153"/>
                  </a:cxn>
                  <a:cxn ang="0">
                    <a:pos x="31" y="151"/>
                  </a:cxn>
                  <a:cxn ang="0">
                    <a:pos x="15" y="142"/>
                  </a:cxn>
                  <a:cxn ang="0">
                    <a:pos x="2" y="126"/>
                  </a:cxn>
                  <a:cxn ang="0">
                    <a:pos x="1" y="126"/>
                  </a:cxn>
                  <a:cxn ang="0">
                    <a:pos x="1" y="126"/>
                  </a:cxn>
                  <a:cxn ang="0">
                    <a:pos x="0" y="127"/>
                  </a:cxn>
                  <a:cxn ang="0">
                    <a:pos x="0" y="127"/>
                  </a:cxn>
                  <a:cxn ang="0">
                    <a:pos x="11" y="146"/>
                  </a:cxn>
                  <a:cxn ang="0">
                    <a:pos x="29" y="158"/>
                  </a:cxn>
                  <a:cxn ang="0">
                    <a:pos x="48" y="162"/>
                  </a:cxn>
                  <a:cxn ang="0">
                    <a:pos x="70" y="161"/>
                  </a:cxn>
                  <a:cxn ang="0">
                    <a:pos x="94" y="157"/>
                  </a:cxn>
                  <a:cxn ang="0">
                    <a:pos x="117" y="150"/>
                  </a:cxn>
                  <a:cxn ang="0">
                    <a:pos x="138" y="142"/>
                  </a:cxn>
                  <a:cxn ang="0">
                    <a:pos x="158" y="135"/>
                  </a:cxn>
                  <a:cxn ang="0">
                    <a:pos x="168" y="131"/>
                  </a:cxn>
                  <a:cxn ang="0">
                    <a:pos x="178" y="127"/>
                  </a:cxn>
                  <a:cxn ang="0">
                    <a:pos x="188" y="123"/>
                  </a:cxn>
                  <a:cxn ang="0">
                    <a:pos x="197" y="118"/>
                  </a:cxn>
                  <a:cxn ang="0">
                    <a:pos x="206" y="113"/>
                  </a:cxn>
                  <a:cxn ang="0">
                    <a:pos x="214" y="106"/>
                  </a:cxn>
                  <a:cxn ang="0">
                    <a:pos x="222" y="99"/>
                  </a:cxn>
                  <a:cxn ang="0">
                    <a:pos x="230" y="92"/>
                  </a:cxn>
                  <a:cxn ang="0">
                    <a:pos x="238" y="83"/>
                  </a:cxn>
                  <a:cxn ang="0">
                    <a:pos x="246" y="71"/>
                  </a:cxn>
                  <a:cxn ang="0">
                    <a:pos x="252" y="61"/>
                  </a:cxn>
                  <a:cxn ang="0">
                    <a:pos x="257" y="48"/>
                  </a:cxn>
                  <a:cxn ang="0">
                    <a:pos x="261" y="37"/>
                  </a:cxn>
                  <a:cxn ang="0">
                    <a:pos x="266" y="24"/>
                  </a:cxn>
                  <a:cxn ang="0">
                    <a:pos x="269" y="12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3" y="0"/>
                  </a:cxn>
                  <a:cxn ang="0">
                    <a:pos x="273" y="0"/>
                  </a:cxn>
                  <a:cxn ang="0">
                    <a:pos x="273" y="0"/>
                  </a:cxn>
                </a:cxnLst>
                <a:rect l="0" t="0" r="r" b="b"/>
                <a:pathLst>
                  <a:path w="274" h="162">
                    <a:moveTo>
                      <a:pt x="273" y="0"/>
                    </a:moveTo>
                    <a:lnTo>
                      <a:pt x="268" y="13"/>
                    </a:lnTo>
                    <a:lnTo>
                      <a:pt x="262" y="24"/>
                    </a:lnTo>
                    <a:lnTo>
                      <a:pt x="258" y="37"/>
                    </a:lnTo>
                    <a:lnTo>
                      <a:pt x="253" y="50"/>
                    </a:lnTo>
                    <a:lnTo>
                      <a:pt x="246" y="61"/>
                    </a:lnTo>
                    <a:lnTo>
                      <a:pt x="239" y="73"/>
                    </a:lnTo>
                    <a:lnTo>
                      <a:pt x="231" y="83"/>
                    </a:lnTo>
                    <a:lnTo>
                      <a:pt x="222" y="92"/>
                    </a:lnTo>
                    <a:lnTo>
                      <a:pt x="215" y="98"/>
                    </a:lnTo>
                    <a:lnTo>
                      <a:pt x="207" y="104"/>
                    </a:lnTo>
                    <a:lnTo>
                      <a:pt x="198" y="108"/>
                    </a:lnTo>
                    <a:lnTo>
                      <a:pt x="189" y="113"/>
                    </a:lnTo>
                    <a:lnTo>
                      <a:pt x="179" y="116"/>
                    </a:lnTo>
                    <a:lnTo>
                      <a:pt x="169" y="120"/>
                    </a:lnTo>
                    <a:lnTo>
                      <a:pt x="160" y="123"/>
                    </a:lnTo>
                    <a:lnTo>
                      <a:pt x="151" y="127"/>
                    </a:lnTo>
                    <a:lnTo>
                      <a:pt x="133" y="133"/>
                    </a:lnTo>
                    <a:lnTo>
                      <a:pt x="114" y="141"/>
                    </a:lnTo>
                    <a:lnTo>
                      <a:pt x="92" y="146"/>
                    </a:lnTo>
                    <a:lnTo>
                      <a:pt x="71" y="152"/>
                    </a:lnTo>
                    <a:lnTo>
                      <a:pt x="51" y="153"/>
                    </a:lnTo>
                    <a:lnTo>
                      <a:pt x="31" y="151"/>
                    </a:lnTo>
                    <a:lnTo>
                      <a:pt x="15" y="142"/>
                    </a:lnTo>
                    <a:lnTo>
                      <a:pt x="2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11" y="146"/>
                    </a:lnTo>
                    <a:lnTo>
                      <a:pt x="29" y="158"/>
                    </a:lnTo>
                    <a:lnTo>
                      <a:pt x="48" y="162"/>
                    </a:lnTo>
                    <a:lnTo>
                      <a:pt x="70" y="161"/>
                    </a:lnTo>
                    <a:lnTo>
                      <a:pt x="94" y="157"/>
                    </a:lnTo>
                    <a:lnTo>
                      <a:pt x="117" y="150"/>
                    </a:lnTo>
                    <a:lnTo>
                      <a:pt x="138" y="142"/>
                    </a:lnTo>
                    <a:lnTo>
                      <a:pt x="158" y="135"/>
                    </a:lnTo>
                    <a:lnTo>
                      <a:pt x="168" y="131"/>
                    </a:lnTo>
                    <a:lnTo>
                      <a:pt x="178" y="127"/>
                    </a:lnTo>
                    <a:lnTo>
                      <a:pt x="188" y="123"/>
                    </a:lnTo>
                    <a:lnTo>
                      <a:pt x="197" y="118"/>
                    </a:lnTo>
                    <a:lnTo>
                      <a:pt x="206" y="113"/>
                    </a:lnTo>
                    <a:lnTo>
                      <a:pt x="214" y="106"/>
                    </a:lnTo>
                    <a:lnTo>
                      <a:pt x="222" y="99"/>
                    </a:lnTo>
                    <a:lnTo>
                      <a:pt x="230" y="92"/>
                    </a:lnTo>
                    <a:lnTo>
                      <a:pt x="238" y="83"/>
                    </a:lnTo>
                    <a:lnTo>
                      <a:pt x="246" y="71"/>
                    </a:lnTo>
                    <a:lnTo>
                      <a:pt x="252" y="61"/>
                    </a:lnTo>
                    <a:lnTo>
                      <a:pt x="257" y="48"/>
                    </a:lnTo>
                    <a:lnTo>
                      <a:pt x="261" y="37"/>
                    </a:lnTo>
                    <a:lnTo>
                      <a:pt x="266" y="24"/>
                    </a:lnTo>
                    <a:lnTo>
                      <a:pt x="269" y="12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61"/>
              <p:cNvSpPr>
                <a:spLocks/>
              </p:cNvSpPr>
              <p:nvPr/>
            </p:nvSpPr>
            <p:spPr bwMode="auto">
              <a:xfrm>
                <a:off x="4770" y="1967"/>
                <a:ext cx="22" cy="12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17"/>
                  </a:cxn>
                  <a:cxn ang="0">
                    <a:pos x="21" y="33"/>
                  </a:cxn>
                  <a:cxn ang="0">
                    <a:pos x="26" y="51"/>
                  </a:cxn>
                  <a:cxn ang="0">
                    <a:pos x="30" y="68"/>
                  </a:cxn>
                  <a:cxn ang="0">
                    <a:pos x="32" y="86"/>
                  </a:cxn>
                  <a:cxn ang="0">
                    <a:pos x="32" y="105"/>
                  </a:cxn>
                  <a:cxn ang="0">
                    <a:pos x="31" y="123"/>
                  </a:cxn>
                  <a:cxn ang="0">
                    <a:pos x="29" y="142"/>
                  </a:cxn>
                  <a:cxn ang="0">
                    <a:pos x="23" y="171"/>
                  </a:cxn>
                  <a:cxn ang="0">
                    <a:pos x="21" y="198"/>
                  </a:cxn>
                  <a:cxn ang="0">
                    <a:pos x="24" y="226"/>
                  </a:cxn>
                  <a:cxn ang="0">
                    <a:pos x="36" y="252"/>
                  </a:cxn>
                  <a:cxn ang="0">
                    <a:pos x="37" y="252"/>
                  </a:cxn>
                  <a:cxn ang="0">
                    <a:pos x="38" y="252"/>
                  </a:cxn>
                  <a:cxn ang="0">
                    <a:pos x="38" y="251"/>
                  </a:cxn>
                  <a:cxn ang="0">
                    <a:pos x="38" y="250"/>
                  </a:cxn>
                  <a:cxn ang="0">
                    <a:pos x="26" y="212"/>
                  </a:cxn>
                  <a:cxn ang="0">
                    <a:pos x="29" y="174"/>
                  </a:cxn>
                  <a:cxn ang="0">
                    <a:pos x="38" y="136"/>
                  </a:cxn>
                  <a:cxn ang="0">
                    <a:pos x="44" y="97"/>
                  </a:cxn>
                  <a:cxn ang="0">
                    <a:pos x="44" y="83"/>
                  </a:cxn>
                  <a:cxn ang="0">
                    <a:pos x="43" y="70"/>
                  </a:cxn>
                  <a:cxn ang="0">
                    <a:pos x="39" y="57"/>
                  </a:cxn>
                  <a:cxn ang="0">
                    <a:pos x="36" y="44"/>
                  </a:cxn>
                  <a:cxn ang="0">
                    <a:pos x="30" y="31"/>
                  </a:cxn>
                  <a:cxn ang="0">
                    <a:pos x="23" y="20"/>
                  </a:cxn>
                  <a:cxn ang="0">
                    <a:pos x="14" y="9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4" h="252">
                    <a:moveTo>
                      <a:pt x="0" y="2"/>
                    </a:moveTo>
                    <a:lnTo>
                      <a:pt x="12" y="17"/>
                    </a:lnTo>
                    <a:lnTo>
                      <a:pt x="21" y="33"/>
                    </a:lnTo>
                    <a:lnTo>
                      <a:pt x="26" y="51"/>
                    </a:lnTo>
                    <a:lnTo>
                      <a:pt x="30" y="68"/>
                    </a:lnTo>
                    <a:lnTo>
                      <a:pt x="32" y="86"/>
                    </a:lnTo>
                    <a:lnTo>
                      <a:pt x="32" y="105"/>
                    </a:lnTo>
                    <a:lnTo>
                      <a:pt x="31" y="123"/>
                    </a:lnTo>
                    <a:lnTo>
                      <a:pt x="29" y="142"/>
                    </a:lnTo>
                    <a:lnTo>
                      <a:pt x="23" y="171"/>
                    </a:lnTo>
                    <a:lnTo>
                      <a:pt x="21" y="198"/>
                    </a:lnTo>
                    <a:lnTo>
                      <a:pt x="24" y="226"/>
                    </a:lnTo>
                    <a:lnTo>
                      <a:pt x="36" y="252"/>
                    </a:lnTo>
                    <a:lnTo>
                      <a:pt x="37" y="252"/>
                    </a:lnTo>
                    <a:lnTo>
                      <a:pt x="38" y="252"/>
                    </a:lnTo>
                    <a:lnTo>
                      <a:pt x="38" y="251"/>
                    </a:lnTo>
                    <a:lnTo>
                      <a:pt x="38" y="250"/>
                    </a:lnTo>
                    <a:lnTo>
                      <a:pt x="26" y="212"/>
                    </a:lnTo>
                    <a:lnTo>
                      <a:pt x="29" y="174"/>
                    </a:lnTo>
                    <a:lnTo>
                      <a:pt x="38" y="136"/>
                    </a:lnTo>
                    <a:lnTo>
                      <a:pt x="44" y="97"/>
                    </a:lnTo>
                    <a:lnTo>
                      <a:pt x="44" y="83"/>
                    </a:lnTo>
                    <a:lnTo>
                      <a:pt x="43" y="70"/>
                    </a:lnTo>
                    <a:lnTo>
                      <a:pt x="39" y="57"/>
                    </a:lnTo>
                    <a:lnTo>
                      <a:pt x="36" y="44"/>
                    </a:lnTo>
                    <a:lnTo>
                      <a:pt x="30" y="31"/>
                    </a:lnTo>
                    <a:lnTo>
                      <a:pt x="23" y="20"/>
                    </a:lnTo>
                    <a:lnTo>
                      <a:pt x="14" y="9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62"/>
              <p:cNvSpPr>
                <a:spLocks/>
              </p:cNvSpPr>
              <p:nvPr/>
            </p:nvSpPr>
            <p:spPr bwMode="auto">
              <a:xfrm>
                <a:off x="4818" y="1985"/>
                <a:ext cx="87" cy="2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4" y="17"/>
                  </a:cxn>
                  <a:cxn ang="0">
                    <a:pos x="46" y="17"/>
                  </a:cxn>
                  <a:cxn ang="0">
                    <a:pos x="69" y="17"/>
                  </a:cxn>
                  <a:cxn ang="0">
                    <a:pos x="89" y="19"/>
                  </a:cxn>
                  <a:cxn ang="0">
                    <a:pos x="110" y="24"/>
                  </a:cxn>
                  <a:cxn ang="0">
                    <a:pos x="131" y="31"/>
                  </a:cxn>
                  <a:cxn ang="0">
                    <a:pos x="152" y="41"/>
                  </a:cxn>
                  <a:cxn ang="0">
                    <a:pos x="171" y="55"/>
                  </a:cxn>
                  <a:cxn ang="0">
                    <a:pos x="172" y="55"/>
                  </a:cxn>
                  <a:cxn ang="0">
                    <a:pos x="175" y="54"/>
                  </a:cxn>
                  <a:cxn ang="0">
                    <a:pos x="175" y="52"/>
                  </a:cxn>
                  <a:cxn ang="0">
                    <a:pos x="173" y="50"/>
                  </a:cxn>
                  <a:cxn ang="0">
                    <a:pos x="156" y="34"/>
                  </a:cxn>
                  <a:cxn ang="0">
                    <a:pos x="138" y="21"/>
                  </a:cxn>
                  <a:cxn ang="0">
                    <a:pos x="116" y="10"/>
                  </a:cxn>
                  <a:cxn ang="0">
                    <a:pos x="93" y="3"/>
                  </a:cxn>
                  <a:cxn ang="0">
                    <a:pos x="69" y="0"/>
                  </a:cxn>
                  <a:cxn ang="0">
                    <a:pos x="46" y="1"/>
                  </a:cxn>
                  <a:cxn ang="0">
                    <a:pos x="23" y="7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175" h="55">
                    <a:moveTo>
                      <a:pt x="0" y="18"/>
                    </a:moveTo>
                    <a:lnTo>
                      <a:pt x="24" y="17"/>
                    </a:lnTo>
                    <a:lnTo>
                      <a:pt x="46" y="17"/>
                    </a:lnTo>
                    <a:lnTo>
                      <a:pt x="69" y="17"/>
                    </a:lnTo>
                    <a:lnTo>
                      <a:pt x="89" y="19"/>
                    </a:lnTo>
                    <a:lnTo>
                      <a:pt x="110" y="24"/>
                    </a:lnTo>
                    <a:lnTo>
                      <a:pt x="131" y="31"/>
                    </a:lnTo>
                    <a:lnTo>
                      <a:pt x="152" y="41"/>
                    </a:lnTo>
                    <a:lnTo>
                      <a:pt x="171" y="55"/>
                    </a:lnTo>
                    <a:lnTo>
                      <a:pt x="172" y="55"/>
                    </a:lnTo>
                    <a:lnTo>
                      <a:pt x="175" y="54"/>
                    </a:lnTo>
                    <a:lnTo>
                      <a:pt x="175" y="52"/>
                    </a:lnTo>
                    <a:lnTo>
                      <a:pt x="173" y="50"/>
                    </a:lnTo>
                    <a:lnTo>
                      <a:pt x="156" y="34"/>
                    </a:lnTo>
                    <a:lnTo>
                      <a:pt x="138" y="21"/>
                    </a:lnTo>
                    <a:lnTo>
                      <a:pt x="116" y="10"/>
                    </a:lnTo>
                    <a:lnTo>
                      <a:pt x="93" y="3"/>
                    </a:lnTo>
                    <a:lnTo>
                      <a:pt x="69" y="0"/>
                    </a:lnTo>
                    <a:lnTo>
                      <a:pt x="46" y="1"/>
                    </a:lnTo>
                    <a:lnTo>
                      <a:pt x="23" y="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63"/>
              <p:cNvSpPr>
                <a:spLocks/>
              </p:cNvSpPr>
              <p:nvPr/>
            </p:nvSpPr>
            <p:spPr bwMode="auto">
              <a:xfrm>
                <a:off x="4833" y="202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6"/>
                  </a:cxn>
                  <a:cxn ang="0">
                    <a:pos x="8" y="10"/>
                  </a:cxn>
                  <a:cxn ang="0">
                    <a:pos x="12" y="14"/>
                  </a:cxn>
                  <a:cxn ang="0">
                    <a:pos x="17" y="17"/>
                  </a:cxn>
                  <a:cxn ang="0">
                    <a:pos x="21" y="21"/>
                  </a:cxn>
                  <a:cxn ang="0">
                    <a:pos x="27" y="23"/>
                  </a:cxn>
                  <a:cxn ang="0">
                    <a:pos x="33" y="25"/>
                  </a:cxn>
                  <a:cxn ang="0">
                    <a:pos x="39" y="28"/>
                  </a:cxn>
                  <a:cxn ang="0">
                    <a:pos x="44" y="29"/>
                  </a:cxn>
                  <a:cxn ang="0">
                    <a:pos x="51" y="31"/>
                  </a:cxn>
                  <a:cxn ang="0">
                    <a:pos x="58" y="32"/>
                  </a:cxn>
                  <a:cxn ang="0">
                    <a:pos x="65" y="32"/>
                  </a:cxn>
                  <a:cxn ang="0">
                    <a:pos x="72" y="32"/>
                  </a:cxn>
                  <a:cxn ang="0">
                    <a:pos x="78" y="30"/>
                  </a:cxn>
                  <a:cxn ang="0">
                    <a:pos x="85" y="28"/>
                  </a:cxn>
                  <a:cxn ang="0">
                    <a:pos x="89" y="23"/>
                  </a:cxn>
                  <a:cxn ang="0">
                    <a:pos x="90" y="21"/>
                  </a:cxn>
                  <a:cxn ang="0">
                    <a:pos x="90" y="17"/>
                  </a:cxn>
                  <a:cxn ang="0">
                    <a:pos x="90" y="15"/>
                  </a:cxn>
                  <a:cxn ang="0">
                    <a:pos x="88" y="15"/>
                  </a:cxn>
                  <a:cxn ang="0">
                    <a:pos x="81" y="16"/>
                  </a:cxn>
                  <a:cxn ang="0">
                    <a:pos x="76" y="16"/>
                  </a:cxn>
                  <a:cxn ang="0">
                    <a:pos x="70" y="17"/>
                  </a:cxn>
                  <a:cxn ang="0">
                    <a:pos x="64" y="17"/>
                  </a:cxn>
                  <a:cxn ang="0">
                    <a:pos x="57" y="17"/>
                  </a:cxn>
                  <a:cxn ang="0">
                    <a:pos x="51" y="17"/>
                  </a:cxn>
                  <a:cxn ang="0">
                    <a:pos x="46" y="17"/>
                  </a:cxn>
                  <a:cxn ang="0">
                    <a:pos x="39" y="17"/>
                  </a:cxn>
                  <a:cxn ang="0">
                    <a:pos x="33" y="16"/>
                  </a:cxn>
                  <a:cxn ang="0">
                    <a:pos x="28" y="15"/>
                  </a:cxn>
                  <a:cxn ang="0">
                    <a:pos x="23" y="14"/>
                  </a:cxn>
                  <a:cxn ang="0">
                    <a:pos x="18" y="12"/>
                  </a:cxn>
                  <a:cxn ang="0">
                    <a:pos x="13" y="9"/>
                  </a:cxn>
                  <a:cxn ang="0">
                    <a:pos x="9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0" h="32">
                    <a:moveTo>
                      <a:pt x="0" y="1"/>
                    </a:moveTo>
                    <a:lnTo>
                      <a:pt x="4" y="6"/>
                    </a:lnTo>
                    <a:lnTo>
                      <a:pt x="8" y="10"/>
                    </a:lnTo>
                    <a:lnTo>
                      <a:pt x="12" y="14"/>
                    </a:lnTo>
                    <a:lnTo>
                      <a:pt x="17" y="17"/>
                    </a:lnTo>
                    <a:lnTo>
                      <a:pt x="21" y="21"/>
                    </a:lnTo>
                    <a:lnTo>
                      <a:pt x="27" y="23"/>
                    </a:lnTo>
                    <a:lnTo>
                      <a:pt x="33" y="25"/>
                    </a:lnTo>
                    <a:lnTo>
                      <a:pt x="39" y="28"/>
                    </a:lnTo>
                    <a:lnTo>
                      <a:pt x="44" y="29"/>
                    </a:lnTo>
                    <a:lnTo>
                      <a:pt x="51" y="31"/>
                    </a:lnTo>
                    <a:lnTo>
                      <a:pt x="58" y="32"/>
                    </a:lnTo>
                    <a:lnTo>
                      <a:pt x="65" y="32"/>
                    </a:lnTo>
                    <a:lnTo>
                      <a:pt x="72" y="32"/>
                    </a:lnTo>
                    <a:lnTo>
                      <a:pt x="78" y="30"/>
                    </a:lnTo>
                    <a:lnTo>
                      <a:pt x="85" y="28"/>
                    </a:lnTo>
                    <a:lnTo>
                      <a:pt x="89" y="23"/>
                    </a:lnTo>
                    <a:lnTo>
                      <a:pt x="90" y="21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1" y="16"/>
                    </a:lnTo>
                    <a:lnTo>
                      <a:pt x="76" y="16"/>
                    </a:lnTo>
                    <a:lnTo>
                      <a:pt x="70" y="17"/>
                    </a:lnTo>
                    <a:lnTo>
                      <a:pt x="64" y="17"/>
                    </a:lnTo>
                    <a:lnTo>
                      <a:pt x="57" y="17"/>
                    </a:lnTo>
                    <a:lnTo>
                      <a:pt x="51" y="17"/>
                    </a:lnTo>
                    <a:lnTo>
                      <a:pt x="46" y="17"/>
                    </a:lnTo>
                    <a:lnTo>
                      <a:pt x="39" y="17"/>
                    </a:lnTo>
                    <a:lnTo>
                      <a:pt x="33" y="16"/>
                    </a:lnTo>
                    <a:lnTo>
                      <a:pt x="28" y="15"/>
                    </a:lnTo>
                    <a:lnTo>
                      <a:pt x="23" y="14"/>
                    </a:lnTo>
                    <a:lnTo>
                      <a:pt x="18" y="12"/>
                    </a:lnTo>
                    <a:lnTo>
                      <a:pt x="13" y="9"/>
                    </a:lnTo>
                    <a:lnTo>
                      <a:pt x="9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64"/>
              <p:cNvSpPr>
                <a:spLocks/>
              </p:cNvSpPr>
              <p:nvPr/>
            </p:nvSpPr>
            <p:spPr bwMode="auto">
              <a:xfrm>
                <a:off x="4789" y="210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5"/>
                  </a:cxn>
                  <a:cxn ang="0">
                    <a:pos x="8" y="9"/>
                  </a:cxn>
                  <a:cxn ang="0">
                    <a:pos x="13" y="13"/>
                  </a:cxn>
                  <a:cxn ang="0">
                    <a:pos x="17" y="15"/>
                  </a:cxn>
                  <a:cxn ang="0">
                    <a:pos x="25" y="16"/>
                  </a:cxn>
                  <a:cxn ang="0">
                    <a:pos x="31" y="19"/>
                  </a:cxn>
                  <a:cxn ang="0">
                    <a:pos x="38" y="21"/>
                  </a:cxn>
                  <a:cxn ang="0">
                    <a:pos x="45" y="26"/>
                  </a:cxn>
                  <a:cxn ang="0">
                    <a:pos x="50" y="29"/>
                  </a:cxn>
                  <a:cxn ang="0">
                    <a:pos x="55" y="30"/>
                  </a:cxn>
                  <a:cxn ang="0">
                    <a:pos x="61" y="31"/>
                  </a:cxn>
                  <a:cxn ang="0">
                    <a:pos x="67" y="31"/>
                  </a:cxn>
                  <a:cxn ang="0">
                    <a:pos x="73" y="31"/>
                  </a:cxn>
                  <a:cxn ang="0">
                    <a:pos x="78" y="31"/>
                  </a:cxn>
                  <a:cxn ang="0">
                    <a:pos x="84" y="30"/>
                  </a:cxn>
                  <a:cxn ang="0">
                    <a:pos x="90" y="30"/>
                  </a:cxn>
                  <a:cxn ang="0">
                    <a:pos x="91" y="30"/>
                  </a:cxn>
                  <a:cxn ang="0">
                    <a:pos x="91" y="29"/>
                  </a:cxn>
                  <a:cxn ang="0">
                    <a:pos x="91" y="28"/>
                  </a:cxn>
                  <a:cxn ang="0">
                    <a:pos x="91" y="28"/>
                  </a:cxn>
                  <a:cxn ang="0">
                    <a:pos x="84" y="28"/>
                  </a:cxn>
                  <a:cxn ang="0">
                    <a:pos x="78" y="28"/>
                  </a:cxn>
                  <a:cxn ang="0">
                    <a:pos x="73" y="27"/>
                  </a:cxn>
                  <a:cxn ang="0">
                    <a:pos x="66" y="27"/>
                  </a:cxn>
                  <a:cxn ang="0">
                    <a:pos x="60" y="26"/>
                  </a:cxn>
                  <a:cxn ang="0">
                    <a:pos x="54" y="24"/>
                  </a:cxn>
                  <a:cxn ang="0">
                    <a:pos x="48" y="22"/>
                  </a:cxn>
                  <a:cxn ang="0">
                    <a:pos x="43" y="19"/>
                  </a:cxn>
                  <a:cxn ang="0">
                    <a:pos x="39" y="16"/>
                  </a:cxn>
                  <a:cxn ang="0">
                    <a:pos x="37" y="14"/>
                  </a:cxn>
                  <a:cxn ang="0">
                    <a:pos x="33" y="13"/>
                  </a:cxn>
                  <a:cxn ang="0">
                    <a:pos x="30" y="13"/>
                  </a:cxn>
                  <a:cxn ang="0">
                    <a:pos x="21" y="12"/>
                  </a:cxn>
                  <a:cxn ang="0">
                    <a:pos x="14" y="9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1" h="31">
                    <a:moveTo>
                      <a:pt x="0" y="1"/>
                    </a:moveTo>
                    <a:lnTo>
                      <a:pt x="3" y="5"/>
                    </a:lnTo>
                    <a:lnTo>
                      <a:pt x="8" y="9"/>
                    </a:lnTo>
                    <a:lnTo>
                      <a:pt x="13" y="13"/>
                    </a:lnTo>
                    <a:lnTo>
                      <a:pt x="17" y="15"/>
                    </a:lnTo>
                    <a:lnTo>
                      <a:pt x="25" y="16"/>
                    </a:lnTo>
                    <a:lnTo>
                      <a:pt x="31" y="19"/>
                    </a:lnTo>
                    <a:lnTo>
                      <a:pt x="38" y="21"/>
                    </a:lnTo>
                    <a:lnTo>
                      <a:pt x="45" y="26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61" y="31"/>
                    </a:lnTo>
                    <a:lnTo>
                      <a:pt x="67" y="31"/>
                    </a:lnTo>
                    <a:lnTo>
                      <a:pt x="73" y="31"/>
                    </a:lnTo>
                    <a:lnTo>
                      <a:pt x="78" y="31"/>
                    </a:lnTo>
                    <a:lnTo>
                      <a:pt x="84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1" y="29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3" y="27"/>
                    </a:lnTo>
                    <a:lnTo>
                      <a:pt x="66" y="27"/>
                    </a:lnTo>
                    <a:lnTo>
                      <a:pt x="60" y="26"/>
                    </a:lnTo>
                    <a:lnTo>
                      <a:pt x="54" y="24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65"/>
              <p:cNvSpPr>
                <a:spLocks/>
              </p:cNvSpPr>
              <p:nvPr/>
            </p:nvSpPr>
            <p:spPr bwMode="auto">
              <a:xfrm>
                <a:off x="4764" y="2004"/>
                <a:ext cx="30" cy="1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7"/>
                  </a:cxn>
                  <a:cxn ang="0">
                    <a:pos x="11" y="14"/>
                  </a:cxn>
                  <a:cxn ang="0">
                    <a:pos x="17" y="20"/>
                  </a:cxn>
                  <a:cxn ang="0">
                    <a:pos x="24" y="26"/>
                  </a:cxn>
                  <a:cxn ang="0">
                    <a:pos x="30" y="31"/>
                  </a:cxn>
                  <a:cxn ang="0">
                    <a:pos x="37" y="36"/>
                  </a:cxn>
                  <a:cxn ang="0">
                    <a:pos x="45" y="37"/>
                  </a:cxn>
                  <a:cxn ang="0">
                    <a:pos x="53" y="36"/>
                  </a:cxn>
                  <a:cxn ang="0">
                    <a:pos x="56" y="33"/>
                  </a:cxn>
                  <a:cxn ang="0">
                    <a:pos x="59" y="30"/>
                  </a:cxn>
                  <a:cxn ang="0">
                    <a:pos x="59" y="26"/>
                  </a:cxn>
                  <a:cxn ang="0">
                    <a:pos x="58" y="24"/>
                  </a:cxn>
                  <a:cxn ang="0">
                    <a:pos x="55" y="22"/>
                  </a:cxn>
                  <a:cxn ang="0">
                    <a:pos x="51" y="22"/>
                  </a:cxn>
                  <a:cxn ang="0">
                    <a:pos x="48" y="21"/>
                  </a:cxn>
                  <a:cxn ang="0">
                    <a:pos x="44" y="21"/>
                  </a:cxn>
                  <a:cxn ang="0">
                    <a:pos x="40" y="21"/>
                  </a:cxn>
                  <a:cxn ang="0">
                    <a:pos x="34" y="20"/>
                  </a:cxn>
                  <a:cxn ang="0">
                    <a:pos x="29" y="17"/>
                  </a:cxn>
                  <a:cxn ang="0">
                    <a:pos x="24" y="16"/>
                  </a:cxn>
                  <a:cxn ang="0">
                    <a:pos x="18" y="13"/>
                  </a:cxn>
                  <a:cxn ang="0">
                    <a:pos x="11" y="9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9" h="37">
                    <a:moveTo>
                      <a:pt x="0" y="1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7" y="20"/>
                    </a:lnTo>
                    <a:lnTo>
                      <a:pt x="24" y="26"/>
                    </a:lnTo>
                    <a:lnTo>
                      <a:pt x="30" y="31"/>
                    </a:lnTo>
                    <a:lnTo>
                      <a:pt x="37" y="36"/>
                    </a:lnTo>
                    <a:lnTo>
                      <a:pt x="45" y="37"/>
                    </a:lnTo>
                    <a:lnTo>
                      <a:pt x="53" y="36"/>
                    </a:lnTo>
                    <a:lnTo>
                      <a:pt x="56" y="33"/>
                    </a:lnTo>
                    <a:lnTo>
                      <a:pt x="59" y="30"/>
                    </a:lnTo>
                    <a:lnTo>
                      <a:pt x="59" y="26"/>
                    </a:lnTo>
                    <a:lnTo>
                      <a:pt x="58" y="24"/>
                    </a:lnTo>
                    <a:lnTo>
                      <a:pt x="55" y="22"/>
                    </a:lnTo>
                    <a:lnTo>
                      <a:pt x="51" y="22"/>
                    </a:lnTo>
                    <a:lnTo>
                      <a:pt x="48" y="21"/>
                    </a:lnTo>
                    <a:lnTo>
                      <a:pt x="44" y="21"/>
                    </a:lnTo>
                    <a:lnTo>
                      <a:pt x="40" y="21"/>
                    </a:lnTo>
                    <a:lnTo>
                      <a:pt x="34" y="20"/>
                    </a:lnTo>
                    <a:lnTo>
                      <a:pt x="29" y="17"/>
                    </a:lnTo>
                    <a:lnTo>
                      <a:pt x="24" y="16"/>
                    </a:lnTo>
                    <a:lnTo>
                      <a:pt x="18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66"/>
              <p:cNvSpPr>
                <a:spLocks/>
              </p:cNvSpPr>
              <p:nvPr/>
            </p:nvSpPr>
            <p:spPr bwMode="auto">
              <a:xfrm>
                <a:off x="4904" y="2004"/>
                <a:ext cx="35" cy="87"/>
              </a:xfrm>
              <a:custGeom>
                <a:avLst/>
                <a:gdLst/>
                <a:ahLst/>
                <a:cxnLst>
                  <a:cxn ang="0">
                    <a:pos x="1" y="174"/>
                  </a:cxn>
                  <a:cxn ang="0">
                    <a:pos x="10" y="165"/>
                  </a:cxn>
                  <a:cxn ang="0">
                    <a:pos x="18" y="155"/>
                  </a:cxn>
                  <a:cxn ang="0">
                    <a:pos x="26" y="146"/>
                  </a:cxn>
                  <a:cxn ang="0">
                    <a:pos x="34" y="137"/>
                  </a:cxn>
                  <a:cxn ang="0">
                    <a:pos x="42" y="128"/>
                  </a:cxn>
                  <a:cxn ang="0">
                    <a:pos x="50" y="119"/>
                  </a:cxn>
                  <a:cxn ang="0">
                    <a:pos x="56" y="108"/>
                  </a:cxn>
                  <a:cxn ang="0">
                    <a:pos x="61" y="97"/>
                  </a:cxn>
                  <a:cxn ang="0">
                    <a:pos x="67" y="75"/>
                  </a:cxn>
                  <a:cxn ang="0">
                    <a:pos x="69" y="49"/>
                  </a:cxn>
                  <a:cxn ang="0">
                    <a:pos x="68" y="25"/>
                  </a:cxn>
                  <a:cxn ang="0">
                    <a:pos x="65" y="2"/>
                  </a:cxn>
                  <a:cxn ang="0">
                    <a:pos x="63" y="0"/>
                  </a:cxn>
                  <a:cxn ang="0">
                    <a:pos x="60" y="1"/>
                  </a:cxn>
                  <a:cxn ang="0">
                    <a:pos x="57" y="3"/>
                  </a:cxn>
                  <a:cxn ang="0">
                    <a:pos x="54" y="6"/>
                  </a:cxn>
                  <a:cxn ang="0">
                    <a:pos x="52" y="26"/>
                  </a:cxn>
                  <a:cxn ang="0">
                    <a:pos x="51" y="47"/>
                  </a:cxn>
                  <a:cxn ang="0">
                    <a:pos x="50" y="68"/>
                  </a:cxn>
                  <a:cxn ang="0">
                    <a:pos x="48" y="89"/>
                  </a:cxn>
                  <a:cxn ang="0">
                    <a:pos x="44" y="100"/>
                  </a:cxn>
                  <a:cxn ang="0">
                    <a:pos x="41" y="112"/>
                  </a:cxn>
                  <a:cxn ang="0">
                    <a:pos x="35" y="123"/>
                  </a:cxn>
                  <a:cxn ang="0">
                    <a:pos x="28" y="134"/>
                  </a:cxn>
                  <a:cxn ang="0">
                    <a:pos x="21" y="144"/>
                  </a:cxn>
                  <a:cxn ang="0">
                    <a:pos x="14" y="154"/>
                  </a:cxn>
                  <a:cxn ang="0">
                    <a:pos x="7" y="164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</a:cxnLst>
                <a:rect l="0" t="0" r="r" b="b"/>
                <a:pathLst>
                  <a:path w="69" h="174">
                    <a:moveTo>
                      <a:pt x="1" y="174"/>
                    </a:moveTo>
                    <a:lnTo>
                      <a:pt x="10" y="165"/>
                    </a:lnTo>
                    <a:lnTo>
                      <a:pt x="18" y="155"/>
                    </a:lnTo>
                    <a:lnTo>
                      <a:pt x="26" y="146"/>
                    </a:lnTo>
                    <a:lnTo>
                      <a:pt x="34" y="137"/>
                    </a:lnTo>
                    <a:lnTo>
                      <a:pt x="42" y="128"/>
                    </a:lnTo>
                    <a:lnTo>
                      <a:pt x="50" y="119"/>
                    </a:lnTo>
                    <a:lnTo>
                      <a:pt x="56" y="108"/>
                    </a:lnTo>
                    <a:lnTo>
                      <a:pt x="61" y="97"/>
                    </a:lnTo>
                    <a:lnTo>
                      <a:pt x="67" y="75"/>
                    </a:lnTo>
                    <a:lnTo>
                      <a:pt x="69" y="49"/>
                    </a:lnTo>
                    <a:lnTo>
                      <a:pt x="68" y="25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7" y="3"/>
                    </a:lnTo>
                    <a:lnTo>
                      <a:pt x="54" y="6"/>
                    </a:lnTo>
                    <a:lnTo>
                      <a:pt x="52" y="26"/>
                    </a:lnTo>
                    <a:lnTo>
                      <a:pt x="51" y="47"/>
                    </a:lnTo>
                    <a:lnTo>
                      <a:pt x="50" y="68"/>
                    </a:lnTo>
                    <a:lnTo>
                      <a:pt x="48" y="89"/>
                    </a:lnTo>
                    <a:lnTo>
                      <a:pt x="44" y="100"/>
                    </a:lnTo>
                    <a:lnTo>
                      <a:pt x="41" y="112"/>
                    </a:lnTo>
                    <a:lnTo>
                      <a:pt x="35" y="123"/>
                    </a:lnTo>
                    <a:lnTo>
                      <a:pt x="28" y="134"/>
                    </a:lnTo>
                    <a:lnTo>
                      <a:pt x="21" y="144"/>
                    </a:lnTo>
                    <a:lnTo>
                      <a:pt x="14" y="154"/>
                    </a:lnTo>
                    <a:lnTo>
                      <a:pt x="7" y="16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67"/>
              <p:cNvSpPr>
                <a:spLocks/>
              </p:cNvSpPr>
              <p:nvPr/>
            </p:nvSpPr>
            <p:spPr bwMode="auto">
              <a:xfrm>
                <a:off x="4733" y="1919"/>
                <a:ext cx="193" cy="81"/>
              </a:xfrm>
              <a:custGeom>
                <a:avLst/>
                <a:gdLst/>
                <a:ahLst/>
                <a:cxnLst>
                  <a:cxn ang="0">
                    <a:pos x="76" y="76"/>
                  </a:cxn>
                  <a:cxn ang="0">
                    <a:pos x="62" y="71"/>
                  </a:cxn>
                  <a:cxn ang="0">
                    <a:pos x="50" y="66"/>
                  </a:cxn>
                  <a:cxn ang="0">
                    <a:pos x="38" y="59"/>
                  </a:cxn>
                  <a:cxn ang="0">
                    <a:pos x="26" y="52"/>
                  </a:cxn>
                  <a:cxn ang="0">
                    <a:pos x="16" y="42"/>
                  </a:cxn>
                  <a:cxn ang="0">
                    <a:pos x="7" y="29"/>
                  </a:cxn>
                  <a:cxn ang="0">
                    <a:pos x="9" y="12"/>
                  </a:cxn>
                  <a:cxn ang="0">
                    <a:pos x="36" y="7"/>
                  </a:cxn>
                  <a:cxn ang="0">
                    <a:pos x="71" y="15"/>
                  </a:cxn>
                  <a:cxn ang="0">
                    <a:pos x="106" y="33"/>
                  </a:cxn>
                  <a:cxn ang="0">
                    <a:pos x="138" y="53"/>
                  </a:cxn>
                  <a:cxn ang="0">
                    <a:pos x="165" y="72"/>
                  </a:cxn>
                  <a:cxn ang="0">
                    <a:pos x="189" y="89"/>
                  </a:cxn>
                  <a:cxn ang="0">
                    <a:pos x="214" y="105"/>
                  </a:cxn>
                  <a:cxn ang="0">
                    <a:pos x="241" y="121"/>
                  </a:cxn>
                  <a:cxn ang="0">
                    <a:pos x="263" y="132"/>
                  </a:cxn>
                  <a:cxn ang="0">
                    <a:pos x="279" y="140"/>
                  </a:cxn>
                  <a:cxn ang="0">
                    <a:pos x="295" y="146"/>
                  </a:cxn>
                  <a:cxn ang="0">
                    <a:pos x="312" y="153"/>
                  </a:cxn>
                  <a:cxn ang="0">
                    <a:pos x="328" y="157"/>
                  </a:cxn>
                  <a:cxn ang="0">
                    <a:pos x="343" y="159"/>
                  </a:cxn>
                  <a:cxn ang="0">
                    <a:pos x="361" y="161"/>
                  </a:cxn>
                  <a:cxn ang="0">
                    <a:pos x="377" y="161"/>
                  </a:cxn>
                  <a:cxn ang="0">
                    <a:pos x="385" y="162"/>
                  </a:cxn>
                  <a:cxn ang="0">
                    <a:pos x="386" y="161"/>
                  </a:cxn>
                  <a:cxn ang="0">
                    <a:pos x="375" y="159"/>
                  </a:cxn>
                  <a:cxn ang="0">
                    <a:pos x="353" y="156"/>
                  </a:cxn>
                  <a:cxn ang="0">
                    <a:pos x="332" y="151"/>
                  </a:cxn>
                  <a:cxn ang="0">
                    <a:pos x="311" y="146"/>
                  </a:cxn>
                  <a:cxn ang="0">
                    <a:pos x="289" y="136"/>
                  </a:cxn>
                  <a:cxn ang="0">
                    <a:pos x="265" y="124"/>
                  </a:cxn>
                  <a:cxn ang="0">
                    <a:pos x="243" y="110"/>
                  </a:cxn>
                  <a:cxn ang="0">
                    <a:pos x="220" y="95"/>
                  </a:cxn>
                  <a:cxn ang="0">
                    <a:pos x="191" y="75"/>
                  </a:cxn>
                  <a:cxn ang="0">
                    <a:pos x="153" y="50"/>
                  </a:cxn>
                  <a:cxn ang="0">
                    <a:pos x="114" y="26"/>
                  </a:cxn>
                  <a:cxn ang="0">
                    <a:pos x="74" y="7"/>
                  </a:cxn>
                  <a:cxn ang="0">
                    <a:pos x="47" y="0"/>
                  </a:cxn>
                  <a:cxn ang="0">
                    <a:pos x="30" y="0"/>
                  </a:cxn>
                  <a:cxn ang="0">
                    <a:pos x="12" y="3"/>
                  </a:cxn>
                  <a:cxn ang="0">
                    <a:pos x="0" y="12"/>
                  </a:cxn>
                  <a:cxn ang="0">
                    <a:pos x="5" y="33"/>
                  </a:cxn>
                  <a:cxn ang="0">
                    <a:pos x="22" y="52"/>
                  </a:cxn>
                  <a:cxn ang="0">
                    <a:pos x="44" y="65"/>
                  </a:cxn>
                  <a:cxn ang="0">
                    <a:pos x="69" y="74"/>
                  </a:cxn>
                  <a:cxn ang="0">
                    <a:pos x="83" y="79"/>
                  </a:cxn>
                  <a:cxn ang="0">
                    <a:pos x="83" y="79"/>
                  </a:cxn>
                  <a:cxn ang="0">
                    <a:pos x="83" y="79"/>
                  </a:cxn>
                </a:cxnLst>
                <a:rect l="0" t="0" r="r" b="b"/>
                <a:pathLst>
                  <a:path w="386" h="162">
                    <a:moveTo>
                      <a:pt x="83" y="79"/>
                    </a:moveTo>
                    <a:lnTo>
                      <a:pt x="76" y="76"/>
                    </a:lnTo>
                    <a:lnTo>
                      <a:pt x="69" y="74"/>
                    </a:lnTo>
                    <a:lnTo>
                      <a:pt x="62" y="71"/>
                    </a:lnTo>
                    <a:lnTo>
                      <a:pt x="57" y="68"/>
                    </a:lnTo>
                    <a:lnTo>
                      <a:pt x="50" y="66"/>
                    </a:lnTo>
                    <a:lnTo>
                      <a:pt x="44" y="63"/>
                    </a:lnTo>
                    <a:lnTo>
                      <a:pt x="38" y="59"/>
                    </a:lnTo>
                    <a:lnTo>
                      <a:pt x="31" y="56"/>
                    </a:lnTo>
                    <a:lnTo>
                      <a:pt x="26" y="52"/>
                    </a:lnTo>
                    <a:lnTo>
                      <a:pt x="21" y="48"/>
                    </a:lnTo>
                    <a:lnTo>
                      <a:pt x="16" y="42"/>
                    </a:lnTo>
                    <a:lnTo>
                      <a:pt x="12" y="37"/>
                    </a:lnTo>
                    <a:lnTo>
                      <a:pt x="7" y="29"/>
                    </a:lnTo>
                    <a:lnTo>
                      <a:pt x="7" y="20"/>
                    </a:lnTo>
                    <a:lnTo>
                      <a:pt x="9" y="12"/>
                    </a:lnTo>
                    <a:lnTo>
                      <a:pt x="19" y="7"/>
                    </a:lnTo>
                    <a:lnTo>
                      <a:pt x="36" y="7"/>
                    </a:lnTo>
                    <a:lnTo>
                      <a:pt x="53" y="10"/>
                    </a:lnTo>
                    <a:lnTo>
                      <a:pt x="71" y="15"/>
                    </a:lnTo>
                    <a:lnTo>
                      <a:pt x="89" y="23"/>
                    </a:lnTo>
                    <a:lnTo>
                      <a:pt x="106" y="33"/>
                    </a:lnTo>
                    <a:lnTo>
                      <a:pt x="122" y="43"/>
                    </a:lnTo>
                    <a:lnTo>
                      <a:pt x="138" y="53"/>
                    </a:lnTo>
                    <a:lnTo>
                      <a:pt x="152" y="63"/>
                    </a:lnTo>
                    <a:lnTo>
                      <a:pt x="165" y="72"/>
                    </a:lnTo>
                    <a:lnTo>
                      <a:pt x="178" y="80"/>
                    </a:lnTo>
                    <a:lnTo>
                      <a:pt x="189" y="89"/>
                    </a:lnTo>
                    <a:lnTo>
                      <a:pt x="202" y="97"/>
                    </a:lnTo>
                    <a:lnTo>
                      <a:pt x="214" y="105"/>
                    </a:lnTo>
                    <a:lnTo>
                      <a:pt x="228" y="113"/>
                    </a:lnTo>
                    <a:lnTo>
                      <a:pt x="241" y="121"/>
                    </a:lnTo>
                    <a:lnTo>
                      <a:pt x="255" y="128"/>
                    </a:lnTo>
                    <a:lnTo>
                      <a:pt x="263" y="132"/>
                    </a:lnTo>
                    <a:lnTo>
                      <a:pt x="271" y="136"/>
                    </a:lnTo>
                    <a:lnTo>
                      <a:pt x="279" y="140"/>
                    </a:lnTo>
                    <a:lnTo>
                      <a:pt x="287" y="143"/>
                    </a:lnTo>
                    <a:lnTo>
                      <a:pt x="295" y="146"/>
                    </a:lnTo>
                    <a:lnTo>
                      <a:pt x="303" y="149"/>
                    </a:lnTo>
                    <a:lnTo>
                      <a:pt x="312" y="153"/>
                    </a:lnTo>
                    <a:lnTo>
                      <a:pt x="320" y="155"/>
                    </a:lnTo>
                    <a:lnTo>
                      <a:pt x="328" y="157"/>
                    </a:lnTo>
                    <a:lnTo>
                      <a:pt x="335" y="158"/>
                    </a:lnTo>
                    <a:lnTo>
                      <a:pt x="343" y="159"/>
                    </a:lnTo>
                    <a:lnTo>
                      <a:pt x="353" y="159"/>
                    </a:lnTo>
                    <a:lnTo>
                      <a:pt x="361" y="161"/>
                    </a:lnTo>
                    <a:lnTo>
                      <a:pt x="369" y="161"/>
                    </a:lnTo>
                    <a:lnTo>
                      <a:pt x="377" y="161"/>
                    </a:lnTo>
                    <a:lnTo>
                      <a:pt x="385" y="162"/>
                    </a:lnTo>
                    <a:lnTo>
                      <a:pt x="385" y="162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75" y="159"/>
                    </a:lnTo>
                    <a:lnTo>
                      <a:pt x="364" y="157"/>
                    </a:lnTo>
                    <a:lnTo>
                      <a:pt x="353" y="156"/>
                    </a:lnTo>
                    <a:lnTo>
                      <a:pt x="342" y="154"/>
                    </a:lnTo>
                    <a:lnTo>
                      <a:pt x="332" y="151"/>
                    </a:lnTo>
                    <a:lnTo>
                      <a:pt x="322" y="149"/>
                    </a:lnTo>
                    <a:lnTo>
                      <a:pt x="311" y="146"/>
                    </a:lnTo>
                    <a:lnTo>
                      <a:pt x="301" y="142"/>
                    </a:lnTo>
                    <a:lnTo>
                      <a:pt x="289" y="136"/>
                    </a:lnTo>
                    <a:lnTo>
                      <a:pt x="277" y="131"/>
                    </a:lnTo>
                    <a:lnTo>
                      <a:pt x="265" y="124"/>
                    </a:lnTo>
                    <a:lnTo>
                      <a:pt x="254" y="117"/>
                    </a:lnTo>
                    <a:lnTo>
                      <a:pt x="243" y="110"/>
                    </a:lnTo>
                    <a:lnTo>
                      <a:pt x="232" y="103"/>
                    </a:lnTo>
                    <a:lnTo>
                      <a:pt x="220" y="95"/>
                    </a:lnTo>
                    <a:lnTo>
                      <a:pt x="210" y="88"/>
                    </a:lnTo>
                    <a:lnTo>
                      <a:pt x="191" y="75"/>
                    </a:lnTo>
                    <a:lnTo>
                      <a:pt x="173" y="63"/>
                    </a:lnTo>
                    <a:lnTo>
                      <a:pt x="153" y="50"/>
                    </a:lnTo>
                    <a:lnTo>
                      <a:pt x="135" y="37"/>
                    </a:lnTo>
                    <a:lnTo>
                      <a:pt x="114" y="26"/>
                    </a:lnTo>
                    <a:lnTo>
                      <a:pt x="95" y="15"/>
                    </a:lnTo>
                    <a:lnTo>
                      <a:pt x="74" y="7"/>
                    </a:lnTo>
                    <a:lnTo>
                      <a:pt x="52" y="2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3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5" y="33"/>
                    </a:lnTo>
                    <a:lnTo>
                      <a:pt x="13" y="43"/>
                    </a:lnTo>
                    <a:lnTo>
                      <a:pt x="22" y="52"/>
                    </a:lnTo>
                    <a:lnTo>
                      <a:pt x="33" y="59"/>
                    </a:lnTo>
                    <a:lnTo>
                      <a:pt x="44" y="65"/>
                    </a:lnTo>
                    <a:lnTo>
                      <a:pt x="57" y="70"/>
                    </a:lnTo>
                    <a:lnTo>
                      <a:pt x="69" y="74"/>
                    </a:lnTo>
                    <a:lnTo>
                      <a:pt x="82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68"/>
              <p:cNvSpPr>
                <a:spLocks/>
              </p:cNvSpPr>
              <p:nvPr/>
            </p:nvSpPr>
            <p:spPr bwMode="auto">
              <a:xfrm>
                <a:off x="4787" y="1878"/>
                <a:ext cx="190" cy="155"/>
              </a:xfrm>
              <a:custGeom>
                <a:avLst/>
                <a:gdLst/>
                <a:ahLst/>
                <a:cxnLst>
                  <a:cxn ang="0">
                    <a:pos x="145" y="11"/>
                  </a:cxn>
                  <a:cxn ang="0">
                    <a:pos x="183" y="17"/>
                  </a:cxn>
                  <a:cxn ang="0">
                    <a:pos x="220" y="28"/>
                  </a:cxn>
                  <a:cxn ang="0">
                    <a:pos x="256" y="42"/>
                  </a:cxn>
                  <a:cxn ang="0">
                    <a:pos x="288" y="58"/>
                  </a:cxn>
                  <a:cxn ang="0">
                    <a:pos x="317" y="81"/>
                  </a:cxn>
                  <a:cxn ang="0">
                    <a:pos x="341" y="109"/>
                  </a:cxn>
                  <a:cxn ang="0">
                    <a:pos x="360" y="140"/>
                  </a:cxn>
                  <a:cxn ang="0">
                    <a:pos x="371" y="174"/>
                  </a:cxn>
                  <a:cxn ang="0">
                    <a:pos x="372" y="213"/>
                  </a:cxn>
                  <a:cxn ang="0">
                    <a:pos x="365" y="252"/>
                  </a:cxn>
                  <a:cxn ang="0">
                    <a:pos x="354" y="289"/>
                  </a:cxn>
                  <a:cxn ang="0">
                    <a:pos x="346" y="308"/>
                  </a:cxn>
                  <a:cxn ang="0">
                    <a:pos x="349" y="307"/>
                  </a:cxn>
                  <a:cxn ang="0">
                    <a:pos x="360" y="289"/>
                  </a:cxn>
                  <a:cxn ang="0">
                    <a:pos x="374" y="251"/>
                  </a:cxn>
                  <a:cxn ang="0">
                    <a:pos x="382" y="210"/>
                  </a:cxn>
                  <a:cxn ang="0">
                    <a:pos x="380" y="170"/>
                  </a:cxn>
                  <a:cxn ang="0">
                    <a:pos x="369" y="131"/>
                  </a:cxn>
                  <a:cxn ang="0">
                    <a:pos x="347" y="95"/>
                  </a:cxn>
                  <a:cxn ang="0">
                    <a:pos x="317" y="65"/>
                  </a:cxn>
                  <a:cxn ang="0">
                    <a:pos x="283" y="41"/>
                  </a:cxn>
                  <a:cxn ang="0">
                    <a:pos x="243" y="23"/>
                  </a:cxn>
                  <a:cxn ang="0">
                    <a:pos x="198" y="8"/>
                  </a:cxn>
                  <a:cxn ang="0">
                    <a:pos x="154" y="0"/>
                  </a:cxn>
                  <a:cxn ang="0">
                    <a:pos x="107" y="2"/>
                  </a:cxn>
                  <a:cxn ang="0">
                    <a:pos x="69" y="17"/>
                  </a:cxn>
                  <a:cxn ang="0">
                    <a:pos x="40" y="48"/>
                  </a:cxn>
                  <a:cxn ang="0">
                    <a:pos x="17" y="84"/>
                  </a:cxn>
                  <a:cxn ang="0">
                    <a:pos x="3" y="109"/>
                  </a:cxn>
                  <a:cxn ang="0">
                    <a:pos x="3" y="108"/>
                  </a:cxn>
                  <a:cxn ang="0">
                    <a:pos x="23" y="80"/>
                  </a:cxn>
                  <a:cxn ang="0">
                    <a:pos x="58" y="43"/>
                  </a:cxn>
                  <a:cxn ang="0">
                    <a:pos x="103" y="16"/>
                  </a:cxn>
                </a:cxnLst>
                <a:rect l="0" t="0" r="r" b="b"/>
                <a:pathLst>
                  <a:path w="382" h="308">
                    <a:moveTo>
                      <a:pt x="127" y="11"/>
                    </a:moveTo>
                    <a:lnTo>
                      <a:pt x="145" y="11"/>
                    </a:lnTo>
                    <a:lnTo>
                      <a:pt x="165" y="13"/>
                    </a:lnTo>
                    <a:lnTo>
                      <a:pt x="183" y="17"/>
                    </a:lnTo>
                    <a:lnTo>
                      <a:pt x="202" y="22"/>
                    </a:lnTo>
                    <a:lnTo>
                      <a:pt x="220" y="28"/>
                    </a:lnTo>
                    <a:lnTo>
                      <a:pt x="239" y="35"/>
                    </a:lnTo>
                    <a:lnTo>
                      <a:pt x="256" y="42"/>
                    </a:lnTo>
                    <a:lnTo>
                      <a:pt x="273" y="50"/>
                    </a:lnTo>
                    <a:lnTo>
                      <a:pt x="288" y="58"/>
                    </a:lnTo>
                    <a:lnTo>
                      <a:pt x="303" y="69"/>
                    </a:lnTo>
                    <a:lnTo>
                      <a:pt x="317" y="81"/>
                    </a:lnTo>
                    <a:lnTo>
                      <a:pt x="330" y="94"/>
                    </a:lnTo>
                    <a:lnTo>
                      <a:pt x="341" y="109"/>
                    </a:lnTo>
                    <a:lnTo>
                      <a:pt x="352" y="124"/>
                    </a:lnTo>
                    <a:lnTo>
                      <a:pt x="360" y="140"/>
                    </a:lnTo>
                    <a:lnTo>
                      <a:pt x="367" y="156"/>
                    </a:lnTo>
                    <a:lnTo>
                      <a:pt x="371" y="174"/>
                    </a:lnTo>
                    <a:lnTo>
                      <a:pt x="374" y="193"/>
                    </a:lnTo>
                    <a:lnTo>
                      <a:pt x="372" y="213"/>
                    </a:lnTo>
                    <a:lnTo>
                      <a:pt x="370" y="232"/>
                    </a:lnTo>
                    <a:lnTo>
                      <a:pt x="365" y="252"/>
                    </a:lnTo>
                    <a:lnTo>
                      <a:pt x="360" y="272"/>
                    </a:lnTo>
                    <a:lnTo>
                      <a:pt x="354" y="289"/>
                    </a:lnTo>
                    <a:lnTo>
                      <a:pt x="347" y="306"/>
                    </a:lnTo>
                    <a:lnTo>
                      <a:pt x="346" y="308"/>
                    </a:lnTo>
                    <a:lnTo>
                      <a:pt x="347" y="308"/>
                    </a:lnTo>
                    <a:lnTo>
                      <a:pt x="349" y="307"/>
                    </a:lnTo>
                    <a:lnTo>
                      <a:pt x="350" y="306"/>
                    </a:lnTo>
                    <a:lnTo>
                      <a:pt x="360" y="289"/>
                    </a:lnTo>
                    <a:lnTo>
                      <a:pt x="368" y="269"/>
                    </a:lnTo>
                    <a:lnTo>
                      <a:pt x="374" y="251"/>
                    </a:lnTo>
                    <a:lnTo>
                      <a:pt x="378" y="230"/>
                    </a:lnTo>
                    <a:lnTo>
                      <a:pt x="382" y="210"/>
                    </a:lnTo>
                    <a:lnTo>
                      <a:pt x="382" y="190"/>
                    </a:lnTo>
                    <a:lnTo>
                      <a:pt x="380" y="170"/>
                    </a:lnTo>
                    <a:lnTo>
                      <a:pt x="376" y="151"/>
                    </a:lnTo>
                    <a:lnTo>
                      <a:pt x="369" y="131"/>
                    </a:lnTo>
                    <a:lnTo>
                      <a:pt x="359" y="113"/>
                    </a:lnTo>
                    <a:lnTo>
                      <a:pt x="347" y="95"/>
                    </a:lnTo>
                    <a:lnTo>
                      <a:pt x="332" y="79"/>
                    </a:lnTo>
                    <a:lnTo>
                      <a:pt x="317" y="65"/>
                    </a:lnTo>
                    <a:lnTo>
                      <a:pt x="300" y="53"/>
                    </a:lnTo>
                    <a:lnTo>
                      <a:pt x="283" y="41"/>
                    </a:lnTo>
                    <a:lnTo>
                      <a:pt x="264" y="32"/>
                    </a:lnTo>
                    <a:lnTo>
                      <a:pt x="243" y="23"/>
                    </a:lnTo>
                    <a:lnTo>
                      <a:pt x="221" y="15"/>
                    </a:lnTo>
                    <a:lnTo>
                      <a:pt x="198" y="8"/>
                    </a:lnTo>
                    <a:lnTo>
                      <a:pt x="177" y="3"/>
                    </a:lnTo>
                    <a:lnTo>
                      <a:pt x="154" y="0"/>
                    </a:lnTo>
                    <a:lnTo>
                      <a:pt x="131" y="0"/>
                    </a:lnTo>
                    <a:lnTo>
                      <a:pt x="107" y="2"/>
                    </a:lnTo>
                    <a:lnTo>
                      <a:pt x="86" y="8"/>
                    </a:lnTo>
                    <a:lnTo>
                      <a:pt x="69" y="17"/>
                    </a:lnTo>
                    <a:lnTo>
                      <a:pt x="55" y="31"/>
                    </a:lnTo>
                    <a:lnTo>
                      <a:pt x="40" y="48"/>
                    </a:lnTo>
                    <a:lnTo>
                      <a:pt x="27" y="66"/>
                    </a:lnTo>
                    <a:lnTo>
                      <a:pt x="17" y="84"/>
                    </a:lnTo>
                    <a:lnTo>
                      <a:pt x="7" y="99"/>
                    </a:lnTo>
                    <a:lnTo>
                      <a:pt x="3" y="109"/>
                    </a:lnTo>
                    <a:lnTo>
                      <a:pt x="0" y="113"/>
                    </a:lnTo>
                    <a:lnTo>
                      <a:pt x="3" y="108"/>
                    </a:lnTo>
                    <a:lnTo>
                      <a:pt x="11" y="96"/>
                    </a:lnTo>
                    <a:lnTo>
                      <a:pt x="23" y="80"/>
                    </a:lnTo>
                    <a:lnTo>
                      <a:pt x="40" y="62"/>
                    </a:lnTo>
                    <a:lnTo>
                      <a:pt x="58" y="43"/>
                    </a:lnTo>
                    <a:lnTo>
                      <a:pt x="80" y="27"/>
                    </a:lnTo>
                    <a:lnTo>
                      <a:pt x="103" y="16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69"/>
              <p:cNvSpPr>
                <a:spLocks/>
              </p:cNvSpPr>
              <p:nvPr/>
            </p:nvSpPr>
            <p:spPr bwMode="auto">
              <a:xfrm>
                <a:off x="4813" y="1945"/>
                <a:ext cx="148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6"/>
                  </a:cxn>
                  <a:cxn ang="0">
                    <a:pos x="44" y="13"/>
                  </a:cxn>
                  <a:cxn ang="0">
                    <a:pos x="66" y="20"/>
                  </a:cxn>
                  <a:cxn ang="0">
                    <a:pos x="87" y="28"/>
                  </a:cxn>
                  <a:cxn ang="0">
                    <a:pos x="106" y="38"/>
                  </a:cxn>
                  <a:cxn ang="0">
                    <a:pos x="126" y="49"/>
                  </a:cxn>
                  <a:cxn ang="0">
                    <a:pos x="145" y="60"/>
                  </a:cxn>
                  <a:cxn ang="0">
                    <a:pos x="165" y="73"/>
                  </a:cxn>
                  <a:cxn ang="0">
                    <a:pos x="173" y="79"/>
                  </a:cxn>
                  <a:cxn ang="0">
                    <a:pos x="181" y="84"/>
                  </a:cxn>
                  <a:cxn ang="0">
                    <a:pos x="189" y="90"/>
                  </a:cxn>
                  <a:cxn ang="0">
                    <a:pos x="197" y="97"/>
                  </a:cxn>
                  <a:cxn ang="0">
                    <a:pos x="205" y="103"/>
                  </a:cxn>
                  <a:cxn ang="0">
                    <a:pos x="213" y="110"/>
                  </a:cxn>
                  <a:cxn ang="0">
                    <a:pos x="221" y="117"/>
                  </a:cxn>
                  <a:cxn ang="0">
                    <a:pos x="230" y="124"/>
                  </a:cxn>
                  <a:cxn ang="0">
                    <a:pos x="238" y="130"/>
                  </a:cxn>
                  <a:cxn ang="0">
                    <a:pos x="245" y="136"/>
                  </a:cxn>
                  <a:cxn ang="0">
                    <a:pos x="251" y="144"/>
                  </a:cxn>
                  <a:cxn ang="0">
                    <a:pos x="258" y="151"/>
                  </a:cxn>
                  <a:cxn ang="0">
                    <a:pos x="264" y="158"/>
                  </a:cxn>
                  <a:cxn ang="0">
                    <a:pos x="271" y="166"/>
                  </a:cxn>
                  <a:cxn ang="0">
                    <a:pos x="278" y="172"/>
                  </a:cxn>
                  <a:cxn ang="0">
                    <a:pos x="286" y="179"/>
                  </a:cxn>
                  <a:cxn ang="0">
                    <a:pos x="289" y="179"/>
                  </a:cxn>
                  <a:cxn ang="0">
                    <a:pos x="293" y="178"/>
                  </a:cxn>
                  <a:cxn ang="0">
                    <a:pos x="295" y="174"/>
                  </a:cxn>
                  <a:cxn ang="0">
                    <a:pos x="296" y="172"/>
                  </a:cxn>
                  <a:cxn ang="0">
                    <a:pos x="289" y="153"/>
                  </a:cxn>
                  <a:cxn ang="0">
                    <a:pos x="278" y="136"/>
                  </a:cxn>
                  <a:cxn ang="0">
                    <a:pos x="264" y="120"/>
                  </a:cxn>
                  <a:cxn ang="0">
                    <a:pos x="248" y="105"/>
                  </a:cxn>
                  <a:cxn ang="0">
                    <a:pos x="231" y="91"/>
                  </a:cxn>
                  <a:cxn ang="0">
                    <a:pos x="212" y="79"/>
                  </a:cxn>
                  <a:cxn ang="0">
                    <a:pos x="195" y="68"/>
                  </a:cxn>
                  <a:cxn ang="0">
                    <a:pos x="179" y="58"/>
                  </a:cxn>
                  <a:cxn ang="0">
                    <a:pos x="158" y="46"/>
                  </a:cxn>
                  <a:cxn ang="0">
                    <a:pos x="136" y="37"/>
                  </a:cxn>
                  <a:cxn ang="0">
                    <a:pos x="114" y="29"/>
                  </a:cxn>
                  <a:cxn ang="0">
                    <a:pos x="92" y="21"/>
                  </a:cxn>
                  <a:cxn ang="0">
                    <a:pos x="71" y="15"/>
                  </a:cxn>
                  <a:cxn ang="0">
                    <a:pos x="48" y="10"/>
                  </a:cxn>
                  <a:cxn ang="0">
                    <a:pos x="2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6" h="179">
                    <a:moveTo>
                      <a:pt x="0" y="0"/>
                    </a:moveTo>
                    <a:lnTo>
                      <a:pt x="23" y="6"/>
                    </a:lnTo>
                    <a:lnTo>
                      <a:pt x="44" y="13"/>
                    </a:lnTo>
                    <a:lnTo>
                      <a:pt x="66" y="20"/>
                    </a:lnTo>
                    <a:lnTo>
                      <a:pt x="87" y="28"/>
                    </a:lnTo>
                    <a:lnTo>
                      <a:pt x="106" y="38"/>
                    </a:lnTo>
                    <a:lnTo>
                      <a:pt x="126" y="49"/>
                    </a:lnTo>
                    <a:lnTo>
                      <a:pt x="145" y="60"/>
                    </a:lnTo>
                    <a:lnTo>
                      <a:pt x="165" y="73"/>
                    </a:lnTo>
                    <a:lnTo>
                      <a:pt x="173" y="79"/>
                    </a:lnTo>
                    <a:lnTo>
                      <a:pt x="181" y="84"/>
                    </a:lnTo>
                    <a:lnTo>
                      <a:pt x="189" y="90"/>
                    </a:lnTo>
                    <a:lnTo>
                      <a:pt x="197" y="97"/>
                    </a:lnTo>
                    <a:lnTo>
                      <a:pt x="205" y="103"/>
                    </a:lnTo>
                    <a:lnTo>
                      <a:pt x="213" y="110"/>
                    </a:lnTo>
                    <a:lnTo>
                      <a:pt x="221" y="117"/>
                    </a:lnTo>
                    <a:lnTo>
                      <a:pt x="230" y="124"/>
                    </a:lnTo>
                    <a:lnTo>
                      <a:pt x="238" y="130"/>
                    </a:lnTo>
                    <a:lnTo>
                      <a:pt x="245" y="136"/>
                    </a:lnTo>
                    <a:lnTo>
                      <a:pt x="251" y="144"/>
                    </a:lnTo>
                    <a:lnTo>
                      <a:pt x="258" y="151"/>
                    </a:lnTo>
                    <a:lnTo>
                      <a:pt x="264" y="158"/>
                    </a:lnTo>
                    <a:lnTo>
                      <a:pt x="271" y="166"/>
                    </a:lnTo>
                    <a:lnTo>
                      <a:pt x="278" y="172"/>
                    </a:lnTo>
                    <a:lnTo>
                      <a:pt x="286" y="179"/>
                    </a:lnTo>
                    <a:lnTo>
                      <a:pt x="289" y="179"/>
                    </a:lnTo>
                    <a:lnTo>
                      <a:pt x="293" y="178"/>
                    </a:lnTo>
                    <a:lnTo>
                      <a:pt x="295" y="174"/>
                    </a:lnTo>
                    <a:lnTo>
                      <a:pt x="296" y="172"/>
                    </a:lnTo>
                    <a:lnTo>
                      <a:pt x="289" y="153"/>
                    </a:lnTo>
                    <a:lnTo>
                      <a:pt x="278" y="136"/>
                    </a:lnTo>
                    <a:lnTo>
                      <a:pt x="264" y="120"/>
                    </a:lnTo>
                    <a:lnTo>
                      <a:pt x="248" y="105"/>
                    </a:lnTo>
                    <a:lnTo>
                      <a:pt x="231" y="91"/>
                    </a:lnTo>
                    <a:lnTo>
                      <a:pt x="212" y="79"/>
                    </a:lnTo>
                    <a:lnTo>
                      <a:pt x="195" y="68"/>
                    </a:lnTo>
                    <a:lnTo>
                      <a:pt x="179" y="58"/>
                    </a:lnTo>
                    <a:lnTo>
                      <a:pt x="158" y="46"/>
                    </a:lnTo>
                    <a:lnTo>
                      <a:pt x="136" y="37"/>
                    </a:lnTo>
                    <a:lnTo>
                      <a:pt x="114" y="29"/>
                    </a:lnTo>
                    <a:lnTo>
                      <a:pt x="92" y="21"/>
                    </a:lnTo>
                    <a:lnTo>
                      <a:pt x="71" y="15"/>
                    </a:lnTo>
                    <a:lnTo>
                      <a:pt x="48" y="10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70"/>
              <p:cNvSpPr>
                <a:spLocks/>
              </p:cNvSpPr>
              <p:nvPr/>
            </p:nvSpPr>
            <p:spPr bwMode="auto">
              <a:xfrm>
                <a:off x="4952" y="2071"/>
                <a:ext cx="104" cy="162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38" y="33"/>
                  </a:cxn>
                  <a:cxn ang="0">
                    <a:pos x="57" y="58"/>
                  </a:cxn>
                  <a:cxn ang="0">
                    <a:pos x="72" y="87"/>
                  </a:cxn>
                  <a:cxn ang="0">
                    <a:pos x="79" y="126"/>
                  </a:cxn>
                  <a:cxn ang="0">
                    <a:pos x="78" y="171"/>
                  </a:cxn>
                  <a:cxn ang="0">
                    <a:pos x="87" y="201"/>
                  </a:cxn>
                  <a:cxn ang="0">
                    <a:pos x="98" y="214"/>
                  </a:cxn>
                  <a:cxn ang="0">
                    <a:pos x="110" y="223"/>
                  </a:cxn>
                  <a:cxn ang="0">
                    <a:pos x="123" y="232"/>
                  </a:cxn>
                  <a:cxn ang="0">
                    <a:pos x="143" y="246"/>
                  </a:cxn>
                  <a:cxn ang="0">
                    <a:pos x="165" y="264"/>
                  </a:cxn>
                  <a:cxn ang="0">
                    <a:pos x="183" y="285"/>
                  </a:cxn>
                  <a:cxn ang="0">
                    <a:pos x="200" y="309"/>
                  </a:cxn>
                  <a:cxn ang="0">
                    <a:pos x="207" y="322"/>
                  </a:cxn>
                  <a:cxn ang="0">
                    <a:pos x="207" y="321"/>
                  </a:cxn>
                  <a:cxn ang="0">
                    <a:pos x="203" y="311"/>
                  </a:cxn>
                  <a:cxn ang="0">
                    <a:pos x="193" y="292"/>
                  </a:cxn>
                  <a:cxn ang="0">
                    <a:pos x="181" y="275"/>
                  </a:cxn>
                  <a:cxn ang="0">
                    <a:pos x="166" y="261"/>
                  </a:cxn>
                  <a:cxn ang="0">
                    <a:pos x="147" y="247"/>
                  </a:cxn>
                  <a:cxn ang="0">
                    <a:pos x="127" y="231"/>
                  </a:cxn>
                  <a:cxn ang="0">
                    <a:pos x="107" y="214"/>
                  </a:cxn>
                  <a:cxn ang="0">
                    <a:pos x="91" y="193"/>
                  </a:cxn>
                  <a:cxn ang="0">
                    <a:pos x="83" y="167"/>
                  </a:cxn>
                  <a:cxn ang="0">
                    <a:pos x="86" y="135"/>
                  </a:cxn>
                  <a:cxn ang="0">
                    <a:pos x="87" y="106"/>
                  </a:cxn>
                  <a:cxn ang="0">
                    <a:pos x="82" y="77"/>
                  </a:cxn>
                  <a:cxn ang="0">
                    <a:pos x="71" y="50"/>
                  </a:cxn>
                  <a:cxn ang="0">
                    <a:pos x="54" y="31"/>
                  </a:cxn>
                  <a:cxn ang="0">
                    <a:pos x="34" y="16"/>
                  </a:cxn>
                  <a:cxn ang="0">
                    <a:pos x="13" y="4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07" h="322">
                    <a:moveTo>
                      <a:pt x="0" y="1"/>
                    </a:moveTo>
                    <a:lnTo>
                      <a:pt x="13" y="11"/>
                    </a:lnTo>
                    <a:lnTo>
                      <a:pt x="25" y="21"/>
                    </a:lnTo>
                    <a:lnTo>
                      <a:pt x="38" y="33"/>
                    </a:lnTo>
                    <a:lnTo>
                      <a:pt x="48" y="44"/>
                    </a:lnTo>
                    <a:lnTo>
                      <a:pt x="57" y="58"/>
                    </a:lnTo>
                    <a:lnTo>
                      <a:pt x="67" y="72"/>
                    </a:lnTo>
                    <a:lnTo>
                      <a:pt x="72" y="87"/>
                    </a:lnTo>
                    <a:lnTo>
                      <a:pt x="77" y="103"/>
                    </a:lnTo>
                    <a:lnTo>
                      <a:pt x="79" y="126"/>
                    </a:lnTo>
                    <a:lnTo>
                      <a:pt x="78" y="149"/>
                    </a:lnTo>
                    <a:lnTo>
                      <a:pt x="78" y="171"/>
                    </a:lnTo>
                    <a:lnTo>
                      <a:pt x="84" y="194"/>
                    </a:lnTo>
                    <a:lnTo>
                      <a:pt x="87" y="201"/>
                    </a:lnTo>
                    <a:lnTo>
                      <a:pt x="93" y="208"/>
                    </a:lnTo>
                    <a:lnTo>
                      <a:pt x="98" y="214"/>
                    </a:lnTo>
                    <a:lnTo>
                      <a:pt x="104" y="218"/>
                    </a:lnTo>
                    <a:lnTo>
                      <a:pt x="110" y="223"/>
                    </a:lnTo>
                    <a:lnTo>
                      <a:pt x="117" y="228"/>
                    </a:lnTo>
                    <a:lnTo>
                      <a:pt x="123" y="232"/>
                    </a:lnTo>
                    <a:lnTo>
                      <a:pt x="130" y="237"/>
                    </a:lnTo>
                    <a:lnTo>
                      <a:pt x="143" y="246"/>
                    </a:lnTo>
                    <a:lnTo>
                      <a:pt x="153" y="255"/>
                    </a:lnTo>
                    <a:lnTo>
                      <a:pt x="165" y="264"/>
                    </a:lnTo>
                    <a:lnTo>
                      <a:pt x="174" y="275"/>
                    </a:lnTo>
                    <a:lnTo>
                      <a:pt x="183" y="285"/>
                    </a:lnTo>
                    <a:lnTo>
                      <a:pt x="192" y="297"/>
                    </a:lnTo>
                    <a:lnTo>
                      <a:pt x="200" y="309"/>
                    </a:lnTo>
                    <a:lnTo>
                      <a:pt x="207" y="322"/>
                    </a:lnTo>
                    <a:lnTo>
                      <a:pt x="207" y="322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3" y="311"/>
                    </a:lnTo>
                    <a:lnTo>
                      <a:pt x="198" y="301"/>
                    </a:lnTo>
                    <a:lnTo>
                      <a:pt x="193" y="292"/>
                    </a:lnTo>
                    <a:lnTo>
                      <a:pt x="188" y="284"/>
                    </a:lnTo>
                    <a:lnTo>
                      <a:pt x="181" y="275"/>
                    </a:lnTo>
                    <a:lnTo>
                      <a:pt x="174" y="268"/>
                    </a:lnTo>
                    <a:lnTo>
                      <a:pt x="166" y="261"/>
                    </a:lnTo>
                    <a:lnTo>
                      <a:pt x="158" y="254"/>
                    </a:lnTo>
                    <a:lnTo>
                      <a:pt x="147" y="247"/>
                    </a:lnTo>
                    <a:lnTo>
                      <a:pt x="137" y="239"/>
                    </a:lnTo>
                    <a:lnTo>
                      <a:pt x="127" y="231"/>
                    </a:lnTo>
                    <a:lnTo>
                      <a:pt x="116" y="223"/>
                    </a:lnTo>
                    <a:lnTo>
                      <a:pt x="107" y="214"/>
                    </a:lnTo>
                    <a:lnTo>
                      <a:pt x="98" y="203"/>
                    </a:lnTo>
                    <a:lnTo>
                      <a:pt x="91" y="193"/>
                    </a:lnTo>
                    <a:lnTo>
                      <a:pt x="85" y="182"/>
                    </a:lnTo>
                    <a:lnTo>
                      <a:pt x="83" y="167"/>
                    </a:lnTo>
                    <a:lnTo>
                      <a:pt x="84" y="152"/>
                    </a:lnTo>
                    <a:lnTo>
                      <a:pt x="86" y="135"/>
                    </a:lnTo>
                    <a:lnTo>
                      <a:pt x="87" y="121"/>
                    </a:lnTo>
                    <a:lnTo>
                      <a:pt x="87" y="106"/>
                    </a:lnTo>
                    <a:lnTo>
                      <a:pt x="85" y="91"/>
                    </a:lnTo>
                    <a:lnTo>
                      <a:pt x="82" y="77"/>
                    </a:lnTo>
                    <a:lnTo>
                      <a:pt x="77" y="62"/>
                    </a:lnTo>
                    <a:lnTo>
                      <a:pt x="71" y="50"/>
                    </a:lnTo>
                    <a:lnTo>
                      <a:pt x="63" y="40"/>
                    </a:lnTo>
                    <a:lnTo>
                      <a:pt x="54" y="31"/>
                    </a:lnTo>
                    <a:lnTo>
                      <a:pt x="45" y="23"/>
                    </a:lnTo>
                    <a:lnTo>
                      <a:pt x="34" y="16"/>
                    </a:lnTo>
                    <a:lnTo>
                      <a:pt x="23" y="9"/>
                    </a:lnTo>
                    <a:lnTo>
                      <a:pt x="13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71"/>
              <p:cNvSpPr>
                <a:spLocks/>
              </p:cNvSpPr>
              <p:nvPr/>
            </p:nvSpPr>
            <p:spPr bwMode="auto">
              <a:xfrm>
                <a:off x="4830" y="2152"/>
                <a:ext cx="17" cy="97"/>
              </a:xfrm>
              <a:custGeom>
                <a:avLst/>
                <a:gdLst/>
                <a:ahLst/>
                <a:cxnLst>
                  <a:cxn ang="0">
                    <a:pos x="29" y="192"/>
                  </a:cxn>
                  <a:cxn ang="0">
                    <a:pos x="32" y="174"/>
                  </a:cxn>
                  <a:cxn ang="0">
                    <a:pos x="33" y="154"/>
                  </a:cxn>
                  <a:cxn ang="0">
                    <a:pos x="31" y="136"/>
                  </a:cxn>
                  <a:cxn ang="0">
                    <a:pos x="28" y="116"/>
                  </a:cxn>
                  <a:cxn ang="0">
                    <a:pos x="22" y="88"/>
                  </a:cxn>
                  <a:cxn ang="0">
                    <a:pos x="17" y="59"/>
                  </a:cxn>
                  <a:cxn ang="0">
                    <a:pos x="11" y="31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" y="30"/>
                  </a:cxn>
                  <a:cxn ang="0">
                    <a:pos x="7" y="53"/>
                  </a:cxn>
                  <a:cxn ang="0">
                    <a:pos x="13" y="76"/>
                  </a:cxn>
                  <a:cxn ang="0">
                    <a:pos x="18" y="99"/>
                  </a:cxn>
                  <a:cxn ang="0">
                    <a:pos x="24" y="122"/>
                  </a:cxn>
                  <a:cxn ang="0">
                    <a:pos x="29" y="145"/>
                  </a:cxn>
                  <a:cxn ang="0">
                    <a:pos x="30" y="169"/>
                  </a:cxn>
                  <a:cxn ang="0">
                    <a:pos x="28" y="192"/>
                  </a:cxn>
                  <a:cxn ang="0">
                    <a:pos x="28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</a:cxnLst>
                <a:rect l="0" t="0" r="r" b="b"/>
                <a:pathLst>
                  <a:path w="33" h="192">
                    <a:moveTo>
                      <a:pt x="29" y="192"/>
                    </a:moveTo>
                    <a:lnTo>
                      <a:pt x="32" y="174"/>
                    </a:lnTo>
                    <a:lnTo>
                      <a:pt x="33" y="154"/>
                    </a:lnTo>
                    <a:lnTo>
                      <a:pt x="31" y="136"/>
                    </a:lnTo>
                    <a:lnTo>
                      <a:pt x="28" y="116"/>
                    </a:lnTo>
                    <a:lnTo>
                      <a:pt x="22" y="88"/>
                    </a:lnTo>
                    <a:lnTo>
                      <a:pt x="17" y="59"/>
                    </a:lnTo>
                    <a:lnTo>
                      <a:pt x="11" y="31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30"/>
                    </a:lnTo>
                    <a:lnTo>
                      <a:pt x="7" y="53"/>
                    </a:lnTo>
                    <a:lnTo>
                      <a:pt x="13" y="76"/>
                    </a:lnTo>
                    <a:lnTo>
                      <a:pt x="18" y="99"/>
                    </a:lnTo>
                    <a:lnTo>
                      <a:pt x="24" y="122"/>
                    </a:lnTo>
                    <a:lnTo>
                      <a:pt x="29" y="145"/>
                    </a:lnTo>
                    <a:lnTo>
                      <a:pt x="30" y="169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72"/>
              <p:cNvSpPr>
                <a:spLocks/>
              </p:cNvSpPr>
              <p:nvPr/>
            </p:nvSpPr>
            <p:spPr bwMode="auto">
              <a:xfrm>
                <a:off x="4928" y="2091"/>
                <a:ext cx="198" cy="19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113"/>
                  </a:cxn>
                  <a:cxn ang="0">
                    <a:pos x="32" y="155"/>
                  </a:cxn>
                  <a:cxn ang="0">
                    <a:pos x="48" y="173"/>
                  </a:cxn>
                  <a:cxn ang="0">
                    <a:pos x="67" y="188"/>
                  </a:cxn>
                  <a:cxn ang="0">
                    <a:pos x="88" y="201"/>
                  </a:cxn>
                  <a:cxn ang="0">
                    <a:pos x="116" y="219"/>
                  </a:cxn>
                  <a:cxn ang="0">
                    <a:pos x="153" y="243"/>
                  </a:cxn>
                  <a:cxn ang="0">
                    <a:pos x="191" y="266"/>
                  </a:cxn>
                  <a:cxn ang="0">
                    <a:pos x="229" y="288"/>
                  </a:cxn>
                  <a:cxn ang="0">
                    <a:pos x="266" y="311"/>
                  </a:cxn>
                  <a:cxn ang="0">
                    <a:pos x="304" y="334"/>
                  </a:cxn>
                  <a:cxn ang="0">
                    <a:pos x="340" y="357"/>
                  </a:cxn>
                  <a:cxn ang="0">
                    <a:pos x="377" y="380"/>
                  </a:cxn>
                  <a:cxn ang="0">
                    <a:pos x="397" y="393"/>
                  </a:cxn>
                  <a:cxn ang="0">
                    <a:pos x="397" y="390"/>
                  </a:cxn>
                  <a:cxn ang="0">
                    <a:pos x="381" y="377"/>
                  </a:cxn>
                  <a:cxn ang="0">
                    <a:pos x="350" y="354"/>
                  </a:cxn>
                  <a:cxn ang="0">
                    <a:pos x="316" y="330"/>
                  </a:cxn>
                  <a:cxn ang="0">
                    <a:pos x="284" y="309"/>
                  </a:cxn>
                  <a:cxn ang="0">
                    <a:pos x="251" y="288"/>
                  </a:cxn>
                  <a:cxn ang="0">
                    <a:pos x="216" y="266"/>
                  </a:cxn>
                  <a:cxn ang="0">
                    <a:pos x="183" y="245"/>
                  </a:cxn>
                  <a:cxn ang="0">
                    <a:pos x="149" y="223"/>
                  </a:cxn>
                  <a:cxn ang="0">
                    <a:pos x="120" y="206"/>
                  </a:cxn>
                  <a:cxn ang="0">
                    <a:pos x="96" y="190"/>
                  </a:cxn>
                  <a:cxn ang="0">
                    <a:pos x="73" y="173"/>
                  </a:cxn>
                  <a:cxn ang="0">
                    <a:pos x="51" y="154"/>
                  </a:cxn>
                  <a:cxn ang="0">
                    <a:pos x="31" y="131"/>
                  </a:cxn>
                  <a:cxn ang="0">
                    <a:pos x="15" y="95"/>
                  </a:cxn>
                  <a:cxn ang="0">
                    <a:pos x="5" y="55"/>
                  </a:cxn>
                  <a:cxn ang="0">
                    <a:pos x="1" y="17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7" h="393">
                    <a:moveTo>
                      <a:pt x="0" y="0"/>
                    </a:moveTo>
                    <a:lnTo>
                      <a:pt x="0" y="37"/>
                    </a:lnTo>
                    <a:lnTo>
                      <a:pt x="2" y="75"/>
                    </a:lnTo>
                    <a:lnTo>
                      <a:pt x="10" y="113"/>
                    </a:lnTo>
                    <a:lnTo>
                      <a:pt x="25" y="146"/>
                    </a:lnTo>
                    <a:lnTo>
                      <a:pt x="32" y="155"/>
                    </a:lnTo>
                    <a:lnTo>
                      <a:pt x="39" y="165"/>
                    </a:lnTo>
                    <a:lnTo>
                      <a:pt x="48" y="173"/>
                    </a:lnTo>
                    <a:lnTo>
                      <a:pt x="58" y="181"/>
                    </a:lnTo>
                    <a:lnTo>
                      <a:pt x="67" y="188"/>
                    </a:lnTo>
                    <a:lnTo>
                      <a:pt x="78" y="195"/>
                    </a:lnTo>
                    <a:lnTo>
                      <a:pt x="88" y="201"/>
                    </a:lnTo>
                    <a:lnTo>
                      <a:pt x="97" y="207"/>
                    </a:lnTo>
                    <a:lnTo>
                      <a:pt x="116" y="219"/>
                    </a:lnTo>
                    <a:lnTo>
                      <a:pt x="134" y="231"/>
                    </a:lnTo>
                    <a:lnTo>
                      <a:pt x="153" y="243"/>
                    </a:lnTo>
                    <a:lnTo>
                      <a:pt x="172" y="254"/>
                    </a:lnTo>
                    <a:lnTo>
                      <a:pt x="191" y="266"/>
                    </a:lnTo>
                    <a:lnTo>
                      <a:pt x="209" y="277"/>
                    </a:lnTo>
                    <a:lnTo>
                      <a:pt x="229" y="288"/>
                    </a:lnTo>
                    <a:lnTo>
                      <a:pt x="247" y="299"/>
                    </a:lnTo>
                    <a:lnTo>
                      <a:pt x="266" y="311"/>
                    </a:lnTo>
                    <a:lnTo>
                      <a:pt x="285" y="322"/>
                    </a:lnTo>
                    <a:lnTo>
                      <a:pt x="304" y="334"/>
                    </a:lnTo>
                    <a:lnTo>
                      <a:pt x="322" y="345"/>
                    </a:lnTo>
                    <a:lnTo>
                      <a:pt x="340" y="357"/>
                    </a:lnTo>
                    <a:lnTo>
                      <a:pt x="359" y="368"/>
                    </a:lnTo>
                    <a:lnTo>
                      <a:pt x="377" y="380"/>
                    </a:lnTo>
                    <a:lnTo>
                      <a:pt x="396" y="393"/>
                    </a:lnTo>
                    <a:lnTo>
                      <a:pt x="397" y="393"/>
                    </a:lnTo>
                    <a:lnTo>
                      <a:pt x="397" y="392"/>
                    </a:lnTo>
                    <a:lnTo>
                      <a:pt x="397" y="390"/>
                    </a:lnTo>
                    <a:lnTo>
                      <a:pt x="397" y="389"/>
                    </a:lnTo>
                    <a:lnTo>
                      <a:pt x="381" y="377"/>
                    </a:lnTo>
                    <a:lnTo>
                      <a:pt x="366" y="365"/>
                    </a:lnTo>
                    <a:lnTo>
                      <a:pt x="350" y="354"/>
                    </a:lnTo>
                    <a:lnTo>
                      <a:pt x="334" y="342"/>
                    </a:lnTo>
                    <a:lnTo>
                      <a:pt x="316" y="330"/>
                    </a:lnTo>
                    <a:lnTo>
                      <a:pt x="300" y="320"/>
                    </a:lnTo>
                    <a:lnTo>
                      <a:pt x="284" y="309"/>
                    </a:lnTo>
                    <a:lnTo>
                      <a:pt x="267" y="298"/>
                    </a:lnTo>
                    <a:lnTo>
                      <a:pt x="251" y="288"/>
                    </a:lnTo>
                    <a:lnTo>
                      <a:pt x="233" y="276"/>
                    </a:lnTo>
                    <a:lnTo>
                      <a:pt x="216" y="266"/>
                    </a:lnTo>
                    <a:lnTo>
                      <a:pt x="200" y="256"/>
                    </a:lnTo>
                    <a:lnTo>
                      <a:pt x="183" y="245"/>
                    </a:lnTo>
                    <a:lnTo>
                      <a:pt x="165" y="235"/>
                    </a:lnTo>
                    <a:lnTo>
                      <a:pt x="149" y="223"/>
                    </a:lnTo>
                    <a:lnTo>
                      <a:pt x="132" y="213"/>
                    </a:lnTo>
                    <a:lnTo>
                      <a:pt x="120" y="206"/>
                    </a:lnTo>
                    <a:lnTo>
                      <a:pt x="109" y="198"/>
                    </a:lnTo>
                    <a:lnTo>
                      <a:pt x="96" y="190"/>
                    </a:lnTo>
                    <a:lnTo>
                      <a:pt x="85" y="182"/>
                    </a:lnTo>
                    <a:lnTo>
                      <a:pt x="73" y="173"/>
                    </a:lnTo>
                    <a:lnTo>
                      <a:pt x="62" y="165"/>
                    </a:lnTo>
                    <a:lnTo>
                      <a:pt x="51" y="154"/>
                    </a:lnTo>
                    <a:lnTo>
                      <a:pt x="41" y="145"/>
                    </a:lnTo>
                    <a:lnTo>
                      <a:pt x="31" y="131"/>
                    </a:lnTo>
                    <a:lnTo>
                      <a:pt x="21" y="114"/>
                    </a:lnTo>
                    <a:lnTo>
                      <a:pt x="15" y="95"/>
                    </a:lnTo>
                    <a:lnTo>
                      <a:pt x="9" y="76"/>
                    </a:lnTo>
                    <a:lnTo>
                      <a:pt x="5" y="55"/>
                    </a:lnTo>
                    <a:lnTo>
                      <a:pt x="2" y="36"/>
                    </a:lnTo>
                    <a:lnTo>
                      <a:pt x="1" y="1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73"/>
              <p:cNvSpPr>
                <a:spLocks/>
              </p:cNvSpPr>
              <p:nvPr/>
            </p:nvSpPr>
            <p:spPr bwMode="auto">
              <a:xfrm>
                <a:off x="4959" y="2264"/>
                <a:ext cx="159" cy="369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314" y="52"/>
                  </a:cxn>
                  <a:cxn ang="0">
                    <a:pos x="310" y="104"/>
                  </a:cxn>
                  <a:cxn ang="0">
                    <a:pos x="303" y="155"/>
                  </a:cxn>
                  <a:cxn ang="0">
                    <a:pos x="293" y="205"/>
                  </a:cxn>
                  <a:cxn ang="0">
                    <a:pos x="282" y="256"/>
                  </a:cxn>
                  <a:cxn ang="0">
                    <a:pos x="268" y="306"/>
                  </a:cxn>
                  <a:cxn ang="0">
                    <a:pos x="252" y="354"/>
                  </a:cxn>
                  <a:cxn ang="0">
                    <a:pos x="234" y="401"/>
                  </a:cxn>
                  <a:cxn ang="0">
                    <a:pos x="213" y="449"/>
                  </a:cxn>
                  <a:cxn ang="0">
                    <a:pos x="190" y="495"/>
                  </a:cxn>
                  <a:cxn ang="0">
                    <a:pos x="164" y="538"/>
                  </a:cxn>
                  <a:cxn ang="0">
                    <a:pos x="136" y="582"/>
                  </a:cxn>
                  <a:cxn ang="0">
                    <a:pos x="106" y="624"/>
                  </a:cxn>
                  <a:cxn ang="0">
                    <a:pos x="73" y="663"/>
                  </a:cxn>
                  <a:cxn ang="0">
                    <a:pos x="39" y="701"/>
                  </a:cxn>
                  <a:cxn ang="0">
                    <a:pos x="1" y="738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1" y="739"/>
                  </a:cxn>
                  <a:cxn ang="0">
                    <a:pos x="39" y="703"/>
                  </a:cxn>
                  <a:cxn ang="0">
                    <a:pos x="73" y="666"/>
                  </a:cxn>
                  <a:cxn ang="0">
                    <a:pos x="108" y="626"/>
                  </a:cxn>
                  <a:cxn ang="0">
                    <a:pos x="139" y="586"/>
                  </a:cxn>
                  <a:cxn ang="0">
                    <a:pos x="168" y="542"/>
                  </a:cxn>
                  <a:cxn ang="0">
                    <a:pos x="196" y="498"/>
                  </a:cxn>
                  <a:cxn ang="0">
                    <a:pos x="220" y="452"/>
                  </a:cxn>
                  <a:cxn ang="0">
                    <a:pos x="243" y="405"/>
                  </a:cxn>
                  <a:cxn ang="0">
                    <a:pos x="261" y="356"/>
                  </a:cxn>
                  <a:cxn ang="0">
                    <a:pos x="278" y="307"/>
                  </a:cxn>
                  <a:cxn ang="0">
                    <a:pos x="292" y="257"/>
                  </a:cxn>
                  <a:cxn ang="0">
                    <a:pos x="304" y="207"/>
                  </a:cxn>
                  <a:cxn ang="0">
                    <a:pos x="312" y="156"/>
                  </a:cxn>
                  <a:cxn ang="0">
                    <a:pos x="318" y="104"/>
                  </a:cxn>
                  <a:cxn ang="0">
                    <a:pos x="319" y="52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6" y="0"/>
                  </a:cxn>
                  <a:cxn ang="0">
                    <a:pos x="316" y="0"/>
                  </a:cxn>
                  <a:cxn ang="0">
                    <a:pos x="316" y="0"/>
                  </a:cxn>
                </a:cxnLst>
                <a:rect l="0" t="0" r="r" b="b"/>
                <a:pathLst>
                  <a:path w="319" h="739">
                    <a:moveTo>
                      <a:pt x="316" y="0"/>
                    </a:moveTo>
                    <a:lnTo>
                      <a:pt x="314" y="52"/>
                    </a:lnTo>
                    <a:lnTo>
                      <a:pt x="310" y="104"/>
                    </a:lnTo>
                    <a:lnTo>
                      <a:pt x="303" y="155"/>
                    </a:lnTo>
                    <a:lnTo>
                      <a:pt x="293" y="205"/>
                    </a:lnTo>
                    <a:lnTo>
                      <a:pt x="282" y="256"/>
                    </a:lnTo>
                    <a:lnTo>
                      <a:pt x="268" y="306"/>
                    </a:lnTo>
                    <a:lnTo>
                      <a:pt x="252" y="354"/>
                    </a:lnTo>
                    <a:lnTo>
                      <a:pt x="234" y="401"/>
                    </a:lnTo>
                    <a:lnTo>
                      <a:pt x="213" y="449"/>
                    </a:lnTo>
                    <a:lnTo>
                      <a:pt x="190" y="495"/>
                    </a:lnTo>
                    <a:lnTo>
                      <a:pt x="164" y="538"/>
                    </a:lnTo>
                    <a:lnTo>
                      <a:pt x="136" y="582"/>
                    </a:lnTo>
                    <a:lnTo>
                      <a:pt x="106" y="624"/>
                    </a:lnTo>
                    <a:lnTo>
                      <a:pt x="73" y="663"/>
                    </a:lnTo>
                    <a:lnTo>
                      <a:pt x="39" y="701"/>
                    </a:lnTo>
                    <a:lnTo>
                      <a:pt x="1" y="738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1" y="739"/>
                    </a:lnTo>
                    <a:lnTo>
                      <a:pt x="39" y="703"/>
                    </a:lnTo>
                    <a:lnTo>
                      <a:pt x="73" y="666"/>
                    </a:lnTo>
                    <a:lnTo>
                      <a:pt x="108" y="626"/>
                    </a:lnTo>
                    <a:lnTo>
                      <a:pt x="139" y="586"/>
                    </a:lnTo>
                    <a:lnTo>
                      <a:pt x="168" y="542"/>
                    </a:lnTo>
                    <a:lnTo>
                      <a:pt x="196" y="498"/>
                    </a:lnTo>
                    <a:lnTo>
                      <a:pt x="220" y="452"/>
                    </a:lnTo>
                    <a:lnTo>
                      <a:pt x="243" y="405"/>
                    </a:lnTo>
                    <a:lnTo>
                      <a:pt x="261" y="356"/>
                    </a:lnTo>
                    <a:lnTo>
                      <a:pt x="278" y="307"/>
                    </a:lnTo>
                    <a:lnTo>
                      <a:pt x="292" y="257"/>
                    </a:lnTo>
                    <a:lnTo>
                      <a:pt x="304" y="207"/>
                    </a:lnTo>
                    <a:lnTo>
                      <a:pt x="312" y="156"/>
                    </a:lnTo>
                    <a:lnTo>
                      <a:pt x="318" y="104"/>
                    </a:lnTo>
                    <a:lnTo>
                      <a:pt x="319" y="52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74"/>
              <p:cNvSpPr>
                <a:spLocks/>
              </p:cNvSpPr>
              <p:nvPr/>
            </p:nvSpPr>
            <p:spPr bwMode="auto">
              <a:xfrm>
                <a:off x="4872" y="2166"/>
                <a:ext cx="89" cy="151"/>
              </a:xfrm>
              <a:custGeom>
                <a:avLst/>
                <a:gdLst/>
                <a:ahLst/>
                <a:cxnLst>
                  <a:cxn ang="0">
                    <a:pos x="1" y="300"/>
                  </a:cxn>
                  <a:cxn ang="0">
                    <a:pos x="10" y="292"/>
                  </a:cxn>
                  <a:cxn ang="0">
                    <a:pos x="18" y="284"/>
                  </a:cxn>
                  <a:cxn ang="0">
                    <a:pos x="27" y="276"/>
                  </a:cxn>
                  <a:cxn ang="0">
                    <a:pos x="37" y="268"/>
                  </a:cxn>
                  <a:cxn ang="0">
                    <a:pos x="46" y="261"/>
                  </a:cxn>
                  <a:cxn ang="0">
                    <a:pos x="54" y="253"/>
                  </a:cxn>
                  <a:cxn ang="0">
                    <a:pos x="63" y="245"/>
                  </a:cxn>
                  <a:cxn ang="0">
                    <a:pos x="71" y="236"/>
                  </a:cxn>
                  <a:cxn ang="0">
                    <a:pos x="80" y="225"/>
                  </a:cxn>
                  <a:cxn ang="0">
                    <a:pos x="89" y="215"/>
                  </a:cxn>
                  <a:cxn ang="0">
                    <a:pos x="98" y="205"/>
                  </a:cxn>
                  <a:cxn ang="0">
                    <a:pos x="106" y="193"/>
                  </a:cxn>
                  <a:cxn ang="0">
                    <a:pos x="114" y="183"/>
                  </a:cxn>
                  <a:cxn ang="0">
                    <a:pos x="122" y="171"/>
                  </a:cxn>
                  <a:cxn ang="0">
                    <a:pos x="130" y="160"/>
                  </a:cxn>
                  <a:cxn ang="0">
                    <a:pos x="137" y="148"/>
                  </a:cxn>
                  <a:cxn ang="0">
                    <a:pos x="146" y="133"/>
                  </a:cxn>
                  <a:cxn ang="0">
                    <a:pos x="156" y="115"/>
                  </a:cxn>
                  <a:cxn ang="0">
                    <a:pos x="166" y="95"/>
                  </a:cxn>
                  <a:cxn ang="0">
                    <a:pos x="173" y="74"/>
                  </a:cxn>
                  <a:cxn ang="0">
                    <a:pos x="177" y="54"/>
                  </a:cxn>
                  <a:cxn ang="0">
                    <a:pos x="177" y="34"/>
                  </a:cxn>
                  <a:cxn ang="0">
                    <a:pos x="174" y="16"/>
                  </a:cxn>
                  <a:cxn ang="0">
                    <a:pos x="163" y="0"/>
                  </a:cxn>
                  <a:cxn ang="0">
                    <a:pos x="161" y="0"/>
                  </a:cxn>
                  <a:cxn ang="0">
                    <a:pos x="160" y="1"/>
                  </a:cxn>
                  <a:cxn ang="0">
                    <a:pos x="159" y="2"/>
                  </a:cxn>
                  <a:cxn ang="0">
                    <a:pos x="159" y="3"/>
                  </a:cxn>
                  <a:cxn ang="0">
                    <a:pos x="167" y="22"/>
                  </a:cxn>
                  <a:cxn ang="0">
                    <a:pos x="169" y="42"/>
                  </a:cxn>
                  <a:cxn ang="0">
                    <a:pos x="167" y="64"/>
                  </a:cxn>
                  <a:cxn ang="0">
                    <a:pos x="160" y="86"/>
                  </a:cxn>
                  <a:cxn ang="0">
                    <a:pos x="151" y="108"/>
                  </a:cxn>
                  <a:cxn ang="0">
                    <a:pos x="139" y="130"/>
                  </a:cxn>
                  <a:cxn ang="0">
                    <a:pos x="128" y="148"/>
                  </a:cxn>
                  <a:cxn ang="0">
                    <a:pos x="117" y="165"/>
                  </a:cxn>
                  <a:cxn ang="0">
                    <a:pos x="112" y="175"/>
                  </a:cxn>
                  <a:cxn ang="0">
                    <a:pos x="106" y="183"/>
                  </a:cxn>
                  <a:cxn ang="0">
                    <a:pos x="100" y="192"/>
                  </a:cxn>
                  <a:cxn ang="0">
                    <a:pos x="94" y="200"/>
                  </a:cxn>
                  <a:cxn ang="0">
                    <a:pos x="87" y="209"/>
                  </a:cxn>
                  <a:cxn ang="0">
                    <a:pos x="82" y="217"/>
                  </a:cxn>
                  <a:cxn ang="0">
                    <a:pos x="75" y="227"/>
                  </a:cxn>
                  <a:cxn ang="0">
                    <a:pos x="68" y="235"/>
                  </a:cxn>
                  <a:cxn ang="0">
                    <a:pos x="60" y="244"/>
                  </a:cxn>
                  <a:cxn ang="0">
                    <a:pos x="52" y="252"/>
                  </a:cxn>
                  <a:cxn ang="0">
                    <a:pos x="44" y="260"/>
                  </a:cxn>
                  <a:cxn ang="0">
                    <a:pos x="36" y="268"/>
                  </a:cxn>
                  <a:cxn ang="0">
                    <a:pos x="26" y="276"/>
                  </a:cxn>
                  <a:cxn ang="0">
                    <a:pos x="17" y="284"/>
                  </a:cxn>
                  <a:cxn ang="0">
                    <a:pos x="9" y="292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1" y="300"/>
                  </a:cxn>
                  <a:cxn ang="0">
                    <a:pos x="1" y="300"/>
                  </a:cxn>
                </a:cxnLst>
                <a:rect l="0" t="0" r="r" b="b"/>
                <a:pathLst>
                  <a:path w="177" h="300">
                    <a:moveTo>
                      <a:pt x="1" y="300"/>
                    </a:moveTo>
                    <a:lnTo>
                      <a:pt x="10" y="292"/>
                    </a:lnTo>
                    <a:lnTo>
                      <a:pt x="18" y="284"/>
                    </a:lnTo>
                    <a:lnTo>
                      <a:pt x="27" y="276"/>
                    </a:lnTo>
                    <a:lnTo>
                      <a:pt x="37" y="268"/>
                    </a:lnTo>
                    <a:lnTo>
                      <a:pt x="46" y="261"/>
                    </a:lnTo>
                    <a:lnTo>
                      <a:pt x="54" y="253"/>
                    </a:lnTo>
                    <a:lnTo>
                      <a:pt x="63" y="245"/>
                    </a:lnTo>
                    <a:lnTo>
                      <a:pt x="71" y="236"/>
                    </a:lnTo>
                    <a:lnTo>
                      <a:pt x="80" y="225"/>
                    </a:lnTo>
                    <a:lnTo>
                      <a:pt x="89" y="215"/>
                    </a:lnTo>
                    <a:lnTo>
                      <a:pt x="98" y="205"/>
                    </a:lnTo>
                    <a:lnTo>
                      <a:pt x="106" y="193"/>
                    </a:lnTo>
                    <a:lnTo>
                      <a:pt x="114" y="183"/>
                    </a:lnTo>
                    <a:lnTo>
                      <a:pt x="122" y="171"/>
                    </a:lnTo>
                    <a:lnTo>
                      <a:pt x="130" y="160"/>
                    </a:lnTo>
                    <a:lnTo>
                      <a:pt x="137" y="148"/>
                    </a:lnTo>
                    <a:lnTo>
                      <a:pt x="146" y="133"/>
                    </a:lnTo>
                    <a:lnTo>
                      <a:pt x="156" y="115"/>
                    </a:lnTo>
                    <a:lnTo>
                      <a:pt x="166" y="95"/>
                    </a:lnTo>
                    <a:lnTo>
                      <a:pt x="173" y="74"/>
                    </a:lnTo>
                    <a:lnTo>
                      <a:pt x="177" y="54"/>
                    </a:lnTo>
                    <a:lnTo>
                      <a:pt x="177" y="34"/>
                    </a:lnTo>
                    <a:lnTo>
                      <a:pt x="174" y="16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9" y="2"/>
                    </a:lnTo>
                    <a:lnTo>
                      <a:pt x="159" y="3"/>
                    </a:lnTo>
                    <a:lnTo>
                      <a:pt x="167" y="22"/>
                    </a:lnTo>
                    <a:lnTo>
                      <a:pt x="169" y="42"/>
                    </a:lnTo>
                    <a:lnTo>
                      <a:pt x="167" y="64"/>
                    </a:lnTo>
                    <a:lnTo>
                      <a:pt x="160" y="86"/>
                    </a:lnTo>
                    <a:lnTo>
                      <a:pt x="151" y="108"/>
                    </a:lnTo>
                    <a:lnTo>
                      <a:pt x="139" y="130"/>
                    </a:lnTo>
                    <a:lnTo>
                      <a:pt x="128" y="148"/>
                    </a:lnTo>
                    <a:lnTo>
                      <a:pt x="117" y="165"/>
                    </a:lnTo>
                    <a:lnTo>
                      <a:pt x="112" y="175"/>
                    </a:lnTo>
                    <a:lnTo>
                      <a:pt x="106" y="183"/>
                    </a:lnTo>
                    <a:lnTo>
                      <a:pt x="100" y="192"/>
                    </a:lnTo>
                    <a:lnTo>
                      <a:pt x="94" y="200"/>
                    </a:lnTo>
                    <a:lnTo>
                      <a:pt x="87" y="209"/>
                    </a:lnTo>
                    <a:lnTo>
                      <a:pt x="82" y="217"/>
                    </a:lnTo>
                    <a:lnTo>
                      <a:pt x="75" y="227"/>
                    </a:lnTo>
                    <a:lnTo>
                      <a:pt x="68" y="235"/>
                    </a:lnTo>
                    <a:lnTo>
                      <a:pt x="60" y="244"/>
                    </a:lnTo>
                    <a:lnTo>
                      <a:pt x="52" y="252"/>
                    </a:lnTo>
                    <a:lnTo>
                      <a:pt x="44" y="260"/>
                    </a:lnTo>
                    <a:lnTo>
                      <a:pt x="36" y="268"/>
                    </a:lnTo>
                    <a:lnTo>
                      <a:pt x="26" y="276"/>
                    </a:lnTo>
                    <a:lnTo>
                      <a:pt x="17" y="284"/>
                    </a:lnTo>
                    <a:lnTo>
                      <a:pt x="9" y="292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1" y="300"/>
                    </a:lnTo>
                    <a:lnTo>
                      <a:pt x="1" y="3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75"/>
              <p:cNvSpPr>
                <a:spLocks/>
              </p:cNvSpPr>
              <p:nvPr/>
            </p:nvSpPr>
            <p:spPr bwMode="auto">
              <a:xfrm>
                <a:off x="4783" y="2179"/>
                <a:ext cx="49" cy="9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16"/>
                  </a:cxn>
                  <a:cxn ang="0">
                    <a:pos x="59" y="35"/>
                  </a:cxn>
                  <a:cxn ang="0">
                    <a:pos x="42" y="56"/>
                  </a:cxn>
                  <a:cxn ang="0">
                    <a:pos x="26" y="81"/>
                  </a:cxn>
                  <a:cxn ang="0">
                    <a:pos x="13" y="106"/>
                  </a:cxn>
                  <a:cxn ang="0">
                    <a:pos x="5" y="131"/>
                  </a:cxn>
                  <a:cxn ang="0">
                    <a:pos x="0" y="158"/>
                  </a:cxn>
                  <a:cxn ang="0">
                    <a:pos x="2" y="183"/>
                  </a:cxn>
                  <a:cxn ang="0">
                    <a:pos x="4" y="184"/>
                  </a:cxn>
                  <a:cxn ang="0">
                    <a:pos x="6" y="184"/>
                  </a:cxn>
                  <a:cxn ang="0">
                    <a:pos x="9" y="181"/>
                  </a:cxn>
                  <a:cxn ang="0">
                    <a:pos x="10" y="179"/>
                  </a:cxn>
                  <a:cxn ang="0">
                    <a:pos x="12" y="153"/>
                  </a:cxn>
                  <a:cxn ang="0">
                    <a:pos x="18" y="129"/>
                  </a:cxn>
                  <a:cxn ang="0">
                    <a:pos x="25" y="105"/>
                  </a:cxn>
                  <a:cxn ang="0">
                    <a:pos x="35" y="82"/>
                  </a:cxn>
                  <a:cxn ang="0">
                    <a:pos x="48" y="60"/>
                  </a:cxn>
                  <a:cxn ang="0">
                    <a:pos x="63" y="38"/>
                  </a:cxn>
                  <a:cxn ang="0">
                    <a:pos x="79" y="18"/>
                  </a:cxn>
                  <a:cxn ang="0">
                    <a:pos x="97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98" h="184">
                    <a:moveTo>
                      <a:pt x="97" y="0"/>
                    </a:moveTo>
                    <a:lnTo>
                      <a:pt x="78" y="16"/>
                    </a:lnTo>
                    <a:lnTo>
                      <a:pt x="59" y="35"/>
                    </a:lnTo>
                    <a:lnTo>
                      <a:pt x="42" y="56"/>
                    </a:lnTo>
                    <a:lnTo>
                      <a:pt x="26" y="81"/>
                    </a:lnTo>
                    <a:lnTo>
                      <a:pt x="13" y="106"/>
                    </a:lnTo>
                    <a:lnTo>
                      <a:pt x="5" y="131"/>
                    </a:lnTo>
                    <a:lnTo>
                      <a:pt x="0" y="158"/>
                    </a:lnTo>
                    <a:lnTo>
                      <a:pt x="2" y="183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9" y="181"/>
                    </a:lnTo>
                    <a:lnTo>
                      <a:pt x="10" y="179"/>
                    </a:lnTo>
                    <a:lnTo>
                      <a:pt x="12" y="153"/>
                    </a:lnTo>
                    <a:lnTo>
                      <a:pt x="18" y="129"/>
                    </a:lnTo>
                    <a:lnTo>
                      <a:pt x="25" y="105"/>
                    </a:lnTo>
                    <a:lnTo>
                      <a:pt x="35" y="82"/>
                    </a:lnTo>
                    <a:lnTo>
                      <a:pt x="48" y="60"/>
                    </a:lnTo>
                    <a:lnTo>
                      <a:pt x="63" y="38"/>
                    </a:lnTo>
                    <a:lnTo>
                      <a:pt x="79" y="18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76"/>
              <p:cNvSpPr>
                <a:spLocks/>
              </p:cNvSpPr>
              <p:nvPr/>
            </p:nvSpPr>
            <p:spPr bwMode="auto">
              <a:xfrm>
                <a:off x="4784" y="2250"/>
                <a:ext cx="36" cy="7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" y="35"/>
                  </a:cxn>
                  <a:cxn ang="0">
                    <a:pos x="9" y="28"/>
                  </a:cxn>
                  <a:cxn ang="0">
                    <a:pos x="15" y="20"/>
                  </a:cxn>
                  <a:cxn ang="0">
                    <a:pos x="23" y="12"/>
                  </a:cxn>
                  <a:cxn ang="0">
                    <a:pos x="30" y="8"/>
                  </a:cxn>
                  <a:cxn ang="0">
                    <a:pos x="39" y="5"/>
                  </a:cxn>
                  <a:cxn ang="0">
                    <a:pos x="47" y="8"/>
                  </a:cxn>
                  <a:cxn ang="0">
                    <a:pos x="55" y="16"/>
                  </a:cxn>
                  <a:cxn ang="0">
                    <a:pos x="60" y="24"/>
                  </a:cxn>
                  <a:cxn ang="0">
                    <a:pos x="62" y="34"/>
                  </a:cxn>
                  <a:cxn ang="0">
                    <a:pos x="63" y="43"/>
                  </a:cxn>
                  <a:cxn ang="0">
                    <a:pos x="64" y="54"/>
                  </a:cxn>
                  <a:cxn ang="0">
                    <a:pos x="66" y="76"/>
                  </a:cxn>
                  <a:cxn ang="0">
                    <a:pos x="64" y="99"/>
                  </a:cxn>
                  <a:cxn ang="0">
                    <a:pos x="60" y="122"/>
                  </a:cxn>
                  <a:cxn ang="0">
                    <a:pos x="56" y="144"/>
                  </a:cxn>
                  <a:cxn ang="0">
                    <a:pos x="56" y="145"/>
                  </a:cxn>
                  <a:cxn ang="0">
                    <a:pos x="58" y="145"/>
                  </a:cxn>
                  <a:cxn ang="0">
                    <a:pos x="60" y="144"/>
                  </a:cxn>
                  <a:cxn ang="0">
                    <a:pos x="61" y="141"/>
                  </a:cxn>
                  <a:cxn ang="0">
                    <a:pos x="65" y="122"/>
                  </a:cxn>
                  <a:cxn ang="0">
                    <a:pos x="69" y="101"/>
                  </a:cxn>
                  <a:cxn ang="0">
                    <a:pos x="71" y="80"/>
                  </a:cxn>
                  <a:cxn ang="0">
                    <a:pos x="72" y="60"/>
                  </a:cxn>
                  <a:cxn ang="0">
                    <a:pos x="72" y="47"/>
                  </a:cxn>
                  <a:cxn ang="0">
                    <a:pos x="71" y="33"/>
                  </a:cxn>
                  <a:cxn ang="0">
                    <a:pos x="68" y="19"/>
                  </a:cxn>
                  <a:cxn ang="0">
                    <a:pos x="62" y="9"/>
                  </a:cxn>
                  <a:cxn ang="0">
                    <a:pos x="53" y="2"/>
                  </a:cxn>
                  <a:cxn ang="0">
                    <a:pos x="43" y="0"/>
                  </a:cxn>
                  <a:cxn ang="0">
                    <a:pos x="34" y="2"/>
                  </a:cxn>
                  <a:cxn ang="0">
                    <a:pos x="26" y="8"/>
                  </a:cxn>
                  <a:cxn ang="0">
                    <a:pos x="18" y="15"/>
                  </a:cxn>
                  <a:cxn ang="0">
                    <a:pos x="10" y="24"/>
                  </a:cxn>
                  <a:cxn ang="0">
                    <a:pos x="4" y="3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</a:cxnLst>
                <a:rect l="0" t="0" r="r" b="b"/>
                <a:pathLst>
                  <a:path w="72" h="145">
                    <a:moveTo>
                      <a:pt x="0" y="41"/>
                    </a:moveTo>
                    <a:lnTo>
                      <a:pt x="3" y="35"/>
                    </a:lnTo>
                    <a:lnTo>
                      <a:pt x="9" y="28"/>
                    </a:lnTo>
                    <a:lnTo>
                      <a:pt x="15" y="20"/>
                    </a:lnTo>
                    <a:lnTo>
                      <a:pt x="23" y="12"/>
                    </a:lnTo>
                    <a:lnTo>
                      <a:pt x="30" y="8"/>
                    </a:lnTo>
                    <a:lnTo>
                      <a:pt x="39" y="5"/>
                    </a:lnTo>
                    <a:lnTo>
                      <a:pt x="47" y="8"/>
                    </a:lnTo>
                    <a:lnTo>
                      <a:pt x="55" y="16"/>
                    </a:lnTo>
                    <a:lnTo>
                      <a:pt x="60" y="24"/>
                    </a:lnTo>
                    <a:lnTo>
                      <a:pt x="62" y="34"/>
                    </a:lnTo>
                    <a:lnTo>
                      <a:pt x="63" y="43"/>
                    </a:lnTo>
                    <a:lnTo>
                      <a:pt x="64" y="54"/>
                    </a:lnTo>
                    <a:lnTo>
                      <a:pt x="66" y="76"/>
                    </a:lnTo>
                    <a:lnTo>
                      <a:pt x="64" y="99"/>
                    </a:lnTo>
                    <a:lnTo>
                      <a:pt x="60" y="122"/>
                    </a:lnTo>
                    <a:lnTo>
                      <a:pt x="56" y="144"/>
                    </a:lnTo>
                    <a:lnTo>
                      <a:pt x="56" y="145"/>
                    </a:lnTo>
                    <a:lnTo>
                      <a:pt x="58" y="145"/>
                    </a:lnTo>
                    <a:lnTo>
                      <a:pt x="60" y="144"/>
                    </a:lnTo>
                    <a:lnTo>
                      <a:pt x="61" y="141"/>
                    </a:lnTo>
                    <a:lnTo>
                      <a:pt x="65" y="122"/>
                    </a:lnTo>
                    <a:lnTo>
                      <a:pt x="69" y="101"/>
                    </a:lnTo>
                    <a:lnTo>
                      <a:pt x="71" y="80"/>
                    </a:lnTo>
                    <a:lnTo>
                      <a:pt x="72" y="60"/>
                    </a:lnTo>
                    <a:lnTo>
                      <a:pt x="72" y="47"/>
                    </a:lnTo>
                    <a:lnTo>
                      <a:pt x="71" y="33"/>
                    </a:lnTo>
                    <a:lnTo>
                      <a:pt x="68" y="19"/>
                    </a:lnTo>
                    <a:lnTo>
                      <a:pt x="62" y="9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4" y="2"/>
                    </a:lnTo>
                    <a:lnTo>
                      <a:pt x="26" y="8"/>
                    </a:lnTo>
                    <a:lnTo>
                      <a:pt x="18" y="15"/>
                    </a:lnTo>
                    <a:lnTo>
                      <a:pt x="10" y="24"/>
                    </a:lnTo>
                    <a:lnTo>
                      <a:pt x="4" y="3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77"/>
              <p:cNvSpPr>
                <a:spLocks/>
              </p:cNvSpPr>
              <p:nvPr/>
            </p:nvSpPr>
            <p:spPr bwMode="auto">
              <a:xfrm>
                <a:off x="4817" y="2177"/>
                <a:ext cx="19" cy="10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6" y="25"/>
                  </a:cxn>
                  <a:cxn ang="0">
                    <a:pos x="17" y="49"/>
                  </a:cxn>
                  <a:cxn ang="0">
                    <a:pos x="10" y="73"/>
                  </a:cxn>
                  <a:cxn ang="0">
                    <a:pos x="5" y="98"/>
                  </a:cxn>
                  <a:cxn ang="0">
                    <a:pos x="3" y="124"/>
                  </a:cxn>
                  <a:cxn ang="0">
                    <a:pos x="0" y="150"/>
                  </a:cxn>
                  <a:cxn ang="0">
                    <a:pos x="0" y="175"/>
                  </a:cxn>
                  <a:cxn ang="0">
                    <a:pos x="0" y="202"/>
                  </a:cxn>
                  <a:cxn ang="0">
                    <a:pos x="0" y="203"/>
                  </a:cxn>
                  <a:cxn ang="0">
                    <a:pos x="3" y="202"/>
                  </a:cxn>
                  <a:cxn ang="0">
                    <a:pos x="4" y="201"/>
                  </a:cxn>
                  <a:cxn ang="0">
                    <a:pos x="4" y="200"/>
                  </a:cxn>
                  <a:cxn ang="0">
                    <a:pos x="4" y="174"/>
                  </a:cxn>
                  <a:cxn ang="0">
                    <a:pos x="5" y="149"/>
                  </a:cxn>
                  <a:cxn ang="0">
                    <a:pos x="7" y="124"/>
                  </a:cxn>
                  <a:cxn ang="0">
                    <a:pos x="10" y="98"/>
                  </a:cxn>
                  <a:cxn ang="0">
                    <a:pos x="13" y="74"/>
                  </a:cxn>
                  <a:cxn ang="0">
                    <a:pos x="20" y="49"/>
                  </a:cxn>
                  <a:cxn ang="0">
                    <a:pos x="28" y="25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</a:cxnLst>
                <a:rect l="0" t="0" r="r" b="b"/>
                <a:pathLst>
                  <a:path w="38" h="203">
                    <a:moveTo>
                      <a:pt x="37" y="0"/>
                    </a:moveTo>
                    <a:lnTo>
                      <a:pt x="26" y="25"/>
                    </a:lnTo>
                    <a:lnTo>
                      <a:pt x="17" y="49"/>
                    </a:lnTo>
                    <a:lnTo>
                      <a:pt x="10" y="73"/>
                    </a:lnTo>
                    <a:lnTo>
                      <a:pt x="5" y="98"/>
                    </a:lnTo>
                    <a:lnTo>
                      <a:pt x="3" y="124"/>
                    </a:lnTo>
                    <a:lnTo>
                      <a:pt x="0" y="150"/>
                    </a:lnTo>
                    <a:lnTo>
                      <a:pt x="0" y="175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3" y="202"/>
                    </a:lnTo>
                    <a:lnTo>
                      <a:pt x="4" y="201"/>
                    </a:lnTo>
                    <a:lnTo>
                      <a:pt x="4" y="200"/>
                    </a:lnTo>
                    <a:lnTo>
                      <a:pt x="4" y="174"/>
                    </a:lnTo>
                    <a:lnTo>
                      <a:pt x="5" y="149"/>
                    </a:lnTo>
                    <a:lnTo>
                      <a:pt x="7" y="124"/>
                    </a:lnTo>
                    <a:lnTo>
                      <a:pt x="10" y="98"/>
                    </a:lnTo>
                    <a:lnTo>
                      <a:pt x="13" y="74"/>
                    </a:lnTo>
                    <a:lnTo>
                      <a:pt x="20" y="49"/>
                    </a:lnTo>
                    <a:lnTo>
                      <a:pt x="28" y="2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78"/>
              <p:cNvSpPr>
                <a:spLocks/>
              </p:cNvSpPr>
              <p:nvPr/>
            </p:nvSpPr>
            <p:spPr bwMode="auto">
              <a:xfrm>
                <a:off x="4799" y="2146"/>
                <a:ext cx="135" cy="432"/>
              </a:xfrm>
              <a:custGeom>
                <a:avLst/>
                <a:gdLst/>
                <a:ahLst/>
                <a:cxnLst>
                  <a:cxn ang="0">
                    <a:pos x="194" y="121"/>
                  </a:cxn>
                  <a:cxn ang="0">
                    <a:pos x="170" y="144"/>
                  </a:cxn>
                  <a:cxn ang="0">
                    <a:pos x="146" y="166"/>
                  </a:cxn>
                  <a:cxn ang="0">
                    <a:pos x="122" y="188"/>
                  </a:cxn>
                  <a:cxn ang="0">
                    <a:pos x="92" y="220"/>
                  </a:cxn>
                  <a:cxn ang="0">
                    <a:pos x="62" y="267"/>
                  </a:cxn>
                  <a:cxn ang="0">
                    <a:pos x="39" y="319"/>
                  </a:cxn>
                  <a:cxn ang="0">
                    <a:pos x="21" y="373"/>
                  </a:cxn>
                  <a:cxn ang="0">
                    <a:pos x="4" y="459"/>
                  </a:cxn>
                  <a:cxn ang="0">
                    <a:pos x="1" y="577"/>
                  </a:cxn>
                  <a:cxn ang="0">
                    <a:pos x="13" y="665"/>
                  </a:cxn>
                  <a:cxn ang="0">
                    <a:pos x="30" y="721"/>
                  </a:cxn>
                  <a:cxn ang="0">
                    <a:pos x="47" y="779"/>
                  </a:cxn>
                  <a:cxn ang="0">
                    <a:pos x="63" y="835"/>
                  </a:cxn>
                  <a:cxn ang="0">
                    <a:pos x="70" y="864"/>
                  </a:cxn>
                  <a:cxn ang="0">
                    <a:pos x="70" y="864"/>
                  </a:cxn>
                  <a:cxn ang="0">
                    <a:pos x="65" y="838"/>
                  </a:cxn>
                  <a:cxn ang="0">
                    <a:pos x="54" y="786"/>
                  </a:cxn>
                  <a:cxn ang="0">
                    <a:pos x="40" y="735"/>
                  </a:cxn>
                  <a:cxn ang="0">
                    <a:pos x="25" y="683"/>
                  </a:cxn>
                  <a:cxn ang="0">
                    <a:pos x="6" y="595"/>
                  </a:cxn>
                  <a:cxn ang="0">
                    <a:pos x="9" y="464"/>
                  </a:cxn>
                  <a:cxn ang="0">
                    <a:pos x="23" y="383"/>
                  </a:cxn>
                  <a:cxn ang="0">
                    <a:pos x="33" y="348"/>
                  </a:cxn>
                  <a:cxn ang="0">
                    <a:pos x="44" y="313"/>
                  </a:cxn>
                  <a:cxn ang="0">
                    <a:pos x="59" y="280"/>
                  </a:cxn>
                  <a:cxn ang="0">
                    <a:pos x="77" y="249"/>
                  </a:cxn>
                  <a:cxn ang="0">
                    <a:pos x="97" y="220"/>
                  </a:cxn>
                  <a:cxn ang="0">
                    <a:pos x="123" y="195"/>
                  </a:cxn>
                  <a:cxn ang="0">
                    <a:pos x="149" y="169"/>
                  </a:cxn>
                  <a:cxn ang="0">
                    <a:pos x="171" y="149"/>
                  </a:cxn>
                  <a:cxn ang="0">
                    <a:pos x="188" y="130"/>
                  </a:cxn>
                  <a:cxn ang="0">
                    <a:pos x="206" y="111"/>
                  </a:cxn>
                  <a:cxn ang="0">
                    <a:pos x="222" y="90"/>
                  </a:cxn>
                  <a:cxn ang="0">
                    <a:pos x="237" y="69"/>
                  </a:cxn>
                  <a:cxn ang="0">
                    <a:pos x="251" y="44"/>
                  </a:cxn>
                  <a:cxn ang="0">
                    <a:pos x="262" y="19"/>
                  </a:cxn>
                  <a:cxn ang="0">
                    <a:pos x="269" y="2"/>
                  </a:cxn>
                  <a:cxn ang="0">
                    <a:pos x="269" y="4"/>
                  </a:cxn>
                  <a:cxn ang="0">
                    <a:pos x="258" y="25"/>
                  </a:cxn>
                  <a:cxn ang="0">
                    <a:pos x="238" y="60"/>
                  </a:cxn>
                  <a:cxn ang="0">
                    <a:pos x="216" y="95"/>
                  </a:cxn>
                </a:cxnLst>
                <a:rect l="0" t="0" r="r" b="b"/>
                <a:pathLst>
                  <a:path w="270" h="864">
                    <a:moveTo>
                      <a:pt x="205" y="108"/>
                    </a:moveTo>
                    <a:lnTo>
                      <a:pt x="194" y="121"/>
                    </a:lnTo>
                    <a:lnTo>
                      <a:pt x="183" y="133"/>
                    </a:lnTo>
                    <a:lnTo>
                      <a:pt x="170" y="144"/>
                    </a:lnTo>
                    <a:lnTo>
                      <a:pt x="158" y="155"/>
                    </a:lnTo>
                    <a:lnTo>
                      <a:pt x="146" y="166"/>
                    </a:lnTo>
                    <a:lnTo>
                      <a:pt x="133" y="176"/>
                    </a:lnTo>
                    <a:lnTo>
                      <a:pt x="122" y="188"/>
                    </a:lnTo>
                    <a:lnTo>
                      <a:pt x="110" y="199"/>
                    </a:lnTo>
                    <a:lnTo>
                      <a:pt x="92" y="220"/>
                    </a:lnTo>
                    <a:lnTo>
                      <a:pt x="76" y="243"/>
                    </a:lnTo>
                    <a:lnTo>
                      <a:pt x="62" y="267"/>
                    </a:lnTo>
                    <a:lnTo>
                      <a:pt x="49" y="293"/>
                    </a:lnTo>
                    <a:lnTo>
                      <a:pt x="39" y="319"/>
                    </a:lnTo>
                    <a:lnTo>
                      <a:pt x="30" y="347"/>
                    </a:lnTo>
                    <a:lnTo>
                      <a:pt x="21" y="373"/>
                    </a:lnTo>
                    <a:lnTo>
                      <a:pt x="15" y="401"/>
                    </a:lnTo>
                    <a:lnTo>
                      <a:pt x="4" y="459"/>
                    </a:lnTo>
                    <a:lnTo>
                      <a:pt x="0" y="519"/>
                    </a:lnTo>
                    <a:lnTo>
                      <a:pt x="1" y="577"/>
                    </a:lnTo>
                    <a:lnTo>
                      <a:pt x="8" y="636"/>
                    </a:lnTo>
                    <a:lnTo>
                      <a:pt x="13" y="665"/>
                    </a:lnTo>
                    <a:lnTo>
                      <a:pt x="21" y="694"/>
                    </a:lnTo>
                    <a:lnTo>
                      <a:pt x="30" y="721"/>
                    </a:lnTo>
                    <a:lnTo>
                      <a:pt x="39" y="750"/>
                    </a:lnTo>
                    <a:lnTo>
                      <a:pt x="47" y="779"/>
                    </a:lnTo>
                    <a:lnTo>
                      <a:pt x="56" y="806"/>
                    </a:lnTo>
                    <a:lnTo>
                      <a:pt x="63" y="835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65" y="838"/>
                    </a:lnTo>
                    <a:lnTo>
                      <a:pt x="59" y="812"/>
                    </a:lnTo>
                    <a:lnTo>
                      <a:pt x="54" y="786"/>
                    </a:lnTo>
                    <a:lnTo>
                      <a:pt x="47" y="760"/>
                    </a:lnTo>
                    <a:lnTo>
                      <a:pt x="40" y="735"/>
                    </a:lnTo>
                    <a:lnTo>
                      <a:pt x="32" y="710"/>
                    </a:lnTo>
                    <a:lnTo>
                      <a:pt x="25" y="683"/>
                    </a:lnTo>
                    <a:lnTo>
                      <a:pt x="18" y="658"/>
                    </a:lnTo>
                    <a:lnTo>
                      <a:pt x="6" y="595"/>
                    </a:lnTo>
                    <a:lnTo>
                      <a:pt x="3" y="530"/>
                    </a:lnTo>
                    <a:lnTo>
                      <a:pt x="9" y="464"/>
                    </a:lnTo>
                    <a:lnTo>
                      <a:pt x="19" y="401"/>
                    </a:lnTo>
                    <a:lnTo>
                      <a:pt x="23" y="383"/>
                    </a:lnTo>
                    <a:lnTo>
                      <a:pt x="27" y="365"/>
                    </a:lnTo>
                    <a:lnTo>
                      <a:pt x="33" y="348"/>
                    </a:lnTo>
                    <a:lnTo>
                      <a:pt x="39" y="331"/>
                    </a:lnTo>
                    <a:lnTo>
                      <a:pt x="44" y="313"/>
                    </a:lnTo>
                    <a:lnTo>
                      <a:pt x="51" y="296"/>
                    </a:lnTo>
                    <a:lnTo>
                      <a:pt x="59" y="280"/>
                    </a:lnTo>
                    <a:lnTo>
                      <a:pt x="68" y="264"/>
                    </a:lnTo>
                    <a:lnTo>
                      <a:pt x="77" y="249"/>
                    </a:lnTo>
                    <a:lnTo>
                      <a:pt x="87" y="234"/>
                    </a:lnTo>
                    <a:lnTo>
                      <a:pt x="97" y="220"/>
                    </a:lnTo>
                    <a:lnTo>
                      <a:pt x="110" y="207"/>
                    </a:lnTo>
                    <a:lnTo>
                      <a:pt x="123" y="195"/>
                    </a:lnTo>
                    <a:lnTo>
                      <a:pt x="135" y="182"/>
                    </a:lnTo>
                    <a:lnTo>
                      <a:pt x="149" y="169"/>
                    </a:lnTo>
                    <a:lnTo>
                      <a:pt x="162" y="158"/>
                    </a:lnTo>
                    <a:lnTo>
                      <a:pt x="171" y="149"/>
                    </a:lnTo>
                    <a:lnTo>
                      <a:pt x="180" y="140"/>
                    </a:lnTo>
                    <a:lnTo>
                      <a:pt x="188" y="130"/>
                    </a:lnTo>
                    <a:lnTo>
                      <a:pt x="198" y="120"/>
                    </a:lnTo>
                    <a:lnTo>
                      <a:pt x="206" y="111"/>
                    </a:lnTo>
                    <a:lnTo>
                      <a:pt x="214" y="100"/>
                    </a:lnTo>
                    <a:lnTo>
                      <a:pt x="222" y="90"/>
                    </a:lnTo>
                    <a:lnTo>
                      <a:pt x="230" y="80"/>
                    </a:lnTo>
                    <a:lnTo>
                      <a:pt x="237" y="69"/>
                    </a:lnTo>
                    <a:lnTo>
                      <a:pt x="244" y="57"/>
                    </a:lnTo>
                    <a:lnTo>
                      <a:pt x="251" y="44"/>
                    </a:lnTo>
                    <a:lnTo>
                      <a:pt x="258" y="31"/>
                    </a:lnTo>
                    <a:lnTo>
                      <a:pt x="262" y="19"/>
                    </a:lnTo>
                    <a:lnTo>
                      <a:pt x="267" y="9"/>
                    </a:lnTo>
                    <a:lnTo>
                      <a:pt x="269" y="2"/>
                    </a:lnTo>
                    <a:lnTo>
                      <a:pt x="270" y="0"/>
                    </a:lnTo>
                    <a:lnTo>
                      <a:pt x="269" y="4"/>
                    </a:lnTo>
                    <a:lnTo>
                      <a:pt x="264" y="13"/>
                    </a:lnTo>
                    <a:lnTo>
                      <a:pt x="258" y="25"/>
                    </a:lnTo>
                    <a:lnTo>
                      <a:pt x="248" y="42"/>
                    </a:lnTo>
                    <a:lnTo>
                      <a:pt x="238" y="60"/>
                    </a:lnTo>
                    <a:lnTo>
                      <a:pt x="226" y="77"/>
                    </a:lnTo>
                    <a:lnTo>
                      <a:pt x="216" y="95"/>
                    </a:lnTo>
                    <a:lnTo>
                      <a:pt x="20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79"/>
              <p:cNvSpPr>
                <a:spLocks/>
              </p:cNvSpPr>
              <p:nvPr/>
            </p:nvSpPr>
            <p:spPr bwMode="auto">
              <a:xfrm>
                <a:off x="4846" y="2559"/>
                <a:ext cx="86" cy="10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0" y="3"/>
                  </a:cxn>
                  <a:cxn ang="0">
                    <a:pos x="39" y="3"/>
                  </a:cxn>
                  <a:cxn ang="0">
                    <a:pos x="59" y="5"/>
                  </a:cxn>
                  <a:cxn ang="0">
                    <a:pos x="76" y="11"/>
                  </a:cxn>
                  <a:cxn ang="0">
                    <a:pos x="93" y="19"/>
                  </a:cxn>
                  <a:cxn ang="0">
                    <a:pos x="109" y="30"/>
                  </a:cxn>
                  <a:cxn ang="0">
                    <a:pos x="123" y="43"/>
                  </a:cxn>
                  <a:cxn ang="0">
                    <a:pos x="136" y="57"/>
                  </a:cxn>
                  <a:cxn ang="0">
                    <a:pos x="147" y="73"/>
                  </a:cxn>
                  <a:cxn ang="0">
                    <a:pos x="155" y="90"/>
                  </a:cxn>
                  <a:cxn ang="0">
                    <a:pos x="161" y="107"/>
                  </a:cxn>
                  <a:cxn ang="0">
                    <a:pos x="165" y="126"/>
                  </a:cxn>
                  <a:cxn ang="0">
                    <a:pos x="166" y="145"/>
                  </a:cxn>
                  <a:cxn ang="0">
                    <a:pos x="164" y="165"/>
                  </a:cxn>
                  <a:cxn ang="0">
                    <a:pos x="159" y="183"/>
                  </a:cxn>
                  <a:cxn ang="0">
                    <a:pos x="150" y="202"/>
                  </a:cxn>
                  <a:cxn ang="0">
                    <a:pos x="150" y="203"/>
                  </a:cxn>
                  <a:cxn ang="0">
                    <a:pos x="150" y="204"/>
                  </a:cxn>
                  <a:cxn ang="0">
                    <a:pos x="151" y="204"/>
                  </a:cxn>
                  <a:cxn ang="0">
                    <a:pos x="152" y="203"/>
                  </a:cxn>
                  <a:cxn ang="0">
                    <a:pos x="161" y="186"/>
                  </a:cxn>
                  <a:cxn ang="0">
                    <a:pos x="168" y="167"/>
                  </a:cxn>
                  <a:cxn ang="0">
                    <a:pos x="172" y="149"/>
                  </a:cxn>
                  <a:cxn ang="0">
                    <a:pos x="172" y="132"/>
                  </a:cxn>
                  <a:cxn ang="0">
                    <a:pos x="169" y="113"/>
                  </a:cxn>
                  <a:cxn ang="0">
                    <a:pos x="165" y="95"/>
                  </a:cxn>
                  <a:cxn ang="0">
                    <a:pos x="157" y="77"/>
                  </a:cxn>
                  <a:cxn ang="0">
                    <a:pos x="146" y="60"/>
                  </a:cxn>
                  <a:cxn ang="0">
                    <a:pos x="132" y="43"/>
                  </a:cxn>
                  <a:cxn ang="0">
                    <a:pos x="117" y="28"/>
                  </a:cxn>
                  <a:cxn ang="0">
                    <a:pos x="100" y="16"/>
                  </a:cxn>
                  <a:cxn ang="0">
                    <a:pos x="82" y="8"/>
                  </a:cxn>
                  <a:cxn ang="0">
                    <a:pos x="63" y="3"/>
                  </a:cxn>
                  <a:cxn ang="0">
                    <a:pos x="43" y="0"/>
                  </a:cxn>
                  <a:cxn ang="0">
                    <a:pos x="22" y="1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2" h="204">
                    <a:moveTo>
                      <a:pt x="0" y="6"/>
                    </a:moveTo>
                    <a:lnTo>
                      <a:pt x="20" y="3"/>
                    </a:lnTo>
                    <a:lnTo>
                      <a:pt x="39" y="3"/>
                    </a:lnTo>
                    <a:lnTo>
                      <a:pt x="59" y="5"/>
                    </a:lnTo>
                    <a:lnTo>
                      <a:pt x="76" y="11"/>
                    </a:lnTo>
                    <a:lnTo>
                      <a:pt x="93" y="19"/>
                    </a:lnTo>
                    <a:lnTo>
                      <a:pt x="109" y="30"/>
                    </a:lnTo>
                    <a:lnTo>
                      <a:pt x="123" y="43"/>
                    </a:lnTo>
                    <a:lnTo>
                      <a:pt x="136" y="57"/>
                    </a:lnTo>
                    <a:lnTo>
                      <a:pt x="147" y="73"/>
                    </a:lnTo>
                    <a:lnTo>
                      <a:pt x="155" y="90"/>
                    </a:lnTo>
                    <a:lnTo>
                      <a:pt x="161" y="107"/>
                    </a:lnTo>
                    <a:lnTo>
                      <a:pt x="165" y="126"/>
                    </a:lnTo>
                    <a:lnTo>
                      <a:pt x="166" y="145"/>
                    </a:lnTo>
                    <a:lnTo>
                      <a:pt x="164" y="165"/>
                    </a:lnTo>
                    <a:lnTo>
                      <a:pt x="159" y="183"/>
                    </a:lnTo>
                    <a:lnTo>
                      <a:pt x="150" y="202"/>
                    </a:lnTo>
                    <a:lnTo>
                      <a:pt x="150" y="203"/>
                    </a:lnTo>
                    <a:lnTo>
                      <a:pt x="150" y="204"/>
                    </a:lnTo>
                    <a:lnTo>
                      <a:pt x="151" y="204"/>
                    </a:lnTo>
                    <a:lnTo>
                      <a:pt x="152" y="203"/>
                    </a:lnTo>
                    <a:lnTo>
                      <a:pt x="161" y="186"/>
                    </a:lnTo>
                    <a:lnTo>
                      <a:pt x="168" y="167"/>
                    </a:lnTo>
                    <a:lnTo>
                      <a:pt x="172" y="149"/>
                    </a:lnTo>
                    <a:lnTo>
                      <a:pt x="172" y="132"/>
                    </a:lnTo>
                    <a:lnTo>
                      <a:pt x="169" y="113"/>
                    </a:lnTo>
                    <a:lnTo>
                      <a:pt x="165" y="95"/>
                    </a:lnTo>
                    <a:lnTo>
                      <a:pt x="157" y="77"/>
                    </a:lnTo>
                    <a:lnTo>
                      <a:pt x="146" y="60"/>
                    </a:lnTo>
                    <a:lnTo>
                      <a:pt x="132" y="43"/>
                    </a:lnTo>
                    <a:lnTo>
                      <a:pt x="117" y="28"/>
                    </a:lnTo>
                    <a:lnTo>
                      <a:pt x="100" y="16"/>
                    </a:lnTo>
                    <a:lnTo>
                      <a:pt x="82" y="8"/>
                    </a:lnTo>
                    <a:lnTo>
                      <a:pt x="63" y="3"/>
                    </a:lnTo>
                    <a:lnTo>
                      <a:pt x="43" y="0"/>
                    </a:lnTo>
                    <a:lnTo>
                      <a:pt x="22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80"/>
              <p:cNvSpPr>
                <a:spLocks/>
              </p:cNvSpPr>
              <p:nvPr/>
            </p:nvSpPr>
            <p:spPr bwMode="auto">
              <a:xfrm>
                <a:off x="4863" y="2533"/>
                <a:ext cx="122" cy="120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36" y="18"/>
                  </a:cxn>
                  <a:cxn ang="0">
                    <a:pos x="63" y="10"/>
                  </a:cxn>
                  <a:cxn ang="0">
                    <a:pos x="89" y="6"/>
                  </a:cxn>
                  <a:cxn ang="0">
                    <a:pos x="116" y="11"/>
                  </a:cxn>
                  <a:cxn ang="0">
                    <a:pos x="139" y="20"/>
                  </a:cxn>
                  <a:cxn ang="0">
                    <a:pos x="161" y="33"/>
                  </a:cxn>
                  <a:cxn ang="0">
                    <a:pos x="182" y="49"/>
                  </a:cxn>
                  <a:cxn ang="0">
                    <a:pos x="201" y="68"/>
                  </a:cxn>
                  <a:cxn ang="0">
                    <a:pos x="218" y="94"/>
                  </a:cxn>
                  <a:cxn ang="0">
                    <a:pos x="229" y="122"/>
                  </a:cxn>
                  <a:cxn ang="0">
                    <a:pos x="231" y="154"/>
                  </a:cxn>
                  <a:cxn ang="0">
                    <a:pos x="225" y="184"/>
                  </a:cxn>
                  <a:cxn ang="0">
                    <a:pos x="207" y="205"/>
                  </a:cxn>
                  <a:cxn ang="0">
                    <a:pos x="180" y="219"/>
                  </a:cxn>
                  <a:cxn ang="0">
                    <a:pos x="153" y="228"/>
                  </a:cxn>
                  <a:cxn ang="0">
                    <a:pos x="137" y="234"/>
                  </a:cxn>
                  <a:cxn ang="0">
                    <a:pos x="134" y="239"/>
                  </a:cxn>
                  <a:cxn ang="0">
                    <a:pos x="164" y="235"/>
                  </a:cxn>
                  <a:cxn ang="0">
                    <a:pos x="210" y="212"/>
                  </a:cxn>
                  <a:cxn ang="0">
                    <a:pos x="239" y="173"/>
                  </a:cxn>
                  <a:cxn ang="0">
                    <a:pos x="243" y="122"/>
                  </a:cxn>
                  <a:cxn ang="0">
                    <a:pos x="226" y="79"/>
                  </a:cxn>
                  <a:cxn ang="0">
                    <a:pos x="206" y="52"/>
                  </a:cxn>
                  <a:cxn ang="0">
                    <a:pos x="180" y="30"/>
                  </a:cxn>
                  <a:cxn ang="0">
                    <a:pos x="152" y="14"/>
                  </a:cxn>
                  <a:cxn ang="0">
                    <a:pos x="117" y="3"/>
                  </a:cxn>
                  <a:cxn ang="0">
                    <a:pos x="82" y="2"/>
                  </a:cxn>
                  <a:cxn ang="0">
                    <a:pos x="49" y="11"/>
                  </a:cxn>
                  <a:cxn ang="0">
                    <a:pos x="16" y="27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244" h="240">
                    <a:moveTo>
                      <a:pt x="0" y="36"/>
                    </a:moveTo>
                    <a:lnTo>
                      <a:pt x="12" y="29"/>
                    </a:lnTo>
                    <a:lnTo>
                      <a:pt x="24" y="23"/>
                    </a:lnTo>
                    <a:lnTo>
                      <a:pt x="36" y="18"/>
                    </a:lnTo>
                    <a:lnTo>
                      <a:pt x="50" y="13"/>
                    </a:lnTo>
                    <a:lnTo>
                      <a:pt x="63" y="10"/>
                    </a:lnTo>
                    <a:lnTo>
                      <a:pt x="76" y="7"/>
                    </a:lnTo>
                    <a:lnTo>
                      <a:pt x="89" y="6"/>
                    </a:lnTo>
                    <a:lnTo>
                      <a:pt x="103" y="7"/>
                    </a:lnTo>
                    <a:lnTo>
                      <a:pt x="116" y="11"/>
                    </a:lnTo>
                    <a:lnTo>
                      <a:pt x="127" y="14"/>
                    </a:lnTo>
                    <a:lnTo>
                      <a:pt x="139" y="20"/>
                    </a:lnTo>
                    <a:lnTo>
                      <a:pt x="150" y="26"/>
                    </a:lnTo>
                    <a:lnTo>
                      <a:pt x="161" y="33"/>
                    </a:lnTo>
                    <a:lnTo>
                      <a:pt x="171" y="41"/>
                    </a:lnTo>
                    <a:lnTo>
                      <a:pt x="182" y="49"/>
                    </a:lnTo>
                    <a:lnTo>
                      <a:pt x="191" y="57"/>
                    </a:lnTo>
                    <a:lnTo>
                      <a:pt x="201" y="68"/>
                    </a:lnTo>
                    <a:lnTo>
                      <a:pt x="211" y="80"/>
                    </a:lnTo>
                    <a:lnTo>
                      <a:pt x="218" y="94"/>
                    </a:lnTo>
                    <a:lnTo>
                      <a:pt x="224" y="108"/>
                    </a:lnTo>
                    <a:lnTo>
                      <a:pt x="229" y="122"/>
                    </a:lnTo>
                    <a:lnTo>
                      <a:pt x="231" y="137"/>
                    </a:lnTo>
                    <a:lnTo>
                      <a:pt x="231" y="154"/>
                    </a:lnTo>
                    <a:lnTo>
                      <a:pt x="230" y="169"/>
                    </a:lnTo>
                    <a:lnTo>
                      <a:pt x="225" y="184"/>
                    </a:lnTo>
                    <a:lnTo>
                      <a:pt x="217" y="196"/>
                    </a:lnTo>
                    <a:lnTo>
                      <a:pt x="207" y="205"/>
                    </a:lnTo>
                    <a:lnTo>
                      <a:pt x="194" y="213"/>
                    </a:lnTo>
                    <a:lnTo>
                      <a:pt x="180" y="219"/>
                    </a:lnTo>
                    <a:lnTo>
                      <a:pt x="167" y="224"/>
                    </a:lnTo>
                    <a:lnTo>
                      <a:pt x="153" y="228"/>
                    </a:lnTo>
                    <a:lnTo>
                      <a:pt x="139" y="232"/>
                    </a:lnTo>
                    <a:lnTo>
                      <a:pt x="137" y="234"/>
                    </a:lnTo>
                    <a:lnTo>
                      <a:pt x="134" y="237"/>
                    </a:lnTo>
                    <a:lnTo>
                      <a:pt x="134" y="239"/>
                    </a:lnTo>
                    <a:lnTo>
                      <a:pt x="137" y="240"/>
                    </a:lnTo>
                    <a:lnTo>
                      <a:pt x="164" y="235"/>
                    </a:lnTo>
                    <a:lnTo>
                      <a:pt x="190" y="226"/>
                    </a:lnTo>
                    <a:lnTo>
                      <a:pt x="210" y="212"/>
                    </a:lnTo>
                    <a:lnTo>
                      <a:pt x="228" y="194"/>
                    </a:lnTo>
                    <a:lnTo>
                      <a:pt x="239" y="173"/>
                    </a:lnTo>
                    <a:lnTo>
                      <a:pt x="244" y="149"/>
                    </a:lnTo>
                    <a:lnTo>
                      <a:pt x="243" y="122"/>
                    </a:lnTo>
                    <a:lnTo>
                      <a:pt x="234" y="94"/>
                    </a:lnTo>
                    <a:lnTo>
                      <a:pt x="226" y="79"/>
                    </a:lnTo>
                    <a:lnTo>
                      <a:pt x="217" y="65"/>
                    </a:lnTo>
                    <a:lnTo>
                      <a:pt x="206" y="52"/>
                    </a:lnTo>
                    <a:lnTo>
                      <a:pt x="194" y="41"/>
                    </a:lnTo>
                    <a:lnTo>
                      <a:pt x="180" y="30"/>
                    </a:lnTo>
                    <a:lnTo>
                      <a:pt x="167" y="21"/>
                    </a:lnTo>
                    <a:lnTo>
                      <a:pt x="152" y="14"/>
                    </a:lnTo>
                    <a:lnTo>
                      <a:pt x="135" y="7"/>
                    </a:lnTo>
                    <a:lnTo>
                      <a:pt x="117" y="3"/>
                    </a:lnTo>
                    <a:lnTo>
                      <a:pt x="100" y="0"/>
                    </a:lnTo>
                    <a:lnTo>
                      <a:pt x="82" y="2"/>
                    </a:lnTo>
                    <a:lnTo>
                      <a:pt x="65" y="5"/>
                    </a:lnTo>
                    <a:lnTo>
                      <a:pt x="49" y="11"/>
                    </a:lnTo>
                    <a:lnTo>
                      <a:pt x="32" y="19"/>
                    </a:lnTo>
                    <a:lnTo>
                      <a:pt x="16" y="27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81"/>
              <p:cNvSpPr>
                <a:spLocks/>
              </p:cNvSpPr>
              <p:nvPr/>
            </p:nvSpPr>
            <p:spPr bwMode="auto">
              <a:xfrm>
                <a:off x="4796" y="2120"/>
                <a:ext cx="1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1" y="15"/>
                  </a:cxn>
                  <a:cxn ang="0">
                    <a:pos x="16" y="18"/>
                  </a:cxn>
                  <a:cxn ang="0">
                    <a:pos x="22" y="20"/>
                  </a:cxn>
                  <a:cxn ang="0">
                    <a:pos x="28" y="20"/>
                  </a:cxn>
                  <a:cxn ang="0">
                    <a:pos x="32" y="18"/>
                  </a:cxn>
                  <a:cxn ang="0">
                    <a:pos x="33" y="18"/>
                  </a:cxn>
                  <a:cxn ang="0">
                    <a:pos x="35" y="15"/>
                  </a:cxn>
                  <a:cxn ang="0">
                    <a:pos x="36" y="14"/>
                  </a:cxn>
                  <a:cxn ang="0">
                    <a:pos x="35" y="13"/>
                  </a:cxn>
                  <a:cxn ang="0">
                    <a:pos x="31" y="11"/>
                  </a:cxn>
                  <a:cxn ang="0">
                    <a:pos x="26" y="11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4" y="8"/>
                  </a:cxn>
                  <a:cxn ang="0">
                    <a:pos x="8" y="7"/>
                  </a:cxn>
                  <a:cxn ang="0">
                    <a:pos x="5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0">
                    <a:moveTo>
                      <a:pt x="0" y="0"/>
                    </a:moveTo>
                    <a:lnTo>
                      <a:pt x="2" y="5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1" y="15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5" y="15"/>
                    </a:lnTo>
                    <a:lnTo>
                      <a:pt x="36" y="14"/>
                    </a:lnTo>
                    <a:lnTo>
                      <a:pt x="35" y="13"/>
                    </a:lnTo>
                    <a:lnTo>
                      <a:pt x="31" y="11"/>
                    </a:lnTo>
                    <a:lnTo>
                      <a:pt x="26" y="11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8"/>
                    </a:lnTo>
                    <a:lnTo>
                      <a:pt x="8" y="7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82"/>
              <p:cNvSpPr>
                <a:spLocks/>
              </p:cNvSpPr>
              <p:nvPr/>
            </p:nvSpPr>
            <p:spPr bwMode="auto">
              <a:xfrm>
                <a:off x="4920" y="2030"/>
                <a:ext cx="46" cy="60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30" y="34"/>
                  </a:cxn>
                  <a:cxn ang="0">
                    <a:pos x="37" y="26"/>
                  </a:cxn>
                  <a:cxn ang="0">
                    <a:pos x="45" y="18"/>
                  </a:cxn>
                  <a:cxn ang="0">
                    <a:pos x="55" y="12"/>
                  </a:cxn>
                  <a:cxn ang="0">
                    <a:pos x="64" y="9"/>
                  </a:cxn>
                  <a:cxn ang="0">
                    <a:pos x="72" y="9"/>
                  </a:cxn>
                  <a:cxn ang="0">
                    <a:pos x="79" y="14"/>
                  </a:cxn>
                  <a:cxn ang="0">
                    <a:pos x="83" y="24"/>
                  </a:cxn>
                  <a:cxn ang="0">
                    <a:pos x="84" y="32"/>
                  </a:cxn>
                  <a:cxn ang="0">
                    <a:pos x="83" y="41"/>
                  </a:cxn>
                  <a:cxn ang="0">
                    <a:pos x="80" y="49"/>
                  </a:cxn>
                  <a:cxn ang="0">
                    <a:pos x="76" y="59"/>
                  </a:cxn>
                  <a:cxn ang="0">
                    <a:pos x="72" y="69"/>
                  </a:cxn>
                  <a:cxn ang="0">
                    <a:pos x="65" y="80"/>
                  </a:cxn>
                  <a:cxn ang="0">
                    <a:pos x="58" y="90"/>
                  </a:cxn>
                  <a:cxn ang="0">
                    <a:pos x="50" y="99"/>
                  </a:cxn>
                  <a:cxn ang="0">
                    <a:pos x="40" y="106"/>
                  </a:cxn>
                  <a:cxn ang="0">
                    <a:pos x="29" y="112"/>
                  </a:cxn>
                  <a:cxn ang="0">
                    <a:pos x="18" y="114"/>
                  </a:cxn>
                  <a:cxn ang="0">
                    <a:pos x="5" y="114"/>
                  </a:cxn>
                  <a:cxn ang="0">
                    <a:pos x="3" y="114"/>
                  </a:cxn>
                  <a:cxn ang="0">
                    <a:pos x="2" y="115"/>
                  </a:cxn>
                  <a:cxn ang="0">
                    <a:pos x="0" y="116"/>
                  </a:cxn>
                  <a:cxn ang="0">
                    <a:pos x="2" y="116"/>
                  </a:cxn>
                  <a:cxn ang="0">
                    <a:pos x="19" y="120"/>
                  </a:cxn>
                  <a:cxn ang="0">
                    <a:pos x="34" y="117"/>
                  </a:cxn>
                  <a:cxn ang="0">
                    <a:pos x="48" y="109"/>
                  </a:cxn>
                  <a:cxn ang="0">
                    <a:pos x="60" y="98"/>
                  </a:cxn>
                  <a:cxn ang="0">
                    <a:pos x="71" y="84"/>
                  </a:cxn>
                  <a:cxn ang="0">
                    <a:pos x="80" y="68"/>
                  </a:cxn>
                  <a:cxn ang="0">
                    <a:pos x="87" y="53"/>
                  </a:cxn>
                  <a:cxn ang="0">
                    <a:pos x="91" y="38"/>
                  </a:cxn>
                  <a:cxn ang="0">
                    <a:pos x="93" y="26"/>
                  </a:cxn>
                  <a:cxn ang="0">
                    <a:pos x="89" y="12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3" y="2"/>
                  </a:cxn>
                  <a:cxn ang="0">
                    <a:pos x="56" y="6"/>
                  </a:cxn>
                  <a:cxn ang="0">
                    <a:pos x="49" y="10"/>
                  </a:cxn>
                  <a:cxn ang="0">
                    <a:pos x="43" y="15"/>
                  </a:cxn>
                  <a:cxn ang="0">
                    <a:pos x="37" y="21"/>
                  </a:cxn>
                  <a:cxn ang="0">
                    <a:pos x="33" y="27"/>
                  </a:cxn>
                  <a:cxn ang="0">
                    <a:pos x="29" y="34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</a:cxnLst>
                <a:rect l="0" t="0" r="r" b="b"/>
                <a:pathLst>
                  <a:path w="93" h="120">
                    <a:moveTo>
                      <a:pt x="26" y="41"/>
                    </a:moveTo>
                    <a:lnTo>
                      <a:pt x="30" y="34"/>
                    </a:lnTo>
                    <a:lnTo>
                      <a:pt x="37" y="26"/>
                    </a:lnTo>
                    <a:lnTo>
                      <a:pt x="45" y="18"/>
                    </a:lnTo>
                    <a:lnTo>
                      <a:pt x="55" y="12"/>
                    </a:lnTo>
                    <a:lnTo>
                      <a:pt x="64" y="9"/>
                    </a:lnTo>
                    <a:lnTo>
                      <a:pt x="72" y="9"/>
                    </a:lnTo>
                    <a:lnTo>
                      <a:pt x="79" y="14"/>
                    </a:lnTo>
                    <a:lnTo>
                      <a:pt x="83" y="24"/>
                    </a:lnTo>
                    <a:lnTo>
                      <a:pt x="84" y="32"/>
                    </a:lnTo>
                    <a:lnTo>
                      <a:pt x="83" y="41"/>
                    </a:lnTo>
                    <a:lnTo>
                      <a:pt x="80" y="49"/>
                    </a:lnTo>
                    <a:lnTo>
                      <a:pt x="76" y="59"/>
                    </a:lnTo>
                    <a:lnTo>
                      <a:pt x="72" y="69"/>
                    </a:lnTo>
                    <a:lnTo>
                      <a:pt x="65" y="80"/>
                    </a:lnTo>
                    <a:lnTo>
                      <a:pt x="58" y="90"/>
                    </a:lnTo>
                    <a:lnTo>
                      <a:pt x="50" y="99"/>
                    </a:lnTo>
                    <a:lnTo>
                      <a:pt x="40" y="106"/>
                    </a:lnTo>
                    <a:lnTo>
                      <a:pt x="29" y="112"/>
                    </a:lnTo>
                    <a:lnTo>
                      <a:pt x="18" y="114"/>
                    </a:lnTo>
                    <a:lnTo>
                      <a:pt x="5" y="114"/>
                    </a:lnTo>
                    <a:lnTo>
                      <a:pt x="3" y="114"/>
                    </a:lnTo>
                    <a:lnTo>
                      <a:pt x="2" y="115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19" y="120"/>
                    </a:lnTo>
                    <a:lnTo>
                      <a:pt x="34" y="117"/>
                    </a:lnTo>
                    <a:lnTo>
                      <a:pt x="48" y="109"/>
                    </a:lnTo>
                    <a:lnTo>
                      <a:pt x="60" y="98"/>
                    </a:lnTo>
                    <a:lnTo>
                      <a:pt x="71" y="84"/>
                    </a:lnTo>
                    <a:lnTo>
                      <a:pt x="80" y="68"/>
                    </a:lnTo>
                    <a:lnTo>
                      <a:pt x="87" y="53"/>
                    </a:lnTo>
                    <a:lnTo>
                      <a:pt x="91" y="38"/>
                    </a:lnTo>
                    <a:lnTo>
                      <a:pt x="93" y="26"/>
                    </a:lnTo>
                    <a:lnTo>
                      <a:pt x="89" y="12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3" y="2"/>
                    </a:lnTo>
                    <a:lnTo>
                      <a:pt x="56" y="6"/>
                    </a:lnTo>
                    <a:lnTo>
                      <a:pt x="49" y="10"/>
                    </a:lnTo>
                    <a:lnTo>
                      <a:pt x="43" y="15"/>
                    </a:lnTo>
                    <a:lnTo>
                      <a:pt x="37" y="21"/>
                    </a:lnTo>
                    <a:lnTo>
                      <a:pt x="33" y="27"/>
                    </a:lnTo>
                    <a:lnTo>
                      <a:pt x="29" y="34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83"/>
              <p:cNvSpPr>
                <a:spLocks/>
              </p:cNvSpPr>
              <p:nvPr/>
            </p:nvSpPr>
            <p:spPr bwMode="auto">
              <a:xfrm>
                <a:off x="4821" y="2249"/>
                <a:ext cx="67" cy="62"/>
              </a:xfrm>
              <a:custGeom>
                <a:avLst/>
                <a:gdLst/>
                <a:ahLst/>
                <a:cxnLst>
                  <a:cxn ang="0">
                    <a:pos x="1" y="74"/>
                  </a:cxn>
                  <a:cxn ang="0">
                    <a:pos x="11" y="64"/>
                  </a:cxn>
                  <a:cxn ang="0">
                    <a:pos x="20" y="51"/>
                  </a:cxn>
                  <a:cxn ang="0">
                    <a:pos x="31" y="40"/>
                  </a:cxn>
                  <a:cxn ang="0">
                    <a:pos x="44" y="28"/>
                  </a:cxn>
                  <a:cxn ang="0">
                    <a:pos x="58" y="20"/>
                  </a:cxn>
                  <a:cxn ang="0">
                    <a:pos x="72" y="14"/>
                  </a:cxn>
                  <a:cxn ang="0">
                    <a:pos x="86" y="14"/>
                  </a:cxn>
                  <a:cxn ang="0">
                    <a:pos x="99" y="21"/>
                  </a:cxn>
                  <a:cxn ang="0">
                    <a:pos x="115" y="42"/>
                  </a:cxn>
                  <a:cxn ang="0">
                    <a:pos x="120" y="68"/>
                  </a:cxn>
                  <a:cxn ang="0">
                    <a:pos x="117" y="97"/>
                  </a:cxn>
                  <a:cxn ang="0">
                    <a:pos x="110" y="122"/>
                  </a:cxn>
                  <a:cxn ang="0">
                    <a:pos x="111" y="125"/>
                  </a:cxn>
                  <a:cxn ang="0">
                    <a:pos x="113" y="126"/>
                  </a:cxn>
                  <a:cxn ang="0">
                    <a:pos x="115" y="125"/>
                  </a:cxn>
                  <a:cxn ang="0">
                    <a:pos x="118" y="122"/>
                  </a:cxn>
                  <a:cxn ang="0">
                    <a:pos x="126" y="107"/>
                  </a:cxn>
                  <a:cxn ang="0">
                    <a:pos x="132" y="91"/>
                  </a:cxn>
                  <a:cxn ang="0">
                    <a:pos x="135" y="74"/>
                  </a:cxn>
                  <a:cxn ang="0">
                    <a:pos x="135" y="57"/>
                  </a:cxn>
                  <a:cxn ang="0">
                    <a:pos x="133" y="41"/>
                  </a:cxn>
                  <a:cxn ang="0">
                    <a:pos x="126" y="26"/>
                  </a:cxn>
                  <a:cxn ang="0">
                    <a:pos x="117" y="13"/>
                  </a:cxn>
                  <a:cxn ang="0">
                    <a:pos x="102" y="4"/>
                  </a:cxn>
                  <a:cxn ang="0">
                    <a:pos x="87" y="0"/>
                  </a:cxn>
                  <a:cxn ang="0">
                    <a:pos x="72" y="4"/>
                  </a:cxn>
                  <a:cxn ang="0">
                    <a:pos x="57" y="12"/>
                  </a:cxn>
                  <a:cxn ang="0">
                    <a:pos x="43" y="22"/>
                  </a:cxn>
                  <a:cxn ang="0">
                    <a:pos x="30" y="35"/>
                  </a:cxn>
                  <a:cxn ang="0">
                    <a:pos x="19" y="49"/>
                  </a:cxn>
                  <a:cxn ang="0">
                    <a:pos x="8" y="61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</a:cxnLst>
                <a:rect l="0" t="0" r="r" b="b"/>
                <a:pathLst>
                  <a:path w="135" h="126">
                    <a:moveTo>
                      <a:pt x="1" y="74"/>
                    </a:moveTo>
                    <a:lnTo>
                      <a:pt x="11" y="64"/>
                    </a:lnTo>
                    <a:lnTo>
                      <a:pt x="20" y="51"/>
                    </a:lnTo>
                    <a:lnTo>
                      <a:pt x="31" y="40"/>
                    </a:lnTo>
                    <a:lnTo>
                      <a:pt x="44" y="28"/>
                    </a:lnTo>
                    <a:lnTo>
                      <a:pt x="58" y="20"/>
                    </a:lnTo>
                    <a:lnTo>
                      <a:pt x="72" y="14"/>
                    </a:lnTo>
                    <a:lnTo>
                      <a:pt x="86" y="14"/>
                    </a:lnTo>
                    <a:lnTo>
                      <a:pt x="99" y="21"/>
                    </a:lnTo>
                    <a:lnTo>
                      <a:pt x="115" y="42"/>
                    </a:lnTo>
                    <a:lnTo>
                      <a:pt x="120" y="68"/>
                    </a:lnTo>
                    <a:lnTo>
                      <a:pt x="117" y="97"/>
                    </a:lnTo>
                    <a:lnTo>
                      <a:pt x="110" y="122"/>
                    </a:lnTo>
                    <a:lnTo>
                      <a:pt x="111" y="125"/>
                    </a:lnTo>
                    <a:lnTo>
                      <a:pt x="113" y="126"/>
                    </a:lnTo>
                    <a:lnTo>
                      <a:pt x="115" y="125"/>
                    </a:lnTo>
                    <a:lnTo>
                      <a:pt x="118" y="122"/>
                    </a:lnTo>
                    <a:lnTo>
                      <a:pt x="126" y="107"/>
                    </a:lnTo>
                    <a:lnTo>
                      <a:pt x="132" y="91"/>
                    </a:lnTo>
                    <a:lnTo>
                      <a:pt x="135" y="74"/>
                    </a:lnTo>
                    <a:lnTo>
                      <a:pt x="135" y="57"/>
                    </a:lnTo>
                    <a:lnTo>
                      <a:pt x="133" y="41"/>
                    </a:lnTo>
                    <a:lnTo>
                      <a:pt x="126" y="26"/>
                    </a:lnTo>
                    <a:lnTo>
                      <a:pt x="117" y="13"/>
                    </a:lnTo>
                    <a:lnTo>
                      <a:pt x="102" y="4"/>
                    </a:lnTo>
                    <a:lnTo>
                      <a:pt x="87" y="0"/>
                    </a:lnTo>
                    <a:lnTo>
                      <a:pt x="72" y="4"/>
                    </a:lnTo>
                    <a:lnTo>
                      <a:pt x="57" y="12"/>
                    </a:lnTo>
                    <a:lnTo>
                      <a:pt x="43" y="22"/>
                    </a:lnTo>
                    <a:lnTo>
                      <a:pt x="30" y="35"/>
                    </a:lnTo>
                    <a:lnTo>
                      <a:pt x="19" y="49"/>
                    </a:lnTo>
                    <a:lnTo>
                      <a:pt x="8" y="61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84"/>
              <p:cNvSpPr>
                <a:spLocks/>
              </p:cNvSpPr>
              <p:nvPr/>
            </p:nvSpPr>
            <p:spPr bwMode="auto">
              <a:xfrm>
                <a:off x="4682" y="2558"/>
                <a:ext cx="187" cy="86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353" y="9"/>
                  </a:cxn>
                  <a:cxn ang="0">
                    <a:pos x="334" y="18"/>
                  </a:cxn>
                  <a:cxn ang="0">
                    <a:pos x="314" y="30"/>
                  </a:cxn>
                  <a:cxn ang="0">
                    <a:pos x="296" y="41"/>
                  </a:cxn>
                  <a:cxn ang="0">
                    <a:pos x="277" y="53"/>
                  </a:cxn>
                  <a:cxn ang="0">
                    <a:pos x="259" y="66"/>
                  </a:cxn>
                  <a:cxn ang="0">
                    <a:pos x="239" y="77"/>
                  </a:cxn>
                  <a:cxn ang="0">
                    <a:pos x="221" y="89"/>
                  </a:cxn>
                  <a:cxn ang="0">
                    <a:pos x="208" y="96"/>
                  </a:cxn>
                  <a:cxn ang="0">
                    <a:pos x="196" y="102"/>
                  </a:cxn>
                  <a:cxn ang="0">
                    <a:pos x="183" y="109"/>
                  </a:cxn>
                  <a:cxn ang="0">
                    <a:pos x="169" y="115"/>
                  </a:cxn>
                  <a:cxn ang="0">
                    <a:pos x="156" y="121"/>
                  </a:cxn>
                  <a:cxn ang="0">
                    <a:pos x="143" y="127"/>
                  </a:cxn>
                  <a:cxn ang="0">
                    <a:pos x="129" y="132"/>
                  </a:cxn>
                  <a:cxn ang="0">
                    <a:pos x="116" y="137"/>
                  </a:cxn>
                  <a:cxn ang="0">
                    <a:pos x="102" y="142"/>
                  </a:cxn>
                  <a:cxn ang="0">
                    <a:pos x="88" y="146"/>
                  </a:cxn>
                  <a:cxn ang="0">
                    <a:pos x="73" y="151"/>
                  </a:cxn>
                  <a:cxn ang="0">
                    <a:pos x="60" y="154"/>
                  </a:cxn>
                  <a:cxn ang="0">
                    <a:pos x="46" y="158"/>
                  </a:cxn>
                  <a:cxn ang="0">
                    <a:pos x="32" y="161"/>
                  </a:cxn>
                  <a:cxn ang="0">
                    <a:pos x="17" y="165"/>
                  </a:cxn>
                  <a:cxn ang="0">
                    <a:pos x="3" y="168"/>
                  </a:cxn>
                  <a:cxn ang="0">
                    <a:pos x="1" y="169"/>
                  </a:cxn>
                  <a:cxn ang="0">
                    <a:pos x="0" y="170"/>
                  </a:cxn>
                  <a:cxn ang="0">
                    <a:pos x="0" y="173"/>
                  </a:cxn>
                  <a:cxn ang="0">
                    <a:pos x="1" y="173"/>
                  </a:cxn>
                  <a:cxn ang="0">
                    <a:pos x="14" y="172"/>
                  </a:cxn>
                  <a:cxn ang="0">
                    <a:pos x="26" y="169"/>
                  </a:cxn>
                  <a:cxn ang="0">
                    <a:pos x="38" y="168"/>
                  </a:cxn>
                  <a:cxn ang="0">
                    <a:pos x="50" y="166"/>
                  </a:cxn>
                  <a:cxn ang="0">
                    <a:pos x="63" y="163"/>
                  </a:cxn>
                  <a:cxn ang="0">
                    <a:pos x="75" y="161"/>
                  </a:cxn>
                  <a:cxn ang="0">
                    <a:pos x="87" y="158"/>
                  </a:cxn>
                  <a:cxn ang="0">
                    <a:pos x="99" y="154"/>
                  </a:cxn>
                  <a:cxn ang="0">
                    <a:pos x="111" y="151"/>
                  </a:cxn>
                  <a:cxn ang="0">
                    <a:pos x="123" y="147"/>
                  </a:cxn>
                  <a:cxn ang="0">
                    <a:pos x="135" y="143"/>
                  </a:cxn>
                  <a:cxn ang="0">
                    <a:pos x="146" y="138"/>
                  </a:cxn>
                  <a:cxn ang="0">
                    <a:pos x="158" y="134"/>
                  </a:cxn>
                  <a:cxn ang="0">
                    <a:pos x="169" y="129"/>
                  </a:cxn>
                  <a:cxn ang="0">
                    <a:pos x="181" y="123"/>
                  </a:cxn>
                  <a:cxn ang="0">
                    <a:pos x="192" y="117"/>
                  </a:cxn>
                  <a:cxn ang="0">
                    <a:pos x="215" y="104"/>
                  </a:cxn>
                  <a:cxn ang="0">
                    <a:pos x="238" y="89"/>
                  </a:cxn>
                  <a:cxn ang="0">
                    <a:pos x="260" y="72"/>
                  </a:cxn>
                  <a:cxn ang="0">
                    <a:pos x="282" y="56"/>
                  </a:cxn>
                  <a:cxn ang="0">
                    <a:pos x="304" y="40"/>
                  </a:cxn>
                  <a:cxn ang="0">
                    <a:pos x="327" y="25"/>
                  </a:cxn>
                  <a:cxn ang="0">
                    <a:pos x="350" y="11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</a:cxnLst>
                <a:rect l="0" t="0" r="r" b="b"/>
                <a:pathLst>
                  <a:path w="374" h="173">
                    <a:moveTo>
                      <a:pt x="374" y="0"/>
                    </a:moveTo>
                    <a:lnTo>
                      <a:pt x="353" y="9"/>
                    </a:lnTo>
                    <a:lnTo>
                      <a:pt x="334" y="18"/>
                    </a:lnTo>
                    <a:lnTo>
                      <a:pt x="314" y="30"/>
                    </a:lnTo>
                    <a:lnTo>
                      <a:pt x="296" y="41"/>
                    </a:lnTo>
                    <a:lnTo>
                      <a:pt x="277" y="53"/>
                    </a:lnTo>
                    <a:lnTo>
                      <a:pt x="259" y="66"/>
                    </a:lnTo>
                    <a:lnTo>
                      <a:pt x="239" y="77"/>
                    </a:lnTo>
                    <a:lnTo>
                      <a:pt x="221" y="89"/>
                    </a:lnTo>
                    <a:lnTo>
                      <a:pt x="208" y="96"/>
                    </a:lnTo>
                    <a:lnTo>
                      <a:pt x="196" y="102"/>
                    </a:lnTo>
                    <a:lnTo>
                      <a:pt x="183" y="109"/>
                    </a:lnTo>
                    <a:lnTo>
                      <a:pt x="169" y="115"/>
                    </a:lnTo>
                    <a:lnTo>
                      <a:pt x="156" y="121"/>
                    </a:lnTo>
                    <a:lnTo>
                      <a:pt x="143" y="127"/>
                    </a:lnTo>
                    <a:lnTo>
                      <a:pt x="129" y="132"/>
                    </a:lnTo>
                    <a:lnTo>
                      <a:pt x="116" y="137"/>
                    </a:lnTo>
                    <a:lnTo>
                      <a:pt x="102" y="142"/>
                    </a:lnTo>
                    <a:lnTo>
                      <a:pt x="88" y="146"/>
                    </a:lnTo>
                    <a:lnTo>
                      <a:pt x="73" y="151"/>
                    </a:lnTo>
                    <a:lnTo>
                      <a:pt x="60" y="154"/>
                    </a:lnTo>
                    <a:lnTo>
                      <a:pt x="46" y="158"/>
                    </a:lnTo>
                    <a:lnTo>
                      <a:pt x="32" y="161"/>
                    </a:lnTo>
                    <a:lnTo>
                      <a:pt x="17" y="165"/>
                    </a:lnTo>
                    <a:lnTo>
                      <a:pt x="3" y="168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14" y="172"/>
                    </a:lnTo>
                    <a:lnTo>
                      <a:pt x="26" y="169"/>
                    </a:lnTo>
                    <a:lnTo>
                      <a:pt x="38" y="168"/>
                    </a:lnTo>
                    <a:lnTo>
                      <a:pt x="50" y="166"/>
                    </a:lnTo>
                    <a:lnTo>
                      <a:pt x="63" y="163"/>
                    </a:lnTo>
                    <a:lnTo>
                      <a:pt x="75" y="161"/>
                    </a:lnTo>
                    <a:lnTo>
                      <a:pt x="87" y="158"/>
                    </a:lnTo>
                    <a:lnTo>
                      <a:pt x="99" y="154"/>
                    </a:lnTo>
                    <a:lnTo>
                      <a:pt x="111" y="151"/>
                    </a:lnTo>
                    <a:lnTo>
                      <a:pt x="123" y="147"/>
                    </a:lnTo>
                    <a:lnTo>
                      <a:pt x="135" y="143"/>
                    </a:lnTo>
                    <a:lnTo>
                      <a:pt x="146" y="138"/>
                    </a:lnTo>
                    <a:lnTo>
                      <a:pt x="158" y="134"/>
                    </a:lnTo>
                    <a:lnTo>
                      <a:pt x="169" y="129"/>
                    </a:lnTo>
                    <a:lnTo>
                      <a:pt x="181" y="123"/>
                    </a:lnTo>
                    <a:lnTo>
                      <a:pt x="192" y="117"/>
                    </a:lnTo>
                    <a:lnTo>
                      <a:pt x="215" y="104"/>
                    </a:lnTo>
                    <a:lnTo>
                      <a:pt x="238" y="89"/>
                    </a:lnTo>
                    <a:lnTo>
                      <a:pt x="260" y="72"/>
                    </a:lnTo>
                    <a:lnTo>
                      <a:pt x="282" y="56"/>
                    </a:lnTo>
                    <a:lnTo>
                      <a:pt x="304" y="40"/>
                    </a:lnTo>
                    <a:lnTo>
                      <a:pt x="327" y="25"/>
                    </a:lnTo>
                    <a:lnTo>
                      <a:pt x="350" y="11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85"/>
              <p:cNvSpPr>
                <a:spLocks/>
              </p:cNvSpPr>
              <p:nvPr/>
            </p:nvSpPr>
            <p:spPr bwMode="auto">
              <a:xfrm>
                <a:off x="4689" y="2641"/>
                <a:ext cx="242" cy="45"/>
              </a:xfrm>
              <a:custGeom>
                <a:avLst/>
                <a:gdLst/>
                <a:ahLst/>
                <a:cxnLst>
                  <a:cxn ang="0">
                    <a:pos x="19" y="85"/>
                  </a:cxn>
                  <a:cxn ang="0">
                    <a:pos x="57" y="89"/>
                  </a:cxn>
                  <a:cxn ang="0">
                    <a:pos x="96" y="90"/>
                  </a:cxn>
                  <a:cxn ang="0">
                    <a:pos x="134" y="90"/>
                  </a:cxn>
                  <a:cxn ang="0">
                    <a:pos x="173" y="89"/>
                  </a:cxn>
                  <a:cxn ang="0">
                    <a:pos x="211" y="85"/>
                  </a:cxn>
                  <a:cxn ang="0">
                    <a:pos x="249" y="81"/>
                  </a:cxn>
                  <a:cxn ang="0">
                    <a:pos x="287" y="74"/>
                  </a:cxn>
                  <a:cxn ang="0">
                    <a:pos x="327" y="66"/>
                  </a:cxn>
                  <a:cxn ang="0">
                    <a:pos x="372" y="55"/>
                  </a:cxn>
                  <a:cxn ang="0">
                    <a:pos x="415" y="41"/>
                  </a:cxn>
                  <a:cxn ang="0">
                    <a:pos x="457" y="25"/>
                  </a:cxn>
                  <a:cxn ang="0">
                    <a:pos x="480" y="13"/>
                  </a:cxn>
                  <a:cxn ang="0">
                    <a:pos x="483" y="2"/>
                  </a:cxn>
                  <a:cxn ang="0">
                    <a:pos x="473" y="0"/>
                  </a:cxn>
                  <a:cxn ang="0">
                    <a:pos x="458" y="3"/>
                  </a:cxn>
                  <a:cxn ang="0">
                    <a:pos x="444" y="9"/>
                  </a:cxn>
                  <a:cxn ang="0">
                    <a:pos x="430" y="15"/>
                  </a:cxn>
                  <a:cxn ang="0">
                    <a:pos x="410" y="22"/>
                  </a:cxn>
                  <a:cxn ang="0">
                    <a:pos x="383" y="32"/>
                  </a:cxn>
                  <a:cxn ang="0">
                    <a:pos x="358" y="41"/>
                  </a:cxn>
                  <a:cxn ang="0">
                    <a:pos x="331" y="51"/>
                  </a:cxn>
                  <a:cxn ang="0">
                    <a:pos x="298" y="60"/>
                  </a:cxn>
                  <a:cxn ang="0">
                    <a:pos x="259" y="69"/>
                  </a:cxn>
                  <a:cxn ang="0">
                    <a:pos x="220" y="77"/>
                  </a:cxn>
                  <a:cxn ang="0">
                    <a:pos x="181" y="83"/>
                  </a:cxn>
                  <a:cxn ang="0">
                    <a:pos x="140" y="86"/>
                  </a:cxn>
                  <a:cxn ang="0">
                    <a:pos x="100" y="89"/>
                  </a:cxn>
                  <a:cxn ang="0">
                    <a:pos x="61" y="87"/>
                  </a:cxn>
                  <a:cxn ang="0">
                    <a:pos x="20" y="84"/>
                  </a:cxn>
                  <a:cxn ang="0">
                    <a:pos x="0" y="82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483" h="90">
                    <a:moveTo>
                      <a:pt x="0" y="83"/>
                    </a:moveTo>
                    <a:lnTo>
                      <a:pt x="19" y="85"/>
                    </a:lnTo>
                    <a:lnTo>
                      <a:pt x="39" y="86"/>
                    </a:lnTo>
                    <a:lnTo>
                      <a:pt x="57" y="89"/>
                    </a:lnTo>
                    <a:lnTo>
                      <a:pt x="77" y="90"/>
                    </a:lnTo>
                    <a:lnTo>
                      <a:pt x="96" y="90"/>
                    </a:lnTo>
                    <a:lnTo>
                      <a:pt x="116" y="90"/>
                    </a:lnTo>
                    <a:lnTo>
                      <a:pt x="134" y="90"/>
                    </a:lnTo>
                    <a:lnTo>
                      <a:pt x="154" y="90"/>
                    </a:lnTo>
                    <a:lnTo>
                      <a:pt x="173" y="89"/>
                    </a:lnTo>
                    <a:lnTo>
                      <a:pt x="192" y="87"/>
                    </a:lnTo>
                    <a:lnTo>
                      <a:pt x="211" y="85"/>
                    </a:lnTo>
                    <a:lnTo>
                      <a:pt x="230" y="83"/>
                    </a:lnTo>
                    <a:lnTo>
                      <a:pt x="249" y="81"/>
                    </a:lnTo>
                    <a:lnTo>
                      <a:pt x="268" y="77"/>
                    </a:lnTo>
                    <a:lnTo>
                      <a:pt x="287" y="74"/>
                    </a:lnTo>
                    <a:lnTo>
                      <a:pt x="306" y="70"/>
                    </a:lnTo>
                    <a:lnTo>
                      <a:pt x="327" y="66"/>
                    </a:lnTo>
                    <a:lnTo>
                      <a:pt x="349" y="60"/>
                    </a:lnTo>
                    <a:lnTo>
                      <a:pt x="372" y="55"/>
                    </a:lnTo>
                    <a:lnTo>
                      <a:pt x="394" y="48"/>
                    </a:lnTo>
                    <a:lnTo>
                      <a:pt x="415" y="41"/>
                    </a:lnTo>
                    <a:lnTo>
                      <a:pt x="436" y="33"/>
                    </a:lnTo>
                    <a:lnTo>
                      <a:pt x="457" y="25"/>
                    </a:lnTo>
                    <a:lnTo>
                      <a:pt x="477" y="15"/>
                    </a:lnTo>
                    <a:lnTo>
                      <a:pt x="480" y="13"/>
                    </a:lnTo>
                    <a:lnTo>
                      <a:pt x="482" y="7"/>
                    </a:lnTo>
                    <a:lnTo>
                      <a:pt x="483" y="2"/>
                    </a:lnTo>
                    <a:lnTo>
                      <a:pt x="480" y="0"/>
                    </a:lnTo>
                    <a:lnTo>
                      <a:pt x="473" y="0"/>
                    </a:lnTo>
                    <a:lnTo>
                      <a:pt x="465" y="2"/>
                    </a:lnTo>
                    <a:lnTo>
                      <a:pt x="458" y="3"/>
                    </a:lnTo>
                    <a:lnTo>
                      <a:pt x="451" y="7"/>
                    </a:lnTo>
                    <a:lnTo>
                      <a:pt x="444" y="9"/>
                    </a:lnTo>
                    <a:lnTo>
                      <a:pt x="437" y="13"/>
                    </a:lnTo>
                    <a:lnTo>
                      <a:pt x="430" y="15"/>
                    </a:lnTo>
                    <a:lnTo>
                      <a:pt x="424" y="17"/>
                    </a:lnTo>
                    <a:lnTo>
                      <a:pt x="410" y="22"/>
                    </a:lnTo>
                    <a:lnTo>
                      <a:pt x="397" y="28"/>
                    </a:lnTo>
                    <a:lnTo>
                      <a:pt x="383" y="32"/>
                    </a:lnTo>
                    <a:lnTo>
                      <a:pt x="371" y="37"/>
                    </a:lnTo>
                    <a:lnTo>
                      <a:pt x="358" y="41"/>
                    </a:lnTo>
                    <a:lnTo>
                      <a:pt x="344" y="46"/>
                    </a:lnTo>
                    <a:lnTo>
                      <a:pt x="331" y="51"/>
                    </a:lnTo>
                    <a:lnTo>
                      <a:pt x="318" y="54"/>
                    </a:lnTo>
                    <a:lnTo>
                      <a:pt x="298" y="60"/>
                    </a:lnTo>
                    <a:lnTo>
                      <a:pt x="278" y="64"/>
                    </a:lnTo>
                    <a:lnTo>
                      <a:pt x="259" y="69"/>
                    </a:lnTo>
                    <a:lnTo>
                      <a:pt x="239" y="74"/>
                    </a:lnTo>
                    <a:lnTo>
                      <a:pt x="220" y="77"/>
                    </a:lnTo>
                    <a:lnTo>
                      <a:pt x="200" y="81"/>
                    </a:lnTo>
                    <a:lnTo>
                      <a:pt x="181" y="83"/>
                    </a:lnTo>
                    <a:lnTo>
                      <a:pt x="160" y="85"/>
                    </a:lnTo>
                    <a:lnTo>
                      <a:pt x="140" y="86"/>
                    </a:lnTo>
                    <a:lnTo>
                      <a:pt x="121" y="87"/>
                    </a:lnTo>
                    <a:lnTo>
                      <a:pt x="100" y="89"/>
                    </a:lnTo>
                    <a:lnTo>
                      <a:pt x="80" y="89"/>
                    </a:lnTo>
                    <a:lnTo>
                      <a:pt x="61" y="87"/>
                    </a:lnTo>
                    <a:lnTo>
                      <a:pt x="40" y="86"/>
                    </a:lnTo>
                    <a:lnTo>
                      <a:pt x="20" y="84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86"/>
              <p:cNvSpPr>
                <a:spLocks/>
              </p:cNvSpPr>
              <p:nvPr/>
            </p:nvSpPr>
            <p:spPr bwMode="auto">
              <a:xfrm>
                <a:off x="4539" y="2481"/>
                <a:ext cx="132" cy="155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87"/>
              <p:cNvSpPr>
                <a:spLocks/>
              </p:cNvSpPr>
              <p:nvPr/>
            </p:nvSpPr>
            <p:spPr bwMode="auto">
              <a:xfrm>
                <a:off x="4540" y="2485"/>
                <a:ext cx="9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88"/>
              <p:cNvSpPr>
                <a:spLocks/>
              </p:cNvSpPr>
              <p:nvPr/>
            </p:nvSpPr>
            <p:spPr bwMode="auto">
              <a:xfrm>
                <a:off x="4503" y="2523"/>
                <a:ext cx="129" cy="29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89"/>
              <p:cNvSpPr>
                <a:spLocks/>
              </p:cNvSpPr>
              <p:nvPr/>
            </p:nvSpPr>
            <p:spPr bwMode="auto">
              <a:xfrm>
                <a:off x="4509" y="2542"/>
                <a:ext cx="112" cy="23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90"/>
              <p:cNvSpPr>
                <a:spLocks/>
              </p:cNvSpPr>
              <p:nvPr/>
            </p:nvSpPr>
            <p:spPr bwMode="auto">
              <a:xfrm>
                <a:off x="4531" y="2584"/>
                <a:ext cx="79" cy="2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91"/>
              <p:cNvSpPr>
                <a:spLocks/>
              </p:cNvSpPr>
              <p:nvPr/>
            </p:nvSpPr>
            <p:spPr bwMode="auto">
              <a:xfrm>
                <a:off x="4532" y="2603"/>
                <a:ext cx="134" cy="78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92"/>
              <p:cNvSpPr>
                <a:spLocks/>
              </p:cNvSpPr>
              <p:nvPr/>
            </p:nvSpPr>
            <p:spPr bwMode="auto">
              <a:xfrm>
                <a:off x="4506" y="2564"/>
                <a:ext cx="103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93"/>
              <p:cNvSpPr>
                <a:spLocks/>
              </p:cNvSpPr>
              <p:nvPr/>
            </p:nvSpPr>
            <p:spPr bwMode="auto">
              <a:xfrm>
                <a:off x="4817" y="2337"/>
                <a:ext cx="13" cy="1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7" y="5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1" y="24"/>
                  </a:cxn>
                  <a:cxn ang="0">
                    <a:pos x="6" y="31"/>
                  </a:cxn>
                  <a:cxn ang="0">
                    <a:pos x="13" y="33"/>
                  </a:cxn>
                  <a:cxn ang="0">
                    <a:pos x="20" y="32"/>
                  </a:cxn>
                  <a:cxn ang="0">
                    <a:pos x="26" y="27"/>
                  </a:cxn>
                  <a:cxn ang="0">
                    <a:pos x="27" y="25"/>
                  </a:cxn>
                  <a:cxn ang="0">
                    <a:pos x="27" y="23"/>
                  </a:cxn>
                  <a:cxn ang="0">
                    <a:pos x="24" y="22"/>
                  </a:cxn>
                  <a:cxn ang="0">
                    <a:pos x="22" y="23"/>
                  </a:cxn>
                  <a:cxn ang="0">
                    <a:pos x="19" y="23"/>
                  </a:cxn>
                  <a:cxn ang="0">
                    <a:pos x="14" y="24"/>
                  </a:cxn>
                  <a:cxn ang="0">
                    <a:pos x="9" y="23"/>
                  </a:cxn>
                  <a:cxn ang="0">
                    <a:pos x="7" y="20"/>
                  </a:cxn>
                  <a:cxn ang="0">
                    <a:pos x="6" y="18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7" y="9"/>
                  </a:cxn>
                  <a:cxn ang="0">
                    <a:pos x="8" y="7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14" y="2"/>
                    </a:lnTo>
                    <a:lnTo>
                      <a:pt x="11" y="3"/>
                    </a:lnTo>
                    <a:lnTo>
                      <a:pt x="7" y="5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6" y="31"/>
                    </a:lnTo>
                    <a:lnTo>
                      <a:pt x="13" y="33"/>
                    </a:lnTo>
                    <a:lnTo>
                      <a:pt x="20" y="32"/>
                    </a:lnTo>
                    <a:lnTo>
                      <a:pt x="26" y="27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4" y="22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4" y="24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94"/>
              <p:cNvSpPr>
                <a:spLocks/>
              </p:cNvSpPr>
              <p:nvPr/>
            </p:nvSpPr>
            <p:spPr bwMode="auto">
              <a:xfrm>
                <a:off x="4808" y="2439"/>
                <a:ext cx="15" cy="16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28" y="3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29"/>
                  </a:cxn>
                  <a:cxn ang="0">
                    <a:pos x="10" y="33"/>
                  </a:cxn>
                  <a:cxn ang="0">
                    <a:pos x="16" y="33"/>
                  </a:cxn>
                  <a:cxn ang="0">
                    <a:pos x="23" y="30"/>
                  </a:cxn>
                  <a:cxn ang="0">
                    <a:pos x="28" y="26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9" y="15"/>
                  </a:cxn>
                  <a:cxn ang="0">
                    <a:pos x="26" y="14"/>
                  </a:cxn>
                  <a:cxn ang="0">
                    <a:pos x="25" y="15"/>
                  </a:cxn>
                  <a:cxn ang="0">
                    <a:pos x="22" y="18"/>
                  </a:cxn>
                  <a:cxn ang="0">
                    <a:pos x="20" y="19"/>
                  </a:cxn>
                  <a:cxn ang="0">
                    <a:pos x="17" y="20"/>
                  </a:cxn>
                  <a:cxn ang="0">
                    <a:pos x="14" y="21"/>
                  </a:cxn>
                  <a:cxn ang="0">
                    <a:pos x="10" y="20"/>
                  </a:cxn>
                  <a:cxn ang="0">
                    <a:pos x="7" y="18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10" y="5"/>
                  </a:cxn>
                  <a:cxn ang="0">
                    <a:pos x="14" y="4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4" y="2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</a:cxnLst>
                <a:rect l="0" t="0" r="r" b="b"/>
                <a:pathLst>
                  <a:path w="30" h="33">
                    <a:moveTo>
                      <a:pt x="30" y="3"/>
                    </a:moveTo>
                    <a:lnTo>
                      <a:pt x="28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10" y="33"/>
                    </a:lnTo>
                    <a:lnTo>
                      <a:pt x="16" y="33"/>
                    </a:lnTo>
                    <a:lnTo>
                      <a:pt x="23" y="30"/>
                    </a:lnTo>
                    <a:lnTo>
                      <a:pt x="28" y="26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7" y="20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7" y="18"/>
                    </a:lnTo>
                    <a:lnTo>
                      <a:pt x="6" y="14"/>
                    </a:lnTo>
                    <a:lnTo>
                      <a:pt x="7" y="11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95"/>
              <p:cNvSpPr>
                <a:spLocks/>
              </p:cNvSpPr>
              <p:nvPr/>
            </p:nvSpPr>
            <p:spPr bwMode="auto">
              <a:xfrm>
                <a:off x="4833" y="2512"/>
                <a:ext cx="14" cy="1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4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3" y="25"/>
                  </a:cxn>
                  <a:cxn ang="0">
                    <a:pos x="6" y="27"/>
                  </a:cxn>
                  <a:cxn ang="0">
                    <a:pos x="11" y="27"/>
                  </a:cxn>
                  <a:cxn ang="0">
                    <a:pos x="16" y="27"/>
                  </a:cxn>
                  <a:cxn ang="0">
                    <a:pos x="19" y="26"/>
                  </a:cxn>
                  <a:cxn ang="0">
                    <a:pos x="24" y="24"/>
                  </a:cxn>
                  <a:cxn ang="0">
                    <a:pos x="26" y="20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7" y="14"/>
                  </a:cxn>
                  <a:cxn ang="0">
                    <a:pos x="25" y="14"/>
                  </a:cxn>
                  <a:cxn ang="0">
                    <a:pos x="24" y="14"/>
                  </a:cxn>
                  <a:cxn ang="0">
                    <a:pos x="21" y="15"/>
                  </a:cxn>
                  <a:cxn ang="0">
                    <a:pos x="19" y="17"/>
                  </a:cxn>
                  <a:cxn ang="0">
                    <a:pos x="17" y="18"/>
                  </a:cxn>
                  <a:cxn ang="0">
                    <a:pos x="14" y="19"/>
                  </a:cxn>
                  <a:cxn ang="0">
                    <a:pos x="12" y="20"/>
                  </a:cxn>
                  <a:cxn ang="0">
                    <a:pos x="10" y="19"/>
                  </a:cxn>
                  <a:cxn ang="0">
                    <a:pos x="6" y="18"/>
                  </a:cxn>
                  <a:cxn ang="0">
                    <a:pos x="5" y="16"/>
                  </a:cxn>
                  <a:cxn ang="0">
                    <a:pos x="5" y="12"/>
                  </a:cxn>
                  <a:cxn ang="0">
                    <a:pos x="6" y="8"/>
                  </a:cxn>
                  <a:cxn ang="0">
                    <a:pos x="9" y="3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8" h="27">
                    <a:moveTo>
                      <a:pt x="10" y="0"/>
                    </a:moveTo>
                    <a:lnTo>
                      <a:pt x="5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3" y="25"/>
                    </a:lnTo>
                    <a:lnTo>
                      <a:pt x="6" y="27"/>
                    </a:lnTo>
                    <a:lnTo>
                      <a:pt x="11" y="27"/>
                    </a:lnTo>
                    <a:lnTo>
                      <a:pt x="16" y="27"/>
                    </a:lnTo>
                    <a:lnTo>
                      <a:pt x="19" y="26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0"/>
                    </a:lnTo>
                    <a:lnTo>
                      <a:pt x="10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6" y="8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96"/>
              <p:cNvSpPr>
                <a:spLocks/>
              </p:cNvSpPr>
              <p:nvPr/>
            </p:nvSpPr>
            <p:spPr bwMode="auto">
              <a:xfrm>
                <a:off x="4611" y="2473"/>
                <a:ext cx="3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7"/>
              <p:cNvSpPr>
                <a:spLocks/>
              </p:cNvSpPr>
              <p:nvPr/>
            </p:nvSpPr>
            <p:spPr bwMode="auto">
              <a:xfrm>
                <a:off x="4637" y="2213"/>
                <a:ext cx="75" cy="187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3" y="9"/>
                  </a:cxn>
                  <a:cxn ang="0">
                    <a:pos x="71" y="18"/>
                  </a:cxn>
                  <a:cxn ang="0">
                    <a:pos x="68" y="26"/>
                  </a:cxn>
                  <a:cxn ang="0">
                    <a:pos x="64" y="34"/>
                  </a:cxn>
                  <a:cxn ang="0">
                    <a:pos x="59" y="42"/>
                  </a:cxn>
                  <a:cxn ang="0">
                    <a:pos x="54" y="50"/>
                  </a:cxn>
                  <a:cxn ang="0">
                    <a:pos x="49" y="57"/>
                  </a:cxn>
                  <a:cxn ang="0">
                    <a:pos x="44" y="65"/>
                  </a:cxn>
                  <a:cxn ang="0">
                    <a:pos x="39" y="72"/>
                  </a:cxn>
                  <a:cxn ang="0">
                    <a:pos x="34" y="79"/>
                  </a:cxn>
                  <a:cxn ang="0">
                    <a:pos x="27" y="85"/>
                  </a:cxn>
                  <a:cxn ang="0">
                    <a:pos x="22" y="91"/>
                  </a:cxn>
                  <a:cxn ang="0">
                    <a:pos x="11" y="110"/>
                  </a:cxn>
                  <a:cxn ang="0">
                    <a:pos x="2" y="132"/>
                  </a:cxn>
                  <a:cxn ang="0">
                    <a:pos x="0" y="187"/>
                  </a:cxn>
                  <a:cxn ang="0">
                    <a:pos x="7" y="162"/>
                  </a:cxn>
                  <a:cxn ang="0">
                    <a:pos x="11" y="129"/>
                  </a:cxn>
                  <a:cxn ang="0">
                    <a:pos x="22" y="96"/>
                  </a:cxn>
                  <a:cxn ang="0">
                    <a:pos x="26" y="93"/>
                  </a:cxn>
                  <a:cxn ang="0">
                    <a:pos x="30" y="89"/>
                  </a:cxn>
                  <a:cxn ang="0">
                    <a:pos x="32" y="87"/>
                  </a:cxn>
                  <a:cxn ang="0">
                    <a:pos x="35" y="84"/>
                  </a:cxn>
                  <a:cxn ang="0">
                    <a:pos x="38" y="80"/>
                  </a:cxn>
                  <a:cxn ang="0">
                    <a:pos x="41" y="76"/>
                  </a:cxn>
                  <a:cxn ang="0">
                    <a:pos x="43" y="73"/>
                  </a:cxn>
                  <a:cxn ang="0">
                    <a:pos x="45" y="69"/>
                  </a:cxn>
                  <a:cxn ang="0">
                    <a:pos x="47" y="65"/>
                  </a:cxn>
                  <a:cxn ang="0">
                    <a:pos x="50" y="62"/>
                  </a:cxn>
                  <a:cxn ang="0">
                    <a:pos x="54" y="54"/>
                  </a:cxn>
                  <a:cxn ang="0">
                    <a:pos x="59" y="47"/>
                  </a:cxn>
                  <a:cxn ang="0">
                    <a:pos x="63" y="39"/>
                  </a:cxn>
                  <a:cxn ang="0">
                    <a:pos x="67" y="32"/>
                  </a:cxn>
                  <a:cxn ang="0">
                    <a:pos x="70" y="24"/>
                  </a:cxn>
                  <a:cxn ang="0">
                    <a:pos x="73" y="16"/>
                  </a:cxn>
                  <a:cxn ang="0">
                    <a:pos x="75" y="8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187">
                    <a:moveTo>
                      <a:pt x="75" y="0"/>
                    </a:moveTo>
                    <a:lnTo>
                      <a:pt x="73" y="9"/>
                    </a:lnTo>
                    <a:lnTo>
                      <a:pt x="71" y="18"/>
                    </a:lnTo>
                    <a:lnTo>
                      <a:pt x="68" y="26"/>
                    </a:lnTo>
                    <a:lnTo>
                      <a:pt x="64" y="34"/>
                    </a:lnTo>
                    <a:lnTo>
                      <a:pt x="59" y="42"/>
                    </a:lnTo>
                    <a:lnTo>
                      <a:pt x="54" y="50"/>
                    </a:lnTo>
                    <a:lnTo>
                      <a:pt x="49" y="57"/>
                    </a:lnTo>
                    <a:lnTo>
                      <a:pt x="44" y="65"/>
                    </a:lnTo>
                    <a:lnTo>
                      <a:pt x="39" y="72"/>
                    </a:lnTo>
                    <a:lnTo>
                      <a:pt x="34" y="79"/>
                    </a:lnTo>
                    <a:lnTo>
                      <a:pt x="27" y="85"/>
                    </a:lnTo>
                    <a:lnTo>
                      <a:pt x="22" y="91"/>
                    </a:lnTo>
                    <a:lnTo>
                      <a:pt x="11" y="110"/>
                    </a:lnTo>
                    <a:lnTo>
                      <a:pt x="2" y="132"/>
                    </a:lnTo>
                    <a:lnTo>
                      <a:pt x="0" y="187"/>
                    </a:lnTo>
                    <a:lnTo>
                      <a:pt x="7" y="162"/>
                    </a:lnTo>
                    <a:lnTo>
                      <a:pt x="11" y="129"/>
                    </a:lnTo>
                    <a:lnTo>
                      <a:pt x="22" y="96"/>
                    </a:lnTo>
                    <a:lnTo>
                      <a:pt x="26" y="93"/>
                    </a:lnTo>
                    <a:lnTo>
                      <a:pt x="30" y="89"/>
                    </a:lnTo>
                    <a:lnTo>
                      <a:pt x="32" y="87"/>
                    </a:lnTo>
                    <a:lnTo>
                      <a:pt x="35" y="84"/>
                    </a:lnTo>
                    <a:lnTo>
                      <a:pt x="38" y="80"/>
                    </a:lnTo>
                    <a:lnTo>
                      <a:pt x="41" y="76"/>
                    </a:lnTo>
                    <a:lnTo>
                      <a:pt x="43" y="73"/>
                    </a:lnTo>
                    <a:lnTo>
                      <a:pt x="45" y="69"/>
                    </a:lnTo>
                    <a:lnTo>
                      <a:pt x="47" y="65"/>
                    </a:lnTo>
                    <a:lnTo>
                      <a:pt x="50" y="62"/>
                    </a:lnTo>
                    <a:lnTo>
                      <a:pt x="54" y="54"/>
                    </a:lnTo>
                    <a:lnTo>
                      <a:pt x="59" y="47"/>
                    </a:lnTo>
                    <a:lnTo>
                      <a:pt x="63" y="39"/>
                    </a:lnTo>
                    <a:lnTo>
                      <a:pt x="67" y="32"/>
                    </a:lnTo>
                    <a:lnTo>
                      <a:pt x="70" y="24"/>
                    </a:lnTo>
                    <a:lnTo>
                      <a:pt x="73" y="16"/>
                    </a:lnTo>
                    <a:lnTo>
                      <a:pt x="75" y="8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98"/>
              <p:cNvSpPr>
                <a:spLocks/>
              </p:cNvSpPr>
              <p:nvPr/>
            </p:nvSpPr>
            <p:spPr bwMode="auto">
              <a:xfrm>
                <a:off x="5030" y="2560"/>
                <a:ext cx="80" cy="27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9" y="34"/>
                  </a:cxn>
                  <a:cxn ang="0">
                    <a:pos x="39" y="64"/>
                  </a:cxn>
                  <a:cxn ang="0">
                    <a:pos x="58" y="94"/>
                  </a:cxn>
                  <a:cxn ang="0">
                    <a:pos x="77" y="124"/>
                  </a:cxn>
                  <a:cxn ang="0">
                    <a:pos x="94" y="155"/>
                  </a:cxn>
                  <a:cxn ang="0">
                    <a:pos x="109" y="187"/>
                  </a:cxn>
                  <a:cxn ang="0">
                    <a:pos x="122" y="220"/>
                  </a:cxn>
                  <a:cxn ang="0">
                    <a:pos x="132" y="256"/>
                  </a:cxn>
                  <a:cxn ang="0">
                    <a:pos x="142" y="328"/>
                  </a:cxn>
                  <a:cxn ang="0">
                    <a:pos x="145" y="400"/>
                  </a:cxn>
                  <a:cxn ang="0">
                    <a:pos x="141" y="473"/>
                  </a:cxn>
                  <a:cxn ang="0">
                    <a:pos x="137" y="545"/>
                  </a:cxn>
                  <a:cxn ang="0">
                    <a:pos x="138" y="549"/>
                  </a:cxn>
                  <a:cxn ang="0">
                    <a:pos x="140" y="549"/>
                  </a:cxn>
                  <a:cxn ang="0">
                    <a:pos x="142" y="546"/>
                  </a:cxn>
                  <a:cxn ang="0">
                    <a:pos x="145" y="543"/>
                  </a:cxn>
                  <a:cxn ang="0">
                    <a:pos x="154" y="468"/>
                  </a:cxn>
                  <a:cxn ang="0">
                    <a:pos x="160" y="393"/>
                  </a:cxn>
                  <a:cxn ang="0">
                    <a:pos x="158" y="319"/>
                  </a:cxn>
                  <a:cxn ang="0">
                    <a:pos x="147" y="245"/>
                  </a:cxn>
                  <a:cxn ang="0">
                    <a:pos x="142" y="228"/>
                  </a:cxn>
                  <a:cxn ang="0">
                    <a:pos x="138" y="211"/>
                  </a:cxn>
                  <a:cxn ang="0">
                    <a:pos x="132" y="195"/>
                  </a:cxn>
                  <a:cxn ang="0">
                    <a:pos x="125" y="179"/>
                  </a:cxn>
                  <a:cxn ang="0">
                    <a:pos x="118" y="164"/>
                  </a:cxn>
                  <a:cxn ang="0">
                    <a:pos x="110" y="148"/>
                  </a:cxn>
                  <a:cxn ang="0">
                    <a:pos x="102" y="133"/>
                  </a:cxn>
                  <a:cxn ang="0">
                    <a:pos x="93" y="119"/>
                  </a:cxn>
                  <a:cxn ang="0">
                    <a:pos x="81" y="104"/>
                  </a:cxn>
                  <a:cxn ang="0">
                    <a:pos x="70" y="89"/>
                  </a:cxn>
                  <a:cxn ang="0">
                    <a:pos x="58" y="74"/>
                  </a:cxn>
                  <a:cxn ang="0">
                    <a:pos x="47" y="59"/>
                  </a:cxn>
                  <a:cxn ang="0">
                    <a:pos x="35" y="44"/>
                  </a:cxn>
                  <a:cxn ang="0">
                    <a:pos x="24" y="30"/>
                  </a:cxn>
                  <a:cxn ang="0">
                    <a:pos x="12" y="1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60" h="549">
                    <a:moveTo>
                      <a:pt x="0" y="3"/>
                    </a:moveTo>
                    <a:lnTo>
                      <a:pt x="19" y="34"/>
                    </a:lnTo>
                    <a:lnTo>
                      <a:pt x="39" y="64"/>
                    </a:lnTo>
                    <a:lnTo>
                      <a:pt x="58" y="94"/>
                    </a:lnTo>
                    <a:lnTo>
                      <a:pt x="77" y="124"/>
                    </a:lnTo>
                    <a:lnTo>
                      <a:pt x="94" y="155"/>
                    </a:lnTo>
                    <a:lnTo>
                      <a:pt x="109" y="187"/>
                    </a:lnTo>
                    <a:lnTo>
                      <a:pt x="122" y="220"/>
                    </a:lnTo>
                    <a:lnTo>
                      <a:pt x="132" y="256"/>
                    </a:lnTo>
                    <a:lnTo>
                      <a:pt x="142" y="328"/>
                    </a:lnTo>
                    <a:lnTo>
                      <a:pt x="145" y="400"/>
                    </a:lnTo>
                    <a:lnTo>
                      <a:pt x="141" y="473"/>
                    </a:lnTo>
                    <a:lnTo>
                      <a:pt x="137" y="545"/>
                    </a:lnTo>
                    <a:lnTo>
                      <a:pt x="138" y="549"/>
                    </a:lnTo>
                    <a:lnTo>
                      <a:pt x="140" y="549"/>
                    </a:lnTo>
                    <a:lnTo>
                      <a:pt x="142" y="546"/>
                    </a:lnTo>
                    <a:lnTo>
                      <a:pt x="145" y="543"/>
                    </a:lnTo>
                    <a:lnTo>
                      <a:pt x="154" y="468"/>
                    </a:lnTo>
                    <a:lnTo>
                      <a:pt x="160" y="393"/>
                    </a:lnTo>
                    <a:lnTo>
                      <a:pt x="158" y="319"/>
                    </a:lnTo>
                    <a:lnTo>
                      <a:pt x="147" y="245"/>
                    </a:lnTo>
                    <a:lnTo>
                      <a:pt x="142" y="228"/>
                    </a:lnTo>
                    <a:lnTo>
                      <a:pt x="138" y="211"/>
                    </a:lnTo>
                    <a:lnTo>
                      <a:pt x="132" y="195"/>
                    </a:lnTo>
                    <a:lnTo>
                      <a:pt x="125" y="179"/>
                    </a:lnTo>
                    <a:lnTo>
                      <a:pt x="118" y="164"/>
                    </a:lnTo>
                    <a:lnTo>
                      <a:pt x="110" y="148"/>
                    </a:lnTo>
                    <a:lnTo>
                      <a:pt x="102" y="133"/>
                    </a:lnTo>
                    <a:lnTo>
                      <a:pt x="93" y="119"/>
                    </a:lnTo>
                    <a:lnTo>
                      <a:pt x="81" y="104"/>
                    </a:lnTo>
                    <a:lnTo>
                      <a:pt x="70" y="89"/>
                    </a:lnTo>
                    <a:lnTo>
                      <a:pt x="58" y="74"/>
                    </a:lnTo>
                    <a:lnTo>
                      <a:pt x="47" y="59"/>
                    </a:lnTo>
                    <a:lnTo>
                      <a:pt x="35" y="44"/>
                    </a:lnTo>
                    <a:lnTo>
                      <a:pt x="24" y="30"/>
                    </a:lnTo>
                    <a:lnTo>
                      <a:pt x="12" y="1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99"/>
              <p:cNvSpPr>
                <a:spLocks/>
              </p:cNvSpPr>
              <p:nvPr/>
            </p:nvSpPr>
            <p:spPr bwMode="auto">
              <a:xfrm>
                <a:off x="4746" y="2674"/>
                <a:ext cx="67" cy="173"/>
              </a:xfrm>
              <a:custGeom>
                <a:avLst/>
                <a:gdLst/>
                <a:ahLst/>
                <a:cxnLst>
                  <a:cxn ang="0">
                    <a:pos x="2" y="346"/>
                  </a:cxn>
                  <a:cxn ang="0">
                    <a:pos x="9" y="318"/>
                  </a:cxn>
                  <a:cxn ang="0">
                    <a:pos x="16" y="292"/>
                  </a:cxn>
                  <a:cxn ang="0">
                    <a:pos x="25" y="265"/>
                  </a:cxn>
                  <a:cxn ang="0">
                    <a:pos x="35" y="240"/>
                  </a:cxn>
                  <a:cxn ang="0">
                    <a:pos x="46" y="215"/>
                  </a:cxn>
                  <a:cxn ang="0">
                    <a:pos x="58" y="189"/>
                  </a:cxn>
                  <a:cxn ang="0">
                    <a:pos x="71" y="164"/>
                  </a:cxn>
                  <a:cxn ang="0">
                    <a:pos x="84" y="140"/>
                  </a:cxn>
                  <a:cxn ang="0">
                    <a:pos x="88" y="131"/>
                  </a:cxn>
                  <a:cxn ang="0">
                    <a:pos x="93" y="121"/>
                  </a:cxn>
                  <a:cxn ang="0">
                    <a:pos x="98" y="112"/>
                  </a:cxn>
                  <a:cxn ang="0">
                    <a:pos x="102" y="103"/>
                  </a:cxn>
                  <a:cxn ang="0">
                    <a:pos x="106" y="94"/>
                  </a:cxn>
                  <a:cxn ang="0">
                    <a:pos x="110" y="85"/>
                  </a:cxn>
                  <a:cxn ang="0">
                    <a:pos x="115" y="74"/>
                  </a:cxn>
                  <a:cxn ang="0">
                    <a:pos x="118" y="65"/>
                  </a:cxn>
                  <a:cxn ang="0">
                    <a:pos x="121" y="58"/>
                  </a:cxn>
                  <a:cxn ang="0">
                    <a:pos x="124" y="51"/>
                  </a:cxn>
                  <a:cxn ang="0">
                    <a:pos x="126" y="44"/>
                  </a:cxn>
                  <a:cxn ang="0">
                    <a:pos x="127" y="36"/>
                  </a:cxn>
                  <a:cxn ang="0">
                    <a:pos x="129" y="29"/>
                  </a:cxn>
                  <a:cxn ang="0">
                    <a:pos x="129" y="20"/>
                  </a:cxn>
                  <a:cxn ang="0">
                    <a:pos x="130" y="12"/>
                  </a:cxn>
                  <a:cxn ang="0">
                    <a:pos x="132" y="5"/>
                  </a:cxn>
                  <a:cxn ang="0">
                    <a:pos x="133" y="2"/>
                  </a:cxn>
                  <a:cxn ang="0">
                    <a:pos x="132" y="0"/>
                  </a:cxn>
                  <a:cxn ang="0">
                    <a:pos x="130" y="0"/>
                  </a:cxn>
                  <a:cxn ang="0">
                    <a:pos x="126" y="2"/>
                  </a:cxn>
                  <a:cxn ang="0">
                    <a:pos x="117" y="10"/>
                  </a:cxn>
                  <a:cxn ang="0">
                    <a:pos x="112" y="19"/>
                  </a:cxn>
                  <a:cxn ang="0">
                    <a:pos x="109" y="29"/>
                  </a:cxn>
                  <a:cxn ang="0">
                    <a:pos x="106" y="42"/>
                  </a:cxn>
                  <a:cxn ang="0">
                    <a:pos x="101" y="55"/>
                  </a:cxn>
                  <a:cxn ang="0">
                    <a:pos x="96" y="66"/>
                  </a:cxn>
                  <a:cxn ang="0">
                    <a:pos x="92" y="79"/>
                  </a:cxn>
                  <a:cxn ang="0">
                    <a:pos x="86" y="90"/>
                  </a:cxn>
                  <a:cxn ang="0">
                    <a:pos x="80" y="103"/>
                  </a:cxn>
                  <a:cxn ang="0">
                    <a:pos x="74" y="116"/>
                  </a:cxn>
                  <a:cxn ang="0">
                    <a:pos x="69" y="127"/>
                  </a:cxn>
                  <a:cxn ang="0">
                    <a:pos x="64" y="140"/>
                  </a:cxn>
                  <a:cxn ang="0">
                    <a:pos x="54" y="165"/>
                  </a:cxn>
                  <a:cxn ang="0">
                    <a:pos x="43" y="191"/>
                  </a:cxn>
                  <a:cxn ang="0">
                    <a:pos x="34" y="216"/>
                  </a:cxn>
                  <a:cxn ang="0">
                    <a:pos x="26" y="241"/>
                  </a:cxn>
                  <a:cxn ang="0">
                    <a:pos x="18" y="268"/>
                  </a:cxn>
                  <a:cxn ang="0">
                    <a:pos x="11" y="294"/>
                  </a:cxn>
                  <a:cxn ang="0">
                    <a:pos x="5" y="321"/>
                  </a:cxn>
                  <a:cxn ang="0">
                    <a:pos x="0" y="347"/>
                  </a:cxn>
                  <a:cxn ang="0">
                    <a:pos x="0" y="347"/>
                  </a:cxn>
                  <a:cxn ang="0">
                    <a:pos x="1" y="347"/>
                  </a:cxn>
                  <a:cxn ang="0">
                    <a:pos x="2" y="346"/>
                  </a:cxn>
                  <a:cxn ang="0">
                    <a:pos x="2" y="346"/>
                  </a:cxn>
                  <a:cxn ang="0">
                    <a:pos x="2" y="346"/>
                  </a:cxn>
                </a:cxnLst>
                <a:rect l="0" t="0" r="r" b="b"/>
                <a:pathLst>
                  <a:path w="133" h="347">
                    <a:moveTo>
                      <a:pt x="2" y="346"/>
                    </a:moveTo>
                    <a:lnTo>
                      <a:pt x="9" y="318"/>
                    </a:lnTo>
                    <a:lnTo>
                      <a:pt x="16" y="292"/>
                    </a:lnTo>
                    <a:lnTo>
                      <a:pt x="25" y="265"/>
                    </a:lnTo>
                    <a:lnTo>
                      <a:pt x="35" y="240"/>
                    </a:lnTo>
                    <a:lnTo>
                      <a:pt x="46" y="215"/>
                    </a:lnTo>
                    <a:lnTo>
                      <a:pt x="58" y="189"/>
                    </a:lnTo>
                    <a:lnTo>
                      <a:pt x="71" y="164"/>
                    </a:lnTo>
                    <a:lnTo>
                      <a:pt x="84" y="140"/>
                    </a:lnTo>
                    <a:lnTo>
                      <a:pt x="88" y="131"/>
                    </a:lnTo>
                    <a:lnTo>
                      <a:pt x="93" y="121"/>
                    </a:lnTo>
                    <a:lnTo>
                      <a:pt x="98" y="112"/>
                    </a:lnTo>
                    <a:lnTo>
                      <a:pt x="102" y="103"/>
                    </a:lnTo>
                    <a:lnTo>
                      <a:pt x="106" y="94"/>
                    </a:lnTo>
                    <a:lnTo>
                      <a:pt x="110" y="85"/>
                    </a:lnTo>
                    <a:lnTo>
                      <a:pt x="115" y="74"/>
                    </a:lnTo>
                    <a:lnTo>
                      <a:pt x="118" y="65"/>
                    </a:lnTo>
                    <a:lnTo>
                      <a:pt x="121" y="58"/>
                    </a:lnTo>
                    <a:lnTo>
                      <a:pt x="124" y="51"/>
                    </a:lnTo>
                    <a:lnTo>
                      <a:pt x="126" y="44"/>
                    </a:lnTo>
                    <a:lnTo>
                      <a:pt x="127" y="36"/>
                    </a:lnTo>
                    <a:lnTo>
                      <a:pt x="129" y="29"/>
                    </a:lnTo>
                    <a:lnTo>
                      <a:pt x="129" y="20"/>
                    </a:lnTo>
                    <a:lnTo>
                      <a:pt x="130" y="12"/>
                    </a:lnTo>
                    <a:lnTo>
                      <a:pt x="132" y="5"/>
                    </a:lnTo>
                    <a:lnTo>
                      <a:pt x="133" y="2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6" y="2"/>
                    </a:lnTo>
                    <a:lnTo>
                      <a:pt x="117" y="10"/>
                    </a:lnTo>
                    <a:lnTo>
                      <a:pt x="112" y="19"/>
                    </a:lnTo>
                    <a:lnTo>
                      <a:pt x="109" y="29"/>
                    </a:lnTo>
                    <a:lnTo>
                      <a:pt x="106" y="42"/>
                    </a:lnTo>
                    <a:lnTo>
                      <a:pt x="101" y="55"/>
                    </a:lnTo>
                    <a:lnTo>
                      <a:pt x="96" y="66"/>
                    </a:lnTo>
                    <a:lnTo>
                      <a:pt x="92" y="79"/>
                    </a:lnTo>
                    <a:lnTo>
                      <a:pt x="86" y="90"/>
                    </a:lnTo>
                    <a:lnTo>
                      <a:pt x="80" y="103"/>
                    </a:lnTo>
                    <a:lnTo>
                      <a:pt x="74" y="116"/>
                    </a:lnTo>
                    <a:lnTo>
                      <a:pt x="69" y="127"/>
                    </a:lnTo>
                    <a:lnTo>
                      <a:pt x="64" y="140"/>
                    </a:lnTo>
                    <a:lnTo>
                      <a:pt x="54" y="165"/>
                    </a:lnTo>
                    <a:lnTo>
                      <a:pt x="43" y="191"/>
                    </a:lnTo>
                    <a:lnTo>
                      <a:pt x="34" y="216"/>
                    </a:lnTo>
                    <a:lnTo>
                      <a:pt x="26" y="241"/>
                    </a:lnTo>
                    <a:lnTo>
                      <a:pt x="18" y="268"/>
                    </a:lnTo>
                    <a:lnTo>
                      <a:pt x="11" y="294"/>
                    </a:lnTo>
                    <a:lnTo>
                      <a:pt x="5" y="321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1" y="347"/>
                    </a:lnTo>
                    <a:lnTo>
                      <a:pt x="2" y="346"/>
                    </a:lnTo>
                    <a:lnTo>
                      <a:pt x="2" y="346"/>
                    </a:lnTo>
                    <a:lnTo>
                      <a:pt x="2" y="3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00"/>
              <p:cNvSpPr>
                <a:spLocks/>
              </p:cNvSpPr>
              <p:nvPr/>
            </p:nvSpPr>
            <p:spPr bwMode="auto">
              <a:xfrm>
                <a:off x="4704" y="2290"/>
                <a:ext cx="125" cy="296"/>
              </a:xfrm>
              <a:custGeom>
                <a:avLst/>
                <a:gdLst/>
                <a:ahLst/>
                <a:cxnLst>
                  <a:cxn ang="0">
                    <a:pos x="24" y="19"/>
                  </a:cxn>
                  <a:cxn ang="0">
                    <a:pos x="17" y="57"/>
                  </a:cxn>
                  <a:cxn ang="0">
                    <a:pos x="10" y="96"/>
                  </a:cxn>
                  <a:cxn ang="0">
                    <a:pos x="3" y="137"/>
                  </a:cxn>
                  <a:cxn ang="0">
                    <a:pos x="0" y="178"/>
                  </a:cxn>
                  <a:cxn ang="0">
                    <a:pos x="3" y="218"/>
                  </a:cxn>
                  <a:cxn ang="0">
                    <a:pos x="10" y="255"/>
                  </a:cxn>
                  <a:cxn ang="0">
                    <a:pos x="25" y="292"/>
                  </a:cxn>
                  <a:cxn ang="0">
                    <a:pos x="46" y="327"/>
                  </a:cxn>
                  <a:cxn ang="0">
                    <a:pos x="71" y="361"/>
                  </a:cxn>
                  <a:cxn ang="0">
                    <a:pos x="97" y="392"/>
                  </a:cxn>
                  <a:cxn ang="0">
                    <a:pos x="124" y="422"/>
                  </a:cxn>
                  <a:cxn ang="0">
                    <a:pos x="146" y="447"/>
                  </a:cxn>
                  <a:cxn ang="0">
                    <a:pos x="161" y="465"/>
                  </a:cxn>
                  <a:cxn ang="0">
                    <a:pos x="177" y="484"/>
                  </a:cxn>
                  <a:cxn ang="0">
                    <a:pos x="191" y="502"/>
                  </a:cxn>
                  <a:cxn ang="0">
                    <a:pos x="205" y="522"/>
                  </a:cxn>
                  <a:cxn ang="0">
                    <a:pos x="216" y="542"/>
                  </a:cxn>
                  <a:cxn ang="0">
                    <a:pos x="228" y="561"/>
                  </a:cxn>
                  <a:cxn ang="0">
                    <a:pos x="238" y="582"/>
                  </a:cxn>
                  <a:cxn ang="0">
                    <a:pos x="245" y="593"/>
                  </a:cxn>
                  <a:cxn ang="0">
                    <a:pos x="251" y="590"/>
                  </a:cxn>
                  <a:cxn ang="0">
                    <a:pos x="245" y="568"/>
                  </a:cxn>
                  <a:cxn ang="0">
                    <a:pos x="231" y="532"/>
                  </a:cxn>
                  <a:cxn ang="0">
                    <a:pos x="216" y="498"/>
                  </a:cxn>
                  <a:cxn ang="0">
                    <a:pos x="196" y="465"/>
                  </a:cxn>
                  <a:cxn ang="0">
                    <a:pos x="175" y="433"/>
                  </a:cxn>
                  <a:cxn ang="0">
                    <a:pos x="148" y="403"/>
                  </a:cxn>
                  <a:cxn ang="0">
                    <a:pos x="122" y="373"/>
                  </a:cxn>
                  <a:cxn ang="0">
                    <a:pos x="95" y="343"/>
                  </a:cxn>
                  <a:cxn ang="0">
                    <a:pos x="69" y="311"/>
                  </a:cxn>
                  <a:cxn ang="0">
                    <a:pos x="47" y="275"/>
                  </a:cxn>
                  <a:cxn ang="0">
                    <a:pos x="28" y="237"/>
                  </a:cxn>
                  <a:cxn ang="0">
                    <a:pos x="17" y="196"/>
                  </a:cxn>
                  <a:cxn ang="0">
                    <a:pos x="12" y="154"/>
                  </a:cxn>
                  <a:cxn ang="0">
                    <a:pos x="13" y="115"/>
                  </a:cxn>
                  <a:cxn ang="0">
                    <a:pos x="16" y="72"/>
                  </a:cxn>
                  <a:cxn ang="0">
                    <a:pos x="23" y="23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251" h="593">
                    <a:moveTo>
                      <a:pt x="28" y="0"/>
                    </a:moveTo>
                    <a:lnTo>
                      <a:pt x="24" y="19"/>
                    </a:lnTo>
                    <a:lnTo>
                      <a:pt x="19" y="37"/>
                    </a:lnTo>
                    <a:lnTo>
                      <a:pt x="17" y="57"/>
                    </a:lnTo>
                    <a:lnTo>
                      <a:pt x="13" y="75"/>
                    </a:lnTo>
                    <a:lnTo>
                      <a:pt x="10" y="96"/>
                    </a:lnTo>
                    <a:lnTo>
                      <a:pt x="6" y="116"/>
                    </a:lnTo>
                    <a:lnTo>
                      <a:pt x="3" y="137"/>
                    </a:lnTo>
                    <a:lnTo>
                      <a:pt x="1" y="158"/>
                    </a:lnTo>
                    <a:lnTo>
                      <a:pt x="0" y="178"/>
                    </a:lnTo>
                    <a:lnTo>
                      <a:pt x="1" y="198"/>
                    </a:lnTo>
                    <a:lnTo>
                      <a:pt x="3" y="218"/>
                    </a:lnTo>
                    <a:lnTo>
                      <a:pt x="5" y="236"/>
                    </a:lnTo>
                    <a:lnTo>
                      <a:pt x="10" y="255"/>
                    </a:lnTo>
                    <a:lnTo>
                      <a:pt x="17" y="273"/>
                    </a:lnTo>
                    <a:lnTo>
                      <a:pt x="25" y="292"/>
                    </a:lnTo>
                    <a:lnTo>
                      <a:pt x="34" y="309"/>
                    </a:lnTo>
                    <a:lnTo>
                      <a:pt x="46" y="327"/>
                    </a:lnTo>
                    <a:lnTo>
                      <a:pt x="58" y="343"/>
                    </a:lnTo>
                    <a:lnTo>
                      <a:pt x="71" y="361"/>
                    </a:lnTo>
                    <a:lnTo>
                      <a:pt x="84" y="376"/>
                    </a:lnTo>
                    <a:lnTo>
                      <a:pt x="97" y="392"/>
                    </a:lnTo>
                    <a:lnTo>
                      <a:pt x="111" y="407"/>
                    </a:lnTo>
                    <a:lnTo>
                      <a:pt x="124" y="422"/>
                    </a:lnTo>
                    <a:lnTo>
                      <a:pt x="138" y="438"/>
                    </a:lnTo>
                    <a:lnTo>
                      <a:pt x="146" y="447"/>
                    </a:lnTo>
                    <a:lnTo>
                      <a:pt x="154" y="456"/>
                    </a:lnTo>
                    <a:lnTo>
                      <a:pt x="161" y="465"/>
                    </a:lnTo>
                    <a:lnTo>
                      <a:pt x="169" y="475"/>
                    </a:lnTo>
                    <a:lnTo>
                      <a:pt x="177" y="484"/>
                    </a:lnTo>
                    <a:lnTo>
                      <a:pt x="184" y="493"/>
                    </a:lnTo>
                    <a:lnTo>
                      <a:pt x="191" y="502"/>
                    </a:lnTo>
                    <a:lnTo>
                      <a:pt x="198" y="513"/>
                    </a:lnTo>
                    <a:lnTo>
                      <a:pt x="205" y="522"/>
                    </a:lnTo>
                    <a:lnTo>
                      <a:pt x="210" y="532"/>
                    </a:lnTo>
                    <a:lnTo>
                      <a:pt x="216" y="542"/>
                    </a:lnTo>
                    <a:lnTo>
                      <a:pt x="222" y="552"/>
                    </a:lnTo>
                    <a:lnTo>
                      <a:pt x="228" y="561"/>
                    </a:lnTo>
                    <a:lnTo>
                      <a:pt x="232" y="571"/>
                    </a:lnTo>
                    <a:lnTo>
                      <a:pt x="238" y="582"/>
                    </a:lnTo>
                    <a:lnTo>
                      <a:pt x="243" y="592"/>
                    </a:lnTo>
                    <a:lnTo>
                      <a:pt x="245" y="593"/>
                    </a:lnTo>
                    <a:lnTo>
                      <a:pt x="248" y="592"/>
                    </a:lnTo>
                    <a:lnTo>
                      <a:pt x="251" y="590"/>
                    </a:lnTo>
                    <a:lnTo>
                      <a:pt x="251" y="586"/>
                    </a:lnTo>
                    <a:lnTo>
                      <a:pt x="245" y="568"/>
                    </a:lnTo>
                    <a:lnTo>
                      <a:pt x="238" y="551"/>
                    </a:lnTo>
                    <a:lnTo>
                      <a:pt x="231" y="532"/>
                    </a:lnTo>
                    <a:lnTo>
                      <a:pt x="224" y="515"/>
                    </a:lnTo>
                    <a:lnTo>
                      <a:pt x="216" y="498"/>
                    </a:lnTo>
                    <a:lnTo>
                      <a:pt x="207" y="482"/>
                    </a:lnTo>
                    <a:lnTo>
                      <a:pt x="196" y="465"/>
                    </a:lnTo>
                    <a:lnTo>
                      <a:pt x="186" y="449"/>
                    </a:lnTo>
                    <a:lnTo>
                      <a:pt x="175" y="433"/>
                    </a:lnTo>
                    <a:lnTo>
                      <a:pt x="162" y="418"/>
                    </a:lnTo>
                    <a:lnTo>
                      <a:pt x="148" y="403"/>
                    </a:lnTo>
                    <a:lnTo>
                      <a:pt x="135" y="388"/>
                    </a:lnTo>
                    <a:lnTo>
                      <a:pt x="122" y="373"/>
                    </a:lnTo>
                    <a:lnTo>
                      <a:pt x="109" y="358"/>
                    </a:lnTo>
                    <a:lnTo>
                      <a:pt x="95" y="343"/>
                    </a:lnTo>
                    <a:lnTo>
                      <a:pt x="82" y="328"/>
                    </a:lnTo>
                    <a:lnTo>
                      <a:pt x="69" y="311"/>
                    </a:lnTo>
                    <a:lnTo>
                      <a:pt x="57" y="294"/>
                    </a:lnTo>
                    <a:lnTo>
                      <a:pt x="47" y="275"/>
                    </a:lnTo>
                    <a:lnTo>
                      <a:pt x="36" y="256"/>
                    </a:lnTo>
                    <a:lnTo>
                      <a:pt x="28" y="237"/>
                    </a:lnTo>
                    <a:lnTo>
                      <a:pt x="21" y="217"/>
                    </a:lnTo>
                    <a:lnTo>
                      <a:pt x="17" y="196"/>
                    </a:lnTo>
                    <a:lnTo>
                      <a:pt x="13" y="174"/>
                    </a:lnTo>
                    <a:lnTo>
                      <a:pt x="12" y="154"/>
                    </a:lnTo>
                    <a:lnTo>
                      <a:pt x="12" y="135"/>
                    </a:lnTo>
                    <a:lnTo>
                      <a:pt x="13" y="115"/>
                    </a:lnTo>
                    <a:lnTo>
                      <a:pt x="15" y="96"/>
                    </a:lnTo>
                    <a:lnTo>
                      <a:pt x="16" y="72"/>
                    </a:lnTo>
                    <a:lnTo>
                      <a:pt x="18" y="47"/>
                    </a:lnTo>
                    <a:lnTo>
                      <a:pt x="23" y="2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01"/>
              <p:cNvSpPr>
                <a:spLocks/>
              </p:cNvSpPr>
              <p:nvPr/>
            </p:nvSpPr>
            <p:spPr bwMode="auto">
              <a:xfrm>
                <a:off x="4710" y="2188"/>
                <a:ext cx="118" cy="41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220" y="6"/>
                  </a:cxn>
                  <a:cxn ang="0">
                    <a:pos x="205" y="13"/>
                  </a:cxn>
                  <a:cxn ang="0">
                    <a:pos x="189" y="20"/>
                  </a:cxn>
                  <a:cxn ang="0">
                    <a:pos x="174" y="26"/>
                  </a:cxn>
                  <a:cxn ang="0">
                    <a:pos x="158" y="31"/>
                  </a:cxn>
                  <a:cxn ang="0">
                    <a:pos x="142" y="35"/>
                  </a:cxn>
                  <a:cxn ang="0">
                    <a:pos x="124" y="37"/>
                  </a:cxn>
                  <a:cxn ang="0">
                    <a:pos x="107" y="38"/>
                  </a:cxn>
                  <a:cxn ang="0">
                    <a:pos x="94" y="40"/>
                  </a:cxn>
                  <a:cxn ang="0">
                    <a:pos x="81" y="41"/>
                  </a:cxn>
                  <a:cxn ang="0">
                    <a:pos x="68" y="44"/>
                  </a:cxn>
                  <a:cxn ang="0">
                    <a:pos x="54" y="48"/>
                  </a:cxn>
                  <a:cxn ang="0">
                    <a:pos x="42" y="52"/>
                  </a:cxn>
                  <a:cxn ang="0">
                    <a:pos x="28" y="57"/>
                  </a:cxn>
                  <a:cxn ang="0">
                    <a:pos x="16" y="63"/>
                  </a:cxn>
                  <a:cxn ang="0">
                    <a:pos x="5" y="68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1"/>
                  </a:cxn>
                  <a:cxn ang="0">
                    <a:pos x="4" y="82"/>
                  </a:cxn>
                  <a:cxn ang="0">
                    <a:pos x="18" y="78"/>
                  </a:cxn>
                  <a:cxn ang="0">
                    <a:pos x="32" y="73"/>
                  </a:cxn>
                  <a:cxn ang="0">
                    <a:pos x="46" y="68"/>
                  </a:cxn>
                  <a:cxn ang="0">
                    <a:pos x="60" y="64"/>
                  </a:cxn>
                  <a:cxn ang="0">
                    <a:pos x="73" y="59"/>
                  </a:cxn>
                  <a:cxn ang="0">
                    <a:pos x="86" y="55"/>
                  </a:cxn>
                  <a:cxn ang="0">
                    <a:pos x="100" y="51"/>
                  </a:cxn>
                  <a:cxn ang="0">
                    <a:pos x="115" y="49"/>
                  </a:cxn>
                  <a:cxn ang="0">
                    <a:pos x="131" y="45"/>
                  </a:cxn>
                  <a:cxn ang="0">
                    <a:pos x="147" y="41"/>
                  </a:cxn>
                  <a:cxn ang="0">
                    <a:pos x="162" y="35"/>
                  </a:cxn>
                  <a:cxn ang="0">
                    <a:pos x="177" y="28"/>
                  </a:cxn>
                  <a:cxn ang="0">
                    <a:pos x="192" y="21"/>
                  </a:cxn>
                  <a:cxn ang="0">
                    <a:pos x="206" y="14"/>
                  </a:cxn>
                  <a:cxn ang="0">
                    <a:pos x="221" y="7"/>
                  </a:cxn>
                  <a:cxn ang="0">
                    <a:pos x="236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6" y="0"/>
                  </a:cxn>
                  <a:cxn ang="0">
                    <a:pos x="236" y="0"/>
                  </a:cxn>
                </a:cxnLst>
                <a:rect l="0" t="0" r="r" b="b"/>
                <a:pathLst>
                  <a:path w="237" h="82">
                    <a:moveTo>
                      <a:pt x="236" y="0"/>
                    </a:moveTo>
                    <a:lnTo>
                      <a:pt x="220" y="6"/>
                    </a:lnTo>
                    <a:lnTo>
                      <a:pt x="205" y="13"/>
                    </a:lnTo>
                    <a:lnTo>
                      <a:pt x="189" y="20"/>
                    </a:lnTo>
                    <a:lnTo>
                      <a:pt x="174" y="26"/>
                    </a:lnTo>
                    <a:lnTo>
                      <a:pt x="158" y="31"/>
                    </a:lnTo>
                    <a:lnTo>
                      <a:pt x="142" y="35"/>
                    </a:lnTo>
                    <a:lnTo>
                      <a:pt x="124" y="37"/>
                    </a:lnTo>
                    <a:lnTo>
                      <a:pt x="107" y="38"/>
                    </a:lnTo>
                    <a:lnTo>
                      <a:pt x="94" y="40"/>
                    </a:lnTo>
                    <a:lnTo>
                      <a:pt x="81" y="41"/>
                    </a:lnTo>
                    <a:lnTo>
                      <a:pt x="68" y="44"/>
                    </a:lnTo>
                    <a:lnTo>
                      <a:pt x="54" y="48"/>
                    </a:lnTo>
                    <a:lnTo>
                      <a:pt x="42" y="52"/>
                    </a:lnTo>
                    <a:lnTo>
                      <a:pt x="28" y="57"/>
                    </a:lnTo>
                    <a:lnTo>
                      <a:pt x="16" y="63"/>
                    </a:lnTo>
                    <a:lnTo>
                      <a:pt x="5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4" y="82"/>
                    </a:lnTo>
                    <a:lnTo>
                      <a:pt x="18" y="78"/>
                    </a:lnTo>
                    <a:lnTo>
                      <a:pt x="32" y="73"/>
                    </a:lnTo>
                    <a:lnTo>
                      <a:pt x="46" y="68"/>
                    </a:lnTo>
                    <a:lnTo>
                      <a:pt x="60" y="64"/>
                    </a:lnTo>
                    <a:lnTo>
                      <a:pt x="73" y="59"/>
                    </a:lnTo>
                    <a:lnTo>
                      <a:pt x="86" y="55"/>
                    </a:lnTo>
                    <a:lnTo>
                      <a:pt x="100" y="51"/>
                    </a:lnTo>
                    <a:lnTo>
                      <a:pt x="115" y="49"/>
                    </a:lnTo>
                    <a:lnTo>
                      <a:pt x="131" y="45"/>
                    </a:lnTo>
                    <a:lnTo>
                      <a:pt x="147" y="41"/>
                    </a:lnTo>
                    <a:lnTo>
                      <a:pt x="162" y="35"/>
                    </a:lnTo>
                    <a:lnTo>
                      <a:pt x="177" y="28"/>
                    </a:lnTo>
                    <a:lnTo>
                      <a:pt x="192" y="21"/>
                    </a:lnTo>
                    <a:lnTo>
                      <a:pt x="206" y="14"/>
                    </a:lnTo>
                    <a:lnTo>
                      <a:pt x="221" y="7"/>
                    </a:lnTo>
                    <a:lnTo>
                      <a:pt x="236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02"/>
              <p:cNvSpPr>
                <a:spLocks/>
              </p:cNvSpPr>
              <p:nvPr/>
            </p:nvSpPr>
            <p:spPr bwMode="auto">
              <a:xfrm>
                <a:off x="4879" y="2282"/>
                <a:ext cx="211" cy="238"/>
              </a:xfrm>
              <a:custGeom>
                <a:avLst/>
                <a:gdLst/>
                <a:ahLst/>
                <a:cxnLst>
                  <a:cxn ang="0">
                    <a:pos x="385" y="2"/>
                  </a:cxn>
                  <a:cxn ang="0">
                    <a:pos x="334" y="0"/>
                  </a:cxn>
                  <a:cxn ang="0">
                    <a:pos x="284" y="4"/>
                  </a:cxn>
                  <a:cxn ang="0">
                    <a:pos x="236" y="14"/>
                  </a:cxn>
                  <a:cxn ang="0">
                    <a:pos x="189" y="32"/>
                  </a:cxn>
                  <a:cxn ang="0">
                    <a:pos x="130" y="66"/>
                  </a:cxn>
                  <a:cxn ang="0">
                    <a:pos x="55" y="135"/>
                  </a:cxn>
                  <a:cxn ang="0">
                    <a:pos x="7" y="224"/>
                  </a:cxn>
                  <a:cxn ang="0">
                    <a:pos x="1" y="279"/>
                  </a:cxn>
                  <a:cxn ang="0">
                    <a:pos x="13" y="311"/>
                  </a:cxn>
                  <a:cxn ang="0">
                    <a:pos x="43" y="332"/>
                  </a:cxn>
                  <a:cxn ang="0">
                    <a:pos x="60" y="337"/>
                  </a:cxn>
                  <a:cxn ang="0">
                    <a:pos x="77" y="339"/>
                  </a:cxn>
                  <a:cxn ang="0">
                    <a:pos x="89" y="343"/>
                  </a:cxn>
                  <a:cxn ang="0">
                    <a:pos x="91" y="354"/>
                  </a:cxn>
                  <a:cxn ang="0">
                    <a:pos x="80" y="361"/>
                  </a:cxn>
                  <a:cxn ang="0">
                    <a:pos x="65" y="368"/>
                  </a:cxn>
                  <a:cxn ang="0">
                    <a:pos x="46" y="380"/>
                  </a:cxn>
                  <a:cxn ang="0">
                    <a:pos x="23" y="399"/>
                  </a:cxn>
                  <a:cxn ang="0">
                    <a:pos x="7" y="424"/>
                  </a:cxn>
                  <a:cxn ang="0">
                    <a:pos x="4" y="451"/>
                  </a:cxn>
                  <a:cxn ang="0">
                    <a:pos x="25" y="467"/>
                  </a:cxn>
                  <a:cxn ang="0">
                    <a:pos x="49" y="476"/>
                  </a:cxn>
                  <a:cxn ang="0">
                    <a:pos x="51" y="472"/>
                  </a:cxn>
                  <a:cxn ang="0">
                    <a:pos x="41" y="466"/>
                  </a:cxn>
                  <a:cxn ang="0">
                    <a:pos x="27" y="457"/>
                  </a:cxn>
                  <a:cxn ang="0">
                    <a:pos x="15" y="447"/>
                  </a:cxn>
                  <a:cxn ang="0">
                    <a:pos x="15" y="418"/>
                  </a:cxn>
                  <a:cxn ang="0">
                    <a:pos x="45" y="391"/>
                  </a:cxn>
                  <a:cxn ang="0">
                    <a:pos x="68" y="377"/>
                  </a:cxn>
                  <a:cxn ang="0">
                    <a:pos x="87" y="369"/>
                  </a:cxn>
                  <a:cxn ang="0">
                    <a:pos x="104" y="357"/>
                  </a:cxn>
                  <a:cxn ang="0">
                    <a:pos x="114" y="334"/>
                  </a:cxn>
                  <a:cxn ang="0">
                    <a:pos x="98" y="315"/>
                  </a:cxn>
                  <a:cxn ang="0">
                    <a:pos x="73" y="303"/>
                  </a:cxn>
                  <a:cxn ang="0">
                    <a:pos x="53" y="288"/>
                  </a:cxn>
                  <a:cxn ang="0">
                    <a:pos x="40" y="269"/>
                  </a:cxn>
                  <a:cxn ang="0">
                    <a:pos x="38" y="236"/>
                  </a:cxn>
                  <a:cxn ang="0">
                    <a:pos x="53" y="195"/>
                  </a:cxn>
                  <a:cxn ang="0">
                    <a:pos x="77" y="157"/>
                  </a:cxn>
                  <a:cxn ang="0">
                    <a:pos x="104" y="121"/>
                  </a:cxn>
                  <a:cxn ang="0">
                    <a:pos x="139" y="88"/>
                  </a:cxn>
                  <a:cxn ang="0">
                    <a:pos x="178" y="59"/>
                  </a:cxn>
                  <a:cxn ang="0">
                    <a:pos x="221" y="35"/>
                  </a:cxn>
                  <a:cxn ang="0">
                    <a:pos x="265" y="20"/>
                  </a:cxn>
                  <a:cxn ang="0">
                    <a:pos x="311" y="9"/>
                  </a:cxn>
                  <a:cxn ang="0">
                    <a:pos x="357" y="6"/>
                  </a:cxn>
                  <a:cxn ang="0">
                    <a:pos x="405" y="6"/>
                  </a:cxn>
                  <a:cxn ang="0">
                    <a:pos x="421" y="6"/>
                  </a:cxn>
                  <a:cxn ang="0">
                    <a:pos x="421" y="6"/>
                  </a:cxn>
                </a:cxnLst>
                <a:rect l="0" t="0" r="r" b="b"/>
                <a:pathLst>
                  <a:path w="421" h="476">
                    <a:moveTo>
                      <a:pt x="421" y="6"/>
                    </a:moveTo>
                    <a:lnTo>
                      <a:pt x="403" y="4"/>
                    </a:lnTo>
                    <a:lnTo>
                      <a:pt x="385" y="2"/>
                    </a:lnTo>
                    <a:lnTo>
                      <a:pt x="368" y="1"/>
                    </a:lnTo>
                    <a:lnTo>
                      <a:pt x="351" y="0"/>
                    </a:lnTo>
                    <a:lnTo>
                      <a:pt x="334" y="0"/>
                    </a:lnTo>
                    <a:lnTo>
                      <a:pt x="317" y="1"/>
                    </a:lnTo>
                    <a:lnTo>
                      <a:pt x="300" y="2"/>
                    </a:lnTo>
                    <a:lnTo>
                      <a:pt x="284" y="4"/>
                    </a:lnTo>
                    <a:lnTo>
                      <a:pt x="268" y="7"/>
                    </a:lnTo>
                    <a:lnTo>
                      <a:pt x="252" y="9"/>
                    </a:lnTo>
                    <a:lnTo>
                      <a:pt x="236" y="14"/>
                    </a:lnTo>
                    <a:lnTo>
                      <a:pt x="220" y="20"/>
                    </a:lnTo>
                    <a:lnTo>
                      <a:pt x="205" y="25"/>
                    </a:lnTo>
                    <a:lnTo>
                      <a:pt x="189" y="32"/>
                    </a:lnTo>
                    <a:lnTo>
                      <a:pt x="172" y="39"/>
                    </a:lnTo>
                    <a:lnTo>
                      <a:pt x="156" y="49"/>
                    </a:lnTo>
                    <a:lnTo>
                      <a:pt x="130" y="66"/>
                    </a:lnTo>
                    <a:lnTo>
                      <a:pt x="103" y="87"/>
                    </a:lnTo>
                    <a:lnTo>
                      <a:pt x="78" y="110"/>
                    </a:lnTo>
                    <a:lnTo>
                      <a:pt x="55" y="135"/>
                    </a:lnTo>
                    <a:lnTo>
                      <a:pt x="35" y="163"/>
                    </a:lnTo>
                    <a:lnTo>
                      <a:pt x="18" y="193"/>
                    </a:lnTo>
                    <a:lnTo>
                      <a:pt x="7" y="224"/>
                    </a:lnTo>
                    <a:lnTo>
                      <a:pt x="0" y="255"/>
                    </a:lnTo>
                    <a:lnTo>
                      <a:pt x="0" y="267"/>
                    </a:lnTo>
                    <a:lnTo>
                      <a:pt x="1" y="279"/>
                    </a:lnTo>
                    <a:lnTo>
                      <a:pt x="3" y="290"/>
                    </a:lnTo>
                    <a:lnTo>
                      <a:pt x="8" y="301"/>
                    </a:lnTo>
                    <a:lnTo>
                      <a:pt x="13" y="311"/>
                    </a:lnTo>
                    <a:lnTo>
                      <a:pt x="22" y="319"/>
                    </a:lnTo>
                    <a:lnTo>
                      <a:pt x="32" y="326"/>
                    </a:lnTo>
                    <a:lnTo>
                      <a:pt x="43" y="332"/>
                    </a:lnTo>
                    <a:lnTo>
                      <a:pt x="49" y="333"/>
                    </a:lnTo>
                    <a:lnTo>
                      <a:pt x="55" y="335"/>
                    </a:lnTo>
                    <a:lnTo>
                      <a:pt x="60" y="337"/>
                    </a:lnTo>
                    <a:lnTo>
                      <a:pt x="65" y="338"/>
                    </a:lnTo>
                    <a:lnTo>
                      <a:pt x="71" y="338"/>
                    </a:lnTo>
                    <a:lnTo>
                      <a:pt x="77" y="339"/>
                    </a:lnTo>
                    <a:lnTo>
                      <a:pt x="83" y="340"/>
                    </a:lnTo>
                    <a:lnTo>
                      <a:pt x="88" y="340"/>
                    </a:lnTo>
                    <a:lnTo>
                      <a:pt x="89" y="343"/>
                    </a:lnTo>
                    <a:lnTo>
                      <a:pt x="89" y="347"/>
                    </a:lnTo>
                    <a:lnTo>
                      <a:pt x="89" y="350"/>
                    </a:lnTo>
                    <a:lnTo>
                      <a:pt x="91" y="354"/>
                    </a:lnTo>
                    <a:lnTo>
                      <a:pt x="87" y="356"/>
                    </a:lnTo>
                    <a:lnTo>
                      <a:pt x="84" y="358"/>
                    </a:lnTo>
                    <a:lnTo>
                      <a:pt x="80" y="361"/>
                    </a:lnTo>
                    <a:lnTo>
                      <a:pt x="77" y="362"/>
                    </a:lnTo>
                    <a:lnTo>
                      <a:pt x="71" y="364"/>
                    </a:lnTo>
                    <a:lnTo>
                      <a:pt x="65" y="368"/>
                    </a:lnTo>
                    <a:lnTo>
                      <a:pt x="61" y="371"/>
                    </a:lnTo>
                    <a:lnTo>
                      <a:pt x="55" y="375"/>
                    </a:lnTo>
                    <a:lnTo>
                      <a:pt x="46" y="380"/>
                    </a:lnTo>
                    <a:lnTo>
                      <a:pt x="38" y="386"/>
                    </a:lnTo>
                    <a:lnTo>
                      <a:pt x="30" y="392"/>
                    </a:lnTo>
                    <a:lnTo>
                      <a:pt x="23" y="399"/>
                    </a:lnTo>
                    <a:lnTo>
                      <a:pt x="17" y="407"/>
                    </a:lnTo>
                    <a:lnTo>
                      <a:pt x="11" y="415"/>
                    </a:lnTo>
                    <a:lnTo>
                      <a:pt x="7" y="424"/>
                    </a:lnTo>
                    <a:lnTo>
                      <a:pt x="3" y="434"/>
                    </a:lnTo>
                    <a:lnTo>
                      <a:pt x="2" y="444"/>
                    </a:lnTo>
                    <a:lnTo>
                      <a:pt x="4" y="451"/>
                    </a:lnTo>
                    <a:lnTo>
                      <a:pt x="9" y="456"/>
                    </a:lnTo>
                    <a:lnTo>
                      <a:pt x="17" y="462"/>
                    </a:lnTo>
                    <a:lnTo>
                      <a:pt x="25" y="467"/>
                    </a:lnTo>
                    <a:lnTo>
                      <a:pt x="34" y="470"/>
                    </a:lnTo>
                    <a:lnTo>
                      <a:pt x="42" y="474"/>
                    </a:lnTo>
                    <a:lnTo>
                      <a:pt x="49" y="476"/>
                    </a:lnTo>
                    <a:lnTo>
                      <a:pt x="50" y="476"/>
                    </a:lnTo>
                    <a:lnTo>
                      <a:pt x="51" y="474"/>
                    </a:lnTo>
                    <a:lnTo>
                      <a:pt x="51" y="472"/>
                    </a:lnTo>
                    <a:lnTo>
                      <a:pt x="50" y="471"/>
                    </a:lnTo>
                    <a:lnTo>
                      <a:pt x="46" y="468"/>
                    </a:lnTo>
                    <a:lnTo>
                      <a:pt x="41" y="466"/>
                    </a:lnTo>
                    <a:lnTo>
                      <a:pt x="36" y="463"/>
                    </a:lnTo>
                    <a:lnTo>
                      <a:pt x="32" y="460"/>
                    </a:lnTo>
                    <a:lnTo>
                      <a:pt x="27" y="457"/>
                    </a:lnTo>
                    <a:lnTo>
                      <a:pt x="23" y="454"/>
                    </a:lnTo>
                    <a:lnTo>
                      <a:pt x="18" y="451"/>
                    </a:lnTo>
                    <a:lnTo>
                      <a:pt x="15" y="447"/>
                    </a:lnTo>
                    <a:lnTo>
                      <a:pt x="9" y="438"/>
                    </a:lnTo>
                    <a:lnTo>
                      <a:pt x="9" y="428"/>
                    </a:lnTo>
                    <a:lnTo>
                      <a:pt x="15" y="418"/>
                    </a:lnTo>
                    <a:lnTo>
                      <a:pt x="23" y="408"/>
                    </a:lnTo>
                    <a:lnTo>
                      <a:pt x="34" y="399"/>
                    </a:lnTo>
                    <a:lnTo>
                      <a:pt x="45" y="391"/>
                    </a:lnTo>
                    <a:lnTo>
                      <a:pt x="55" y="385"/>
                    </a:lnTo>
                    <a:lnTo>
                      <a:pt x="62" y="380"/>
                    </a:lnTo>
                    <a:lnTo>
                      <a:pt x="68" y="377"/>
                    </a:lnTo>
                    <a:lnTo>
                      <a:pt x="75" y="375"/>
                    </a:lnTo>
                    <a:lnTo>
                      <a:pt x="81" y="372"/>
                    </a:lnTo>
                    <a:lnTo>
                      <a:pt x="87" y="369"/>
                    </a:lnTo>
                    <a:lnTo>
                      <a:pt x="94" y="365"/>
                    </a:lnTo>
                    <a:lnTo>
                      <a:pt x="100" y="362"/>
                    </a:lnTo>
                    <a:lnTo>
                      <a:pt x="104" y="357"/>
                    </a:lnTo>
                    <a:lnTo>
                      <a:pt x="109" y="351"/>
                    </a:lnTo>
                    <a:lnTo>
                      <a:pt x="113" y="342"/>
                    </a:lnTo>
                    <a:lnTo>
                      <a:pt x="114" y="334"/>
                    </a:lnTo>
                    <a:lnTo>
                      <a:pt x="110" y="327"/>
                    </a:lnTo>
                    <a:lnTo>
                      <a:pt x="104" y="319"/>
                    </a:lnTo>
                    <a:lnTo>
                      <a:pt x="98" y="315"/>
                    </a:lnTo>
                    <a:lnTo>
                      <a:pt x="89" y="310"/>
                    </a:lnTo>
                    <a:lnTo>
                      <a:pt x="81" y="307"/>
                    </a:lnTo>
                    <a:lnTo>
                      <a:pt x="73" y="303"/>
                    </a:lnTo>
                    <a:lnTo>
                      <a:pt x="65" y="298"/>
                    </a:lnTo>
                    <a:lnTo>
                      <a:pt x="58" y="294"/>
                    </a:lnTo>
                    <a:lnTo>
                      <a:pt x="53" y="288"/>
                    </a:lnTo>
                    <a:lnTo>
                      <a:pt x="47" y="282"/>
                    </a:lnTo>
                    <a:lnTo>
                      <a:pt x="43" y="275"/>
                    </a:lnTo>
                    <a:lnTo>
                      <a:pt x="40" y="269"/>
                    </a:lnTo>
                    <a:lnTo>
                      <a:pt x="38" y="259"/>
                    </a:lnTo>
                    <a:lnTo>
                      <a:pt x="36" y="250"/>
                    </a:lnTo>
                    <a:lnTo>
                      <a:pt x="38" y="236"/>
                    </a:lnTo>
                    <a:lnTo>
                      <a:pt x="40" y="222"/>
                    </a:lnTo>
                    <a:lnTo>
                      <a:pt x="46" y="209"/>
                    </a:lnTo>
                    <a:lnTo>
                      <a:pt x="53" y="195"/>
                    </a:lnTo>
                    <a:lnTo>
                      <a:pt x="61" y="182"/>
                    </a:lnTo>
                    <a:lnTo>
                      <a:pt x="69" y="168"/>
                    </a:lnTo>
                    <a:lnTo>
                      <a:pt x="77" y="157"/>
                    </a:lnTo>
                    <a:lnTo>
                      <a:pt x="85" y="145"/>
                    </a:lnTo>
                    <a:lnTo>
                      <a:pt x="94" y="133"/>
                    </a:lnTo>
                    <a:lnTo>
                      <a:pt x="104" y="121"/>
                    </a:lnTo>
                    <a:lnTo>
                      <a:pt x="116" y="110"/>
                    </a:lnTo>
                    <a:lnTo>
                      <a:pt x="127" y="98"/>
                    </a:lnTo>
                    <a:lnTo>
                      <a:pt x="139" y="88"/>
                    </a:lnTo>
                    <a:lnTo>
                      <a:pt x="152" y="77"/>
                    </a:lnTo>
                    <a:lnTo>
                      <a:pt x="164" y="68"/>
                    </a:lnTo>
                    <a:lnTo>
                      <a:pt x="178" y="59"/>
                    </a:lnTo>
                    <a:lnTo>
                      <a:pt x="192" y="50"/>
                    </a:lnTo>
                    <a:lnTo>
                      <a:pt x="207" y="43"/>
                    </a:lnTo>
                    <a:lnTo>
                      <a:pt x="221" y="35"/>
                    </a:lnTo>
                    <a:lnTo>
                      <a:pt x="236" y="29"/>
                    </a:lnTo>
                    <a:lnTo>
                      <a:pt x="250" y="24"/>
                    </a:lnTo>
                    <a:lnTo>
                      <a:pt x="265" y="20"/>
                    </a:lnTo>
                    <a:lnTo>
                      <a:pt x="279" y="15"/>
                    </a:lnTo>
                    <a:lnTo>
                      <a:pt x="294" y="12"/>
                    </a:lnTo>
                    <a:lnTo>
                      <a:pt x="311" y="9"/>
                    </a:lnTo>
                    <a:lnTo>
                      <a:pt x="326" y="8"/>
                    </a:lnTo>
                    <a:lnTo>
                      <a:pt x="341" y="7"/>
                    </a:lnTo>
                    <a:lnTo>
                      <a:pt x="357" y="6"/>
                    </a:lnTo>
                    <a:lnTo>
                      <a:pt x="373" y="6"/>
                    </a:lnTo>
                    <a:lnTo>
                      <a:pt x="389" y="6"/>
                    </a:lnTo>
                    <a:lnTo>
                      <a:pt x="405" y="6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03"/>
              <p:cNvSpPr>
                <a:spLocks/>
              </p:cNvSpPr>
              <p:nvPr/>
            </p:nvSpPr>
            <p:spPr bwMode="auto">
              <a:xfrm>
                <a:off x="4973" y="2615"/>
                <a:ext cx="90" cy="162"/>
              </a:xfrm>
              <a:custGeom>
                <a:avLst/>
                <a:gdLst/>
                <a:ahLst/>
                <a:cxnLst>
                  <a:cxn ang="0">
                    <a:pos x="160" y="246"/>
                  </a:cxn>
                  <a:cxn ang="0">
                    <a:pos x="155" y="235"/>
                  </a:cxn>
                  <a:cxn ang="0">
                    <a:pos x="148" y="225"/>
                  </a:cxn>
                  <a:cxn ang="0">
                    <a:pos x="141" y="214"/>
                  </a:cxn>
                  <a:cxn ang="0">
                    <a:pos x="134" y="204"/>
                  </a:cxn>
                  <a:cxn ang="0">
                    <a:pos x="126" y="195"/>
                  </a:cxn>
                  <a:cxn ang="0">
                    <a:pos x="118" y="184"/>
                  </a:cxn>
                  <a:cxn ang="0">
                    <a:pos x="110" y="175"/>
                  </a:cxn>
                  <a:cxn ang="0">
                    <a:pos x="103" y="165"/>
                  </a:cxn>
                  <a:cxn ang="0">
                    <a:pos x="96" y="155"/>
                  </a:cxn>
                  <a:cxn ang="0">
                    <a:pos x="88" y="146"/>
                  </a:cxn>
                  <a:cxn ang="0">
                    <a:pos x="80" y="138"/>
                  </a:cxn>
                  <a:cxn ang="0">
                    <a:pos x="73" y="129"/>
                  </a:cxn>
                  <a:cxn ang="0">
                    <a:pos x="65" y="121"/>
                  </a:cxn>
                  <a:cxn ang="0">
                    <a:pos x="57" y="112"/>
                  </a:cxn>
                  <a:cxn ang="0">
                    <a:pos x="50" y="102"/>
                  </a:cxn>
                  <a:cxn ang="0">
                    <a:pos x="43" y="93"/>
                  </a:cxn>
                  <a:cxn ang="0">
                    <a:pos x="36" y="83"/>
                  </a:cxn>
                  <a:cxn ang="0">
                    <a:pos x="29" y="71"/>
                  </a:cxn>
                  <a:cxn ang="0">
                    <a:pos x="23" y="61"/>
                  </a:cxn>
                  <a:cxn ang="0">
                    <a:pos x="19" y="49"/>
                  </a:cxn>
                  <a:cxn ang="0">
                    <a:pos x="14" y="38"/>
                  </a:cxn>
                  <a:cxn ang="0">
                    <a:pos x="11" y="25"/>
                  </a:cxn>
                  <a:cxn ang="0">
                    <a:pos x="7" y="14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4" y="25"/>
                  </a:cxn>
                  <a:cxn ang="0">
                    <a:pos x="10" y="46"/>
                  </a:cxn>
                  <a:cxn ang="0">
                    <a:pos x="19" y="66"/>
                  </a:cxn>
                  <a:cxn ang="0">
                    <a:pos x="29" y="84"/>
                  </a:cxn>
                  <a:cxn ang="0">
                    <a:pos x="42" y="102"/>
                  </a:cxn>
                  <a:cxn ang="0">
                    <a:pos x="54" y="120"/>
                  </a:cxn>
                  <a:cxn ang="0">
                    <a:pos x="69" y="136"/>
                  </a:cxn>
                  <a:cxn ang="0">
                    <a:pos x="84" y="152"/>
                  </a:cxn>
                  <a:cxn ang="0">
                    <a:pos x="92" y="161"/>
                  </a:cxn>
                  <a:cxn ang="0">
                    <a:pos x="102" y="170"/>
                  </a:cxn>
                  <a:cxn ang="0">
                    <a:pos x="110" y="180"/>
                  </a:cxn>
                  <a:cxn ang="0">
                    <a:pos x="118" y="189"/>
                  </a:cxn>
                  <a:cxn ang="0">
                    <a:pos x="126" y="199"/>
                  </a:cxn>
                  <a:cxn ang="0">
                    <a:pos x="133" y="208"/>
                  </a:cxn>
                  <a:cxn ang="0">
                    <a:pos x="140" y="219"/>
                  </a:cxn>
                  <a:cxn ang="0">
                    <a:pos x="147" y="229"/>
                  </a:cxn>
                  <a:cxn ang="0">
                    <a:pos x="160" y="257"/>
                  </a:cxn>
                  <a:cxn ang="0">
                    <a:pos x="171" y="288"/>
                  </a:cxn>
                  <a:cxn ang="0">
                    <a:pos x="178" y="313"/>
                  </a:cxn>
                  <a:cxn ang="0">
                    <a:pos x="180" y="324"/>
                  </a:cxn>
                  <a:cxn ang="0">
                    <a:pos x="179" y="314"/>
                  </a:cxn>
                  <a:cxn ang="0">
                    <a:pos x="175" y="294"/>
                  </a:cxn>
                  <a:cxn ang="0">
                    <a:pos x="169" y="268"/>
                  </a:cxn>
                  <a:cxn ang="0">
                    <a:pos x="160" y="246"/>
                  </a:cxn>
                </a:cxnLst>
                <a:rect l="0" t="0" r="r" b="b"/>
                <a:pathLst>
                  <a:path w="180" h="324">
                    <a:moveTo>
                      <a:pt x="160" y="246"/>
                    </a:moveTo>
                    <a:lnTo>
                      <a:pt x="155" y="235"/>
                    </a:lnTo>
                    <a:lnTo>
                      <a:pt x="148" y="225"/>
                    </a:lnTo>
                    <a:lnTo>
                      <a:pt x="141" y="214"/>
                    </a:lnTo>
                    <a:lnTo>
                      <a:pt x="134" y="204"/>
                    </a:lnTo>
                    <a:lnTo>
                      <a:pt x="126" y="195"/>
                    </a:lnTo>
                    <a:lnTo>
                      <a:pt x="118" y="184"/>
                    </a:lnTo>
                    <a:lnTo>
                      <a:pt x="110" y="175"/>
                    </a:lnTo>
                    <a:lnTo>
                      <a:pt x="103" y="165"/>
                    </a:lnTo>
                    <a:lnTo>
                      <a:pt x="96" y="155"/>
                    </a:lnTo>
                    <a:lnTo>
                      <a:pt x="88" y="146"/>
                    </a:lnTo>
                    <a:lnTo>
                      <a:pt x="80" y="138"/>
                    </a:lnTo>
                    <a:lnTo>
                      <a:pt x="73" y="129"/>
                    </a:lnTo>
                    <a:lnTo>
                      <a:pt x="65" y="121"/>
                    </a:lnTo>
                    <a:lnTo>
                      <a:pt x="57" y="112"/>
                    </a:lnTo>
                    <a:lnTo>
                      <a:pt x="50" y="102"/>
                    </a:lnTo>
                    <a:lnTo>
                      <a:pt x="43" y="93"/>
                    </a:lnTo>
                    <a:lnTo>
                      <a:pt x="36" y="83"/>
                    </a:lnTo>
                    <a:lnTo>
                      <a:pt x="29" y="71"/>
                    </a:lnTo>
                    <a:lnTo>
                      <a:pt x="23" y="61"/>
                    </a:lnTo>
                    <a:lnTo>
                      <a:pt x="19" y="49"/>
                    </a:lnTo>
                    <a:lnTo>
                      <a:pt x="14" y="38"/>
                    </a:lnTo>
                    <a:lnTo>
                      <a:pt x="11" y="25"/>
                    </a:lnTo>
                    <a:lnTo>
                      <a:pt x="7" y="14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4" y="25"/>
                    </a:lnTo>
                    <a:lnTo>
                      <a:pt x="10" y="46"/>
                    </a:lnTo>
                    <a:lnTo>
                      <a:pt x="19" y="66"/>
                    </a:lnTo>
                    <a:lnTo>
                      <a:pt x="29" y="84"/>
                    </a:lnTo>
                    <a:lnTo>
                      <a:pt x="42" y="102"/>
                    </a:lnTo>
                    <a:lnTo>
                      <a:pt x="54" y="120"/>
                    </a:lnTo>
                    <a:lnTo>
                      <a:pt x="69" y="136"/>
                    </a:lnTo>
                    <a:lnTo>
                      <a:pt x="84" y="152"/>
                    </a:lnTo>
                    <a:lnTo>
                      <a:pt x="92" y="161"/>
                    </a:lnTo>
                    <a:lnTo>
                      <a:pt x="102" y="170"/>
                    </a:lnTo>
                    <a:lnTo>
                      <a:pt x="110" y="180"/>
                    </a:lnTo>
                    <a:lnTo>
                      <a:pt x="118" y="189"/>
                    </a:lnTo>
                    <a:lnTo>
                      <a:pt x="126" y="199"/>
                    </a:lnTo>
                    <a:lnTo>
                      <a:pt x="133" y="208"/>
                    </a:lnTo>
                    <a:lnTo>
                      <a:pt x="140" y="219"/>
                    </a:lnTo>
                    <a:lnTo>
                      <a:pt x="147" y="229"/>
                    </a:lnTo>
                    <a:lnTo>
                      <a:pt x="160" y="257"/>
                    </a:lnTo>
                    <a:lnTo>
                      <a:pt x="171" y="288"/>
                    </a:lnTo>
                    <a:lnTo>
                      <a:pt x="178" y="313"/>
                    </a:lnTo>
                    <a:lnTo>
                      <a:pt x="180" y="324"/>
                    </a:lnTo>
                    <a:lnTo>
                      <a:pt x="179" y="314"/>
                    </a:lnTo>
                    <a:lnTo>
                      <a:pt x="175" y="294"/>
                    </a:lnTo>
                    <a:lnTo>
                      <a:pt x="169" y="268"/>
                    </a:lnTo>
                    <a:lnTo>
                      <a:pt x="160" y="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04"/>
              <p:cNvSpPr>
                <a:spLocks/>
              </p:cNvSpPr>
              <p:nvPr/>
            </p:nvSpPr>
            <p:spPr bwMode="auto">
              <a:xfrm>
                <a:off x="5006" y="2568"/>
                <a:ext cx="53" cy="337"/>
              </a:xfrm>
              <a:custGeom>
                <a:avLst/>
                <a:gdLst/>
                <a:ahLst/>
                <a:cxnLst>
                  <a:cxn ang="0">
                    <a:pos x="36" y="672"/>
                  </a:cxn>
                  <a:cxn ang="0">
                    <a:pos x="52" y="637"/>
                  </a:cxn>
                  <a:cxn ang="0">
                    <a:pos x="68" y="599"/>
                  </a:cxn>
                  <a:cxn ang="0">
                    <a:pos x="81" y="558"/>
                  </a:cxn>
                  <a:cxn ang="0">
                    <a:pos x="92" y="516"/>
                  </a:cxn>
                  <a:cxn ang="0">
                    <a:pos x="100" y="472"/>
                  </a:cxn>
                  <a:cxn ang="0">
                    <a:pos x="105" y="426"/>
                  </a:cxn>
                  <a:cxn ang="0">
                    <a:pos x="107" y="379"/>
                  </a:cxn>
                  <a:cxn ang="0">
                    <a:pos x="105" y="329"/>
                  </a:cxn>
                  <a:cxn ang="0">
                    <a:pos x="100" y="286"/>
                  </a:cxn>
                  <a:cxn ang="0">
                    <a:pos x="93" y="244"/>
                  </a:cxn>
                  <a:cxn ang="0">
                    <a:pos x="84" y="201"/>
                  </a:cxn>
                  <a:cxn ang="0">
                    <a:pos x="73" y="159"/>
                  </a:cxn>
                  <a:cxn ang="0">
                    <a:pos x="59" y="117"/>
                  </a:cxn>
                  <a:cxn ang="0">
                    <a:pos x="43" y="77"/>
                  </a:cxn>
                  <a:cxn ang="0">
                    <a:pos x="24" y="39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8" y="22"/>
                  </a:cxn>
                  <a:cxn ang="0">
                    <a:pos x="16" y="38"/>
                  </a:cxn>
                  <a:cxn ang="0">
                    <a:pos x="24" y="54"/>
                  </a:cxn>
                  <a:cxn ang="0">
                    <a:pos x="32" y="70"/>
                  </a:cxn>
                  <a:cxn ang="0">
                    <a:pos x="40" y="86"/>
                  </a:cxn>
                  <a:cxn ang="0">
                    <a:pos x="47" y="102"/>
                  </a:cxn>
                  <a:cxn ang="0">
                    <a:pos x="54" y="119"/>
                  </a:cxn>
                  <a:cxn ang="0">
                    <a:pos x="61" y="137"/>
                  </a:cxn>
                  <a:cxn ang="0">
                    <a:pos x="68" y="157"/>
                  </a:cxn>
                  <a:cxn ang="0">
                    <a:pos x="74" y="178"/>
                  </a:cxn>
                  <a:cxn ang="0">
                    <a:pos x="79" y="200"/>
                  </a:cxn>
                  <a:cxn ang="0">
                    <a:pos x="84" y="221"/>
                  </a:cxn>
                  <a:cxn ang="0">
                    <a:pos x="89" y="243"/>
                  </a:cxn>
                  <a:cxn ang="0">
                    <a:pos x="93" y="265"/>
                  </a:cxn>
                  <a:cxn ang="0">
                    <a:pos x="97" y="286"/>
                  </a:cxn>
                  <a:cxn ang="0">
                    <a:pos x="99" y="308"/>
                  </a:cxn>
                  <a:cxn ang="0">
                    <a:pos x="103" y="354"/>
                  </a:cxn>
                  <a:cxn ang="0">
                    <a:pos x="103" y="402"/>
                  </a:cxn>
                  <a:cxn ang="0">
                    <a:pos x="99" y="448"/>
                  </a:cxn>
                  <a:cxn ang="0">
                    <a:pos x="92" y="494"/>
                  </a:cxn>
                  <a:cxn ang="0">
                    <a:pos x="82" y="540"/>
                  </a:cxn>
                  <a:cxn ang="0">
                    <a:pos x="69" y="585"/>
                  </a:cxn>
                  <a:cxn ang="0">
                    <a:pos x="53" y="630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6" y="672"/>
                  </a:cxn>
                  <a:cxn ang="0">
                    <a:pos x="36" y="672"/>
                  </a:cxn>
                </a:cxnLst>
                <a:rect l="0" t="0" r="r" b="b"/>
                <a:pathLst>
                  <a:path w="107" h="672">
                    <a:moveTo>
                      <a:pt x="36" y="672"/>
                    </a:moveTo>
                    <a:lnTo>
                      <a:pt x="52" y="637"/>
                    </a:lnTo>
                    <a:lnTo>
                      <a:pt x="68" y="599"/>
                    </a:lnTo>
                    <a:lnTo>
                      <a:pt x="81" y="558"/>
                    </a:lnTo>
                    <a:lnTo>
                      <a:pt x="92" y="516"/>
                    </a:lnTo>
                    <a:lnTo>
                      <a:pt x="100" y="472"/>
                    </a:lnTo>
                    <a:lnTo>
                      <a:pt x="105" y="426"/>
                    </a:lnTo>
                    <a:lnTo>
                      <a:pt x="107" y="379"/>
                    </a:lnTo>
                    <a:lnTo>
                      <a:pt x="105" y="329"/>
                    </a:lnTo>
                    <a:lnTo>
                      <a:pt x="100" y="286"/>
                    </a:lnTo>
                    <a:lnTo>
                      <a:pt x="93" y="244"/>
                    </a:lnTo>
                    <a:lnTo>
                      <a:pt x="84" y="201"/>
                    </a:lnTo>
                    <a:lnTo>
                      <a:pt x="73" y="159"/>
                    </a:lnTo>
                    <a:lnTo>
                      <a:pt x="59" y="117"/>
                    </a:lnTo>
                    <a:lnTo>
                      <a:pt x="43" y="77"/>
                    </a:lnTo>
                    <a:lnTo>
                      <a:pt x="24" y="39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8" y="22"/>
                    </a:lnTo>
                    <a:lnTo>
                      <a:pt x="16" y="38"/>
                    </a:lnTo>
                    <a:lnTo>
                      <a:pt x="24" y="54"/>
                    </a:lnTo>
                    <a:lnTo>
                      <a:pt x="32" y="70"/>
                    </a:lnTo>
                    <a:lnTo>
                      <a:pt x="40" y="86"/>
                    </a:lnTo>
                    <a:lnTo>
                      <a:pt x="47" y="102"/>
                    </a:lnTo>
                    <a:lnTo>
                      <a:pt x="54" y="119"/>
                    </a:lnTo>
                    <a:lnTo>
                      <a:pt x="61" y="137"/>
                    </a:lnTo>
                    <a:lnTo>
                      <a:pt x="68" y="157"/>
                    </a:lnTo>
                    <a:lnTo>
                      <a:pt x="74" y="178"/>
                    </a:lnTo>
                    <a:lnTo>
                      <a:pt x="79" y="200"/>
                    </a:lnTo>
                    <a:lnTo>
                      <a:pt x="84" y="221"/>
                    </a:lnTo>
                    <a:lnTo>
                      <a:pt x="89" y="243"/>
                    </a:lnTo>
                    <a:lnTo>
                      <a:pt x="93" y="265"/>
                    </a:lnTo>
                    <a:lnTo>
                      <a:pt x="97" y="286"/>
                    </a:lnTo>
                    <a:lnTo>
                      <a:pt x="99" y="308"/>
                    </a:lnTo>
                    <a:lnTo>
                      <a:pt x="103" y="354"/>
                    </a:lnTo>
                    <a:lnTo>
                      <a:pt x="103" y="402"/>
                    </a:lnTo>
                    <a:lnTo>
                      <a:pt x="99" y="448"/>
                    </a:lnTo>
                    <a:lnTo>
                      <a:pt x="92" y="494"/>
                    </a:lnTo>
                    <a:lnTo>
                      <a:pt x="82" y="540"/>
                    </a:lnTo>
                    <a:lnTo>
                      <a:pt x="69" y="585"/>
                    </a:lnTo>
                    <a:lnTo>
                      <a:pt x="53" y="630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6" y="672"/>
                    </a:lnTo>
                    <a:lnTo>
                      <a:pt x="36" y="6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105"/>
              <p:cNvGrpSpPr>
                <a:grpSpLocks/>
              </p:cNvGrpSpPr>
              <p:nvPr/>
            </p:nvGrpSpPr>
            <p:grpSpPr bwMode="auto">
              <a:xfrm rot="2925846" flipV="1">
                <a:off x="4571" y="2590"/>
                <a:ext cx="124" cy="61"/>
                <a:chOff x="4247" y="2662"/>
                <a:chExt cx="243" cy="118"/>
              </a:xfrm>
            </p:grpSpPr>
            <p:sp>
              <p:nvSpPr>
                <p:cNvPr id="156" name="Freeform 10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10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10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10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11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11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11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11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11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11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" name="AutoShape 120"/>
            <p:cNvSpPr>
              <a:spLocks noChangeAspect="1" noChangeArrowheads="1" noTextEdit="1"/>
            </p:cNvSpPr>
            <p:nvPr/>
          </p:nvSpPr>
          <p:spPr bwMode="auto">
            <a:xfrm>
              <a:off x="0" y="1371600"/>
              <a:ext cx="15843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1676400" y="313661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7924800" y="46730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8534400" y="563880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7" name="Left Brace 206"/>
          <p:cNvSpPr/>
          <p:nvPr/>
        </p:nvSpPr>
        <p:spPr>
          <a:xfrm rot="18298907">
            <a:off x="2177921" y="2203663"/>
            <a:ext cx="487929" cy="1680048"/>
          </a:xfrm>
          <a:prstGeom prst="leftBrace">
            <a:avLst>
              <a:gd name="adj1" fmla="val 8333"/>
              <a:gd name="adj2" fmla="val 43172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ight Arrow 209"/>
          <p:cNvSpPr/>
          <p:nvPr/>
        </p:nvSpPr>
        <p:spPr>
          <a:xfrm>
            <a:off x="762000" y="3657600"/>
            <a:ext cx="7620000" cy="834312"/>
          </a:xfrm>
          <a:prstGeom prst="rightArrow">
            <a:avLst/>
          </a:prstGeom>
          <a:ln/>
          <a:effectLst>
            <a:outerShdw blurRad="76200" dir="13500000" sy="23000" kx="1200000" algn="br" rotWithShape="0">
              <a:prstClr val="black">
                <a:alpha val="58000"/>
              </a:prstClr>
            </a:outerShdw>
          </a:effectLst>
          <a:scene3d>
            <a:camera prst="orthographicFront">
              <a:rot lat="3360000" lon="20399999" rev="1860000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/>
          </a:p>
        </p:txBody>
      </p:sp>
      <p:sp>
        <p:nvSpPr>
          <p:cNvPr id="232" name="Rectangle 231"/>
          <p:cNvSpPr/>
          <p:nvPr/>
        </p:nvSpPr>
        <p:spPr>
          <a:xfrm>
            <a:off x="3124200" y="3725326"/>
            <a:ext cx="2057400" cy="237074"/>
          </a:xfrm>
          <a:prstGeom prst="rect">
            <a:avLst/>
          </a:prstGeom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3" name="Rectangle 232"/>
          <p:cNvSpPr/>
          <p:nvPr/>
        </p:nvSpPr>
        <p:spPr>
          <a:xfrm>
            <a:off x="3352800" y="3657600"/>
            <a:ext cx="1981200" cy="2370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7" name="Rectangle 236"/>
          <p:cNvSpPr/>
          <p:nvPr/>
        </p:nvSpPr>
        <p:spPr>
          <a:xfrm>
            <a:off x="1981200" y="2667000"/>
            <a:ext cx="1676400" cy="2370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8" name="Left Brace 237"/>
          <p:cNvSpPr/>
          <p:nvPr/>
        </p:nvSpPr>
        <p:spPr>
          <a:xfrm rot="18298907">
            <a:off x="3632367" y="3200730"/>
            <a:ext cx="487929" cy="1865560"/>
          </a:xfrm>
          <a:prstGeom prst="leftBrace">
            <a:avLst>
              <a:gd name="adj1" fmla="val 8333"/>
              <a:gd name="adj2" fmla="val 43172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TextBox 238"/>
          <p:cNvSpPr txBox="1"/>
          <p:nvPr/>
        </p:nvSpPr>
        <p:spPr>
          <a:xfrm>
            <a:off x="2438400" y="4267200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Presentation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5" grpId="0"/>
      <p:bldP spid="206" grpId="0"/>
      <p:bldP spid="207" grpId="0" animBg="1"/>
      <p:bldP spid="238" grpId="0" animBg="1"/>
      <p:bldP spid="2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27" name="Oval 123"/>
          <p:cNvSpPr>
            <a:spLocks noChangeArrowheads="1"/>
          </p:cNvSpPr>
          <p:nvPr/>
        </p:nvSpPr>
        <p:spPr bwMode="auto">
          <a:xfrm>
            <a:off x="6858000" y="4724400"/>
            <a:ext cx="1981200" cy="1981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2" name="Group 164"/>
          <p:cNvGrpSpPr/>
          <p:nvPr/>
        </p:nvGrpSpPr>
        <p:grpSpPr>
          <a:xfrm>
            <a:off x="0" y="2667000"/>
            <a:ext cx="1714500" cy="2667000"/>
            <a:chOff x="0" y="1371600"/>
            <a:chExt cx="1714500" cy="26670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 flipH="1">
              <a:off x="355600" y="1371600"/>
              <a:ext cx="1358900" cy="2239963"/>
              <a:chOff x="4503" y="1878"/>
              <a:chExt cx="623" cy="1027"/>
            </a:xfrm>
          </p:grpSpPr>
          <p:sp>
            <p:nvSpPr>
              <p:cNvPr id="47107" name="Freeform 3"/>
              <p:cNvSpPr>
                <a:spLocks/>
              </p:cNvSpPr>
              <p:nvPr/>
            </p:nvSpPr>
            <p:spPr bwMode="auto">
              <a:xfrm>
                <a:off x="4766" y="1945"/>
                <a:ext cx="191" cy="326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26" y="51"/>
                  </a:cxn>
                  <a:cxn ang="0">
                    <a:pos x="9" y="110"/>
                  </a:cxn>
                  <a:cxn ang="0">
                    <a:pos x="0" y="188"/>
                  </a:cxn>
                  <a:cxn ang="0">
                    <a:pos x="6" y="272"/>
                  </a:cxn>
                  <a:cxn ang="0">
                    <a:pos x="22" y="334"/>
                  </a:cxn>
                  <a:cxn ang="0">
                    <a:pos x="43" y="376"/>
                  </a:cxn>
                  <a:cxn ang="0">
                    <a:pos x="64" y="403"/>
                  </a:cxn>
                  <a:cxn ang="0">
                    <a:pos x="85" y="420"/>
                  </a:cxn>
                  <a:cxn ang="0">
                    <a:pos x="106" y="429"/>
                  </a:cxn>
                  <a:cxn ang="0">
                    <a:pos x="123" y="440"/>
                  </a:cxn>
                  <a:cxn ang="0">
                    <a:pos x="131" y="461"/>
                  </a:cxn>
                  <a:cxn ang="0">
                    <a:pos x="122" y="517"/>
                  </a:cxn>
                  <a:cxn ang="0">
                    <a:pos x="107" y="591"/>
                  </a:cxn>
                  <a:cxn ang="0">
                    <a:pos x="105" y="622"/>
                  </a:cxn>
                  <a:cxn ang="0">
                    <a:pos x="108" y="638"/>
                  </a:cxn>
                  <a:cxn ang="0">
                    <a:pos x="116" y="650"/>
                  </a:cxn>
                  <a:cxn ang="0">
                    <a:pos x="131" y="648"/>
                  </a:cxn>
                  <a:cxn ang="0">
                    <a:pos x="157" y="625"/>
                  </a:cxn>
                  <a:cxn ang="0">
                    <a:pos x="198" y="588"/>
                  </a:cxn>
                  <a:cxn ang="0">
                    <a:pos x="244" y="546"/>
                  </a:cxn>
                  <a:cxn ang="0">
                    <a:pos x="282" y="504"/>
                  </a:cxn>
                  <a:cxn ang="0">
                    <a:pos x="309" y="448"/>
                  </a:cxn>
                  <a:cxn ang="0">
                    <a:pos x="321" y="372"/>
                  </a:cxn>
                  <a:cxn ang="0">
                    <a:pos x="326" y="327"/>
                  </a:cxn>
                  <a:cxn ang="0">
                    <a:pos x="341" y="301"/>
                  </a:cxn>
                  <a:cxn ang="0">
                    <a:pos x="360" y="273"/>
                  </a:cxn>
                  <a:cxn ang="0">
                    <a:pos x="378" y="240"/>
                  </a:cxn>
                  <a:cxn ang="0">
                    <a:pos x="382" y="202"/>
                  </a:cxn>
                  <a:cxn ang="0">
                    <a:pos x="370" y="173"/>
                  </a:cxn>
                  <a:cxn ang="0">
                    <a:pos x="345" y="152"/>
                  </a:cxn>
                  <a:cxn ang="0">
                    <a:pos x="318" y="136"/>
                  </a:cxn>
                  <a:cxn ang="0">
                    <a:pos x="290" y="119"/>
                  </a:cxn>
                  <a:cxn ang="0">
                    <a:pos x="250" y="96"/>
                  </a:cxn>
                  <a:cxn ang="0">
                    <a:pos x="203" y="72"/>
                  </a:cxn>
                  <a:cxn ang="0">
                    <a:pos x="160" y="48"/>
                  </a:cxn>
                  <a:cxn ang="0">
                    <a:pos x="129" y="26"/>
                  </a:cxn>
                  <a:cxn ang="0">
                    <a:pos x="99" y="10"/>
                  </a:cxn>
                  <a:cxn ang="0">
                    <a:pos x="70" y="0"/>
                  </a:cxn>
                  <a:cxn ang="0">
                    <a:pos x="48" y="5"/>
                  </a:cxn>
                </a:cxnLst>
                <a:rect l="0" t="0" r="r" b="b"/>
                <a:pathLst>
                  <a:path w="382" h="651">
                    <a:moveTo>
                      <a:pt x="43" y="13"/>
                    </a:moveTo>
                    <a:lnTo>
                      <a:pt x="40" y="18"/>
                    </a:lnTo>
                    <a:lnTo>
                      <a:pt x="34" y="30"/>
                    </a:lnTo>
                    <a:lnTo>
                      <a:pt x="26" y="51"/>
                    </a:lnTo>
                    <a:lnTo>
                      <a:pt x="18" y="77"/>
                    </a:lnTo>
                    <a:lnTo>
                      <a:pt x="9" y="110"/>
                    </a:lnTo>
                    <a:lnTo>
                      <a:pt x="3" y="147"/>
                    </a:lnTo>
                    <a:lnTo>
                      <a:pt x="0" y="188"/>
                    </a:lnTo>
                    <a:lnTo>
                      <a:pt x="1" y="231"/>
                    </a:lnTo>
                    <a:lnTo>
                      <a:pt x="6" y="272"/>
                    </a:lnTo>
                    <a:lnTo>
                      <a:pt x="14" y="306"/>
                    </a:lnTo>
                    <a:lnTo>
                      <a:pt x="22" y="334"/>
                    </a:lnTo>
                    <a:lnTo>
                      <a:pt x="32" y="357"/>
                    </a:lnTo>
                    <a:lnTo>
                      <a:pt x="43" y="376"/>
                    </a:lnTo>
                    <a:lnTo>
                      <a:pt x="54" y="391"/>
                    </a:lnTo>
                    <a:lnTo>
                      <a:pt x="64" y="403"/>
                    </a:lnTo>
                    <a:lnTo>
                      <a:pt x="75" y="413"/>
                    </a:lnTo>
                    <a:lnTo>
                      <a:pt x="85" y="420"/>
                    </a:lnTo>
                    <a:lnTo>
                      <a:pt x="96" y="425"/>
                    </a:lnTo>
                    <a:lnTo>
                      <a:pt x="106" y="429"/>
                    </a:lnTo>
                    <a:lnTo>
                      <a:pt x="115" y="435"/>
                    </a:lnTo>
                    <a:lnTo>
                      <a:pt x="123" y="440"/>
                    </a:lnTo>
                    <a:lnTo>
                      <a:pt x="129" y="448"/>
                    </a:lnTo>
                    <a:lnTo>
                      <a:pt x="131" y="461"/>
                    </a:lnTo>
                    <a:lnTo>
                      <a:pt x="130" y="477"/>
                    </a:lnTo>
                    <a:lnTo>
                      <a:pt x="122" y="517"/>
                    </a:lnTo>
                    <a:lnTo>
                      <a:pt x="114" y="557"/>
                    </a:lnTo>
                    <a:lnTo>
                      <a:pt x="107" y="591"/>
                    </a:lnTo>
                    <a:lnTo>
                      <a:pt x="105" y="614"/>
                    </a:lnTo>
                    <a:lnTo>
                      <a:pt x="105" y="622"/>
                    </a:lnTo>
                    <a:lnTo>
                      <a:pt x="106" y="630"/>
                    </a:lnTo>
                    <a:lnTo>
                      <a:pt x="108" y="638"/>
                    </a:lnTo>
                    <a:lnTo>
                      <a:pt x="112" y="645"/>
                    </a:lnTo>
                    <a:lnTo>
                      <a:pt x="116" y="650"/>
                    </a:lnTo>
                    <a:lnTo>
                      <a:pt x="122" y="651"/>
                    </a:lnTo>
                    <a:lnTo>
                      <a:pt x="131" y="648"/>
                    </a:lnTo>
                    <a:lnTo>
                      <a:pt x="142" y="638"/>
                    </a:lnTo>
                    <a:lnTo>
                      <a:pt x="157" y="625"/>
                    </a:lnTo>
                    <a:lnTo>
                      <a:pt x="176" y="607"/>
                    </a:lnTo>
                    <a:lnTo>
                      <a:pt x="198" y="588"/>
                    </a:lnTo>
                    <a:lnTo>
                      <a:pt x="221" y="567"/>
                    </a:lnTo>
                    <a:lnTo>
                      <a:pt x="244" y="546"/>
                    </a:lnTo>
                    <a:lnTo>
                      <a:pt x="265" y="524"/>
                    </a:lnTo>
                    <a:lnTo>
                      <a:pt x="282" y="504"/>
                    </a:lnTo>
                    <a:lnTo>
                      <a:pt x="295" y="485"/>
                    </a:lnTo>
                    <a:lnTo>
                      <a:pt x="309" y="448"/>
                    </a:lnTo>
                    <a:lnTo>
                      <a:pt x="318" y="409"/>
                    </a:lnTo>
                    <a:lnTo>
                      <a:pt x="321" y="372"/>
                    </a:lnTo>
                    <a:lnTo>
                      <a:pt x="324" y="341"/>
                    </a:lnTo>
                    <a:lnTo>
                      <a:pt x="326" y="327"/>
                    </a:lnTo>
                    <a:lnTo>
                      <a:pt x="332" y="315"/>
                    </a:lnTo>
                    <a:lnTo>
                      <a:pt x="341" y="301"/>
                    </a:lnTo>
                    <a:lnTo>
                      <a:pt x="350" y="287"/>
                    </a:lnTo>
                    <a:lnTo>
                      <a:pt x="360" y="273"/>
                    </a:lnTo>
                    <a:lnTo>
                      <a:pt x="370" y="257"/>
                    </a:lnTo>
                    <a:lnTo>
                      <a:pt x="378" y="240"/>
                    </a:lnTo>
                    <a:lnTo>
                      <a:pt x="382" y="220"/>
                    </a:lnTo>
                    <a:lnTo>
                      <a:pt x="382" y="202"/>
                    </a:lnTo>
                    <a:lnTo>
                      <a:pt x="378" y="186"/>
                    </a:lnTo>
                    <a:lnTo>
                      <a:pt x="370" y="173"/>
                    </a:lnTo>
                    <a:lnTo>
                      <a:pt x="359" y="162"/>
                    </a:lnTo>
                    <a:lnTo>
                      <a:pt x="345" y="152"/>
                    </a:lnTo>
                    <a:lnTo>
                      <a:pt x="332" y="144"/>
                    </a:lnTo>
                    <a:lnTo>
                      <a:pt x="318" y="136"/>
                    </a:lnTo>
                    <a:lnTo>
                      <a:pt x="305" y="128"/>
                    </a:lnTo>
                    <a:lnTo>
                      <a:pt x="290" y="119"/>
                    </a:lnTo>
                    <a:lnTo>
                      <a:pt x="272" y="107"/>
                    </a:lnTo>
                    <a:lnTo>
                      <a:pt x="250" y="96"/>
                    </a:lnTo>
                    <a:lnTo>
                      <a:pt x="226" y="83"/>
                    </a:lnTo>
                    <a:lnTo>
                      <a:pt x="203" y="72"/>
                    </a:lnTo>
                    <a:lnTo>
                      <a:pt x="180" y="59"/>
                    </a:lnTo>
                    <a:lnTo>
                      <a:pt x="160" y="48"/>
                    </a:lnTo>
                    <a:lnTo>
                      <a:pt x="144" y="36"/>
                    </a:lnTo>
                    <a:lnTo>
                      <a:pt x="129" y="26"/>
                    </a:lnTo>
                    <a:lnTo>
                      <a:pt x="114" y="16"/>
                    </a:lnTo>
                    <a:lnTo>
                      <a:pt x="99" y="10"/>
                    </a:lnTo>
                    <a:lnTo>
                      <a:pt x="84" y="4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48" y="5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08" name="Freeform 4"/>
              <p:cNvSpPr>
                <a:spLocks/>
              </p:cNvSpPr>
              <p:nvPr/>
            </p:nvSpPr>
            <p:spPr bwMode="auto">
              <a:xfrm>
                <a:off x="4769" y="1948"/>
                <a:ext cx="185" cy="320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25" y="50"/>
                  </a:cxn>
                  <a:cxn ang="0">
                    <a:pos x="9" y="107"/>
                  </a:cxn>
                  <a:cxn ang="0">
                    <a:pos x="0" y="184"/>
                  </a:cxn>
                  <a:cxn ang="0">
                    <a:pos x="5" y="267"/>
                  </a:cxn>
                  <a:cxn ang="0">
                    <a:pos x="20" y="328"/>
                  </a:cxn>
                  <a:cxn ang="0">
                    <a:pos x="40" y="370"/>
                  </a:cxn>
                  <a:cxn ang="0">
                    <a:pos x="62" y="396"/>
                  </a:cxn>
                  <a:cxn ang="0">
                    <a:pos x="81" y="412"/>
                  </a:cxn>
                  <a:cxn ang="0">
                    <a:pos x="101" y="422"/>
                  </a:cxn>
                  <a:cxn ang="0">
                    <a:pos x="117" y="431"/>
                  </a:cxn>
                  <a:cxn ang="0">
                    <a:pos x="126" y="449"/>
                  </a:cxn>
                  <a:cxn ang="0">
                    <a:pos x="125" y="465"/>
                  </a:cxn>
                  <a:cxn ang="0">
                    <a:pos x="125" y="469"/>
                  </a:cxn>
                  <a:cxn ang="0">
                    <a:pos x="118" y="509"/>
                  </a:cxn>
                  <a:cxn ang="0">
                    <a:pos x="103" y="581"/>
                  </a:cxn>
                  <a:cxn ang="0">
                    <a:pos x="101" y="612"/>
                  </a:cxn>
                  <a:cxn ang="0">
                    <a:pos x="104" y="628"/>
                  </a:cxn>
                  <a:cxn ang="0">
                    <a:pos x="111" y="639"/>
                  </a:cxn>
                  <a:cxn ang="0">
                    <a:pos x="126" y="637"/>
                  </a:cxn>
                  <a:cxn ang="0">
                    <a:pos x="152" y="614"/>
                  </a:cxn>
                  <a:cxn ang="0">
                    <a:pos x="192" y="578"/>
                  </a:cxn>
                  <a:cxn ang="0">
                    <a:pos x="237" y="537"/>
                  </a:cxn>
                  <a:cxn ang="0">
                    <a:pos x="274" y="495"/>
                  </a:cxn>
                  <a:cxn ang="0">
                    <a:pos x="299" y="440"/>
                  </a:cxn>
                  <a:cxn ang="0">
                    <a:pos x="312" y="366"/>
                  </a:cxn>
                  <a:cxn ang="0">
                    <a:pos x="315" y="321"/>
                  </a:cxn>
                  <a:cxn ang="0">
                    <a:pos x="330" y="296"/>
                  </a:cxn>
                  <a:cxn ang="0">
                    <a:pos x="350" y="268"/>
                  </a:cxn>
                  <a:cxn ang="0">
                    <a:pos x="366" y="236"/>
                  </a:cxn>
                  <a:cxn ang="0">
                    <a:pos x="371" y="198"/>
                  </a:cxn>
                  <a:cxn ang="0">
                    <a:pos x="359" y="169"/>
                  </a:cxn>
                  <a:cxn ang="0">
                    <a:pos x="336" y="149"/>
                  </a:cxn>
                  <a:cxn ang="0">
                    <a:pos x="309" y="133"/>
                  </a:cxn>
                  <a:cxn ang="0">
                    <a:pos x="283" y="115"/>
                  </a:cxn>
                  <a:cxn ang="0">
                    <a:pos x="243" y="93"/>
                  </a:cxn>
                  <a:cxn ang="0">
                    <a:pos x="195" y="69"/>
                  </a:cxn>
                  <a:cxn ang="0">
                    <a:pos x="154" y="45"/>
                  </a:cxn>
                  <a:cxn ang="0">
                    <a:pos x="125" y="25"/>
                  </a:cxn>
                  <a:cxn ang="0">
                    <a:pos x="95" y="8"/>
                  </a:cxn>
                  <a:cxn ang="0">
                    <a:pos x="66" y="0"/>
                  </a:cxn>
                  <a:cxn ang="0">
                    <a:pos x="46" y="4"/>
                  </a:cxn>
                </a:cxnLst>
                <a:rect l="0" t="0" r="r" b="b"/>
                <a:pathLst>
                  <a:path w="371" h="641">
                    <a:moveTo>
                      <a:pt x="40" y="12"/>
                    </a:moveTo>
                    <a:lnTo>
                      <a:pt x="38" y="16"/>
                    </a:lnTo>
                    <a:lnTo>
                      <a:pt x="32" y="29"/>
                    </a:lnTo>
                    <a:lnTo>
                      <a:pt x="25" y="50"/>
                    </a:lnTo>
                    <a:lnTo>
                      <a:pt x="17" y="76"/>
                    </a:lnTo>
                    <a:lnTo>
                      <a:pt x="9" y="107"/>
                    </a:lnTo>
                    <a:lnTo>
                      <a:pt x="3" y="144"/>
                    </a:lnTo>
                    <a:lnTo>
                      <a:pt x="0" y="184"/>
                    </a:lnTo>
                    <a:lnTo>
                      <a:pt x="1" y="227"/>
                    </a:lnTo>
                    <a:lnTo>
                      <a:pt x="5" y="267"/>
                    </a:lnTo>
                    <a:lnTo>
                      <a:pt x="12" y="301"/>
                    </a:lnTo>
                    <a:lnTo>
                      <a:pt x="20" y="328"/>
                    </a:lnTo>
                    <a:lnTo>
                      <a:pt x="30" y="351"/>
                    </a:lnTo>
                    <a:lnTo>
                      <a:pt x="40" y="370"/>
                    </a:lnTo>
                    <a:lnTo>
                      <a:pt x="52" y="385"/>
                    </a:lnTo>
                    <a:lnTo>
                      <a:pt x="62" y="396"/>
                    </a:lnTo>
                    <a:lnTo>
                      <a:pt x="72" y="406"/>
                    </a:lnTo>
                    <a:lnTo>
                      <a:pt x="81" y="412"/>
                    </a:lnTo>
                    <a:lnTo>
                      <a:pt x="92" y="417"/>
                    </a:lnTo>
                    <a:lnTo>
                      <a:pt x="101" y="422"/>
                    </a:lnTo>
                    <a:lnTo>
                      <a:pt x="110" y="426"/>
                    </a:lnTo>
                    <a:lnTo>
                      <a:pt x="117" y="431"/>
                    </a:lnTo>
                    <a:lnTo>
                      <a:pt x="123" y="439"/>
                    </a:lnTo>
                    <a:lnTo>
                      <a:pt x="126" y="449"/>
                    </a:lnTo>
                    <a:lnTo>
                      <a:pt x="126" y="464"/>
                    </a:lnTo>
                    <a:lnTo>
                      <a:pt x="125" y="465"/>
                    </a:lnTo>
                    <a:lnTo>
                      <a:pt x="125" y="467"/>
                    </a:lnTo>
                    <a:lnTo>
                      <a:pt x="125" y="469"/>
                    </a:lnTo>
                    <a:lnTo>
                      <a:pt x="125" y="470"/>
                    </a:lnTo>
                    <a:lnTo>
                      <a:pt x="118" y="509"/>
                    </a:lnTo>
                    <a:lnTo>
                      <a:pt x="110" y="547"/>
                    </a:lnTo>
                    <a:lnTo>
                      <a:pt x="103" y="581"/>
                    </a:lnTo>
                    <a:lnTo>
                      <a:pt x="101" y="604"/>
                    </a:lnTo>
                    <a:lnTo>
                      <a:pt x="101" y="612"/>
                    </a:lnTo>
                    <a:lnTo>
                      <a:pt x="102" y="620"/>
                    </a:lnTo>
                    <a:lnTo>
                      <a:pt x="104" y="628"/>
                    </a:lnTo>
                    <a:lnTo>
                      <a:pt x="107" y="635"/>
                    </a:lnTo>
                    <a:lnTo>
                      <a:pt x="111" y="639"/>
                    </a:lnTo>
                    <a:lnTo>
                      <a:pt x="118" y="641"/>
                    </a:lnTo>
                    <a:lnTo>
                      <a:pt x="126" y="637"/>
                    </a:lnTo>
                    <a:lnTo>
                      <a:pt x="137" y="628"/>
                    </a:lnTo>
                    <a:lnTo>
                      <a:pt x="152" y="614"/>
                    </a:lnTo>
                    <a:lnTo>
                      <a:pt x="170" y="597"/>
                    </a:lnTo>
                    <a:lnTo>
                      <a:pt x="192" y="578"/>
                    </a:lnTo>
                    <a:lnTo>
                      <a:pt x="215" y="558"/>
                    </a:lnTo>
                    <a:lnTo>
                      <a:pt x="237" y="537"/>
                    </a:lnTo>
                    <a:lnTo>
                      <a:pt x="256" y="515"/>
                    </a:lnTo>
                    <a:lnTo>
                      <a:pt x="274" y="495"/>
                    </a:lnTo>
                    <a:lnTo>
                      <a:pt x="285" y="477"/>
                    </a:lnTo>
                    <a:lnTo>
                      <a:pt x="299" y="440"/>
                    </a:lnTo>
                    <a:lnTo>
                      <a:pt x="308" y="402"/>
                    </a:lnTo>
                    <a:lnTo>
                      <a:pt x="312" y="366"/>
                    </a:lnTo>
                    <a:lnTo>
                      <a:pt x="313" y="335"/>
                    </a:lnTo>
                    <a:lnTo>
                      <a:pt x="315" y="321"/>
                    </a:lnTo>
                    <a:lnTo>
                      <a:pt x="322" y="309"/>
                    </a:lnTo>
                    <a:lnTo>
                      <a:pt x="330" y="296"/>
                    </a:lnTo>
                    <a:lnTo>
                      <a:pt x="339" y="282"/>
                    </a:lnTo>
                    <a:lnTo>
                      <a:pt x="350" y="268"/>
                    </a:lnTo>
                    <a:lnTo>
                      <a:pt x="359" y="252"/>
                    </a:lnTo>
                    <a:lnTo>
                      <a:pt x="366" y="236"/>
                    </a:lnTo>
                    <a:lnTo>
                      <a:pt x="371" y="217"/>
                    </a:lnTo>
                    <a:lnTo>
                      <a:pt x="371" y="198"/>
                    </a:lnTo>
                    <a:lnTo>
                      <a:pt x="367" y="182"/>
                    </a:lnTo>
                    <a:lnTo>
                      <a:pt x="359" y="169"/>
                    </a:lnTo>
                    <a:lnTo>
                      <a:pt x="349" y="158"/>
                    </a:lnTo>
                    <a:lnTo>
                      <a:pt x="336" y="149"/>
                    </a:lnTo>
                    <a:lnTo>
                      <a:pt x="323" y="141"/>
                    </a:lnTo>
                    <a:lnTo>
                      <a:pt x="309" y="133"/>
                    </a:lnTo>
                    <a:lnTo>
                      <a:pt x="297" y="124"/>
                    </a:lnTo>
                    <a:lnTo>
                      <a:pt x="283" y="115"/>
                    </a:lnTo>
                    <a:lnTo>
                      <a:pt x="263" y="105"/>
                    </a:lnTo>
                    <a:lnTo>
                      <a:pt x="243" y="93"/>
                    </a:lnTo>
                    <a:lnTo>
                      <a:pt x="220" y="82"/>
                    </a:lnTo>
                    <a:lnTo>
                      <a:pt x="195" y="69"/>
                    </a:lnTo>
                    <a:lnTo>
                      <a:pt x="174" y="58"/>
                    </a:lnTo>
                    <a:lnTo>
                      <a:pt x="154" y="45"/>
                    </a:lnTo>
                    <a:lnTo>
                      <a:pt x="139" y="35"/>
                    </a:lnTo>
                    <a:lnTo>
                      <a:pt x="125" y="25"/>
                    </a:lnTo>
                    <a:lnTo>
                      <a:pt x="110" y="16"/>
                    </a:lnTo>
                    <a:lnTo>
                      <a:pt x="95" y="8"/>
                    </a:lnTo>
                    <a:lnTo>
                      <a:pt x="80" y="2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6" y="4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09" name="Freeform 5"/>
              <p:cNvSpPr>
                <a:spLocks/>
              </p:cNvSpPr>
              <p:nvPr/>
            </p:nvSpPr>
            <p:spPr bwMode="auto">
              <a:xfrm>
                <a:off x="4771" y="1950"/>
                <a:ext cx="181" cy="315"/>
              </a:xfrm>
              <a:custGeom>
                <a:avLst/>
                <a:gdLst/>
                <a:ahLst/>
                <a:cxnLst>
                  <a:cxn ang="0">
                    <a:pos x="38" y="17"/>
                  </a:cxn>
                  <a:cxn ang="0">
                    <a:pos x="26" y="49"/>
                  </a:cxn>
                  <a:cxn ang="0">
                    <a:pos x="10" y="107"/>
                  </a:cxn>
                  <a:cxn ang="0">
                    <a:pos x="0" y="182"/>
                  </a:cxn>
                  <a:cxn ang="0">
                    <a:pos x="6" y="262"/>
                  </a:cxn>
                  <a:cxn ang="0">
                    <a:pos x="21" y="323"/>
                  </a:cxn>
                  <a:cxn ang="0">
                    <a:pos x="41" y="364"/>
                  </a:cxn>
                  <a:cxn ang="0">
                    <a:pos x="61" y="390"/>
                  </a:cxn>
                  <a:cxn ang="0">
                    <a:pos x="80" y="406"/>
                  </a:cxn>
                  <a:cxn ang="0">
                    <a:pos x="99" y="415"/>
                  </a:cxn>
                  <a:cxn ang="0">
                    <a:pos x="115" y="425"/>
                  </a:cxn>
                  <a:cxn ang="0">
                    <a:pos x="124" y="443"/>
                  </a:cxn>
                  <a:cxn ang="0">
                    <a:pos x="124" y="459"/>
                  </a:cxn>
                  <a:cxn ang="0">
                    <a:pos x="124" y="462"/>
                  </a:cxn>
                  <a:cxn ang="0">
                    <a:pos x="115" y="502"/>
                  </a:cxn>
                  <a:cxn ang="0">
                    <a:pos x="102" y="572"/>
                  </a:cxn>
                  <a:cxn ang="0">
                    <a:pos x="99" y="602"/>
                  </a:cxn>
                  <a:cxn ang="0">
                    <a:pos x="103" y="618"/>
                  </a:cxn>
                  <a:cxn ang="0">
                    <a:pos x="110" y="630"/>
                  </a:cxn>
                  <a:cxn ang="0">
                    <a:pos x="125" y="627"/>
                  </a:cxn>
                  <a:cxn ang="0">
                    <a:pos x="149" y="604"/>
                  </a:cxn>
                  <a:cxn ang="0">
                    <a:pos x="188" y="569"/>
                  </a:cxn>
                  <a:cxn ang="0">
                    <a:pos x="232" y="528"/>
                  </a:cxn>
                  <a:cxn ang="0">
                    <a:pos x="267" y="488"/>
                  </a:cxn>
                  <a:cxn ang="0">
                    <a:pos x="293" y="434"/>
                  </a:cxn>
                  <a:cxn ang="0">
                    <a:pos x="304" y="360"/>
                  </a:cxn>
                  <a:cxn ang="0">
                    <a:pos x="308" y="318"/>
                  </a:cxn>
                  <a:cxn ang="0">
                    <a:pos x="323" y="292"/>
                  </a:cxn>
                  <a:cxn ang="0">
                    <a:pos x="341" y="265"/>
                  </a:cxn>
                  <a:cxn ang="0">
                    <a:pos x="357" y="232"/>
                  </a:cxn>
                  <a:cxn ang="0">
                    <a:pos x="362" y="195"/>
                  </a:cxn>
                  <a:cxn ang="0">
                    <a:pos x="352" y="167"/>
                  </a:cxn>
                  <a:cxn ang="0">
                    <a:pos x="330" y="146"/>
                  </a:cxn>
                  <a:cxn ang="0">
                    <a:pos x="303" y="130"/>
                  </a:cxn>
                  <a:cxn ang="0">
                    <a:pos x="278" y="114"/>
                  </a:cxn>
                  <a:cxn ang="0">
                    <a:pos x="238" y="92"/>
                  </a:cxn>
                  <a:cxn ang="0">
                    <a:pos x="193" y="69"/>
                  </a:cxn>
                  <a:cxn ang="0">
                    <a:pos x="151" y="45"/>
                  </a:cxn>
                  <a:cxn ang="0">
                    <a:pos x="122" y="25"/>
                  </a:cxn>
                  <a:cxn ang="0">
                    <a:pos x="94" y="9"/>
                  </a:cxn>
                  <a:cxn ang="0">
                    <a:pos x="67" y="0"/>
                  </a:cxn>
                  <a:cxn ang="0">
                    <a:pos x="46" y="4"/>
                  </a:cxn>
                </a:cxnLst>
                <a:rect l="0" t="0" r="r" b="b"/>
                <a:pathLst>
                  <a:path w="362" h="630">
                    <a:moveTo>
                      <a:pt x="41" y="12"/>
                    </a:moveTo>
                    <a:lnTo>
                      <a:pt x="38" y="17"/>
                    </a:lnTo>
                    <a:lnTo>
                      <a:pt x="34" y="30"/>
                    </a:lnTo>
                    <a:lnTo>
                      <a:pt x="26" y="49"/>
                    </a:lnTo>
                    <a:lnTo>
                      <a:pt x="18" y="75"/>
                    </a:lnTo>
                    <a:lnTo>
                      <a:pt x="10" y="107"/>
                    </a:lnTo>
                    <a:lnTo>
                      <a:pt x="4" y="142"/>
                    </a:lnTo>
                    <a:lnTo>
                      <a:pt x="0" y="182"/>
                    </a:lnTo>
                    <a:lnTo>
                      <a:pt x="1" y="223"/>
                    </a:lnTo>
                    <a:lnTo>
                      <a:pt x="6" y="262"/>
                    </a:lnTo>
                    <a:lnTo>
                      <a:pt x="13" y="296"/>
                    </a:lnTo>
                    <a:lnTo>
                      <a:pt x="21" y="323"/>
                    </a:lnTo>
                    <a:lnTo>
                      <a:pt x="30" y="345"/>
                    </a:lnTo>
                    <a:lnTo>
                      <a:pt x="41" y="364"/>
                    </a:lnTo>
                    <a:lnTo>
                      <a:pt x="51" y="379"/>
                    </a:lnTo>
                    <a:lnTo>
                      <a:pt x="61" y="390"/>
                    </a:lnTo>
                    <a:lnTo>
                      <a:pt x="71" y="399"/>
                    </a:lnTo>
                    <a:lnTo>
                      <a:pt x="80" y="406"/>
                    </a:lnTo>
                    <a:lnTo>
                      <a:pt x="90" y="411"/>
                    </a:lnTo>
                    <a:lnTo>
                      <a:pt x="99" y="415"/>
                    </a:lnTo>
                    <a:lnTo>
                      <a:pt x="109" y="420"/>
                    </a:lnTo>
                    <a:lnTo>
                      <a:pt x="115" y="425"/>
                    </a:lnTo>
                    <a:lnTo>
                      <a:pt x="121" y="433"/>
                    </a:lnTo>
                    <a:lnTo>
                      <a:pt x="124" y="443"/>
                    </a:lnTo>
                    <a:lnTo>
                      <a:pt x="124" y="458"/>
                    </a:lnTo>
                    <a:lnTo>
                      <a:pt x="124" y="459"/>
                    </a:lnTo>
                    <a:lnTo>
                      <a:pt x="124" y="460"/>
                    </a:lnTo>
                    <a:lnTo>
                      <a:pt x="124" y="462"/>
                    </a:lnTo>
                    <a:lnTo>
                      <a:pt x="122" y="463"/>
                    </a:lnTo>
                    <a:lnTo>
                      <a:pt x="115" y="502"/>
                    </a:lnTo>
                    <a:lnTo>
                      <a:pt x="109" y="540"/>
                    </a:lnTo>
                    <a:lnTo>
                      <a:pt x="102" y="572"/>
                    </a:lnTo>
                    <a:lnTo>
                      <a:pt x="99" y="594"/>
                    </a:lnTo>
                    <a:lnTo>
                      <a:pt x="99" y="602"/>
                    </a:lnTo>
                    <a:lnTo>
                      <a:pt x="100" y="610"/>
                    </a:lnTo>
                    <a:lnTo>
                      <a:pt x="103" y="618"/>
                    </a:lnTo>
                    <a:lnTo>
                      <a:pt x="105" y="625"/>
                    </a:lnTo>
                    <a:lnTo>
                      <a:pt x="110" y="630"/>
                    </a:lnTo>
                    <a:lnTo>
                      <a:pt x="117" y="630"/>
                    </a:lnTo>
                    <a:lnTo>
                      <a:pt x="125" y="627"/>
                    </a:lnTo>
                    <a:lnTo>
                      <a:pt x="135" y="618"/>
                    </a:lnTo>
                    <a:lnTo>
                      <a:pt x="149" y="604"/>
                    </a:lnTo>
                    <a:lnTo>
                      <a:pt x="167" y="588"/>
                    </a:lnTo>
                    <a:lnTo>
                      <a:pt x="188" y="569"/>
                    </a:lnTo>
                    <a:lnTo>
                      <a:pt x="210" y="549"/>
                    </a:lnTo>
                    <a:lnTo>
                      <a:pt x="232" y="528"/>
                    </a:lnTo>
                    <a:lnTo>
                      <a:pt x="251" y="508"/>
                    </a:lnTo>
                    <a:lnTo>
                      <a:pt x="267" y="488"/>
                    </a:lnTo>
                    <a:lnTo>
                      <a:pt x="279" y="470"/>
                    </a:lnTo>
                    <a:lnTo>
                      <a:pt x="293" y="434"/>
                    </a:lnTo>
                    <a:lnTo>
                      <a:pt x="301" y="396"/>
                    </a:lnTo>
                    <a:lnTo>
                      <a:pt x="304" y="360"/>
                    </a:lnTo>
                    <a:lnTo>
                      <a:pt x="305" y="330"/>
                    </a:lnTo>
                    <a:lnTo>
                      <a:pt x="308" y="318"/>
                    </a:lnTo>
                    <a:lnTo>
                      <a:pt x="315" y="305"/>
                    </a:lnTo>
                    <a:lnTo>
                      <a:pt x="323" y="292"/>
                    </a:lnTo>
                    <a:lnTo>
                      <a:pt x="332" y="278"/>
                    </a:lnTo>
                    <a:lnTo>
                      <a:pt x="341" y="265"/>
                    </a:lnTo>
                    <a:lnTo>
                      <a:pt x="350" y="250"/>
                    </a:lnTo>
                    <a:lnTo>
                      <a:pt x="357" y="232"/>
                    </a:lnTo>
                    <a:lnTo>
                      <a:pt x="362" y="214"/>
                    </a:lnTo>
                    <a:lnTo>
                      <a:pt x="362" y="195"/>
                    </a:lnTo>
                    <a:lnTo>
                      <a:pt x="358" y="179"/>
                    </a:lnTo>
                    <a:lnTo>
                      <a:pt x="352" y="167"/>
                    </a:lnTo>
                    <a:lnTo>
                      <a:pt x="341" y="155"/>
                    </a:lnTo>
                    <a:lnTo>
                      <a:pt x="330" y="146"/>
                    </a:lnTo>
                    <a:lnTo>
                      <a:pt x="316" y="138"/>
                    </a:lnTo>
                    <a:lnTo>
                      <a:pt x="303" y="130"/>
                    </a:lnTo>
                    <a:lnTo>
                      <a:pt x="292" y="122"/>
                    </a:lnTo>
                    <a:lnTo>
                      <a:pt x="278" y="114"/>
                    </a:lnTo>
                    <a:lnTo>
                      <a:pt x="259" y="103"/>
                    </a:lnTo>
                    <a:lnTo>
                      <a:pt x="238" y="92"/>
                    </a:lnTo>
                    <a:lnTo>
                      <a:pt x="216" y="80"/>
                    </a:lnTo>
                    <a:lnTo>
                      <a:pt x="193" y="69"/>
                    </a:lnTo>
                    <a:lnTo>
                      <a:pt x="171" y="56"/>
                    </a:lnTo>
                    <a:lnTo>
                      <a:pt x="151" y="45"/>
                    </a:lnTo>
                    <a:lnTo>
                      <a:pt x="136" y="34"/>
                    </a:lnTo>
                    <a:lnTo>
                      <a:pt x="122" y="25"/>
                    </a:lnTo>
                    <a:lnTo>
                      <a:pt x="109" y="16"/>
                    </a:lnTo>
                    <a:lnTo>
                      <a:pt x="94" y="9"/>
                    </a:lnTo>
                    <a:lnTo>
                      <a:pt x="80" y="3"/>
                    </a:lnTo>
                    <a:lnTo>
                      <a:pt x="67" y="0"/>
                    </a:lnTo>
                    <a:lnTo>
                      <a:pt x="56" y="1"/>
                    </a:lnTo>
                    <a:lnTo>
                      <a:pt x="46" y="4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0" name="Freeform 6"/>
              <p:cNvSpPr>
                <a:spLocks/>
              </p:cNvSpPr>
              <p:nvPr/>
            </p:nvSpPr>
            <p:spPr bwMode="auto">
              <a:xfrm>
                <a:off x="4773" y="1953"/>
                <a:ext cx="177" cy="310"/>
              </a:xfrm>
              <a:custGeom>
                <a:avLst/>
                <a:gdLst/>
                <a:ahLst/>
                <a:cxnLst>
                  <a:cxn ang="0">
                    <a:pos x="37" y="17"/>
                  </a:cxn>
                  <a:cxn ang="0">
                    <a:pos x="24" y="48"/>
                  </a:cxn>
                  <a:cxn ang="0">
                    <a:pos x="9" y="105"/>
                  </a:cxn>
                  <a:cxn ang="0">
                    <a:pos x="0" y="179"/>
                  </a:cxn>
                  <a:cxn ang="0">
                    <a:pos x="6" y="260"/>
                  </a:cxn>
                  <a:cxn ang="0">
                    <a:pos x="21" y="318"/>
                  </a:cxn>
                  <a:cxn ang="0">
                    <a:pos x="39" y="359"/>
                  </a:cxn>
                  <a:cxn ang="0">
                    <a:pos x="60" y="384"/>
                  </a:cxn>
                  <a:cxn ang="0">
                    <a:pos x="78" y="400"/>
                  </a:cxn>
                  <a:cxn ang="0">
                    <a:pos x="97" y="409"/>
                  </a:cxn>
                  <a:cxn ang="0">
                    <a:pos x="113" y="419"/>
                  </a:cxn>
                  <a:cxn ang="0">
                    <a:pos x="120" y="437"/>
                  </a:cxn>
                  <a:cxn ang="0">
                    <a:pos x="120" y="452"/>
                  </a:cxn>
                  <a:cxn ang="0">
                    <a:pos x="120" y="455"/>
                  </a:cxn>
                  <a:cxn ang="0">
                    <a:pos x="113" y="493"/>
                  </a:cxn>
                  <a:cxn ang="0">
                    <a:pos x="99" y="564"/>
                  </a:cxn>
                  <a:cxn ang="0">
                    <a:pos x="97" y="592"/>
                  </a:cxn>
                  <a:cxn ang="0">
                    <a:pos x="100" y="609"/>
                  </a:cxn>
                  <a:cxn ang="0">
                    <a:pos x="107" y="619"/>
                  </a:cxn>
                  <a:cxn ang="0">
                    <a:pos x="121" y="617"/>
                  </a:cxn>
                  <a:cxn ang="0">
                    <a:pos x="145" y="595"/>
                  </a:cxn>
                  <a:cxn ang="0">
                    <a:pos x="183" y="560"/>
                  </a:cxn>
                  <a:cxn ang="0">
                    <a:pos x="224" y="520"/>
                  </a:cxn>
                  <a:cxn ang="0">
                    <a:pos x="260" y="481"/>
                  </a:cxn>
                  <a:cxn ang="0">
                    <a:pos x="284" y="427"/>
                  </a:cxn>
                  <a:cxn ang="0">
                    <a:pos x="296" y="355"/>
                  </a:cxn>
                  <a:cxn ang="0">
                    <a:pos x="299" y="313"/>
                  </a:cxn>
                  <a:cxn ang="0">
                    <a:pos x="313" y="287"/>
                  </a:cxn>
                  <a:cxn ang="0">
                    <a:pos x="332" y="261"/>
                  </a:cxn>
                  <a:cxn ang="0">
                    <a:pos x="348" y="228"/>
                  </a:cxn>
                  <a:cxn ang="0">
                    <a:pos x="352" y="192"/>
                  </a:cxn>
                  <a:cxn ang="0">
                    <a:pos x="342" y="164"/>
                  </a:cxn>
                  <a:cxn ang="0">
                    <a:pos x="321" y="144"/>
                  </a:cxn>
                  <a:cxn ang="0">
                    <a:pos x="296" y="128"/>
                  </a:cxn>
                  <a:cxn ang="0">
                    <a:pos x="271" y="111"/>
                  </a:cxn>
                  <a:cxn ang="0">
                    <a:pos x="231" y="90"/>
                  </a:cxn>
                  <a:cxn ang="0">
                    <a:pos x="188" y="67"/>
                  </a:cxn>
                  <a:cxn ang="0">
                    <a:pos x="147" y="45"/>
                  </a:cxn>
                  <a:cxn ang="0">
                    <a:pos x="120" y="26"/>
                  </a:cxn>
                  <a:cxn ang="0">
                    <a:pos x="91" y="8"/>
                  </a:cxn>
                  <a:cxn ang="0">
                    <a:pos x="64" y="0"/>
                  </a:cxn>
                  <a:cxn ang="0">
                    <a:pos x="45" y="4"/>
                  </a:cxn>
                </a:cxnLst>
                <a:rect l="0" t="0" r="r" b="b"/>
                <a:pathLst>
                  <a:path w="352" h="620">
                    <a:moveTo>
                      <a:pt x="39" y="12"/>
                    </a:moveTo>
                    <a:lnTo>
                      <a:pt x="37" y="17"/>
                    </a:lnTo>
                    <a:lnTo>
                      <a:pt x="32" y="28"/>
                    </a:lnTo>
                    <a:lnTo>
                      <a:pt x="24" y="48"/>
                    </a:lnTo>
                    <a:lnTo>
                      <a:pt x="17" y="74"/>
                    </a:lnTo>
                    <a:lnTo>
                      <a:pt x="9" y="105"/>
                    </a:lnTo>
                    <a:lnTo>
                      <a:pt x="3" y="140"/>
                    </a:lnTo>
                    <a:lnTo>
                      <a:pt x="0" y="179"/>
                    </a:lnTo>
                    <a:lnTo>
                      <a:pt x="1" y="220"/>
                    </a:lnTo>
                    <a:lnTo>
                      <a:pt x="6" y="260"/>
                    </a:lnTo>
                    <a:lnTo>
                      <a:pt x="13" y="292"/>
                    </a:lnTo>
                    <a:lnTo>
                      <a:pt x="21" y="318"/>
                    </a:lnTo>
                    <a:lnTo>
                      <a:pt x="30" y="340"/>
                    </a:lnTo>
                    <a:lnTo>
                      <a:pt x="39" y="359"/>
                    </a:lnTo>
                    <a:lnTo>
                      <a:pt x="49" y="372"/>
                    </a:lnTo>
                    <a:lnTo>
                      <a:pt x="60" y="384"/>
                    </a:lnTo>
                    <a:lnTo>
                      <a:pt x="69" y="393"/>
                    </a:lnTo>
                    <a:lnTo>
                      <a:pt x="78" y="400"/>
                    </a:lnTo>
                    <a:lnTo>
                      <a:pt x="87" y="405"/>
                    </a:lnTo>
                    <a:lnTo>
                      <a:pt x="97" y="409"/>
                    </a:lnTo>
                    <a:lnTo>
                      <a:pt x="106" y="413"/>
                    </a:lnTo>
                    <a:lnTo>
                      <a:pt x="113" y="419"/>
                    </a:lnTo>
                    <a:lnTo>
                      <a:pt x="117" y="427"/>
                    </a:lnTo>
                    <a:lnTo>
                      <a:pt x="120" y="437"/>
                    </a:lnTo>
                    <a:lnTo>
                      <a:pt x="120" y="451"/>
                    </a:lnTo>
                    <a:lnTo>
                      <a:pt x="120" y="452"/>
                    </a:lnTo>
                    <a:lnTo>
                      <a:pt x="120" y="453"/>
                    </a:lnTo>
                    <a:lnTo>
                      <a:pt x="120" y="455"/>
                    </a:lnTo>
                    <a:lnTo>
                      <a:pt x="120" y="457"/>
                    </a:lnTo>
                    <a:lnTo>
                      <a:pt x="113" y="493"/>
                    </a:lnTo>
                    <a:lnTo>
                      <a:pt x="105" y="531"/>
                    </a:lnTo>
                    <a:lnTo>
                      <a:pt x="99" y="564"/>
                    </a:lnTo>
                    <a:lnTo>
                      <a:pt x="97" y="584"/>
                    </a:lnTo>
                    <a:lnTo>
                      <a:pt x="97" y="592"/>
                    </a:lnTo>
                    <a:lnTo>
                      <a:pt x="98" y="601"/>
                    </a:lnTo>
                    <a:lnTo>
                      <a:pt x="100" y="609"/>
                    </a:lnTo>
                    <a:lnTo>
                      <a:pt x="102" y="614"/>
                    </a:lnTo>
                    <a:lnTo>
                      <a:pt x="107" y="619"/>
                    </a:lnTo>
                    <a:lnTo>
                      <a:pt x="113" y="620"/>
                    </a:lnTo>
                    <a:lnTo>
                      <a:pt x="121" y="617"/>
                    </a:lnTo>
                    <a:lnTo>
                      <a:pt x="131" y="607"/>
                    </a:lnTo>
                    <a:lnTo>
                      <a:pt x="145" y="595"/>
                    </a:lnTo>
                    <a:lnTo>
                      <a:pt x="162" y="579"/>
                    </a:lnTo>
                    <a:lnTo>
                      <a:pt x="183" y="560"/>
                    </a:lnTo>
                    <a:lnTo>
                      <a:pt x="204" y="541"/>
                    </a:lnTo>
                    <a:lnTo>
                      <a:pt x="224" y="520"/>
                    </a:lnTo>
                    <a:lnTo>
                      <a:pt x="244" y="499"/>
                    </a:lnTo>
                    <a:lnTo>
                      <a:pt x="260" y="481"/>
                    </a:lnTo>
                    <a:lnTo>
                      <a:pt x="272" y="462"/>
                    </a:lnTo>
                    <a:lnTo>
                      <a:pt x="284" y="427"/>
                    </a:lnTo>
                    <a:lnTo>
                      <a:pt x="292" y="390"/>
                    </a:lnTo>
                    <a:lnTo>
                      <a:pt x="296" y="355"/>
                    </a:lnTo>
                    <a:lnTo>
                      <a:pt x="297" y="325"/>
                    </a:lnTo>
                    <a:lnTo>
                      <a:pt x="299" y="313"/>
                    </a:lnTo>
                    <a:lnTo>
                      <a:pt x="305" y="300"/>
                    </a:lnTo>
                    <a:lnTo>
                      <a:pt x="313" y="287"/>
                    </a:lnTo>
                    <a:lnTo>
                      <a:pt x="322" y="275"/>
                    </a:lnTo>
                    <a:lnTo>
                      <a:pt x="332" y="261"/>
                    </a:lnTo>
                    <a:lnTo>
                      <a:pt x="341" y="246"/>
                    </a:lnTo>
                    <a:lnTo>
                      <a:pt x="348" y="228"/>
                    </a:lnTo>
                    <a:lnTo>
                      <a:pt x="352" y="210"/>
                    </a:lnTo>
                    <a:lnTo>
                      <a:pt x="352" y="192"/>
                    </a:lnTo>
                    <a:lnTo>
                      <a:pt x="349" y="177"/>
                    </a:lnTo>
                    <a:lnTo>
                      <a:pt x="342" y="164"/>
                    </a:lnTo>
                    <a:lnTo>
                      <a:pt x="333" y="154"/>
                    </a:lnTo>
                    <a:lnTo>
                      <a:pt x="321" y="144"/>
                    </a:lnTo>
                    <a:lnTo>
                      <a:pt x="309" y="135"/>
                    </a:lnTo>
                    <a:lnTo>
                      <a:pt x="296" y="128"/>
                    </a:lnTo>
                    <a:lnTo>
                      <a:pt x="284" y="120"/>
                    </a:lnTo>
                    <a:lnTo>
                      <a:pt x="271" y="111"/>
                    </a:lnTo>
                    <a:lnTo>
                      <a:pt x="252" y="102"/>
                    </a:lnTo>
                    <a:lnTo>
                      <a:pt x="231" y="90"/>
                    </a:lnTo>
                    <a:lnTo>
                      <a:pt x="209" y="79"/>
                    </a:lnTo>
                    <a:lnTo>
                      <a:pt x="188" y="67"/>
                    </a:lnTo>
                    <a:lnTo>
                      <a:pt x="166" y="56"/>
                    </a:lnTo>
                    <a:lnTo>
                      <a:pt x="147" y="45"/>
                    </a:lnTo>
                    <a:lnTo>
                      <a:pt x="132" y="35"/>
                    </a:lnTo>
                    <a:lnTo>
                      <a:pt x="120" y="26"/>
                    </a:lnTo>
                    <a:lnTo>
                      <a:pt x="106" y="17"/>
                    </a:lnTo>
                    <a:lnTo>
                      <a:pt x="91" y="8"/>
                    </a:lnTo>
                    <a:lnTo>
                      <a:pt x="77" y="4"/>
                    </a:lnTo>
                    <a:lnTo>
                      <a:pt x="64" y="0"/>
                    </a:lnTo>
                    <a:lnTo>
                      <a:pt x="54" y="0"/>
                    </a:lnTo>
                    <a:lnTo>
                      <a:pt x="45" y="4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1" name="Freeform 7"/>
              <p:cNvSpPr>
                <a:spLocks/>
              </p:cNvSpPr>
              <p:nvPr/>
            </p:nvSpPr>
            <p:spPr bwMode="auto">
              <a:xfrm>
                <a:off x="4776" y="1956"/>
                <a:ext cx="171" cy="305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23" y="47"/>
                  </a:cxn>
                  <a:cxn ang="0">
                    <a:pos x="8" y="103"/>
                  </a:cxn>
                  <a:cxn ang="0">
                    <a:pos x="0" y="175"/>
                  </a:cxn>
                  <a:cxn ang="0">
                    <a:pos x="5" y="254"/>
                  </a:cxn>
                  <a:cxn ang="0">
                    <a:pos x="19" y="312"/>
                  </a:cxn>
                  <a:cxn ang="0">
                    <a:pos x="38" y="352"/>
                  </a:cxn>
                  <a:cxn ang="0">
                    <a:pos x="57" y="377"/>
                  </a:cxn>
                  <a:cxn ang="0">
                    <a:pos x="76" y="392"/>
                  </a:cxn>
                  <a:cxn ang="0">
                    <a:pos x="93" y="401"/>
                  </a:cxn>
                  <a:cxn ang="0">
                    <a:pos x="108" y="411"/>
                  </a:cxn>
                  <a:cxn ang="0">
                    <a:pos x="116" y="429"/>
                  </a:cxn>
                  <a:cxn ang="0">
                    <a:pos x="116" y="445"/>
                  </a:cxn>
                  <a:cxn ang="0">
                    <a:pos x="115" y="447"/>
                  </a:cxn>
                  <a:cxn ang="0">
                    <a:pos x="109" y="485"/>
                  </a:cxn>
                  <a:cxn ang="0">
                    <a:pos x="95" y="553"/>
                  </a:cxn>
                  <a:cxn ang="0">
                    <a:pos x="94" y="590"/>
                  </a:cxn>
                  <a:cxn ang="0">
                    <a:pos x="109" y="610"/>
                  </a:cxn>
                  <a:cxn ang="0">
                    <a:pos x="139" y="584"/>
                  </a:cxn>
                  <a:cxn ang="0">
                    <a:pos x="176" y="550"/>
                  </a:cxn>
                  <a:cxn ang="0">
                    <a:pos x="217" y="510"/>
                  </a:cxn>
                  <a:cxn ang="0">
                    <a:pos x="252" y="471"/>
                  </a:cxn>
                  <a:cxn ang="0">
                    <a:pos x="275" y="419"/>
                  </a:cxn>
                  <a:cxn ang="0">
                    <a:pos x="286" y="348"/>
                  </a:cxn>
                  <a:cxn ang="0">
                    <a:pos x="290" y="307"/>
                  </a:cxn>
                  <a:cxn ang="0">
                    <a:pos x="304" y="282"/>
                  </a:cxn>
                  <a:cxn ang="0">
                    <a:pos x="321" y="256"/>
                  </a:cxn>
                  <a:cxn ang="0">
                    <a:pos x="336" y="225"/>
                  </a:cxn>
                  <a:cxn ang="0">
                    <a:pos x="341" y="188"/>
                  </a:cxn>
                  <a:cxn ang="0">
                    <a:pos x="331" y="160"/>
                  </a:cxn>
                  <a:cxn ang="0">
                    <a:pos x="311" y="141"/>
                  </a:cxn>
                  <a:cxn ang="0">
                    <a:pos x="288" y="125"/>
                  </a:cxn>
                  <a:cxn ang="0">
                    <a:pos x="262" y="108"/>
                  </a:cxn>
                  <a:cxn ang="0">
                    <a:pos x="225" y="88"/>
                  </a:cxn>
                  <a:cxn ang="0">
                    <a:pos x="182" y="66"/>
                  </a:cxn>
                  <a:cxn ang="0">
                    <a:pos x="142" y="44"/>
                  </a:cxn>
                  <a:cxn ang="0">
                    <a:pos x="115" y="24"/>
                  </a:cxn>
                  <a:cxn ang="0">
                    <a:pos x="87" y="8"/>
                  </a:cxn>
                  <a:cxn ang="0">
                    <a:pos x="62" y="0"/>
                  </a:cxn>
                  <a:cxn ang="0">
                    <a:pos x="42" y="4"/>
                  </a:cxn>
                </a:cxnLst>
                <a:rect l="0" t="0" r="r" b="b"/>
                <a:pathLst>
                  <a:path w="341" h="610">
                    <a:moveTo>
                      <a:pt x="37" y="12"/>
                    </a:moveTo>
                    <a:lnTo>
                      <a:pt x="34" y="16"/>
                    </a:lnTo>
                    <a:lnTo>
                      <a:pt x="30" y="28"/>
                    </a:lnTo>
                    <a:lnTo>
                      <a:pt x="23" y="47"/>
                    </a:lnTo>
                    <a:lnTo>
                      <a:pt x="16" y="72"/>
                    </a:lnTo>
                    <a:lnTo>
                      <a:pt x="8" y="103"/>
                    </a:lnTo>
                    <a:lnTo>
                      <a:pt x="2" y="137"/>
                    </a:lnTo>
                    <a:lnTo>
                      <a:pt x="0" y="175"/>
                    </a:lnTo>
                    <a:lnTo>
                      <a:pt x="1" y="216"/>
                    </a:lnTo>
                    <a:lnTo>
                      <a:pt x="5" y="254"/>
                    </a:lnTo>
                    <a:lnTo>
                      <a:pt x="11" y="286"/>
                    </a:lnTo>
                    <a:lnTo>
                      <a:pt x="19" y="312"/>
                    </a:lnTo>
                    <a:lnTo>
                      <a:pt x="28" y="334"/>
                    </a:lnTo>
                    <a:lnTo>
                      <a:pt x="38" y="352"/>
                    </a:lnTo>
                    <a:lnTo>
                      <a:pt x="47" y="365"/>
                    </a:lnTo>
                    <a:lnTo>
                      <a:pt x="57" y="377"/>
                    </a:lnTo>
                    <a:lnTo>
                      <a:pt x="66" y="386"/>
                    </a:lnTo>
                    <a:lnTo>
                      <a:pt x="76" y="392"/>
                    </a:lnTo>
                    <a:lnTo>
                      <a:pt x="85" y="396"/>
                    </a:lnTo>
                    <a:lnTo>
                      <a:pt x="93" y="401"/>
                    </a:lnTo>
                    <a:lnTo>
                      <a:pt x="102" y="406"/>
                    </a:lnTo>
                    <a:lnTo>
                      <a:pt x="108" y="411"/>
                    </a:lnTo>
                    <a:lnTo>
                      <a:pt x="114" y="418"/>
                    </a:lnTo>
                    <a:lnTo>
                      <a:pt x="116" y="429"/>
                    </a:lnTo>
                    <a:lnTo>
                      <a:pt x="116" y="444"/>
                    </a:lnTo>
                    <a:lnTo>
                      <a:pt x="116" y="445"/>
                    </a:lnTo>
                    <a:lnTo>
                      <a:pt x="116" y="446"/>
                    </a:lnTo>
                    <a:lnTo>
                      <a:pt x="115" y="447"/>
                    </a:lnTo>
                    <a:lnTo>
                      <a:pt x="115" y="448"/>
                    </a:lnTo>
                    <a:lnTo>
                      <a:pt x="109" y="485"/>
                    </a:lnTo>
                    <a:lnTo>
                      <a:pt x="101" y="522"/>
                    </a:lnTo>
                    <a:lnTo>
                      <a:pt x="95" y="553"/>
                    </a:lnTo>
                    <a:lnTo>
                      <a:pt x="93" y="574"/>
                    </a:lnTo>
                    <a:lnTo>
                      <a:pt x="94" y="590"/>
                    </a:lnTo>
                    <a:lnTo>
                      <a:pt x="99" y="604"/>
                    </a:lnTo>
                    <a:lnTo>
                      <a:pt x="109" y="610"/>
                    </a:lnTo>
                    <a:lnTo>
                      <a:pt x="126" y="597"/>
                    </a:lnTo>
                    <a:lnTo>
                      <a:pt x="139" y="584"/>
                    </a:lnTo>
                    <a:lnTo>
                      <a:pt x="156" y="568"/>
                    </a:lnTo>
                    <a:lnTo>
                      <a:pt x="176" y="550"/>
                    </a:lnTo>
                    <a:lnTo>
                      <a:pt x="197" y="530"/>
                    </a:lnTo>
                    <a:lnTo>
                      <a:pt x="217" y="510"/>
                    </a:lnTo>
                    <a:lnTo>
                      <a:pt x="236" y="491"/>
                    </a:lnTo>
                    <a:lnTo>
                      <a:pt x="252" y="471"/>
                    </a:lnTo>
                    <a:lnTo>
                      <a:pt x="262" y="454"/>
                    </a:lnTo>
                    <a:lnTo>
                      <a:pt x="275" y="419"/>
                    </a:lnTo>
                    <a:lnTo>
                      <a:pt x="283" y="383"/>
                    </a:lnTo>
                    <a:lnTo>
                      <a:pt x="286" y="348"/>
                    </a:lnTo>
                    <a:lnTo>
                      <a:pt x="288" y="319"/>
                    </a:lnTo>
                    <a:lnTo>
                      <a:pt x="290" y="307"/>
                    </a:lnTo>
                    <a:lnTo>
                      <a:pt x="296" y="294"/>
                    </a:lnTo>
                    <a:lnTo>
                      <a:pt x="304" y="282"/>
                    </a:lnTo>
                    <a:lnTo>
                      <a:pt x="313" y="270"/>
                    </a:lnTo>
                    <a:lnTo>
                      <a:pt x="321" y="256"/>
                    </a:lnTo>
                    <a:lnTo>
                      <a:pt x="330" y="241"/>
                    </a:lnTo>
                    <a:lnTo>
                      <a:pt x="336" y="225"/>
                    </a:lnTo>
                    <a:lnTo>
                      <a:pt x="341" y="206"/>
                    </a:lnTo>
                    <a:lnTo>
                      <a:pt x="341" y="188"/>
                    </a:lnTo>
                    <a:lnTo>
                      <a:pt x="337" y="173"/>
                    </a:lnTo>
                    <a:lnTo>
                      <a:pt x="331" y="160"/>
                    </a:lnTo>
                    <a:lnTo>
                      <a:pt x="322" y="150"/>
                    </a:lnTo>
                    <a:lnTo>
                      <a:pt x="311" y="141"/>
                    </a:lnTo>
                    <a:lnTo>
                      <a:pt x="299" y="131"/>
                    </a:lnTo>
                    <a:lnTo>
                      <a:pt x="288" y="125"/>
                    </a:lnTo>
                    <a:lnTo>
                      <a:pt x="276" y="117"/>
                    </a:lnTo>
                    <a:lnTo>
                      <a:pt x="262" y="108"/>
                    </a:lnTo>
                    <a:lnTo>
                      <a:pt x="245" y="98"/>
                    </a:lnTo>
                    <a:lnTo>
                      <a:pt x="225" y="88"/>
                    </a:lnTo>
                    <a:lnTo>
                      <a:pt x="203" y="76"/>
                    </a:lnTo>
                    <a:lnTo>
                      <a:pt x="182" y="66"/>
                    </a:lnTo>
                    <a:lnTo>
                      <a:pt x="160" y="54"/>
                    </a:lnTo>
                    <a:lnTo>
                      <a:pt x="142" y="44"/>
                    </a:lnTo>
                    <a:lnTo>
                      <a:pt x="127" y="34"/>
                    </a:lnTo>
                    <a:lnTo>
                      <a:pt x="115" y="24"/>
                    </a:lnTo>
                    <a:lnTo>
                      <a:pt x="101" y="16"/>
                    </a:lnTo>
                    <a:lnTo>
                      <a:pt x="87" y="8"/>
                    </a:lnTo>
                    <a:lnTo>
                      <a:pt x="75" y="4"/>
                    </a:lnTo>
                    <a:lnTo>
                      <a:pt x="62" y="0"/>
                    </a:lnTo>
                    <a:lnTo>
                      <a:pt x="51" y="0"/>
                    </a:lnTo>
                    <a:lnTo>
                      <a:pt x="42" y="4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2" name="Freeform 8"/>
              <p:cNvSpPr>
                <a:spLocks/>
              </p:cNvSpPr>
              <p:nvPr/>
            </p:nvSpPr>
            <p:spPr bwMode="auto">
              <a:xfrm>
                <a:off x="4779" y="1960"/>
                <a:ext cx="165" cy="298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23" y="45"/>
                  </a:cxn>
                  <a:cxn ang="0">
                    <a:pos x="9" y="100"/>
                  </a:cxn>
                  <a:cxn ang="0">
                    <a:pos x="0" y="172"/>
                  </a:cxn>
                  <a:cxn ang="0">
                    <a:pos x="6" y="249"/>
                  </a:cxn>
                  <a:cxn ang="0">
                    <a:pos x="20" y="306"/>
                  </a:cxn>
                  <a:cxn ang="0">
                    <a:pos x="37" y="346"/>
                  </a:cxn>
                  <a:cxn ang="0">
                    <a:pos x="57" y="370"/>
                  </a:cxn>
                  <a:cxn ang="0">
                    <a:pos x="74" y="385"/>
                  </a:cxn>
                  <a:cxn ang="0">
                    <a:pos x="91" y="394"/>
                  </a:cxn>
                  <a:cxn ang="0">
                    <a:pos x="106" y="404"/>
                  </a:cxn>
                  <a:cxn ang="0">
                    <a:pos x="113" y="422"/>
                  </a:cxn>
                  <a:cxn ang="0">
                    <a:pos x="113" y="438"/>
                  </a:cxn>
                  <a:cxn ang="0">
                    <a:pos x="113" y="440"/>
                  </a:cxn>
                  <a:cxn ang="0">
                    <a:pos x="106" y="477"/>
                  </a:cxn>
                  <a:cxn ang="0">
                    <a:pos x="94" y="544"/>
                  </a:cxn>
                  <a:cxn ang="0">
                    <a:pos x="92" y="579"/>
                  </a:cxn>
                  <a:cxn ang="0">
                    <a:pos x="107" y="598"/>
                  </a:cxn>
                  <a:cxn ang="0">
                    <a:pos x="136" y="574"/>
                  </a:cxn>
                  <a:cxn ang="0">
                    <a:pos x="172" y="540"/>
                  </a:cxn>
                  <a:cxn ang="0">
                    <a:pos x="212" y="501"/>
                  </a:cxn>
                  <a:cxn ang="0">
                    <a:pos x="246" y="463"/>
                  </a:cxn>
                  <a:cxn ang="0">
                    <a:pos x="269" y="411"/>
                  </a:cxn>
                  <a:cxn ang="0">
                    <a:pos x="279" y="342"/>
                  </a:cxn>
                  <a:cxn ang="0">
                    <a:pos x="282" y="301"/>
                  </a:cxn>
                  <a:cxn ang="0">
                    <a:pos x="296" y="277"/>
                  </a:cxn>
                  <a:cxn ang="0">
                    <a:pos x="314" y="251"/>
                  </a:cxn>
                  <a:cxn ang="0">
                    <a:pos x="327" y="221"/>
                  </a:cxn>
                  <a:cxn ang="0">
                    <a:pos x="332" y="186"/>
                  </a:cxn>
                  <a:cxn ang="0">
                    <a:pos x="323" y="158"/>
                  </a:cxn>
                  <a:cxn ang="0">
                    <a:pos x="304" y="137"/>
                  </a:cxn>
                  <a:cxn ang="0">
                    <a:pos x="281" y="121"/>
                  </a:cxn>
                  <a:cxn ang="0">
                    <a:pos x="257" y="105"/>
                  </a:cxn>
                  <a:cxn ang="0">
                    <a:pos x="220" y="85"/>
                  </a:cxn>
                  <a:cxn ang="0">
                    <a:pos x="176" y="63"/>
                  </a:cxn>
                  <a:cxn ang="0">
                    <a:pos x="138" y="43"/>
                  </a:cxn>
                  <a:cxn ang="0">
                    <a:pos x="112" y="23"/>
                  </a:cxn>
                  <a:cxn ang="0">
                    <a:pos x="85" y="8"/>
                  </a:cxn>
                  <a:cxn ang="0">
                    <a:pos x="61" y="0"/>
                  </a:cxn>
                  <a:cxn ang="0">
                    <a:pos x="43" y="4"/>
                  </a:cxn>
                </a:cxnLst>
                <a:rect l="0" t="0" r="r" b="b"/>
                <a:pathLst>
                  <a:path w="332" h="598">
                    <a:moveTo>
                      <a:pt x="37" y="10"/>
                    </a:moveTo>
                    <a:lnTo>
                      <a:pt x="35" y="15"/>
                    </a:lnTo>
                    <a:lnTo>
                      <a:pt x="30" y="27"/>
                    </a:lnTo>
                    <a:lnTo>
                      <a:pt x="23" y="45"/>
                    </a:lnTo>
                    <a:lnTo>
                      <a:pt x="16" y="70"/>
                    </a:lnTo>
                    <a:lnTo>
                      <a:pt x="9" y="100"/>
                    </a:lnTo>
                    <a:lnTo>
                      <a:pt x="4" y="135"/>
                    </a:lnTo>
                    <a:lnTo>
                      <a:pt x="0" y="172"/>
                    </a:lnTo>
                    <a:lnTo>
                      <a:pt x="1" y="212"/>
                    </a:lnTo>
                    <a:lnTo>
                      <a:pt x="6" y="249"/>
                    </a:lnTo>
                    <a:lnTo>
                      <a:pt x="12" y="281"/>
                    </a:lnTo>
                    <a:lnTo>
                      <a:pt x="20" y="306"/>
                    </a:lnTo>
                    <a:lnTo>
                      <a:pt x="28" y="328"/>
                    </a:lnTo>
                    <a:lnTo>
                      <a:pt x="37" y="346"/>
                    </a:lnTo>
                    <a:lnTo>
                      <a:pt x="47" y="359"/>
                    </a:lnTo>
                    <a:lnTo>
                      <a:pt x="57" y="370"/>
                    </a:lnTo>
                    <a:lnTo>
                      <a:pt x="65" y="379"/>
                    </a:lnTo>
                    <a:lnTo>
                      <a:pt x="74" y="385"/>
                    </a:lnTo>
                    <a:lnTo>
                      <a:pt x="83" y="389"/>
                    </a:lnTo>
                    <a:lnTo>
                      <a:pt x="91" y="394"/>
                    </a:lnTo>
                    <a:lnTo>
                      <a:pt x="99" y="399"/>
                    </a:lnTo>
                    <a:lnTo>
                      <a:pt x="106" y="404"/>
                    </a:lnTo>
                    <a:lnTo>
                      <a:pt x="111" y="411"/>
                    </a:lnTo>
                    <a:lnTo>
                      <a:pt x="113" y="422"/>
                    </a:lnTo>
                    <a:lnTo>
                      <a:pt x="113" y="437"/>
                    </a:lnTo>
                    <a:lnTo>
                      <a:pt x="113" y="438"/>
                    </a:lnTo>
                    <a:lnTo>
                      <a:pt x="113" y="439"/>
                    </a:lnTo>
                    <a:lnTo>
                      <a:pt x="113" y="440"/>
                    </a:lnTo>
                    <a:lnTo>
                      <a:pt x="113" y="441"/>
                    </a:lnTo>
                    <a:lnTo>
                      <a:pt x="106" y="477"/>
                    </a:lnTo>
                    <a:lnTo>
                      <a:pt x="99" y="513"/>
                    </a:lnTo>
                    <a:lnTo>
                      <a:pt x="94" y="544"/>
                    </a:lnTo>
                    <a:lnTo>
                      <a:pt x="91" y="565"/>
                    </a:lnTo>
                    <a:lnTo>
                      <a:pt x="92" y="579"/>
                    </a:lnTo>
                    <a:lnTo>
                      <a:pt x="97" y="593"/>
                    </a:lnTo>
                    <a:lnTo>
                      <a:pt x="107" y="598"/>
                    </a:lnTo>
                    <a:lnTo>
                      <a:pt x="123" y="586"/>
                    </a:lnTo>
                    <a:lnTo>
                      <a:pt x="136" y="574"/>
                    </a:lnTo>
                    <a:lnTo>
                      <a:pt x="152" y="558"/>
                    </a:lnTo>
                    <a:lnTo>
                      <a:pt x="172" y="540"/>
                    </a:lnTo>
                    <a:lnTo>
                      <a:pt x="191" y="521"/>
                    </a:lnTo>
                    <a:lnTo>
                      <a:pt x="212" y="501"/>
                    </a:lnTo>
                    <a:lnTo>
                      <a:pt x="229" y="482"/>
                    </a:lnTo>
                    <a:lnTo>
                      <a:pt x="246" y="463"/>
                    </a:lnTo>
                    <a:lnTo>
                      <a:pt x="256" y="446"/>
                    </a:lnTo>
                    <a:lnTo>
                      <a:pt x="269" y="411"/>
                    </a:lnTo>
                    <a:lnTo>
                      <a:pt x="276" y="376"/>
                    </a:lnTo>
                    <a:lnTo>
                      <a:pt x="279" y="342"/>
                    </a:lnTo>
                    <a:lnTo>
                      <a:pt x="280" y="313"/>
                    </a:lnTo>
                    <a:lnTo>
                      <a:pt x="282" y="301"/>
                    </a:lnTo>
                    <a:lnTo>
                      <a:pt x="288" y="289"/>
                    </a:lnTo>
                    <a:lnTo>
                      <a:pt x="296" y="277"/>
                    </a:lnTo>
                    <a:lnTo>
                      <a:pt x="304" y="264"/>
                    </a:lnTo>
                    <a:lnTo>
                      <a:pt x="314" y="251"/>
                    </a:lnTo>
                    <a:lnTo>
                      <a:pt x="322" y="236"/>
                    </a:lnTo>
                    <a:lnTo>
                      <a:pt x="327" y="221"/>
                    </a:lnTo>
                    <a:lnTo>
                      <a:pt x="332" y="203"/>
                    </a:lnTo>
                    <a:lnTo>
                      <a:pt x="332" y="186"/>
                    </a:lnTo>
                    <a:lnTo>
                      <a:pt x="330" y="171"/>
                    </a:lnTo>
                    <a:lnTo>
                      <a:pt x="323" y="158"/>
                    </a:lnTo>
                    <a:lnTo>
                      <a:pt x="315" y="146"/>
                    </a:lnTo>
                    <a:lnTo>
                      <a:pt x="304" y="137"/>
                    </a:lnTo>
                    <a:lnTo>
                      <a:pt x="293" y="129"/>
                    </a:lnTo>
                    <a:lnTo>
                      <a:pt x="281" y="121"/>
                    </a:lnTo>
                    <a:lnTo>
                      <a:pt x="270" y="113"/>
                    </a:lnTo>
                    <a:lnTo>
                      <a:pt x="257" y="105"/>
                    </a:lnTo>
                    <a:lnTo>
                      <a:pt x="240" y="96"/>
                    </a:lnTo>
                    <a:lnTo>
                      <a:pt x="220" y="85"/>
                    </a:lnTo>
                    <a:lnTo>
                      <a:pt x="198" y="74"/>
                    </a:lnTo>
                    <a:lnTo>
                      <a:pt x="176" y="63"/>
                    </a:lnTo>
                    <a:lnTo>
                      <a:pt x="157" y="53"/>
                    </a:lnTo>
                    <a:lnTo>
                      <a:pt x="138" y="43"/>
                    </a:lnTo>
                    <a:lnTo>
                      <a:pt x="125" y="32"/>
                    </a:lnTo>
                    <a:lnTo>
                      <a:pt x="112" y="23"/>
                    </a:lnTo>
                    <a:lnTo>
                      <a:pt x="99" y="15"/>
                    </a:lnTo>
                    <a:lnTo>
                      <a:pt x="85" y="8"/>
                    </a:lnTo>
                    <a:lnTo>
                      <a:pt x="73" y="2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43" y="4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3" name="Freeform 9"/>
              <p:cNvSpPr>
                <a:spLocks/>
              </p:cNvSpPr>
              <p:nvPr/>
            </p:nvSpPr>
            <p:spPr bwMode="auto">
              <a:xfrm>
                <a:off x="4782" y="1962"/>
                <a:ext cx="160" cy="294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22" y="46"/>
                  </a:cxn>
                  <a:cxn ang="0">
                    <a:pos x="8" y="99"/>
                  </a:cxn>
                  <a:cxn ang="0">
                    <a:pos x="0" y="169"/>
                  </a:cxn>
                  <a:cxn ang="0">
                    <a:pos x="6" y="245"/>
                  </a:cxn>
                  <a:cxn ang="0">
                    <a:pos x="18" y="301"/>
                  </a:cxn>
                  <a:cxn ang="0">
                    <a:pos x="36" y="340"/>
                  </a:cxn>
                  <a:cxn ang="0">
                    <a:pos x="54" y="365"/>
                  </a:cxn>
                  <a:cxn ang="0">
                    <a:pos x="70" y="379"/>
                  </a:cxn>
                  <a:cxn ang="0">
                    <a:pos x="89" y="388"/>
                  </a:cxn>
                  <a:cxn ang="0">
                    <a:pos x="103" y="397"/>
                  </a:cxn>
                  <a:cxn ang="0">
                    <a:pos x="109" y="416"/>
                  </a:cxn>
                  <a:cxn ang="0">
                    <a:pos x="108" y="431"/>
                  </a:cxn>
                  <a:cxn ang="0">
                    <a:pos x="108" y="433"/>
                  </a:cxn>
                  <a:cxn ang="0">
                    <a:pos x="103" y="470"/>
                  </a:cxn>
                  <a:cxn ang="0">
                    <a:pos x="90" y="534"/>
                  </a:cxn>
                  <a:cxn ang="0">
                    <a:pos x="89" y="570"/>
                  </a:cxn>
                  <a:cxn ang="0">
                    <a:pos x="103" y="588"/>
                  </a:cxn>
                  <a:cxn ang="0">
                    <a:pos x="131" y="564"/>
                  </a:cxn>
                  <a:cxn ang="0">
                    <a:pos x="166" y="532"/>
                  </a:cxn>
                  <a:cxn ang="0">
                    <a:pos x="205" y="494"/>
                  </a:cxn>
                  <a:cxn ang="0">
                    <a:pos x="236" y="456"/>
                  </a:cxn>
                  <a:cxn ang="0">
                    <a:pos x="259" y="405"/>
                  </a:cxn>
                  <a:cxn ang="0">
                    <a:pos x="270" y="336"/>
                  </a:cxn>
                  <a:cxn ang="0">
                    <a:pos x="273" y="296"/>
                  </a:cxn>
                  <a:cxn ang="0">
                    <a:pos x="286" y="273"/>
                  </a:cxn>
                  <a:cxn ang="0">
                    <a:pos x="302" y="246"/>
                  </a:cxn>
                  <a:cxn ang="0">
                    <a:pos x="317" y="216"/>
                  </a:cxn>
                  <a:cxn ang="0">
                    <a:pos x="321" y="182"/>
                  </a:cxn>
                  <a:cxn ang="0">
                    <a:pos x="312" y="154"/>
                  </a:cxn>
                  <a:cxn ang="0">
                    <a:pos x="294" y="134"/>
                  </a:cxn>
                  <a:cxn ang="0">
                    <a:pos x="272" y="118"/>
                  </a:cxn>
                  <a:cxn ang="0">
                    <a:pos x="249" y="102"/>
                  </a:cxn>
                  <a:cxn ang="0">
                    <a:pos x="213" y="84"/>
                  </a:cxn>
                  <a:cxn ang="0">
                    <a:pos x="172" y="63"/>
                  </a:cxn>
                  <a:cxn ang="0">
                    <a:pos x="134" y="42"/>
                  </a:cxn>
                  <a:cxn ang="0">
                    <a:pos x="108" y="23"/>
                  </a:cxn>
                  <a:cxn ang="0">
                    <a:pos x="83" y="8"/>
                  </a:cxn>
                  <a:cxn ang="0">
                    <a:pos x="59" y="0"/>
                  </a:cxn>
                  <a:cxn ang="0">
                    <a:pos x="40" y="4"/>
                  </a:cxn>
                </a:cxnLst>
                <a:rect l="0" t="0" r="r" b="b"/>
                <a:pathLst>
                  <a:path w="321" h="588">
                    <a:moveTo>
                      <a:pt x="35" y="11"/>
                    </a:moveTo>
                    <a:lnTo>
                      <a:pt x="32" y="16"/>
                    </a:lnTo>
                    <a:lnTo>
                      <a:pt x="28" y="27"/>
                    </a:lnTo>
                    <a:lnTo>
                      <a:pt x="22" y="46"/>
                    </a:lnTo>
                    <a:lnTo>
                      <a:pt x="15" y="70"/>
                    </a:lnTo>
                    <a:lnTo>
                      <a:pt x="8" y="99"/>
                    </a:lnTo>
                    <a:lnTo>
                      <a:pt x="2" y="132"/>
                    </a:lnTo>
                    <a:lnTo>
                      <a:pt x="0" y="169"/>
                    </a:lnTo>
                    <a:lnTo>
                      <a:pt x="1" y="208"/>
                    </a:lnTo>
                    <a:lnTo>
                      <a:pt x="6" y="245"/>
                    </a:lnTo>
                    <a:lnTo>
                      <a:pt x="12" y="276"/>
                    </a:lnTo>
                    <a:lnTo>
                      <a:pt x="18" y="301"/>
                    </a:lnTo>
                    <a:lnTo>
                      <a:pt x="27" y="323"/>
                    </a:lnTo>
                    <a:lnTo>
                      <a:pt x="36" y="340"/>
                    </a:lnTo>
                    <a:lnTo>
                      <a:pt x="45" y="353"/>
                    </a:lnTo>
                    <a:lnTo>
                      <a:pt x="54" y="365"/>
                    </a:lnTo>
                    <a:lnTo>
                      <a:pt x="62" y="373"/>
                    </a:lnTo>
                    <a:lnTo>
                      <a:pt x="70" y="379"/>
                    </a:lnTo>
                    <a:lnTo>
                      <a:pt x="79" y="383"/>
                    </a:lnTo>
                    <a:lnTo>
                      <a:pt x="89" y="388"/>
                    </a:lnTo>
                    <a:lnTo>
                      <a:pt x="96" y="392"/>
                    </a:lnTo>
                    <a:lnTo>
                      <a:pt x="103" y="397"/>
                    </a:lnTo>
                    <a:lnTo>
                      <a:pt x="107" y="405"/>
                    </a:lnTo>
                    <a:lnTo>
                      <a:pt x="109" y="416"/>
                    </a:lnTo>
                    <a:lnTo>
                      <a:pt x="108" y="429"/>
                    </a:lnTo>
                    <a:lnTo>
                      <a:pt x="108" y="431"/>
                    </a:lnTo>
                    <a:lnTo>
                      <a:pt x="108" y="432"/>
                    </a:lnTo>
                    <a:lnTo>
                      <a:pt x="108" y="433"/>
                    </a:lnTo>
                    <a:lnTo>
                      <a:pt x="108" y="434"/>
                    </a:lnTo>
                    <a:lnTo>
                      <a:pt x="103" y="470"/>
                    </a:lnTo>
                    <a:lnTo>
                      <a:pt x="96" y="504"/>
                    </a:lnTo>
                    <a:lnTo>
                      <a:pt x="90" y="534"/>
                    </a:lnTo>
                    <a:lnTo>
                      <a:pt x="88" y="555"/>
                    </a:lnTo>
                    <a:lnTo>
                      <a:pt x="89" y="570"/>
                    </a:lnTo>
                    <a:lnTo>
                      <a:pt x="93" y="584"/>
                    </a:lnTo>
                    <a:lnTo>
                      <a:pt x="103" y="588"/>
                    </a:lnTo>
                    <a:lnTo>
                      <a:pt x="119" y="577"/>
                    </a:lnTo>
                    <a:lnTo>
                      <a:pt x="131" y="564"/>
                    </a:lnTo>
                    <a:lnTo>
                      <a:pt x="147" y="549"/>
                    </a:lnTo>
                    <a:lnTo>
                      <a:pt x="166" y="532"/>
                    </a:lnTo>
                    <a:lnTo>
                      <a:pt x="185" y="512"/>
                    </a:lnTo>
                    <a:lnTo>
                      <a:pt x="205" y="494"/>
                    </a:lnTo>
                    <a:lnTo>
                      <a:pt x="222" y="474"/>
                    </a:lnTo>
                    <a:lnTo>
                      <a:pt x="236" y="456"/>
                    </a:lnTo>
                    <a:lnTo>
                      <a:pt x="246" y="439"/>
                    </a:lnTo>
                    <a:lnTo>
                      <a:pt x="259" y="405"/>
                    </a:lnTo>
                    <a:lnTo>
                      <a:pt x="266" y="369"/>
                    </a:lnTo>
                    <a:lnTo>
                      <a:pt x="270" y="336"/>
                    </a:lnTo>
                    <a:lnTo>
                      <a:pt x="271" y="308"/>
                    </a:lnTo>
                    <a:lnTo>
                      <a:pt x="273" y="296"/>
                    </a:lnTo>
                    <a:lnTo>
                      <a:pt x="279" y="284"/>
                    </a:lnTo>
                    <a:lnTo>
                      <a:pt x="286" y="273"/>
                    </a:lnTo>
                    <a:lnTo>
                      <a:pt x="294" y="260"/>
                    </a:lnTo>
                    <a:lnTo>
                      <a:pt x="302" y="246"/>
                    </a:lnTo>
                    <a:lnTo>
                      <a:pt x="310" y="232"/>
                    </a:lnTo>
                    <a:lnTo>
                      <a:pt x="317" y="216"/>
                    </a:lnTo>
                    <a:lnTo>
                      <a:pt x="320" y="199"/>
                    </a:lnTo>
                    <a:lnTo>
                      <a:pt x="321" y="182"/>
                    </a:lnTo>
                    <a:lnTo>
                      <a:pt x="318" y="167"/>
                    </a:lnTo>
                    <a:lnTo>
                      <a:pt x="312" y="154"/>
                    </a:lnTo>
                    <a:lnTo>
                      <a:pt x="304" y="144"/>
                    </a:lnTo>
                    <a:lnTo>
                      <a:pt x="294" y="134"/>
                    </a:lnTo>
                    <a:lnTo>
                      <a:pt x="283" y="126"/>
                    </a:lnTo>
                    <a:lnTo>
                      <a:pt x="272" y="118"/>
                    </a:lnTo>
                    <a:lnTo>
                      <a:pt x="261" y="110"/>
                    </a:lnTo>
                    <a:lnTo>
                      <a:pt x="249" y="102"/>
                    </a:lnTo>
                    <a:lnTo>
                      <a:pt x="233" y="93"/>
                    </a:lnTo>
                    <a:lnTo>
                      <a:pt x="213" y="84"/>
                    </a:lnTo>
                    <a:lnTo>
                      <a:pt x="192" y="73"/>
                    </a:lnTo>
                    <a:lnTo>
                      <a:pt x="172" y="63"/>
                    </a:lnTo>
                    <a:lnTo>
                      <a:pt x="151" y="53"/>
                    </a:lnTo>
                    <a:lnTo>
                      <a:pt x="134" y="42"/>
                    </a:lnTo>
                    <a:lnTo>
                      <a:pt x="120" y="32"/>
                    </a:lnTo>
                    <a:lnTo>
                      <a:pt x="108" y="23"/>
                    </a:lnTo>
                    <a:lnTo>
                      <a:pt x="96" y="15"/>
                    </a:lnTo>
                    <a:lnTo>
                      <a:pt x="83" y="8"/>
                    </a:lnTo>
                    <a:lnTo>
                      <a:pt x="70" y="3"/>
                    </a:lnTo>
                    <a:lnTo>
                      <a:pt x="59" y="0"/>
                    </a:lnTo>
                    <a:lnTo>
                      <a:pt x="48" y="1"/>
                    </a:lnTo>
                    <a:lnTo>
                      <a:pt x="40" y="4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4" name="Freeform 10"/>
              <p:cNvSpPr>
                <a:spLocks/>
              </p:cNvSpPr>
              <p:nvPr/>
            </p:nvSpPr>
            <p:spPr bwMode="auto">
              <a:xfrm>
                <a:off x="4784" y="1964"/>
                <a:ext cx="156" cy="290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22" y="45"/>
                  </a:cxn>
                  <a:cxn ang="0">
                    <a:pos x="8" y="98"/>
                  </a:cxn>
                  <a:cxn ang="0">
                    <a:pos x="0" y="167"/>
                  </a:cxn>
                  <a:cxn ang="0">
                    <a:pos x="4" y="242"/>
                  </a:cxn>
                  <a:cxn ang="0">
                    <a:pos x="18" y="299"/>
                  </a:cxn>
                  <a:cxn ang="0">
                    <a:pos x="34" y="336"/>
                  </a:cxn>
                  <a:cxn ang="0">
                    <a:pos x="53" y="360"/>
                  </a:cxn>
                  <a:cxn ang="0">
                    <a:pos x="69" y="374"/>
                  </a:cxn>
                  <a:cxn ang="0">
                    <a:pos x="86" y="383"/>
                  </a:cxn>
                  <a:cxn ang="0">
                    <a:pos x="100" y="392"/>
                  </a:cxn>
                  <a:cxn ang="0">
                    <a:pos x="106" y="410"/>
                  </a:cxn>
                  <a:cxn ang="0">
                    <a:pos x="106" y="425"/>
                  </a:cxn>
                  <a:cxn ang="0">
                    <a:pos x="106" y="428"/>
                  </a:cxn>
                  <a:cxn ang="0">
                    <a:pos x="99" y="463"/>
                  </a:cxn>
                  <a:cxn ang="0">
                    <a:pos x="87" y="527"/>
                  </a:cxn>
                  <a:cxn ang="0">
                    <a:pos x="86" y="561"/>
                  </a:cxn>
                  <a:cxn ang="0">
                    <a:pos x="99" y="580"/>
                  </a:cxn>
                  <a:cxn ang="0">
                    <a:pos x="127" y="556"/>
                  </a:cxn>
                  <a:cxn ang="0">
                    <a:pos x="161" y="523"/>
                  </a:cxn>
                  <a:cxn ang="0">
                    <a:pos x="198" y="486"/>
                  </a:cxn>
                  <a:cxn ang="0">
                    <a:pos x="229" y="448"/>
                  </a:cxn>
                  <a:cxn ang="0">
                    <a:pos x="251" y="399"/>
                  </a:cxn>
                  <a:cxn ang="0">
                    <a:pos x="261" y="332"/>
                  </a:cxn>
                  <a:cxn ang="0">
                    <a:pos x="265" y="292"/>
                  </a:cxn>
                  <a:cxn ang="0">
                    <a:pos x="277" y="269"/>
                  </a:cxn>
                  <a:cxn ang="0">
                    <a:pos x="293" y="243"/>
                  </a:cxn>
                  <a:cxn ang="0">
                    <a:pos x="307" y="215"/>
                  </a:cxn>
                  <a:cxn ang="0">
                    <a:pos x="312" y="180"/>
                  </a:cxn>
                  <a:cxn ang="0">
                    <a:pos x="304" y="154"/>
                  </a:cxn>
                  <a:cxn ang="0">
                    <a:pos x="286" y="133"/>
                  </a:cxn>
                  <a:cxn ang="0">
                    <a:pos x="266" y="117"/>
                  </a:cxn>
                  <a:cxn ang="0">
                    <a:pos x="243" y="102"/>
                  </a:cxn>
                  <a:cxn ang="0">
                    <a:pos x="207" y="82"/>
                  </a:cxn>
                  <a:cxn ang="0">
                    <a:pos x="167" y="63"/>
                  </a:cxn>
                  <a:cxn ang="0">
                    <a:pos x="130" y="42"/>
                  </a:cxn>
                  <a:cxn ang="0">
                    <a:pos x="104" y="23"/>
                  </a:cxn>
                  <a:cxn ang="0">
                    <a:pos x="80" y="8"/>
                  </a:cxn>
                  <a:cxn ang="0">
                    <a:pos x="57" y="0"/>
                  </a:cxn>
                  <a:cxn ang="0">
                    <a:pos x="40" y="5"/>
                  </a:cxn>
                </a:cxnLst>
                <a:rect l="0" t="0" r="r" b="b"/>
                <a:pathLst>
                  <a:path w="312" h="580">
                    <a:moveTo>
                      <a:pt x="34" y="12"/>
                    </a:moveTo>
                    <a:lnTo>
                      <a:pt x="32" y="15"/>
                    </a:lnTo>
                    <a:lnTo>
                      <a:pt x="27" y="27"/>
                    </a:lnTo>
                    <a:lnTo>
                      <a:pt x="22" y="45"/>
                    </a:lnTo>
                    <a:lnTo>
                      <a:pt x="15" y="69"/>
                    </a:lnTo>
                    <a:lnTo>
                      <a:pt x="8" y="98"/>
                    </a:lnTo>
                    <a:lnTo>
                      <a:pt x="3" y="132"/>
                    </a:lnTo>
                    <a:lnTo>
                      <a:pt x="0" y="167"/>
                    </a:lnTo>
                    <a:lnTo>
                      <a:pt x="1" y="206"/>
                    </a:lnTo>
                    <a:lnTo>
                      <a:pt x="4" y="242"/>
                    </a:lnTo>
                    <a:lnTo>
                      <a:pt x="10" y="273"/>
                    </a:lnTo>
                    <a:lnTo>
                      <a:pt x="18" y="299"/>
                    </a:lnTo>
                    <a:lnTo>
                      <a:pt x="26" y="318"/>
                    </a:lnTo>
                    <a:lnTo>
                      <a:pt x="34" y="336"/>
                    </a:lnTo>
                    <a:lnTo>
                      <a:pt x="43" y="348"/>
                    </a:lnTo>
                    <a:lnTo>
                      <a:pt x="53" y="360"/>
                    </a:lnTo>
                    <a:lnTo>
                      <a:pt x="61" y="368"/>
                    </a:lnTo>
                    <a:lnTo>
                      <a:pt x="69" y="374"/>
                    </a:lnTo>
                    <a:lnTo>
                      <a:pt x="77" y="378"/>
                    </a:lnTo>
                    <a:lnTo>
                      <a:pt x="86" y="383"/>
                    </a:lnTo>
                    <a:lnTo>
                      <a:pt x="93" y="387"/>
                    </a:lnTo>
                    <a:lnTo>
                      <a:pt x="100" y="392"/>
                    </a:lnTo>
                    <a:lnTo>
                      <a:pt x="104" y="400"/>
                    </a:lnTo>
                    <a:lnTo>
                      <a:pt x="106" y="410"/>
                    </a:lnTo>
                    <a:lnTo>
                      <a:pt x="106" y="424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6" y="428"/>
                    </a:lnTo>
                    <a:lnTo>
                      <a:pt x="104" y="429"/>
                    </a:lnTo>
                    <a:lnTo>
                      <a:pt x="99" y="463"/>
                    </a:lnTo>
                    <a:lnTo>
                      <a:pt x="92" y="498"/>
                    </a:lnTo>
                    <a:lnTo>
                      <a:pt x="87" y="527"/>
                    </a:lnTo>
                    <a:lnTo>
                      <a:pt x="85" y="546"/>
                    </a:lnTo>
                    <a:lnTo>
                      <a:pt x="86" y="561"/>
                    </a:lnTo>
                    <a:lnTo>
                      <a:pt x="89" y="575"/>
                    </a:lnTo>
                    <a:lnTo>
                      <a:pt x="99" y="580"/>
                    </a:lnTo>
                    <a:lnTo>
                      <a:pt x="115" y="568"/>
                    </a:lnTo>
                    <a:lnTo>
                      <a:pt x="127" y="556"/>
                    </a:lnTo>
                    <a:lnTo>
                      <a:pt x="142" y="541"/>
                    </a:lnTo>
                    <a:lnTo>
                      <a:pt x="161" y="523"/>
                    </a:lnTo>
                    <a:lnTo>
                      <a:pt x="179" y="505"/>
                    </a:lnTo>
                    <a:lnTo>
                      <a:pt x="198" y="486"/>
                    </a:lnTo>
                    <a:lnTo>
                      <a:pt x="215" y="467"/>
                    </a:lnTo>
                    <a:lnTo>
                      <a:pt x="229" y="448"/>
                    </a:lnTo>
                    <a:lnTo>
                      <a:pt x="239" y="432"/>
                    </a:lnTo>
                    <a:lnTo>
                      <a:pt x="251" y="399"/>
                    </a:lnTo>
                    <a:lnTo>
                      <a:pt x="258" y="364"/>
                    </a:lnTo>
                    <a:lnTo>
                      <a:pt x="261" y="332"/>
                    </a:lnTo>
                    <a:lnTo>
                      <a:pt x="262" y="304"/>
                    </a:lnTo>
                    <a:lnTo>
                      <a:pt x="265" y="292"/>
                    </a:lnTo>
                    <a:lnTo>
                      <a:pt x="270" y="280"/>
                    </a:lnTo>
                    <a:lnTo>
                      <a:pt x="277" y="269"/>
                    </a:lnTo>
                    <a:lnTo>
                      <a:pt x="285" y="256"/>
                    </a:lnTo>
                    <a:lnTo>
                      <a:pt x="293" y="243"/>
                    </a:lnTo>
                    <a:lnTo>
                      <a:pt x="300" y="230"/>
                    </a:lnTo>
                    <a:lnTo>
                      <a:pt x="307" y="215"/>
                    </a:lnTo>
                    <a:lnTo>
                      <a:pt x="311" y="197"/>
                    </a:lnTo>
                    <a:lnTo>
                      <a:pt x="312" y="180"/>
                    </a:lnTo>
                    <a:lnTo>
                      <a:pt x="308" y="165"/>
                    </a:lnTo>
                    <a:lnTo>
                      <a:pt x="304" y="154"/>
                    </a:lnTo>
                    <a:lnTo>
                      <a:pt x="296" y="142"/>
                    </a:lnTo>
                    <a:lnTo>
                      <a:pt x="286" y="133"/>
                    </a:lnTo>
                    <a:lnTo>
                      <a:pt x="276" y="125"/>
                    </a:lnTo>
                    <a:lnTo>
                      <a:pt x="266" y="117"/>
                    </a:lnTo>
                    <a:lnTo>
                      <a:pt x="255" y="110"/>
                    </a:lnTo>
                    <a:lnTo>
                      <a:pt x="243" y="102"/>
                    </a:lnTo>
                    <a:lnTo>
                      <a:pt x="226" y="92"/>
                    </a:lnTo>
                    <a:lnTo>
                      <a:pt x="207" y="82"/>
                    </a:lnTo>
                    <a:lnTo>
                      <a:pt x="187" y="73"/>
                    </a:lnTo>
                    <a:lnTo>
                      <a:pt x="167" y="63"/>
                    </a:lnTo>
                    <a:lnTo>
                      <a:pt x="147" y="52"/>
                    </a:lnTo>
                    <a:lnTo>
                      <a:pt x="130" y="42"/>
                    </a:lnTo>
                    <a:lnTo>
                      <a:pt x="116" y="33"/>
                    </a:lnTo>
                    <a:lnTo>
                      <a:pt x="104" y="23"/>
                    </a:lnTo>
                    <a:lnTo>
                      <a:pt x="93" y="15"/>
                    </a:lnTo>
                    <a:lnTo>
                      <a:pt x="80" y="8"/>
                    </a:lnTo>
                    <a:lnTo>
                      <a:pt x="69" y="4"/>
                    </a:lnTo>
                    <a:lnTo>
                      <a:pt x="57" y="0"/>
                    </a:lnTo>
                    <a:lnTo>
                      <a:pt x="47" y="1"/>
                    </a:lnTo>
                    <a:lnTo>
                      <a:pt x="40" y="5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5" name="Freeform 11"/>
              <p:cNvSpPr>
                <a:spLocks/>
              </p:cNvSpPr>
              <p:nvPr/>
            </p:nvSpPr>
            <p:spPr bwMode="auto">
              <a:xfrm>
                <a:off x="4787" y="1965"/>
                <a:ext cx="150" cy="285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3"/>
                  </a:cxn>
                  <a:cxn ang="0">
                    <a:pos x="5" y="237"/>
                  </a:cxn>
                  <a:cxn ang="0">
                    <a:pos x="18" y="292"/>
                  </a:cxn>
                  <a:cxn ang="0">
                    <a:pos x="34" y="329"/>
                  </a:cxn>
                  <a:cxn ang="0">
                    <a:pos x="51" y="352"/>
                  </a:cxn>
                  <a:cxn ang="0">
                    <a:pos x="67" y="366"/>
                  </a:cxn>
                  <a:cxn ang="0">
                    <a:pos x="83" y="374"/>
                  </a:cxn>
                  <a:cxn ang="0">
                    <a:pos x="96" y="383"/>
                  </a:cxn>
                  <a:cxn ang="0">
                    <a:pos x="103" y="402"/>
                  </a:cxn>
                  <a:cxn ang="0">
                    <a:pos x="102" y="417"/>
                  </a:cxn>
                  <a:cxn ang="0">
                    <a:pos x="102" y="419"/>
                  </a:cxn>
                  <a:cxn ang="0">
                    <a:pos x="96" y="455"/>
                  </a:cxn>
                  <a:cxn ang="0">
                    <a:pos x="84" y="516"/>
                  </a:cxn>
                  <a:cxn ang="0">
                    <a:pos x="83" y="550"/>
                  </a:cxn>
                  <a:cxn ang="0">
                    <a:pos x="96" y="569"/>
                  </a:cxn>
                  <a:cxn ang="0">
                    <a:pos x="122" y="544"/>
                  </a:cxn>
                  <a:cxn ang="0">
                    <a:pos x="156" y="513"/>
                  </a:cxn>
                  <a:cxn ang="0">
                    <a:pos x="192" y="476"/>
                  </a:cxn>
                  <a:cxn ang="0">
                    <a:pos x="223" y="440"/>
                  </a:cxn>
                  <a:cxn ang="0">
                    <a:pos x="243" y="391"/>
                  </a:cxn>
                  <a:cxn ang="0">
                    <a:pos x="253" y="324"/>
                  </a:cxn>
                  <a:cxn ang="0">
                    <a:pos x="256" y="285"/>
                  </a:cxn>
                  <a:cxn ang="0">
                    <a:pos x="268" y="262"/>
                  </a:cxn>
                  <a:cxn ang="0">
                    <a:pos x="283" y="238"/>
                  </a:cxn>
                  <a:cxn ang="0">
                    <a:pos x="296" y="209"/>
                  </a:cxn>
                  <a:cxn ang="0">
                    <a:pos x="301" y="176"/>
                  </a:cxn>
                  <a:cxn ang="0">
                    <a:pos x="293" y="149"/>
                  </a:cxn>
                  <a:cxn ang="0">
                    <a:pos x="277" y="129"/>
                  </a:cxn>
                  <a:cxn ang="0">
                    <a:pos x="257" y="112"/>
                  </a:cxn>
                  <a:cxn ang="0">
                    <a:pos x="236" y="98"/>
                  </a:cxn>
                  <a:cxn ang="0">
                    <a:pos x="202" y="79"/>
                  </a:cxn>
                  <a:cxn ang="0">
                    <a:pos x="162" y="60"/>
                  </a:cxn>
                  <a:cxn ang="0">
                    <a:pos x="126" y="40"/>
                  </a:cxn>
                  <a:cxn ang="0">
                    <a:pos x="102" y="23"/>
                  </a:cxn>
                  <a:cxn ang="0">
                    <a:pos x="78" y="8"/>
                  </a:cxn>
                  <a:cxn ang="0">
                    <a:pos x="56" y="0"/>
                  </a:cxn>
                  <a:cxn ang="0">
                    <a:pos x="38" y="4"/>
                  </a:cxn>
                </a:cxnLst>
                <a:rect l="0" t="0" r="r" b="b"/>
                <a:pathLst>
                  <a:path w="301" h="569">
                    <a:moveTo>
                      <a:pt x="33" y="11"/>
                    </a:moveTo>
                    <a:lnTo>
                      <a:pt x="31" y="15"/>
                    </a:lnTo>
                    <a:lnTo>
                      <a:pt x="27" y="26"/>
                    </a:lnTo>
                    <a:lnTo>
                      <a:pt x="21" y="43"/>
                    </a:lnTo>
                    <a:lnTo>
                      <a:pt x="14" y="68"/>
                    </a:lnTo>
                    <a:lnTo>
                      <a:pt x="7" y="95"/>
                    </a:lnTo>
                    <a:lnTo>
                      <a:pt x="3" y="127"/>
                    </a:lnTo>
                    <a:lnTo>
                      <a:pt x="0" y="163"/>
                    </a:lnTo>
                    <a:lnTo>
                      <a:pt x="2" y="201"/>
                    </a:lnTo>
                    <a:lnTo>
                      <a:pt x="5" y="237"/>
                    </a:lnTo>
                    <a:lnTo>
                      <a:pt x="11" y="267"/>
                    </a:lnTo>
                    <a:lnTo>
                      <a:pt x="18" y="292"/>
                    </a:lnTo>
                    <a:lnTo>
                      <a:pt x="26" y="312"/>
                    </a:lnTo>
                    <a:lnTo>
                      <a:pt x="34" y="329"/>
                    </a:lnTo>
                    <a:lnTo>
                      <a:pt x="43" y="342"/>
                    </a:lnTo>
                    <a:lnTo>
                      <a:pt x="51" y="352"/>
                    </a:lnTo>
                    <a:lnTo>
                      <a:pt x="59" y="360"/>
                    </a:lnTo>
                    <a:lnTo>
                      <a:pt x="67" y="366"/>
                    </a:lnTo>
                    <a:lnTo>
                      <a:pt x="75" y="371"/>
                    </a:lnTo>
                    <a:lnTo>
                      <a:pt x="83" y="374"/>
                    </a:lnTo>
                    <a:lnTo>
                      <a:pt x="90" y="379"/>
                    </a:lnTo>
                    <a:lnTo>
                      <a:pt x="96" y="383"/>
                    </a:lnTo>
                    <a:lnTo>
                      <a:pt x="101" y="391"/>
                    </a:lnTo>
                    <a:lnTo>
                      <a:pt x="103" y="402"/>
                    </a:lnTo>
                    <a:lnTo>
                      <a:pt x="102" y="415"/>
                    </a:lnTo>
                    <a:lnTo>
                      <a:pt x="102" y="417"/>
                    </a:lnTo>
                    <a:lnTo>
                      <a:pt x="102" y="418"/>
                    </a:lnTo>
                    <a:lnTo>
                      <a:pt x="102" y="419"/>
                    </a:lnTo>
                    <a:lnTo>
                      <a:pt x="102" y="420"/>
                    </a:lnTo>
                    <a:lnTo>
                      <a:pt x="96" y="455"/>
                    </a:lnTo>
                    <a:lnTo>
                      <a:pt x="89" y="488"/>
                    </a:lnTo>
                    <a:lnTo>
                      <a:pt x="84" y="516"/>
                    </a:lnTo>
                    <a:lnTo>
                      <a:pt x="82" y="535"/>
                    </a:lnTo>
                    <a:lnTo>
                      <a:pt x="83" y="550"/>
                    </a:lnTo>
                    <a:lnTo>
                      <a:pt x="87" y="564"/>
                    </a:lnTo>
                    <a:lnTo>
                      <a:pt x="96" y="569"/>
                    </a:lnTo>
                    <a:lnTo>
                      <a:pt x="111" y="557"/>
                    </a:lnTo>
                    <a:lnTo>
                      <a:pt x="122" y="544"/>
                    </a:lnTo>
                    <a:lnTo>
                      <a:pt x="139" y="529"/>
                    </a:lnTo>
                    <a:lnTo>
                      <a:pt x="156" y="513"/>
                    </a:lnTo>
                    <a:lnTo>
                      <a:pt x="174" y="495"/>
                    </a:lnTo>
                    <a:lnTo>
                      <a:pt x="192" y="476"/>
                    </a:lnTo>
                    <a:lnTo>
                      <a:pt x="209" y="458"/>
                    </a:lnTo>
                    <a:lnTo>
                      <a:pt x="223" y="440"/>
                    </a:lnTo>
                    <a:lnTo>
                      <a:pt x="232" y="424"/>
                    </a:lnTo>
                    <a:lnTo>
                      <a:pt x="243" y="391"/>
                    </a:lnTo>
                    <a:lnTo>
                      <a:pt x="249" y="357"/>
                    </a:lnTo>
                    <a:lnTo>
                      <a:pt x="253" y="324"/>
                    </a:lnTo>
                    <a:lnTo>
                      <a:pt x="254" y="297"/>
                    </a:lnTo>
                    <a:lnTo>
                      <a:pt x="256" y="285"/>
                    </a:lnTo>
                    <a:lnTo>
                      <a:pt x="261" y="274"/>
                    </a:lnTo>
                    <a:lnTo>
                      <a:pt x="268" y="262"/>
                    </a:lnTo>
                    <a:lnTo>
                      <a:pt x="276" y="251"/>
                    </a:lnTo>
                    <a:lnTo>
                      <a:pt x="283" y="238"/>
                    </a:lnTo>
                    <a:lnTo>
                      <a:pt x="291" y="224"/>
                    </a:lnTo>
                    <a:lnTo>
                      <a:pt x="296" y="209"/>
                    </a:lnTo>
                    <a:lnTo>
                      <a:pt x="300" y="192"/>
                    </a:lnTo>
                    <a:lnTo>
                      <a:pt x="301" y="176"/>
                    </a:lnTo>
                    <a:lnTo>
                      <a:pt x="299" y="161"/>
                    </a:lnTo>
                    <a:lnTo>
                      <a:pt x="293" y="149"/>
                    </a:lnTo>
                    <a:lnTo>
                      <a:pt x="286" y="138"/>
                    </a:lnTo>
                    <a:lnTo>
                      <a:pt x="277" y="129"/>
                    </a:lnTo>
                    <a:lnTo>
                      <a:pt x="268" y="121"/>
                    </a:lnTo>
                    <a:lnTo>
                      <a:pt x="257" y="112"/>
                    </a:lnTo>
                    <a:lnTo>
                      <a:pt x="248" y="106"/>
                    </a:lnTo>
                    <a:lnTo>
                      <a:pt x="236" y="98"/>
                    </a:lnTo>
                    <a:lnTo>
                      <a:pt x="220" y="89"/>
                    </a:lnTo>
                    <a:lnTo>
                      <a:pt x="202" y="79"/>
                    </a:lnTo>
                    <a:lnTo>
                      <a:pt x="181" y="70"/>
                    </a:lnTo>
                    <a:lnTo>
                      <a:pt x="162" y="60"/>
                    </a:lnTo>
                    <a:lnTo>
                      <a:pt x="142" y="50"/>
                    </a:lnTo>
                    <a:lnTo>
                      <a:pt x="126" y="40"/>
                    </a:lnTo>
                    <a:lnTo>
                      <a:pt x="113" y="31"/>
                    </a:lnTo>
                    <a:lnTo>
                      <a:pt x="102" y="23"/>
                    </a:lnTo>
                    <a:lnTo>
                      <a:pt x="90" y="15"/>
                    </a:lnTo>
                    <a:lnTo>
                      <a:pt x="78" y="8"/>
                    </a:lnTo>
                    <a:lnTo>
                      <a:pt x="66" y="3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8" y="4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6" name="Freeform 12"/>
              <p:cNvSpPr>
                <a:spLocks/>
              </p:cNvSpPr>
              <p:nvPr/>
            </p:nvSpPr>
            <p:spPr bwMode="auto">
              <a:xfrm>
                <a:off x="4789" y="1968"/>
                <a:ext cx="145" cy="279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2"/>
                  </a:cxn>
                  <a:cxn ang="0">
                    <a:pos x="5" y="233"/>
                  </a:cxn>
                  <a:cxn ang="0">
                    <a:pos x="17" y="287"/>
                  </a:cxn>
                  <a:cxn ang="0">
                    <a:pos x="32" y="323"/>
                  </a:cxn>
                  <a:cxn ang="0">
                    <a:pos x="48" y="346"/>
                  </a:cxn>
                  <a:cxn ang="0">
                    <a:pos x="64" y="360"/>
                  </a:cxn>
                  <a:cxn ang="0">
                    <a:pos x="81" y="368"/>
                  </a:cxn>
                  <a:cxn ang="0">
                    <a:pos x="93" y="377"/>
                  </a:cxn>
                  <a:cxn ang="0">
                    <a:pos x="100" y="395"/>
                  </a:cxn>
                  <a:cxn ang="0">
                    <a:pos x="98" y="410"/>
                  </a:cxn>
                  <a:cxn ang="0">
                    <a:pos x="98" y="412"/>
                  </a:cxn>
                  <a:cxn ang="0">
                    <a:pos x="92" y="446"/>
                  </a:cxn>
                  <a:cxn ang="0">
                    <a:pos x="82" y="508"/>
                  </a:cxn>
                  <a:cxn ang="0">
                    <a:pos x="81" y="542"/>
                  </a:cxn>
                  <a:cxn ang="0">
                    <a:pos x="93" y="558"/>
                  </a:cxn>
                  <a:cxn ang="0">
                    <a:pos x="120" y="536"/>
                  </a:cxn>
                  <a:cxn ang="0">
                    <a:pos x="151" y="505"/>
                  </a:cxn>
                  <a:cxn ang="0">
                    <a:pos x="185" y="468"/>
                  </a:cxn>
                  <a:cxn ang="0">
                    <a:pos x="214" y="432"/>
                  </a:cxn>
                  <a:cxn ang="0">
                    <a:pos x="235" y="384"/>
                  </a:cxn>
                  <a:cxn ang="0">
                    <a:pos x="244" y="319"/>
                  </a:cxn>
                  <a:cxn ang="0">
                    <a:pos x="248" y="280"/>
                  </a:cxn>
                  <a:cxn ang="0">
                    <a:pos x="258" y="258"/>
                  </a:cxn>
                  <a:cxn ang="0">
                    <a:pos x="274" y="234"/>
                  </a:cxn>
                  <a:cxn ang="0">
                    <a:pos x="287" y="205"/>
                  </a:cxn>
                  <a:cxn ang="0">
                    <a:pos x="290" y="173"/>
                  </a:cxn>
                  <a:cxn ang="0">
                    <a:pos x="283" y="147"/>
                  </a:cxn>
                  <a:cxn ang="0">
                    <a:pos x="269" y="126"/>
                  </a:cxn>
                  <a:cxn ang="0">
                    <a:pos x="250" y="110"/>
                  </a:cxn>
                  <a:cxn ang="0">
                    <a:pos x="229" y="95"/>
                  </a:cxn>
                  <a:cxn ang="0">
                    <a:pos x="196" y="78"/>
                  </a:cxn>
                  <a:cxn ang="0">
                    <a:pos x="157" y="59"/>
                  </a:cxn>
                  <a:cxn ang="0">
                    <a:pos x="122" y="41"/>
                  </a:cxn>
                  <a:cxn ang="0">
                    <a:pos x="99" y="22"/>
                  </a:cxn>
                  <a:cxn ang="0">
                    <a:pos x="75" y="8"/>
                  </a:cxn>
                  <a:cxn ang="0">
                    <a:pos x="53" y="0"/>
                  </a:cxn>
                  <a:cxn ang="0">
                    <a:pos x="37" y="4"/>
                  </a:cxn>
                </a:cxnLst>
                <a:rect l="0" t="0" r="r" b="b"/>
                <a:pathLst>
                  <a:path w="290" h="558">
                    <a:moveTo>
                      <a:pt x="32" y="11"/>
                    </a:moveTo>
                    <a:lnTo>
                      <a:pt x="31" y="14"/>
                    </a:lnTo>
                    <a:lnTo>
                      <a:pt x="26" y="26"/>
                    </a:lnTo>
                    <a:lnTo>
                      <a:pt x="21" y="43"/>
                    </a:lnTo>
                    <a:lnTo>
                      <a:pt x="14" y="66"/>
                    </a:lnTo>
                    <a:lnTo>
                      <a:pt x="7" y="95"/>
                    </a:lnTo>
                    <a:lnTo>
                      <a:pt x="2" y="126"/>
                    </a:lnTo>
                    <a:lnTo>
                      <a:pt x="0" y="162"/>
                    </a:lnTo>
                    <a:lnTo>
                      <a:pt x="1" y="198"/>
                    </a:lnTo>
                    <a:lnTo>
                      <a:pt x="5" y="233"/>
                    </a:lnTo>
                    <a:lnTo>
                      <a:pt x="10" y="263"/>
                    </a:lnTo>
                    <a:lnTo>
                      <a:pt x="17" y="287"/>
                    </a:lnTo>
                    <a:lnTo>
                      <a:pt x="24" y="307"/>
                    </a:lnTo>
                    <a:lnTo>
                      <a:pt x="32" y="323"/>
                    </a:lnTo>
                    <a:lnTo>
                      <a:pt x="40" y="336"/>
                    </a:lnTo>
                    <a:lnTo>
                      <a:pt x="48" y="346"/>
                    </a:lnTo>
                    <a:lnTo>
                      <a:pt x="56" y="354"/>
                    </a:lnTo>
                    <a:lnTo>
                      <a:pt x="64" y="360"/>
                    </a:lnTo>
                    <a:lnTo>
                      <a:pt x="73" y="364"/>
                    </a:lnTo>
                    <a:lnTo>
                      <a:pt x="81" y="368"/>
                    </a:lnTo>
                    <a:lnTo>
                      <a:pt x="88" y="372"/>
                    </a:lnTo>
                    <a:lnTo>
                      <a:pt x="93" y="377"/>
                    </a:lnTo>
                    <a:lnTo>
                      <a:pt x="98" y="385"/>
                    </a:lnTo>
                    <a:lnTo>
                      <a:pt x="100" y="395"/>
                    </a:lnTo>
                    <a:lnTo>
                      <a:pt x="99" y="409"/>
                    </a:lnTo>
                    <a:lnTo>
                      <a:pt x="98" y="410"/>
                    </a:lnTo>
                    <a:lnTo>
                      <a:pt x="98" y="410"/>
                    </a:lnTo>
                    <a:lnTo>
                      <a:pt x="98" y="412"/>
                    </a:lnTo>
                    <a:lnTo>
                      <a:pt x="98" y="413"/>
                    </a:lnTo>
                    <a:lnTo>
                      <a:pt x="92" y="446"/>
                    </a:lnTo>
                    <a:lnTo>
                      <a:pt x="86" y="480"/>
                    </a:lnTo>
                    <a:lnTo>
                      <a:pt x="82" y="508"/>
                    </a:lnTo>
                    <a:lnTo>
                      <a:pt x="79" y="527"/>
                    </a:lnTo>
                    <a:lnTo>
                      <a:pt x="81" y="542"/>
                    </a:lnTo>
                    <a:lnTo>
                      <a:pt x="84" y="554"/>
                    </a:lnTo>
                    <a:lnTo>
                      <a:pt x="93" y="558"/>
                    </a:lnTo>
                    <a:lnTo>
                      <a:pt x="108" y="548"/>
                    </a:lnTo>
                    <a:lnTo>
                      <a:pt x="120" y="536"/>
                    </a:lnTo>
                    <a:lnTo>
                      <a:pt x="134" y="521"/>
                    </a:lnTo>
                    <a:lnTo>
                      <a:pt x="151" y="505"/>
                    </a:lnTo>
                    <a:lnTo>
                      <a:pt x="168" y="486"/>
                    </a:lnTo>
                    <a:lnTo>
                      <a:pt x="185" y="468"/>
                    </a:lnTo>
                    <a:lnTo>
                      <a:pt x="202" y="450"/>
                    </a:lnTo>
                    <a:lnTo>
                      <a:pt x="214" y="432"/>
                    </a:lnTo>
                    <a:lnTo>
                      <a:pt x="223" y="416"/>
                    </a:lnTo>
                    <a:lnTo>
                      <a:pt x="235" y="384"/>
                    </a:lnTo>
                    <a:lnTo>
                      <a:pt x="241" y="351"/>
                    </a:lnTo>
                    <a:lnTo>
                      <a:pt x="244" y="319"/>
                    </a:lnTo>
                    <a:lnTo>
                      <a:pt x="245" y="292"/>
                    </a:lnTo>
                    <a:lnTo>
                      <a:pt x="248" y="280"/>
                    </a:lnTo>
                    <a:lnTo>
                      <a:pt x="252" y="269"/>
                    </a:lnTo>
                    <a:lnTo>
                      <a:pt x="258" y="258"/>
                    </a:lnTo>
                    <a:lnTo>
                      <a:pt x="266" y="247"/>
                    </a:lnTo>
                    <a:lnTo>
                      <a:pt x="274" y="234"/>
                    </a:lnTo>
                    <a:lnTo>
                      <a:pt x="281" y="220"/>
                    </a:lnTo>
                    <a:lnTo>
                      <a:pt x="287" y="205"/>
                    </a:lnTo>
                    <a:lnTo>
                      <a:pt x="290" y="189"/>
                    </a:lnTo>
                    <a:lnTo>
                      <a:pt x="290" y="173"/>
                    </a:lnTo>
                    <a:lnTo>
                      <a:pt x="288" y="158"/>
                    </a:lnTo>
                    <a:lnTo>
                      <a:pt x="283" y="147"/>
                    </a:lnTo>
                    <a:lnTo>
                      <a:pt x="278" y="135"/>
                    </a:lnTo>
                    <a:lnTo>
                      <a:pt x="269" y="126"/>
                    </a:lnTo>
                    <a:lnTo>
                      <a:pt x="260" y="118"/>
                    </a:lnTo>
                    <a:lnTo>
                      <a:pt x="250" y="110"/>
                    </a:lnTo>
                    <a:lnTo>
                      <a:pt x="241" y="103"/>
                    </a:lnTo>
                    <a:lnTo>
                      <a:pt x="229" y="95"/>
                    </a:lnTo>
                    <a:lnTo>
                      <a:pt x="214" y="87"/>
                    </a:lnTo>
                    <a:lnTo>
                      <a:pt x="196" y="78"/>
                    </a:lnTo>
                    <a:lnTo>
                      <a:pt x="176" y="68"/>
                    </a:lnTo>
                    <a:lnTo>
                      <a:pt x="157" y="59"/>
                    </a:lnTo>
                    <a:lnTo>
                      <a:pt x="138" y="50"/>
                    </a:lnTo>
                    <a:lnTo>
                      <a:pt x="122" y="41"/>
                    </a:lnTo>
                    <a:lnTo>
                      <a:pt x="109" y="31"/>
                    </a:lnTo>
                    <a:lnTo>
                      <a:pt x="99" y="22"/>
                    </a:lnTo>
                    <a:lnTo>
                      <a:pt x="88" y="14"/>
                    </a:lnTo>
                    <a:lnTo>
                      <a:pt x="75" y="8"/>
                    </a:lnTo>
                    <a:lnTo>
                      <a:pt x="64" y="3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7" y="4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7" name="Freeform 13"/>
              <p:cNvSpPr>
                <a:spLocks/>
              </p:cNvSpPr>
              <p:nvPr/>
            </p:nvSpPr>
            <p:spPr bwMode="auto">
              <a:xfrm>
                <a:off x="4792" y="1971"/>
                <a:ext cx="140" cy="274"/>
              </a:xfrm>
              <a:custGeom>
                <a:avLst/>
                <a:gdLst/>
                <a:ahLst/>
                <a:cxnLst>
                  <a:cxn ang="0">
                    <a:pos x="29" y="14"/>
                  </a:cxn>
                  <a:cxn ang="0">
                    <a:pos x="18" y="43"/>
                  </a:cxn>
                  <a:cxn ang="0">
                    <a:pos x="7" y="92"/>
                  </a:cxn>
                  <a:cxn ang="0">
                    <a:pos x="0" y="157"/>
                  </a:cxn>
                  <a:cxn ang="0">
                    <a:pos x="4" y="228"/>
                  </a:cxn>
                  <a:cxn ang="0">
                    <a:pos x="16" y="280"/>
                  </a:cxn>
                  <a:cxn ang="0">
                    <a:pos x="31" y="316"/>
                  </a:cxn>
                  <a:cxn ang="0">
                    <a:pos x="46" y="339"/>
                  </a:cxn>
                  <a:cxn ang="0">
                    <a:pos x="62" y="353"/>
                  </a:cxn>
                  <a:cxn ang="0">
                    <a:pos x="77" y="361"/>
                  </a:cxn>
                  <a:cxn ang="0">
                    <a:pos x="90" y="370"/>
                  </a:cxn>
                  <a:cxn ang="0">
                    <a:pos x="95" y="387"/>
                  </a:cxn>
                  <a:cxn ang="0">
                    <a:pos x="90" y="434"/>
                  </a:cxn>
                  <a:cxn ang="0">
                    <a:pos x="79" y="497"/>
                  </a:cxn>
                  <a:cxn ang="0">
                    <a:pos x="78" y="531"/>
                  </a:cxn>
                  <a:cxn ang="0">
                    <a:pos x="90" y="547"/>
                  </a:cxn>
                  <a:cxn ang="0">
                    <a:pos x="115" y="525"/>
                  </a:cxn>
                  <a:cxn ang="0">
                    <a:pos x="145" y="494"/>
                  </a:cxn>
                  <a:cxn ang="0">
                    <a:pos x="178" y="459"/>
                  </a:cxn>
                  <a:cxn ang="0">
                    <a:pos x="206" y="424"/>
                  </a:cxn>
                  <a:cxn ang="0">
                    <a:pos x="225" y="377"/>
                  </a:cxn>
                  <a:cxn ang="0">
                    <a:pos x="235" y="312"/>
                  </a:cxn>
                  <a:cxn ang="0">
                    <a:pos x="238" y="274"/>
                  </a:cxn>
                  <a:cxn ang="0">
                    <a:pos x="249" y="254"/>
                  </a:cxn>
                  <a:cxn ang="0">
                    <a:pos x="262" y="229"/>
                  </a:cxn>
                  <a:cxn ang="0">
                    <a:pos x="275" y="202"/>
                  </a:cxn>
                  <a:cxn ang="0">
                    <a:pos x="280" y="169"/>
                  </a:cxn>
                  <a:cxn ang="0">
                    <a:pos x="274" y="143"/>
                  </a:cxn>
                  <a:cxn ang="0">
                    <a:pos x="259" y="122"/>
                  </a:cxn>
                  <a:cxn ang="0">
                    <a:pos x="242" y="106"/>
                  </a:cxn>
                  <a:cxn ang="0">
                    <a:pos x="221" y="92"/>
                  </a:cxn>
                  <a:cxn ang="0">
                    <a:pos x="189" y="75"/>
                  </a:cxn>
                  <a:cxn ang="0">
                    <a:pos x="151" y="58"/>
                  </a:cxn>
                  <a:cxn ang="0">
                    <a:pos x="117" y="39"/>
                  </a:cxn>
                  <a:cxn ang="0">
                    <a:pos x="94" y="22"/>
                  </a:cxn>
                  <a:cxn ang="0">
                    <a:pos x="71" y="7"/>
                  </a:cxn>
                  <a:cxn ang="0">
                    <a:pos x="50" y="0"/>
                  </a:cxn>
                  <a:cxn ang="0">
                    <a:pos x="34" y="4"/>
                  </a:cxn>
                </a:cxnLst>
                <a:rect l="0" t="0" r="r" b="b"/>
                <a:pathLst>
                  <a:path w="280" h="547">
                    <a:moveTo>
                      <a:pt x="30" y="10"/>
                    </a:moveTo>
                    <a:lnTo>
                      <a:pt x="29" y="14"/>
                    </a:lnTo>
                    <a:lnTo>
                      <a:pt x="24" y="25"/>
                    </a:lnTo>
                    <a:lnTo>
                      <a:pt x="18" y="43"/>
                    </a:lnTo>
                    <a:lnTo>
                      <a:pt x="12" y="65"/>
                    </a:lnTo>
                    <a:lnTo>
                      <a:pt x="7" y="92"/>
                    </a:lnTo>
                    <a:lnTo>
                      <a:pt x="2" y="123"/>
                    </a:lnTo>
                    <a:lnTo>
                      <a:pt x="0" y="157"/>
                    </a:lnTo>
                    <a:lnTo>
                      <a:pt x="1" y="194"/>
                    </a:lnTo>
                    <a:lnTo>
                      <a:pt x="4" y="228"/>
                    </a:lnTo>
                    <a:lnTo>
                      <a:pt x="9" y="257"/>
                    </a:lnTo>
                    <a:lnTo>
                      <a:pt x="16" y="280"/>
                    </a:lnTo>
                    <a:lnTo>
                      <a:pt x="23" y="300"/>
                    </a:lnTo>
                    <a:lnTo>
                      <a:pt x="31" y="316"/>
                    </a:lnTo>
                    <a:lnTo>
                      <a:pt x="38" y="328"/>
                    </a:lnTo>
                    <a:lnTo>
                      <a:pt x="46" y="339"/>
                    </a:lnTo>
                    <a:lnTo>
                      <a:pt x="54" y="347"/>
                    </a:lnTo>
                    <a:lnTo>
                      <a:pt x="62" y="353"/>
                    </a:lnTo>
                    <a:lnTo>
                      <a:pt x="69" y="357"/>
                    </a:lnTo>
                    <a:lnTo>
                      <a:pt x="77" y="361"/>
                    </a:lnTo>
                    <a:lnTo>
                      <a:pt x="84" y="365"/>
                    </a:lnTo>
                    <a:lnTo>
                      <a:pt x="90" y="370"/>
                    </a:lnTo>
                    <a:lnTo>
                      <a:pt x="93" y="377"/>
                    </a:lnTo>
                    <a:lnTo>
                      <a:pt x="95" y="387"/>
                    </a:lnTo>
                    <a:lnTo>
                      <a:pt x="94" y="401"/>
                    </a:lnTo>
                    <a:lnTo>
                      <a:pt x="90" y="434"/>
                    </a:lnTo>
                    <a:lnTo>
                      <a:pt x="84" y="468"/>
                    </a:lnTo>
                    <a:lnTo>
                      <a:pt x="79" y="497"/>
                    </a:lnTo>
                    <a:lnTo>
                      <a:pt x="77" y="516"/>
                    </a:lnTo>
                    <a:lnTo>
                      <a:pt x="78" y="531"/>
                    </a:lnTo>
                    <a:lnTo>
                      <a:pt x="82" y="544"/>
                    </a:lnTo>
                    <a:lnTo>
                      <a:pt x="90" y="547"/>
                    </a:lnTo>
                    <a:lnTo>
                      <a:pt x="103" y="537"/>
                    </a:lnTo>
                    <a:lnTo>
                      <a:pt x="115" y="525"/>
                    </a:lnTo>
                    <a:lnTo>
                      <a:pt x="129" y="510"/>
                    </a:lnTo>
                    <a:lnTo>
                      <a:pt x="145" y="494"/>
                    </a:lnTo>
                    <a:lnTo>
                      <a:pt x="161" y="477"/>
                    </a:lnTo>
                    <a:lnTo>
                      <a:pt x="178" y="459"/>
                    </a:lnTo>
                    <a:lnTo>
                      <a:pt x="193" y="440"/>
                    </a:lnTo>
                    <a:lnTo>
                      <a:pt x="206" y="424"/>
                    </a:lnTo>
                    <a:lnTo>
                      <a:pt x="215" y="408"/>
                    </a:lnTo>
                    <a:lnTo>
                      <a:pt x="225" y="377"/>
                    </a:lnTo>
                    <a:lnTo>
                      <a:pt x="231" y="343"/>
                    </a:lnTo>
                    <a:lnTo>
                      <a:pt x="235" y="312"/>
                    </a:lnTo>
                    <a:lnTo>
                      <a:pt x="236" y="286"/>
                    </a:lnTo>
                    <a:lnTo>
                      <a:pt x="238" y="274"/>
                    </a:lnTo>
                    <a:lnTo>
                      <a:pt x="243" y="264"/>
                    </a:lnTo>
                    <a:lnTo>
                      <a:pt x="249" y="254"/>
                    </a:lnTo>
                    <a:lnTo>
                      <a:pt x="255" y="242"/>
                    </a:lnTo>
                    <a:lnTo>
                      <a:pt x="262" y="229"/>
                    </a:lnTo>
                    <a:lnTo>
                      <a:pt x="269" y="217"/>
                    </a:lnTo>
                    <a:lnTo>
                      <a:pt x="275" y="202"/>
                    </a:lnTo>
                    <a:lnTo>
                      <a:pt x="278" y="186"/>
                    </a:lnTo>
                    <a:lnTo>
                      <a:pt x="280" y="169"/>
                    </a:lnTo>
                    <a:lnTo>
                      <a:pt x="277" y="154"/>
                    </a:lnTo>
                    <a:lnTo>
                      <a:pt x="274" y="143"/>
                    </a:lnTo>
                    <a:lnTo>
                      <a:pt x="267" y="131"/>
                    </a:lnTo>
                    <a:lnTo>
                      <a:pt x="259" y="122"/>
                    </a:lnTo>
                    <a:lnTo>
                      <a:pt x="251" y="114"/>
                    </a:lnTo>
                    <a:lnTo>
                      <a:pt x="242" y="106"/>
                    </a:lnTo>
                    <a:lnTo>
                      <a:pt x="232" y="99"/>
                    </a:lnTo>
                    <a:lnTo>
                      <a:pt x="221" y="92"/>
                    </a:lnTo>
                    <a:lnTo>
                      <a:pt x="206" y="84"/>
                    </a:lnTo>
                    <a:lnTo>
                      <a:pt x="189" y="75"/>
                    </a:lnTo>
                    <a:lnTo>
                      <a:pt x="170" y="66"/>
                    </a:lnTo>
                    <a:lnTo>
                      <a:pt x="151" y="58"/>
                    </a:lnTo>
                    <a:lnTo>
                      <a:pt x="132" y="49"/>
                    </a:lnTo>
                    <a:lnTo>
                      <a:pt x="117" y="39"/>
                    </a:lnTo>
                    <a:lnTo>
                      <a:pt x="105" y="30"/>
                    </a:lnTo>
                    <a:lnTo>
                      <a:pt x="94" y="22"/>
                    </a:lnTo>
                    <a:lnTo>
                      <a:pt x="83" y="14"/>
                    </a:lnTo>
                    <a:lnTo>
                      <a:pt x="71" y="7"/>
                    </a:lnTo>
                    <a:lnTo>
                      <a:pt x="61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8" name="Freeform 14"/>
              <p:cNvSpPr>
                <a:spLocks/>
              </p:cNvSpPr>
              <p:nvPr/>
            </p:nvSpPr>
            <p:spPr bwMode="auto">
              <a:xfrm>
                <a:off x="4683" y="2564"/>
                <a:ext cx="248" cy="123"/>
              </a:xfrm>
              <a:custGeom>
                <a:avLst/>
                <a:gdLst/>
                <a:ahLst/>
                <a:cxnLst>
                  <a:cxn ang="0">
                    <a:pos x="51" y="145"/>
                  </a:cxn>
                  <a:cxn ang="0">
                    <a:pos x="63" y="141"/>
                  </a:cxn>
                  <a:cxn ang="0">
                    <a:pos x="85" y="136"/>
                  </a:cxn>
                  <a:cxn ang="0">
                    <a:pos x="114" y="127"/>
                  </a:cxn>
                  <a:cxn ang="0">
                    <a:pos x="147" y="116"/>
                  </a:cxn>
                  <a:cxn ang="0">
                    <a:pos x="181" y="102"/>
                  </a:cxn>
                  <a:cxn ang="0">
                    <a:pos x="214" y="86"/>
                  </a:cxn>
                  <a:cxn ang="0">
                    <a:pos x="243" y="68"/>
                  </a:cxn>
                  <a:cxn ang="0">
                    <a:pos x="279" y="38"/>
                  </a:cxn>
                  <a:cxn ang="0">
                    <a:pos x="326" y="10"/>
                  </a:cxn>
                  <a:cxn ang="0">
                    <a:pos x="373" y="0"/>
                  </a:cxn>
                  <a:cxn ang="0">
                    <a:pos x="418" y="8"/>
                  </a:cxn>
                  <a:cxn ang="0">
                    <a:pos x="458" y="38"/>
                  </a:cxn>
                  <a:cxn ang="0">
                    <a:pos x="490" y="81"/>
                  </a:cxn>
                  <a:cxn ang="0">
                    <a:pos x="495" y="131"/>
                  </a:cxn>
                  <a:cxn ang="0">
                    <a:pos x="464" y="176"/>
                  </a:cxn>
                  <a:cxn ang="0">
                    <a:pos x="408" y="203"/>
                  </a:cxn>
                  <a:cxn ang="0">
                    <a:pos x="361" y="216"/>
                  </a:cxn>
                  <a:cxn ang="0">
                    <a:pos x="309" y="227"/>
                  </a:cxn>
                  <a:cxn ang="0">
                    <a:pos x="256" y="235"/>
                  </a:cxn>
                  <a:cxn ang="0">
                    <a:pos x="207" y="239"/>
                  </a:cxn>
                  <a:cxn ang="0">
                    <a:pos x="164" y="243"/>
                  </a:cxn>
                  <a:cxn ang="0">
                    <a:pos x="130" y="244"/>
                  </a:cxn>
                  <a:cxn ang="0">
                    <a:pos x="109" y="245"/>
                  </a:cxn>
                  <a:cxn ang="0">
                    <a:pos x="100" y="245"/>
                  </a:cxn>
                  <a:cxn ang="0">
                    <a:pos x="83" y="243"/>
                  </a:cxn>
                  <a:cxn ang="0">
                    <a:pos x="59" y="237"/>
                  </a:cxn>
                  <a:cxn ang="0">
                    <a:pos x="33" y="229"/>
                  </a:cxn>
                  <a:cxn ang="0">
                    <a:pos x="12" y="217"/>
                  </a:cxn>
                  <a:cxn ang="0">
                    <a:pos x="0" y="202"/>
                  </a:cxn>
                  <a:cxn ang="0">
                    <a:pos x="4" y="183"/>
                  </a:cxn>
                  <a:cxn ang="0">
                    <a:pos x="28" y="159"/>
                  </a:cxn>
                </a:cxnLst>
                <a:rect l="0" t="0" r="r" b="b"/>
                <a:pathLst>
                  <a:path w="496" h="245">
                    <a:moveTo>
                      <a:pt x="50" y="145"/>
                    </a:moveTo>
                    <a:lnTo>
                      <a:pt x="51" y="145"/>
                    </a:lnTo>
                    <a:lnTo>
                      <a:pt x="57" y="144"/>
                    </a:lnTo>
                    <a:lnTo>
                      <a:pt x="63" y="141"/>
                    </a:lnTo>
                    <a:lnTo>
                      <a:pt x="74" y="139"/>
                    </a:lnTo>
                    <a:lnTo>
                      <a:pt x="85" y="136"/>
                    </a:lnTo>
                    <a:lnTo>
                      <a:pt x="99" y="132"/>
                    </a:lnTo>
                    <a:lnTo>
                      <a:pt x="114" y="127"/>
                    </a:lnTo>
                    <a:lnTo>
                      <a:pt x="130" y="122"/>
                    </a:lnTo>
                    <a:lnTo>
                      <a:pt x="147" y="116"/>
                    </a:lnTo>
                    <a:lnTo>
                      <a:pt x="165" y="109"/>
                    </a:lnTo>
                    <a:lnTo>
                      <a:pt x="181" y="102"/>
                    </a:lnTo>
                    <a:lnTo>
                      <a:pt x="198" y="94"/>
                    </a:lnTo>
                    <a:lnTo>
                      <a:pt x="214" y="86"/>
                    </a:lnTo>
                    <a:lnTo>
                      <a:pt x="229" y="77"/>
                    </a:lnTo>
                    <a:lnTo>
                      <a:pt x="243" y="68"/>
                    </a:lnTo>
                    <a:lnTo>
                      <a:pt x="256" y="57"/>
                    </a:lnTo>
                    <a:lnTo>
                      <a:pt x="279" y="38"/>
                    </a:lnTo>
                    <a:lnTo>
                      <a:pt x="302" y="23"/>
                    </a:lnTo>
                    <a:lnTo>
                      <a:pt x="326" y="10"/>
                    </a:lnTo>
                    <a:lnTo>
                      <a:pt x="349" y="2"/>
                    </a:lnTo>
                    <a:lnTo>
                      <a:pt x="373" y="0"/>
                    </a:lnTo>
                    <a:lnTo>
                      <a:pt x="396" y="1"/>
                    </a:lnTo>
                    <a:lnTo>
                      <a:pt x="418" y="8"/>
                    </a:lnTo>
                    <a:lnTo>
                      <a:pt x="439" y="20"/>
                    </a:lnTo>
                    <a:lnTo>
                      <a:pt x="458" y="38"/>
                    </a:lnTo>
                    <a:lnTo>
                      <a:pt x="477" y="58"/>
                    </a:lnTo>
                    <a:lnTo>
                      <a:pt x="490" y="81"/>
                    </a:lnTo>
                    <a:lnTo>
                      <a:pt x="496" y="106"/>
                    </a:lnTo>
                    <a:lnTo>
                      <a:pt x="495" y="131"/>
                    </a:lnTo>
                    <a:lnTo>
                      <a:pt x="486" y="154"/>
                    </a:lnTo>
                    <a:lnTo>
                      <a:pt x="464" y="176"/>
                    </a:lnTo>
                    <a:lnTo>
                      <a:pt x="430" y="195"/>
                    </a:lnTo>
                    <a:lnTo>
                      <a:pt x="408" y="203"/>
                    </a:lnTo>
                    <a:lnTo>
                      <a:pt x="385" y="210"/>
                    </a:lnTo>
                    <a:lnTo>
                      <a:pt x="361" y="216"/>
                    </a:lnTo>
                    <a:lnTo>
                      <a:pt x="334" y="222"/>
                    </a:lnTo>
                    <a:lnTo>
                      <a:pt x="309" y="227"/>
                    </a:lnTo>
                    <a:lnTo>
                      <a:pt x="282" y="231"/>
                    </a:lnTo>
                    <a:lnTo>
                      <a:pt x="256" y="235"/>
                    </a:lnTo>
                    <a:lnTo>
                      <a:pt x="232" y="237"/>
                    </a:lnTo>
                    <a:lnTo>
                      <a:pt x="207" y="239"/>
                    </a:lnTo>
                    <a:lnTo>
                      <a:pt x="184" y="241"/>
                    </a:lnTo>
                    <a:lnTo>
                      <a:pt x="164" y="243"/>
                    </a:lnTo>
                    <a:lnTo>
                      <a:pt x="145" y="244"/>
                    </a:lnTo>
                    <a:lnTo>
                      <a:pt x="130" y="244"/>
                    </a:lnTo>
                    <a:lnTo>
                      <a:pt x="118" y="245"/>
                    </a:lnTo>
                    <a:lnTo>
                      <a:pt x="109" y="245"/>
                    </a:lnTo>
                    <a:lnTo>
                      <a:pt x="105" y="245"/>
                    </a:lnTo>
                    <a:lnTo>
                      <a:pt x="100" y="245"/>
                    </a:lnTo>
                    <a:lnTo>
                      <a:pt x="93" y="244"/>
                    </a:lnTo>
                    <a:lnTo>
                      <a:pt x="83" y="243"/>
                    </a:lnTo>
                    <a:lnTo>
                      <a:pt x="71" y="240"/>
                    </a:lnTo>
                    <a:lnTo>
                      <a:pt x="59" y="237"/>
                    </a:lnTo>
                    <a:lnTo>
                      <a:pt x="46" y="233"/>
                    </a:lnTo>
                    <a:lnTo>
                      <a:pt x="33" y="229"/>
                    </a:lnTo>
                    <a:lnTo>
                      <a:pt x="22" y="224"/>
                    </a:lnTo>
                    <a:lnTo>
                      <a:pt x="12" y="217"/>
                    </a:lnTo>
                    <a:lnTo>
                      <a:pt x="5" y="210"/>
                    </a:lnTo>
                    <a:lnTo>
                      <a:pt x="0" y="202"/>
                    </a:lnTo>
                    <a:lnTo>
                      <a:pt x="0" y="193"/>
                    </a:lnTo>
                    <a:lnTo>
                      <a:pt x="4" y="183"/>
                    </a:lnTo>
                    <a:lnTo>
                      <a:pt x="13" y="171"/>
                    </a:lnTo>
                    <a:lnTo>
                      <a:pt x="28" y="159"/>
                    </a:lnTo>
                    <a:lnTo>
                      <a:pt x="5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9" name="Freeform 15"/>
              <p:cNvSpPr>
                <a:spLocks/>
              </p:cNvSpPr>
              <p:nvPr/>
            </p:nvSpPr>
            <p:spPr bwMode="auto">
              <a:xfrm>
                <a:off x="4686" y="2567"/>
                <a:ext cx="243" cy="118"/>
              </a:xfrm>
              <a:custGeom>
                <a:avLst/>
                <a:gdLst/>
                <a:ahLst/>
                <a:cxnLst>
                  <a:cxn ang="0">
                    <a:pos x="251" y="57"/>
                  </a:cxn>
                  <a:cxn ang="0">
                    <a:pos x="273" y="38"/>
                  </a:cxn>
                  <a:cxn ang="0">
                    <a:pos x="296" y="23"/>
                  </a:cxn>
                  <a:cxn ang="0">
                    <a:pos x="319" y="12"/>
                  </a:cxn>
                  <a:cxn ang="0">
                    <a:pos x="343" y="4"/>
                  </a:cxn>
                  <a:cxn ang="0">
                    <a:pos x="366" y="0"/>
                  </a:cxn>
                  <a:cxn ang="0">
                    <a:pos x="388" y="2"/>
                  </a:cxn>
                  <a:cxn ang="0">
                    <a:pos x="411" y="8"/>
                  </a:cxn>
                  <a:cxn ang="0">
                    <a:pos x="432" y="21"/>
                  </a:cxn>
                  <a:cxn ang="0">
                    <a:pos x="451" y="37"/>
                  </a:cxn>
                  <a:cxn ang="0">
                    <a:pos x="467" y="57"/>
                  </a:cxn>
                  <a:cxn ang="0">
                    <a:pos x="480" y="79"/>
                  </a:cxn>
                  <a:cxn ang="0">
                    <a:pos x="486" y="102"/>
                  </a:cxn>
                  <a:cxn ang="0">
                    <a:pos x="485" y="126"/>
                  </a:cxn>
                  <a:cxn ang="0">
                    <a:pos x="474" y="148"/>
                  </a:cxn>
                  <a:cxn ang="0">
                    <a:pos x="452" y="168"/>
                  </a:cxn>
                  <a:cxn ang="0">
                    <a:pos x="419" y="187"/>
                  </a:cxn>
                  <a:cxn ang="0">
                    <a:pos x="398" y="195"/>
                  </a:cxn>
                  <a:cxn ang="0">
                    <a:pos x="375" y="202"/>
                  </a:cxn>
                  <a:cxn ang="0">
                    <a:pos x="351" y="208"/>
                  </a:cxn>
                  <a:cxn ang="0">
                    <a:pos x="326" y="213"/>
                  </a:cxn>
                  <a:cxn ang="0">
                    <a:pos x="300" y="218"/>
                  </a:cxn>
                  <a:cxn ang="0">
                    <a:pos x="275" y="223"/>
                  </a:cxn>
                  <a:cxn ang="0">
                    <a:pos x="250" y="226"/>
                  </a:cxn>
                  <a:cxn ang="0">
                    <a:pos x="226" y="228"/>
                  </a:cxn>
                  <a:cxn ang="0">
                    <a:pos x="201" y="231"/>
                  </a:cxn>
                  <a:cxn ang="0">
                    <a:pos x="181" y="233"/>
                  </a:cxn>
                  <a:cxn ang="0">
                    <a:pos x="160" y="234"/>
                  </a:cxn>
                  <a:cxn ang="0">
                    <a:pos x="143" y="235"/>
                  </a:cxn>
                  <a:cxn ang="0">
                    <a:pos x="128" y="235"/>
                  </a:cxn>
                  <a:cxn ang="0">
                    <a:pos x="115" y="236"/>
                  </a:cxn>
                  <a:cxn ang="0">
                    <a:pos x="107" y="236"/>
                  </a:cxn>
                  <a:cxn ang="0">
                    <a:pos x="102" y="236"/>
                  </a:cxn>
                  <a:cxn ang="0">
                    <a:pos x="91" y="235"/>
                  </a:cxn>
                  <a:cxn ang="0">
                    <a:pos x="71" y="233"/>
                  </a:cxn>
                  <a:cxn ang="0">
                    <a:pos x="46" y="227"/>
                  </a:cxn>
                  <a:cxn ang="0">
                    <a:pos x="23" y="218"/>
                  </a:cxn>
                  <a:cxn ang="0">
                    <a:pos x="6" y="206"/>
                  </a:cxn>
                  <a:cxn ang="0">
                    <a:pos x="0" y="190"/>
                  </a:cxn>
                  <a:cxn ang="0">
                    <a:pos x="9" y="171"/>
                  </a:cxn>
                  <a:cxn ang="0">
                    <a:pos x="39" y="146"/>
                  </a:cxn>
                  <a:cxn ang="0">
                    <a:pos x="41" y="145"/>
                  </a:cxn>
                  <a:cxn ang="0">
                    <a:pos x="44" y="143"/>
                  </a:cxn>
                  <a:cxn ang="0">
                    <a:pos x="46" y="142"/>
                  </a:cxn>
                  <a:cxn ang="0">
                    <a:pos x="48" y="141"/>
                  </a:cxn>
                  <a:cxn ang="0">
                    <a:pos x="51" y="141"/>
                  </a:cxn>
                  <a:cxn ang="0">
                    <a:pos x="55" y="138"/>
                  </a:cxn>
                  <a:cxn ang="0">
                    <a:pos x="62" y="137"/>
                  </a:cxn>
                  <a:cxn ang="0">
                    <a:pos x="72" y="134"/>
                  </a:cxn>
                  <a:cxn ang="0">
                    <a:pos x="84" y="132"/>
                  </a:cxn>
                  <a:cxn ang="0">
                    <a:pos x="98" y="127"/>
                  </a:cxn>
                  <a:cxn ang="0">
                    <a:pos x="113" y="122"/>
                  </a:cxn>
                  <a:cxn ang="0">
                    <a:pos x="128" y="118"/>
                  </a:cxn>
                  <a:cxn ang="0">
                    <a:pos x="145" y="112"/>
                  </a:cxn>
                  <a:cxn ang="0">
                    <a:pos x="161" y="106"/>
                  </a:cxn>
                  <a:cxn ang="0">
                    <a:pos x="178" y="99"/>
                  </a:cxn>
                  <a:cxn ang="0">
                    <a:pos x="194" y="91"/>
                  </a:cxn>
                  <a:cxn ang="0">
                    <a:pos x="211" y="83"/>
                  </a:cxn>
                  <a:cxn ang="0">
                    <a:pos x="226" y="75"/>
                  </a:cxn>
                  <a:cxn ang="0">
                    <a:pos x="239" y="66"/>
                  </a:cxn>
                  <a:cxn ang="0">
                    <a:pos x="251" y="57"/>
                  </a:cxn>
                </a:cxnLst>
                <a:rect l="0" t="0" r="r" b="b"/>
                <a:pathLst>
                  <a:path w="486" h="236">
                    <a:moveTo>
                      <a:pt x="251" y="57"/>
                    </a:moveTo>
                    <a:lnTo>
                      <a:pt x="273" y="38"/>
                    </a:lnTo>
                    <a:lnTo>
                      <a:pt x="296" y="23"/>
                    </a:lnTo>
                    <a:lnTo>
                      <a:pt x="319" y="12"/>
                    </a:lnTo>
                    <a:lnTo>
                      <a:pt x="343" y="4"/>
                    </a:lnTo>
                    <a:lnTo>
                      <a:pt x="366" y="0"/>
                    </a:lnTo>
                    <a:lnTo>
                      <a:pt x="388" y="2"/>
                    </a:lnTo>
                    <a:lnTo>
                      <a:pt x="411" y="8"/>
                    </a:lnTo>
                    <a:lnTo>
                      <a:pt x="432" y="21"/>
                    </a:lnTo>
                    <a:lnTo>
                      <a:pt x="451" y="37"/>
                    </a:lnTo>
                    <a:lnTo>
                      <a:pt x="467" y="57"/>
                    </a:lnTo>
                    <a:lnTo>
                      <a:pt x="480" y="79"/>
                    </a:lnTo>
                    <a:lnTo>
                      <a:pt x="486" y="102"/>
                    </a:lnTo>
                    <a:lnTo>
                      <a:pt x="485" y="126"/>
                    </a:lnTo>
                    <a:lnTo>
                      <a:pt x="474" y="148"/>
                    </a:lnTo>
                    <a:lnTo>
                      <a:pt x="452" y="168"/>
                    </a:lnTo>
                    <a:lnTo>
                      <a:pt x="419" y="187"/>
                    </a:lnTo>
                    <a:lnTo>
                      <a:pt x="398" y="195"/>
                    </a:lnTo>
                    <a:lnTo>
                      <a:pt x="375" y="202"/>
                    </a:lnTo>
                    <a:lnTo>
                      <a:pt x="351" y="208"/>
                    </a:lnTo>
                    <a:lnTo>
                      <a:pt x="326" y="213"/>
                    </a:lnTo>
                    <a:lnTo>
                      <a:pt x="300" y="218"/>
                    </a:lnTo>
                    <a:lnTo>
                      <a:pt x="275" y="223"/>
                    </a:lnTo>
                    <a:lnTo>
                      <a:pt x="250" y="226"/>
                    </a:lnTo>
                    <a:lnTo>
                      <a:pt x="226" y="228"/>
                    </a:lnTo>
                    <a:lnTo>
                      <a:pt x="201" y="231"/>
                    </a:lnTo>
                    <a:lnTo>
                      <a:pt x="181" y="233"/>
                    </a:lnTo>
                    <a:lnTo>
                      <a:pt x="160" y="234"/>
                    </a:lnTo>
                    <a:lnTo>
                      <a:pt x="143" y="235"/>
                    </a:lnTo>
                    <a:lnTo>
                      <a:pt x="128" y="235"/>
                    </a:lnTo>
                    <a:lnTo>
                      <a:pt x="115" y="236"/>
                    </a:lnTo>
                    <a:lnTo>
                      <a:pt x="107" y="236"/>
                    </a:lnTo>
                    <a:lnTo>
                      <a:pt x="102" y="236"/>
                    </a:lnTo>
                    <a:lnTo>
                      <a:pt x="91" y="235"/>
                    </a:lnTo>
                    <a:lnTo>
                      <a:pt x="71" y="233"/>
                    </a:lnTo>
                    <a:lnTo>
                      <a:pt x="46" y="227"/>
                    </a:lnTo>
                    <a:lnTo>
                      <a:pt x="23" y="218"/>
                    </a:lnTo>
                    <a:lnTo>
                      <a:pt x="6" y="206"/>
                    </a:lnTo>
                    <a:lnTo>
                      <a:pt x="0" y="190"/>
                    </a:lnTo>
                    <a:lnTo>
                      <a:pt x="9" y="171"/>
                    </a:lnTo>
                    <a:lnTo>
                      <a:pt x="39" y="146"/>
                    </a:lnTo>
                    <a:lnTo>
                      <a:pt x="41" y="145"/>
                    </a:lnTo>
                    <a:lnTo>
                      <a:pt x="44" y="143"/>
                    </a:lnTo>
                    <a:lnTo>
                      <a:pt x="46" y="142"/>
                    </a:lnTo>
                    <a:lnTo>
                      <a:pt x="48" y="141"/>
                    </a:lnTo>
                    <a:lnTo>
                      <a:pt x="51" y="141"/>
                    </a:lnTo>
                    <a:lnTo>
                      <a:pt x="55" y="138"/>
                    </a:lnTo>
                    <a:lnTo>
                      <a:pt x="62" y="137"/>
                    </a:lnTo>
                    <a:lnTo>
                      <a:pt x="72" y="134"/>
                    </a:lnTo>
                    <a:lnTo>
                      <a:pt x="84" y="132"/>
                    </a:lnTo>
                    <a:lnTo>
                      <a:pt x="98" y="127"/>
                    </a:lnTo>
                    <a:lnTo>
                      <a:pt x="113" y="122"/>
                    </a:lnTo>
                    <a:lnTo>
                      <a:pt x="128" y="118"/>
                    </a:lnTo>
                    <a:lnTo>
                      <a:pt x="145" y="112"/>
                    </a:lnTo>
                    <a:lnTo>
                      <a:pt x="161" y="106"/>
                    </a:lnTo>
                    <a:lnTo>
                      <a:pt x="178" y="99"/>
                    </a:lnTo>
                    <a:lnTo>
                      <a:pt x="194" y="91"/>
                    </a:lnTo>
                    <a:lnTo>
                      <a:pt x="211" y="83"/>
                    </a:lnTo>
                    <a:lnTo>
                      <a:pt x="226" y="75"/>
                    </a:lnTo>
                    <a:lnTo>
                      <a:pt x="239" y="66"/>
                    </a:lnTo>
                    <a:lnTo>
                      <a:pt x="251" y="57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0" name="Freeform 16"/>
              <p:cNvSpPr>
                <a:spLocks/>
              </p:cNvSpPr>
              <p:nvPr/>
            </p:nvSpPr>
            <p:spPr bwMode="auto">
              <a:xfrm>
                <a:off x="4689" y="2570"/>
                <a:ext cx="238" cy="113"/>
              </a:xfrm>
              <a:custGeom>
                <a:avLst/>
                <a:gdLst/>
                <a:ahLst/>
                <a:cxnLst>
                  <a:cxn ang="0">
                    <a:pos x="246" y="54"/>
                  </a:cxn>
                  <a:cxn ang="0">
                    <a:pos x="268" y="36"/>
                  </a:cxn>
                  <a:cxn ang="0">
                    <a:pos x="291" y="22"/>
                  </a:cxn>
                  <a:cxn ang="0">
                    <a:pos x="313" y="10"/>
                  </a:cxn>
                  <a:cxn ang="0">
                    <a:pos x="336" y="4"/>
                  </a:cxn>
                  <a:cxn ang="0">
                    <a:pos x="359" y="0"/>
                  </a:cxn>
                  <a:cxn ang="0">
                    <a:pos x="381" y="1"/>
                  </a:cxn>
                  <a:cxn ang="0">
                    <a:pos x="403" y="7"/>
                  </a:cxn>
                  <a:cxn ang="0">
                    <a:pos x="423" y="19"/>
                  </a:cxn>
                  <a:cxn ang="0">
                    <a:pos x="442" y="35"/>
                  </a:cxn>
                  <a:cxn ang="0">
                    <a:pos x="458" y="53"/>
                  </a:cxn>
                  <a:cxn ang="0">
                    <a:pos x="469" y="74"/>
                  </a:cxn>
                  <a:cxn ang="0">
                    <a:pos x="475" y="97"/>
                  </a:cxn>
                  <a:cxn ang="0">
                    <a:pos x="474" y="119"/>
                  </a:cxn>
                  <a:cxn ang="0">
                    <a:pos x="463" y="141"/>
                  </a:cxn>
                  <a:cxn ang="0">
                    <a:pos x="442" y="160"/>
                  </a:cxn>
                  <a:cxn ang="0">
                    <a:pos x="408" y="179"/>
                  </a:cxn>
                  <a:cxn ang="0">
                    <a:pos x="388" y="187"/>
                  </a:cxn>
                  <a:cxn ang="0">
                    <a:pos x="366" y="192"/>
                  </a:cxn>
                  <a:cxn ang="0">
                    <a:pos x="342" y="199"/>
                  </a:cxn>
                  <a:cxn ang="0">
                    <a:pos x="317" y="204"/>
                  </a:cxn>
                  <a:cxn ang="0">
                    <a:pos x="292" y="209"/>
                  </a:cxn>
                  <a:cxn ang="0">
                    <a:pos x="268" y="212"/>
                  </a:cxn>
                  <a:cxn ang="0">
                    <a:pos x="244" y="216"/>
                  </a:cxn>
                  <a:cxn ang="0">
                    <a:pos x="220" y="218"/>
                  </a:cxn>
                  <a:cxn ang="0">
                    <a:pos x="197" y="220"/>
                  </a:cxn>
                  <a:cxn ang="0">
                    <a:pos x="176" y="222"/>
                  </a:cxn>
                  <a:cxn ang="0">
                    <a:pos x="156" y="224"/>
                  </a:cxn>
                  <a:cxn ang="0">
                    <a:pos x="139" y="225"/>
                  </a:cxn>
                  <a:cxn ang="0">
                    <a:pos x="124" y="225"/>
                  </a:cxn>
                  <a:cxn ang="0">
                    <a:pos x="112" y="226"/>
                  </a:cxn>
                  <a:cxn ang="0">
                    <a:pos x="104" y="226"/>
                  </a:cxn>
                  <a:cxn ang="0">
                    <a:pos x="100" y="226"/>
                  </a:cxn>
                  <a:cxn ang="0">
                    <a:pos x="89" y="225"/>
                  </a:cxn>
                  <a:cxn ang="0">
                    <a:pos x="69" y="222"/>
                  </a:cxn>
                  <a:cxn ang="0">
                    <a:pos x="46" y="217"/>
                  </a:cxn>
                  <a:cxn ang="0">
                    <a:pos x="23" y="209"/>
                  </a:cxn>
                  <a:cxn ang="0">
                    <a:pos x="5" y="198"/>
                  </a:cxn>
                  <a:cxn ang="0">
                    <a:pos x="0" y="183"/>
                  </a:cxn>
                  <a:cxn ang="0">
                    <a:pos x="9" y="164"/>
                  </a:cxn>
                  <a:cxn ang="0">
                    <a:pos x="39" y="141"/>
                  </a:cxn>
                  <a:cxn ang="0">
                    <a:pos x="41" y="139"/>
                  </a:cxn>
                  <a:cxn ang="0">
                    <a:pos x="42" y="137"/>
                  </a:cxn>
                  <a:cxn ang="0">
                    <a:pos x="45" y="136"/>
                  </a:cxn>
                  <a:cxn ang="0">
                    <a:pos x="47" y="135"/>
                  </a:cxn>
                  <a:cxn ang="0">
                    <a:pos x="49" y="135"/>
                  </a:cxn>
                  <a:cxn ang="0">
                    <a:pos x="54" y="133"/>
                  </a:cxn>
                  <a:cxn ang="0">
                    <a:pos x="61" y="131"/>
                  </a:cxn>
                  <a:cxn ang="0">
                    <a:pos x="71" y="129"/>
                  </a:cxn>
                  <a:cxn ang="0">
                    <a:pos x="83" y="126"/>
                  </a:cxn>
                  <a:cxn ang="0">
                    <a:pos x="95" y="122"/>
                  </a:cxn>
                  <a:cxn ang="0">
                    <a:pos x="110" y="118"/>
                  </a:cxn>
                  <a:cxn ang="0">
                    <a:pos x="126" y="113"/>
                  </a:cxn>
                  <a:cxn ang="0">
                    <a:pos x="142" y="107"/>
                  </a:cxn>
                  <a:cxn ang="0">
                    <a:pos x="159" y="101"/>
                  </a:cxn>
                  <a:cxn ang="0">
                    <a:pos x="175" y="95"/>
                  </a:cxn>
                  <a:cxn ang="0">
                    <a:pos x="191" y="88"/>
                  </a:cxn>
                  <a:cxn ang="0">
                    <a:pos x="207" y="80"/>
                  </a:cxn>
                  <a:cxn ang="0">
                    <a:pos x="221" y="72"/>
                  </a:cxn>
                  <a:cxn ang="0">
                    <a:pos x="235" y="63"/>
                  </a:cxn>
                  <a:cxn ang="0">
                    <a:pos x="246" y="54"/>
                  </a:cxn>
                </a:cxnLst>
                <a:rect l="0" t="0" r="r" b="b"/>
                <a:pathLst>
                  <a:path w="475" h="226">
                    <a:moveTo>
                      <a:pt x="246" y="54"/>
                    </a:moveTo>
                    <a:lnTo>
                      <a:pt x="268" y="36"/>
                    </a:lnTo>
                    <a:lnTo>
                      <a:pt x="291" y="22"/>
                    </a:lnTo>
                    <a:lnTo>
                      <a:pt x="313" y="10"/>
                    </a:lnTo>
                    <a:lnTo>
                      <a:pt x="336" y="4"/>
                    </a:lnTo>
                    <a:lnTo>
                      <a:pt x="359" y="0"/>
                    </a:lnTo>
                    <a:lnTo>
                      <a:pt x="381" y="1"/>
                    </a:lnTo>
                    <a:lnTo>
                      <a:pt x="403" y="7"/>
                    </a:lnTo>
                    <a:lnTo>
                      <a:pt x="423" y="19"/>
                    </a:lnTo>
                    <a:lnTo>
                      <a:pt x="442" y="35"/>
                    </a:lnTo>
                    <a:lnTo>
                      <a:pt x="458" y="53"/>
                    </a:lnTo>
                    <a:lnTo>
                      <a:pt x="469" y="74"/>
                    </a:lnTo>
                    <a:lnTo>
                      <a:pt x="475" y="97"/>
                    </a:lnTo>
                    <a:lnTo>
                      <a:pt x="474" y="119"/>
                    </a:lnTo>
                    <a:lnTo>
                      <a:pt x="463" y="141"/>
                    </a:lnTo>
                    <a:lnTo>
                      <a:pt x="442" y="160"/>
                    </a:lnTo>
                    <a:lnTo>
                      <a:pt x="408" y="179"/>
                    </a:lnTo>
                    <a:lnTo>
                      <a:pt x="388" y="187"/>
                    </a:lnTo>
                    <a:lnTo>
                      <a:pt x="366" y="192"/>
                    </a:lnTo>
                    <a:lnTo>
                      <a:pt x="342" y="199"/>
                    </a:lnTo>
                    <a:lnTo>
                      <a:pt x="317" y="204"/>
                    </a:lnTo>
                    <a:lnTo>
                      <a:pt x="292" y="209"/>
                    </a:lnTo>
                    <a:lnTo>
                      <a:pt x="268" y="212"/>
                    </a:lnTo>
                    <a:lnTo>
                      <a:pt x="244" y="216"/>
                    </a:lnTo>
                    <a:lnTo>
                      <a:pt x="220" y="218"/>
                    </a:lnTo>
                    <a:lnTo>
                      <a:pt x="197" y="220"/>
                    </a:lnTo>
                    <a:lnTo>
                      <a:pt x="176" y="222"/>
                    </a:lnTo>
                    <a:lnTo>
                      <a:pt x="156" y="224"/>
                    </a:lnTo>
                    <a:lnTo>
                      <a:pt x="139" y="225"/>
                    </a:lnTo>
                    <a:lnTo>
                      <a:pt x="124" y="225"/>
                    </a:lnTo>
                    <a:lnTo>
                      <a:pt x="112" y="226"/>
                    </a:lnTo>
                    <a:lnTo>
                      <a:pt x="104" y="226"/>
                    </a:lnTo>
                    <a:lnTo>
                      <a:pt x="100" y="226"/>
                    </a:lnTo>
                    <a:lnTo>
                      <a:pt x="89" y="225"/>
                    </a:lnTo>
                    <a:lnTo>
                      <a:pt x="69" y="222"/>
                    </a:lnTo>
                    <a:lnTo>
                      <a:pt x="46" y="217"/>
                    </a:lnTo>
                    <a:lnTo>
                      <a:pt x="23" y="209"/>
                    </a:lnTo>
                    <a:lnTo>
                      <a:pt x="5" y="198"/>
                    </a:lnTo>
                    <a:lnTo>
                      <a:pt x="0" y="183"/>
                    </a:lnTo>
                    <a:lnTo>
                      <a:pt x="9" y="164"/>
                    </a:lnTo>
                    <a:lnTo>
                      <a:pt x="39" y="141"/>
                    </a:lnTo>
                    <a:lnTo>
                      <a:pt x="41" y="139"/>
                    </a:lnTo>
                    <a:lnTo>
                      <a:pt x="42" y="137"/>
                    </a:lnTo>
                    <a:lnTo>
                      <a:pt x="45" y="136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54" y="133"/>
                    </a:lnTo>
                    <a:lnTo>
                      <a:pt x="61" y="131"/>
                    </a:lnTo>
                    <a:lnTo>
                      <a:pt x="71" y="129"/>
                    </a:lnTo>
                    <a:lnTo>
                      <a:pt x="83" y="126"/>
                    </a:lnTo>
                    <a:lnTo>
                      <a:pt x="95" y="122"/>
                    </a:lnTo>
                    <a:lnTo>
                      <a:pt x="110" y="118"/>
                    </a:lnTo>
                    <a:lnTo>
                      <a:pt x="126" y="113"/>
                    </a:lnTo>
                    <a:lnTo>
                      <a:pt x="142" y="107"/>
                    </a:lnTo>
                    <a:lnTo>
                      <a:pt x="159" y="101"/>
                    </a:lnTo>
                    <a:lnTo>
                      <a:pt x="175" y="95"/>
                    </a:lnTo>
                    <a:lnTo>
                      <a:pt x="191" y="88"/>
                    </a:lnTo>
                    <a:lnTo>
                      <a:pt x="207" y="80"/>
                    </a:lnTo>
                    <a:lnTo>
                      <a:pt x="221" y="72"/>
                    </a:lnTo>
                    <a:lnTo>
                      <a:pt x="235" y="63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1" name="Freeform 17"/>
              <p:cNvSpPr>
                <a:spLocks/>
              </p:cNvSpPr>
              <p:nvPr/>
            </p:nvSpPr>
            <p:spPr bwMode="auto">
              <a:xfrm>
                <a:off x="4691" y="2573"/>
                <a:ext cx="233" cy="108"/>
              </a:xfrm>
              <a:custGeom>
                <a:avLst/>
                <a:gdLst/>
                <a:ahLst/>
                <a:cxnLst>
                  <a:cxn ang="0">
                    <a:pos x="242" y="52"/>
                  </a:cxn>
                  <a:cxn ang="0">
                    <a:pos x="264" y="34"/>
                  </a:cxn>
                  <a:cxn ang="0">
                    <a:pos x="286" y="21"/>
                  </a:cxn>
                  <a:cxn ang="0">
                    <a:pos x="308" y="9"/>
                  </a:cxn>
                  <a:cxn ang="0">
                    <a:pos x="331" y="2"/>
                  </a:cxn>
                  <a:cxn ang="0">
                    <a:pos x="353" y="0"/>
                  </a:cxn>
                  <a:cxn ang="0">
                    <a:pos x="374" y="1"/>
                  </a:cxn>
                  <a:cxn ang="0">
                    <a:pos x="396" y="7"/>
                  </a:cxn>
                  <a:cxn ang="0">
                    <a:pos x="416" y="18"/>
                  </a:cxn>
                  <a:cxn ang="0">
                    <a:pos x="434" y="33"/>
                  </a:cxn>
                  <a:cxn ang="0">
                    <a:pos x="451" y="51"/>
                  </a:cxn>
                  <a:cxn ang="0">
                    <a:pos x="462" y="71"/>
                  </a:cxn>
                  <a:cxn ang="0">
                    <a:pos x="467" y="92"/>
                  </a:cxn>
                  <a:cxn ang="0">
                    <a:pos x="464" y="113"/>
                  </a:cxn>
                  <a:cxn ang="0">
                    <a:pos x="454" y="133"/>
                  </a:cxn>
                  <a:cxn ang="0">
                    <a:pos x="432" y="152"/>
                  </a:cxn>
                  <a:cxn ang="0">
                    <a:pos x="400" y="169"/>
                  </a:cxn>
                  <a:cxn ang="0">
                    <a:pos x="379" y="176"/>
                  </a:cxn>
                  <a:cxn ang="0">
                    <a:pos x="357" y="183"/>
                  </a:cxn>
                  <a:cxn ang="0">
                    <a:pos x="334" y="189"/>
                  </a:cxn>
                  <a:cxn ang="0">
                    <a:pos x="311" y="195"/>
                  </a:cxn>
                  <a:cxn ang="0">
                    <a:pos x="287" y="198"/>
                  </a:cxn>
                  <a:cxn ang="0">
                    <a:pos x="263" y="203"/>
                  </a:cxn>
                  <a:cxn ang="0">
                    <a:pos x="239" y="206"/>
                  </a:cxn>
                  <a:cxn ang="0">
                    <a:pos x="216" y="208"/>
                  </a:cxn>
                  <a:cxn ang="0">
                    <a:pos x="194" y="211"/>
                  </a:cxn>
                  <a:cxn ang="0">
                    <a:pos x="173" y="213"/>
                  </a:cxn>
                  <a:cxn ang="0">
                    <a:pos x="155" y="214"/>
                  </a:cxn>
                  <a:cxn ang="0">
                    <a:pos x="137" y="215"/>
                  </a:cxn>
                  <a:cxn ang="0">
                    <a:pos x="123" y="215"/>
                  </a:cxn>
                  <a:cxn ang="0">
                    <a:pos x="112" y="216"/>
                  </a:cxn>
                  <a:cxn ang="0">
                    <a:pos x="104" y="216"/>
                  </a:cxn>
                  <a:cxn ang="0">
                    <a:pos x="99" y="216"/>
                  </a:cxn>
                  <a:cxn ang="0">
                    <a:pos x="89" y="215"/>
                  </a:cxn>
                  <a:cxn ang="0">
                    <a:pos x="69" y="213"/>
                  </a:cxn>
                  <a:cxn ang="0">
                    <a:pos x="45" y="208"/>
                  </a:cxn>
                  <a:cxn ang="0">
                    <a:pos x="23" y="201"/>
                  </a:cxn>
                  <a:cxn ang="0">
                    <a:pos x="6" y="190"/>
                  </a:cxn>
                  <a:cxn ang="0">
                    <a:pos x="0" y="176"/>
                  </a:cxn>
                  <a:cxn ang="0">
                    <a:pos x="9" y="158"/>
                  </a:cxn>
                  <a:cxn ang="0">
                    <a:pos x="39" y="135"/>
                  </a:cxn>
                  <a:cxn ang="0">
                    <a:pos x="42" y="133"/>
                  </a:cxn>
                  <a:cxn ang="0">
                    <a:pos x="43" y="132"/>
                  </a:cxn>
                  <a:cxn ang="0">
                    <a:pos x="45" y="131"/>
                  </a:cxn>
                  <a:cxn ang="0">
                    <a:pos x="47" y="130"/>
                  </a:cxn>
                  <a:cxn ang="0">
                    <a:pos x="50" y="130"/>
                  </a:cxn>
                  <a:cxn ang="0">
                    <a:pos x="54" y="129"/>
                  </a:cxn>
                  <a:cxn ang="0">
                    <a:pos x="62" y="127"/>
                  </a:cxn>
                  <a:cxn ang="0">
                    <a:pos x="72" y="124"/>
                  </a:cxn>
                  <a:cxn ang="0">
                    <a:pos x="83" y="121"/>
                  </a:cxn>
                  <a:cxn ang="0">
                    <a:pos x="97" y="117"/>
                  </a:cxn>
                  <a:cxn ang="0">
                    <a:pos x="111" y="113"/>
                  </a:cxn>
                  <a:cxn ang="0">
                    <a:pos x="126" y="108"/>
                  </a:cxn>
                  <a:cxn ang="0">
                    <a:pos x="142" y="104"/>
                  </a:cxn>
                  <a:cxn ang="0">
                    <a:pos x="157" y="98"/>
                  </a:cxn>
                  <a:cxn ang="0">
                    <a:pos x="173" y="91"/>
                  </a:cxn>
                  <a:cxn ang="0">
                    <a:pos x="189" y="84"/>
                  </a:cxn>
                  <a:cxn ang="0">
                    <a:pos x="204" y="77"/>
                  </a:cxn>
                  <a:cxn ang="0">
                    <a:pos x="218" y="69"/>
                  </a:cxn>
                  <a:cxn ang="0">
                    <a:pos x="231" y="61"/>
                  </a:cxn>
                  <a:cxn ang="0">
                    <a:pos x="242" y="52"/>
                  </a:cxn>
                </a:cxnLst>
                <a:rect l="0" t="0" r="r" b="b"/>
                <a:pathLst>
                  <a:path w="467" h="216">
                    <a:moveTo>
                      <a:pt x="242" y="52"/>
                    </a:moveTo>
                    <a:lnTo>
                      <a:pt x="264" y="34"/>
                    </a:lnTo>
                    <a:lnTo>
                      <a:pt x="286" y="21"/>
                    </a:lnTo>
                    <a:lnTo>
                      <a:pt x="308" y="9"/>
                    </a:lnTo>
                    <a:lnTo>
                      <a:pt x="331" y="2"/>
                    </a:lnTo>
                    <a:lnTo>
                      <a:pt x="353" y="0"/>
                    </a:lnTo>
                    <a:lnTo>
                      <a:pt x="374" y="1"/>
                    </a:lnTo>
                    <a:lnTo>
                      <a:pt x="396" y="7"/>
                    </a:lnTo>
                    <a:lnTo>
                      <a:pt x="416" y="18"/>
                    </a:lnTo>
                    <a:lnTo>
                      <a:pt x="434" y="33"/>
                    </a:lnTo>
                    <a:lnTo>
                      <a:pt x="451" y="51"/>
                    </a:lnTo>
                    <a:lnTo>
                      <a:pt x="462" y="71"/>
                    </a:lnTo>
                    <a:lnTo>
                      <a:pt x="467" y="92"/>
                    </a:lnTo>
                    <a:lnTo>
                      <a:pt x="464" y="113"/>
                    </a:lnTo>
                    <a:lnTo>
                      <a:pt x="454" y="133"/>
                    </a:lnTo>
                    <a:lnTo>
                      <a:pt x="432" y="152"/>
                    </a:lnTo>
                    <a:lnTo>
                      <a:pt x="400" y="169"/>
                    </a:lnTo>
                    <a:lnTo>
                      <a:pt x="379" y="176"/>
                    </a:lnTo>
                    <a:lnTo>
                      <a:pt x="357" y="183"/>
                    </a:lnTo>
                    <a:lnTo>
                      <a:pt x="334" y="189"/>
                    </a:lnTo>
                    <a:lnTo>
                      <a:pt x="311" y="195"/>
                    </a:lnTo>
                    <a:lnTo>
                      <a:pt x="287" y="198"/>
                    </a:lnTo>
                    <a:lnTo>
                      <a:pt x="263" y="203"/>
                    </a:lnTo>
                    <a:lnTo>
                      <a:pt x="239" y="206"/>
                    </a:lnTo>
                    <a:lnTo>
                      <a:pt x="216" y="208"/>
                    </a:lnTo>
                    <a:lnTo>
                      <a:pt x="194" y="211"/>
                    </a:lnTo>
                    <a:lnTo>
                      <a:pt x="173" y="213"/>
                    </a:lnTo>
                    <a:lnTo>
                      <a:pt x="155" y="214"/>
                    </a:lnTo>
                    <a:lnTo>
                      <a:pt x="137" y="215"/>
                    </a:lnTo>
                    <a:lnTo>
                      <a:pt x="123" y="215"/>
                    </a:lnTo>
                    <a:lnTo>
                      <a:pt x="112" y="216"/>
                    </a:lnTo>
                    <a:lnTo>
                      <a:pt x="104" y="216"/>
                    </a:lnTo>
                    <a:lnTo>
                      <a:pt x="99" y="216"/>
                    </a:lnTo>
                    <a:lnTo>
                      <a:pt x="89" y="215"/>
                    </a:lnTo>
                    <a:lnTo>
                      <a:pt x="69" y="213"/>
                    </a:lnTo>
                    <a:lnTo>
                      <a:pt x="45" y="208"/>
                    </a:lnTo>
                    <a:lnTo>
                      <a:pt x="23" y="201"/>
                    </a:lnTo>
                    <a:lnTo>
                      <a:pt x="6" y="190"/>
                    </a:lnTo>
                    <a:lnTo>
                      <a:pt x="0" y="176"/>
                    </a:lnTo>
                    <a:lnTo>
                      <a:pt x="9" y="158"/>
                    </a:lnTo>
                    <a:lnTo>
                      <a:pt x="39" y="135"/>
                    </a:lnTo>
                    <a:lnTo>
                      <a:pt x="42" y="133"/>
                    </a:lnTo>
                    <a:lnTo>
                      <a:pt x="43" y="132"/>
                    </a:lnTo>
                    <a:lnTo>
                      <a:pt x="45" y="131"/>
                    </a:lnTo>
                    <a:lnTo>
                      <a:pt x="47" y="130"/>
                    </a:lnTo>
                    <a:lnTo>
                      <a:pt x="50" y="130"/>
                    </a:lnTo>
                    <a:lnTo>
                      <a:pt x="54" y="129"/>
                    </a:lnTo>
                    <a:lnTo>
                      <a:pt x="62" y="127"/>
                    </a:lnTo>
                    <a:lnTo>
                      <a:pt x="72" y="124"/>
                    </a:lnTo>
                    <a:lnTo>
                      <a:pt x="83" y="121"/>
                    </a:lnTo>
                    <a:lnTo>
                      <a:pt x="97" y="117"/>
                    </a:lnTo>
                    <a:lnTo>
                      <a:pt x="111" y="113"/>
                    </a:lnTo>
                    <a:lnTo>
                      <a:pt x="126" y="108"/>
                    </a:lnTo>
                    <a:lnTo>
                      <a:pt x="142" y="104"/>
                    </a:lnTo>
                    <a:lnTo>
                      <a:pt x="157" y="98"/>
                    </a:lnTo>
                    <a:lnTo>
                      <a:pt x="173" y="91"/>
                    </a:lnTo>
                    <a:lnTo>
                      <a:pt x="189" y="84"/>
                    </a:lnTo>
                    <a:lnTo>
                      <a:pt x="204" y="77"/>
                    </a:lnTo>
                    <a:lnTo>
                      <a:pt x="218" y="69"/>
                    </a:lnTo>
                    <a:lnTo>
                      <a:pt x="231" y="61"/>
                    </a:lnTo>
                    <a:lnTo>
                      <a:pt x="242" y="5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2" name="Freeform 18"/>
              <p:cNvSpPr>
                <a:spLocks/>
              </p:cNvSpPr>
              <p:nvPr/>
            </p:nvSpPr>
            <p:spPr bwMode="auto">
              <a:xfrm>
                <a:off x="4694" y="2575"/>
                <a:ext cx="228" cy="103"/>
              </a:xfrm>
              <a:custGeom>
                <a:avLst/>
                <a:gdLst/>
                <a:ahLst/>
                <a:cxnLst>
                  <a:cxn ang="0">
                    <a:pos x="237" y="50"/>
                  </a:cxn>
                  <a:cxn ang="0">
                    <a:pos x="258" y="34"/>
                  </a:cxn>
                  <a:cxn ang="0">
                    <a:pos x="280" y="20"/>
                  </a:cxn>
                  <a:cxn ang="0">
                    <a:pos x="302" y="10"/>
                  </a:cxn>
                  <a:cxn ang="0">
                    <a:pos x="325" y="3"/>
                  </a:cxn>
                  <a:cxn ang="0">
                    <a:pos x="345" y="0"/>
                  </a:cxn>
                  <a:cxn ang="0">
                    <a:pos x="367" y="2"/>
                  </a:cxn>
                  <a:cxn ang="0">
                    <a:pos x="388" y="7"/>
                  </a:cxn>
                  <a:cxn ang="0">
                    <a:pos x="408" y="18"/>
                  </a:cxn>
                  <a:cxn ang="0">
                    <a:pos x="426" y="32"/>
                  </a:cxn>
                  <a:cxn ang="0">
                    <a:pos x="441" y="49"/>
                  </a:cxn>
                  <a:cxn ang="0">
                    <a:pos x="451" y="67"/>
                  </a:cxn>
                  <a:cxn ang="0">
                    <a:pos x="456" y="87"/>
                  </a:cxn>
                  <a:cxn ang="0">
                    <a:pos x="454" y="108"/>
                  </a:cxn>
                  <a:cxn ang="0">
                    <a:pos x="442" y="127"/>
                  </a:cxn>
                  <a:cxn ang="0">
                    <a:pos x="421" y="146"/>
                  </a:cxn>
                  <a:cxn ang="0">
                    <a:pos x="389" y="162"/>
                  </a:cxn>
                  <a:cxn ang="0">
                    <a:pos x="370" y="169"/>
                  </a:cxn>
                  <a:cxn ang="0">
                    <a:pos x="348" y="174"/>
                  </a:cxn>
                  <a:cxn ang="0">
                    <a:pos x="326" y="180"/>
                  </a:cxn>
                  <a:cxn ang="0">
                    <a:pos x="302" y="185"/>
                  </a:cxn>
                  <a:cxn ang="0">
                    <a:pos x="279" y="189"/>
                  </a:cxn>
                  <a:cxn ang="0">
                    <a:pos x="256" y="193"/>
                  </a:cxn>
                  <a:cxn ang="0">
                    <a:pos x="233" y="196"/>
                  </a:cxn>
                  <a:cxn ang="0">
                    <a:pos x="210" y="199"/>
                  </a:cxn>
                  <a:cxn ang="0">
                    <a:pos x="189" y="201"/>
                  </a:cxn>
                  <a:cxn ang="0">
                    <a:pos x="168" y="203"/>
                  </a:cxn>
                  <a:cxn ang="0">
                    <a:pos x="151" y="204"/>
                  </a:cxn>
                  <a:cxn ang="0">
                    <a:pos x="135" y="206"/>
                  </a:cxn>
                  <a:cxn ang="0">
                    <a:pos x="121" y="206"/>
                  </a:cxn>
                  <a:cxn ang="0">
                    <a:pos x="109" y="207"/>
                  </a:cxn>
                  <a:cxn ang="0">
                    <a:pos x="102" y="207"/>
                  </a:cxn>
                  <a:cxn ang="0">
                    <a:pos x="98" y="207"/>
                  </a:cxn>
                  <a:cxn ang="0">
                    <a:pos x="87" y="206"/>
                  </a:cxn>
                  <a:cxn ang="0">
                    <a:pos x="68" y="204"/>
                  </a:cxn>
                  <a:cxn ang="0">
                    <a:pos x="45" y="200"/>
                  </a:cxn>
                  <a:cxn ang="0">
                    <a:pos x="23" y="193"/>
                  </a:cxn>
                  <a:cxn ang="0">
                    <a:pos x="6" y="184"/>
                  </a:cxn>
                  <a:cxn ang="0">
                    <a:pos x="0" y="170"/>
                  </a:cxn>
                  <a:cxn ang="0">
                    <a:pos x="9" y="153"/>
                  </a:cxn>
                  <a:cxn ang="0">
                    <a:pos x="39" y="129"/>
                  </a:cxn>
                  <a:cxn ang="0">
                    <a:pos x="41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46" y="126"/>
                  </a:cxn>
                  <a:cxn ang="0">
                    <a:pos x="48" y="125"/>
                  </a:cxn>
                  <a:cxn ang="0">
                    <a:pos x="54" y="124"/>
                  </a:cxn>
                  <a:cxn ang="0">
                    <a:pos x="61" y="123"/>
                  </a:cxn>
                  <a:cxn ang="0">
                    <a:pos x="70" y="119"/>
                  </a:cxn>
                  <a:cxn ang="0">
                    <a:pos x="82" y="117"/>
                  </a:cxn>
                  <a:cxn ang="0">
                    <a:pos x="94" y="113"/>
                  </a:cxn>
                  <a:cxn ang="0">
                    <a:pos x="108" y="109"/>
                  </a:cxn>
                  <a:cxn ang="0">
                    <a:pos x="123" y="104"/>
                  </a:cxn>
                  <a:cxn ang="0">
                    <a:pos x="139" y="100"/>
                  </a:cxn>
                  <a:cxn ang="0">
                    <a:pos x="154" y="94"/>
                  </a:cxn>
                  <a:cxn ang="0">
                    <a:pos x="170" y="88"/>
                  </a:cxn>
                  <a:cxn ang="0">
                    <a:pos x="185" y="81"/>
                  </a:cxn>
                  <a:cxn ang="0">
                    <a:pos x="200" y="74"/>
                  </a:cxn>
                  <a:cxn ang="0">
                    <a:pos x="214" y="66"/>
                  </a:cxn>
                  <a:cxn ang="0">
                    <a:pos x="226" y="58"/>
                  </a:cxn>
                  <a:cxn ang="0">
                    <a:pos x="237" y="50"/>
                  </a:cxn>
                </a:cxnLst>
                <a:rect l="0" t="0" r="r" b="b"/>
                <a:pathLst>
                  <a:path w="456" h="207">
                    <a:moveTo>
                      <a:pt x="237" y="50"/>
                    </a:moveTo>
                    <a:lnTo>
                      <a:pt x="258" y="34"/>
                    </a:lnTo>
                    <a:lnTo>
                      <a:pt x="280" y="20"/>
                    </a:lnTo>
                    <a:lnTo>
                      <a:pt x="302" y="10"/>
                    </a:lnTo>
                    <a:lnTo>
                      <a:pt x="325" y="3"/>
                    </a:lnTo>
                    <a:lnTo>
                      <a:pt x="345" y="0"/>
                    </a:lnTo>
                    <a:lnTo>
                      <a:pt x="367" y="2"/>
                    </a:lnTo>
                    <a:lnTo>
                      <a:pt x="388" y="7"/>
                    </a:lnTo>
                    <a:lnTo>
                      <a:pt x="408" y="18"/>
                    </a:lnTo>
                    <a:lnTo>
                      <a:pt x="426" y="32"/>
                    </a:lnTo>
                    <a:lnTo>
                      <a:pt x="441" y="49"/>
                    </a:lnTo>
                    <a:lnTo>
                      <a:pt x="451" y="67"/>
                    </a:lnTo>
                    <a:lnTo>
                      <a:pt x="456" y="87"/>
                    </a:lnTo>
                    <a:lnTo>
                      <a:pt x="454" y="108"/>
                    </a:lnTo>
                    <a:lnTo>
                      <a:pt x="442" y="127"/>
                    </a:lnTo>
                    <a:lnTo>
                      <a:pt x="421" y="146"/>
                    </a:lnTo>
                    <a:lnTo>
                      <a:pt x="389" y="162"/>
                    </a:lnTo>
                    <a:lnTo>
                      <a:pt x="370" y="169"/>
                    </a:lnTo>
                    <a:lnTo>
                      <a:pt x="348" y="174"/>
                    </a:lnTo>
                    <a:lnTo>
                      <a:pt x="326" y="180"/>
                    </a:lnTo>
                    <a:lnTo>
                      <a:pt x="302" y="185"/>
                    </a:lnTo>
                    <a:lnTo>
                      <a:pt x="279" y="189"/>
                    </a:lnTo>
                    <a:lnTo>
                      <a:pt x="256" y="193"/>
                    </a:lnTo>
                    <a:lnTo>
                      <a:pt x="233" y="196"/>
                    </a:lnTo>
                    <a:lnTo>
                      <a:pt x="210" y="199"/>
                    </a:lnTo>
                    <a:lnTo>
                      <a:pt x="189" y="201"/>
                    </a:lnTo>
                    <a:lnTo>
                      <a:pt x="168" y="203"/>
                    </a:lnTo>
                    <a:lnTo>
                      <a:pt x="151" y="204"/>
                    </a:lnTo>
                    <a:lnTo>
                      <a:pt x="135" y="206"/>
                    </a:lnTo>
                    <a:lnTo>
                      <a:pt x="121" y="206"/>
                    </a:lnTo>
                    <a:lnTo>
                      <a:pt x="109" y="207"/>
                    </a:lnTo>
                    <a:lnTo>
                      <a:pt x="102" y="207"/>
                    </a:lnTo>
                    <a:lnTo>
                      <a:pt x="98" y="207"/>
                    </a:lnTo>
                    <a:lnTo>
                      <a:pt x="87" y="206"/>
                    </a:lnTo>
                    <a:lnTo>
                      <a:pt x="68" y="204"/>
                    </a:lnTo>
                    <a:lnTo>
                      <a:pt x="45" y="200"/>
                    </a:lnTo>
                    <a:lnTo>
                      <a:pt x="23" y="193"/>
                    </a:lnTo>
                    <a:lnTo>
                      <a:pt x="6" y="184"/>
                    </a:lnTo>
                    <a:lnTo>
                      <a:pt x="0" y="170"/>
                    </a:lnTo>
                    <a:lnTo>
                      <a:pt x="9" y="153"/>
                    </a:lnTo>
                    <a:lnTo>
                      <a:pt x="39" y="129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46" y="126"/>
                    </a:lnTo>
                    <a:lnTo>
                      <a:pt x="48" y="125"/>
                    </a:lnTo>
                    <a:lnTo>
                      <a:pt x="54" y="124"/>
                    </a:lnTo>
                    <a:lnTo>
                      <a:pt x="61" y="123"/>
                    </a:lnTo>
                    <a:lnTo>
                      <a:pt x="70" y="119"/>
                    </a:lnTo>
                    <a:lnTo>
                      <a:pt x="82" y="117"/>
                    </a:lnTo>
                    <a:lnTo>
                      <a:pt x="94" y="113"/>
                    </a:lnTo>
                    <a:lnTo>
                      <a:pt x="108" y="109"/>
                    </a:lnTo>
                    <a:lnTo>
                      <a:pt x="123" y="104"/>
                    </a:lnTo>
                    <a:lnTo>
                      <a:pt x="139" y="100"/>
                    </a:lnTo>
                    <a:lnTo>
                      <a:pt x="154" y="94"/>
                    </a:lnTo>
                    <a:lnTo>
                      <a:pt x="170" y="88"/>
                    </a:lnTo>
                    <a:lnTo>
                      <a:pt x="185" y="81"/>
                    </a:lnTo>
                    <a:lnTo>
                      <a:pt x="200" y="74"/>
                    </a:lnTo>
                    <a:lnTo>
                      <a:pt x="214" y="66"/>
                    </a:lnTo>
                    <a:lnTo>
                      <a:pt x="226" y="58"/>
                    </a:lnTo>
                    <a:lnTo>
                      <a:pt x="237" y="50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3" name="Freeform 19"/>
              <p:cNvSpPr>
                <a:spLocks/>
              </p:cNvSpPr>
              <p:nvPr/>
            </p:nvSpPr>
            <p:spPr bwMode="auto">
              <a:xfrm>
                <a:off x="4697" y="2578"/>
                <a:ext cx="223" cy="99"/>
              </a:xfrm>
              <a:custGeom>
                <a:avLst/>
                <a:gdLst/>
                <a:ahLst/>
                <a:cxnLst>
                  <a:cxn ang="0">
                    <a:pos x="232" y="49"/>
                  </a:cxn>
                  <a:cxn ang="0">
                    <a:pos x="253" y="32"/>
                  </a:cxn>
                  <a:cxn ang="0">
                    <a:pos x="274" y="20"/>
                  </a:cxn>
                  <a:cxn ang="0">
                    <a:pos x="296" y="11"/>
                  </a:cxn>
                  <a:cxn ang="0">
                    <a:pos x="318" y="4"/>
                  </a:cxn>
                  <a:cxn ang="0">
                    <a:pos x="338" y="0"/>
                  </a:cxn>
                  <a:cxn ang="0">
                    <a:pos x="360" y="1"/>
                  </a:cxn>
                  <a:cxn ang="0">
                    <a:pos x="381" y="7"/>
                  </a:cxn>
                  <a:cxn ang="0">
                    <a:pos x="400" y="16"/>
                  </a:cxn>
                  <a:cxn ang="0">
                    <a:pos x="418" y="30"/>
                  </a:cxn>
                  <a:cxn ang="0">
                    <a:pos x="433" y="46"/>
                  </a:cxn>
                  <a:cxn ang="0">
                    <a:pos x="442" y="64"/>
                  </a:cxn>
                  <a:cxn ang="0">
                    <a:pos x="445" y="82"/>
                  </a:cxn>
                  <a:cxn ang="0">
                    <a:pos x="442" y="102"/>
                  </a:cxn>
                  <a:cxn ang="0">
                    <a:pos x="430" y="120"/>
                  </a:cxn>
                  <a:cxn ang="0">
                    <a:pos x="410" y="137"/>
                  </a:cxn>
                  <a:cxn ang="0">
                    <a:pos x="377" y="152"/>
                  </a:cxn>
                  <a:cxn ang="0">
                    <a:pos x="358" y="159"/>
                  </a:cxn>
                  <a:cxn ang="0">
                    <a:pos x="337" y="165"/>
                  </a:cxn>
                  <a:cxn ang="0">
                    <a:pos x="315" y="171"/>
                  </a:cxn>
                  <a:cxn ang="0">
                    <a:pos x="293" y="175"/>
                  </a:cxn>
                  <a:cxn ang="0">
                    <a:pos x="270" y="180"/>
                  </a:cxn>
                  <a:cxn ang="0">
                    <a:pos x="247" y="183"/>
                  </a:cxn>
                  <a:cxn ang="0">
                    <a:pos x="225" y="187"/>
                  </a:cxn>
                  <a:cxn ang="0">
                    <a:pos x="204" y="189"/>
                  </a:cxn>
                  <a:cxn ang="0">
                    <a:pos x="183" y="191"/>
                  </a:cxn>
                  <a:cxn ang="0">
                    <a:pos x="163" y="193"/>
                  </a:cxn>
                  <a:cxn ang="0">
                    <a:pos x="146" y="195"/>
                  </a:cxn>
                  <a:cxn ang="0">
                    <a:pos x="131" y="196"/>
                  </a:cxn>
                  <a:cxn ang="0">
                    <a:pos x="117" y="196"/>
                  </a:cxn>
                  <a:cxn ang="0">
                    <a:pos x="107" y="197"/>
                  </a:cxn>
                  <a:cxn ang="0">
                    <a:pos x="100" y="197"/>
                  </a:cxn>
                  <a:cxn ang="0">
                    <a:pos x="95" y="197"/>
                  </a:cxn>
                  <a:cxn ang="0">
                    <a:pos x="85" y="197"/>
                  </a:cxn>
                  <a:cxn ang="0">
                    <a:pos x="65" y="195"/>
                  </a:cxn>
                  <a:cxn ang="0">
                    <a:pos x="43" y="191"/>
                  </a:cxn>
                  <a:cxn ang="0">
                    <a:pos x="22" y="185"/>
                  </a:cxn>
                  <a:cxn ang="0">
                    <a:pos x="5" y="175"/>
                  </a:cxn>
                  <a:cxn ang="0">
                    <a:pos x="0" y="163"/>
                  </a:cxn>
                  <a:cxn ang="0">
                    <a:pos x="9" y="145"/>
                  </a:cxn>
                  <a:cxn ang="0">
                    <a:pos x="39" y="123"/>
                  </a:cxn>
                  <a:cxn ang="0">
                    <a:pos x="40" y="123"/>
                  </a:cxn>
                  <a:cxn ang="0">
                    <a:pos x="42" y="122"/>
                  </a:cxn>
                  <a:cxn ang="0">
                    <a:pos x="43" y="121"/>
                  </a:cxn>
                  <a:cxn ang="0">
                    <a:pos x="45" y="120"/>
                  </a:cxn>
                  <a:cxn ang="0">
                    <a:pos x="47" y="119"/>
                  </a:cxn>
                  <a:cxn ang="0">
                    <a:pos x="53" y="118"/>
                  </a:cxn>
                  <a:cxn ang="0">
                    <a:pos x="60" y="117"/>
                  </a:cxn>
                  <a:cxn ang="0">
                    <a:pos x="70" y="114"/>
                  </a:cxn>
                  <a:cxn ang="0">
                    <a:pos x="80" y="111"/>
                  </a:cxn>
                  <a:cxn ang="0">
                    <a:pos x="93" y="109"/>
                  </a:cxn>
                  <a:cxn ang="0">
                    <a:pos x="107" y="104"/>
                  </a:cxn>
                  <a:cxn ang="0">
                    <a:pos x="122" y="99"/>
                  </a:cxn>
                  <a:cxn ang="0">
                    <a:pos x="137" y="95"/>
                  </a:cxn>
                  <a:cxn ang="0">
                    <a:pos x="152" y="90"/>
                  </a:cxn>
                  <a:cxn ang="0">
                    <a:pos x="167" y="84"/>
                  </a:cxn>
                  <a:cxn ang="0">
                    <a:pos x="182" y="77"/>
                  </a:cxn>
                  <a:cxn ang="0">
                    <a:pos x="196" y="72"/>
                  </a:cxn>
                  <a:cxn ang="0">
                    <a:pos x="209" y="64"/>
                  </a:cxn>
                  <a:cxn ang="0">
                    <a:pos x="222" y="57"/>
                  </a:cxn>
                  <a:cxn ang="0">
                    <a:pos x="232" y="49"/>
                  </a:cxn>
                </a:cxnLst>
                <a:rect l="0" t="0" r="r" b="b"/>
                <a:pathLst>
                  <a:path w="445" h="197">
                    <a:moveTo>
                      <a:pt x="232" y="49"/>
                    </a:moveTo>
                    <a:lnTo>
                      <a:pt x="253" y="32"/>
                    </a:lnTo>
                    <a:lnTo>
                      <a:pt x="274" y="20"/>
                    </a:lnTo>
                    <a:lnTo>
                      <a:pt x="296" y="11"/>
                    </a:lnTo>
                    <a:lnTo>
                      <a:pt x="318" y="4"/>
                    </a:lnTo>
                    <a:lnTo>
                      <a:pt x="338" y="0"/>
                    </a:lnTo>
                    <a:lnTo>
                      <a:pt x="360" y="1"/>
                    </a:lnTo>
                    <a:lnTo>
                      <a:pt x="381" y="7"/>
                    </a:lnTo>
                    <a:lnTo>
                      <a:pt x="400" y="16"/>
                    </a:lnTo>
                    <a:lnTo>
                      <a:pt x="418" y="30"/>
                    </a:lnTo>
                    <a:lnTo>
                      <a:pt x="433" y="46"/>
                    </a:lnTo>
                    <a:lnTo>
                      <a:pt x="442" y="64"/>
                    </a:lnTo>
                    <a:lnTo>
                      <a:pt x="445" y="82"/>
                    </a:lnTo>
                    <a:lnTo>
                      <a:pt x="442" y="102"/>
                    </a:lnTo>
                    <a:lnTo>
                      <a:pt x="430" y="120"/>
                    </a:lnTo>
                    <a:lnTo>
                      <a:pt x="410" y="137"/>
                    </a:lnTo>
                    <a:lnTo>
                      <a:pt x="377" y="152"/>
                    </a:lnTo>
                    <a:lnTo>
                      <a:pt x="358" y="159"/>
                    </a:lnTo>
                    <a:lnTo>
                      <a:pt x="337" y="165"/>
                    </a:lnTo>
                    <a:lnTo>
                      <a:pt x="315" y="171"/>
                    </a:lnTo>
                    <a:lnTo>
                      <a:pt x="293" y="175"/>
                    </a:lnTo>
                    <a:lnTo>
                      <a:pt x="270" y="180"/>
                    </a:lnTo>
                    <a:lnTo>
                      <a:pt x="247" y="183"/>
                    </a:lnTo>
                    <a:lnTo>
                      <a:pt x="225" y="187"/>
                    </a:lnTo>
                    <a:lnTo>
                      <a:pt x="204" y="189"/>
                    </a:lnTo>
                    <a:lnTo>
                      <a:pt x="183" y="191"/>
                    </a:lnTo>
                    <a:lnTo>
                      <a:pt x="163" y="193"/>
                    </a:lnTo>
                    <a:lnTo>
                      <a:pt x="146" y="195"/>
                    </a:lnTo>
                    <a:lnTo>
                      <a:pt x="131" y="196"/>
                    </a:lnTo>
                    <a:lnTo>
                      <a:pt x="117" y="196"/>
                    </a:lnTo>
                    <a:lnTo>
                      <a:pt x="107" y="197"/>
                    </a:lnTo>
                    <a:lnTo>
                      <a:pt x="100" y="197"/>
                    </a:lnTo>
                    <a:lnTo>
                      <a:pt x="95" y="197"/>
                    </a:lnTo>
                    <a:lnTo>
                      <a:pt x="85" y="197"/>
                    </a:lnTo>
                    <a:lnTo>
                      <a:pt x="65" y="195"/>
                    </a:lnTo>
                    <a:lnTo>
                      <a:pt x="43" y="191"/>
                    </a:lnTo>
                    <a:lnTo>
                      <a:pt x="22" y="185"/>
                    </a:lnTo>
                    <a:lnTo>
                      <a:pt x="5" y="175"/>
                    </a:lnTo>
                    <a:lnTo>
                      <a:pt x="0" y="163"/>
                    </a:lnTo>
                    <a:lnTo>
                      <a:pt x="9" y="145"/>
                    </a:lnTo>
                    <a:lnTo>
                      <a:pt x="39" y="123"/>
                    </a:lnTo>
                    <a:lnTo>
                      <a:pt x="40" y="123"/>
                    </a:lnTo>
                    <a:lnTo>
                      <a:pt x="42" y="122"/>
                    </a:lnTo>
                    <a:lnTo>
                      <a:pt x="43" y="121"/>
                    </a:lnTo>
                    <a:lnTo>
                      <a:pt x="45" y="120"/>
                    </a:lnTo>
                    <a:lnTo>
                      <a:pt x="47" y="119"/>
                    </a:lnTo>
                    <a:lnTo>
                      <a:pt x="53" y="118"/>
                    </a:lnTo>
                    <a:lnTo>
                      <a:pt x="60" y="117"/>
                    </a:lnTo>
                    <a:lnTo>
                      <a:pt x="70" y="114"/>
                    </a:lnTo>
                    <a:lnTo>
                      <a:pt x="80" y="111"/>
                    </a:lnTo>
                    <a:lnTo>
                      <a:pt x="93" y="109"/>
                    </a:lnTo>
                    <a:lnTo>
                      <a:pt x="107" y="104"/>
                    </a:lnTo>
                    <a:lnTo>
                      <a:pt x="122" y="99"/>
                    </a:lnTo>
                    <a:lnTo>
                      <a:pt x="137" y="95"/>
                    </a:lnTo>
                    <a:lnTo>
                      <a:pt x="152" y="90"/>
                    </a:lnTo>
                    <a:lnTo>
                      <a:pt x="167" y="84"/>
                    </a:lnTo>
                    <a:lnTo>
                      <a:pt x="182" y="77"/>
                    </a:lnTo>
                    <a:lnTo>
                      <a:pt x="196" y="72"/>
                    </a:lnTo>
                    <a:lnTo>
                      <a:pt x="209" y="64"/>
                    </a:lnTo>
                    <a:lnTo>
                      <a:pt x="222" y="57"/>
                    </a:lnTo>
                    <a:lnTo>
                      <a:pt x="232" y="49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4" name="Freeform 20"/>
              <p:cNvSpPr>
                <a:spLocks/>
              </p:cNvSpPr>
              <p:nvPr/>
            </p:nvSpPr>
            <p:spPr bwMode="auto">
              <a:xfrm>
                <a:off x="4700" y="2581"/>
                <a:ext cx="217" cy="93"/>
              </a:xfrm>
              <a:custGeom>
                <a:avLst/>
                <a:gdLst/>
                <a:ahLst/>
                <a:cxnLst>
                  <a:cxn ang="0">
                    <a:pos x="229" y="46"/>
                  </a:cxn>
                  <a:cxn ang="0">
                    <a:pos x="249" y="31"/>
                  </a:cxn>
                  <a:cxn ang="0">
                    <a:pos x="270" y="18"/>
                  </a:cxn>
                  <a:cxn ang="0">
                    <a:pos x="291" y="9"/>
                  </a:cxn>
                  <a:cxn ang="0">
                    <a:pos x="311" y="2"/>
                  </a:cxn>
                  <a:cxn ang="0">
                    <a:pos x="333" y="0"/>
                  </a:cxn>
                  <a:cxn ang="0">
                    <a:pos x="354" y="1"/>
                  </a:cxn>
                  <a:cxn ang="0">
                    <a:pos x="374" y="6"/>
                  </a:cxn>
                  <a:cxn ang="0">
                    <a:pos x="393" y="15"/>
                  </a:cxn>
                  <a:cxn ang="0">
                    <a:pos x="410" y="28"/>
                  </a:cxn>
                  <a:cxn ang="0">
                    <a:pos x="424" y="43"/>
                  </a:cxn>
                  <a:cxn ang="0">
                    <a:pos x="434" y="60"/>
                  </a:cxn>
                  <a:cxn ang="0">
                    <a:pos x="436" y="77"/>
                  </a:cxn>
                  <a:cxn ang="0">
                    <a:pos x="432" y="96"/>
                  </a:cxn>
                  <a:cxn ang="0">
                    <a:pos x="421" y="113"/>
                  </a:cxn>
                  <a:cxn ang="0">
                    <a:pos x="399" y="129"/>
                  </a:cxn>
                  <a:cxn ang="0">
                    <a:pos x="368" y="144"/>
                  </a:cxn>
                  <a:cxn ang="0">
                    <a:pos x="348" y="151"/>
                  </a:cxn>
                  <a:cxn ang="0">
                    <a:pos x="329" y="157"/>
                  </a:cxn>
                  <a:cxn ang="0">
                    <a:pos x="307" y="161"/>
                  </a:cxn>
                  <a:cxn ang="0">
                    <a:pos x="286" y="166"/>
                  </a:cxn>
                  <a:cxn ang="0">
                    <a:pos x="263" y="170"/>
                  </a:cxn>
                  <a:cxn ang="0">
                    <a:pos x="241" y="174"/>
                  </a:cxn>
                  <a:cxn ang="0">
                    <a:pos x="219" y="176"/>
                  </a:cxn>
                  <a:cxn ang="0">
                    <a:pos x="199" y="179"/>
                  </a:cxn>
                  <a:cxn ang="0">
                    <a:pos x="179" y="181"/>
                  </a:cxn>
                  <a:cxn ang="0">
                    <a:pos x="161" y="183"/>
                  </a:cxn>
                  <a:cxn ang="0">
                    <a:pos x="143" y="184"/>
                  </a:cxn>
                  <a:cxn ang="0">
                    <a:pos x="128" y="185"/>
                  </a:cxn>
                  <a:cxn ang="0">
                    <a:pos x="116" y="185"/>
                  </a:cxn>
                  <a:cxn ang="0">
                    <a:pos x="105" y="187"/>
                  </a:cxn>
                  <a:cxn ang="0">
                    <a:pos x="98" y="187"/>
                  </a:cxn>
                  <a:cxn ang="0">
                    <a:pos x="94" y="187"/>
                  </a:cxn>
                  <a:cxn ang="0">
                    <a:pos x="83" y="187"/>
                  </a:cxn>
                  <a:cxn ang="0">
                    <a:pos x="65" y="185"/>
                  </a:cxn>
                  <a:cxn ang="0">
                    <a:pos x="43" y="182"/>
                  </a:cxn>
                  <a:cxn ang="0">
                    <a:pos x="22" y="176"/>
                  </a:cxn>
                  <a:cxn ang="0">
                    <a:pos x="6" y="168"/>
                  </a:cxn>
                  <a:cxn ang="0">
                    <a:pos x="0" y="155"/>
                  </a:cxn>
                  <a:cxn ang="0">
                    <a:pos x="11" y="139"/>
                  </a:cxn>
                  <a:cxn ang="0">
                    <a:pos x="40" y="119"/>
                  </a:cxn>
                  <a:cxn ang="0">
                    <a:pos x="41" y="117"/>
                  </a:cxn>
                  <a:cxn ang="0">
                    <a:pos x="42" y="116"/>
                  </a:cxn>
                  <a:cxn ang="0">
                    <a:pos x="43" y="116"/>
                  </a:cxn>
                  <a:cxn ang="0">
                    <a:pos x="44" y="115"/>
                  </a:cxn>
                  <a:cxn ang="0">
                    <a:pos x="48" y="114"/>
                  </a:cxn>
                  <a:cxn ang="0">
                    <a:pos x="52" y="113"/>
                  </a:cxn>
                  <a:cxn ang="0">
                    <a:pos x="60" y="112"/>
                  </a:cxn>
                  <a:cxn ang="0">
                    <a:pos x="70" y="109"/>
                  </a:cxn>
                  <a:cxn ang="0">
                    <a:pos x="81" y="106"/>
                  </a:cxn>
                  <a:cxn ang="0">
                    <a:pos x="93" y="104"/>
                  </a:cxn>
                  <a:cxn ang="0">
                    <a:pos x="106" y="99"/>
                  </a:cxn>
                  <a:cxn ang="0">
                    <a:pos x="120" y="96"/>
                  </a:cxn>
                  <a:cxn ang="0">
                    <a:pos x="135" y="91"/>
                  </a:cxn>
                  <a:cxn ang="0">
                    <a:pos x="150" y="85"/>
                  </a:cxn>
                  <a:cxn ang="0">
                    <a:pos x="165" y="79"/>
                  </a:cxn>
                  <a:cxn ang="0">
                    <a:pos x="179" y="74"/>
                  </a:cxn>
                  <a:cxn ang="0">
                    <a:pos x="193" y="68"/>
                  </a:cxn>
                  <a:cxn ang="0">
                    <a:pos x="207" y="61"/>
                  </a:cxn>
                  <a:cxn ang="0">
                    <a:pos x="218" y="54"/>
                  </a:cxn>
                  <a:cxn ang="0">
                    <a:pos x="229" y="46"/>
                  </a:cxn>
                </a:cxnLst>
                <a:rect l="0" t="0" r="r" b="b"/>
                <a:pathLst>
                  <a:path w="436" h="187">
                    <a:moveTo>
                      <a:pt x="229" y="46"/>
                    </a:moveTo>
                    <a:lnTo>
                      <a:pt x="249" y="31"/>
                    </a:lnTo>
                    <a:lnTo>
                      <a:pt x="270" y="18"/>
                    </a:lnTo>
                    <a:lnTo>
                      <a:pt x="291" y="9"/>
                    </a:lnTo>
                    <a:lnTo>
                      <a:pt x="311" y="2"/>
                    </a:lnTo>
                    <a:lnTo>
                      <a:pt x="333" y="0"/>
                    </a:lnTo>
                    <a:lnTo>
                      <a:pt x="354" y="1"/>
                    </a:lnTo>
                    <a:lnTo>
                      <a:pt x="374" y="6"/>
                    </a:lnTo>
                    <a:lnTo>
                      <a:pt x="393" y="15"/>
                    </a:lnTo>
                    <a:lnTo>
                      <a:pt x="410" y="28"/>
                    </a:lnTo>
                    <a:lnTo>
                      <a:pt x="424" y="43"/>
                    </a:lnTo>
                    <a:lnTo>
                      <a:pt x="434" y="60"/>
                    </a:lnTo>
                    <a:lnTo>
                      <a:pt x="436" y="77"/>
                    </a:lnTo>
                    <a:lnTo>
                      <a:pt x="432" y="96"/>
                    </a:lnTo>
                    <a:lnTo>
                      <a:pt x="421" y="113"/>
                    </a:lnTo>
                    <a:lnTo>
                      <a:pt x="399" y="129"/>
                    </a:lnTo>
                    <a:lnTo>
                      <a:pt x="368" y="144"/>
                    </a:lnTo>
                    <a:lnTo>
                      <a:pt x="348" y="151"/>
                    </a:lnTo>
                    <a:lnTo>
                      <a:pt x="329" y="157"/>
                    </a:lnTo>
                    <a:lnTo>
                      <a:pt x="307" y="161"/>
                    </a:lnTo>
                    <a:lnTo>
                      <a:pt x="286" y="166"/>
                    </a:lnTo>
                    <a:lnTo>
                      <a:pt x="263" y="170"/>
                    </a:lnTo>
                    <a:lnTo>
                      <a:pt x="241" y="174"/>
                    </a:lnTo>
                    <a:lnTo>
                      <a:pt x="219" y="176"/>
                    </a:lnTo>
                    <a:lnTo>
                      <a:pt x="199" y="179"/>
                    </a:lnTo>
                    <a:lnTo>
                      <a:pt x="179" y="181"/>
                    </a:lnTo>
                    <a:lnTo>
                      <a:pt x="161" y="183"/>
                    </a:lnTo>
                    <a:lnTo>
                      <a:pt x="143" y="184"/>
                    </a:lnTo>
                    <a:lnTo>
                      <a:pt x="128" y="185"/>
                    </a:lnTo>
                    <a:lnTo>
                      <a:pt x="116" y="185"/>
                    </a:lnTo>
                    <a:lnTo>
                      <a:pt x="105" y="187"/>
                    </a:lnTo>
                    <a:lnTo>
                      <a:pt x="98" y="187"/>
                    </a:lnTo>
                    <a:lnTo>
                      <a:pt x="94" y="187"/>
                    </a:lnTo>
                    <a:lnTo>
                      <a:pt x="83" y="187"/>
                    </a:lnTo>
                    <a:lnTo>
                      <a:pt x="65" y="185"/>
                    </a:lnTo>
                    <a:lnTo>
                      <a:pt x="43" y="182"/>
                    </a:lnTo>
                    <a:lnTo>
                      <a:pt x="22" y="176"/>
                    </a:lnTo>
                    <a:lnTo>
                      <a:pt x="6" y="168"/>
                    </a:lnTo>
                    <a:lnTo>
                      <a:pt x="0" y="155"/>
                    </a:lnTo>
                    <a:lnTo>
                      <a:pt x="11" y="139"/>
                    </a:lnTo>
                    <a:lnTo>
                      <a:pt x="40" y="119"/>
                    </a:lnTo>
                    <a:lnTo>
                      <a:pt x="41" y="117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5"/>
                    </a:lnTo>
                    <a:lnTo>
                      <a:pt x="48" y="114"/>
                    </a:lnTo>
                    <a:lnTo>
                      <a:pt x="52" y="113"/>
                    </a:lnTo>
                    <a:lnTo>
                      <a:pt x="60" y="112"/>
                    </a:lnTo>
                    <a:lnTo>
                      <a:pt x="70" y="109"/>
                    </a:lnTo>
                    <a:lnTo>
                      <a:pt x="81" y="106"/>
                    </a:lnTo>
                    <a:lnTo>
                      <a:pt x="93" y="104"/>
                    </a:lnTo>
                    <a:lnTo>
                      <a:pt x="106" y="99"/>
                    </a:lnTo>
                    <a:lnTo>
                      <a:pt x="120" y="96"/>
                    </a:lnTo>
                    <a:lnTo>
                      <a:pt x="135" y="91"/>
                    </a:lnTo>
                    <a:lnTo>
                      <a:pt x="150" y="85"/>
                    </a:lnTo>
                    <a:lnTo>
                      <a:pt x="165" y="79"/>
                    </a:lnTo>
                    <a:lnTo>
                      <a:pt x="179" y="74"/>
                    </a:lnTo>
                    <a:lnTo>
                      <a:pt x="193" y="68"/>
                    </a:lnTo>
                    <a:lnTo>
                      <a:pt x="207" y="61"/>
                    </a:lnTo>
                    <a:lnTo>
                      <a:pt x="218" y="54"/>
                    </a:lnTo>
                    <a:lnTo>
                      <a:pt x="229" y="46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5" name="Freeform 21"/>
              <p:cNvSpPr>
                <a:spLocks/>
              </p:cNvSpPr>
              <p:nvPr/>
            </p:nvSpPr>
            <p:spPr bwMode="auto">
              <a:xfrm>
                <a:off x="4703" y="2584"/>
                <a:ext cx="212" cy="88"/>
              </a:xfrm>
              <a:custGeom>
                <a:avLst/>
                <a:gdLst/>
                <a:ahLst/>
                <a:cxnLst>
                  <a:cxn ang="0">
                    <a:pos x="224" y="44"/>
                  </a:cxn>
                  <a:cxn ang="0">
                    <a:pos x="243" y="30"/>
                  </a:cxn>
                  <a:cxn ang="0">
                    <a:pos x="264" y="18"/>
                  </a:cxn>
                  <a:cxn ang="0">
                    <a:pos x="285" y="9"/>
                  </a:cxn>
                  <a:cxn ang="0">
                    <a:pos x="305" y="2"/>
                  </a:cxn>
                  <a:cxn ang="0">
                    <a:pos x="326" y="0"/>
                  </a:cxn>
                  <a:cxn ang="0">
                    <a:pos x="346" y="1"/>
                  </a:cxn>
                  <a:cxn ang="0">
                    <a:pos x="365" y="6"/>
                  </a:cxn>
                  <a:cxn ang="0">
                    <a:pos x="385" y="14"/>
                  </a:cxn>
                  <a:cxn ang="0">
                    <a:pos x="401" y="25"/>
                  </a:cxn>
                  <a:cxn ang="0">
                    <a:pos x="415" y="40"/>
                  </a:cxn>
                  <a:cxn ang="0">
                    <a:pos x="423" y="55"/>
                  </a:cxn>
                  <a:cxn ang="0">
                    <a:pos x="425" y="72"/>
                  </a:cxn>
                  <a:cxn ang="0">
                    <a:pos x="422" y="88"/>
                  </a:cxn>
                  <a:cxn ang="0">
                    <a:pos x="409" y="105"/>
                  </a:cxn>
                  <a:cxn ang="0">
                    <a:pos x="388" y="121"/>
                  </a:cxn>
                  <a:cxn ang="0">
                    <a:pos x="357" y="135"/>
                  </a:cxn>
                  <a:cxn ang="0">
                    <a:pos x="339" y="141"/>
                  </a:cxn>
                  <a:cxn ang="0">
                    <a:pos x="318" y="146"/>
                  </a:cxn>
                  <a:cxn ang="0">
                    <a:pos x="297" y="152"/>
                  </a:cxn>
                  <a:cxn ang="0">
                    <a:pos x="277" y="156"/>
                  </a:cxn>
                  <a:cxn ang="0">
                    <a:pos x="255" y="160"/>
                  </a:cxn>
                  <a:cxn ang="0">
                    <a:pos x="234" y="163"/>
                  </a:cxn>
                  <a:cxn ang="0">
                    <a:pos x="213" y="167"/>
                  </a:cxn>
                  <a:cxn ang="0">
                    <a:pos x="193" y="169"/>
                  </a:cxn>
                  <a:cxn ang="0">
                    <a:pos x="174" y="170"/>
                  </a:cxn>
                  <a:cxn ang="0">
                    <a:pos x="156" y="173"/>
                  </a:cxn>
                  <a:cxn ang="0">
                    <a:pos x="140" y="174"/>
                  </a:cxn>
                  <a:cxn ang="0">
                    <a:pos x="125" y="175"/>
                  </a:cxn>
                  <a:cxn ang="0">
                    <a:pos x="113" y="175"/>
                  </a:cxn>
                  <a:cxn ang="0">
                    <a:pos x="103" y="176"/>
                  </a:cxn>
                  <a:cxn ang="0">
                    <a:pos x="96" y="176"/>
                  </a:cxn>
                  <a:cxn ang="0">
                    <a:pos x="92" y="176"/>
                  </a:cxn>
                  <a:cxn ang="0">
                    <a:pos x="82" y="176"/>
                  </a:cxn>
                  <a:cxn ang="0">
                    <a:pos x="64" y="175"/>
                  </a:cxn>
                  <a:cxn ang="0">
                    <a:pos x="42" y="173"/>
                  </a:cxn>
                  <a:cxn ang="0">
                    <a:pos x="21" y="168"/>
                  </a:cxn>
                  <a:cxn ang="0">
                    <a:pos x="5" y="160"/>
                  </a:cxn>
                  <a:cxn ang="0">
                    <a:pos x="0" y="149"/>
                  </a:cxn>
                  <a:cxn ang="0">
                    <a:pos x="11" y="133"/>
                  </a:cxn>
                  <a:cxn ang="0">
                    <a:pos x="39" y="113"/>
                  </a:cxn>
                  <a:cxn ang="0">
                    <a:pos x="41" y="111"/>
                  </a:cxn>
                  <a:cxn ang="0">
                    <a:pos x="42" y="111"/>
                  </a:cxn>
                  <a:cxn ang="0">
                    <a:pos x="42" y="110"/>
                  </a:cxn>
                  <a:cxn ang="0">
                    <a:pos x="43" y="110"/>
                  </a:cxn>
                  <a:cxn ang="0">
                    <a:pos x="52" y="108"/>
                  </a:cxn>
                  <a:cxn ang="0">
                    <a:pos x="68" y="103"/>
                  </a:cxn>
                  <a:cxn ang="0">
                    <a:pos x="91" y="98"/>
                  </a:cxn>
                  <a:cxn ang="0">
                    <a:pos x="118" y="91"/>
                  </a:cxn>
                  <a:cxn ang="0">
                    <a:pos x="147" y="82"/>
                  </a:cxn>
                  <a:cxn ang="0">
                    <a:pos x="175" y="70"/>
                  </a:cxn>
                  <a:cxn ang="0">
                    <a:pos x="202" y="57"/>
                  </a:cxn>
                  <a:cxn ang="0">
                    <a:pos x="224" y="44"/>
                  </a:cxn>
                </a:cxnLst>
                <a:rect l="0" t="0" r="r" b="b"/>
                <a:pathLst>
                  <a:path w="425" h="176">
                    <a:moveTo>
                      <a:pt x="224" y="44"/>
                    </a:moveTo>
                    <a:lnTo>
                      <a:pt x="243" y="30"/>
                    </a:lnTo>
                    <a:lnTo>
                      <a:pt x="264" y="18"/>
                    </a:lnTo>
                    <a:lnTo>
                      <a:pt x="285" y="9"/>
                    </a:lnTo>
                    <a:lnTo>
                      <a:pt x="305" y="2"/>
                    </a:lnTo>
                    <a:lnTo>
                      <a:pt x="326" y="0"/>
                    </a:lnTo>
                    <a:lnTo>
                      <a:pt x="346" y="1"/>
                    </a:lnTo>
                    <a:lnTo>
                      <a:pt x="365" y="6"/>
                    </a:lnTo>
                    <a:lnTo>
                      <a:pt x="385" y="14"/>
                    </a:lnTo>
                    <a:lnTo>
                      <a:pt x="401" y="25"/>
                    </a:lnTo>
                    <a:lnTo>
                      <a:pt x="415" y="40"/>
                    </a:lnTo>
                    <a:lnTo>
                      <a:pt x="423" y="55"/>
                    </a:lnTo>
                    <a:lnTo>
                      <a:pt x="425" y="72"/>
                    </a:lnTo>
                    <a:lnTo>
                      <a:pt x="422" y="88"/>
                    </a:lnTo>
                    <a:lnTo>
                      <a:pt x="409" y="105"/>
                    </a:lnTo>
                    <a:lnTo>
                      <a:pt x="388" y="121"/>
                    </a:lnTo>
                    <a:lnTo>
                      <a:pt x="357" y="135"/>
                    </a:lnTo>
                    <a:lnTo>
                      <a:pt x="339" y="141"/>
                    </a:lnTo>
                    <a:lnTo>
                      <a:pt x="318" y="146"/>
                    </a:lnTo>
                    <a:lnTo>
                      <a:pt x="297" y="152"/>
                    </a:lnTo>
                    <a:lnTo>
                      <a:pt x="277" y="156"/>
                    </a:lnTo>
                    <a:lnTo>
                      <a:pt x="255" y="160"/>
                    </a:lnTo>
                    <a:lnTo>
                      <a:pt x="234" y="163"/>
                    </a:lnTo>
                    <a:lnTo>
                      <a:pt x="213" y="167"/>
                    </a:lnTo>
                    <a:lnTo>
                      <a:pt x="193" y="169"/>
                    </a:lnTo>
                    <a:lnTo>
                      <a:pt x="174" y="170"/>
                    </a:lnTo>
                    <a:lnTo>
                      <a:pt x="156" y="173"/>
                    </a:lnTo>
                    <a:lnTo>
                      <a:pt x="140" y="174"/>
                    </a:lnTo>
                    <a:lnTo>
                      <a:pt x="125" y="175"/>
                    </a:lnTo>
                    <a:lnTo>
                      <a:pt x="113" y="175"/>
                    </a:lnTo>
                    <a:lnTo>
                      <a:pt x="103" y="176"/>
                    </a:lnTo>
                    <a:lnTo>
                      <a:pt x="96" y="176"/>
                    </a:lnTo>
                    <a:lnTo>
                      <a:pt x="92" y="176"/>
                    </a:lnTo>
                    <a:lnTo>
                      <a:pt x="82" y="176"/>
                    </a:lnTo>
                    <a:lnTo>
                      <a:pt x="64" y="175"/>
                    </a:lnTo>
                    <a:lnTo>
                      <a:pt x="42" y="173"/>
                    </a:lnTo>
                    <a:lnTo>
                      <a:pt x="21" y="168"/>
                    </a:lnTo>
                    <a:lnTo>
                      <a:pt x="5" y="160"/>
                    </a:lnTo>
                    <a:lnTo>
                      <a:pt x="0" y="149"/>
                    </a:lnTo>
                    <a:lnTo>
                      <a:pt x="11" y="133"/>
                    </a:lnTo>
                    <a:lnTo>
                      <a:pt x="39" y="113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3" y="110"/>
                    </a:lnTo>
                    <a:lnTo>
                      <a:pt x="52" y="108"/>
                    </a:lnTo>
                    <a:lnTo>
                      <a:pt x="68" y="103"/>
                    </a:lnTo>
                    <a:lnTo>
                      <a:pt x="91" y="98"/>
                    </a:lnTo>
                    <a:lnTo>
                      <a:pt x="118" y="91"/>
                    </a:lnTo>
                    <a:lnTo>
                      <a:pt x="147" y="82"/>
                    </a:lnTo>
                    <a:lnTo>
                      <a:pt x="175" y="70"/>
                    </a:lnTo>
                    <a:lnTo>
                      <a:pt x="202" y="57"/>
                    </a:lnTo>
                    <a:lnTo>
                      <a:pt x="224" y="44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6" name="Freeform 22"/>
              <p:cNvSpPr>
                <a:spLocks/>
              </p:cNvSpPr>
              <p:nvPr/>
            </p:nvSpPr>
            <p:spPr bwMode="auto">
              <a:xfrm>
                <a:off x="4706" y="2587"/>
                <a:ext cx="207" cy="83"/>
              </a:xfrm>
              <a:custGeom>
                <a:avLst/>
                <a:gdLst/>
                <a:ahLst/>
                <a:cxnLst>
                  <a:cxn ang="0">
                    <a:pos x="218" y="41"/>
                  </a:cxn>
                  <a:cxn ang="0">
                    <a:pos x="237" y="28"/>
                  </a:cxn>
                  <a:cxn ang="0">
                    <a:pos x="257" y="17"/>
                  </a:cxn>
                  <a:cxn ang="0">
                    <a:pos x="278" y="9"/>
                  </a:cxn>
                  <a:cxn ang="0">
                    <a:pos x="298" y="2"/>
                  </a:cxn>
                  <a:cxn ang="0">
                    <a:pos x="318" y="0"/>
                  </a:cxn>
                  <a:cxn ang="0">
                    <a:pos x="339" y="1"/>
                  </a:cxn>
                  <a:cxn ang="0">
                    <a:pos x="358" y="4"/>
                  </a:cxn>
                  <a:cxn ang="0">
                    <a:pos x="377" y="12"/>
                  </a:cxn>
                  <a:cxn ang="0">
                    <a:pos x="393" y="24"/>
                  </a:cxn>
                  <a:cxn ang="0">
                    <a:pos x="405" y="36"/>
                  </a:cxn>
                  <a:cxn ang="0">
                    <a:pos x="412" y="51"/>
                  </a:cxn>
                  <a:cxn ang="0">
                    <a:pos x="415" y="66"/>
                  </a:cxn>
                  <a:cxn ang="0">
                    <a:pos x="410" y="82"/>
                  </a:cxn>
                  <a:cxn ang="0">
                    <a:pos x="397" y="97"/>
                  </a:cxn>
                  <a:cxn ang="0">
                    <a:pos x="377" y="112"/>
                  </a:cxn>
                  <a:cxn ang="0">
                    <a:pos x="347" y="126"/>
                  </a:cxn>
                  <a:cxn ang="0">
                    <a:pos x="328" y="132"/>
                  </a:cxn>
                  <a:cxn ang="0">
                    <a:pos x="309" y="138"/>
                  </a:cxn>
                  <a:cxn ang="0">
                    <a:pos x="288" y="142"/>
                  </a:cxn>
                  <a:cxn ang="0">
                    <a:pos x="268" y="147"/>
                  </a:cxn>
                  <a:cxn ang="0">
                    <a:pos x="248" y="150"/>
                  </a:cxn>
                  <a:cxn ang="0">
                    <a:pos x="227" y="154"/>
                  </a:cxn>
                  <a:cxn ang="0">
                    <a:pos x="206" y="156"/>
                  </a:cxn>
                  <a:cxn ang="0">
                    <a:pos x="187" y="158"/>
                  </a:cxn>
                  <a:cxn ang="0">
                    <a:pos x="168" y="161"/>
                  </a:cxn>
                  <a:cxn ang="0">
                    <a:pos x="151" y="163"/>
                  </a:cxn>
                  <a:cxn ang="0">
                    <a:pos x="135" y="164"/>
                  </a:cxn>
                  <a:cxn ang="0">
                    <a:pos x="121" y="165"/>
                  </a:cxn>
                  <a:cxn ang="0">
                    <a:pos x="109" y="165"/>
                  </a:cxn>
                  <a:cxn ang="0">
                    <a:pos x="100" y="167"/>
                  </a:cxn>
                  <a:cxn ang="0">
                    <a:pos x="93" y="167"/>
                  </a:cxn>
                  <a:cxn ang="0">
                    <a:pos x="90" y="167"/>
                  </a:cxn>
                  <a:cxn ang="0">
                    <a:pos x="79" y="167"/>
                  </a:cxn>
                  <a:cxn ang="0">
                    <a:pos x="62" y="165"/>
                  </a:cxn>
                  <a:cxn ang="0">
                    <a:pos x="40" y="164"/>
                  </a:cxn>
                  <a:cxn ang="0">
                    <a:pos x="20" y="160"/>
                  </a:cxn>
                  <a:cxn ang="0">
                    <a:pos x="5" y="153"/>
                  </a:cxn>
                  <a:cxn ang="0">
                    <a:pos x="0" y="141"/>
                  </a:cxn>
                  <a:cxn ang="0">
                    <a:pos x="10" y="126"/>
                  </a:cxn>
                  <a:cxn ang="0">
                    <a:pos x="39" y="107"/>
                  </a:cxn>
                  <a:cxn ang="0">
                    <a:pos x="39" y="107"/>
                  </a:cxn>
                  <a:cxn ang="0">
                    <a:pos x="40" y="105"/>
                  </a:cxn>
                  <a:cxn ang="0">
                    <a:pos x="40" y="105"/>
                  </a:cxn>
                  <a:cxn ang="0">
                    <a:pos x="41" y="105"/>
                  </a:cxn>
                  <a:cxn ang="0">
                    <a:pos x="51" y="103"/>
                  </a:cxn>
                  <a:cxn ang="0">
                    <a:pos x="67" y="99"/>
                  </a:cxn>
                  <a:cxn ang="0">
                    <a:pos x="90" y="93"/>
                  </a:cxn>
                  <a:cxn ang="0">
                    <a:pos x="116" y="86"/>
                  </a:cxn>
                  <a:cxn ang="0">
                    <a:pos x="144" y="77"/>
                  </a:cxn>
                  <a:cxn ang="0">
                    <a:pos x="172" y="66"/>
                  </a:cxn>
                  <a:cxn ang="0">
                    <a:pos x="197" y="54"/>
                  </a:cxn>
                  <a:cxn ang="0">
                    <a:pos x="218" y="41"/>
                  </a:cxn>
                </a:cxnLst>
                <a:rect l="0" t="0" r="r" b="b"/>
                <a:pathLst>
                  <a:path w="415" h="167">
                    <a:moveTo>
                      <a:pt x="218" y="41"/>
                    </a:moveTo>
                    <a:lnTo>
                      <a:pt x="237" y="28"/>
                    </a:lnTo>
                    <a:lnTo>
                      <a:pt x="257" y="17"/>
                    </a:lnTo>
                    <a:lnTo>
                      <a:pt x="278" y="9"/>
                    </a:lnTo>
                    <a:lnTo>
                      <a:pt x="298" y="2"/>
                    </a:lnTo>
                    <a:lnTo>
                      <a:pt x="318" y="0"/>
                    </a:lnTo>
                    <a:lnTo>
                      <a:pt x="339" y="1"/>
                    </a:lnTo>
                    <a:lnTo>
                      <a:pt x="358" y="4"/>
                    </a:lnTo>
                    <a:lnTo>
                      <a:pt x="377" y="12"/>
                    </a:lnTo>
                    <a:lnTo>
                      <a:pt x="393" y="24"/>
                    </a:lnTo>
                    <a:lnTo>
                      <a:pt x="405" y="36"/>
                    </a:lnTo>
                    <a:lnTo>
                      <a:pt x="412" y="51"/>
                    </a:lnTo>
                    <a:lnTo>
                      <a:pt x="415" y="66"/>
                    </a:lnTo>
                    <a:lnTo>
                      <a:pt x="410" y="82"/>
                    </a:lnTo>
                    <a:lnTo>
                      <a:pt x="397" y="97"/>
                    </a:lnTo>
                    <a:lnTo>
                      <a:pt x="377" y="112"/>
                    </a:lnTo>
                    <a:lnTo>
                      <a:pt x="347" y="126"/>
                    </a:lnTo>
                    <a:lnTo>
                      <a:pt x="328" y="132"/>
                    </a:lnTo>
                    <a:lnTo>
                      <a:pt x="309" y="138"/>
                    </a:lnTo>
                    <a:lnTo>
                      <a:pt x="288" y="142"/>
                    </a:lnTo>
                    <a:lnTo>
                      <a:pt x="268" y="147"/>
                    </a:lnTo>
                    <a:lnTo>
                      <a:pt x="248" y="150"/>
                    </a:lnTo>
                    <a:lnTo>
                      <a:pt x="227" y="154"/>
                    </a:lnTo>
                    <a:lnTo>
                      <a:pt x="206" y="156"/>
                    </a:lnTo>
                    <a:lnTo>
                      <a:pt x="187" y="158"/>
                    </a:lnTo>
                    <a:lnTo>
                      <a:pt x="168" y="161"/>
                    </a:lnTo>
                    <a:lnTo>
                      <a:pt x="151" y="163"/>
                    </a:lnTo>
                    <a:lnTo>
                      <a:pt x="135" y="164"/>
                    </a:lnTo>
                    <a:lnTo>
                      <a:pt x="121" y="165"/>
                    </a:lnTo>
                    <a:lnTo>
                      <a:pt x="109" y="165"/>
                    </a:lnTo>
                    <a:lnTo>
                      <a:pt x="100" y="167"/>
                    </a:lnTo>
                    <a:lnTo>
                      <a:pt x="93" y="167"/>
                    </a:lnTo>
                    <a:lnTo>
                      <a:pt x="90" y="167"/>
                    </a:lnTo>
                    <a:lnTo>
                      <a:pt x="79" y="167"/>
                    </a:lnTo>
                    <a:lnTo>
                      <a:pt x="62" y="165"/>
                    </a:lnTo>
                    <a:lnTo>
                      <a:pt x="40" y="164"/>
                    </a:lnTo>
                    <a:lnTo>
                      <a:pt x="20" y="160"/>
                    </a:lnTo>
                    <a:lnTo>
                      <a:pt x="5" y="153"/>
                    </a:lnTo>
                    <a:lnTo>
                      <a:pt x="0" y="141"/>
                    </a:lnTo>
                    <a:lnTo>
                      <a:pt x="10" y="126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1" y="105"/>
                    </a:lnTo>
                    <a:lnTo>
                      <a:pt x="51" y="103"/>
                    </a:lnTo>
                    <a:lnTo>
                      <a:pt x="67" y="99"/>
                    </a:lnTo>
                    <a:lnTo>
                      <a:pt x="90" y="93"/>
                    </a:lnTo>
                    <a:lnTo>
                      <a:pt x="116" y="86"/>
                    </a:lnTo>
                    <a:lnTo>
                      <a:pt x="144" y="77"/>
                    </a:lnTo>
                    <a:lnTo>
                      <a:pt x="172" y="66"/>
                    </a:lnTo>
                    <a:lnTo>
                      <a:pt x="197" y="54"/>
                    </a:lnTo>
                    <a:lnTo>
                      <a:pt x="218" y="4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7" name="Freeform 23"/>
              <p:cNvSpPr>
                <a:spLocks/>
              </p:cNvSpPr>
              <p:nvPr/>
            </p:nvSpPr>
            <p:spPr bwMode="auto">
              <a:xfrm>
                <a:off x="4708" y="2590"/>
                <a:ext cx="202" cy="78"/>
              </a:xfrm>
              <a:custGeom>
                <a:avLst/>
                <a:gdLst/>
                <a:ahLst/>
                <a:cxnLst>
                  <a:cxn ang="0">
                    <a:pos x="213" y="41"/>
                  </a:cxn>
                  <a:cxn ang="0">
                    <a:pos x="231" y="28"/>
                  </a:cxn>
                  <a:cxn ang="0">
                    <a:pos x="251" y="16"/>
                  </a:cxn>
                  <a:cxn ang="0">
                    <a:pos x="272" y="8"/>
                  </a:cxn>
                  <a:cxn ang="0">
                    <a:pos x="291" y="3"/>
                  </a:cxn>
                  <a:cxn ang="0">
                    <a:pos x="312" y="0"/>
                  </a:cxn>
                  <a:cxn ang="0">
                    <a:pos x="331" y="0"/>
                  </a:cxn>
                  <a:cxn ang="0">
                    <a:pos x="350" y="4"/>
                  </a:cxn>
                  <a:cxn ang="0">
                    <a:pos x="368" y="12"/>
                  </a:cxn>
                  <a:cxn ang="0">
                    <a:pos x="384" y="22"/>
                  </a:cxn>
                  <a:cxn ang="0">
                    <a:pos x="396" y="35"/>
                  </a:cxn>
                  <a:cxn ang="0">
                    <a:pos x="403" y="47"/>
                  </a:cxn>
                  <a:cxn ang="0">
                    <a:pos x="404" y="62"/>
                  </a:cxn>
                  <a:cxn ang="0">
                    <a:pos x="399" y="76"/>
                  </a:cxn>
                  <a:cxn ang="0">
                    <a:pos x="386" y="91"/>
                  </a:cxn>
                  <a:cxn ang="0">
                    <a:pos x="365" y="105"/>
                  </a:cxn>
                  <a:cxn ang="0">
                    <a:pos x="335" y="118"/>
                  </a:cxn>
                  <a:cxn ang="0">
                    <a:pos x="318" y="124"/>
                  </a:cxn>
                  <a:cxn ang="0">
                    <a:pos x="298" y="128"/>
                  </a:cxn>
                  <a:cxn ang="0">
                    <a:pos x="278" y="134"/>
                  </a:cxn>
                  <a:cxn ang="0">
                    <a:pos x="259" y="137"/>
                  </a:cxn>
                  <a:cxn ang="0">
                    <a:pos x="239" y="141"/>
                  </a:cxn>
                  <a:cxn ang="0">
                    <a:pos x="219" y="144"/>
                  </a:cxn>
                  <a:cxn ang="0">
                    <a:pos x="200" y="147"/>
                  </a:cxn>
                  <a:cxn ang="0">
                    <a:pos x="181" y="149"/>
                  </a:cxn>
                  <a:cxn ang="0">
                    <a:pos x="163" y="151"/>
                  </a:cxn>
                  <a:cxn ang="0">
                    <a:pos x="146" y="153"/>
                  </a:cxn>
                  <a:cxn ang="0">
                    <a:pos x="131" y="155"/>
                  </a:cxn>
                  <a:cxn ang="0">
                    <a:pos x="118" y="156"/>
                  </a:cxn>
                  <a:cxn ang="0">
                    <a:pos x="107" y="156"/>
                  </a:cxn>
                  <a:cxn ang="0">
                    <a:pos x="98" y="157"/>
                  </a:cxn>
                  <a:cxn ang="0">
                    <a:pos x="91" y="157"/>
                  </a:cxn>
                  <a:cxn ang="0">
                    <a:pos x="87" y="157"/>
                  </a:cxn>
                  <a:cxn ang="0">
                    <a:pos x="78" y="157"/>
                  </a:cxn>
                  <a:cxn ang="0">
                    <a:pos x="60" y="157"/>
                  </a:cxn>
                  <a:cxn ang="0">
                    <a:pos x="39" y="156"/>
                  </a:cxn>
                  <a:cxn ang="0">
                    <a:pos x="18" y="151"/>
                  </a:cxn>
                  <a:cxn ang="0">
                    <a:pos x="4" y="145"/>
                  </a:cxn>
                  <a:cxn ang="0">
                    <a:pos x="0" y="135"/>
                  </a:cxn>
                  <a:cxn ang="0">
                    <a:pos x="10" y="121"/>
                  </a:cxn>
                  <a:cxn ang="0">
                    <a:pos x="39" y="102"/>
                  </a:cxn>
                  <a:cxn ang="0">
                    <a:pos x="39" y="102"/>
                  </a:cxn>
                  <a:cxn ang="0">
                    <a:pos x="40" y="102"/>
                  </a:cxn>
                  <a:cxn ang="0">
                    <a:pos x="40" y="102"/>
                  </a:cxn>
                  <a:cxn ang="0">
                    <a:pos x="41" y="100"/>
                  </a:cxn>
                  <a:cxn ang="0">
                    <a:pos x="50" y="98"/>
                  </a:cxn>
                  <a:cxn ang="0">
                    <a:pos x="67" y="95"/>
                  </a:cxn>
                  <a:cxn ang="0">
                    <a:pos x="88" y="89"/>
                  </a:cxn>
                  <a:cxn ang="0">
                    <a:pos x="115" y="82"/>
                  </a:cxn>
                  <a:cxn ang="0">
                    <a:pos x="141" y="74"/>
                  </a:cxn>
                  <a:cxn ang="0">
                    <a:pos x="168" y="64"/>
                  </a:cxn>
                  <a:cxn ang="0">
                    <a:pos x="193" y="53"/>
                  </a:cxn>
                  <a:cxn ang="0">
                    <a:pos x="213" y="41"/>
                  </a:cxn>
                </a:cxnLst>
                <a:rect l="0" t="0" r="r" b="b"/>
                <a:pathLst>
                  <a:path w="404" h="157">
                    <a:moveTo>
                      <a:pt x="213" y="41"/>
                    </a:moveTo>
                    <a:lnTo>
                      <a:pt x="231" y="28"/>
                    </a:lnTo>
                    <a:lnTo>
                      <a:pt x="251" y="16"/>
                    </a:lnTo>
                    <a:lnTo>
                      <a:pt x="272" y="8"/>
                    </a:lnTo>
                    <a:lnTo>
                      <a:pt x="291" y="3"/>
                    </a:lnTo>
                    <a:lnTo>
                      <a:pt x="312" y="0"/>
                    </a:lnTo>
                    <a:lnTo>
                      <a:pt x="331" y="0"/>
                    </a:lnTo>
                    <a:lnTo>
                      <a:pt x="350" y="4"/>
                    </a:lnTo>
                    <a:lnTo>
                      <a:pt x="368" y="12"/>
                    </a:lnTo>
                    <a:lnTo>
                      <a:pt x="384" y="22"/>
                    </a:lnTo>
                    <a:lnTo>
                      <a:pt x="396" y="35"/>
                    </a:lnTo>
                    <a:lnTo>
                      <a:pt x="403" y="47"/>
                    </a:lnTo>
                    <a:lnTo>
                      <a:pt x="404" y="62"/>
                    </a:lnTo>
                    <a:lnTo>
                      <a:pt x="399" y="76"/>
                    </a:lnTo>
                    <a:lnTo>
                      <a:pt x="386" y="91"/>
                    </a:lnTo>
                    <a:lnTo>
                      <a:pt x="365" y="105"/>
                    </a:lnTo>
                    <a:lnTo>
                      <a:pt x="335" y="118"/>
                    </a:lnTo>
                    <a:lnTo>
                      <a:pt x="318" y="124"/>
                    </a:lnTo>
                    <a:lnTo>
                      <a:pt x="298" y="128"/>
                    </a:lnTo>
                    <a:lnTo>
                      <a:pt x="278" y="134"/>
                    </a:lnTo>
                    <a:lnTo>
                      <a:pt x="259" y="137"/>
                    </a:lnTo>
                    <a:lnTo>
                      <a:pt x="239" y="141"/>
                    </a:lnTo>
                    <a:lnTo>
                      <a:pt x="219" y="144"/>
                    </a:lnTo>
                    <a:lnTo>
                      <a:pt x="200" y="147"/>
                    </a:lnTo>
                    <a:lnTo>
                      <a:pt x="181" y="149"/>
                    </a:lnTo>
                    <a:lnTo>
                      <a:pt x="163" y="151"/>
                    </a:lnTo>
                    <a:lnTo>
                      <a:pt x="146" y="153"/>
                    </a:lnTo>
                    <a:lnTo>
                      <a:pt x="131" y="155"/>
                    </a:lnTo>
                    <a:lnTo>
                      <a:pt x="118" y="156"/>
                    </a:lnTo>
                    <a:lnTo>
                      <a:pt x="107" y="156"/>
                    </a:lnTo>
                    <a:lnTo>
                      <a:pt x="98" y="157"/>
                    </a:lnTo>
                    <a:lnTo>
                      <a:pt x="91" y="157"/>
                    </a:lnTo>
                    <a:lnTo>
                      <a:pt x="87" y="157"/>
                    </a:lnTo>
                    <a:lnTo>
                      <a:pt x="78" y="157"/>
                    </a:lnTo>
                    <a:lnTo>
                      <a:pt x="60" y="157"/>
                    </a:lnTo>
                    <a:lnTo>
                      <a:pt x="39" y="156"/>
                    </a:lnTo>
                    <a:lnTo>
                      <a:pt x="18" y="151"/>
                    </a:lnTo>
                    <a:lnTo>
                      <a:pt x="4" y="145"/>
                    </a:lnTo>
                    <a:lnTo>
                      <a:pt x="0" y="135"/>
                    </a:lnTo>
                    <a:lnTo>
                      <a:pt x="10" y="121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1" y="100"/>
                    </a:lnTo>
                    <a:lnTo>
                      <a:pt x="50" y="98"/>
                    </a:lnTo>
                    <a:lnTo>
                      <a:pt x="67" y="95"/>
                    </a:lnTo>
                    <a:lnTo>
                      <a:pt x="88" y="89"/>
                    </a:lnTo>
                    <a:lnTo>
                      <a:pt x="115" y="82"/>
                    </a:lnTo>
                    <a:lnTo>
                      <a:pt x="141" y="74"/>
                    </a:lnTo>
                    <a:lnTo>
                      <a:pt x="168" y="64"/>
                    </a:lnTo>
                    <a:lnTo>
                      <a:pt x="193" y="53"/>
                    </a:lnTo>
                    <a:lnTo>
                      <a:pt x="213" y="4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8" name="Freeform 24"/>
              <p:cNvSpPr>
                <a:spLocks/>
              </p:cNvSpPr>
              <p:nvPr/>
            </p:nvSpPr>
            <p:spPr bwMode="auto">
              <a:xfrm>
                <a:off x="4711" y="2593"/>
                <a:ext cx="198" cy="73"/>
              </a:xfrm>
              <a:custGeom>
                <a:avLst/>
                <a:gdLst/>
                <a:ahLst/>
                <a:cxnLst>
                  <a:cxn ang="0">
                    <a:pos x="41" y="96"/>
                  </a:cxn>
                  <a:cxn ang="0">
                    <a:pos x="46" y="94"/>
                  </a:cxn>
                  <a:cxn ang="0">
                    <a:pos x="60" y="91"/>
                  </a:cxn>
                  <a:cxn ang="0">
                    <a:pos x="81" y="86"/>
                  </a:cxn>
                  <a:cxn ang="0">
                    <a:pos x="107" y="80"/>
                  </a:cxn>
                  <a:cxn ang="0">
                    <a:pos x="135" y="71"/>
                  </a:cxn>
                  <a:cxn ang="0">
                    <a:pos x="164" y="61"/>
                  </a:cxn>
                  <a:cxn ang="0">
                    <a:pos x="189" y="51"/>
                  </a:cxn>
                  <a:cxn ang="0">
                    <a:pos x="211" y="38"/>
                  </a:cxn>
                  <a:cxn ang="0">
                    <a:pos x="230" y="27"/>
                  </a:cxn>
                  <a:cxn ang="0">
                    <a:pos x="249" y="16"/>
                  </a:cxn>
                  <a:cxn ang="0">
                    <a:pos x="268" y="8"/>
                  </a:cxn>
                  <a:cxn ang="0">
                    <a:pos x="287" y="2"/>
                  </a:cxn>
                  <a:cxn ang="0">
                    <a:pos x="307" y="0"/>
                  </a:cxn>
                  <a:cxn ang="0">
                    <a:pos x="326" y="0"/>
                  </a:cxn>
                  <a:cxn ang="0">
                    <a:pos x="345" y="3"/>
                  </a:cxn>
                  <a:cxn ang="0">
                    <a:pos x="362" y="10"/>
                  </a:cxn>
                  <a:cxn ang="0">
                    <a:pos x="378" y="21"/>
                  </a:cxn>
                  <a:cxn ang="0">
                    <a:pos x="390" y="31"/>
                  </a:cxn>
                  <a:cxn ang="0">
                    <a:pos x="395" y="44"/>
                  </a:cxn>
                  <a:cxn ang="0">
                    <a:pos x="397" y="58"/>
                  </a:cxn>
                  <a:cxn ang="0">
                    <a:pos x="391" y="70"/>
                  </a:cxn>
                  <a:cxn ang="0">
                    <a:pos x="378" y="84"/>
                  </a:cxn>
                  <a:cxn ang="0">
                    <a:pos x="357" y="97"/>
                  </a:cxn>
                  <a:cxn ang="0">
                    <a:pos x="327" y="109"/>
                  </a:cxn>
                  <a:cxn ang="0">
                    <a:pos x="310" y="115"/>
                  </a:cxn>
                  <a:cxn ang="0">
                    <a:pos x="292" y="120"/>
                  </a:cxn>
                  <a:cxn ang="0">
                    <a:pos x="272" y="124"/>
                  </a:cxn>
                  <a:cxn ang="0">
                    <a:pos x="254" y="128"/>
                  </a:cxn>
                  <a:cxn ang="0">
                    <a:pos x="234" y="131"/>
                  </a:cxn>
                  <a:cxn ang="0">
                    <a:pos x="215" y="135"/>
                  </a:cxn>
                  <a:cxn ang="0">
                    <a:pos x="196" y="137"/>
                  </a:cxn>
                  <a:cxn ang="0">
                    <a:pos x="178" y="139"/>
                  </a:cxn>
                  <a:cxn ang="0">
                    <a:pos x="160" y="142"/>
                  </a:cxn>
                  <a:cxn ang="0">
                    <a:pos x="144" y="143"/>
                  </a:cxn>
                  <a:cxn ang="0">
                    <a:pos x="131" y="144"/>
                  </a:cxn>
                  <a:cxn ang="0">
                    <a:pos x="118" y="145"/>
                  </a:cxn>
                  <a:cxn ang="0">
                    <a:pos x="106" y="146"/>
                  </a:cxn>
                  <a:cxn ang="0">
                    <a:pos x="98" y="146"/>
                  </a:cxn>
                  <a:cxn ang="0">
                    <a:pos x="91" y="147"/>
                  </a:cxn>
                  <a:cxn ang="0">
                    <a:pos x="88" y="147"/>
                  </a:cxn>
                  <a:cxn ang="0">
                    <a:pos x="78" y="147"/>
                  </a:cxn>
                  <a:cxn ang="0">
                    <a:pos x="60" y="146"/>
                  </a:cxn>
                  <a:cxn ang="0">
                    <a:pos x="40" y="144"/>
                  </a:cxn>
                  <a:cxn ang="0">
                    <a:pos x="19" y="141"/>
                  </a:cxn>
                  <a:cxn ang="0">
                    <a:pos x="5" y="135"/>
                  </a:cxn>
                  <a:cxn ang="0">
                    <a:pos x="0" y="126"/>
                  </a:cxn>
                  <a:cxn ang="0">
                    <a:pos x="11" y="113"/>
                  </a:cxn>
                  <a:cxn ang="0">
                    <a:pos x="41" y="96"/>
                  </a:cxn>
                </a:cxnLst>
                <a:rect l="0" t="0" r="r" b="b"/>
                <a:pathLst>
                  <a:path w="397" h="147">
                    <a:moveTo>
                      <a:pt x="41" y="96"/>
                    </a:moveTo>
                    <a:lnTo>
                      <a:pt x="46" y="94"/>
                    </a:lnTo>
                    <a:lnTo>
                      <a:pt x="60" y="91"/>
                    </a:lnTo>
                    <a:lnTo>
                      <a:pt x="81" y="86"/>
                    </a:lnTo>
                    <a:lnTo>
                      <a:pt x="107" y="80"/>
                    </a:lnTo>
                    <a:lnTo>
                      <a:pt x="135" y="71"/>
                    </a:lnTo>
                    <a:lnTo>
                      <a:pt x="164" y="61"/>
                    </a:lnTo>
                    <a:lnTo>
                      <a:pt x="189" y="51"/>
                    </a:lnTo>
                    <a:lnTo>
                      <a:pt x="211" y="38"/>
                    </a:lnTo>
                    <a:lnTo>
                      <a:pt x="230" y="27"/>
                    </a:lnTo>
                    <a:lnTo>
                      <a:pt x="249" y="16"/>
                    </a:lnTo>
                    <a:lnTo>
                      <a:pt x="268" y="8"/>
                    </a:lnTo>
                    <a:lnTo>
                      <a:pt x="287" y="2"/>
                    </a:lnTo>
                    <a:lnTo>
                      <a:pt x="307" y="0"/>
                    </a:lnTo>
                    <a:lnTo>
                      <a:pt x="326" y="0"/>
                    </a:lnTo>
                    <a:lnTo>
                      <a:pt x="345" y="3"/>
                    </a:lnTo>
                    <a:lnTo>
                      <a:pt x="362" y="10"/>
                    </a:lnTo>
                    <a:lnTo>
                      <a:pt x="378" y="21"/>
                    </a:lnTo>
                    <a:lnTo>
                      <a:pt x="390" y="31"/>
                    </a:lnTo>
                    <a:lnTo>
                      <a:pt x="395" y="44"/>
                    </a:lnTo>
                    <a:lnTo>
                      <a:pt x="397" y="58"/>
                    </a:lnTo>
                    <a:lnTo>
                      <a:pt x="391" y="70"/>
                    </a:lnTo>
                    <a:lnTo>
                      <a:pt x="378" y="84"/>
                    </a:lnTo>
                    <a:lnTo>
                      <a:pt x="357" y="97"/>
                    </a:lnTo>
                    <a:lnTo>
                      <a:pt x="327" y="109"/>
                    </a:lnTo>
                    <a:lnTo>
                      <a:pt x="310" y="115"/>
                    </a:lnTo>
                    <a:lnTo>
                      <a:pt x="292" y="120"/>
                    </a:lnTo>
                    <a:lnTo>
                      <a:pt x="272" y="124"/>
                    </a:lnTo>
                    <a:lnTo>
                      <a:pt x="254" y="128"/>
                    </a:lnTo>
                    <a:lnTo>
                      <a:pt x="234" y="131"/>
                    </a:lnTo>
                    <a:lnTo>
                      <a:pt x="215" y="135"/>
                    </a:lnTo>
                    <a:lnTo>
                      <a:pt x="196" y="137"/>
                    </a:lnTo>
                    <a:lnTo>
                      <a:pt x="178" y="139"/>
                    </a:lnTo>
                    <a:lnTo>
                      <a:pt x="160" y="142"/>
                    </a:lnTo>
                    <a:lnTo>
                      <a:pt x="144" y="143"/>
                    </a:lnTo>
                    <a:lnTo>
                      <a:pt x="131" y="144"/>
                    </a:lnTo>
                    <a:lnTo>
                      <a:pt x="118" y="145"/>
                    </a:lnTo>
                    <a:lnTo>
                      <a:pt x="106" y="146"/>
                    </a:lnTo>
                    <a:lnTo>
                      <a:pt x="98" y="146"/>
                    </a:lnTo>
                    <a:lnTo>
                      <a:pt x="91" y="147"/>
                    </a:lnTo>
                    <a:lnTo>
                      <a:pt x="88" y="147"/>
                    </a:lnTo>
                    <a:lnTo>
                      <a:pt x="78" y="147"/>
                    </a:lnTo>
                    <a:lnTo>
                      <a:pt x="60" y="146"/>
                    </a:lnTo>
                    <a:lnTo>
                      <a:pt x="40" y="144"/>
                    </a:lnTo>
                    <a:lnTo>
                      <a:pt x="19" y="141"/>
                    </a:lnTo>
                    <a:lnTo>
                      <a:pt x="5" y="135"/>
                    </a:lnTo>
                    <a:lnTo>
                      <a:pt x="0" y="126"/>
                    </a:lnTo>
                    <a:lnTo>
                      <a:pt x="11" y="113"/>
                    </a:lnTo>
                    <a:lnTo>
                      <a:pt x="41" y="96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9" name="Freeform 25"/>
              <p:cNvSpPr>
                <a:spLocks/>
              </p:cNvSpPr>
              <p:nvPr/>
            </p:nvSpPr>
            <p:spPr bwMode="auto">
              <a:xfrm>
                <a:off x="4620" y="2176"/>
                <a:ext cx="487" cy="703"/>
              </a:xfrm>
              <a:custGeom>
                <a:avLst/>
                <a:gdLst/>
                <a:ahLst/>
                <a:cxnLst>
                  <a:cxn ang="0">
                    <a:pos x="116" y="586"/>
                  </a:cxn>
                  <a:cxn ang="0">
                    <a:pos x="41" y="591"/>
                  </a:cxn>
                  <a:cxn ang="0">
                    <a:pos x="0" y="514"/>
                  </a:cxn>
                  <a:cxn ang="0">
                    <a:pos x="23" y="392"/>
                  </a:cxn>
                  <a:cxn ang="0">
                    <a:pos x="69" y="300"/>
                  </a:cxn>
                  <a:cxn ang="0">
                    <a:pos x="116" y="218"/>
                  </a:cxn>
                  <a:cxn ang="0">
                    <a:pos x="160" y="145"/>
                  </a:cxn>
                  <a:cxn ang="0">
                    <a:pos x="217" y="90"/>
                  </a:cxn>
                  <a:cxn ang="0">
                    <a:pos x="275" y="59"/>
                  </a:cxn>
                  <a:cxn ang="0">
                    <a:pos x="323" y="35"/>
                  </a:cxn>
                  <a:cxn ang="0">
                    <a:pos x="367" y="14"/>
                  </a:cxn>
                  <a:cxn ang="0">
                    <a:pos x="401" y="4"/>
                  </a:cxn>
                  <a:cxn ang="0">
                    <a:pos x="419" y="9"/>
                  </a:cxn>
                  <a:cxn ang="0">
                    <a:pos x="413" y="51"/>
                  </a:cxn>
                  <a:cxn ang="0">
                    <a:pos x="392" y="171"/>
                  </a:cxn>
                  <a:cxn ang="0">
                    <a:pos x="418" y="212"/>
                  </a:cxn>
                  <a:cxn ang="0">
                    <a:pos x="479" y="130"/>
                  </a:cxn>
                  <a:cxn ang="0">
                    <a:pos x="536" y="68"/>
                  </a:cxn>
                  <a:cxn ang="0">
                    <a:pos x="587" y="20"/>
                  </a:cxn>
                  <a:cxn ang="0">
                    <a:pos x="626" y="0"/>
                  </a:cxn>
                  <a:cxn ang="0">
                    <a:pos x="672" y="16"/>
                  </a:cxn>
                  <a:cxn ang="0">
                    <a:pos x="726" y="46"/>
                  </a:cxn>
                  <a:cxn ang="0">
                    <a:pos x="780" y="77"/>
                  </a:cxn>
                  <a:cxn ang="0">
                    <a:pos x="845" y="120"/>
                  </a:cxn>
                  <a:cxn ang="0">
                    <a:pos x="907" y="168"/>
                  </a:cxn>
                  <a:cxn ang="0">
                    <a:pos x="954" y="221"/>
                  </a:cxn>
                  <a:cxn ang="0">
                    <a:pos x="973" y="277"/>
                  </a:cxn>
                  <a:cxn ang="0">
                    <a:pos x="947" y="429"/>
                  </a:cxn>
                  <a:cxn ang="0">
                    <a:pos x="887" y="613"/>
                  </a:cxn>
                  <a:cxn ang="0">
                    <a:pos x="822" y="745"/>
                  </a:cxn>
                  <a:cxn ang="0">
                    <a:pos x="826" y="810"/>
                  </a:cxn>
                  <a:cxn ang="0">
                    <a:pos x="875" y="862"/>
                  </a:cxn>
                  <a:cxn ang="0">
                    <a:pos x="919" y="955"/>
                  </a:cxn>
                  <a:cxn ang="0">
                    <a:pos x="950" y="1097"/>
                  </a:cxn>
                  <a:cxn ang="0">
                    <a:pos x="936" y="1249"/>
                  </a:cxn>
                  <a:cxn ang="0">
                    <a:pos x="902" y="1312"/>
                  </a:cxn>
                  <a:cxn ang="0">
                    <a:pos x="851" y="1359"/>
                  </a:cxn>
                  <a:cxn ang="0">
                    <a:pos x="787" y="1390"/>
                  </a:cxn>
                  <a:cxn ang="0">
                    <a:pos x="715" y="1405"/>
                  </a:cxn>
                  <a:cxn ang="0">
                    <a:pos x="640" y="1407"/>
                  </a:cxn>
                  <a:cxn ang="0">
                    <a:pos x="563" y="1392"/>
                  </a:cxn>
                  <a:cxn ang="0">
                    <a:pos x="482" y="1354"/>
                  </a:cxn>
                  <a:cxn ang="0">
                    <a:pos x="410" y="1297"/>
                  </a:cxn>
                  <a:cxn ang="0">
                    <a:pos x="355" y="1229"/>
                  </a:cxn>
                  <a:cxn ang="0">
                    <a:pos x="334" y="1153"/>
                  </a:cxn>
                  <a:cxn ang="0">
                    <a:pos x="353" y="1077"/>
                  </a:cxn>
                  <a:cxn ang="0">
                    <a:pos x="400" y="1030"/>
                  </a:cxn>
                  <a:cxn ang="0">
                    <a:pos x="461" y="1007"/>
                  </a:cxn>
                  <a:cxn ang="0">
                    <a:pos x="526" y="994"/>
                  </a:cxn>
                  <a:cxn ang="0">
                    <a:pos x="580" y="978"/>
                  </a:cxn>
                  <a:cxn ang="0">
                    <a:pos x="615" y="947"/>
                  </a:cxn>
                  <a:cxn ang="0">
                    <a:pos x="602" y="854"/>
                  </a:cxn>
                  <a:cxn ang="0">
                    <a:pos x="525" y="783"/>
                  </a:cxn>
                  <a:cxn ang="0">
                    <a:pos x="454" y="781"/>
                  </a:cxn>
                  <a:cxn ang="0">
                    <a:pos x="423" y="778"/>
                  </a:cxn>
                  <a:cxn ang="0">
                    <a:pos x="389" y="735"/>
                  </a:cxn>
                  <a:cxn ang="0">
                    <a:pos x="342" y="682"/>
                  </a:cxn>
                  <a:cxn ang="0">
                    <a:pos x="307" y="636"/>
                  </a:cxn>
                  <a:cxn ang="0">
                    <a:pos x="271" y="594"/>
                  </a:cxn>
                  <a:cxn ang="0">
                    <a:pos x="230" y="568"/>
                  </a:cxn>
                  <a:cxn ang="0">
                    <a:pos x="179" y="563"/>
                  </a:cxn>
                </a:cxnLst>
                <a:rect l="0" t="0" r="r" b="b"/>
                <a:pathLst>
                  <a:path w="973" h="1408">
                    <a:moveTo>
                      <a:pt x="138" y="578"/>
                    </a:moveTo>
                    <a:lnTo>
                      <a:pt x="132" y="581"/>
                    </a:lnTo>
                    <a:lnTo>
                      <a:pt x="116" y="586"/>
                    </a:lnTo>
                    <a:lnTo>
                      <a:pt x="93" y="592"/>
                    </a:lnTo>
                    <a:lnTo>
                      <a:pt x="68" y="594"/>
                    </a:lnTo>
                    <a:lnTo>
                      <a:pt x="41" y="591"/>
                    </a:lnTo>
                    <a:lnTo>
                      <a:pt x="19" y="578"/>
                    </a:lnTo>
                    <a:lnTo>
                      <a:pt x="4" y="554"/>
                    </a:lnTo>
                    <a:lnTo>
                      <a:pt x="0" y="514"/>
                    </a:lnTo>
                    <a:lnTo>
                      <a:pt x="3" y="469"/>
                    </a:lnTo>
                    <a:lnTo>
                      <a:pt x="11" y="429"/>
                    </a:lnTo>
                    <a:lnTo>
                      <a:pt x="23" y="392"/>
                    </a:lnTo>
                    <a:lnTo>
                      <a:pt x="36" y="359"/>
                    </a:lnTo>
                    <a:lnTo>
                      <a:pt x="51" y="328"/>
                    </a:lnTo>
                    <a:lnTo>
                      <a:pt x="69" y="300"/>
                    </a:lnTo>
                    <a:lnTo>
                      <a:pt x="85" y="272"/>
                    </a:lnTo>
                    <a:lnTo>
                      <a:pt x="101" y="244"/>
                    </a:lnTo>
                    <a:lnTo>
                      <a:pt x="116" y="218"/>
                    </a:lnTo>
                    <a:lnTo>
                      <a:pt x="130" y="191"/>
                    </a:lnTo>
                    <a:lnTo>
                      <a:pt x="145" y="168"/>
                    </a:lnTo>
                    <a:lnTo>
                      <a:pt x="160" y="145"/>
                    </a:lnTo>
                    <a:lnTo>
                      <a:pt x="176" y="124"/>
                    </a:lnTo>
                    <a:lnTo>
                      <a:pt x="195" y="106"/>
                    </a:lnTo>
                    <a:lnTo>
                      <a:pt x="217" y="90"/>
                    </a:lnTo>
                    <a:lnTo>
                      <a:pt x="243" y="75"/>
                    </a:lnTo>
                    <a:lnTo>
                      <a:pt x="259" y="67"/>
                    </a:lnTo>
                    <a:lnTo>
                      <a:pt x="275" y="59"/>
                    </a:lnTo>
                    <a:lnTo>
                      <a:pt x="291" y="51"/>
                    </a:lnTo>
                    <a:lnTo>
                      <a:pt x="307" y="43"/>
                    </a:lnTo>
                    <a:lnTo>
                      <a:pt x="323" y="35"/>
                    </a:lnTo>
                    <a:lnTo>
                      <a:pt x="338" y="27"/>
                    </a:lnTo>
                    <a:lnTo>
                      <a:pt x="353" y="20"/>
                    </a:lnTo>
                    <a:lnTo>
                      <a:pt x="367" y="14"/>
                    </a:lnTo>
                    <a:lnTo>
                      <a:pt x="380" y="8"/>
                    </a:lnTo>
                    <a:lnTo>
                      <a:pt x="391" y="5"/>
                    </a:lnTo>
                    <a:lnTo>
                      <a:pt x="401" y="4"/>
                    </a:lnTo>
                    <a:lnTo>
                      <a:pt x="410" y="2"/>
                    </a:lnTo>
                    <a:lnTo>
                      <a:pt x="415" y="5"/>
                    </a:lnTo>
                    <a:lnTo>
                      <a:pt x="419" y="9"/>
                    </a:lnTo>
                    <a:lnTo>
                      <a:pt x="420" y="16"/>
                    </a:lnTo>
                    <a:lnTo>
                      <a:pt x="419" y="25"/>
                    </a:lnTo>
                    <a:lnTo>
                      <a:pt x="413" y="51"/>
                    </a:lnTo>
                    <a:lnTo>
                      <a:pt x="405" y="89"/>
                    </a:lnTo>
                    <a:lnTo>
                      <a:pt x="397" y="130"/>
                    </a:lnTo>
                    <a:lnTo>
                      <a:pt x="392" y="171"/>
                    </a:lnTo>
                    <a:lnTo>
                      <a:pt x="393" y="203"/>
                    </a:lnTo>
                    <a:lnTo>
                      <a:pt x="400" y="219"/>
                    </a:lnTo>
                    <a:lnTo>
                      <a:pt x="418" y="212"/>
                    </a:lnTo>
                    <a:lnTo>
                      <a:pt x="445" y="175"/>
                    </a:lnTo>
                    <a:lnTo>
                      <a:pt x="461" y="152"/>
                    </a:lnTo>
                    <a:lnTo>
                      <a:pt x="479" y="130"/>
                    </a:lnTo>
                    <a:lnTo>
                      <a:pt x="497" y="108"/>
                    </a:lnTo>
                    <a:lnTo>
                      <a:pt x="517" y="88"/>
                    </a:lnTo>
                    <a:lnTo>
                      <a:pt x="536" y="68"/>
                    </a:lnTo>
                    <a:lnTo>
                      <a:pt x="555" y="51"/>
                    </a:lnTo>
                    <a:lnTo>
                      <a:pt x="572" y="35"/>
                    </a:lnTo>
                    <a:lnTo>
                      <a:pt x="587" y="20"/>
                    </a:lnTo>
                    <a:lnTo>
                      <a:pt x="601" y="8"/>
                    </a:lnTo>
                    <a:lnTo>
                      <a:pt x="613" y="2"/>
                    </a:lnTo>
                    <a:lnTo>
                      <a:pt x="626" y="0"/>
                    </a:lnTo>
                    <a:lnTo>
                      <a:pt x="640" y="2"/>
                    </a:lnTo>
                    <a:lnTo>
                      <a:pt x="655" y="8"/>
                    </a:lnTo>
                    <a:lnTo>
                      <a:pt x="672" y="16"/>
                    </a:lnTo>
                    <a:lnTo>
                      <a:pt x="691" y="27"/>
                    </a:lnTo>
                    <a:lnTo>
                      <a:pt x="712" y="39"/>
                    </a:lnTo>
                    <a:lnTo>
                      <a:pt x="726" y="46"/>
                    </a:lnTo>
                    <a:lnTo>
                      <a:pt x="742" y="55"/>
                    </a:lnTo>
                    <a:lnTo>
                      <a:pt x="760" y="66"/>
                    </a:lnTo>
                    <a:lnTo>
                      <a:pt x="780" y="77"/>
                    </a:lnTo>
                    <a:lnTo>
                      <a:pt x="801" y="91"/>
                    </a:lnTo>
                    <a:lnTo>
                      <a:pt x="823" y="105"/>
                    </a:lnTo>
                    <a:lnTo>
                      <a:pt x="845" y="120"/>
                    </a:lnTo>
                    <a:lnTo>
                      <a:pt x="867" y="135"/>
                    </a:lnTo>
                    <a:lnTo>
                      <a:pt x="887" y="151"/>
                    </a:lnTo>
                    <a:lnTo>
                      <a:pt x="907" y="168"/>
                    </a:lnTo>
                    <a:lnTo>
                      <a:pt x="925" y="186"/>
                    </a:lnTo>
                    <a:lnTo>
                      <a:pt x="940" y="204"/>
                    </a:lnTo>
                    <a:lnTo>
                      <a:pt x="954" y="221"/>
                    </a:lnTo>
                    <a:lnTo>
                      <a:pt x="965" y="240"/>
                    </a:lnTo>
                    <a:lnTo>
                      <a:pt x="970" y="258"/>
                    </a:lnTo>
                    <a:lnTo>
                      <a:pt x="973" y="277"/>
                    </a:lnTo>
                    <a:lnTo>
                      <a:pt x="969" y="319"/>
                    </a:lnTo>
                    <a:lnTo>
                      <a:pt x="961" y="371"/>
                    </a:lnTo>
                    <a:lnTo>
                      <a:pt x="947" y="429"/>
                    </a:lnTo>
                    <a:lnTo>
                      <a:pt x="930" y="491"/>
                    </a:lnTo>
                    <a:lnTo>
                      <a:pt x="909" y="553"/>
                    </a:lnTo>
                    <a:lnTo>
                      <a:pt x="887" y="613"/>
                    </a:lnTo>
                    <a:lnTo>
                      <a:pt x="863" y="666"/>
                    </a:lnTo>
                    <a:lnTo>
                      <a:pt x="839" y="711"/>
                    </a:lnTo>
                    <a:lnTo>
                      <a:pt x="822" y="745"/>
                    </a:lnTo>
                    <a:lnTo>
                      <a:pt x="815" y="773"/>
                    </a:lnTo>
                    <a:lnTo>
                      <a:pt x="817" y="794"/>
                    </a:lnTo>
                    <a:lnTo>
                      <a:pt x="826" y="810"/>
                    </a:lnTo>
                    <a:lnTo>
                      <a:pt x="841" y="826"/>
                    </a:lnTo>
                    <a:lnTo>
                      <a:pt x="858" y="842"/>
                    </a:lnTo>
                    <a:lnTo>
                      <a:pt x="875" y="862"/>
                    </a:lnTo>
                    <a:lnTo>
                      <a:pt x="890" y="886"/>
                    </a:lnTo>
                    <a:lnTo>
                      <a:pt x="904" y="917"/>
                    </a:lnTo>
                    <a:lnTo>
                      <a:pt x="919" y="955"/>
                    </a:lnTo>
                    <a:lnTo>
                      <a:pt x="931" y="999"/>
                    </a:lnTo>
                    <a:lnTo>
                      <a:pt x="943" y="1046"/>
                    </a:lnTo>
                    <a:lnTo>
                      <a:pt x="950" y="1097"/>
                    </a:lnTo>
                    <a:lnTo>
                      <a:pt x="951" y="1148"/>
                    </a:lnTo>
                    <a:lnTo>
                      <a:pt x="947" y="1199"/>
                    </a:lnTo>
                    <a:lnTo>
                      <a:pt x="936" y="1249"/>
                    </a:lnTo>
                    <a:lnTo>
                      <a:pt x="927" y="1272"/>
                    </a:lnTo>
                    <a:lnTo>
                      <a:pt x="915" y="1292"/>
                    </a:lnTo>
                    <a:lnTo>
                      <a:pt x="902" y="1312"/>
                    </a:lnTo>
                    <a:lnTo>
                      <a:pt x="887" y="1329"/>
                    </a:lnTo>
                    <a:lnTo>
                      <a:pt x="870" y="1345"/>
                    </a:lnTo>
                    <a:lnTo>
                      <a:pt x="851" y="1359"/>
                    </a:lnTo>
                    <a:lnTo>
                      <a:pt x="831" y="1371"/>
                    </a:lnTo>
                    <a:lnTo>
                      <a:pt x="810" y="1381"/>
                    </a:lnTo>
                    <a:lnTo>
                      <a:pt x="787" y="1390"/>
                    </a:lnTo>
                    <a:lnTo>
                      <a:pt x="764" y="1397"/>
                    </a:lnTo>
                    <a:lnTo>
                      <a:pt x="740" y="1402"/>
                    </a:lnTo>
                    <a:lnTo>
                      <a:pt x="715" y="1405"/>
                    </a:lnTo>
                    <a:lnTo>
                      <a:pt x="691" y="1408"/>
                    </a:lnTo>
                    <a:lnTo>
                      <a:pt x="665" y="1408"/>
                    </a:lnTo>
                    <a:lnTo>
                      <a:pt x="640" y="1407"/>
                    </a:lnTo>
                    <a:lnTo>
                      <a:pt x="615" y="1404"/>
                    </a:lnTo>
                    <a:lnTo>
                      <a:pt x="589" y="1400"/>
                    </a:lnTo>
                    <a:lnTo>
                      <a:pt x="563" y="1392"/>
                    </a:lnTo>
                    <a:lnTo>
                      <a:pt x="536" y="1381"/>
                    </a:lnTo>
                    <a:lnTo>
                      <a:pt x="509" y="1369"/>
                    </a:lnTo>
                    <a:lnTo>
                      <a:pt x="482" y="1354"/>
                    </a:lnTo>
                    <a:lnTo>
                      <a:pt x="457" y="1336"/>
                    </a:lnTo>
                    <a:lnTo>
                      <a:pt x="433" y="1318"/>
                    </a:lnTo>
                    <a:lnTo>
                      <a:pt x="410" y="1297"/>
                    </a:lnTo>
                    <a:lnTo>
                      <a:pt x="389" y="1275"/>
                    </a:lnTo>
                    <a:lnTo>
                      <a:pt x="370" y="1252"/>
                    </a:lnTo>
                    <a:lnTo>
                      <a:pt x="355" y="1229"/>
                    </a:lnTo>
                    <a:lnTo>
                      <a:pt x="344" y="1204"/>
                    </a:lnTo>
                    <a:lnTo>
                      <a:pt x="337" y="1178"/>
                    </a:lnTo>
                    <a:lnTo>
                      <a:pt x="334" y="1153"/>
                    </a:lnTo>
                    <a:lnTo>
                      <a:pt x="335" y="1127"/>
                    </a:lnTo>
                    <a:lnTo>
                      <a:pt x="342" y="1101"/>
                    </a:lnTo>
                    <a:lnTo>
                      <a:pt x="353" y="1077"/>
                    </a:lnTo>
                    <a:lnTo>
                      <a:pt x="367" y="1059"/>
                    </a:lnTo>
                    <a:lnTo>
                      <a:pt x="382" y="1043"/>
                    </a:lnTo>
                    <a:lnTo>
                      <a:pt x="400" y="1030"/>
                    </a:lnTo>
                    <a:lnTo>
                      <a:pt x="420" y="1019"/>
                    </a:lnTo>
                    <a:lnTo>
                      <a:pt x="441" y="1013"/>
                    </a:lnTo>
                    <a:lnTo>
                      <a:pt x="461" y="1007"/>
                    </a:lnTo>
                    <a:lnTo>
                      <a:pt x="483" y="1001"/>
                    </a:lnTo>
                    <a:lnTo>
                      <a:pt x="505" y="998"/>
                    </a:lnTo>
                    <a:lnTo>
                      <a:pt x="526" y="994"/>
                    </a:lnTo>
                    <a:lnTo>
                      <a:pt x="545" y="990"/>
                    </a:lnTo>
                    <a:lnTo>
                      <a:pt x="564" y="985"/>
                    </a:lnTo>
                    <a:lnTo>
                      <a:pt x="580" y="978"/>
                    </a:lnTo>
                    <a:lnTo>
                      <a:pt x="594" y="970"/>
                    </a:lnTo>
                    <a:lnTo>
                      <a:pt x="606" y="960"/>
                    </a:lnTo>
                    <a:lnTo>
                      <a:pt x="615" y="947"/>
                    </a:lnTo>
                    <a:lnTo>
                      <a:pt x="621" y="916"/>
                    </a:lnTo>
                    <a:lnTo>
                      <a:pt x="616" y="885"/>
                    </a:lnTo>
                    <a:lnTo>
                      <a:pt x="602" y="854"/>
                    </a:lnTo>
                    <a:lnTo>
                      <a:pt x="580" y="825"/>
                    </a:lnTo>
                    <a:lnTo>
                      <a:pt x="553" y="801"/>
                    </a:lnTo>
                    <a:lnTo>
                      <a:pt x="525" y="783"/>
                    </a:lnTo>
                    <a:lnTo>
                      <a:pt x="497" y="774"/>
                    </a:lnTo>
                    <a:lnTo>
                      <a:pt x="473" y="775"/>
                    </a:lnTo>
                    <a:lnTo>
                      <a:pt x="454" y="781"/>
                    </a:lnTo>
                    <a:lnTo>
                      <a:pt x="441" y="783"/>
                    </a:lnTo>
                    <a:lnTo>
                      <a:pt x="431" y="782"/>
                    </a:lnTo>
                    <a:lnTo>
                      <a:pt x="423" y="778"/>
                    </a:lnTo>
                    <a:lnTo>
                      <a:pt x="415" y="768"/>
                    </a:lnTo>
                    <a:lnTo>
                      <a:pt x="404" y="755"/>
                    </a:lnTo>
                    <a:lnTo>
                      <a:pt x="389" y="735"/>
                    </a:lnTo>
                    <a:lnTo>
                      <a:pt x="367" y="711"/>
                    </a:lnTo>
                    <a:lnTo>
                      <a:pt x="354" y="697"/>
                    </a:lnTo>
                    <a:lnTo>
                      <a:pt x="342" y="682"/>
                    </a:lnTo>
                    <a:lnTo>
                      <a:pt x="330" y="667"/>
                    </a:lnTo>
                    <a:lnTo>
                      <a:pt x="319" y="651"/>
                    </a:lnTo>
                    <a:lnTo>
                      <a:pt x="307" y="636"/>
                    </a:lnTo>
                    <a:lnTo>
                      <a:pt x="296" y="621"/>
                    </a:lnTo>
                    <a:lnTo>
                      <a:pt x="283" y="607"/>
                    </a:lnTo>
                    <a:lnTo>
                      <a:pt x="271" y="594"/>
                    </a:lnTo>
                    <a:lnTo>
                      <a:pt x="258" y="584"/>
                    </a:lnTo>
                    <a:lnTo>
                      <a:pt x="244" y="575"/>
                    </a:lnTo>
                    <a:lnTo>
                      <a:pt x="230" y="568"/>
                    </a:lnTo>
                    <a:lnTo>
                      <a:pt x="214" y="563"/>
                    </a:lnTo>
                    <a:lnTo>
                      <a:pt x="196" y="562"/>
                    </a:lnTo>
                    <a:lnTo>
                      <a:pt x="179" y="563"/>
                    </a:lnTo>
                    <a:lnTo>
                      <a:pt x="160" y="569"/>
                    </a:lnTo>
                    <a:lnTo>
                      <a:pt x="138" y="5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0" name="Freeform 26"/>
              <p:cNvSpPr>
                <a:spLocks/>
              </p:cNvSpPr>
              <p:nvPr/>
            </p:nvSpPr>
            <p:spPr bwMode="auto">
              <a:xfrm>
                <a:off x="4636" y="2178"/>
                <a:ext cx="468" cy="697"/>
              </a:xfrm>
              <a:custGeom>
                <a:avLst/>
                <a:gdLst/>
                <a:ahLst/>
                <a:cxnLst>
                  <a:cxn ang="0">
                    <a:pos x="364" y="33"/>
                  </a:cxn>
                  <a:cxn ang="0">
                    <a:pos x="405" y="59"/>
                  </a:cxn>
                  <a:cxn ang="0">
                    <a:pos x="445" y="91"/>
                  </a:cxn>
                  <a:cxn ang="0">
                    <a:pos x="467" y="127"/>
                  </a:cxn>
                  <a:cxn ang="0">
                    <a:pos x="456" y="210"/>
                  </a:cxn>
                  <a:cxn ang="0">
                    <a:pos x="416" y="327"/>
                  </a:cxn>
                  <a:cxn ang="0">
                    <a:pos x="392" y="388"/>
                  </a:cxn>
                  <a:cxn ang="0">
                    <a:pos x="412" y="418"/>
                  </a:cxn>
                  <a:cxn ang="0">
                    <a:pos x="424" y="435"/>
                  </a:cxn>
                  <a:cxn ang="0">
                    <a:pos x="447" y="495"/>
                  </a:cxn>
                  <a:cxn ang="0">
                    <a:pos x="456" y="595"/>
                  </a:cxn>
                  <a:cxn ang="0">
                    <a:pos x="434" y="651"/>
                  </a:cxn>
                  <a:cxn ang="0">
                    <a:pos x="399" y="680"/>
                  </a:cxn>
                  <a:cxn ang="0">
                    <a:pos x="354" y="694"/>
                  </a:cxn>
                  <a:cxn ang="0">
                    <a:pos x="305" y="696"/>
                  </a:cxn>
                  <a:cxn ang="0">
                    <a:pos x="263" y="688"/>
                  </a:cxn>
                  <a:cxn ang="0">
                    <a:pos x="223" y="669"/>
                  </a:cxn>
                  <a:cxn ang="0">
                    <a:pos x="188" y="641"/>
                  </a:cxn>
                  <a:cxn ang="0">
                    <a:pos x="165" y="606"/>
                  </a:cxn>
                  <a:cxn ang="0">
                    <a:pos x="159" y="558"/>
                  </a:cxn>
                  <a:cxn ang="0">
                    <a:pos x="176" y="526"/>
                  </a:cxn>
                  <a:cxn ang="0">
                    <a:pos x="198" y="510"/>
                  </a:cxn>
                  <a:cxn ang="0">
                    <a:pos x="225" y="501"/>
                  </a:cxn>
                  <a:cxn ang="0">
                    <a:pos x="251" y="495"/>
                  </a:cxn>
                  <a:cxn ang="0">
                    <a:pos x="276" y="487"/>
                  </a:cxn>
                  <a:cxn ang="0">
                    <a:pos x="293" y="473"/>
                  </a:cxn>
                  <a:cxn ang="0">
                    <a:pos x="287" y="422"/>
                  </a:cxn>
                  <a:cxn ang="0">
                    <a:pos x="236" y="383"/>
                  </a:cxn>
                  <a:cxn ang="0">
                    <a:pos x="209" y="385"/>
                  </a:cxn>
                  <a:cxn ang="0">
                    <a:pos x="198" y="383"/>
                  </a:cxn>
                  <a:cxn ang="0">
                    <a:pos x="188" y="374"/>
                  </a:cxn>
                  <a:cxn ang="0">
                    <a:pos x="174" y="358"/>
                  </a:cxn>
                  <a:cxn ang="0">
                    <a:pos x="162" y="345"/>
                  </a:cxn>
                  <a:cxn ang="0">
                    <a:pos x="153" y="332"/>
                  </a:cxn>
                  <a:cxn ang="0">
                    <a:pos x="137" y="312"/>
                  </a:cxn>
                  <a:cxn ang="0">
                    <a:pos x="118" y="292"/>
                  </a:cxn>
                  <a:cxn ang="0">
                    <a:pos x="95" y="281"/>
                  </a:cxn>
                  <a:cxn ang="0">
                    <a:pos x="66" y="282"/>
                  </a:cxn>
                  <a:cxn ang="0">
                    <a:pos x="48" y="287"/>
                  </a:cxn>
                  <a:cxn ang="0">
                    <a:pos x="17" y="292"/>
                  </a:cxn>
                  <a:cxn ang="0">
                    <a:pos x="14" y="159"/>
                  </a:cxn>
                  <a:cxn ang="0">
                    <a:pos x="44" y="107"/>
                  </a:cxn>
                  <a:cxn ang="0">
                    <a:pos x="71" y="64"/>
                  </a:cxn>
                  <a:cxn ang="0">
                    <a:pos x="102" y="38"/>
                  </a:cxn>
                  <a:cxn ang="0">
                    <a:pos x="115" y="32"/>
                  </a:cxn>
                  <a:cxn ang="0">
                    <a:pos x="141" y="20"/>
                  </a:cxn>
                  <a:cxn ang="0">
                    <a:pos x="165" y="9"/>
                  </a:cxn>
                  <a:cxn ang="0">
                    <a:pos x="188" y="5"/>
                  </a:cxn>
                  <a:cxn ang="0">
                    <a:pos x="189" y="28"/>
                  </a:cxn>
                  <a:cxn ang="0">
                    <a:pos x="180" y="96"/>
                  </a:cxn>
                  <a:cxn ang="0">
                    <a:pos x="198" y="103"/>
                  </a:cxn>
                  <a:cxn ang="0">
                    <a:pos x="217" y="76"/>
                  </a:cxn>
                  <a:cxn ang="0">
                    <a:pos x="254" y="34"/>
                  </a:cxn>
                  <a:cxn ang="0">
                    <a:pos x="286" y="4"/>
                  </a:cxn>
                  <a:cxn ang="0">
                    <a:pos x="313" y="4"/>
                  </a:cxn>
                </a:cxnLst>
                <a:rect l="0" t="0" r="r" b="b"/>
                <a:pathLst>
                  <a:path w="468" h="697">
                    <a:moveTo>
                      <a:pt x="341" y="20"/>
                    </a:moveTo>
                    <a:lnTo>
                      <a:pt x="347" y="23"/>
                    </a:lnTo>
                    <a:lnTo>
                      <a:pt x="355" y="28"/>
                    </a:lnTo>
                    <a:lnTo>
                      <a:pt x="364" y="33"/>
                    </a:lnTo>
                    <a:lnTo>
                      <a:pt x="374" y="39"/>
                    </a:lnTo>
                    <a:lnTo>
                      <a:pt x="384" y="45"/>
                    </a:lnTo>
                    <a:lnTo>
                      <a:pt x="395" y="51"/>
                    </a:lnTo>
                    <a:lnTo>
                      <a:pt x="405" y="59"/>
                    </a:lnTo>
                    <a:lnTo>
                      <a:pt x="416" y="66"/>
                    </a:lnTo>
                    <a:lnTo>
                      <a:pt x="426" y="74"/>
                    </a:lnTo>
                    <a:lnTo>
                      <a:pt x="436" y="83"/>
                    </a:lnTo>
                    <a:lnTo>
                      <a:pt x="445" y="91"/>
                    </a:lnTo>
                    <a:lnTo>
                      <a:pt x="453" y="100"/>
                    </a:lnTo>
                    <a:lnTo>
                      <a:pt x="459" y="109"/>
                    </a:lnTo>
                    <a:lnTo>
                      <a:pt x="464" y="118"/>
                    </a:lnTo>
                    <a:lnTo>
                      <a:pt x="467" y="127"/>
                    </a:lnTo>
                    <a:lnTo>
                      <a:pt x="468" y="136"/>
                    </a:lnTo>
                    <a:lnTo>
                      <a:pt x="466" y="156"/>
                    </a:lnTo>
                    <a:lnTo>
                      <a:pt x="462" y="182"/>
                    </a:lnTo>
                    <a:lnTo>
                      <a:pt x="456" y="210"/>
                    </a:lnTo>
                    <a:lnTo>
                      <a:pt x="448" y="241"/>
                    </a:lnTo>
                    <a:lnTo>
                      <a:pt x="438" y="271"/>
                    </a:lnTo>
                    <a:lnTo>
                      <a:pt x="428" y="301"/>
                    </a:lnTo>
                    <a:lnTo>
                      <a:pt x="416" y="327"/>
                    </a:lnTo>
                    <a:lnTo>
                      <a:pt x="404" y="350"/>
                    </a:lnTo>
                    <a:lnTo>
                      <a:pt x="396" y="365"/>
                    </a:lnTo>
                    <a:lnTo>
                      <a:pt x="392" y="378"/>
                    </a:lnTo>
                    <a:lnTo>
                      <a:pt x="392" y="388"/>
                    </a:lnTo>
                    <a:lnTo>
                      <a:pt x="394" y="396"/>
                    </a:lnTo>
                    <a:lnTo>
                      <a:pt x="399" y="403"/>
                    </a:lnTo>
                    <a:lnTo>
                      <a:pt x="405" y="410"/>
                    </a:lnTo>
                    <a:lnTo>
                      <a:pt x="412" y="418"/>
                    </a:lnTo>
                    <a:lnTo>
                      <a:pt x="419" y="427"/>
                    </a:lnTo>
                    <a:lnTo>
                      <a:pt x="421" y="430"/>
                    </a:lnTo>
                    <a:lnTo>
                      <a:pt x="423" y="432"/>
                    </a:lnTo>
                    <a:lnTo>
                      <a:pt x="424" y="435"/>
                    </a:lnTo>
                    <a:lnTo>
                      <a:pt x="426" y="438"/>
                    </a:lnTo>
                    <a:lnTo>
                      <a:pt x="433" y="453"/>
                    </a:lnTo>
                    <a:lnTo>
                      <a:pt x="440" y="473"/>
                    </a:lnTo>
                    <a:lnTo>
                      <a:pt x="447" y="495"/>
                    </a:lnTo>
                    <a:lnTo>
                      <a:pt x="453" y="519"/>
                    </a:lnTo>
                    <a:lnTo>
                      <a:pt x="456" y="544"/>
                    </a:lnTo>
                    <a:lnTo>
                      <a:pt x="458" y="570"/>
                    </a:lnTo>
                    <a:lnTo>
                      <a:pt x="456" y="595"/>
                    </a:lnTo>
                    <a:lnTo>
                      <a:pt x="450" y="620"/>
                    </a:lnTo>
                    <a:lnTo>
                      <a:pt x="446" y="631"/>
                    </a:lnTo>
                    <a:lnTo>
                      <a:pt x="441" y="642"/>
                    </a:lnTo>
                    <a:lnTo>
                      <a:pt x="434" y="651"/>
                    </a:lnTo>
                    <a:lnTo>
                      <a:pt x="426" y="660"/>
                    </a:lnTo>
                    <a:lnTo>
                      <a:pt x="418" y="667"/>
                    </a:lnTo>
                    <a:lnTo>
                      <a:pt x="408" y="674"/>
                    </a:lnTo>
                    <a:lnTo>
                      <a:pt x="399" y="680"/>
                    </a:lnTo>
                    <a:lnTo>
                      <a:pt x="388" y="684"/>
                    </a:lnTo>
                    <a:lnTo>
                      <a:pt x="377" y="688"/>
                    </a:lnTo>
                    <a:lnTo>
                      <a:pt x="366" y="692"/>
                    </a:lnTo>
                    <a:lnTo>
                      <a:pt x="354" y="694"/>
                    </a:lnTo>
                    <a:lnTo>
                      <a:pt x="342" y="696"/>
                    </a:lnTo>
                    <a:lnTo>
                      <a:pt x="329" y="697"/>
                    </a:lnTo>
                    <a:lnTo>
                      <a:pt x="317" y="697"/>
                    </a:lnTo>
                    <a:lnTo>
                      <a:pt x="305" y="696"/>
                    </a:lnTo>
                    <a:lnTo>
                      <a:pt x="293" y="695"/>
                    </a:lnTo>
                    <a:lnTo>
                      <a:pt x="283" y="694"/>
                    </a:lnTo>
                    <a:lnTo>
                      <a:pt x="273" y="691"/>
                    </a:lnTo>
                    <a:lnTo>
                      <a:pt x="263" y="688"/>
                    </a:lnTo>
                    <a:lnTo>
                      <a:pt x="253" y="684"/>
                    </a:lnTo>
                    <a:lnTo>
                      <a:pt x="243" y="680"/>
                    </a:lnTo>
                    <a:lnTo>
                      <a:pt x="233" y="675"/>
                    </a:lnTo>
                    <a:lnTo>
                      <a:pt x="223" y="669"/>
                    </a:lnTo>
                    <a:lnTo>
                      <a:pt x="214" y="662"/>
                    </a:lnTo>
                    <a:lnTo>
                      <a:pt x="205" y="656"/>
                    </a:lnTo>
                    <a:lnTo>
                      <a:pt x="196" y="649"/>
                    </a:lnTo>
                    <a:lnTo>
                      <a:pt x="188" y="641"/>
                    </a:lnTo>
                    <a:lnTo>
                      <a:pt x="181" y="632"/>
                    </a:lnTo>
                    <a:lnTo>
                      <a:pt x="175" y="624"/>
                    </a:lnTo>
                    <a:lnTo>
                      <a:pt x="169" y="615"/>
                    </a:lnTo>
                    <a:lnTo>
                      <a:pt x="165" y="606"/>
                    </a:lnTo>
                    <a:lnTo>
                      <a:pt x="161" y="597"/>
                    </a:lnTo>
                    <a:lnTo>
                      <a:pt x="158" y="584"/>
                    </a:lnTo>
                    <a:lnTo>
                      <a:pt x="157" y="571"/>
                    </a:lnTo>
                    <a:lnTo>
                      <a:pt x="159" y="558"/>
                    </a:lnTo>
                    <a:lnTo>
                      <a:pt x="163" y="546"/>
                    </a:lnTo>
                    <a:lnTo>
                      <a:pt x="166" y="539"/>
                    </a:lnTo>
                    <a:lnTo>
                      <a:pt x="171" y="532"/>
                    </a:lnTo>
                    <a:lnTo>
                      <a:pt x="176" y="526"/>
                    </a:lnTo>
                    <a:lnTo>
                      <a:pt x="181" y="522"/>
                    </a:lnTo>
                    <a:lnTo>
                      <a:pt x="186" y="517"/>
                    </a:lnTo>
                    <a:lnTo>
                      <a:pt x="192" y="514"/>
                    </a:lnTo>
                    <a:lnTo>
                      <a:pt x="198" y="510"/>
                    </a:lnTo>
                    <a:lnTo>
                      <a:pt x="204" y="507"/>
                    </a:lnTo>
                    <a:lnTo>
                      <a:pt x="211" y="505"/>
                    </a:lnTo>
                    <a:lnTo>
                      <a:pt x="218" y="503"/>
                    </a:lnTo>
                    <a:lnTo>
                      <a:pt x="225" y="501"/>
                    </a:lnTo>
                    <a:lnTo>
                      <a:pt x="232" y="499"/>
                    </a:lnTo>
                    <a:lnTo>
                      <a:pt x="238" y="498"/>
                    </a:lnTo>
                    <a:lnTo>
                      <a:pt x="245" y="496"/>
                    </a:lnTo>
                    <a:lnTo>
                      <a:pt x="251" y="495"/>
                    </a:lnTo>
                    <a:lnTo>
                      <a:pt x="257" y="493"/>
                    </a:lnTo>
                    <a:lnTo>
                      <a:pt x="264" y="491"/>
                    </a:lnTo>
                    <a:lnTo>
                      <a:pt x="270" y="489"/>
                    </a:lnTo>
                    <a:lnTo>
                      <a:pt x="276" y="487"/>
                    </a:lnTo>
                    <a:lnTo>
                      <a:pt x="281" y="484"/>
                    </a:lnTo>
                    <a:lnTo>
                      <a:pt x="285" y="481"/>
                    </a:lnTo>
                    <a:lnTo>
                      <a:pt x="289" y="477"/>
                    </a:lnTo>
                    <a:lnTo>
                      <a:pt x="293" y="473"/>
                    </a:lnTo>
                    <a:lnTo>
                      <a:pt x="295" y="468"/>
                    </a:lnTo>
                    <a:lnTo>
                      <a:pt x="297" y="453"/>
                    </a:lnTo>
                    <a:lnTo>
                      <a:pt x="294" y="437"/>
                    </a:lnTo>
                    <a:lnTo>
                      <a:pt x="287" y="422"/>
                    </a:lnTo>
                    <a:lnTo>
                      <a:pt x="276" y="408"/>
                    </a:lnTo>
                    <a:lnTo>
                      <a:pt x="263" y="396"/>
                    </a:lnTo>
                    <a:lnTo>
                      <a:pt x="249" y="387"/>
                    </a:lnTo>
                    <a:lnTo>
                      <a:pt x="236" y="383"/>
                    </a:lnTo>
                    <a:lnTo>
                      <a:pt x="223" y="383"/>
                    </a:lnTo>
                    <a:lnTo>
                      <a:pt x="217" y="384"/>
                    </a:lnTo>
                    <a:lnTo>
                      <a:pt x="213" y="385"/>
                    </a:lnTo>
                    <a:lnTo>
                      <a:pt x="209" y="385"/>
                    </a:lnTo>
                    <a:lnTo>
                      <a:pt x="206" y="386"/>
                    </a:lnTo>
                    <a:lnTo>
                      <a:pt x="203" y="385"/>
                    </a:lnTo>
                    <a:lnTo>
                      <a:pt x="200" y="384"/>
                    </a:lnTo>
                    <a:lnTo>
                      <a:pt x="198" y="383"/>
                    </a:lnTo>
                    <a:lnTo>
                      <a:pt x="195" y="381"/>
                    </a:lnTo>
                    <a:lnTo>
                      <a:pt x="193" y="379"/>
                    </a:lnTo>
                    <a:lnTo>
                      <a:pt x="191" y="377"/>
                    </a:lnTo>
                    <a:lnTo>
                      <a:pt x="188" y="374"/>
                    </a:lnTo>
                    <a:lnTo>
                      <a:pt x="185" y="370"/>
                    </a:lnTo>
                    <a:lnTo>
                      <a:pt x="182" y="367"/>
                    </a:lnTo>
                    <a:lnTo>
                      <a:pt x="179" y="363"/>
                    </a:lnTo>
                    <a:lnTo>
                      <a:pt x="174" y="358"/>
                    </a:lnTo>
                    <a:lnTo>
                      <a:pt x="169" y="353"/>
                    </a:lnTo>
                    <a:lnTo>
                      <a:pt x="167" y="350"/>
                    </a:lnTo>
                    <a:lnTo>
                      <a:pt x="165" y="347"/>
                    </a:lnTo>
                    <a:lnTo>
                      <a:pt x="162" y="345"/>
                    </a:lnTo>
                    <a:lnTo>
                      <a:pt x="160" y="342"/>
                    </a:lnTo>
                    <a:lnTo>
                      <a:pt x="158" y="339"/>
                    </a:lnTo>
                    <a:lnTo>
                      <a:pt x="156" y="335"/>
                    </a:lnTo>
                    <a:lnTo>
                      <a:pt x="153" y="332"/>
                    </a:lnTo>
                    <a:lnTo>
                      <a:pt x="151" y="330"/>
                    </a:lnTo>
                    <a:lnTo>
                      <a:pt x="146" y="323"/>
                    </a:lnTo>
                    <a:lnTo>
                      <a:pt x="142" y="318"/>
                    </a:lnTo>
                    <a:lnTo>
                      <a:pt x="137" y="312"/>
                    </a:lnTo>
                    <a:lnTo>
                      <a:pt x="133" y="307"/>
                    </a:lnTo>
                    <a:lnTo>
                      <a:pt x="128" y="301"/>
                    </a:lnTo>
                    <a:lnTo>
                      <a:pt x="123" y="297"/>
                    </a:lnTo>
                    <a:lnTo>
                      <a:pt x="118" y="292"/>
                    </a:lnTo>
                    <a:lnTo>
                      <a:pt x="113" y="289"/>
                    </a:lnTo>
                    <a:lnTo>
                      <a:pt x="107" y="285"/>
                    </a:lnTo>
                    <a:lnTo>
                      <a:pt x="101" y="283"/>
                    </a:lnTo>
                    <a:lnTo>
                      <a:pt x="95" y="281"/>
                    </a:lnTo>
                    <a:lnTo>
                      <a:pt x="89" y="280"/>
                    </a:lnTo>
                    <a:lnTo>
                      <a:pt x="81" y="279"/>
                    </a:lnTo>
                    <a:lnTo>
                      <a:pt x="74" y="280"/>
                    </a:lnTo>
                    <a:lnTo>
                      <a:pt x="66" y="282"/>
                    </a:lnTo>
                    <a:lnTo>
                      <a:pt x="57" y="284"/>
                    </a:lnTo>
                    <a:lnTo>
                      <a:pt x="55" y="285"/>
                    </a:lnTo>
                    <a:lnTo>
                      <a:pt x="52" y="285"/>
                    </a:lnTo>
                    <a:lnTo>
                      <a:pt x="48" y="287"/>
                    </a:lnTo>
                    <a:lnTo>
                      <a:pt x="43" y="289"/>
                    </a:lnTo>
                    <a:lnTo>
                      <a:pt x="35" y="290"/>
                    </a:lnTo>
                    <a:lnTo>
                      <a:pt x="26" y="292"/>
                    </a:lnTo>
                    <a:lnTo>
                      <a:pt x="17" y="292"/>
                    </a:lnTo>
                    <a:lnTo>
                      <a:pt x="8" y="290"/>
                    </a:lnTo>
                    <a:lnTo>
                      <a:pt x="0" y="287"/>
                    </a:lnTo>
                    <a:lnTo>
                      <a:pt x="6" y="173"/>
                    </a:lnTo>
                    <a:lnTo>
                      <a:pt x="14" y="159"/>
                    </a:lnTo>
                    <a:lnTo>
                      <a:pt x="21" y="145"/>
                    </a:lnTo>
                    <a:lnTo>
                      <a:pt x="29" y="133"/>
                    </a:lnTo>
                    <a:lnTo>
                      <a:pt x="37" y="120"/>
                    </a:lnTo>
                    <a:lnTo>
                      <a:pt x="44" y="107"/>
                    </a:lnTo>
                    <a:lnTo>
                      <a:pt x="50" y="96"/>
                    </a:lnTo>
                    <a:lnTo>
                      <a:pt x="57" y="84"/>
                    </a:lnTo>
                    <a:lnTo>
                      <a:pt x="64" y="73"/>
                    </a:lnTo>
                    <a:lnTo>
                      <a:pt x="71" y="64"/>
                    </a:lnTo>
                    <a:lnTo>
                      <a:pt x="80" y="55"/>
                    </a:lnTo>
                    <a:lnTo>
                      <a:pt x="89" y="46"/>
                    </a:lnTo>
                    <a:lnTo>
                      <a:pt x="100" y="39"/>
                    </a:lnTo>
                    <a:lnTo>
                      <a:pt x="102" y="38"/>
                    </a:lnTo>
                    <a:lnTo>
                      <a:pt x="104" y="37"/>
                    </a:lnTo>
                    <a:lnTo>
                      <a:pt x="106" y="36"/>
                    </a:lnTo>
                    <a:lnTo>
                      <a:pt x="108" y="35"/>
                    </a:lnTo>
                    <a:lnTo>
                      <a:pt x="115" y="32"/>
                    </a:lnTo>
                    <a:lnTo>
                      <a:pt x="122" y="30"/>
                    </a:lnTo>
                    <a:lnTo>
                      <a:pt x="128" y="26"/>
                    </a:lnTo>
                    <a:lnTo>
                      <a:pt x="134" y="23"/>
                    </a:lnTo>
                    <a:lnTo>
                      <a:pt x="141" y="20"/>
                    </a:lnTo>
                    <a:lnTo>
                      <a:pt x="146" y="17"/>
                    </a:lnTo>
                    <a:lnTo>
                      <a:pt x="152" y="15"/>
                    </a:lnTo>
                    <a:lnTo>
                      <a:pt x="157" y="13"/>
                    </a:lnTo>
                    <a:lnTo>
                      <a:pt x="165" y="9"/>
                    </a:lnTo>
                    <a:lnTo>
                      <a:pt x="173" y="7"/>
                    </a:lnTo>
                    <a:lnTo>
                      <a:pt x="179" y="5"/>
                    </a:lnTo>
                    <a:lnTo>
                      <a:pt x="184" y="5"/>
                    </a:lnTo>
                    <a:lnTo>
                      <a:pt x="188" y="5"/>
                    </a:lnTo>
                    <a:lnTo>
                      <a:pt x="191" y="8"/>
                    </a:lnTo>
                    <a:lnTo>
                      <a:pt x="192" y="11"/>
                    </a:lnTo>
                    <a:lnTo>
                      <a:pt x="191" y="17"/>
                    </a:lnTo>
                    <a:lnTo>
                      <a:pt x="189" y="28"/>
                    </a:lnTo>
                    <a:lnTo>
                      <a:pt x="185" y="45"/>
                    </a:lnTo>
                    <a:lnTo>
                      <a:pt x="183" y="63"/>
                    </a:lnTo>
                    <a:lnTo>
                      <a:pt x="181" y="81"/>
                    </a:lnTo>
                    <a:lnTo>
                      <a:pt x="180" y="96"/>
                    </a:lnTo>
                    <a:lnTo>
                      <a:pt x="182" y="107"/>
                    </a:lnTo>
                    <a:lnTo>
                      <a:pt x="187" y="111"/>
                    </a:lnTo>
                    <a:lnTo>
                      <a:pt x="195" y="106"/>
                    </a:lnTo>
                    <a:lnTo>
                      <a:pt x="198" y="103"/>
                    </a:lnTo>
                    <a:lnTo>
                      <a:pt x="201" y="99"/>
                    </a:lnTo>
                    <a:lnTo>
                      <a:pt x="204" y="93"/>
                    </a:lnTo>
                    <a:lnTo>
                      <a:pt x="209" y="88"/>
                    </a:lnTo>
                    <a:lnTo>
                      <a:pt x="217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2" y="17"/>
                    </a:lnTo>
                    <a:lnTo>
                      <a:pt x="279" y="9"/>
                    </a:lnTo>
                    <a:lnTo>
                      <a:pt x="286" y="4"/>
                    </a:lnTo>
                    <a:lnTo>
                      <a:pt x="293" y="1"/>
                    </a:lnTo>
                    <a:lnTo>
                      <a:pt x="299" y="0"/>
                    </a:lnTo>
                    <a:lnTo>
                      <a:pt x="305" y="1"/>
                    </a:lnTo>
                    <a:lnTo>
                      <a:pt x="313" y="4"/>
                    </a:lnTo>
                    <a:lnTo>
                      <a:pt x="321" y="8"/>
                    </a:lnTo>
                    <a:lnTo>
                      <a:pt x="330" y="13"/>
                    </a:lnTo>
                    <a:lnTo>
                      <a:pt x="341" y="20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1" name="Freeform 27"/>
              <p:cNvSpPr>
                <a:spLocks/>
              </p:cNvSpPr>
              <p:nvPr/>
            </p:nvSpPr>
            <p:spPr bwMode="auto">
              <a:xfrm>
                <a:off x="4638" y="2181"/>
                <a:ext cx="463" cy="689"/>
              </a:xfrm>
              <a:custGeom>
                <a:avLst/>
                <a:gdLst/>
                <a:ahLst/>
                <a:cxnLst>
                  <a:cxn ang="0">
                    <a:pos x="361" y="32"/>
                  </a:cxn>
                  <a:cxn ang="0">
                    <a:pos x="402" y="58"/>
                  </a:cxn>
                  <a:cxn ang="0">
                    <a:pos x="440" y="89"/>
                  </a:cxn>
                  <a:cxn ang="0">
                    <a:pos x="462" y="124"/>
                  </a:cxn>
                  <a:cxn ang="0">
                    <a:pos x="452" y="206"/>
                  </a:cxn>
                  <a:cxn ang="0">
                    <a:pos x="413" y="321"/>
                  </a:cxn>
                  <a:cxn ang="0">
                    <a:pos x="388" y="381"/>
                  </a:cxn>
                  <a:cxn ang="0">
                    <a:pos x="407" y="412"/>
                  </a:cxn>
                  <a:cxn ang="0">
                    <a:pos x="418" y="429"/>
                  </a:cxn>
                  <a:cxn ang="0">
                    <a:pos x="441" y="489"/>
                  </a:cxn>
                  <a:cxn ang="0">
                    <a:pos x="451" y="590"/>
                  </a:cxn>
                  <a:cxn ang="0">
                    <a:pos x="429" y="645"/>
                  </a:cxn>
                  <a:cxn ang="0">
                    <a:pos x="395" y="672"/>
                  </a:cxn>
                  <a:cxn ang="0">
                    <a:pos x="351" y="687"/>
                  </a:cxn>
                  <a:cxn ang="0">
                    <a:pos x="303" y="688"/>
                  </a:cxn>
                  <a:cxn ang="0">
                    <a:pos x="261" y="680"/>
                  </a:cxn>
                  <a:cxn ang="0">
                    <a:pos x="221" y="661"/>
                  </a:cxn>
                  <a:cxn ang="0">
                    <a:pos x="188" y="633"/>
                  </a:cxn>
                  <a:cxn ang="0">
                    <a:pos x="166" y="598"/>
                  </a:cxn>
                  <a:cxn ang="0">
                    <a:pos x="163" y="551"/>
                  </a:cxn>
                  <a:cxn ang="0">
                    <a:pos x="182" y="522"/>
                  </a:cxn>
                  <a:cxn ang="0">
                    <a:pos x="205" y="507"/>
                  </a:cxn>
                  <a:cxn ang="0">
                    <a:pos x="231" y="498"/>
                  </a:cxn>
                  <a:cxn ang="0">
                    <a:pos x="257" y="490"/>
                  </a:cxn>
                  <a:cxn ang="0">
                    <a:pos x="279" y="481"/>
                  </a:cxn>
                  <a:cxn ang="0">
                    <a:pos x="293" y="467"/>
                  </a:cxn>
                  <a:cxn ang="0">
                    <a:pos x="285" y="416"/>
                  </a:cxn>
                  <a:cxn ang="0">
                    <a:pos x="235" y="376"/>
                  </a:cxn>
                  <a:cxn ang="0">
                    <a:pos x="209" y="378"/>
                  </a:cxn>
                  <a:cxn ang="0">
                    <a:pos x="197" y="376"/>
                  </a:cxn>
                  <a:cxn ang="0">
                    <a:pos x="187" y="369"/>
                  </a:cxn>
                  <a:cxn ang="0">
                    <a:pos x="174" y="354"/>
                  </a:cxn>
                  <a:cxn ang="0">
                    <a:pos x="162" y="341"/>
                  </a:cxn>
                  <a:cxn ang="0">
                    <a:pos x="152" y="329"/>
                  </a:cxn>
                  <a:cxn ang="0">
                    <a:pos x="136" y="308"/>
                  </a:cxn>
                  <a:cxn ang="0">
                    <a:pos x="117" y="289"/>
                  </a:cxn>
                  <a:cxn ang="0">
                    <a:pos x="95" y="276"/>
                  </a:cxn>
                  <a:cxn ang="0">
                    <a:pos x="66" y="276"/>
                  </a:cxn>
                  <a:cxn ang="0">
                    <a:pos x="49" y="282"/>
                  </a:cxn>
                  <a:cxn ang="0">
                    <a:pos x="18" y="287"/>
                  </a:cxn>
                  <a:cxn ang="0">
                    <a:pos x="14" y="156"/>
                  </a:cxn>
                  <a:cxn ang="0">
                    <a:pos x="43" y="105"/>
                  </a:cxn>
                  <a:cxn ang="0">
                    <a:pos x="71" y="61"/>
                  </a:cxn>
                  <a:cxn ang="0">
                    <a:pos x="102" y="36"/>
                  </a:cxn>
                  <a:cxn ang="0">
                    <a:pos x="116" y="31"/>
                  </a:cxn>
                  <a:cxn ang="0">
                    <a:pos x="141" y="18"/>
                  </a:cxn>
                  <a:cxn ang="0">
                    <a:pos x="164" y="10"/>
                  </a:cxn>
                  <a:cxn ang="0">
                    <a:pos x="184" y="9"/>
                  </a:cxn>
                  <a:cxn ang="0">
                    <a:pos x="184" y="33"/>
                  </a:cxn>
                  <a:cxn ang="0">
                    <a:pos x="177" y="100"/>
                  </a:cxn>
                  <a:cxn ang="0">
                    <a:pos x="197" y="102"/>
                  </a:cxn>
                  <a:cxn ang="0">
                    <a:pos x="216" y="76"/>
                  </a:cxn>
                  <a:cxn ang="0">
                    <a:pos x="254" y="34"/>
                  </a:cxn>
                  <a:cxn ang="0">
                    <a:pos x="285" y="4"/>
                  </a:cxn>
                  <a:cxn ang="0">
                    <a:pos x="311" y="3"/>
                  </a:cxn>
                </a:cxnLst>
                <a:rect l="0" t="0" r="r" b="b"/>
                <a:pathLst>
                  <a:path w="463" h="689">
                    <a:moveTo>
                      <a:pt x="338" y="19"/>
                    </a:moveTo>
                    <a:lnTo>
                      <a:pt x="345" y="22"/>
                    </a:lnTo>
                    <a:lnTo>
                      <a:pt x="353" y="27"/>
                    </a:lnTo>
                    <a:lnTo>
                      <a:pt x="361" y="32"/>
                    </a:lnTo>
                    <a:lnTo>
                      <a:pt x="371" y="37"/>
                    </a:lnTo>
                    <a:lnTo>
                      <a:pt x="381" y="44"/>
                    </a:lnTo>
                    <a:lnTo>
                      <a:pt x="391" y="50"/>
                    </a:lnTo>
                    <a:lnTo>
                      <a:pt x="402" y="58"/>
                    </a:lnTo>
                    <a:lnTo>
                      <a:pt x="412" y="65"/>
                    </a:lnTo>
                    <a:lnTo>
                      <a:pt x="422" y="73"/>
                    </a:lnTo>
                    <a:lnTo>
                      <a:pt x="432" y="81"/>
                    </a:lnTo>
                    <a:lnTo>
                      <a:pt x="440" y="89"/>
                    </a:lnTo>
                    <a:lnTo>
                      <a:pt x="448" y="98"/>
                    </a:lnTo>
                    <a:lnTo>
                      <a:pt x="455" y="107"/>
                    </a:lnTo>
                    <a:lnTo>
                      <a:pt x="459" y="115"/>
                    </a:lnTo>
                    <a:lnTo>
                      <a:pt x="462" y="124"/>
                    </a:lnTo>
                    <a:lnTo>
                      <a:pt x="463" y="133"/>
                    </a:lnTo>
                    <a:lnTo>
                      <a:pt x="462" y="153"/>
                    </a:lnTo>
                    <a:lnTo>
                      <a:pt x="458" y="178"/>
                    </a:lnTo>
                    <a:lnTo>
                      <a:pt x="452" y="206"/>
                    </a:lnTo>
                    <a:lnTo>
                      <a:pt x="444" y="236"/>
                    </a:lnTo>
                    <a:lnTo>
                      <a:pt x="435" y="266"/>
                    </a:lnTo>
                    <a:lnTo>
                      <a:pt x="425" y="295"/>
                    </a:lnTo>
                    <a:lnTo>
                      <a:pt x="413" y="321"/>
                    </a:lnTo>
                    <a:lnTo>
                      <a:pt x="402" y="343"/>
                    </a:lnTo>
                    <a:lnTo>
                      <a:pt x="393" y="358"/>
                    </a:lnTo>
                    <a:lnTo>
                      <a:pt x="389" y="371"/>
                    </a:lnTo>
                    <a:lnTo>
                      <a:pt x="388" y="381"/>
                    </a:lnTo>
                    <a:lnTo>
                      <a:pt x="390" y="389"/>
                    </a:lnTo>
                    <a:lnTo>
                      <a:pt x="394" y="397"/>
                    </a:lnTo>
                    <a:lnTo>
                      <a:pt x="400" y="404"/>
                    </a:lnTo>
                    <a:lnTo>
                      <a:pt x="407" y="412"/>
                    </a:lnTo>
                    <a:lnTo>
                      <a:pt x="414" y="421"/>
                    </a:lnTo>
                    <a:lnTo>
                      <a:pt x="416" y="423"/>
                    </a:lnTo>
                    <a:lnTo>
                      <a:pt x="417" y="426"/>
                    </a:lnTo>
                    <a:lnTo>
                      <a:pt x="418" y="429"/>
                    </a:lnTo>
                    <a:lnTo>
                      <a:pt x="420" y="431"/>
                    </a:lnTo>
                    <a:lnTo>
                      <a:pt x="427" y="448"/>
                    </a:lnTo>
                    <a:lnTo>
                      <a:pt x="435" y="467"/>
                    </a:lnTo>
                    <a:lnTo>
                      <a:pt x="441" y="489"/>
                    </a:lnTo>
                    <a:lnTo>
                      <a:pt x="447" y="513"/>
                    </a:lnTo>
                    <a:lnTo>
                      <a:pt x="451" y="539"/>
                    </a:lnTo>
                    <a:lnTo>
                      <a:pt x="452" y="564"/>
                    </a:lnTo>
                    <a:lnTo>
                      <a:pt x="451" y="590"/>
                    </a:lnTo>
                    <a:lnTo>
                      <a:pt x="445" y="614"/>
                    </a:lnTo>
                    <a:lnTo>
                      <a:pt x="441" y="625"/>
                    </a:lnTo>
                    <a:lnTo>
                      <a:pt x="436" y="635"/>
                    </a:lnTo>
                    <a:lnTo>
                      <a:pt x="429" y="645"/>
                    </a:lnTo>
                    <a:lnTo>
                      <a:pt x="422" y="653"/>
                    </a:lnTo>
                    <a:lnTo>
                      <a:pt x="414" y="660"/>
                    </a:lnTo>
                    <a:lnTo>
                      <a:pt x="405" y="667"/>
                    </a:lnTo>
                    <a:lnTo>
                      <a:pt x="395" y="672"/>
                    </a:lnTo>
                    <a:lnTo>
                      <a:pt x="384" y="677"/>
                    </a:lnTo>
                    <a:lnTo>
                      <a:pt x="374" y="681"/>
                    </a:lnTo>
                    <a:lnTo>
                      <a:pt x="363" y="684"/>
                    </a:lnTo>
                    <a:lnTo>
                      <a:pt x="351" y="687"/>
                    </a:lnTo>
                    <a:lnTo>
                      <a:pt x="339" y="688"/>
                    </a:lnTo>
                    <a:lnTo>
                      <a:pt x="327" y="689"/>
                    </a:lnTo>
                    <a:lnTo>
                      <a:pt x="315" y="689"/>
                    </a:lnTo>
                    <a:lnTo>
                      <a:pt x="303" y="688"/>
                    </a:lnTo>
                    <a:lnTo>
                      <a:pt x="291" y="687"/>
                    </a:lnTo>
                    <a:lnTo>
                      <a:pt x="281" y="685"/>
                    </a:lnTo>
                    <a:lnTo>
                      <a:pt x="271" y="683"/>
                    </a:lnTo>
                    <a:lnTo>
                      <a:pt x="261" y="680"/>
                    </a:lnTo>
                    <a:lnTo>
                      <a:pt x="251" y="676"/>
                    </a:lnTo>
                    <a:lnTo>
                      <a:pt x="241" y="671"/>
                    </a:lnTo>
                    <a:lnTo>
                      <a:pt x="231" y="666"/>
                    </a:lnTo>
                    <a:lnTo>
                      <a:pt x="221" y="661"/>
                    </a:lnTo>
                    <a:lnTo>
                      <a:pt x="212" y="654"/>
                    </a:lnTo>
                    <a:lnTo>
                      <a:pt x="204" y="648"/>
                    </a:lnTo>
                    <a:lnTo>
                      <a:pt x="195" y="640"/>
                    </a:lnTo>
                    <a:lnTo>
                      <a:pt x="188" y="633"/>
                    </a:lnTo>
                    <a:lnTo>
                      <a:pt x="181" y="625"/>
                    </a:lnTo>
                    <a:lnTo>
                      <a:pt x="175" y="616"/>
                    </a:lnTo>
                    <a:lnTo>
                      <a:pt x="170" y="608"/>
                    </a:lnTo>
                    <a:lnTo>
                      <a:pt x="166" y="598"/>
                    </a:lnTo>
                    <a:lnTo>
                      <a:pt x="163" y="589"/>
                    </a:lnTo>
                    <a:lnTo>
                      <a:pt x="161" y="576"/>
                    </a:lnTo>
                    <a:lnTo>
                      <a:pt x="161" y="563"/>
                    </a:lnTo>
                    <a:lnTo>
                      <a:pt x="163" y="551"/>
                    </a:lnTo>
                    <a:lnTo>
                      <a:pt x="169" y="540"/>
                    </a:lnTo>
                    <a:lnTo>
                      <a:pt x="173" y="533"/>
                    </a:lnTo>
                    <a:lnTo>
                      <a:pt x="177" y="527"/>
                    </a:lnTo>
                    <a:lnTo>
                      <a:pt x="182" y="522"/>
                    </a:lnTo>
                    <a:lnTo>
                      <a:pt x="187" y="517"/>
                    </a:lnTo>
                    <a:lnTo>
                      <a:pt x="193" y="513"/>
                    </a:lnTo>
                    <a:lnTo>
                      <a:pt x="199" y="510"/>
                    </a:lnTo>
                    <a:lnTo>
                      <a:pt x="205" y="507"/>
                    </a:lnTo>
                    <a:lnTo>
                      <a:pt x="212" y="504"/>
                    </a:lnTo>
                    <a:lnTo>
                      <a:pt x="218" y="502"/>
                    </a:lnTo>
                    <a:lnTo>
                      <a:pt x="224" y="499"/>
                    </a:lnTo>
                    <a:lnTo>
                      <a:pt x="231" y="498"/>
                    </a:lnTo>
                    <a:lnTo>
                      <a:pt x="238" y="495"/>
                    </a:lnTo>
                    <a:lnTo>
                      <a:pt x="245" y="494"/>
                    </a:lnTo>
                    <a:lnTo>
                      <a:pt x="251" y="492"/>
                    </a:lnTo>
                    <a:lnTo>
                      <a:pt x="257" y="490"/>
                    </a:lnTo>
                    <a:lnTo>
                      <a:pt x="263" y="488"/>
                    </a:lnTo>
                    <a:lnTo>
                      <a:pt x="269" y="486"/>
                    </a:lnTo>
                    <a:lnTo>
                      <a:pt x="274" y="484"/>
                    </a:lnTo>
                    <a:lnTo>
                      <a:pt x="279" y="481"/>
                    </a:lnTo>
                    <a:lnTo>
                      <a:pt x="284" y="478"/>
                    </a:lnTo>
                    <a:lnTo>
                      <a:pt x="287" y="475"/>
                    </a:lnTo>
                    <a:lnTo>
                      <a:pt x="291" y="471"/>
                    </a:lnTo>
                    <a:lnTo>
                      <a:pt x="293" y="467"/>
                    </a:lnTo>
                    <a:lnTo>
                      <a:pt x="295" y="461"/>
                    </a:lnTo>
                    <a:lnTo>
                      <a:pt x="297" y="446"/>
                    </a:lnTo>
                    <a:lnTo>
                      <a:pt x="293" y="431"/>
                    </a:lnTo>
                    <a:lnTo>
                      <a:pt x="285" y="416"/>
                    </a:lnTo>
                    <a:lnTo>
                      <a:pt x="275" y="401"/>
                    </a:lnTo>
                    <a:lnTo>
                      <a:pt x="262" y="390"/>
                    </a:lnTo>
                    <a:lnTo>
                      <a:pt x="249" y="381"/>
                    </a:lnTo>
                    <a:lnTo>
                      <a:pt x="235" y="376"/>
                    </a:lnTo>
                    <a:lnTo>
                      <a:pt x="223" y="376"/>
                    </a:lnTo>
                    <a:lnTo>
                      <a:pt x="217" y="377"/>
                    </a:lnTo>
                    <a:lnTo>
                      <a:pt x="213" y="378"/>
                    </a:lnTo>
                    <a:lnTo>
                      <a:pt x="209" y="378"/>
                    </a:lnTo>
                    <a:lnTo>
                      <a:pt x="205" y="378"/>
                    </a:lnTo>
                    <a:lnTo>
                      <a:pt x="202" y="378"/>
                    </a:lnTo>
                    <a:lnTo>
                      <a:pt x="200" y="377"/>
                    </a:lnTo>
                    <a:lnTo>
                      <a:pt x="197" y="376"/>
                    </a:lnTo>
                    <a:lnTo>
                      <a:pt x="194" y="374"/>
                    </a:lnTo>
                    <a:lnTo>
                      <a:pt x="192" y="373"/>
                    </a:lnTo>
                    <a:lnTo>
                      <a:pt x="189" y="371"/>
                    </a:lnTo>
                    <a:lnTo>
                      <a:pt x="187" y="369"/>
                    </a:lnTo>
                    <a:lnTo>
                      <a:pt x="184" y="366"/>
                    </a:lnTo>
                    <a:lnTo>
                      <a:pt x="181" y="362"/>
                    </a:lnTo>
                    <a:lnTo>
                      <a:pt x="177" y="358"/>
                    </a:lnTo>
                    <a:lnTo>
                      <a:pt x="174" y="354"/>
                    </a:lnTo>
                    <a:lnTo>
                      <a:pt x="169" y="349"/>
                    </a:lnTo>
                    <a:lnTo>
                      <a:pt x="167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5" y="332"/>
                    </a:lnTo>
                    <a:lnTo>
                      <a:pt x="152" y="329"/>
                    </a:lnTo>
                    <a:lnTo>
                      <a:pt x="150" y="326"/>
                    </a:lnTo>
                    <a:lnTo>
                      <a:pt x="145" y="320"/>
                    </a:lnTo>
                    <a:lnTo>
                      <a:pt x="141" y="314"/>
                    </a:lnTo>
                    <a:lnTo>
                      <a:pt x="136" y="308"/>
                    </a:lnTo>
                    <a:lnTo>
                      <a:pt x="132" y="303"/>
                    </a:lnTo>
                    <a:lnTo>
                      <a:pt x="127" y="298"/>
                    </a:lnTo>
                    <a:lnTo>
                      <a:pt x="122" y="293"/>
                    </a:lnTo>
                    <a:lnTo>
                      <a:pt x="117" y="289"/>
                    </a:lnTo>
                    <a:lnTo>
                      <a:pt x="113" y="285"/>
                    </a:lnTo>
                    <a:lnTo>
                      <a:pt x="107" y="281"/>
                    </a:lnTo>
                    <a:lnTo>
                      <a:pt x="101" y="279"/>
                    </a:lnTo>
                    <a:lnTo>
                      <a:pt x="95" y="276"/>
                    </a:lnTo>
                    <a:lnTo>
                      <a:pt x="88" y="275"/>
                    </a:lnTo>
                    <a:lnTo>
                      <a:pt x="82" y="275"/>
                    </a:lnTo>
                    <a:lnTo>
                      <a:pt x="74" y="275"/>
                    </a:lnTo>
                    <a:lnTo>
                      <a:pt x="66" y="276"/>
                    </a:lnTo>
                    <a:lnTo>
                      <a:pt x="57" y="279"/>
                    </a:lnTo>
                    <a:lnTo>
                      <a:pt x="56" y="279"/>
                    </a:lnTo>
                    <a:lnTo>
                      <a:pt x="53" y="281"/>
                    </a:lnTo>
                    <a:lnTo>
                      <a:pt x="49" y="282"/>
                    </a:lnTo>
                    <a:lnTo>
                      <a:pt x="44" y="283"/>
                    </a:lnTo>
                    <a:lnTo>
                      <a:pt x="37" y="285"/>
                    </a:lnTo>
                    <a:lnTo>
                      <a:pt x="28" y="287"/>
                    </a:lnTo>
                    <a:lnTo>
                      <a:pt x="18" y="287"/>
                    </a:lnTo>
                    <a:lnTo>
                      <a:pt x="9" y="286"/>
                    </a:lnTo>
                    <a:lnTo>
                      <a:pt x="0" y="283"/>
                    </a:lnTo>
                    <a:lnTo>
                      <a:pt x="7" y="170"/>
                    </a:lnTo>
                    <a:lnTo>
                      <a:pt x="14" y="156"/>
                    </a:lnTo>
                    <a:lnTo>
                      <a:pt x="21" y="143"/>
                    </a:lnTo>
                    <a:lnTo>
                      <a:pt x="29" y="130"/>
                    </a:lnTo>
                    <a:lnTo>
                      <a:pt x="36" y="118"/>
                    </a:lnTo>
                    <a:lnTo>
                      <a:pt x="43" y="105"/>
                    </a:lnTo>
                    <a:lnTo>
                      <a:pt x="50" y="93"/>
                    </a:lnTo>
                    <a:lnTo>
                      <a:pt x="56" y="82"/>
                    </a:lnTo>
                    <a:lnTo>
                      <a:pt x="63" y="71"/>
                    </a:lnTo>
                    <a:lnTo>
                      <a:pt x="71" y="61"/>
                    </a:lnTo>
                    <a:lnTo>
                      <a:pt x="79" y="52"/>
                    </a:lnTo>
                    <a:lnTo>
                      <a:pt x="89" y="44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5" y="35"/>
                    </a:lnTo>
                    <a:lnTo>
                      <a:pt x="106" y="35"/>
                    </a:lnTo>
                    <a:lnTo>
                      <a:pt x="109" y="33"/>
                    </a:lnTo>
                    <a:lnTo>
                      <a:pt x="116" y="31"/>
                    </a:lnTo>
                    <a:lnTo>
                      <a:pt x="122" y="27"/>
                    </a:lnTo>
                    <a:lnTo>
                      <a:pt x="129" y="24"/>
                    </a:lnTo>
                    <a:lnTo>
                      <a:pt x="136" y="21"/>
                    </a:lnTo>
                    <a:lnTo>
                      <a:pt x="141" y="18"/>
                    </a:lnTo>
                    <a:lnTo>
                      <a:pt x="147" y="16"/>
                    </a:lnTo>
                    <a:lnTo>
                      <a:pt x="152" y="14"/>
                    </a:lnTo>
                    <a:lnTo>
                      <a:pt x="157" y="13"/>
                    </a:lnTo>
                    <a:lnTo>
                      <a:pt x="164" y="10"/>
                    </a:lnTo>
                    <a:lnTo>
                      <a:pt x="171" y="9"/>
                    </a:lnTo>
                    <a:lnTo>
                      <a:pt x="176" y="8"/>
                    </a:lnTo>
                    <a:lnTo>
                      <a:pt x="181" y="8"/>
                    </a:lnTo>
                    <a:lnTo>
                      <a:pt x="184" y="9"/>
                    </a:lnTo>
                    <a:lnTo>
                      <a:pt x="186" y="12"/>
                    </a:lnTo>
                    <a:lnTo>
                      <a:pt x="187" y="16"/>
                    </a:lnTo>
                    <a:lnTo>
                      <a:pt x="186" y="21"/>
                    </a:lnTo>
                    <a:lnTo>
                      <a:pt x="184" y="33"/>
                    </a:lnTo>
                    <a:lnTo>
                      <a:pt x="181" y="50"/>
                    </a:lnTo>
                    <a:lnTo>
                      <a:pt x="179" y="68"/>
                    </a:lnTo>
                    <a:lnTo>
                      <a:pt x="177" y="85"/>
                    </a:lnTo>
                    <a:lnTo>
                      <a:pt x="177" y="100"/>
                    </a:lnTo>
                    <a:lnTo>
                      <a:pt x="180" y="109"/>
                    </a:lnTo>
                    <a:lnTo>
                      <a:pt x="185" y="112"/>
                    </a:lnTo>
                    <a:lnTo>
                      <a:pt x="194" y="105"/>
                    </a:lnTo>
                    <a:lnTo>
                      <a:pt x="197" y="102"/>
                    </a:lnTo>
                    <a:lnTo>
                      <a:pt x="200" y="98"/>
                    </a:lnTo>
                    <a:lnTo>
                      <a:pt x="204" y="93"/>
                    </a:lnTo>
                    <a:lnTo>
                      <a:pt x="208" y="88"/>
                    </a:lnTo>
                    <a:lnTo>
                      <a:pt x="216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1" y="16"/>
                    </a:lnTo>
                    <a:lnTo>
                      <a:pt x="279" y="9"/>
                    </a:lnTo>
                    <a:lnTo>
                      <a:pt x="285" y="4"/>
                    </a:lnTo>
                    <a:lnTo>
                      <a:pt x="291" y="1"/>
                    </a:lnTo>
                    <a:lnTo>
                      <a:pt x="298" y="0"/>
                    </a:lnTo>
                    <a:lnTo>
                      <a:pt x="304" y="1"/>
                    </a:lnTo>
                    <a:lnTo>
                      <a:pt x="311" y="3"/>
                    </a:lnTo>
                    <a:lnTo>
                      <a:pt x="319" y="8"/>
                    </a:lnTo>
                    <a:lnTo>
                      <a:pt x="328" y="13"/>
                    </a:lnTo>
                    <a:lnTo>
                      <a:pt x="338" y="19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2" name="Freeform 28"/>
              <p:cNvSpPr>
                <a:spLocks/>
              </p:cNvSpPr>
              <p:nvPr/>
            </p:nvSpPr>
            <p:spPr bwMode="auto">
              <a:xfrm>
                <a:off x="4642" y="2184"/>
                <a:ext cx="457" cy="681"/>
              </a:xfrm>
              <a:custGeom>
                <a:avLst/>
                <a:gdLst/>
                <a:ahLst/>
                <a:cxnLst>
                  <a:cxn ang="0">
                    <a:pos x="357" y="32"/>
                  </a:cxn>
                  <a:cxn ang="0">
                    <a:pos x="397" y="57"/>
                  </a:cxn>
                  <a:cxn ang="0">
                    <a:pos x="435" y="88"/>
                  </a:cxn>
                  <a:cxn ang="0">
                    <a:pos x="456" y="122"/>
                  </a:cxn>
                  <a:cxn ang="0">
                    <a:pos x="446" y="203"/>
                  </a:cxn>
                  <a:cxn ang="0">
                    <a:pos x="409" y="315"/>
                  </a:cxn>
                  <a:cxn ang="0">
                    <a:pos x="383" y="375"/>
                  </a:cxn>
                  <a:cxn ang="0">
                    <a:pos x="399" y="407"/>
                  </a:cxn>
                  <a:cxn ang="0">
                    <a:pos x="411" y="423"/>
                  </a:cxn>
                  <a:cxn ang="0">
                    <a:pos x="433" y="484"/>
                  </a:cxn>
                  <a:cxn ang="0">
                    <a:pos x="444" y="586"/>
                  </a:cxn>
                  <a:cxn ang="0">
                    <a:pos x="423" y="639"/>
                  </a:cxn>
                  <a:cxn ang="0">
                    <a:pos x="389" y="666"/>
                  </a:cxn>
                  <a:cxn ang="0">
                    <a:pos x="346" y="679"/>
                  </a:cxn>
                  <a:cxn ang="0">
                    <a:pos x="299" y="681"/>
                  </a:cxn>
                  <a:cxn ang="0">
                    <a:pos x="257" y="672"/>
                  </a:cxn>
                  <a:cxn ang="0">
                    <a:pos x="217" y="654"/>
                  </a:cxn>
                  <a:cxn ang="0">
                    <a:pos x="184" y="626"/>
                  </a:cxn>
                  <a:cxn ang="0">
                    <a:pos x="165" y="592"/>
                  </a:cxn>
                  <a:cxn ang="0">
                    <a:pos x="166" y="546"/>
                  </a:cxn>
                  <a:cxn ang="0">
                    <a:pos x="186" y="519"/>
                  </a:cxn>
                  <a:cxn ang="0">
                    <a:pos x="209" y="504"/>
                  </a:cxn>
                  <a:cxn ang="0">
                    <a:pos x="235" y="495"/>
                  </a:cxn>
                  <a:cxn ang="0">
                    <a:pos x="260" y="487"/>
                  </a:cxn>
                  <a:cxn ang="0">
                    <a:pos x="280" y="476"/>
                  </a:cxn>
                  <a:cxn ang="0">
                    <a:pos x="292" y="461"/>
                  </a:cxn>
                  <a:cxn ang="0">
                    <a:pos x="283" y="410"/>
                  </a:cxn>
                  <a:cxn ang="0">
                    <a:pos x="233" y="371"/>
                  </a:cxn>
                  <a:cxn ang="0">
                    <a:pos x="207" y="372"/>
                  </a:cxn>
                  <a:cxn ang="0">
                    <a:pos x="195" y="371"/>
                  </a:cxn>
                  <a:cxn ang="0">
                    <a:pos x="184" y="364"/>
                  </a:cxn>
                  <a:cxn ang="0">
                    <a:pos x="171" y="351"/>
                  </a:cxn>
                  <a:cxn ang="0">
                    <a:pos x="160" y="338"/>
                  </a:cxn>
                  <a:cxn ang="0">
                    <a:pos x="150" y="327"/>
                  </a:cxn>
                  <a:cxn ang="0">
                    <a:pos x="120" y="290"/>
                  </a:cxn>
                  <a:cxn ang="0">
                    <a:pos x="73" y="271"/>
                  </a:cxn>
                  <a:cxn ang="0">
                    <a:pos x="47" y="277"/>
                  </a:cxn>
                  <a:cxn ang="0">
                    <a:pos x="18" y="283"/>
                  </a:cxn>
                  <a:cxn ang="0">
                    <a:pos x="11" y="154"/>
                  </a:cxn>
                  <a:cxn ang="0">
                    <a:pos x="41" y="103"/>
                  </a:cxn>
                  <a:cxn ang="0">
                    <a:pos x="69" y="59"/>
                  </a:cxn>
                  <a:cxn ang="0">
                    <a:pos x="101" y="34"/>
                  </a:cxn>
                  <a:cxn ang="0">
                    <a:pos x="114" y="29"/>
                  </a:cxn>
                  <a:cxn ang="0">
                    <a:pos x="141" y="17"/>
                  </a:cxn>
                  <a:cxn ang="0">
                    <a:pos x="160" y="11"/>
                  </a:cxn>
                  <a:cxn ang="0">
                    <a:pos x="178" y="13"/>
                  </a:cxn>
                  <a:cxn ang="0">
                    <a:pos x="177" y="39"/>
                  </a:cxn>
                  <a:cxn ang="0">
                    <a:pos x="173" y="104"/>
                  </a:cxn>
                  <a:cxn ang="0">
                    <a:pos x="194" y="102"/>
                  </a:cxn>
                  <a:cxn ang="0">
                    <a:pos x="213" y="76"/>
                  </a:cxn>
                  <a:cxn ang="0">
                    <a:pos x="251" y="34"/>
                  </a:cxn>
                  <a:cxn ang="0">
                    <a:pos x="282" y="4"/>
                  </a:cxn>
                  <a:cxn ang="0">
                    <a:pos x="307" y="4"/>
                  </a:cxn>
                </a:cxnLst>
                <a:rect l="0" t="0" r="r" b="b"/>
                <a:pathLst>
                  <a:path w="457" h="681">
                    <a:moveTo>
                      <a:pt x="334" y="19"/>
                    </a:moveTo>
                    <a:lnTo>
                      <a:pt x="341" y="23"/>
                    </a:lnTo>
                    <a:lnTo>
                      <a:pt x="348" y="27"/>
                    </a:lnTo>
                    <a:lnTo>
                      <a:pt x="357" y="32"/>
                    </a:lnTo>
                    <a:lnTo>
                      <a:pt x="366" y="38"/>
                    </a:lnTo>
                    <a:lnTo>
                      <a:pt x="376" y="44"/>
                    </a:lnTo>
                    <a:lnTo>
                      <a:pt x="386" y="50"/>
                    </a:lnTo>
                    <a:lnTo>
                      <a:pt x="397" y="57"/>
                    </a:lnTo>
                    <a:lnTo>
                      <a:pt x="407" y="64"/>
                    </a:lnTo>
                    <a:lnTo>
                      <a:pt x="417" y="72"/>
                    </a:lnTo>
                    <a:lnTo>
                      <a:pt x="426" y="80"/>
                    </a:lnTo>
                    <a:lnTo>
                      <a:pt x="435" y="88"/>
                    </a:lnTo>
                    <a:lnTo>
                      <a:pt x="442" y="96"/>
                    </a:lnTo>
                    <a:lnTo>
                      <a:pt x="448" y="105"/>
                    </a:lnTo>
                    <a:lnTo>
                      <a:pt x="453" y="113"/>
                    </a:lnTo>
                    <a:lnTo>
                      <a:pt x="456" y="122"/>
                    </a:lnTo>
                    <a:lnTo>
                      <a:pt x="457" y="131"/>
                    </a:lnTo>
                    <a:lnTo>
                      <a:pt x="456" y="151"/>
                    </a:lnTo>
                    <a:lnTo>
                      <a:pt x="452" y="176"/>
                    </a:lnTo>
                    <a:lnTo>
                      <a:pt x="446" y="203"/>
                    </a:lnTo>
                    <a:lnTo>
                      <a:pt x="439" y="232"/>
                    </a:lnTo>
                    <a:lnTo>
                      <a:pt x="429" y="261"/>
                    </a:lnTo>
                    <a:lnTo>
                      <a:pt x="420" y="289"/>
                    </a:lnTo>
                    <a:lnTo>
                      <a:pt x="409" y="315"/>
                    </a:lnTo>
                    <a:lnTo>
                      <a:pt x="397" y="336"/>
                    </a:lnTo>
                    <a:lnTo>
                      <a:pt x="389" y="352"/>
                    </a:lnTo>
                    <a:lnTo>
                      <a:pt x="384" y="364"/>
                    </a:lnTo>
                    <a:lnTo>
                      <a:pt x="383" y="375"/>
                    </a:lnTo>
                    <a:lnTo>
                      <a:pt x="384" y="383"/>
                    </a:lnTo>
                    <a:lnTo>
                      <a:pt x="388" y="391"/>
                    </a:lnTo>
                    <a:lnTo>
                      <a:pt x="393" y="398"/>
                    </a:lnTo>
                    <a:lnTo>
                      <a:pt x="399" y="407"/>
                    </a:lnTo>
                    <a:lnTo>
                      <a:pt x="406" y="416"/>
                    </a:lnTo>
                    <a:lnTo>
                      <a:pt x="408" y="419"/>
                    </a:lnTo>
                    <a:lnTo>
                      <a:pt x="409" y="421"/>
                    </a:lnTo>
                    <a:lnTo>
                      <a:pt x="411" y="423"/>
                    </a:lnTo>
                    <a:lnTo>
                      <a:pt x="412" y="426"/>
                    </a:lnTo>
                    <a:lnTo>
                      <a:pt x="419" y="442"/>
                    </a:lnTo>
                    <a:lnTo>
                      <a:pt x="427" y="462"/>
                    </a:lnTo>
                    <a:lnTo>
                      <a:pt x="433" y="484"/>
                    </a:lnTo>
                    <a:lnTo>
                      <a:pt x="439" y="509"/>
                    </a:lnTo>
                    <a:lnTo>
                      <a:pt x="444" y="534"/>
                    </a:lnTo>
                    <a:lnTo>
                      <a:pt x="446" y="560"/>
                    </a:lnTo>
                    <a:lnTo>
                      <a:pt x="444" y="586"/>
                    </a:lnTo>
                    <a:lnTo>
                      <a:pt x="439" y="609"/>
                    </a:lnTo>
                    <a:lnTo>
                      <a:pt x="435" y="620"/>
                    </a:lnTo>
                    <a:lnTo>
                      <a:pt x="429" y="631"/>
                    </a:lnTo>
                    <a:lnTo>
                      <a:pt x="423" y="639"/>
                    </a:lnTo>
                    <a:lnTo>
                      <a:pt x="416" y="647"/>
                    </a:lnTo>
                    <a:lnTo>
                      <a:pt x="408" y="655"/>
                    </a:lnTo>
                    <a:lnTo>
                      <a:pt x="399" y="661"/>
                    </a:lnTo>
                    <a:lnTo>
                      <a:pt x="389" y="666"/>
                    </a:lnTo>
                    <a:lnTo>
                      <a:pt x="379" y="671"/>
                    </a:lnTo>
                    <a:lnTo>
                      <a:pt x="368" y="674"/>
                    </a:lnTo>
                    <a:lnTo>
                      <a:pt x="357" y="677"/>
                    </a:lnTo>
                    <a:lnTo>
                      <a:pt x="346" y="679"/>
                    </a:lnTo>
                    <a:lnTo>
                      <a:pt x="334" y="681"/>
                    </a:lnTo>
                    <a:lnTo>
                      <a:pt x="323" y="681"/>
                    </a:lnTo>
                    <a:lnTo>
                      <a:pt x="311" y="681"/>
                    </a:lnTo>
                    <a:lnTo>
                      <a:pt x="299" y="681"/>
                    </a:lnTo>
                    <a:lnTo>
                      <a:pt x="287" y="679"/>
                    </a:lnTo>
                    <a:lnTo>
                      <a:pt x="277" y="678"/>
                    </a:lnTo>
                    <a:lnTo>
                      <a:pt x="267" y="675"/>
                    </a:lnTo>
                    <a:lnTo>
                      <a:pt x="257" y="672"/>
                    </a:lnTo>
                    <a:lnTo>
                      <a:pt x="247" y="669"/>
                    </a:lnTo>
                    <a:lnTo>
                      <a:pt x="236" y="664"/>
                    </a:lnTo>
                    <a:lnTo>
                      <a:pt x="227" y="659"/>
                    </a:lnTo>
                    <a:lnTo>
                      <a:pt x="217" y="654"/>
                    </a:lnTo>
                    <a:lnTo>
                      <a:pt x="208" y="648"/>
                    </a:lnTo>
                    <a:lnTo>
                      <a:pt x="200" y="641"/>
                    </a:lnTo>
                    <a:lnTo>
                      <a:pt x="192" y="634"/>
                    </a:lnTo>
                    <a:lnTo>
                      <a:pt x="184" y="626"/>
                    </a:lnTo>
                    <a:lnTo>
                      <a:pt x="178" y="618"/>
                    </a:lnTo>
                    <a:lnTo>
                      <a:pt x="173" y="610"/>
                    </a:lnTo>
                    <a:lnTo>
                      <a:pt x="168" y="601"/>
                    </a:lnTo>
                    <a:lnTo>
                      <a:pt x="165" y="592"/>
                    </a:lnTo>
                    <a:lnTo>
                      <a:pt x="162" y="582"/>
                    </a:lnTo>
                    <a:lnTo>
                      <a:pt x="162" y="569"/>
                    </a:lnTo>
                    <a:lnTo>
                      <a:pt x="163" y="557"/>
                    </a:lnTo>
                    <a:lnTo>
                      <a:pt x="166" y="546"/>
                    </a:lnTo>
                    <a:lnTo>
                      <a:pt x="171" y="535"/>
                    </a:lnTo>
                    <a:lnTo>
                      <a:pt x="176" y="529"/>
                    </a:lnTo>
                    <a:lnTo>
                      <a:pt x="181" y="523"/>
                    </a:lnTo>
                    <a:lnTo>
                      <a:pt x="186" y="519"/>
                    </a:lnTo>
                    <a:lnTo>
                      <a:pt x="191" y="514"/>
                    </a:lnTo>
                    <a:lnTo>
                      <a:pt x="197" y="511"/>
                    </a:lnTo>
                    <a:lnTo>
                      <a:pt x="203" y="507"/>
                    </a:lnTo>
                    <a:lnTo>
                      <a:pt x="209" y="504"/>
                    </a:lnTo>
                    <a:lnTo>
                      <a:pt x="216" y="501"/>
                    </a:lnTo>
                    <a:lnTo>
                      <a:pt x="222" y="499"/>
                    </a:lnTo>
                    <a:lnTo>
                      <a:pt x="229" y="497"/>
                    </a:lnTo>
                    <a:lnTo>
                      <a:pt x="235" y="495"/>
                    </a:lnTo>
                    <a:lnTo>
                      <a:pt x="242" y="493"/>
                    </a:lnTo>
                    <a:lnTo>
                      <a:pt x="248" y="491"/>
                    </a:lnTo>
                    <a:lnTo>
                      <a:pt x="254" y="489"/>
                    </a:lnTo>
                    <a:lnTo>
                      <a:pt x="260" y="487"/>
                    </a:lnTo>
                    <a:lnTo>
                      <a:pt x="266" y="484"/>
                    </a:lnTo>
                    <a:lnTo>
                      <a:pt x="271" y="482"/>
                    </a:lnTo>
                    <a:lnTo>
                      <a:pt x="276" y="479"/>
                    </a:lnTo>
                    <a:lnTo>
                      <a:pt x="280" y="476"/>
                    </a:lnTo>
                    <a:lnTo>
                      <a:pt x="284" y="473"/>
                    </a:lnTo>
                    <a:lnTo>
                      <a:pt x="287" y="469"/>
                    </a:lnTo>
                    <a:lnTo>
                      <a:pt x="290" y="465"/>
                    </a:lnTo>
                    <a:lnTo>
                      <a:pt x="292" y="461"/>
                    </a:lnTo>
                    <a:lnTo>
                      <a:pt x="294" y="455"/>
                    </a:lnTo>
                    <a:lnTo>
                      <a:pt x="295" y="440"/>
                    </a:lnTo>
                    <a:lnTo>
                      <a:pt x="291" y="425"/>
                    </a:lnTo>
                    <a:lnTo>
                      <a:pt x="283" y="410"/>
                    </a:lnTo>
                    <a:lnTo>
                      <a:pt x="272" y="397"/>
                    </a:lnTo>
                    <a:lnTo>
                      <a:pt x="260" y="385"/>
                    </a:lnTo>
                    <a:lnTo>
                      <a:pt x="247" y="377"/>
                    </a:lnTo>
                    <a:lnTo>
                      <a:pt x="233" y="371"/>
                    </a:lnTo>
                    <a:lnTo>
                      <a:pt x="220" y="371"/>
                    </a:lnTo>
                    <a:lnTo>
                      <a:pt x="215" y="371"/>
                    </a:lnTo>
                    <a:lnTo>
                      <a:pt x="211" y="372"/>
                    </a:lnTo>
                    <a:lnTo>
                      <a:pt x="207" y="372"/>
                    </a:lnTo>
                    <a:lnTo>
                      <a:pt x="204" y="372"/>
                    </a:lnTo>
                    <a:lnTo>
                      <a:pt x="201" y="372"/>
                    </a:lnTo>
                    <a:lnTo>
                      <a:pt x="198" y="371"/>
                    </a:lnTo>
                    <a:lnTo>
                      <a:pt x="195" y="371"/>
                    </a:lnTo>
                    <a:lnTo>
                      <a:pt x="192" y="370"/>
                    </a:lnTo>
                    <a:lnTo>
                      <a:pt x="189" y="368"/>
                    </a:lnTo>
                    <a:lnTo>
                      <a:pt x="186" y="366"/>
                    </a:lnTo>
                    <a:lnTo>
                      <a:pt x="184" y="364"/>
                    </a:lnTo>
                    <a:lnTo>
                      <a:pt x="181" y="362"/>
                    </a:lnTo>
                    <a:lnTo>
                      <a:pt x="178" y="359"/>
                    </a:lnTo>
                    <a:lnTo>
                      <a:pt x="174" y="355"/>
                    </a:lnTo>
                    <a:lnTo>
                      <a:pt x="171" y="351"/>
                    </a:lnTo>
                    <a:lnTo>
                      <a:pt x="166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6"/>
                    </a:lnTo>
                    <a:lnTo>
                      <a:pt x="155" y="333"/>
                    </a:lnTo>
                    <a:lnTo>
                      <a:pt x="153" y="330"/>
                    </a:lnTo>
                    <a:lnTo>
                      <a:pt x="150" y="327"/>
                    </a:lnTo>
                    <a:lnTo>
                      <a:pt x="148" y="324"/>
                    </a:lnTo>
                    <a:lnTo>
                      <a:pt x="139" y="312"/>
                    </a:lnTo>
                    <a:lnTo>
                      <a:pt x="129" y="300"/>
                    </a:lnTo>
                    <a:lnTo>
                      <a:pt x="120" y="290"/>
                    </a:lnTo>
                    <a:lnTo>
                      <a:pt x="110" y="281"/>
                    </a:lnTo>
                    <a:lnTo>
                      <a:pt x="99" y="275"/>
                    </a:lnTo>
                    <a:lnTo>
                      <a:pt x="87" y="272"/>
                    </a:lnTo>
                    <a:lnTo>
                      <a:pt x="73" y="271"/>
                    </a:lnTo>
                    <a:lnTo>
                      <a:pt x="57" y="274"/>
                    </a:lnTo>
                    <a:lnTo>
                      <a:pt x="55" y="275"/>
                    </a:lnTo>
                    <a:lnTo>
                      <a:pt x="52" y="276"/>
                    </a:lnTo>
                    <a:lnTo>
                      <a:pt x="47" y="277"/>
                    </a:lnTo>
                    <a:lnTo>
                      <a:pt x="42" y="279"/>
                    </a:lnTo>
                    <a:lnTo>
                      <a:pt x="36" y="281"/>
                    </a:lnTo>
                    <a:lnTo>
                      <a:pt x="27" y="282"/>
                    </a:lnTo>
                    <a:lnTo>
                      <a:pt x="18" y="283"/>
                    </a:lnTo>
                    <a:lnTo>
                      <a:pt x="8" y="282"/>
                    </a:lnTo>
                    <a:lnTo>
                      <a:pt x="0" y="279"/>
                    </a:lnTo>
                    <a:lnTo>
                      <a:pt x="4" y="167"/>
                    </a:lnTo>
                    <a:lnTo>
                      <a:pt x="11" y="154"/>
                    </a:lnTo>
                    <a:lnTo>
                      <a:pt x="19" y="140"/>
                    </a:lnTo>
                    <a:lnTo>
                      <a:pt x="26" y="128"/>
                    </a:lnTo>
                    <a:lnTo>
                      <a:pt x="34" y="115"/>
                    </a:lnTo>
                    <a:lnTo>
                      <a:pt x="41" y="103"/>
                    </a:lnTo>
                    <a:lnTo>
                      <a:pt x="47" y="91"/>
                    </a:lnTo>
                    <a:lnTo>
                      <a:pt x="54" y="80"/>
                    </a:lnTo>
                    <a:lnTo>
                      <a:pt x="61" y="69"/>
                    </a:lnTo>
                    <a:lnTo>
                      <a:pt x="69" y="59"/>
                    </a:lnTo>
                    <a:lnTo>
                      <a:pt x="78" y="50"/>
                    </a:lnTo>
                    <a:lnTo>
                      <a:pt x="87" y="42"/>
                    </a:lnTo>
                    <a:lnTo>
                      <a:pt x="98" y="36"/>
                    </a:lnTo>
                    <a:lnTo>
                      <a:pt x="101" y="34"/>
                    </a:lnTo>
                    <a:lnTo>
                      <a:pt x="103" y="33"/>
                    </a:lnTo>
                    <a:lnTo>
                      <a:pt x="105" y="33"/>
                    </a:lnTo>
                    <a:lnTo>
                      <a:pt x="107" y="32"/>
                    </a:lnTo>
                    <a:lnTo>
                      <a:pt x="114" y="29"/>
                    </a:lnTo>
                    <a:lnTo>
                      <a:pt x="121" y="25"/>
                    </a:lnTo>
                    <a:lnTo>
                      <a:pt x="128" y="22"/>
                    </a:lnTo>
                    <a:lnTo>
                      <a:pt x="135" y="19"/>
                    </a:lnTo>
                    <a:lnTo>
                      <a:pt x="141" y="17"/>
                    </a:lnTo>
                    <a:lnTo>
                      <a:pt x="146" y="15"/>
                    </a:lnTo>
                    <a:lnTo>
                      <a:pt x="151" y="14"/>
                    </a:lnTo>
                    <a:lnTo>
                      <a:pt x="155" y="13"/>
                    </a:lnTo>
                    <a:lnTo>
                      <a:pt x="160" y="11"/>
                    </a:lnTo>
                    <a:lnTo>
                      <a:pt x="166" y="10"/>
                    </a:lnTo>
                    <a:lnTo>
                      <a:pt x="171" y="10"/>
                    </a:lnTo>
                    <a:lnTo>
                      <a:pt x="175" y="10"/>
                    </a:lnTo>
                    <a:lnTo>
                      <a:pt x="178" y="13"/>
                    </a:lnTo>
                    <a:lnTo>
                      <a:pt x="179" y="15"/>
                    </a:lnTo>
                    <a:lnTo>
                      <a:pt x="180" y="20"/>
                    </a:lnTo>
                    <a:lnTo>
                      <a:pt x="179" y="26"/>
                    </a:lnTo>
                    <a:lnTo>
                      <a:pt x="177" y="39"/>
                    </a:lnTo>
                    <a:lnTo>
                      <a:pt x="175" y="56"/>
                    </a:lnTo>
                    <a:lnTo>
                      <a:pt x="173" y="74"/>
                    </a:lnTo>
                    <a:lnTo>
                      <a:pt x="172" y="90"/>
                    </a:lnTo>
                    <a:lnTo>
                      <a:pt x="173" y="104"/>
                    </a:lnTo>
                    <a:lnTo>
                      <a:pt x="176" y="112"/>
                    </a:lnTo>
                    <a:lnTo>
                      <a:pt x="182" y="113"/>
                    </a:lnTo>
                    <a:lnTo>
                      <a:pt x="192" y="105"/>
                    </a:lnTo>
                    <a:lnTo>
                      <a:pt x="194" y="102"/>
                    </a:lnTo>
                    <a:lnTo>
                      <a:pt x="197" y="98"/>
                    </a:lnTo>
                    <a:lnTo>
                      <a:pt x="201" y="93"/>
                    </a:lnTo>
                    <a:lnTo>
                      <a:pt x="205" y="88"/>
                    </a:lnTo>
                    <a:lnTo>
                      <a:pt x="213" y="76"/>
                    </a:lnTo>
                    <a:lnTo>
                      <a:pt x="222" y="65"/>
                    </a:lnTo>
                    <a:lnTo>
                      <a:pt x="231" y="55"/>
                    </a:lnTo>
                    <a:lnTo>
                      <a:pt x="241" y="44"/>
                    </a:lnTo>
                    <a:lnTo>
                      <a:pt x="251" y="34"/>
                    </a:lnTo>
                    <a:lnTo>
                      <a:pt x="260" y="25"/>
                    </a:lnTo>
                    <a:lnTo>
                      <a:pt x="269" y="17"/>
                    </a:lnTo>
                    <a:lnTo>
                      <a:pt x="276" y="10"/>
                    </a:lnTo>
                    <a:lnTo>
                      <a:pt x="282" y="4"/>
                    </a:lnTo>
                    <a:lnTo>
                      <a:pt x="288" y="2"/>
                    </a:lnTo>
                    <a:lnTo>
                      <a:pt x="294" y="0"/>
                    </a:lnTo>
                    <a:lnTo>
                      <a:pt x="300" y="2"/>
                    </a:lnTo>
                    <a:lnTo>
                      <a:pt x="307" y="4"/>
                    </a:lnTo>
                    <a:lnTo>
                      <a:pt x="315" y="8"/>
                    </a:lnTo>
                    <a:lnTo>
                      <a:pt x="324" y="13"/>
                    </a:lnTo>
                    <a:lnTo>
                      <a:pt x="334" y="19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3" name="Freeform 29"/>
              <p:cNvSpPr>
                <a:spLocks/>
              </p:cNvSpPr>
              <p:nvPr/>
            </p:nvSpPr>
            <p:spPr bwMode="auto">
              <a:xfrm>
                <a:off x="4645" y="2187"/>
                <a:ext cx="451" cy="674"/>
              </a:xfrm>
              <a:custGeom>
                <a:avLst/>
                <a:gdLst/>
                <a:ahLst/>
                <a:cxnLst>
                  <a:cxn ang="0">
                    <a:pos x="352" y="31"/>
                  </a:cxn>
                  <a:cxn ang="0">
                    <a:pos x="391" y="56"/>
                  </a:cxn>
                  <a:cxn ang="0">
                    <a:pos x="429" y="86"/>
                  </a:cxn>
                  <a:cxn ang="0">
                    <a:pos x="450" y="120"/>
                  </a:cxn>
                  <a:cxn ang="0">
                    <a:pos x="440" y="199"/>
                  </a:cxn>
                  <a:cxn ang="0">
                    <a:pos x="405" y="308"/>
                  </a:cxn>
                  <a:cxn ang="0">
                    <a:pos x="378" y="368"/>
                  </a:cxn>
                  <a:cxn ang="0">
                    <a:pos x="392" y="401"/>
                  </a:cxn>
                  <a:cxn ang="0">
                    <a:pos x="403" y="417"/>
                  </a:cxn>
                  <a:cxn ang="0">
                    <a:pos x="426" y="479"/>
                  </a:cxn>
                  <a:cxn ang="0">
                    <a:pos x="438" y="580"/>
                  </a:cxn>
                  <a:cxn ang="0">
                    <a:pos x="417" y="633"/>
                  </a:cxn>
                  <a:cxn ang="0">
                    <a:pos x="384" y="659"/>
                  </a:cxn>
                  <a:cxn ang="0">
                    <a:pos x="342" y="672"/>
                  </a:cxn>
                  <a:cxn ang="0">
                    <a:pos x="295" y="673"/>
                  </a:cxn>
                  <a:cxn ang="0">
                    <a:pos x="253" y="665"/>
                  </a:cxn>
                  <a:cxn ang="0">
                    <a:pos x="214" y="647"/>
                  </a:cxn>
                  <a:cxn ang="0">
                    <a:pos x="182" y="619"/>
                  </a:cxn>
                  <a:cxn ang="0">
                    <a:pos x="164" y="584"/>
                  </a:cxn>
                  <a:cxn ang="0">
                    <a:pos x="169" y="540"/>
                  </a:cxn>
                  <a:cxn ang="0">
                    <a:pos x="190" y="515"/>
                  </a:cxn>
                  <a:cxn ang="0">
                    <a:pos x="215" y="501"/>
                  </a:cxn>
                  <a:cxn ang="0">
                    <a:pos x="240" y="492"/>
                  </a:cxn>
                  <a:cxn ang="0">
                    <a:pos x="264" y="483"/>
                  </a:cxn>
                  <a:cxn ang="0">
                    <a:pos x="282" y="471"/>
                  </a:cxn>
                  <a:cxn ang="0">
                    <a:pos x="292" y="455"/>
                  </a:cxn>
                  <a:cxn ang="0">
                    <a:pos x="280" y="405"/>
                  </a:cxn>
                  <a:cxn ang="0">
                    <a:pos x="231" y="366"/>
                  </a:cxn>
                  <a:cxn ang="0">
                    <a:pos x="205" y="366"/>
                  </a:cxn>
                  <a:cxn ang="0">
                    <a:pos x="193" y="364"/>
                  </a:cxn>
                  <a:cxn ang="0">
                    <a:pos x="181" y="359"/>
                  </a:cxn>
                  <a:cxn ang="0">
                    <a:pos x="168" y="347"/>
                  </a:cxn>
                  <a:cxn ang="0">
                    <a:pos x="158" y="335"/>
                  </a:cxn>
                  <a:cxn ang="0">
                    <a:pos x="148" y="323"/>
                  </a:cxn>
                  <a:cxn ang="0">
                    <a:pos x="118" y="287"/>
                  </a:cxn>
                  <a:cxn ang="0">
                    <a:pos x="72" y="266"/>
                  </a:cxn>
                  <a:cxn ang="0">
                    <a:pos x="46" y="272"/>
                  </a:cxn>
                  <a:cxn ang="0">
                    <a:pos x="18" y="278"/>
                  </a:cxn>
                  <a:cxn ang="0">
                    <a:pos x="10" y="151"/>
                  </a:cxn>
                  <a:cxn ang="0">
                    <a:pos x="39" y="101"/>
                  </a:cxn>
                  <a:cxn ang="0">
                    <a:pos x="67" y="56"/>
                  </a:cxn>
                  <a:cxn ang="0">
                    <a:pos x="99" y="32"/>
                  </a:cxn>
                  <a:cxn ang="0">
                    <a:pos x="113" y="26"/>
                  </a:cxn>
                  <a:cxn ang="0">
                    <a:pos x="140" y="15"/>
                  </a:cxn>
                  <a:cxn ang="0">
                    <a:pos x="158" y="12"/>
                  </a:cxn>
                  <a:cxn ang="0">
                    <a:pos x="172" y="15"/>
                  </a:cxn>
                  <a:cxn ang="0">
                    <a:pos x="171" y="45"/>
                  </a:cxn>
                  <a:cxn ang="0">
                    <a:pos x="169" y="107"/>
                  </a:cxn>
                  <a:cxn ang="0">
                    <a:pos x="192" y="101"/>
                  </a:cxn>
                  <a:cxn ang="0">
                    <a:pos x="211" y="76"/>
                  </a:cxn>
                  <a:cxn ang="0">
                    <a:pos x="249" y="34"/>
                  </a:cxn>
                  <a:cxn ang="0">
                    <a:pos x="280" y="4"/>
                  </a:cxn>
                  <a:cxn ang="0">
                    <a:pos x="304" y="4"/>
                  </a:cxn>
                </a:cxnLst>
                <a:rect l="0" t="0" r="r" b="b"/>
                <a:pathLst>
                  <a:path w="451" h="674">
                    <a:moveTo>
                      <a:pt x="330" y="19"/>
                    </a:moveTo>
                    <a:lnTo>
                      <a:pt x="337" y="23"/>
                    </a:lnTo>
                    <a:lnTo>
                      <a:pt x="344" y="27"/>
                    </a:lnTo>
                    <a:lnTo>
                      <a:pt x="352" y="31"/>
                    </a:lnTo>
                    <a:lnTo>
                      <a:pt x="361" y="37"/>
                    </a:lnTo>
                    <a:lnTo>
                      <a:pt x="371" y="43"/>
                    </a:lnTo>
                    <a:lnTo>
                      <a:pt x="382" y="49"/>
                    </a:lnTo>
                    <a:lnTo>
                      <a:pt x="391" y="56"/>
                    </a:lnTo>
                    <a:lnTo>
                      <a:pt x="402" y="62"/>
                    </a:lnTo>
                    <a:lnTo>
                      <a:pt x="411" y="70"/>
                    </a:lnTo>
                    <a:lnTo>
                      <a:pt x="420" y="78"/>
                    </a:lnTo>
                    <a:lnTo>
                      <a:pt x="429" y="86"/>
                    </a:lnTo>
                    <a:lnTo>
                      <a:pt x="436" y="94"/>
                    </a:lnTo>
                    <a:lnTo>
                      <a:pt x="442" y="102"/>
                    </a:lnTo>
                    <a:lnTo>
                      <a:pt x="447" y="111"/>
                    </a:lnTo>
                    <a:lnTo>
                      <a:pt x="450" y="120"/>
                    </a:lnTo>
                    <a:lnTo>
                      <a:pt x="451" y="128"/>
                    </a:lnTo>
                    <a:lnTo>
                      <a:pt x="450" y="148"/>
                    </a:lnTo>
                    <a:lnTo>
                      <a:pt x="446" y="172"/>
                    </a:lnTo>
                    <a:lnTo>
                      <a:pt x="440" y="199"/>
                    </a:lnTo>
                    <a:lnTo>
                      <a:pt x="433" y="227"/>
                    </a:lnTo>
                    <a:lnTo>
                      <a:pt x="425" y="256"/>
                    </a:lnTo>
                    <a:lnTo>
                      <a:pt x="415" y="284"/>
                    </a:lnTo>
                    <a:lnTo>
                      <a:pt x="405" y="308"/>
                    </a:lnTo>
                    <a:lnTo>
                      <a:pt x="393" y="330"/>
                    </a:lnTo>
                    <a:lnTo>
                      <a:pt x="384" y="345"/>
                    </a:lnTo>
                    <a:lnTo>
                      <a:pt x="380" y="358"/>
                    </a:lnTo>
                    <a:lnTo>
                      <a:pt x="378" y="368"/>
                    </a:lnTo>
                    <a:lnTo>
                      <a:pt x="379" y="377"/>
                    </a:lnTo>
                    <a:lnTo>
                      <a:pt x="382" y="385"/>
                    </a:lnTo>
                    <a:lnTo>
                      <a:pt x="387" y="393"/>
                    </a:lnTo>
                    <a:lnTo>
                      <a:pt x="392" y="401"/>
                    </a:lnTo>
                    <a:lnTo>
                      <a:pt x="399" y="410"/>
                    </a:lnTo>
                    <a:lnTo>
                      <a:pt x="401" y="413"/>
                    </a:lnTo>
                    <a:lnTo>
                      <a:pt x="402" y="415"/>
                    </a:lnTo>
                    <a:lnTo>
                      <a:pt x="403" y="417"/>
                    </a:lnTo>
                    <a:lnTo>
                      <a:pt x="405" y="420"/>
                    </a:lnTo>
                    <a:lnTo>
                      <a:pt x="412" y="436"/>
                    </a:lnTo>
                    <a:lnTo>
                      <a:pt x="419" y="456"/>
                    </a:lnTo>
                    <a:lnTo>
                      <a:pt x="426" y="479"/>
                    </a:lnTo>
                    <a:lnTo>
                      <a:pt x="433" y="504"/>
                    </a:lnTo>
                    <a:lnTo>
                      <a:pt x="437" y="530"/>
                    </a:lnTo>
                    <a:lnTo>
                      <a:pt x="439" y="555"/>
                    </a:lnTo>
                    <a:lnTo>
                      <a:pt x="438" y="580"/>
                    </a:lnTo>
                    <a:lnTo>
                      <a:pt x="433" y="604"/>
                    </a:lnTo>
                    <a:lnTo>
                      <a:pt x="429" y="615"/>
                    </a:lnTo>
                    <a:lnTo>
                      <a:pt x="424" y="625"/>
                    </a:lnTo>
                    <a:lnTo>
                      <a:pt x="417" y="633"/>
                    </a:lnTo>
                    <a:lnTo>
                      <a:pt x="410" y="641"/>
                    </a:lnTo>
                    <a:lnTo>
                      <a:pt x="402" y="648"/>
                    </a:lnTo>
                    <a:lnTo>
                      <a:pt x="394" y="654"/>
                    </a:lnTo>
                    <a:lnTo>
                      <a:pt x="384" y="659"/>
                    </a:lnTo>
                    <a:lnTo>
                      <a:pt x="374" y="664"/>
                    </a:lnTo>
                    <a:lnTo>
                      <a:pt x="364" y="667"/>
                    </a:lnTo>
                    <a:lnTo>
                      <a:pt x="353" y="670"/>
                    </a:lnTo>
                    <a:lnTo>
                      <a:pt x="342" y="672"/>
                    </a:lnTo>
                    <a:lnTo>
                      <a:pt x="330" y="674"/>
                    </a:lnTo>
                    <a:lnTo>
                      <a:pt x="319" y="674"/>
                    </a:lnTo>
                    <a:lnTo>
                      <a:pt x="307" y="674"/>
                    </a:lnTo>
                    <a:lnTo>
                      <a:pt x="295" y="673"/>
                    </a:lnTo>
                    <a:lnTo>
                      <a:pt x="284" y="672"/>
                    </a:lnTo>
                    <a:lnTo>
                      <a:pt x="274" y="670"/>
                    </a:lnTo>
                    <a:lnTo>
                      <a:pt x="264" y="668"/>
                    </a:lnTo>
                    <a:lnTo>
                      <a:pt x="253" y="665"/>
                    </a:lnTo>
                    <a:lnTo>
                      <a:pt x="243" y="661"/>
                    </a:lnTo>
                    <a:lnTo>
                      <a:pt x="233" y="657"/>
                    </a:lnTo>
                    <a:lnTo>
                      <a:pt x="223" y="652"/>
                    </a:lnTo>
                    <a:lnTo>
                      <a:pt x="214" y="647"/>
                    </a:lnTo>
                    <a:lnTo>
                      <a:pt x="205" y="640"/>
                    </a:lnTo>
                    <a:lnTo>
                      <a:pt x="197" y="634"/>
                    </a:lnTo>
                    <a:lnTo>
                      <a:pt x="189" y="627"/>
                    </a:lnTo>
                    <a:lnTo>
                      <a:pt x="182" y="619"/>
                    </a:lnTo>
                    <a:lnTo>
                      <a:pt x="176" y="611"/>
                    </a:lnTo>
                    <a:lnTo>
                      <a:pt x="171" y="603"/>
                    </a:lnTo>
                    <a:lnTo>
                      <a:pt x="167" y="594"/>
                    </a:lnTo>
                    <a:lnTo>
                      <a:pt x="164" y="584"/>
                    </a:lnTo>
                    <a:lnTo>
                      <a:pt x="163" y="575"/>
                    </a:lnTo>
                    <a:lnTo>
                      <a:pt x="163" y="562"/>
                    </a:lnTo>
                    <a:lnTo>
                      <a:pt x="165" y="550"/>
                    </a:lnTo>
                    <a:lnTo>
                      <a:pt x="169" y="540"/>
                    </a:lnTo>
                    <a:lnTo>
                      <a:pt x="175" y="530"/>
                    </a:lnTo>
                    <a:lnTo>
                      <a:pt x="180" y="524"/>
                    </a:lnTo>
                    <a:lnTo>
                      <a:pt x="185" y="519"/>
                    </a:lnTo>
                    <a:lnTo>
                      <a:pt x="190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5" y="501"/>
                    </a:lnTo>
                    <a:lnTo>
                      <a:pt x="221" y="499"/>
                    </a:lnTo>
                    <a:lnTo>
                      <a:pt x="227" y="497"/>
                    </a:lnTo>
                    <a:lnTo>
                      <a:pt x="234" y="494"/>
                    </a:lnTo>
                    <a:lnTo>
                      <a:pt x="240" y="492"/>
                    </a:lnTo>
                    <a:lnTo>
                      <a:pt x="246" y="490"/>
                    </a:lnTo>
                    <a:lnTo>
                      <a:pt x="253" y="488"/>
                    </a:lnTo>
                    <a:lnTo>
                      <a:pt x="258" y="485"/>
                    </a:lnTo>
                    <a:lnTo>
                      <a:pt x="264" y="483"/>
                    </a:lnTo>
                    <a:lnTo>
                      <a:pt x="269" y="480"/>
                    </a:lnTo>
                    <a:lnTo>
                      <a:pt x="274" y="477"/>
                    </a:lnTo>
                    <a:lnTo>
                      <a:pt x="278" y="474"/>
                    </a:lnTo>
                    <a:lnTo>
                      <a:pt x="282" y="471"/>
                    </a:lnTo>
                    <a:lnTo>
                      <a:pt x="285" y="468"/>
                    </a:lnTo>
                    <a:lnTo>
                      <a:pt x="288" y="464"/>
                    </a:lnTo>
                    <a:lnTo>
                      <a:pt x="291" y="459"/>
                    </a:lnTo>
                    <a:lnTo>
                      <a:pt x="292" y="455"/>
                    </a:lnTo>
                    <a:lnTo>
                      <a:pt x="293" y="449"/>
                    </a:lnTo>
                    <a:lnTo>
                      <a:pt x="293" y="435"/>
                    </a:lnTo>
                    <a:lnTo>
                      <a:pt x="288" y="420"/>
                    </a:lnTo>
                    <a:lnTo>
                      <a:pt x="280" y="405"/>
                    </a:lnTo>
                    <a:lnTo>
                      <a:pt x="270" y="391"/>
                    </a:lnTo>
                    <a:lnTo>
                      <a:pt x="258" y="380"/>
                    </a:lnTo>
                    <a:lnTo>
                      <a:pt x="245" y="371"/>
                    </a:lnTo>
                    <a:lnTo>
                      <a:pt x="231" y="366"/>
                    </a:lnTo>
                    <a:lnTo>
                      <a:pt x="219" y="365"/>
                    </a:lnTo>
                    <a:lnTo>
                      <a:pt x="213" y="365"/>
                    </a:lnTo>
                    <a:lnTo>
                      <a:pt x="209" y="366"/>
                    </a:lnTo>
                    <a:lnTo>
                      <a:pt x="205" y="366"/>
                    </a:lnTo>
                    <a:lnTo>
                      <a:pt x="202" y="366"/>
                    </a:lnTo>
                    <a:lnTo>
                      <a:pt x="200" y="365"/>
                    </a:lnTo>
                    <a:lnTo>
                      <a:pt x="196" y="365"/>
                    </a:lnTo>
                    <a:lnTo>
                      <a:pt x="193" y="364"/>
                    </a:lnTo>
                    <a:lnTo>
                      <a:pt x="190" y="364"/>
                    </a:lnTo>
                    <a:lnTo>
                      <a:pt x="187" y="363"/>
                    </a:lnTo>
                    <a:lnTo>
                      <a:pt x="184" y="361"/>
                    </a:lnTo>
                    <a:lnTo>
                      <a:pt x="181" y="359"/>
                    </a:lnTo>
                    <a:lnTo>
                      <a:pt x="178" y="357"/>
                    </a:lnTo>
                    <a:lnTo>
                      <a:pt x="175" y="355"/>
                    </a:lnTo>
                    <a:lnTo>
                      <a:pt x="172" y="351"/>
                    </a:lnTo>
                    <a:lnTo>
                      <a:pt x="168" y="347"/>
                    </a:lnTo>
                    <a:lnTo>
                      <a:pt x="164" y="342"/>
                    </a:lnTo>
                    <a:lnTo>
                      <a:pt x="162" y="340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6" y="333"/>
                    </a:lnTo>
                    <a:lnTo>
                      <a:pt x="153" y="330"/>
                    </a:lnTo>
                    <a:lnTo>
                      <a:pt x="151" y="326"/>
                    </a:lnTo>
                    <a:lnTo>
                      <a:pt x="148" y="323"/>
                    </a:lnTo>
                    <a:lnTo>
                      <a:pt x="145" y="320"/>
                    </a:lnTo>
                    <a:lnTo>
                      <a:pt x="136" y="308"/>
                    </a:lnTo>
                    <a:lnTo>
                      <a:pt x="127" y="297"/>
                    </a:lnTo>
                    <a:lnTo>
                      <a:pt x="118" y="287"/>
                    </a:lnTo>
                    <a:lnTo>
                      <a:pt x="109" y="278"/>
                    </a:lnTo>
                    <a:lnTo>
                      <a:pt x="98" y="271"/>
                    </a:lnTo>
                    <a:lnTo>
                      <a:pt x="86" y="267"/>
                    </a:lnTo>
                    <a:lnTo>
                      <a:pt x="72" y="266"/>
                    </a:lnTo>
                    <a:lnTo>
                      <a:pt x="56" y="269"/>
                    </a:lnTo>
                    <a:lnTo>
                      <a:pt x="54" y="269"/>
                    </a:lnTo>
                    <a:lnTo>
                      <a:pt x="50" y="270"/>
                    </a:lnTo>
                    <a:lnTo>
                      <a:pt x="46" y="272"/>
                    </a:lnTo>
                    <a:lnTo>
                      <a:pt x="41" y="274"/>
                    </a:lnTo>
                    <a:lnTo>
                      <a:pt x="35" y="276"/>
                    </a:lnTo>
                    <a:lnTo>
                      <a:pt x="27" y="277"/>
                    </a:lnTo>
                    <a:lnTo>
                      <a:pt x="18" y="278"/>
                    </a:lnTo>
                    <a:lnTo>
                      <a:pt x="8" y="277"/>
                    </a:lnTo>
                    <a:lnTo>
                      <a:pt x="0" y="274"/>
                    </a:lnTo>
                    <a:lnTo>
                      <a:pt x="3" y="164"/>
                    </a:lnTo>
                    <a:lnTo>
                      <a:pt x="10" y="151"/>
                    </a:lnTo>
                    <a:lnTo>
                      <a:pt x="17" y="138"/>
                    </a:lnTo>
                    <a:lnTo>
                      <a:pt x="25" y="125"/>
                    </a:lnTo>
                    <a:lnTo>
                      <a:pt x="32" y="113"/>
                    </a:lnTo>
                    <a:lnTo>
                      <a:pt x="39" y="101"/>
                    </a:lnTo>
                    <a:lnTo>
                      <a:pt x="45" y="88"/>
                    </a:lnTo>
                    <a:lnTo>
                      <a:pt x="52" y="77"/>
                    </a:lnTo>
                    <a:lnTo>
                      <a:pt x="60" y="67"/>
                    </a:lnTo>
                    <a:lnTo>
                      <a:pt x="67" y="56"/>
                    </a:lnTo>
                    <a:lnTo>
                      <a:pt x="76" y="48"/>
                    </a:lnTo>
                    <a:lnTo>
                      <a:pt x="86" y="39"/>
                    </a:lnTo>
                    <a:lnTo>
                      <a:pt x="97" y="33"/>
                    </a:lnTo>
                    <a:lnTo>
                      <a:pt x="99" y="32"/>
                    </a:lnTo>
                    <a:lnTo>
                      <a:pt x="102" y="31"/>
                    </a:lnTo>
                    <a:lnTo>
                      <a:pt x="103" y="30"/>
                    </a:lnTo>
                    <a:lnTo>
                      <a:pt x="106" y="30"/>
                    </a:lnTo>
                    <a:lnTo>
                      <a:pt x="113" y="26"/>
                    </a:lnTo>
                    <a:lnTo>
                      <a:pt x="120" y="23"/>
                    </a:lnTo>
                    <a:lnTo>
                      <a:pt x="128" y="20"/>
                    </a:lnTo>
                    <a:lnTo>
                      <a:pt x="134" y="17"/>
                    </a:lnTo>
                    <a:lnTo>
                      <a:pt x="140" y="15"/>
                    </a:lnTo>
                    <a:lnTo>
                      <a:pt x="145" y="13"/>
                    </a:lnTo>
                    <a:lnTo>
                      <a:pt x="150" y="12"/>
                    </a:lnTo>
                    <a:lnTo>
                      <a:pt x="153" y="13"/>
                    </a:lnTo>
                    <a:lnTo>
                      <a:pt x="158" y="12"/>
                    </a:lnTo>
                    <a:lnTo>
                      <a:pt x="162" y="11"/>
                    </a:lnTo>
                    <a:lnTo>
                      <a:pt x="166" y="12"/>
                    </a:lnTo>
                    <a:lnTo>
                      <a:pt x="170" y="13"/>
                    </a:lnTo>
                    <a:lnTo>
                      <a:pt x="172" y="15"/>
                    </a:lnTo>
                    <a:lnTo>
                      <a:pt x="174" y="19"/>
                    </a:lnTo>
                    <a:lnTo>
                      <a:pt x="174" y="24"/>
                    </a:lnTo>
                    <a:lnTo>
                      <a:pt x="174" y="30"/>
                    </a:lnTo>
                    <a:lnTo>
                      <a:pt x="171" y="45"/>
                    </a:lnTo>
                    <a:lnTo>
                      <a:pt x="169" y="61"/>
                    </a:lnTo>
                    <a:lnTo>
                      <a:pt x="167" y="79"/>
                    </a:lnTo>
                    <a:lnTo>
                      <a:pt x="167" y="95"/>
                    </a:lnTo>
                    <a:lnTo>
                      <a:pt x="169" y="107"/>
                    </a:lnTo>
                    <a:lnTo>
                      <a:pt x="172" y="115"/>
                    </a:lnTo>
                    <a:lnTo>
                      <a:pt x="179" y="114"/>
                    </a:lnTo>
                    <a:lnTo>
                      <a:pt x="189" y="105"/>
                    </a:lnTo>
                    <a:lnTo>
                      <a:pt x="192" y="101"/>
                    </a:lnTo>
                    <a:lnTo>
                      <a:pt x="195" y="98"/>
                    </a:lnTo>
                    <a:lnTo>
                      <a:pt x="198" y="93"/>
                    </a:lnTo>
                    <a:lnTo>
                      <a:pt x="202" y="87"/>
                    </a:lnTo>
                    <a:lnTo>
                      <a:pt x="211" y="76"/>
                    </a:lnTo>
                    <a:lnTo>
                      <a:pt x="220" y="65"/>
                    </a:lnTo>
                    <a:lnTo>
                      <a:pt x="230" y="54"/>
                    </a:lnTo>
                    <a:lnTo>
                      <a:pt x="239" y="43"/>
                    </a:lnTo>
                    <a:lnTo>
                      <a:pt x="249" y="34"/>
                    </a:lnTo>
                    <a:lnTo>
                      <a:pt x="258" y="24"/>
                    </a:lnTo>
                    <a:lnTo>
                      <a:pt x="266" y="16"/>
                    </a:lnTo>
                    <a:lnTo>
                      <a:pt x="273" y="10"/>
                    </a:lnTo>
                    <a:lnTo>
                      <a:pt x="280" y="4"/>
                    </a:lnTo>
                    <a:lnTo>
                      <a:pt x="285" y="1"/>
                    </a:lnTo>
                    <a:lnTo>
                      <a:pt x="291" y="0"/>
                    </a:lnTo>
                    <a:lnTo>
                      <a:pt x="297" y="1"/>
                    </a:lnTo>
                    <a:lnTo>
                      <a:pt x="304" y="4"/>
                    </a:lnTo>
                    <a:lnTo>
                      <a:pt x="311" y="8"/>
                    </a:lnTo>
                    <a:lnTo>
                      <a:pt x="320" y="13"/>
                    </a:lnTo>
                    <a:lnTo>
                      <a:pt x="330" y="19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4" name="Freeform 30"/>
              <p:cNvSpPr>
                <a:spLocks/>
              </p:cNvSpPr>
              <p:nvPr/>
            </p:nvSpPr>
            <p:spPr bwMode="auto">
              <a:xfrm>
                <a:off x="4648" y="2190"/>
                <a:ext cx="445" cy="666"/>
              </a:xfrm>
              <a:custGeom>
                <a:avLst/>
                <a:gdLst/>
                <a:ahLst/>
                <a:cxnLst>
                  <a:cxn ang="0">
                    <a:pos x="24" y="123"/>
                  </a:cxn>
                  <a:cxn ang="0">
                    <a:pos x="51" y="74"/>
                  </a:cxn>
                  <a:cxn ang="0">
                    <a:pos x="85" y="38"/>
                  </a:cxn>
                  <a:cxn ang="0">
                    <a:pos x="103" y="28"/>
                  </a:cxn>
                  <a:cxn ang="0">
                    <a:pos x="128" y="17"/>
                  </a:cxn>
                  <a:cxn ang="0">
                    <a:pos x="150" y="12"/>
                  </a:cxn>
                  <a:cxn ang="0">
                    <a:pos x="163" y="13"/>
                  </a:cxn>
                  <a:cxn ang="0">
                    <a:pos x="169" y="28"/>
                  </a:cxn>
                  <a:cxn ang="0">
                    <a:pos x="163" y="84"/>
                  </a:cxn>
                  <a:cxn ang="0">
                    <a:pos x="178" y="115"/>
                  </a:cxn>
                  <a:cxn ang="0">
                    <a:pos x="197" y="92"/>
                  </a:cxn>
                  <a:cxn ang="0">
                    <a:pos x="228" y="54"/>
                  </a:cxn>
                  <a:cxn ang="0">
                    <a:pos x="265" y="16"/>
                  </a:cxn>
                  <a:cxn ang="0">
                    <a:pos x="289" y="0"/>
                  </a:cxn>
                  <a:cxn ang="0">
                    <a:pos x="317" y="13"/>
                  </a:cxn>
                  <a:cxn ang="0">
                    <a:pos x="349" y="31"/>
                  </a:cxn>
                  <a:cxn ang="0">
                    <a:pos x="388" y="54"/>
                  </a:cxn>
                  <a:cxn ang="0">
                    <a:pos x="424" y="84"/>
                  </a:cxn>
                  <a:cxn ang="0">
                    <a:pos x="444" y="117"/>
                  </a:cxn>
                  <a:cxn ang="0">
                    <a:pos x="435" y="194"/>
                  </a:cxn>
                  <a:cxn ang="0">
                    <a:pos x="401" y="303"/>
                  </a:cxn>
                  <a:cxn ang="0">
                    <a:pos x="374" y="362"/>
                  </a:cxn>
                  <a:cxn ang="0">
                    <a:pos x="387" y="395"/>
                  </a:cxn>
                  <a:cxn ang="0">
                    <a:pos x="397" y="412"/>
                  </a:cxn>
                  <a:cxn ang="0">
                    <a:pos x="420" y="474"/>
                  </a:cxn>
                  <a:cxn ang="0">
                    <a:pos x="433" y="576"/>
                  </a:cxn>
                  <a:cxn ang="0">
                    <a:pos x="412" y="627"/>
                  </a:cxn>
                  <a:cxn ang="0">
                    <a:pos x="380" y="653"/>
                  </a:cxn>
                  <a:cxn ang="0">
                    <a:pos x="339" y="664"/>
                  </a:cxn>
                  <a:cxn ang="0">
                    <a:pos x="293" y="665"/>
                  </a:cxn>
                  <a:cxn ang="0">
                    <a:pos x="251" y="657"/>
                  </a:cxn>
                  <a:cxn ang="0">
                    <a:pos x="211" y="639"/>
                  </a:cxn>
                  <a:cxn ang="0">
                    <a:pos x="180" y="612"/>
                  </a:cxn>
                  <a:cxn ang="0">
                    <a:pos x="164" y="577"/>
                  </a:cxn>
                  <a:cxn ang="0">
                    <a:pos x="173" y="534"/>
                  </a:cxn>
                  <a:cxn ang="0">
                    <a:pos x="196" y="511"/>
                  </a:cxn>
                  <a:cxn ang="0">
                    <a:pos x="221" y="498"/>
                  </a:cxn>
                  <a:cxn ang="0">
                    <a:pos x="246" y="489"/>
                  </a:cxn>
                  <a:cxn ang="0">
                    <a:pos x="269" y="479"/>
                  </a:cxn>
                  <a:cxn ang="0">
                    <a:pos x="285" y="466"/>
                  </a:cxn>
                  <a:cxn ang="0">
                    <a:pos x="293" y="448"/>
                  </a:cxn>
                  <a:cxn ang="0">
                    <a:pos x="279" y="399"/>
                  </a:cxn>
                  <a:cxn ang="0">
                    <a:pos x="231" y="360"/>
                  </a:cxn>
                  <a:cxn ang="0">
                    <a:pos x="205" y="360"/>
                  </a:cxn>
                  <a:cxn ang="0">
                    <a:pos x="192" y="358"/>
                  </a:cxn>
                  <a:cxn ang="0">
                    <a:pos x="179" y="354"/>
                  </a:cxn>
                  <a:cxn ang="0">
                    <a:pos x="167" y="344"/>
                  </a:cxn>
                  <a:cxn ang="0">
                    <a:pos x="157" y="332"/>
                  </a:cxn>
                  <a:cxn ang="0">
                    <a:pos x="148" y="320"/>
                  </a:cxn>
                  <a:cxn ang="0">
                    <a:pos x="118" y="284"/>
                  </a:cxn>
                  <a:cxn ang="0">
                    <a:pos x="72" y="261"/>
                  </a:cxn>
                  <a:cxn ang="0">
                    <a:pos x="46" y="267"/>
                  </a:cxn>
                  <a:cxn ang="0">
                    <a:pos x="19" y="273"/>
                  </a:cxn>
                </a:cxnLst>
                <a:rect l="0" t="0" r="r" b="b"/>
                <a:pathLst>
                  <a:path w="445" h="666">
                    <a:moveTo>
                      <a:pt x="2" y="162"/>
                    </a:moveTo>
                    <a:lnTo>
                      <a:pt x="9" y="148"/>
                    </a:lnTo>
                    <a:lnTo>
                      <a:pt x="16" y="135"/>
                    </a:lnTo>
                    <a:lnTo>
                      <a:pt x="24" y="123"/>
                    </a:lnTo>
                    <a:lnTo>
                      <a:pt x="31" y="110"/>
                    </a:lnTo>
                    <a:lnTo>
                      <a:pt x="38" y="98"/>
                    </a:lnTo>
                    <a:lnTo>
                      <a:pt x="44" y="86"/>
                    </a:lnTo>
                    <a:lnTo>
                      <a:pt x="51" y="74"/>
                    </a:lnTo>
                    <a:lnTo>
                      <a:pt x="58" y="64"/>
                    </a:lnTo>
                    <a:lnTo>
                      <a:pt x="66" y="54"/>
                    </a:lnTo>
                    <a:lnTo>
                      <a:pt x="75" y="45"/>
                    </a:lnTo>
                    <a:lnTo>
                      <a:pt x="85" y="38"/>
                    </a:lnTo>
                    <a:lnTo>
                      <a:pt x="96" y="31"/>
                    </a:lnTo>
                    <a:lnTo>
                      <a:pt x="99" y="30"/>
                    </a:lnTo>
                    <a:lnTo>
                      <a:pt x="101" y="29"/>
                    </a:lnTo>
                    <a:lnTo>
                      <a:pt x="103" y="28"/>
                    </a:lnTo>
                    <a:lnTo>
                      <a:pt x="106" y="27"/>
                    </a:lnTo>
                    <a:lnTo>
                      <a:pt x="113" y="24"/>
                    </a:lnTo>
                    <a:lnTo>
                      <a:pt x="121" y="20"/>
                    </a:lnTo>
                    <a:lnTo>
                      <a:pt x="128" y="17"/>
                    </a:lnTo>
                    <a:lnTo>
                      <a:pt x="135" y="15"/>
                    </a:lnTo>
                    <a:lnTo>
                      <a:pt x="141" y="13"/>
                    </a:lnTo>
                    <a:lnTo>
                      <a:pt x="146" y="12"/>
                    </a:lnTo>
                    <a:lnTo>
                      <a:pt x="150" y="12"/>
                    </a:lnTo>
                    <a:lnTo>
                      <a:pt x="152" y="13"/>
                    </a:lnTo>
                    <a:lnTo>
                      <a:pt x="156" y="12"/>
                    </a:lnTo>
                    <a:lnTo>
                      <a:pt x="160" y="12"/>
                    </a:lnTo>
                    <a:lnTo>
                      <a:pt x="163" y="13"/>
                    </a:lnTo>
                    <a:lnTo>
                      <a:pt x="165" y="16"/>
                    </a:lnTo>
                    <a:lnTo>
                      <a:pt x="168" y="19"/>
                    </a:lnTo>
                    <a:lnTo>
                      <a:pt x="169" y="23"/>
                    </a:lnTo>
                    <a:lnTo>
                      <a:pt x="169" y="28"/>
                    </a:lnTo>
                    <a:lnTo>
                      <a:pt x="168" y="35"/>
                    </a:lnTo>
                    <a:lnTo>
                      <a:pt x="166" y="50"/>
                    </a:lnTo>
                    <a:lnTo>
                      <a:pt x="164" y="66"/>
                    </a:lnTo>
                    <a:lnTo>
                      <a:pt x="163" y="84"/>
                    </a:lnTo>
                    <a:lnTo>
                      <a:pt x="163" y="99"/>
                    </a:lnTo>
                    <a:lnTo>
                      <a:pt x="165" y="111"/>
                    </a:lnTo>
                    <a:lnTo>
                      <a:pt x="170" y="117"/>
                    </a:lnTo>
                    <a:lnTo>
                      <a:pt x="178" y="115"/>
                    </a:lnTo>
                    <a:lnTo>
                      <a:pt x="188" y="104"/>
                    </a:lnTo>
                    <a:lnTo>
                      <a:pt x="191" y="101"/>
                    </a:lnTo>
                    <a:lnTo>
                      <a:pt x="194" y="97"/>
                    </a:lnTo>
                    <a:lnTo>
                      <a:pt x="197" y="92"/>
                    </a:lnTo>
                    <a:lnTo>
                      <a:pt x="201" y="87"/>
                    </a:lnTo>
                    <a:lnTo>
                      <a:pt x="209" y="76"/>
                    </a:lnTo>
                    <a:lnTo>
                      <a:pt x="218" y="65"/>
                    </a:lnTo>
                    <a:lnTo>
                      <a:pt x="228" y="54"/>
                    </a:lnTo>
                    <a:lnTo>
                      <a:pt x="238" y="43"/>
                    </a:lnTo>
                    <a:lnTo>
                      <a:pt x="248" y="33"/>
                    </a:lnTo>
                    <a:lnTo>
                      <a:pt x="257" y="24"/>
                    </a:lnTo>
                    <a:lnTo>
                      <a:pt x="265" y="16"/>
                    </a:lnTo>
                    <a:lnTo>
                      <a:pt x="272" y="9"/>
                    </a:lnTo>
                    <a:lnTo>
                      <a:pt x="278" y="4"/>
                    </a:lnTo>
                    <a:lnTo>
                      <a:pt x="284" y="1"/>
                    </a:lnTo>
                    <a:lnTo>
                      <a:pt x="289" y="0"/>
                    </a:lnTo>
                    <a:lnTo>
                      <a:pt x="296" y="1"/>
                    </a:lnTo>
                    <a:lnTo>
                      <a:pt x="302" y="4"/>
                    </a:lnTo>
                    <a:lnTo>
                      <a:pt x="309" y="8"/>
                    </a:lnTo>
                    <a:lnTo>
                      <a:pt x="317" y="13"/>
                    </a:lnTo>
                    <a:lnTo>
                      <a:pt x="328" y="19"/>
                    </a:lnTo>
                    <a:lnTo>
                      <a:pt x="334" y="22"/>
                    </a:lnTo>
                    <a:lnTo>
                      <a:pt x="341" y="26"/>
                    </a:lnTo>
                    <a:lnTo>
                      <a:pt x="349" y="31"/>
                    </a:lnTo>
                    <a:lnTo>
                      <a:pt x="358" y="36"/>
                    </a:lnTo>
                    <a:lnTo>
                      <a:pt x="368" y="42"/>
                    </a:lnTo>
                    <a:lnTo>
                      <a:pt x="378" y="48"/>
                    </a:lnTo>
                    <a:lnTo>
                      <a:pt x="388" y="54"/>
                    </a:lnTo>
                    <a:lnTo>
                      <a:pt x="397" y="61"/>
                    </a:lnTo>
                    <a:lnTo>
                      <a:pt x="407" y="69"/>
                    </a:lnTo>
                    <a:lnTo>
                      <a:pt x="416" y="76"/>
                    </a:lnTo>
                    <a:lnTo>
                      <a:pt x="424" y="84"/>
                    </a:lnTo>
                    <a:lnTo>
                      <a:pt x="431" y="92"/>
                    </a:lnTo>
                    <a:lnTo>
                      <a:pt x="437" y="100"/>
                    </a:lnTo>
                    <a:lnTo>
                      <a:pt x="441" y="108"/>
                    </a:lnTo>
                    <a:lnTo>
                      <a:pt x="444" y="117"/>
                    </a:lnTo>
                    <a:lnTo>
                      <a:pt x="445" y="125"/>
                    </a:lnTo>
                    <a:lnTo>
                      <a:pt x="444" y="145"/>
                    </a:lnTo>
                    <a:lnTo>
                      <a:pt x="441" y="168"/>
                    </a:lnTo>
                    <a:lnTo>
                      <a:pt x="435" y="194"/>
                    </a:lnTo>
                    <a:lnTo>
                      <a:pt x="429" y="222"/>
                    </a:lnTo>
                    <a:lnTo>
                      <a:pt x="421" y="251"/>
                    </a:lnTo>
                    <a:lnTo>
                      <a:pt x="411" y="278"/>
                    </a:lnTo>
                    <a:lnTo>
                      <a:pt x="401" y="303"/>
                    </a:lnTo>
                    <a:lnTo>
                      <a:pt x="390" y="323"/>
                    </a:lnTo>
                    <a:lnTo>
                      <a:pt x="381" y="339"/>
                    </a:lnTo>
                    <a:lnTo>
                      <a:pt x="376" y="352"/>
                    </a:lnTo>
                    <a:lnTo>
                      <a:pt x="374" y="362"/>
                    </a:lnTo>
                    <a:lnTo>
                      <a:pt x="374" y="371"/>
                    </a:lnTo>
                    <a:lnTo>
                      <a:pt x="377" y="379"/>
                    </a:lnTo>
                    <a:lnTo>
                      <a:pt x="381" y="387"/>
                    </a:lnTo>
                    <a:lnTo>
                      <a:pt x="387" y="395"/>
                    </a:lnTo>
                    <a:lnTo>
                      <a:pt x="393" y="405"/>
                    </a:lnTo>
                    <a:lnTo>
                      <a:pt x="394" y="407"/>
                    </a:lnTo>
                    <a:lnTo>
                      <a:pt x="396" y="409"/>
                    </a:lnTo>
                    <a:lnTo>
                      <a:pt x="397" y="412"/>
                    </a:lnTo>
                    <a:lnTo>
                      <a:pt x="398" y="414"/>
                    </a:lnTo>
                    <a:lnTo>
                      <a:pt x="405" y="430"/>
                    </a:lnTo>
                    <a:lnTo>
                      <a:pt x="413" y="451"/>
                    </a:lnTo>
                    <a:lnTo>
                      <a:pt x="420" y="474"/>
                    </a:lnTo>
                    <a:lnTo>
                      <a:pt x="427" y="498"/>
                    </a:lnTo>
                    <a:lnTo>
                      <a:pt x="431" y="525"/>
                    </a:lnTo>
                    <a:lnTo>
                      <a:pt x="433" y="551"/>
                    </a:lnTo>
                    <a:lnTo>
                      <a:pt x="433" y="576"/>
                    </a:lnTo>
                    <a:lnTo>
                      <a:pt x="427" y="599"/>
                    </a:lnTo>
                    <a:lnTo>
                      <a:pt x="423" y="610"/>
                    </a:lnTo>
                    <a:lnTo>
                      <a:pt x="418" y="619"/>
                    </a:lnTo>
                    <a:lnTo>
                      <a:pt x="412" y="627"/>
                    </a:lnTo>
                    <a:lnTo>
                      <a:pt x="405" y="635"/>
                    </a:lnTo>
                    <a:lnTo>
                      <a:pt x="397" y="642"/>
                    </a:lnTo>
                    <a:lnTo>
                      <a:pt x="389" y="648"/>
                    </a:lnTo>
                    <a:lnTo>
                      <a:pt x="380" y="653"/>
                    </a:lnTo>
                    <a:lnTo>
                      <a:pt x="370" y="657"/>
                    </a:lnTo>
                    <a:lnTo>
                      <a:pt x="360" y="660"/>
                    </a:lnTo>
                    <a:lnTo>
                      <a:pt x="350" y="663"/>
                    </a:lnTo>
                    <a:lnTo>
                      <a:pt x="339" y="664"/>
                    </a:lnTo>
                    <a:lnTo>
                      <a:pt x="327" y="665"/>
                    </a:lnTo>
                    <a:lnTo>
                      <a:pt x="316" y="666"/>
                    </a:lnTo>
                    <a:lnTo>
                      <a:pt x="304" y="666"/>
                    </a:lnTo>
                    <a:lnTo>
                      <a:pt x="293" y="665"/>
                    </a:lnTo>
                    <a:lnTo>
                      <a:pt x="281" y="664"/>
                    </a:lnTo>
                    <a:lnTo>
                      <a:pt x="271" y="662"/>
                    </a:lnTo>
                    <a:lnTo>
                      <a:pt x="261" y="660"/>
                    </a:lnTo>
                    <a:lnTo>
                      <a:pt x="251" y="657"/>
                    </a:lnTo>
                    <a:lnTo>
                      <a:pt x="240" y="653"/>
                    </a:lnTo>
                    <a:lnTo>
                      <a:pt x="230" y="649"/>
                    </a:lnTo>
                    <a:lnTo>
                      <a:pt x="221" y="644"/>
                    </a:lnTo>
                    <a:lnTo>
                      <a:pt x="211" y="639"/>
                    </a:lnTo>
                    <a:lnTo>
                      <a:pt x="203" y="633"/>
                    </a:lnTo>
                    <a:lnTo>
                      <a:pt x="194" y="627"/>
                    </a:lnTo>
                    <a:lnTo>
                      <a:pt x="187" y="620"/>
                    </a:lnTo>
                    <a:lnTo>
                      <a:pt x="180" y="612"/>
                    </a:lnTo>
                    <a:lnTo>
                      <a:pt x="175" y="604"/>
                    </a:lnTo>
                    <a:lnTo>
                      <a:pt x="170" y="596"/>
                    </a:lnTo>
                    <a:lnTo>
                      <a:pt x="167" y="587"/>
                    </a:lnTo>
                    <a:lnTo>
                      <a:pt x="164" y="577"/>
                    </a:lnTo>
                    <a:lnTo>
                      <a:pt x="164" y="567"/>
                    </a:lnTo>
                    <a:lnTo>
                      <a:pt x="165" y="555"/>
                    </a:lnTo>
                    <a:lnTo>
                      <a:pt x="168" y="544"/>
                    </a:lnTo>
                    <a:lnTo>
                      <a:pt x="173" y="534"/>
                    </a:lnTo>
                    <a:lnTo>
                      <a:pt x="180" y="524"/>
                    </a:lnTo>
                    <a:lnTo>
                      <a:pt x="186" y="519"/>
                    </a:lnTo>
                    <a:lnTo>
                      <a:pt x="191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4" y="501"/>
                    </a:lnTo>
                    <a:lnTo>
                      <a:pt x="221" y="498"/>
                    </a:lnTo>
                    <a:lnTo>
                      <a:pt x="227" y="496"/>
                    </a:lnTo>
                    <a:lnTo>
                      <a:pt x="233" y="494"/>
                    </a:lnTo>
                    <a:lnTo>
                      <a:pt x="240" y="491"/>
                    </a:lnTo>
                    <a:lnTo>
                      <a:pt x="246" y="489"/>
                    </a:lnTo>
                    <a:lnTo>
                      <a:pt x="252" y="487"/>
                    </a:lnTo>
                    <a:lnTo>
                      <a:pt x="258" y="485"/>
                    </a:lnTo>
                    <a:lnTo>
                      <a:pt x="264" y="482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8" y="473"/>
                    </a:lnTo>
                    <a:lnTo>
                      <a:pt x="282" y="470"/>
                    </a:lnTo>
                    <a:lnTo>
                      <a:pt x="285" y="466"/>
                    </a:lnTo>
                    <a:lnTo>
                      <a:pt x="288" y="463"/>
                    </a:lnTo>
                    <a:lnTo>
                      <a:pt x="290" y="458"/>
                    </a:lnTo>
                    <a:lnTo>
                      <a:pt x="292" y="453"/>
                    </a:lnTo>
                    <a:lnTo>
                      <a:pt x="293" y="448"/>
                    </a:lnTo>
                    <a:lnTo>
                      <a:pt x="293" y="443"/>
                    </a:lnTo>
                    <a:lnTo>
                      <a:pt x="292" y="428"/>
                    </a:lnTo>
                    <a:lnTo>
                      <a:pt x="287" y="414"/>
                    </a:lnTo>
                    <a:lnTo>
                      <a:pt x="279" y="399"/>
                    </a:lnTo>
                    <a:lnTo>
                      <a:pt x="269" y="386"/>
                    </a:lnTo>
                    <a:lnTo>
                      <a:pt x="257" y="375"/>
                    </a:lnTo>
                    <a:lnTo>
                      <a:pt x="244" y="366"/>
                    </a:lnTo>
                    <a:lnTo>
                      <a:pt x="231" y="360"/>
                    </a:lnTo>
                    <a:lnTo>
                      <a:pt x="218" y="359"/>
                    </a:lnTo>
                    <a:lnTo>
                      <a:pt x="213" y="359"/>
                    </a:lnTo>
                    <a:lnTo>
                      <a:pt x="209" y="360"/>
                    </a:lnTo>
                    <a:lnTo>
                      <a:pt x="205" y="360"/>
                    </a:lnTo>
                    <a:lnTo>
                      <a:pt x="202" y="359"/>
                    </a:lnTo>
                    <a:lnTo>
                      <a:pt x="199" y="359"/>
                    </a:lnTo>
                    <a:lnTo>
                      <a:pt x="195" y="359"/>
                    </a:lnTo>
                    <a:lnTo>
                      <a:pt x="192" y="358"/>
                    </a:lnTo>
                    <a:lnTo>
                      <a:pt x="189" y="358"/>
                    </a:lnTo>
                    <a:lnTo>
                      <a:pt x="185" y="357"/>
                    </a:lnTo>
                    <a:lnTo>
                      <a:pt x="182" y="356"/>
                    </a:lnTo>
                    <a:lnTo>
                      <a:pt x="179" y="354"/>
                    </a:lnTo>
                    <a:lnTo>
                      <a:pt x="176" y="353"/>
                    </a:lnTo>
                    <a:lnTo>
                      <a:pt x="173" y="350"/>
                    </a:lnTo>
                    <a:lnTo>
                      <a:pt x="171" y="347"/>
                    </a:lnTo>
                    <a:lnTo>
                      <a:pt x="167" y="344"/>
                    </a:lnTo>
                    <a:lnTo>
                      <a:pt x="163" y="339"/>
                    </a:lnTo>
                    <a:lnTo>
                      <a:pt x="161" y="337"/>
                    </a:lnTo>
                    <a:lnTo>
                      <a:pt x="159" y="334"/>
                    </a:lnTo>
                    <a:lnTo>
                      <a:pt x="157" y="332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35" y="305"/>
                    </a:lnTo>
                    <a:lnTo>
                      <a:pt x="126" y="294"/>
                    </a:lnTo>
                    <a:lnTo>
                      <a:pt x="118" y="284"/>
                    </a:lnTo>
                    <a:lnTo>
                      <a:pt x="108" y="274"/>
                    </a:lnTo>
                    <a:lnTo>
                      <a:pt x="97" y="267"/>
                    </a:lnTo>
                    <a:lnTo>
                      <a:pt x="85" y="262"/>
                    </a:lnTo>
                    <a:lnTo>
                      <a:pt x="72" y="261"/>
                    </a:lnTo>
                    <a:lnTo>
                      <a:pt x="57" y="263"/>
                    </a:lnTo>
                    <a:lnTo>
                      <a:pt x="54" y="264"/>
                    </a:lnTo>
                    <a:lnTo>
                      <a:pt x="51" y="265"/>
                    </a:lnTo>
                    <a:lnTo>
                      <a:pt x="46" y="267"/>
                    </a:lnTo>
                    <a:lnTo>
                      <a:pt x="41" y="269"/>
                    </a:lnTo>
                    <a:lnTo>
                      <a:pt x="36" y="270"/>
                    </a:lnTo>
                    <a:lnTo>
                      <a:pt x="28" y="272"/>
                    </a:lnTo>
                    <a:lnTo>
                      <a:pt x="19" y="273"/>
                    </a:lnTo>
                    <a:lnTo>
                      <a:pt x="9" y="273"/>
                    </a:lnTo>
                    <a:lnTo>
                      <a:pt x="0" y="270"/>
                    </a:lnTo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5" name="Freeform 31"/>
              <p:cNvSpPr>
                <a:spLocks/>
              </p:cNvSpPr>
              <p:nvPr/>
            </p:nvSpPr>
            <p:spPr bwMode="auto">
              <a:xfrm>
                <a:off x="4652" y="2193"/>
                <a:ext cx="438" cy="658"/>
              </a:xfrm>
              <a:custGeom>
                <a:avLst/>
                <a:gdLst/>
                <a:ahLst/>
                <a:cxnLst>
                  <a:cxn ang="0">
                    <a:pos x="345" y="30"/>
                  </a:cxn>
                  <a:cxn ang="0">
                    <a:pos x="382" y="53"/>
                  </a:cxn>
                  <a:cxn ang="0">
                    <a:pos x="417" y="82"/>
                  </a:cxn>
                  <a:cxn ang="0">
                    <a:pos x="437" y="114"/>
                  </a:cxn>
                  <a:cxn ang="0">
                    <a:pos x="429" y="191"/>
                  </a:cxn>
                  <a:cxn ang="0">
                    <a:pos x="396" y="296"/>
                  </a:cxn>
                  <a:cxn ang="0">
                    <a:pos x="369" y="355"/>
                  </a:cxn>
                  <a:cxn ang="0">
                    <a:pos x="379" y="389"/>
                  </a:cxn>
                  <a:cxn ang="0">
                    <a:pos x="389" y="406"/>
                  </a:cxn>
                  <a:cxn ang="0">
                    <a:pos x="412" y="468"/>
                  </a:cxn>
                  <a:cxn ang="0">
                    <a:pos x="426" y="570"/>
                  </a:cxn>
                  <a:cxn ang="0">
                    <a:pos x="406" y="622"/>
                  </a:cxn>
                  <a:cxn ang="0">
                    <a:pos x="374" y="646"/>
                  </a:cxn>
                  <a:cxn ang="0">
                    <a:pos x="334" y="657"/>
                  </a:cxn>
                  <a:cxn ang="0">
                    <a:pos x="289" y="657"/>
                  </a:cxn>
                  <a:cxn ang="0">
                    <a:pos x="247" y="649"/>
                  </a:cxn>
                  <a:cxn ang="0">
                    <a:pos x="207" y="632"/>
                  </a:cxn>
                  <a:cxn ang="0">
                    <a:pos x="177" y="605"/>
                  </a:cxn>
                  <a:cxn ang="0">
                    <a:pos x="163" y="570"/>
                  </a:cxn>
                  <a:cxn ang="0">
                    <a:pos x="167" y="542"/>
                  </a:cxn>
                  <a:cxn ang="0">
                    <a:pos x="180" y="523"/>
                  </a:cxn>
                  <a:cxn ang="0">
                    <a:pos x="200" y="507"/>
                  </a:cxn>
                  <a:cxn ang="0">
                    <a:pos x="225" y="496"/>
                  </a:cxn>
                  <a:cxn ang="0">
                    <a:pos x="250" y="487"/>
                  </a:cxn>
                  <a:cxn ang="0">
                    <a:pos x="273" y="475"/>
                  </a:cxn>
                  <a:cxn ang="0">
                    <a:pos x="292" y="448"/>
                  </a:cxn>
                  <a:cxn ang="0">
                    <a:pos x="277" y="394"/>
                  </a:cxn>
                  <a:cxn ang="0">
                    <a:pos x="229" y="355"/>
                  </a:cxn>
                  <a:cxn ang="0">
                    <a:pos x="203" y="353"/>
                  </a:cxn>
                  <a:cxn ang="0">
                    <a:pos x="190" y="352"/>
                  </a:cxn>
                  <a:cxn ang="0">
                    <a:pos x="176" y="350"/>
                  </a:cxn>
                  <a:cxn ang="0">
                    <a:pos x="164" y="340"/>
                  </a:cxn>
                  <a:cxn ang="0">
                    <a:pos x="155" y="329"/>
                  </a:cxn>
                  <a:cxn ang="0">
                    <a:pos x="145" y="317"/>
                  </a:cxn>
                  <a:cxn ang="0">
                    <a:pos x="115" y="280"/>
                  </a:cxn>
                  <a:cxn ang="0">
                    <a:pos x="71" y="256"/>
                  </a:cxn>
                  <a:cxn ang="0">
                    <a:pos x="45" y="262"/>
                  </a:cxn>
                  <a:cxn ang="0">
                    <a:pos x="19" y="268"/>
                  </a:cxn>
                  <a:cxn ang="0">
                    <a:pos x="14" y="133"/>
                  </a:cxn>
                  <a:cxn ang="0">
                    <a:pos x="42" y="84"/>
                  </a:cxn>
                  <a:cxn ang="0">
                    <a:pos x="73" y="43"/>
                  </a:cxn>
                  <a:cxn ang="0">
                    <a:pos x="99" y="27"/>
                  </a:cxn>
                  <a:cxn ang="0">
                    <a:pos x="119" y="18"/>
                  </a:cxn>
                  <a:cxn ang="0">
                    <a:pos x="145" y="10"/>
                  </a:cxn>
                  <a:cxn ang="0">
                    <a:pos x="160" y="18"/>
                  </a:cxn>
                  <a:cxn ang="0">
                    <a:pos x="158" y="71"/>
                  </a:cxn>
                  <a:cxn ang="0">
                    <a:pos x="166" y="119"/>
                  </a:cxn>
                  <a:cxn ang="0">
                    <a:pos x="191" y="96"/>
                  </a:cxn>
                  <a:cxn ang="0">
                    <a:pos x="216" y="65"/>
                  </a:cxn>
                  <a:cxn ang="0">
                    <a:pos x="254" y="24"/>
                  </a:cxn>
                  <a:cxn ang="0">
                    <a:pos x="281" y="1"/>
                  </a:cxn>
                  <a:cxn ang="0">
                    <a:pos x="305" y="8"/>
                  </a:cxn>
                </a:cxnLst>
                <a:rect l="0" t="0" r="r" b="b"/>
                <a:pathLst>
                  <a:path w="438" h="658">
                    <a:moveTo>
                      <a:pt x="323" y="18"/>
                    </a:moveTo>
                    <a:lnTo>
                      <a:pt x="329" y="22"/>
                    </a:lnTo>
                    <a:lnTo>
                      <a:pt x="336" y="26"/>
                    </a:lnTo>
                    <a:lnTo>
                      <a:pt x="345" y="30"/>
                    </a:lnTo>
                    <a:lnTo>
                      <a:pt x="353" y="35"/>
                    </a:lnTo>
                    <a:lnTo>
                      <a:pt x="362" y="41"/>
                    </a:lnTo>
                    <a:lnTo>
                      <a:pt x="372" y="47"/>
                    </a:lnTo>
                    <a:lnTo>
                      <a:pt x="382" y="53"/>
                    </a:lnTo>
                    <a:lnTo>
                      <a:pt x="391" y="60"/>
                    </a:lnTo>
                    <a:lnTo>
                      <a:pt x="400" y="67"/>
                    </a:lnTo>
                    <a:lnTo>
                      <a:pt x="410" y="74"/>
                    </a:lnTo>
                    <a:lnTo>
                      <a:pt x="417" y="82"/>
                    </a:lnTo>
                    <a:lnTo>
                      <a:pt x="425" y="89"/>
                    </a:lnTo>
                    <a:lnTo>
                      <a:pt x="430" y="97"/>
                    </a:lnTo>
                    <a:lnTo>
                      <a:pt x="434" y="105"/>
                    </a:lnTo>
                    <a:lnTo>
                      <a:pt x="437" y="114"/>
                    </a:lnTo>
                    <a:lnTo>
                      <a:pt x="438" y="122"/>
                    </a:lnTo>
                    <a:lnTo>
                      <a:pt x="437" y="141"/>
                    </a:lnTo>
                    <a:lnTo>
                      <a:pt x="434" y="165"/>
                    </a:lnTo>
                    <a:lnTo>
                      <a:pt x="429" y="191"/>
                    </a:lnTo>
                    <a:lnTo>
                      <a:pt x="423" y="218"/>
                    </a:lnTo>
                    <a:lnTo>
                      <a:pt x="415" y="245"/>
                    </a:lnTo>
                    <a:lnTo>
                      <a:pt x="406" y="272"/>
                    </a:lnTo>
                    <a:lnTo>
                      <a:pt x="396" y="296"/>
                    </a:lnTo>
                    <a:lnTo>
                      <a:pt x="385" y="316"/>
                    </a:lnTo>
                    <a:lnTo>
                      <a:pt x="377" y="332"/>
                    </a:lnTo>
                    <a:lnTo>
                      <a:pt x="372" y="344"/>
                    </a:lnTo>
                    <a:lnTo>
                      <a:pt x="369" y="355"/>
                    </a:lnTo>
                    <a:lnTo>
                      <a:pt x="369" y="364"/>
                    </a:lnTo>
                    <a:lnTo>
                      <a:pt x="370" y="372"/>
                    </a:lnTo>
                    <a:lnTo>
                      <a:pt x="374" y="380"/>
                    </a:lnTo>
                    <a:lnTo>
                      <a:pt x="379" y="389"/>
                    </a:lnTo>
                    <a:lnTo>
                      <a:pt x="385" y="399"/>
                    </a:lnTo>
                    <a:lnTo>
                      <a:pt x="387" y="401"/>
                    </a:lnTo>
                    <a:lnTo>
                      <a:pt x="388" y="403"/>
                    </a:lnTo>
                    <a:lnTo>
                      <a:pt x="389" y="406"/>
                    </a:lnTo>
                    <a:lnTo>
                      <a:pt x="390" y="408"/>
                    </a:lnTo>
                    <a:lnTo>
                      <a:pt x="397" y="425"/>
                    </a:lnTo>
                    <a:lnTo>
                      <a:pt x="405" y="445"/>
                    </a:lnTo>
                    <a:lnTo>
                      <a:pt x="412" y="468"/>
                    </a:lnTo>
                    <a:lnTo>
                      <a:pt x="419" y="494"/>
                    </a:lnTo>
                    <a:lnTo>
                      <a:pt x="424" y="520"/>
                    </a:lnTo>
                    <a:lnTo>
                      <a:pt x="426" y="545"/>
                    </a:lnTo>
                    <a:lnTo>
                      <a:pt x="426" y="570"/>
                    </a:lnTo>
                    <a:lnTo>
                      <a:pt x="421" y="593"/>
                    </a:lnTo>
                    <a:lnTo>
                      <a:pt x="417" y="604"/>
                    </a:lnTo>
                    <a:lnTo>
                      <a:pt x="412" y="613"/>
                    </a:lnTo>
                    <a:lnTo>
                      <a:pt x="406" y="622"/>
                    </a:lnTo>
                    <a:lnTo>
                      <a:pt x="399" y="630"/>
                    </a:lnTo>
                    <a:lnTo>
                      <a:pt x="392" y="636"/>
                    </a:lnTo>
                    <a:lnTo>
                      <a:pt x="383" y="642"/>
                    </a:lnTo>
                    <a:lnTo>
                      <a:pt x="374" y="646"/>
                    </a:lnTo>
                    <a:lnTo>
                      <a:pt x="365" y="650"/>
                    </a:lnTo>
                    <a:lnTo>
                      <a:pt x="355" y="653"/>
                    </a:lnTo>
                    <a:lnTo>
                      <a:pt x="345" y="655"/>
                    </a:lnTo>
                    <a:lnTo>
                      <a:pt x="334" y="657"/>
                    </a:lnTo>
                    <a:lnTo>
                      <a:pt x="323" y="658"/>
                    </a:lnTo>
                    <a:lnTo>
                      <a:pt x="312" y="658"/>
                    </a:lnTo>
                    <a:lnTo>
                      <a:pt x="300" y="658"/>
                    </a:lnTo>
                    <a:lnTo>
                      <a:pt x="289" y="657"/>
                    </a:lnTo>
                    <a:lnTo>
                      <a:pt x="277" y="656"/>
                    </a:lnTo>
                    <a:lnTo>
                      <a:pt x="267" y="654"/>
                    </a:lnTo>
                    <a:lnTo>
                      <a:pt x="257" y="652"/>
                    </a:lnTo>
                    <a:lnTo>
                      <a:pt x="247" y="649"/>
                    </a:lnTo>
                    <a:lnTo>
                      <a:pt x="236" y="646"/>
                    </a:lnTo>
                    <a:lnTo>
                      <a:pt x="226" y="642"/>
                    </a:lnTo>
                    <a:lnTo>
                      <a:pt x="217" y="637"/>
                    </a:lnTo>
                    <a:lnTo>
                      <a:pt x="207" y="632"/>
                    </a:lnTo>
                    <a:lnTo>
                      <a:pt x="199" y="626"/>
                    </a:lnTo>
                    <a:lnTo>
                      <a:pt x="191" y="620"/>
                    </a:lnTo>
                    <a:lnTo>
                      <a:pt x="183" y="613"/>
                    </a:lnTo>
                    <a:lnTo>
                      <a:pt x="177" y="605"/>
                    </a:lnTo>
                    <a:lnTo>
                      <a:pt x="172" y="597"/>
                    </a:lnTo>
                    <a:lnTo>
                      <a:pt x="168" y="589"/>
                    </a:lnTo>
                    <a:lnTo>
                      <a:pt x="165" y="579"/>
                    </a:lnTo>
                    <a:lnTo>
                      <a:pt x="163" y="570"/>
                    </a:lnTo>
                    <a:lnTo>
                      <a:pt x="163" y="560"/>
                    </a:lnTo>
                    <a:lnTo>
                      <a:pt x="164" y="554"/>
                    </a:lnTo>
                    <a:lnTo>
                      <a:pt x="165" y="547"/>
                    </a:lnTo>
                    <a:lnTo>
                      <a:pt x="167" y="542"/>
                    </a:lnTo>
                    <a:lnTo>
                      <a:pt x="169" y="537"/>
                    </a:lnTo>
                    <a:lnTo>
                      <a:pt x="172" y="532"/>
                    </a:lnTo>
                    <a:lnTo>
                      <a:pt x="176" y="527"/>
                    </a:lnTo>
                    <a:lnTo>
                      <a:pt x="180" y="523"/>
                    </a:lnTo>
                    <a:lnTo>
                      <a:pt x="184" y="519"/>
                    </a:lnTo>
                    <a:lnTo>
                      <a:pt x="189" y="514"/>
                    </a:lnTo>
                    <a:lnTo>
                      <a:pt x="194" y="511"/>
                    </a:lnTo>
                    <a:lnTo>
                      <a:pt x="200" y="507"/>
                    </a:lnTo>
                    <a:lnTo>
                      <a:pt x="206" y="504"/>
                    </a:lnTo>
                    <a:lnTo>
                      <a:pt x="212" y="501"/>
                    </a:lnTo>
                    <a:lnTo>
                      <a:pt x="218" y="499"/>
                    </a:lnTo>
                    <a:lnTo>
                      <a:pt x="225" y="496"/>
                    </a:lnTo>
                    <a:lnTo>
                      <a:pt x="232" y="494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7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7" y="479"/>
                    </a:lnTo>
                    <a:lnTo>
                      <a:pt x="273" y="475"/>
                    </a:lnTo>
                    <a:lnTo>
                      <a:pt x="277" y="472"/>
                    </a:lnTo>
                    <a:lnTo>
                      <a:pt x="284" y="465"/>
                    </a:lnTo>
                    <a:lnTo>
                      <a:pt x="289" y="457"/>
                    </a:lnTo>
                    <a:lnTo>
                      <a:pt x="292" y="448"/>
                    </a:lnTo>
                    <a:lnTo>
                      <a:pt x="292" y="436"/>
                    </a:lnTo>
                    <a:lnTo>
                      <a:pt x="290" y="422"/>
                    </a:lnTo>
                    <a:lnTo>
                      <a:pt x="285" y="408"/>
                    </a:lnTo>
                    <a:lnTo>
                      <a:pt x="277" y="394"/>
                    </a:lnTo>
                    <a:lnTo>
                      <a:pt x="267" y="381"/>
                    </a:lnTo>
                    <a:lnTo>
                      <a:pt x="255" y="370"/>
                    </a:lnTo>
                    <a:lnTo>
                      <a:pt x="243" y="361"/>
                    </a:lnTo>
                    <a:lnTo>
                      <a:pt x="229" y="355"/>
                    </a:lnTo>
                    <a:lnTo>
                      <a:pt x="216" y="353"/>
                    </a:lnTo>
                    <a:lnTo>
                      <a:pt x="212" y="353"/>
                    </a:lnTo>
                    <a:lnTo>
                      <a:pt x="207" y="353"/>
                    </a:lnTo>
                    <a:lnTo>
                      <a:pt x="203" y="353"/>
                    </a:lnTo>
                    <a:lnTo>
                      <a:pt x="200" y="353"/>
                    </a:lnTo>
                    <a:lnTo>
                      <a:pt x="197" y="353"/>
                    </a:lnTo>
                    <a:lnTo>
                      <a:pt x="193" y="353"/>
                    </a:lnTo>
                    <a:lnTo>
                      <a:pt x="190" y="352"/>
                    </a:lnTo>
                    <a:lnTo>
                      <a:pt x="187" y="352"/>
                    </a:lnTo>
                    <a:lnTo>
                      <a:pt x="182" y="351"/>
                    </a:lnTo>
                    <a:lnTo>
                      <a:pt x="179" y="351"/>
                    </a:lnTo>
                    <a:lnTo>
                      <a:pt x="176" y="350"/>
                    </a:lnTo>
                    <a:lnTo>
                      <a:pt x="173" y="348"/>
                    </a:lnTo>
                    <a:lnTo>
                      <a:pt x="170" y="346"/>
                    </a:lnTo>
                    <a:lnTo>
                      <a:pt x="167" y="343"/>
                    </a:lnTo>
                    <a:lnTo>
                      <a:pt x="164" y="340"/>
                    </a:lnTo>
                    <a:lnTo>
                      <a:pt x="160" y="336"/>
                    </a:lnTo>
                    <a:lnTo>
                      <a:pt x="159" y="334"/>
                    </a:lnTo>
                    <a:lnTo>
                      <a:pt x="157" y="331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42" y="314"/>
                    </a:lnTo>
                    <a:lnTo>
                      <a:pt x="133" y="302"/>
                    </a:lnTo>
                    <a:lnTo>
                      <a:pt x="124" y="291"/>
                    </a:lnTo>
                    <a:lnTo>
                      <a:pt x="115" y="280"/>
                    </a:lnTo>
                    <a:lnTo>
                      <a:pt x="106" y="271"/>
                    </a:lnTo>
                    <a:lnTo>
                      <a:pt x="95" y="263"/>
                    </a:lnTo>
                    <a:lnTo>
                      <a:pt x="84" y="258"/>
                    </a:lnTo>
                    <a:lnTo>
                      <a:pt x="71" y="256"/>
                    </a:lnTo>
                    <a:lnTo>
                      <a:pt x="56" y="258"/>
                    </a:lnTo>
                    <a:lnTo>
                      <a:pt x="53" y="259"/>
                    </a:lnTo>
                    <a:lnTo>
                      <a:pt x="49" y="260"/>
                    </a:lnTo>
                    <a:lnTo>
                      <a:pt x="45" y="262"/>
                    </a:lnTo>
                    <a:lnTo>
                      <a:pt x="40" y="263"/>
                    </a:lnTo>
                    <a:lnTo>
                      <a:pt x="35" y="265"/>
                    </a:lnTo>
                    <a:lnTo>
                      <a:pt x="28" y="267"/>
                    </a:lnTo>
                    <a:lnTo>
                      <a:pt x="19" y="268"/>
                    </a:lnTo>
                    <a:lnTo>
                      <a:pt x="9" y="268"/>
                    </a:lnTo>
                    <a:lnTo>
                      <a:pt x="0" y="266"/>
                    </a:lnTo>
                    <a:lnTo>
                      <a:pt x="7" y="145"/>
                    </a:lnTo>
                    <a:lnTo>
                      <a:pt x="14" y="133"/>
                    </a:lnTo>
                    <a:lnTo>
                      <a:pt x="22" y="120"/>
                    </a:lnTo>
                    <a:lnTo>
                      <a:pt x="28" y="108"/>
                    </a:lnTo>
                    <a:lnTo>
                      <a:pt x="35" y="96"/>
                    </a:lnTo>
                    <a:lnTo>
                      <a:pt x="42" y="84"/>
                    </a:lnTo>
                    <a:lnTo>
                      <a:pt x="49" y="72"/>
                    </a:lnTo>
                    <a:lnTo>
                      <a:pt x="56" y="61"/>
                    </a:lnTo>
                    <a:lnTo>
                      <a:pt x="64" y="51"/>
                    </a:lnTo>
                    <a:lnTo>
                      <a:pt x="73" y="43"/>
                    </a:lnTo>
                    <a:lnTo>
                      <a:pt x="83" y="35"/>
                    </a:lnTo>
                    <a:lnTo>
                      <a:pt x="95" y="29"/>
                    </a:lnTo>
                    <a:lnTo>
                      <a:pt x="97" y="28"/>
                    </a:lnTo>
                    <a:lnTo>
                      <a:pt x="99" y="27"/>
                    </a:lnTo>
                    <a:lnTo>
                      <a:pt x="101" y="26"/>
                    </a:lnTo>
                    <a:lnTo>
                      <a:pt x="103" y="25"/>
                    </a:lnTo>
                    <a:lnTo>
                      <a:pt x="111" y="21"/>
                    </a:lnTo>
                    <a:lnTo>
                      <a:pt x="119" y="18"/>
                    </a:lnTo>
                    <a:lnTo>
                      <a:pt x="127" y="15"/>
                    </a:lnTo>
                    <a:lnTo>
                      <a:pt x="134" y="13"/>
                    </a:lnTo>
                    <a:lnTo>
                      <a:pt x="140" y="11"/>
                    </a:lnTo>
                    <a:lnTo>
                      <a:pt x="145" y="10"/>
                    </a:lnTo>
                    <a:lnTo>
                      <a:pt x="149" y="11"/>
                    </a:lnTo>
                    <a:lnTo>
                      <a:pt x="150" y="13"/>
                    </a:lnTo>
                    <a:lnTo>
                      <a:pt x="156" y="14"/>
                    </a:lnTo>
                    <a:lnTo>
                      <a:pt x="160" y="18"/>
                    </a:lnTo>
                    <a:lnTo>
                      <a:pt x="162" y="27"/>
                    </a:lnTo>
                    <a:lnTo>
                      <a:pt x="161" y="39"/>
                    </a:lnTo>
                    <a:lnTo>
                      <a:pt x="160" y="54"/>
                    </a:lnTo>
                    <a:lnTo>
                      <a:pt x="158" y="71"/>
                    </a:lnTo>
                    <a:lnTo>
                      <a:pt x="157" y="89"/>
                    </a:lnTo>
                    <a:lnTo>
                      <a:pt x="158" y="104"/>
                    </a:lnTo>
                    <a:lnTo>
                      <a:pt x="161" y="115"/>
                    </a:lnTo>
                    <a:lnTo>
                      <a:pt x="166" y="119"/>
                    </a:lnTo>
                    <a:lnTo>
                      <a:pt x="174" y="116"/>
                    </a:lnTo>
                    <a:lnTo>
                      <a:pt x="186" y="104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5" y="92"/>
                    </a:lnTo>
                    <a:lnTo>
                      <a:pt x="198" y="87"/>
                    </a:lnTo>
                    <a:lnTo>
                      <a:pt x="207" y="76"/>
                    </a:lnTo>
                    <a:lnTo>
                      <a:pt x="216" y="65"/>
                    </a:lnTo>
                    <a:lnTo>
                      <a:pt x="226" y="54"/>
                    </a:lnTo>
                    <a:lnTo>
                      <a:pt x="236" y="43"/>
                    </a:lnTo>
                    <a:lnTo>
                      <a:pt x="245" y="33"/>
                    </a:lnTo>
                    <a:lnTo>
                      <a:pt x="254" y="24"/>
                    </a:lnTo>
                    <a:lnTo>
                      <a:pt x="262" y="16"/>
                    </a:lnTo>
                    <a:lnTo>
                      <a:pt x="269" y="9"/>
                    </a:lnTo>
                    <a:lnTo>
                      <a:pt x="275" y="4"/>
                    </a:lnTo>
                    <a:lnTo>
                      <a:pt x="281" y="1"/>
                    </a:lnTo>
                    <a:lnTo>
                      <a:pt x="286" y="0"/>
                    </a:lnTo>
                    <a:lnTo>
                      <a:pt x="292" y="1"/>
                    </a:lnTo>
                    <a:lnTo>
                      <a:pt x="298" y="4"/>
                    </a:lnTo>
                    <a:lnTo>
                      <a:pt x="305" y="8"/>
                    </a:lnTo>
                    <a:lnTo>
                      <a:pt x="313" y="13"/>
                    </a:lnTo>
                    <a:lnTo>
                      <a:pt x="323" y="18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6" name="Freeform 32"/>
              <p:cNvSpPr>
                <a:spLocks/>
              </p:cNvSpPr>
              <p:nvPr/>
            </p:nvSpPr>
            <p:spPr bwMode="auto">
              <a:xfrm>
                <a:off x="4653" y="2196"/>
                <a:ext cx="434" cy="651"/>
              </a:xfrm>
              <a:custGeom>
                <a:avLst/>
                <a:gdLst/>
                <a:ahLst/>
                <a:cxnLst>
                  <a:cxn ang="0">
                    <a:pos x="342" y="29"/>
                  </a:cxn>
                  <a:cxn ang="0">
                    <a:pos x="379" y="52"/>
                  </a:cxn>
                  <a:cxn ang="0">
                    <a:pos x="413" y="79"/>
                  </a:cxn>
                  <a:cxn ang="0">
                    <a:pos x="433" y="111"/>
                  </a:cxn>
                  <a:cxn ang="0">
                    <a:pos x="426" y="186"/>
                  </a:cxn>
                  <a:cxn ang="0">
                    <a:pos x="394" y="289"/>
                  </a:cxn>
                  <a:cxn ang="0">
                    <a:pos x="366" y="348"/>
                  </a:cxn>
                  <a:cxn ang="0">
                    <a:pos x="375" y="383"/>
                  </a:cxn>
                  <a:cxn ang="0">
                    <a:pos x="384" y="400"/>
                  </a:cxn>
                  <a:cxn ang="0">
                    <a:pos x="408" y="463"/>
                  </a:cxn>
                  <a:cxn ang="0">
                    <a:pos x="421" y="566"/>
                  </a:cxn>
                  <a:cxn ang="0">
                    <a:pos x="402" y="616"/>
                  </a:cxn>
                  <a:cxn ang="0">
                    <a:pos x="371" y="639"/>
                  </a:cxn>
                  <a:cxn ang="0">
                    <a:pos x="332" y="650"/>
                  </a:cxn>
                  <a:cxn ang="0">
                    <a:pos x="287" y="649"/>
                  </a:cxn>
                  <a:cxn ang="0">
                    <a:pos x="245" y="641"/>
                  </a:cxn>
                  <a:cxn ang="0">
                    <a:pos x="206" y="624"/>
                  </a:cxn>
                  <a:cxn ang="0">
                    <a:pos x="177" y="598"/>
                  </a:cxn>
                  <a:cxn ang="0">
                    <a:pos x="165" y="563"/>
                  </a:cxn>
                  <a:cxn ang="0">
                    <a:pos x="171" y="535"/>
                  </a:cxn>
                  <a:cxn ang="0">
                    <a:pos x="185" y="517"/>
                  </a:cxn>
                  <a:cxn ang="0">
                    <a:pos x="207" y="503"/>
                  </a:cxn>
                  <a:cxn ang="0">
                    <a:pos x="232" y="494"/>
                  </a:cxn>
                  <a:cxn ang="0">
                    <a:pos x="257" y="484"/>
                  </a:cxn>
                  <a:cxn ang="0">
                    <a:pos x="279" y="472"/>
                  </a:cxn>
                  <a:cxn ang="0">
                    <a:pos x="294" y="441"/>
                  </a:cxn>
                  <a:cxn ang="0">
                    <a:pos x="277" y="388"/>
                  </a:cxn>
                  <a:cxn ang="0">
                    <a:pos x="230" y="350"/>
                  </a:cxn>
                  <a:cxn ang="0">
                    <a:pos x="204" y="346"/>
                  </a:cxn>
                  <a:cxn ang="0">
                    <a:pos x="190" y="346"/>
                  </a:cxn>
                  <a:cxn ang="0">
                    <a:pos x="175" y="345"/>
                  </a:cxn>
                  <a:cxn ang="0">
                    <a:pos x="163" y="336"/>
                  </a:cxn>
                  <a:cxn ang="0">
                    <a:pos x="154" y="325"/>
                  </a:cxn>
                  <a:cxn ang="0">
                    <a:pos x="145" y="313"/>
                  </a:cxn>
                  <a:cxn ang="0">
                    <a:pos x="115" y="276"/>
                  </a:cxn>
                  <a:cxn ang="0">
                    <a:pos x="72" y="251"/>
                  </a:cxn>
                  <a:cxn ang="0">
                    <a:pos x="46" y="256"/>
                  </a:cxn>
                  <a:cxn ang="0">
                    <a:pos x="20" y="271"/>
                  </a:cxn>
                  <a:cxn ang="0">
                    <a:pos x="1" y="199"/>
                  </a:cxn>
                  <a:cxn ang="0">
                    <a:pos x="14" y="129"/>
                  </a:cxn>
                  <a:cxn ang="0">
                    <a:pos x="42" y="81"/>
                  </a:cxn>
                  <a:cxn ang="0">
                    <a:pos x="74" y="39"/>
                  </a:cxn>
                  <a:cxn ang="0">
                    <a:pos x="100" y="24"/>
                  </a:cxn>
                  <a:cxn ang="0">
                    <a:pos x="121" y="16"/>
                  </a:cxn>
                  <a:cxn ang="0">
                    <a:pos x="146" y="8"/>
                  </a:cxn>
                  <a:cxn ang="0">
                    <a:pos x="156" y="21"/>
                  </a:cxn>
                  <a:cxn ang="0">
                    <a:pos x="154" y="77"/>
                  </a:cxn>
                  <a:cxn ang="0">
                    <a:pos x="165" y="122"/>
                  </a:cxn>
                  <a:cxn ang="0">
                    <a:pos x="191" y="96"/>
                  </a:cxn>
                  <a:cxn ang="0">
                    <a:pos x="216" y="64"/>
                  </a:cxn>
                  <a:cxn ang="0">
                    <a:pos x="254" y="22"/>
                  </a:cxn>
                  <a:cxn ang="0">
                    <a:pos x="280" y="1"/>
                  </a:cxn>
                  <a:cxn ang="0">
                    <a:pos x="304" y="7"/>
                  </a:cxn>
                </a:cxnLst>
                <a:rect l="0" t="0" r="r" b="b"/>
                <a:pathLst>
                  <a:path w="434" h="651">
                    <a:moveTo>
                      <a:pt x="321" y="18"/>
                    </a:moveTo>
                    <a:lnTo>
                      <a:pt x="327" y="21"/>
                    </a:lnTo>
                    <a:lnTo>
                      <a:pt x="334" y="25"/>
                    </a:lnTo>
                    <a:lnTo>
                      <a:pt x="342" y="29"/>
                    </a:lnTo>
                    <a:lnTo>
                      <a:pt x="351" y="35"/>
                    </a:lnTo>
                    <a:lnTo>
                      <a:pt x="360" y="40"/>
                    </a:lnTo>
                    <a:lnTo>
                      <a:pt x="370" y="46"/>
                    </a:lnTo>
                    <a:lnTo>
                      <a:pt x="379" y="52"/>
                    </a:lnTo>
                    <a:lnTo>
                      <a:pt x="388" y="58"/>
                    </a:lnTo>
                    <a:lnTo>
                      <a:pt x="397" y="65"/>
                    </a:lnTo>
                    <a:lnTo>
                      <a:pt x="406" y="72"/>
                    </a:lnTo>
                    <a:lnTo>
                      <a:pt x="413" y="79"/>
                    </a:lnTo>
                    <a:lnTo>
                      <a:pt x="420" y="87"/>
                    </a:lnTo>
                    <a:lnTo>
                      <a:pt x="426" y="95"/>
                    </a:lnTo>
                    <a:lnTo>
                      <a:pt x="431" y="103"/>
                    </a:lnTo>
                    <a:lnTo>
                      <a:pt x="433" y="111"/>
                    </a:lnTo>
                    <a:lnTo>
                      <a:pt x="434" y="119"/>
                    </a:lnTo>
                    <a:lnTo>
                      <a:pt x="433" y="138"/>
                    </a:lnTo>
                    <a:lnTo>
                      <a:pt x="430" y="161"/>
                    </a:lnTo>
                    <a:lnTo>
                      <a:pt x="426" y="186"/>
                    </a:lnTo>
                    <a:lnTo>
                      <a:pt x="420" y="213"/>
                    </a:lnTo>
                    <a:lnTo>
                      <a:pt x="413" y="240"/>
                    </a:lnTo>
                    <a:lnTo>
                      <a:pt x="404" y="266"/>
                    </a:lnTo>
                    <a:lnTo>
                      <a:pt x="394" y="289"/>
                    </a:lnTo>
                    <a:lnTo>
                      <a:pt x="384" y="309"/>
                    </a:lnTo>
                    <a:lnTo>
                      <a:pt x="375" y="325"/>
                    </a:lnTo>
                    <a:lnTo>
                      <a:pt x="369" y="338"/>
                    </a:lnTo>
                    <a:lnTo>
                      <a:pt x="366" y="348"/>
                    </a:lnTo>
                    <a:lnTo>
                      <a:pt x="365" y="358"/>
                    </a:lnTo>
                    <a:lnTo>
                      <a:pt x="367" y="366"/>
                    </a:lnTo>
                    <a:lnTo>
                      <a:pt x="370" y="374"/>
                    </a:lnTo>
                    <a:lnTo>
                      <a:pt x="375" y="383"/>
                    </a:lnTo>
                    <a:lnTo>
                      <a:pt x="380" y="393"/>
                    </a:lnTo>
                    <a:lnTo>
                      <a:pt x="382" y="396"/>
                    </a:lnTo>
                    <a:lnTo>
                      <a:pt x="383" y="397"/>
                    </a:lnTo>
                    <a:lnTo>
                      <a:pt x="384" y="400"/>
                    </a:lnTo>
                    <a:lnTo>
                      <a:pt x="385" y="402"/>
                    </a:lnTo>
                    <a:lnTo>
                      <a:pt x="393" y="419"/>
                    </a:lnTo>
                    <a:lnTo>
                      <a:pt x="400" y="439"/>
                    </a:lnTo>
                    <a:lnTo>
                      <a:pt x="408" y="463"/>
                    </a:lnTo>
                    <a:lnTo>
                      <a:pt x="414" y="488"/>
                    </a:lnTo>
                    <a:lnTo>
                      <a:pt x="419" y="515"/>
                    </a:lnTo>
                    <a:lnTo>
                      <a:pt x="422" y="541"/>
                    </a:lnTo>
                    <a:lnTo>
                      <a:pt x="421" y="566"/>
                    </a:lnTo>
                    <a:lnTo>
                      <a:pt x="417" y="588"/>
                    </a:lnTo>
                    <a:lnTo>
                      <a:pt x="413" y="598"/>
                    </a:lnTo>
                    <a:lnTo>
                      <a:pt x="408" y="608"/>
                    </a:lnTo>
                    <a:lnTo>
                      <a:pt x="402" y="616"/>
                    </a:lnTo>
                    <a:lnTo>
                      <a:pt x="395" y="623"/>
                    </a:lnTo>
                    <a:lnTo>
                      <a:pt x="388" y="629"/>
                    </a:lnTo>
                    <a:lnTo>
                      <a:pt x="380" y="635"/>
                    </a:lnTo>
                    <a:lnTo>
                      <a:pt x="371" y="639"/>
                    </a:lnTo>
                    <a:lnTo>
                      <a:pt x="362" y="643"/>
                    </a:lnTo>
                    <a:lnTo>
                      <a:pt x="352" y="646"/>
                    </a:lnTo>
                    <a:lnTo>
                      <a:pt x="342" y="648"/>
                    </a:lnTo>
                    <a:lnTo>
                      <a:pt x="332" y="650"/>
                    </a:lnTo>
                    <a:lnTo>
                      <a:pt x="321" y="650"/>
                    </a:lnTo>
                    <a:lnTo>
                      <a:pt x="310" y="651"/>
                    </a:lnTo>
                    <a:lnTo>
                      <a:pt x="299" y="650"/>
                    </a:lnTo>
                    <a:lnTo>
                      <a:pt x="287" y="649"/>
                    </a:lnTo>
                    <a:lnTo>
                      <a:pt x="276" y="648"/>
                    </a:lnTo>
                    <a:lnTo>
                      <a:pt x="266" y="646"/>
                    </a:lnTo>
                    <a:lnTo>
                      <a:pt x="256" y="644"/>
                    </a:lnTo>
                    <a:lnTo>
                      <a:pt x="245" y="641"/>
                    </a:lnTo>
                    <a:lnTo>
                      <a:pt x="235" y="638"/>
                    </a:lnTo>
                    <a:lnTo>
                      <a:pt x="224" y="634"/>
                    </a:lnTo>
                    <a:lnTo>
                      <a:pt x="215" y="629"/>
                    </a:lnTo>
                    <a:lnTo>
                      <a:pt x="206" y="624"/>
                    </a:lnTo>
                    <a:lnTo>
                      <a:pt x="197" y="619"/>
                    </a:lnTo>
                    <a:lnTo>
                      <a:pt x="189" y="612"/>
                    </a:lnTo>
                    <a:lnTo>
                      <a:pt x="182" y="606"/>
                    </a:lnTo>
                    <a:lnTo>
                      <a:pt x="177" y="598"/>
                    </a:lnTo>
                    <a:lnTo>
                      <a:pt x="171" y="590"/>
                    </a:lnTo>
                    <a:lnTo>
                      <a:pt x="168" y="582"/>
                    </a:lnTo>
                    <a:lnTo>
                      <a:pt x="166" y="572"/>
                    </a:lnTo>
                    <a:lnTo>
                      <a:pt x="165" y="563"/>
                    </a:lnTo>
                    <a:lnTo>
                      <a:pt x="166" y="552"/>
                    </a:lnTo>
                    <a:lnTo>
                      <a:pt x="167" y="546"/>
                    </a:lnTo>
                    <a:lnTo>
                      <a:pt x="169" y="540"/>
                    </a:lnTo>
                    <a:lnTo>
                      <a:pt x="171" y="535"/>
                    </a:lnTo>
                    <a:lnTo>
                      <a:pt x="174" y="530"/>
                    </a:lnTo>
                    <a:lnTo>
                      <a:pt x="177" y="525"/>
                    </a:lnTo>
                    <a:lnTo>
                      <a:pt x="181" y="521"/>
                    </a:lnTo>
                    <a:lnTo>
                      <a:pt x="185" y="517"/>
                    </a:lnTo>
                    <a:lnTo>
                      <a:pt x="190" y="513"/>
                    </a:lnTo>
                    <a:lnTo>
                      <a:pt x="195" y="509"/>
                    </a:lnTo>
                    <a:lnTo>
                      <a:pt x="201" y="506"/>
                    </a:lnTo>
                    <a:lnTo>
                      <a:pt x="207" y="503"/>
                    </a:lnTo>
                    <a:lnTo>
                      <a:pt x="213" y="500"/>
                    </a:lnTo>
                    <a:lnTo>
                      <a:pt x="219" y="498"/>
                    </a:lnTo>
                    <a:lnTo>
                      <a:pt x="226" y="496"/>
                    </a:lnTo>
                    <a:lnTo>
                      <a:pt x="232" y="494"/>
                    </a:lnTo>
                    <a:lnTo>
                      <a:pt x="239" y="491"/>
                    </a:lnTo>
                    <a:lnTo>
                      <a:pt x="245" y="489"/>
                    </a:lnTo>
                    <a:lnTo>
                      <a:pt x="251" y="487"/>
                    </a:lnTo>
                    <a:lnTo>
                      <a:pt x="257" y="484"/>
                    </a:lnTo>
                    <a:lnTo>
                      <a:pt x="263" y="481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9" y="472"/>
                    </a:lnTo>
                    <a:lnTo>
                      <a:pt x="283" y="468"/>
                    </a:lnTo>
                    <a:lnTo>
                      <a:pt x="288" y="460"/>
                    </a:lnTo>
                    <a:lnTo>
                      <a:pt x="292" y="451"/>
                    </a:lnTo>
                    <a:lnTo>
                      <a:pt x="294" y="441"/>
                    </a:lnTo>
                    <a:lnTo>
                      <a:pt x="293" y="430"/>
                    </a:lnTo>
                    <a:lnTo>
                      <a:pt x="290" y="416"/>
                    </a:lnTo>
                    <a:lnTo>
                      <a:pt x="284" y="402"/>
                    </a:lnTo>
                    <a:lnTo>
                      <a:pt x="277" y="388"/>
                    </a:lnTo>
                    <a:lnTo>
                      <a:pt x="267" y="375"/>
                    </a:lnTo>
                    <a:lnTo>
                      <a:pt x="256" y="365"/>
                    </a:lnTo>
                    <a:lnTo>
                      <a:pt x="243" y="355"/>
                    </a:lnTo>
                    <a:lnTo>
                      <a:pt x="230" y="350"/>
                    </a:lnTo>
                    <a:lnTo>
                      <a:pt x="216" y="347"/>
                    </a:lnTo>
                    <a:lnTo>
                      <a:pt x="212" y="347"/>
                    </a:lnTo>
                    <a:lnTo>
                      <a:pt x="208" y="346"/>
                    </a:lnTo>
                    <a:lnTo>
                      <a:pt x="204" y="346"/>
                    </a:lnTo>
                    <a:lnTo>
                      <a:pt x="201" y="346"/>
                    </a:lnTo>
                    <a:lnTo>
                      <a:pt x="197" y="346"/>
                    </a:lnTo>
                    <a:lnTo>
                      <a:pt x="194" y="346"/>
                    </a:lnTo>
                    <a:lnTo>
                      <a:pt x="190" y="346"/>
                    </a:lnTo>
                    <a:lnTo>
                      <a:pt x="187" y="346"/>
                    </a:lnTo>
                    <a:lnTo>
                      <a:pt x="182" y="346"/>
                    </a:lnTo>
                    <a:lnTo>
                      <a:pt x="178" y="346"/>
                    </a:lnTo>
                    <a:lnTo>
                      <a:pt x="175" y="345"/>
                    </a:lnTo>
                    <a:lnTo>
                      <a:pt x="172" y="344"/>
                    </a:lnTo>
                    <a:lnTo>
                      <a:pt x="169" y="342"/>
                    </a:lnTo>
                    <a:lnTo>
                      <a:pt x="166" y="340"/>
                    </a:lnTo>
                    <a:lnTo>
                      <a:pt x="163" y="336"/>
                    </a:lnTo>
                    <a:lnTo>
                      <a:pt x="160" y="332"/>
                    </a:lnTo>
                    <a:lnTo>
                      <a:pt x="158" y="330"/>
                    </a:lnTo>
                    <a:lnTo>
                      <a:pt x="156" y="328"/>
                    </a:lnTo>
                    <a:lnTo>
                      <a:pt x="154" y="325"/>
                    </a:lnTo>
                    <a:lnTo>
                      <a:pt x="152" y="323"/>
                    </a:lnTo>
                    <a:lnTo>
                      <a:pt x="150" y="320"/>
                    </a:lnTo>
                    <a:lnTo>
                      <a:pt x="148" y="316"/>
                    </a:lnTo>
                    <a:lnTo>
                      <a:pt x="145" y="313"/>
                    </a:lnTo>
                    <a:lnTo>
                      <a:pt x="142" y="310"/>
                    </a:lnTo>
                    <a:lnTo>
                      <a:pt x="133" y="298"/>
                    </a:lnTo>
                    <a:lnTo>
                      <a:pt x="124" y="287"/>
                    </a:lnTo>
                    <a:lnTo>
                      <a:pt x="115" y="276"/>
                    </a:lnTo>
                    <a:lnTo>
                      <a:pt x="106" y="266"/>
                    </a:lnTo>
                    <a:lnTo>
                      <a:pt x="96" y="259"/>
                    </a:lnTo>
                    <a:lnTo>
                      <a:pt x="84" y="253"/>
                    </a:lnTo>
                    <a:lnTo>
                      <a:pt x="72" y="251"/>
                    </a:lnTo>
                    <a:lnTo>
                      <a:pt x="57" y="252"/>
                    </a:lnTo>
                    <a:lnTo>
                      <a:pt x="54" y="253"/>
                    </a:lnTo>
                    <a:lnTo>
                      <a:pt x="51" y="254"/>
                    </a:lnTo>
                    <a:lnTo>
                      <a:pt x="46" y="256"/>
                    </a:lnTo>
                    <a:lnTo>
                      <a:pt x="41" y="258"/>
                    </a:lnTo>
                    <a:lnTo>
                      <a:pt x="37" y="259"/>
                    </a:lnTo>
                    <a:lnTo>
                      <a:pt x="30" y="261"/>
                    </a:lnTo>
                    <a:lnTo>
                      <a:pt x="20" y="271"/>
                    </a:lnTo>
                    <a:lnTo>
                      <a:pt x="9" y="272"/>
                    </a:lnTo>
                    <a:lnTo>
                      <a:pt x="1" y="261"/>
                    </a:lnTo>
                    <a:lnTo>
                      <a:pt x="1" y="216"/>
                    </a:lnTo>
                    <a:lnTo>
                      <a:pt x="1" y="199"/>
                    </a:lnTo>
                    <a:lnTo>
                      <a:pt x="2" y="179"/>
                    </a:lnTo>
                    <a:lnTo>
                      <a:pt x="0" y="156"/>
                    </a:lnTo>
                    <a:lnTo>
                      <a:pt x="7" y="142"/>
                    </a:lnTo>
                    <a:lnTo>
                      <a:pt x="14" y="129"/>
                    </a:lnTo>
                    <a:lnTo>
                      <a:pt x="22" y="117"/>
                    </a:lnTo>
                    <a:lnTo>
                      <a:pt x="29" y="105"/>
                    </a:lnTo>
                    <a:lnTo>
                      <a:pt x="36" y="93"/>
                    </a:lnTo>
                    <a:lnTo>
                      <a:pt x="42" y="81"/>
                    </a:lnTo>
                    <a:lnTo>
                      <a:pt x="49" y="69"/>
                    </a:lnTo>
                    <a:lnTo>
                      <a:pt x="56" y="58"/>
                    </a:lnTo>
                    <a:lnTo>
                      <a:pt x="64" y="48"/>
                    </a:lnTo>
                    <a:lnTo>
                      <a:pt x="74" y="39"/>
                    </a:lnTo>
                    <a:lnTo>
                      <a:pt x="84" y="32"/>
                    </a:lnTo>
                    <a:lnTo>
                      <a:pt x="95" y="26"/>
                    </a:lnTo>
                    <a:lnTo>
                      <a:pt x="98" y="25"/>
                    </a:lnTo>
                    <a:lnTo>
                      <a:pt x="100" y="24"/>
                    </a:lnTo>
                    <a:lnTo>
                      <a:pt x="102" y="23"/>
                    </a:lnTo>
                    <a:lnTo>
                      <a:pt x="104" y="22"/>
                    </a:lnTo>
                    <a:lnTo>
                      <a:pt x="113" y="19"/>
                    </a:lnTo>
                    <a:lnTo>
                      <a:pt x="121" y="16"/>
                    </a:lnTo>
                    <a:lnTo>
                      <a:pt x="129" y="12"/>
                    </a:lnTo>
                    <a:lnTo>
                      <a:pt x="136" y="10"/>
                    </a:lnTo>
                    <a:lnTo>
                      <a:pt x="142" y="8"/>
                    </a:lnTo>
                    <a:lnTo>
                      <a:pt x="146" y="8"/>
                    </a:lnTo>
                    <a:lnTo>
                      <a:pt x="150" y="9"/>
                    </a:lnTo>
                    <a:lnTo>
                      <a:pt x="151" y="12"/>
                    </a:lnTo>
                    <a:lnTo>
                      <a:pt x="154" y="14"/>
                    </a:lnTo>
                    <a:lnTo>
                      <a:pt x="156" y="21"/>
                    </a:lnTo>
                    <a:lnTo>
                      <a:pt x="158" y="30"/>
                    </a:lnTo>
                    <a:lnTo>
                      <a:pt x="157" y="43"/>
                    </a:lnTo>
                    <a:lnTo>
                      <a:pt x="155" y="59"/>
                    </a:lnTo>
                    <a:lnTo>
                      <a:pt x="154" y="77"/>
                    </a:lnTo>
                    <a:lnTo>
                      <a:pt x="154" y="94"/>
                    </a:lnTo>
                    <a:lnTo>
                      <a:pt x="155" y="108"/>
                    </a:lnTo>
                    <a:lnTo>
                      <a:pt x="159" y="118"/>
                    </a:lnTo>
                    <a:lnTo>
                      <a:pt x="165" y="122"/>
                    </a:lnTo>
                    <a:lnTo>
                      <a:pt x="173" y="118"/>
                    </a:lnTo>
                    <a:lnTo>
                      <a:pt x="185" y="103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4" y="91"/>
                    </a:lnTo>
                    <a:lnTo>
                      <a:pt x="198" y="86"/>
                    </a:lnTo>
                    <a:lnTo>
                      <a:pt x="207" y="75"/>
                    </a:lnTo>
                    <a:lnTo>
                      <a:pt x="216" y="64"/>
                    </a:lnTo>
                    <a:lnTo>
                      <a:pt x="226" y="53"/>
                    </a:lnTo>
                    <a:lnTo>
                      <a:pt x="235" y="42"/>
                    </a:lnTo>
                    <a:lnTo>
                      <a:pt x="245" y="32"/>
                    </a:lnTo>
                    <a:lnTo>
                      <a:pt x="254" y="22"/>
                    </a:lnTo>
                    <a:lnTo>
                      <a:pt x="262" y="14"/>
                    </a:lnTo>
                    <a:lnTo>
                      <a:pt x="269" y="8"/>
                    </a:lnTo>
                    <a:lnTo>
                      <a:pt x="275" y="3"/>
                    </a:lnTo>
                    <a:lnTo>
                      <a:pt x="280" y="1"/>
                    </a:lnTo>
                    <a:lnTo>
                      <a:pt x="285" y="0"/>
                    </a:lnTo>
                    <a:lnTo>
                      <a:pt x="291" y="1"/>
                    </a:lnTo>
                    <a:lnTo>
                      <a:pt x="297" y="3"/>
                    </a:lnTo>
                    <a:lnTo>
                      <a:pt x="304" y="7"/>
                    </a:lnTo>
                    <a:lnTo>
                      <a:pt x="311" y="12"/>
                    </a:lnTo>
                    <a:lnTo>
                      <a:pt x="321" y="18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7" name="Freeform 33"/>
              <p:cNvSpPr>
                <a:spLocks/>
              </p:cNvSpPr>
              <p:nvPr/>
            </p:nvSpPr>
            <p:spPr bwMode="auto">
              <a:xfrm>
                <a:off x="4657" y="2199"/>
                <a:ext cx="428" cy="643"/>
              </a:xfrm>
              <a:custGeom>
                <a:avLst/>
                <a:gdLst/>
                <a:ahLst/>
                <a:cxnLst>
                  <a:cxn ang="0">
                    <a:pos x="338" y="29"/>
                  </a:cxn>
                  <a:cxn ang="0">
                    <a:pos x="374" y="50"/>
                  </a:cxn>
                  <a:cxn ang="0">
                    <a:pos x="408" y="78"/>
                  </a:cxn>
                  <a:cxn ang="0">
                    <a:pos x="427" y="109"/>
                  </a:cxn>
                  <a:cxn ang="0">
                    <a:pos x="420" y="182"/>
                  </a:cxn>
                  <a:cxn ang="0">
                    <a:pos x="390" y="283"/>
                  </a:cxn>
                  <a:cxn ang="0">
                    <a:pos x="361" y="342"/>
                  </a:cxn>
                  <a:cxn ang="0">
                    <a:pos x="368" y="378"/>
                  </a:cxn>
                  <a:cxn ang="0">
                    <a:pos x="376" y="394"/>
                  </a:cxn>
                  <a:cxn ang="0">
                    <a:pos x="401" y="458"/>
                  </a:cxn>
                  <a:cxn ang="0">
                    <a:pos x="415" y="561"/>
                  </a:cxn>
                  <a:cxn ang="0">
                    <a:pos x="397" y="610"/>
                  </a:cxn>
                  <a:cxn ang="0">
                    <a:pos x="366" y="633"/>
                  </a:cxn>
                  <a:cxn ang="0">
                    <a:pos x="327" y="642"/>
                  </a:cxn>
                  <a:cxn ang="0">
                    <a:pos x="284" y="641"/>
                  </a:cxn>
                  <a:cxn ang="0">
                    <a:pos x="241" y="634"/>
                  </a:cxn>
                  <a:cxn ang="0">
                    <a:pos x="202" y="617"/>
                  </a:cxn>
                  <a:cxn ang="0">
                    <a:pos x="174" y="591"/>
                  </a:cxn>
                  <a:cxn ang="0">
                    <a:pos x="164" y="556"/>
                  </a:cxn>
                  <a:cxn ang="0">
                    <a:pos x="173" y="528"/>
                  </a:cxn>
                  <a:cxn ang="0">
                    <a:pos x="189" y="511"/>
                  </a:cxn>
                  <a:cxn ang="0">
                    <a:pos x="212" y="499"/>
                  </a:cxn>
                  <a:cxn ang="0">
                    <a:pos x="238" y="491"/>
                  </a:cxn>
                  <a:cxn ang="0">
                    <a:pos x="262" y="482"/>
                  </a:cxn>
                  <a:cxn ang="0">
                    <a:pos x="283" y="468"/>
                  </a:cxn>
                  <a:cxn ang="0">
                    <a:pos x="294" y="436"/>
                  </a:cxn>
                  <a:cxn ang="0">
                    <a:pos x="274" y="383"/>
                  </a:cxn>
                  <a:cxn ang="0">
                    <a:pos x="228" y="344"/>
                  </a:cxn>
                  <a:cxn ang="0">
                    <a:pos x="203" y="340"/>
                  </a:cxn>
                  <a:cxn ang="0">
                    <a:pos x="189" y="340"/>
                  </a:cxn>
                  <a:cxn ang="0">
                    <a:pos x="172" y="341"/>
                  </a:cxn>
                  <a:cxn ang="0">
                    <a:pos x="162" y="333"/>
                  </a:cxn>
                  <a:cxn ang="0">
                    <a:pos x="152" y="322"/>
                  </a:cxn>
                  <a:cxn ang="0">
                    <a:pos x="143" y="311"/>
                  </a:cxn>
                  <a:cxn ang="0">
                    <a:pos x="113" y="273"/>
                  </a:cxn>
                  <a:cxn ang="0">
                    <a:pos x="71" y="246"/>
                  </a:cxn>
                  <a:cxn ang="0">
                    <a:pos x="45" y="252"/>
                  </a:cxn>
                  <a:cxn ang="0">
                    <a:pos x="24" y="266"/>
                  </a:cxn>
                  <a:cxn ang="0">
                    <a:pos x="3" y="229"/>
                  </a:cxn>
                  <a:cxn ang="0">
                    <a:pos x="4" y="164"/>
                  </a:cxn>
                  <a:cxn ang="0">
                    <a:pos x="26" y="102"/>
                  </a:cxn>
                  <a:cxn ang="0">
                    <a:pos x="55" y="56"/>
                  </a:cxn>
                  <a:cxn ang="0">
                    <a:pos x="94" y="24"/>
                  </a:cxn>
                  <a:cxn ang="0">
                    <a:pos x="103" y="21"/>
                  </a:cxn>
                  <a:cxn ang="0">
                    <a:pos x="136" y="8"/>
                  </a:cxn>
                  <a:cxn ang="0">
                    <a:pos x="149" y="12"/>
                  </a:cxn>
                  <a:cxn ang="0">
                    <a:pos x="151" y="47"/>
                  </a:cxn>
                  <a:cxn ang="0">
                    <a:pos x="151" y="113"/>
                  </a:cxn>
                  <a:cxn ang="0">
                    <a:pos x="183" y="103"/>
                  </a:cxn>
                  <a:cxn ang="0">
                    <a:pos x="196" y="87"/>
                  </a:cxn>
                  <a:cxn ang="0">
                    <a:pos x="234" y="42"/>
                  </a:cxn>
                  <a:cxn ang="0">
                    <a:pos x="266" y="8"/>
                  </a:cxn>
                  <a:cxn ang="0">
                    <a:pos x="288" y="1"/>
                  </a:cxn>
                  <a:cxn ang="0">
                    <a:pos x="318" y="18"/>
                  </a:cxn>
                </a:cxnLst>
                <a:rect l="0" t="0" r="r" b="b"/>
                <a:pathLst>
                  <a:path w="428" h="643">
                    <a:moveTo>
                      <a:pt x="318" y="18"/>
                    </a:moveTo>
                    <a:lnTo>
                      <a:pt x="323" y="21"/>
                    </a:lnTo>
                    <a:lnTo>
                      <a:pt x="330" y="25"/>
                    </a:lnTo>
                    <a:lnTo>
                      <a:pt x="338" y="29"/>
                    </a:lnTo>
                    <a:lnTo>
                      <a:pt x="346" y="34"/>
                    </a:lnTo>
                    <a:lnTo>
                      <a:pt x="356" y="39"/>
                    </a:lnTo>
                    <a:lnTo>
                      <a:pt x="365" y="45"/>
                    </a:lnTo>
                    <a:lnTo>
                      <a:pt x="374" y="50"/>
                    </a:lnTo>
                    <a:lnTo>
                      <a:pt x="383" y="57"/>
                    </a:lnTo>
                    <a:lnTo>
                      <a:pt x="392" y="64"/>
                    </a:lnTo>
                    <a:lnTo>
                      <a:pt x="401" y="71"/>
                    </a:lnTo>
                    <a:lnTo>
                      <a:pt x="408" y="78"/>
                    </a:lnTo>
                    <a:lnTo>
                      <a:pt x="415" y="85"/>
                    </a:lnTo>
                    <a:lnTo>
                      <a:pt x="420" y="93"/>
                    </a:lnTo>
                    <a:lnTo>
                      <a:pt x="425" y="101"/>
                    </a:lnTo>
                    <a:lnTo>
                      <a:pt x="427" y="109"/>
                    </a:lnTo>
                    <a:lnTo>
                      <a:pt x="428" y="117"/>
                    </a:lnTo>
                    <a:lnTo>
                      <a:pt x="427" y="135"/>
                    </a:lnTo>
                    <a:lnTo>
                      <a:pt x="425" y="158"/>
                    </a:lnTo>
                    <a:lnTo>
                      <a:pt x="420" y="182"/>
                    </a:lnTo>
                    <a:lnTo>
                      <a:pt x="414" y="208"/>
                    </a:lnTo>
                    <a:lnTo>
                      <a:pt x="407" y="235"/>
                    </a:lnTo>
                    <a:lnTo>
                      <a:pt x="399" y="260"/>
                    </a:lnTo>
                    <a:lnTo>
                      <a:pt x="390" y="283"/>
                    </a:lnTo>
                    <a:lnTo>
                      <a:pt x="380" y="303"/>
                    </a:lnTo>
                    <a:lnTo>
                      <a:pt x="371" y="318"/>
                    </a:lnTo>
                    <a:lnTo>
                      <a:pt x="365" y="332"/>
                    </a:lnTo>
                    <a:lnTo>
                      <a:pt x="361" y="342"/>
                    </a:lnTo>
                    <a:lnTo>
                      <a:pt x="360" y="351"/>
                    </a:lnTo>
                    <a:lnTo>
                      <a:pt x="361" y="360"/>
                    </a:lnTo>
                    <a:lnTo>
                      <a:pt x="364" y="368"/>
                    </a:lnTo>
                    <a:lnTo>
                      <a:pt x="368" y="378"/>
                    </a:lnTo>
                    <a:lnTo>
                      <a:pt x="374" y="388"/>
                    </a:lnTo>
                    <a:lnTo>
                      <a:pt x="375" y="390"/>
                    </a:lnTo>
                    <a:lnTo>
                      <a:pt x="375" y="392"/>
                    </a:lnTo>
                    <a:lnTo>
                      <a:pt x="376" y="394"/>
                    </a:lnTo>
                    <a:lnTo>
                      <a:pt x="378" y="396"/>
                    </a:lnTo>
                    <a:lnTo>
                      <a:pt x="385" y="413"/>
                    </a:lnTo>
                    <a:lnTo>
                      <a:pt x="393" y="434"/>
                    </a:lnTo>
                    <a:lnTo>
                      <a:pt x="401" y="458"/>
                    </a:lnTo>
                    <a:lnTo>
                      <a:pt x="407" y="483"/>
                    </a:lnTo>
                    <a:lnTo>
                      <a:pt x="413" y="510"/>
                    </a:lnTo>
                    <a:lnTo>
                      <a:pt x="416" y="536"/>
                    </a:lnTo>
                    <a:lnTo>
                      <a:pt x="415" y="561"/>
                    </a:lnTo>
                    <a:lnTo>
                      <a:pt x="411" y="583"/>
                    </a:lnTo>
                    <a:lnTo>
                      <a:pt x="407" y="593"/>
                    </a:lnTo>
                    <a:lnTo>
                      <a:pt x="402" y="602"/>
                    </a:lnTo>
                    <a:lnTo>
                      <a:pt x="397" y="610"/>
                    </a:lnTo>
                    <a:lnTo>
                      <a:pt x="390" y="617"/>
                    </a:lnTo>
                    <a:lnTo>
                      <a:pt x="383" y="623"/>
                    </a:lnTo>
                    <a:lnTo>
                      <a:pt x="375" y="628"/>
                    </a:lnTo>
                    <a:lnTo>
                      <a:pt x="366" y="633"/>
                    </a:lnTo>
                    <a:lnTo>
                      <a:pt x="357" y="636"/>
                    </a:lnTo>
                    <a:lnTo>
                      <a:pt x="348" y="639"/>
                    </a:lnTo>
                    <a:lnTo>
                      <a:pt x="337" y="641"/>
                    </a:lnTo>
                    <a:lnTo>
                      <a:pt x="327" y="642"/>
                    </a:lnTo>
                    <a:lnTo>
                      <a:pt x="317" y="643"/>
                    </a:lnTo>
                    <a:lnTo>
                      <a:pt x="306" y="643"/>
                    </a:lnTo>
                    <a:lnTo>
                      <a:pt x="295" y="643"/>
                    </a:lnTo>
                    <a:lnTo>
                      <a:pt x="284" y="641"/>
                    </a:lnTo>
                    <a:lnTo>
                      <a:pt x="273" y="640"/>
                    </a:lnTo>
                    <a:lnTo>
                      <a:pt x="262" y="639"/>
                    </a:lnTo>
                    <a:lnTo>
                      <a:pt x="252" y="636"/>
                    </a:lnTo>
                    <a:lnTo>
                      <a:pt x="241" y="634"/>
                    </a:lnTo>
                    <a:lnTo>
                      <a:pt x="231" y="630"/>
                    </a:lnTo>
                    <a:lnTo>
                      <a:pt x="221" y="626"/>
                    </a:lnTo>
                    <a:lnTo>
                      <a:pt x="211" y="622"/>
                    </a:lnTo>
                    <a:lnTo>
                      <a:pt x="202" y="617"/>
                    </a:lnTo>
                    <a:lnTo>
                      <a:pt x="194" y="611"/>
                    </a:lnTo>
                    <a:lnTo>
                      <a:pt x="186" y="606"/>
                    </a:lnTo>
                    <a:lnTo>
                      <a:pt x="179" y="599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6" y="575"/>
                    </a:lnTo>
                    <a:lnTo>
                      <a:pt x="164" y="566"/>
                    </a:lnTo>
                    <a:lnTo>
                      <a:pt x="164" y="556"/>
                    </a:lnTo>
                    <a:lnTo>
                      <a:pt x="166" y="545"/>
                    </a:lnTo>
                    <a:lnTo>
                      <a:pt x="167" y="539"/>
                    </a:lnTo>
                    <a:lnTo>
                      <a:pt x="170" y="533"/>
                    </a:lnTo>
                    <a:lnTo>
                      <a:pt x="173" y="528"/>
                    </a:lnTo>
                    <a:lnTo>
                      <a:pt x="176" y="523"/>
                    </a:lnTo>
                    <a:lnTo>
                      <a:pt x="180" y="519"/>
                    </a:lnTo>
                    <a:lnTo>
                      <a:pt x="184" y="515"/>
                    </a:lnTo>
                    <a:lnTo>
                      <a:pt x="189" y="511"/>
                    </a:lnTo>
                    <a:lnTo>
                      <a:pt x="193" y="508"/>
                    </a:lnTo>
                    <a:lnTo>
                      <a:pt x="199" y="504"/>
                    </a:lnTo>
                    <a:lnTo>
                      <a:pt x="205" y="501"/>
                    </a:lnTo>
                    <a:lnTo>
                      <a:pt x="212" y="499"/>
                    </a:lnTo>
                    <a:lnTo>
                      <a:pt x="218" y="497"/>
                    </a:lnTo>
                    <a:lnTo>
                      <a:pt x="224" y="495"/>
                    </a:lnTo>
                    <a:lnTo>
                      <a:pt x="231" y="493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6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8" y="479"/>
                    </a:lnTo>
                    <a:lnTo>
                      <a:pt x="273" y="476"/>
                    </a:lnTo>
                    <a:lnTo>
                      <a:pt x="278" y="472"/>
                    </a:lnTo>
                    <a:lnTo>
                      <a:pt x="283" y="468"/>
                    </a:lnTo>
                    <a:lnTo>
                      <a:pt x="287" y="463"/>
                    </a:lnTo>
                    <a:lnTo>
                      <a:pt x="291" y="456"/>
                    </a:lnTo>
                    <a:lnTo>
                      <a:pt x="293" y="446"/>
                    </a:lnTo>
                    <a:lnTo>
                      <a:pt x="294" y="436"/>
                    </a:lnTo>
                    <a:lnTo>
                      <a:pt x="292" y="424"/>
                    </a:lnTo>
                    <a:lnTo>
                      <a:pt x="289" y="410"/>
                    </a:lnTo>
                    <a:lnTo>
                      <a:pt x="283" y="397"/>
                    </a:lnTo>
                    <a:lnTo>
                      <a:pt x="274" y="383"/>
                    </a:lnTo>
                    <a:lnTo>
                      <a:pt x="265" y="370"/>
                    </a:lnTo>
                    <a:lnTo>
                      <a:pt x="254" y="359"/>
                    </a:lnTo>
                    <a:lnTo>
                      <a:pt x="241" y="350"/>
                    </a:lnTo>
                    <a:lnTo>
                      <a:pt x="228" y="344"/>
                    </a:lnTo>
                    <a:lnTo>
                      <a:pt x="215" y="341"/>
                    </a:lnTo>
                    <a:lnTo>
                      <a:pt x="211" y="340"/>
                    </a:lnTo>
                    <a:lnTo>
                      <a:pt x="207" y="340"/>
                    </a:lnTo>
                    <a:lnTo>
                      <a:pt x="203" y="340"/>
                    </a:lnTo>
                    <a:lnTo>
                      <a:pt x="199" y="340"/>
                    </a:lnTo>
                    <a:lnTo>
                      <a:pt x="196" y="340"/>
                    </a:lnTo>
                    <a:lnTo>
                      <a:pt x="192" y="340"/>
                    </a:lnTo>
                    <a:lnTo>
                      <a:pt x="189" y="340"/>
                    </a:lnTo>
                    <a:lnTo>
                      <a:pt x="185" y="340"/>
                    </a:lnTo>
                    <a:lnTo>
                      <a:pt x="180" y="341"/>
                    </a:lnTo>
                    <a:lnTo>
                      <a:pt x="175" y="341"/>
                    </a:lnTo>
                    <a:lnTo>
                      <a:pt x="172" y="341"/>
                    </a:lnTo>
                    <a:lnTo>
                      <a:pt x="169" y="340"/>
                    </a:lnTo>
                    <a:lnTo>
                      <a:pt x="167" y="338"/>
                    </a:lnTo>
                    <a:lnTo>
                      <a:pt x="164" y="336"/>
                    </a:lnTo>
                    <a:lnTo>
                      <a:pt x="162" y="333"/>
                    </a:lnTo>
                    <a:lnTo>
                      <a:pt x="158" y="329"/>
                    </a:lnTo>
                    <a:lnTo>
                      <a:pt x="156" y="326"/>
                    </a:lnTo>
                    <a:lnTo>
                      <a:pt x="155" y="325"/>
                    </a:lnTo>
                    <a:lnTo>
                      <a:pt x="152" y="322"/>
                    </a:lnTo>
                    <a:lnTo>
                      <a:pt x="151" y="319"/>
                    </a:lnTo>
                    <a:lnTo>
                      <a:pt x="148" y="317"/>
                    </a:lnTo>
                    <a:lnTo>
                      <a:pt x="146" y="314"/>
                    </a:lnTo>
                    <a:lnTo>
                      <a:pt x="143" y="311"/>
                    </a:lnTo>
                    <a:lnTo>
                      <a:pt x="140" y="307"/>
                    </a:lnTo>
                    <a:lnTo>
                      <a:pt x="131" y="296"/>
                    </a:lnTo>
                    <a:lnTo>
                      <a:pt x="122" y="284"/>
                    </a:lnTo>
                    <a:lnTo>
                      <a:pt x="113" y="273"/>
                    </a:lnTo>
                    <a:lnTo>
                      <a:pt x="104" y="263"/>
                    </a:lnTo>
                    <a:lnTo>
                      <a:pt x="94" y="255"/>
                    </a:lnTo>
                    <a:lnTo>
                      <a:pt x="83" y="249"/>
                    </a:lnTo>
                    <a:lnTo>
                      <a:pt x="71" y="246"/>
                    </a:lnTo>
                    <a:lnTo>
                      <a:pt x="57" y="247"/>
                    </a:lnTo>
                    <a:lnTo>
                      <a:pt x="53" y="248"/>
                    </a:lnTo>
                    <a:lnTo>
                      <a:pt x="49" y="250"/>
                    </a:lnTo>
                    <a:lnTo>
                      <a:pt x="45" y="252"/>
                    </a:lnTo>
                    <a:lnTo>
                      <a:pt x="40" y="253"/>
                    </a:lnTo>
                    <a:lnTo>
                      <a:pt x="37" y="254"/>
                    </a:lnTo>
                    <a:lnTo>
                      <a:pt x="30" y="257"/>
                    </a:lnTo>
                    <a:lnTo>
                      <a:pt x="24" y="266"/>
                    </a:lnTo>
                    <a:lnTo>
                      <a:pt x="11" y="263"/>
                    </a:lnTo>
                    <a:lnTo>
                      <a:pt x="1" y="258"/>
                    </a:lnTo>
                    <a:lnTo>
                      <a:pt x="0" y="248"/>
                    </a:lnTo>
                    <a:lnTo>
                      <a:pt x="3" y="229"/>
                    </a:lnTo>
                    <a:lnTo>
                      <a:pt x="1" y="208"/>
                    </a:lnTo>
                    <a:lnTo>
                      <a:pt x="1" y="199"/>
                    </a:lnTo>
                    <a:lnTo>
                      <a:pt x="3" y="183"/>
                    </a:lnTo>
                    <a:lnTo>
                      <a:pt x="4" y="164"/>
                    </a:lnTo>
                    <a:lnTo>
                      <a:pt x="5" y="140"/>
                    </a:lnTo>
                    <a:lnTo>
                      <a:pt x="12" y="127"/>
                    </a:lnTo>
                    <a:lnTo>
                      <a:pt x="19" y="114"/>
                    </a:lnTo>
                    <a:lnTo>
                      <a:pt x="26" y="102"/>
                    </a:lnTo>
                    <a:lnTo>
                      <a:pt x="33" y="90"/>
                    </a:lnTo>
                    <a:lnTo>
                      <a:pt x="40" y="78"/>
                    </a:lnTo>
                    <a:lnTo>
                      <a:pt x="47" y="67"/>
                    </a:lnTo>
                    <a:lnTo>
                      <a:pt x="55" y="56"/>
                    </a:lnTo>
                    <a:lnTo>
                      <a:pt x="63" y="46"/>
                    </a:lnTo>
                    <a:lnTo>
                      <a:pt x="72" y="37"/>
                    </a:lnTo>
                    <a:lnTo>
                      <a:pt x="82" y="30"/>
                    </a:lnTo>
                    <a:lnTo>
                      <a:pt x="94" y="24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1" y="21"/>
                    </a:lnTo>
                    <a:lnTo>
                      <a:pt x="103" y="21"/>
                    </a:lnTo>
                    <a:lnTo>
                      <a:pt x="112" y="17"/>
                    </a:lnTo>
                    <a:lnTo>
                      <a:pt x="120" y="14"/>
                    </a:lnTo>
                    <a:lnTo>
                      <a:pt x="128" y="11"/>
                    </a:lnTo>
                    <a:lnTo>
                      <a:pt x="136" y="8"/>
                    </a:lnTo>
                    <a:lnTo>
                      <a:pt x="141" y="7"/>
                    </a:lnTo>
                    <a:lnTo>
                      <a:pt x="146" y="7"/>
                    </a:lnTo>
                    <a:lnTo>
                      <a:pt x="148" y="8"/>
                    </a:lnTo>
                    <a:lnTo>
                      <a:pt x="149" y="12"/>
                    </a:lnTo>
                    <a:lnTo>
                      <a:pt x="151" y="16"/>
                    </a:lnTo>
                    <a:lnTo>
                      <a:pt x="152" y="23"/>
                    </a:lnTo>
                    <a:lnTo>
                      <a:pt x="152" y="34"/>
                    </a:lnTo>
                    <a:lnTo>
                      <a:pt x="151" y="47"/>
                    </a:lnTo>
                    <a:lnTo>
                      <a:pt x="149" y="64"/>
                    </a:lnTo>
                    <a:lnTo>
                      <a:pt x="148" y="83"/>
                    </a:lnTo>
                    <a:lnTo>
                      <a:pt x="149" y="99"/>
                    </a:lnTo>
                    <a:lnTo>
                      <a:pt x="151" y="113"/>
                    </a:lnTo>
                    <a:lnTo>
                      <a:pt x="155" y="122"/>
                    </a:lnTo>
                    <a:lnTo>
                      <a:pt x="162" y="125"/>
                    </a:lnTo>
                    <a:lnTo>
                      <a:pt x="171" y="119"/>
                    </a:lnTo>
                    <a:lnTo>
                      <a:pt x="183" y="103"/>
                    </a:lnTo>
                    <a:lnTo>
                      <a:pt x="186" y="99"/>
                    </a:lnTo>
                    <a:lnTo>
                      <a:pt x="189" y="95"/>
                    </a:lnTo>
                    <a:lnTo>
                      <a:pt x="192" y="91"/>
                    </a:lnTo>
                    <a:lnTo>
                      <a:pt x="196" y="87"/>
                    </a:lnTo>
                    <a:lnTo>
                      <a:pt x="204" y="76"/>
                    </a:lnTo>
                    <a:lnTo>
                      <a:pt x="213" y="65"/>
                    </a:lnTo>
                    <a:lnTo>
                      <a:pt x="223" y="53"/>
                    </a:lnTo>
                    <a:lnTo>
                      <a:pt x="234" y="42"/>
                    </a:lnTo>
                    <a:lnTo>
                      <a:pt x="243" y="32"/>
                    </a:lnTo>
                    <a:lnTo>
                      <a:pt x="252" y="23"/>
                    </a:lnTo>
                    <a:lnTo>
                      <a:pt x="260" y="15"/>
                    </a:lnTo>
                    <a:lnTo>
                      <a:pt x="266" y="8"/>
                    </a:lnTo>
                    <a:lnTo>
                      <a:pt x="272" y="4"/>
                    </a:lnTo>
                    <a:lnTo>
                      <a:pt x="277" y="1"/>
                    </a:lnTo>
                    <a:lnTo>
                      <a:pt x="283" y="0"/>
                    </a:lnTo>
                    <a:lnTo>
                      <a:pt x="288" y="1"/>
                    </a:lnTo>
                    <a:lnTo>
                      <a:pt x="293" y="4"/>
                    </a:lnTo>
                    <a:lnTo>
                      <a:pt x="300" y="7"/>
                    </a:lnTo>
                    <a:lnTo>
                      <a:pt x="308" y="12"/>
                    </a:lnTo>
                    <a:lnTo>
                      <a:pt x="318" y="18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8" name="Freeform 34"/>
              <p:cNvSpPr>
                <a:spLocks/>
              </p:cNvSpPr>
              <p:nvPr/>
            </p:nvSpPr>
            <p:spPr bwMode="auto">
              <a:xfrm>
                <a:off x="4663" y="2203"/>
                <a:ext cx="419" cy="635"/>
              </a:xfrm>
              <a:custGeom>
                <a:avLst/>
                <a:gdLst/>
                <a:ahLst/>
                <a:cxnLst>
                  <a:cxn ang="0">
                    <a:pos x="331" y="29"/>
                  </a:cxn>
                  <a:cxn ang="0">
                    <a:pos x="366" y="49"/>
                  </a:cxn>
                  <a:cxn ang="0">
                    <a:pos x="400" y="76"/>
                  </a:cxn>
                  <a:cxn ang="0">
                    <a:pos x="418" y="106"/>
                  </a:cxn>
                  <a:cxn ang="0">
                    <a:pos x="412" y="178"/>
                  </a:cxn>
                  <a:cxn ang="0">
                    <a:pos x="384" y="276"/>
                  </a:cxn>
                  <a:cxn ang="0">
                    <a:pos x="354" y="336"/>
                  </a:cxn>
                  <a:cxn ang="0">
                    <a:pos x="358" y="371"/>
                  </a:cxn>
                  <a:cxn ang="0">
                    <a:pos x="366" y="388"/>
                  </a:cxn>
                  <a:cxn ang="0">
                    <a:pos x="391" y="452"/>
                  </a:cxn>
                  <a:cxn ang="0">
                    <a:pos x="406" y="555"/>
                  </a:cxn>
                  <a:cxn ang="0">
                    <a:pos x="388" y="604"/>
                  </a:cxn>
                  <a:cxn ang="0">
                    <a:pos x="358" y="626"/>
                  </a:cxn>
                  <a:cxn ang="0">
                    <a:pos x="320" y="635"/>
                  </a:cxn>
                  <a:cxn ang="0">
                    <a:pos x="278" y="633"/>
                  </a:cxn>
                  <a:cxn ang="0">
                    <a:pos x="235" y="625"/>
                  </a:cxn>
                  <a:cxn ang="0">
                    <a:pos x="196" y="609"/>
                  </a:cxn>
                  <a:cxn ang="0">
                    <a:pos x="169" y="584"/>
                  </a:cxn>
                  <a:cxn ang="0">
                    <a:pos x="161" y="548"/>
                  </a:cxn>
                  <a:cxn ang="0">
                    <a:pos x="172" y="521"/>
                  </a:cxn>
                  <a:cxn ang="0">
                    <a:pos x="190" y="505"/>
                  </a:cxn>
                  <a:cxn ang="0">
                    <a:pos x="214" y="495"/>
                  </a:cxn>
                  <a:cxn ang="0">
                    <a:pos x="240" y="488"/>
                  </a:cxn>
                  <a:cxn ang="0">
                    <a:pos x="264" y="479"/>
                  </a:cxn>
                  <a:cxn ang="0">
                    <a:pos x="284" y="464"/>
                  </a:cxn>
                  <a:cxn ang="0">
                    <a:pos x="292" y="430"/>
                  </a:cxn>
                  <a:cxn ang="0">
                    <a:pos x="270" y="377"/>
                  </a:cxn>
                  <a:cxn ang="0">
                    <a:pos x="224" y="339"/>
                  </a:cxn>
                  <a:cxn ang="0">
                    <a:pos x="199" y="333"/>
                  </a:cxn>
                  <a:cxn ang="0">
                    <a:pos x="184" y="334"/>
                  </a:cxn>
                  <a:cxn ang="0">
                    <a:pos x="167" y="336"/>
                  </a:cxn>
                  <a:cxn ang="0">
                    <a:pos x="156" y="329"/>
                  </a:cxn>
                  <a:cxn ang="0">
                    <a:pos x="148" y="319"/>
                  </a:cxn>
                  <a:cxn ang="0">
                    <a:pos x="138" y="307"/>
                  </a:cxn>
                  <a:cxn ang="0">
                    <a:pos x="109" y="269"/>
                  </a:cxn>
                  <a:cxn ang="0">
                    <a:pos x="68" y="241"/>
                  </a:cxn>
                  <a:cxn ang="0">
                    <a:pos x="48" y="244"/>
                  </a:cxn>
                  <a:cxn ang="0">
                    <a:pos x="39" y="247"/>
                  </a:cxn>
                  <a:cxn ang="0">
                    <a:pos x="19" y="258"/>
                  </a:cxn>
                  <a:cxn ang="0">
                    <a:pos x="4" y="228"/>
                  </a:cxn>
                  <a:cxn ang="0">
                    <a:pos x="3" y="149"/>
                  </a:cxn>
                  <a:cxn ang="0">
                    <a:pos x="29" y="88"/>
                  </a:cxn>
                  <a:cxn ang="0">
                    <a:pos x="58" y="43"/>
                  </a:cxn>
                  <a:cxn ang="0">
                    <a:pos x="92" y="21"/>
                  </a:cxn>
                  <a:cxn ang="0">
                    <a:pos x="108" y="15"/>
                  </a:cxn>
                  <a:cxn ang="0">
                    <a:pos x="137" y="5"/>
                  </a:cxn>
                  <a:cxn ang="0">
                    <a:pos x="144" y="18"/>
                  </a:cxn>
                  <a:cxn ang="0">
                    <a:pos x="141" y="70"/>
                  </a:cxn>
                  <a:cxn ang="0">
                    <a:pos x="149" y="125"/>
                  </a:cxn>
                  <a:cxn ang="0">
                    <a:pos x="181" y="99"/>
                  </a:cxn>
                  <a:cxn ang="0">
                    <a:pos x="199" y="75"/>
                  </a:cxn>
                  <a:cxn ang="0">
                    <a:pos x="239" y="32"/>
                  </a:cxn>
                  <a:cxn ang="0">
                    <a:pos x="267" y="3"/>
                  </a:cxn>
                  <a:cxn ang="0">
                    <a:pos x="288" y="3"/>
                  </a:cxn>
                </a:cxnLst>
                <a:rect l="0" t="0" r="r" b="b"/>
                <a:pathLst>
                  <a:path w="419" h="635">
                    <a:moveTo>
                      <a:pt x="311" y="17"/>
                    </a:moveTo>
                    <a:lnTo>
                      <a:pt x="317" y="21"/>
                    </a:lnTo>
                    <a:lnTo>
                      <a:pt x="324" y="24"/>
                    </a:lnTo>
                    <a:lnTo>
                      <a:pt x="331" y="29"/>
                    </a:lnTo>
                    <a:lnTo>
                      <a:pt x="339" y="33"/>
                    </a:lnTo>
                    <a:lnTo>
                      <a:pt x="348" y="38"/>
                    </a:lnTo>
                    <a:lnTo>
                      <a:pt x="357" y="44"/>
                    </a:lnTo>
                    <a:lnTo>
                      <a:pt x="366" y="49"/>
                    </a:lnTo>
                    <a:lnTo>
                      <a:pt x="376" y="56"/>
                    </a:lnTo>
                    <a:lnTo>
                      <a:pt x="384" y="62"/>
                    </a:lnTo>
                    <a:lnTo>
                      <a:pt x="392" y="69"/>
                    </a:lnTo>
                    <a:lnTo>
                      <a:pt x="400" y="76"/>
                    </a:lnTo>
                    <a:lnTo>
                      <a:pt x="406" y="83"/>
                    </a:lnTo>
                    <a:lnTo>
                      <a:pt x="412" y="90"/>
                    </a:lnTo>
                    <a:lnTo>
                      <a:pt x="416" y="98"/>
                    </a:lnTo>
                    <a:lnTo>
                      <a:pt x="418" y="106"/>
                    </a:lnTo>
                    <a:lnTo>
                      <a:pt x="419" y="114"/>
                    </a:lnTo>
                    <a:lnTo>
                      <a:pt x="419" y="132"/>
                    </a:lnTo>
                    <a:lnTo>
                      <a:pt x="416" y="154"/>
                    </a:lnTo>
                    <a:lnTo>
                      <a:pt x="412" y="178"/>
                    </a:lnTo>
                    <a:lnTo>
                      <a:pt x="407" y="203"/>
                    </a:lnTo>
                    <a:lnTo>
                      <a:pt x="400" y="229"/>
                    </a:lnTo>
                    <a:lnTo>
                      <a:pt x="392" y="254"/>
                    </a:lnTo>
                    <a:lnTo>
                      <a:pt x="384" y="276"/>
                    </a:lnTo>
                    <a:lnTo>
                      <a:pt x="373" y="296"/>
                    </a:lnTo>
                    <a:lnTo>
                      <a:pt x="364" y="312"/>
                    </a:lnTo>
                    <a:lnTo>
                      <a:pt x="358" y="325"/>
                    </a:lnTo>
                    <a:lnTo>
                      <a:pt x="354" y="336"/>
                    </a:lnTo>
                    <a:lnTo>
                      <a:pt x="352" y="345"/>
                    </a:lnTo>
                    <a:lnTo>
                      <a:pt x="352" y="354"/>
                    </a:lnTo>
                    <a:lnTo>
                      <a:pt x="354" y="362"/>
                    </a:lnTo>
                    <a:lnTo>
                      <a:pt x="358" y="371"/>
                    </a:lnTo>
                    <a:lnTo>
                      <a:pt x="363" y="382"/>
                    </a:lnTo>
                    <a:lnTo>
                      <a:pt x="365" y="384"/>
                    </a:lnTo>
                    <a:lnTo>
                      <a:pt x="366" y="386"/>
                    </a:lnTo>
                    <a:lnTo>
                      <a:pt x="366" y="388"/>
                    </a:lnTo>
                    <a:lnTo>
                      <a:pt x="368" y="390"/>
                    </a:lnTo>
                    <a:lnTo>
                      <a:pt x="375" y="407"/>
                    </a:lnTo>
                    <a:lnTo>
                      <a:pt x="383" y="428"/>
                    </a:lnTo>
                    <a:lnTo>
                      <a:pt x="391" y="452"/>
                    </a:lnTo>
                    <a:lnTo>
                      <a:pt x="398" y="478"/>
                    </a:lnTo>
                    <a:lnTo>
                      <a:pt x="403" y="504"/>
                    </a:lnTo>
                    <a:lnTo>
                      <a:pt x="407" y="531"/>
                    </a:lnTo>
                    <a:lnTo>
                      <a:pt x="406" y="555"/>
                    </a:lnTo>
                    <a:lnTo>
                      <a:pt x="402" y="577"/>
                    </a:lnTo>
                    <a:lnTo>
                      <a:pt x="398" y="587"/>
                    </a:lnTo>
                    <a:lnTo>
                      <a:pt x="393" y="596"/>
                    </a:lnTo>
                    <a:lnTo>
                      <a:pt x="388" y="604"/>
                    </a:lnTo>
                    <a:lnTo>
                      <a:pt x="381" y="611"/>
                    </a:lnTo>
                    <a:lnTo>
                      <a:pt x="374" y="617"/>
                    </a:lnTo>
                    <a:lnTo>
                      <a:pt x="367" y="622"/>
                    </a:lnTo>
                    <a:lnTo>
                      <a:pt x="358" y="626"/>
                    </a:lnTo>
                    <a:lnTo>
                      <a:pt x="350" y="629"/>
                    </a:lnTo>
                    <a:lnTo>
                      <a:pt x="340" y="632"/>
                    </a:lnTo>
                    <a:lnTo>
                      <a:pt x="331" y="633"/>
                    </a:lnTo>
                    <a:lnTo>
                      <a:pt x="320" y="635"/>
                    </a:lnTo>
                    <a:lnTo>
                      <a:pt x="310" y="635"/>
                    </a:lnTo>
                    <a:lnTo>
                      <a:pt x="300" y="635"/>
                    </a:lnTo>
                    <a:lnTo>
                      <a:pt x="289" y="635"/>
                    </a:lnTo>
                    <a:lnTo>
                      <a:pt x="278" y="633"/>
                    </a:lnTo>
                    <a:lnTo>
                      <a:pt x="267" y="632"/>
                    </a:lnTo>
                    <a:lnTo>
                      <a:pt x="256" y="631"/>
                    </a:lnTo>
                    <a:lnTo>
                      <a:pt x="246" y="628"/>
                    </a:lnTo>
                    <a:lnTo>
                      <a:pt x="235" y="625"/>
                    </a:lnTo>
                    <a:lnTo>
                      <a:pt x="225" y="623"/>
                    </a:lnTo>
                    <a:lnTo>
                      <a:pt x="215" y="618"/>
                    </a:lnTo>
                    <a:lnTo>
                      <a:pt x="205" y="614"/>
                    </a:lnTo>
                    <a:lnTo>
                      <a:pt x="196" y="609"/>
                    </a:lnTo>
                    <a:lnTo>
                      <a:pt x="188" y="604"/>
                    </a:lnTo>
                    <a:lnTo>
                      <a:pt x="180" y="598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5" y="576"/>
                    </a:lnTo>
                    <a:lnTo>
                      <a:pt x="162" y="568"/>
                    </a:lnTo>
                    <a:lnTo>
                      <a:pt x="161" y="559"/>
                    </a:lnTo>
                    <a:lnTo>
                      <a:pt x="161" y="548"/>
                    </a:lnTo>
                    <a:lnTo>
                      <a:pt x="164" y="538"/>
                    </a:lnTo>
                    <a:lnTo>
                      <a:pt x="166" y="532"/>
                    </a:lnTo>
                    <a:lnTo>
                      <a:pt x="169" y="526"/>
                    </a:lnTo>
                    <a:lnTo>
                      <a:pt x="172" y="521"/>
                    </a:lnTo>
                    <a:lnTo>
                      <a:pt x="176" y="516"/>
                    </a:lnTo>
                    <a:lnTo>
                      <a:pt x="180" y="512"/>
                    </a:lnTo>
                    <a:lnTo>
                      <a:pt x="184" y="508"/>
                    </a:lnTo>
                    <a:lnTo>
                      <a:pt x="190" y="505"/>
                    </a:lnTo>
                    <a:lnTo>
                      <a:pt x="195" y="502"/>
                    </a:lnTo>
                    <a:lnTo>
                      <a:pt x="201" y="499"/>
                    </a:lnTo>
                    <a:lnTo>
                      <a:pt x="207" y="497"/>
                    </a:lnTo>
                    <a:lnTo>
                      <a:pt x="214" y="495"/>
                    </a:lnTo>
                    <a:lnTo>
                      <a:pt x="220" y="493"/>
                    </a:lnTo>
                    <a:lnTo>
                      <a:pt x="227" y="491"/>
                    </a:lnTo>
                    <a:lnTo>
                      <a:pt x="233" y="489"/>
                    </a:lnTo>
                    <a:lnTo>
                      <a:pt x="240" y="488"/>
                    </a:lnTo>
                    <a:lnTo>
                      <a:pt x="247" y="486"/>
                    </a:lnTo>
                    <a:lnTo>
                      <a:pt x="253" y="484"/>
                    </a:lnTo>
                    <a:lnTo>
                      <a:pt x="259" y="481"/>
                    </a:lnTo>
                    <a:lnTo>
                      <a:pt x="264" y="479"/>
                    </a:lnTo>
                    <a:lnTo>
                      <a:pt x="270" y="476"/>
                    </a:lnTo>
                    <a:lnTo>
                      <a:pt x="275" y="473"/>
                    </a:lnTo>
                    <a:lnTo>
                      <a:pt x="280" y="469"/>
                    </a:lnTo>
                    <a:lnTo>
                      <a:pt x="284" y="464"/>
                    </a:lnTo>
                    <a:lnTo>
                      <a:pt x="287" y="459"/>
                    </a:lnTo>
                    <a:lnTo>
                      <a:pt x="291" y="451"/>
                    </a:lnTo>
                    <a:lnTo>
                      <a:pt x="293" y="441"/>
                    </a:lnTo>
                    <a:lnTo>
                      <a:pt x="292" y="430"/>
                    </a:lnTo>
                    <a:lnTo>
                      <a:pt x="289" y="417"/>
                    </a:lnTo>
                    <a:lnTo>
                      <a:pt x="285" y="404"/>
                    </a:lnTo>
                    <a:lnTo>
                      <a:pt x="278" y="390"/>
                    </a:lnTo>
                    <a:lnTo>
                      <a:pt x="270" y="377"/>
                    </a:lnTo>
                    <a:lnTo>
                      <a:pt x="260" y="365"/>
                    </a:lnTo>
                    <a:lnTo>
                      <a:pt x="249" y="354"/>
                    </a:lnTo>
                    <a:lnTo>
                      <a:pt x="237" y="345"/>
                    </a:lnTo>
                    <a:lnTo>
                      <a:pt x="224" y="339"/>
                    </a:lnTo>
                    <a:lnTo>
                      <a:pt x="210" y="335"/>
                    </a:lnTo>
                    <a:lnTo>
                      <a:pt x="206" y="334"/>
                    </a:lnTo>
                    <a:lnTo>
                      <a:pt x="203" y="333"/>
                    </a:lnTo>
                    <a:lnTo>
                      <a:pt x="199" y="333"/>
                    </a:lnTo>
                    <a:lnTo>
                      <a:pt x="195" y="333"/>
                    </a:lnTo>
                    <a:lnTo>
                      <a:pt x="192" y="333"/>
                    </a:lnTo>
                    <a:lnTo>
                      <a:pt x="188" y="333"/>
                    </a:lnTo>
                    <a:lnTo>
                      <a:pt x="184" y="334"/>
                    </a:lnTo>
                    <a:lnTo>
                      <a:pt x="180" y="335"/>
                    </a:lnTo>
                    <a:lnTo>
                      <a:pt x="175" y="335"/>
                    </a:lnTo>
                    <a:lnTo>
                      <a:pt x="171" y="336"/>
                    </a:lnTo>
                    <a:lnTo>
                      <a:pt x="167" y="336"/>
                    </a:lnTo>
                    <a:lnTo>
                      <a:pt x="164" y="335"/>
                    </a:lnTo>
                    <a:lnTo>
                      <a:pt x="161" y="334"/>
                    </a:lnTo>
                    <a:lnTo>
                      <a:pt x="159" y="332"/>
                    </a:lnTo>
                    <a:lnTo>
                      <a:pt x="156" y="329"/>
                    </a:lnTo>
                    <a:lnTo>
                      <a:pt x="153" y="325"/>
                    </a:lnTo>
                    <a:lnTo>
                      <a:pt x="152" y="323"/>
                    </a:lnTo>
                    <a:lnTo>
                      <a:pt x="150" y="321"/>
                    </a:lnTo>
                    <a:lnTo>
                      <a:pt x="148" y="319"/>
                    </a:lnTo>
                    <a:lnTo>
                      <a:pt x="146" y="316"/>
                    </a:lnTo>
                    <a:lnTo>
                      <a:pt x="144" y="313"/>
                    </a:lnTo>
                    <a:lnTo>
                      <a:pt x="141" y="310"/>
                    </a:lnTo>
                    <a:lnTo>
                      <a:pt x="138" y="307"/>
                    </a:lnTo>
                    <a:lnTo>
                      <a:pt x="135" y="304"/>
                    </a:lnTo>
                    <a:lnTo>
                      <a:pt x="126" y="293"/>
                    </a:lnTo>
                    <a:lnTo>
                      <a:pt x="118" y="281"/>
                    </a:lnTo>
                    <a:lnTo>
                      <a:pt x="109" y="269"/>
                    </a:lnTo>
                    <a:lnTo>
                      <a:pt x="100" y="259"/>
                    </a:lnTo>
                    <a:lnTo>
                      <a:pt x="90" y="250"/>
                    </a:lnTo>
                    <a:lnTo>
                      <a:pt x="80" y="244"/>
                    </a:lnTo>
                    <a:lnTo>
                      <a:pt x="68" y="241"/>
                    </a:lnTo>
                    <a:lnTo>
                      <a:pt x="54" y="242"/>
                    </a:lnTo>
                    <a:lnTo>
                      <a:pt x="53" y="242"/>
                    </a:lnTo>
                    <a:lnTo>
                      <a:pt x="50" y="243"/>
                    </a:lnTo>
                    <a:lnTo>
                      <a:pt x="48" y="244"/>
                    </a:lnTo>
                    <a:lnTo>
                      <a:pt x="46" y="244"/>
                    </a:lnTo>
                    <a:lnTo>
                      <a:pt x="44" y="245"/>
                    </a:lnTo>
                    <a:lnTo>
                      <a:pt x="42" y="246"/>
                    </a:lnTo>
                    <a:lnTo>
                      <a:pt x="39" y="247"/>
                    </a:lnTo>
                    <a:lnTo>
                      <a:pt x="37" y="248"/>
                    </a:lnTo>
                    <a:lnTo>
                      <a:pt x="34" y="249"/>
                    </a:lnTo>
                    <a:lnTo>
                      <a:pt x="28" y="251"/>
                    </a:lnTo>
                    <a:lnTo>
                      <a:pt x="19" y="258"/>
                    </a:lnTo>
                    <a:lnTo>
                      <a:pt x="13" y="258"/>
                    </a:lnTo>
                    <a:lnTo>
                      <a:pt x="3" y="259"/>
                    </a:lnTo>
                    <a:lnTo>
                      <a:pt x="1" y="250"/>
                    </a:lnTo>
                    <a:lnTo>
                      <a:pt x="4" y="228"/>
                    </a:lnTo>
                    <a:lnTo>
                      <a:pt x="3" y="209"/>
                    </a:lnTo>
                    <a:lnTo>
                      <a:pt x="0" y="191"/>
                    </a:lnTo>
                    <a:lnTo>
                      <a:pt x="1" y="167"/>
                    </a:lnTo>
                    <a:lnTo>
                      <a:pt x="3" y="149"/>
                    </a:lnTo>
                    <a:lnTo>
                      <a:pt x="8" y="124"/>
                    </a:lnTo>
                    <a:lnTo>
                      <a:pt x="15" y="112"/>
                    </a:lnTo>
                    <a:lnTo>
                      <a:pt x="22" y="100"/>
                    </a:lnTo>
                    <a:lnTo>
                      <a:pt x="29" y="88"/>
                    </a:lnTo>
                    <a:lnTo>
                      <a:pt x="35" y="76"/>
                    </a:lnTo>
                    <a:lnTo>
                      <a:pt x="43" y="64"/>
                    </a:lnTo>
                    <a:lnTo>
                      <a:pt x="50" y="53"/>
                    </a:lnTo>
                    <a:lnTo>
                      <a:pt x="58" y="43"/>
                    </a:lnTo>
                    <a:lnTo>
                      <a:pt x="68" y="34"/>
                    </a:lnTo>
                    <a:lnTo>
                      <a:pt x="78" y="27"/>
                    </a:lnTo>
                    <a:lnTo>
                      <a:pt x="90" y="22"/>
                    </a:lnTo>
                    <a:lnTo>
                      <a:pt x="92" y="21"/>
                    </a:lnTo>
                    <a:lnTo>
                      <a:pt x="95" y="20"/>
                    </a:lnTo>
                    <a:lnTo>
                      <a:pt x="97" y="19"/>
                    </a:lnTo>
                    <a:lnTo>
                      <a:pt x="99" y="18"/>
                    </a:lnTo>
                    <a:lnTo>
                      <a:pt x="108" y="15"/>
                    </a:lnTo>
                    <a:lnTo>
                      <a:pt x="116" y="11"/>
                    </a:lnTo>
                    <a:lnTo>
                      <a:pt x="125" y="8"/>
                    </a:lnTo>
                    <a:lnTo>
                      <a:pt x="131" y="6"/>
                    </a:lnTo>
                    <a:lnTo>
                      <a:pt x="137" y="5"/>
                    </a:lnTo>
                    <a:lnTo>
                      <a:pt x="142" y="5"/>
                    </a:lnTo>
                    <a:lnTo>
                      <a:pt x="144" y="7"/>
                    </a:lnTo>
                    <a:lnTo>
                      <a:pt x="145" y="12"/>
                    </a:lnTo>
                    <a:lnTo>
                      <a:pt x="144" y="18"/>
                    </a:lnTo>
                    <a:lnTo>
                      <a:pt x="144" y="26"/>
                    </a:lnTo>
                    <a:lnTo>
                      <a:pt x="144" y="38"/>
                    </a:lnTo>
                    <a:lnTo>
                      <a:pt x="142" y="51"/>
                    </a:lnTo>
                    <a:lnTo>
                      <a:pt x="141" y="70"/>
                    </a:lnTo>
                    <a:lnTo>
                      <a:pt x="141" y="88"/>
                    </a:lnTo>
                    <a:lnTo>
                      <a:pt x="141" y="104"/>
                    </a:lnTo>
                    <a:lnTo>
                      <a:pt x="144" y="117"/>
                    </a:lnTo>
                    <a:lnTo>
                      <a:pt x="149" y="125"/>
                    </a:lnTo>
                    <a:lnTo>
                      <a:pt x="156" y="127"/>
                    </a:lnTo>
                    <a:lnTo>
                      <a:pt x="165" y="120"/>
                    </a:lnTo>
                    <a:lnTo>
                      <a:pt x="179" y="102"/>
                    </a:lnTo>
                    <a:lnTo>
                      <a:pt x="181" y="99"/>
                    </a:lnTo>
                    <a:lnTo>
                      <a:pt x="184" y="95"/>
                    </a:lnTo>
                    <a:lnTo>
                      <a:pt x="187" y="91"/>
                    </a:lnTo>
                    <a:lnTo>
                      <a:pt x="191" y="86"/>
                    </a:lnTo>
                    <a:lnTo>
                      <a:pt x="199" y="75"/>
                    </a:lnTo>
                    <a:lnTo>
                      <a:pt x="209" y="64"/>
                    </a:lnTo>
                    <a:lnTo>
                      <a:pt x="219" y="53"/>
                    </a:lnTo>
                    <a:lnTo>
                      <a:pt x="229" y="42"/>
                    </a:lnTo>
                    <a:lnTo>
                      <a:pt x="239" y="32"/>
                    </a:lnTo>
                    <a:lnTo>
                      <a:pt x="248" y="22"/>
                    </a:lnTo>
                    <a:lnTo>
                      <a:pt x="255" y="14"/>
                    </a:lnTo>
                    <a:lnTo>
                      <a:pt x="262" y="8"/>
                    </a:lnTo>
                    <a:lnTo>
                      <a:pt x="267" y="3"/>
                    </a:lnTo>
                    <a:lnTo>
                      <a:pt x="273" y="0"/>
                    </a:lnTo>
                    <a:lnTo>
                      <a:pt x="277" y="0"/>
                    </a:lnTo>
                    <a:lnTo>
                      <a:pt x="282" y="0"/>
                    </a:lnTo>
                    <a:lnTo>
                      <a:pt x="288" y="3"/>
                    </a:lnTo>
                    <a:lnTo>
                      <a:pt x="294" y="7"/>
                    </a:lnTo>
                    <a:lnTo>
                      <a:pt x="302" y="11"/>
                    </a:lnTo>
                    <a:lnTo>
                      <a:pt x="311" y="17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9" name="Freeform 35"/>
              <p:cNvSpPr>
                <a:spLocks/>
              </p:cNvSpPr>
              <p:nvPr/>
            </p:nvSpPr>
            <p:spPr bwMode="auto">
              <a:xfrm>
                <a:off x="4673" y="2205"/>
                <a:ext cx="406" cy="627"/>
              </a:xfrm>
              <a:custGeom>
                <a:avLst/>
                <a:gdLst/>
                <a:ahLst/>
                <a:cxnLst>
                  <a:cxn ang="0">
                    <a:pos x="20" y="246"/>
                  </a:cxn>
                  <a:cxn ang="0">
                    <a:pos x="1" y="248"/>
                  </a:cxn>
                  <a:cxn ang="0">
                    <a:pos x="0" y="226"/>
                  </a:cxn>
                  <a:cxn ang="0">
                    <a:pos x="1" y="172"/>
                  </a:cxn>
                  <a:cxn ang="0">
                    <a:pos x="2" y="125"/>
                  </a:cxn>
                  <a:cxn ang="0">
                    <a:pos x="20" y="85"/>
                  </a:cxn>
                  <a:cxn ang="0">
                    <a:pos x="41" y="51"/>
                  </a:cxn>
                  <a:cxn ang="0">
                    <a:pos x="70" y="25"/>
                  </a:cxn>
                  <a:cxn ang="0">
                    <a:pos x="103" y="12"/>
                  </a:cxn>
                  <a:cxn ang="0">
                    <a:pos x="129" y="4"/>
                  </a:cxn>
                  <a:cxn ang="0">
                    <a:pos x="136" y="12"/>
                  </a:cxn>
                  <a:cxn ang="0">
                    <a:pos x="128" y="76"/>
                  </a:cxn>
                  <a:cxn ang="0">
                    <a:pos x="139" y="130"/>
                  </a:cxn>
                  <a:cxn ang="0">
                    <a:pos x="177" y="91"/>
                  </a:cxn>
                  <a:cxn ang="0">
                    <a:pos x="211" y="51"/>
                  </a:cxn>
                  <a:cxn ang="0">
                    <a:pos x="245" y="16"/>
                  </a:cxn>
                  <a:cxn ang="0">
                    <a:pos x="263" y="1"/>
                  </a:cxn>
                  <a:cxn ang="0">
                    <a:pos x="278" y="4"/>
                  </a:cxn>
                  <a:cxn ang="0">
                    <a:pos x="301" y="17"/>
                  </a:cxn>
                  <a:cxn ang="0">
                    <a:pos x="320" y="28"/>
                  </a:cxn>
                  <a:cxn ang="0">
                    <a:pos x="345" y="43"/>
                  </a:cxn>
                  <a:cxn ang="0">
                    <a:pos x="371" y="61"/>
                  </a:cxn>
                  <a:cxn ang="0">
                    <a:pos x="393" y="81"/>
                  </a:cxn>
                  <a:cxn ang="0">
                    <a:pos x="405" y="103"/>
                  </a:cxn>
                  <a:cxn ang="0">
                    <a:pos x="403" y="150"/>
                  </a:cxn>
                  <a:cxn ang="0">
                    <a:pos x="388" y="224"/>
                  </a:cxn>
                  <a:cxn ang="0">
                    <a:pos x="362" y="290"/>
                  </a:cxn>
                  <a:cxn ang="0">
                    <a:pos x="342" y="329"/>
                  </a:cxn>
                  <a:cxn ang="0">
                    <a:pos x="341" y="356"/>
                  </a:cxn>
                  <a:cxn ang="0">
                    <a:pos x="356" y="392"/>
                  </a:cxn>
                  <a:cxn ang="0">
                    <a:pos x="382" y="466"/>
                  </a:cxn>
                  <a:cxn ang="0">
                    <a:pos x="393" y="549"/>
                  </a:cxn>
                  <a:cxn ang="0">
                    <a:pos x="381" y="590"/>
                  </a:cxn>
                  <a:cxn ang="0">
                    <a:pos x="362" y="611"/>
                  </a:cxn>
                  <a:cxn ang="0">
                    <a:pos x="338" y="622"/>
                  </a:cxn>
                  <a:cxn ang="0">
                    <a:pos x="309" y="627"/>
                  </a:cxn>
                  <a:cxn ang="0">
                    <a:pos x="278" y="627"/>
                  </a:cxn>
                  <a:cxn ang="0">
                    <a:pos x="246" y="623"/>
                  </a:cxn>
                  <a:cxn ang="0">
                    <a:pos x="214" y="615"/>
                  </a:cxn>
                  <a:cxn ang="0">
                    <a:pos x="186" y="602"/>
                  </a:cxn>
                  <a:cxn ang="0">
                    <a:pos x="164" y="585"/>
                  </a:cxn>
                  <a:cxn ang="0">
                    <a:pos x="153" y="561"/>
                  </a:cxn>
                  <a:cxn ang="0">
                    <a:pos x="157" y="531"/>
                  </a:cxn>
                  <a:cxn ang="0">
                    <a:pos x="174" y="507"/>
                  </a:cxn>
                  <a:cxn ang="0">
                    <a:pos x="200" y="494"/>
                  </a:cxn>
                  <a:cxn ang="0">
                    <a:pos x="230" y="487"/>
                  </a:cxn>
                  <a:cxn ang="0">
                    <a:pos x="258" y="479"/>
                  </a:cxn>
                  <a:cxn ang="0">
                    <a:pos x="280" y="463"/>
                  </a:cxn>
                  <a:cxn ang="0">
                    <a:pos x="287" y="440"/>
                  </a:cxn>
                  <a:cxn ang="0">
                    <a:pos x="280" y="407"/>
                  </a:cxn>
                  <a:cxn ang="0">
                    <a:pos x="261" y="373"/>
                  </a:cxn>
                  <a:cxn ang="0">
                    <a:pos x="234" y="345"/>
                  </a:cxn>
                  <a:cxn ang="0">
                    <a:pos x="198" y="328"/>
                  </a:cxn>
                  <a:cxn ang="0">
                    <a:pos x="164" y="331"/>
                  </a:cxn>
                  <a:cxn ang="0">
                    <a:pos x="150" y="329"/>
                  </a:cxn>
                  <a:cxn ang="0">
                    <a:pos x="136" y="312"/>
                  </a:cxn>
                  <a:cxn ang="0">
                    <a:pos x="116" y="288"/>
                  </a:cxn>
                  <a:cxn ang="0">
                    <a:pos x="101" y="268"/>
                  </a:cxn>
                  <a:cxn ang="0">
                    <a:pos x="86" y="250"/>
                  </a:cxn>
                  <a:cxn ang="0">
                    <a:pos x="68" y="239"/>
                  </a:cxn>
                  <a:cxn ang="0">
                    <a:pos x="46" y="236"/>
                  </a:cxn>
                </a:cxnLst>
                <a:rect l="0" t="0" r="r" b="b"/>
                <a:pathLst>
                  <a:path w="406" h="627">
                    <a:moveTo>
                      <a:pt x="29" y="243"/>
                    </a:moveTo>
                    <a:lnTo>
                      <a:pt x="26" y="244"/>
                    </a:lnTo>
                    <a:lnTo>
                      <a:pt x="20" y="246"/>
                    </a:lnTo>
                    <a:lnTo>
                      <a:pt x="9" y="251"/>
                    </a:lnTo>
                    <a:lnTo>
                      <a:pt x="3" y="253"/>
                    </a:lnTo>
                    <a:lnTo>
                      <a:pt x="1" y="248"/>
                    </a:lnTo>
                    <a:lnTo>
                      <a:pt x="1" y="242"/>
                    </a:lnTo>
                    <a:lnTo>
                      <a:pt x="2" y="239"/>
                    </a:lnTo>
                    <a:lnTo>
                      <a:pt x="0" y="226"/>
                    </a:lnTo>
                    <a:lnTo>
                      <a:pt x="1" y="213"/>
                    </a:lnTo>
                    <a:lnTo>
                      <a:pt x="0" y="191"/>
                    </a:lnTo>
                    <a:lnTo>
                      <a:pt x="1" y="172"/>
                    </a:lnTo>
                    <a:lnTo>
                      <a:pt x="1" y="154"/>
                    </a:lnTo>
                    <a:lnTo>
                      <a:pt x="0" y="139"/>
                    </a:lnTo>
                    <a:lnTo>
                      <a:pt x="2" y="125"/>
                    </a:lnTo>
                    <a:lnTo>
                      <a:pt x="6" y="110"/>
                    </a:lnTo>
                    <a:lnTo>
                      <a:pt x="13" y="97"/>
                    </a:lnTo>
                    <a:lnTo>
                      <a:pt x="20" y="85"/>
                    </a:lnTo>
                    <a:lnTo>
                      <a:pt x="26" y="73"/>
                    </a:lnTo>
                    <a:lnTo>
                      <a:pt x="33" y="62"/>
                    </a:lnTo>
                    <a:lnTo>
                      <a:pt x="41" y="51"/>
                    </a:lnTo>
                    <a:lnTo>
                      <a:pt x="50" y="40"/>
                    </a:lnTo>
                    <a:lnTo>
                      <a:pt x="59" y="32"/>
                    </a:lnTo>
                    <a:lnTo>
                      <a:pt x="70" y="25"/>
                    </a:lnTo>
                    <a:lnTo>
                      <a:pt x="82" y="20"/>
                    </a:lnTo>
                    <a:lnTo>
                      <a:pt x="92" y="16"/>
                    </a:lnTo>
                    <a:lnTo>
                      <a:pt x="103" y="12"/>
                    </a:lnTo>
                    <a:lnTo>
                      <a:pt x="113" y="8"/>
                    </a:lnTo>
                    <a:lnTo>
                      <a:pt x="122" y="5"/>
                    </a:lnTo>
                    <a:lnTo>
                      <a:pt x="129" y="4"/>
                    </a:lnTo>
                    <a:lnTo>
                      <a:pt x="134" y="4"/>
                    </a:lnTo>
                    <a:lnTo>
                      <a:pt x="136" y="6"/>
                    </a:lnTo>
                    <a:lnTo>
                      <a:pt x="136" y="12"/>
                    </a:lnTo>
                    <a:lnTo>
                      <a:pt x="132" y="27"/>
                    </a:lnTo>
                    <a:lnTo>
                      <a:pt x="130" y="50"/>
                    </a:lnTo>
                    <a:lnTo>
                      <a:pt x="128" y="76"/>
                    </a:lnTo>
                    <a:lnTo>
                      <a:pt x="128" y="101"/>
                    </a:lnTo>
                    <a:lnTo>
                      <a:pt x="131" y="121"/>
                    </a:lnTo>
                    <a:lnTo>
                      <a:pt x="139" y="130"/>
                    </a:lnTo>
                    <a:lnTo>
                      <a:pt x="151" y="126"/>
                    </a:lnTo>
                    <a:lnTo>
                      <a:pt x="170" y="102"/>
                    </a:lnTo>
                    <a:lnTo>
                      <a:pt x="177" y="91"/>
                    </a:lnTo>
                    <a:lnTo>
                      <a:pt x="188" y="78"/>
                    </a:lnTo>
                    <a:lnTo>
                      <a:pt x="199" y="65"/>
                    </a:lnTo>
                    <a:lnTo>
                      <a:pt x="211" y="51"/>
                    </a:lnTo>
                    <a:lnTo>
                      <a:pt x="224" y="38"/>
                    </a:lnTo>
                    <a:lnTo>
                      <a:pt x="235" y="25"/>
                    </a:lnTo>
                    <a:lnTo>
                      <a:pt x="245" y="16"/>
                    </a:lnTo>
                    <a:lnTo>
                      <a:pt x="252" y="8"/>
                    </a:lnTo>
                    <a:lnTo>
                      <a:pt x="258" y="4"/>
                    </a:lnTo>
                    <a:lnTo>
                      <a:pt x="263" y="1"/>
                    </a:lnTo>
                    <a:lnTo>
                      <a:pt x="268" y="0"/>
                    </a:lnTo>
                    <a:lnTo>
                      <a:pt x="272" y="1"/>
                    </a:lnTo>
                    <a:lnTo>
                      <a:pt x="278" y="4"/>
                    </a:lnTo>
                    <a:lnTo>
                      <a:pt x="284" y="7"/>
                    </a:lnTo>
                    <a:lnTo>
                      <a:pt x="291" y="12"/>
                    </a:lnTo>
                    <a:lnTo>
                      <a:pt x="301" y="17"/>
                    </a:lnTo>
                    <a:lnTo>
                      <a:pt x="306" y="20"/>
                    </a:lnTo>
                    <a:lnTo>
                      <a:pt x="313" y="24"/>
                    </a:lnTo>
                    <a:lnTo>
                      <a:pt x="320" y="28"/>
                    </a:lnTo>
                    <a:lnTo>
                      <a:pt x="328" y="32"/>
                    </a:lnTo>
                    <a:lnTo>
                      <a:pt x="337" y="38"/>
                    </a:lnTo>
                    <a:lnTo>
                      <a:pt x="345" y="43"/>
                    </a:lnTo>
                    <a:lnTo>
                      <a:pt x="355" y="49"/>
                    </a:lnTo>
                    <a:lnTo>
                      <a:pt x="363" y="54"/>
                    </a:lnTo>
                    <a:lnTo>
                      <a:pt x="371" y="61"/>
                    </a:lnTo>
                    <a:lnTo>
                      <a:pt x="379" y="67"/>
                    </a:lnTo>
                    <a:lnTo>
                      <a:pt x="387" y="74"/>
                    </a:lnTo>
                    <a:lnTo>
                      <a:pt x="393" y="81"/>
                    </a:lnTo>
                    <a:lnTo>
                      <a:pt x="398" y="88"/>
                    </a:lnTo>
                    <a:lnTo>
                      <a:pt x="403" y="96"/>
                    </a:lnTo>
                    <a:lnTo>
                      <a:pt x="405" y="103"/>
                    </a:lnTo>
                    <a:lnTo>
                      <a:pt x="406" y="111"/>
                    </a:lnTo>
                    <a:lnTo>
                      <a:pt x="405" y="129"/>
                    </a:lnTo>
                    <a:lnTo>
                      <a:pt x="403" y="150"/>
                    </a:lnTo>
                    <a:lnTo>
                      <a:pt x="400" y="174"/>
                    </a:lnTo>
                    <a:lnTo>
                      <a:pt x="394" y="199"/>
                    </a:lnTo>
                    <a:lnTo>
                      <a:pt x="388" y="224"/>
                    </a:lnTo>
                    <a:lnTo>
                      <a:pt x="381" y="248"/>
                    </a:lnTo>
                    <a:lnTo>
                      <a:pt x="372" y="271"/>
                    </a:lnTo>
                    <a:lnTo>
                      <a:pt x="362" y="290"/>
                    </a:lnTo>
                    <a:lnTo>
                      <a:pt x="353" y="305"/>
                    </a:lnTo>
                    <a:lnTo>
                      <a:pt x="347" y="318"/>
                    </a:lnTo>
                    <a:lnTo>
                      <a:pt x="342" y="329"/>
                    </a:lnTo>
                    <a:lnTo>
                      <a:pt x="340" y="338"/>
                    </a:lnTo>
                    <a:lnTo>
                      <a:pt x="340" y="347"/>
                    </a:lnTo>
                    <a:lnTo>
                      <a:pt x="341" y="356"/>
                    </a:lnTo>
                    <a:lnTo>
                      <a:pt x="344" y="366"/>
                    </a:lnTo>
                    <a:lnTo>
                      <a:pt x="350" y="377"/>
                    </a:lnTo>
                    <a:lnTo>
                      <a:pt x="356" y="392"/>
                    </a:lnTo>
                    <a:lnTo>
                      <a:pt x="365" y="413"/>
                    </a:lnTo>
                    <a:lnTo>
                      <a:pt x="374" y="438"/>
                    </a:lnTo>
                    <a:lnTo>
                      <a:pt x="382" y="466"/>
                    </a:lnTo>
                    <a:lnTo>
                      <a:pt x="389" y="494"/>
                    </a:lnTo>
                    <a:lnTo>
                      <a:pt x="393" y="523"/>
                    </a:lnTo>
                    <a:lnTo>
                      <a:pt x="393" y="549"/>
                    </a:lnTo>
                    <a:lnTo>
                      <a:pt x="389" y="572"/>
                    </a:lnTo>
                    <a:lnTo>
                      <a:pt x="385" y="582"/>
                    </a:lnTo>
                    <a:lnTo>
                      <a:pt x="381" y="590"/>
                    </a:lnTo>
                    <a:lnTo>
                      <a:pt x="375" y="599"/>
                    </a:lnTo>
                    <a:lnTo>
                      <a:pt x="369" y="605"/>
                    </a:lnTo>
                    <a:lnTo>
                      <a:pt x="362" y="611"/>
                    </a:lnTo>
                    <a:lnTo>
                      <a:pt x="355" y="615"/>
                    </a:lnTo>
                    <a:lnTo>
                      <a:pt x="347" y="619"/>
                    </a:lnTo>
                    <a:lnTo>
                      <a:pt x="338" y="622"/>
                    </a:lnTo>
                    <a:lnTo>
                      <a:pt x="329" y="624"/>
                    </a:lnTo>
                    <a:lnTo>
                      <a:pt x="319" y="626"/>
                    </a:lnTo>
                    <a:lnTo>
                      <a:pt x="309" y="627"/>
                    </a:lnTo>
                    <a:lnTo>
                      <a:pt x="299" y="627"/>
                    </a:lnTo>
                    <a:lnTo>
                      <a:pt x="288" y="627"/>
                    </a:lnTo>
                    <a:lnTo>
                      <a:pt x="278" y="627"/>
                    </a:lnTo>
                    <a:lnTo>
                      <a:pt x="268" y="626"/>
                    </a:lnTo>
                    <a:lnTo>
                      <a:pt x="257" y="624"/>
                    </a:lnTo>
                    <a:lnTo>
                      <a:pt x="246" y="623"/>
                    </a:lnTo>
                    <a:lnTo>
                      <a:pt x="236" y="620"/>
                    </a:lnTo>
                    <a:lnTo>
                      <a:pt x="225" y="618"/>
                    </a:lnTo>
                    <a:lnTo>
                      <a:pt x="214" y="615"/>
                    </a:lnTo>
                    <a:lnTo>
                      <a:pt x="204" y="611"/>
                    </a:lnTo>
                    <a:lnTo>
                      <a:pt x="195" y="607"/>
                    </a:lnTo>
                    <a:lnTo>
                      <a:pt x="186" y="602"/>
                    </a:lnTo>
                    <a:lnTo>
                      <a:pt x="177" y="597"/>
                    </a:lnTo>
                    <a:lnTo>
                      <a:pt x="170" y="591"/>
                    </a:lnTo>
                    <a:lnTo>
                      <a:pt x="164" y="585"/>
                    </a:lnTo>
                    <a:lnTo>
                      <a:pt x="159" y="577"/>
                    </a:lnTo>
                    <a:lnTo>
                      <a:pt x="155" y="569"/>
                    </a:lnTo>
                    <a:lnTo>
                      <a:pt x="153" y="561"/>
                    </a:lnTo>
                    <a:lnTo>
                      <a:pt x="153" y="551"/>
                    </a:lnTo>
                    <a:lnTo>
                      <a:pt x="154" y="542"/>
                    </a:lnTo>
                    <a:lnTo>
                      <a:pt x="157" y="531"/>
                    </a:lnTo>
                    <a:lnTo>
                      <a:pt x="161" y="521"/>
                    </a:lnTo>
                    <a:lnTo>
                      <a:pt x="167" y="513"/>
                    </a:lnTo>
                    <a:lnTo>
                      <a:pt x="174" y="507"/>
                    </a:lnTo>
                    <a:lnTo>
                      <a:pt x="182" y="502"/>
                    </a:lnTo>
                    <a:lnTo>
                      <a:pt x="191" y="498"/>
                    </a:lnTo>
                    <a:lnTo>
                      <a:pt x="200" y="494"/>
                    </a:lnTo>
                    <a:lnTo>
                      <a:pt x="210" y="492"/>
                    </a:lnTo>
                    <a:lnTo>
                      <a:pt x="220" y="490"/>
                    </a:lnTo>
                    <a:lnTo>
                      <a:pt x="230" y="487"/>
                    </a:lnTo>
                    <a:lnTo>
                      <a:pt x="240" y="485"/>
                    </a:lnTo>
                    <a:lnTo>
                      <a:pt x="249" y="482"/>
                    </a:lnTo>
                    <a:lnTo>
                      <a:pt x="258" y="479"/>
                    </a:lnTo>
                    <a:lnTo>
                      <a:pt x="266" y="475"/>
                    </a:lnTo>
                    <a:lnTo>
                      <a:pt x="274" y="470"/>
                    </a:lnTo>
                    <a:lnTo>
                      <a:pt x="280" y="463"/>
                    </a:lnTo>
                    <a:lnTo>
                      <a:pt x="284" y="455"/>
                    </a:lnTo>
                    <a:lnTo>
                      <a:pt x="287" y="448"/>
                    </a:lnTo>
                    <a:lnTo>
                      <a:pt x="287" y="440"/>
                    </a:lnTo>
                    <a:lnTo>
                      <a:pt x="286" y="429"/>
                    </a:lnTo>
                    <a:lnTo>
                      <a:pt x="284" y="419"/>
                    </a:lnTo>
                    <a:lnTo>
                      <a:pt x="280" y="407"/>
                    </a:lnTo>
                    <a:lnTo>
                      <a:pt x="275" y="396"/>
                    </a:lnTo>
                    <a:lnTo>
                      <a:pt x="269" y="384"/>
                    </a:lnTo>
                    <a:lnTo>
                      <a:pt x="261" y="373"/>
                    </a:lnTo>
                    <a:lnTo>
                      <a:pt x="253" y="362"/>
                    </a:lnTo>
                    <a:lnTo>
                      <a:pt x="244" y="353"/>
                    </a:lnTo>
                    <a:lnTo>
                      <a:pt x="234" y="345"/>
                    </a:lnTo>
                    <a:lnTo>
                      <a:pt x="222" y="337"/>
                    </a:lnTo>
                    <a:lnTo>
                      <a:pt x="211" y="332"/>
                    </a:lnTo>
                    <a:lnTo>
                      <a:pt x="198" y="328"/>
                    </a:lnTo>
                    <a:lnTo>
                      <a:pt x="185" y="327"/>
                    </a:lnTo>
                    <a:lnTo>
                      <a:pt x="172" y="329"/>
                    </a:lnTo>
                    <a:lnTo>
                      <a:pt x="164" y="331"/>
                    </a:lnTo>
                    <a:lnTo>
                      <a:pt x="158" y="331"/>
                    </a:lnTo>
                    <a:lnTo>
                      <a:pt x="154" y="331"/>
                    </a:lnTo>
                    <a:lnTo>
                      <a:pt x="150" y="329"/>
                    </a:lnTo>
                    <a:lnTo>
                      <a:pt x="147" y="326"/>
                    </a:lnTo>
                    <a:lnTo>
                      <a:pt x="142" y="320"/>
                    </a:lnTo>
                    <a:lnTo>
                      <a:pt x="136" y="312"/>
                    </a:lnTo>
                    <a:lnTo>
                      <a:pt x="127" y="301"/>
                    </a:lnTo>
                    <a:lnTo>
                      <a:pt x="122" y="294"/>
                    </a:lnTo>
                    <a:lnTo>
                      <a:pt x="116" y="288"/>
                    </a:lnTo>
                    <a:lnTo>
                      <a:pt x="111" y="281"/>
                    </a:lnTo>
                    <a:lnTo>
                      <a:pt x="106" y="275"/>
                    </a:lnTo>
                    <a:lnTo>
                      <a:pt x="101" y="268"/>
                    </a:lnTo>
                    <a:lnTo>
                      <a:pt x="96" y="262"/>
                    </a:lnTo>
                    <a:lnTo>
                      <a:pt x="91" y="256"/>
                    </a:lnTo>
                    <a:lnTo>
                      <a:pt x="86" y="250"/>
                    </a:lnTo>
                    <a:lnTo>
                      <a:pt x="80" y="246"/>
                    </a:lnTo>
                    <a:lnTo>
                      <a:pt x="74" y="241"/>
                    </a:lnTo>
                    <a:lnTo>
                      <a:pt x="68" y="239"/>
                    </a:lnTo>
                    <a:lnTo>
                      <a:pt x="62" y="236"/>
                    </a:lnTo>
                    <a:lnTo>
                      <a:pt x="54" y="236"/>
                    </a:lnTo>
                    <a:lnTo>
                      <a:pt x="46" y="236"/>
                    </a:lnTo>
                    <a:lnTo>
                      <a:pt x="38" y="239"/>
                    </a:lnTo>
                    <a:lnTo>
                      <a:pt x="29" y="243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0" name="Freeform 36"/>
              <p:cNvSpPr>
                <a:spLocks/>
              </p:cNvSpPr>
              <p:nvPr/>
            </p:nvSpPr>
            <p:spPr bwMode="auto">
              <a:xfrm>
                <a:off x="4803" y="1881"/>
                <a:ext cx="169" cy="138"/>
              </a:xfrm>
              <a:custGeom>
                <a:avLst/>
                <a:gdLst/>
                <a:ahLst/>
                <a:cxnLst>
                  <a:cxn ang="0">
                    <a:pos x="58" y="164"/>
                  </a:cxn>
                  <a:cxn ang="0">
                    <a:pos x="55" y="162"/>
                  </a:cxn>
                  <a:cxn ang="0">
                    <a:pos x="45" y="157"/>
                  </a:cxn>
                  <a:cxn ang="0">
                    <a:pos x="32" y="148"/>
                  </a:cxn>
                  <a:cxn ang="0">
                    <a:pos x="18" y="136"/>
                  </a:cxn>
                  <a:cxn ang="0">
                    <a:pos x="7" y="121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9" y="61"/>
                  </a:cxn>
                  <a:cxn ang="0">
                    <a:pos x="25" y="41"/>
                  </a:cxn>
                  <a:cxn ang="0">
                    <a:pos x="45" y="23"/>
                  </a:cxn>
                  <a:cxn ang="0">
                    <a:pos x="65" y="12"/>
                  </a:cxn>
                  <a:cxn ang="0">
                    <a:pos x="87" y="4"/>
                  </a:cxn>
                  <a:cxn ang="0">
                    <a:pos x="111" y="0"/>
                  </a:cxn>
                  <a:cxn ang="0">
                    <a:pos x="136" y="0"/>
                  </a:cxn>
                  <a:cxn ang="0">
                    <a:pos x="161" y="5"/>
                  </a:cxn>
                  <a:cxn ang="0">
                    <a:pos x="187" y="14"/>
                  </a:cxn>
                  <a:cxn ang="0">
                    <a:pos x="214" y="26"/>
                  </a:cxn>
                  <a:cxn ang="0">
                    <a:pos x="241" y="41"/>
                  </a:cxn>
                  <a:cxn ang="0">
                    <a:pos x="267" y="57"/>
                  </a:cxn>
                  <a:cxn ang="0">
                    <a:pos x="291" y="75"/>
                  </a:cxn>
                  <a:cxn ang="0">
                    <a:pos x="311" y="98"/>
                  </a:cxn>
                  <a:cxn ang="0">
                    <a:pos x="326" y="123"/>
                  </a:cxn>
                  <a:cxn ang="0">
                    <a:pos x="335" y="151"/>
                  </a:cxn>
                  <a:cxn ang="0">
                    <a:pos x="337" y="182"/>
                  </a:cxn>
                  <a:cxn ang="0">
                    <a:pos x="334" y="214"/>
                  </a:cxn>
                  <a:cxn ang="0">
                    <a:pos x="330" y="238"/>
                  </a:cxn>
                  <a:cxn ang="0">
                    <a:pos x="326" y="256"/>
                  </a:cxn>
                  <a:cxn ang="0">
                    <a:pos x="320" y="269"/>
                  </a:cxn>
                  <a:cxn ang="0">
                    <a:pos x="312" y="276"/>
                  </a:cxn>
                  <a:cxn ang="0">
                    <a:pos x="301" y="277"/>
                  </a:cxn>
                  <a:cxn ang="0">
                    <a:pos x="289" y="273"/>
                  </a:cxn>
                  <a:cxn ang="0">
                    <a:pos x="274" y="265"/>
                  </a:cxn>
                  <a:cxn ang="0">
                    <a:pos x="265" y="260"/>
                  </a:cxn>
                  <a:cxn ang="0">
                    <a:pos x="252" y="253"/>
                  </a:cxn>
                  <a:cxn ang="0">
                    <a:pos x="239" y="247"/>
                  </a:cxn>
                  <a:cxn ang="0">
                    <a:pos x="224" y="239"/>
                  </a:cxn>
                  <a:cxn ang="0">
                    <a:pos x="208" y="232"/>
                  </a:cxn>
                  <a:cxn ang="0">
                    <a:pos x="191" y="224"/>
                  </a:cxn>
                  <a:cxn ang="0">
                    <a:pos x="174" y="216"/>
                  </a:cxn>
                  <a:cxn ang="0">
                    <a:pos x="156" y="209"/>
                  </a:cxn>
                  <a:cxn ang="0">
                    <a:pos x="139" y="201"/>
                  </a:cxn>
                  <a:cxn ang="0">
                    <a:pos x="123" y="194"/>
                  </a:cxn>
                  <a:cxn ang="0">
                    <a:pos x="108" y="187"/>
                  </a:cxn>
                  <a:cxn ang="0">
                    <a:pos x="93" y="181"/>
                  </a:cxn>
                  <a:cxn ang="0">
                    <a:pos x="81" y="176"/>
                  </a:cxn>
                  <a:cxn ang="0">
                    <a:pos x="71" y="171"/>
                  </a:cxn>
                  <a:cxn ang="0">
                    <a:pos x="63" y="167"/>
                  </a:cxn>
                  <a:cxn ang="0">
                    <a:pos x="58" y="164"/>
                  </a:cxn>
                </a:cxnLst>
                <a:rect l="0" t="0" r="r" b="b"/>
                <a:pathLst>
                  <a:path w="337" h="277">
                    <a:moveTo>
                      <a:pt x="58" y="164"/>
                    </a:moveTo>
                    <a:lnTo>
                      <a:pt x="55" y="162"/>
                    </a:lnTo>
                    <a:lnTo>
                      <a:pt x="45" y="157"/>
                    </a:lnTo>
                    <a:lnTo>
                      <a:pt x="32" y="148"/>
                    </a:lnTo>
                    <a:lnTo>
                      <a:pt x="18" y="136"/>
                    </a:lnTo>
                    <a:lnTo>
                      <a:pt x="7" y="121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9" y="61"/>
                    </a:lnTo>
                    <a:lnTo>
                      <a:pt x="25" y="41"/>
                    </a:lnTo>
                    <a:lnTo>
                      <a:pt x="45" y="23"/>
                    </a:lnTo>
                    <a:lnTo>
                      <a:pt x="65" y="12"/>
                    </a:lnTo>
                    <a:lnTo>
                      <a:pt x="87" y="4"/>
                    </a:lnTo>
                    <a:lnTo>
                      <a:pt x="111" y="0"/>
                    </a:lnTo>
                    <a:lnTo>
                      <a:pt x="136" y="0"/>
                    </a:lnTo>
                    <a:lnTo>
                      <a:pt x="161" y="5"/>
                    </a:lnTo>
                    <a:lnTo>
                      <a:pt x="187" y="14"/>
                    </a:lnTo>
                    <a:lnTo>
                      <a:pt x="214" y="26"/>
                    </a:lnTo>
                    <a:lnTo>
                      <a:pt x="241" y="41"/>
                    </a:lnTo>
                    <a:lnTo>
                      <a:pt x="267" y="57"/>
                    </a:lnTo>
                    <a:lnTo>
                      <a:pt x="291" y="75"/>
                    </a:lnTo>
                    <a:lnTo>
                      <a:pt x="311" y="98"/>
                    </a:lnTo>
                    <a:lnTo>
                      <a:pt x="326" y="123"/>
                    </a:lnTo>
                    <a:lnTo>
                      <a:pt x="335" y="151"/>
                    </a:lnTo>
                    <a:lnTo>
                      <a:pt x="337" y="182"/>
                    </a:lnTo>
                    <a:lnTo>
                      <a:pt x="334" y="214"/>
                    </a:lnTo>
                    <a:lnTo>
                      <a:pt x="330" y="238"/>
                    </a:lnTo>
                    <a:lnTo>
                      <a:pt x="326" y="256"/>
                    </a:lnTo>
                    <a:lnTo>
                      <a:pt x="320" y="269"/>
                    </a:lnTo>
                    <a:lnTo>
                      <a:pt x="312" y="276"/>
                    </a:lnTo>
                    <a:lnTo>
                      <a:pt x="301" y="277"/>
                    </a:lnTo>
                    <a:lnTo>
                      <a:pt x="289" y="273"/>
                    </a:lnTo>
                    <a:lnTo>
                      <a:pt x="274" y="265"/>
                    </a:lnTo>
                    <a:lnTo>
                      <a:pt x="265" y="260"/>
                    </a:lnTo>
                    <a:lnTo>
                      <a:pt x="252" y="253"/>
                    </a:lnTo>
                    <a:lnTo>
                      <a:pt x="239" y="247"/>
                    </a:lnTo>
                    <a:lnTo>
                      <a:pt x="224" y="239"/>
                    </a:lnTo>
                    <a:lnTo>
                      <a:pt x="208" y="232"/>
                    </a:lnTo>
                    <a:lnTo>
                      <a:pt x="191" y="224"/>
                    </a:lnTo>
                    <a:lnTo>
                      <a:pt x="174" y="216"/>
                    </a:lnTo>
                    <a:lnTo>
                      <a:pt x="156" y="209"/>
                    </a:lnTo>
                    <a:lnTo>
                      <a:pt x="139" y="201"/>
                    </a:lnTo>
                    <a:lnTo>
                      <a:pt x="123" y="194"/>
                    </a:lnTo>
                    <a:lnTo>
                      <a:pt x="108" y="187"/>
                    </a:lnTo>
                    <a:lnTo>
                      <a:pt x="93" y="181"/>
                    </a:lnTo>
                    <a:lnTo>
                      <a:pt x="81" y="176"/>
                    </a:lnTo>
                    <a:lnTo>
                      <a:pt x="71" y="171"/>
                    </a:lnTo>
                    <a:lnTo>
                      <a:pt x="63" y="167"/>
                    </a:lnTo>
                    <a:lnTo>
                      <a:pt x="58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1" name="Freeform 37"/>
              <p:cNvSpPr>
                <a:spLocks/>
              </p:cNvSpPr>
              <p:nvPr/>
            </p:nvSpPr>
            <p:spPr bwMode="auto">
              <a:xfrm>
                <a:off x="4806" y="1882"/>
                <a:ext cx="164" cy="136"/>
              </a:xfrm>
              <a:custGeom>
                <a:avLst/>
                <a:gdLst/>
                <a:ahLst/>
                <a:cxnLst>
                  <a:cxn ang="0">
                    <a:pos x="10" y="61"/>
                  </a:cxn>
                  <a:cxn ang="0">
                    <a:pos x="26" y="40"/>
                  </a:cxn>
                  <a:cxn ang="0">
                    <a:pos x="44" y="24"/>
                  </a:cxn>
                  <a:cxn ang="0">
                    <a:pos x="65" y="11"/>
                  </a:cxn>
                  <a:cxn ang="0">
                    <a:pos x="87" y="4"/>
                  </a:cxn>
                  <a:cxn ang="0">
                    <a:pos x="110" y="0"/>
                  </a:cxn>
                  <a:cxn ang="0">
                    <a:pos x="133" y="1"/>
                  </a:cxn>
                  <a:cxn ang="0">
                    <a:pos x="158" y="5"/>
                  </a:cxn>
                  <a:cxn ang="0">
                    <a:pos x="183" y="14"/>
                  </a:cxn>
                  <a:cxn ang="0">
                    <a:pos x="210" y="25"/>
                  </a:cxn>
                  <a:cxn ang="0">
                    <a:pos x="235" y="39"/>
                  </a:cxn>
                  <a:cxn ang="0">
                    <a:pos x="261" y="55"/>
                  </a:cxn>
                  <a:cxn ang="0">
                    <a:pos x="284" y="75"/>
                  </a:cxn>
                  <a:cxn ang="0">
                    <a:pos x="303" y="95"/>
                  </a:cxn>
                  <a:cxn ang="0">
                    <a:pos x="318" y="121"/>
                  </a:cxn>
                  <a:cxn ang="0">
                    <a:pos x="326" y="147"/>
                  </a:cxn>
                  <a:cxn ang="0">
                    <a:pos x="329" y="178"/>
                  </a:cxn>
                  <a:cxn ang="0">
                    <a:pos x="326" y="208"/>
                  </a:cxn>
                  <a:cxn ang="0">
                    <a:pos x="323" y="231"/>
                  </a:cxn>
                  <a:cxn ang="0">
                    <a:pos x="318" y="250"/>
                  </a:cxn>
                  <a:cxn ang="0">
                    <a:pos x="311" y="261"/>
                  </a:cxn>
                  <a:cxn ang="0">
                    <a:pos x="303" y="268"/>
                  </a:cxn>
                  <a:cxn ang="0">
                    <a:pos x="294" y="270"/>
                  </a:cxn>
                  <a:cxn ang="0">
                    <a:pos x="281" y="267"/>
                  </a:cxn>
                  <a:cxn ang="0">
                    <a:pos x="266" y="259"/>
                  </a:cxn>
                  <a:cxn ang="0">
                    <a:pos x="257" y="253"/>
                  </a:cxn>
                  <a:cxn ang="0">
                    <a:pos x="246" y="247"/>
                  </a:cxn>
                  <a:cxn ang="0">
                    <a:pos x="233" y="240"/>
                  </a:cxn>
                  <a:cxn ang="0">
                    <a:pos x="218" y="234"/>
                  </a:cxn>
                  <a:cxn ang="0">
                    <a:pos x="203" y="227"/>
                  </a:cxn>
                  <a:cxn ang="0">
                    <a:pos x="187" y="219"/>
                  </a:cxn>
                  <a:cxn ang="0">
                    <a:pos x="170" y="212"/>
                  </a:cxn>
                  <a:cxn ang="0">
                    <a:pos x="154" y="204"/>
                  </a:cxn>
                  <a:cxn ang="0">
                    <a:pos x="136" y="197"/>
                  </a:cxn>
                  <a:cxn ang="0">
                    <a:pos x="121" y="189"/>
                  </a:cxn>
                  <a:cxn ang="0">
                    <a:pos x="106" y="183"/>
                  </a:cxn>
                  <a:cxn ang="0">
                    <a:pos x="93" y="176"/>
                  </a:cxn>
                  <a:cxn ang="0">
                    <a:pos x="80" y="170"/>
                  </a:cxn>
                  <a:cxn ang="0">
                    <a:pos x="71" y="166"/>
                  </a:cxn>
                  <a:cxn ang="0">
                    <a:pos x="63" y="162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7" y="159"/>
                  </a:cxn>
                  <a:cxn ang="0">
                    <a:pos x="52" y="156"/>
                  </a:cxn>
                  <a:cxn ang="0">
                    <a:pos x="43" y="151"/>
                  </a:cxn>
                  <a:cxn ang="0">
                    <a:pos x="30" y="143"/>
                  </a:cxn>
                  <a:cxn ang="0">
                    <a:pos x="18" y="131"/>
                  </a:cxn>
                  <a:cxn ang="0">
                    <a:pos x="6" y="117"/>
                  </a:cxn>
                  <a:cxn ang="0">
                    <a:pos x="0" y="101"/>
                  </a:cxn>
                  <a:cxn ang="0">
                    <a:pos x="0" y="82"/>
                  </a:cxn>
                  <a:cxn ang="0">
                    <a:pos x="10" y="61"/>
                  </a:cxn>
                </a:cxnLst>
                <a:rect l="0" t="0" r="r" b="b"/>
                <a:pathLst>
                  <a:path w="329" h="270">
                    <a:moveTo>
                      <a:pt x="10" y="61"/>
                    </a:moveTo>
                    <a:lnTo>
                      <a:pt x="26" y="40"/>
                    </a:lnTo>
                    <a:lnTo>
                      <a:pt x="44" y="24"/>
                    </a:lnTo>
                    <a:lnTo>
                      <a:pt x="65" y="11"/>
                    </a:lnTo>
                    <a:lnTo>
                      <a:pt x="87" y="4"/>
                    </a:lnTo>
                    <a:lnTo>
                      <a:pt x="110" y="0"/>
                    </a:lnTo>
                    <a:lnTo>
                      <a:pt x="133" y="1"/>
                    </a:lnTo>
                    <a:lnTo>
                      <a:pt x="158" y="5"/>
                    </a:lnTo>
                    <a:lnTo>
                      <a:pt x="183" y="14"/>
                    </a:lnTo>
                    <a:lnTo>
                      <a:pt x="210" y="25"/>
                    </a:lnTo>
                    <a:lnTo>
                      <a:pt x="235" y="39"/>
                    </a:lnTo>
                    <a:lnTo>
                      <a:pt x="261" y="55"/>
                    </a:lnTo>
                    <a:lnTo>
                      <a:pt x="284" y="75"/>
                    </a:lnTo>
                    <a:lnTo>
                      <a:pt x="303" y="95"/>
                    </a:lnTo>
                    <a:lnTo>
                      <a:pt x="318" y="121"/>
                    </a:lnTo>
                    <a:lnTo>
                      <a:pt x="326" y="147"/>
                    </a:lnTo>
                    <a:lnTo>
                      <a:pt x="329" y="178"/>
                    </a:lnTo>
                    <a:lnTo>
                      <a:pt x="326" y="208"/>
                    </a:lnTo>
                    <a:lnTo>
                      <a:pt x="323" y="231"/>
                    </a:lnTo>
                    <a:lnTo>
                      <a:pt x="318" y="250"/>
                    </a:lnTo>
                    <a:lnTo>
                      <a:pt x="311" y="261"/>
                    </a:lnTo>
                    <a:lnTo>
                      <a:pt x="303" y="268"/>
                    </a:lnTo>
                    <a:lnTo>
                      <a:pt x="294" y="270"/>
                    </a:lnTo>
                    <a:lnTo>
                      <a:pt x="281" y="267"/>
                    </a:lnTo>
                    <a:lnTo>
                      <a:pt x="266" y="259"/>
                    </a:lnTo>
                    <a:lnTo>
                      <a:pt x="257" y="253"/>
                    </a:lnTo>
                    <a:lnTo>
                      <a:pt x="246" y="247"/>
                    </a:lnTo>
                    <a:lnTo>
                      <a:pt x="233" y="240"/>
                    </a:lnTo>
                    <a:lnTo>
                      <a:pt x="218" y="234"/>
                    </a:lnTo>
                    <a:lnTo>
                      <a:pt x="203" y="227"/>
                    </a:lnTo>
                    <a:lnTo>
                      <a:pt x="187" y="219"/>
                    </a:lnTo>
                    <a:lnTo>
                      <a:pt x="170" y="212"/>
                    </a:lnTo>
                    <a:lnTo>
                      <a:pt x="154" y="204"/>
                    </a:lnTo>
                    <a:lnTo>
                      <a:pt x="136" y="197"/>
                    </a:lnTo>
                    <a:lnTo>
                      <a:pt x="121" y="189"/>
                    </a:lnTo>
                    <a:lnTo>
                      <a:pt x="106" y="183"/>
                    </a:lnTo>
                    <a:lnTo>
                      <a:pt x="93" y="176"/>
                    </a:lnTo>
                    <a:lnTo>
                      <a:pt x="80" y="170"/>
                    </a:lnTo>
                    <a:lnTo>
                      <a:pt x="71" y="166"/>
                    </a:lnTo>
                    <a:lnTo>
                      <a:pt x="63" y="162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7" y="159"/>
                    </a:lnTo>
                    <a:lnTo>
                      <a:pt x="52" y="156"/>
                    </a:lnTo>
                    <a:lnTo>
                      <a:pt x="43" y="151"/>
                    </a:lnTo>
                    <a:lnTo>
                      <a:pt x="30" y="143"/>
                    </a:lnTo>
                    <a:lnTo>
                      <a:pt x="18" y="131"/>
                    </a:lnTo>
                    <a:lnTo>
                      <a:pt x="6" y="117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10" y="61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2" name="Freeform 38"/>
              <p:cNvSpPr>
                <a:spLocks/>
              </p:cNvSpPr>
              <p:nvPr/>
            </p:nvSpPr>
            <p:spPr bwMode="auto">
              <a:xfrm>
                <a:off x="4809" y="1885"/>
                <a:ext cx="159" cy="131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5" y="38"/>
                  </a:cxn>
                  <a:cxn ang="0">
                    <a:pos x="43" y="22"/>
                  </a:cxn>
                  <a:cxn ang="0">
                    <a:pos x="62" y="11"/>
                  </a:cxn>
                  <a:cxn ang="0">
                    <a:pos x="83" y="4"/>
                  </a:cxn>
                  <a:cxn ang="0">
                    <a:pos x="106" y="0"/>
                  </a:cxn>
                  <a:cxn ang="0">
                    <a:pos x="129" y="0"/>
                  </a:cxn>
                  <a:cxn ang="0">
                    <a:pos x="153" y="5"/>
                  </a:cxn>
                  <a:cxn ang="0">
                    <a:pos x="177" y="13"/>
                  </a:cxn>
                  <a:cxn ang="0">
                    <a:pos x="203" y="25"/>
                  </a:cxn>
                  <a:cxn ang="0">
                    <a:pos x="228" y="38"/>
                  </a:cxn>
                  <a:cxn ang="0">
                    <a:pos x="254" y="53"/>
                  </a:cxn>
                  <a:cxn ang="0">
                    <a:pos x="275" y="72"/>
                  </a:cxn>
                  <a:cxn ang="0">
                    <a:pos x="295" y="92"/>
                  </a:cxn>
                  <a:cxn ang="0">
                    <a:pos x="309" y="117"/>
                  </a:cxn>
                  <a:cxn ang="0">
                    <a:pos x="318" y="143"/>
                  </a:cxn>
                  <a:cxn ang="0">
                    <a:pos x="319" y="173"/>
                  </a:cxn>
                  <a:cxn ang="0">
                    <a:pos x="317" y="202"/>
                  </a:cxn>
                  <a:cxn ang="0">
                    <a:pos x="313" y="225"/>
                  </a:cxn>
                  <a:cxn ang="0">
                    <a:pos x="309" y="242"/>
                  </a:cxn>
                  <a:cxn ang="0">
                    <a:pos x="303" y="254"/>
                  </a:cxn>
                  <a:cxn ang="0">
                    <a:pos x="295" y="261"/>
                  </a:cxn>
                  <a:cxn ang="0">
                    <a:pos x="286" y="263"/>
                  </a:cxn>
                  <a:cxn ang="0">
                    <a:pos x="273" y="260"/>
                  </a:cxn>
                  <a:cxn ang="0">
                    <a:pos x="259" y="251"/>
                  </a:cxn>
                  <a:cxn ang="0">
                    <a:pos x="250" y="246"/>
                  </a:cxn>
                  <a:cxn ang="0">
                    <a:pos x="239" y="240"/>
                  </a:cxn>
                  <a:cxn ang="0">
                    <a:pos x="226" y="233"/>
                  </a:cxn>
                  <a:cxn ang="0">
                    <a:pos x="212" y="226"/>
                  </a:cxn>
                  <a:cxn ang="0">
                    <a:pos x="197" y="219"/>
                  </a:cxn>
                  <a:cxn ang="0">
                    <a:pos x="181" y="212"/>
                  </a:cxn>
                  <a:cxn ang="0">
                    <a:pos x="165" y="204"/>
                  </a:cxn>
                  <a:cxn ang="0">
                    <a:pos x="149" y="197"/>
                  </a:cxn>
                  <a:cxn ang="0">
                    <a:pos x="133" y="189"/>
                  </a:cxn>
                  <a:cxn ang="0">
                    <a:pos x="118" y="182"/>
                  </a:cxn>
                  <a:cxn ang="0">
                    <a:pos x="103" y="177"/>
                  </a:cxn>
                  <a:cxn ang="0">
                    <a:pos x="90" y="170"/>
                  </a:cxn>
                  <a:cxn ang="0">
                    <a:pos x="78" y="165"/>
                  </a:cxn>
                  <a:cxn ang="0">
                    <a:pos x="69" y="160"/>
                  </a:cxn>
                  <a:cxn ang="0">
                    <a:pos x="61" y="156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5" y="154"/>
                  </a:cxn>
                  <a:cxn ang="0">
                    <a:pos x="55" y="154"/>
                  </a:cxn>
                  <a:cxn ang="0">
                    <a:pos x="51" y="151"/>
                  </a:cxn>
                  <a:cxn ang="0">
                    <a:pos x="42" y="145"/>
                  </a:cxn>
                  <a:cxn ang="0">
                    <a:pos x="29" y="137"/>
                  </a:cxn>
                  <a:cxn ang="0">
                    <a:pos x="17" y="126"/>
                  </a:cxn>
                  <a:cxn ang="0">
                    <a:pos x="6" y="113"/>
                  </a:cxn>
                  <a:cxn ang="0">
                    <a:pos x="0" y="97"/>
                  </a:cxn>
                  <a:cxn ang="0">
                    <a:pos x="0" y="79"/>
                  </a:cxn>
                  <a:cxn ang="0">
                    <a:pos x="9" y="58"/>
                  </a:cxn>
                </a:cxnLst>
                <a:rect l="0" t="0" r="r" b="b"/>
                <a:pathLst>
                  <a:path w="319" h="263">
                    <a:moveTo>
                      <a:pt x="9" y="58"/>
                    </a:moveTo>
                    <a:lnTo>
                      <a:pt x="25" y="38"/>
                    </a:lnTo>
                    <a:lnTo>
                      <a:pt x="43" y="22"/>
                    </a:lnTo>
                    <a:lnTo>
                      <a:pt x="62" y="11"/>
                    </a:lnTo>
                    <a:lnTo>
                      <a:pt x="83" y="4"/>
                    </a:lnTo>
                    <a:lnTo>
                      <a:pt x="106" y="0"/>
                    </a:lnTo>
                    <a:lnTo>
                      <a:pt x="129" y="0"/>
                    </a:lnTo>
                    <a:lnTo>
                      <a:pt x="153" y="5"/>
                    </a:lnTo>
                    <a:lnTo>
                      <a:pt x="177" y="13"/>
                    </a:lnTo>
                    <a:lnTo>
                      <a:pt x="203" y="25"/>
                    </a:lnTo>
                    <a:lnTo>
                      <a:pt x="228" y="38"/>
                    </a:lnTo>
                    <a:lnTo>
                      <a:pt x="254" y="53"/>
                    </a:lnTo>
                    <a:lnTo>
                      <a:pt x="275" y="72"/>
                    </a:lnTo>
                    <a:lnTo>
                      <a:pt x="295" y="92"/>
                    </a:lnTo>
                    <a:lnTo>
                      <a:pt x="309" y="117"/>
                    </a:lnTo>
                    <a:lnTo>
                      <a:pt x="318" y="143"/>
                    </a:lnTo>
                    <a:lnTo>
                      <a:pt x="319" y="173"/>
                    </a:lnTo>
                    <a:lnTo>
                      <a:pt x="317" y="202"/>
                    </a:lnTo>
                    <a:lnTo>
                      <a:pt x="313" y="225"/>
                    </a:lnTo>
                    <a:lnTo>
                      <a:pt x="309" y="242"/>
                    </a:lnTo>
                    <a:lnTo>
                      <a:pt x="303" y="254"/>
                    </a:lnTo>
                    <a:lnTo>
                      <a:pt x="295" y="261"/>
                    </a:lnTo>
                    <a:lnTo>
                      <a:pt x="286" y="263"/>
                    </a:lnTo>
                    <a:lnTo>
                      <a:pt x="273" y="260"/>
                    </a:lnTo>
                    <a:lnTo>
                      <a:pt x="259" y="251"/>
                    </a:lnTo>
                    <a:lnTo>
                      <a:pt x="250" y="246"/>
                    </a:lnTo>
                    <a:lnTo>
                      <a:pt x="239" y="240"/>
                    </a:lnTo>
                    <a:lnTo>
                      <a:pt x="226" y="233"/>
                    </a:lnTo>
                    <a:lnTo>
                      <a:pt x="212" y="226"/>
                    </a:lnTo>
                    <a:lnTo>
                      <a:pt x="197" y="219"/>
                    </a:lnTo>
                    <a:lnTo>
                      <a:pt x="181" y="212"/>
                    </a:lnTo>
                    <a:lnTo>
                      <a:pt x="165" y="204"/>
                    </a:lnTo>
                    <a:lnTo>
                      <a:pt x="149" y="197"/>
                    </a:lnTo>
                    <a:lnTo>
                      <a:pt x="133" y="189"/>
                    </a:lnTo>
                    <a:lnTo>
                      <a:pt x="118" y="182"/>
                    </a:lnTo>
                    <a:lnTo>
                      <a:pt x="103" y="177"/>
                    </a:lnTo>
                    <a:lnTo>
                      <a:pt x="90" y="170"/>
                    </a:lnTo>
                    <a:lnTo>
                      <a:pt x="78" y="165"/>
                    </a:lnTo>
                    <a:lnTo>
                      <a:pt x="69" y="160"/>
                    </a:lnTo>
                    <a:lnTo>
                      <a:pt x="61" y="156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1" y="151"/>
                    </a:lnTo>
                    <a:lnTo>
                      <a:pt x="42" y="145"/>
                    </a:lnTo>
                    <a:lnTo>
                      <a:pt x="29" y="137"/>
                    </a:lnTo>
                    <a:lnTo>
                      <a:pt x="17" y="126"/>
                    </a:lnTo>
                    <a:lnTo>
                      <a:pt x="6" y="113"/>
                    </a:lnTo>
                    <a:lnTo>
                      <a:pt x="0" y="97"/>
                    </a:lnTo>
                    <a:lnTo>
                      <a:pt x="0" y="79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3" name="Freeform 39"/>
              <p:cNvSpPr>
                <a:spLocks/>
              </p:cNvSpPr>
              <p:nvPr/>
            </p:nvSpPr>
            <p:spPr bwMode="auto">
              <a:xfrm>
                <a:off x="4812" y="1888"/>
                <a:ext cx="154" cy="128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4" y="38"/>
                  </a:cxn>
                  <a:cxn ang="0">
                    <a:pos x="42" y="23"/>
                  </a:cxn>
                  <a:cxn ang="0">
                    <a:pos x="60" y="12"/>
                  </a:cxn>
                  <a:cxn ang="0">
                    <a:pos x="81" y="4"/>
                  </a:cxn>
                  <a:cxn ang="0">
                    <a:pos x="101" y="0"/>
                  </a:cxn>
                  <a:cxn ang="0">
                    <a:pos x="124" y="0"/>
                  </a:cxn>
                  <a:cxn ang="0">
                    <a:pos x="147" y="5"/>
                  </a:cxn>
                  <a:cxn ang="0">
                    <a:pos x="172" y="13"/>
                  </a:cxn>
                  <a:cxn ang="0">
                    <a:pos x="196" y="23"/>
                  </a:cxn>
                  <a:cxn ang="0">
                    <a:pos x="221" y="37"/>
                  </a:cxn>
                  <a:cxn ang="0">
                    <a:pos x="245" y="52"/>
                  </a:cxn>
                  <a:cxn ang="0">
                    <a:pos x="266" y="69"/>
                  </a:cxn>
                  <a:cxn ang="0">
                    <a:pos x="285" y="90"/>
                  </a:cxn>
                  <a:cxn ang="0">
                    <a:pos x="298" y="113"/>
                  </a:cxn>
                  <a:cxn ang="0">
                    <a:pos x="308" y="140"/>
                  </a:cxn>
                  <a:cxn ang="0">
                    <a:pos x="309" y="168"/>
                  </a:cxn>
                  <a:cxn ang="0">
                    <a:pos x="306" y="196"/>
                  </a:cxn>
                  <a:cxn ang="0">
                    <a:pos x="303" y="219"/>
                  </a:cxn>
                  <a:cxn ang="0">
                    <a:pos x="298" y="236"/>
                  </a:cxn>
                  <a:cxn ang="0">
                    <a:pos x="293" y="248"/>
                  </a:cxn>
                  <a:cxn ang="0">
                    <a:pos x="286" y="254"/>
                  </a:cxn>
                  <a:cxn ang="0">
                    <a:pos x="275" y="256"/>
                  </a:cxn>
                  <a:cxn ang="0">
                    <a:pos x="264" y="253"/>
                  </a:cxn>
                  <a:cxn ang="0">
                    <a:pos x="250" y="244"/>
                  </a:cxn>
                  <a:cxn ang="0">
                    <a:pos x="241" y="240"/>
                  </a:cxn>
                  <a:cxn ang="0">
                    <a:pos x="230" y="234"/>
                  </a:cxn>
                  <a:cxn ang="0">
                    <a:pos x="219" y="227"/>
                  </a:cxn>
                  <a:cxn ang="0">
                    <a:pos x="205" y="220"/>
                  </a:cxn>
                  <a:cxn ang="0">
                    <a:pos x="190" y="213"/>
                  </a:cxn>
                  <a:cxn ang="0">
                    <a:pos x="175" y="206"/>
                  </a:cxn>
                  <a:cxn ang="0">
                    <a:pos x="159" y="200"/>
                  </a:cxn>
                  <a:cxn ang="0">
                    <a:pos x="144" y="191"/>
                  </a:cxn>
                  <a:cxn ang="0">
                    <a:pos x="128" y="185"/>
                  </a:cxn>
                  <a:cxn ang="0">
                    <a:pos x="114" y="178"/>
                  </a:cxn>
                  <a:cxn ang="0">
                    <a:pos x="99" y="172"/>
                  </a:cxn>
                  <a:cxn ang="0">
                    <a:pos x="86" y="166"/>
                  </a:cxn>
                  <a:cxn ang="0">
                    <a:pos x="76" y="160"/>
                  </a:cxn>
                  <a:cxn ang="0">
                    <a:pos x="66" y="156"/>
                  </a:cxn>
                  <a:cxn ang="0">
                    <a:pos x="59" y="152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3" y="149"/>
                  </a:cxn>
                  <a:cxn ang="0">
                    <a:pos x="53" y="148"/>
                  </a:cxn>
                  <a:cxn ang="0">
                    <a:pos x="48" y="145"/>
                  </a:cxn>
                  <a:cxn ang="0">
                    <a:pos x="39" y="141"/>
                  </a:cxn>
                  <a:cxn ang="0">
                    <a:pos x="28" y="134"/>
                  </a:cxn>
                  <a:cxn ang="0">
                    <a:pos x="16" y="124"/>
                  </a:cxn>
                  <a:cxn ang="0">
                    <a:pos x="6" y="111"/>
                  </a:cxn>
                  <a:cxn ang="0">
                    <a:pos x="0" y="95"/>
                  </a:cxn>
                  <a:cxn ang="0">
                    <a:pos x="0" y="77"/>
                  </a:cxn>
                  <a:cxn ang="0">
                    <a:pos x="9" y="58"/>
                  </a:cxn>
                </a:cxnLst>
                <a:rect l="0" t="0" r="r" b="b"/>
                <a:pathLst>
                  <a:path w="309" h="256">
                    <a:moveTo>
                      <a:pt x="9" y="58"/>
                    </a:moveTo>
                    <a:lnTo>
                      <a:pt x="24" y="38"/>
                    </a:lnTo>
                    <a:lnTo>
                      <a:pt x="42" y="23"/>
                    </a:lnTo>
                    <a:lnTo>
                      <a:pt x="60" y="12"/>
                    </a:lnTo>
                    <a:lnTo>
                      <a:pt x="81" y="4"/>
                    </a:lnTo>
                    <a:lnTo>
                      <a:pt x="101" y="0"/>
                    </a:lnTo>
                    <a:lnTo>
                      <a:pt x="124" y="0"/>
                    </a:lnTo>
                    <a:lnTo>
                      <a:pt x="147" y="5"/>
                    </a:lnTo>
                    <a:lnTo>
                      <a:pt x="172" y="13"/>
                    </a:lnTo>
                    <a:lnTo>
                      <a:pt x="196" y="23"/>
                    </a:lnTo>
                    <a:lnTo>
                      <a:pt x="221" y="37"/>
                    </a:lnTo>
                    <a:lnTo>
                      <a:pt x="245" y="52"/>
                    </a:lnTo>
                    <a:lnTo>
                      <a:pt x="266" y="69"/>
                    </a:lnTo>
                    <a:lnTo>
                      <a:pt x="285" y="90"/>
                    </a:lnTo>
                    <a:lnTo>
                      <a:pt x="298" y="113"/>
                    </a:lnTo>
                    <a:lnTo>
                      <a:pt x="308" y="140"/>
                    </a:lnTo>
                    <a:lnTo>
                      <a:pt x="309" y="168"/>
                    </a:lnTo>
                    <a:lnTo>
                      <a:pt x="306" y="196"/>
                    </a:lnTo>
                    <a:lnTo>
                      <a:pt x="303" y="219"/>
                    </a:lnTo>
                    <a:lnTo>
                      <a:pt x="298" y="236"/>
                    </a:lnTo>
                    <a:lnTo>
                      <a:pt x="293" y="248"/>
                    </a:lnTo>
                    <a:lnTo>
                      <a:pt x="286" y="254"/>
                    </a:lnTo>
                    <a:lnTo>
                      <a:pt x="275" y="256"/>
                    </a:lnTo>
                    <a:lnTo>
                      <a:pt x="264" y="253"/>
                    </a:lnTo>
                    <a:lnTo>
                      <a:pt x="250" y="244"/>
                    </a:lnTo>
                    <a:lnTo>
                      <a:pt x="241" y="240"/>
                    </a:lnTo>
                    <a:lnTo>
                      <a:pt x="230" y="234"/>
                    </a:lnTo>
                    <a:lnTo>
                      <a:pt x="219" y="227"/>
                    </a:lnTo>
                    <a:lnTo>
                      <a:pt x="205" y="220"/>
                    </a:lnTo>
                    <a:lnTo>
                      <a:pt x="190" y="213"/>
                    </a:lnTo>
                    <a:lnTo>
                      <a:pt x="175" y="206"/>
                    </a:lnTo>
                    <a:lnTo>
                      <a:pt x="159" y="200"/>
                    </a:lnTo>
                    <a:lnTo>
                      <a:pt x="144" y="191"/>
                    </a:lnTo>
                    <a:lnTo>
                      <a:pt x="128" y="185"/>
                    </a:lnTo>
                    <a:lnTo>
                      <a:pt x="114" y="178"/>
                    </a:lnTo>
                    <a:lnTo>
                      <a:pt x="99" y="172"/>
                    </a:lnTo>
                    <a:lnTo>
                      <a:pt x="86" y="166"/>
                    </a:lnTo>
                    <a:lnTo>
                      <a:pt x="76" y="160"/>
                    </a:lnTo>
                    <a:lnTo>
                      <a:pt x="66" y="156"/>
                    </a:lnTo>
                    <a:lnTo>
                      <a:pt x="59" y="152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3" y="149"/>
                    </a:lnTo>
                    <a:lnTo>
                      <a:pt x="53" y="148"/>
                    </a:lnTo>
                    <a:lnTo>
                      <a:pt x="48" y="145"/>
                    </a:lnTo>
                    <a:lnTo>
                      <a:pt x="39" y="141"/>
                    </a:lnTo>
                    <a:lnTo>
                      <a:pt x="28" y="134"/>
                    </a:lnTo>
                    <a:lnTo>
                      <a:pt x="16" y="124"/>
                    </a:lnTo>
                    <a:lnTo>
                      <a:pt x="6" y="111"/>
                    </a:lnTo>
                    <a:lnTo>
                      <a:pt x="0" y="95"/>
                    </a:lnTo>
                    <a:lnTo>
                      <a:pt x="0" y="77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4" name="Freeform 40"/>
              <p:cNvSpPr>
                <a:spLocks/>
              </p:cNvSpPr>
              <p:nvPr/>
            </p:nvSpPr>
            <p:spPr bwMode="auto">
              <a:xfrm>
                <a:off x="4815" y="1890"/>
                <a:ext cx="150" cy="124"/>
              </a:xfrm>
              <a:custGeom>
                <a:avLst/>
                <a:gdLst/>
                <a:ahLst/>
                <a:cxnLst>
                  <a:cxn ang="0">
                    <a:pos x="9" y="55"/>
                  </a:cxn>
                  <a:cxn ang="0">
                    <a:pos x="24" y="37"/>
                  </a:cxn>
                  <a:cxn ang="0">
                    <a:pos x="40" y="22"/>
                  </a:cxn>
                  <a:cxn ang="0">
                    <a:pos x="59" y="10"/>
                  </a:cxn>
                  <a:cxn ang="0">
                    <a:pos x="78" y="3"/>
                  </a:cxn>
                  <a:cxn ang="0">
                    <a:pos x="99" y="0"/>
                  </a:cxn>
                  <a:cxn ang="0">
                    <a:pos x="121" y="1"/>
                  </a:cxn>
                  <a:cxn ang="0">
                    <a:pos x="144" y="4"/>
                  </a:cxn>
                  <a:cxn ang="0">
                    <a:pos x="167" y="12"/>
                  </a:cxn>
                  <a:cxn ang="0">
                    <a:pos x="191" y="23"/>
                  </a:cxn>
                  <a:cxn ang="0">
                    <a:pos x="214" y="35"/>
                  </a:cxn>
                  <a:cxn ang="0">
                    <a:pos x="237" y="50"/>
                  </a:cxn>
                  <a:cxn ang="0">
                    <a:pos x="259" y="68"/>
                  </a:cxn>
                  <a:cxn ang="0">
                    <a:pos x="276" y="87"/>
                  </a:cxn>
                  <a:cxn ang="0">
                    <a:pos x="290" y="110"/>
                  </a:cxn>
                  <a:cxn ang="0">
                    <a:pos x="298" y="134"/>
                  </a:cxn>
                  <a:cxn ang="0">
                    <a:pos x="299" y="163"/>
                  </a:cxn>
                  <a:cxn ang="0">
                    <a:pos x="297" y="190"/>
                  </a:cxn>
                  <a:cxn ang="0">
                    <a:pos x="293" y="212"/>
                  </a:cxn>
                  <a:cxn ang="0">
                    <a:pos x="289" y="228"/>
                  </a:cxn>
                  <a:cxn ang="0">
                    <a:pos x="283" y="239"/>
                  </a:cxn>
                  <a:cxn ang="0">
                    <a:pos x="276" y="246"/>
                  </a:cxn>
                  <a:cxn ang="0">
                    <a:pos x="267" y="247"/>
                  </a:cxn>
                  <a:cxn ang="0">
                    <a:pos x="257" y="244"/>
                  </a:cxn>
                  <a:cxn ang="0">
                    <a:pos x="243" y="237"/>
                  </a:cxn>
                  <a:cxn ang="0">
                    <a:pos x="235" y="232"/>
                  </a:cxn>
                  <a:cxn ang="0">
                    <a:pos x="224" y="227"/>
                  </a:cxn>
                  <a:cxn ang="0">
                    <a:pos x="213" y="220"/>
                  </a:cxn>
                  <a:cxn ang="0">
                    <a:pos x="199" y="213"/>
                  </a:cxn>
                  <a:cxn ang="0">
                    <a:pos x="185" y="206"/>
                  </a:cxn>
                  <a:cxn ang="0">
                    <a:pos x="170" y="199"/>
                  </a:cxn>
                  <a:cxn ang="0">
                    <a:pos x="155" y="192"/>
                  </a:cxn>
                  <a:cxn ang="0">
                    <a:pos x="140" y="185"/>
                  </a:cxn>
                  <a:cxn ang="0">
                    <a:pos x="125" y="178"/>
                  </a:cxn>
                  <a:cxn ang="0">
                    <a:pos x="110" y="171"/>
                  </a:cxn>
                  <a:cxn ang="0">
                    <a:pos x="98" y="164"/>
                  </a:cxn>
                  <a:cxn ang="0">
                    <a:pos x="85" y="159"/>
                  </a:cxn>
                  <a:cxn ang="0">
                    <a:pos x="74" y="154"/>
                  </a:cxn>
                  <a:cxn ang="0">
                    <a:pos x="64" y="149"/>
                  </a:cxn>
                  <a:cxn ang="0">
                    <a:pos x="57" y="145"/>
                  </a:cxn>
                  <a:cxn ang="0">
                    <a:pos x="53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48" y="140"/>
                  </a:cxn>
                  <a:cxn ang="0">
                    <a:pos x="39" y="136"/>
                  </a:cxn>
                  <a:cxn ang="0">
                    <a:pos x="27" y="128"/>
                  </a:cxn>
                  <a:cxn ang="0">
                    <a:pos x="16" y="118"/>
                  </a:cxn>
                  <a:cxn ang="0">
                    <a:pos x="7" y="106"/>
                  </a:cxn>
                  <a:cxn ang="0">
                    <a:pos x="0" y="91"/>
                  </a:cxn>
                  <a:cxn ang="0">
                    <a:pos x="1" y="75"/>
                  </a:cxn>
                  <a:cxn ang="0">
                    <a:pos x="9" y="55"/>
                  </a:cxn>
                </a:cxnLst>
                <a:rect l="0" t="0" r="r" b="b"/>
                <a:pathLst>
                  <a:path w="299" h="247">
                    <a:moveTo>
                      <a:pt x="9" y="55"/>
                    </a:moveTo>
                    <a:lnTo>
                      <a:pt x="24" y="37"/>
                    </a:lnTo>
                    <a:lnTo>
                      <a:pt x="40" y="22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99" y="0"/>
                    </a:lnTo>
                    <a:lnTo>
                      <a:pt x="121" y="1"/>
                    </a:lnTo>
                    <a:lnTo>
                      <a:pt x="144" y="4"/>
                    </a:lnTo>
                    <a:lnTo>
                      <a:pt x="167" y="12"/>
                    </a:lnTo>
                    <a:lnTo>
                      <a:pt x="191" y="23"/>
                    </a:lnTo>
                    <a:lnTo>
                      <a:pt x="214" y="35"/>
                    </a:lnTo>
                    <a:lnTo>
                      <a:pt x="237" y="50"/>
                    </a:lnTo>
                    <a:lnTo>
                      <a:pt x="259" y="68"/>
                    </a:lnTo>
                    <a:lnTo>
                      <a:pt x="276" y="87"/>
                    </a:lnTo>
                    <a:lnTo>
                      <a:pt x="290" y="110"/>
                    </a:lnTo>
                    <a:lnTo>
                      <a:pt x="298" y="134"/>
                    </a:lnTo>
                    <a:lnTo>
                      <a:pt x="299" y="163"/>
                    </a:lnTo>
                    <a:lnTo>
                      <a:pt x="297" y="190"/>
                    </a:lnTo>
                    <a:lnTo>
                      <a:pt x="293" y="212"/>
                    </a:lnTo>
                    <a:lnTo>
                      <a:pt x="289" y="228"/>
                    </a:lnTo>
                    <a:lnTo>
                      <a:pt x="283" y="239"/>
                    </a:lnTo>
                    <a:lnTo>
                      <a:pt x="276" y="246"/>
                    </a:lnTo>
                    <a:lnTo>
                      <a:pt x="267" y="247"/>
                    </a:lnTo>
                    <a:lnTo>
                      <a:pt x="257" y="244"/>
                    </a:lnTo>
                    <a:lnTo>
                      <a:pt x="243" y="237"/>
                    </a:lnTo>
                    <a:lnTo>
                      <a:pt x="235" y="232"/>
                    </a:lnTo>
                    <a:lnTo>
                      <a:pt x="224" y="227"/>
                    </a:lnTo>
                    <a:lnTo>
                      <a:pt x="213" y="220"/>
                    </a:lnTo>
                    <a:lnTo>
                      <a:pt x="199" y="213"/>
                    </a:lnTo>
                    <a:lnTo>
                      <a:pt x="185" y="206"/>
                    </a:lnTo>
                    <a:lnTo>
                      <a:pt x="170" y="199"/>
                    </a:lnTo>
                    <a:lnTo>
                      <a:pt x="155" y="192"/>
                    </a:lnTo>
                    <a:lnTo>
                      <a:pt x="140" y="185"/>
                    </a:lnTo>
                    <a:lnTo>
                      <a:pt x="125" y="178"/>
                    </a:lnTo>
                    <a:lnTo>
                      <a:pt x="110" y="171"/>
                    </a:lnTo>
                    <a:lnTo>
                      <a:pt x="98" y="164"/>
                    </a:lnTo>
                    <a:lnTo>
                      <a:pt x="85" y="159"/>
                    </a:lnTo>
                    <a:lnTo>
                      <a:pt x="74" y="154"/>
                    </a:lnTo>
                    <a:lnTo>
                      <a:pt x="64" y="149"/>
                    </a:lnTo>
                    <a:lnTo>
                      <a:pt x="57" y="145"/>
                    </a:lnTo>
                    <a:lnTo>
                      <a:pt x="53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48" y="140"/>
                    </a:lnTo>
                    <a:lnTo>
                      <a:pt x="39" y="136"/>
                    </a:lnTo>
                    <a:lnTo>
                      <a:pt x="27" y="128"/>
                    </a:lnTo>
                    <a:lnTo>
                      <a:pt x="16" y="118"/>
                    </a:lnTo>
                    <a:lnTo>
                      <a:pt x="7" y="106"/>
                    </a:lnTo>
                    <a:lnTo>
                      <a:pt x="0" y="91"/>
                    </a:lnTo>
                    <a:lnTo>
                      <a:pt x="1" y="75"/>
                    </a:lnTo>
                    <a:lnTo>
                      <a:pt x="9" y="55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5" name="Freeform 41"/>
              <p:cNvSpPr>
                <a:spLocks/>
              </p:cNvSpPr>
              <p:nvPr/>
            </p:nvSpPr>
            <p:spPr bwMode="auto">
              <a:xfrm>
                <a:off x="4818" y="1890"/>
                <a:ext cx="145" cy="120"/>
              </a:xfrm>
              <a:custGeom>
                <a:avLst/>
                <a:gdLst/>
                <a:ahLst/>
                <a:cxnLst>
                  <a:cxn ang="0">
                    <a:pos x="8" y="53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5" y="2"/>
                  </a:cxn>
                  <a:cxn ang="0">
                    <a:pos x="95" y="0"/>
                  </a:cxn>
                  <a:cxn ang="0">
                    <a:pos x="116" y="0"/>
                  </a:cxn>
                  <a:cxn ang="0">
                    <a:pos x="138" y="4"/>
                  </a:cxn>
                  <a:cxn ang="0">
                    <a:pos x="160" y="11"/>
                  </a:cxn>
                  <a:cxn ang="0">
                    <a:pos x="183" y="22"/>
                  </a:cxn>
                  <a:cxn ang="0">
                    <a:pos x="206" y="34"/>
                  </a:cxn>
                  <a:cxn ang="0">
                    <a:pos x="228" y="48"/>
                  </a:cxn>
                  <a:cxn ang="0">
                    <a:pos x="248" y="65"/>
                  </a:cxn>
                  <a:cxn ang="0">
                    <a:pos x="266" y="84"/>
                  </a:cxn>
                  <a:cxn ang="0">
                    <a:pos x="280" y="106"/>
                  </a:cxn>
                  <a:cxn ang="0">
                    <a:pos x="286" y="130"/>
                  </a:cxn>
                  <a:cxn ang="0">
                    <a:pos x="289" y="158"/>
                  </a:cxn>
                  <a:cxn ang="0">
                    <a:pos x="286" y="184"/>
                  </a:cxn>
                  <a:cxn ang="0">
                    <a:pos x="283" y="205"/>
                  </a:cxn>
                  <a:cxn ang="0">
                    <a:pos x="278" y="221"/>
                  </a:cxn>
                  <a:cxn ang="0">
                    <a:pos x="274" y="231"/>
                  </a:cxn>
                  <a:cxn ang="0">
                    <a:pos x="266" y="238"/>
                  </a:cxn>
                  <a:cxn ang="0">
                    <a:pos x="258" y="239"/>
                  </a:cxn>
                  <a:cxn ang="0">
                    <a:pos x="246" y="236"/>
                  </a:cxn>
                  <a:cxn ang="0">
                    <a:pos x="234" y="229"/>
                  </a:cxn>
                  <a:cxn ang="0">
                    <a:pos x="216" y="219"/>
                  </a:cxn>
                  <a:cxn ang="0">
                    <a:pos x="192" y="206"/>
                  </a:cxn>
                  <a:cxn ang="0">
                    <a:pos x="164" y="192"/>
                  </a:cxn>
                  <a:cxn ang="0">
                    <a:pos x="136" y="178"/>
                  </a:cxn>
                  <a:cxn ang="0">
                    <a:pos x="107" y="166"/>
                  </a:cxn>
                  <a:cxn ang="0">
                    <a:pos x="81" y="153"/>
                  </a:cxn>
                  <a:cxn ang="0">
                    <a:pos x="62" y="144"/>
                  </a:cxn>
                  <a:cxn ang="0">
                    <a:pos x="50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6" y="134"/>
                  </a:cxn>
                  <a:cxn ang="0">
                    <a:pos x="37" y="131"/>
                  </a:cxn>
                  <a:cxn ang="0">
                    <a:pos x="26" y="124"/>
                  </a:cxn>
                  <a:cxn ang="0">
                    <a:pos x="15" y="114"/>
                  </a:cxn>
                  <a:cxn ang="0">
                    <a:pos x="5" y="102"/>
                  </a:cxn>
                  <a:cxn ang="0">
                    <a:pos x="0" y="88"/>
                  </a:cxn>
                  <a:cxn ang="0">
                    <a:pos x="0" y="71"/>
                  </a:cxn>
                  <a:cxn ang="0">
                    <a:pos x="8" y="53"/>
                  </a:cxn>
                </a:cxnLst>
                <a:rect l="0" t="0" r="r" b="b"/>
                <a:pathLst>
                  <a:path w="289" h="239">
                    <a:moveTo>
                      <a:pt x="8" y="53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5" y="2"/>
                    </a:lnTo>
                    <a:lnTo>
                      <a:pt x="95" y="0"/>
                    </a:lnTo>
                    <a:lnTo>
                      <a:pt x="116" y="0"/>
                    </a:lnTo>
                    <a:lnTo>
                      <a:pt x="138" y="4"/>
                    </a:lnTo>
                    <a:lnTo>
                      <a:pt x="160" y="11"/>
                    </a:lnTo>
                    <a:lnTo>
                      <a:pt x="183" y="22"/>
                    </a:lnTo>
                    <a:lnTo>
                      <a:pt x="206" y="34"/>
                    </a:lnTo>
                    <a:lnTo>
                      <a:pt x="228" y="48"/>
                    </a:lnTo>
                    <a:lnTo>
                      <a:pt x="248" y="65"/>
                    </a:lnTo>
                    <a:lnTo>
                      <a:pt x="266" y="84"/>
                    </a:lnTo>
                    <a:lnTo>
                      <a:pt x="280" y="106"/>
                    </a:lnTo>
                    <a:lnTo>
                      <a:pt x="286" y="130"/>
                    </a:lnTo>
                    <a:lnTo>
                      <a:pt x="289" y="158"/>
                    </a:lnTo>
                    <a:lnTo>
                      <a:pt x="286" y="184"/>
                    </a:lnTo>
                    <a:lnTo>
                      <a:pt x="283" y="205"/>
                    </a:lnTo>
                    <a:lnTo>
                      <a:pt x="278" y="221"/>
                    </a:lnTo>
                    <a:lnTo>
                      <a:pt x="274" y="231"/>
                    </a:lnTo>
                    <a:lnTo>
                      <a:pt x="266" y="238"/>
                    </a:lnTo>
                    <a:lnTo>
                      <a:pt x="258" y="239"/>
                    </a:lnTo>
                    <a:lnTo>
                      <a:pt x="246" y="236"/>
                    </a:lnTo>
                    <a:lnTo>
                      <a:pt x="234" y="229"/>
                    </a:lnTo>
                    <a:lnTo>
                      <a:pt x="216" y="219"/>
                    </a:lnTo>
                    <a:lnTo>
                      <a:pt x="192" y="206"/>
                    </a:lnTo>
                    <a:lnTo>
                      <a:pt x="164" y="192"/>
                    </a:lnTo>
                    <a:lnTo>
                      <a:pt x="136" y="178"/>
                    </a:lnTo>
                    <a:lnTo>
                      <a:pt x="107" y="166"/>
                    </a:lnTo>
                    <a:lnTo>
                      <a:pt x="81" y="153"/>
                    </a:lnTo>
                    <a:lnTo>
                      <a:pt x="62" y="144"/>
                    </a:lnTo>
                    <a:lnTo>
                      <a:pt x="50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6" y="134"/>
                    </a:lnTo>
                    <a:lnTo>
                      <a:pt x="37" y="131"/>
                    </a:lnTo>
                    <a:lnTo>
                      <a:pt x="26" y="124"/>
                    </a:lnTo>
                    <a:lnTo>
                      <a:pt x="15" y="114"/>
                    </a:lnTo>
                    <a:lnTo>
                      <a:pt x="5" y="102"/>
                    </a:lnTo>
                    <a:lnTo>
                      <a:pt x="0" y="88"/>
                    </a:lnTo>
                    <a:lnTo>
                      <a:pt x="0" y="71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6" name="Freeform 42"/>
              <p:cNvSpPr>
                <a:spLocks/>
              </p:cNvSpPr>
              <p:nvPr/>
            </p:nvSpPr>
            <p:spPr bwMode="auto">
              <a:xfrm>
                <a:off x="4821" y="1892"/>
                <a:ext cx="140" cy="116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4" y="2"/>
                  </a:cxn>
                  <a:cxn ang="0">
                    <a:pos x="93" y="0"/>
                  </a:cxn>
                  <a:cxn ang="0">
                    <a:pos x="113" y="0"/>
                  </a:cxn>
                  <a:cxn ang="0">
                    <a:pos x="134" y="5"/>
                  </a:cxn>
                  <a:cxn ang="0">
                    <a:pos x="156" y="12"/>
                  </a:cxn>
                  <a:cxn ang="0">
                    <a:pos x="178" y="22"/>
                  </a:cxn>
                  <a:cxn ang="0">
                    <a:pos x="201" y="34"/>
                  </a:cxn>
                  <a:cxn ang="0">
                    <a:pos x="222" y="47"/>
                  </a:cxn>
                  <a:cxn ang="0">
                    <a:pos x="241" y="64"/>
                  </a:cxn>
                  <a:cxn ang="0">
                    <a:pos x="258" y="82"/>
                  </a:cxn>
                  <a:cxn ang="0">
                    <a:pos x="270" y="103"/>
                  </a:cxn>
                  <a:cxn ang="0">
                    <a:pos x="278" y="127"/>
                  </a:cxn>
                  <a:cxn ang="0">
                    <a:pos x="279" y="153"/>
                  </a:cxn>
                  <a:cxn ang="0">
                    <a:pos x="277" y="179"/>
                  </a:cxn>
                  <a:cxn ang="0">
                    <a:pos x="275" y="199"/>
                  </a:cxn>
                  <a:cxn ang="0">
                    <a:pos x="270" y="214"/>
                  </a:cxn>
                  <a:cxn ang="0">
                    <a:pos x="265" y="225"/>
                  </a:cxn>
                  <a:cxn ang="0">
                    <a:pos x="258" y="231"/>
                  </a:cxn>
                  <a:cxn ang="0">
                    <a:pos x="250" y="233"/>
                  </a:cxn>
                  <a:cxn ang="0">
                    <a:pos x="240" y="229"/>
                  </a:cxn>
                  <a:cxn ang="0">
                    <a:pos x="227" y="222"/>
                  </a:cxn>
                  <a:cxn ang="0">
                    <a:pos x="210" y="212"/>
                  </a:cxn>
                  <a:cxn ang="0">
                    <a:pos x="187" y="201"/>
                  </a:cxn>
                  <a:cxn ang="0">
                    <a:pos x="159" y="187"/>
                  </a:cxn>
                  <a:cxn ang="0">
                    <a:pos x="132" y="173"/>
                  </a:cxn>
                  <a:cxn ang="0">
                    <a:pos x="104" y="160"/>
                  </a:cxn>
                  <a:cxn ang="0">
                    <a:pos x="80" y="149"/>
                  </a:cxn>
                  <a:cxn ang="0">
                    <a:pos x="62" y="138"/>
                  </a:cxn>
                  <a:cxn ang="0">
                    <a:pos x="50" y="133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5" y="130"/>
                  </a:cxn>
                  <a:cxn ang="0">
                    <a:pos x="37" y="126"/>
                  </a:cxn>
                  <a:cxn ang="0">
                    <a:pos x="26" y="119"/>
                  </a:cxn>
                  <a:cxn ang="0">
                    <a:pos x="15" y="111"/>
                  </a:cxn>
                  <a:cxn ang="0">
                    <a:pos x="6" y="99"/>
                  </a:cxn>
                  <a:cxn ang="0">
                    <a:pos x="0" y="85"/>
                  </a:cxn>
                  <a:cxn ang="0">
                    <a:pos x="0" y="70"/>
                  </a:cxn>
                  <a:cxn ang="0">
                    <a:pos x="9" y="52"/>
                  </a:cxn>
                </a:cxnLst>
                <a:rect l="0" t="0" r="r" b="b"/>
                <a:pathLst>
                  <a:path w="279" h="233">
                    <a:moveTo>
                      <a:pt x="9" y="52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4" y="2"/>
                    </a:lnTo>
                    <a:lnTo>
                      <a:pt x="93" y="0"/>
                    </a:lnTo>
                    <a:lnTo>
                      <a:pt x="113" y="0"/>
                    </a:lnTo>
                    <a:lnTo>
                      <a:pt x="134" y="5"/>
                    </a:lnTo>
                    <a:lnTo>
                      <a:pt x="156" y="12"/>
                    </a:lnTo>
                    <a:lnTo>
                      <a:pt x="178" y="22"/>
                    </a:lnTo>
                    <a:lnTo>
                      <a:pt x="201" y="34"/>
                    </a:lnTo>
                    <a:lnTo>
                      <a:pt x="222" y="47"/>
                    </a:lnTo>
                    <a:lnTo>
                      <a:pt x="241" y="64"/>
                    </a:lnTo>
                    <a:lnTo>
                      <a:pt x="258" y="82"/>
                    </a:lnTo>
                    <a:lnTo>
                      <a:pt x="270" y="103"/>
                    </a:lnTo>
                    <a:lnTo>
                      <a:pt x="278" y="127"/>
                    </a:lnTo>
                    <a:lnTo>
                      <a:pt x="279" y="153"/>
                    </a:lnTo>
                    <a:lnTo>
                      <a:pt x="277" y="179"/>
                    </a:lnTo>
                    <a:lnTo>
                      <a:pt x="275" y="199"/>
                    </a:lnTo>
                    <a:lnTo>
                      <a:pt x="270" y="214"/>
                    </a:lnTo>
                    <a:lnTo>
                      <a:pt x="265" y="225"/>
                    </a:lnTo>
                    <a:lnTo>
                      <a:pt x="258" y="231"/>
                    </a:lnTo>
                    <a:lnTo>
                      <a:pt x="250" y="233"/>
                    </a:lnTo>
                    <a:lnTo>
                      <a:pt x="240" y="229"/>
                    </a:lnTo>
                    <a:lnTo>
                      <a:pt x="227" y="222"/>
                    </a:lnTo>
                    <a:lnTo>
                      <a:pt x="210" y="212"/>
                    </a:lnTo>
                    <a:lnTo>
                      <a:pt x="187" y="201"/>
                    </a:lnTo>
                    <a:lnTo>
                      <a:pt x="159" y="187"/>
                    </a:lnTo>
                    <a:lnTo>
                      <a:pt x="132" y="173"/>
                    </a:lnTo>
                    <a:lnTo>
                      <a:pt x="104" y="160"/>
                    </a:lnTo>
                    <a:lnTo>
                      <a:pt x="80" y="149"/>
                    </a:lnTo>
                    <a:lnTo>
                      <a:pt x="62" y="138"/>
                    </a:lnTo>
                    <a:lnTo>
                      <a:pt x="50" y="133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5" y="130"/>
                    </a:lnTo>
                    <a:lnTo>
                      <a:pt x="37" y="126"/>
                    </a:lnTo>
                    <a:lnTo>
                      <a:pt x="26" y="119"/>
                    </a:lnTo>
                    <a:lnTo>
                      <a:pt x="15" y="111"/>
                    </a:lnTo>
                    <a:lnTo>
                      <a:pt x="6" y="99"/>
                    </a:lnTo>
                    <a:lnTo>
                      <a:pt x="0" y="85"/>
                    </a:lnTo>
                    <a:lnTo>
                      <a:pt x="0" y="70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7" name="Freeform 43"/>
              <p:cNvSpPr>
                <a:spLocks/>
              </p:cNvSpPr>
              <p:nvPr/>
            </p:nvSpPr>
            <p:spPr bwMode="auto">
              <a:xfrm>
                <a:off x="4824" y="1893"/>
                <a:ext cx="135" cy="113"/>
              </a:xfrm>
              <a:custGeom>
                <a:avLst/>
                <a:gdLst/>
                <a:ahLst/>
                <a:cxnLst>
                  <a:cxn ang="0">
                    <a:pos x="8" y="51"/>
                  </a:cxn>
                  <a:cxn ang="0">
                    <a:pos x="22" y="34"/>
                  </a:cxn>
                  <a:cxn ang="0">
                    <a:pos x="37" y="20"/>
                  </a:cxn>
                  <a:cxn ang="0">
                    <a:pos x="53" y="11"/>
                  </a:cxn>
                  <a:cxn ang="0">
                    <a:pos x="72" y="4"/>
                  </a:cxn>
                  <a:cxn ang="0">
                    <a:pos x="90" y="0"/>
                  </a:cxn>
                  <a:cxn ang="0">
                    <a:pos x="110" y="2"/>
                  </a:cxn>
                  <a:cxn ang="0">
                    <a:pos x="130" y="5"/>
                  </a:cxn>
                  <a:cxn ang="0">
                    <a:pos x="151" y="12"/>
                  </a:cxn>
                  <a:cxn ang="0">
                    <a:pos x="172" y="22"/>
                  </a:cxn>
                  <a:cxn ang="0">
                    <a:pos x="194" y="34"/>
                  </a:cxn>
                  <a:cxn ang="0">
                    <a:pos x="214" y="48"/>
                  </a:cxn>
                  <a:cxn ang="0">
                    <a:pos x="233" y="63"/>
                  </a:cxn>
                  <a:cxn ang="0">
                    <a:pos x="249" y="81"/>
                  </a:cxn>
                  <a:cxn ang="0">
                    <a:pos x="262" y="102"/>
                  </a:cxn>
                  <a:cxn ang="0">
                    <a:pos x="269" y="125"/>
                  </a:cxn>
                  <a:cxn ang="0">
                    <a:pos x="270" y="150"/>
                  </a:cxn>
                  <a:cxn ang="0">
                    <a:pos x="267" y="174"/>
                  </a:cxn>
                  <a:cxn ang="0">
                    <a:pos x="265" y="194"/>
                  </a:cxn>
                  <a:cxn ang="0">
                    <a:pos x="261" y="209"/>
                  </a:cxn>
                  <a:cxn ang="0">
                    <a:pos x="256" y="219"/>
                  </a:cxn>
                  <a:cxn ang="0">
                    <a:pos x="249" y="225"/>
                  </a:cxn>
                  <a:cxn ang="0">
                    <a:pos x="241" y="226"/>
                  </a:cxn>
                  <a:cxn ang="0">
                    <a:pos x="232" y="224"/>
                  </a:cxn>
                  <a:cxn ang="0">
                    <a:pos x="219" y="217"/>
                  </a:cxn>
                  <a:cxn ang="0">
                    <a:pos x="203" y="207"/>
                  </a:cxn>
                  <a:cxn ang="0">
                    <a:pos x="180" y="195"/>
                  </a:cxn>
                  <a:cxn ang="0">
                    <a:pos x="155" y="181"/>
                  </a:cxn>
                  <a:cxn ang="0">
                    <a:pos x="128" y="169"/>
                  </a:cxn>
                  <a:cxn ang="0">
                    <a:pos x="102" y="155"/>
                  </a:cxn>
                  <a:cxn ang="0">
                    <a:pos x="79" y="143"/>
                  </a:cxn>
                  <a:cxn ang="0">
                    <a:pos x="60" y="134"/>
                  </a:cxn>
                  <a:cxn ang="0">
                    <a:pos x="49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7"/>
                  </a:cxn>
                  <a:cxn ang="0">
                    <a:pos x="44" y="126"/>
                  </a:cxn>
                  <a:cxn ang="0">
                    <a:pos x="36" y="123"/>
                  </a:cxn>
                  <a:cxn ang="0">
                    <a:pos x="26" y="117"/>
                  </a:cxn>
                  <a:cxn ang="0">
                    <a:pos x="15" y="108"/>
                  </a:cxn>
                  <a:cxn ang="0">
                    <a:pos x="6" y="97"/>
                  </a:cxn>
                  <a:cxn ang="0">
                    <a:pos x="0" y="85"/>
                  </a:cxn>
                  <a:cxn ang="0">
                    <a:pos x="0" y="68"/>
                  </a:cxn>
                  <a:cxn ang="0">
                    <a:pos x="8" y="51"/>
                  </a:cxn>
                </a:cxnLst>
                <a:rect l="0" t="0" r="r" b="b"/>
                <a:pathLst>
                  <a:path w="270" h="226">
                    <a:moveTo>
                      <a:pt x="8" y="51"/>
                    </a:moveTo>
                    <a:lnTo>
                      <a:pt x="22" y="34"/>
                    </a:lnTo>
                    <a:lnTo>
                      <a:pt x="37" y="20"/>
                    </a:lnTo>
                    <a:lnTo>
                      <a:pt x="53" y="11"/>
                    </a:lnTo>
                    <a:lnTo>
                      <a:pt x="72" y="4"/>
                    </a:lnTo>
                    <a:lnTo>
                      <a:pt x="90" y="0"/>
                    </a:lnTo>
                    <a:lnTo>
                      <a:pt x="110" y="2"/>
                    </a:lnTo>
                    <a:lnTo>
                      <a:pt x="130" y="5"/>
                    </a:lnTo>
                    <a:lnTo>
                      <a:pt x="151" y="12"/>
                    </a:lnTo>
                    <a:lnTo>
                      <a:pt x="172" y="22"/>
                    </a:lnTo>
                    <a:lnTo>
                      <a:pt x="194" y="34"/>
                    </a:lnTo>
                    <a:lnTo>
                      <a:pt x="214" y="48"/>
                    </a:lnTo>
                    <a:lnTo>
                      <a:pt x="233" y="63"/>
                    </a:lnTo>
                    <a:lnTo>
                      <a:pt x="249" y="81"/>
                    </a:lnTo>
                    <a:lnTo>
                      <a:pt x="262" y="102"/>
                    </a:lnTo>
                    <a:lnTo>
                      <a:pt x="269" y="125"/>
                    </a:lnTo>
                    <a:lnTo>
                      <a:pt x="270" y="150"/>
                    </a:lnTo>
                    <a:lnTo>
                      <a:pt x="267" y="174"/>
                    </a:lnTo>
                    <a:lnTo>
                      <a:pt x="265" y="194"/>
                    </a:lnTo>
                    <a:lnTo>
                      <a:pt x="261" y="209"/>
                    </a:lnTo>
                    <a:lnTo>
                      <a:pt x="256" y="219"/>
                    </a:lnTo>
                    <a:lnTo>
                      <a:pt x="249" y="225"/>
                    </a:lnTo>
                    <a:lnTo>
                      <a:pt x="241" y="226"/>
                    </a:lnTo>
                    <a:lnTo>
                      <a:pt x="232" y="224"/>
                    </a:lnTo>
                    <a:lnTo>
                      <a:pt x="219" y="217"/>
                    </a:lnTo>
                    <a:lnTo>
                      <a:pt x="203" y="207"/>
                    </a:lnTo>
                    <a:lnTo>
                      <a:pt x="180" y="195"/>
                    </a:lnTo>
                    <a:lnTo>
                      <a:pt x="155" y="181"/>
                    </a:lnTo>
                    <a:lnTo>
                      <a:pt x="128" y="169"/>
                    </a:lnTo>
                    <a:lnTo>
                      <a:pt x="102" y="155"/>
                    </a:lnTo>
                    <a:lnTo>
                      <a:pt x="79" y="143"/>
                    </a:lnTo>
                    <a:lnTo>
                      <a:pt x="60" y="134"/>
                    </a:lnTo>
                    <a:lnTo>
                      <a:pt x="49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7"/>
                    </a:lnTo>
                    <a:lnTo>
                      <a:pt x="44" y="126"/>
                    </a:lnTo>
                    <a:lnTo>
                      <a:pt x="36" y="123"/>
                    </a:lnTo>
                    <a:lnTo>
                      <a:pt x="26" y="117"/>
                    </a:lnTo>
                    <a:lnTo>
                      <a:pt x="15" y="108"/>
                    </a:lnTo>
                    <a:lnTo>
                      <a:pt x="6" y="97"/>
                    </a:lnTo>
                    <a:lnTo>
                      <a:pt x="0" y="85"/>
                    </a:lnTo>
                    <a:lnTo>
                      <a:pt x="0" y="68"/>
                    </a:lnTo>
                    <a:lnTo>
                      <a:pt x="8" y="51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8" name="Freeform 44"/>
              <p:cNvSpPr>
                <a:spLocks/>
              </p:cNvSpPr>
              <p:nvPr/>
            </p:nvSpPr>
            <p:spPr bwMode="auto">
              <a:xfrm>
                <a:off x="4828" y="1894"/>
                <a:ext cx="129" cy="110"/>
              </a:xfrm>
              <a:custGeom>
                <a:avLst/>
                <a:gdLst/>
                <a:ahLst/>
                <a:cxnLst>
                  <a:cxn ang="0">
                    <a:pos x="8" y="49"/>
                  </a:cxn>
                  <a:cxn ang="0">
                    <a:pos x="21" y="32"/>
                  </a:cxn>
                  <a:cxn ang="0">
                    <a:pos x="35" y="20"/>
                  </a:cxn>
                  <a:cxn ang="0">
                    <a:pos x="51" y="9"/>
                  </a:cxn>
                  <a:cxn ang="0">
                    <a:pos x="68" y="3"/>
                  </a:cxn>
                  <a:cxn ang="0">
                    <a:pos x="87" y="0"/>
                  </a:cxn>
                  <a:cxn ang="0">
                    <a:pos x="105" y="1"/>
                  </a:cxn>
                  <a:cxn ang="0">
                    <a:pos x="125" y="5"/>
                  </a:cxn>
                  <a:cxn ang="0">
                    <a:pos x="144" y="11"/>
                  </a:cxn>
                  <a:cxn ang="0">
                    <a:pos x="165" y="21"/>
                  </a:cxn>
                  <a:cxn ang="0">
                    <a:pos x="186" y="32"/>
                  </a:cxn>
                  <a:cxn ang="0">
                    <a:pos x="206" y="45"/>
                  </a:cxn>
                  <a:cxn ang="0">
                    <a:pos x="225" y="60"/>
                  </a:cxn>
                  <a:cxn ang="0">
                    <a:pos x="240" y="77"/>
                  </a:cxn>
                  <a:cxn ang="0">
                    <a:pos x="251" y="97"/>
                  </a:cxn>
                  <a:cxn ang="0">
                    <a:pos x="258" y="119"/>
                  </a:cxn>
                  <a:cxn ang="0">
                    <a:pos x="259" y="144"/>
                  </a:cxn>
                  <a:cxn ang="0">
                    <a:pos x="257" y="168"/>
                  </a:cxn>
                  <a:cxn ang="0">
                    <a:pos x="255" y="187"/>
                  </a:cxn>
                  <a:cxn ang="0">
                    <a:pos x="251" y="202"/>
                  </a:cxn>
                  <a:cxn ang="0">
                    <a:pos x="247" y="212"/>
                  </a:cxn>
                  <a:cxn ang="0">
                    <a:pos x="240" y="218"/>
                  </a:cxn>
                  <a:cxn ang="0">
                    <a:pos x="233" y="219"/>
                  </a:cxn>
                  <a:cxn ang="0">
                    <a:pos x="222" y="216"/>
                  </a:cxn>
                  <a:cxn ang="0">
                    <a:pos x="211" y="210"/>
                  </a:cxn>
                  <a:cxn ang="0">
                    <a:pos x="195" y="200"/>
                  </a:cxn>
                  <a:cxn ang="0">
                    <a:pos x="174" y="189"/>
                  </a:cxn>
                  <a:cxn ang="0">
                    <a:pos x="149" y="176"/>
                  </a:cxn>
                  <a:cxn ang="0">
                    <a:pos x="123" y="162"/>
                  </a:cxn>
                  <a:cxn ang="0">
                    <a:pos x="98" y="150"/>
                  </a:cxn>
                  <a:cxn ang="0">
                    <a:pos x="75" y="138"/>
                  </a:cxn>
                  <a:cxn ang="0">
                    <a:pos x="58" y="129"/>
                  </a:cxn>
                  <a:cxn ang="0">
                    <a:pos x="46" y="123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2" y="121"/>
                  </a:cxn>
                  <a:cxn ang="0">
                    <a:pos x="35" y="117"/>
                  </a:cxn>
                  <a:cxn ang="0">
                    <a:pos x="24" y="112"/>
                  </a:cxn>
                  <a:cxn ang="0">
                    <a:pos x="14" y="104"/>
                  </a:cxn>
                  <a:cxn ang="0">
                    <a:pos x="6" y="93"/>
                  </a:cxn>
                  <a:cxn ang="0">
                    <a:pos x="0" y="81"/>
                  </a:cxn>
                  <a:cxn ang="0">
                    <a:pos x="0" y="67"/>
                  </a:cxn>
                  <a:cxn ang="0">
                    <a:pos x="8" y="49"/>
                  </a:cxn>
                </a:cxnLst>
                <a:rect l="0" t="0" r="r" b="b"/>
                <a:pathLst>
                  <a:path w="259" h="219">
                    <a:moveTo>
                      <a:pt x="8" y="49"/>
                    </a:moveTo>
                    <a:lnTo>
                      <a:pt x="21" y="32"/>
                    </a:lnTo>
                    <a:lnTo>
                      <a:pt x="35" y="20"/>
                    </a:lnTo>
                    <a:lnTo>
                      <a:pt x="51" y="9"/>
                    </a:lnTo>
                    <a:lnTo>
                      <a:pt x="68" y="3"/>
                    </a:lnTo>
                    <a:lnTo>
                      <a:pt x="87" y="0"/>
                    </a:lnTo>
                    <a:lnTo>
                      <a:pt x="105" y="1"/>
                    </a:lnTo>
                    <a:lnTo>
                      <a:pt x="125" y="5"/>
                    </a:lnTo>
                    <a:lnTo>
                      <a:pt x="144" y="11"/>
                    </a:lnTo>
                    <a:lnTo>
                      <a:pt x="165" y="21"/>
                    </a:lnTo>
                    <a:lnTo>
                      <a:pt x="186" y="32"/>
                    </a:lnTo>
                    <a:lnTo>
                      <a:pt x="206" y="45"/>
                    </a:lnTo>
                    <a:lnTo>
                      <a:pt x="225" y="60"/>
                    </a:lnTo>
                    <a:lnTo>
                      <a:pt x="240" y="77"/>
                    </a:lnTo>
                    <a:lnTo>
                      <a:pt x="251" y="97"/>
                    </a:lnTo>
                    <a:lnTo>
                      <a:pt x="258" y="119"/>
                    </a:lnTo>
                    <a:lnTo>
                      <a:pt x="259" y="144"/>
                    </a:lnTo>
                    <a:lnTo>
                      <a:pt x="257" y="168"/>
                    </a:lnTo>
                    <a:lnTo>
                      <a:pt x="255" y="187"/>
                    </a:lnTo>
                    <a:lnTo>
                      <a:pt x="251" y="202"/>
                    </a:lnTo>
                    <a:lnTo>
                      <a:pt x="247" y="212"/>
                    </a:lnTo>
                    <a:lnTo>
                      <a:pt x="240" y="218"/>
                    </a:lnTo>
                    <a:lnTo>
                      <a:pt x="233" y="219"/>
                    </a:lnTo>
                    <a:lnTo>
                      <a:pt x="222" y="216"/>
                    </a:lnTo>
                    <a:lnTo>
                      <a:pt x="211" y="210"/>
                    </a:lnTo>
                    <a:lnTo>
                      <a:pt x="195" y="200"/>
                    </a:lnTo>
                    <a:lnTo>
                      <a:pt x="174" y="189"/>
                    </a:lnTo>
                    <a:lnTo>
                      <a:pt x="149" y="176"/>
                    </a:lnTo>
                    <a:lnTo>
                      <a:pt x="123" y="162"/>
                    </a:lnTo>
                    <a:lnTo>
                      <a:pt x="98" y="150"/>
                    </a:lnTo>
                    <a:lnTo>
                      <a:pt x="75" y="138"/>
                    </a:lnTo>
                    <a:lnTo>
                      <a:pt x="58" y="129"/>
                    </a:lnTo>
                    <a:lnTo>
                      <a:pt x="46" y="123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2" y="121"/>
                    </a:lnTo>
                    <a:lnTo>
                      <a:pt x="35" y="117"/>
                    </a:lnTo>
                    <a:lnTo>
                      <a:pt x="24" y="112"/>
                    </a:lnTo>
                    <a:lnTo>
                      <a:pt x="14" y="104"/>
                    </a:lnTo>
                    <a:lnTo>
                      <a:pt x="6" y="93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9" name="Freeform 45"/>
              <p:cNvSpPr>
                <a:spLocks/>
              </p:cNvSpPr>
              <p:nvPr/>
            </p:nvSpPr>
            <p:spPr bwMode="auto">
              <a:xfrm>
                <a:off x="4830" y="1898"/>
                <a:ext cx="125" cy="106"/>
              </a:xfrm>
              <a:custGeom>
                <a:avLst/>
                <a:gdLst/>
                <a:ahLst/>
                <a:cxnLst>
                  <a:cxn ang="0">
                    <a:pos x="8" y="46"/>
                  </a:cxn>
                  <a:cxn ang="0">
                    <a:pos x="21" y="30"/>
                  </a:cxn>
                  <a:cxn ang="0">
                    <a:pos x="33" y="17"/>
                  </a:cxn>
                  <a:cxn ang="0">
                    <a:pos x="49" y="8"/>
                  </a:cxn>
                  <a:cxn ang="0">
                    <a:pos x="66" y="2"/>
                  </a:cxn>
                  <a:cxn ang="0">
                    <a:pos x="83" y="0"/>
                  </a:cxn>
                  <a:cxn ang="0">
                    <a:pos x="101" y="0"/>
                  </a:cxn>
                  <a:cxn ang="0">
                    <a:pos x="120" y="3"/>
                  </a:cxn>
                  <a:cxn ang="0">
                    <a:pos x="139" y="10"/>
                  </a:cxn>
                  <a:cxn ang="0">
                    <a:pos x="159" y="20"/>
                  </a:cxn>
                  <a:cxn ang="0">
                    <a:pos x="180" y="30"/>
                  </a:cxn>
                  <a:cxn ang="0">
                    <a:pos x="198" y="43"/>
                  </a:cxn>
                  <a:cxn ang="0">
                    <a:pos x="215" y="56"/>
                  </a:cxn>
                  <a:cxn ang="0">
                    <a:pos x="230" y="74"/>
                  </a:cxn>
                  <a:cxn ang="0">
                    <a:pos x="242" y="92"/>
                  </a:cxn>
                  <a:cxn ang="0">
                    <a:pos x="249" y="114"/>
                  </a:cxn>
                  <a:cxn ang="0">
                    <a:pos x="250" y="138"/>
                  </a:cxn>
                  <a:cxn ang="0">
                    <a:pos x="248" y="161"/>
                  </a:cxn>
                  <a:cxn ang="0">
                    <a:pos x="245" y="180"/>
                  </a:cxn>
                  <a:cxn ang="0">
                    <a:pos x="242" y="194"/>
                  </a:cxn>
                  <a:cxn ang="0">
                    <a:pos x="237" y="204"/>
                  </a:cxn>
                  <a:cxn ang="0">
                    <a:pos x="231" y="210"/>
                  </a:cxn>
                  <a:cxn ang="0">
                    <a:pos x="223" y="211"/>
                  </a:cxn>
                  <a:cxn ang="0">
                    <a:pos x="214" y="208"/>
                  </a:cxn>
                  <a:cxn ang="0">
                    <a:pos x="203" y="202"/>
                  </a:cxn>
                  <a:cxn ang="0">
                    <a:pos x="188" y="192"/>
                  </a:cxn>
                  <a:cxn ang="0">
                    <a:pos x="167" y="181"/>
                  </a:cxn>
                  <a:cxn ang="0">
                    <a:pos x="144" y="168"/>
                  </a:cxn>
                  <a:cxn ang="0">
                    <a:pos x="119" y="155"/>
                  </a:cxn>
                  <a:cxn ang="0">
                    <a:pos x="94" y="143"/>
                  </a:cxn>
                  <a:cxn ang="0">
                    <a:pos x="72" y="131"/>
                  </a:cxn>
                  <a:cxn ang="0">
                    <a:pos x="55" y="122"/>
                  </a:cxn>
                  <a:cxn ang="0">
                    <a:pos x="45" y="116"/>
                  </a:cxn>
                  <a:cxn ang="0">
                    <a:pos x="44" y="116"/>
                  </a:cxn>
                  <a:cxn ang="0">
                    <a:pos x="44" y="115"/>
                  </a:cxn>
                  <a:cxn ang="0">
                    <a:pos x="44" y="115"/>
                  </a:cxn>
                  <a:cxn ang="0">
                    <a:pos x="43" y="115"/>
                  </a:cxn>
                  <a:cxn ang="0">
                    <a:pos x="40" y="114"/>
                  </a:cxn>
                  <a:cxn ang="0">
                    <a:pos x="33" y="111"/>
                  </a:cxn>
                  <a:cxn ang="0">
                    <a:pos x="23" y="106"/>
                  </a:cxn>
                  <a:cxn ang="0">
                    <a:pos x="14" y="98"/>
                  </a:cxn>
                  <a:cxn ang="0">
                    <a:pos x="6" y="89"/>
                  </a:cxn>
                  <a:cxn ang="0">
                    <a:pos x="0" y="77"/>
                  </a:cxn>
                  <a:cxn ang="0">
                    <a:pos x="1" y="62"/>
                  </a:cxn>
                  <a:cxn ang="0">
                    <a:pos x="8" y="46"/>
                  </a:cxn>
                </a:cxnLst>
                <a:rect l="0" t="0" r="r" b="b"/>
                <a:pathLst>
                  <a:path w="250" h="211">
                    <a:moveTo>
                      <a:pt x="8" y="46"/>
                    </a:moveTo>
                    <a:lnTo>
                      <a:pt x="21" y="30"/>
                    </a:lnTo>
                    <a:lnTo>
                      <a:pt x="33" y="17"/>
                    </a:lnTo>
                    <a:lnTo>
                      <a:pt x="49" y="8"/>
                    </a:lnTo>
                    <a:lnTo>
                      <a:pt x="66" y="2"/>
                    </a:lnTo>
                    <a:lnTo>
                      <a:pt x="83" y="0"/>
                    </a:lnTo>
                    <a:lnTo>
                      <a:pt x="101" y="0"/>
                    </a:lnTo>
                    <a:lnTo>
                      <a:pt x="120" y="3"/>
                    </a:lnTo>
                    <a:lnTo>
                      <a:pt x="139" y="10"/>
                    </a:lnTo>
                    <a:lnTo>
                      <a:pt x="159" y="20"/>
                    </a:lnTo>
                    <a:lnTo>
                      <a:pt x="180" y="30"/>
                    </a:lnTo>
                    <a:lnTo>
                      <a:pt x="198" y="43"/>
                    </a:lnTo>
                    <a:lnTo>
                      <a:pt x="215" y="56"/>
                    </a:lnTo>
                    <a:lnTo>
                      <a:pt x="230" y="74"/>
                    </a:lnTo>
                    <a:lnTo>
                      <a:pt x="242" y="92"/>
                    </a:lnTo>
                    <a:lnTo>
                      <a:pt x="249" y="114"/>
                    </a:lnTo>
                    <a:lnTo>
                      <a:pt x="250" y="138"/>
                    </a:lnTo>
                    <a:lnTo>
                      <a:pt x="248" y="161"/>
                    </a:lnTo>
                    <a:lnTo>
                      <a:pt x="245" y="180"/>
                    </a:lnTo>
                    <a:lnTo>
                      <a:pt x="242" y="194"/>
                    </a:lnTo>
                    <a:lnTo>
                      <a:pt x="237" y="204"/>
                    </a:lnTo>
                    <a:lnTo>
                      <a:pt x="231" y="210"/>
                    </a:lnTo>
                    <a:lnTo>
                      <a:pt x="223" y="211"/>
                    </a:lnTo>
                    <a:lnTo>
                      <a:pt x="214" y="208"/>
                    </a:lnTo>
                    <a:lnTo>
                      <a:pt x="203" y="202"/>
                    </a:lnTo>
                    <a:lnTo>
                      <a:pt x="188" y="192"/>
                    </a:lnTo>
                    <a:lnTo>
                      <a:pt x="167" y="181"/>
                    </a:lnTo>
                    <a:lnTo>
                      <a:pt x="144" y="168"/>
                    </a:lnTo>
                    <a:lnTo>
                      <a:pt x="119" y="155"/>
                    </a:lnTo>
                    <a:lnTo>
                      <a:pt x="94" y="143"/>
                    </a:lnTo>
                    <a:lnTo>
                      <a:pt x="72" y="131"/>
                    </a:lnTo>
                    <a:lnTo>
                      <a:pt x="55" y="122"/>
                    </a:lnTo>
                    <a:lnTo>
                      <a:pt x="45" y="116"/>
                    </a:lnTo>
                    <a:lnTo>
                      <a:pt x="44" y="116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3" y="115"/>
                    </a:lnTo>
                    <a:lnTo>
                      <a:pt x="40" y="114"/>
                    </a:lnTo>
                    <a:lnTo>
                      <a:pt x="33" y="111"/>
                    </a:lnTo>
                    <a:lnTo>
                      <a:pt x="23" y="106"/>
                    </a:lnTo>
                    <a:lnTo>
                      <a:pt x="14" y="98"/>
                    </a:lnTo>
                    <a:lnTo>
                      <a:pt x="6" y="89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0" name="Freeform 46"/>
              <p:cNvSpPr>
                <a:spLocks/>
              </p:cNvSpPr>
              <p:nvPr/>
            </p:nvSpPr>
            <p:spPr bwMode="auto">
              <a:xfrm>
                <a:off x="4834" y="1900"/>
                <a:ext cx="120" cy="102"/>
              </a:xfrm>
              <a:custGeom>
                <a:avLst/>
                <a:gdLst/>
                <a:ahLst/>
                <a:cxnLst>
                  <a:cxn ang="0">
                    <a:pos x="40" y="111"/>
                  </a:cxn>
                  <a:cxn ang="0">
                    <a:pos x="38" y="110"/>
                  </a:cxn>
                  <a:cxn ang="0">
                    <a:pos x="31" y="107"/>
                  </a:cxn>
                  <a:cxn ang="0">
                    <a:pos x="22" y="103"/>
                  </a:cxn>
                  <a:cxn ang="0">
                    <a:pos x="12" y="96"/>
                  </a:cxn>
                  <a:cxn ang="0">
                    <a:pos x="4" y="87"/>
                  </a:cxn>
                  <a:cxn ang="0">
                    <a:pos x="0" y="75"/>
                  </a:cxn>
                  <a:cxn ang="0">
                    <a:pos x="0" y="62"/>
                  </a:cxn>
                  <a:cxn ang="0">
                    <a:pos x="7" y="46"/>
                  </a:cxn>
                  <a:cxn ang="0">
                    <a:pos x="18" y="30"/>
                  </a:cxn>
                  <a:cxn ang="0">
                    <a:pos x="32" y="19"/>
                  </a:cxn>
                  <a:cxn ang="0">
                    <a:pos x="46" y="10"/>
                  </a:cxn>
                  <a:cxn ang="0">
                    <a:pos x="62" y="4"/>
                  </a:cxn>
                  <a:cxn ang="0">
                    <a:pos x="79" y="0"/>
                  </a:cxn>
                  <a:cxn ang="0">
                    <a:pos x="97" y="1"/>
                  </a:cxn>
                  <a:cxn ang="0">
                    <a:pos x="115" y="5"/>
                  </a:cxn>
                  <a:cxn ang="0">
                    <a:pos x="133" y="11"/>
                  </a:cxn>
                  <a:cxn ang="0">
                    <a:pos x="152" y="19"/>
                  </a:cxn>
                  <a:cxn ang="0">
                    <a:pos x="171" y="29"/>
                  </a:cxn>
                  <a:cxn ang="0">
                    <a:pos x="190" y="42"/>
                  </a:cxn>
                  <a:cxn ang="0">
                    <a:pos x="207" y="56"/>
                  </a:cxn>
                  <a:cxn ang="0">
                    <a:pos x="221" y="73"/>
                  </a:cxn>
                  <a:cxn ang="0">
                    <a:pos x="231" y="91"/>
                  </a:cxn>
                  <a:cxn ang="0">
                    <a:pos x="238" y="112"/>
                  </a:cxn>
                  <a:cxn ang="0">
                    <a:pos x="239" y="135"/>
                  </a:cxn>
                  <a:cxn ang="0">
                    <a:pos x="237" y="157"/>
                  </a:cxn>
                  <a:cxn ang="0">
                    <a:pos x="235" y="174"/>
                  </a:cxn>
                  <a:cxn ang="0">
                    <a:pos x="231" y="188"/>
                  </a:cxn>
                  <a:cxn ang="0">
                    <a:pos x="227" y="197"/>
                  </a:cxn>
                  <a:cxn ang="0">
                    <a:pos x="221" y="203"/>
                  </a:cxn>
                  <a:cxn ang="0">
                    <a:pos x="214" y="204"/>
                  </a:cxn>
                  <a:cxn ang="0">
                    <a:pos x="205" y="202"/>
                  </a:cxn>
                  <a:cxn ang="0">
                    <a:pos x="194" y="195"/>
                  </a:cxn>
                  <a:cxn ang="0">
                    <a:pos x="179" y="186"/>
                  </a:cxn>
                  <a:cxn ang="0">
                    <a:pos x="159" y="174"/>
                  </a:cxn>
                  <a:cxn ang="0">
                    <a:pos x="135" y="162"/>
                  </a:cxn>
                  <a:cxn ang="0">
                    <a:pos x="110" y="149"/>
                  </a:cxn>
                  <a:cxn ang="0">
                    <a:pos x="86" y="136"/>
                  </a:cxn>
                  <a:cxn ang="0">
                    <a:pos x="65" y="126"/>
                  </a:cxn>
                  <a:cxn ang="0">
                    <a:pos x="49" y="117"/>
                  </a:cxn>
                  <a:cxn ang="0">
                    <a:pos x="40" y="111"/>
                  </a:cxn>
                </a:cxnLst>
                <a:rect l="0" t="0" r="r" b="b"/>
                <a:pathLst>
                  <a:path w="239" h="204">
                    <a:moveTo>
                      <a:pt x="40" y="111"/>
                    </a:moveTo>
                    <a:lnTo>
                      <a:pt x="38" y="110"/>
                    </a:lnTo>
                    <a:lnTo>
                      <a:pt x="31" y="107"/>
                    </a:lnTo>
                    <a:lnTo>
                      <a:pt x="22" y="103"/>
                    </a:lnTo>
                    <a:lnTo>
                      <a:pt x="12" y="96"/>
                    </a:lnTo>
                    <a:lnTo>
                      <a:pt x="4" y="87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7" y="46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6" y="10"/>
                    </a:lnTo>
                    <a:lnTo>
                      <a:pt x="62" y="4"/>
                    </a:lnTo>
                    <a:lnTo>
                      <a:pt x="79" y="0"/>
                    </a:lnTo>
                    <a:lnTo>
                      <a:pt x="97" y="1"/>
                    </a:lnTo>
                    <a:lnTo>
                      <a:pt x="115" y="5"/>
                    </a:lnTo>
                    <a:lnTo>
                      <a:pt x="133" y="11"/>
                    </a:lnTo>
                    <a:lnTo>
                      <a:pt x="152" y="19"/>
                    </a:lnTo>
                    <a:lnTo>
                      <a:pt x="171" y="29"/>
                    </a:lnTo>
                    <a:lnTo>
                      <a:pt x="190" y="42"/>
                    </a:lnTo>
                    <a:lnTo>
                      <a:pt x="207" y="56"/>
                    </a:lnTo>
                    <a:lnTo>
                      <a:pt x="221" y="73"/>
                    </a:lnTo>
                    <a:lnTo>
                      <a:pt x="231" y="91"/>
                    </a:lnTo>
                    <a:lnTo>
                      <a:pt x="238" y="112"/>
                    </a:lnTo>
                    <a:lnTo>
                      <a:pt x="239" y="135"/>
                    </a:lnTo>
                    <a:lnTo>
                      <a:pt x="237" y="157"/>
                    </a:lnTo>
                    <a:lnTo>
                      <a:pt x="235" y="174"/>
                    </a:lnTo>
                    <a:lnTo>
                      <a:pt x="231" y="188"/>
                    </a:lnTo>
                    <a:lnTo>
                      <a:pt x="227" y="197"/>
                    </a:lnTo>
                    <a:lnTo>
                      <a:pt x="221" y="203"/>
                    </a:lnTo>
                    <a:lnTo>
                      <a:pt x="214" y="204"/>
                    </a:lnTo>
                    <a:lnTo>
                      <a:pt x="205" y="202"/>
                    </a:lnTo>
                    <a:lnTo>
                      <a:pt x="194" y="195"/>
                    </a:lnTo>
                    <a:lnTo>
                      <a:pt x="179" y="186"/>
                    </a:lnTo>
                    <a:lnTo>
                      <a:pt x="159" y="174"/>
                    </a:lnTo>
                    <a:lnTo>
                      <a:pt x="135" y="162"/>
                    </a:lnTo>
                    <a:lnTo>
                      <a:pt x="110" y="149"/>
                    </a:lnTo>
                    <a:lnTo>
                      <a:pt x="86" y="136"/>
                    </a:lnTo>
                    <a:lnTo>
                      <a:pt x="65" y="126"/>
                    </a:lnTo>
                    <a:lnTo>
                      <a:pt x="49" y="117"/>
                    </a:lnTo>
                    <a:lnTo>
                      <a:pt x="40" y="111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1" name="Freeform 47"/>
              <p:cNvSpPr>
                <a:spLocks/>
              </p:cNvSpPr>
              <p:nvPr/>
            </p:nvSpPr>
            <p:spPr bwMode="auto">
              <a:xfrm>
                <a:off x="4931" y="2076"/>
                <a:ext cx="111" cy="151"/>
              </a:xfrm>
              <a:custGeom>
                <a:avLst/>
                <a:gdLst/>
                <a:ahLst/>
                <a:cxnLst>
                  <a:cxn ang="0">
                    <a:pos x="35" y="175"/>
                  </a:cxn>
                  <a:cxn ang="0">
                    <a:pos x="34" y="173"/>
                  </a:cxn>
                  <a:cxn ang="0">
                    <a:pos x="29" y="167"/>
                  </a:cxn>
                  <a:cxn ang="0">
                    <a:pos x="22" y="158"/>
                  </a:cxn>
                  <a:cxn ang="0">
                    <a:pos x="17" y="145"/>
                  </a:cxn>
                  <a:cxn ang="0">
                    <a:pos x="10" y="130"/>
                  </a:cxn>
                  <a:cxn ang="0">
                    <a:pos x="4" y="113"/>
                  </a:cxn>
                  <a:cxn ang="0">
                    <a:pos x="0" y="92"/>
                  </a:cxn>
                  <a:cxn ang="0">
                    <a:pos x="0" y="70"/>
                  </a:cxn>
                  <a:cxn ang="0">
                    <a:pos x="4" y="48"/>
                  </a:cxn>
                  <a:cxn ang="0">
                    <a:pos x="11" y="30"/>
                  </a:cxn>
                  <a:cxn ang="0">
                    <a:pos x="20" y="16"/>
                  </a:cxn>
                  <a:cxn ang="0">
                    <a:pos x="30" y="6"/>
                  </a:cxn>
                  <a:cxn ang="0">
                    <a:pos x="42" y="0"/>
                  </a:cxn>
                  <a:cxn ang="0">
                    <a:pos x="56" y="1"/>
                  </a:cxn>
                  <a:cxn ang="0">
                    <a:pos x="70" y="8"/>
                  </a:cxn>
                  <a:cxn ang="0">
                    <a:pos x="83" y="22"/>
                  </a:cxn>
                  <a:cxn ang="0">
                    <a:pos x="95" y="39"/>
                  </a:cxn>
                  <a:cxn ang="0">
                    <a:pos x="103" y="56"/>
                  </a:cxn>
                  <a:cxn ang="0">
                    <a:pos x="108" y="72"/>
                  </a:cxn>
                  <a:cxn ang="0">
                    <a:pos x="111" y="87"/>
                  </a:cxn>
                  <a:cxn ang="0">
                    <a:pos x="114" y="105"/>
                  </a:cxn>
                  <a:cxn ang="0">
                    <a:pos x="118" y="121"/>
                  </a:cxn>
                  <a:cxn ang="0">
                    <a:pos x="124" y="138"/>
                  </a:cxn>
                  <a:cxn ang="0">
                    <a:pos x="132" y="158"/>
                  </a:cxn>
                  <a:cxn ang="0">
                    <a:pos x="143" y="176"/>
                  </a:cxn>
                  <a:cxn ang="0">
                    <a:pos x="156" y="193"/>
                  </a:cxn>
                  <a:cxn ang="0">
                    <a:pos x="171" y="210"/>
                  </a:cxn>
                  <a:cxn ang="0">
                    <a:pos x="185" y="225"/>
                  </a:cxn>
                  <a:cxn ang="0">
                    <a:pos x="199" y="238"/>
                  </a:cxn>
                  <a:cxn ang="0">
                    <a:pos x="209" y="253"/>
                  </a:cxn>
                  <a:cxn ang="0">
                    <a:pos x="217" y="268"/>
                  </a:cxn>
                  <a:cxn ang="0">
                    <a:pos x="222" y="283"/>
                  </a:cxn>
                  <a:cxn ang="0">
                    <a:pos x="222" y="296"/>
                  </a:cxn>
                  <a:cxn ang="0">
                    <a:pos x="217" y="302"/>
                  </a:cxn>
                  <a:cxn ang="0">
                    <a:pos x="210" y="302"/>
                  </a:cxn>
                  <a:cxn ang="0">
                    <a:pos x="201" y="298"/>
                  </a:cxn>
                  <a:cxn ang="0">
                    <a:pos x="190" y="293"/>
                  </a:cxn>
                  <a:cxn ang="0">
                    <a:pos x="179" y="286"/>
                  </a:cxn>
                  <a:cxn ang="0">
                    <a:pos x="167" y="278"/>
                  </a:cxn>
                  <a:cxn ang="0">
                    <a:pos x="158" y="272"/>
                  </a:cxn>
                  <a:cxn ang="0">
                    <a:pos x="147" y="266"/>
                  </a:cxn>
                  <a:cxn ang="0">
                    <a:pos x="133" y="258"/>
                  </a:cxn>
                  <a:cxn ang="0">
                    <a:pos x="117" y="249"/>
                  </a:cxn>
                  <a:cxn ang="0">
                    <a:pos x="99" y="237"/>
                  </a:cxn>
                  <a:cxn ang="0">
                    <a:pos x="81" y="223"/>
                  </a:cxn>
                  <a:cxn ang="0">
                    <a:pos x="64" y="208"/>
                  </a:cxn>
                  <a:cxn ang="0">
                    <a:pos x="48" y="192"/>
                  </a:cxn>
                  <a:cxn ang="0">
                    <a:pos x="35" y="175"/>
                  </a:cxn>
                </a:cxnLst>
                <a:rect l="0" t="0" r="r" b="b"/>
                <a:pathLst>
                  <a:path w="222" h="302">
                    <a:moveTo>
                      <a:pt x="35" y="175"/>
                    </a:moveTo>
                    <a:lnTo>
                      <a:pt x="34" y="173"/>
                    </a:lnTo>
                    <a:lnTo>
                      <a:pt x="29" y="167"/>
                    </a:lnTo>
                    <a:lnTo>
                      <a:pt x="22" y="158"/>
                    </a:lnTo>
                    <a:lnTo>
                      <a:pt x="17" y="145"/>
                    </a:lnTo>
                    <a:lnTo>
                      <a:pt x="10" y="130"/>
                    </a:lnTo>
                    <a:lnTo>
                      <a:pt x="4" y="113"/>
                    </a:lnTo>
                    <a:lnTo>
                      <a:pt x="0" y="92"/>
                    </a:lnTo>
                    <a:lnTo>
                      <a:pt x="0" y="70"/>
                    </a:lnTo>
                    <a:lnTo>
                      <a:pt x="4" y="48"/>
                    </a:lnTo>
                    <a:lnTo>
                      <a:pt x="11" y="30"/>
                    </a:lnTo>
                    <a:lnTo>
                      <a:pt x="20" y="16"/>
                    </a:lnTo>
                    <a:lnTo>
                      <a:pt x="30" y="6"/>
                    </a:lnTo>
                    <a:lnTo>
                      <a:pt x="42" y="0"/>
                    </a:lnTo>
                    <a:lnTo>
                      <a:pt x="56" y="1"/>
                    </a:lnTo>
                    <a:lnTo>
                      <a:pt x="70" y="8"/>
                    </a:lnTo>
                    <a:lnTo>
                      <a:pt x="83" y="22"/>
                    </a:lnTo>
                    <a:lnTo>
                      <a:pt x="95" y="39"/>
                    </a:lnTo>
                    <a:lnTo>
                      <a:pt x="103" y="56"/>
                    </a:lnTo>
                    <a:lnTo>
                      <a:pt x="108" y="72"/>
                    </a:lnTo>
                    <a:lnTo>
                      <a:pt x="111" y="87"/>
                    </a:lnTo>
                    <a:lnTo>
                      <a:pt x="114" y="105"/>
                    </a:lnTo>
                    <a:lnTo>
                      <a:pt x="118" y="121"/>
                    </a:lnTo>
                    <a:lnTo>
                      <a:pt x="124" y="138"/>
                    </a:lnTo>
                    <a:lnTo>
                      <a:pt x="132" y="158"/>
                    </a:lnTo>
                    <a:lnTo>
                      <a:pt x="143" y="176"/>
                    </a:lnTo>
                    <a:lnTo>
                      <a:pt x="156" y="193"/>
                    </a:lnTo>
                    <a:lnTo>
                      <a:pt x="171" y="210"/>
                    </a:lnTo>
                    <a:lnTo>
                      <a:pt x="185" y="225"/>
                    </a:lnTo>
                    <a:lnTo>
                      <a:pt x="199" y="238"/>
                    </a:lnTo>
                    <a:lnTo>
                      <a:pt x="209" y="253"/>
                    </a:lnTo>
                    <a:lnTo>
                      <a:pt x="217" y="268"/>
                    </a:lnTo>
                    <a:lnTo>
                      <a:pt x="222" y="283"/>
                    </a:lnTo>
                    <a:lnTo>
                      <a:pt x="222" y="296"/>
                    </a:lnTo>
                    <a:lnTo>
                      <a:pt x="217" y="302"/>
                    </a:lnTo>
                    <a:lnTo>
                      <a:pt x="210" y="302"/>
                    </a:lnTo>
                    <a:lnTo>
                      <a:pt x="201" y="298"/>
                    </a:lnTo>
                    <a:lnTo>
                      <a:pt x="190" y="293"/>
                    </a:lnTo>
                    <a:lnTo>
                      <a:pt x="179" y="286"/>
                    </a:lnTo>
                    <a:lnTo>
                      <a:pt x="167" y="278"/>
                    </a:lnTo>
                    <a:lnTo>
                      <a:pt x="158" y="272"/>
                    </a:lnTo>
                    <a:lnTo>
                      <a:pt x="147" y="266"/>
                    </a:lnTo>
                    <a:lnTo>
                      <a:pt x="133" y="258"/>
                    </a:lnTo>
                    <a:lnTo>
                      <a:pt x="117" y="249"/>
                    </a:lnTo>
                    <a:lnTo>
                      <a:pt x="99" y="237"/>
                    </a:lnTo>
                    <a:lnTo>
                      <a:pt x="81" y="223"/>
                    </a:lnTo>
                    <a:lnTo>
                      <a:pt x="64" y="208"/>
                    </a:lnTo>
                    <a:lnTo>
                      <a:pt x="48" y="192"/>
                    </a:lnTo>
                    <a:lnTo>
                      <a:pt x="35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2" name="Freeform 48"/>
              <p:cNvSpPr>
                <a:spLocks/>
              </p:cNvSpPr>
              <p:nvPr/>
            </p:nvSpPr>
            <p:spPr bwMode="auto">
              <a:xfrm>
                <a:off x="4932" y="2079"/>
                <a:ext cx="107" cy="146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91" y="38"/>
                  </a:cxn>
                  <a:cxn ang="0">
                    <a:pos x="99" y="54"/>
                  </a:cxn>
                  <a:cxn ang="0">
                    <a:pos x="103" y="69"/>
                  </a:cxn>
                  <a:cxn ang="0">
                    <a:pos x="107" y="85"/>
                  </a:cxn>
                  <a:cxn ang="0">
                    <a:pos x="109" y="100"/>
                  </a:cxn>
                  <a:cxn ang="0">
                    <a:pos x="113" y="117"/>
                  </a:cxn>
                  <a:cxn ang="0">
                    <a:pos x="118" y="134"/>
                  </a:cxn>
                  <a:cxn ang="0">
                    <a:pos x="126" y="153"/>
                  </a:cxn>
                  <a:cxn ang="0">
                    <a:pos x="137" y="171"/>
                  </a:cxn>
                  <a:cxn ang="0">
                    <a:pos x="151" y="187"/>
                  </a:cxn>
                  <a:cxn ang="0">
                    <a:pos x="164" y="203"/>
                  </a:cxn>
                  <a:cxn ang="0">
                    <a:pos x="178" y="217"/>
                  </a:cxn>
                  <a:cxn ang="0">
                    <a:pos x="191" y="231"/>
                  </a:cxn>
                  <a:cxn ang="0">
                    <a:pos x="202" y="245"/>
                  </a:cxn>
                  <a:cxn ang="0">
                    <a:pos x="209" y="259"/>
                  </a:cxn>
                  <a:cxn ang="0">
                    <a:pos x="214" y="274"/>
                  </a:cxn>
                  <a:cxn ang="0">
                    <a:pos x="214" y="285"/>
                  </a:cxn>
                  <a:cxn ang="0">
                    <a:pos x="210" y="291"/>
                  </a:cxn>
                  <a:cxn ang="0">
                    <a:pos x="204" y="292"/>
                  </a:cxn>
                  <a:cxn ang="0">
                    <a:pos x="194" y="290"/>
                  </a:cxn>
                  <a:cxn ang="0">
                    <a:pos x="184" y="284"/>
                  </a:cxn>
                  <a:cxn ang="0">
                    <a:pos x="172" y="277"/>
                  </a:cxn>
                  <a:cxn ang="0">
                    <a:pos x="162" y="270"/>
                  </a:cxn>
                  <a:cxn ang="0">
                    <a:pos x="153" y="264"/>
                  </a:cxn>
                  <a:cxn ang="0">
                    <a:pos x="143" y="259"/>
                  </a:cxn>
                  <a:cxn ang="0">
                    <a:pos x="130" y="251"/>
                  </a:cxn>
                  <a:cxn ang="0">
                    <a:pos x="114" y="241"/>
                  </a:cxn>
                  <a:cxn ang="0">
                    <a:pos x="98" y="231"/>
                  </a:cxn>
                  <a:cxn ang="0">
                    <a:pos x="82" y="218"/>
                  </a:cxn>
                  <a:cxn ang="0">
                    <a:pos x="64" y="205"/>
                  </a:cxn>
                  <a:cxn ang="0">
                    <a:pos x="49" y="190"/>
                  </a:cxn>
                  <a:cxn ang="0">
                    <a:pos x="37" y="173"/>
                  </a:cxn>
                  <a:cxn ang="0">
                    <a:pos x="35" y="172"/>
                  </a:cxn>
                  <a:cxn ang="0">
                    <a:pos x="35" y="171"/>
                  </a:cxn>
                  <a:cxn ang="0">
                    <a:pos x="34" y="170"/>
                  </a:cxn>
                  <a:cxn ang="0">
                    <a:pos x="33" y="169"/>
                  </a:cxn>
                  <a:cxn ang="0">
                    <a:pos x="32" y="167"/>
                  </a:cxn>
                  <a:cxn ang="0">
                    <a:pos x="27" y="161"/>
                  </a:cxn>
                  <a:cxn ang="0">
                    <a:pos x="22" y="153"/>
                  </a:cxn>
                  <a:cxn ang="0">
                    <a:pos x="15" y="140"/>
                  </a:cxn>
                  <a:cxn ang="0">
                    <a:pos x="8" y="125"/>
                  </a:cxn>
                  <a:cxn ang="0">
                    <a:pos x="3" y="108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3" y="47"/>
                  </a:cxn>
                  <a:cxn ang="0">
                    <a:pos x="9" y="28"/>
                  </a:cxn>
                  <a:cxn ang="0">
                    <a:pos x="17" y="15"/>
                  </a:cxn>
                  <a:cxn ang="0">
                    <a:pos x="27" y="4"/>
                  </a:cxn>
                  <a:cxn ang="0">
                    <a:pos x="40" y="0"/>
                  </a:cxn>
                  <a:cxn ang="0">
                    <a:pos x="53" y="0"/>
                  </a:cxn>
                  <a:cxn ang="0">
                    <a:pos x="65" y="6"/>
                  </a:cxn>
                  <a:cxn ang="0">
                    <a:pos x="79" y="20"/>
                  </a:cxn>
                </a:cxnLst>
                <a:rect l="0" t="0" r="r" b="b"/>
                <a:pathLst>
                  <a:path w="214" h="292">
                    <a:moveTo>
                      <a:pt x="79" y="20"/>
                    </a:moveTo>
                    <a:lnTo>
                      <a:pt x="91" y="38"/>
                    </a:lnTo>
                    <a:lnTo>
                      <a:pt x="99" y="54"/>
                    </a:lnTo>
                    <a:lnTo>
                      <a:pt x="103" y="69"/>
                    </a:lnTo>
                    <a:lnTo>
                      <a:pt x="107" y="85"/>
                    </a:lnTo>
                    <a:lnTo>
                      <a:pt x="109" y="100"/>
                    </a:lnTo>
                    <a:lnTo>
                      <a:pt x="113" y="117"/>
                    </a:lnTo>
                    <a:lnTo>
                      <a:pt x="118" y="134"/>
                    </a:lnTo>
                    <a:lnTo>
                      <a:pt x="126" y="153"/>
                    </a:lnTo>
                    <a:lnTo>
                      <a:pt x="137" y="171"/>
                    </a:lnTo>
                    <a:lnTo>
                      <a:pt x="151" y="187"/>
                    </a:lnTo>
                    <a:lnTo>
                      <a:pt x="164" y="203"/>
                    </a:lnTo>
                    <a:lnTo>
                      <a:pt x="178" y="217"/>
                    </a:lnTo>
                    <a:lnTo>
                      <a:pt x="191" y="231"/>
                    </a:lnTo>
                    <a:lnTo>
                      <a:pt x="202" y="245"/>
                    </a:lnTo>
                    <a:lnTo>
                      <a:pt x="209" y="259"/>
                    </a:lnTo>
                    <a:lnTo>
                      <a:pt x="214" y="274"/>
                    </a:lnTo>
                    <a:lnTo>
                      <a:pt x="214" y="285"/>
                    </a:lnTo>
                    <a:lnTo>
                      <a:pt x="210" y="291"/>
                    </a:lnTo>
                    <a:lnTo>
                      <a:pt x="204" y="292"/>
                    </a:lnTo>
                    <a:lnTo>
                      <a:pt x="194" y="290"/>
                    </a:lnTo>
                    <a:lnTo>
                      <a:pt x="184" y="284"/>
                    </a:lnTo>
                    <a:lnTo>
                      <a:pt x="172" y="277"/>
                    </a:lnTo>
                    <a:lnTo>
                      <a:pt x="162" y="270"/>
                    </a:lnTo>
                    <a:lnTo>
                      <a:pt x="153" y="264"/>
                    </a:lnTo>
                    <a:lnTo>
                      <a:pt x="143" y="259"/>
                    </a:lnTo>
                    <a:lnTo>
                      <a:pt x="130" y="251"/>
                    </a:lnTo>
                    <a:lnTo>
                      <a:pt x="114" y="241"/>
                    </a:lnTo>
                    <a:lnTo>
                      <a:pt x="98" y="231"/>
                    </a:lnTo>
                    <a:lnTo>
                      <a:pt x="82" y="218"/>
                    </a:lnTo>
                    <a:lnTo>
                      <a:pt x="64" y="205"/>
                    </a:lnTo>
                    <a:lnTo>
                      <a:pt x="49" y="190"/>
                    </a:lnTo>
                    <a:lnTo>
                      <a:pt x="37" y="173"/>
                    </a:lnTo>
                    <a:lnTo>
                      <a:pt x="35" y="172"/>
                    </a:lnTo>
                    <a:lnTo>
                      <a:pt x="35" y="171"/>
                    </a:lnTo>
                    <a:lnTo>
                      <a:pt x="34" y="170"/>
                    </a:lnTo>
                    <a:lnTo>
                      <a:pt x="33" y="169"/>
                    </a:lnTo>
                    <a:lnTo>
                      <a:pt x="32" y="167"/>
                    </a:lnTo>
                    <a:lnTo>
                      <a:pt x="27" y="161"/>
                    </a:lnTo>
                    <a:lnTo>
                      <a:pt x="22" y="153"/>
                    </a:lnTo>
                    <a:lnTo>
                      <a:pt x="15" y="140"/>
                    </a:lnTo>
                    <a:lnTo>
                      <a:pt x="8" y="125"/>
                    </a:lnTo>
                    <a:lnTo>
                      <a:pt x="3" y="108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3" y="47"/>
                    </a:lnTo>
                    <a:lnTo>
                      <a:pt x="9" y="28"/>
                    </a:lnTo>
                    <a:lnTo>
                      <a:pt x="17" y="15"/>
                    </a:lnTo>
                    <a:lnTo>
                      <a:pt x="27" y="4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5" y="6"/>
                    </a:lnTo>
                    <a:lnTo>
                      <a:pt x="79" y="20"/>
                    </a:lnTo>
                    <a:close/>
                  </a:path>
                </a:pathLst>
              </a:custGeom>
              <a:solidFill>
                <a:srgbClr val="F4EA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3" name="Freeform 49"/>
              <p:cNvSpPr>
                <a:spLocks/>
              </p:cNvSpPr>
              <p:nvPr/>
            </p:nvSpPr>
            <p:spPr bwMode="auto">
              <a:xfrm>
                <a:off x="4934" y="2080"/>
                <a:ext cx="103" cy="143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88" y="37"/>
                  </a:cxn>
                  <a:cxn ang="0">
                    <a:pos x="94" y="53"/>
                  </a:cxn>
                  <a:cxn ang="0">
                    <a:pos x="99" y="68"/>
                  </a:cxn>
                  <a:cxn ang="0">
                    <a:pos x="103" y="83"/>
                  </a:cxn>
                  <a:cxn ang="0">
                    <a:pos x="106" y="99"/>
                  </a:cxn>
                  <a:cxn ang="0">
                    <a:pos x="109" y="114"/>
                  </a:cxn>
                  <a:cxn ang="0">
                    <a:pos x="114" y="131"/>
                  </a:cxn>
                  <a:cxn ang="0">
                    <a:pos x="122" y="150"/>
                  </a:cxn>
                  <a:cxn ang="0">
                    <a:pos x="132" y="167"/>
                  </a:cxn>
                  <a:cxn ang="0">
                    <a:pos x="145" y="183"/>
                  </a:cxn>
                  <a:cxn ang="0">
                    <a:pos x="159" y="198"/>
                  </a:cxn>
                  <a:cxn ang="0">
                    <a:pos x="172" y="212"/>
                  </a:cxn>
                  <a:cxn ang="0">
                    <a:pos x="184" y="226"/>
                  </a:cxn>
                  <a:cxn ang="0">
                    <a:pos x="195" y="238"/>
                  </a:cxn>
                  <a:cxn ang="0">
                    <a:pos x="203" y="252"/>
                  </a:cxn>
                  <a:cxn ang="0">
                    <a:pos x="207" y="267"/>
                  </a:cxn>
                  <a:cxn ang="0">
                    <a:pos x="207" y="279"/>
                  </a:cxn>
                  <a:cxn ang="0">
                    <a:pos x="204" y="285"/>
                  </a:cxn>
                  <a:cxn ang="0">
                    <a:pos x="197" y="286"/>
                  </a:cxn>
                  <a:cxn ang="0">
                    <a:pos x="189" y="282"/>
                  </a:cxn>
                  <a:cxn ang="0">
                    <a:pos x="179" y="278"/>
                  </a:cxn>
                  <a:cxn ang="0">
                    <a:pos x="168" y="271"/>
                  </a:cxn>
                  <a:cxn ang="0">
                    <a:pos x="158" y="264"/>
                  </a:cxn>
                  <a:cxn ang="0">
                    <a:pos x="149" y="258"/>
                  </a:cxn>
                  <a:cxn ang="0">
                    <a:pos x="138" y="252"/>
                  </a:cxn>
                  <a:cxn ang="0">
                    <a:pos x="126" y="245"/>
                  </a:cxn>
                  <a:cxn ang="0">
                    <a:pos x="112" y="236"/>
                  </a:cxn>
                  <a:cxn ang="0">
                    <a:pos x="96" y="226"/>
                  </a:cxn>
                  <a:cxn ang="0">
                    <a:pos x="80" y="214"/>
                  </a:cxn>
                  <a:cxn ang="0">
                    <a:pos x="63" y="200"/>
                  </a:cxn>
                  <a:cxn ang="0">
                    <a:pos x="48" y="185"/>
                  </a:cxn>
                  <a:cxn ang="0">
                    <a:pos x="36" y="169"/>
                  </a:cxn>
                  <a:cxn ang="0">
                    <a:pos x="35" y="168"/>
                  </a:cxn>
                  <a:cxn ang="0">
                    <a:pos x="35" y="167"/>
                  </a:cxn>
                  <a:cxn ang="0">
                    <a:pos x="33" y="167"/>
                  </a:cxn>
                  <a:cxn ang="0">
                    <a:pos x="33" y="166"/>
                  </a:cxn>
                  <a:cxn ang="0">
                    <a:pos x="31" y="164"/>
                  </a:cxn>
                  <a:cxn ang="0">
                    <a:pos x="27" y="158"/>
                  </a:cxn>
                  <a:cxn ang="0">
                    <a:pos x="21" y="150"/>
                  </a:cxn>
                  <a:cxn ang="0">
                    <a:pos x="15" y="137"/>
                  </a:cxn>
                  <a:cxn ang="0">
                    <a:pos x="8" y="123"/>
                  </a:cxn>
                  <a:cxn ang="0">
                    <a:pos x="4" y="106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4" y="46"/>
                  </a:cxn>
                  <a:cxn ang="0">
                    <a:pos x="9" y="29"/>
                  </a:cxn>
                  <a:cxn ang="0">
                    <a:pos x="17" y="15"/>
                  </a:cxn>
                  <a:cxn ang="0">
                    <a:pos x="27" y="5"/>
                  </a:cxn>
                  <a:cxn ang="0">
                    <a:pos x="38" y="0"/>
                  </a:cxn>
                  <a:cxn ang="0">
                    <a:pos x="51" y="1"/>
                  </a:cxn>
                  <a:cxn ang="0">
                    <a:pos x="63" y="7"/>
                  </a:cxn>
                  <a:cxn ang="0">
                    <a:pos x="76" y="21"/>
                  </a:cxn>
                </a:cxnLst>
                <a:rect l="0" t="0" r="r" b="b"/>
                <a:pathLst>
                  <a:path w="207" h="286">
                    <a:moveTo>
                      <a:pt x="76" y="21"/>
                    </a:moveTo>
                    <a:lnTo>
                      <a:pt x="88" y="37"/>
                    </a:lnTo>
                    <a:lnTo>
                      <a:pt x="94" y="53"/>
                    </a:lnTo>
                    <a:lnTo>
                      <a:pt x="99" y="68"/>
                    </a:lnTo>
                    <a:lnTo>
                      <a:pt x="103" y="83"/>
                    </a:lnTo>
                    <a:lnTo>
                      <a:pt x="106" y="99"/>
                    </a:lnTo>
                    <a:lnTo>
                      <a:pt x="109" y="114"/>
                    </a:lnTo>
                    <a:lnTo>
                      <a:pt x="114" y="131"/>
                    </a:lnTo>
                    <a:lnTo>
                      <a:pt x="122" y="150"/>
                    </a:lnTo>
                    <a:lnTo>
                      <a:pt x="132" y="167"/>
                    </a:lnTo>
                    <a:lnTo>
                      <a:pt x="145" y="183"/>
                    </a:lnTo>
                    <a:lnTo>
                      <a:pt x="159" y="198"/>
                    </a:lnTo>
                    <a:lnTo>
                      <a:pt x="172" y="212"/>
                    </a:lnTo>
                    <a:lnTo>
                      <a:pt x="184" y="226"/>
                    </a:lnTo>
                    <a:lnTo>
                      <a:pt x="195" y="238"/>
                    </a:lnTo>
                    <a:lnTo>
                      <a:pt x="203" y="252"/>
                    </a:lnTo>
                    <a:lnTo>
                      <a:pt x="207" y="267"/>
                    </a:lnTo>
                    <a:lnTo>
                      <a:pt x="207" y="279"/>
                    </a:lnTo>
                    <a:lnTo>
                      <a:pt x="204" y="285"/>
                    </a:lnTo>
                    <a:lnTo>
                      <a:pt x="197" y="286"/>
                    </a:lnTo>
                    <a:lnTo>
                      <a:pt x="189" y="282"/>
                    </a:lnTo>
                    <a:lnTo>
                      <a:pt x="179" y="278"/>
                    </a:lnTo>
                    <a:lnTo>
                      <a:pt x="168" y="271"/>
                    </a:lnTo>
                    <a:lnTo>
                      <a:pt x="158" y="264"/>
                    </a:lnTo>
                    <a:lnTo>
                      <a:pt x="149" y="258"/>
                    </a:lnTo>
                    <a:lnTo>
                      <a:pt x="138" y="252"/>
                    </a:lnTo>
                    <a:lnTo>
                      <a:pt x="126" y="245"/>
                    </a:lnTo>
                    <a:lnTo>
                      <a:pt x="112" y="236"/>
                    </a:lnTo>
                    <a:lnTo>
                      <a:pt x="96" y="226"/>
                    </a:lnTo>
                    <a:lnTo>
                      <a:pt x="80" y="214"/>
                    </a:lnTo>
                    <a:lnTo>
                      <a:pt x="63" y="200"/>
                    </a:lnTo>
                    <a:lnTo>
                      <a:pt x="48" y="185"/>
                    </a:lnTo>
                    <a:lnTo>
                      <a:pt x="36" y="169"/>
                    </a:lnTo>
                    <a:lnTo>
                      <a:pt x="35" y="168"/>
                    </a:lnTo>
                    <a:lnTo>
                      <a:pt x="35" y="167"/>
                    </a:lnTo>
                    <a:lnTo>
                      <a:pt x="33" y="167"/>
                    </a:lnTo>
                    <a:lnTo>
                      <a:pt x="33" y="166"/>
                    </a:lnTo>
                    <a:lnTo>
                      <a:pt x="31" y="164"/>
                    </a:lnTo>
                    <a:lnTo>
                      <a:pt x="27" y="158"/>
                    </a:lnTo>
                    <a:lnTo>
                      <a:pt x="21" y="150"/>
                    </a:lnTo>
                    <a:lnTo>
                      <a:pt x="15" y="137"/>
                    </a:lnTo>
                    <a:lnTo>
                      <a:pt x="8" y="123"/>
                    </a:lnTo>
                    <a:lnTo>
                      <a:pt x="4" y="106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4" y="46"/>
                    </a:lnTo>
                    <a:lnTo>
                      <a:pt x="9" y="29"/>
                    </a:lnTo>
                    <a:lnTo>
                      <a:pt x="17" y="15"/>
                    </a:lnTo>
                    <a:lnTo>
                      <a:pt x="27" y="5"/>
                    </a:lnTo>
                    <a:lnTo>
                      <a:pt x="38" y="0"/>
                    </a:lnTo>
                    <a:lnTo>
                      <a:pt x="51" y="1"/>
                    </a:lnTo>
                    <a:lnTo>
                      <a:pt x="63" y="7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AD6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4" name="Freeform 50"/>
              <p:cNvSpPr>
                <a:spLocks/>
              </p:cNvSpPr>
              <p:nvPr/>
            </p:nvSpPr>
            <p:spPr bwMode="auto">
              <a:xfrm>
                <a:off x="4935" y="2083"/>
                <a:ext cx="100" cy="138"/>
              </a:xfrm>
              <a:custGeom>
                <a:avLst/>
                <a:gdLst/>
                <a:ahLst/>
                <a:cxnLst>
                  <a:cxn ang="0">
                    <a:pos x="73" y="19"/>
                  </a:cxn>
                  <a:cxn ang="0">
                    <a:pos x="83" y="35"/>
                  </a:cxn>
                  <a:cxn ang="0">
                    <a:pos x="91" y="50"/>
                  </a:cxn>
                  <a:cxn ang="0">
                    <a:pos x="96" y="65"/>
                  </a:cxn>
                  <a:cxn ang="0">
                    <a:pos x="99" y="79"/>
                  </a:cxn>
                  <a:cxn ang="0">
                    <a:pos x="102" y="94"/>
                  </a:cxn>
                  <a:cxn ang="0">
                    <a:pos x="105" y="110"/>
                  </a:cxn>
                  <a:cxn ang="0">
                    <a:pos x="111" y="126"/>
                  </a:cxn>
                  <a:cxn ang="0">
                    <a:pos x="118" y="144"/>
                  </a:cxn>
                  <a:cxn ang="0">
                    <a:pos x="128" y="161"/>
                  </a:cxn>
                  <a:cxn ang="0">
                    <a:pos x="141" y="177"/>
                  </a:cxn>
                  <a:cxn ang="0">
                    <a:pos x="154" y="192"/>
                  </a:cxn>
                  <a:cxn ang="0">
                    <a:pos x="166" y="205"/>
                  </a:cxn>
                  <a:cxn ang="0">
                    <a:pos x="179" y="218"/>
                  </a:cxn>
                  <a:cxn ang="0">
                    <a:pos x="189" y="231"/>
                  </a:cxn>
                  <a:cxn ang="0">
                    <a:pos x="196" y="245"/>
                  </a:cxn>
                  <a:cxn ang="0">
                    <a:pos x="201" y="259"/>
                  </a:cxn>
                  <a:cxn ang="0">
                    <a:pos x="201" y="270"/>
                  </a:cxn>
                  <a:cxn ang="0">
                    <a:pos x="197" y="276"/>
                  </a:cxn>
                  <a:cxn ang="0">
                    <a:pos x="190" y="276"/>
                  </a:cxn>
                  <a:cxn ang="0">
                    <a:pos x="182" y="274"/>
                  </a:cxn>
                  <a:cxn ang="0">
                    <a:pos x="173" y="268"/>
                  </a:cxn>
                  <a:cxn ang="0">
                    <a:pos x="163" y="262"/>
                  </a:cxn>
                  <a:cxn ang="0">
                    <a:pos x="152" y="255"/>
                  </a:cxn>
                  <a:cxn ang="0">
                    <a:pos x="144" y="250"/>
                  </a:cxn>
                  <a:cxn ang="0">
                    <a:pos x="135" y="244"/>
                  </a:cxn>
                  <a:cxn ang="0">
                    <a:pos x="122" y="237"/>
                  </a:cxn>
                  <a:cxn ang="0">
                    <a:pos x="107" y="229"/>
                  </a:cxn>
                  <a:cxn ang="0">
                    <a:pos x="92" y="218"/>
                  </a:cxn>
                  <a:cxn ang="0">
                    <a:pos x="76" y="207"/>
                  </a:cxn>
                  <a:cxn ang="0">
                    <a:pos x="61" y="194"/>
                  </a:cxn>
                  <a:cxn ang="0">
                    <a:pos x="48" y="179"/>
                  </a:cxn>
                  <a:cxn ang="0">
                    <a:pos x="35" y="164"/>
                  </a:cxn>
                  <a:cxn ang="0">
                    <a:pos x="34" y="163"/>
                  </a:cxn>
                  <a:cxn ang="0">
                    <a:pos x="34" y="162"/>
                  </a:cxn>
                  <a:cxn ang="0">
                    <a:pos x="34" y="162"/>
                  </a:cxn>
                  <a:cxn ang="0">
                    <a:pos x="33" y="161"/>
                  </a:cxn>
                  <a:cxn ang="0">
                    <a:pos x="30" y="159"/>
                  </a:cxn>
                  <a:cxn ang="0">
                    <a:pos x="27" y="153"/>
                  </a:cxn>
                  <a:cxn ang="0">
                    <a:pos x="21" y="145"/>
                  </a:cxn>
                  <a:cxn ang="0">
                    <a:pos x="15" y="133"/>
                  </a:cxn>
                  <a:cxn ang="0">
                    <a:pos x="8" y="119"/>
                  </a:cxn>
                  <a:cxn ang="0">
                    <a:pos x="4" y="103"/>
                  </a:cxn>
                  <a:cxn ang="0">
                    <a:pos x="0" y="85"/>
                  </a:cxn>
                  <a:cxn ang="0">
                    <a:pos x="0" y="64"/>
                  </a:cxn>
                  <a:cxn ang="0">
                    <a:pos x="3" y="45"/>
                  </a:cxn>
                  <a:cxn ang="0">
                    <a:pos x="8" y="27"/>
                  </a:cxn>
                  <a:cxn ang="0">
                    <a:pos x="16" y="13"/>
                  </a:cxn>
                  <a:cxn ang="0">
                    <a:pos x="26" y="4"/>
                  </a:cxn>
                  <a:cxn ang="0">
                    <a:pos x="36" y="0"/>
                  </a:cxn>
                  <a:cxn ang="0">
                    <a:pos x="48" y="0"/>
                  </a:cxn>
                  <a:cxn ang="0">
                    <a:pos x="60" y="7"/>
                  </a:cxn>
                  <a:cxn ang="0">
                    <a:pos x="73" y="19"/>
                  </a:cxn>
                </a:cxnLst>
                <a:rect l="0" t="0" r="r" b="b"/>
                <a:pathLst>
                  <a:path w="201" h="276">
                    <a:moveTo>
                      <a:pt x="73" y="19"/>
                    </a:moveTo>
                    <a:lnTo>
                      <a:pt x="83" y="35"/>
                    </a:lnTo>
                    <a:lnTo>
                      <a:pt x="91" y="50"/>
                    </a:lnTo>
                    <a:lnTo>
                      <a:pt x="96" y="65"/>
                    </a:lnTo>
                    <a:lnTo>
                      <a:pt x="99" y="79"/>
                    </a:lnTo>
                    <a:lnTo>
                      <a:pt x="102" y="94"/>
                    </a:lnTo>
                    <a:lnTo>
                      <a:pt x="105" y="110"/>
                    </a:lnTo>
                    <a:lnTo>
                      <a:pt x="111" y="126"/>
                    </a:lnTo>
                    <a:lnTo>
                      <a:pt x="118" y="144"/>
                    </a:lnTo>
                    <a:lnTo>
                      <a:pt x="128" y="161"/>
                    </a:lnTo>
                    <a:lnTo>
                      <a:pt x="141" y="177"/>
                    </a:lnTo>
                    <a:lnTo>
                      <a:pt x="154" y="192"/>
                    </a:lnTo>
                    <a:lnTo>
                      <a:pt x="166" y="205"/>
                    </a:lnTo>
                    <a:lnTo>
                      <a:pt x="179" y="218"/>
                    </a:lnTo>
                    <a:lnTo>
                      <a:pt x="189" y="231"/>
                    </a:lnTo>
                    <a:lnTo>
                      <a:pt x="196" y="245"/>
                    </a:lnTo>
                    <a:lnTo>
                      <a:pt x="201" y="259"/>
                    </a:lnTo>
                    <a:lnTo>
                      <a:pt x="201" y="270"/>
                    </a:lnTo>
                    <a:lnTo>
                      <a:pt x="197" y="276"/>
                    </a:lnTo>
                    <a:lnTo>
                      <a:pt x="190" y="276"/>
                    </a:lnTo>
                    <a:lnTo>
                      <a:pt x="182" y="274"/>
                    </a:lnTo>
                    <a:lnTo>
                      <a:pt x="173" y="268"/>
                    </a:lnTo>
                    <a:lnTo>
                      <a:pt x="163" y="262"/>
                    </a:lnTo>
                    <a:lnTo>
                      <a:pt x="152" y="255"/>
                    </a:lnTo>
                    <a:lnTo>
                      <a:pt x="144" y="250"/>
                    </a:lnTo>
                    <a:lnTo>
                      <a:pt x="135" y="244"/>
                    </a:lnTo>
                    <a:lnTo>
                      <a:pt x="122" y="237"/>
                    </a:lnTo>
                    <a:lnTo>
                      <a:pt x="107" y="229"/>
                    </a:lnTo>
                    <a:lnTo>
                      <a:pt x="92" y="218"/>
                    </a:lnTo>
                    <a:lnTo>
                      <a:pt x="76" y="207"/>
                    </a:lnTo>
                    <a:lnTo>
                      <a:pt x="61" y="194"/>
                    </a:lnTo>
                    <a:lnTo>
                      <a:pt x="48" y="179"/>
                    </a:lnTo>
                    <a:lnTo>
                      <a:pt x="35" y="164"/>
                    </a:lnTo>
                    <a:lnTo>
                      <a:pt x="34" y="163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3" y="161"/>
                    </a:lnTo>
                    <a:lnTo>
                      <a:pt x="30" y="159"/>
                    </a:lnTo>
                    <a:lnTo>
                      <a:pt x="27" y="153"/>
                    </a:lnTo>
                    <a:lnTo>
                      <a:pt x="21" y="145"/>
                    </a:lnTo>
                    <a:lnTo>
                      <a:pt x="15" y="133"/>
                    </a:lnTo>
                    <a:lnTo>
                      <a:pt x="8" y="119"/>
                    </a:lnTo>
                    <a:lnTo>
                      <a:pt x="4" y="103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3" y="45"/>
                    </a:lnTo>
                    <a:lnTo>
                      <a:pt x="8" y="27"/>
                    </a:lnTo>
                    <a:lnTo>
                      <a:pt x="16" y="13"/>
                    </a:lnTo>
                    <a:lnTo>
                      <a:pt x="26" y="4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7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2C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5" name="Freeform 51"/>
              <p:cNvSpPr>
                <a:spLocks/>
              </p:cNvSpPr>
              <p:nvPr/>
            </p:nvSpPr>
            <p:spPr bwMode="auto">
              <a:xfrm>
                <a:off x="4936" y="2085"/>
                <a:ext cx="97" cy="134"/>
              </a:xfrm>
              <a:custGeom>
                <a:avLst/>
                <a:gdLst/>
                <a:ahLst/>
                <a:cxnLst>
                  <a:cxn ang="0">
                    <a:pos x="69" y="18"/>
                  </a:cxn>
                  <a:cxn ang="0">
                    <a:pos x="79" y="33"/>
                  </a:cxn>
                  <a:cxn ang="0">
                    <a:pos x="86" y="48"/>
                  </a:cxn>
                  <a:cxn ang="0">
                    <a:pos x="92" y="63"/>
                  </a:cxn>
                  <a:cxn ang="0">
                    <a:pos x="95" y="77"/>
                  </a:cxn>
                  <a:cxn ang="0">
                    <a:pos x="98" y="92"/>
                  </a:cxn>
                  <a:cxn ang="0">
                    <a:pos x="101" y="107"/>
                  </a:cxn>
                  <a:cxn ang="0">
                    <a:pos x="106" y="123"/>
                  </a:cxn>
                  <a:cxn ang="0">
                    <a:pos x="114" y="141"/>
                  </a:cxn>
                  <a:cxn ang="0">
                    <a:pos x="124" y="158"/>
                  </a:cxn>
                  <a:cxn ang="0">
                    <a:pos x="136" y="173"/>
                  </a:cxn>
                  <a:cxn ang="0">
                    <a:pos x="147" y="187"/>
                  </a:cxn>
                  <a:cxn ang="0">
                    <a:pos x="160" y="199"/>
                  </a:cxn>
                  <a:cxn ang="0">
                    <a:pos x="171" y="212"/>
                  </a:cxn>
                  <a:cxn ang="0">
                    <a:pos x="182" y="225"/>
                  </a:cxn>
                  <a:cxn ang="0">
                    <a:pos x="189" y="238"/>
                  </a:cxn>
                  <a:cxn ang="0">
                    <a:pos x="193" y="252"/>
                  </a:cxn>
                  <a:cxn ang="0">
                    <a:pos x="193" y="264"/>
                  </a:cxn>
                  <a:cxn ang="0">
                    <a:pos x="190" y="268"/>
                  </a:cxn>
                  <a:cxn ang="0">
                    <a:pos x="184" y="270"/>
                  </a:cxn>
                  <a:cxn ang="0">
                    <a:pos x="176" y="266"/>
                  </a:cxn>
                  <a:cxn ang="0">
                    <a:pos x="167" y="262"/>
                  </a:cxn>
                  <a:cxn ang="0">
                    <a:pos x="156" y="255"/>
                  </a:cxn>
                  <a:cxn ang="0">
                    <a:pos x="147" y="249"/>
                  </a:cxn>
                  <a:cxn ang="0">
                    <a:pos x="138" y="243"/>
                  </a:cxn>
                  <a:cxn ang="0">
                    <a:pos x="129" y="238"/>
                  </a:cxn>
                  <a:cxn ang="0">
                    <a:pos x="117" y="232"/>
                  </a:cxn>
                  <a:cxn ang="0">
                    <a:pos x="103" y="224"/>
                  </a:cxn>
                  <a:cxn ang="0">
                    <a:pos x="89" y="213"/>
                  </a:cxn>
                  <a:cxn ang="0">
                    <a:pos x="73" y="203"/>
                  </a:cxn>
                  <a:cxn ang="0">
                    <a:pos x="58" y="190"/>
                  </a:cxn>
                  <a:cxn ang="0">
                    <a:pos x="45" y="175"/>
                  </a:cxn>
                  <a:cxn ang="0">
                    <a:pos x="33" y="160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1" y="158"/>
                  </a:cxn>
                  <a:cxn ang="0">
                    <a:pos x="28" y="156"/>
                  </a:cxn>
                  <a:cxn ang="0">
                    <a:pos x="25" y="150"/>
                  </a:cxn>
                  <a:cxn ang="0">
                    <a:pos x="19" y="142"/>
                  </a:cxn>
                  <a:cxn ang="0">
                    <a:pos x="13" y="130"/>
                  </a:cxn>
                  <a:cxn ang="0">
                    <a:pos x="8" y="116"/>
                  </a:cxn>
                  <a:cxn ang="0">
                    <a:pos x="3" y="100"/>
                  </a:cxn>
                  <a:cxn ang="0">
                    <a:pos x="0" y="83"/>
                  </a:cxn>
                  <a:cxn ang="0">
                    <a:pos x="0" y="63"/>
                  </a:cxn>
                  <a:cxn ang="0">
                    <a:pos x="2" y="44"/>
                  </a:cxn>
                  <a:cxn ang="0">
                    <a:pos x="8" y="28"/>
                  </a:cxn>
                  <a:cxn ang="0">
                    <a:pos x="15" y="14"/>
                  </a:cxn>
                  <a:cxn ang="0">
                    <a:pos x="24" y="5"/>
                  </a:cxn>
                  <a:cxn ang="0">
                    <a:pos x="34" y="0"/>
                  </a:cxn>
                  <a:cxn ang="0">
                    <a:pos x="45" y="0"/>
                  </a:cxn>
                  <a:cxn ang="0">
                    <a:pos x="57" y="6"/>
                  </a:cxn>
                  <a:cxn ang="0">
                    <a:pos x="69" y="18"/>
                  </a:cxn>
                </a:cxnLst>
                <a:rect l="0" t="0" r="r" b="b"/>
                <a:pathLst>
                  <a:path w="193" h="270">
                    <a:moveTo>
                      <a:pt x="69" y="18"/>
                    </a:moveTo>
                    <a:lnTo>
                      <a:pt x="79" y="33"/>
                    </a:lnTo>
                    <a:lnTo>
                      <a:pt x="86" y="48"/>
                    </a:lnTo>
                    <a:lnTo>
                      <a:pt x="92" y="63"/>
                    </a:lnTo>
                    <a:lnTo>
                      <a:pt x="95" y="77"/>
                    </a:lnTo>
                    <a:lnTo>
                      <a:pt x="98" y="92"/>
                    </a:lnTo>
                    <a:lnTo>
                      <a:pt x="101" y="107"/>
                    </a:lnTo>
                    <a:lnTo>
                      <a:pt x="106" y="123"/>
                    </a:lnTo>
                    <a:lnTo>
                      <a:pt x="114" y="141"/>
                    </a:lnTo>
                    <a:lnTo>
                      <a:pt x="124" y="158"/>
                    </a:lnTo>
                    <a:lnTo>
                      <a:pt x="136" y="173"/>
                    </a:lnTo>
                    <a:lnTo>
                      <a:pt x="147" y="187"/>
                    </a:lnTo>
                    <a:lnTo>
                      <a:pt x="160" y="199"/>
                    </a:lnTo>
                    <a:lnTo>
                      <a:pt x="171" y="212"/>
                    </a:lnTo>
                    <a:lnTo>
                      <a:pt x="182" y="225"/>
                    </a:lnTo>
                    <a:lnTo>
                      <a:pt x="189" y="238"/>
                    </a:lnTo>
                    <a:lnTo>
                      <a:pt x="193" y="252"/>
                    </a:lnTo>
                    <a:lnTo>
                      <a:pt x="193" y="264"/>
                    </a:lnTo>
                    <a:lnTo>
                      <a:pt x="190" y="268"/>
                    </a:lnTo>
                    <a:lnTo>
                      <a:pt x="184" y="270"/>
                    </a:lnTo>
                    <a:lnTo>
                      <a:pt x="176" y="266"/>
                    </a:lnTo>
                    <a:lnTo>
                      <a:pt x="167" y="262"/>
                    </a:lnTo>
                    <a:lnTo>
                      <a:pt x="156" y="255"/>
                    </a:lnTo>
                    <a:lnTo>
                      <a:pt x="147" y="249"/>
                    </a:lnTo>
                    <a:lnTo>
                      <a:pt x="138" y="243"/>
                    </a:lnTo>
                    <a:lnTo>
                      <a:pt x="129" y="238"/>
                    </a:lnTo>
                    <a:lnTo>
                      <a:pt x="117" y="232"/>
                    </a:lnTo>
                    <a:lnTo>
                      <a:pt x="103" y="224"/>
                    </a:lnTo>
                    <a:lnTo>
                      <a:pt x="89" y="213"/>
                    </a:lnTo>
                    <a:lnTo>
                      <a:pt x="73" y="203"/>
                    </a:lnTo>
                    <a:lnTo>
                      <a:pt x="58" y="190"/>
                    </a:lnTo>
                    <a:lnTo>
                      <a:pt x="45" y="175"/>
                    </a:lnTo>
                    <a:lnTo>
                      <a:pt x="33" y="160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1" y="158"/>
                    </a:lnTo>
                    <a:lnTo>
                      <a:pt x="28" y="156"/>
                    </a:lnTo>
                    <a:lnTo>
                      <a:pt x="25" y="150"/>
                    </a:lnTo>
                    <a:lnTo>
                      <a:pt x="19" y="142"/>
                    </a:lnTo>
                    <a:lnTo>
                      <a:pt x="13" y="130"/>
                    </a:lnTo>
                    <a:lnTo>
                      <a:pt x="8" y="116"/>
                    </a:lnTo>
                    <a:lnTo>
                      <a:pt x="3" y="100"/>
                    </a:lnTo>
                    <a:lnTo>
                      <a:pt x="0" y="83"/>
                    </a:lnTo>
                    <a:lnTo>
                      <a:pt x="0" y="63"/>
                    </a:lnTo>
                    <a:lnTo>
                      <a:pt x="2" y="44"/>
                    </a:lnTo>
                    <a:lnTo>
                      <a:pt x="8" y="28"/>
                    </a:lnTo>
                    <a:lnTo>
                      <a:pt x="15" y="14"/>
                    </a:lnTo>
                    <a:lnTo>
                      <a:pt x="24" y="5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7" y="6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D8A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6" name="Freeform 52"/>
              <p:cNvSpPr>
                <a:spLocks/>
              </p:cNvSpPr>
              <p:nvPr/>
            </p:nvSpPr>
            <p:spPr bwMode="auto">
              <a:xfrm>
                <a:off x="4937" y="2086"/>
                <a:ext cx="93" cy="131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76" y="33"/>
                  </a:cxn>
                  <a:cxn ang="0">
                    <a:pos x="83" y="48"/>
                  </a:cxn>
                  <a:cxn ang="0">
                    <a:pos x="87" y="62"/>
                  </a:cxn>
                  <a:cxn ang="0">
                    <a:pos x="91" y="76"/>
                  </a:cxn>
                  <a:cxn ang="0">
                    <a:pos x="94" y="89"/>
                  </a:cxn>
                  <a:cxn ang="0">
                    <a:pos x="98" y="104"/>
                  </a:cxn>
                  <a:cxn ang="0">
                    <a:pos x="102" y="120"/>
                  </a:cxn>
                  <a:cxn ang="0">
                    <a:pos x="109" y="137"/>
                  </a:cxn>
                  <a:cxn ang="0">
                    <a:pos x="119" y="153"/>
                  </a:cxn>
                  <a:cxn ang="0">
                    <a:pos x="130" y="168"/>
                  </a:cxn>
                  <a:cxn ang="0">
                    <a:pos x="143" y="182"/>
                  </a:cxn>
                  <a:cxn ang="0">
                    <a:pos x="154" y="194"/>
                  </a:cxn>
                  <a:cxn ang="0">
                    <a:pos x="166" y="206"/>
                  </a:cxn>
                  <a:cxn ang="0">
                    <a:pos x="175" y="218"/>
                  </a:cxn>
                  <a:cxn ang="0">
                    <a:pos x="183" y="231"/>
                  </a:cxn>
                  <a:cxn ang="0">
                    <a:pos x="187" y="245"/>
                  </a:cxn>
                  <a:cxn ang="0">
                    <a:pos x="187" y="255"/>
                  </a:cxn>
                  <a:cxn ang="0">
                    <a:pos x="183" y="261"/>
                  </a:cxn>
                  <a:cxn ang="0">
                    <a:pos x="177" y="261"/>
                  </a:cxn>
                  <a:cxn ang="0">
                    <a:pos x="170" y="259"/>
                  </a:cxn>
                  <a:cxn ang="0">
                    <a:pos x="161" y="254"/>
                  </a:cxn>
                  <a:cxn ang="0">
                    <a:pos x="151" y="247"/>
                  </a:cxn>
                  <a:cxn ang="0">
                    <a:pos x="142" y="241"/>
                  </a:cxn>
                  <a:cxn ang="0">
                    <a:pos x="134" y="237"/>
                  </a:cxn>
                  <a:cxn ang="0">
                    <a:pos x="124" y="232"/>
                  </a:cxn>
                  <a:cxn ang="0">
                    <a:pos x="113" y="225"/>
                  </a:cxn>
                  <a:cxn ang="0">
                    <a:pos x="100" y="217"/>
                  </a:cxn>
                  <a:cxn ang="0">
                    <a:pos x="86" y="207"/>
                  </a:cxn>
                  <a:cxn ang="0">
                    <a:pos x="71" y="196"/>
                  </a:cxn>
                  <a:cxn ang="0">
                    <a:pos x="56" y="184"/>
                  </a:cxn>
                  <a:cxn ang="0">
                    <a:pos x="44" y="171"/>
                  </a:cxn>
                  <a:cxn ang="0">
                    <a:pos x="32" y="156"/>
                  </a:cxn>
                  <a:cxn ang="0">
                    <a:pos x="31" y="155"/>
                  </a:cxn>
                  <a:cxn ang="0">
                    <a:pos x="31" y="154"/>
                  </a:cxn>
                  <a:cxn ang="0">
                    <a:pos x="31" y="154"/>
                  </a:cxn>
                  <a:cxn ang="0">
                    <a:pos x="30" y="153"/>
                  </a:cxn>
                  <a:cxn ang="0">
                    <a:pos x="24" y="146"/>
                  </a:cxn>
                  <a:cxn ang="0">
                    <a:pos x="14" y="126"/>
                  </a:cxn>
                  <a:cxn ang="0">
                    <a:pos x="3" y="99"/>
                  </a:cxn>
                  <a:cxn ang="0">
                    <a:pos x="0" y="62"/>
                  </a:cxn>
                  <a:cxn ang="0">
                    <a:pos x="2" y="43"/>
                  </a:cxn>
                  <a:cxn ang="0">
                    <a:pos x="7" y="27"/>
                  </a:cxn>
                  <a:cxn ang="0">
                    <a:pos x="14" y="13"/>
                  </a:cxn>
                  <a:cxn ang="0">
                    <a:pos x="22" y="4"/>
                  </a:cxn>
                  <a:cxn ang="0">
                    <a:pos x="32" y="0"/>
                  </a:cxn>
                  <a:cxn ang="0">
                    <a:pos x="43" y="0"/>
                  </a:cxn>
                  <a:cxn ang="0">
                    <a:pos x="54" y="5"/>
                  </a:cxn>
                  <a:cxn ang="0">
                    <a:pos x="66" y="18"/>
                  </a:cxn>
                </a:cxnLst>
                <a:rect l="0" t="0" r="r" b="b"/>
                <a:pathLst>
                  <a:path w="187" h="261">
                    <a:moveTo>
                      <a:pt x="66" y="18"/>
                    </a:moveTo>
                    <a:lnTo>
                      <a:pt x="76" y="33"/>
                    </a:lnTo>
                    <a:lnTo>
                      <a:pt x="83" y="48"/>
                    </a:lnTo>
                    <a:lnTo>
                      <a:pt x="87" y="62"/>
                    </a:lnTo>
                    <a:lnTo>
                      <a:pt x="91" y="76"/>
                    </a:lnTo>
                    <a:lnTo>
                      <a:pt x="94" y="89"/>
                    </a:lnTo>
                    <a:lnTo>
                      <a:pt x="98" y="104"/>
                    </a:lnTo>
                    <a:lnTo>
                      <a:pt x="102" y="120"/>
                    </a:lnTo>
                    <a:lnTo>
                      <a:pt x="109" y="137"/>
                    </a:lnTo>
                    <a:lnTo>
                      <a:pt x="119" y="153"/>
                    </a:lnTo>
                    <a:lnTo>
                      <a:pt x="130" y="168"/>
                    </a:lnTo>
                    <a:lnTo>
                      <a:pt x="143" y="182"/>
                    </a:lnTo>
                    <a:lnTo>
                      <a:pt x="154" y="194"/>
                    </a:lnTo>
                    <a:lnTo>
                      <a:pt x="166" y="206"/>
                    </a:lnTo>
                    <a:lnTo>
                      <a:pt x="175" y="218"/>
                    </a:lnTo>
                    <a:lnTo>
                      <a:pt x="183" y="231"/>
                    </a:lnTo>
                    <a:lnTo>
                      <a:pt x="187" y="245"/>
                    </a:lnTo>
                    <a:lnTo>
                      <a:pt x="187" y="255"/>
                    </a:lnTo>
                    <a:lnTo>
                      <a:pt x="183" y="261"/>
                    </a:lnTo>
                    <a:lnTo>
                      <a:pt x="177" y="261"/>
                    </a:lnTo>
                    <a:lnTo>
                      <a:pt x="170" y="259"/>
                    </a:lnTo>
                    <a:lnTo>
                      <a:pt x="161" y="254"/>
                    </a:lnTo>
                    <a:lnTo>
                      <a:pt x="151" y="247"/>
                    </a:lnTo>
                    <a:lnTo>
                      <a:pt x="142" y="241"/>
                    </a:lnTo>
                    <a:lnTo>
                      <a:pt x="134" y="237"/>
                    </a:lnTo>
                    <a:lnTo>
                      <a:pt x="124" y="232"/>
                    </a:lnTo>
                    <a:lnTo>
                      <a:pt x="113" y="225"/>
                    </a:lnTo>
                    <a:lnTo>
                      <a:pt x="100" y="217"/>
                    </a:lnTo>
                    <a:lnTo>
                      <a:pt x="86" y="207"/>
                    </a:lnTo>
                    <a:lnTo>
                      <a:pt x="71" y="196"/>
                    </a:lnTo>
                    <a:lnTo>
                      <a:pt x="56" y="184"/>
                    </a:lnTo>
                    <a:lnTo>
                      <a:pt x="44" y="171"/>
                    </a:lnTo>
                    <a:lnTo>
                      <a:pt x="32" y="156"/>
                    </a:lnTo>
                    <a:lnTo>
                      <a:pt x="31" y="155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0" y="153"/>
                    </a:lnTo>
                    <a:lnTo>
                      <a:pt x="24" y="146"/>
                    </a:lnTo>
                    <a:lnTo>
                      <a:pt x="14" y="126"/>
                    </a:lnTo>
                    <a:lnTo>
                      <a:pt x="3" y="99"/>
                    </a:lnTo>
                    <a:lnTo>
                      <a:pt x="0" y="62"/>
                    </a:lnTo>
                    <a:lnTo>
                      <a:pt x="2" y="43"/>
                    </a:lnTo>
                    <a:lnTo>
                      <a:pt x="7" y="27"/>
                    </a:lnTo>
                    <a:lnTo>
                      <a:pt x="14" y="13"/>
                    </a:lnTo>
                    <a:lnTo>
                      <a:pt x="22" y="4"/>
                    </a:lnTo>
                    <a:lnTo>
                      <a:pt x="32" y="0"/>
                    </a:lnTo>
                    <a:lnTo>
                      <a:pt x="43" y="0"/>
                    </a:lnTo>
                    <a:lnTo>
                      <a:pt x="54" y="5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CE9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7" name="Freeform 53"/>
              <p:cNvSpPr>
                <a:spLocks/>
              </p:cNvSpPr>
              <p:nvPr/>
            </p:nvSpPr>
            <p:spPr bwMode="auto">
              <a:xfrm>
                <a:off x="4938" y="2089"/>
                <a:ext cx="90" cy="126"/>
              </a:xfrm>
              <a:custGeom>
                <a:avLst/>
                <a:gdLst/>
                <a:ahLst/>
                <a:cxnLst>
                  <a:cxn ang="0">
                    <a:pos x="62" y="17"/>
                  </a:cxn>
                  <a:cxn ang="0">
                    <a:pos x="73" y="32"/>
                  </a:cxn>
                  <a:cxn ang="0">
                    <a:pos x="79" y="46"/>
                  </a:cxn>
                  <a:cxn ang="0">
                    <a:pos x="83" y="60"/>
                  </a:cxn>
                  <a:cxn ang="0">
                    <a:pos x="87" y="73"/>
                  </a:cxn>
                  <a:cxn ang="0">
                    <a:pos x="90" y="87"/>
                  </a:cxn>
                  <a:cxn ang="0">
                    <a:pos x="94" y="101"/>
                  </a:cxn>
                  <a:cxn ang="0">
                    <a:pos x="98" y="116"/>
                  </a:cxn>
                  <a:cxn ang="0">
                    <a:pos x="105" y="133"/>
                  </a:cxn>
                  <a:cxn ang="0">
                    <a:pos x="114" y="149"/>
                  </a:cxn>
                  <a:cxn ang="0">
                    <a:pos x="126" y="163"/>
                  </a:cxn>
                  <a:cxn ang="0">
                    <a:pos x="137" y="175"/>
                  </a:cxn>
                  <a:cxn ang="0">
                    <a:pos x="149" y="188"/>
                  </a:cxn>
                  <a:cxn ang="0">
                    <a:pos x="160" y="199"/>
                  </a:cxn>
                  <a:cxn ang="0">
                    <a:pos x="170" y="211"/>
                  </a:cxn>
                  <a:cxn ang="0">
                    <a:pos x="176" y="224"/>
                  </a:cxn>
                  <a:cxn ang="0">
                    <a:pos x="180" y="236"/>
                  </a:cxn>
                  <a:cxn ang="0">
                    <a:pos x="180" y="247"/>
                  </a:cxn>
                  <a:cxn ang="0">
                    <a:pos x="178" y="252"/>
                  </a:cxn>
                  <a:cxn ang="0">
                    <a:pos x="172" y="254"/>
                  </a:cxn>
                  <a:cxn ang="0">
                    <a:pos x="164" y="250"/>
                  </a:cxn>
                  <a:cxn ang="0">
                    <a:pos x="156" y="245"/>
                  </a:cxn>
                  <a:cxn ang="0">
                    <a:pos x="147" y="240"/>
                  </a:cxn>
                  <a:cxn ang="0">
                    <a:pos x="137" y="234"/>
                  </a:cxn>
                  <a:cxn ang="0">
                    <a:pos x="129" y="229"/>
                  </a:cxn>
                  <a:cxn ang="0">
                    <a:pos x="121" y="225"/>
                  </a:cxn>
                  <a:cxn ang="0">
                    <a:pos x="110" y="218"/>
                  </a:cxn>
                  <a:cxn ang="0">
                    <a:pos x="97" y="211"/>
                  </a:cxn>
                  <a:cxn ang="0">
                    <a:pos x="83" y="202"/>
                  </a:cxn>
                  <a:cxn ang="0">
                    <a:pos x="69" y="191"/>
                  </a:cxn>
                  <a:cxn ang="0">
                    <a:pos x="56" y="179"/>
                  </a:cxn>
                  <a:cxn ang="0">
                    <a:pos x="43" y="166"/>
                  </a:cxn>
                  <a:cxn ang="0">
                    <a:pos x="31" y="151"/>
                  </a:cxn>
                  <a:cxn ang="0">
                    <a:pos x="30" y="151"/>
                  </a:cxn>
                  <a:cxn ang="0">
                    <a:pos x="30" y="150"/>
                  </a:cxn>
                  <a:cxn ang="0">
                    <a:pos x="30" y="150"/>
                  </a:cxn>
                  <a:cxn ang="0">
                    <a:pos x="30" y="149"/>
                  </a:cxn>
                  <a:cxn ang="0">
                    <a:pos x="24" y="141"/>
                  </a:cxn>
                  <a:cxn ang="0">
                    <a:pos x="14" y="122"/>
                  </a:cxn>
                  <a:cxn ang="0">
                    <a:pos x="4" y="96"/>
                  </a:cxn>
                  <a:cxn ang="0">
                    <a:pos x="0" y="61"/>
                  </a:cxn>
                  <a:cxn ang="0">
                    <a:pos x="3" y="43"/>
                  </a:cxn>
                  <a:cxn ang="0">
                    <a:pos x="6" y="27"/>
                  </a:cxn>
                  <a:cxn ang="0">
                    <a:pos x="13" y="14"/>
                  </a:cxn>
                  <a:cxn ang="0">
                    <a:pos x="21" y="5"/>
                  </a:cxn>
                  <a:cxn ang="0">
                    <a:pos x="30" y="0"/>
                  </a:cxn>
                  <a:cxn ang="0">
                    <a:pos x="41" y="0"/>
                  </a:cxn>
                  <a:cxn ang="0">
                    <a:pos x="51" y="6"/>
                  </a:cxn>
                  <a:cxn ang="0">
                    <a:pos x="62" y="17"/>
                  </a:cxn>
                </a:cxnLst>
                <a:rect l="0" t="0" r="r" b="b"/>
                <a:pathLst>
                  <a:path w="180" h="254">
                    <a:moveTo>
                      <a:pt x="62" y="17"/>
                    </a:moveTo>
                    <a:lnTo>
                      <a:pt x="73" y="32"/>
                    </a:lnTo>
                    <a:lnTo>
                      <a:pt x="79" y="46"/>
                    </a:lnTo>
                    <a:lnTo>
                      <a:pt x="83" y="60"/>
                    </a:lnTo>
                    <a:lnTo>
                      <a:pt x="87" y="73"/>
                    </a:lnTo>
                    <a:lnTo>
                      <a:pt x="90" y="87"/>
                    </a:lnTo>
                    <a:lnTo>
                      <a:pt x="94" y="101"/>
                    </a:lnTo>
                    <a:lnTo>
                      <a:pt x="98" y="116"/>
                    </a:lnTo>
                    <a:lnTo>
                      <a:pt x="105" y="133"/>
                    </a:lnTo>
                    <a:lnTo>
                      <a:pt x="114" y="149"/>
                    </a:lnTo>
                    <a:lnTo>
                      <a:pt x="126" y="163"/>
                    </a:lnTo>
                    <a:lnTo>
                      <a:pt x="137" y="175"/>
                    </a:lnTo>
                    <a:lnTo>
                      <a:pt x="149" y="188"/>
                    </a:lnTo>
                    <a:lnTo>
                      <a:pt x="160" y="199"/>
                    </a:lnTo>
                    <a:lnTo>
                      <a:pt x="170" y="211"/>
                    </a:lnTo>
                    <a:lnTo>
                      <a:pt x="176" y="224"/>
                    </a:lnTo>
                    <a:lnTo>
                      <a:pt x="180" y="236"/>
                    </a:lnTo>
                    <a:lnTo>
                      <a:pt x="180" y="247"/>
                    </a:lnTo>
                    <a:lnTo>
                      <a:pt x="178" y="252"/>
                    </a:lnTo>
                    <a:lnTo>
                      <a:pt x="172" y="254"/>
                    </a:lnTo>
                    <a:lnTo>
                      <a:pt x="164" y="250"/>
                    </a:lnTo>
                    <a:lnTo>
                      <a:pt x="156" y="245"/>
                    </a:lnTo>
                    <a:lnTo>
                      <a:pt x="147" y="240"/>
                    </a:lnTo>
                    <a:lnTo>
                      <a:pt x="137" y="234"/>
                    </a:lnTo>
                    <a:lnTo>
                      <a:pt x="129" y="229"/>
                    </a:lnTo>
                    <a:lnTo>
                      <a:pt x="121" y="225"/>
                    </a:lnTo>
                    <a:lnTo>
                      <a:pt x="110" y="218"/>
                    </a:lnTo>
                    <a:lnTo>
                      <a:pt x="97" y="211"/>
                    </a:lnTo>
                    <a:lnTo>
                      <a:pt x="83" y="202"/>
                    </a:lnTo>
                    <a:lnTo>
                      <a:pt x="69" y="191"/>
                    </a:lnTo>
                    <a:lnTo>
                      <a:pt x="56" y="179"/>
                    </a:lnTo>
                    <a:lnTo>
                      <a:pt x="43" y="166"/>
                    </a:lnTo>
                    <a:lnTo>
                      <a:pt x="31" y="151"/>
                    </a:lnTo>
                    <a:lnTo>
                      <a:pt x="30" y="151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30" y="149"/>
                    </a:lnTo>
                    <a:lnTo>
                      <a:pt x="24" y="141"/>
                    </a:lnTo>
                    <a:lnTo>
                      <a:pt x="14" y="122"/>
                    </a:lnTo>
                    <a:lnTo>
                      <a:pt x="4" y="96"/>
                    </a:lnTo>
                    <a:lnTo>
                      <a:pt x="0" y="61"/>
                    </a:lnTo>
                    <a:lnTo>
                      <a:pt x="3" y="43"/>
                    </a:lnTo>
                    <a:lnTo>
                      <a:pt x="6" y="27"/>
                    </a:lnTo>
                    <a:lnTo>
                      <a:pt x="13" y="14"/>
                    </a:lnTo>
                    <a:lnTo>
                      <a:pt x="21" y="5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51" y="6"/>
                    </a:lnTo>
                    <a:lnTo>
                      <a:pt x="62" y="17"/>
                    </a:lnTo>
                    <a:close/>
                  </a:path>
                </a:pathLst>
              </a:custGeom>
              <a:solidFill>
                <a:srgbClr val="C68C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8" name="Freeform 54"/>
              <p:cNvSpPr>
                <a:spLocks/>
              </p:cNvSpPr>
              <p:nvPr/>
            </p:nvSpPr>
            <p:spPr bwMode="auto">
              <a:xfrm>
                <a:off x="4939" y="2090"/>
                <a:ext cx="87" cy="123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71" y="31"/>
                  </a:cxn>
                  <a:cxn ang="0">
                    <a:pos x="76" y="44"/>
                  </a:cxn>
                  <a:cxn ang="0">
                    <a:pos x="81" y="57"/>
                  </a:cxn>
                  <a:cxn ang="0">
                    <a:pos x="84" y="70"/>
                  </a:cxn>
                  <a:cxn ang="0">
                    <a:pos x="87" y="84"/>
                  </a:cxn>
                  <a:cxn ang="0">
                    <a:pos x="90" y="97"/>
                  </a:cxn>
                  <a:cxn ang="0">
                    <a:pos x="95" y="112"/>
                  </a:cxn>
                  <a:cxn ang="0">
                    <a:pos x="102" y="127"/>
                  </a:cxn>
                  <a:cxn ang="0">
                    <a:pos x="111" y="142"/>
                  </a:cxn>
                  <a:cxn ang="0">
                    <a:pos x="121" y="157"/>
                  </a:cxn>
                  <a:cxn ang="0">
                    <a:pos x="133" y="170"/>
                  </a:cxn>
                  <a:cxn ang="0">
                    <a:pos x="144" y="182"/>
                  </a:cxn>
                  <a:cxn ang="0">
                    <a:pos x="155" y="193"/>
                  </a:cxn>
                  <a:cxn ang="0">
                    <a:pos x="164" y="205"/>
                  </a:cxn>
                  <a:cxn ang="0">
                    <a:pos x="171" y="216"/>
                  </a:cxn>
                  <a:cxn ang="0">
                    <a:pos x="174" y="229"/>
                  </a:cxn>
                  <a:cxn ang="0">
                    <a:pos x="174" y="239"/>
                  </a:cxn>
                  <a:cxn ang="0">
                    <a:pos x="172" y="244"/>
                  </a:cxn>
                  <a:cxn ang="0">
                    <a:pos x="166" y="245"/>
                  </a:cxn>
                  <a:cxn ang="0">
                    <a:pos x="159" y="243"/>
                  </a:cxn>
                  <a:cxn ang="0">
                    <a:pos x="151" y="238"/>
                  </a:cxn>
                  <a:cxn ang="0">
                    <a:pos x="142" y="232"/>
                  </a:cxn>
                  <a:cxn ang="0">
                    <a:pos x="134" y="226"/>
                  </a:cxn>
                  <a:cxn ang="0">
                    <a:pos x="126" y="222"/>
                  </a:cxn>
                  <a:cxn ang="0">
                    <a:pos x="118" y="217"/>
                  </a:cxn>
                  <a:cxn ang="0">
                    <a:pos x="108" y="212"/>
                  </a:cxn>
                  <a:cxn ang="0">
                    <a:pos x="95" y="203"/>
                  </a:cxn>
                  <a:cxn ang="0">
                    <a:pos x="82" y="194"/>
                  </a:cxn>
                  <a:cxn ang="0">
                    <a:pos x="68" y="184"/>
                  </a:cxn>
                  <a:cxn ang="0">
                    <a:pos x="55" y="172"/>
                  </a:cxn>
                  <a:cxn ang="0">
                    <a:pos x="42" y="160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0" y="146"/>
                  </a:cxn>
                  <a:cxn ang="0">
                    <a:pos x="30" y="145"/>
                  </a:cxn>
                  <a:cxn ang="0">
                    <a:pos x="25" y="137"/>
                  </a:cxn>
                  <a:cxn ang="0">
                    <a:pos x="14" y="119"/>
                  </a:cxn>
                  <a:cxn ang="0">
                    <a:pos x="4" y="93"/>
                  </a:cxn>
                  <a:cxn ang="0">
                    <a:pos x="0" y="59"/>
                  </a:cxn>
                  <a:cxn ang="0">
                    <a:pos x="3" y="41"/>
                  </a:cxn>
                  <a:cxn ang="0">
                    <a:pos x="6" y="25"/>
                  </a:cxn>
                  <a:cxn ang="0">
                    <a:pos x="13" y="13"/>
                  </a:cxn>
                  <a:cxn ang="0">
                    <a:pos x="21" y="4"/>
                  </a:cxn>
                  <a:cxn ang="0">
                    <a:pos x="29" y="0"/>
                  </a:cxn>
                  <a:cxn ang="0">
                    <a:pos x="40" y="0"/>
                  </a:cxn>
                  <a:cxn ang="0">
                    <a:pos x="50" y="5"/>
                  </a:cxn>
                  <a:cxn ang="0">
                    <a:pos x="61" y="17"/>
                  </a:cxn>
                </a:cxnLst>
                <a:rect l="0" t="0" r="r" b="b"/>
                <a:pathLst>
                  <a:path w="174" h="245">
                    <a:moveTo>
                      <a:pt x="61" y="17"/>
                    </a:moveTo>
                    <a:lnTo>
                      <a:pt x="71" y="31"/>
                    </a:lnTo>
                    <a:lnTo>
                      <a:pt x="76" y="44"/>
                    </a:lnTo>
                    <a:lnTo>
                      <a:pt x="81" y="57"/>
                    </a:lnTo>
                    <a:lnTo>
                      <a:pt x="84" y="70"/>
                    </a:lnTo>
                    <a:lnTo>
                      <a:pt x="87" y="84"/>
                    </a:lnTo>
                    <a:lnTo>
                      <a:pt x="90" y="97"/>
                    </a:lnTo>
                    <a:lnTo>
                      <a:pt x="95" y="112"/>
                    </a:lnTo>
                    <a:lnTo>
                      <a:pt x="102" y="127"/>
                    </a:lnTo>
                    <a:lnTo>
                      <a:pt x="111" y="142"/>
                    </a:lnTo>
                    <a:lnTo>
                      <a:pt x="121" y="157"/>
                    </a:lnTo>
                    <a:lnTo>
                      <a:pt x="133" y="170"/>
                    </a:lnTo>
                    <a:lnTo>
                      <a:pt x="144" y="182"/>
                    </a:lnTo>
                    <a:lnTo>
                      <a:pt x="155" y="193"/>
                    </a:lnTo>
                    <a:lnTo>
                      <a:pt x="164" y="205"/>
                    </a:lnTo>
                    <a:lnTo>
                      <a:pt x="171" y="216"/>
                    </a:lnTo>
                    <a:lnTo>
                      <a:pt x="174" y="229"/>
                    </a:lnTo>
                    <a:lnTo>
                      <a:pt x="174" y="239"/>
                    </a:lnTo>
                    <a:lnTo>
                      <a:pt x="172" y="244"/>
                    </a:lnTo>
                    <a:lnTo>
                      <a:pt x="166" y="245"/>
                    </a:lnTo>
                    <a:lnTo>
                      <a:pt x="159" y="243"/>
                    </a:lnTo>
                    <a:lnTo>
                      <a:pt x="151" y="238"/>
                    </a:lnTo>
                    <a:lnTo>
                      <a:pt x="142" y="232"/>
                    </a:lnTo>
                    <a:lnTo>
                      <a:pt x="134" y="226"/>
                    </a:lnTo>
                    <a:lnTo>
                      <a:pt x="126" y="222"/>
                    </a:lnTo>
                    <a:lnTo>
                      <a:pt x="118" y="217"/>
                    </a:lnTo>
                    <a:lnTo>
                      <a:pt x="108" y="212"/>
                    </a:lnTo>
                    <a:lnTo>
                      <a:pt x="95" y="203"/>
                    </a:lnTo>
                    <a:lnTo>
                      <a:pt x="82" y="194"/>
                    </a:lnTo>
                    <a:lnTo>
                      <a:pt x="68" y="184"/>
                    </a:lnTo>
                    <a:lnTo>
                      <a:pt x="55" y="172"/>
                    </a:lnTo>
                    <a:lnTo>
                      <a:pt x="42" y="160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30" y="145"/>
                    </a:lnTo>
                    <a:lnTo>
                      <a:pt x="25" y="137"/>
                    </a:lnTo>
                    <a:lnTo>
                      <a:pt x="14" y="119"/>
                    </a:lnTo>
                    <a:lnTo>
                      <a:pt x="4" y="93"/>
                    </a:lnTo>
                    <a:lnTo>
                      <a:pt x="0" y="59"/>
                    </a:lnTo>
                    <a:lnTo>
                      <a:pt x="3" y="41"/>
                    </a:lnTo>
                    <a:lnTo>
                      <a:pt x="6" y="25"/>
                    </a:lnTo>
                    <a:lnTo>
                      <a:pt x="13" y="13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0" y="5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BC77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9" name="Freeform 55"/>
              <p:cNvSpPr>
                <a:spLocks/>
              </p:cNvSpPr>
              <p:nvPr/>
            </p:nvSpPr>
            <p:spPr bwMode="auto">
              <a:xfrm>
                <a:off x="4940" y="2091"/>
                <a:ext cx="83" cy="119"/>
              </a:xfrm>
              <a:custGeom>
                <a:avLst/>
                <a:gdLst/>
                <a:ahLst/>
                <a:cxnLst>
                  <a:cxn ang="0">
                    <a:pos x="57" y="16"/>
                  </a:cxn>
                  <a:cxn ang="0">
                    <a:pos x="67" y="30"/>
                  </a:cxn>
                  <a:cxn ang="0">
                    <a:pos x="72" y="42"/>
                  </a:cxn>
                  <a:cxn ang="0">
                    <a:pos x="77" y="55"/>
                  </a:cxn>
                  <a:cxn ang="0">
                    <a:pos x="80" y="68"/>
                  </a:cxn>
                  <a:cxn ang="0">
                    <a:pos x="83" y="81"/>
                  </a:cxn>
                  <a:cxn ang="0">
                    <a:pos x="86" y="94"/>
                  </a:cxn>
                  <a:cxn ang="0">
                    <a:pos x="90" y="108"/>
                  </a:cxn>
                  <a:cxn ang="0">
                    <a:pos x="96" y="123"/>
                  </a:cxn>
                  <a:cxn ang="0">
                    <a:pos x="106" y="138"/>
                  </a:cxn>
                  <a:cxn ang="0">
                    <a:pos x="116" y="152"/>
                  </a:cxn>
                  <a:cxn ang="0">
                    <a:pos x="126" y="163"/>
                  </a:cxn>
                  <a:cxn ang="0">
                    <a:pos x="138" y="175"/>
                  </a:cxn>
                  <a:cxn ang="0">
                    <a:pos x="148" y="186"/>
                  </a:cxn>
                  <a:cxn ang="0">
                    <a:pos x="156" y="197"/>
                  </a:cxn>
                  <a:cxn ang="0">
                    <a:pos x="163" y="208"/>
                  </a:cxn>
                  <a:cxn ang="0">
                    <a:pos x="167" y="221"/>
                  </a:cxn>
                  <a:cxn ang="0">
                    <a:pos x="167" y="231"/>
                  </a:cxn>
                  <a:cxn ang="0">
                    <a:pos x="164" y="236"/>
                  </a:cxn>
                  <a:cxn ang="0">
                    <a:pos x="160" y="237"/>
                  </a:cxn>
                  <a:cxn ang="0">
                    <a:pos x="153" y="235"/>
                  </a:cxn>
                  <a:cxn ang="0">
                    <a:pos x="145" y="230"/>
                  </a:cxn>
                  <a:cxn ang="0">
                    <a:pos x="137" y="224"/>
                  </a:cxn>
                  <a:cxn ang="0">
                    <a:pos x="129" y="220"/>
                  </a:cxn>
                  <a:cxn ang="0">
                    <a:pos x="121" y="215"/>
                  </a:cxn>
                  <a:cxn ang="0">
                    <a:pos x="113" y="211"/>
                  </a:cxn>
                  <a:cxn ang="0">
                    <a:pos x="102" y="205"/>
                  </a:cxn>
                  <a:cxn ang="0">
                    <a:pos x="91" y="197"/>
                  </a:cxn>
                  <a:cxn ang="0">
                    <a:pos x="78" y="189"/>
                  </a:cxn>
                  <a:cxn ang="0">
                    <a:pos x="65" y="178"/>
                  </a:cxn>
                  <a:cxn ang="0">
                    <a:pos x="53" y="168"/>
                  </a:cxn>
                  <a:cxn ang="0">
                    <a:pos x="40" y="155"/>
                  </a:cxn>
                  <a:cxn ang="0">
                    <a:pos x="30" y="142"/>
                  </a:cxn>
                  <a:cxn ang="0">
                    <a:pos x="30" y="142"/>
                  </a:cxn>
                  <a:cxn ang="0">
                    <a:pos x="30" y="140"/>
                  </a:cxn>
                  <a:cxn ang="0">
                    <a:pos x="29" y="140"/>
                  </a:cxn>
                  <a:cxn ang="0">
                    <a:pos x="29" y="140"/>
                  </a:cxn>
                  <a:cxn ang="0">
                    <a:pos x="23" y="132"/>
                  </a:cxn>
                  <a:cxn ang="0">
                    <a:pos x="12" y="115"/>
                  </a:cxn>
                  <a:cxn ang="0">
                    <a:pos x="3" y="90"/>
                  </a:cxn>
                  <a:cxn ang="0">
                    <a:pos x="0" y="57"/>
                  </a:cxn>
                  <a:cxn ang="0">
                    <a:pos x="1" y="40"/>
                  </a:cxn>
                  <a:cxn ang="0">
                    <a:pos x="5" y="25"/>
                  </a:cxn>
                  <a:cxn ang="0">
                    <a:pos x="11" y="13"/>
                  </a:cxn>
                  <a:cxn ang="0">
                    <a:pos x="18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7" y="4"/>
                  </a:cxn>
                  <a:cxn ang="0">
                    <a:pos x="57" y="16"/>
                  </a:cxn>
                </a:cxnLst>
                <a:rect l="0" t="0" r="r" b="b"/>
                <a:pathLst>
                  <a:path w="167" h="237">
                    <a:moveTo>
                      <a:pt x="57" y="16"/>
                    </a:moveTo>
                    <a:lnTo>
                      <a:pt x="67" y="30"/>
                    </a:lnTo>
                    <a:lnTo>
                      <a:pt x="72" y="42"/>
                    </a:lnTo>
                    <a:lnTo>
                      <a:pt x="77" y="55"/>
                    </a:lnTo>
                    <a:lnTo>
                      <a:pt x="80" y="68"/>
                    </a:lnTo>
                    <a:lnTo>
                      <a:pt x="83" y="81"/>
                    </a:lnTo>
                    <a:lnTo>
                      <a:pt x="86" y="94"/>
                    </a:lnTo>
                    <a:lnTo>
                      <a:pt x="90" y="108"/>
                    </a:lnTo>
                    <a:lnTo>
                      <a:pt x="96" y="123"/>
                    </a:lnTo>
                    <a:lnTo>
                      <a:pt x="106" y="138"/>
                    </a:lnTo>
                    <a:lnTo>
                      <a:pt x="116" y="152"/>
                    </a:lnTo>
                    <a:lnTo>
                      <a:pt x="126" y="163"/>
                    </a:lnTo>
                    <a:lnTo>
                      <a:pt x="138" y="175"/>
                    </a:lnTo>
                    <a:lnTo>
                      <a:pt x="148" y="186"/>
                    </a:lnTo>
                    <a:lnTo>
                      <a:pt x="156" y="197"/>
                    </a:lnTo>
                    <a:lnTo>
                      <a:pt x="163" y="208"/>
                    </a:lnTo>
                    <a:lnTo>
                      <a:pt x="167" y="221"/>
                    </a:lnTo>
                    <a:lnTo>
                      <a:pt x="167" y="231"/>
                    </a:lnTo>
                    <a:lnTo>
                      <a:pt x="164" y="236"/>
                    </a:lnTo>
                    <a:lnTo>
                      <a:pt x="160" y="237"/>
                    </a:lnTo>
                    <a:lnTo>
                      <a:pt x="153" y="235"/>
                    </a:lnTo>
                    <a:lnTo>
                      <a:pt x="145" y="230"/>
                    </a:lnTo>
                    <a:lnTo>
                      <a:pt x="137" y="224"/>
                    </a:lnTo>
                    <a:lnTo>
                      <a:pt x="129" y="220"/>
                    </a:lnTo>
                    <a:lnTo>
                      <a:pt x="121" y="215"/>
                    </a:lnTo>
                    <a:lnTo>
                      <a:pt x="113" y="211"/>
                    </a:lnTo>
                    <a:lnTo>
                      <a:pt x="102" y="205"/>
                    </a:lnTo>
                    <a:lnTo>
                      <a:pt x="91" y="197"/>
                    </a:lnTo>
                    <a:lnTo>
                      <a:pt x="78" y="189"/>
                    </a:lnTo>
                    <a:lnTo>
                      <a:pt x="65" y="178"/>
                    </a:lnTo>
                    <a:lnTo>
                      <a:pt x="53" y="168"/>
                    </a:lnTo>
                    <a:lnTo>
                      <a:pt x="40" y="155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30" y="14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3" y="132"/>
                    </a:lnTo>
                    <a:lnTo>
                      <a:pt x="12" y="115"/>
                    </a:lnTo>
                    <a:lnTo>
                      <a:pt x="3" y="90"/>
                    </a:lnTo>
                    <a:lnTo>
                      <a:pt x="0" y="57"/>
                    </a:lnTo>
                    <a:lnTo>
                      <a:pt x="1" y="40"/>
                    </a:lnTo>
                    <a:lnTo>
                      <a:pt x="5" y="25"/>
                    </a:lnTo>
                    <a:lnTo>
                      <a:pt x="11" y="13"/>
                    </a:lnTo>
                    <a:lnTo>
                      <a:pt x="18" y="3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7" y="4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B26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0" name="Freeform 56"/>
              <p:cNvSpPr>
                <a:spLocks/>
              </p:cNvSpPr>
              <p:nvPr/>
            </p:nvSpPr>
            <p:spPr bwMode="auto">
              <a:xfrm>
                <a:off x="4941" y="2093"/>
                <a:ext cx="80" cy="115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63" y="29"/>
                  </a:cxn>
                  <a:cxn ang="0">
                    <a:pos x="69" y="42"/>
                  </a:cxn>
                  <a:cxn ang="0">
                    <a:pos x="74" y="54"/>
                  </a:cxn>
                  <a:cxn ang="0">
                    <a:pos x="76" y="66"/>
                  </a:cxn>
                  <a:cxn ang="0">
                    <a:pos x="79" y="79"/>
                  </a:cxn>
                  <a:cxn ang="0">
                    <a:pos x="82" y="92"/>
                  </a:cxn>
                  <a:cxn ang="0">
                    <a:pos x="86" y="105"/>
                  </a:cxn>
                  <a:cxn ang="0">
                    <a:pos x="93" y="120"/>
                  </a:cxn>
                  <a:cxn ang="0">
                    <a:pos x="101" y="134"/>
                  </a:cxn>
                  <a:cxn ang="0">
                    <a:pos x="112" y="147"/>
                  </a:cxn>
                  <a:cxn ang="0">
                    <a:pos x="122" y="159"/>
                  </a:cxn>
                  <a:cxn ang="0">
                    <a:pos x="132" y="170"/>
                  </a:cxn>
                  <a:cxn ang="0">
                    <a:pos x="142" y="181"/>
                  </a:cxn>
                  <a:cxn ang="0">
                    <a:pos x="150" y="192"/>
                  </a:cxn>
                  <a:cxn ang="0">
                    <a:pos x="157" y="203"/>
                  </a:cxn>
                  <a:cxn ang="0">
                    <a:pos x="160" y="215"/>
                  </a:cxn>
                  <a:cxn ang="0">
                    <a:pos x="160" y="224"/>
                  </a:cxn>
                  <a:cxn ang="0">
                    <a:pos x="158" y="230"/>
                  </a:cxn>
                  <a:cxn ang="0">
                    <a:pos x="153" y="230"/>
                  </a:cxn>
                  <a:cxn ang="0">
                    <a:pos x="147" y="227"/>
                  </a:cxn>
                  <a:cxn ang="0">
                    <a:pos x="139" y="224"/>
                  </a:cxn>
                  <a:cxn ang="0">
                    <a:pos x="131" y="218"/>
                  </a:cxn>
                  <a:cxn ang="0">
                    <a:pos x="123" y="213"/>
                  </a:cxn>
                  <a:cxn ang="0">
                    <a:pos x="116" y="209"/>
                  </a:cxn>
                  <a:cxn ang="0">
                    <a:pos x="109" y="204"/>
                  </a:cxn>
                  <a:cxn ang="0">
                    <a:pos x="99" y="198"/>
                  </a:cxn>
                  <a:cxn ang="0">
                    <a:pos x="88" y="192"/>
                  </a:cxn>
                  <a:cxn ang="0">
                    <a:pos x="76" y="183"/>
                  </a:cxn>
                  <a:cxn ang="0">
                    <a:pos x="63" y="174"/>
                  </a:cxn>
                  <a:cxn ang="0">
                    <a:pos x="51" y="163"/>
                  </a:cxn>
                  <a:cxn ang="0">
                    <a:pos x="39" y="151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8" y="137"/>
                  </a:cxn>
                  <a:cxn ang="0">
                    <a:pos x="22" y="129"/>
                  </a:cxn>
                  <a:cxn ang="0">
                    <a:pos x="13" y="112"/>
                  </a:cxn>
                  <a:cxn ang="0">
                    <a:pos x="3" y="88"/>
                  </a:cxn>
                  <a:cxn ang="0">
                    <a:pos x="0" y="57"/>
                  </a:cxn>
                  <a:cxn ang="0">
                    <a:pos x="1" y="39"/>
                  </a:cxn>
                  <a:cxn ang="0">
                    <a:pos x="5" y="25"/>
                  </a:cxn>
                  <a:cxn ang="0">
                    <a:pos x="10" y="13"/>
                  </a:cxn>
                  <a:cxn ang="0">
                    <a:pos x="17" y="5"/>
                  </a:cxn>
                  <a:cxn ang="0">
                    <a:pos x="25" y="0"/>
                  </a:cxn>
                  <a:cxn ang="0">
                    <a:pos x="35" y="0"/>
                  </a:cxn>
                  <a:cxn ang="0">
                    <a:pos x="44" y="6"/>
                  </a:cxn>
                  <a:cxn ang="0">
                    <a:pos x="54" y="16"/>
                  </a:cxn>
                </a:cxnLst>
                <a:rect l="0" t="0" r="r" b="b"/>
                <a:pathLst>
                  <a:path w="160" h="230">
                    <a:moveTo>
                      <a:pt x="54" y="16"/>
                    </a:moveTo>
                    <a:lnTo>
                      <a:pt x="63" y="29"/>
                    </a:lnTo>
                    <a:lnTo>
                      <a:pt x="69" y="42"/>
                    </a:lnTo>
                    <a:lnTo>
                      <a:pt x="74" y="54"/>
                    </a:lnTo>
                    <a:lnTo>
                      <a:pt x="76" y="66"/>
                    </a:lnTo>
                    <a:lnTo>
                      <a:pt x="79" y="79"/>
                    </a:lnTo>
                    <a:lnTo>
                      <a:pt x="82" y="92"/>
                    </a:lnTo>
                    <a:lnTo>
                      <a:pt x="86" y="105"/>
                    </a:lnTo>
                    <a:lnTo>
                      <a:pt x="93" y="120"/>
                    </a:lnTo>
                    <a:lnTo>
                      <a:pt x="101" y="134"/>
                    </a:lnTo>
                    <a:lnTo>
                      <a:pt x="112" y="147"/>
                    </a:lnTo>
                    <a:lnTo>
                      <a:pt x="122" y="159"/>
                    </a:lnTo>
                    <a:lnTo>
                      <a:pt x="132" y="170"/>
                    </a:lnTo>
                    <a:lnTo>
                      <a:pt x="142" y="181"/>
                    </a:lnTo>
                    <a:lnTo>
                      <a:pt x="150" y="192"/>
                    </a:lnTo>
                    <a:lnTo>
                      <a:pt x="157" y="203"/>
                    </a:lnTo>
                    <a:lnTo>
                      <a:pt x="160" y="215"/>
                    </a:lnTo>
                    <a:lnTo>
                      <a:pt x="160" y="224"/>
                    </a:lnTo>
                    <a:lnTo>
                      <a:pt x="158" y="230"/>
                    </a:lnTo>
                    <a:lnTo>
                      <a:pt x="153" y="230"/>
                    </a:lnTo>
                    <a:lnTo>
                      <a:pt x="147" y="227"/>
                    </a:lnTo>
                    <a:lnTo>
                      <a:pt x="139" y="224"/>
                    </a:lnTo>
                    <a:lnTo>
                      <a:pt x="131" y="218"/>
                    </a:lnTo>
                    <a:lnTo>
                      <a:pt x="123" y="213"/>
                    </a:lnTo>
                    <a:lnTo>
                      <a:pt x="116" y="209"/>
                    </a:lnTo>
                    <a:lnTo>
                      <a:pt x="109" y="204"/>
                    </a:lnTo>
                    <a:lnTo>
                      <a:pt x="99" y="198"/>
                    </a:lnTo>
                    <a:lnTo>
                      <a:pt x="88" y="192"/>
                    </a:lnTo>
                    <a:lnTo>
                      <a:pt x="76" y="183"/>
                    </a:lnTo>
                    <a:lnTo>
                      <a:pt x="63" y="174"/>
                    </a:lnTo>
                    <a:lnTo>
                      <a:pt x="51" y="163"/>
                    </a:lnTo>
                    <a:lnTo>
                      <a:pt x="39" y="15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2" y="129"/>
                    </a:lnTo>
                    <a:lnTo>
                      <a:pt x="13" y="112"/>
                    </a:lnTo>
                    <a:lnTo>
                      <a:pt x="3" y="88"/>
                    </a:lnTo>
                    <a:lnTo>
                      <a:pt x="0" y="57"/>
                    </a:lnTo>
                    <a:lnTo>
                      <a:pt x="1" y="39"/>
                    </a:lnTo>
                    <a:lnTo>
                      <a:pt x="5" y="25"/>
                    </a:lnTo>
                    <a:lnTo>
                      <a:pt x="10" y="13"/>
                    </a:lnTo>
                    <a:lnTo>
                      <a:pt x="17" y="5"/>
                    </a:lnTo>
                    <a:lnTo>
                      <a:pt x="25" y="0"/>
                    </a:lnTo>
                    <a:lnTo>
                      <a:pt x="35" y="0"/>
                    </a:lnTo>
                    <a:lnTo>
                      <a:pt x="44" y="6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AA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1" name="Freeform 57"/>
              <p:cNvSpPr>
                <a:spLocks/>
              </p:cNvSpPr>
              <p:nvPr/>
            </p:nvSpPr>
            <p:spPr bwMode="auto">
              <a:xfrm>
                <a:off x="4942" y="2096"/>
                <a:ext cx="77" cy="111"/>
              </a:xfrm>
              <a:custGeom>
                <a:avLst/>
                <a:gdLst/>
                <a:ahLst/>
                <a:cxnLst>
                  <a:cxn ang="0">
                    <a:pos x="28" y="134"/>
                  </a:cxn>
                  <a:cxn ang="0">
                    <a:pos x="23" y="128"/>
                  </a:cxn>
                  <a:cxn ang="0">
                    <a:pos x="14" y="112"/>
                  </a:cxn>
                  <a:cxn ang="0">
                    <a:pos x="5" y="88"/>
                  </a:cxn>
                  <a:cxn ang="0">
                    <a:pos x="0" y="55"/>
                  </a:cxn>
                  <a:cxn ang="0">
                    <a:pos x="1" y="39"/>
                  </a:cxn>
                  <a:cxn ang="0">
                    <a:pos x="5" y="24"/>
                  </a:cxn>
                  <a:cxn ang="0">
                    <a:pos x="10" y="13"/>
                  </a:cxn>
                  <a:cxn ang="0">
                    <a:pos x="15" y="5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42" y="5"/>
                  </a:cxn>
                  <a:cxn ang="0">
                    <a:pos x="51" y="15"/>
                  </a:cxn>
                  <a:cxn ang="0">
                    <a:pos x="59" y="28"/>
                  </a:cxn>
                  <a:cxn ang="0">
                    <a:pos x="65" y="40"/>
                  </a:cxn>
                  <a:cxn ang="0">
                    <a:pos x="69" y="52"/>
                  </a:cxn>
                  <a:cxn ang="0">
                    <a:pos x="73" y="63"/>
                  </a:cxn>
                  <a:cxn ang="0">
                    <a:pos x="75" y="76"/>
                  </a:cxn>
                  <a:cxn ang="0">
                    <a:pos x="79" y="89"/>
                  </a:cxn>
                  <a:cxn ang="0">
                    <a:pos x="83" y="103"/>
                  </a:cxn>
                  <a:cxn ang="0">
                    <a:pos x="89" y="116"/>
                  </a:cxn>
                  <a:cxn ang="0">
                    <a:pos x="97" y="130"/>
                  </a:cxn>
                  <a:cxn ang="0">
                    <a:pos x="106" y="143"/>
                  </a:cxn>
                  <a:cxn ang="0">
                    <a:pos x="117" y="154"/>
                  </a:cxn>
                  <a:cxn ang="0">
                    <a:pos x="127" y="165"/>
                  </a:cxn>
                  <a:cxn ang="0">
                    <a:pos x="136" y="175"/>
                  </a:cxn>
                  <a:cxn ang="0">
                    <a:pos x="144" y="186"/>
                  </a:cxn>
                  <a:cxn ang="0">
                    <a:pos x="150" y="196"/>
                  </a:cxn>
                  <a:cxn ang="0">
                    <a:pos x="153" y="207"/>
                  </a:cxn>
                  <a:cxn ang="0">
                    <a:pos x="153" y="217"/>
                  </a:cxn>
                  <a:cxn ang="0">
                    <a:pos x="151" y="221"/>
                  </a:cxn>
                  <a:cxn ang="0">
                    <a:pos x="147" y="221"/>
                  </a:cxn>
                  <a:cxn ang="0">
                    <a:pos x="141" y="220"/>
                  </a:cxn>
                  <a:cxn ang="0">
                    <a:pos x="134" y="215"/>
                  </a:cxn>
                  <a:cxn ang="0">
                    <a:pos x="126" y="211"/>
                  </a:cxn>
                  <a:cxn ang="0">
                    <a:pos x="119" y="206"/>
                  </a:cxn>
                  <a:cxn ang="0">
                    <a:pos x="112" y="202"/>
                  </a:cxn>
                  <a:cxn ang="0">
                    <a:pos x="105" y="197"/>
                  </a:cxn>
                  <a:cxn ang="0">
                    <a:pos x="96" y="192"/>
                  </a:cxn>
                  <a:cxn ang="0">
                    <a:pos x="84" y="186"/>
                  </a:cxn>
                  <a:cxn ang="0">
                    <a:pos x="73" y="177"/>
                  </a:cxn>
                  <a:cxn ang="0">
                    <a:pos x="60" y="168"/>
                  </a:cxn>
                  <a:cxn ang="0">
                    <a:pos x="49" y="158"/>
                  </a:cxn>
                  <a:cxn ang="0">
                    <a:pos x="37" y="146"/>
                  </a:cxn>
                  <a:cxn ang="0">
                    <a:pos x="28" y="134"/>
                  </a:cxn>
                </a:cxnLst>
                <a:rect l="0" t="0" r="r" b="b"/>
                <a:pathLst>
                  <a:path w="153" h="221">
                    <a:moveTo>
                      <a:pt x="28" y="134"/>
                    </a:moveTo>
                    <a:lnTo>
                      <a:pt x="23" y="128"/>
                    </a:lnTo>
                    <a:lnTo>
                      <a:pt x="14" y="112"/>
                    </a:lnTo>
                    <a:lnTo>
                      <a:pt x="5" y="8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5" y="24"/>
                    </a:lnTo>
                    <a:lnTo>
                      <a:pt x="10" y="13"/>
                    </a:lnTo>
                    <a:lnTo>
                      <a:pt x="15" y="5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" y="5"/>
                    </a:lnTo>
                    <a:lnTo>
                      <a:pt x="51" y="15"/>
                    </a:lnTo>
                    <a:lnTo>
                      <a:pt x="59" y="28"/>
                    </a:lnTo>
                    <a:lnTo>
                      <a:pt x="65" y="40"/>
                    </a:lnTo>
                    <a:lnTo>
                      <a:pt x="69" y="52"/>
                    </a:lnTo>
                    <a:lnTo>
                      <a:pt x="73" y="63"/>
                    </a:lnTo>
                    <a:lnTo>
                      <a:pt x="75" y="76"/>
                    </a:lnTo>
                    <a:lnTo>
                      <a:pt x="79" y="89"/>
                    </a:lnTo>
                    <a:lnTo>
                      <a:pt x="83" y="103"/>
                    </a:lnTo>
                    <a:lnTo>
                      <a:pt x="89" y="116"/>
                    </a:lnTo>
                    <a:lnTo>
                      <a:pt x="97" y="130"/>
                    </a:lnTo>
                    <a:lnTo>
                      <a:pt x="106" y="143"/>
                    </a:lnTo>
                    <a:lnTo>
                      <a:pt x="117" y="154"/>
                    </a:lnTo>
                    <a:lnTo>
                      <a:pt x="127" y="165"/>
                    </a:lnTo>
                    <a:lnTo>
                      <a:pt x="136" y="175"/>
                    </a:lnTo>
                    <a:lnTo>
                      <a:pt x="144" y="186"/>
                    </a:lnTo>
                    <a:lnTo>
                      <a:pt x="150" y="196"/>
                    </a:lnTo>
                    <a:lnTo>
                      <a:pt x="153" y="207"/>
                    </a:lnTo>
                    <a:lnTo>
                      <a:pt x="153" y="217"/>
                    </a:lnTo>
                    <a:lnTo>
                      <a:pt x="151" y="221"/>
                    </a:lnTo>
                    <a:lnTo>
                      <a:pt x="147" y="221"/>
                    </a:lnTo>
                    <a:lnTo>
                      <a:pt x="141" y="220"/>
                    </a:lnTo>
                    <a:lnTo>
                      <a:pt x="134" y="215"/>
                    </a:lnTo>
                    <a:lnTo>
                      <a:pt x="126" y="211"/>
                    </a:lnTo>
                    <a:lnTo>
                      <a:pt x="119" y="206"/>
                    </a:lnTo>
                    <a:lnTo>
                      <a:pt x="112" y="202"/>
                    </a:lnTo>
                    <a:lnTo>
                      <a:pt x="105" y="197"/>
                    </a:lnTo>
                    <a:lnTo>
                      <a:pt x="96" y="192"/>
                    </a:lnTo>
                    <a:lnTo>
                      <a:pt x="84" y="186"/>
                    </a:lnTo>
                    <a:lnTo>
                      <a:pt x="73" y="177"/>
                    </a:lnTo>
                    <a:lnTo>
                      <a:pt x="60" y="168"/>
                    </a:lnTo>
                    <a:lnTo>
                      <a:pt x="49" y="158"/>
                    </a:lnTo>
                    <a:lnTo>
                      <a:pt x="37" y="146"/>
                    </a:lnTo>
                    <a:lnTo>
                      <a:pt x="28" y="134"/>
                    </a:lnTo>
                    <a:close/>
                  </a:path>
                </a:pathLst>
              </a:custGeom>
              <a:solidFill>
                <a:srgbClr val="A0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2" name="Freeform 58"/>
              <p:cNvSpPr>
                <a:spLocks/>
              </p:cNvSpPr>
              <p:nvPr/>
            </p:nvSpPr>
            <p:spPr bwMode="auto">
              <a:xfrm>
                <a:off x="4770" y="1944"/>
                <a:ext cx="18" cy="70"/>
              </a:xfrm>
              <a:custGeom>
                <a:avLst/>
                <a:gdLst/>
                <a:ahLst/>
                <a:cxnLst>
                  <a:cxn ang="0">
                    <a:pos x="15" y="139"/>
                  </a:cxn>
                  <a:cxn ang="0">
                    <a:pos x="17" y="139"/>
                  </a:cxn>
                  <a:cxn ang="0">
                    <a:pos x="18" y="138"/>
                  </a:cxn>
                  <a:cxn ang="0">
                    <a:pos x="20" y="137"/>
                  </a:cxn>
                  <a:cxn ang="0">
                    <a:pos x="20" y="135"/>
                  </a:cxn>
                  <a:cxn ang="0">
                    <a:pos x="10" y="117"/>
                  </a:cxn>
                  <a:cxn ang="0">
                    <a:pos x="7" y="97"/>
                  </a:cxn>
                  <a:cxn ang="0">
                    <a:pos x="9" y="75"/>
                  </a:cxn>
                  <a:cxn ang="0">
                    <a:pos x="15" y="53"/>
                  </a:cxn>
                  <a:cxn ang="0">
                    <a:pos x="22" y="32"/>
                  </a:cxn>
                  <a:cxn ang="0">
                    <a:pos x="29" y="15"/>
                  </a:cxn>
                  <a:cxn ang="0">
                    <a:pos x="35" y="5"/>
                  </a:cxn>
                  <a:cxn ang="0">
                    <a:pos x="37" y="0"/>
                  </a:cxn>
                  <a:cxn ang="0">
                    <a:pos x="35" y="5"/>
                  </a:cxn>
                  <a:cxn ang="0">
                    <a:pos x="28" y="18"/>
                  </a:cxn>
                  <a:cxn ang="0">
                    <a:pos x="18" y="37"/>
                  </a:cxn>
                  <a:cxn ang="0">
                    <a:pos x="9" y="59"/>
                  </a:cxn>
                  <a:cxn ang="0">
                    <a:pos x="2" y="83"/>
                  </a:cxn>
                  <a:cxn ang="0">
                    <a:pos x="0" y="106"/>
                  </a:cxn>
                  <a:cxn ang="0">
                    <a:pos x="3" y="126"/>
                  </a:cxn>
                  <a:cxn ang="0">
                    <a:pos x="15" y="139"/>
                  </a:cxn>
                </a:cxnLst>
                <a:rect l="0" t="0" r="r" b="b"/>
                <a:pathLst>
                  <a:path w="37" h="139">
                    <a:moveTo>
                      <a:pt x="15" y="139"/>
                    </a:move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7"/>
                    </a:lnTo>
                    <a:lnTo>
                      <a:pt x="20" y="135"/>
                    </a:lnTo>
                    <a:lnTo>
                      <a:pt x="10" y="117"/>
                    </a:lnTo>
                    <a:lnTo>
                      <a:pt x="7" y="97"/>
                    </a:lnTo>
                    <a:lnTo>
                      <a:pt x="9" y="75"/>
                    </a:lnTo>
                    <a:lnTo>
                      <a:pt x="15" y="53"/>
                    </a:lnTo>
                    <a:lnTo>
                      <a:pt x="22" y="32"/>
                    </a:lnTo>
                    <a:lnTo>
                      <a:pt x="29" y="15"/>
                    </a:lnTo>
                    <a:lnTo>
                      <a:pt x="35" y="5"/>
                    </a:lnTo>
                    <a:lnTo>
                      <a:pt x="37" y="0"/>
                    </a:lnTo>
                    <a:lnTo>
                      <a:pt x="35" y="5"/>
                    </a:lnTo>
                    <a:lnTo>
                      <a:pt x="28" y="18"/>
                    </a:lnTo>
                    <a:lnTo>
                      <a:pt x="18" y="37"/>
                    </a:lnTo>
                    <a:lnTo>
                      <a:pt x="9" y="59"/>
                    </a:lnTo>
                    <a:lnTo>
                      <a:pt x="2" y="83"/>
                    </a:lnTo>
                    <a:lnTo>
                      <a:pt x="0" y="106"/>
                    </a:lnTo>
                    <a:lnTo>
                      <a:pt x="3" y="126"/>
                    </a:lnTo>
                    <a:lnTo>
                      <a:pt x="15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3" name="Freeform 59"/>
              <p:cNvSpPr>
                <a:spLocks/>
              </p:cNvSpPr>
              <p:nvPr/>
            </p:nvSpPr>
            <p:spPr bwMode="auto">
              <a:xfrm>
                <a:off x="4764" y="2014"/>
                <a:ext cx="29" cy="1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1" y="31"/>
                  </a:cxn>
                  <a:cxn ang="0">
                    <a:pos x="3" y="61"/>
                  </a:cxn>
                  <a:cxn ang="0">
                    <a:pos x="0" y="94"/>
                  </a:cxn>
                  <a:cxn ang="0">
                    <a:pos x="5" y="127"/>
                  </a:cxn>
                  <a:cxn ang="0">
                    <a:pos x="10" y="147"/>
                  </a:cxn>
                  <a:cxn ang="0">
                    <a:pos x="17" y="165"/>
                  </a:cxn>
                  <a:cxn ang="0">
                    <a:pos x="22" y="184"/>
                  </a:cxn>
                  <a:cxn ang="0">
                    <a:pos x="30" y="202"/>
                  </a:cxn>
                  <a:cxn ang="0">
                    <a:pos x="37" y="222"/>
                  </a:cxn>
                  <a:cxn ang="0">
                    <a:pos x="44" y="240"/>
                  </a:cxn>
                  <a:cxn ang="0">
                    <a:pos x="51" y="258"/>
                  </a:cxn>
                  <a:cxn ang="0">
                    <a:pos x="57" y="278"/>
                  </a:cxn>
                  <a:cxn ang="0">
                    <a:pos x="57" y="278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5" y="263"/>
                  </a:cxn>
                  <a:cxn ang="0">
                    <a:pos x="50" y="248"/>
                  </a:cxn>
                  <a:cxn ang="0">
                    <a:pos x="47" y="234"/>
                  </a:cxn>
                  <a:cxn ang="0">
                    <a:pos x="42" y="220"/>
                  </a:cxn>
                  <a:cxn ang="0">
                    <a:pos x="37" y="207"/>
                  </a:cxn>
                  <a:cxn ang="0">
                    <a:pos x="33" y="193"/>
                  </a:cxn>
                  <a:cxn ang="0">
                    <a:pos x="28" y="179"/>
                  </a:cxn>
                  <a:cxn ang="0">
                    <a:pos x="24" y="165"/>
                  </a:cxn>
                  <a:cxn ang="0">
                    <a:pos x="13" y="124"/>
                  </a:cxn>
                  <a:cxn ang="0">
                    <a:pos x="9" y="82"/>
                  </a:cxn>
                  <a:cxn ang="0">
                    <a:pos x="13" y="4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8" h="278">
                    <a:moveTo>
                      <a:pt x="25" y="0"/>
                    </a:moveTo>
                    <a:lnTo>
                      <a:pt x="11" y="31"/>
                    </a:lnTo>
                    <a:lnTo>
                      <a:pt x="3" y="61"/>
                    </a:lnTo>
                    <a:lnTo>
                      <a:pt x="0" y="94"/>
                    </a:lnTo>
                    <a:lnTo>
                      <a:pt x="5" y="127"/>
                    </a:lnTo>
                    <a:lnTo>
                      <a:pt x="10" y="147"/>
                    </a:lnTo>
                    <a:lnTo>
                      <a:pt x="17" y="165"/>
                    </a:lnTo>
                    <a:lnTo>
                      <a:pt x="22" y="184"/>
                    </a:lnTo>
                    <a:lnTo>
                      <a:pt x="30" y="202"/>
                    </a:lnTo>
                    <a:lnTo>
                      <a:pt x="37" y="222"/>
                    </a:lnTo>
                    <a:lnTo>
                      <a:pt x="44" y="240"/>
                    </a:lnTo>
                    <a:lnTo>
                      <a:pt x="51" y="258"/>
                    </a:lnTo>
                    <a:lnTo>
                      <a:pt x="57" y="278"/>
                    </a:lnTo>
                    <a:lnTo>
                      <a:pt x="57" y="278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5" y="263"/>
                    </a:lnTo>
                    <a:lnTo>
                      <a:pt x="50" y="248"/>
                    </a:lnTo>
                    <a:lnTo>
                      <a:pt x="47" y="234"/>
                    </a:lnTo>
                    <a:lnTo>
                      <a:pt x="42" y="220"/>
                    </a:lnTo>
                    <a:lnTo>
                      <a:pt x="37" y="207"/>
                    </a:lnTo>
                    <a:lnTo>
                      <a:pt x="33" y="193"/>
                    </a:lnTo>
                    <a:lnTo>
                      <a:pt x="28" y="179"/>
                    </a:lnTo>
                    <a:lnTo>
                      <a:pt x="24" y="165"/>
                    </a:lnTo>
                    <a:lnTo>
                      <a:pt x="13" y="124"/>
                    </a:lnTo>
                    <a:lnTo>
                      <a:pt x="9" y="82"/>
                    </a:lnTo>
                    <a:lnTo>
                      <a:pt x="13" y="4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4" name="Freeform 60"/>
              <p:cNvSpPr>
                <a:spLocks/>
              </p:cNvSpPr>
              <p:nvPr/>
            </p:nvSpPr>
            <p:spPr bwMode="auto">
              <a:xfrm>
                <a:off x="4788" y="2077"/>
                <a:ext cx="137" cy="81"/>
              </a:xfrm>
              <a:custGeom>
                <a:avLst/>
                <a:gdLst/>
                <a:ahLst/>
                <a:cxnLst>
                  <a:cxn ang="0">
                    <a:pos x="273" y="0"/>
                  </a:cxn>
                  <a:cxn ang="0">
                    <a:pos x="268" y="13"/>
                  </a:cxn>
                  <a:cxn ang="0">
                    <a:pos x="262" y="24"/>
                  </a:cxn>
                  <a:cxn ang="0">
                    <a:pos x="258" y="37"/>
                  </a:cxn>
                  <a:cxn ang="0">
                    <a:pos x="253" y="50"/>
                  </a:cxn>
                  <a:cxn ang="0">
                    <a:pos x="246" y="61"/>
                  </a:cxn>
                  <a:cxn ang="0">
                    <a:pos x="239" y="73"/>
                  </a:cxn>
                  <a:cxn ang="0">
                    <a:pos x="231" y="83"/>
                  </a:cxn>
                  <a:cxn ang="0">
                    <a:pos x="222" y="92"/>
                  </a:cxn>
                  <a:cxn ang="0">
                    <a:pos x="215" y="98"/>
                  </a:cxn>
                  <a:cxn ang="0">
                    <a:pos x="207" y="104"/>
                  </a:cxn>
                  <a:cxn ang="0">
                    <a:pos x="198" y="108"/>
                  </a:cxn>
                  <a:cxn ang="0">
                    <a:pos x="189" y="113"/>
                  </a:cxn>
                  <a:cxn ang="0">
                    <a:pos x="179" y="116"/>
                  </a:cxn>
                  <a:cxn ang="0">
                    <a:pos x="169" y="120"/>
                  </a:cxn>
                  <a:cxn ang="0">
                    <a:pos x="160" y="123"/>
                  </a:cxn>
                  <a:cxn ang="0">
                    <a:pos x="151" y="127"/>
                  </a:cxn>
                  <a:cxn ang="0">
                    <a:pos x="133" y="133"/>
                  </a:cxn>
                  <a:cxn ang="0">
                    <a:pos x="114" y="141"/>
                  </a:cxn>
                  <a:cxn ang="0">
                    <a:pos x="92" y="146"/>
                  </a:cxn>
                  <a:cxn ang="0">
                    <a:pos x="71" y="152"/>
                  </a:cxn>
                  <a:cxn ang="0">
                    <a:pos x="51" y="153"/>
                  </a:cxn>
                  <a:cxn ang="0">
                    <a:pos x="31" y="151"/>
                  </a:cxn>
                  <a:cxn ang="0">
                    <a:pos x="15" y="142"/>
                  </a:cxn>
                  <a:cxn ang="0">
                    <a:pos x="2" y="126"/>
                  </a:cxn>
                  <a:cxn ang="0">
                    <a:pos x="1" y="126"/>
                  </a:cxn>
                  <a:cxn ang="0">
                    <a:pos x="1" y="126"/>
                  </a:cxn>
                  <a:cxn ang="0">
                    <a:pos x="0" y="127"/>
                  </a:cxn>
                  <a:cxn ang="0">
                    <a:pos x="0" y="127"/>
                  </a:cxn>
                  <a:cxn ang="0">
                    <a:pos x="11" y="146"/>
                  </a:cxn>
                  <a:cxn ang="0">
                    <a:pos x="29" y="158"/>
                  </a:cxn>
                  <a:cxn ang="0">
                    <a:pos x="48" y="162"/>
                  </a:cxn>
                  <a:cxn ang="0">
                    <a:pos x="70" y="161"/>
                  </a:cxn>
                  <a:cxn ang="0">
                    <a:pos x="94" y="157"/>
                  </a:cxn>
                  <a:cxn ang="0">
                    <a:pos x="117" y="150"/>
                  </a:cxn>
                  <a:cxn ang="0">
                    <a:pos x="138" y="142"/>
                  </a:cxn>
                  <a:cxn ang="0">
                    <a:pos x="158" y="135"/>
                  </a:cxn>
                  <a:cxn ang="0">
                    <a:pos x="168" y="131"/>
                  </a:cxn>
                  <a:cxn ang="0">
                    <a:pos x="178" y="127"/>
                  </a:cxn>
                  <a:cxn ang="0">
                    <a:pos x="188" y="123"/>
                  </a:cxn>
                  <a:cxn ang="0">
                    <a:pos x="197" y="118"/>
                  </a:cxn>
                  <a:cxn ang="0">
                    <a:pos x="206" y="113"/>
                  </a:cxn>
                  <a:cxn ang="0">
                    <a:pos x="214" y="106"/>
                  </a:cxn>
                  <a:cxn ang="0">
                    <a:pos x="222" y="99"/>
                  </a:cxn>
                  <a:cxn ang="0">
                    <a:pos x="230" y="92"/>
                  </a:cxn>
                  <a:cxn ang="0">
                    <a:pos x="238" y="83"/>
                  </a:cxn>
                  <a:cxn ang="0">
                    <a:pos x="246" y="71"/>
                  </a:cxn>
                  <a:cxn ang="0">
                    <a:pos x="252" y="61"/>
                  </a:cxn>
                  <a:cxn ang="0">
                    <a:pos x="257" y="48"/>
                  </a:cxn>
                  <a:cxn ang="0">
                    <a:pos x="261" y="37"/>
                  </a:cxn>
                  <a:cxn ang="0">
                    <a:pos x="266" y="24"/>
                  </a:cxn>
                  <a:cxn ang="0">
                    <a:pos x="269" y="12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3" y="0"/>
                  </a:cxn>
                  <a:cxn ang="0">
                    <a:pos x="273" y="0"/>
                  </a:cxn>
                  <a:cxn ang="0">
                    <a:pos x="273" y="0"/>
                  </a:cxn>
                </a:cxnLst>
                <a:rect l="0" t="0" r="r" b="b"/>
                <a:pathLst>
                  <a:path w="274" h="162">
                    <a:moveTo>
                      <a:pt x="273" y="0"/>
                    </a:moveTo>
                    <a:lnTo>
                      <a:pt x="268" y="13"/>
                    </a:lnTo>
                    <a:lnTo>
                      <a:pt x="262" y="24"/>
                    </a:lnTo>
                    <a:lnTo>
                      <a:pt x="258" y="37"/>
                    </a:lnTo>
                    <a:lnTo>
                      <a:pt x="253" y="50"/>
                    </a:lnTo>
                    <a:lnTo>
                      <a:pt x="246" y="61"/>
                    </a:lnTo>
                    <a:lnTo>
                      <a:pt x="239" y="73"/>
                    </a:lnTo>
                    <a:lnTo>
                      <a:pt x="231" y="83"/>
                    </a:lnTo>
                    <a:lnTo>
                      <a:pt x="222" y="92"/>
                    </a:lnTo>
                    <a:lnTo>
                      <a:pt x="215" y="98"/>
                    </a:lnTo>
                    <a:lnTo>
                      <a:pt x="207" y="104"/>
                    </a:lnTo>
                    <a:lnTo>
                      <a:pt x="198" y="108"/>
                    </a:lnTo>
                    <a:lnTo>
                      <a:pt x="189" y="113"/>
                    </a:lnTo>
                    <a:lnTo>
                      <a:pt x="179" y="116"/>
                    </a:lnTo>
                    <a:lnTo>
                      <a:pt x="169" y="120"/>
                    </a:lnTo>
                    <a:lnTo>
                      <a:pt x="160" y="123"/>
                    </a:lnTo>
                    <a:lnTo>
                      <a:pt x="151" y="127"/>
                    </a:lnTo>
                    <a:lnTo>
                      <a:pt x="133" y="133"/>
                    </a:lnTo>
                    <a:lnTo>
                      <a:pt x="114" y="141"/>
                    </a:lnTo>
                    <a:lnTo>
                      <a:pt x="92" y="146"/>
                    </a:lnTo>
                    <a:lnTo>
                      <a:pt x="71" y="152"/>
                    </a:lnTo>
                    <a:lnTo>
                      <a:pt x="51" y="153"/>
                    </a:lnTo>
                    <a:lnTo>
                      <a:pt x="31" y="151"/>
                    </a:lnTo>
                    <a:lnTo>
                      <a:pt x="15" y="142"/>
                    </a:lnTo>
                    <a:lnTo>
                      <a:pt x="2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11" y="146"/>
                    </a:lnTo>
                    <a:lnTo>
                      <a:pt x="29" y="158"/>
                    </a:lnTo>
                    <a:lnTo>
                      <a:pt x="48" y="162"/>
                    </a:lnTo>
                    <a:lnTo>
                      <a:pt x="70" y="161"/>
                    </a:lnTo>
                    <a:lnTo>
                      <a:pt x="94" y="157"/>
                    </a:lnTo>
                    <a:lnTo>
                      <a:pt x="117" y="150"/>
                    </a:lnTo>
                    <a:lnTo>
                      <a:pt x="138" y="142"/>
                    </a:lnTo>
                    <a:lnTo>
                      <a:pt x="158" y="135"/>
                    </a:lnTo>
                    <a:lnTo>
                      <a:pt x="168" y="131"/>
                    </a:lnTo>
                    <a:lnTo>
                      <a:pt x="178" y="127"/>
                    </a:lnTo>
                    <a:lnTo>
                      <a:pt x="188" y="123"/>
                    </a:lnTo>
                    <a:lnTo>
                      <a:pt x="197" y="118"/>
                    </a:lnTo>
                    <a:lnTo>
                      <a:pt x="206" y="113"/>
                    </a:lnTo>
                    <a:lnTo>
                      <a:pt x="214" y="106"/>
                    </a:lnTo>
                    <a:lnTo>
                      <a:pt x="222" y="99"/>
                    </a:lnTo>
                    <a:lnTo>
                      <a:pt x="230" y="92"/>
                    </a:lnTo>
                    <a:lnTo>
                      <a:pt x="238" y="83"/>
                    </a:lnTo>
                    <a:lnTo>
                      <a:pt x="246" y="71"/>
                    </a:lnTo>
                    <a:lnTo>
                      <a:pt x="252" y="61"/>
                    </a:lnTo>
                    <a:lnTo>
                      <a:pt x="257" y="48"/>
                    </a:lnTo>
                    <a:lnTo>
                      <a:pt x="261" y="37"/>
                    </a:lnTo>
                    <a:lnTo>
                      <a:pt x="266" y="24"/>
                    </a:lnTo>
                    <a:lnTo>
                      <a:pt x="269" y="12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5" name="Freeform 61"/>
              <p:cNvSpPr>
                <a:spLocks/>
              </p:cNvSpPr>
              <p:nvPr/>
            </p:nvSpPr>
            <p:spPr bwMode="auto">
              <a:xfrm>
                <a:off x="4770" y="1967"/>
                <a:ext cx="22" cy="12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17"/>
                  </a:cxn>
                  <a:cxn ang="0">
                    <a:pos x="21" y="33"/>
                  </a:cxn>
                  <a:cxn ang="0">
                    <a:pos x="26" y="51"/>
                  </a:cxn>
                  <a:cxn ang="0">
                    <a:pos x="30" y="68"/>
                  </a:cxn>
                  <a:cxn ang="0">
                    <a:pos x="32" y="86"/>
                  </a:cxn>
                  <a:cxn ang="0">
                    <a:pos x="32" y="105"/>
                  </a:cxn>
                  <a:cxn ang="0">
                    <a:pos x="31" y="123"/>
                  </a:cxn>
                  <a:cxn ang="0">
                    <a:pos x="29" y="142"/>
                  </a:cxn>
                  <a:cxn ang="0">
                    <a:pos x="23" y="171"/>
                  </a:cxn>
                  <a:cxn ang="0">
                    <a:pos x="21" y="198"/>
                  </a:cxn>
                  <a:cxn ang="0">
                    <a:pos x="24" y="226"/>
                  </a:cxn>
                  <a:cxn ang="0">
                    <a:pos x="36" y="252"/>
                  </a:cxn>
                  <a:cxn ang="0">
                    <a:pos x="37" y="252"/>
                  </a:cxn>
                  <a:cxn ang="0">
                    <a:pos x="38" y="252"/>
                  </a:cxn>
                  <a:cxn ang="0">
                    <a:pos x="38" y="251"/>
                  </a:cxn>
                  <a:cxn ang="0">
                    <a:pos x="38" y="250"/>
                  </a:cxn>
                  <a:cxn ang="0">
                    <a:pos x="26" y="212"/>
                  </a:cxn>
                  <a:cxn ang="0">
                    <a:pos x="29" y="174"/>
                  </a:cxn>
                  <a:cxn ang="0">
                    <a:pos x="38" y="136"/>
                  </a:cxn>
                  <a:cxn ang="0">
                    <a:pos x="44" y="97"/>
                  </a:cxn>
                  <a:cxn ang="0">
                    <a:pos x="44" y="83"/>
                  </a:cxn>
                  <a:cxn ang="0">
                    <a:pos x="43" y="70"/>
                  </a:cxn>
                  <a:cxn ang="0">
                    <a:pos x="39" y="57"/>
                  </a:cxn>
                  <a:cxn ang="0">
                    <a:pos x="36" y="44"/>
                  </a:cxn>
                  <a:cxn ang="0">
                    <a:pos x="30" y="31"/>
                  </a:cxn>
                  <a:cxn ang="0">
                    <a:pos x="23" y="20"/>
                  </a:cxn>
                  <a:cxn ang="0">
                    <a:pos x="14" y="9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4" h="252">
                    <a:moveTo>
                      <a:pt x="0" y="2"/>
                    </a:moveTo>
                    <a:lnTo>
                      <a:pt x="12" y="17"/>
                    </a:lnTo>
                    <a:lnTo>
                      <a:pt x="21" y="33"/>
                    </a:lnTo>
                    <a:lnTo>
                      <a:pt x="26" y="51"/>
                    </a:lnTo>
                    <a:lnTo>
                      <a:pt x="30" y="68"/>
                    </a:lnTo>
                    <a:lnTo>
                      <a:pt x="32" y="86"/>
                    </a:lnTo>
                    <a:lnTo>
                      <a:pt x="32" y="105"/>
                    </a:lnTo>
                    <a:lnTo>
                      <a:pt x="31" y="123"/>
                    </a:lnTo>
                    <a:lnTo>
                      <a:pt x="29" y="142"/>
                    </a:lnTo>
                    <a:lnTo>
                      <a:pt x="23" y="171"/>
                    </a:lnTo>
                    <a:lnTo>
                      <a:pt x="21" y="198"/>
                    </a:lnTo>
                    <a:lnTo>
                      <a:pt x="24" y="226"/>
                    </a:lnTo>
                    <a:lnTo>
                      <a:pt x="36" y="252"/>
                    </a:lnTo>
                    <a:lnTo>
                      <a:pt x="37" y="252"/>
                    </a:lnTo>
                    <a:lnTo>
                      <a:pt x="38" y="252"/>
                    </a:lnTo>
                    <a:lnTo>
                      <a:pt x="38" y="251"/>
                    </a:lnTo>
                    <a:lnTo>
                      <a:pt x="38" y="250"/>
                    </a:lnTo>
                    <a:lnTo>
                      <a:pt x="26" y="212"/>
                    </a:lnTo>
                    <a:lnTo>
                      <a:pt x="29" y="174"/>
                    </a:lnTo>
                    <a:lnTo>
                      <a:pt x="38" y="136"/>
                    </a:lnTo>
                    <a:lnTo>
                      <a:pt x="44" y="97"/>
                    </a:lnTo>
                    <a:lnTo>
                      <a:pt x="44" y="83"/>
                    </a:lnTo>
                    <a:lnTo>
                      <a:pt x="43" y="70"/>
                    </a:lnTo>
                    <a:lnTo>
                      <a:pt x="39" y="57"/>
                    </a:lnTo>
                    <a:lnTo>
                      <a:pt x="36" y="44"/>
                    </a:lnTo>
                    <a:lnTo>
                      <a:pt x="30" y="31"/>
                    </a:lnTo>
                    <a:lnTo>
                      <a:pt x="23" y="20"/>
                    </a:lnTo>
                    <a:lnTo>
                      <a:pt x="14" y="9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6" name="Freeform 62"/>
              <p:cNvSpPr>
                <a:spLocks/>
              </p:cNvSpPr>
              <p:nvPr/>
            </p:nvSpPr>
            <p:spPr bwMode="auto">
              <a:xfrm>
                <a:off x="4818" y="1985"/>
                <a:ext cx="87" cy="2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4" y="17"/>
                  </a:cxn>
                  <a:cxn ang="0">
                    <a:pos x="46" y="17"/>
                  </a:cxn>
                  <a:cxn ang="0">
                    <a:pos x="69" y="17"/>
                  </a:cxn>
                  <a:cxn ang="0">
                    <a:pos x="89" y="19"/>
                  </a:cxn>
                  <a:cxn ang="0">
                    <a:pos x="110" y="24"/>
                  </a:cxn>
                  <a:cxn ang="0">
                    <a:pos x="131" y="31"/>
                  </a:cxn>
                  <a:cxn ang="0">
                    <a:pos x="152" y="41"/>
                  </a:cxn>
                  <a:cxn ang="0">
                    <a:pos x="171" y="55"/>
                  </a:cxn>
                  <a:cxn ang="0">
                    <a:pos x="172" y="55"/>
                  </a:cxn>
                  <a:cxn ang="0">
                    <a:pos x="175" y="54"/>
                  </a:cxn>
                  <a:cxn ang="0">
                    <a:pos x="175" y="52"/>
                  </a:cxn>
                  <a:cxn ang="0">
                    <a:pos x="173" y="50"/>
                  </a:cxn>
                  <a:cxn ang="0">
                    <a:pos x="156" y="34"/>
                  </a:cxn>
                  <a:cxn ang="0">
                    <a:pos x="138" y="21"/>
                  </a:cxn>
                  <a:cxn ang="0">
                    <a:pos x="116" y="10"/>
                  </a:cxn>
                  <a:cxn ang="0">
                    <a:pos x="93" y="3"/>
                  </a:cxn>
                  <a:cxn ang="0">
                    <a:pos x="69" y="0"/>
                  </a:cxn>
                  <a:cxn ang="0">
                    <a:pos x="46" y="1"/>
                  </a:cxn>
                  <a:cxn ang="0">
                    <a:pos x="23" y="7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175" h="55">
                    <a:moveTo>
                      <a:pt x="0" y="18"/>
                    </a:moveTo>
                    <a:lnTo>
                      <a:pt x="24" y="17"/>
                    </a:lnTo>
                    <a:lnTo>
                      <a:pt x="46" y="17"/>
                    </a:lnTo>
                    <a:lnTo>
                      <a:pt x="69" y="17"/>
                    </a:lnTo>
                    <a:lnTo>
                      <a:pt x="89" y="19"/>
                    </a:lnTo>
                    <a:lnTo>
                      <a:pt x="110" y="24"/>
                    </a:lnTo>
                    <a:lnTo>
                      <a:pt x="131" y="31"/>
                    </a:lnTo>
                    <a:lnTo>
                      <a:pt x="152" y="41"/>
                    </a:lnTo>
                    <a:lnTo>
                      <a:pt x="171" y="55"/>
                    </a:lnTo>
                    <a:lnTo>
                      <a:pt x="172" y="55"/>
                    </a:lnTo>
                    <a:lnTo>
                      <a:pt x="175" y="54"/>
                    </a:lnTo>
                    <a:lnTo>
                      <a:pt x="175" y="52"/>
                    </a:lnTo>
                    <a:lnTo>
                      <a:pt x="173" y="50"/>
                    </a:lnTo>
                    <a:lnTo>
                      <a:pt x="156" y="34"/>
                    </a:lnTo>
                    <a:lnTo>
                      <a:pt x="138" y="21"/>
                    </a:lnTo>
                    <a:lnTo>
                      <a:pt x="116" y="10"/>
                    </a:lnTo>
                    <a:lnTo>
                      <a:pt x="93" y="3"/>
                    </a:lnTo>
                    <a:lnTo>
                      <a:pt x="69" y="0"/>
                    </a:lnTo>
                    <a:lnTo>
                      <a:pt x="46" y="1"/>
                    </a:lnTo>
                    <a:lnTo>
                      <a:pt x="23" y="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7" name="Freeform 63"/>
              <p:cNvSpPr>
                <a:spLocks/>
              </p:cNvSpPr>
              <p:nvPr/>
            </p:nvSpPr>
            <p:spPr bwMode="auto">
              <a:xfrm>
                <a:off x="4833" y="202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6"/>
                  </a:cxn>
                  <a:cxn ang="0">
                    <a:pos x="8" y="10"/>
                  </a:cxn>
                  <a:cxn ang="0">
                    <a:pos x="12" y="14"/>
                  </a:cxn>
                  <a:cxn ang="0">
                    <a:pos x="17" y="17"/>
                  </a:cxn>
                  <a:cxn ang="0">
                    <a:pos x="21" y="21"/>
                  </a:cxn>
                  <a:cxn ang="0">
                    <a:pos x="27" y="23"/>
                  </a:cxn>
                  <a:cxn ang="0">
                    <a:pos x="33" y="25"/>
                  </a:cxn>
                  <a:cxn ang="0">
                    <a:pos x="39" y="28"/>
                  </a:cxn>
                  <a:cxn ang="0">
                    <a:pos x="44" y="29"/>
                  </a:cxn>
                  <a:cxn ang="0">
                    <a:pos x="51" y="31"/>
                  </a:cxn>
                  <a:cxn ang="0">
                    <a:pos x="58" y="32"/>
                  </a:cxn>
                  <a:cxn ang="0">
                    <a:pos x="65" y="32"/>
                  </a:cxn>
                  <a:cxn ang="0">
                    <a:pos x="72" y="32"/>
                  </a:cxn>
                  <a:cxn ang="0">
                    <a:pos x="78" y="30"/>
                  </a:cxn>
                  <a:cxn ang="0">
                    <a:pos x="85" y="28"/>
                  </a:cxn>
                  <a:cxn ang="0">
                    <a:pos x="89" y="23"/>
                  </a:cxn>
                  <a:cxn ang="0">
                    <a:pos x="90" y="21"/>
                  </a:cxn>
                  <a:cxn ang="0">
                    <a:pos x="90" y="17"/>
                  </a:cxn>
                  <a:cxn ang="0">
                    <a:pos x="90" y="15"/>
                  </a:cxn>
                  <a:cxn ang="0">
                    <a:pos x="88" y="15"/>
                  </a:cxn>
                  <a:cxn ang="0">
                    <a:pos x="81" y="16"/>
                  </a:cxn>
                  <a:cxn ang="0">
                    <a:pos x="76" y="16"/>
                  </a:cxn>
                  <a:cxn ang="0">
                    <a:pos x="70" y="17"/>
                  </a:cxn>
                  <a:cxn ang="0">
                    <a:pos x="64" y="17"/>
                  </a:cxn>
                  <a:cxn ang="0">
                    <a:pos x="57" y="17"/>
                  </a:cxn>
                  <a:cxn ang="0">
                    <a:pos x="51" y="17"/>
                  </a:cxn>
                  <a:cxn ang="0">
                    <a:pos x="46" y="17"/>
                  </a:cxn>
                  <a:cxn ang="0">
                    <a:pos x="39" y="17"/>
                  </a:cxn>
                  <a:cxn ang="0">
                    <a:pos x="33" y="16"/>
                  </a:cxn>
                  <a:cxn ang="0">
                    <a:pos x="28" y="15"/>
                  </a:cxn>
                  <a:cxn ang="0">
                    <a:pos x="23" y="14"/>
                  </a:cxn>
                  <a:cxn ang="0">
                    <a:pos x="18" y="12"/>
                  </a:cxn>
                  <a:cxn ang="0">
                    <a:pos x="13" y="9"/>
                  </a:cxn>
                  <a:cxn ang="0">
                    <a:pos x="9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0" h="32">
                    <a:moveTo>
                      <a:pt x="0" y="1"/>
                    </a:moveTo>
                    <a:lnTo>
                      <a:pt x="4" y="6"/>
                    </a:lnTo>
                    <a:lnTo>
                      <a:pt x="8" y="10"/>
                    </a:lnTo>
                    <a:lnTo>
                      <a:pt x="12" y="14"/>
                    </a:lnTo>
                    <a:lnTo>
                      <a:pt x="17" y="17"/>
                    </a:lnTo>
                    <a:lnTo>
                      <a:pt x="21" y="21"/>
                    </a:lnTo>
                    <a:lnTo>
                      <a:pt x="27" y="23"/>
                    </a:lnTo>
                    <a:lnTo>
                      <a:pt x="33" y="25"/>
                    </a:lnTo>
                    <a:lnTo>
                      <a:pt x="39" y="28"/>
                    </a:lnTo>
                    <a:lnTo>
                      <a:pt x="44" y="29"/>
                    </a:lnTo>
                    <a:lnTo>
                      <a:pt x="51" y="31"/>
                    </a:lnTo>
                    <a:lnTo>
                      <a:pt x="58" y="32"/>
                    </a:lnTo>
                    <a:lnTo>
                      <a:pt x="65" y="32"/>
                    </a:lnTo>
                    <a:lnTo>
                      <a:pt x="72" y="32"/>
                    </a:lnTo>
                    <a:lnTo>
                      <a:pt x="78" y="30"/>
                    </a:lnTo>
                    <a:lnTo>
                      <a:pt x="85" y="28"/>
                    </a:lnTo>
                    <a:lnTo>
                      <a:pt x="89" y="23"/>
                    </a:lnTo>
                    <a:lnTo>
                      <a:pt x="90" y="21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1" y="16"/>
                    </a:lnTo>
                    <a:lnTo>
                      <a:pt x="76" y="16"/>
                    </a:lnTo>
                    <a:lnTo>
                      <a:pt x="70" y="17"/>
                    </a:lnTo>
                    <a:lnTo>
                      <a:pt x="64" y="17"/>
                    </a:lnTo>
                    <a:lnTo>
                      <a:pt x="57" y="17"/>
                    </a:lnTo>
                    <a:lnTo>
                      <a:pt x="51" y="17"/>
                    </a:lnTo>
                    <a:lnTo>
                      <a:pt x="46" y="17"/>
                    </a:lnTo>
                    <a:lnTo>
                      <a:pt x="39" y="17"/>
                    </a:lnTo>
                    <a:lnTo>
                      <a:pt x="33" y="16"/>
                    </a:lnTo>
                    <a:lnTo>
                      <a:pt x="28" y="15"/>
                    </a:lnTo>
                    <a:lnTo>
                      <a:pt x="23" y="14"/>
                    </a:lnTo>
                    <a:lnTo>
                      <a:pt x="18" y="12"/>
                    </a:lnTo>
                    <a:lnTo>
                      <a:pt x="13" y="9"/>
                    </a:lnTo>
                    <a:lnTo>
                      <a:pt x="9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8" name="Freeform 64"/>
              <p:cNvSpPr>
                <a:spLocks/>
              </p:cNvSpPr>
              <p:nvPr/>
            </p:nvSpPr>
            <p:spPr bwMode="auto">
              <a:xfrm>
                <a:off x="4789" y="210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5"/>
                  </a:cxn>
                  <a:cxn ang="0">
                    <a:pos x="8" y="9"/>
                  </a:cxn>
                  <a:cxn ang="0">
                    <a:pos x="13" y="13"/>
                  </a:cxn>
                  <a:cxn ang="0">
                    <a:pos x="17" y="15"/>
                  </a:cxn>
                  <a:cxn ang="0">
                    <a:pos x="25" y="16"/>
                  </a:cxn>
                  <a:cxn ang="0">
                    <a:pos x="31" y="19"/>
                  </a:cxn>
                  <a:cxn ang="0">
                    <a:pos x="38" y="21"/>
                  </a:cxn>
                  <a:cxn ang="0">
                    <a:pos x="45" y="26"/>
                  </a:cxn>
                  <a:cxn ang="0">
                    <a:pos x="50" y="29"/>
                  </a:cxn>
                  <a:cxn ang="0">
                    <a:pos x="55" y="30"/>
                  </a:cxn>
                  <a:cxn ang="0">
                    <a:pos x="61" y="31"/>
                  </a:cxn>
                  <a:cxn ang="0">
                    <a:pos x="67" y="31"/>
                  </a:cxn>
                  <a:cxn ang="0">
                    <a:pos x="73" y="31"/>
                  </a:cxn>
                  <a:cxn ang="0">
                    <a:pos x="78" y="31"/>
                  </a:cxn>
                  <a:cxn ang="0">
                    <a:pos x="84" y="30"/>
                  </a:cxn>
                  <a:cxn ang="0">
                    <a:pos x="90" y="30"/>
                  </a:cxn>
                  <a:cxn ang="0">
                    <a:pos x="91" y="30"/>
                  </a:cxn>
                  <a:cxn ang="0">
                    <a:pos x="91" y="29"/>
                  </a:cxn>
                  <a:cxn ang="0">
                    <a:pos x="91" y="28"/>
                  </a:cxn>
                  <a:cxn ang="0">
                    <a:pos x="91" y="28"/>
                  </a:cxn>
                  <a:cxn ang="0">
                    <a:pos x="84" y="28"/>
                  </a:cxn>
                  <a:cxn ang="0">
                    <a:pos x="78" y="28"/>
                  </a:cxn>
                  <a:cxn ang="0">
                    <a:pos x="73" y="27"/>
                  </a:cxn>
                  <a:cxn ang="0">
                    <a:pos x="66" y="27"/>
                  </a:cxn>
                  <a:cxn ang="0">
                    <a:pos x="60" y="26"/>
                  </a:cxn>
                  <a:cxn ang="0">
                    <a:pos x="54" y="24"/>
                  </a:cxn>
                  <a:cxn ang="0">
                    <a:pos x="48" y="22"/>
                  </a:cxn>
                  <a:cxn ang="0">
                    <a:pos x="43" y="19"/>
                  </a:cxn>
                  <a:cxn ang="0">
                    <a:pos x="39" y="16"/>
                  </a:cxn>
                  <a:cxn ang="0">
                    <a:pos x="37" y="14"/>
                  </a:cxn>
                  <a:cxn ang="0">
                    <a:pos x="33" y="13"/>
                  </a:cxn>
                  <a:cxn ang="0">
                    <a:pos x="30" y="13"/>
                  </a:cxn>
                  <a:cxn ang="0">
                    <a:pos x="21" y="12"/>
                  </a:cxn>
                  <a:cxn ang="0">
                    <a:pos x="14" y="9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1" h="31">
                    <a:moveTo>
                      <a:pt x="0" y="1"/>
                    </a:moveTo>
                    <a:lnTo>
                      <a:pt x="3" y="5"/>
                    </a:lnTo>
                    <a:lnTo>
                      <a:pt x="8" y="9"/>
                    </a:lnTo>
                    <a:lnTo>
                      <a:pt x="13" y="13"/>
                    </a:lnTo>
                    <a:lnTo>
                      <a:pt x="17" y="15"/>
                    </a:lnTo>
                    <a:lnTo>
                      <a:pt x="25" y="16"/>
                    </a:lnTo>
                    <a:lnTo>
                      <a:pt x="31" y="19"/>
                    </a:lnTo>
                    <a:lnTo>
                      <a:pt x="38" y="21"/>
                    </a:lnTo>
                    <a:lnTo>
                      <a:pt x="45" y="26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61" y="31"/>
                    </a:lnTo>
                    <a:lnTo>
                      <a:pt x="67" y="31"/>
                    </a:lnTo>
                    <a:lnTo>
                      <a:pt x="73" y="31"/>
                    </a:lnTo>
                    <a:lnTo>
                      <a:pt x="78" y="31"/>
                    </a:lnTo>
                    <a:lnTo>
                      <a:pt x="84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1" y="29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3" y="27"/>
                    </a:lnTo>
                    <a:lnTo>
                      <a:pt x="66" y="27"/>
                    </a:lnTo>
                    <a:lnTo>
                      <a:pt x="60" y="26"/>
                    </a:lnTo>
                    <a:lnTo>
                      <a:pt x="54" y="24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9" name="Freeform 65"/>
              <p:cNvSpPr>
                <a:spLocks/>
              </p:cNvSpPr>
              <p:nvPr/>
            </p:nvSpPr>
            <p:spPr bwMode="auto">
              <a:xfrm>
                <a:off x="4764" y="2004"/>
                <a:ext cx="30" cy="1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7"/>
                  </a:cxn>
                  <a:cxn ang="0">
                    <a:pos x="11" y="14"/>
                  </a:cxn>
                  <a:cxn ang="0">
                    <a:pos x="17" y="20"/>
                  </a:cxn>
                  <a:cxn ang="0">
                    <a:pos x="24" y="26"/>
                  </a:cxn>
                  <a:cxn ang="0">
                    <a:pos x="30" y="31"/>
                  </a:cxn>
                  <a:cxn ang="0">
                    <a:pos x="37" y="36"/>
                  </a:cxn>
                  <a:cxn ang="0">
                    <a:pos x="45" y="37"/>
                  </a:cxn>
                  <a:cxn ang="0">
                    <a:pos x="53" y="36"/>
                  </a:cxn>
                  <a:cxn ang="0">
                    <a:pos x="56" y="33"/>
                  </a:cxn>
                  <a:cxn ang="0">
                    <a:pos x="59" y="30"/>
                  </a:cxn>
                  <a:cxn ang="0">
                    <a:pos x="59" y="26"/>
                  </a:cxn>
                  <a:cxn ang="0">
                    <a:pos x="58" y="24"/>
                  </a:cxn>
                  <a:cxn ang="0">
                    <a:pos x="55" y="22"/>
                  </a:cxn>
                  <a:cxn ang="0">
                    <a:pos x="51" y="22"/>
                  </a:cxn>
                  <a:cxn ang="0">
                    <a:pos x="48" y="21"/>
                  </a:cxn>
                  <a:cxn ang="0">
                    <a:pos x="44" y="21"/>
                  </a:cxn>
                  <a:cxn ang="0">
                    <a:pos x="40" y="21"/>
                  </a:cxn>
                  <a:cxn ang="0">
                    <a:pos x="34" y="20"/>
                  </a:cxn>
                  <a:cxn ang="0">
                    <a:pos x="29" y="17"/>
                  </a:cxn>
                  <a:cxn ang="0">
                    <a:pos x="24" y="16"/>
                  </a:cxn>
                  <a:cxn ang="0">
                    <a:pos x="18" y="13"/>
                  </a:cxn>
                  <a:cxn ang="0">
                    <a:pos x="11" y="9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9" h="37">
                    <a:moveTo>
                      <a:pt x="0" y="1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7" y="20"/>
                    </a:lnTo>
                    <a:lnTo>
                      <a:pt x="24" y="26"/>
                    </a:lnTo>
                    <a:lnTo>
                      <a:pt x="30" y="31"/>
                    </a:lnTo>
                    <a:lnTo>
                      <a:pt x="37" y="36"/>
                    </a:lnTo>
                    <a:lnTo>
                      <a:pt x="45" y="37"/>
                    </a:lnTo>
                    <a:lnTo>
                      <a:pt x="53" y="36"/>
                    </a:lnTo>
                    <a:lnTo>
                      <a:pt x="56" y="33"/>
                    </a:lnTo>
                    <a:lnTo>
                      <a:pt x="59" y="30"/>
                    </a:lnTo>
                    <a:lnTo>
                      <a:pt x="59" y="26"/>
                    </a:lnTo>
                    <a:lnTo>
                      <a:pt x="58" y="24"/>
                    </a:lnTo>
                    <a:lnTo>
                      <a:pt x="55" y="22"/>
                    </a:lnTo>
                    <a:lnTo>
                      <a:pt x="51" y="22"/>
                    </a:lnTo>
                    <a:lnTo>
                      <a:pt x="48" y="21"/>
                    </a:lnTo>
                    <a:lnTo>
                      <a:pt x="44" y="21"/>
                    </a:lnTo>
                    <a:lnTo>
                      <a:pt x="40" y="21"/>
                    </a:lnTo>
                    <a:lnTo>
                      <a:pt x="34" y="20"/>
                    </a:lnTo>
                    <a:lnTo>
                      <a:pt x="29" y="17"/>
                    </a:lnTo>
                    <a:lnTo>
                      <a:pt x="24" y="16"/>
                    </a:lnTo>
                    <a:lnTo>
                      <a:pt x="18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0" name="Freeform 66"/>
              <p:cNvSpPr>
                <a:spLocks/>
              </p:cNvSpPr>
              <p:nvPr/>
            </p:nvSpPr>
            <p:spPr bwMode="auto">
              <a:xfrm>
                <a:off x="4904" y="2004"/>
                <a:ext cx="35" cy="87"/>
              </a:xfrm>
              <a:custGeom>
                <a:avLst/>
                <a:gdLst/>
                <a:ahLst/>
                <a:cxnLst>
                  <a:cxn ang="0">
                    <a:pos x="1" y="174"/>
                  </a:cxn>
                  <a:cxn ang="0">
                    <a:pos x="10" y="165"/>
                  </a:cxn>
                  <a:cxn ang="0">
                    <a:pos x="18" y="155"/>
                  </a:cxn>
                  <a:cxn ang="0">
                    <a:pos x="26" y="146"/>
                  </a:cxn>
                  <a:cxn ang="0">
                    <a:pos x="34" y="137"/>
                  </a:cxn>
                  <a:cxn ang="0">
                    <a:pos x="42" y="128"/>
                  </a:cxn>
                  <a:cxn ang="0">
                    <a:pos x="50" y="119"/>
                  </a:cxn>
                  <a:cxn ang="0">
                    <a:pos x="56" y="108"/>
                  </a:cxn>
                  <a:cxn ang="0">
                    <a:pos x="61" y="97"/>
                  </a:cxn>
                  <a:cxn ang="0">
                    <a:pos x="67" y="75"/>
                  </a:cxn>
                  <a:cxn ang="0">
                    <a:pos x="69" y="49"/>
                  </a:cxn>
                  <a:cxn ang="0">
                    <a:pos x="68" y="25"/>
                  </a:cxn>
                  <a:cxn ang="0">
                    <a:pos x="65" y="2"/>
                  </a:cxn>
                  <a:cxn ang="0">
                    <a:pos x="63" y="0"/>
                  </a:cxn>
                  <a:cxn ang="0">
                    <a:pos x="60" y="1"/>
                  </a:cxn>
                  <a:cxn ang="0">
                    <a:pos x="57" y="3"/>
                  </a:cxn>
                  <a:cxn ang="0">
                    <a:pos x="54" y="6"/>
                  </a:cxn>
                  <a:cxn ang="0">
                    <a:pos x="52" y="26"/>
                  </a:cxn>
                  <a:cxn ang="0">
                    <a:pos x="51" y="47"/>
                  </a:cxn>
                  <a:cxn ang="0">
                    <a:pos x="50" y="68"/>
                  </a:cxn>
                  <a:cxn ang="0">
                    <a:pos x="48" y="89"/>
                  </a:cxn>
                  <a:cxn ang="0">
                    <a:pos x="44" y="100"/>
                  </a:cxn>
                  <a:cxn ang="0">
                    <a:pos x="41" y="112"/>
                  </a:cxn>
                  <a:cxn ang="0">
                    <a:pos x="35" y="123"/>
                  </a:cxn>
                  <a:cxn ang="0">
                    <a:pos x="28" y="134"/>
                  </a:cxn>
                  <a:cxn ang="0">
                    <a:pos x="21" y="144"/>
                  </a:cxn>
                  <a:cxn ang="0">
                    <a:pos x="14" y="154"/>
                  </a:cxn>
                  <a:cxn ang="0">
                    <a:pos x="7" y="164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</a:cxnLst>
                <a:rect l="0" t="0" r="r" b="b"/>
                <a:pathLst>
                  <a:path w="69" h="174">
                    <a:moveTo>
                      <a:pt x="1" y="174"/>
                    </a:moveTo>
                    <a:lnTo>
                      <a:pt x="10" y="165"/>
                    </a:lnTo>
                    <a:lnTo>
                      <a:pt x="18" y="155"/>
                    </a:lnTo>
                    <a:lnTo>
                      <a:pt x="26" y="146"/>
                    </a:lnTo>
                    <a:lnTo>
                      <a:pt x="34" y="137"/>
                    </a:lnTo>
                    <a:lnTo>
                      <a:pt x="42" y="128"/>
                    </a:lnTo>
                    <a:lnTo>
                      <a:pt x="50" y="119"/>
                    </a:lnTo>
                    <a:lnTo>
                      <a:pt x="56" y="108"/>
                    </a:lnTo>
                    <a:lnTo>
                      <a:pt x="61" y="97"/>
                    </a:lnTo>
                    <a:lnTo>
                      <a:pt x="67" y="75"/>
                    </a:lnTo>
                    <a:lnTo>
                      <a:pt x="69" y="49"/>
                    </a:lnTo>
                    <a:lnTo>
                      <a:pt x="68" y="25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7" y="3"/>
                    </a:lnTo>
                    <a:lnTo>
                      <a:pt x="54" y="6"/>
                    </a:lnTo>
                    <a:lnTo>
                      <a:pt x="52" y="26"/>
                    </a:lnTo>
                    <a:lnTo>
                      <a:pt x="51" y="47"/>
                    </a:lnTo>
                    <a:lnTo>
                      <a:pt x="50" y="68"/>
                    </a:lnTo>
                    <a:lnTo>
                      <a:pt x="48" y="89"/>
                    </a:lnTo>
                    <a:lnTo>
                      <a:pt x="44" y="100"/>
                    </a:lnTo>
                    <a:lnTo>
                      <a:pt x="41" y="112"/>
                    </a:lnTo>
                    <a:lnTo>
                      <a:pt x="35" y="123"/>
                    </a:lnTo>
                    <a:lnTo>
                      <a:pt x="28" y="134"/>
                    </a:lnTo>
                    <a:lnTo>
                      <a:pt x="21" y="144"/>
                    </a:lnTo>
                    <a:lnTo>
                      <a:pt x="14" y="154"/>
                    </a:lnTo>
                    <a:lnTo>
                      <a:pt x="7" y="16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1" name="Freeform 67"/>
              <p:cNvSpPr>
                <a:spLocks/>
              </p:cNvSpPr>
              <p:nvPr/>
            </p:nvSpPr>
            <p:spPr bwMode="auto">
              <a:xfrm>
                <a:off x="4733" y="1919"/>
                <a:ext cx="193" cy="81"/>
              </a:xfrm>
              <a:custGeom>
                <a:avLst/>
                <a:gdLst/>
                <a:ahLst/>
                <a:cxnLst>
                  <a:cxn ang="0">
                    <a:pos x="76" y="76"/>
                  </a:cxn>
                  <a:cxn ang="0">
                    <a:pos x="62" y="71"/>
                  </a:cxn>
                  <a:cxn ang="0">
                    <a:pos x="50" y="66"/>
                  </a:cxn>
                  <a:cxn ang="0">
                    <a:pos x="38" y="59"/>
                  </a:cxn>
                  <a:cxn ang="0">
                    <a:pos x="26" y="52"/>
                  </a:cxn>
                  <a:cxn ang="0">
                    <a:pos x="16" y="42"/>
                  </a:cxn>
                  <a:cxn ang="0">
                    <a:pos x="7" y="29"/>
                  </a:cxn>
                  <a:cxn ang="0">
                    <a:pos x="9" y="12"/>
                  </a:cxn>
                  <a:cxn ang="0">
                    <a:pos x="36" y="7"/>
                  </a:cxn>
                  <a:cxn ang="0">
                    <a:pos x="71" y="15"/>
                  </a:cxn>
                  <a:cxn ang="0">
                    <a:pos x="106" y="33"/>
                  </a:cxn>
                  <a:cxn ang="0">
                    <a:pos x="138" y="53"/>
                  </a:cxn>
                  <a:cxn ang="0">
                    <a:pos x="165" y="72"/>
                  </a:cxn>
                  <a:cxn ang="0">
                    <a:pos x="189" y="89"/>
                  </a:cxn>
                  <a:cxn ang="0">
                    <a:pos x="214" y="105"/>
                  </a:cxn>
                  <a:cxn ang="0">
                    <a:pos x="241" y="121"/>
                  </a:cxn>
                  <a:cxn ang="0">
                    <a:pos x="263" y="132"/>
                  </a:cxn>
                  <a:cxn ang="0">
                    <a:pos x="279" y="140"/>
                  </a:cxn>
                  <a:cxn ang="0">
                    <a:pos x="295" y="146"/>
                  </a:cxn>
                  <a:cxn ang="0">
                    <a:pos x="312" y="153"/>
                  </a:cxn>
                  <a:cxn ang="0">
                    <a:pos x="328" y="157"/>
                  </a:cxn>
                  <a:cxn ang="0">
                    <a:pos x="343" y="159"/>
                  </a:cxn>
                  <a:cxn ang="0">
                    <a:pos x="361" y="161"/>
                  </a:cxn>
                  <a:cxn ang="0">
                    <a:pos x="377" y="161"/>
                  </a:cxn>
                  <a:cxn ang="0">
                    <a:pos x="385" y="162"/>
                  </a:cxn>
                  <a:cxn ang="0">
                    <a:pos x="386" y="161"/>
                  </a:cxn>
                  <a:cxn ang="0">
                    <a:pos x="375" y="159"/>
                  </a:cxn>
                  <a:cxn ang="0">
                    <a:pos x="353" y="156"/>
                  </a:cxn>
                  <a:cxn ang="0">
                    <a:pos x="332" y="151"/>
                  </a:cxn>
                  <a:cxn ang="0">
                    <a:pos x="311" y="146"/>
                  </a:cxn>
                  <a:cxn ang="0">
                    <a:pos x="289" y="136"/>
                  </a:cxn>
                  <a:cxn ang="0">
                    <a:pos x="265" y="124"/>
                  </a:cxn>
                  <a:cxn ang="0">
                    <a:pos x="243" y="110"/>
                  </a:cxn>
                  <a:cxn ang="0">
                    <a:pos x="220" y="95"/>
                  </a:cxn>
                  <a:cxn ang="0">
                    <a:pos x="191" y="75"/>
                  </a:cxn>
                  <a:cxn ang="0">
                    <a:pos x="153" y="50"/>
                  </a:cxn>
                  <a:cxn ang="0">
                    <a:pos x="114" y="26"/>
                  </a:cxn>
                  <a:cxn ang="0">
                    <a:pos x="74" y="7"/>
                  </a:cxn>
                  <a:cxn ang="0">
                    <a:pos x="47" y="0"/>
                  </a:cxn>
                  <a:cxn ang="0">
                    <a:pos x="30" y="0"/>
                  </a:cxn>
                  <a:cxn ang="0">
                    <a:pos x="12" y="3"/>
                  </a:cxn>
                  <a:cxn ang="0">
                    <a:pos x="0" y="12"/>
                  </a:cxn>
                  <a:cxn ang="0">
                    <a:pos x="5" y="33"/>
                  </a:cxn>
                  <a:cxn ang="0">
                    <a:pos x="22" y="52"/>
                  </a:cxn>
                  <a:cxn ang="0">
                    <a:pos x="44" y="65"/>
                  </a:cxn>
                  <a:cxn ang="0">
                    <a:pos x="69" y="74"/>
                  </a:cxn>
                  <a:cxn ang="0">
                    <a:pos x="83" y="79"/>
                  </a:cxn>
                  <a:cxn ang="0">
                    <a:pos x="83" y="79"/>
                  </a:cxn>
                  <a:cxn ang="0">
                    <a:pos x="83" y="79"/>
                  </a:cxn>
                </a:cxnLst>
                <a:rect l="0" t="0" r="r" b="b"/>
                <a:pathLst>
                  <a:path w="386" h="162">
                    <a:moveTo>
                      <a:pt x="83" y="79"/>
                    </a:moveTo>
                    <a:lnTo>
                      <a:pt x="76" y="76"/>
                    </a:lnTo>
                    <a:lnTo>
                      <a:pt x="69" y="74"/>
                    </a:lnTo>
                    <a:lnTo>
                      <a:pt x="62" y="71"/>
                    </a:lnTo>
                    <a:lnTo>
                      <a:pt x="57" y="68"/>
                    </a:lnTo>
                    <a:lnTo>
                      <a:pt x="50" y="66"/>
                    </a:lnTo>
                    <a:lnTo>
                      <a:pt x="44" y="63"/>
                    </a:lnTo>
                    <a:lnTo>
                      <a:pt x="38" y="59"/>
                    </a:lnTo>
                    <a:lnTo>
                      <a:pt x="31" y="56"/>
                    </a:lnTo>
                    <a:lnTo>
                      <a:pt x="26" y="52"/>
                    </a:lnTo>
                    <a:lnTo>
                      <a:pt x="21" y="48"/>
                    </a:lnTo>
                    <a:lnTo>
                      <a:pt x="16" y="42"/>
                    </a:lnTo>
                    <a:lnTo>
                      <a:pt x="12" y="37"/>
                    </a:lnTo>
                    <a:lnTo>
                      <a:pt x="7" y="29"/>
                    </a:lnTo>
                    <a:lnTo>
                      <a:pt x="7" y="20"/>
                    </a:lnTo>
                    <a:lnTo>
                      <a:pt x="9" y="12"/>
                    </a:lnTo>
                    <a:lnTo>
                      <a:pt x="19" y="7"/>
                    </a:lnTo>
                    <a:lnTo>
                      <a:pt x="36" y="7"/>
                    </a:lnTo>
                    <a:lnTo>
                      <a:pt x="53" y="10"/>
                    </a:lnTo>
                    <a:lnTo>
                      <a:pt x="71" y="15"/>
                    </a:lnTo>
                    <a:lnTo>
                      <a:pt x="89" y="23"/>
                    </a:lnTo>
                    <a:lnTo>
                      <a:pt x="106" y="33"/>
                    </a:lnTo>
                    <a:lnTo>
                      <a:pt x="122" y="43"/>
                    </a:lnTo>
                    <a:lnTo>
                      <a:pt x="138" y="53"/>
                    </a:lnTo>
                    <a:lnTo>
                      <a:pt x="152" y="63"/>
                    </a:lnTo>
                    <a:lnTo>
                      <a:pt x="165" y="72"/>
                    </a:lnTo>
                    <a:lnTo>
                      <a:pt x="178" y="80"/>
                    </a:lnTo>
                    <a:lnTo>
                      <a:pt x="189" y="89"/>
                    </a:lnTo>
                    <a:lnTo>
                      <a:pt x="202" y="97"/>
                    </a:lnTo>
                    <a:lnTo>
                      <a:pt x="214" y="105"/>
                    </a:lnTo>
                    <a:lnTo>
                      <a:pt x="228" y="113"/>
                    </a:lnTo>
                    <a:lnTo>
                      <a:pt x="241" y="121"/>
                    </a:lnTo>
                    <a:lnTo>
                      <a:pt x="255" y="128"/>
                    </a:lnTo>
                    <a:lnTo>
                      <a:pt x="263" y="132"/>
                    </a:lnTo>
                    <a:lnTo>
                      <a:pt x="271" y="136"/>
                    </a:lnTo>
                    <a:lnTo>
                      <a:pt x="279" y="140"/>
                    </a:lnTo>
                    <a:lnTo>
                      <a:pt x="287" y="143"/>
                    </a:lnTo>
                    <a:lnTo>
                      <a:pt x="295" y="146"/>
                    </a:lnTo>
                    <a:lnTo>
                      <a:pt x="303" y="149"/>
                    </a:lnTo>
                    <a:lnTo>
                      <a:pt x="312" y="153"/>
                    </a:lnTo>
                    <a:lnTo>
                      <a:pt x="320" y="155"/>
                    </a:lnTo>
                    <a:lnTo>
                      <a:pt x="328" y="157"/>
                    </a:lnTo>
                    <a:lnTo>
                      <a:pt x="335" y="158"/>
                    </a:lnTo>
                    <a:lnTo>
                      <a:pt x="343" y="159"/>
                    </a:lnTo>
                    <a:lnTo>
                      <a:pt x="353" y="159"/>
                    </a:lnTo>
                    <a:lnTo>
                      <a:pt x="361" y="161"/>
                    </a:lnTo>
                    <a:lnTo>
                      <a:pt x="369" y="161"/>
                    </a:lnTo>
                    <a:lnTo>
                      <a:pt x="377" y="161"/>
                    </a:lnTo>
                    <a:lnTo>
                      <a:pt x="385" y="162"/>
                    </a:lnTo>
                    <a:lnTo>
                      <a:pt x="385" y="162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75" y="159"/>
                    </a:lnTo>
                    <a:lnTo>
                      <a:pt x="364" y="157"/>
                    </a:lnTo>
                    <a:lnTo>
                      <a:pt x="353" y="156"/>
                    </a:lnTo>
                    <a:lnTo>
                      <a:pt x="342" y="154"/>
                    </a:lnTo>
                    <a:lnTo>
                      <a:pt x="332" y="151"/>
                    </a:lnTo>
                    <a:lnTo>
                      <a:pt x="322" y="149"/>
                    </a:lnTo>
                    <a:lnTo>
                      <a:pt x="311" y="146"/>
                    </a:lnTo>
                    <a:lnTo>
                      <a:pt x="301" y="142"/>
                    </a:lnTo>
                    <a:lnTo>
                      <a:pt x="289" y="136"/>
                    </a:lnTo>
                    <a:lnTo>
                      <a:pt x="277" y="131"/>
                    </a:lnTo>
                    <a:lnTo>
                      <a:pt x="265" y="124"/>
                    </a:lnTo>
                    <a:lnTo>
                      <a:pt x="254" y="117"/>
                    </a:lnTo>
                    <a:lnTo>
                      <a:pt x="243" y="110"/>
                    </a:lnTo>
                    <a:lnTo>
                      <a:pt x="232" y="103"/>
                    </a:lnTo>
                    <a:lnTo>
                      <a:pt x="220" y="95"/>
                    </a:lnTo>
                    <a:lnTo>
                      <a:pt x="210" y="88"/>
                    </a:lnTo>
                    <a:lnTo>
                      <a:pt x="191" y="75"/>
                    </a:lnTo>
                    <a:lnTo>
                      <a:pt x="173" y="63"/>
                    </a:lnTo>
                    <a:lnTo>
                      <a:pt x="153" y="50"/>
                    </a:lnTo>
                    <a:lnTo>
                      <a:pt x="135" y="37"/>
                    </a:lnTo>
                    <a:lnTo>
                      <a:pt x="114" y="26"/>
                    </a:lnTo>
                    <a:lnTo>
                      <a:pt x="95" y="15"/>
                    </a:lnTo>
                    <a:lnTo>
                      <a:pt x="74" y="7"/>
                    </a:lnTo>
                    <a:lnTo>
                      <a:pt x="52" y="2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3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5" y="33"/>
                    </a:lnTo>
                    <a:lnTo>
                      <a:pt x="13" y="43"/>
                    </a:lnTo>
                    <a:lnTo>
                      <a:pt x="22" y="52"/>
                    </a:lnTo>
                    <a:lnTo>
                      <a:pt x="33" y="59"/>
                    </a:lnTo>
                    <a:lnTo>
                      <a:pt x="44" y="65"/>
                    </a:lnTo>
                    <a:lnTo>
                      <a:pt x="57" y="70"/>
                    </a:lnTo>
                    <a:lnTo>
                      <a:pt x="69" y="74"/>
                    </a:lnTo>
                    <a:lnTo>
                      <a:pt x="82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2" name="Freeform 68"/>
              <p:cNvSpPr>
                <a:spLocks/>
              </p:cNvSpPr>
              <p:nvPr/>
            </p:nvSpPr>
            <p:spPr bwMode="auto">
              <a:xfrm>
                <a:off x="4787" y="1878"/>
                <a:ext cx="190" cy="155"/>
              </a:xfrm>
              <a:custGeom>
                <a:avLst/>
                <a:gdLst/>
                <a:ahLst/>
                <a:cxnLst>
                  <a:cxn ang="0">
                    <a:pos x="145" y="11"/>
                  </a:cxn>
                  <a:cxn ang="0">
                    <a:pos x="183" y="17"/>
                  </a:cxn>
                  <a:cxn ang="0">
                    <a:pos x="220" y="28"/>
                  </a:cxn>
                  <a:cxn ang="0">
                    <a:pos x="256" y="42"/>
                  </a:cxn>
                  <a:cxn ang="0">
                    <a:pos x="288" y="58"/>
                  </a:cxn>
                  <a:cxn ang="0">
                    <a:pos x="317" y="81"/>
                  </a:cxn>
                  <a:cxn ang="0">
                    <a:pos x="341" y="109"/>
                  </a:cxn>
                  <a:cxn ang="0">
                    <a:pos x="360" y="140"/>
                  </a:cxn>
                  <a:cxn ang="0">
                    <a:pos x="371" y="174"/>
                  </a:cxn>
                  <a:cxn ang="0">
                    <a:pos x="372" y="213"/>
                  </a:cxn>
                  <a:cxn ang="0">
                    <a:pos x="365" y="252"/>
                  </a:cxn>
                  <a:cxn ang="0">
                    <a:pos x="354" y="289"/>
                  </a:cxn>
                  <a:cxn ang="0">
                    <a:pos x="346" y="308"/>
                  </a:cxn>
                  <a:cxn ang="0">
                    <a:pos x="349" y="307"/>
                  </a:cxn>
                  <a:cxn ang="0">
                    <a:pos x="360" y="289"/>
                  </a:cxn>
                  <a:cxn ang="0">
                    <a:pos x="374" y="251"/>
                  </a:cxn>
                  <a:cxn ang="0">
                    <a:pos x="382" y="210"/>
                  </a:cxn>
                  <a:cxn ang="0">
                    <a:pos x="380" y="170"/>
                  </a:cxn>
                  <a:cxn ang="0">
                    <a:pos x="369" y="131"/>
                  </a:cxn>
                  <a:cxn ang="0">
                    <a:pos x="347" y="95"/>
                  </a:cxn>
                  <a:cxn ang="0">
                    <a:pos x="317" y="65"/>
                  </a:cxn>
                  <a:cxn ang="0">
                    <a:pos x="283" y="41"/>
                  </a:cxn>
                  <a:cxn ang="0">
                    <a:pos x="243" y="23"/>
                  </a:cxn>
                  <a:cxn ang="0">
                    <a:pos x="198" y="8"/>
                  </a:cxn>
                  <a:cxn ang="0">
                    <a:pos x="154" y="0"/>
                  </a:cxn>
                  <a:cxn ang="0">
                    <a:pos x="107" y="2"/>
                  </a:cxn>
                  <a:cxn ang="0">
                    <a:pos x="69" y="17"/>
                  </a:cxn>
                  <a:cxn ang="0">
                    <a:pos x="40" y="48"/>
                  </a:cxn>
                  <a:cxn ang="0">
                    <a:pos x="17" y="84"/>
                  </a:cxn>
                  <a:cxn ang="0">
                    <a:pos x="3" y="109"/>
                  </a:cxn>
                  <a:cxn ang="0">
                    <a:pos x="3" y="108"/>
                  </a:cxn>
                  <a:cxn ang="0">
                    <a:pos x="23" y="80"/>
                  </a:cxn>
                  <a:cxn ang="0">
                    <a:pos x="58" y="43"/>
                  </a:cxn>
                  <a:cxn ang="0">
                    <a:pos x="103" y="16"/>
                  </a:cxn>
                </a:cxnLst>
                <a:rect l="0" t="0" r="r" b="b"/>
                <a:pathLst>
                  <a:path w="382" h="308">
                    <a:moveTo>
                      <a:pt x="127" y="11"/>
                    </a:moveTo>
                    <a:lnTo>
                      <a:pt x="145" y="11"/>
                    </a:lnTo>
                    <a:lnTo>
                      <a:pt x="165" y="13"/>
                    </a:lnTo>
                    <a:lnTo>
                      <a:pt x="183" y="17"/>
                    </a:lnTo>
                    <a:lnTo>
                      <a:pt x="202" y="22"/>
                    </a:lnTo>
                    <a:lnTo>
                      <a:pt x="220" y="28"/>
                    </a:lnTo>
                    <a:lnTo>
                      <a:pt x="239" y="35"/>
                    </a:lnTo>
                    <a:lnTo>
                      <a:pt x="256" y="42"/>
                    </a:lnTo>
                    <a:lnTo>
                      <a:pt x="273" y="50"/>
                    </a:lnTo>
                    <a:lnTo>
                      <a:pt x="288" y="58"/>
                    </a:lnTo>
                    <a:lnTo>
                      <a:pt x="303" y="69"/>
                    </a:lnTo>
                    <a:lnTo>
                      <a:pt x="317" y="81"/>
                    </a:lnTo>
                    <a:lnTo>
                      <a:pt x="330" y="94"/>
                    </a:lnTo>
                    <a:lnTo>
                      <a:pt x="341" y="109"/>
                    </a:lnTo>
                    <a:lnTo>
                      <a:pt x="352" y="124"/>
                    </a:lnTo>
                    <a:lnTo>
                      <a:pt x="360" y="140"/>
                    </a:lnTo>
                    <a:lnTo>
                      <a:pt x="367" y="156"/>
                    </a:lnTo>
                    <a:lnTo>
                      <a:pt x="371" y="174"/>
                    </a:lnTo>
                    <a:lnTo>
                      <a:pt x="374" y="193"/>
                    </a:lnTo>
                    <a:lnTo>
                      <a:pt x="372" y="213"/>
                    </a:lnTo>
                    <a:lnTo>
                      <a:pt x="370" y="232"/>
                    </a:lnTo>
                    <a:lnTo>
                      <a:pt x="365" y="252"/>
                    </a:lnTo>
                    <a:lnTo>
                      <a:pt x="360" y="272"/>
                    </a:lnTo>
                    <a:lnTo>
                      <a:pt x="354" y="289"/>
                    </a:lnTo>
                    <a:lnTo>
                      <a:pt x="347" y="306"/>
                    </a:lnTo>
                    <a:lnTo>
                      <a:pt x="346" y="308"/>
                    </a:lnTo>
                    <a:lnTo>
                      <a:pt x="347" y="308"/>
                    </a:lnTo>
                    <a:lnTo>
                      <a:pt x="349" y="307"/>
                    </a:lnTo>
                    <a:lnTo>
                      <a:pt x="350" y="306"/>
                    </a:lnTo>
                    <a:lnTo>
                      <a:pt x="360" y="289"/>
                    </a:lnTo>
                    <a:lnTo>
                      <a:pt x="368" y="269"/>
                    </a:lnTo>
                    <a:lnTo>
                      <a:pt x="374" y="251"/>
                    </a:lnTo>
                    <a:lnTo>
                      <a:pt x="378" y="230"/>
                    </a:lnTo>
                    <a:lnTo>
                      <a:pt x="382" y="210"/>
                    </a:lnTo>
                    <a:lnTo>
                      <a:pt x="382" y="190"/>
                    </a:lnTo>
                    <a:lnTo>
                      <a:pt x="380" y="170"/>
                    </a:lnTo>
                    <a:lnTo>
                      <a:pt x="376" y="151"/>
                    </a:lnTo>
                    <a:lnTo>
                      <a:pt x="369" y="131"/>
                    </a:lnTo>
                    <a:lnTo>
                      <a:pt x="359" y="113"/>
                    </a:lnTo>
                    <a:lnTo>
                      <a:pt x="347" y="95"/>
                    </a:lnTo>
                    <a:lnTo>
                      <a:pt x="332" y="79"/>
                    </a:lnTo>
                    <a:lnTo>
                      <a:pt x="317" y="65"/>
                    </a:lnTo>
                    <a:lnTo>
                      <a:pt x="300" y="53"/>
                    </a:lnTo>
                    <a:lnTo>
                      <a:pt x="283" y="41"/>
                    </a:lnTo>
                    <a:lnTo>
                      <a:pt x="264" y="32"/>
                    </a:lnTo>
                    <a:lnTo>
                      <a:pt x="243" y="23"/>
                    </a:lnTo>
                    <a:lnTo>
                      <a:pt x="221" y="15"/>
                    </a:lnTo>
                    <a:lnTo>
                      <a:pt x="198" y="8"/>
                    </a:lnTo>
                    <a:lnTo>
                      <a:pt x="177" y="3"/>
                    </a:lnTo>
                    <a:lnTo>
                      <a:pt x="154" y="0"/>
                    </a:lnTo>
                    <a:lnTo>
                      <a:pt x="131" y="0"/>
                    </a:lnTo>
                    <a:lnTo>
                      <a:pt x="107" y="2"/>
                    </a:lnTo>
                    <a:lnTo>
                      <a:pt x="86" y="8"/>
                    </a:lnTo>
                    <a:lnTo>
                      <a:pt x="69" y="17"/>
                    </a:lnTo>
                    <a:lnTo>
                      <a:pt x="55" y="31"/>
                    </a:lnTo>
                    <a:lnTo>
                      <a:pt x="40" y="48"/>
                    </a:lnTo>
                    <a:lnTo>
                      <a:pt x="27" y="66"/>
                    </a:lnTo>
                    <a:lnTo>
                      <a:pt x="17" y="84"/>
                    </a:lnTo>
                    <a:lnTo>
                      <a:pt x="7" y="99"/>
                    </a:lnTo>
                    <a:lnTo>
                      <a:pt x="3" y="109"/>
                    </a:lnTo>
                    <a:lnTo>
                      <a:pt x="0" y="113"/>
                    </a:lnTo>
                    <a:lnTo>
                      <a:pt x="3" y="108"/>
                    </a:lnTo>
                    <a:lnTo>
                      <a:pt x="11" y="96"/>
                    </a:lnTo>
                    <a:lnTo>
                      <a:pt x="23" y="80"/>
                    </a:lnTo>
                    <a:lnTo>
                      <a:pt x="40" y="62"/>
                    </a:lnTo>
                    <a:lnTo>
                      <a:pt x="58" y="43"/>
                    </a:lnTo>
                    <a:lnTo>
                      <a:pt x="80" y="27"/>
                    </a:lnTo>
                    <a:lnTo>
                      <a:pt x="103" y="16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3" name="Freeform 69"/>
              <p:cNvSpPr>
                <a:spLocks/>
              </p:cNvSpPr>
              <p:nvPr/>
            </p:nvSpPr>
            <p:spPr bwMode="auto">
              <a:xfrm>
                <a:off x="4813" y="1945"/>
                <a:ext cx="148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6"/>
                  </a:cxn>
                  <a:cxn ang="0">
                    <a:pos x="44" y="13"/>
                  </a:cxn>
                  <a:cxn ang="0">
                    <a:pos x="66" y="20"/>
                  </a:cxn>
                  <a:cxn ang="0">
                    <a:pos x="87" y="28"/>
                  </a:cxn>
                  <a:cxn ang="0">
                    <a:pos x="106" y="38"/>
                  </a:cxn>
                  <a:cxn ang="0">
                    <a:pos x="126" y="49"/>
                  </a:cxn>
                  <a:cxn ang="0">
                    <a:pos x="145" y="60"/>
                  </a:cxn>
                  <a:cxn ang="0">
                    <a:pos x="165" y="73"/>
                  </a:cxn>
                  <a:cxn ang="0">
                    <a:pos x="173" y="79"/>
                  </a:cxn>
                  <a:cxn ang="0">
                    <a:pos x="181" y="84"/>
                  </a:cxn>
                  <a:cxn ang="0">
                    <a:pos x="189" y="90"/>
                  </a:cxn>
                  <a:cxn ang="0">
                    <a:pos x="197" y="97"/>
                  </a:cxn>
                  <a:cxn ang="0">
                    <a:pos x="205" y="103"/>
                  </a:cxn>
                  <a:cxn ang="0">
                    <a:pos x="213" y="110"/>
                  </a:cxn>
                  <a:cxn ang="0">
                    <a:pos x="221" y="117"/>
                  </a:cxn>
                  <a:cxn ang="0">
                    <a:pos x="230" y="124"/>
                  </a:cxn>
                  <a:cxn ang="0">
                    <a:pos x="238" y="130"/>
                  </a:cxn>
                  <a:cxn ang="0">
                    <a:pos x="245" y="136"/>
                  </a:cxn>
                  <a:cxn ang="0">
                    <a:pos x="251" y="144"/>
                  </a:cxn>
                  <a:cxn ang="0">
                    <a:pos x="258" y="151"/>
                  </a:cxn>
                  <a:cxn ang="0">
                    <a:pos x="264" y="158"/>
                  </a:cxn>
                  <a:cxn ang="0">
                    <a:pos x="271" y="166"/>
                  </a:cxn>
                  <a:cxn ang="0">
                    <a:pos x="278" y="172"/>
                  </a:cxn>
                  <a:cxn ang="0">
                    <a:pos x="286" y="179"/>
                  </a:cxn>
                  <a:cxn ang="0">
                    <a:pos x="289" y="179"/>
                  </a:cxn>
                  <a:cxn ang="0">
                    <a:pos x="293" y="178"/>
                  </a:cxn>
                  <a:cxn ang="0">
                    <a:pos x="295" y="174"/>
                  </a:cxn>
                  <a:cxn ang="0">
                    <a:pos x="296" y="172"/>
                  </a:cxn>
                  <a:cxn ang="0">
                    <a:pos x="289" y="153"/>
                  </a:cxn>
                  <a:cxn ang="0">
                    <a:pos x="278" y="136"/>
                  </a:cxn>
                  <a:cxn ang="0">
                    <a:pos x="264" y="120"/>
                  </a:cxn>
                  <a:cxn ang="0">
                    <a:pos x="248" y="105"/>
                  </a:cxn>
                  <a:cxn ang="0">
                    <a:pos x="231" y="91"/>
                  </a:cxn>
                  <a:cxn ang="0">
                    <a:pos x="212" y="79"/>
                  </a:cxn>
                  <a:cxn ang="0">
                    <a:pos x="195" y="68"/>
                  </a:cxn>
                  <a:cxn ang="0">
                    <a:pos x="179" y="58"/>
                  </a:cxn>
                  <a:cxn ang="0">
                    <a:pos x="158" y="46"/>
                  </a:cxn>
                  <a:cxn ang="0">
                    <a:pos x="136" y="37"/>
                  </a:cxn>
                  <a:cxn ang="0">
                    <a:pos x="114" y="29"/>
                  </a:cxn>
                  <a:cxn ang="0">
                    <a:pos x="92" y="21"/>
                  </a:cxn>
                  <a:cxn ang="0">
                    <a:pos x="71" y="15"/>
                  </a:cxn>
                  <a:cxn ang="0">
                    <a:pos x="48" y="10"/>
                  </a:cxn>
                  <a:cxn ang="0">
                    <a:pos x="2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6" h="179">
                    <a:moveTo>
                      <a:pt x="0" y="0"/>
                    </a:moveTo>
                    <a:lnTo>
                      <a:pt x="23" y="6"/>
                    </a:lnTo>
                    <a:lnTo>
                      <a:pt x="44" y="13"/>
                    </a:lnTo>
                    <a:lnTo>
                      <a:pt x="66" y="20"/>
                    </a:lnTo>
                    <a:lnTo>
                      <a:pt x="87" y="28"/>
                    </a:lnTo>
                    <a:lnTo>
                      <a:pt x="106" y="38"/>
                    </a:lnTo>
                    <a:lnTo>
                      <a:pt x="126" y="49"/>
                    </a:lnTo>
                    <a:lnTo>
                      <a:pt x="145" y="60"/>
                    </a:lnTo>
                    <a:lnTo>
                      <a:pt x="165" y="73"/>
                    </a:lnTo>
                    <a:lnTo>
                      <a:pt x="173" y="79"/>
                    </a:lnTo>
                    <a:lnTo>
                      <a:pt x="181" y="84"/>
                    </a:lnTo>
                    <a:lnTo>
                      <a:pt x="189" y="90"/>
                    </a:lnTo>
                    <a:lnTo>
                      <a:pt x="197" y="97"/>
                    </a:lnTo>
                    <a:lnTo>
                      <a:pt x="205" y="103"/>
                    </a:lnTo>
                    <a:lnTo>
                      <a:pt x="213" y="110"/>
                    </a:lnTo>
                    <a:lnTo>
                      <a:pt x="221" y="117"/>
                    </a:lnTo>
                    <a:lnTo>
                      <a:pt x="230" y="124"/>
                    </a:lnTo>
                    <a:lnTo>
                      <a:pt x="238" y="130"/>
                    </a:lnTo>
                    <a:lnTo>
                      <a:pt x="245" y="136"/>
                    </a:lnTo>
                    <a:lnTo>
                      <a:pt x="251" y="144"/>
                    </a:lnTo>
                    <a:lnTo>
                      <a:pt x="258" y="151"/>
                    </a:lnTo>
                    <a:lnTo>
                      <a:pt x="264" y="158"/>
                    </a:lnTo>
                    <a:lnTo>
                      <a:pt x="271" y="166"/>
                    </a:lnTo>
                    <a:lnTo>
                      <a:pt x="278" y="172"/>
                    </a:lnTo>
                    <a:lnTo>
                      <a:pt x="286" y="179"/>
                    </a:lnTo>
                    <a:lnTo>
                      <a:pt x="289" y="179"/>
                    </a:lnTo>
                    <a:lnTo>
                      <a:pt x="293" y="178"/>
                    </a:lnTo>
                    <a:lnTo>
                      <a:pt x="295" y="174"/>
                    </a:lnTo>
                    <a:lnTo>
                      <a:pt x="296" y="172"/>
                    </a:lnTo>
                    <a:lnTo>
                      <a:pt x="289" y="153"/>
                    </a:lnTo>
                    <a:lnTo>
                      <a:pt x="278" y="136"/>
                    </a:lnTo>
                    <a:lnTo>
                      <a:pt x="264" y="120"/>
                    </a:lnTo>
                    <a:lnTo>
                      <a:pt x="248" y="105"/>
                    </a:lnTo>
                    <a:lnTo>
                      <a:pt x="231" y="91"/>
                    </a:lnTo>
                    <a:lnTo>
                      <a:pt x="212" y="79"/>
                    </a:lnTo>
                    <a:lnTo>
                      <a:pt x="195" y="68"/>
                    </a:lnTo>
                    <a:lnTo>
                      <a:pt x="179" y="58"/>
                    </a:lnTo>
                    <a:lnTo>
                      <a:pt x="158" y="46"/>
                    </a:lnTo>
                    <a:lnTo>
                      <a:pt x="136" y="37"/>
                    </a:lnTo>
                    <a:lnTo>
                      <a:pt x="114" y="29"/>
                    </a:lnTo>
                    <a:lnTo>
                      <a:pt x="92" y="21"/>
                    </a:lnTo>
                    <a:lnTo>
                      <a:pt x="71" y="15"/>
                    </a:lnTo>
                    <a:lnTo>
                      <a:pt x="48" y="10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4" name="Freeform 70"/>
              <p:cNvSpPr>
                <a:spLocks/>
              </p:cNvSpPr>
              <p:nvPr/>
            </p:nvSpPr>
            <p:spPr bwMode="auto">
              <a:xfrm>
                <a:off x="4952" y="2071"/>
                <a:ext cx="104" cy="162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38" y="33"/>
                  </a:cxn>
                  <a:cxn ang="0">
                    <a:pos x="57" y="58"/>
                  </a:cxn>
                  <a:cxn ang="0">
                    <a:pos x="72" y="87"/>
                  </a:cxn>
                  <a:cxn ang="0">
                    <a:pos x="79" y="126"/>
                  </a:cxn>
                  <a:cxn ang="0">
                    <a:pos x="78" y="171"/>
                  </a:cxn>
                  <a:cxn ang="0">
                    <a:pos x="87" y="201"/>
                  </a:cxn>
                  <a:cxn ang="0">
                    <a:pos x="98" y="214"/>
                  </a:cxn>
                  <a:cxn ang="0">
                    <a:pos x="110" y="223"/>
                  </a:cxn>
                  <a:cxn ang="0">
                    <a:pos x="123" y="232"/>
                  </a:cxn>
                  <a:cxn ang="0">
                    <a:pos x="143" y="246"/>
                  </a:cxn>
                  <a:cxn ang="0">
                    <a:pos x="165" y="264"/>
                  </a:cxn>
                  <a:cxn ang="0">
                    <a:pos x="183" y="285"/>
                  </a:cxn>
                  <a:cxn ang="0">
                    <a:pos x="200" y="309"/>
                  </a:cxn>
                  <a:cxn ang="0">
                    <a:pos x="207" y="322"/>
                  </a:cxn>
                  <a:cxn ang="0">
                    <a:pos x="207" y="321"/>
                  </a:cxn>
                  <a:cxn ang="0">
                    <a:pos x="203" y="311"/>
                  </a:cxn>
                  <a:cxn ang="0">
                    <a:pos x="193" y="292"/>
                  </a:cxn>
                  <a:cxn ang="0">
                    <a:pos x="181" y="275"/>
                  </a:cxn>
                  <a:cxn ang="0">
                    <a:pos x="166" y="261"/>
                  </a:cxn>
                  <a:cxn ang="0">
                    <a:pos x="147" y="247"/>
                  </a:cxn>
                  <a:cxn ang="0">
                    <a:pos x="127" y="231"/>
                  </a:cxn>
                  <a:cxn ang="0">
                    <a:pos x="107" y="214"/>
                  </a:cxn>
                  <a:cxn ang="0">
                    <a:pos x="91" y="193"/>
                  </a:cxn>
                  <a:cxn ang="0">
                    <a:pos x="83" y="167"/>
                  </a:cxn>
                  <a:cxn ang="0">
                    <a:pos x="86" y="135"/>
                  </a:cxn>
                  <a:cxn ang="0">
                    <a:pos x="87" y="106"/>
                  </a:cxn>
                  <a:cxn ang="0">
                    <a:pos x="82" y="77"/>
                  </a:cxn>
                  <a:cxn ang="0">
                    <a:pos x="71" y="50"/>
                  </a:cxn>
                  <a:cxn ang="0">
                    <a:pos x="54" y="31"/>
                  </a:cxn>
                  <a:cxn ang="0">
                    <a:pos x="34" y="16"/>
                  </a:cxn>
                  <a:cxn ang="0">
                    <a:pos x="13" y="4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07" h="322">
                    <a:moveTo>
                      <a:pt x="0" y="1"/>
                    </a:moveTo>
                    <a:lnTo>
                      <a:pt x="13" y="11"/>
                    </a:lnTo>
                    <a:lnTo>
                      <a:pt x="25" y="21"/>
                    </a:lnTo>
                    <a:lnTo>
                      <a:pt x="38" y="33"/>
                    </a:lnTo>
                    <a:lnTo>
                      <a:pt x="48" y="44"/>
                    </a:lnTo>
                    <a:lnTo>
                      <a:pt x="57" y="58"/>
                    </a:lnTo>
                    <a:lnTo>
                      <a:pt x="67" y="72"/>
                    </a:lnTo>
                    <a:lnTo>
                      <a:pt x="72" y="87"/>
                    </a:lnTo>
                    <a:lnTo>
                      <a:pt x="77" y="103"/>
                    </a:lnTo>
                    <a:lnTo>
                      <a:pt x="79" y="126"/>
                    </a:lnTo>
                    <a:lnTo>
                      <a:pt x="78" y="149"/>
                    </a:lnTo>
                    <a:lnTo>
                      <a:pt x="78" y="171"/>
                    </a:lnTo>
                    <a:lnTo>
                      <a:pt x="84" y="194"/>
                    </a:lnTo>
                    <a:lnTo>
                      <a:pt x="87" y="201"/>
                    </a:lnTo>
                    <a:lnTo>
                      <a:pt x="93" y="208"/>
                    </a:lnTo>
                    <a:lnTo>
                      <a:pt x="98" y="214"/>
                    </a:lnTo>
                    <a:lnTo>
                      <a:pt x="104" y="218"/>
                    </a:lnTo>
                    <a:lnTo>
                      <a:pt x="110" y="223"/>
                    </a:lnTo>
                    <a:lnTo>
                      <a:pt x="117" y="228"/>
                    </a:lnTo>
                    <a:lnTo>
                      <a:pt x="123" y="232"/>
                    </a:lnTo>
                    <a:lnTo>
                      <a:pt x="130" y="237"/>
                    </a:lnTo>
                    <a:lnTo>
                      <a:pt x="143" y="246"/>
                    </a:lnTo>
                    <a:lnTo>
                      <a:pt x="153" y="255"/>
                    </a:lnTo>
                    <a:lnTo>
                      <a:pt x="165" y="264"/>
                    </a:lnTo>
                    <a:lnTo>
                      <a:pt x="174" y="275"/>
                    </a:lnTo>
                    <a:lnTo>
                      <a:pt x="183" y="285"/>
                    </a:lnTo>
                    <a:lnTo>
                      <a:pt x="192" y="297"/>
                    </a:lnTo>
                    <a:lnTo>
                      <a:pt x="200" y="309"/>
                    </a:lnTo>
                    <a:lnTo>
                      <a:pt x="207" y="322"/>
                    </a:lnTo>
                    <a:lnTo>
                      <a:pt x="207" y="322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3" y="311"/>
                    </a:lnTo>
                    <a:lnTo>
                      <a:pt x="198" y="301"/>
                    </a:lnTo>
                    <a:lnTo>
                      <a:pt x="193" y="292"/>
                    </a:lnTo>
                    <a:lnTo>
                      <a:pt x="188" y="284"/>
                    </a:lnTo>
                    <a:lnTo>
                      <a:pt x="181" y="275"/>
                    </a:lnTo>
                    <a:lnTo>
                      <a:pt x="174" y="268"/>
                    </a:lnTo>
                    <a:lnTo>
                      <a:pt x="166" y="261"/>
                    </a:lnTo>
                    <a:lnTo>
                      <a:pt x="158" y="254"/>
                    </a:lnTo>
                    <a:lnTo>
                      <a:pt x="147" y="247"/>
                    </a:lnTo>
                    <a:lnTo>
                      <a:pt x="137" y="239"/>
                    </a:lnTo>
                    <a:lnTo>
                      <a:pt x="127" y="231"/>
                    </a:lnTo>
                    <a:lnTo>
                      <a:pt x="116" y="223"/>
                    </a:lnTo>
                    <a:lnTo>
                      <a:pt x="107" y="214"/>
                    </a:lnTo>
                    <a:lnTo>
                      <a:pt x="98" y="203"/>
                    </a:lnTo>
                    <a:lnTo>
                      <a:pt x="91" y="193"/>
                    </a:lnTo>
                    <a:lnTo>
                      <a:pt x="85" y="182"/>
                    </a:lnTo>
                    <a:lnTo>
                      <a:pt x="83" y="167"/>
                    </a:lnTo>
                    <a:lnTo>
                      <a:pt x="84" y="152"/>
                    </a:lnTo>
                    <a:lnTo>
                      <a:pt x="86" y="135"/>
                    </a:lnTo>
                    <a:lnTo>
                      <a:pt x="87" y="121"/>
                    </a:lnTo>
                    <a:lnTo>
                      <a:pt x="87" y="106"/>
                    </a:lnTo>
                    <a:lnTo>
                      <a:pt x="85" y="91"/>
                    </a:lnTo>
                    <a:lnTo>
                      <a:pt x="82" y="77"/>
                    </a:lnTo>
                    <a:lnTo>
                      <a:pt x="77" y="62"/>
                    </a:lnTo>
                    <a:lnTo>
                      <a:pt x="71" y="50"/>
                    </a:lnTo>
                    <a:lnTo>
                      <a:pt x="63" y="40"/>
                    </a:lnTo>
                    <a:lnTo>
                      <a:pt x="54" y="31"/>
                    </a:lnTo>
                    <a:lnTo>
                      <a:pt x="45" y="23"/>
                    </a:lnTo>
                    <a:lnTo>
                      <a:pt x="34" y="16"/>
                    </a:lnTo>
                    <a:lnTo>
                      <a:pt x="23" y="9"/>
                    </a:lnTo>
                    <a:lnTo>
                      <a:pt x="13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5" name="Freeform 71"/>
              <p:cNvSpPr>
                <a:spLocks/>
              </p:cNvSpPr>
              <p:nvPr/>
            </p:nvSpPr>
            <p:spPr bwMode="auto">
              <a:xfrm>
                <a:off x="4830" y="2152"/>
                <a:ext cx="17" cy="97"/>
              </a:xfrm>
              <a:custGeom>
                <a:avLst/>
                <a:gdLst/>
                <a:ahLst/>
                <a:cxnLst>
                  <a:cxn ang="0">
                    <a:pos x="29" y="192"/>
                  </a:cxn>
                  <a:cxn ang="0">
                    <a:pos x="32" y="174"/>
                  </a:cxn>
                  <a:cxn ang="0">
                    <a:pos x="33" y="154"/>
                  </a:cxn>
                  <a:cxn ang="0">
                    <a:pos x="31" y="136"/>
                  </a:cxn>
                  <a:cxn ang="0">
                    <a:pos x="28" y="116"/>
                  </a:cxn>
                  <a:cxn ang="0">
                    <a:pos x="22" y="88"/>
                  </a:cxn>
                  <a:cxn ang="0">
                    <a:pos x="17" y="59"/>
                  </a:cxn>
                  <a:cxn ang="0">
                    <a:pos x="11" y="31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" y="30"/>
                  </a:cxn>
                  <a:cxn ang="0">
                    <a:pos x="7" y="53"/>
                  </a:cxn>
                  <a:cxn ang="0">
                    <a:pos x="13" y="76"/>
                  </a:cxn>
                  <a:cxn ang="0">
                    <a:pos x="18" y="99"/>
                  </a:cxn>
                  <a:cxn ang="0">
                    <a:pos x="24" y="122"/>
                  </a:cxn>
                  <a:cxn ang="0">
                    <a:pos x="29" y="145"/>
                  </a:cxn>
                  <a:cxn ang="0">
                    <a:pos x="30" y="169"/>
                  </a:cxn>
                  <a:cxn ang="0">
                    <a:pos x="28" y="192"/>
                  </a:cxn>
                  <a:cxn ang="0">
                    <a:pos x="28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</a:cxnLst>
                <a:rect l="0" t="0" r="r" b="b"/>
                <a:pathLst>
                  <a:path w="33" h="192">
                    <a:moveTo>
                      <a:pt x="29" y="192"/>
                    </a:moveTo>
                    <a:lnTo>
                      <a:pt x="32" y="174"/>
                    </a:lnTo>
                    <a:lnTo>
                      <a:pt x="33" y="154"/>
                    </a:lnTo>
                    <a:lnTo>
                      <a:pt x="31" y="136"/>
                    </a:lnTo>
                    <a:lnTo>
                      <a:pt x="28" y="116"/>
                    </a:lnTo>
                    <a:lnTo>
                      <a:pt x="22" y="88"/>
                    </a:lnTo>
                    <a:lnTo>
                      <a:pt x="17" y="59"/>
                    </a:lnTo>
                    <a:lnTo>
                      <a:pt x="11" y="31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30"/>
                    </a:lnTo>
                    <a:lnTo>
                      <a:pt x="7" y="53"/>
                    </a:lnTo>
                    <a:lnTo>
                      <a:pt x="13" y="76"/>
                    </a:lnTo>
                    <a:lnTo>
                      <a:pt x="18" y="99"/>
                    </a:lnTo>
                    <a:lnTo>
                      <a:pt x="24" y="122"/>
                    </a:lnTo>
                    <a:lnTo>
                      <a:pt x="29" y="145"/>
                    </a:lnTo>
                    <a:lnTo>
                      <a:pt x="30" y="169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6" name="Freeform 72"/>
              <p:cNvSpPr>
                <a:spLocks/>
              </p:cNvSpPr>
              <p:nvPr/>
            </p:nvSpPr>
            <p:spPr bwMode="auto">
              <a:xfrm>
                <a:off x="4928" y="2091"/>
                <a:ext cx="198" cy="19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113"/>
                  </a:cxn>
                  <a:cxn ang="0">
                    <a:pos x="32" y="155"/>
                  </a:cxn>
                  <a:cxn ang="0">
                    <a:pos x="48" y="173"/>
                  </a:cxn>
                  <a:cxn ang="0">
                    <a:pos x="67" y="188"/>
                  </a:cxn>
                  <a:cxn ang="0">
                    <a:pos x="88" y="201"/>
                  </a:cxn>
                  <a:cxn ang="0">
                    <a:pos x="116" y="219"/>
                  </a:cxn>
                  <a:cxn ang="0">
                    <a:pos x="153" y="243"/>
                  </a:cxn>
                  <a:cxn ang="0">
                    <a:pos x="191" y="266"/>
                  </a:cxn>
                  <a:cxn ang="0">
                    <a:pos x="229" y="288"/>
                  </a:cxn>
                  <a:cxn ang="0">
                    <a:pos x="266" y="311"/>
                  </a:cxn>
                  <a:cxn ang="0">
                    <a:pos x="304" y="334"/>
                  </a:cxn>
                  <a:cxn ang="0">
                    <a:pos x="340" y="357"/>
                  </a:cxn>
                  <a:cxn ang="0">
                    <a:pos x="377" y="380"/>
                  </a:cxn>
                  <a:cxn ang="0">
                    <a:pos x="397" y="393"/>
                  </a:cxn>
                  <a:cxn ang="0">
                    <a:pos x="397" y="390"/>
                  </a:cxn>
                  <a:cxn ang="0">
                    <a:pos x="381" y="377"/>
                  </a:cxn>
                  <a:cxn ang="0">
                    <a:pos x="350" y="354"/>
                  </a:cxn>
                  <a:cxn ang="0">
                    <a:pos x="316" y="330"/>
                  </a:cxn>
                  <a:cxn ang="0">
                    <a:pos x="284" y="309"/>
                  </a:cxn>
                  <a:cxn ang="0">
                    <a:pos x="251" y="288"/>
                  </a:cxn>
                  <a:cxn ang="0">
                    <a:pos x="216" y="266"/>
                  </a:cxn>
                  <a:cxn ang="0">
                    <a:pos x="183" y="245"/>
                  </a:cxn>
                  <a:cxn ang="0">
                    <a:pos x="149" y="223"/>
                  </a:cxn>
                  <a:cxn ang="0">
                    <a:pos x="120" y="206"/>
                  </a:cxn>
                  <a:cxn ang="0">
                    <a:pos x="96" y="190"/>
                  </a:cxn>
                  <a:cxn ang="0">
                    <a:pos x="73" y="173"/>
                  </a:cxn>
                  <a:cxn ang="0">
                    <a:pos x="51" y="154"/>
                  </a:cxn>
                  <a:cxn ang="0">
                    <a:pos x="31" y="131"/>
                  </a:cxn>
                  <a:cxn ang="0">
                    <a:pos x="15" y="95"/>
                  </a:cxn>
                  <a:cxn ang="0">
                    <a:pos x="5" y="55"/>
                  </a:cxn>
                  <a:cxn ang="0">
                    <a:pos x="1" y="17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7" h="393">
                    <a:moveTo>
                      <a:pt x="0" y="0"/>
                    </a:moveTo>
                    <a:lnTo>
                      <a:pt x="0" y="37"/>
                    </a:lnTo>
                    <a:lnTo>
                      <a:pt x="2" y="75"/>
                    </a:lnTo>
                    <a:lnTo>
                      <a:pt x="10" y="113"/>
                    </a:lnTo>
                    <a:lnTo>
                      <a:pt x="25" y="146"/>
                    </a:lnTo>
                    <a:lnTo>
                      <a:pt x="32" y="155"/>
                    </a:lnTo>
                    <a:lnTo>
                      <a:pt x="39" y="165"/>
                    </a:lnTo>
                    <a:lnTo>
                      <a:pt x="48" y="173"/>
                    </a:lnTo>
                    <a:lnTo>
                      <a:pt x="58" y="181"/>
                    </a:lnTo>
                    <a:lnTo>
                      <a:pt x="67" y="188"/>
                    </a:lnTo>
                    <a:lnTo>
                      <a:pt x="78" y="195"/>
                    </a:lnTo>
                    <a:lnTo>
                      <a:pt x="88" y="201"/>
                    </a:lnTo>
                    <a:lnTo>
                      <a:pt x="97" y="207"/>
                    </a:lnTo>
                    <a:lnTo>
                      <a:pt x="116" y="219"/>
                    </a:lnTo>
                    <a:lnTo>
                      <a:pt x="134" y="231"/>
                    </a:lnTo>
                    <a:lnTo>
                      <a:pt x="153" y="243"/>
                    </a:lnTo>
                    <a:lnTo>
                      <a:pt x="172" y="254"/>
                    </a:lnTo>
                    <a:lnTo>
                      <a:pt x="191" y="266"/>
                    </a:lnTo>
                    <a:lnTo>
                      <a:pt x="209" y="277"/>
                    </a:lnTo>
                    <a:lnTo>
                      <a:pt x="229" y="288"/>
                    </a:lnTo>
                    <a:lnTo>
                      <a:pt x="247" y="299"/>
                    </a:lnTo>
                    <a:lnTo>
                      <a:pt x="266" y="311"/>
                    </a:lnTo>
                    <a:lnTo>
                      <a:pt x="285" y="322"/>
                    </a:lnTo>
                    <a:lnTo>
                      <a:pt x="304" y="334"/>
                    </a:lnTo>
                    <a:lnTo>
                      <a:pt x="322" y="345"/>
                    </a:lnTo>
                    <a:lnTo>
                      <a:pt x="340" y="357"/>
                    </a:lnTo>
                    <a:lnTo>
                      <a:pt x="359" y="368"/>
                    </a:lnTo>
                    <a:lnTo>
                      <a:pt x="377" y="380"/>
                    </a:lnTo>
                    <a:lnTo>
                      <a:pt x="396" y="393"/>
                    </a:lnTo>
                    <a:lnTo>
                      <a:pt x="397" y="393"/>
                    </a:lnTo>
                    <a:lnTo>
                      <a:pt x="397" y="392"/>
                    </a:lnTo>
                    <a:lnTo>
                      <a:pt x="397" y="390"/>
                    </a:lnTo>
                    <a:lnTo>
                      <a:pt x="397" y="389"/>
                    </a:lnTo>
                    <a:lnTo>
                      <a:pt x="381" y="377"/>
                    </a:lnTo>
                    <a:lnTo>
                      <a:pt x="366" y="365"/>
                    </a:lnTo>
                    <a:lnTo>
                      <a:pt x="350" y="354"/>
                    </a:lnTo>
                    <a:lnTo>
                      <a:pt x="334" y="342"/>
                    </a:lnTo>
                    <a:lnTo>
                      <a:pt x="316" y="330"/>
                    </a:lnTo>
                    <a:lnTo>
                      <a:pt x="300" y="320"/>
                    </a:lnTo>
                    <a:lnTo>
                      <a:pt x="284" y="309"/>
                    </a:lnTo>
                    <a:lnTo>
                      <a:pt x="267" y="298"/>
                    </a:lnTo>
                    <a:lnTo>
                      <a:pt x="251" y="288"/>
                    </a:lnTo>
                    <a:lnTo>
                      <a:pt x="233" y="276"/>
                    </a:lnTo>
                    <a:lnTo>
                      <a:pt x="216" y="266"/>
                    </a:lnTo>
                    <a:lnTo>
                      <a:pt x="200" y="256"/>
                    </a:lnTo>
                    <a:lnTo>
                      <a:pt x="183" y="245"/>
                    </a:lnTo>
                    <a:lnTo>
                      <a:pt x="165" y="235"/>
                    </a:lnTo>
                    <a:lnTo>
                      <a:pt x="149" y="223"/>
                    </a:lnTo>
                    <a:lnTo>
                      <a:pt x="132" y="213"/>
                    </a:lnTo>
                    <a:lnTo>
                      <a:pt x="120" y="206"/>
                    </a:lnTo>
                    <a:lnTo>
                      <a:pt x="109" y="198"/>
                    </a:lnTo>
                    <a:lnTo>
                      <a:pt x="96" y="190"/>
                    </a:lnTo>
                    <a:lnTo>
                      <a:pt x="85" y="182"/>
                    </a:lnTo>
                    <a:lnTo>
                      <a:pt x="73" y="173"/>
                    </a:lnTo>
                    <a:lnTo>
                      <a:pt x="62" y="165"/>
                    </a:lnTo>
                    <a:lnTo>
                      <a:pt x="51" y="154"/>
                    </a:lnTo>
                    <a:lnTo>
                      <a:pt x="41" y="145"/>
                    </a:lnTo>
                    <a:lnTo>
                      <a:pt x="31" y="131"/>
                    </a:lnTo>
                    <a:lnTo>
                      <a:pt x="21" y="114"/>
                    </a:lnTo>
                    <a:lnTo>
                      <a:pt x="15" y="95"/>
                    </a:lnTo>
                    <a:lnTo>
                      <a:pt x="9" y="76"/>
                    </a:lnTo>
                    <a:lnTo>
                      <a:pt x="5" y="55"/>
                    </a:lnTo>
                    <a:lnTo>
                      <a:pt x="2" y="36"/>
                    </a:lnTo>
                    <a:lnTo>
                      <a:pt x="1" y="1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7" name="Freeform 73"/>
              <p:cNvSpPr>
                <a:spLocks/>
              </p:cNvSpPr>
              <p:nvPr/>
            </p:nvSpPr>
            <p:spPr bwMode="auto">
              <a:xfrm>
                <a:off x="4959" y="2264"/>
                <a:ext cx="159" cy="369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314" y="52"/>
                  </a:cxn>
                  <a:cxn ang="0">
                    <a:pos x="310" y="104"/>
                  </a:cxn>
                  <a:cxn ang="0">
                    <a:pos x="303" y="155"/>
                  </a:cxn>
                  <a:cxn ang="0">
                    <a:pos x="293" y="205"/>
                  </a:cxn>
                  <a:cxn ang="0">
                    <a:pos x="282" y="256"/>
                  </a:cxn>
                  <a:cxn ang="0">
                    <a:pos x="268" y="306"/>
                  </a:cxn>
                  <a:cxn ang="0">
                    <a:pos x="252" y="354"/>
                  </a:cxn>
                  <a:cxn ang="0">
                    <a:pos x="234" y="401"/>
                  </a:cxn>
                  <a:cxn ang="0">
                    <a:pos x="213" y="449"/>
                  </a:cxn>
                  <a:cxn ang="0">
                    <a:pos x="190" y="495"/>
                  </a:cxn>
                  <a:cxn ang="0">
                    <a:pos x="164" y="538"/>
                  </a:cxn>
                  <a:cxn ang="0">
                    <a:pos x="136" y="582"/>
                  </a:cxn>
                  <a:cxn ang="0">
                    <a:pos x="106" y="624"/>
                  </a:cxn>
                  <a:cxn ang="0">
                    <a:pos x="73" y="663"/>
                  </a:cxn>
                  <a:cxn ang="0">
                    <a:pos x="39" y="701"/>
                  </a:cxn>
                  <a:cxn ang="0">
                    <a:pos x="1" y="738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1" y="739"/>
                  </a:cxn>
                  <a:cxn ang="0">
                    <a:pos x="39" y="703"/>
                  </a:cxn>
                  <a:cxn ang="0">
                    <a:pos x="73" y="666"/>
                  </a:cxn>
                  <a:cxn ang="0">
                    <a:pos x="108" y="626"/>
                  </a:cxn>
                  <a:cxn ang="0">
                    <a:pos x="139" y="586"/>
                  </a:cxn>
                  <a:cxn ang="0">
                    <a:pos x="168" y="542"/>
                  </a:cxn>
                  <a:cxn ang="0">
                    <a:pos x="196" y="498"/>
                  </a:cxn>
                  <a:cxn ang="0">
                    <a:pos x="220" y="452"/>
                  </a:cxn>
                  <a:cxn ang="0">
                    <a:pos x="243" y="405"/>
                  </a:cxn>
                  <a:cxn ang="0">
                    <a:pos x="261" y="356"/>
                  </a:cxn>
                  <a:cxn ang="0">
                    <a:pos x="278" y="307"/>
                  </a:cxn>
                  <a:cxn ang="0">
                    <a:pos x="292" y="257"/>
                  </a:cxn>
                  <a:cxn ang="0">
                    <a:pos x="304" y="207"/>
                  </a:cxn>
                  <a:cxn ang="0">
                    <a:pos x="312" y="156"/>
                  </a:cxn>
                  <a:cxn ang="0">
                    <a:pos x="318" y="104"/>
                  </a:cxn>
                  <a:cxn ang="0">
                    <a:pos x="319" y="52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6" y="0"/>
                  </a:cxn>
                  <a:cxn ang="0">
                    <a:pos x="316" y="0"/>
                  </a:cxn>
                  <a:cxn ang="0">
                    <a:pos x="316" y="0"/>
                  </a:cxn>
                </a:cxnLst>
                <a:rect l="0" t="0" r="r" b="b"/>
                <a:pathLst>
                  <a:path w="319" h="739">
                    <a:moveTo>
                      <a:pt x="316" y="0"/>
                    </a:moveTo>
                    <a:lnTo>
                      <a:pt x="314" y="52"/>
                    </a:lnTo>
                    <a:lnTo>
                      <a:pt x="310" y="104"/>
                    </a:lnTo>
                    <a:lnTo>
                      <a:pt x="303" y="155"/>
                    </a:lnTo>
                    <a:lnTo>
                      <a:pt x="293" y="205"/>
                    </a:lnTo>
                    <a:lnTo>
                      <a:pt x="282" y="256"/>
                    </a:lnTo>
                    <a:lnTo>
                      <a:pt x="268" y="306"/>
                    </a:lnTo>
                    <a:lnTo>
                      <a:pt x="252" y="354"/>
                    </a:lnTo>
                    <a:lnTo>
                      <a:pt x="234" y="401"/>
                    </a:lnTo>
                    <a:lnTo>
                      <a:pt x="213" y="449"/>
                    </a:lnTo>
                    <a:lnTo>
                      <a:pt x="190" y="495"/>
                    </a:lnTo>
                    <a:lnTo>
                      <a:pt x="164" y="538"/>
                    </a:lnTo>
                    <a:lnTo>
                      <a:pt x="136" y="582"/>
                    </a:lnTo>
                    <a:lnTo>
                      <a:pt x="106" y="624"/>
                    </a:lnTo>
                    <a:lnTo>
                      <a:pt x="73" y="663"/>
                    </a:lnTo>
                    <a:lnTo>
                      <a:pt x="39" y="701"/>
                    </a:lnTo>
                    <a:lnTo>
                      <a:pt x="1" y="738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1" y="739"/>
                    </a:lnTo>
                    <a:lnTo>
                      <a:pt x="39" y="703"/>
                    </a:lnTo>
                    <a:lnTo>
                      <a:pt x="73" y="666"/>
                    </a:lnTo>
                    <a:lnTo>
                      <a:pt x="108" y="626"/>
                    </a:lnTo>
                    <a:lnTo>
                      <a:pt x="139" y="586"/>
                    </a:lnTo>
                    <a:lnTo>
                      <a:pt x="168" y="542"/>
                    </a:lnTo>
                    <a:lnTo>
                      <a:pt x="196" y="498"/>
                    </a:lnTo>
                    <a:lnTo>
                      <a:pt x="220" y="452"/>
                    </a:lnTo>
                    <a:lnTo>
                      <a:pt x="243" y="405"/>
                    </a:lnTo>
                    <a:lnTo>
                      <a:pt x="261" y="356"/>
                    </a:lnTo>
                    <a:lnTo>
                      <a:pt x="278" y="307"/>
                    </a:lnTo>
                    <a:lnTo>
                      <a:pt x="292" y="257"/>
                    </a:lnTo>
                    <a:lnTo>
                      <a:pt x="304" y="207"/>
                    </a:lnTo>
                    <a:lnTo>
                      <a:pt x="312" y="156"/>
                    </a:lnTo>
                    <a:lnTo>
                      <a:pt x="318" y="104"/>
                    </a:lnTo>
                    <a:lnTo>
                      <a:pt x="319" y="52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8" name="Freeform 74"/>
              <p:cNvSpPr>
                <a:spLocks/>
              </p:cNvSpPr>
              <p:nvPr/>
            </p:nvSpPr>
            <p:spPr bwMode="auto">
              <a:xfrm>
                <a:off x="4872" y="2166"/>
                <a:ext cx="89" cy="151"/>
              </a:xfrm>
              <a:custGeom>
                <a:avLst/>
                <a:gdLst/>
                <a:ahLst/>
                <a:cxnLst>
                  <a:cxn ang="0">
                    <a:pos x="1" y="300"/>
                  </a:cxn>
                  <a:cxn ang="0">
                    <a:pos x="10" y="292"/>
                  </a:cxn>
                  <a:cxn ang="0">
                    <a:pos x="18" y="284"/>
                  </a:cxn>
                  <a:cxn ang="0">
                    <a:pos x="27" y="276"/>
                  </a:cxn>
                  <a:cxn ang="0">
                    <a:pos x="37" y="268"/>
                  </a:cxn>
                  <a:cxn ang="0">
                    <a:pos x="46" y="261"/>
                  </a:cxn>
                  <a:cxn ang="0">
                    <a:pos x="54" y="253"/>
                  </a:cxn>
                  <a:cxn ang="0">
                    <a:pos x="63" y="245"/>
                  </a:cxn>
                  <a:cxn ang="0">
                    <a:pos x="71" y="236"/>
                  </a:cxn>
                  <a:cxn ang="0">
                    <a:pos x="80" y="225"/>
                  </a:cxn>
                  <a:cxn ang="0">
                    <a:pos x="89" y="215"/>
                  </a:cxn>
                  <a:cxn ang="0">
                    <a:pos x="98" y="205"/>
                  </a:cxn>
                  <a:cxn ang="0">
                    <a:pos x="106" y="193"/>
                  </a:cxn>
                  <a:cxn ang="0">
                    <a:pos x="114" y="183"/>
                  </a:cxn>
                  <a:cxn ang="0">
                    <a:pos x="122" y="171"/>
                  </a:cxn>
                  <a:cxn ang="0">
                    <a:pos x="130" y="160"/>
                  </a:cxn>
                  <a:cxn ang="0">
                    <a:pos x="137" y="148"/>
                  </a:cxn>
                  <a:cxn ang="0">
                    <a:pos x="146" y="133"/>
                  </a:cxn>
                  <a:cxn ang="0">
                    <a:pos x="156" y="115"/>
                  </a:cxn>
                  <a:cxn ang="0">
                    <a:pos x="166" y="95"/>
                  </a:cxn>
                  <a:cxn ang="0">
                    <a:pos x="173" y="74"/>
                  </a:cxn>
                  <a:cxn ang="0">
                    <a:pos x="177" y="54"/>
                  </a:cxn>
                  <a:cxn ang="0">
                    <a:pos x="177" y="34"/>
                  </a:cxn>
                  <a:cxn ang="0">
                    <a:pos x="174" y="16"/>
                  </a:cxn>
                  <a:cxn ang="0">
                    <a:pos x="163" y="0"/>
                  </a:cxn>
                  <a:cxn ang="0">
                    <a:pos x="161" y="0"/>
                  </a:cxn>
                  <a:cxn ang="0">
                    <a:pos x="160" y="1"/>
                  </a:cxn>
                  <a:cxn ang="0">
                    <a:pos x="159" y="2"/>
                  </a:cxn>
                  <a:cxn ang="0">
                    <a:pos x="159" y="3"/>
                  </a:cxn>
                  <a:cxn ang="0">
                    <a:pos x="167" y="22"/>
                  </a:cxn>
                  <a:cxn ang="0">
                    <a:pos x="169" y="42"/>
                  </a:cxn>
                  <a:cxn ang="0">
                    <a:pos x="167" y="64"/>
                  </a:cxn>
                  <a:cxn ang="0">
                    <a:pos x="160" y="86"/>
                  </a:cxn>
                  <a:cxn ang="0">
                    <a:pos x="151" y="108"/>
                  </a:cxn>
                  <a:cxn ang="0">
                    <a:pos x="139" y="130"/>
                  </a:cxn>
                  <a:cxn ang="0">
                    <a:pos x="128" y="148"/>
                  </a:cxn>
                  <a:cxn ang="0">
                    <a:pos x="117" y="165"/>
                  </a:cxn>
                  <a:cxn ang="0">
                    <a:pos x="112" y="175"/>
                  </a:cxn>
                  <a:cxn ang="0">
                    <a:pos x="106" y="183"/>
                  </a:cxn>
                  <a:cxn ang="0">
                    <a:pos x="100" y="192"/>
                  </a:cxn>
                  <a:cxn ang="0">
                    <a:pos x="94" y="200"/>
                  </a:cxn>
                  <a:cxn ang="0">
                    <a:pos x="87" y="209"/>
                  </a:cxn>
                  <a:cxn ang="0">
                    <a:pos x="82" y="217"/>
                  </a:cxn>
                  <a:cxn ang="0">
                    <a:pos x="75" y="227"/>
                  </a:cxn>
                  <a:cxn ang="0">
                    <a:pos x="68" y="235"/>
                  </a:cxn>
                  <a:cxn ang="0">
                    <a:pos x="60" y="244"/>
                  </a:cxn>
                  <a:cxn ang="0">
                    <a:pos x="52" y="252"/>
                  </a:cxn>
                  <a:cxn ang="0">
                    <a:pos x="44" y="260"/>
                  </a:cxn>
                  <a:cxn ang="0">
                    <a:pos x="36" y="268"/>
                  </a:cxn>
                  <a:cxn ang="0">
                    <a:pos x="26" y="276"/>
                  </a:cxn>
                  <a:cxn ang="0">
                    <a:pos x="17" y="284"/>
                  </a:cxn>
                  <a:cxn ang="0">
                    <a:pos x="9" y="292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1" y="300"/>
                  </a:cxn>
                  <a:cxn ang="0">
                    <a:pos x="1" y="300"/>
                  </a:cxn>
                </a:cxnLst>
                <a:rect l="0" t="0" r="r" b="b"/>
                <a:pathLst>
                  <a:path w="177" h="300">
                    <a:moveTo>
                      <a:pt x="1" y="300"/>
                    </a:moveTo>
                    <a:lnTo>
                      <a:pt x="10" y="292"/>
                    </a:lnTo>
                    <a:lnTo>
                      <a:pt x="18" y="284"/>
                    </a:lnTo>
                    <a:lnTo>
                      <a:pt x="27" y="276"/>
                    </a:lnTo>
                    <a:lnTo>
                      <a:pt x="37" y="268"/>
                    </a:lnTo>
                    <a:lnTo>
                      <a:pt x="46" y="261"/>
                    </a:lnTo>
                    <a:lnTo>
                      <a:pt x="54" y="253"/>
                    </a:lnTo>
                    <a:lnTo>
                      <a:pt x="63" y="245"/>
                    </a:lnTo>
                    <a:lnTo>
                      <a:pt x="71" y="236"/>
                    </a:lnTo>
                    <a:lnTo>
                      <a:pt x="80" y="225"/>
                    </a:lnTo>
                    <a:lnTo>
                      <a:pt x="89" y="215"/>
                    </a:lnTo>
                    <a:lnTo>
                      <a:pt x="98" y="205"/>
                    </a:lnTo>
                    <a:lnTo>
                      <a:pt x="106" y="193"/>
                    </a:lnTo>
                    <a:lnTo>
                      <a:pt x="114" y="183"/>
                    </a:lnTo>
                    <a:lnTo>
                      <a:pt x="122" y="171"/>
                    </a:lnTo>
                    <a:lnTo>
                      <a:pt x="130" y="160"/>
                    </a:lnTo>
                    <a:lnTo>
                      <a:pt x="137" y="148"/>
                    </a:lnTo>
                    <a:lnTo>
                      <a:pt x="146" y="133"/>
                    </a:lnTo>
                    <a:lnTo>
                      <a:pt x="156" y="115"/>
                    </a:lnTo>
                    <a:lnTo>
                      <a:pt x="166" y="95"/>
                    </a:lnTo>
                    <a:lnTo>
                      <a:pt x="173" y="74"/>
                    </a:lnTo>
                    <a:lnTo>
                      <a:pt x="177" y="54"/>
                    </a:lnTo>
                    <a:lnTo>
                      <a:pt x="177" y="34"/>
                    </a:lnTo>
                    <a:lnTo>
                      <a:pt x="174" y="16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9" y="2"/>
                    </a:lnTo>
                    <a:lnTo>
                      <a:pt x="159" y="3"/>
                    </a:lnTo>
                    <a:lnTo>
                      <a:pt x="167" y="22"/>
                    </a:lnTo>
                    <a:lnTo>
                      <a:pt x="169" y="42"/>
                    </a:lnTo>
                    <a:lnTo>
                      <a:pt x="167" y="64"/>
                    </a:lnTo>
                    <a:lnTo>
                      <a:pt x="160" y="86"/>
                    </a:lnTo>
                    <a:lnTo>
                      <a:pt x="151" y="108"/>
                    </a:lnTo>
                    <a:lnTo>
                      <a:pt x="139" y="130"/>
                    </a:lnTo>
                    <a:lnTo>
                      <a:pt x="128" y="148"/>
                    </a:lnTo>
                    <a:lnTo>
                      <a:pt x="117" y="165"/>
                    </a:lnTo>
                    <a:lnTo>
                      <a:pt x="112" y="175"/>
                    </a:lnTo>
                    <a:lnTo>
                      <a:pt x="106" y="183"/>
                    </a:lnTo>
                    <a:lnTo>
                      <a:pt x="100" y="192"/>
                    </a:lnTo>
                    <a:lnTo>
                      <a:pt x="94" y="200"/>
                    </a:lnTo>
                    <a:lnTo>
                      <a:pt x="87" y="209"/>
                    </a:lnTo>
                    <a:lnTo>
                      <a:pt x="82" y="217"/>
                    </a:lnTo>
                    <a:lnTo>
                      <a:pt x="75" y="227"/>
                    </a:lnTo>
                    <a:lnTo>
                      <a:pt x="68" y="235"/>
                    </a:lnTo>
                    <a:lnTo>
                      <a:pt x="60" y="244"/>
                    </a:lnTo>
                    <a:lnTo>
                      <a:pt x="52" y="252"/>
                    </a:lnTo>
                    <a:lnTo>
                      <a:pt x="44" y="260"/>
                    </a:lnTo>
                    <a:lnTo>
                      <a:pt x="36" y="268"/>
                    </a:lnTo>
                    <a:lnTo>
                      <a:pt x="26" y="276"/>
                    </a:lnTo>
                    <a:lnTo>
                      <a:pt x="17" y="284"/>
                    </a:lnTo>
                    <a:lnTo>
                      <a:pt x="9" y="292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1" y="300"/>
                    </a:lnTo>
                    <a:lnTo>
                      <a:pt x="1" y="3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9" name="Freeform 75"/>
              <p:cNvSpPr>
                <a:spLocks/>
              </p:cNvSpPr>
              <p:nvPr/>
            </p:nvSpPr>
            <p:spPr bwMode="auto">
              <a:xfrm>
                <a:off x="4783" y="2179"/>
                <a:ext cx="49" cy="9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16"/>
                  </a:cxn>
                  <a:cxn ang="0">
                    <a:pos x="59" y="35"/>
                  </a:cxn>
                  <a:cxn ang="0">
                    <a:pos x="42" y="56"/>
                  </a:cxn>
                  <a:cxn ang="0">
                    <a:pos x="26" y="81"/>
                  </a:cxn>
                  <a:cxn ang="0">
                    <a:pos x="13" y="106"/>
                  </a:cxn>
                  <a:cxn ang="0">
                    <a:pos x="5" y="131"/>
                  </a:cxn>
                  <a:cxn ang="0">
                    <a:pos x="0" y="158"/>
                  </a:cxn>
                  <a:cxn ang="0">
                    <a:pos x="2" y="183"/>
                  </a:cxn>
                  <a:cxn ang="0">
                    <a:pos x="4" y="184"/>
                  </a:cxn>
                  <a:cxn ang="0">
                    <a:pos x="6" y="184"/>
                  </a:cxn>
                  <a:cxn ang="0">
                    <a:pos x="9" y="181"/>
                  </a:cxn>
                  <a:cxn ang="0">
                    <a:pos x="10" y="179"/>
                  </a:cxn>
                  <a:cxn ang="0">
                    <a:pos x="12" y="153"/>
                  </a:cxn>
                  <a:cxn ang="0">
                    <a:pos x="18" y="129"/>
                  </a:cxn>
                  <a:cxn ang="0">
                    <a:pos x="25" y="105"/>
                  </a:cxn>
                  <a:cxn ang="0">
                    <a:pos x="35" y="82"/>
                  </a:cxn>
                  <a:cxn ang="0">
                    <a:pos x="48" y="60"/>
                  </a:cxn>
                  <a:cxn ang="0">
                    <a:pos x="63" y="38"/>
                  </a:cxn>
                  <a:cxn ang="0">
                    <a:pos x="79" y="18"/>
                  </a:cxn>
                  <a:cxn ang="0">
                    <a:pos x="97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98" h="184">
                    <a:moveTo>
                      <a:pt x="97" y="0"/>
                    </a:moveTo>
                    <a:lnTo>
                      <a:pt x="78" y="16"/>
                    </a:lnTo>
                    <a:lnTo>
                      <a:pt x="59" y="35"/>
                    </a:lnTo>
                    <a:lnTo>
                      <a:pt x="42" y="56"/>
                    </a:lnTo>
                    <a:lnTo>
                      <a:pt x="26" y="81"/>
                    </a:lnTo>
                    <a:lnTo>
                      <a:pt x="13" y="106"/>
                    </a:lnTo>
                    <a:lnTo>
                      <a:pt x="5" y="131"/>
                    </a:lnTo>
                    <a:lnTo>
                      <a:pt x="0" y="158"/>
                    </a:lnTo>
                    <a:lnTo>
                      <a:pt x="2" y="183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9" y="181"/>
                    </a:lnTo>
                    <a:lnTo>
                      <a:pt x="10" y="179"/>
                    </a:lnTo>
                    <a:lnTo>
                      <a:pt x="12" y="153"/>
                    </a:lnTo>
                    <a:lnTo>
                      <a:pt x="18" y="129"/>
                    </a:lnTo>
                    <a:lnTo>
                      <a:pt x="25" y="105"/>
                    </a:lnTo>
                    <a:lnTo>
                      <a:pt x="35" y="82"/>
                    </a:lnTo>
                    <a:lnTo>
                      <a:pt x="48" y="60"/>
                    </a:lnTo>
                    <a:lnTo>
                      <a:pt x="63" y="38"/>
                    </a:lnTo>
                    <a:lnTo>
                      <a:pt x="79" y="18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0" name="Freeform 76"/>
              <p:cNvSpPr>
                <a:spLocks/>
              </p:cNvSpPr>
              <p:nvPr/>
            </p:nvSpPr>
            <p:spPr bwMode="auto">
              <a:xfrm>
                <a:off x="4784" y="2250"/>
                <a:ext cx="36" cy="7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" y="35"/>
                  </a:cxn>
                  <a:cxn ang="0">
                    <a:pos x="9" y="28"/>
                  </a:cxn>
                  <a:cxn ang="0">
                    <a:pos x="15" y="20"/>
                  </a:cxn>
                  <a:cxn ang="0">
                    <a:pos x="23" y="12"/>
                  </a:cxn>
                  <a:cxn ang="0">
                    <a:pos x="30" y="8"/>
                  </a:cxn>
                  <a:cxn ang="0">
                    <a:pos x="39" y="5"/>
                  </a:cxn>
                  <a:cxn ang="0">
                    <a:pos x="47" y="8"/>
                  </a:cxn>
                  <a:cxn ang="0">
                    <a:pos x="55" y="16"/>
                  </a:cxn>
                  <a:cxn ang="0">
                    <a:pos x="60" y="24"/>
                  </a:cxn>
                  <a:cxn ang="0">
                    <a:pos x="62" y="34"/>
                  </a:cxn>
                  <a:cxn ang="0">
                    <a:pos x="63" y="43"/>
                  </a:cxn>
                  <a:cxn ang="0">
                    <a:pos x="64" y="54"/>
                  </a:cxn>
                  <a:cxn ang="0">
                    <a:pos x="66" y="76"/>
                  </a:cxn>
                  <a:cxn ang="0">
                    <a:pos x="64" y="99"/>
                  </a:cxn>
                  <a:cxn ang="0">
                    <a:pos x="60" y="122"/>
                  </a:cxn>
                  <a:cxn ang="0">
                    <a:pos x="56" y="144"/>
                  </a:cxn>
                  <a:cxn ang="0">
                    <a:pos x="56" y="145"/>
                  </a:cxn>
                  <a:cxn ang="0">
                    <a:pos x="58" y="145"/>
                  </a:cxn>
                  <a:cxn ang="0">
                    <a:pos x="60" y="144"/>
                  </a:cxn>
                  <a:cxn ang="0">
                    <a:pos x="61" y="141"/>
                  </a:cxn>
                  <a:cxn ang="0">
                    <a:pos x="65" y="122"/>
                  </a:cxn>
                  <a:cxn ang="0">
                    <a:pos x="69" y="101"/>
                  </a:cxn>
                  <a:cxn ang="0">
                    <a:pos x="71" y="80"/>
                  </a:cxn>
                  <a:cxn ang="0">
                    <a:pos x="72" y="60"/>
                  </a:cxn>
                  <a:cxn ang="0">
                    <a:pos x="72" y="47"/>
                  </a:cxn>
                  <a:cxn ang="0">
                    <a:pos x="71" y="33"/>
                  </a:cxn>
                  <a:cxn ang="0">
                    <a:pos x="68" y="19"/>
                  </a:cxn>
                  <a:cxn ang="0">
                    <a:pos x="62" y="9"/>
                  </a:cxn>
                  <a:cxn ang="0">
                    <a:pos x="53" y="2"/>
                  </a:cxn>
                  <a:cxn ang="0">
                    <a:pos x="43" y="0"/>
                  </a:cxn>
                  <a:cxn ang="0">
                    <a:pos x="34" y="2"/>
                  </a:cxn>
                  <a:cxn ang="0">
                    <a:pos x="26" y="8"/>
                  </a:cxn>
                  <a:cxn ang="0">
                    <a:pos x="18" y="15"/>
                  </a:cxn>
                  <a:cxn ang="0">
                    <a:pos x="10" y="24"/>
                  </a:cxn>
                  <a:cxn ang="0">
                    <a:pos x="4" y="3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</a:cxnLst>
                <a:rect l="0" t="0" r="r" b="b"/>
                <a:pathLst>
                  <a:path w="72" h="145">
                    <a:moveTo>
                      <a:pt x="0" y="41"/>
                    </a:moveTo>
                    <a:lnTo>
                      <a:pt x="3" y="35"/>
                    </a:lnTo>
                    <a:lnTo>
                      <a:pt x="9" y="28"/>
                    </a:lnTo>
                    <a:lnTo>
                      <a:pt x="15" y="20"/>
                    </a:lnTo>
                    <a:lnTo>
                      <a:pt x="23" y="12"/>
                    </a:lnTo>
                    <a:lnTo>
                      <a:pt x="30" y="8"/>
                    </a:lnTo>
                    <a:lnTo>
                      <a:pt x="39" y="5"/>
                    </a:lnTo>
                    <a:lnTo>
                      <a:pt x="47" y="8"/>
                    </a:lnTo>
                    <a:lnTo>
                      <a:pt x="55" y="16"/>
                    </a:lnTo>
                    <a:lnTo>
                      <a:pt x="60" y="24"/>
                    </a:lnTo>
                    <a:lnTo>
                      <a:pt x="62" y="34"/>
                    </a:lnTo>
                    <a:lnTo>
                      <a:pt x="63" y="43"/>
                    </a:lnTo>
                    <a:lnTo>
                      <a:pt x="64" y="54"/>
                    </a:lnTo>
                    <a:lnTo>
                      <a:pt x="66" y="76"/>
                    </a:lnTo>
                    <a:lnTo>
                      <a:pt x="64" y="99"/>
                    </a:lnTo>
                    <a:lnTo>
                      <a:pt x="60" y="122"/>
                    </a:lnTo>
                    <a:lnTo>
                      <a:pt x="56" y="144"/>
                    </a:lnTo>
                    <a:lnTo>
                      <a:pt x="56" y="145"/>
                    </a:lnTo>
                    <a:lnTo>
                      <a:pt x="58" y="145"/>
                    </a:lnTo>
                    <a:lnTo>
                      <a:pt x="60" y="144"/>
                    </a:lnTo>
                    <a:lnTo>
                      <a:pt x="61" y="141"/>
                    </a:lnTo>
                    <a:lnTo>
                      <a:pt x="65" y="122"/>
                    </a:lnTo>
                    <a:lnTo>
                      <a:pt x="69" y="101"/>
                    </a:lnTo>
                    <a:lnTo>
                      <a:pt x="71" y="80"/>
                    </a:lnTo>
                    <a:lnTo>
                      <a:pt x="72" y="60"/>
                    </a:lnTo>
                    <a:lnTo>
                      <a:pt x="72" y="47"/>
                    </a:lnTo>
                    <a:lnTo>
                      <a:pt x="71" y="33"/>
                    </a:lnTo>
                    <a:lnTo>
                      <a:pt x="68" y="19"/>
                    </a:lnTo>
                    <a:lnTo>
                      <a:pt x="62" y="9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4" y="2"/>
                    </a:lnTo>
                    <a:lnTo>
                      <a:pt x="26" y="8"/>
                    </a:lnTo>
                    <a:lnTo>
                      <a:pt x="18" y="15"/>
                    </a:lnTo>
                    <a:lnTo>
                      <a:pt x="10" y="24"/>
                    </a:lnTo>
                    <a:lnTo>
                      <a:pt x="4" y="3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1" name="Freeform 77"/>
              <p:cNvSpPr>
                <a:spLocks/>
              </p:cNvSpPr>
              <p:nvPr/>
            </p:nvSpPr>
            <p:spPr bwMode="auto">
              <a:xfrm>
                <a:off x="4817" y="2177"/>
                <a:ext cx="19" cy="10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6" y="25"/>
                  </a:cxn>
                  <a:cxn ang="0">
                    <a:pos x="17" y="49"/>
                  </a:cxn>
                  <a:cxn ang="0">
                    <a:pos x="10" y="73"/>
                  </a:cxn>
                  <a:cxn ang="0">
                    <a:pos x="5" y="98"/>
                  </a:cxn>
                  <a:cxn ang="0">
                    <a:pos x="3" y="124"/>
                  </a:cxn>
                  <a:cxn ang="0">
                    <a:pos x="0" y="150"/>
                  </a:cxn>
                  <a:cxn ang="0">
                    <a:pos x="0" y="175"/>
                  </a:cxn>
                  <a:cxn ang="0">
                    <a:pos x="0" y="202"/>
                  </a:cxn>
                  <a:cxn ang="0">
                    <a:pos x="0" y="203"/>
                  </a:cxn>
                  <a:cxn ang="0">
                    <a:pos x="3" y="202"/>
                  </a:cxn>
                  <a:cxn ang="0">
                    <a:pos x="4" y="201"/>
                  </a:cxn>
                  <a:cxn ang="0">
                    <a:pos x="4" y="200"/>
                  </a:cxn>
                  <a:cxn ang="0">
                    <a:pos x="4" y="174"/>
                  </a:cxn>
                  <a:cxn ang="0">
                    <a:pos x="5" y="149"/>
                  </a:cxn>
                  <a:cxn ang="0">
                    <a:pos x="7" y="124"/>
                  </a:cxn>
                  <a:cxn ang="0">
                    <a:pos x="10" y="98"/>
                  </a:cxn>
                  <a:cxn ang="0">
                    <a:pos x="13" y="74"/>
                  </a:cxn>
                  <a:cxn ang="0">
                    <a:pos x="20" y="49"/>
                  </a:cxn>
                  <a:cxn ang="0">
                    <a:pos x="28" y="25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</a:cxnLst>
                <a:rect l="0" t="0" r="r" b="b"/>
                <a:pathLst>
                  <a:path w="38" h="203">
                    <a:moveTo>
                      <a:pt x="37" y="0"/>
                    </a:moveTo>
                    <a:lnTo>
                      <a:pt x="26" y="25"/>
                    </a:lnTo>
                    <a:lnTo>
                      <a:pt x="17" y="49"/>
                    </a:lnTo>
                    <a:lnTo>
                      <a:pt x="10" y="73"/>
                    </a:lnTo>
                    <a:lnTo>
                      <a:pt x="5" y="98"/>
                    </a:lnTo>
                    <a:lnTo>
                      <a:pt x="3" y="124"/>
                    </a:lnTo>
                    <a:lnTo>
                      <a:pt x="0" y="150"/>
                    </a:lnTo>
                    <a:lnTo>
                      <a:pt x="0" y="175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3" y="202"/>
                    </a:lnTo>
                    <a:lnTo>
                      <a:pt x="4" y="201"/>
                    </a:lnTo>
                    <a:lnTo>
                      <a:pt x="4" y="200"/>
                    </a:lnTo>
                    <a:lnTo>
                      <a:pt x="4" y="174"/>
                    </a:lnTo>
                    <a:lnTo>
                      <a:pt x="5" y="149"/>
                    </a:lnTo>
                    <a:lnTo>
                      <a:pt x="7" y="124"/>
                    </a:lnTo>
                    <a:lnTo>
                      <a:pt x="10" y="98"/>
                    </a:lnTo>
                    <a:lnTo>
                      <a:pt x="13" y="74"/>
                    </a:lnTo>
                    <a:lnTo>
                      <a:pt x="20" y="49"/>
                    </a:lnTo>
                    <a:lnTo>
                      <a:pt x="28" y="2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2" name="Freeform 78"/>
              <p:cNvSpPr>
                <a:spLocks/>
              </p:cNvSpPr>
              <p:nvPr/>
            </p:nvSpPr>
            <p:spPr bwMode="auto">
              <a:xfrm>
                <a:off x="4799" y="2146"/>
                <a:ext cx="135" cy="432"/>
              </a:xfrm>
              <a:custGeom>
                <a:avLst/>
                <a:gdLst/>
                <a:ahLst/>
                <a:cxnLst>
                  <a:cxn ang="0">
                    <a:pos x="194" y="121"/>
                  </a:cxn>
                  <a:cxn ang="0">
                    <a:pos x="170" y="144"/>
                  </a:cxn>
                  <a:cxn ang="0">
                    <a:pos x="146" y="166"/>
                  </a:cxn>
                  <a:cxn ang="0">
                    <a:pos x="122" y="188"/>
                  </a:cxn>
                  <a:cxn ang="0">
                    <a:pos x="92" y="220"/>
                  </a:cxn>
                  <a:cxn ang="0">
                    <a:pos x="62" y="267"/>
                  </a:cxn>
                  <a:cxn ang="0">
                    <a:pos x="39" y="319"/>
                  </a:cxn>
                  <a:cxn ang="0">
                    <a:pos x="21" y="373"/>
                  </a:cxn>
                  <a:cxn ang="0">
                    <a:pos x="4" y="459"/>
                  </a:cxn>
                  <a:cxn ang="0">
                    <a:pos x="1" y="577"/>
                  </a:cxn>
                  <a:cxn ang="0">
                    <a:pos x="13" y="665"/>
                  </a:cxn>
                  <a:cxn ang="0">
                    <a:pos x="30" y="721"/>
                  </a:cxn>
                  <a:cxn ang="0">
                    <a:pos x="47" y="779"/>
                  </a:cxn>
                  <a:cxn ang="0">
                    <a:pos x="63" y="835"/>
                  </a:cxn>
                  <a:cxn ang="0">
                    <a:pos x="70" y="864"/>
                  </a:cxn>
                  <a:cxn ang="0">
                    <a:pos x="70" y="864"/>
                  </a:cxn>
                  <a:cxn ang="0">
                    <a:pos x="65" y="838"/>
                  </a:cxn>
                  <a:cxn ang="0">
                    <a:pos x="54" y="786"/>
                  </a:cxn>
                  <a:cxn ang="0">
                    <a:pos x="40" y="735"/>
                  </a:cxn>
                  <a:cxn ang="0">
                    <a:pos x="25" y="683"/>
                  </a:cxn>
                  <a:cxn ang="0">
                    <a:pos x="6" y="595"/>
                  </a:cxn>
                  <a:cxn ang="0">
                    <a:pos x="9" y="464"/>
                  </a:cxn>
                  <a:cxn ang="0">
                    <a:pos x="23" y="383"/>
                  </a:cxn>
                  <a:cxn ang="0">
                    <a:pos x="33" y="348"/>
                  </a:cxn>
                  <a:cxn ang="0">
                    <a:pos x="44" y="313"/>
                  </a:cxn>
                  <a:cxn ang="0">
                    <a:pos x="59" y="280"/>
                  </a:cxn>
                  <a:cxn ang="0">
                    <a:pos x="77" y="249"/>
                  </a:cxn>
                  <a:cxn ang="0">
                    <a:pos x="97" y="220"/>
                  </a:cxn>
                  <a:cxn ang="0">
                    <a:pos x="123" y="195"/>
                  </a:cxn>
                  <a:cxn ang="0">
                    <a:pos x="149" y="169"/>
                  </a:cxn>
                  <a:cxn ang="0">
                    <a:pos x="171" y="149"/>
                  </a:cxn>
                  <a:cxn ang="0">
                    <a:pos x="188" y="130"/>
                  </a:cxn>
                  <a:cxn ang="0">
                    <a:pos x="206" y="111"/>
                  </a:cxn>
                  <a:cxn ang="0">
                    <a:pos x="222" y="90"/>
                  </a:cxn>
                  <a:cxn ang="0">
                    <a:pos x="237" y="69"/>
                  </a:cxn>
                  <a:cxn ang="0">
                    <a:pos x="251" y="44"/>
                  </a:cxn>
                  <a:cxn ang="0">
                    <a:pos x="262" y="19"/>
                  </a:cxn>
                  <a:cxn ang="0">
                    <a:pos x="269" y="2"/>
                  </a:cxn>
                  <a:cxn ang="0">
                    <a:pos x="269" y="4"/>
                  </a:cxn>
                  <a:cxn ang="0">
                    <a:pos x="258" y="25"/>
                  </a:cxn>
                  <a:cxn ang="0">
                    <a:pos x="238" y="60"/>
                  </a:cxn>
                  <a:cxn ang="0">
                    <a:pos x="216" y="95"/>
                  </a:cxn>
                </a:cxnLst>
                <a:rect l="0" t="0" r="r" b="b"/>
                <a:pathLst>
                  <a:path w="270" h="864">
                    <a:moveTo>
                      <a:pt x="205" y="108"/>
                    </a:moveTo>
                    <a:lnTo>
                      <a:pt x="194" y="121"/>
                    </a:lnTo>
                    <a:lnTo>
                      <a:pt x="183" y="133"/>
                    </a:lnTo>
                    <a:lnTo>
                      <a:pt x="170" y="144"/>
                    </a:lnTo>
                    <a:lnTo>
                      <a:pt x="158" y="155"/>
                    </a:lnTo>
                    <a:lnTo>
                      <a:pt x="146" y="166"/>
                    </a:lnTo>
                    <a:lnTo>
                      <a:pt x="133" y="176"/>
                    </a:lnTo>
                    <a:lnTo>
                      <a:pt x="122" y="188"/>
                    </a:lnTo>
                    <a:lnTo>
                      <a:pt x="110" y="199"/>
                    </a:lnTo>
                    <a:lnTo>
                      <a:pt x="92" y="220"/>
                    </a:lnTo>
                    <a:lnTo>
                      <a:pt x="76" y="243"/>
                    </a:lnTo>
                    <a:lnTo>
                      <a:pt x="62" y="267"/>
                    </a:lnTo>
                    <a:lnTo>
                      <a:pt x="49" y="293"/>
                    </a:lnTo>
                    <a:lnTo>
                      <a:pt x="39" y="319"/>
                    </a:lnTo>
                    <a:lnTo>
                      <a:pt x="30" y="347"/>
                    </a:lnTo>
                    <a:lnTo>
                      <a:pt x="21" y="373"/>
                    </a:lnTo>
                    <a:lnTo>
                      <a:pt x="15" y="401"/>
                    </a:lnTo>
                    <a:lnTo>
                      <a:pt x="4" y="459"/>
                    </a:lnTo>
                    <a:lnTo>
                      <a:pt x="0" y="519"/>
                    </a:lnTo>
                    <a:lnTo>
                      <a:pt x="1" y="577"/>
                    </a:lnTo>
                    <a:lnTo>
                      <a:pt x="8" y="636"/>
                    </a:lnTo>
                    <a:lnTo>
                      <a:pt x="13" y="665"/>
                    </a:lnTo>
                    <a:lnTo>
                      <a:pt x="21" y="694"/>
                    </a:lnTo>
                    <a:lnTo>
                      <a:pt x="30" y="721"/>
                    </a:lnTo>
                    <a:lnTo>
                      <a:pt x="39" y="750"/>
                    </a:lnTo>
                    <a:lnTo>
                      <a:pt x="47" y="779"/>
                    </a:lnTo>
                    <a:lnTo>
                      <a:pt x="56" y="806"/>
                    </a:lnTo>
                    <a:lnTo>
                      <a:pt x="63" y="835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65" y="838"/>
                    </a:lnTo>
                    <a:lnTo>
                      <a:pt x="59" y="812"/>
                    </a:lnTo>
                    <a:lnTo>
                      <a:pt x="54" y="786"/>
                    </a:lnTo>
                    <a:lnTo>
                      <a:pt x="47" y="760"/>
                    </a:lnTo>
                    <a:lnTo>
                      <a:pt x="40" y="735"/>
                    </a:lnTo>
                    <a:lnTo>
                      <a:pt x="32" y="710"/>
                    </a:lnTo>
                    <a:lnTo>
                      <a:pt x="25" y="683"/>
                    </a:lnTo>
                    <a:lnTo>
                      <a:pt x="18" y="658"/>
                    </a:lnTo>
                    <a:lnTo>
                      <a:pt x="6" y="595"/>
                    </a:lnTo>
                    <a:lnTo>
                      <a:pt x="3" y="530"/>
                    </a:lnTo>
                    <a:lnTo>
                      <a:pt x="9" y="464"/>
                    </a:lnTo>
                    <a:lnTo>
                      <a:pt x="19" y="401"/>
                    </a:lnTo>
                    <a:lnTo>
                      <a:pt x="23" y="383"/>
                    </a:lnTo>
                    <a:lnTo>
                      <a:pt x="27" y="365"/>
                    </a:lnTo>
                    <a:lnTo>
                      <a:pt x="33" y="348"/>
                    </a:lnTo>
                    <a:lnTo>
                      <a:pt x="39" y="331"/>
                    </a:lnTo>
                    <a:lnTo>
                      <a:pt x="44" y="313"/>
                    </a:lnTo>
                    <a:lnTo>
                      <a:pt x="51" y="296"/>
                    </a:lnTo>
                    <a:lnTo>
                      <a:pt x="59" y="280"/>
                    </a:lnTo>
                    <a:lnTo>
                      <a:pt x="68" y="264"/>
                    </a:lnTo>
                    <a:lnTo>
                      <a:pt x="77" y="249"/>
                    </a:lnTo>
                    <a:lnTo>
                      <a:pt x="87" y="234"/>
                    </a:lnTo>
                    <a:lnTo>
                      <a:pt x="97" y="220"/>
                    </a:lnTo>
                    <a:lnTo>
                      <a:pt x="110" y="207"/>
                    </a:lnTo>
                    <a:lnTo>
                      <a:pt x="123" y="195"/>
                    </a:lnTo>
                    <a:lnTo>
                      <a:pt x="135" y="182"/>
                    </a:lnTo>
                    <a:lnTo>
                      <a:pt x="149" y="169"/>
                    </a:lnTo>
                    <a:lnTo>
                      <a:pt x="162" y="158"/>
                    </a:lnTo>
                    <a:lnTo>
                      <a:pt x="171" y="149"/>
                    </a:lnTo>
                    <a:lnTo>
                      <a:pt x="180" y="140"/>
                    </a:lnTo>
                    <a:lnTo>
                      <a:pt x="188" y="130"/>
                    </a:lnTo>
                    <a:lnTo>
                      <a:pt x="198" y="120"/>
                    </a:lnTo>
                    <a:lnTo>
                      <a:pt x="206" y="111"/>
                    </a:lnTo>
                    <a:lnTo>
                      <a:pt x="214" y="100"/>
                    </a:lnTo>
                    <a:lnTo>
                      <a:pt x="222" y="90"/>
                    </a:lnTo>
                    <a:lnTo>
                      <a:pt x="230" y="80"/>
                    </a:lnTo>
                    <a:lnTo>
                      <a:pt x="237" y="69"/>
                    </a:lnTo>
                    <a:lnTo>
                      <a:pt x="244" y="57"/>
                    </a:lnTo>
                    <a:lnTo>
                      <a:pt x="251" y="44"/>
                    </a:lnTo>
                    <a:lnTo>
                      <a:pt x="258" y="31"/>
                    </a:lnTo>
                    <a:lnTo>
                      <a:pt x="262" y="19"/>
                    </a:lnTo>
                    <a:lnTo>
                      <a:pt x="267" y="9"/>
                    </a:lnTo>
                    <a:lnTo>
                      <a:pt x="269" y="2"/>
                    </a:lnTo>
                    <a:lnTo>
                      <a:pt x="270" y="0"/>
                    </a:lnTo>
                    <a:lnTo>
                      <a:pt x="269" y="4"/>
                    </a:lnTo>
                    <a:lnTo>
                      <a:pt x="264" y="13"/>
                    </a:lnTo>
                    <a:lnTo>
                      <a:pt x="258" y="25"/>
                    </a:lnTo>
                    <a:lnTo>
                      <a:pt x="248" y="42"/>
                    </a:lnTo>
                    <a:lnTo>
                      <a:pt x="238" y="60"/>
                    </a:lnTo>
                    <a:lnTo>
                      <a:pt x="226" y="77"/>
                    </a:lnTo>
                    <a:lnTo>
                      <a:pt x="216" y="95"/>
                    </a:lnTo>
                    <a:lnTo>
                      <a:pt x="20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3" name="Freeform 79"/>
              <p:cNvSpPr>
                <a:spLocks/>
              </p:cNvSpPr>
              <p:nvPr/>
            </p:nvSpPr>
            <p:spPr bwMode="auto">
              <a:xfrm>
                <a:off x="4846" y="2559"/>
                <a:ext cx="86" cy="10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0" y="3"/>
                  </a:cxn>
                  <a:cxn ang="0">
                    <a:pos x="39" y="3"/>
                  </a:cxn>
                  <a:cxn ang="0">
                    <a:pos x="59" y="5"/>
                  </a:cxn>
                  <a:cxn ang="0">
                    <a:pos x="76" y="11"/>
                  </a:cxn>
                  <a:cxn ang="0">
                    <a:pos x="93" y="19"/>
                  </a:cxn>
                  <a:cxn ang="0">
                    <a:pos x="109" y="30"/>
                  </a:cxn>
                  <a:cxn ang="0">
                    <a:pos x="123" y="43"/>
                  </a:cxn>
                  <a:cxn ang="0">
                    <a:pos x="136" y="57"/>
                  </a:cxn>
                  <a:cxn ang="0">
                    <a:pos x="147" y="73"/>
                  </a:cxn>
                  <a:cxn ang="0">
                    <a:pos x="155" y="90"/>
                  </a:cxn>
                  <a:cxn ang="0">
                    <a:pos x="161" y="107"/>
                  </a:cxn>
                  <a:cxn ang="0">
                    <a:pos x="165" y="126"/>
                  </a:cxn>
                  <a:cxn ang="0">
                    <a:pos x="166" y="145"/>
                  </a:cxn>
                  <a:cxn ang="0">
                    <a:pos x="164" y="165"/>
                  </a:cxn>
                  <a:cxn ang="0">
                    <a:pos x="159" y="183"/>
                  </a:cxn>
                  <a:cxn ang="0">
                    <a:pos x="150" y="202"/>
                  </a:cxn>
                  <a:cxn ang="0">
                    <a:pos x="150" y="203"/>
                  </a:cxn>
                  <a:cxn ang="0">
                    <a:pos x="150" y="204"/>
                  </a:cxn>
                  <a:cxn ang="0">
                    <a:pos x="151" y="204"/>
                  </a:cxn>
                  <a:cxn ang="0">
                    <a:pos x="152" y="203"/>
                  </a:cxn>
                  <a:cxn ang="0">
                    <a:pos x="161" y="186"/>
                  </a:cxn>
                  <a:cxn ang="0">
                    <a:pos x="168" y="167"/>
                  </a:cxn>
                  <a:cxn ang="0">
                    <a:pos x="172" y="149"/>
                  </a:cxn>
                  <a:cxn ang="0">
                    <a:pos x="172" y="132"/>
                  </a:cxn>
                  <a:cxn ang="0">
                    <a:pos x="169" y="113"/>
                  </a:cxn>
                  <a:cxn ang="0">
                    <a:pos x="165" y="95"/>
                  </a:cxn>
                  <a:cxn ang="0">
                    <a:pos x="157" y="77"/>
                  </a:cxn>
                  <a:cxn ang="0">
                    <a:pos x="146" y="60"/>
                  </a:cxn>
                  <a:cxn ang="0">
                    <a:pos x="132" y="43"/>
                  </a:cxn>
                  <a:cxn ang="0">
                    <a:pos x="117" y="28"/>
                  </a:cxn>
                  <a:cxn ang="0">
                    <a:pos x="100" y="16"/>
                  </a:cxn>
                  <a:cxn ang="0">
                    <a:pos x="82" y="8"/>
                  </a:cxn>
                  <a:cxn ang="0">
                    <a:pos x="63" y="3"/>
                  </a:cxn>
                  <a:cxn ang="0">
                    <a:pos x="43" y="0"/>
                  </a:cxn>
                  <a:cxn ang="0">
                    <a:pos x="22" y="1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2" h="204">
                    <a:moveTo>
                      <a:pt x="0" y="6"/>
                    </a:moveTo>
                    <a:lnTo>
                      <a:pt x="20" y="3"/>
                    </a:lnTo>
                    <a:lnTo>
                      <a:pt x="39" y="3"/>
                    </a:lnTo>
                    <a:lnTo>
                      <a:pt x="59" y="5"/>
                    </a:lnTo>
                    <a:lnTo>
                      <a:pt x="76" y="11"/>
                    </a:lnTo>
                    <a:lnTo>
                      <a:pt x="93" y="19"/>
                    </a:lnTo>
                    <a:lnTo>
                      <a:pt x="109" y="30"/>
                    </a:lnTo>
                    <a:lnTo>
                      <a:pt x="123" y="43"/>
                    </a:lnTo>
                    <a:lnTo>
                      <a:pt x="136" y="57"/>
                    </a:lnTo>
                    <a:lnTo>
                      <a:pt x="147" y="73"/>
                    </a:lnTo>
                    <a:lnTo>
                      <a:pt x="155" y="90"/>
                    </a:lnTo>
                    <a:lnTo>
                      <a:pt x="161" y="107"/>
                    </a:lnTo>
                    <a:lnTo>
                      <a:pt x="165" y="126"/>
                    </a:lnTo>
                    <a:lnTo>
                      <a:pt x="166" y="145"/>
                    </a:lnTo>
                    <a:lnTo>
                      <a:pt x="164" y="165"/>
                    </a:lnTo>
                    <a:lnTo>
                      <a:pt x="159" y="183"/>
                    </a:lnTo>
                    <a:lnTo>
                      <a:pt x="150" y="202"/>
                    </a:lnTo>
                    <a:lnTo>
                      <a:pt x="150" y="203"/>
                    </a:lnTo>
                    <a:lnTo>
                      <a:pt x="150" y="204"/>
                    </a:lnTo>
                    <a:lnTo>
                      <a:pt x="151" y="204"/>
                    </a:lnTo>
                    <a:lnTo>
                      <a:pt x="152" y="203"/>
                    </a:lnTo>
                    <a:lnTo>
                      <a:pt x="161" y="186"/>
                    </a:lnTo>
                    <a:lnTo>
                      <a:pt x="168" y="167"/>
                    </a:lnTo>
                    <a:lnTo>
                      <a:pt x="172" y="149"/>
                    </a:lnTo>
                    <a:lnTo>
                      <a:pt x="172" y="132"/>
                    </a:lnTo>
                    <a:lnTo>
                      <a:pt x="169" y="113"/>
                    </a:lnTo>
                    <a:lnTo>
                      <a:pt x="165" y="95"/>
                    </a:lnTo>
                    <a:lnTo>
                      <a:pt x="157" y="77"/>
                    </a:lnTo>
                    <a:lnTo>
                      <a:pt x="146" y="60"/>
                    </a:lnTo>
                    <a:lnTo>
                      <a:pt x="132" y="43"/>
                    </a:lnTo>
                    <a:lnTo>
                      <a:pt x="117" y="28"/>
                    </a:lnTo>
                    <a:lnTo>
                      <a:pt x="100" y="16"/>
                    </a:lnTo>
                    <a:lnTo>
                      <a:pt x="82" y="8"/>
                    </a:lnTo>
                    <a:lnTo>
                      <a:pt x="63" y="3"/>
                    </a:lnTo>
                    <a:lnTo>
                      <a:pt x="43" y="0"/>
                    </a:lnTo>
                    <a:lnTo>
                      <a:pt x="22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4" name="Freeform 80"/>
              <p:cNvSpPr>
                <a:spLocks/>
              </p:cNvSpPr>
              <p:nvPr/>
            </p:nvSpPr>
            <p:spPr bwMode="auto">
              <a:xfrm>
                <a:off x="4863" y="2533"/>
                <a:ext cx="122" cy="120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36" y="18"/>
                  </a:cxn>
                  <a:cxn ang="0">
                    <a:pos x="63" y="10"/>
                  </a:cxn>
                  <a:cxn ang="0">
                    <a:pos x="89" y="6"/>
                  </a:cxn>
                  <a:cxn ang="0">
                    <a:pos x="116" y="11"/>
                  </a:cxn>
                  <a:cxn ang="0">
                    <a:pos x="139" y="20"/>
                  </a:cxn>
                  <a:cxn ang="0">
                    <a:pos x="161" y="33"/>
                  </a:cxn>
                  <a:cxn ang="0">
                    <a:pos x="182" y="49"/>
                  </a:cxn>
                  <a:cxn ang="0">
                    <a:pos x="201" y="68"/>
                  </a:cxn>
                  <a:cxn ang="0">
                    <a:pos x="218" y="94"/>
                  </a:cxn>
                  <a:cxn ang="0">
                    <a:pos x="229" y="122"/>
                  </a:cxn>
                  <a:cxn ang="0">
                    <a:pos x="231" y="154"/>
                  </a:cxn>
                  <a:cxn ang="0">
                    <a:pos x="225" y="184"/>
                  </a:cxn>
                  <a:cxn ang="0">
                    <a:pos x="207" y="205"/>
                  </a:cxn>
                  <a:cxn ang="0">
                    <a:pos x="180" y="219"/>
                  </a:cxn>
                  <a:cxn ang="0">
                    <a:pos x="153" y="228"/>
                  </a:cxn>
                  <a:cxn ang="0">
                    <a:pos x="137" y="234"/>
                  </a:cxn>
                  <a:cxn ang="0">
                    <a:pos x="134" y="239"/>
                  </a:cxn>
                  <a:cxn ang="0">
                    <a:pos x="164" y="235"/>
                  </a:cxn>
                  <a:cxn ang="0">
                    <a:pos x="210" y="212"/>
                  </a:cxn>
                  <a:cxn ang="0">
                    <a:pos x="239" y="173"/>
                  </a:cxn>
                  <a:cxn ang="0">
                    <a:pos x="243" y="122"/>
                  </a:cxn>
                  <a:cxn ang="0">
                    <a:pos x="226" y="79"/>
                  </a:cxn>
                  <a:cxn ang="0">
                    <a:pos x="206" y="52"/>
                  </a:cxn>
                  <a:cxn ang="0">
                    <a:pos x="180" y="30"/>
                  </a:cxn>
                  <a:cxn ang="0">
                    <a:pos x="152" y="14"/>
                  </a:cxn>
                  <a:cxn ang="0">
                    <a:pos x="117" y="3"/>
                  </a:cxn>
                  <a:cxn ang="0">
                    <a:pos x="82" y="2"/>
                  </a:cxn>
                  <a:cxn ang="0">
                    <a:pos x="49" y="11"/>
                  </a:cxn>
                  <a:cxn ang="0">
                    <a:pos x="16" y="27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244" h="240">
                    <a:moveTo>
                      <a:pt x="0" y="36"/>
                    </a:moveTo>
                    <a:lnTo>
                      <a:pt x="12" y="29"/>
                    </a:lnTo>
                    <a:lnTo>
                      <a:pt x="24" y="23"/>
                    </a:lnTo>
                    <a:lnTo>
                      <a:pt x="36" y="18"/>
                    </a:lnTo>
                    <a:lnTo>
                      <a:pt x="50" y="13"/>
                    </a:lnTo>
                    <a:lnTo>
                      <a:pt x="63" y="10"/>
                    </a:lnTo>
                    <a:lnTo>
                      <a:pt x="76" y="7"/>
                    </a:lnTo>
                    <a:lnTo>
                      <a:pt x="89" y="6"/>
                    </a:lnTo>
                    <a:lnTo>
                      <a:pt x="103" y="7"/>
                    </a:lnTo>
                    <a:lnTo>
                      <a:pt x="116" y="11"/>
                    </a:lnTo>
                    <a:lnTo>
                      <a:pt x="127" y="14"/>
                    </a:lnTo>
                    <a:lnTo>
                      <a:pt x="139" y="20"/>
                    </a:lnTo>
                    <a:lnTo>
                      <a:pt x="150" y="26"/>
                    </a:lnTo>
                    <a:lnTo>
                      <a:pt x="161" y="33"/>
                    </a:lnTo>
                    <a:lnTo>
                      <a:pt x="171" y="41"/>
                    </a:lnTo>
                    <a:lnTo>
                      <a:pt x="182" y="49"/>
                    </a:lnTo>
                    <a:lnTo>
                      <a:pt x="191" y="57"/>
                    </a:lnTo>
                    <a:lnTo>
                      <a:pt x="201" y="68"/>
                    </a:lnTo>
                    <a:lnTo>
                      <a:pt x="211" y="80"/>
                    </a:lnTo>
                    <a:lnTo>
                      <a:pt x="218" y="94"/>
                    </a:lnTo>
                    <a:lnTo>
                      <a:pt x="224" y="108"/>
                    </a:lnTo>
                    <a:lnTo>
                      <a:pt x="229" y="122"/>
                    </a:lnTo>
                    <a:lnTo>
                      <a:pt x="231" y="137"/>
                    </a:lnTo>
                    <a:lnTo>
                      <a:pt x="231" y="154"/>
                    </a:lnTo>
                    <a:lnTo>
                      <a:pt x="230" y="169"/>
                    </a:lnTo>
                    <a:lnTo>
                      <a:pt x="225" y="184"/>
                    </a:lnTo>
                    <a:lnTo>
                      <a:pt x="217" y="196"/>
                    </a:lnTo>
                    <a:lnTo>
                      <a:pt x="207" y="205"/>
                    </a:lnTo>
                    <a:lnTo>
                      <a:pt x="194" y="213"/>
                    </a:lnTo>
                    <a:lnTo>
                      <a:pt x="180" y="219"/>
                    </a:lnTo>
                    <a:lnTo>
                      <a:pt x="167" y="224"/>
                    </a:lnTo>
                    <a:lnTo>
                      <a:pt x="153" y="228"/>
                    </a:lnTo>
                    <a:lnTo>
                      <a:pt x="139" y="232"/>
                    </a:lnTo>
                    <a:lnTo>
                      <a:pt x="137" y="234"/>
                    </a:lnTo>
                    <a:lnTo>
                      <a:pt x="134" y="237"/>
                    </a:lnTo>
                    <a:lnTo>
                      <a:pt x="134" y="239"/>
                    </a:lnTo>
                    <a:lnTo>
                      <a:pt x="137" y="240"/>
                    </a:lnTo>
                    <a:lnTo>
                      <a:pt x="164" y="235"/>
                    </a:lnTo>
                    <a:lnTo>
                      <a:pt x="190" y="226"/>
                    </a:lnTo>
                    <a:lnTo>
                      <a:pt x="210" y="212"/>
                    </a:lnTo>
                    <a:lnTo>
                      <a:pt x="228" y="194"/>
                    </a:lnTo>
                    <a:lnTo>
                      <a:pt x="239" y="173"/>
                    </a:lnTo>
                    <a:lnTo>
                      <a:pt x="244" y="149"/>
                    </a:lnTo>
                    <a:lnTo>
                      <a:pt x="243" y="122"/>
                    </a:lnTo>
                    <a:lnTo>
                      <a:pt x="234" y="94"/>
                    </a:lnTo>
                    <a:lnTo>
                      <a:pt x="226" y="79"/>
                    </a:lnTo>
                    <a:lnTo>
                      <a:pt x="217" y="65"/>
                    </a:lnTo>
                    <a:lnTo>
                      <a:pt x="206" y="52"/>
                    </a:lnTo>
                    <a:lnTo>
                      <a:pt x="194" y="41"/>
                    </a:lnTo>
                    <a:lnTo>
                      <a:pt x="180" y="30"/>
                    </a:lnTo>
                    <a:lnTo>
                      <a:pt x="167" y="21"/>
                    </a:lnTo>
                    <a:lnTo>
                      <a:pt x="152" y="14"/>
                    </a:lnTo>
                    <a:lnTo>
                      <a:pt x="135" y="7"/>
                    </a:lnTo>
                    <a:lnTo>
                      <a:pt x="117" y="3"/>
                    </a:lnTo>
                    <a:lnTo>
                      <a:pt x="100" y="0"/>
                    </a:lnTo>
                    <a:lnTo>
                      <a:pt x="82" y="2"/>
                    </a:lnTo>
                    <a:lnTo>
                      <a:pt x="65" y="5"/>
                    </a:lnTo>
                    <a:lnTo>
                      <a:pt x="49" y="11"/>
                    </a:lnTo>
                    <a:lnTo>
                      <a:pt x="32" y="19"/>
                    </a:lnTo>
                    <a:lnTo>
                      <a:pt x="16" y="27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5" name="Freeform 81"/>
              <p:cNvSpPr>
                <a:spLocks/>
              </p:cNvSpPr>
              <p:nvPr/>
            </p:nvSpPr>
            <p:spPr bwMode="auto">
              <a:xfrm>
                <a:off x="4796" y="2120"/>
                <a:ext cx="1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1" y="15"/>
                  </a:cxn>
                  <a:cxn ang="0">
                    <a:pos x="16" y="18"/>
                  </a:cxn>
                  <a:cxn ang="0">
                    <a:pos x="22" y="20"/>
                  </a:cxn>
                  <a:cxn ang="0">
                    <a:pos x="28" y="20"/>
                  </a:cxn>
                  <a:cxn ang="0">
                    <a:pos x="32" y="18"/>
                  </a:cxn>
                  <a:cxn ang="0">
                    <a:pos x="33" y="18"/>
                  </a:cxn>
                  <a:cxn ang="0">
                    <a:pos x="35" y="15"/>
                  </a:cxn>
                  <a:cxn ang="0">
                    <a:pos x="36" y="14"/>
                  </a:cxn>
                  <a:cxn ang="0">
                    <a:pos x="35" y="13"/>
                  </a:cxn>
                  <a:cxn ang="0">
                    <a:pos x="31" y="11"/>
                  </a:cxn>
                  <a:cxn ang="0">
                    <a:pos x="26" y="11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4" y="8"/>
                  </a:cxn>
                  <a:cxn ang="0">
                    <a:pos x="8" y="7"/>
                  </a:cxn>
                  <a:cxn ang="0">
                    <a:pos x="5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0">
                    <a:moveTo>
                      <a:pt x="0" y="0"/>
                    </a:moveTo>
                    <a:lnTo>
                      <a:pt x="2" y="5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1" y="15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5" y="15"/>
                    </a:lnTo>
                    <a:lnTo>
                      <a:pt x="36" y="14"/>
                    </a:lnTo>
                    <a:lnTo>
                      <a:pt x="35" y="13"/>
                    </a:lnTo>
                    <a:lnTo>
                      <a:pt x="31" y="11"/>
                    </a:lnTo>
                    <a:lnTo>
                      <a:pt x="26" y="11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8"/>
                    </a:lnTo>
                    <a:lnTo>
                      <a:pt x="8" y="7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6" name="Freeform 82"/>
              <p:cNvSpPr>
                <a:spLocks/>
              </p:cNvSpPr>
              <p:nvPr/>
            </p:nvSpPr>
            <p:spPr bwMode="auto">
              <a:xfrm>
                <a:off x="4920" y="2030"/>
                <a:ext cx="46" cy="60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30" y="34"/>
                  </a:cxn>
                  <a:cxn ang="0">
                    <a:pos x="37" y="26"/>
                  </a:cxn>
                  <a:cxn ang="0">
                    <a:pos x="45" y="18"/>
                  </a:cxn>
                  <a:cxn ang="0">
                    <a:pos x="55" y="12"/>
                  </a:cxn>
                  <a:cxn ang="0">
                    <a:pos x="64" y="9"/>
                  </a:cxn>
                  <a:cxn ang="0">
                    <a:pos x="72" y="9"/>
                  </a:cxn>
                  <a:cxn ang="0">
                    <a:pos x="79" y="14"/>
                  </a:cxn>
                  <a:cxn ang="0">
                    <a:pos x="83" y="24"/>
                  </a:cxn>
                  <a:cxn ang="0">
                    <a:pos x="84" y="32"/>
                  </a:cxn>
                  <a:cxn ang="0">
                    <a:pos x="83" y="41"/>
                  </a:cxn>
                  <a:cxn ang="0">
                    <a:pos x="80" y="49"/>
                  </a:cxn>
                  <a:cxn ang="0">
                    <a:pos x="76" y="59"/>
                  </a:cxn>
                  <a:cxn ang="0">
                    <a:pos x="72" y="69"/>
                  </a:cxn>
                  <a:cxn ang="0">
                    <a:pos x="65" y="80"/>
                  </a:cxn>
                  <a:cxn ang="0">
                    <a:pos x="58" y="90"/>
                  </a:cxn>
                  <a:cxn ang="0">
                    <a:pos x="50" y="99"/>
                  </a:cxn>
                  <a:cxn ang="0">
                    <a:pos x="40" y="106"/>
                  </a:cxn>
                  <a:cxn ang="0">
                    <a:pos x="29" y="112"/>
                  </a:cxn>
                  <a:cxn ang="0">
                    <a:pos x="18" y="114"/>
                  </a:cxn>
                  <a:cxn ang="0">
                    <a:pos x="5" y="114"/>
                  </a:cxn>
                  <a:cxn ang="0">
                    <a:pos x="3" y="114"/>
                  </a:cxn>
                  <a:cxn ang="0">
                    <a:pos x="2" y="115"/>
                  </a:cxn>
                  <a:cxn ang="0">
                    <a:pos x="0" y="116"/>
                  </a:cxn>
                  <a:cxn ang="0">
                    <a:pos x="2" y="116"/>
                  </a:cxn>
                  <a:cxn ang="0">
                    <a:pos x="19" y="120"/>
                  </a:cxn>
                  <a:cxn ang="0">
                    <a:pos x="34" y="117"/>
                  </a:cxn>
                  <a:cxn ang="0">
                    <a:pos x="48" y="109"/>
                  </a:cxn>
                  <a:cxn ang="0">
                    <a:pos x="60" y="98"/>
                  </a:cxn>
                  <a:cxn ang="0">
                    <a:pos x="71" y="84"/>
                  </a:cxn>
                  <a:cxn ang="0">
                    <a:pos x="80" y="68"/>
                  </a:cxn>
                  <a:cxn ang="0">
                    <a:pos x="87" y="53"/>
                  </a:cxn>
                  <a:cxn ang="0">
                    <a:pos x="91" y="38"/>
                  </a:cxn>
                  <a:cxn ang="0">
                    <a:pos x="93" y="26"/>
                  </a:cxn>
                  <a:cxn ang="0">
                    <a:pos x="89" y="12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3" y="2"/>
                  </a:cxn>
                  <a:cxn ang="0">
                    <a:pos x="56" y="6"/>
                  </a:cxn>
                  <a:cxn ang="0">
                    <a:pos x="49" y="10"/>
                  </a:cxn>
                  <a:cxn ang="0">
                    <a:pos x="43" y="15"/>
                  </a:cxn>
                  <a:cxn ang="0">
                    <a:pos x="37" y="21"/>
                  </a:cxn>
                  <a:cxn ang="0">
                    <a:pos x="33" y="27"/>
                  </a:cxn>
                  <a:cxn ang="0">
                    <a:pos x="29" y="34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</a:cxnLst>
                <a:rect l="0" t="0" r="r" b="b"/>
                <a:pathLst>
                  <a:path w="93" h="120">
                    <a:moveTo>
                      <a:pt x="26" y="41"/>
                    </a:moveTo>
                    <a:lnTo>
                      <a:pt x="30" y="34"/>
                    </a:lnTo>
                    <a:lnTo>
                      <a:pt x="37" y="26"/>
                    </a:lnTo>
                    <a:lnTo>
                      <a:pt x="45" y="18"/>
                    </a:lnTo>
                    <a:lnTo>
                      <a:pt x="55" y="12"/>
                    </a:lnTo>
                    <a:lnTo>
                      <a:pt x="64" y="9"/>
                    </a:lnTo>
                    <a:lnTo>
                      <a:pt x="72" y="9"/>
                    </a:lnTo>
                    <a:lnTo>
                      <a:pt x="79" y="14"/>
                    </a:lnTo>
                    <a:lnTo>
                      <a:pt x="83" y="24"/>
                    </a:lnTo>
                    <a:lnTo>
                      <a:pt x="84" y="32"/>
                    </a:lnTo>
                    <a:lnTo>
                      <a:pt x="83" y="41"/>
                    </a:lnTo>
                    <a:lnTo>
                      <a:pt x="80" y="49"/>
                    </a:lnTo>
                    <a:lnTo>
                      <a:pt x="76" y="59"/>
                    </a:lnTo>
                    <a:lnTo>
                      <a:pt x="72" y="69"/>
                    </a:lnTo>
                    <a:lnTo>
                      <a:pt x="65" y="80"/>
                    </a:lnTo>
                    <a:lnTo>
                      <a:pt x="58" y="90"/>
                    </a:lnTo>
                    <a:lnTo>
                      <a:pt x="50" y="99"/>
                    </a:lnTo>
                    <a:lnTo>
                      <a:pt x="40" y="106"/>
                    </a:lnTo>
                    <a:lnTo>
                      <a:pt x="29" y="112"/>
                    </a:lnTo>
                    <a:lnTo>
                      <a:pt x="18" y="114"/>
                    </a:lnTo>
                    <a:lnTo>
                      <a:pt x="5" y="114"/>
                    </a:lnTo>
                    <a:lnTo>
                      <a:pt x="3" y="114"/>
                    </a:lnTo>
                    <a:lnTo>
                      <a:pt x="2" y="115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19" y="120"/>
                    </a:lnTo>
                    <a:lnTo>
                      <a:pt x="34" y="117"/>
                    </a:lnTo>
                    <a:lnTo>
                      <a:pt x="48" y="109"/>
                    </a:lnTo>
                    <a:lnTo>
                      <a:pt x="60" y="98"/>
                    </a:lnTo>
                    <a:lnTo>
                      <a:pt x="71" y="84"/>
                    </a:lnTo>
                    <a:lnTo>
                      <a:pt x="80" y="68"/>
                    </a:lnTo>
                    <a:lnTo>
                      <a:pt x="87" y="53"/>
                    </a:lnTo>
                    <a:lnTo>
                      <a:pt x="91" y="38"/>
                    </a:lnTo>
                    <a:lnTo>
                      <a:pt x="93" y="26"/>
                    </a:lnTo>
                    <a:lnTo>
                      <a:pt x="89" y="12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3" y="2"/>
                    </a:lnTo>
                    <a:lnTo>
                      <a:pt x="56" y="6"/>
                    </a:lnTo>
                    <a:lnTo>
                      <a:pt x="49" y="10"/>
                    </a:lnTo>
                    <a:lnTo>
                      <a:pt x="43" y="15"/>
                    </a:lnTo>
                    <a:lnTo>
                      <a:pt x="37" y="21"/>
                    </a:lnTo>
                    <a:lnTo>
                      <a:pt x="33" y="27"/>
                    </a:lnTo>
                    <a:lnTo>
                      <a:pt x="29" y="34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7" name="Freeform 83"/>
              <p:cNvSpPr>
                <a:spLocks/>
              </p:cNvSpPr>
              <p:nvPr/>
            </p:nvSpPr>
            <p:spPr bwMode="auto">
              <a:xfrm>
                <a:off x="4821" y="2249"/>
                <a:ext cx="67" cy="62"/>
              </a:xfrm>
              <a:custGeom>
                <a:avLst/>
                <a:gdLst/>
                <a:ahLst/>
                <a:cxnLst>
                  <a:cxn ang="0">
                    <a:pos x="1" y="74"/>
                  </a:cxn>
                  <a:cxn ang="0">
                    <a:pos x="11" y="64"/>
                  </a:cxn>
                  <a:cxn ang="0">
                    <a:pos x="20" y="51"/>
                  </a:cxn>
                  <a:cxn ang="0">
                    <a:pos x="31" y="40"/>
                  </a:cxn>
                  <a:cxn ang="0">
                    <a:pos x="44" y="28"/>
                  </a:cxn>
                  <a:cxn ang="0">
                    <a:pos x="58" y="20"/>
                  </a:cxn>
                  <a:cxn ang="0">
                    <a:pos x="72" y="14"/>
                  </a:cxn>
                  <a:cxn ang="0">
                    <a:pos x="86" y="14"/>
                  </a:cxn>
                  <a:cxn ang="0">
                    <a:pos x="99" y="21"/>
                  </a:cxn>
                  <a:cxn ang="0">
                    <a:pos x="115" y="42"/>
                  </a:cxn>
                  <a:cxn ang="0">
                    <a:pos x="120" y="68"/>
                  </a:cxn>
                  <a:cxn ang="0">
                    <a:pos x="117" y="97"/>
                  </a:cxn>
                  <a:cxn ang="0">
                    <a:pos x="110" y="122"/>
                  </a:cxn>
                  <a:cxn ang="0">
                    <a:pos x="111" y="125"/>
                  </a:cxn>
                  <a:cxn ang="0">
                    <a:pos x="113" y="126"/>
                  </a:cxn>
                  <a:cxn ang="0">
                    <a:pos x="115" y="125"/>
                  </a:cxn>
                  <a:cxn ang="0">
                    <a:pos x="118" y="122"/>
                  </a:cxn>
                  <a:cxn ang="0">
                    <a:pos x="126" y="107"/>
                  </a:cxn>
                  <a:cxn ang="0">
                    <a:pos x="132" y="91"/>
                  </a:cxn>
                  <a:cxn ang="0">
                    <a:pos x="135" y="74"/>
                  </a:cxn>
                  <a:cxn ang="0">
                    <a:pos x="135" y="57"/>
                  </a:cxn>
                  <a:cxn ang="0">
                    <a:pos x="133" y="41"/>
                  </a:cxn>
                  <a:cxn ang="0">
                    <a:pos x="126" y="26"/>
                  </a:cxn>
                  <a:cxn ang="0">
                    <a:pos x="117" y="13"/>
                  </a:cxn>
                  <a:cxn ang="0">
                    <a:pos x="102" y="4"/>
                  </a:cxn>
                  <a:cxn ang="0">
                    <a:pos x="87" y="0"/>
                  </a:cxn>
                  <a:cxn ang="0">
                    <a:pos x="72" y="4"/>
                  </a:cxn>
                  <a:cxn ang="0">
                    <a:pos x="57" y="12"/>
                  </a:cxn>
                  <a:cxn ang="0">
                    <a:pos x="43" y="22"/>
                  </a:cxn>
                  <a:cxn ang="0">
                    <a:pos x="30" y="35"/>
                  </a:cxn>
                  <a:cxn ang="0">
                    <a:pos x="19" y="49"/>
                  </a:cxn>
                  <a:cxn ang="0">
                    <a:pos x="8" y="61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</a:cxnLst>
                <a:rect l="0" t="0" r="r" b="b"/>
                <a:pathLst>
                  <a:path w="135" h="126">
                    <a:moveTo>
                      <a:pt x="1" y="74"/>
                    </a:moveTo>
                    <a:lnTo>
                      <a:pt x="11" y="64"/>
                    </a:lnTo>
                    <a:lnTo>
                      <a:pt x="20" y="51"/>
                    </a:lnTo>
                    <a:lnTo>
                      <a:pt x="31" y="40"/>
                    </a:lnTo>
                    <a:lnTo>
                      <a:pt x="44" y="28"/>
                    </a:lnTo>
                    <a:lnTo>
                      <a:pt x="58" y="20"/>
                    </a:lnTo>
                    <a:lnTo>
                      <a:pt x="72" y="14"/>
                    </a:lnTo>
                    <a:lnTo>
                      <a:pt x="86" y="14"/>
                    </a:lnTo>
                    <a:lnTo>
                      <a:pt x="99" y="21"/>
                    </a:lnTo>
                    <a:lnTo>
                      <a:pt x="115" y="42"/>
                    </a:lnTo>
                    <a:lnTo>
                      <a:pt x="120" y="68"/>
                    </a:lnTo>
                    <a:lnTo>
                      <a:pt x="117" y="97"/>
                    </a:lnTo>
                    <a:lnTo>
                      <a:pt x="110" y="122"/>
                    </a:lnTo>
                    <a:lnTo>
                      <a:pt x="111" y="125"/>
                    </a:lnTo>
                    <a:lnTo>
                      <a:pt x="113" y="126"/>
                    </a:lnTo>
                    <a:lnTo>
                      <a:pt x="115" y="125"/>
                    </a:lnTo>
                    <a:lnTo>
                      <a:pt x="118" y="122"/>
                    </a:lnTo>
                    <a:lnTo>
                      <a:pt x="126" y="107"/>
                    </a:lnTo>
                    <a:lnTo>
                      <a:pt x="132" y="91"/>
                    </a:lnTo>
                    <a:lnTo>
                      <a:pt x="135" y="74"/>
                    </a:lnTo>
                    <a:lnTo>
                      <a:pt x="135" y="57"/>
                    </a:lnTo>
                    <a:lnTo>
                      <a:pt x="133" y="41"/>
                    </a:lnTo>
                    <a:lnTo>
                      <a:pt x="126" y="26"/>
                    </a:lnTo>
                    <a:lnTo>
                      <a:pt x="117" y="13"/>
                    </a:lnTo>
                    <a:lnTo>
                      <a:pt x="102" y="4"/>
                    </a:lnTo>
                    <a:lnTo>
                      <a:pt x="87" y="0"/>
                    </a:lnTo>
                    <a:lnTo>
                      <a:pt x="72" y="4"/>
                    </a:lnTo>
                    <a:lnTo>
                      <a:pt x="57" y="12"/>
                    </a:lnTo>
                    <a:lnTo>
                      <a:pt x="43" y="22"/>
                    </a:lnTo>
                    <a:lnTo>
                      <a:pt x="30" y="35"/>
                    </a:lnTo>
                    <a:lnTo>
                      <a:pt x="19" y="49"/>
                    </a:lnTo>
                    <a:lnTo>
                      <a:pt x="8" y="61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8" name="Freeform 84"/>
              <p:cNvSpPr>
                <a:spLocks/>
              </p:cNvSpPr>
              <p:nvPr/>
            </p:nvSpPr>
            <p:spPr bwMode="auto">
              <a:xfrm>
                <a:off x="4682" y="2558"/>
                <a:ext cx="187" cy="86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353" y="9"/>
                  </a:cxn>
                  <a:cxn ang="0">
                    <a:pos x="334" y="18"/>
                  </a:cxn>
                  <a:cxn ang="0">
                    <a:pos x="314" y="30"/>
                  </a:cxn>
                  <a:cxn ang="0">
                    <a:pos x="296" y="41"/>
                  </a:cxn>
                  <a:cxn ang="0">
                    <a:pos x="277" y="53"/>
                  </a:cxn>
                  <a:cxn ang="0">
                    <a:pos x="259" y="66"/>
                  </a:cxn>
                  <a:cxn ang="0">
                    <a:pos x="239" y="77"/>
                  </a:cxn>
                  <a:cxn ang="0">
                    <a:pos x="221" y="89"/>
                  </a:cxn>
                  <a:cxn ang="0">
                    <a:pos x="208" y="96"/>
                  </a:cxn>
                  <a:cxn ang="0">
                    <a:pos x="196" y="102"/>
                  </a:cxn>
                  <a:cxn ang="0">
                    <a:pos x="183" y="109"/>
                  </a:cxn>
                  <a:cxn ang="0">
                    <a:pos x="169" y="115"/>
                  </a:cxn>
                  <a:cxn ang="0">
                    <a:pos x="156" y="121"/>
                  </a:cxn>
                  <a:cxn ang="0">
                    <a:pos x="143" y="127"/>
                  </a:cxn>
                  <a:cxn ang="0">
                    <a:pos x="129" y="132"/>
                  </a:cxn>
                  <a:cxn ang="0">
                    <a:pos x="116" y="137"/>
                  </a:cxn>
                  <a:cxn ang="0">
                    <a:pos x="102" y="142"/>
                  </a:cxn>
                  <a:cxn ang="0">
                    <a:pos x="88" y="146"/>
                  </a:cxn>
                  <a:cxn ang="0">
                    <a:pos x="73" y="151"/>
                  </a:cxn>
                  <a:cxn ang="0">
                    <a:pos x="60" y="154"/>
                  </a:cxn>
                  <a:cxn ang="0">
                    <a:pos x="46" y="158"/>
                  </a:cxn>
                  <a:cxn ang="0">
                    <a:pos x="32" y="161"/>
                  </a:cxn>
                  <a:cxn ang="0">
                    <a:pos x="17" y="165"/>
                  </a:cxn>
                  <a:cxn ang="0">
                    <a:pos x="3" y="168"/>
                  </a:cxn>
                  <a:cxn ang="0">
                    <a:pos x="1" y="169"/>
                  </a:cxn>
                  <a:cxn ang="0">
                    <a:pos x="0" y="170"/>
                  </a:cxn>
                  <a:cxn ang="0">
                    <a:pos x="0" y="173"/>
                  </a:cxn>
                  <a:cxn ang="0">
                    <a:pos x="1" y="173"/>
                  </a:cxn>
                  <a:cxn ang="0">
                    <a:pos x="14" y="172"/>
                  </a:cxn>
                  <a:cxn ang="0">
                    <a:pos x="26" y="169"/>
                  </a:cxn>
                  <a:cxn ang="0">
                    <a:pos x="38" y="168"/>
                  </a:cxn>
                  <a:cxn ang="0">
                    <a:pos x="50" y="166"/>
                  </a:cxn>
                  <a:cxn ang="0">
                    <a:pos x="63" y="163"/>
                  </a:cxn>
                  <a:cxn ang="0">
                    <a:pos x="75" y="161"/>
                  </a:cxn>
                  <a:cxn ang="0">
                    <a:pos x="87" y="158"/>
                  </a:cxn>
                  <a:cxn ang="0">
                    <a:pos x="99" y="154"/>
                  </a:cxn>
                  <a:cxn ang="0">
                    <a:pos x="111" y="151"/>
                  </a:cxn>
                  <a:cxn ang="0">
                    <a:pos x="123" y="147"/>
                  </a:cxn>
                  <a:cxn ang="0">
                    <a:pos x="135" y="143"/>
                  </a:cxn>
                  <a:cxn ang="0">
                    <a:pos x="146" y="138"/>
                  </a:cxn>
                  <a:cxn ang="0">
                    <a:pos x="158" y="134"/>
                  </a:cxn>
                  <a:cxn ang="0">
                    <a:pos x="169" y="129"/>
                  </a:cxn>
                  <a:cxn ang="0">
                    <a:pos x="181" y="123"/>
                  </a:cxn>
                  <a:cxn ang="0">
                    <a:pos x="192" y="117"/>
                  </a:cxn>
                  <a:cxn ang="0">
                    <a:pos x="215" y="104"/>
                  </a:cxn>
                  <a:cxn ang="0">
                    <a:pos x="238" y="89"/>
                  </a:cxn>
                  <a:cxn ang="0">
                    <a:pos x="260" y="72"/>
                  </a:cxn>
                  <a:cxn ang="0">
                    <a:pos x="282" y="56"/>
                  </a:cxn>
                  <a:cxn ang="0">
                    <a:pos x="304" y="40"/>
                  </a:cxn>
                  <a:cxn ang="0">
                    <a:pos x="327" y="25"/>
                  </a:cxn>
                  <a:cxn ang="0">
                    <a:pos x="350" y="11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</a:cxnLst>
                <a:rect l="0" t="0" r="r" b="b"/>
                <a:pathLst>
                  <a:path w="374" h="173">
                    <a:moveTo>
                      <a:pt x="374" y="0"/>
                    </a:moveTo>
                    <a:lnTo>
                      <a:pt x="353" y="9"/>
                    </a:lnTo>
                    <a:lnTo>
                      <a:pt x="334" y="18"/>
                    </a:lnTo>
                    <a:lnTo>
                      <a:pt x="314" y="30"/>
                    </a:lnTo>
                    <a:lnTo>
                      <a:pt x="296" y="41"/>
                    </a:lnTo>
                    <a:lnTo>
                      <a:pt x="277" y="53"/>
                    </a:lnTo>
                    <a:lnTo>
                      <a:pt x="259" y="66"/>
                    </a:lnTo>
                    <a:lnTo>
                      <a:pt x="239" y="77"/>
                    </a:lnTo>
                    <a:lnTo>
                      <a:pt x="221" y="89"/>
                    </a:lnTo>
                    <a:lnTo>
                      <a:pt x="208" y="96"/>
                    </a:lnTo>
                    <a:lnTo>
                      <a:pt x="196" y="102"/>
                    </a:lnTo>
                    <a:lnTo>
                      <a:pt x="183" y="109"/>
                    </a:lnTo>
                    <a:lnTo>
                      <a:pt x="169" y="115"/>
                    </a:lnTo>
                    <a:lnTo>
                      <a:pt x="156" y="121"/>
                    </a:lnTo>
                    <a:lnTo>
                      <a:pt x="143" y="127"/>
                    </a:lnTo>
                    <a:lnTo>
                      <a:pt x="129" y="132"/>
                    </a:lnTo>
                    <a:lnTo>
                      <a:pt x="116" y="137"/>
                    </a:lnTo>
                    <a:lnTo>
                      <a:pt x="102" y="142"/>
                    </a:lnTo>
                    <a:lnTo>
                      <a:pt x="88" y="146"/>
                    </a:lnTo>
                    <a:lnTo>
                      <a:pt x="73" y="151"/>
                    </a:lnTo>
                    <a:lnTo>
                      <a:pt x="60" y="154"/>
                    </a:lnTo>
                    <a:lnTo>
                      <a:pt x="46" y="158"/>
                    </a:lnTo>
                    <a:lnTo>
                      <a:pt x="32" y="161"/>
                    </a:lnTo>
                    <a:lnTo>
                      <a:pt x="17" y="165"/>
                    </a:lnTo>
                    <a:lnTo>
                      <a:pt x="3" y="168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14" y="172"/>
                    </a:lnTo>
                    <a:lnTo>
                      <a:pt x="26" y="169"/>
                    </a:lnTo>
                    <a:lnTo>
                      <a:pt x="38" y="168"/>
                    </a:lnTo>
                    <a:lnTo>
                      <a:pt x="50" y="166"/>
                    </a:lnTo>
                    <a:lnTo>
                      <a:pt x="63" y="163"/>
                    </a:lnTo>
                    <a:lnTo>
                      <a:pt x="75" y="161"/>
                    </a:lnTo>
                    <a:lnTo>
                      <a:pt x="87" y="158"/>
                    </a:lnTo>
                    <a:lnTo>
                      <a:pt x="99" y="154"/>
                    </a:lnTo>
                    <a:lnTo>
                      <a:pt x="111" y="151"/>
                    </a:lnTo>
                    <a:lnTo>
                      <a:pt x="123" y="147"/>
                    </a:lnTo>
                    <a:lnTo>
                      <a:pt x="135" y="143"/>
                    </a:lnTo>
                    <a:lnTo>
                      <a:pt x="146" y="138"/>
                    </a:lnTo>
                    <a:lnTo>
                      <a:pt x="158" y="134"/>
                    </a:lnTo>
                    <a:lnTo>
                      <a:pt x="169" y="129"/>
                    </a:lnTo>
                    <a:lnTo>
                      <a:pt x="181" y="123"/>
                    </a:lnTo>
                    <a:lnTo>
                      <a:pt x="192" y="117"/>
                    </a:lnTo>
                    <a:lnTo>
                      <a:pt x="215" y="104"/>
                    </a:lnTo>
                    <a:lnTo>
                      <a:pt x="238" y="89"/>
                    </a:lnTo>
                    <a:lnTo>
                      <a:pt x="260" y="72"/>
                    </a:lnTo>
                    <a:lnTo>
                      <a:pt x="282" y="56"/>
                    </a:lnTo>
                    <a:lnTo>
                      <a:pt x="304" y="40"/>
                    </a:lnTo>
                    <a:lnTo>
                      <a:pt x="327" y="25"/>
                    </a:lnTo>
                    <a:lnTo>
                      <a:pt x="350" y="11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9" name="Freeform 85"/>
              <p:cNvSpPr>
                <a:spLocks/>
              </p:cNvSpPr>
              <p:nvPr/>
            </p:nvSpPr>
            <p:spPr bwMode="auto">
              <a:xfrm>
                <a:off x="4689" y="2641"/>
                <a:ext cx="242" cy="45"/>
              </a:xfrm>
              <a:custGeom>
                <a:avLst/>
                <a:gdLst/>
                <a:ahLst/>
                <a:cxnLst>
                  <a:cxn ang="0">
                    <a:pos x="19" y="85"/>
                  </a:cxn>
                  <a:cxn ang="0">
                    <a:pos x="57" y="89"/>
                  </a:cxn>
                  <a:cxn ang="0">
                    <a:pos x="96" y="90"/>
                  </a:cxn>
                  <a:cxn ang="0">
                    <a:pos x="134" y="90"/>
                  </a:cxn>
                  <a:cxn ang="0">
                    <a:pos x="173" y="89"/>
                  </a:cxn>
                  <a:cxn ang="0">
                    <a:pos x="211" y="85"/>
                  </a:cxn>
                  <a:cxn ang="0">
                    <a:pos x="249" y="81"/>
                  </a:cxn>
                  <a:cxn ang="0">
                    <a:pos x="287" y="74"/>
                  </a:cxn>
                  <a:cxn ang="0">
                    <a:pos x="327" y="66"/>
                  </a:cxn>
                  <a:cxn ang="0">
                    <a:pos x="372" y="55"/>
                  </a:cxn>
                  <a:cxn ang="0">
                    <a:pos x="415" y="41"/>
                  </a:cxn>
                  <a:cxn ang="0">
                    <a:pos x="457" y="25"/>
                  </a:cxn>
                  <a:cxn ang="0">
                    <a:pos x="480" y="13"/>
                  </a:cxn>
                  <a:cxn ang="0">
                    <a:pos x="483" y="2"/>
                  </a:cxn>
                  <a:cxn ang="0">
                    <a:pos x="473" y="0"/>
                  </a:cxn>
                  <a:cxn ang="0">
                    <a:pos x="458" y="3"/>
                  </a:cxn>
                  <a:cxn ang="0">
                    <a:pos x="444" y="9"/>
                  </a:cxn>
                  <a:cxn ang="0">
                    <a:pos x="430" y="15"/>
                  </a:cxn>
                  <a:cxn ang="0">
                    <a:pos x="410" y="22"/>
                  </a:cxn>
                  <a:cxn ang="0">
                    <a:pos x="383" y="32"/>
                  </a:cxn>
                  <a:cxn ang="0">
                    <a:pos x="358" y="41"/>
                  </a:cxn>
                  <a:cxn ang="0">
                    <a:pos x="331" y="51"/>
                  </a:cxn>
                  <a:cxn ang="0">
                    <a:pos x="298" y="60"/>
                  </a:cxn>
                  <a:cxn ang="0">
                    <a:pos x="259" y="69"/>
                  </a:cxn>
                  <a:cxn ang="0">
                    <a:pos x="220" y="77"/>
                  </a:cxn>
                  <a:cxn ang="0">
                    <a:pos x="181" y="83"/>
                  </a:cxn>
                  <a:cxn ang="0">
                    <a:pos x="140" y="86"/>
                  </a:cxn>
                  <a:cxn ang="0">
                    <a:pos x="100" y="89"/>
                  </a:cxn>
                  <a:cxn ang="0">
                    <a:pos x="61" y="87"/>
                  </a:cxn>
                  <a:cxn ang="0">
                    <a:pos x="20" y="84"/>
                  </a:cxn>
                  <a:cxn ang="0">
                    <a:pos x="0" y="82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483" h="90">
                    <a:moveTo>
                      <a:pt x="0" y="83"/>
                    </a:moveTo>
                    <a:lnTo>
                      <a:pt x="19" y="85"/>
                    </a:lnTo>
                    <a:lnTo>
                      <a:pt x="39" y="86"/>
                    </a:lnTo>
                    <a:lnTo>
                      <a:pt x="57" y="89"/>
                    </a:lnTo>
                    <a:lnTo>
                      <a:pt x="77" y="90"/>
                    </a:lnTo>
                    <a:lnTo>
                      <a:pt x="96" y="90"/>
                    </a:lnTo>
                    <a:lnTo>
                      <a:pt x="116" y="90"/>
                    </a:lnTo>
                    <a:lnTo>
                      <a:pt x="134" y="90"/>
                    </a:lnTo>
                    <a:lnTo>
                      <a:pt x="154" y="90"/>
                    </a:lnTo>
                    <a:lnTo>
                      <a:pt x="173" y="89"/>
                    </a:lnTo>
                    <a:lnTo>
                      <a:pt x="192" y="87"/>
                    </a:lnTo>
                    <a:lnTo>
                      <a:pt x="211" y="85"/>
                    </a:lnTo>
                    <a:lnTo>
                      <a:pt x="230" y="83"/>
                    </a:lnTo>
                    <a:lnTo>
                      <a:pt x="249" y="81"/>
                    </a:lnTo>
                    <a:lnTo>
                      <a:pt x="268" y="77"/>
                    </a:lnTo>
                    <a:lnTo>
                      <a:pt x="287" y="74"/>
                    </a:lnTo>
                    <a:lnTo>
                      <a:pt x="306" y="70"/>
                    </a:lnTo>
                    <a:lnTo>
                      <a:pt x="327" y="66"/>
                    </a:lnTo>
                    <a:lnTo>
                      <a:pt x="349" y="60"/>
                    </a:lnTo>
                    <a:lnTo>
                      <a:pt x="372" y="55"/>
                    </a:lnTo>
                    <a:lnTo>
                      <a:pt x="394" y="48"/>
                    </a:lnTo>
                    <a:lnTo>
                      <a:pt x="415" y="41"/>
                    </a:lnTo>
                    <a:lnTo>
                      <a:pt x="436" y="33"/>
                    </a:lnTo>
                    <a:lnTo>
                      <a:pt x="457" y="25"/>
                    </a:lnTo>
                    <a:lnTo>
                      <a:pt x="477" y="15"/>
                    </a:lnTo>
                    <a:lnTo>
                      <a:pt x="480" y="13"/>
                    </a:lnTo>
                    <a:lnTo>
                      <a:pt x="482" y="7"/>
                    </a:lnTo>
                    <a:lnTo>
                      <a:pt x="483" y="2"/>
                    </a:lnTo>
                    <a:lnTo>
                      <a:pt x="480" y="0"/>
                    </a:lnTo>
                    <a:lnTo>
                      <a:pt x="473" y="0"/>
                    </a:lnTo>
                    <a:lnTo>
                      <a:pt x="465" y="2"/>
                    </a:lnTo>
                    <a:lnTo>
                      <a:pt x="458" y="3"/>
                    </a:lnTo>
                    <a:lnTo>
                      <a:pt x="451" y="7"/>
                    </a:lnTo>
                    <a:lnTo>
                      <a:pt x="444" y="9"/>
                    </a:lnTo>
                    <a:lnTo>
                      <a:pt x="437" y="13"/>
                    </a:lnTo>
                    <a:lnTo>
                      <a:pt x="430" y="15"/>
                    </a:lnTo>
                    <a:lnTo>
                      <a:pt x="424" y="17"/>
                    </a:lnTo>
                    <a:lnTo>
                      <a:pt x="410" y="22"/>
                    </a:lnTo>
                    <a:lnTo>
                      <a:pt x="397" y="28"/>
                    </a:lnTo>
                    <a:lnTo>
                      <a:pt x="383" y="32"/>
                    </a:lnTo>
                    <a:lnTo>
                      <a:pt x="371" y="37"/>
                    </a:lnTo>
                    <a:lnTo>
                      <a:pt x="358" y="41"/>
                    </a:lnTo>
                    <a:lnTo>
                      <a:pt x="344" y="46"/>
                    </a:lnTo>
                    <a:lnTo>
                      <a:pt x="331" y="51"/>
                    </a:lnTo>
                    <a:lnTo>
                      <a:pt x="318" y="54"/>
                    </a:lnTo>
                    <a:lnTo>
                      <a:pt x="298" y="60"/>
                    </a:lnTo>
                    <a:lnTo>
                      <a:pt x="278" y="64"/>
                    </a:lnTo>
                    <a:lnTo>
                      <a:pt x="259" y="69"/>
                    </a:lnTo>
                    <a:lnTo>
                      <a:pt x="239" y="74"/>
                    </a:lnTo>
                    <a:lnTo>
                      <a:pt x="220" y="77"/>
                    </a:lnTo>
                    <a:lnTo>
                      <a:pt x="200" y="81"/>
                    </a:lnTo>
                    <a:lnTo>
                      <a:pt x="181" y="83"/>
                    </a:lnTo>
                    <a:lnTo>
                      <a:pt x="160" y="85"/>
                    </a:lnTo>
                    <a:lnTo>
                      <a:pt x="140" y="86"/>
                    </a:lnTo>
                    <a:lnTo>
                      <a:pt x="121" y="87"/>
                    </a:lnTo>
                    <a:lnTo>
                      <a:pt x="100" y="89"/>
                    </a:lnTo>
                    <a:lnTo>
                      <a:pt x="80" y="89"/>
                    </a:lnTo>
                    <a:lnTo>
                      <a:pt x="61" y="87"/>
                    </a:lnTo>
                    <a:lnTo>
                      <a:pt x="40" y="86"/>
                    </a:lnTo>
                    <a:lnTo>
                      <a:pt x="20" y="84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0" name="Freeform 86"/>
              <p:cNvSpPr>
                <a:spLocks/>
              </p:cNvSpPr>
              <p:nvPr/>
            </p:nvSpPr>
            <p:spPr bwMode="auto">
              <a:xfrm>
                <a:off x="4539" y="2481"/>
                <a:ext cx="132" cy="155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1" name="Freeform 87"/>
              <p:cNvSpPr>
                <a:spLocks/>
              </p:cNvSpPr>
              <p:nvPr/>
            </p:nvSpPr>
            <p:spPr bwMode="auto">
              <a:xfrm>
                <a:off x="4540" y="2485"/>
                <a:ext cx="9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2" name="Freeform 88"/>
              <p:cNvSpPr>
                <a:spLocks/>
              </p:cNvSpPr>
              <p:nvPr/>
            </p:nvSpPr>
            <p:spPr bwMode="auto">
              <a:xfrm>
                <a:off x="4503" y="2523"/>
                <a:ext cx="129" cy="29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3" name="Freeform 89"/>
              <p:cNvSpPr>
                <a:spLocks/>
              </p:cNvSpPr>
              <p:nvPr/>
            </p:nvSpPr>
            <p:spPr bwMode="auto">
              <a:xfrm>
                <a:off x="4509" y="2542"/>
                <a:ext cx="112" cy="23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4" name="Freeform 90"/>
              <p:cNvSpPr>
                <a:spLocks/>
              </p:cNvSpPr>
              <p:nvPr/>
            </p:nvSpPr>
            <p:spPr bwMode="auto">
              <a:xfrm>
                <a:off x="4531" y="2584"/>
                <a:ext cx="79" cy="2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5" name="Freeform 91"/>
              <p:cNvSpPr>
                <a:spLocks/>
              </p:cNvSpPr>
              <p:nvPr/>
            </p:nvSpPr>
            <p:spPr bwMode="auto">
              <a:xfrm>
                <a:off x="4532" y="2603"/>
                <a:ext cx="134" cy="78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6" name="Freeform 92"/>
              <p:cNvSpPr>
                <a:spLocks/>
              </p:cNvSpPr>
              <p:nvPr/>
            </p:nvSpPr>
            <p:spPr bwMode="auto">
              <a:xfrm>
                <a:off x="4506" y="2564"/>
                <a:ext cx="103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7" name="Freeform 93"/>
              <p:cNvSpPr>
                <a:spLocks/>
              </p:cNvSpPr>
              <p:nvPr/>
            </p:nvSpPr>
            <p:spPr bwMode="auto">
              <a:xfrm>
                <a:off x="4817" y="2337"/>
                <a:ext cx="13" cy="1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7" y="5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1" y="24"/>
                  </a:cxn>
                  <a:cxn ang="0">
                    <a:pos x="6" y="31"/>
                  </a:cxn>
                  <a:cxn ang="0">
                    <a:pos x="13" y="33"/>
                  </a:cxn>
                  <a:cxn ang="0">
                    <a:pos x="20" y="32"/>
                  </a:cxn>
                  <a:cxn ang="0">
                    <a:pos x="26" y="27"/>
                  </a:cxn>
                  <a:cxn ang="0">
                    <a:pos x="27" y="25"/>
                  </a:cxn>
                  <a:cxn ang="0">
                    <a:pos x="27" y="23"/>
                  </a:cxn>
                  <a:cxn ang="0">
                    <a:pos x="24" y="22"/>
                  </a:cxn>
                  <a:cxn ang="0">
                    <a:pos x="22" y="23"/>
                  </a:cxn>
                  <a:cxn ang="0">
                    <a:pos x="19" y="23"/>
                  </a:cxn>
                  <a:cxn ang="0">
                    <a:pos x="14" y="24"/>
                  </a:cxn>
                  <a:cxn ang="0">
                    <a:pos x="9" y="23"/>
                  </a:cxn>
                  <a:cxn ang="0">
                    <a:pos x="7" y="20"/>
                  </a:cxn>
                  <a:cxn ang="0">
                    <a:pos x="6" y="18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7" y="9"/>
                  </a:cxn>
                  <a:cxn ang="0">
                    <a:pos x="8" y="7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14" y="2"/>
                    </a:lnTo>
                    <a:lnTo>
                      <a:pt x="11" y="3"/>
                    </a:lnTo>
                    <a:lnTo>
                      <a:pt x="7" y="5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6" y="31"/>
                    </a:lnTo>
                    <a:lnTo>
                      <a:pt x="13" y="33"/>
                    </a:lnTo>
                    <a:lnTo>
                      <a:pt x="20" y="32"/>
                    </a:lnTo>
                    <a:lnTo>
                      <a:pt x="26" y="27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4" y="22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4" y="24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8" name="Freeform 94"/>
              <p:cNvSpPr>
                <a:spLocks/>
              </p:cNvSpPr>
              <p:nvPr/>
            </p:nvSpPr>
            <p:spPr bwMode="auto">
              <a:xfrm>
                <a:off x="4808" y="2439"/>
                <a:ext cx="15" cy="16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28" y="3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29"/>
                  </a:cxn>
                  <a:cxn ang="0">
                    <a:pos x="10" y="33"/>
                  </a:cxn>
                  <a:cxn ang="0">
                    <a:pos x="16" y="33"/>
                  </a:cxn>
                  <a:cxn ang="0">
                    <a:pos x="23" y="30"/>
                  </a:cxn>
                  <a:cxn ang="0">
                    <a:pos x="28" y="26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9" y="15"/>
                  </a:cxn>
                  <a:cxn ang="0">
                    <a:pos x="26" y="14"/>
                  </a:cxn>
                  <a:cxn ang="0">
                    <a:pos x="25" y="15"/>
                  </a:cxn>
                  <a:cxn ang="0">
                    <a:pos x="22" y="18"/>
                  </a:cxn>
                  <a:cxn ang="0">
                    <a:pos x="20" y="19"/>
                  </a:cxn>
                  <a:cxn ang="0">
                    <a:pos x="17" y="20"/>
                  </a:cxn>
                  <a:cxn ang="0">
                    <a:pos x="14" y="21"/>
                  </a:cxn>
                  <a:cxn ang="0">
                    <a:pos x="10" y="20"/>
                  </a:cxn>
                  <a:cxn ang="0">
                    <a:pos x="7" y="18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10" y="5"/>
                  </a:cxn>
                  <a:cxn ang="0">
                    <a:pos x="14" y="4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4" y="2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</a:cxnLst>
                <a:rect l="0" t="0" r="r" b="b"/>
                <a:pathLst>
                  <a:path w="30" h="33">
                    <a:moveTo>
                      <a:pt x="30" y="3"/>
                    </a:moveTo>
                    <a:lnTo>
                      <a:pt x="28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10" y="33"/>
                    </a:lnTo>
                    <a:lnTo>
                      <a:pt x="16" y="33"/>
                    </a:lnTo>
                    <a:lnTo>
                      <a:pt x="23" y="30"/>
                    </a:lnTo>
                    <a:lnTo>
                      <a:pt x="28" y="26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7" y="20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7" y="18"/>
                    </a:lnTo>
                    <a:lnTo>
                      <a:pt x="6" y="14"/>
                    </a:lnTo>
                    <a:lnTo>
                      <a:pt x="7" y="11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9" name="Freeform 95"/>
              <p:cNvSpPr>
                <a:spLocks/>
              </p:cNvSpPr>
              <p:nvPr/>
            </p:nvSpPr>
            <p:spPr bwMode="auto">
              <a:xfrm>
                <a:off x="4833" y="2512"/>
                <a:ext cx="14" cy="1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4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3" y="25"/>
                  </a:cxn>
                  <a:cxn ang="0">
                    <a:pos x="6" y="27"/>
                  </a:cxn>
                  <a:cxn ang="0">
                    <a:pos x="11" y="27"/>
                  </a:cxn>
                  <a:cxn ang="0">
                    <a:pos x="16" y="27"/>
                  </a:cxn>
                  <a:cxn ang="0">
                    <a:pos x="19" y="26"/>
                  </a:cxn>
                  <a:cxn ang="0">
                    <a:pos x="24" y="24"/>
                  </a:cxn>
                  <a:cxn ang="0">
                    <a:pos x="26" y="20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7" y="14"/>
                  </a:cxn>
                  <a:cxn ang="0">
                    <a:pos x="25" y="14"/>
                  </a:cxn>
                  <a:cxn ang="0">
                    <a:pos x="24" y="14"/>
                  </a:cxn>
                  <a:cxn ang="0">
                    <a:pos x="21" y="15"/>
                  </a:cxn>
                  <a:cxn ang="0">
                    <a:pos x="19" y="17"/>
                  </a:cxn>
                  <a:cxn ang="0">
                    <a:pos x="17" y="18"/>
                  </a:cxn>
                  <a:cxn ang="0">
                    <a:pos x="14" y="19"/>
                  </a:cxn>
                  <a:cxn ang="0">
                    <a:pos x="12" y="20"/>
                  </a:cxn>
                  <a:cxn ang="0">
                    <a:pos x="10" y="19"/>
                  </a:cxn>
                  <a:cxn ang="0">
                    <a:pos x="6" y="18"/>
                  </a:cxn>
                  <a:cxn ang="0">
                    <a:pos x="5" y="16"/>
                  </a:cxn>
                  <a:cxn ang="0">
                    <a:pos x="5" y="12"/>
                  </a:cxn>
                  <a:cxn ang="0">
                    <a:pos x="6" y="8"/>
                  </a:cxn>
                  <a:cxn ang="0">
                    <a:pos x="9" y="3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8" h="27">
                    <a:moveTo>
                      <a:pt x="10" y="0"/>
                    </a:moveTo>
                    <a:lnTo>
                      <a:pt x="5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3" y="25"/>
                    </a:lnTo>
                    <a:lnTo>
                      <a:pt x="6" y="27"/>
                    </a:lnTo>
                    <a:lnTo>
                      <a:pt x="11" y="27"/>
                    </a:lnTo>
                    <a:lnTo>
                      <a:pt x="16" y="27"/>
                    </a:lnTo>
                    <a:lnTo>
                      <a:pt x="19" y="26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0"/>
                    </a:lnTo>
                    <a:lnTo>
                      <a:pt x="10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6" y="8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0" name="Freeform 96"/>
              <p:cNvSpPr>
                <a:spLocks/>
              </p:cNvSpPr>
              <p:nvPr/>
            </p:nvSpPr>
            <p:spPr bwMode="auto">
              <a:xfrm>
                <a:off x="4611" y="2473"/>
                <a:ext cx="3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1" name="Freeform 97"/>
              <p:cNvSpPr>
                <a:spLocks/>
              </p:cNvSpPr>
              <p:nvPr/>
            </p:nvSpPr>
            <p:spPr bwMode="auto">
              <a:xfrm>
                <a:off x="4637" y="2213"/>
                <a:ext cx="75" cy="187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3" y="9"/>
                  </a:cxn>
                  <a:cxn ang="0">
                    <a:pos x="71" y="18"/>
                  </a:cxn>
                  <a:cxn ang="0">
                    <a:pos x="68" y="26"/>
                  </a:cxn>
                  <a:cxn ang="0">
                    <a:pos x="64" y="34"/>
                  </a:cxn>
                  <a:cxn ang="0">
                    <a:pos x="59" y="42"/>
                  </a:cxn>
                  <a:cxn ang="0">
                    <a:pos x="54" y="50"/>
                  </a:cxn>
                  <a:cxn ang="0">
                    <a:pos x="49" y="57"/>
                  </a:cxn>
                  <a:cxn ang="0">
                    <a:pos x="44" y="65"/>
                  </a:cxn>
                  <a:cxn ang="0">
                    <a:pos x="39" y="72"/>
                  </a:cxn>
                  <a:cxn ang="0">
                    <a:pos x="34" y="79"/>
                  </a:cxn>
                  <a:cxn ang="0">
                    <a:pos x="27" y="85"/>
                  </a:cxn>
                  <a:cxn ang="0">
                    <a:pos x="22" y="91"/>
                  </a:cxn>
                  <a:cxn ang="0">
                    <a:pos x="11" y="110"/>
                  </a:cxn>
                  <a:cxn ang="0">
                    <a:pos x="2" y="132"/>
                  </a:cxn>
                  <a:cxn ang="0">
                    <a:pos x="0" y="187"/>
                  </a:cxn>
                  <a:cxn ang="0">
                    <a:pos x="7" y="162"/>
                  </a:cxn>
                  <a:cxn ang="0">
                    <a:pos x="11" y="129"/>
                  </a:cxn>
                  <a:cxn ang="0">
                    <a:pos x="22" y="96"/>
                  </a:cxn>
                  <a:cxn ang="0">
                    <a:pos x="26" y="93"/>
                  </a:cxn>
                  <a:cxn ang="0">
                    <a:pos x="30" y="89"/>
                  </a:cxn>
                  <a:cxn ang="0">
                    <a:pos x="32" y="87"/>
                  </a:cxn>
                  <a:cxn ang="0">
                    <a:pos x="35" y="84"/>
                  </a:cxn>
                  <a:cxn ang="0">
                    <a:pos x="38" y="80"/>
                  </a:cxn>
                  <a:cxn ang="0">
                    <a:pos x="41" y="76"/>
                  </a:cxn>
                  <a:cxn ang="0">
                    <a:pos x="43" y="73"/>
                  </a:cxn>
                  <a:cxn ang="0">
                    <a:pos x="45" y="69"/>
                  </a:cxn>
                  <a:cxn ang="0">
                    <a:pos x="47" y="65"/>
                  </a:cxn>
                  <a:cxn ang="0">
                    <a:pos x="50" y="62"/>
                  </a:cxn>
                  <a:cxn ang="0">
                    <a:pos x="54" y="54"/>
                  </a:cxn>
                  <a:cxn ang="0">
                    <a:pos x="59" y="47"/>
                  </a:cxn>
                  <a:cxn ang="0">
                    <a:pos x="63" y="39"/>
                  </a:cxn>
                  <a:cxn ang="0">
                    <a:pos x="67" y="32"/>
                  </a:cxn>
                  <a:cxn ang="0">
                    <a:pos x="70" y="24"/>
                  </a:cxn>
                  <a:cxn ang="0">
                    <a:pos x="73" y="16"/>
                  </a:cxn>
                  <a:cxn ang="0">
                    <a:pos x="75" y="8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187">
                    <a:moveTo>
                      <a:pt x="75" y="0"/>
                    </a:moveTo>
                    <a:lnTo>
                      <a:pt x="73" y="9"/>
                    </a:lnTo>
                    <a:lnTo>
                      <a:pt x="71" y="18"/>
                    </a:lnTo>
                    <a:lnTo>
                      <a:pt x="68" y="26"/>
                    </a:lnTo>
                    <a:lnTo>
                      <a:pt x="64" y="34"/>
                    </a:lnTo>
                    <a:lnTo>
                      <a:pt x="59" y="42"/>
                    </a:lnTo>
                    <a:lnTo>
                      <a:pt x="54" y="50"/>
                    </a:lnTo>
                    <a:lnTo>
                      <a:pt x="49" y="57"/>
                    </a:lnTo>
                    <a:lnTo>
                      <a:pt x="44" y="65"/>
                    </a:lnTo>
                    <a:lnTo>
                      <a:pt x="39" y="72"/>
                    </a:lnTo>
                    <a:lnTo>
                      <a:pt x="34" y="79"/>
                    </a:lnTo>
                    <a:lnTo>
                      <a:pt x="27" y="85"/>
                    </a:lnTo>
                    <a:lnTo>
                      <a:pt x="22" y="91"/>
                    </a:lnTo>
                    <a:lnTo>
                      <a:pt x="11" y="110"/>
                    </a:lnTo>
                    <a:lnTo>
                      <a:pt x="2" y="132"/>
                    </a:lnTo>
                    <a:lnTo>
                      <a:pt x="0" y="187"/>
                    </a:lnTo>
                    <a:lnTo>
                      <a:pt x="7" y="162"/>
                    </a:lnTo>
                    <a:lnTo>
                      <a:pt x="11" y="129"/>
                    </a:lnTo>
                    <a:lnTo>
                      <a:pt x="22" y="96"/>
                    </a:lnTo>
                    <a:lnTo>
                      <a:pt x="26" y="93"/>
                    </a:lnTo>
                    <a:lnTo>
                      <a:pt x="30" y="89"/>
                    </a:lnTo>
                    <a:lnTo>
                      <a:pt x="32" y="87"/>
                    </a:lnTo>
                    <a:lnTo>
                      <a:pt x="35" y="84"/>
                    </a:lnTo>
                    <a:lnTo>
                      <a:pt x="38" y="80"/>
                    </a:lnTo>
                    <a:lnTo>
                      <a:pt x="41" y="76"/>
                    </a:lnTo>
                    <a:lnTo>
                      <a:pt x="43" y="73"/>
                    </a:lnTo>
                    <a:lnTo>
                      <a:pt x="45" y="69"/>
                    </a:lnTo>
                    <a:lnTo>
                      <a:pt x="47" y="65"/>
                    </a:lnTo>
                    <a:lnTo>
                      <a:pt x="50" y="62"/>
                    </a:lnTo>
                    <a:lnTo>
                      <a:pt x="54" y="54"/>
                    </a:lnTo>
                    <a:lnTo>
                      <a:pt x="59" y="47"/>
                    </a:lnTo>
                    <a:lnTo>
                      <a:pt x="63" y="39"/>
                    </a:lnTo>
                    <a:lnTo>
                      <a:pt x="67" y="32"/>
                    </a:lnTo>
                    <a:lnTo>
                      <a:pt x="70" y="24"/>
                    </a:lnTo>
                    <a:lnTo>
                      <a:pt x="73" y="16"/>
                    </a:lnTo>
                    <a:lnTo>
                      <a:pt x="75" y="8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2" name="Freeform 98"/>
              <p:cNvSpPr>
                <a:spLocks/>
              </p:cNvSpPr>
              <p:nvPr/>
            </p:nvSpPr>
            <p:spPr bwMode="auto">
              <a:xfrm>
                <a:off x="5030" y="2560"/>
                <a:ext cx="80" cy="27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9" y="34"/>
                  </a:cxn>
                  <a:cxn ang="0">
                    <a:pos x="39" y="64"/>
                  </a:cxn>
                  <a:cxn ang="0">
                    <a:pos x="58" y="94"/>
                  </a:cxn>
                  <a:cxn ang="0">
                    <a:pos x="77" y="124"/>
                  </a:cxn>
                  <a:cxn ang="0">
                    <a:pos x="94" y="155"/>
                  </a:cxn>
                  <a:cxn ang="0">
                    <a:pos x="109" y="187"/>
                  </a:cxn>
                  <a:cxn ang="0">
                    <a:pos x="122" y="220"/>
                  </a:cxn>
                  <a:cxn ang="0">
                    <a:pos x="132" y="256"/>
                  </a:cxn>
                  <a:cxn ang="0">
                    <a:pos x="142" y="328"/>
                  </a:cxn>
                  <a:cxn ang="0">
                    <a:pos x="145" y="400"/>
                  </a:cxn>
                  <a:cxn ang="0">
                    <a:pos x="141" y="473"/>
                  </a:cxn>
                  <a:cxn ang="0">
                    <a:pos x="137" y="545"/>
                  </a:cxn>
                  <a:cxn ang="0">
                    <a:pos x="138" y="549"/>
                  </a:cxn>
                  <a:cxn ang="0">
                    <a:pos x="140" y="549"/>
                  </a:cxn>
                  <a:cxn ang="0">
                    <a:pos x="142" y="546"/>
                  </a:cxn>
                  <a:cxn ang="0">
                    <a:pos x="145" y="543"/>
                  </a:cxn>
                  <a:cxn ang="0">
                    <a:pos x="154" y="468"/>
                  </a:cxn>
                  <a:cxn ang="0">
                    <a:pos x="160" y="393"/>
                  </a:cxn>
                  <a:cxn ang="0">
                    <a:pos x="158" y="319"/>
                  </a:cxn>
                  <a:cxn ang="0">
                    <a:pos x="147" y="245"/>
                  </a:cxn>
                  <a:cxn ang="0">
                    <a:pos x="142" y="228"/>
                  </a:cxn>
                  <a:cxn ang="0">
                    <a:pos x="138" y="211"/>
                  </a:cxn>
                  <a:cxn ang="0">
                    <a:pos x="132" y="195"/>
                  </a:cxn>
                  <a:cxn ang="0">
                    <a:pos x="125" y="179"/>
                  </a:cxn>
                  <a:cxn ang="0">
                    <a:pos x="118" y="164"/>
                  </a:cxn>
                  <a:cxn ang="0">
                    <a:pos x="110" y="148"/>
                  </a:cxn>
                  <a:cxn ang="0">
                    <a:pos x="102" y="133"/>
                  </a:cxn>
                  <a:cxn ang="0">
                    <a:pos x="93" y="119"/>
                  </a:cxn>
                  <a:cxn ang="0">
                    <a:pos x="81" y="104"/>
                  </a:cxn>
                  <a:cxn ang="0">
                    <a:pos x="70" y="89"/>
                  </a:cxn>
                  <a:cxn ang="0">
                    <a:pos x="58" y="74"/>
                  </a:cxn>
                  <a:cxn ang="0">
                    <a:pos x="47" y="59"/>
                  </a:cxn>
                  <a:cxn ang="0">
                    <a:pos x="35" y="44"/>
                  </a:cxn>
                  <a:cxn ang="0">
                    <a:pos x="24" y="30"/>
                  </a:cxn>
                  <a:cxn ang="0">
                    <a:pos x="12" y="1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60" h="549">
                    <a:moveTo>
                      <a:pt x="0" y="3"/>
                    </a:moveTo>
                    <a:lnTo>
                      <a:pt x="19" y="34"/>
                    </a:lnTo>
                    <a:lnTo>
                      <a:pt x="39" y="64"/>
                    </a:lnTo>
                    <a:lnTo>
                      <a:pt x="58" y="94"/>
                    </a:lnTo>
                    <a:lnTo>
                      <a:pt x="77" y="124"/>
                    </a:lnTo>
                    <a:lnTo>
                      <a:pt x="94" y="155"/>
                    </a:lnTo>
                    <a:lnTo>
                      <a:pt x="109" y="187"/>
                    </a:lnTo>
                    <a:lnTo>
                      <a:pt x="122" y="220"/>
                    </a:lnTo>
                    <a:lnTo>
                      <a:pt x="132" y="256"/>
                    </a:lnTo>
                    <a:lnTo>
                      <a:pt x="142" y="328"/>
                    </a:lnTo>
                    <a:lnTo>
                      <a:pt x="145" y="400"/>
                    </a:lnTo>
                    <a:lnTo>
                      <a:pt x="141" y="473"/>
                    </a:lnTo>
                    <a:lnTo>
                      <a:pt x="137" y="545"/>
                    </a:lnTo>
                    <a:lnTo>
                      <a:pt x="138" y="549"/>
                    </a:lnTo>
                    <a:lnTo>
                      <a:pt x="140" y="549"/>
                    </a:lnTo>
                    <a:lnTo>
                      <a:pt x="142" y="546"/>
                    </a:lnTo>
                    <a:lnTo>
                      <a:pt x="145" y="543"/>
                    </a:lnTo>
                    <a:lnTo>
                      <a:pt x="154" y="468"/>
                    </a:lnTo>
                    <a:lnTo>
                      <a:pt x="160" y="393"/>
                    </a:lnTo>
                    <a:lnTo>
                      <a:pt x="158" y="319"/>
                    </a:lnTo>
                    <a:lnTo>
                      <a:pt x="147" y="245"/>
                    </a:lnTo>
                    <a:lnTo>
                      <a:pt x="142" y="228"/>
                    </a:lnTo>
                    <a:lnTo>
                      <a:pt x="138" y="211"/>
                    </a:lnTo>
                    <a:lnTo>
                      <a:pt x="132" y="195"/>
                    </a:lnTo>
                    <a:lnTo>
                      <a:pt x="125" y="179"/>
                    </a:lnTo>
                    <a:lnTo>
                      <a:pt x="118" y="164"/>
                    </a:lnTo>
                    <a:lnTo>
                      <a:pt x="110" y="148"/>
                    </a:lnTo>
                    <a:lnTo>
                      <a:pt x="102" y="133"/>
                    </a:lnTo>
                    <a:lnTo>
                      <a:pt x="93" y="119"/>
                    </a:lnTo>
                    <a:lnTo>
                      <a:pt x="81" y="104"/>
                    </a:lnTo>
                    <a:lnTo>
                      <a:pt x="70" y="89"/>
                    </a:lnTo>
                    <a:lnTo>
                      <a:pt x="58" y="74"/>
                    </a:lnTo>
                    <a:lnTo>
                      <a:pt x="47" y="59"/>
                    </a:lnTo>
                    <a:lnTo>
                      <a:pt x="35" y="44"/>
                    </a:lnTo>
                    <a:lnTo>
                      <a:pt x="24" y="30"/>
                    </a:lnTo>
                    <a:lnTo>
                      <a:pt x="12" y="1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3" name="Freeform 99"/>
              <p:cNvSpPr>
                <a:spLocks/>
              </p:cNvSpPr>
              <p:nvPr/>
            </p:nvSpPr>
            <p:spPr bwMode="auto">
              <a:xfrm>
                <a:off x="4746" y="2674"/>
                <a:ext cx="67" cy="173"/>
              </a:xfrm>
              <a:custGeom>
                <a:avLst/>
                <a:gdLst/>
                <a:ahLst/>
                <a:cxnLst>
                  <a:cxn ang="0">
                    <a:pos x="2" y="346"/>
                  </a:cxn>
                  <a:cxn ang="0">
                    <a:pos x="9" y="318"/>
                  </a:cxn>
                  <a:cxn ang="0">
                    <a:pos x="16" y="292"/>
                  </a:cxn>
                  <a:cxn ang="0">
                    <a:pos x="25" y="265"/>
                  </a:cxn>
                  <a:cxn ang="0">
                    <a:pos x="35" y="240"/>
                  </a:cxn>
                  <a:cxn ang="0">
                    <a:pos x="46" y="215"/>
                  </a:cxn>
                  <a:cxn ang="0">
                    <a:pos x="58" y="189"/>
                  </a:cxn>
                  <a:cxn ang="0">
                    <a:pos x="71" y="164"/>
                  </a:cxn>
                  <a:cxn ang="0">
                    <a:pos x="84" y="140"/>
                  </a:cxn>
                  <a:cxn ang="0">
                    <a:pos x="88" y="131"/>
                  </a:cxn>
                  <a:cxn ang="0">
                    <a:pos x="93" y="121"/>
                  </a:cxn>
                  <a:cxn ang="0">
                    <a:pos x="98" y="112"/>
                  </a:cxn>
                  <a:cxn ang="0">
                    <a:pos x="102" y="103"/>
                  </a:cxn>
                  <a:cxn ang="0">
                    <a:pos x="106" y="94"/>
                  </a:cxn>
                  <a:cxn ang="0">
                    <a:pos x="110" y="85"/>
                  </a:cxn>
                  <a:cxn ang="0">
                    <a:pos x="115" y="74"/>
                  </a:cxn>
                  <a:cxn ang="0">
                    <a:pos x="118" y="65"/>
                  </a:cxn>
                  <a:cxn ang="0">
                    <a:pos x="121" y="58"/>
                  </a:cxn>
                  <a:cxn ang="0">
                    <a:pos x="124" y="51"/>
                  </a:cxn>
                  <a:cxn ang="0">
                    <a:pos x="126" y="44"/>
                  </a:cxn>
                  <a:cxn ang="0">
                    <a:pos x="127" y="36"/>
                  </a:cxn>
                  <a:cxn ang="0">
                    <a:pos x="129" y="29"/>
                  </a:cxn>
                  <a:cxn ang="0">
                    <a:pos x="129" y="20"/>
                  </a:cxn>
                  <a:cxn ang="0">
                    <a:pos x="130" y="12"/>
                  </a:cxn>
                  <a:cxn ang="0">
                    <a:pos x="132" y="5"/>
                  </a:cxn>
                  <a:cxn ang="0">
                    <a:pos x="133" y="2"/>
                  </a:cxn>
                  <a:cxn ang="0">
                    <a:pos x="132" y="0"/>
                  </a:cxn>
                  <a:cxn ang="0">
                    <a:pos x="130" y="0"/>
                  </a:cxn>
                  <a:cxn ang="0">
                    <a:pos x="126" y="2"/>
                  </a:cxn>
                  <a:cxn ang="0">
                    <a:pos x="117" y="10"/>
                  </a:cxn>
                  <a:cxn ang="0">
                    <a:pos x="112" y="19"/>
                  </a:cxn>
                  <a:cxn ang="0">
                    <a:pos x="109" y="29"/>
                  </a:cxn>
                  <a:cxn ang="0">
                    <a:pos x="106" y="42"/>
                  </a:cxn>
                  <a:cxn ang="0">
                    <a:pos x="101" y="55"/>
                  </a:cxn>
                  <a:cxn ang="0">
                    <a:pos x="96" y="66"/>
                  </a:cxn>
                  <a:cxn ang="0">
                    <a:pos x="92" y="79"/>
                  </a:cxn>
                  <a:cxn ang="0">
                    <a:pos x="86" y="90"/>
                  </a:cxn>
                  <a:cxn ang="0">
                    <a:pos x="80" y="103"/>
                  </a:cxn>
                  <a:cxn ang="0">
                    <a:pos x="74" y="116"/>
                  </a:cxn>
                  <a:cxn ang="0">
                    <a:pos x="69" y="127"/>
                  </a:cxn>
                  <a:cxn ang="0">
                    <a:pos x="64" y="140"/>
                  </a:cxn>
                  <a:cxn ang="0">
                    <a:pos x="54" y="165"/>
                  </a:cxn>
                  <a:cxn ang="0">
                    <a:pos x="43" y="191"/>
                  </a:cxn>
                  <a:cxn ang="0">
                    <a:pos x="34" y="216"/>
                  </a:cxn>
                  <a:cxn ang="0">
                    <a:pos x="26" y="241"/>
                  </a:cxn>
                  <a:cxn ang="0">
                    <a:pos x="18" y="268"/>
                  </a:cxn>
                  <a:cxn ang="0">
                    <a:pos x="11" y="294"/>
                  </a:cxn>
                  <a:cxn ang="0">
                    <a:pos x="5" y="321"/>
                  </a:cxn>
                  <a:cxn ang="0">
                    <a:pos x="0" y="347"/>
                  </a:cxn>
                  <a:cxn ang="0">
                    <a:pos x="0" y="347"/>
                  </a:cxn>
                  <a:cxn ang="0">
                    <a:pos x="1" y="347"/>
                  </a:cxn>
                  <a:cxn ang="0">
                    <a:pos x="2" y="346"/>
                  </a:cxn>
                  <a:cxn ang="0">
                    <a:pos x="2" y="346"/>
                  </a:cxn>
                  <a:cxn ang="0">
                    <a:pos x="2" y="346"/>
                  </a:cxn>
                </a:cxnLst>
                <a:rect l="0" t="0" r="r" b="b"/>
                <a:pathLst>
                  <a:path w="133" h="347">
                    <a:moveTo>
                      <a:pt x="2" y="346"/>
                    </a:moveTo>
                    <a:lnTo>
                      <a:pt x="9" y="318"/>
                    </a:lnTo>
                    <a:lnTo>
                      <a:pt x="16" y="292"/>
                    </a:lnTo>
                    <a:lnTo>
                      <a:pt x="25" y="265"/>
                    </a:lnTo>
                    <a:lnTo>
                      <a:pt x="35" y="240"/>
                    </a:lnTo>
                    <a:lnTo>
                      <a:pt x="46" y="215"/>
                    </a:lnTo>
                    <a:lnTo>
                      <a:pt x="58" y="189"/>
                    </a:lnTo>
                    <a:lnTo>
                      <a:pt x="71" y="164"/>
                    </a:lnTo>
                    <a:lnTo>
                      <a:pt x="84" y="140"/>
                    </a:lnTo>
                    <a:lnTo>
                      <a:pt x="88" y="131"/>
                    </a:lnTo>
                    <a:lnTo>
                      <a:pt x="93" y="121"/>
                    </a:lnTo>
                    <a:lnTo>
                      <a:pt x="98" y="112"/>
                    </a:lnTo>
                    <a:lnTo>
                      <a:pt x="102" y="103"/>
                    </a:lnTo>
                    <a:lnTo>
                      <a:pt x="106" y="94"/>
                    </a:lnTo>
                    <a:lnTo>
                      <a:pt x="110" y="85"/>
                    </a:lnTo>
                    <a:lnTo>
                      <a:pt x="115" y="74"/>
                    </a:lnTo>
                    <a:lnTo>
                      <a:pt x="118" y="65"/>
                    </a:lnTo>
                    <a:lnTo>
                      <a:pt x="121" y="58"/>
                    </a:lnTo>
                    <a:lnTo>
                      <a:pt x="124" y="51"/>
                    </a:lnTo>
                    <a:lnTo>
                      <a:pt x="126" y="44"/>
                    </a:lnTo>
                    <a:lnTo>
                      <a:pt x="127" y="36"/>
                    </a:lnTo>
                    <a:lnTo>
                      <a:pt x="129" y="29"/>
                    </a:lnTo>
                    <a:lnTo>
                      <a:pt x="129" y="20"/>
                    </a:lnTo>
                    <a:lnTo>
                      <a:pt x="130" y="12"/>
                    </a:lnTo>
                    <a:lnTo>
                      <a:pt x="132" y="5"/>
                    </a:lnTo>
                    <a:lnTo>
                      <a:pt x="133" y="2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6" y="2"/>
                    </a:lnTo>
                    <a:lnTo>
                      <a:pt x="117" y="10"/>
                    </a:lnTo>
                    <a:lnTo>
                      <a:pt x="112" y="19"/>
                    </a:lnTo>
                    <a:lnTo>
                      <a:pt x="109" y="29"/>
                    </a:lnTo>
                    <a:lnTo>
                      <a:pt x="106" y="42"/>
                    </a:lnTo>
                    <a:lnTo>
                      <a:pt x="101" y="55"/>
                    </a:lnTo>
                    <a:lnTo>
                      <a:pt x="96" y="66"/>
                    </a:lnTo>
                    <a:lnTo>
                      <a:pt x="92" y="79"/>
                    </a:lnTo>
                    <a:lnTo>
                      <a:pt x="86" y="90"/>
                    </a:lnTo>
                    <a:lnTo>
                      <a:pt x="80" y="103"/>
                    </a:lnTo>
                    <a:lnTo>
                      <a:pt x="74" y="116"/>
                    </a:lnTo>
                    <a:lnTo>
                      <a:pt x="69" y="127"/>
                    </a:lnTo>
                    <a:lnTo>
                      <a:pt x="64" y="140"/>
                    </a:lnTo>
                    <a:lnTo>
                      <a:pt x="54" y="165"/>
                    </a:lnTo>
                    <a:lnTo>
                      <a:pt x="43" y="191"/>
                    </a:lnTo>
                    <a:lnTo>
                      <a:pt x="34" y="216"/>
                    </a:lnTo>
                    <a:lnTo>
                      <a:pt x="26" y="241"/>
                    </a:lnTo>
                    <a:lnTo>
                      <a:pt x="18" y="268"/>
                    </a:lnTo>
                    <a:lnTo>
                      <a:pt x="11" y="294"/>
                    </a:lnTo>
                    <a:lnTo>
                      <a:pt x="5" y="321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1" y="347"/>
                    </a:lnTo>
                    <a:lnTo>
                      <a:pt x="2" y="346"/>
                    </a:lnTo>
                    <a:lnTo>
                      <a:pt x="2" y="346"/>
                    </a:lnTo>
                    <a:lnTo>
                      <a:pt x="2" y="3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4" name="Freeform 100"/>
              <p:cNvSpPr>
                <a:spLocks/>
              </p:cNvSpPr>
              <p:nvPr/>
            </p:nvSpPr>
            <p:spPr bwMode="auto">
              <a:xfrm>
                <a:off x="4704" y="2290"/>
                <a:ext cx="125" cy="296"/>
              </a:xfrm>
              <a:custGeom>
                <a:avLst/>
                <a:gdLst/>
                <a:ahLst/>
                <a:cxnLst>
                  <a:cxn ang="0">
                    <a:pos x="24" y="19"/>
                  </a:cxn>
                  <a:cxn ang="0">
                    <a:pos x="17" y="57"/>
                  </a:cxn>
                  <a:cxn ang="0">
                    <a:pos x="10" y="96"/>
                  </a:cxn>
                  <a:cxn ang="0">
                    <a:pos x="3" y="137"/>
                  </a:cxn>
                  <a:cxn ang="0">
                    <a:pos x="0" y="178"/>
                  </a:cxn>
                  <a:cxn ang="0">
                    <a:pos x="3" y="218"/>
                  </a:cxn>
                  <a:cxn ang="0">
                    <a:pos x="10" y="255"/>
                  </a:cxn>
                  <a:cxn ang="0">
                    <a:pos x="25" y="292"/>
                  </a:cxn>
                  <a:cxn ang="0">
                    <a:pos x="46" y="327"/>
                  </a:cxn>
                  <a:cxn ang="0">
                    <a:pos x="71" y="361"/>
                  </a:cxn>
                  <a:cxn ang="0">
                    <a:pos x="97" y="392"/>
                  </a:cxn>
                  <a:cxn ang="0">
                    <a:pos x="124" y="422"/>
                  </a:cxn>
                  <a:cxn ang="0">
                    <a:pos x="146" y="447"/>
                  </a:cxn>
                  <a:cxn ang="0">
                    <a:pos x="161" y="465"/>
                  </a:cxn>
                  <a:cxn ang="0">
                    <a:pos x="177" y="484"/>
                  </a:cxn>
                  <a:cxn ang="0">
                    <a:pos x="191" y="502"/>
                  </a:cxn>
                  <a:cxn ang="0">
                    <a:pos x="205" y="522"/>
                  </a:cxn>
                  <a:cxn ang="0">
                    <a:pos x="216" y="542"/>
                  </a:cxn>
                  <a:cxn ang="0">
                    <a:pos x="228" y="561"/>
                  </a:cxn>
                  <a:cxn ang="0">
                    <a:pos x="238" y="582"/>
                  </a:cxn>
                  <a:cxn ang="0">
                    <a:pos x="245" y="593"/>
                  </a:cxn>
                  <a:cxn ang="0">
                    <a:pos x="251" y="590"/>
                  </a:cxn>
                  <a:cxn ang="0">
                    <a:pos x="245" y="568"/>
                  </a:cxn>
                  <a:cxn ang="0">
                    <a:pos x="231" y="532"/>
                  </a:cxn>
                  <a:cxn ang="0">
                    <a:pos x="216" y="498"/>
                  </a:cxn>
                  <a:cxn ang="0">
                    <a:pos x="196" y="465"/>
                  </a:cxn>
                  <a:cxn ang="0">
                    <a:pos x="175" y="433"/>
                  </a:cxn>
                  <a:cxn ang="0">
                    <a:pos x="148" y="403"/>
                  </a:cxn>
                  <a:cxn ang="0">
                    <a:pos x="122" y="373"/>
                  </a:cxn>
                  <a:cxn ang="0">
                    <a:pos x="95" y="343"/>
                  </a:cxn>
                  <a:cxn ang="0">
                    <a:pos x="69" y="311"/>
                  </a:cxn>
                  <a:cxn ang="0">
                    <a:pos x="47" y="275"/>
                  </a:cxn>
                  <a:cxn ang="0">
                    <a:pos x="28" y="237"/>
                  </a:cxn>
                  <a:cxn ang="0">
                    <a:pos x="17" y="196"/>
                  </a:cxn>
                  <a:cxn ang="0">
                    <a:pos x="12" y="154"/>
                  </a:cxn>
                  <a:cxn ang="0">
                    <a:pos x="13" y="115"/>
                  </a:cxn>
                  <a:cxn ang="0">
                    <a:pos x="16" y="72"/>
                  </a:cxn>
                  <a:cxn ang="0">
                    <a:pos x="23" y="23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251" h="593">
                    <a:moveTo>
                      <a:pt x="28" y="0"/>
                    </a:moveTo>
                    <a:lnTo>
                      <a:pt x="24" y="19"/>
                    </a:lnTo>
                    <a:lnTo>
                      <a:pt x="19" y="37"/>
                    </a:lnTo>
                    <a:lnTo>
                      <a:pt x="17" y="57"/>
                    </a:lnTo>
                    <a:lnTo>
                      <a:pt x="13" y="75"/>
                    </a:lnTo>
                    <a:lnTo>
                      <a:pt x="10" y="96"/>
                    </a:lnTo>
                    <a:lnTo>
                      <a:pt x="6" y="116"/>
                    </a:lnTo>
                    <a:lnTo>
                      <a:pt x="3" y="137"/>
                    </a:lnTo>
                    <a:lnTo>
                      <a:pt x="1" y="158"/>
                    </a:lnTo>
                    <a:lnTo>
                      <a:pt x="0" y="178"/>
                    </a:lnTo>
                    <a:lnTo>
                      <a:pt x="1" y="198"/>
                    </a:lnTo>
                    <a:lnTo>
                      <a:pt x="3" y="218"/>
                    </a:lnTo>
                    <a:lnTo>
                      <a:pt x="5" y="236"/>
                    </a:lnTo>
                    <a:lnTo>
                      <a:pt x="10" y="255"/>
                    </a:lnTo>
                    <a:lnTo>
                      <a:pt x="17" y="273"/>
                    </a:lnTo>
                    <a:lnTo>
                      <a:pt x="25" y="292"/>
                    </a:lnTo>
                    <a:lnTo>
                      <a:pt x="34" y="309"/>
                    </a:lnTo>
                    <a:lnTo>
                      <a:pt x="46" y="327"/>
                    </a:lnTo>
                    <a:lnTo>
                      <a:pt x="58" y="343"/>
                    </a:lnTo>
                    <a:lnTo>
                      <a:pt x="71" y="361"/>
                    </a:lnTo>
                    <a:lnTo>
                      <a:pt x="84" y="376"/>
                    </a:lnTo>
                    <a:lnTo>
                      <a:pt x="97" y="392"/>
                    </a:lnTo>
                    <a:lnTo>
                      <a:pt x="111" y="407"/>
                    </a:lnTo>
                    <a:lnTo>
                      <a:pt x="124" y="422"/>
                    </a:lnTo>
                    <a:lnTo>
                      <a:pt x="138" y="438"/>
                    </a:lnTo>
                    <a:lnTo>
                      <a:pt x="146" y="447"/>
                    </a:lnTo>
                    <a:lnTo>
                      <a:pt x="154" y="456"/>
                    </a:lnTo>
                    <a:lnTo>
                      <a:pt x="161" y="465"/>
                    </a:lnTo>
                    <a:lnTo>
                      <a:pt x="169" y="475"/>
                    </a:lnTo>
                    <a:lnTo>
                      <a:pt x="177" y="484"/>
                    </a:lnTo>
                    <a:lnTo>
                      <a:pt x="184" y="493"/>
                    </a:lnTo>
                    <a:lnTo>
                      <a:pt x="191" y="502"/>
                    </a:lnTo>
                    <a:lnTo>
                      <a:pt x="198" y="513"/>
                    </a:lnTo>
                    <a:lnTo>
                      <a:pt x="205" y="522"/>
                    </a:lnTo>
                    <a:lnTo>
                      <a:pt x="210" y="532"/>
                    </a:lnTo>
                    <a:lnTo>
                      <a:pt x="216" y="542"/>
                    </a:lnTo>
                    <a:lnTo>
                      <a:pt x="222" y="552"/>
                    </a:lnTo>
                    <a:lnTo>
                      <a:pt x="228" y="561"/>
                    </a:lnTo>
                    <a:lnTo>
                      <a:pt x="232" y="571"/>
                    </a:lnTo>
                    <a:lnTo>
                      <a:pt x="238" y="582"/>
                    </a:lnTo>
                    <a:lnTo>
                      <a:pt x="243" y="592"/>
                    </a:lnTo>
                    <a:lnTo>
                      <a:pt x="245" y="593"/>
                    </a:lnTo>
                    <a:lnTo>
                      <a:pt x="248" y="592"/>
                    </a:lnTo>
                    <a:lnTo>
                      <a:pt x="251" y="590"/>
                    </a:lnTo>
                    <a:lnTo>
                      <a:pt x="251" y="586"/>
                    </a:lnTo>
                    <a:lnTo>
                      <a:pt x="245" y="568"/>
                    </a:lnTo>
                    <a:lnTo>
                      <a:pt x="238" y="551"/>
                    </a:lnTo>
                    <a:lnTo>
                      <a:pt x="231" y="532"/>
                    </a:lnTo>
                    <a:lnTo>
                      <a:pt x="224" y="515"/>
                    </a:lnTo>
                    <a:lnTo>
                      <a:pt x="216" y="498"/>
                    </a:lnTo>
                    <a:lnTo>
                      <a:pt x="207" y="482"/>
                    </a:lnTo>
                    <a:lnTo>
                      <a:pt x="196" y="465"/>
                    </a:lnTo>
                    <a:lnTo>
                      <a:pt x="186" y="449"/>
                    </a:lnTo>
                    <a:lnTo>
                      <a:pt x="175" y="433"/>
                    </a:lnTo>
                    <a:lnTo>
                      <a:pt x="162" y="418"/>
                    </a:lnTo>
                    <a:lnTo>
                      <a:pt x="148" y="403"/>
                    </a:lnTo>
                    <a:lnTo>
                      <a:pt x="135" y="388"/>
                    </a:lnTo>
                    <a:lnTo>
                      <a:pt x="122" y="373"/>
                    </a:lnTo>
                    <a:lnTo>
                      <a:pt x="109" y="358"/>
                    </a:lnTo>
                    <a:lnTo>
                      <a:pt x="95" y="343"/>
                    </a:lnTo>
                    <a:lnTo>
                      <a:pt x="82" y="328"/>
                    </a:lnTo>
                    <a:lnTo>
                      <a:pt x="69" y="311"/>
                    </a:lnTo>
                    <a:lnTo>
                      <a:pt x="57" y="294"/>
                    </a:lnTo>
                    <a:lnTo>
                      <a:pt x="47" y="275"/>
                    </a:lnTo>
                    <a:lnTo>
                      <a:pt x="36" y="256"/>
                    </a:lnTo>
                    <a:lnTo>
                      <a:pt x="28" y="237"/>
                    </a:lnTo>
                    <a:lnTo>
                      <a:pt x="21" y="217"/>
                    </a:lnTo>
                    <a:lnTo>
                      <a:pt x="17" y="196"/>
                    </a:lnTo>
                    <a:lnTo>
                      <a:pt x="13" y="174"/>
                    </a:lnTo>
                    <a:lnTo>
                      <a:pt x="12" y="154"/>
                    </a:lnTo>
                    <a:lnTo>
                      <a:pt x="12" y="135"/>
                    </a:lnTo>
                    <a:lnTo>
                      <a:pt x="13" y="115"/>
                    </a:lnTo>
                    <a:lnTo>
                      <a:pt x="15" y="96"/>
                    </a:lnTo>
                    <a:lnTo>
                      <a:pt x="16" y="72"/>
                    </a:lnTo>
                    <a:lnTo>
                      <a:pt x="18" y="47"/>
                    </a:lnTo>
                    <a:lnTo>
                      <a:pt x="23" y="2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5" name="Freeform 101"/>
              <p:cNvSpPr>
                <a:spLocks/>
              </p:cNvSpPr>
              <p:nvPr/>
            </p:nvSpPr>
            <p:spPr bwMode="auto">
              <a:xfrm>
                <a:off x="4710" y="2188"/>
                <a:ext cx="118" cy="41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220" y="6"/>
                  </a:cxn>
                  <a:cxn ang="0">
                    <a:pos x="205" y="13"/>
                  </a:cxn>
                  <a:cxn ang="0">
                    <a:pos x="189" y="20"/>
                  </a:cxn>
                  <a:cxn ang="0">
                    <a:pos x="174" y="26"/>
                  </a:cxn>
                  <a:cxn ang="0">
                    <a:pos x="158" y="31"/>
                  </a:cxn>
                  <a:cxn ang="0">
                    <a:pos x="142" y="35"/>
                  </a:cxn>
                  <a:cxn ang="0">
                    <a:pos x="124" y="37"/>
                  </a:cxn>
                  <a:cxn ang="0">
                    <a:pos x="107" y="38"/>
                  </a:cxn>
                  <a:cxn ang="0">
                    <a:pos x="94" y="40"/>
                  </a:cxn>
                  <a:cxn ang="0">
                    <a:pos x="81" y="41"/>
                  </a:cxn>
                  <a:cxn ang="0">
                    <a:pos x="68" y="44"/>
                  </a:cxn>
                  <a:cxn ang="0">
                    <a:pos x="54" y="48"/>
                  </a:cxn>
                  <a:cxn ang="0">
                    <a:pos x="42" y="52"/>
                  </a:cxn>
                  <a:cxn ang="0">
                    <a:pos x="28" y="57"/>
                  </a:cxn>
                  <a:cxn ang="0">
                    <a:pos x="16" y="63"/>
                  </a:cxn>
                  <a:cxn ang="0">
                    <a:pos x="5" y="68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1"/>
                  </a:cxn>
                  <a:cxn ang="0">
                    <a:pos x="4" y="82"/>
                  </a:cxn>
                  <a:cxn ang="0">
                    <a:pos x="18" y="78"/>
                  </a:cxn>
                  <a:cxn ang="0">
                    <a:pos x="32" y="73"/>
                  </a:cxn>
                  <a:cxn ang="0">
                    <a:pos x="46" y="68"/>
                  </a:cxn>
                  <a:cxn ang="0">
                    <a:pos x="60" y="64"/>
                  </a:cxn>
                  <a:cxn ang="0">
                    <a:pos x="73" y="59"/>
                  </a:cxn>
                  <a:cxn ang="0">
                    <a:pos x="86" y="55"/>
                  </a:cxn>
                  <a:cxn ang="0">
                    <a:pos x="100" y="51"/>
                  </a:cxn>
                  <a:cxn ang="0">
                    <a:pos x="115" y="49"/>
                  </a:cxn>
                  <a:cxn ang="0">
                    <a:pos x="131" y="45"/>
                  </a:cxn>
                  <a:cxn ang="0">
                    <a:pos x="147" y="41"/>
                  </a:cxn>
                  <a:cxn ang="0">
                    <a:pos x="162" y="35"/>
                  </a:cxn>
                  <a:cxn ang="0">
                    <a:pos x="177" y="28"/>
                  </a:cxn>
                  <a:cxn ang="0">
                    <a:pos x="192" y="21"/>
                  </a:cxn>
                  <a:cxn ang="0">
                    <a:pos x="206" y="14"/>
                  </a:cxn>
                  <a:cxn ang="0">
                    <a:pos x="221" y="7"/>
                  </a:cxn>
                  <a:cxn ang="0">
                    <a:pos x="236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6" y="0"/>
                  </a:cxn>
                  <a:cxn ang="0">
                    <a:pos x="236" y="0"/>
                  </a:cxn>
                </a:cxnLst>
                <a:rect l="0" t="0" r="r" b="b"/>
                <a:pathLst>
                  <a:path w="237" h="82">
                    <a:moveTo>
                      <a:pt x="236" y="0"/>
                    </a:moveTo>
                    <a:lnTo>
                      <a:pt x="220" y="6"/>
                    </a:lnTo>
                    <a:lnTo>
                      <a:pt x="205" y="13"/>
                    </a:lnTo>
                    <a:lnTo>
                      <a:pt x="189" y="20"/>
                    </a:lnTo>
                    <a:lnTo>
                      <a:pt x="174" y="26"/>
                    </a:lnTo>
                    <a:lnTo>
                      <a:pt x="158" y="31"/>
                    </a:lnTo>
                    <a:lnTo>
                      <a:pt x="142" y="35"/>
                    </a:lnTo>
                    <a:lnTo>
                      <a:pt x="124" y="37"/>
                    </a:lnTo>
                    <a:lnTo>
                      <a:pt x="107" y="38"/>
                    </a:lnTo>
                    <a:lnTo>
                      <a:pt x="94" y="40"/>
                    </a:lnTo>
                    <a:lnTo>
                      <a:pt x="81" y="41"/>
                    </a:lnTo>
                    <a:lnTo>
                      <a:pt x="68" y="44"/>
                    </a:lnTo>
                    <a:lnTo>
                      <a:pt x="54" y="48"/>
                    </a:lnTo>
                    <a:lnTo>
                      <a:pt x="42" y="52"/>
                    </a:lnTo>
                    <a:lnTo>
                      <a:pt x="28" y="57"/>
                    </a:lnTo>
                    <a:lnTo>
                      <a:pt x="16" y="63"/>
                    </a:lnTo>
                    <a:lnTo>
                      <a:pt x="5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4" y="82"/>
                    </a:lnTo>
                    <a:lnTo>
                      <a:pt x="18" y="78"/>
                    </a:lnTo>
                    <a:lnTo>
                      <a:pt x="32" y="73"/>
                    </a:lnTo>
                    <a:lnTo>
                      <a:pt x="46" y="68"/>
                    </a:lnTo>
                    <a:lnTo>
                      <a:pt x="60" y="64"/>
                    </a:lnTo>
                    <a:lnTo>
                      <a:pt x="73" y="59"/>
                    </a:lnTo>
                    <a:lnTo>
                      <a:pt x="86" y="55"/>
                    </a:lnTo>
                    <a:lnTo>
                      <a:pt x="100" y="51"/>
                    </a:lnTo>
                    <a:lnTo>
                      <a:pt x="115" y="49"/>
                    </a:lnTo>
                    <a:lnTo>
                      <a:pt x="131" y="45"/>
                    </a:lnTo>
                    <a:lnTo>
                      <a:pt x="147" y="41"/>
                    </a:lnTo>
                    <a:lnTo>
                      <a:pt x="162" y="35"/>
                    </a:lnTo>
                    <a:lnTo>
                      <a:pt x="177" y="28"/>
                    </a:lnTo>
                    <a:lnTo>
                      <a:pt x="192" y="21"/>
                    </a:lnTo>
                    <a:lnTo>
                      <a:pt x="206" y="14"/>
                    </a:lnTo>
                    <a:lnTo>
                      <a:pt x="221" y="7"/>
                    </a:lnTo>
                    <a:lnTo>
                      <a:pt x="236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6" name="Freeform 102"/>
              <p:cNvSpPr>
                <a:spLocks/>
              </p:cNvSpPr>
              <p:nvPr/>
            </p:nvSpPr>
            <p:spPr bwMode="auto">
              <a:xfrm>
                <a:off x="4879" y="2282"/>
                <a:ext cx="211" cy="238"/>
              </a:xfrm>
              <a:custGeom>
                <a:avLst/>
                <a:gdLst/>
                <a:ahLst/>
                <a:cxnLst>
                  <a:cxn ang="0">
                    <a:pos x="385" y="2"/>
                  </a:cxn>
                  <a:cxn ang="0">
                    <a:pos x="334" y="0"/>
                  </a:cxn>
                  <a:cxn ang="0">
                    <a:pos x="284" y="4"/>
                  </a:cxn>
                  <a:cxn ang="0">
                    <a:pos x="236" y="14"/>
                  </a:cxn>
                  <a:cxn ang="0">
                    <a:pos x="189" y="32"/>
                  </a:cxn>
                  <a:cxn ang="0">
                    <a:pos x="130" y="66"/>
                  </a:cxn>
                  <a:cxn ang="0">
                    <a:pos x="55" y="135"/>
                  </a:cxn>
                  <a:cxn ang="0">
                    <a:pos x="7" y="224"/>
                  </a:cxn>
                  <a:cxn ang="0">
                    <a:pos x="1" y="279"/>
                  </a:cxn>
                  <a:cxn ang="0">
                    <a:pos x="13" y="311"/>
                  </a:cxn>
                  <a:cxn ang="0">
                    <a:pos x="43" y="332"/>
                  </a:cxn>
                  <a:cxn ang="0">
                    <a:pos x="60" y="337"/>
                  </a:cxn>
                  <a:cxn ang="0">
                    <a:pos x="77" y="339"/>
                  </a:cxn>
                  <a:cxn ang="0">
                    <a:pos x="89" y="343"/>
                  </a:cxn>
                  <a:cxn ang="0">
                    <a:pos x="91" y="354"/>
                  </a:cxn>
                  <a:cxn ang="0">
                    <a:pos x="80" y="361"/>
                  </a:cxn>
                  <a:cxn ang="0">
                    <a:pos x="65" y="368"/>
                  </a:cxn>
                  <a:cxn ang="0">
                    <a:pos x="46" y="380"/>
                  </a:cxn>
                  <a:cxn ang="0">
                    <a:pos x="23" y="399"/>
                  </a:cxn>
                  <a:cxn ang="0">
                    <a:pos x="7" y="424"/>
                  </a:cxn>
                  <a:cxn ang="0">
                    <a:pos x="4" y="451"/>
                  </a:cxn>
                  <a:cxn ang="0">
                    <a:pos x="25" y="467"/>
                  </a:cxn>
                  <a:cxn ang="0">
                    <a:pos x="49" y="476"/>
                  </a:cxn>
                  <a:cxn ang="0">
                    <a:pos x="51" y="472"/>
                  </a:cxn>
                  <a:cxn ang="0">
                    <a:pos x="41" y="466"/>
                  </a:cxn>
                  <a:cxn ang="0">
                    <a:pos x="27" y="457"/>
                  </a:cxn>
                  <a:cxn ang="0">
                    <a:pos x="15" y="447"/>
                  </a:cxn>
                  <a:cxn ang="0">
                    <a:pos x="15" y="418"/>
                  </a:cxn>
                  <a:cxn ang="0">
                    <a:pos x="45" y="391"/>
                  </a:cxn>
                  <a:cxn ang="0">
                    <a:pos x="68" y="377"/>
                  </a:cxn>
                  <a:cxn ang="0">
                    <a:pos x="87" y="369"/>
                  </a:cxn>
                  <a:cxn ang="0">
                    <a:pos x="104" y="357"/>
                  </a:cxn>
                  <a:cxn ang="0">
                    <a:pos x="114" y="334"/>
                  </a:cxn>
                  <a:cxn ang="0">
                    <a:pos x="98" y="315"/>
                  </a:cxn>
                  <a:cxn ang="0">
                    <a:pos x="73" y="303"/>
                  </a:cxn>
                  <a:cxn ang="0">
                    <a:pos x="53" y="288"/>
                  </a:cxn>
                  <a:cxn ang="0">
                    <a:pos x="40" y="269"/>
                  </a:cxn>
                  <a:cxn ang="0">
                    <a:pos x="38" y="236"/>
                  </a:cxn>
                  <a:cxn ang="0">
                    <a:pos x="53" y="195"/>
                  </a:cxn>
                  <a:cxn ang="0">
                    <a:pos x="77" y="157"/>
                  </a:cxn>
                  <a:cxn ang="0">
                    <a:pos x="104" y="121"/>
                  </a:cxn>
                  <a:cxn ang="0">
                    <a:pos x="139" y="88"/>
                  </a:cxn>
                  <a:cxn ang="0">
                    <a:pos x="178" y="59"/>
                  </a:cxn>
                  <a:cxn ang="0">
                    <a:pos x="221" y="35"/>
                  </a:cxn>
                  <a:cxn ang="0">
                    <a:pos x="265" y="20"/>
                  </a:cxn>
                  <a:cxn ang="0">
                    <a:pos x="311" y="9"/>
                  </a:cxn>
                  <a:cxn ang="0">
                    <a:pos x="357" y="6"/>
                  </a:cxn>
                  <a:cxn ang="0">
                    <a:pos x="405" y="6"/>
                  </a:cxn>
                  <a:cxn ang="0">
                    <a:pos x="421" y="6"/>
                  </a:cxn>
                  <a:cxn ang="0">
                    <a:pos x="421" y="6"/>
                  </a:cxn>
                </a:cxnLst>
                <a:rect l="0" t="0" r="r" b="b"/>
                <a:pathLst>
                  <a:path w="421" h="476">
                    <a:moveTo>
                      <a:pt x="421" y="6"/>
                    </a:moveTo>
                    <a:lnTo>
                      <a:pt x="403" y="4"/>
                    </a:lnTo>
                    <a:lnTo>
                      <a:pt x="385" y="2"/>
                    </a:lnTo>
                    <a:lnTo>
                      <a:pt x="368" y="1"/>
                    </a:lnTo>
                    <a:lnTo>
                      <a:pt x="351" y="0"/>
                    </a:lnTo>
                    <a:lnTo>
                      <a:pt x="334" y="0"/>
                    </a:lnTo>
                    <a:lnTo>
                      <a:pt x="317" y="1"/>
                    </a:lnTo>
                    <a:lnTo>
                      <a:pt x="300" y="2"/>
                    </a:lnTo>
                    <a:lnTo>
                      <a:pt x="284" y="4"/>
                    </a:lnTo>
                    <a:lnTo>
                      <a:pt x="268" y="7"/>
                    </a:lnTo>
                    <a:lnTo>
                      <a:pt x="252" y="9"/>
                    </a:lnTo>
                    <a:lnTo>
                      <a:pt x="236" y="14"/>
                    </a:lnTo>
                    <a:lnTo>
                      <a:pt x="220" y="20"/>
                    </a:lnTo>
                    <a:lnTo>
                      <a:pt x="205" y="25"/>
                    </a:lnTo>
                    <a:lnTo>
                      <a:pt x="189" y="32"/>
                    </a:lnTo>
                    <a:lnTo>
                      <a:pt x="172" y="39"/>
                    </a:lnTo>
                    <a:lnTo>
                      <a:pt x="156" y="49"/>
                    </a:lnTo>
                    <a:lnTo>
                      <a:pt x="130" y="66"/>
                    </a:lnTo>
                    <a:lnTo>
                      <a:pt x="103" y="87"/>
                    </a:lnTo>
                    <a:lnTo>
                      <a:pt x="78" y="110"/>
                    </a:lnTo>
                    <a:lnTo>
                      <a:pt x="55" y="135"/>
                    </a:lnTo>
                    <a:lnTo>
                      <a:pt x="35" y="163"/>
                    </a:lnTo>
                    <a:lnTo>
                      <a:pt x="18" y="193"/>
                    </a:lnTo>
                    <a:lnTo>
                      <a:pt x="7" y="224"/>
                    </a:lnTo>
                    <a:lnTo>
                      <a:pt x="0" y="255"/>
                    </a:lnTo>
                    <a:lnTo>
                      <a:pt x="0" y="267"/>
                    </a:lnTo>
                    <a:lnTo>
                      <a:pt x="1" y="279"/>
                    </a:lnTo>
                    <a:lnTo>
                      <a:pt x="3" y="290"/>
                    </a:lnTo>
                    <a:lnTo>
                      <a:pt x="8" y="301"/>
                    </a:lnTo>
                    <a:lnTo>
                      <a:pt x="13" y="311"/>
                    </a:lnTo>
                    <a:lnTo>
                      <a:pt x="22" y="319"/>
                    </a:lnTo>
                    <a:lnTo>
                      <a:pt x="32" y="326"/>
                    </a:lnTo>
                    <a:lnTo>
                      <a:pt x="43" y="332"/>
                    </a:lnTo>
                    <a:lnTo>
                      <a:pt x="49" y="333"/>
                    </a:lnTo>
                    <a:lnTo>
                      <a:pt x="55" y="335"/>
                    </a:lnTo>
                    <a:lnTo>
                      <a:pt x="60" y="337"/>
                    </a:lnTo>
                    <a:lnTo>
                      <a:pt x="65" y="338"/>
                    </a:lnTo>
                    <a:lnTo>
                      <a:pt x="71" y="338"/>
                    </a:lnTo>
                    <a:lnTo>
                      <a:pt x="77" y="339"/>
                    </a:lnTo>
                    <a:lnTo>
                      <a:pt x="83" y="340"/>
                    </a:lnTo>
                    <a:lnTo>
                      <a:pt x="88" y="340"/>
                    </a:lnTo>
                    <a:lnTo>
                      <a:pt x="89" y="343"/>
                    </a:lnTo>
                    <a:lnTo>
                      <a:pt x="89" y="347"/>
                    </a:lnTo>
                    <a:lnTo>
                      <a:pt x="89" y="350"/>
                    </a:lnTo>
                    <a:lnTo>
                      <a:pt x="91" y="354"/>
                    </a:lnTo>
                    <a:lnTo>
                      <a:pt x="87" y="356"/>
                    </a:lnTo>
                    <a:lnTo>
                      <a:pt x="84" y="358"/>
                    </a:lnTo>
                    <a:lnTo>
                      <a:pt x="80" y="361"/>
                    </a:lnTo>
                    <a:lnTo>
                      <a:pt x="77" y="362"/>
                    </a:lnTo>
                    <a:lnTo>
                      <a:pt x="71" y="364"/>
                    </a:lnTo>
                    <a:lnTo>
                      <a:pt x="65" y="368"/>
                    </a:lnTo>
                    <a:lnTo>
                      <a:pt x="61" y="371"/>
                    </a:lnTo>
                    <a:lnTo>
                      <a:pt x="55" y="375"/>
                    </a:lnTo>
                    <a:lnTo>
                      <a:pt x="46" y="380"/>
                    </a:lnTo>
                    <a:lnTo>
                      <a:pt x="38" y="386"/>
                    </a:lnTo>
                    <a:lnTo>
                      <a:pt x="30" y="392"/>
                    </a:lnTo>
                    <a:lnTo>
                      <a:pt x="23" y="399"/>
                    </a:lnTo>
                    <a:lnTo>
                      <a:pt x="17" y="407"/>
                    </a:lnTo>
                    <a:lnTo>
                      <a:pt x="11" y="415"/>
                    </a:lnTo>
                    <a:lnTo>
                      <a:pt x="7" y="424"/>
                    </a:lnTo>
                    <a:lnTo>
                      <a:pt x="3" y="434"/>
                    </a:lnTo>
                    <a:lnTo>
                      <a:pt x="2" y="444"/>
                    </a:lnTo>
                    <a:lnTo>
                      <a:pt x="4" y="451"/>
                    </a:lnTo>
                    <a:lnTo>
                      <a:pt x="9" y="456"/>
                    </a:lnTo>
                    <a:lnTo>
                      <a:pt x="17" y="462"/>
                    </a:lnTo>
                    <a:lnTo>
                      <a:pt x="25" y="467"/>
                    </a:lnTo>
                    <a:lnTo>
                      <a:pt x="34" y="470"/>
                    </a:lnTo>
                    <a:lnTo>
                      <a:pt x="42" y="474"/>
                    </a:lnTo>
                    <a:lnTo>
                      <a:pt x="49" y="476"/>
                    </a:lnTo>
                    <a:lnTo>
                      <a:pt x="50" y="476"/>
                    </a:lnTo>
                    <a:lnTo>
                      <a:pt x="51" y="474"/>
                    </a:lnTo>
                    <a:lnTo>
                      <a:pt x="51" y="472"/>
                    </a:lnTo>
                    <a:lnTo>
                      <a:pt x="50" y="471"/>
                    </a:lnTo>
                    <a:lnTo>
                      <a:pt x="46" y="468"/>
                    </a:lnTo>
                    <a:lnTo>
                      <a:pt x="41" y="466"/>
                    </a:lnTo>
                    <a:lnTo>
                      <a:pt x="36" y="463"/>
                    </a:lnTo>
                    <a:lnTo>
                      <a:pt x="32" y="460"/>
                    </a:lnTo>
                    <a:lnTo>
                      <a:pt x="27" y="457"/>
                    </a:lnTo>
                    <a:lnTo>
                      <a:pt x="23" y="454"/>
                    </a:lnTo>
                    <a:lnTo>
                      <a:pt x="18" y="451"/>
                    </a:lnTo>
                    <a:lnTo>
                      <a:pt x="15" y="447"/>
                    </a:lnTo>
                    <a:lnTo>
                      <a:pt x="9" y="438"/>
                    </a:lnTo>
                    <a:lnTo>
                      <a:pt x="9" y="428"/>
                    </a:lnTo>
                    <a:lnTo>
                      <a:pt x="15" y="418"/>
                    </a:lnTo>
                    <a:lnTo>
                      <a:pt x="23" y="408"/>
                    </a:lnTo>
                    <a:lnTo>
                      <a:pt x="34" y="399"/>
                    </a:lnTo>
                    <a:lnTo>
                      <a:pt x="45" y="391"/>
                    </a:lnTo>
                    <a:lnTo>
                      <a:pt x="55" y="385"/>
                    </a:lnTo>
                    <a:lnTo>
                      <a:pt x="62" y="380"/>
                    </a:lnTo>
                    <a:lnTo>
                      <a:pt x="68" y="377"/>
                    </a:lnTo>
                    <a:lnTo>
                      <a:pt x="75" y="375"/>
                    </a:lnTo>
                    <a:lnTo>
                      <a:pt x="81" y="372"/>
                    </a:lnTo>
                    <a:lnTo>
                      <a:pt x="87" y="369"/>
                    </a:lnTo>
                    <a:lnTo>
                      <a:pt x="94" y="365"/>
                    </a:lnTo>
                    <a:lnTo>
                      <a:pt x="100" y="362"/>
                    </a:lnTo>
                    <a:lnTo>
                      <a:pt x="104" y="357"/>
                    </a:lnTo>
                    <a:lnTo>
                      <a:pt x="109" y="351"/>
                    </a:lnTo>
                    <a:lnTo>
                      <a:pt x="113" y="342"/>
                    </a:lnTo>
                    <a:lnTo>
                      <a:pt x="114" y="334"/>
                    </a:lnTo>
                    <a:lnTo>
                      <a:pt x="110" y="327"/>
                    </a:lnTo>
                    <a:lnTo>
                      <a:pt x="104" y="319"/>
                    </a:lnTo>
                    <a:lnTo>
                      <a:pt x="98" y="315"/>
                    </a:lnTo>
                    <a:lnTo>
                      <a:pt x="89" y="310"/>
                    </a:lnTo>
                    <a:lnTo>
                      <a:pt x="81" y="307"/>
                    </a:lnTo>
                    <a:lnTo>
                      <a:pt x="73" y="303"/>
                    </a:lnTo>
                    <a:lnTo>
                      <a:pt x="65" y="298"/>
                    </a:lnTo>
                    <a:lnTo>
                      <a:pt x="58" y="294"/>
                    </a:lnTo>
                    <a:lnTo>
                      <a:pt x="53" y="288"/>
                    </a:lnTo>
                    <a:lnTo>
                      <a:pt x="47" y="282"/>
                    </a:lnTo>
                    <a:lnTo>
                      <a:pt x="43" y="275"/>
                    </a:lnTo>
                    <a:lnTo>
                      <a:pt x="40" y="269"/>
                    </a:lnTo>
                    <a:lnTo>
                      <a:pt x="38" y="259"/>
                    </a:lnTo>
                    <a:lnTo>
                      <a:pt x="36" y="250"/>
                    </a:lnTo>
                    <a:lnTo>
                      <a:pt x="38" y="236"/>
                    </a:lnTo>
                    <a:lnTo>
                      <a:pt x="40" y="222"/>
                    </a:lnTo>
                    <a:lnTo>
                      <a:pt x="46" y="209"/>
                    </a:lnTo>
                    <a:lnTo>
                      <a:pt x="53" y="195"/>
                    </a:lnTo>
                    <a:lnTo>
                      <a:pt x="61" y="182"/>
                    </a:lnTo>
                    <a:lnTo>
                      <a:pt x="69" y="168"/>
                    </a:lnTo>
                    <a:lnTo>
                      <a:pt x="77" y="157"/>
                    </a:lnTo>
                    <a:lnTo>
                      <a:pt x="85" y="145"/>
                    </a:lnTo>
                    <a:lnTo>
                      <a:pt x="94" y="133"/>
                    </a:lnTo>
                    <a:lnTo>
                      <a:pt x="104" y="121"/>
                    </a:lnTo>
                    <a:lnTo>
                      <a:pt x="116" y="110"/>
                    </a:lnTo>
                    <a:lnTo>
                      <a:pt x="127" y="98"/>
                    </a:lnTo>
                    <a:lnTo>
                      <a:pt x="139" y="88"/>
                    </a:lnTo>
                    <a:lnTo>
                      <a:pt x="152" y="77"/>
                    </a:lnTo>
                    <a:lnTo>
                      <a:pt x="164" y="68"/>
                    </a:lnTo>
                    <a:lnTo>
                      <a:pt x="178" y="59"/>
                    </a:lnTo>
                    <a:lnTo>
                      <a:pt x="192" y="50"/>
                    </a:lnTo>
                    <a:lnTo>
                      <a:pt x="207" y="43"/>
                    </a:lnTo>
                    <a:lnTo>
                      <a:pt x="221" y="35"/>
                    </a:lnTo>
                    <a:lnTo>
                      <a:pt x="236" y="29"/>
                    </a:lnTo>
                    <a:lnTo>
                      <a:pt x="250" y="24"/>
                    </a:lnTo>
                    <a:lnTo>
                      <a:pt x="265" y="20"/>
                    </a:lnTo>
                    <a:lnTo>
                      <a:pt x="279" y="15"/>
                    </a:lnTo>
                    <a:lnTo>
                      <a:pt x="294" y="12"/>
                    </a:lnTo>
                    <a:lnTo>
                      <a:pt x="311" y="9"/>
                    </a:lnTo>
                    <a:lnTo>
                      <a:pt x="326" y="8"/>
                    </a:lnTo>
                    <a:lnTo>
                      <a:pt x="341" y="7"/>
                    </a:lnTo>
                    <a:lnTo>
                      <a:pt x="357" y="6"/>
                    </a:lnTo>
                    <a:lnTo>
                      <a:pt x="373" y="6"/>
                    </a:lnTo>
                    <a:lnTo>
                      <a:pt x="389" y="6"/>
                    </a:lnTo>
                    <a:lnTo>
                      <a:pt x="405" y="6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7" name="Freeform 103"/>
              <p:cNvSpPr>
                <a:spLocks/>
              </p:cNvSpPr>
              <p:nvPr/>
            </p:nvSpPr>
            <p:spPr bwMode="auto">
              <a:xfrm>
                <a:off x="4973" y="2615"/>
                <a:ext cx="90" cy="162"/>
              </a:xfrm>
              <a:custGeom>
                <a:avLst/>
                <a:gdLst/>
                <a:ahLst/>
                <a:cxnLst>
                  <a:cxn ang="0">
                    <a:pos x="160" y="246"/>
                  </a:cxn>
                  <a:cxn ang="0">
                    <a:pos x="155" y="235"/>
                  </a:cxn>
                  <a:cxn ang="0">
                    <a:pos x="148" y="225"/>
                  </a:cxn>
                  <a:cxn ang="0">
                    <a:pos x="141" y="214"/>
                  </a:cxn>
                  <a:cxn ang="0">
                    <a:pos x="134" y="204"/>
                  </a:cxn>
                  <a:cxn ang="0">
                    <a:pos x="126" y="195"/>
                  </a:cxn>
                  <a:cxn ang="0">
                    <a:pos x="118" y="184"/>
                  </a:cxn>
                  <a:cxn ang="0">
                    <a:pos x="110" y="175"/>
                  </a:cxn>
                  <a:cxn ang="0">
                    <a:pos x="103" y="165"/>
                  </a:cxn>
                  <a:cxn ang="0">
                    <a:pos x="96" y="155"/>
                  </a:cxn>
                  <a:cxn ang="0">
                    <a:pos x="88" y="146"/>
                  </a:cxn>
                  <a:cxn ang="0">
                    <a:pos x="80" y="138"/>
                  </a:cxn>
                  <a:cxn ang="0">
                    <a:pos x="73" y="129"/>
                  </a:cxn>
                  <a:cxn ang="0">
                    <a:pos x="65" y="121"/>
                  </a:cxn>
                  <a:cxn ang="0">
                    <a:pos x="57" y="112"/>
                  </a:cxn>
                  <a:cxn ang="0">
                    <a:pos x="50" y="102"/>
                  </a:cxn>
                  <a:cxn ang="0">
                    <a:pos x="43" y="93"/>
                  </a:cxn>
                  <a:cxn ang="0">
                    <a:pos x="36" y="83"/>
                  </a:cxn>
                  <a:cxn ang="0">
                    <a:pos x="29" y="71"/>
                  </a:cxn>
                  <a:cxn ang="0">
                    <a:pos x="23" y="61"/>
                  </a:cxn>
                  <a:cxn ang="0">
                    <a:pos x="19" y="49"/>
                  </a:cxn>
                  <a:cxn ang="0">
                    <a:pos x="14" y="38"/>
                  </a:cxn>
                  <a:cxn ang="0">
                    <a:pos x="11" y="25"/>
                  </a:cxn>
                  <a:cxn ang="0">
                    <a:pos x="7" y="14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4" y="25"/>
                  </a:cxn>
                  <a:cxn ang="0">
                    <a:pos x="10" y="46"/>
                  </a:cxn>
                  <a:cxn ang="0">
                    <a:pos x="19" y="66"/>
                  </a:cxn>
                  <a:cxn ang="0">
                    <a:pos x="29" y="84"/>
                  </a:cxn>
                  <a:cxn ang="0">
                    <a:pos x="42" y="102"/>
                  </a:cxn>
                  <a:cxn ang="0">
                    <a:pos x="54" y="120"/>
                  </a:cxn>
                  <a:cxn ang="0">
                    <a:pos x="69" y="136"/>
                  </a:cxn>
                  <a:cxn ang="0">
                    <a:pos x="84" y="152"/>
                  </a:cxn>
                  <a:cxn ang="0">
                    <a:pos x="92" y="161"/>
                  </a:cxn>
                  <a:cxn ang="0">
                    <a:pos x="102" y="170"/>
                  </a:cxn>
                  <a:cxn ang="0">
                    <a:pos x="110" y="180"/>
                  </a:cxn>
                  <a:cxn ang="0">
                    <a:pos x="118" y="189"/>
                  </a:cxn>
                  <a:cxn ang="0">
                    <a:pos x="126" y="199"/>
                  </a:cxn>
                  <a:cxn ang="0">
                    <a:pos x="133" y="208"/>
                  </a:cxn>
                  <a:cxn ang="0">
                    <a:pos x="140" y="219"/>
                  </a:cxn>
                  <a:cxn ang="0">
                    <a:pos x="147" y="229"/>
                  </a:cxn>
                  <a:cxn ang="0">
                    <a:pos x="160" y="257"/>
                  </a:cxn>
                  <a:cxn ang="0">
                    <a:pos x="171" y="288"/>
                  </a:cxn>
                  <a:cxn ang="0">
                    <a:pos x="178" y="313"/>
                  </a:cxn>
                  <a:cxn ang="0">
                    <a:pos x="180" y="324"/>
                  </a:cxn>
                  <a:cxn ang="0">
                    <a:pos x="179" y="314"/>
                  </a:cxn>
                  <a:cxn ang="0">
                    <a:pos x="175" y="294"/>
                  </a:cxn>
                  <a:cxn ang="0">
                    <a:pos x="169" y="268"/>
                  </a:cxn>
                  <a:cxn ang="0">
                    <a:pos x="160" y="246"/>
                  </a:cxn>
                </a:cxnLst>
                <a:rect l="0" t="0" r="r" b="b"/>
                <a:pathLst>
                  <a:path w="180" h="324">
                    <a:moveTo>
                      <a:pt x="160" y="246"/>
                    </a:moveTo>
                    <a:lnTo>
                      <a:pt x="155" y="235"/>
                    </a:lnTo>
                    <a:lnTo>
                      <a:pt x="148" y="225"/>
                    </a:lnTo>
                    <a:lnTo>
                      <a:pt x="141" y="214"/>
                    </a:lnTo>
                    <a:lnTo>
                      <a:pt x="134" y="204"/>
                    </a:lnTo>
                    <a:lnTo>
                      <a:pt x="126" y="195"/>
                    </a:lnTo>
                    <a:lnTo>
                      <a:pt x="118" y="184"/>
                    </a:lnTo>
                    <a:lnTo>
                      <a:pt x="110" y="175"/>
                    </a:lnTo>
                    <a:lnTo>
                      <a:pt x="103" y="165"/>
                    </a:lnTo>
                    <a:lnTo>
                      <a:pt x="96" y="155"/>
                    </a:lnTo>
                    <a:lnTo>
                      <a:pt x="88" y="146"/>
                    </a:lnTo>
                    <a:lnTo>
                      <a:pt x="80" y="138"/>
                    </a:lnTo>
                    <a:lnTo>
                      <a:pt x="73" y="129"/>
                    </a:lnTo>
                    <a:lnTo>
                      <a:pt x="65" y="121"/>
                    </a:lnTo>
                    <a:lnTo>
                      <a:pt x="57" y="112"/>
                    </a:lnTo>
                    <a:lnTo>
                      <a:pt x="50" y="102"/>
                    </a:lnTo>
                    <a:lnTo>
                      <a:pt x="43" y="93"/>
                    </a:lnTo>
                    <a:lnTo>
                      <a:pt x="36" y="83"/>
                    </a:lnTo>
                    <a:lnTo>
                      <a:pt x="29" y="71"/>
                    </a:lnTo>
                    <a:lnTo>
                      <a:pt x="23" y="61"/>
                    </a:lnTo>
                    <a:lnTo>
                      <a:pt x="19" y="49"/>
                    </a:lnTo>
                    <a:lnTo>
                      <a:pt x="14" y="38"/>
                    </a:lnTo>
                    <a:lnTo>
                      <a:pt x="11" y="25"/>
                    </a:lnTo>
                    <a:lnTo>
                      <a:pt x="7" y="14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4" y="25"/>
                    </a:lnTo>
                    <a:lnTo>
                      <a:pt x="10" y="46"/>
                    </a:lnTo>
                    <a:lnTo>
                      <a:pt x="19" y="66"/>
                    </a:lnTo>
                    <a:lnTo>
                      <a:pt x="29" y="84"/>
                    </a:lnTo>
                    <a:lnTo>
                      <a:pt x="42" y="102"/>
                    </a:lnTo>
                    <a:lnTo>
                      <a:pt x="54" y="120"/>
                    </a:lnTo>
                    <a:lnTo>
                      <a:pt x="69" y="136"/>
                    </a:lnTo>
                    <a:lnTo>
                      <a:pt x="84" y="152"/>
                    </a:lnTo>
                    <a:lnTo>
                      <a:pt x="92" y="161"/>
                    </a:lnTo>
                    <a:lnTo>
                      <a:pt x="102" y="170"/>
                    </a:lnTo>
                    <a:lnTo>
                      <a:pt x="110" y="180"/>
                    </a:lnTo>
                    <a:lnTo>
                      <a:pt x="118" y="189"/>
                    </a:lnTo>
                    <a:lnTo>
                      <a:pt x="126" y="199"/>
                    </a:lnTo>
                    <a:lnTo>
                      <a:pt x="133" y="208"/>
                    </a:lnTo>
                    <a:lnTo>
                      <a:pt x="140" y="219"/>
                    </a:lnTo>
                    <a:lnTo>
                      <a:pt x="147" y="229"/>
                    </a:lnTo>
                    <a:lnTo>
                      <a:pt x="160" y="257"/>
                    </a:lnTo>
                    <a:lnTo>
                      <a:pt x="171" y="288"/>
                    </a:lnTo>
                    <a:lnTo>
                      <a:pt x="178" y="313"/>
                    </a:lnTo>
                    <a:lnTo>
                      <a:pt x="180" y="324"/>
                    </a:lnTo>
                    <a:lnTo>
                      <a:pt x="179" y="314"/>
                    </a:lnTo>
                    <a:lnTo>
                      <a:pt x="175" y="294"/>
                    </a:lnTo>
                    <a:lnTo>
                      <a:pt x="169" y="268"/>
                    </a:lnTo>
                    <a:lnTo>
                      <a:pt x="160" y="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8" name="Freeform 104"/>
              <p:cNvSpPr>
                <a:spLocks/>
              </p:cNvSpPr>
              <p:nvPr/>
            </p:nvSpPr>
            <p:spPr bwMode="auto">
              <a:xfrm>
                <a:off x="5006" y="2568"/>
                <a:ext cx="53" cy="337"/>
              </a:xfrm>
              <a:custGeom>
                <a:avLst/>
                <a:gdLst/>
                <a:ahLst/>
                <a:cxnLst>
                  <a:cxn ang="0">
                    <a:pos x="36" y="672"/>
                  </a:cxn>
                  <a:cxn ang="0">
                    <a:pos x="52" y="637"/>
                  </a:cxn>
                  <a:cxn ang="0">
                    <a:pos x="68" y="599"/>
                  </a:cxn>
                  <a:cxn ang="0">
                    <a:pos x="81" y="558"/>
                  </a:cxn>
                  <a:cxn ang="0">
                    <a:pos x="92" y="516"/>
                  </a:cxn>
                  <a:cxn ang="0">
                    <a:pos x="100" y="472"/>
                  </a:cxn>
                  <a:cxn ang="0">
                    <a:pos x="105" y="426"/>
                  </a:cxn>
                  <a:cxn ang="0">
                    <a:pos x="107" y="379"/>
                  </a:cxn>
                  <a:cxn ang="0">
                    <a:pos x="105" y="329"/>
                  </a:cxn>
                  <a:cxn ang="0">
                    <a:pos x="100" y="286"/>
                  </a:cxn>
                  <a:cxn ang="0">
                    <a:pos x="93" y="244"/>
                  </a:cxn>
                  <a:cxn ang="0">
                    <a:pos x="84" y="201"/>
                  </a:cxn>
                  <a:cxn ang="0">
                    <a:pos x="73" y="159"/>
                  </a:cxn>
                  <a:cxn ang="0">
                    <a:pos x="59" y="117"/>
                  </a:cxn>
                  <a:cxn ang="0">
                    <a:pos x="43" y="77"/>
                  </a:cxn>
                  <a:cxn ang="0">
                    <a:pos x="24" y="39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8" y="22"/>
                  </a:cxn>
                  <a:cxn ang="0">
                    <a:pos x="16" y="38"/>
                  </a:cxn>
                  <a:cxn ang="0">
                    <a:pos x="24" y="54"/>
                  </a:cxn>
                  <a:cxn ang="0">
                    <a:pos x="32" y="70"/>
                  </a:cxn>
                  <a:cxn ang="0">
                    <a:pos x="40" y="86"/>
                  </a:cxn>
                  <a:cxn ang="0">
                    <a:pos x="47" y="102"/>
                  </a:cxn>
                  <a:cxn ang="0">
                    <a:pos x="54" y="119"/>
                  </a:cxn>
                  <a:cxn ang="0">
                    <a:pos x="61" y="137"/>
                  </a:cxn>
                  <a:cxn ang="0">
                    <a:pos x="68" y="157"/>
                  </a:cxn>
                  <a:cxn ang="0">
                    <a:pos x="74" y="178"/>
                  </a:cxn>
                  <a:cxn ang="0">
                    <a:pos x="79" y="200"/>
                  </a:cxn>
                  <a:cxn ang="0">
                    <a:pos x="84" y="221"/>
                  </a:cxn>
                  <a:cxn ang="0">
                    <a:pos x="89" y="243"/>
                  </a:cxn>
                  <a:cxn ang="0">
                    <a:pos x="93" y="265"/>
                  </a:cxn>
                  <a:cxn ang="0">
                    <a:pos x="97" y="286"/>
                  </a:cxn>
                  <a:cxn ang="0">
                    <a:pos x="99" y="308"/>
                  </a:cxn>
                  <a:cxn ang="0">
                    <a:pos x="103" y="354"/>
                  </a:cxn>
                  <a:cxn ang="0">
                    <a:pos x="103" y="402"/>
                  </a:cxn>
                  <a:cxn ang="0">
                    <a:pos x="99" y="448"/>
                  </a:cxn>
                  <a:cxn ang="0">
                    <a:pos x="92" y="494"/>
                  </a:cxn>
                  <a:cxn ang="0">
                    <a:pos x="82" y="540"/>
                  </a:cxn>
                  <a:cxn ang="0">
                    <a:pos x="69" y="585"/>
                  </a:cxn>
                  <a:cxn ang="0">
                    <a:pos x="53" y="630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6" y="672"/>
                  </a:cxn>
                  <a:cxn ang="0">
                    <a:pos x="36" y="672"/>
                  </a:cxn>
                </a:cxnLst>
                <a:rect l="0" t="0" r="r" b="b"/>
                <a:pathLst>
                  <a:path w="107" h="672">
                    <a:moveTo>
                      <a:pt x="36" y="672"/>
                    </a:moveTo>
                    <a:lnTo>
                      <a:pt x="52" y="637"/>
                    </a:lnTo>
                    <a:lnTo>
                      <a:pt x="68" y="599"/>
                    </a:lnTo>
                    <a:lnTo>
                      <a:pt x="81" y="558"/>
                    </a:lnTo>
                    <a:lnTo>
                      <a:pt x="92" y="516"/>
                    </a:lnTo>
                    <a:lnTo>
                      <a:pt x="100" y="472"/>
                    </a:lnTo>
                    <a:lnTo>
                      <a:pt x="105" y="426"/>
                    </a:lnTo>
                    <a:lnTo>
                      <a:pt x="107" y="379"/>
                    </a:lnTo>
                    <a:lnTo>
                      <a:pt x="105" y="329"/>
                    </a:lnTo>
                    <a:lnTo>
                      <a:pt x="100" y="286"/>
                    </a:lnTo>
                    <a:lnTo>
                      <a:pt x="93" y="244"/>
                    </a:lnTo>
                    <a:lnTo>
                      <a:pt x="84" y="201"/>
                    </a:lnTo>
                    <a:lnTo>
                      <a:pt x="73" y="159"/>
                    </a:lnTo>
                    <a:lnTo>
                      <a:pt x="59" y="117"/>
                    </a:lnTo>
                    <a:lnTo>
                      <a:pt x="43" y="77"/>
                    </a:lnTo>
                    <a:lnTo>
                      <a:pt x="24" y="39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8" y="22"/>
                    </a:lnTo>
                    <a:lnTo>
                      <a:pt x="16" y="38"/>
                    </a:lnTo>
                    <a:lnTo>
                      <a:pt x="24" y="54"/>
                    </a:lnTo>
                    <a:lnTo>
                      <a:pt x="32" y="70"/>
                    </a:lnTo>
                    <a:lnTo>
                      <a:pt x="40" y="86"/>
                    </a:lnTo>
                    <a:lnTo>
                      <a:pt x="47" y="102"/>
                    </a:lnTo>
                    <a:lnTo>
                      <a:pt x="54" y="119"/>
                    </a:lnTo>
                    <a:lnTo>
                      <a:pt x="61" y="137"/>
                    </a:lnTo>
                    <a:lnTo>
                      <a:pt x="68" y="157"/>
                    </a:lnTo>
                    <a:lnTo>
                      <a:pt x="74" y="178"/>
                    </a:lnTo>
                    <a:lnTo>
                      <a:pt x="79" y="200"/>
                    </a:lnTo>
                    <a:lnTo>
                      <a:pt x="84" y="221"/>
                    </a:lnTo>
                    <a:lnTo>
                      <a:pt x="89" y="243"/>
                    </a:lnTo>
                    <a:lnTo>
                      <a:pt x="93" y="265"/>
                    </a:lnTo>
                    <a:lnTo>
                      <a:pt x="97" y="286"/>
                    </a:lnTo>
                    <a:lnTo>
                      <a:pt x="99" y="308"/>
                    </a:lnTo>
                    <a:lnTo>
                      <a:pt x="103" y="354"/>
                    </a:lnTo>
                    <a:lnTo>
                      <a:pt x="103" y="402"/>
                    </a:lnTo>
                    <a:lnTo>
                      <a:pt x="99" y="448"/>
                    </a:lnTo>
                    <a:lnTo>
                      <a:pt x="92" y="494"/>
                    </a:lnTo>
                    <a:lnTo>
                      <a:pt x="82" y="540"/>
                    </a:lnTo>
                    <a:lnTo>
                      <a:pt x="69" y="585"/>
                    </a:lnTo>
                    <a:lnTo>
                      <a:pt x="53" y="630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6" y="672"/>
                    </a:lnTo>
                    <a:lnTo>
                      <a:pt x="36" y="6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05"/>
              <p:cNvGrpSpPr>
                <a:grpSpLocks/>
              </p:cNvGrpSpPr>
              <p:nvPr/>
            </p:nvGrpSpPr>
            <p:grpSpPr bwMode="auto">
              <a:xfrm rot="2925846" flipV="1">
                <a:off x="4571" y="2590"/>
                <a:ext cx="124" cy="61"/>
                <a:chOff x="4247" y="2662"/>
                <a:chExt cx="243" cy="118"/>
              </a:xfrm>
            </p:grpSpPr>
            <p:sp>
              <p:nvSpPr>
                <p:cNvPr id="47210" name="Freeform 10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1" name="Freeform 10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2" name="Freeform 10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3" name="Freeform 10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4" name="Freeform 11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5" name="Freeform 11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6" name="Freeform 11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7" name="Freeform 11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8" name="Freeform 11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9" name="Freeform 11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7224" name="AutoShape 120"/>
            <p:cNvSpPr>
              <a:spLocks noChangeAspect="1" noChangeArrowheads="1" noTextEdit="1"/>
            </p:cNvSpPr>
            <p:nvPr/>
          </p:nvSpPr>
          <p:spPr bwMode="auto">
            <a:xfrm>
              <a:off x="0" y="1371600"/>
              <a:ext cx="15843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226" name="Rectangle 12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Attempt</a:t>
            </a:r>
            <a:r>
              <a:rPr lang="en-US" dirty="0" smtClean="0"/>
              <a:t> is a response to an opportunity to make a presentation </a:t>
            </a:r>
            <a:endParaRPr lang="en-US" dirty="0"/>
          </a:p>
        </p:txBody>
      </p:sp>
      <p:grpSp>
        <p:nvGrpSpPr>
          <p:cNvPr id="5" name="Group 165"/>
          <p:cNvGrpSpPr/>
          <p:nvPr/>
        </p:nvGrpSpPr>
        <p:grpSpPr>
          <a:xfrm>
            <a:off x="4343400" y="1295400"/>
            <a:ext cx="3352800" cy="1949450"/>
            <a:chOff x="5502470" y="1219200"/>
            <a:chExt cx="3352800" cy="1949450"/>
          </a:xfrm>
        </p:grpSpPr>
        <p:pic>
          <p:nvPicPr>
            <p:cNvPr id="47223" name="Picture 119" descr="j029744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019800" y="1447800"/>
              <a:ext cx="1835150" cy="1720850"/>
            </a:xfrm>
            <a:prstGeom prst="rect">
              <a:avLst/>
            </a:prstGeom>
            <a:noFill/>
          </p:spPr>
        </p:pic>
        <p:pic>
          <p:nvPicPr>
            <p:cNvPr id="47225" name="Picture 121" descr="MCj0396882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42643">
              <a:off x="5502470" y="2541479"/>
              <a:ext cx="779315" cy="483262"/>
            </a:xfrm>
            <a:prstGeom prst="rect">
              <a:avLst/>
            </a:prstGeom>
            <a:noFill/>
          </p:spPr>
        </p:pic>
        <p:sp>
          <p:nvSpPr>
            <p:cNvPr id="47304" name="AutoShape 200"/>
            <p:cNvSpPr>
              <a:spLocks noChangeArrowheads="1"/>
            </p:cNvSpPr>
            <p:nvPr/>
          </p:nvSpPr>
          <p:spPr bwMode="auto">
            <a:xfrm>
              <a:off x="7788470" y="1219200"/>
              <a:ext cx="1066800" cy="609600"/>
            </a:xfrm>
            <a:prstGeom prst="wedgeEllipseCallout">
              <a:avLst>
                <a:gd name="adj1" fmla="val -41856"/>
                <a:gd name="adj2" fmla="val 67708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Place right hand on scanner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7301" name="Picture 197" descr="MCj039688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943600"/>
            <a:ext cx="838200" cy="430231"/>
          </a:xfrm>
          <a:prstGeom prst="rect">
            <a:avLst/>
          </a:prstGeom>
          <a:noFill/>
        </p:spPr>
      </p:pic>
      <p:grpSp>
        <p:nvGrpSpPr>
          <p:cNvPr id="6" name="Group 201"/>
          <p:cNvGrpSpPr>
            <a:grpSpLocks/>
          </p:cNvGrpSpPr>
          <p:nvPr/>
        </p:nvGrpSpPr>
        <p:grpSpPr bwMode="auto">
          <a:xfrm flipH="1">
            <a:off x="7467600" y="5105400"/>
            <a:ext cx="785813" cy="335134"/>
            <a:chOff x="3372" y="3431"/>
            <a:chExt cx="975" cy="416"/>
          </a:xfrm>
        </p:grpSpPr>
        <p:sp>
          <p:nvSpPr>
            <p:cNvPr id="47306" name="Freeform 202"/>
            <p:cNvSpPr>
              <a:spLocks/>
            </p:cNvSpPr>
            <p:nvPr/>
          </p:nvSpPr>
          <p:spPr bwMode="auto">
            <a:xfrm>
              <a:off x="3829" y="3443"/>
              <a:ext cx="516" cy="256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63" y="141"/>
                </a:cxn>
                <a:cxn ang="0">
                  <a:pos x="85" y="136"/>
                </a:cxn>
                <a:cxn ang="0">
                  <a:pos x="114" y="127"/>
                </a:cxn>
                <a:cxn ang="0">
                  <a:pos x="147" y="116"/>
                </a:cxn>
                <a:cxn ang="0">
                  <a:pos x="181" y="102"/>
                </a:cxn>
                <a:cxn ang="0">
                  <a:pos x="214" y="86"/>
                </a:cxn>
                <a:cxn ang="0">
                  <a:pos x="243" y="68"/>
                </a:cxn>
                <a:cxn ang="0">
                  <a:pos x="279" y="38"/>
                </a:cxn>
                <a:cxn ang="0">
                  <a:pos x="326" y="10"/>
                </a:cxn>
                <a:cxn ang="0">
                  <a:pos x="373" y="0"/>
                </a:cxn>
                <a:cxn ang="0">
                  <a:pos x="418" y="8"/>
                </a:cxn>
                <a:cxn ang="0">
                  <a:pos x="458" y="38"/>
                </a:cxn>
                <a:cxn ang="0">
                  <a:pos x="490" y="81"/>
                </a:cxn>
                <a:cxn ang="0">
                  <a:pos x="495" y="131"/>
                </a:cxn>
                <a:cxn ang="0">
                  <a:pos x="464" y="176"/>
                </a:cxn>
                <a:cxn ang="0">
                  <a:pos x="408" y="203"/>
                </a:cxn>
                <a:cxn ang="0">
                  <a:pos x="361" y="216"/>
                </a:cxn>
                <a:cxn ang="0">
                  <a:pos x="309" y="227"/>
                </a:cxn>
                <a:cxn ang="0">
                  <a:pos x="256" y="235"/>
                </a:cxn>
                <a:cxn ang="0">
                  <a:pos x="207" y="239"/>
                </a:cxn>
                <a:cxn ang="0">
                  <a:pos x="164" y="243"/>
                </a:cxn>
                <a:cxn ang="0">
                  <a:pos x="130" y="244"/>
                </a:cxn>
                <a:cxn ang="0">
                  <a:pos x="109" y="245"/>
                </a:cxn>
                <a:cxn ang="0">
                  <a:pos x="100" y="245"/>
                </a:cxn>
                <a:cxn ang="0">
                  <a:pos x="83" y="243"/>
                </a:cxn>
                <a:cxn ang="0">
                  <a:pos x="59" y="237"/>
                </a:cxn>
                <a:cxn ang="0">
                  <a:pos x="33" y="229"/>
                </a:cxn>
                <a:cxn ang="0">
                  <a:pos x="12" y="217"/>
                </a:cxn>
                <a:cxn ang="0">
                  <a:pos x="0" y="202"/>
                </a:cxn>
                <a:cxn ang="0">
                  <a:pos x="4" y="183"/>
                </a:cxn>
                <a:cxn ang="0">
                  <a:pos x="28" y="159"/>
                </a:cxn>
              </a:cxnLst>
              <a:rect l="0" t="0" r="r" b="b"/>
              <a:pathLst>
                <a:path w="496" h="245">
                  <a:moveTo>
                    <a:pt x="50" y="145"/>
                  </a:moveTo>
                  <a:lnTo>
                    <a:pt x="51" y="145"/>
                  </a:lnTo>
                  <a:lnTo>
                    <a:pt x="57" y="144"/>
                  </a:lnTo>
                  <a:lnTo>
                    <a:pt x="63" y="141"/>
                  </a:lnTo>
                  <a:lnTo>
                    <a:pt x="74" y="139"/>
                  </a:lnTo>
                  <a:lnTo>
                    <a:pt x="85" y="136"/>
                  </a:lnTo>
                  <a:lnTo>
                    <a:pt x="99" y="132"/>
                  </a:lnTo>
                  <a:lnTo>
                    <a:pt x="114" y="127"/>
                  </a:lnTo>
                  <a:lnTo>
                    <a:pt x="130" y="122"/>
                  </a:lnTo>
                  <a:lnTo>
                    <a:pt x="147" y="116"/>
                  </a:lnTo>
                  <a:lnTo>
                    <a:pt x="165" y="109"/>
                  </a:lnTo>
                  <a:lnTo>
                    <a:pt x="181" y="102"/>
                  </a:lnTo>
                  <a:lnTo>
                    <a:pt x="198" y="94"/>
                  </a:lnTo>
                  <a:lnTo>
                    <a:pt x="214" y="86"/>
                  </a:lnTo>
                  <a:lnTo>
                    <a:pt x="229" y="77"/>
                  </a:lnTo>
                  <a:lnTo>
                    <a:pt x="243" y="68"/>
                  </a:lnTo>
                  <a:lnTo>
                    <a:pt x="256" y="57"/>
                  </a:lnTo>
                  <a:lnTo>
                    <a:pt x="279" y="38"/>
                  </a:lnTo>
                  <a:lnTo>
                    <a:pt x="302" y="23"/>
                  </a:lnTo>
                  <a:lnTo>
                    <a:pt x="326" y="10"/>
                  </a:lnTo>
                  <a:lnTo>
                    <a:pt x="349" y="2"/>
                  </a:lnTo>
                  <a:lnTo>
                    <a:pt x="373" y="0"/>
                  </a:lnTo>
                  <a:lnTo>
                    <a:pt x="396" y="1"/>
                  </a:lnTo>
                  <a:lnTo>
                    <a:pt x="418" y="8"/>
                  </a:lnTo>
                  <a:lnTo>
                    <a:pt x="439" y="20"/>
                  </a:lnTo>
                  <a:lnTo>
                    <a:pt x="458" y="38"/>
                  </a:lnTo>
                  <a:lnTo>
                    <a:pt x="477" y="58"/>
                  </a:lnTo>
                  <a:lnTo>
                    <a:pt x="490" y="81"/>
                  </a:lnTo>
                  <a:lnTo>
                    <a:pt x="496" y="106"/>
                  </a:lnTo>
                  <a:lnTo>
                    <a:pt x="495" y="131"/>
                  </a:lnTo>
                  <a:lnTo>
                    <a:pt x="486" y="154"/>
                  </a:lnTo>
                  <a:lnTo>
                    <a:pt x="464" y="176"/>
                  </a:lnTo>
                  <a:lnTo>
                    <a:pt x="430" y="195"/>
                  </a:lnTo>
                  <a:lnTo>
                    <a:pt x="408" y="203"/>
                  </a:lnTo>
                  <a:lnTo>
                    <a:pt x="385" y="210"/>
                  </a:lnTo>
                  <a:lnTo>
                    <a:pt x="361" y="216"/>
                  </a:lnTo>
                  <a:lnTo>
                    <a:pt x="334" y="222"/>
                  </a:lnTo>
                  <a:lnTo>
                    <a:pt x="309" y="227"/>
                  </a:lnTo>
                  <a:lnTo>
                    <a:pt x="282" y="231"/>
                  </a:lnTo>
                  <a:lnTo>
                    <a:pt x="256" y="235"/>
                  </a:lnTo>
                  <a:lnTo>
                    <a:pt x="232" y="237"/>
                  </a:lnTo>
                  <a:lnTo>
                    <a:pt x="207" y="239"/>
                  </a:lnTo>
                  <a:lnTo>
                    <a:pt x="184" y="241"/>
                  </a:lnTo>
                  <a:lnTo>
                    <a:pt x="164" y="243"/>
                  </a:lnTo>
                  <a:lnTo>
                    <a:pt x="145" y="244"/>
                  </a:lnTo>
                  <a:lnTo>
                    <a:pt x="130" y="244"/>
                  </a:lnTo>
                  <a:lnTo>
                    <a:pt x="118" y="245"/>
                  </a:lnTo>
                  <a:lnTo>
                    <a:pt x="109" y="245"/>
                  </a:lnTo>
                  <a:lnTo>
                    <a:pt x="105" y="245"/>
                  </a:lnTo>
                  <a:lnTo>
                    <a:pt x="100" y="245"/>
                  </a:lnTo>
                  <a:lnTo>
                    <a:pt x="93" y="244"/>
                  </a:lnTo>
                  <a:lnTo>
                    <a:pt x="83" y="243"/>
                  </a:lnTo>
                  <a:lnTo>
                    <a:pt x="71" y="240"/>
                  </a:lnTo>
                  <a:lnTo>
                    <a:pt x="59" y="237"/>
                  </a:lnTo>
                  <a:lnTo>
                    <a:pt x="46" y="233"/>
                  </a:lnTo>
                  <a:lnTo>
                    <a:pt x="33" y="229"/>
                  </a:lnTo>
                  <a:lnTo>
                    <a:pt x="22" y="224"/>
                  </a:lnTo>
                  <a:lnTo>
                    <a:pt x="12" y="217"/>
                  </a:lnTo>
                  <a:lnTo>
                    <a:pt x="5" y="210"/>
                  </a:lnTo>
                  <a:lnTo>
                    <a:pt x="0" y="202"/>
                  </a:lnTo>
                  <a:lnTo>
                    <a:pt x="0" y="193"/>
                  </a:lnTo>
                  <a:lnTo>
                    <a:pt x="4" y="183"/>
                  </a:lnTo>
                  <a:lnTo>
                    <a:pt x="13" y="171"/>
                  </a:lnTo>
                  <a:lnTo>
                    <a:pt x="28" y="159"/>
                  </a:lnTo>
                  <a:lnTo>
                    <a:pt x="5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7" name="Freeform 203"/>
            <p:cNvSpPr>
              <a:spLocks/>
            </p:cNvSpPr>
            <p:nvPr/>
          </p:nvSpPr>
          <p:spPr bwMode="auto">
            <a:xfrm>
              <a:off x="3836" y="3450"/>
              <a:ext cx="505" cy="245"/>
            </a:xfrm>
            <a:custGeom>
              <a:avLst/>
              <a:gdLst/>
              <a:ahLst/>
              <a:cxnLst>
                <a:cxn ang="0">
                  <a:pos x="251" y="57"/>
                </a:cxn>
                <a:cxn ang="0">
                  <a:pos x="273" y="38"/>
                </a:cxn>
                <a:cxn ang="0">
                  <a:pos x="296" y="23"/>
                </a:cxn>
                <a:cxn ang="0">
                  <a:pos x="319" y="12"/>
                </a:cxn>
                <a:cxn ang="0">
                  <a:pos x="343" y="4"/>
                </a:cxn>
                <a:cxn ang="0">
                  <a:pos x="366" y="0"/>
                </a:cxn>
                <a:cxn ang="0">
                  <a:pos x="388" y="2"/>
                </a:cxn>
                <a:cxn ang="0">
                  <a:pos x="411" y="8"/>
                </a:cxn>
                <a:cxn ang="0">
                  <a:pos x="432" y="21"/>
                </a:cxn>
                <a:cxn ang="0">
                  <a:pos x="451" y="37"/>
                </a:cxn>
                <a:cxn ang="0">
                  <a:pos x="467" y="57"/>
                </a:cxn>
                <a:cxn ang="0">
                  <a:pos x="480" y="79"/>
                </a:cxn>
                <a:cxn ang="0">
                  <a:pos x="486" y="102"/>
                </a:cxn>
                <a:cxn ang="0">
                  <a:pos x="485" y="126"/>
                </a:cxn>
                <a:cxn ang="0">
                  <a:pos x="474" y="148"/>
                </a:cxn>
                <a:cxn ang="0">
                  <a:pos x="452" y="168"/>
                </a:cxn>
                <a:cxn ang="0">
                  <a:pos x="419" y="187"/>
                </a:cxn>
                <a:cxn ang="0">
                  <a:pos x="398" y="195"/>
                </a:cxn>
                <a:cxn ang="0">
                  <a:pos x="375" y="202"/>
                </a:cxn>
                <a:cxn ang="0">
                  <a:pos x="351" y="208"/>
                </a:cxn>
                <a:cxn ang="0">
                  <a:pos x="326" y="213"/>
                </a:cxn>
                <a:cxn ang="0">
                  <a:pos x="300" y="218"/>
                </a:cxn>
                <a:cxn ang="0">
                  <a:pos x="275" y="223"/>
                </a:cxn>
                <a:cxn ang="0">
                  <a:pos x="250" y="226"/>
                </a:cxn>
                <a:cxn ang="0">
                  <a:pos x="226" y="228"/>
                </a:cxn>
                <a:cxn ang="0">
                  <a:pos x="201" y="231"/>
                </a:cxn>
                <a:cxn ang="0">
                  <a:pos x="181" y="233"/>
                </a:cxn>
                <a:cxn ang="0">
                  <a:pos x="160" y="234"/>
                </a:cxn>
                <a:cxn ang="0">
                  <a:pos x="143" y="235"/>
                </a:cxn>
                <a:cxn ang="0">
                  <a:pos x="128" y="235"/>
                </a:cxn>
                <a:cxn ang="0">
                  <a:pos x="115" y="236"/>
                </a:cxn>
                <a:cxn ang="0">
                  <a:pos x="107" y="236"/>
                </a:cxn>
                <a:cxn ang="0">
                  <a:pos x="102" y="236"/>
                </a:cxn>
                <a:cxn ang="0">
                  <a:pos x="91" y="235"/>
                </a:cxn>
                <a:cxn ang="0">
                  <a:pos x="71" y="233"/>
                </a:cxn>
                <a:cxn ang="0">
                  <a:pos x="46" y="227"/>
                </a:cxn>
                <a:cxn ang="0">
                  <a:pos x="23" y="218"/>
                </a:cxn>
                <a:cxn ang="0">
                  <a:pos x="6" y="206"/>
                </a:cxn>
                <a:cxn ang="0">
                  <a:pos x="0" y="190"/>
                </a:cxn>
                <a:cxn ang="0">
                  <a:pos x="9" y="171"/>
                </a:cxn>
                <a:cxn ang="0">
                  <a:pos x="39" y="146"/>
                </a:cxn>
                <a:cxn ang="0">
                  <a:pos x="41" y="145"/>
                </a:cxn>
                <a:cxn ang="0">
                  <a:pos x="44" y="143"/>
                </a:cxn>
                <a:cxn ang="0">
                  <a:pos x="46" y="142"/>
                </a:cxn>
                <a:cxn ang="0">
                  <a:pos x="48" y="141"/>
                </a:cxn>
                <a:cxn ang="0">
                  <a:pos x="51" y="141"/>
                </a:cxn>
                <a:cxn ang="0">
                  <a:pos x="55" y="138"/>
                </a:cxn>
                <a:cxn ang="0">
                  <a:pos x="62" y="137"/>
                </a:cxn>
                <a:cxn ang="0">
                  <a:pos x="72" y="134"/>
                </a:cxn>
                <a:cxn ang="0">
                  <a:pos x="84" y="132"/>
                </a:cxn>
                <a:cxn ang="0">
                  <a:pos x="98" y="127"/>
                </a:cxn>
                <a:cxn ang="0">
                  <a:pos x="113" y="122"/>
                </a:cxn>
                <a:cxn ang="0">
                  <a:pos x="128" y="118"/>
                </a:cxn>
                <a:cxn ang="0">
                  <a:pos x="145" y="112"/>
                </a:cxn>
                <a:cxn ang="0">
                  <a:pos x="161" y="106"/>
                </a:cxn>
                <a:cxn ang="0">
                  <a:pos x="178" y="99"/>
                </a:cxn>
                <a:cxn ang="0">
                  <a:pos x="194" y="91"/>
                </a:cxn>
                <a:cxn ang="0">
                  <a:pos x="211" y="83"/>
                </a:cxn>
                <a:cxn ang="0">
                  <a:pos x="226" y="75"/>
                </a:cxn>
                <a:cxn ang="0">
                  <a:pos x="239" y="66"/>
                </a:cxn>
                <a:cxn ang="0">
                  <a:pos x="251" y="57"/>
                </a:cxn>
              </a:cxnLst>
              <a:rect l="0" t="0" r="r" b="b"/>
              <a:pathLst>
                <a:path w="486" h="236">
                  <a:moveTo>
                    <a:pt x="251" y="57"/>
                  </a:moveTo>
                  <a:lnTo>
                    <a:pt x="273" y="38"/>
                  </a:lnTo>
                  <a:lnTo>
                    <a:pt x="296" y="23"/>
                  </a:lnTo>
                  <a:lnTo>
                    <a:pt x="319" y="12"/>
                  </a:lnTo>
                  <a:lnTo>
                    <a:pt x="343" y="4"/>
                  </a:lnTo>
                  <a:lnTo>
                    <a:pt x="366" y="0"/>
                  </a:lnTo>
                  <a:lnTo>
                    <a:pt x="388" y="2"/>
                  </a:lnTo>
                  <a:lnTo>
                    <a:pt x="411" y="8"/>
                  </a:lnTo>
                  <a:lnTo>
                    <a:pt x="432" y="21"/>
                  </a:lnTo>
                  <a:lnTo>
                    <a:pt x="451" y="37"/>
                  </a:lnTo>
                  <a:lnTo>
                    <a:pt x="467" y="57"/>
                  </a:lnTo>
                  <a:lnTo>
                    <a:pt x="480" y="79"/>
                  </a:lnTo>
                  <a:lnTo>
                    <a:pt x="486" y="102"/>
                  </a:lnTo>
                  <a:lnTo>
                    <a:pt x="485" y="126"/>
                  </a:lnTo>
                  <a:lnTo>
                    <a:pt x="474" y="148"/>
                  </a:lnTo>
                  <a:lnTo>
                    <a:pt x="452" y="168"/>
                  </a:lnTo>
                  <a:lnTo>
                    <a:pt x="419" y="187"/>
                  </a:lnTo>
                  <a:lnTo>
                    <a:pt x="398" y="195"/>
                  </a:lnTo>
                  <a:lnTo>
                    <a:pt x="375" y="202"/>
                  </a:lnTo>
                  <a:lnTo>
                    <a:pt x="351" y="208"/>
                  </a:lnTo>
                  <a:lnTo>
                    <a:pt x="326" y="213"/>
                  </a:lnTo>
                  <a:lnTo>
                    <a:pt x="300" y="218"/>
                  </a:lnTo>
                  <a:lnTo>
                    <a:pt x="275" y="223"/>
                  </a:lnTo>
                  <a:lnTo>
                    <a:pt x="250" y="226"/>
                  </a:lnTo>
                  <a:lnTo>
                    <a:pt x="226" y="228"/>
                  </a:lnTo>
                  <a:lnTo>
                    <a:pt x="201" y="231"/>
                  </a:lnTo>
                  <a:lnTo>
                    <a:pt x="181" y="233"/>
                  </a:lnTo>
                  <a:lnTo>
                    <a:pt x="160" y="234"/>
                  </a:lnTo>
                  <a:lnTo>
                    <a:pt x="143" y="235"/>
                  </a:lnTo>
                  <a:lnTo>
                    <a:pt x="128" y="235"/>
                  </a:lnTo>
                  <a:lnTo>
                    <a:pt x="115" y="236"/>
                  </a:lnTo>
                  <a:lnTo>
                    <a:pt x="107" y="236"/>
                  </a:lnTo>
                  <a:lnTo>
                    <a:pt x="102" y="236"/>
                  </a:lnTo>
                  <a:lnTo>
                    <a:pt x="91" y="235"/>
                  </a:lnTo>
                  <a:lnTo>
                    <a:pt x="71" y="233"/>
                  </a:lnTo>
                  <a:lnTo>
                    <a:pt x="46" y="227"/>
                  </a:lnTo>
                  <a:lnTo>
                    <a:pt x="23" y="218"/>
                  </a:lnTo>
                  <a:lnTo>
                    <a:pt x="6" y="206"/>
                  </a:lnTo>
                  <a:lnTo>
                    <a:pt x="0" y="190"/>
                  </a:lnTo>
                  <a:lnTo>
                    <a:pt x="9" y="171"/>
                  </a:lnTo>
                  <a:lnTo>
                    <a:pt x="39" y="146"/>
                  </a:lnTo>
                  <a:lnTo>
                    <a:pt x="41" y="145"/>
                  </a:lnTo>
                  <a:lnTo>
                    <a:pt x="44" y="143"/>
                  </a:lnTo>
                  <a:lnTo>
                    <a:pt x="46" y="142"/>
                  </a:lnTo>
                  <a:lnTo>
                    <a:pt x="48" y="141"/>
                  </a:lnTo>
                  <a:lnTo>
                    <a:pt x="51" y="141"/>
                  </a:lnTo>
                  <a:lnTo>
                    <a:pt x="55" y="138"/>
                  </a:lnTo>
                  <a:lnTo>
                    <a:pt x="62" y="137"/>
                  </a:lnTo>
                  <a:lnTo>
                    <a:pt x="72" y="134"/>
                  </a:lnTo>
                  <a:lnTo>
                    <a:pt x="84" y="132"/>
                  </a:lnTo>
                  <a:lnTo>
                    <a:pt x="98" y="127"/>
                  </a:lnTo>
                  <a:lnTo>
                    <a:pt x="113" y="122"/>
                  </a:lnTo>
                  <a:lnTo>
                    <a:pt x="128" y="118"/>
                  </a:lnTo>
                  <a:lnTo>
                    <a:pt x="145" y="112"/>
                  </a:lnTo>
                  <a:lnTo>
                    <a:pt x="161" y="106"/>
                  </a:lnTo>
                  <a:lnTo>
                    <a:pt x="178" y="99"/>
                  </a:lnTo>
                  <a:lnTo>
                    <a:pt x="194" y="91"/>
                  </a:lnTo>
                  <a:lnTo>
                    <a:pt x="211" y="83"/>
                  </a:lnTo>
                  <a:lnTo>
                    <a:pt x="226" y="75"/>
                  </a:lnTo>
                  <a:lnTo>
                    <a:pt x="239" y="66"/>
                  </a:lnTo>
                  <a:lnTo>
                    <a:pt x="251" y="57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8" name="Freeform 204"/>
            <p:cNvSpPr>
              <a:spLocks/>
            </p:cNvSpPr>
            <p:nvPr/>
          </p:nvSpPr>
          <p:spPr bwMode="auto">
            <a:xfrm>
              <a:off x="3842" y="3456"/>
              <a:ext cx="495" cy="235"/>
            </a:xfrm>
            <a:custGeom>
              <a:avLst/>
              <a:gdLst/>
              <a:ahLst/>
              <a:cxnLst>
                <a:cxn ang="0">
                  <a:pos x="246" y="54"/>
                </a:cxn>
                <a:cxn ang="0">
                  <a:pos x="268" y="36"/>
                </a:cxn>
                <a:cxn ang="0">
                  <a:pos x="291" y="22"/>
                </a:cxn>
                <a:cxn ang="0">
                  <a:pos x="313" y="10"/>
                </a:cxn>
                <a:cxn ang="0">
                  <a:pos x="336" y="4"/>
                </a:cxn>
                <a:cxn ang="0">
                  <a:pos x="359" y="0"/>
                </a:cxn>
                <a:cxn ang="0">
                  <a:pos x="381" y="1"/>
                </a:cxn>
                <a:cxn ang="0">
                  <a:pos x="403" y="7"/>
                </a:cxn>
                <a:cxn ang="0">
                  <a:pos x="423" y="19"/>
                </a:cxn>
                <a:cxn ang="0">
                  <a:pos x="442" y="35"/>
                </a:cxn>
                <a:cxn ang="0">
                  <a:pos x="458" y="53"/>
                </a:cxn>
                <a:cxn ang="0">
                  <a:pos x="469" y="74"/>
                </a:cxn>
                <a:cxn ang="0">
                  <a:pos x="475" y="97"/>
                </a:cxn>
                <a:cxn ang="0">
                  <a:pos x="474" y="119"/>
                </a:cxn>
                <a:cxn ang="0">
                  <a:pos x="463" y="141"/>
                </a:cxn>
                <a:cxn ang="0">
                  <a:pos x="442" y="160"/>
                </a:cxn>
                <a:cxn ang="0">
                  <a:pos x="408" y="179"/>
                </a:cxn>
                <a:cxn ang="0">
                  <a:pos x="388" y="187"/>
                </a:cxn>
                <a:cxn ang="0">
                  <a:pos x="366" y="192"/>
                </a:cxn>
                <a:cxn ang="0">
                  <a:pos x="342" y="199"/>
                </a:cxn>
                <a:cxn ang="0">
                  <a:pos x="317" y="204"/>
                </a:cxn>
                <a:cxn ang="0">
                  <a:pos x="292" y="209"/>
                </a:cxn>
                <a:cxn ang="0">
                  <a:pos x="268" y="212"/>
                </a:cxn>
                <a:cxn ang="0">
                  <a:pos x="244" y="216"/>
                </a:cxn>
                <a:cxn ang="0">
                  <a:pos x="220" y="218"/>
                </a:cxn>
                <a:cxn ang="0">
                  <a:pos x="197" y="220"/>
                </a:cxn>
                <a:cxn ang="0">
                  <a:pos x="176" y="222"/>
                </a:cxn>
                <a:cxn ang="0">
                  <a:pos x="156" y="224"/>
                </a:cxn>
                <a:cxn ang="0">
                  <a:pos x="139" y="225"/>
                </a:cxn>
                <a:cxn ang="0">
                  <a:pos x="124" y="225"/>
                </a:cxn>
                <a:cxn ang="0">
                  <a:pos x="112" y="226"/>
                </a:cxn>
                <a:cxn ang="0">
                  <a:pos x="104" y="226"/>
                </a:cxn>
                <a:cxn ang="0">
                  <a:pos x="100" y="226"/>
                </a:cxn>
                <a:cxn ang="0">
                  <a:pos x="89" y="225"/>
                </a:cxn>
                <a:cxn ang="0">
                  <a:pos x="69" y="222"/>
                </a:cxn>
                <a:cxn ang="0">
                  <a:pos x="46" y="217"/>
                </a:cxn>
                <a:cxn ang="0">
                  <a:pos x="23" y="209"/>
                </a:cxn>
                <a:cxn ang="0">
                  <a:pos x="5" y="198"/>
                </a:cxn>
                <a:cxn ang="0">
                  <a:pos x="0" y="183"/>
                </a:cxn>
                <a:cxn ang="0">
                  <a:pos x="9" y="164"/>
                </a:cxn>
                <a:cxn ang="0">
                  <a:pos x="39" y="141"/>
                </a:cxn>
                <a:cxn ang="0">
                  <a:pos x="41" y="139"/>
                </a:cxn>
                <a:cxn ang="0">
                  <a:pos x="42" y="137"/>
                </a:cxn>
                <a:cxn ang="0">
                  <a:pos x="45" y="136"/>
                </a:cxn>
                <a:cxn ang="0">
                  <a:pos x="47" y="135"/>
                </a:cxn>
                <a:cxn ang="0">
                  <a:pos x="49" y="135"/>
                </a:cxn>
                <a:cxn ang="0">
                  <a:pos x="54" y="133"/>
                </a:cxn>
                <a:cxn ang="0">
                  <a:pos x="61" y="131"/>
                </a:cxn>
                <a:cxn ang="0">
                  <a:pos x="71" y="129"/>
                </a:cxn>
                <a:cxn ang="0">
                  <a:pos x="83" y="126"/>
                </a:cxn>
                <a:cxn ang="0">
                  <a:pos x="95" y="122"/>
                </a:cxn>
                <a:cxn ang="0">
                  <a:pos x="110" y="118"/>
                </a:cxn>
                <a:cxn ang="0">
                  <a:pos x="126" y="113"/>
                </a:cxn>
                <a:cxn ang="0">
                  <a:pos x="142" y="107"/>
                </a:cxn>
                <a:cxn ang="0">
                  <a:pos x="159" y="101"/>
                </a:cxn>
                <a:cxn ang="0">
                  <a:pos x="175" y="95"/>
                </a:cxn>
                <a:cxn ang="0">
                  <a:pos x="191" y="88"/>
                </a:cxn>
                <a:cxn ang="0">
                  <a:pos x="207" y="80"/>
                </a:cxn>
                <a:cxn ang="0">
                  <a:pos x="221" y="72"/>
                </a:cxn>
                <a:cxn ang="0">
                  <a:pos x="235" y="63"/>
                </a:cxn>
                <a:cxn ang="0">
                  <a:pos x="246" y="54"/>
                </a:cxn>
              </a:cxnLst>
              <a:rect l="0" t="0" r="r" b="b"/>
              <a:pathLst>
                <a:path w="475" h="226">
                  <a:moveTo>
                    <a:pt x="246" y="54"/>
                  </a:moveTo>
                  <a:lnTo>
                    <a:pt x="268" y="36"/>
                  </a:lnTo>
                  <a:lnTo>
                    <a:pt x="291" y="22"/>
                  </a:lnTo>
                  <a:lnTo>
                    <a:pt x="313" y="10"/>
                  </a:lnTo>
                  <a:lnTo>
                    <a:pt x="336" y="4"/>
                  </a:lnTo>
                  <a:lnTo>
                    <a:pt x="359" y="0"/>
                  </a:lnTo>
                  <a:lnTo>
                    <a:pt x="381" y="1"/>
                  </a:lnTo>
                  <a:lnTo>
                    <a:pt x="403" y="7"/>
                  </a:lnTo>
                  <a:lnTo>
                    <a:pt x="423" y="19"/>
                  </a:lnTo>
                  <a:lnTo>
                    <a:pt x="442" y="35"/>
                  </a:lnTo>
                  <a:lnTo>
                    <a:pt x="458" y="53"/>
                  </a:lnTo>
                  <a:lnTo>
                    <a:pt x="469" y="74"/>
                  </a:lnTo>
                  <a:lnTo>
                    <a:pt x="475" y="97"/>
                  </a:lnTo>
                  <a:lnTo>
                    <a:pt x="474" y="119"/>
                  </a:lnTo>
                  <a:lnTo>
                    <a:pt x="463" y="141"/>
                  </a:lnTo>
                  <a:lnTo>
                    <a:pt x="442" y="160"/>
                  </a:lnTo>
                  <a:lnTo>
                    <a:pt x="408" y="179"/>
                  </a:lnTo>
                  <a:lnTo>
                    <a:pt x="388" y="187"/>
                  </a:lnTo>
                  <a:lnTo>
                    <a:pt x="366" y="192"/>
                  </a:lnTo>
                  <a:lnTo>
                    <a:pt x="342" y="199"/>
                  </a:lnTo>
                  <a:lnTo>
                    <a:pt x="317" y="204"/>
                  </a:lnTo>
                  <a:lnTo>
                    <a:pt x="292" y="209"/>
                  </a:lnTo>
                  <a:lnTo>
                    <a:pt x="268" y="212"/>
                  </a:lnTo>
                  <a:lnTo>
                    <a:pt x="244" y="216"/>
                  </a:lnTo>
                  <a:lnTo>
                    <a:pt x="220" y="218"/>
                  </a:lnTo>
                  <a:lnTo>
                    <a:pt x="197" y="220"/>
                  </a:lnTo>
                  <a:lnTo>
                    <a:pt x="176" y="222"/>
                  </a:lnTo>
                  <a:lnTo>
                    <a:pt x="156" y="224"/>
                  </a:lnTo>
                  <a:lnTo>
                    <a:pt x="139" y="225"/>
                  </a:lnTo>
                  <a:lnTo>
                    <a:pt x="124" y="225"/>
                  </a:lnTo>
                  <a:lnTo>
                    <a:pt x="112" y="226"/>
                  </a:lnTo>
                  <a:lnTo>
                    <a:pt x="104" y="226"/>
                  </a:lnTo>
                  <a:lnTo>
                    <a:pt x="100" y="226"/>
                  </a:lnTo>
                  <a:lnTo>
                    <a:pt x="89" y="225"/>
                  </a:lnTo>
                  <a:lnTo>
                    <a:pt x="69" y="222"/>
                  </a:lnTo>
                  <a:lnTo>
                    <a:pt x="46" y="217"/>
                  </a:lnTo>
                  <a:lnTo>
                    <a:pt x="23" y="209"/>
                  </a:lnTo>
                  <a:lnTo>
                    <a:pt x="5" y="198"/>
                  </a:lnTo>
                  <a:lnTo>
                    <a:pt x="0" y="183"/>
                  </a:lnTo>
                  <a:lnTo>
                    <a:pt x="9" y="164"/>
                  </a:lnTo>
                  <a:lnTo>
                    <a:pt x="39" y="141"/>
                  </a:lnTo>
                  <a:lnTo>
                    <a:pt x="41" y="139"/>
                  </a:lnTo>
                  <a:lnTo>
                    <a:pt x="42" y="137"/>
                  </a:lnTo>
                  <a:lnTo>
                    <a:pt x="45" y="136"/>
                  </a:lnTo>
                  <a:lnTo>
                    <a:pt x="47" y="135"/>
                  </a:lnTo>
                  <a:lnTo>
                    <a:pt x="49" y="135"/>
                  </a:lnTo>
                  <a:lnTo>
                    <a:pt x="54" y="133"/>
                  </a:lnTo>
                  <a:lnTo>
                    <a:pt x="61" y="131"/>
                  </a:lnTo>
                  <a:lnTo>
                    <a:pt x="71" y="129"/>
                  </a:lnTo>
                  <a:lnTo>
                    <a:pt x="83" y="126"/>
                  </a:lnTo>
                  <a:lnTo>
                    <a:pt x="95" y="122"/>
                  </a:lnTo>
                  <a:lnTo>
                    <a:pt x="110" y="118"/>
                  </a:lnTo>
                  <a:lnTo>
                    <a:pt x="126" y="113"/>
                  </a:lnTo>
                  <a:lnTo>
                    <a:pt x="142" y="107"/>
                  </a:lnTo>
                  <a:lnTo>
                    <a:pt x="159" y="101"/>
                  </a:lnTo>
                  <a:lnTo>
                    <a:pt x="175" y="95"/>
                  </a:lnTo>
                  <a:lnTo>
                    <a:pt x="191" y="88"/>
                  </a:lnTo>
                  <a:lnTo>
                    <a:pt x="207" y="80"/>
                  </a:lnTo>
                  <a:lnTo>
                    <a:pt x="221" y="72"/>
                  </a:lnTo>
                  <a:lnTo>
                    <a:pt x="235" y="63"/>
                  </a:lnTo>
                  <a:lnTo>
                    <a:pt x="246" y="54"/>
                  </a:lnTo>
                  <a:close/>
                </a:path>
              </a:pathLst>
            </a:custGeom>
            <a:solidFill>
              <a:srgbClr val="FF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9" name="Freeform 205"/>
            <p:cNvSpPr>
              <a:spLocks/>
            </p:cNvSpPr>
            <p:nvPr/>
          </p:nvSpPr>
          <p:spPr bwMode="auto">
            <a:xfrm>
              <a:off x="3846" y="3462"/>
              <a:ext cx="485" cy="225"/>
            </a:xfrm>
            <a:custGeom>
              <a:avLst/>
              <a:gdLst/>
              <a:ahLst/>
              <a:cxnLst>
                <a:cxn ang="0">
                  <a:pos x="242" y="52"/>
                </a:cxn>
                <a:cxn ang="0">
                  <a:pos x="264" y="34"/>
                </a:cxn>
                <a:cxn ang="0">
                  <a:pos x="286" y="21"/>
                </a:cxn>
                <a:cxn ang="0">
                  <a:pos x="308" y="9"/>
                </a:cxn>
                <a:cxn ang="0">
                  <a:pos x="331" y="2"/>
                </a:cxn>
                <a:cxn ang="0">
                  <a:pos x="353" y="0"/>
                </a:cxn>
                <a:cxn ang="0">
                  <a:pos x="374" y="1"/>
                </a:cxn>
                <a:cxn ang="0">
                  <a:pos x="396" y="7"/>
                </a:cxn>
                <a:cxn ang="0">
                  <a:pos x="416" y="18"/>
                </a:cxn>
                <a:cxn ang="0">
                  <a:pos x="434" y="33"/>
                </a:cxn>
                <a:cxn ang="0">
                  <a:pos x="451" y="51"/>
                </a:cxn>
                <a:cxn ang="0">
                  <a:pos x="462" y="71"/>
                </a:cxn>
                <a:cxn ang="0">
                  <a:pos x="467" y="92"/>
                </a:cxn>
                <a:cxn ang="0">
                  <a:pos x="464" y="113"/>
                </a:cxn>
                <a:cxn ang="0">
                  <a:pos x="454" y="133"/>
                </a:cxn>
                <a:cxn ang="0">
                  <a:pos x="432" y="152"/>
                </a:cxn>
                <a:cxn ang="0">
                  <a:pos x="400" y="169"/>
                </a:cxn>
                <a:cxn ang="0">
                  <a:pos x="379" y="176"/>
                </a:cxn>
                <a:cxn ang="0">
                  <a:pos x="357" y="183"/>
                </a:cxn>
                <a:cxn ang="0">
                  <a:pos x="334" y="189"/>
                </a:cxn>
                <a:cxn ang="0">
                  <a:pos x="311" y="195"/>
                </a:cxn>
                <a:cxn ang="0">
                  <a:pos x="287" y="198"/>
                </a:cxn>
                <a:cxn ang="0">
                  <a:pos x="263" y="203"/>
                </a:cxn>
                <a:cxn ang="0">
                  <a:pos x="239" y="206"/>
                </a:cxn>
                <a:cxn ang="0">
                  <a:pos x="216" y="208"/>
                </a:cxn>
                <a:cxn ang="0">
                  <a:pos x="194" y="211"/>
                </a:cxn>
                <a:cxn ang="0">
                  <a:pos x="173" y="213"/>
                </a:cxn>
                <a:cxn ang="0">
                  <a:pos x="155" y="214"/>
                </a:cxn>
                <a:cxn ang="0">
                  <a:pos x="137" y="215"/>
                </a:cxn>
                <a:cxn ang="0">
                  <a:pos x="123" y="215"/>
                </a:cxn>
                <a:cxn ang="0">
                  <a:pos x="112" y="216"/>
                </a:cxn>
                <a:cxn ang="0">
                  <a:pos x="104" y="216"/>
                </a:cxn>
                <a:cxn ang="0">
                  <a:pos x="99" y="216"/>
                </a:cxn>
                <a:cxn ang="0">
                  <a:pos x="89" y="215"/>
                </a:cxn>
                <a:cxn ang="0">
                  <a:pos x="69" y="213"/>
                </a:cxn>
                <a:cxn ang="0">
                  <a:pos x="45" y="208"/>
                </a:cxn>
                <a:cxn ang="0">
                  <a:pos x="23" y="201"/>
                </a:cxn>
                <a:cxn ang="0">
                  <a:pos x="6" y="190"/>
                </a:cxn>
                <a:cxn ang="0">
                  <a:pos x="0" y="176"/>
                </a:cxn>
                <a:cxn ang="0">
                  <a:pos x="9" y="158"/>
                </a:cxn>
                <a:cxn ang="0">
                  <a:pos x="39" y="135"/>
                </a:cxn>
                <a:cxn ang="0">
                  <a:pos x="42" y="133"/>
                </a:cxn>
                <a:cxn ang="0">
                  <a:pos x="43" y="132"/>
                </a:cxn>
                <a:cxn ang="0">
                  <a:pos x="45" y="131"/>
                </a:cxn>
                <a:cxn ang="0">
                  <a:pos x="47" y="130"/>
                </a:cxn>
                <a:cxn ang="0">
                  <a:pos x="50" y="130"/>
                </a:cxn>
                <a:cxn ang="0">
                  <a:pos x="54" y="129"/>
                </a:cxn>
                <a:cxn ang="0">
                  <a:pos x="62" y="127"/>
                </a:cxn>
                <a:cxn ang="0">
                  <a:pos x="72" y="124"/>
                </a:cxn>
                <a:cxn ang="0">
                  <a:pos x="83" y="121"/>
                </a:cxn>
                <a:cxn ang="0">
                  <a:pos x="97" y="117"/>
                </a:cxn>
                <a:cxn ang="0">
                  <a:pos x="111" y="113"/>
                </a:cxn>
                <a:cxn ang="0">
                  <a:pos x="126" y="108"/>
                </a:cxn>
                <a:cxn ang="0">
                  <a:pos x="142" y="104"/>
                </a:cxn>
                <a:cxn ang="0">
                  <a:pos x="157" y="98"/>
                </a:cxn>
                <a:cxn ang="0">
                  <a:pos x="173" y="91"/>
                </a:cxn>
                <a:cxn ang="0">
                  <a:pos x="189" y="84"/>
                </a:cxn>
                <a:cxn ang="0">
                  <a:pos x="204" y="77"/>
                </a:cxn>
                <a:cxn ang="0">
                  <a:pos x="218" y="69"/>
                </a:cxn>
                <a:cxn ang="0">
                  <a:pos x="231" y="61"/>
                </a:cxn>
                <a:cxn ang="0">
                  <a:pos x="242" y="52"/>
                </a:cxn>
              </a:cxnLst>
              <a:rect l="0" t="0" r="r" b="b"/>
              <a:pathLst>
                <a:path w="467" h="216">
                  <a:moveTo>
                    <a:pt x="242" y="52"/>
                  </a:moveTo>
                  <a:lnTo>
                    <a:pt x="264" y="34"/>
                  </a:lnTo>
                  <a:lnTo>
                    <a:pt x="286" y="21"/>
                  </a:lnTo>
                  <a:lnTo>
                    <a:pt x="308" y="9"/>
                  </a:lnTo>
                  <a:lnTo>
                    <a:pt x="331" y="2"/>
                  </a:lnTo>
                  <a:lnTo>
                    <a:pt x="353" y="0"/>
                  </a:lnTo>
                  <a:lnTo>
                    <a:pt x="374" y="1"/>
                  </a:lnTo>
                  <a:lnTo>
                    <a:pt x="396" y="7"/>
                  </a:lnTo>
                  <a:lnTo>
                    <a:pt x="416" y="18"/>
                  </a:lnTo>
                  <a:lnTo>
                    <a:pt x="434" y="33"/>
                  </a:lnTo>
                  <a:lnTo>
                    <a:pt x="451" y="51"/>
                  </a:lnTo>
                  <a:lnTo>
                    <a:pt x="462" y="71"/>
                  </a:lnTo>
                  <a:lnTo>
                    <a:pt x="467" y="92"/>
                  </a:lnTo>
                  <a:lnTo>
                    <a:pt x="464" y="113"/>
                  </a:lnTo>
                  <a:lnTo>
                    <a:pt x="454" y="133"/>
                  </a:lnTo>
                  <a:lnTo>
                    <a:pt x="432" y="152"/>
                  </a:lnTo>
                  <a:lnTo>
                    <a:pt x="400" y="169"/>
                  </a:lnTo>
                  <a:lnTo>
                    <a:pt x="379" y="176"/>
                  </a:lnTo>
                  <a:lnTo>
                    <a:pt x="357" y="183"/>
                  </a:lnTo>
                  <a:lnTo>
                    <a:pt x="334" y="189"/>
                  </a:lnTo>
                  <a:lnTo>
                    <a:pt x="311" y="195"/>
                  </a:lnTo>
                  <a:lnTo>
                    <a:pt x="287" y="198"/>
                  </a:lnTo>
                  <a:lnTo>
                    <a:pt x="263" y="203"/>
                  </a:lnTo>
                  <a:lnTo>
                    <a:pt x="239" y="206"/>
                  </a:lnTo>
                  <a:lnTo>
                    <a:pt x="216" y="208"/>
                  </a:lnTo>
                  <a:lnTo>
                    <a:pt x="194" y="211"/>
                  </a:lnTo>
                  <a:lnTo>
                    <a:pt x="173" y="213"/>
                  </a:lnTo>
                  <a:lnTo>
                    <a:pt x="155" y="214"/>
                  </a:lnTo>
                  <a:lnTo>
                    <a:pt x="137" y="215"/>
                  </a:lnTo>
                  <a:lnTo>
                    <a:pt x="123" y="215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99" y="216"/>
                  </a:lnTo>
                  <a:lnTo>
                    <a:pt x="89" y="215"/>
                  </a:lnTo>
                  <a:lnTo>
                    <a:pt x="69" y="213"/>
                  </a:lnTo>
                  <a:lnTo>
                    <a:pt x="45" y="208"/>
                  </a:lnTo>
                  <a:lnTo>
                    <a:pt x="23" y="201"/>
                  </a:lnTo>
                  <a:lnTo>
                    <a:pt x="6" y="190"/>
                  </a:lnTo>
                  <a:lnTo>
                    <a:pt x="0" y="176"/>
                  </a:lnTo>
                  <a:lnTo>
                    <a:pt x="9" y="158"/>
                  </a:lnTo>
                  <a:lnTo>
                    <a:pt x="39" y="135"/>
                  </a:lnTo>
                  <a:lnTo>
                    <a:pt x="42" y="133"/>
                  </a:lnTo>
                  <a:lnTo>
                    <a:pt x="43" y="132"/>
                  </a:lnTo>
                  <a:lnTo>
                    <a:pt x="45" y="131"/>
                  </a:lnTo>
                  <a:lnTo>
                    <a:pt x="47" y="130"/>
                  </a:lnTo>
                  <a:lnTo>
                    <a:pt x="50" y="130"/>
                  </a:lnTo>
                  <a:lnTo>
                    <a:pt x="54" y="129"/>
                  </a:lnTo>
                  <a:lnTo>
                    <a:pt x="62" y="127"/>
                  </a:lnTo>
                  <a:lnTo>
                    <a:pt x="72" y="124"/>
                  </a:lnTo>
                  <a:lnTo>
                    <a:pt x="83" y="121"/>
                  </a:lnTo>
                  <a:lnTo>
                    <a:pt x="97" y="117"/>
                  </a:lnTo>
                  <a:lnTo>
                    <a:pt x="111" y="113"/>
                  </a:lnTo>
                  <a:lnTo>
                    <a:pt x="126" y="108"/>
                  </a:lnTo>
                  <a:lnTo>
                    <a:pt x="142" y="104"/>
                  </a:lnTo>
                  <a:lnTo>
                    <a:pt x="157" y="98"/>
                  </a:lnTo>
                  <a:lnTo>
                    <a:pt x="173" y="91"/>
                  </a:lnTo>
                  <a:lnTo>
                    <a:pt x="189" y="84"/>
                  </a:lnTo>
                  <a:lnTo>
                    <a:pt x="204" y="77"/>
                  </a:lnTo>
                  <a:lnTo>
                    <a:pt x="218" y="69"/>
                  </a:lnTo>
                  <a:lnTo>
                    <a:pt x="231" y="61"/>
                  </a:lnTo>
                  <a:lnTo>
                    <a:pt x="242" y="5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0" name="Freeform 206"/>
            <p:cNvSpPr>
              <a:spLocks/>
            </p:cNvSpPr>
            <p:nvPr/>
          </p:nvSpPr>
          <p:spPr bwMode="auto">
            <a:xfrm>
              <a:off x="3852" y="3466"/>
              <a:ext cx="475" cy="215"/>
            </a:xfrm>
            <a:custGeom>
              <a:avLst/>
              <a:gdLst/>
              <a:ahLst/>
              <a:cxnLst>
                <a:cxn ang="0">
                  <a:pos x="237" y="50"/>
                </a:cxn>
                <a:cxn ang="0">
                  <a:pos x="258" y="34"/>
                </a:cxn>
                <a:cxn ang="0">
                  <a:pos x="280" y="20"/>
                </a:cxn>
                <a:cxn ang="0">
                  <a:pos x="302" y="10"/>
                </a:cxn>
                <a:cxn ang="0">
                  <a:pos x="325" y="3"/>
                </a:cxn>
                <a:cxn ang="0">
                  <a:pos x="345" y="0"/>
                </a:cxn>
                <a:cxn ang="0">
                  <a:pos x="367" y="2"/>
                </a:cxn>
                <a:cxn ang="0">
                  <a:pos x="388" y="7"/>
                </a:cxn>
                <a:cxn ang="0">
                  <a:pos x="408" y="18"/>
                </a:cxn>
                <a:cxn ang="0">
                  <a:pos x="426" y="32"/>
                </a:cxn>
                <a:cxn ang="0">
                  <a:pos x="441" y="49"/>
                </a:cxn>
                <a:cxn ang="0">
                  <a:pos x="451" y="67"/>
                </a:cxn>
                <a:cxn ang="0">
                  <a:pos x="456" y="87"/>
                </a:cxn>
                <a:cxn ang="0">
                  <a:pos x="454" y="108"/>
                </a:cxn>
                <a:cxn ang="0">
                  <a:pos x="442" y="127"/>
                </a:cxn>
                <a:cxn ang="0">
                  <a:pos x="421" y="146"/>
                </a:cxn>
                <a:cxn ang="0">
                  <a:pos x="389" y="162"/>
                </a:cxn>
                <a:cxn ang="0">
                  <a:pos x="370" y="169"/>
                </a:cxn>
                <a:cxn ang="0">
                  <a:pos x="348" y="174"/>
                </a:cxn>
                <a:cxn ang="0">
                  <a:pos x="326" y="180"/>
                </a:cxn>
                <a:cxn ang="0">
                  <a:pos x="302" y="185"/>
                </a:cxn>
                <a:cxn ang="0">
                  <a:pos x="279" y="189"/>
                </a:cxn>
                <a:cxn ang="0">
                  <a:pos x="256" y="193"/>
                </a:cxn>
                <a:cxn ang="0">
                  <a:pos x="233" y="196"/>
                </a:cxn>
                <a:cxn ang="0">
                  <a:pos x="210" y="199"/>
                </a:cxn>
                <a:cxn ang="0">
                  <a:pos x="189" y="201"/>
                </a:cxn>
                <a:cxn ang="0">
                  <a:pos x="168" y="203"/>
                </a:cxn>
                <a:cxn ang="0">
                  <a:pos x="151" y="204"/>
                </a:cxn>
                <a:cxn ang="0">
                  <a:pos x="135" y="206"/>
                </a:cxn>
                <a:cxn ang="0">
                  <a:pos x="121" y="206"/>
                </a:cxn>
                <a:cxn ang="0">
                  <a:pos x="109" y="207"/>
                </a:cxn>
                <a:cxn ang="0">
                  <a:pos x="102" y="207"/>
                </a:cxn>
                <a:cxn ang="0">
                  <a:pos x="98" y="207"/>
                </a:cxn>
                <a:cxn ang="0">
                  <a:pos x="87" y="206"/>
                </a:cxn>
                <a:cxn ang="0">
                  <a:pos x="68" y="204"/>
                </a:cxn>
                <a:cxn ang="0">
                  <a:pos x="45" y="200"/>
                </a:cxn>
                <a:cxn ang="0">
                  <a:pos x="23" y="193"/>
                </a:cxn>
                <a:cxn ang="0">
                  <a:pos x="6" y="184"/>
                </a:cxn>
                <a:cxn ang="0">
                  <a:pos x="0" y="170"/>
                </a:cxn>
                <a:cxn ang="0">
                  <a:pos x="9" y="153"/>
                </a:cxn>
                <a:cxn ang="0">
                  <a:pos x="39" y="129"/>
                </a:cxn>
                <a:cxn ang="0">
                  <a:pos x="41" y="128"/>
                </a:cxn>
                <a:cxn ang="0">
                  <a:pos x="43" y="127"/>
                </a:cxn>
                <a:cxn ang="0">
                  <a:pos x="45" y="127"/>
                </a:cxn>
                <a:cxn ang="0">
                  <a:pos x="46" y="126"/>
                </a:cxn>
                <a:cxn ang="0">
                  <a:pos x="48" y="125"/>
                </a:cxn>
                <a:cxn ang="0">
                  <a:pos x="54" y="124"/>
                </a:cxn>
                <a:cxn ang="0">
                  <a:pos x="61" y="123"/>
                </a:cxn>
                <a:cxn ang="0">
                  <a:pos x="70" y="119"/>
                </a:cxn>
                <a:cxn ang="0">
                  <a:pos x="82" y="117"/>
                </a:cxn>
                <a:cxn ang="0">
                  <a:pos x="94" y="113"/>
                </a:cxn>
                <a:cxn ang="0">
                  <a:pos x="108" y="109"/>
                </a:cxn>
                <a:cxn ang="0">
                  <a:pos x="123" y="104"/>
                </a:cxn>
                <a:cxn ang="0">
                  <a:pos x="139" y="100"/>
                </a:cxn>
                <a:cxn ang="0">
                  <a:pos x="154" y="94"/>
                </a:cxn>
                <a:cxn ang="0">
                  <a:pos x="170" y="88"/>
                </a:cxn>
                <a:cxn ang="0">
                  <a:pos x="185" y="81"/>
                </a:cxn>
                <a:cxn ang="0">
                  <a:pos x="200" y="74"/>
                </a:cxn>
                <a:cxn ang="0">
                  <a:pos x="214" y="66"/>
                </a:cxn>
                <a:cxn ang="0">
                  <a:pos x="226" y="58"/>
                </a:cxn>
                <a:cxn ang="0">
                  <a:pos x="237" y="50"/>
                </a:cxn>
              </a:cxnLst>
              <a:rect l="0" t="0" r="r" b="b"/>
              <a:pathLst>
                <a:path w="456" h="207">
                  <a:moveTo>
                    <a:pt x="237" y="50"/>
                  </a:moveTo>
                  <a:lnTo>
                    <a:pt x="258" y="34"/>
                  </a:lnTo>
                  <a:lnTo>
                    <a:pt x="280" y="20"/>
                  </a:lnTo>
                  <a:lnTo>
                    <a:pt x="302" y="10"/>
                  </a:lnTo>
                  <a:lnTo>
                    <a:pt x="325" y="3"/>
                  </a:lnTo>
                  <a:lnTo>
                    <a:pt x="345" y="0"/>
                  </a:lnTo>
                  <a:lnTo>
                    <a:pt x="367" y="2"/>
                  </a:lnTo>
                  <a:lnTo>
                    <a:pt x="388" y="7"/>
                  </a:lnTo>
                  <a:lnTo>
                    <a:pt x="408" y="18"/>
                  </a:lnTo>
                  <a:lnTo>
                    <a:pt x="426" y="32"/>
                  </a:lnTo>
                  <a:lnTo>
                    <a:pt x="441" y="49"/>
                  </a:lnTo>
                  <a:lnTo>
                    <a:pt x="451" y="67"/>
                  </a:lnTo>
                  <a:lnTo>
                    <a:pt x="456" y="87"/>
                  </a:lnTo>
                  <a:lnTo>
                    <a:pt x="454" y="108"/>
                  </a:lnTo>
                  <a:lnTo>
                    <a:pt x="442" y="127"/>
                  </a:lnTo>
                  <a:lnTo>
                    <a:pt x="421" y="146"/>
                  </a:lnTo>
                  <a:lnTo>
                    <a:pt x="389" y="162"/>
                  </a:lnTo>
                  <a:lnTo>
                    <a:pt x="370" y="169"/>
                  </a:lnTo>
                  <a:lnTo>
                    <a:pt x="348" y="174"/>
                  </a:lnTo>
                  <a:lnTo>
                    <a:pt x="326" y="180"/>
                  </a:lnTo>
                  <a:lnTo>
                    <a:pt x="302" y="185"/>
                  </a:lnTo>
                  <a:lnTo>
                    <a:pt x="279" y="189"/>
                  </a:lnTo>
                  <a:lnTo>
                    <a:pt x="256" y="193"/>
                  </a:lnTo>
                  <a:lnTo>
                    <a:pt x="233" y="196"/>
                  </a:lnTo>
                  <a:lnTo>
                    <a:pt x="210" y="199"/>
                  </a:lnTo>
                  <a:lnTo>
                    <a:pt x="189" y="201"/>
                  </a:lnTo>
                  <a:lnTo>
                    <a:pt x="168" y="203"/>
                  </a:lnTo>
                  <a:lnTo>
                    <a:pt x="151" y="204"/>
                  </a:lnTo>
                  <a:lnTo>
                    <a:pt x="135" y="206"/>
                  </a:lnTo>
                  <a:lnTo>
                    <a:pt x="121" y="206"/>
                  </a:lnTo>
                  <a:lnTo>
                    <a:pt x="109" y="207"/>
                  </a:lnTo>
                  <a:lnTo>
                    <a:pt x="102" y="207"/>
                  </a:lnTo>
                  <a:lnTo>
                    <a:pt x="98" y="207"/>
                  </a:lnTo>
                  <a:lnTo>
                    <a:pt x="87" y="206"/>
                  </a:lnTo>
                  <a:lnTo>
                    <a:pt x="68" y="204"/>
                  </a:lnTo>
                  <a:lnTo>
                    <a:pt x="45" y="200"/>
                  </a:lnTo>
                  <a:lnTo>
                    <a:pt x="23" y="193"/>
                  </a:lnTo>
                  <a:lnTo>
                    <a:pt x="6" y="184"/>
                  </a:lnTo>
                  <a:lnTo>
                    <a:pt x="0" y="170"/>
                  </a:lnTo>
                  <a:lnTo>
                    <a:pt x="9" y="153"/>
                  </a:lnTo>
                  <a:lnTo>
                    <a:pt x="39" y="129"/>
                  </a:lnTo>
                  <a:lnTo>
                    <a:pt x="41" y="128"/>
                  </a:lnTo>
                  <a:lnTo>
                    <a:pt x="43" y="127"/>
                  </a:lnTo>
                  <a:lnTo>
                    <a:pt x="45" y="127"/>
                  </a:lnTo>
                  <a:lnTo>
                    <a:pt x="46" y="126"/>
                  </a:lnTo>
                  <a:lnTo>
                    <a:pt x="48" y="125"/>
                  </a:lnTo>
                  <a:lnTo>
                    <a:pt x="54" y="124"/>
                  </a:lnTo>
                  <a:lnTo>
                    <a:pt x="61" y="123"/>
                  </a:lnTo>
                  <a:lnTo>
                    <a:pt x="70" y="119"/>
                  </a:lnTo>
                  <a:lnTo>
                    <a:pt x="82" y="117"/>
                  </a:lnTo>
                  <a:lnTo>
                    <a:pt x="94" y="113"/>
                  </a:lnTo>
                  <a:lnTo>
                    <a:pt x="108" y="109"/>
                  </a:lnTo>
                  <a:lnTo>
                    <a:pt x="123" y="104"/>
                  </a:lnTo>
                  <a:lnTo>
                    <a:pt x="139" y="100"/>
                  </a:lnTo>
                  <a:lnTo>
                    <a:pt x="154" y="94"/>
                  </a:lnTo>
                  <a:lnTo>
                    <a:pt x="170" y="88"/>
                  </a:lnTo>
                  <a:lnTo>
                    <a:pt x="185" y="81"/>
                  </a:lnTo>
                  <a:lnTo>
                    <a:pt x="200" y="74"/>
                  </a:lnTo>
                  <a:lnTo>
                    <a:pt x="214" y="66"/>
                  </a:lnTo>
                  <a:lnTo>
                    <a:pt x="226" y="58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FF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1" name="Freeform 207"/>
            <p:cNvSpPr>
              <a:spLocks/>
            </p:cNvSpPr>
            <p:nvPr/>
          </p:nvSpPr>
          <p:spPr bwMode="auto">
            <a:xfrm>
              <a:off x="3859" y="3473"/>
              <a:ext cx="463" cy="206"/>
            </a:xfrm>
            <a:custGeom>
              <a:avLst/>
              <a:gdLst/>
              <a:ahLst/>
              <a:cxnLst>
                <a:cxn ang="0">
                  <a:pos x="232" y="49"/>
                </a:cxn>
                <a:cxn ang="0">
                  <a:pos x="253" y="32"/>
                </a:cxn>
                <a:cxn ang="0">
                  <a:pos x="274" y="20"/>
                </a:cxn>
                <a:cxn ang="0">
                  <a:pos x="296" y="11"/>
                </a:cxn>
                <a:cxn ang="0">
                  <a:pos x="318" y="4"/>
                </a:cxn>
                <a:cxn ang="0">
                  <a:pos x="338" y="0"/>
                </a:cxn>
                <a:cxn ang="0">
                  <a:pos x="360" y="1"/>
                </a:cxn>
                <a:cxn ang="0">
                  <a:pos x="381" y="7"/>
                </a:cxn>
                <a:cxn ang="0">
                  <a:pos x="400" y="16"/>
                </a:cxn>
                <a:cxn ang="0">
                  <a:pos x="418" y="30"/>
                </a:cxn>
                <a:cxn ang="0">
                  <a:pos x="433" y="46"/>
                </a:cxn>
                <a:cxn ang="0">
                  <a:pos x="442" y="64"/>
                </a:cxn>
                <a:cxn ang="0">
                  <a:pos x="445" y="82"/>
                </a:cxn>
                <a:cxn ang="0">
                  <a:pos x="442" y="102"/>
                </a:cxn>
                <a:cxn ang="0">
                  <a:pos x="430" y="120"/>
                </a:cxn>
                <a:cxn ang="0">
                  <a:pos x="410" y="137"/>
                </a:cxn>
                <a:cxn ang="0">
                  <a:pos x="377" y="152"/>
                </a:cxn>
                <a:cxn ang="0">
                  <a:pos x="358" y="159"/>
                </a:cxn>
                <a:cxn ang="0">
                  <a:pos x="337" y="165"/>
                </a:cxn>
                <a:cxn ang="0">
                  <a:pos x="315" y="171"/>
                </a:cxn>
                <a:cxn ang="0">
                  <a:pos x="293" y="175"/>
                </a:cxn>
                <a:cxn ang="0">
                  <a:pos x="270" y="180"/>
                </a:cxn>
                <a:cxn ang="0">
                  <a:pos x="247" y="183"/>
                </a:cxn>
                <a:cxn ang="0">
                  <a:pos x="225" y="187"/>
                </a:cxn>
                <a:cxn ang="0">
                  <a:pos x="204" y="189"/>
                </a:cxn>
                <a:cxn ang="0">
                  <a:pos x="183" y="191"/>
                </a:cxn>
                <a:cxn ang="0">
                  <a:pos x="163" y="193"/>
                </a:cxn>
                <a:cxn ang="0">
                  <a:pos x="146" y="195"/>
                </a:cxn>
                <a:cxn ang="0">
                  <a:pos x="131" y="196"/>
                </a:cxn>
                <a:cxn ang="0">
                  <a:pos x="117" y="196"/>
                </a:cxn>
                <a:cxn ang="0">
                  <a:pos x="107" y="197"/>
                </a:cxn>
                <a:cxn ang="0">
                  <a:pos x="100" y="197"/>
                </a:cxn>
                <a:cxn ang="0">
                  <a:pos x="95" y="197"/>
                </a:cxn>
                <a:cxn ang="0">
                  <a:pos x="85" y="197"/>
                </a:cxn>
                <a:cxn ang="0">
                  <a:pos x="65" y="195"/>
                </a:cxn>
                <a:cxn ang="0">
                  <a:pos x="43" y="191"/>
                </a:cxn>
                <a:cxn ang="0">
                  <a:pos x="22" y="185"/>
                </a:cxn>
                <a:cxn ang="0">
                  <a:pos x="5" y="175"/>
                </a:cxn>
                <a:cxn ang="0">
                  <a:pos x="0" y="163"/>
                </a:cxn>
                <a:cxn ang="0">
                  <a:pos x="9" y="145"/>
                </a:cxn>
                <a:cxn ang="0">
                  <a:pos x="39" y="123"/>
                </a:cxn>
                <a:cxn ang="0">
                  <a:pos x="40" y="123"/>
                </a:cxn>
                <a:cxn ang="0">
                  <a:pos x="42" y="122"/>
                </a:cxn>
                <a:cxn ang="0">
                  <a:pos x="43" y="121"/>
                </a:cxn>
                <a:cxn ang="0">
                  <a:pos x="45" y="120"/>
                </a:cxn>
                <a:cxn ang="0">
                  <a:pos x="47" y="119"/>
                </a:cxn>
                <a:cxn ang="0">
                  <a:pos x="53" y="118"/>
                </a:cxn>
                <a:cxn ang="0">
                  <a:pos x="60" y="117"/>
                </a:cxn>
                <a:cxn ang="0">
                  <a:pos x="70" y="114"/>
                </a:cxn>
                <a:cxn ang="0">
                  <a:pos x="80" y="111"/>
                </a:cxn>
                <a:cxn ang="0">
                  <a:pos x="93" y="109"/>
                </a:cxn>
                <a:cxn ang="0">
                  <a:pos x="107" y="104"/>
                </a:cxn>
                <a:cxn ang="0">
                  <a:pos x="122" y="99"/>
                </a:cxn>
                <a:cxn ang="0">
                  <a:pos x="137" y="95"/>
                </a:cxn>
                <a:cxn ang="0">
                  <a:pos x="152" y="90"/>
                </a:cxn>
                <a:cxn ang="0">
                  <a:pos x="167" y="84"/>
                </a:cxn>
                <a:cxn ang="0">
                  <a:pos x="182" y="77"/>
                </a:cxn>
                <a:cxn ang="0">
                  <a:pos x="196" y="72"/>
                </a:cxn>
                <a:cxn ang="0">
                  <a:pos x="209" y="64"/>
                </a:cxn>
                <a:cxn ang="0">
                  <a:pos x="222" y="57"/>
                </a:cxn>
                <a:cxn ang="0">
                  <a:pos x="232" y="49"/>
                </a:cxn>
              </a:cxnLst>
              <a:rect l="0" t="0" r="r" b="b"/>
              <a:pathLst>
                <a:path w="445" h="197">
                  <a:moveTo>
                    <a:pt x="232" y="49"/>
                  </a:moveTo>
                  <a:lnTo>
                    <a:pt x="253" y="32"/>
                  </a:lnTo>
                  <a:lnTo>
                    <a:pt x="274" y="20"/>
                  </a:lnTo>
                  <a:lnTo>
                    <a:pt x="296" y="11"/>
                  </a:lnTo>
                  <a:lnTo>
                    <a:pt x="318" y="4"/>
                  </a:lnTo>
                  <a:lnTo>
                    <a:pt x="338" y="0"/>
                  </a:lnTo>
                  <a:lnTo>
                    <a:pt x="360" y="1"/>
                  </a:lnTo>
                  <a:lnTo>
                    <a:pt x="381" y="7"/>
                  </a:lnTo>
                  <a:lnTo>
                    <a:pt x="400" y="16"/>
                  </a:lnTo>
                  <a:lnTo>
                    <a:pt x="418" y="30"/>
                  </a:lnTo>
                  <a:lnTo>
                    <a:pt x="433" y="46"/>
                  </a:lnTo>
                  <a:lnTo>
                    <a:pt x="442" y="64"/>
                  </a:lnTo>
                  <a:lnTo>
                    <a:pt x="445" y="82"/>
                  </a:lnTo>
                  <a:lnTo>
                    <a:pt x="442" y="102"/>
                  </a:lnTo>
                  <a:lnTo>
                    <a:pt x="430" y="120"/>
                  </a:lnTo>
                  <a:lnTo>
                    <a:pt x="410" y="137"/>
                  </a:lnTo>
                  <a:lnTo>
                    <a:pt x="377" y="152"/>
                  </a:lnTo>
                  <a:lnTo>
                    <a:pt x="358" y="159"/>
                  </a:lnTo>
                  <a:lnTo>
                    <a:pt x="337" y="165"/>
                  </a:lnTo>
                  <a:lnTo>
                    <a:pt x="315" y="171"/>
                  </a:lnTo>
                  <a:lnTo>
                    <a:pt x="293" y="175"/>
                  </a:lnTo>
                  <a:lnTo>
                    <a:pt x="270" y="180"/>
                  </a:lnTo>
                  <a:lnTo>
                    <a:pt x="247" y="183"/>
                  </a:lnTo>
                  <a:lnTo>
                    <a:pt x="225" y="187"/>
                  </a:lnTo>
                  <a:lnTo>
                    <a:pt x="204" y="189"/>
                  </a:lnTo>
                  <a:lnTo>
                    <a:pt x="183" y="191"/>
                  </a:lnTo>
                  <a:lnTo>
                    <a:pt x="163" y="193"/>
                  </a:lnTo>
                  <a:lnTo>
                    <a:pt x="146" y="195"/>
                  </a:lnTo>
                  <a:lnTo>
                    <a:pt x="131" y="196"/>
                  </a:lnTo>
                  <a:lnTo>
                    <a:pt x="117" y="196"/>
                  </a:lnTo>
                  <a:lnTo>
                    <a:pt x="107" y="197"/>
                  </a:lnTo>
                  <a:lnTo>
                    <a:pt x="100" y="197"/>
                  </a:lnTo>
                  <a:lnTo>
                    <a:pt x="95" y="197"/>
                  </a:lnTo>
                  <a:lnTo>
                    <a:pt x="85" y="197"/>
                  </a:lnTo>
                  <a:lnTo>
                    <a:pt x="65" y="195"/>
                  </a:lnTo>
                  <a:lnTo>
                    <a:pt x="43" y="191"/>
                  </a:lnTo>
                  <a:lnTo>
                    <a:pt x="22" y="185"/>
                  </a:lnTo>
                  <a:lnTo>
                    <a:pt x="5" y="175"/>
                  </a:lnTo>
                  <a:lnTo>
                    <a:pt x="0" y="163"/>
                  </a:lnTo>
                  <a:lnTo>
                    <a:pt x="9" y="145"/>
                  </a:lnTo>
                  <a:lnTo>
                    <a:pt x="39" y="123"/>
                  </a:lnTo>
                  <a:lnTo>
                    <a:pt x="40" y="123"/>
                  </a:lnTo>
                  <a:lnTo>
                    <a:pt x="42" y="122"/>
                  </a:lnTo>
                  <a:lnTo>
                    <a:pt x="43" y="121"/>
                  </a:lnTo>
                  <a:lnTo>
                    <a:pt x="45" y="120"/>
                  </a:lnTo>
                  <a:lnTo>
                    <a:pt x="47" y="119"/>
                  </a:lnTo>
                  <a:lnTo>
                    <a:pt x="53" y="118"/>
                  </a:lnTo>
                  <a:lnTo>
                    <a:pt x="60" y="117"/>
                  </a:lnTo>
                  <a:lnTo>
                    <a:pt x="70" y="114"/>
                  </a:lnTo>
                  <a:lnTo>
                    <a:pt x="80" y="111"/>
                  </a:lnTo>
                  <a:lnTo>
                    <a:pt x="93" y="109"/>
                  </a:lnTo>
                  <a:lnTo>
                    <a:pt x="107" y="104"/>
                  </a:lnTo>
                  <a:lnTo>
                    <a:pt x="122" y="99"/>
                  </a:lnTo>
                  <a:lnTo>
                    <a:pt x="137" y="95"/>
                  </a:lnTo>
                  <a:lnTo>
                    <a:pt x="152" y="90"/>
                  </a:lnTo>
                  <a:lnTo>
                    <a:pt x="167" y="84"/>
                  </a:lnTo>
                  <a:lnTo>
                    <a:pt x="182" y="77"/>
                  </a:lnTo>
                  <a:lnTo>
                    <a:pt x="196" y="72"/>
                  </a:lnTo>
                  <a:lnTo>
                    <a:pt x="209" y="64"/>
                  </a:lnTo>
                  <a:lnTo>
                    <a:pt x="222" y="57"/>
                  </a:lnTo>
                  <a:lnTo>
                    <a:pt x="232" y="49"/>
                  </a:lnTo>
                  <a:close/>
                </a:path>
              </a:pathLst>
            </a:custGeom>
            <a:solidFill>
              <a:srgbClr val="FF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2" name="Freeform 208"/>
            <p:cNvSpPr>
              <a:spLocks/>
            </p:cNvSpPr>
            <p:nvPr/>
          </p:nvSpPr>
          <p:spPr bwMode="auto">
            <a:xfrm>
              <a:off x="3865" y="3479"/>
              <a:ext cx="451" cy="193"/>
            </a:xfrm>
            <a:custGeom>
              <a:avLst/>
              <a:gdLst/>
              <a:ahLst/>
              <a:cxnLst>
                <a:cxn ang="0">
                  <a:pos x="229" y="46"/>
                </a:cxn>
                <a:cxn ang="0">
                  <a:pos x="249" y="31"/>
                </a:cxn>
                <a:cxn ang="0">
                  <a:pos x="270" y="18"/>
                </a:cxn>
                <a:cxn ang="0">
                  <a:pos x="291" y="9"/>
                </a:cxn>
                <a:cxn ang="0">
                  <a:pos x="311" y="2"/>
                </a:cxn>
                <a:cxn ang="0">
                  <a:pos x="333" y="0"/>
                </a:cxn>
                <a:cxn ang="0">
                  <a:pos x="354" y="1"/>
                </a:cxn>
                <a:cxn ang="0">
                  <a:pos x="374" y="6"/>
                </a:cxn>
                <a:cxn ang="0">
                  <a:pos x="393" y="15"/>
                </a:cxn>
                <a:cxn ang="0">
                  <a:pos x="410" y="28"/>
                </a:cxn>
                <a:cxn ang="0">
                  <a:pos x="424" y="43"/>
                </a:cxn>
                <a:cxn ang="0">
                  <a:pos x="434" y="60"/>
                </a:cxn>
                <a:cxn ang="0">
                  <a:pos x="436" y="77"/>
                </a:cxn>
                <a:cxn ang="0">
                  <a:pos x="432" y="96"/>
                </a:cxn>
                <a:cxn ang="0">
                  <a:pos x="421" y="113"/>
                </a:cxn>
                <a:cxn ang="0">
                  <a:pos x="399" y="129"/>
                </a:cxn>
                <a:cxn ang="0">
                  <a:pos x="368" y="144"/>
                </a:cxn>
                <a:cxn ang="0">
                  <a:pos x="348" y="151"/>
                </a:cxn>
                <a:cxn ang="0">
                  <a:pos x="329" y="157"/>
                </a:cxn>
                <a:cxn ang="0">
                  <a:pos x="307" y="161"/>
                </a:cxn>
                <a:cxn ang="0">
                  <a:pos x="286" y="166"/>
                </a:cxn>
                <a:cxn ang="0">
                  <a:pos x="263" y="170"/>
                </a:cxn>
                <a:cxn ang="0">
                  <a:pos x="241" y="174"/>
                </a:cxn>
                <a:cxn ang="0">
                  <a:pos x="219" y="176"/>
                </a:cxn>
                <a:cxn ang="0">
                  <a:pos x="199" y="179"/>
                </a:cxn>
                <a:cxn ang="0">
                  <a:pos x="179" y="181"/>
                </a:cxn>
                <a:cxn ang="0">
                  <a:pos x="161" y="183"/>
                </a:cxn>
                <a:cxn ang="0">
                  <a:pos x="143" y="184"/>
                </a:cxn>
                <a:cxn ang="0">
                  <a:pos x="128" y="185"/>
                </a:cxn>
                <a:cxn ang="0">
                  <a:pos x="116" y="185"/>
                </a:cxn>
                <a:cxn ang="0">
                  <a:pos x="105" y="187"/>
                </a:cxn>
                <a:cxn ang="0">
                  <a:pos x="98" y="187"/>
                </a:cxn>
                <a:cxn ang="0">
                  <a:pos x="94" y="187"/>
                </a:cxn>
                <a:cxn ang="0">
                  <a:pos x="83" y="187"/>
                </a:cxn>
                <a:cxn ang="0">
                  <a:pos x="65" y="185"/>
                </a:cxn>
                <a:cxn ang="0">
                  <a:pos x="43" y="182"/>
                </a:cxn>
                <a:cxn ang="0">
                  <a:pos x="22" y="176"/>
                </a:cxn>
                <a:cxn ang="0">
                  <a:pos x="6" y="168"/>
                </a:cxn>
                <a:cxn ang="0">
                  <a:pos x="0" y="155"/>
                </a:cxn>
                <a:cxn ang="0">
                  <a:pos x="11" y="139"/>
                </a:cxn>
                <a:cxn ang="0">
                  <a:pos x="40" y="119"/>
                </a:cxn>
                <a:cxn ang="0">
                  <a:pos x="41" y="117"/>
                </a:cxn>
                <a:cxn ang="0">
                  <a:pos x="42" y="116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8" y="114"/>
                </a:cxn>
                <a:cxn ang="0">
                  <a:pos x="52" y="113"/>
                </a:cxn>
                <a:cxn ang="0">
                  <a:pos x="60" y="112"/>
                </a:cxn>
                <a:cxn ang="0">
                  <a:pos x="70" y="109"/>
                </a:cxn>
                <a:cxn ang="0">
                  <a:pos x="81" y="106"/>
                </a:cxn>
                <a:cxn ang="0">
                  <a:pos x="93" y="104"/>
                </a:cxn>
                <a:cxn ang="0">
                  <a:pos x="106" y="99"/>
                </a:cxn>
                <a:cxn ang="0">
                  <a:pos x="120" y="96"/>
                </a:cxn>
                <a:cxn ang="0">
                  <a:pos x="135" y="91"/>
                </a:cxn>
                <a:cxn ang="0">
                  <a:pos x="150" y="85"/>
                </a:cxn>
                <a:cxn ang="0">
                  <a:pos x="165" y="79"/>
                </a:cxn>
                <a:cxn ang="0">
                  <a:pos x="179" y="74"/>
                </a:cxn>
                <a:cxn ang="0">
                  <a:pos x="193" y="68"/>
                </a:cxn>
                <a:cxn ang="0">
                  <a:pos x="207" y="61"/>
                </a:cxn>
                <a:cxn ang="0">
                  <a:pos x="218" y="54"/>
                </a:cxn>
                <a:cxn ang="0">
                  <a:pos x="229" y="46"/>
                </a:cxn>
              </a:cxnLst>
              <a:rect l="0" t="0" r="r" b="b"/>
              <a:pathLst>
                <a:path w="436" h="187">
                  <a:moveTo>
                    <a:pt x="229" y="46"/>
                  </a:moveTo>
                  <a:lnTo>
                    <a:pt x="249" y="31"/>
                  </a:lnTo>
                  <a:lnTo>
                    <a:pt x="270" y="18"/>
                  </a:lnTo>
                  <a:lnTo>
                    <a:pt x="291" y="9"/>
                  </a:lnTo>
                  <a:lnTo>
                    <a:pt x="311" y="2"/>
                  </a:lnTo>
                  <a:lnTo>
                    <a:pt x="333" y="0"/>
                  </a:lnTo>
                  <a:lnTo>
                    <a:pt x="354" y="1"/>
                  </a:lnTo>
                  <a:lnTo>
                    <a:pt x="374" y="6"/>
                  </a:lnTo>
                  <a:lnTo>
                    <a:pt x="393" y="15"/>
                  </a:lnTo>
                  <a:lnTo>
                    <a:pt x="410" y="28"/>
                  </a:lnTo>
                  <a:lnTo>
                    <a:pt x="424" y="43"/>
                  </a:lnTo>
                  <a:lnTo>
                    <a:pt x="434" y="60"/>
                  </a:lnTo>
                  <a:lnTo>
                    <a:pt x="436" y="77"/>
                  </a:lnTo>
                  <a:lnTo>
                    <a:pt x="432" y="96"/>
                  </a:lnTo>
                  <a:lnTo>
                    <a:pt x="421" y="113"/>
                  </a:lnTo>
                  <a:lnTo>
                    <a:pt x="399" y="129"/>
                  </a:lnTo>
                  <a:lnTo>
                    <a:pt x="368" y="144"/>
                  </a:lnTo>
                  <a:lnTo>
                    <a:pt x="348" y="151"/>
                  </a:lnTo>
                  <a:lnTo>
                    <a:pt x="329" y="157"/>
                  </a:lnTo>
                  <a:lnTo>
                    <a:pt x="307" y="161"/>
                  </a:lnTo>
                  <a:lnTo>
                    <a:pt x="286" y="166"/>
                  </a:lnTo>
                  <a:lnTo>
                    <a:pt x="263" y="170"/>
                  </a:lnTo>
                  <a:lnTo>
                    <a:pt x="241" y="174"/>
                  </a:lnTo>
                  <a:lnTo>
                    <a:pt x="219" y="176"/>
                  </a:lnTo>
                  <a:lnTo>
                    <a:pt x="199" y="179"/>
                  </a:lnTo>
                  <a:lnTo>
                    <a:pt x="179" y="181"/>
                  </a:lnTo>
                  <a:lnTo>
                    <a:pt x="161" y="183"/>
                  </a:lnTo>
                  <a:lnTo>
                    <a:pt x="143" y="184"/>
                  </a:lnTo>
                  <a:lnTo>
                    <a:pt x="128" y="185"/>
                  </a:lnTo>
                  <a:lnTo>
                    <a:pt x="116" y="185"/>
                  </a:lnTo>
                  <a:lnTo>
                    <a:pt x="105" y="187"/>
                  </a:lnTo>
                  <a:lnTo>
                    <a:pt x="98" y="187"/>
                  </a:lnTo>
                  <a:lnTo>
                    <a:pt x="94" y="187"/>
                  </a:lnTo>
                  <a:lnTo>
                    <a:pt x="83" y="187"/>
                  </a:lnTo>
                  <a:lnTo>
                    <a:pt x="65" y="185"/>
                  </a:lnTo>
                  <a:lnTo>
                    <a:pt x="43" y="182"/>
                  </a:lnTo>
                  <a:lnTo>
                    <a:pt x="22" y="176"/>
                  </a:lnTo>
                  <a:lnTo>
                    <a:pt x="6" y="168"/>
                  </a:lnTo>
                  <a:lnTo>
                    <a:pt x="0" y="155"/>
                  </a:lnTo>
                  <a:lnTo>
                    <a:pt x="11" y="139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2" y="116"/>
                  </a:lnTo>
                  <a:lnTo>
                    <a:pt x="43" y="116"/>
                  </a:lnTo>
                  <a:lnTo>
                    <a:pt x="44" y="115"/>
                  </a:lnTo>
                  <a:lnTo>
                    <a:pt x="48" y="114"/>
                  </a:lnTo>
                  <a:lnTo>
                    <a:pt x="52" y="113"/>
                  </a:lnTo>
                  <a:lnTo>
                    <a:pt x="60" y="112"/>
                  </a:lnTo>
                  <a:lnTo>
                    <a:pt x="70" y="109"/>
                  </a:lnTo>
                  <a:lnTo>
                    <a:pt x="81" y="106"/>
                  </a:lnTo>
                  <a:lnTo>
                    <a:pt x="93" y="104"/>
                  </a:lnTo>
                  <a:lnTo>
                    <a:pt x="106" y="99"/>
                  </a:lnTo>
                  <a:lnTo>
                    <a:pt x="120" y="96"/>
                  </a:lnTo>
                  <a:lnTo>
                    <a:pt x="135" y="91"/>
                  </a:lnTo>
                  <a:lnTo>
                    <a:pt x="150" y="85"/>
                  </a:lnTo>
                  <a:lnTo>
                    <a:pt x="165" y="79"/>
                  </a:lnTo>
                  <a:lnTo>
                    <a:pt x="179" y="74"/>
                  </a:lnTo>
                  <a:lnTo>
                    <a:pt x="193" y="68"/>
                  </a:lnTo>
                  <a:lnTo>
                    <a:pt x="207" y="61"/>
                  </a:lnTo>
                  <a:lnTo>
                    <a:pt x="218" y="54"/>
                  </a:lnTo>
                  <a:lnTo>
                    <a:pt x="229" y="46"/>
                  </a:lnTo>
                  <a:close/>
                </a:path>
              </a:pathLst>
            </a:custGeom>
            <a:solidFill>
              <a:srgbClr val="FF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3" name="Freeform 209"/>
            <p:cNvSpPr>
              <a:spLocks/>
            </p:cNvSpPr>
            <p:nvPr/>
          </p:nvSpPr>
          <p:spPr bwMode="auto">
            <a:xfrm>
              <a:off x="3871" y="3485"/>
              <a:ext cx="441" cy="183"/>
            </a:xfrm>
            <a:custGeom>
              <a:avLst/>
              <a:gdLst/>
              <a:ahLst/>
              <a:cxnLst>
                <a:cxn ang="0">
                  <a:pos x="224" y="44"/>
                </a:cxn>
                <a:cxn ang="0">
                  <a:pos x="243" y="30"/>
                </a:cxn>
                <a:cxn ang="0">
                  <a:pos x="264" y="18"/>
                </a:cxn>
                <a:cxn ang="0">
                  <a:pos x="285" y="9"/>
                </a:cxn>
                <a:cxn ang="0">
                  <a:pos x="305" y="2"/>
                </a:cxn>
                <a:cxn ang="0">
                  <a:pos x="326" y="0"/>
                </a:cxn>
                <a:cxn ang="0">
                  <a:pos x="346" y="1"/>
                </a:cxn>
                <a:cxn ang="0">
                  <a:pos x="365" y="6"/>
                </a:cxn>
                <a:cxn ang="0">
                  <a:pos x="385" y="14"/>
                </a:cxn>
                <a:cxn ang="0">
                  <a:pos x="401" y="25"/>
                </a:cxn>
                <a:cxn ang="0">
                  <a:pos x="415" y="40"/>
                </a:cxn>
                <a:cxn ang="0">
                  <a:pos x="423" y="55"/>
                </a:cxn>
                <a:cxn ang="0">
                  <a:pos x="425" y="72"/>
                </a:cxn>
                <a:cxn ang="0">
                  <a:pos x="422" y="88"/>
                </a:cxn>
                <a:cxn ang="0">
                  <a:pos x="409" y="105"/>
                </a:cxn>
                <a:cxn ang="0">
                  <a:pos x="388" y="121"/>
                </a:cxn>
                <a:cxn ang="0">
                  <a:pos x="357" y="135"/>
                </a:cxn>
                <a:cxn ang="0">
                  <a:pos x="339" y="141"/>
                </a:cxn>
                <a:cxn ang="0">
                  <a:pos x="318" y="146"/>
                </a:cxn>
                <a:cxn ang="0">
                  <a:pos x="297" y="152"/>
                </a:cxn>
                <a:cxn ang="0">
                  <a:pos x="277" y="156"/>
                </a:cxn>
                <a:cxn ang="0">
                  <a:pos x="255" y="160"/>
                </a:cxn>
                <a:cxn ang="0">
                  <a:pos x="234" y="163"/>
                </a:cxn>
                <a:cxn ang="0">
                  <a:pos x="213" y="167"/>
                </a:cxn>
                <a:cxn ang="0">
                  <a:pos x="193" y="169"/>
                </a:cxn>
                <a:cxn ang="0">
                  <a:pos x="174" y="170"/>
                </a:cxn>
                <a:cxn ang="0">
                  <a:pos x="156" y="173"/>
                </a:cxn>
                <a:cxn ang="0">
                  <a:pos x="140" y="174"/>
                </a:cxn>
                <a:cxn ang="0">
                  <a:pos x="125" y="175"/>
                </a:cxn>
                <a:cxn ang="0">
                  <a:pos x="113" y="175"/>
                </a:cxn>
                <a:cxn ang="0">
                  <a:pos x="103" y="176"/>
                </a:cxn>
                <a:cxn ang="0">
                  <a:pos x="96" y="176"/>
                </a:cxn>
                <a:cxn ang="0">
                  <a:pos x="92" y="176"/>
                </a:cxn>
                <a:cxn ang="0">
                  <a:pos x="82" y="176"/>
                </a:cxn>
                <a:cxn ang="0">
                  <a:pos x="64" y="175"/>
                </a:cxn>
                <a:cxn ang="0">
                  <a:pos x="42" y="173"/>
                </a:cxn>
                <a:cxn ang="0">
                  <a:pos x="21" y="168"/>
                </a:cxn>
                <a:cxn ang="0">
                  <a:pos x="5" y="160"/>
                </a:cxn>
                <a:cxn ang="0">
                  <a:pos x="0" y="149"/>
                </a:cxn>
                <a:cxn ang="0">
                  <a:pos x="11" y="133"/>
                </a:cxn>
                <a:cxn ang="0">
                  <a:pos x="39" y="113"/>
                </a:cxn>
                <a:cxn ang="0">
                  <a:pos x="41" y="111"/>
                </a:cxn>
                <a:cxn ang="0">
                  <a:pos x="42" y="111"/>
                </a:cxn>
                <a:cxn ang="0">
                  <a:pos x="42" y="110"/>
                </a:cxn>
                <a:cxn ang="0">
                  <a:pos x="43" y="110"/>
                </a:cxn>
                <a:cxn ang="0">
                  <a:pos x="52" y="108"/>
                </a:cxn>
                <a:cxn ang="0">
                  <a:pos x="68" y="103"/>
                </a:cxn>
                <a:cxn ang="0">
                  <a:pos x="91" y="98"/>
                </a:cxn>
                <a:cxn ang="0">
                  <a:pos x="118" y="91"/>
                </a:cxn>
                <a:cxn ang="0">
                  <a:pos x="147" y="82"/>
                </a:cxn>
                <a:cxn ang="0">
                  <a:pos x="175" y="70"/>
                </a:cxn>
                <a:cxn ang="0">
                  <a:pos x="202" y="57"/>
                </a:cxn>
                <a:cxn ang="0">
                  <a:pos x="224" y="44"/>
                </a:cxn>
              </a:cxnLst>
              <a:rect l="0" t="0" r="r" b="b"/>
              <a:pathLst>
                <a:path w="425" h="176">
                  <a:moveTo>
                    <a:pt x="224" y="44"/>
                  </a:moveTo>
                  <a:lnTo>
                    <a:pt x="243" y="30"/>
                  </a:lnTo>
                  <a:lnTo>
                    <a:pt x="264" y="18"/>
                  </a:lnTo>
                  <a:lnTo>
                    <a:pt x="285" y="9"/>
                  </a:lnTo>
                  <a:lnTo>
                    <a:pt x="305" y="2"/>
                  </a:lnTo>
                  <a:lnTo>
                    <a:pt x="326" y="0"/>
                  </a:lnTo>
                  <a:lnTo>
                    <a:pt x="346" y="1"/>
                  </a:lnTo>
                  <a:lnTo>
                    <a:pt x="365" y="6"/>
                  </a:lnTo>
                  <a:lnTo>
                    <a:pt x="385" y="14"/>
                  </a:lnTo>
                  <a:lnTo>
                    <a:pt x="401" y="25"/>
                  </a:lnTo>
                  <a:lnTo>
                    <a:pt x="415" y="40"/>
                  </a:lnTo>
                  <a:lnTo>
                    <a:pt x="423" y="55"/>
                  </a:lnTo>
                  <a:lnTo>
                    <a:pt x="425" y="72"/>
                  </a:lnTo>
                  <a:lnTo>
                    <a:pt x="422" y="88"/>
                  </a:lnTo>
                  <a:lnTo>
                    <a:pt x="409" y="105"/>
                  </a:lnTo>
                  <a:lnTo>
                    <a:pt x="388" y="121"/>
                  </a:lnTo>
                  <a:lnTo>
                    <a:pt x="357" y="135"/>
                  </a:lnTo>
                  <a:lnTo>
                    <a:pt x="339" y="141"/>
                  </a:lnTo>
                  <a:lnTo>
                    <a:pt x="318" y="146"/>
                  </a:lnTo>
                  <a:lnTo>
                    <a:pt x="297" y="152"/>
                  </a:lnTo>
                  <a:lnTo>
                    <a:pt x="277" y="156"/>
                  </a:lnTo>
                  <a:lnTo>
                    <a:pt x="255" y="160"/>
                  </a:lnTo>
                  <a:lnTo>
                    <a:pt x="234" y="163"/>
                  </a:lnTo>
                  <a:lnTo>
                    <a:pt x="213" y="167"/>
                  </a:lnTo>
                  <a:lnTo>
                    <a:pt x="193" y="169"/>
                  </a:lnTo>
                  <a:lnTo>
                    <a:pt x="174" y="170"/>
                  </a:lnTo>
                  <a:lnTo>
                    <a:pt x="156" y="173"/>
                  </a:lnTo>
                  <a:lnTo>
                    <a:pt x="140" y="174"/>
                  </a:lnTo>
                  <a:lnTo>
                    <a:pt x="125" y="175"/>
                  </a:lnTo>
                  <a:lnTo>
                    <a:pt x="113" y="175"/>
                  </a:lnTo>
                  <a:lnTo>
                    <a:pt x="103" y="176"/>
                  </a:lnTo>
                  <a:lnTo>
                    <a:pt x="96" y="176"/>
                  </a:lnTo>
                  <a:lnTo>
                    <a:pt x="92" y="176"/>
                  </a:lnTo>
                  <a:lnTo>
                    <a:pt x="82" y="176"/>
                  </a:lnTo>
                  <a:lnTo>
                    <a:pt x="64" y="175"/>
                  </a:lnTo>
                  <a:lnTo>
                    <a:pt x="42" y="173"/>
                  </a:lnTo>
                  <a:lnTo>
                    <a:pt x="21" y="168"/>
                  </a:lnTo>
                  <a:lnTo>
                    <a:pt x="5" y="160"/>
                  </a:lnTo>
                  <a:lnTo>
                    <a:pt x="0" y="149"/>
                  </a:lnTo>
                  <a:lnTo>
                    <a:pt x="11" y="133"/>
                  </a:lnTo>
                  <a:lnTo>
                    <a:pt x="39" y="113"/>
                  </a:lnTo>
                  <a:lnTo>
                    <a:pt x="41" y="111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52" y="108"/>
                  </a:lnTo>
                  <a:lnTo>
                    <a:pt x="68" y="103"/>
                  </a:lnTo>
                  <a:lnTo>
                    <a:pt x="91" y="98"/>
                  </a:lnTo>
                  <a:lnTo>
                    <a:pt x="118" y="91"/>
                  </a:lnTo>
                  <a:lnTo>
                    <a:pt x="147" y="82"/>
                  </a:lnTo>
                  <a:lnTo>
                    <a:pt x="175" y="70"/>
                  </a:lnTo>
                  <a:lnTo>
                    <a:pt x="202" y="57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FF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4" name="Freeform 210"/>
            <p:cNvSpPr>
              <a:spLocks/>
            </p:cNvSpPr>
            <p:nvPr/>
          </p:nvSpPr>
          <p:spPr bwMode="auto">
            <a:xfrm>
              <a:off x="3877" y="3491"/>
              <a:ext cx="431" cy="173"/>
            </a:xfrm>
            <a:custGeom>
              <a:avLst/>
              <a:gdLst/>
              <a:ahLst/>
              <a:cxnLst>
                <a:cxn ang="0">
                  <a:pos x="218" y="41"/>
                </a:cxn>
                <a:cxn ang="0">
                  <a:pos x="237" y="28"/>
                </a:cxn>
                <a:cxn ang="0">
                  <a:pos x="257" y="17"/>
                </a:cxn>
                <a:cxn ang="0">
                  <a:pos x="278" y="9"/>
                </a:cxn>
                <a:cxn ang="0">
                  <a:pos x="298" y="2"/>
                </a:cxn>
                <a:cxn ang="0">
                  <a:pos x="318" y="0"/>
                </a:cxn>
                <a:cxn ang="0">
                  <a:pos x="339" y="1"/>
                </a:cxn>
                <a:cxn ang="0">
                  <a:pos x="358" y="4"/>
                </a:cxn>
                <a:cxn ang="0">
                  <a:pos x="377" y="12"/>
                </a:cxn>
                <a:cxn ang="0">
                  <a:pos x="393" y="24"/>
                </a:cxn>
                <a:cxn ang="0">
                  <a:pos x="405" y="36"/>
                </a:cxn>
                <a:cxn ang="0">
                  <a:pos x="412" y="51"/>
                </a:cxn>
                <a:cxn ang="0">
                  <a:pos x="415" y="66"/>
                </a:cxn>
                <a:cxn ang="0">
                  <a:pos x="410" y="82"/>
                </a:cxn>
                <a:cxn ang="0">
                  <a:pos x="397" y="97"/>
                </a:cxn>
                <a:cxn ang="0">
                  <a:pos x="377" y="112"/>
                </a:cxn>
                <a:cxn ang="0">
                  <a:pos x="347" y="126"/>
                </a:cxn>
                <a:cxn ang="0">
                  <a:pos x="328" y="132"/>
                </a:cxn>
                <a:cxn ang="0">
                  <a:pos x="309" y="138"/>
                </a:cxn>
                <a:cxn ang="0">
                  <a:pos x="288" y="142"/>
                </a:cxn>
                <a:cxn ang="0">
                  <a:pos x="268" y="147"/>
                </a:cxn>
                <a:cxn ang="0">
                  <a:pos x="248" y="150"/>
                </a:cxn>
                <a:cxn ang="0">
                  <a:pos x="227" y="154"/>
                </a:cxn>
                <a:cxn ang="0">
                  <a:pos x="206" y="156"/>
                </a:cxn>
                <a:cxn ang="0">
                  <a:pos x="187" y="158"/>
                </a:cxn>
                <a:cxn ang="0">
                  <a:pos x="168" y="161"/>
                </a:cxn>
                <a:cxn ang="0">
                  <a:pos x="151" y="163"/>
                </a:cxn>
                <a:cxn ang="0">
                  <a:pos x="135" y="164"/>
                </a:cxn>
                <a:cxn ang="0">
                  <a:pos x="121" y="165"/>
                </a:cxn>
                <a:cxn ang="0">
                  <a:pos x="109" y="165"/>
                </a:cxn>
                <a:cxn ang="0">
                  <a:pos x="100" y="167"/>
                </a:cxn>
                <a:cxn ang="0">
                  <a:pos x="93" y="167"/>
                </a:cxn>
                <a:cxn ang="0">
                  <a:pos x="90" y="167"/>
                </a:cxn>
                <a:cxn ang="0">
                  <a:pos x="79" y="167"/>
                </a:cxn>
                <a:cxn ang="0">
                  <a:pos x="62" y="165"/>
                </a:cxn>
                <a:cxn ang="0">
                  <a:pos x="40" y="164"/>
                </a:cxn>
                <a:cxn ang="0">
                  <a:pos x="20" y="160"/>
                </a:cxn>
                <a:cxn ang="0">
                  <a:pos x="5" y="153"/>
                </a:cxn>
                <a:cxn ang="0">
                  <a:pos x="0" y="141"/>
                </a:cxn>
                <a:cxn ang="0">
                  <a:pos x="10" y="126"/>
                </a:cxn>
                <a:cxn ang="0">
                  <a:pos x="39" y="107"/>
                </a:cxn>
                <a:cxn ang="0">
                  <a:pos x="39" y="107"/>
                </a:cxn>
                <a:cxn ang="0">
                  <a:pos x="40" y="105"/>
                </a:cxn>
                <a:cxn ang="0">
                  <a:pos x="40" y="105"/>
                </a:cxn>
                <a:cxn ang="0">
                  <a:pos x="41" y="105"/>
                </a:cxn>
                <a:cxn ang="0">
                  <a:pos x="51" y="103"/>
                </a:cxn>
                <a:cxn ang="0">
                  <a:pos x="67" y="99"/>
                </a:cxn>
                <a:cxn ang="0">
                  <a:pos x="90" y="93"/>
                </a:cxn>
                <a:cxn ang="0">
                  <a:pos x="116" y="86"/>
                </a:cxn>
                <a:cxn ang="0">
                  <a:pos x="144" y="77"/>
                </a:cxn>
                <a:cxn ang="0">
                  <a:pos x="172" y="66"/>
                </a:cxn>
                <a:cxn ang="0">
                  <a:pos x="197" y="54"/>
                </a:cxn>
                <a:cxn ang="0">
                  <a:pos x="218" y="41"/>
                </a:cxn>
              </a:cxnLst>
              <a:rect l="0" t="0" r="r" b="b"/>
              <a:pathLst>
                <a:path w="415" h="167">
                  <a:moveTo>
                    <a:pt x="218" y="41"/>
                  </a:moveTo>
                  <a:lnTo>
                    <a:pt x="237" y="28"/>
                  </a:lnTo>
                  <a:lnTo>
                    <a:pt x="257" y="17"/>
                  </a:lnTo>
                  <a:lnTo>
                    <a:pt x="278" y="9"/>
                  </a:lnTo>
                  <a:lnTo>
                    <a:pt x="298" y="2"/>
                  </a:lnTo>
                  <a:lnTo>
                    <a:pt x="318" y="0"/>
                  </a:lnTo>
                  <a:lnTo>
                    <a:pt x="339" y="1"/>
                  </a:lnTo>
                  <a:lnTo>
                    <a:pt x="358" y="4"/>
                  </a:lnTo>
                  <a:lnTo>
                    <a:pt x="377" y="12"/>
                  </a:lnTo>
                  <a:lnTo>
                    <a:pt x="393" y="24"/>
                  </a:lnTo>
                  <a:lnTo>
                    <a:pt x="405" y="36"/>
                  </a:lnTo>
                  <a:lnTo>
                    <a:pt x="412" y="51"/>
                  </a:lnTo>
                  <a:lnTo>
                    <a:pt x="415" y="66"/>
                  </a:lnTo>
                  <a:lnTo>
                    <a:pt x="410" y="82"/>
                  </a:lnTo>
                  <a:lnTo>
                    <a:pt x="397" y="97"/>
                  </a:lnTo>
                  <a:lnTo>
                    <a:pt x="377" y="112"/>
                  </a:lnTo>
                  <a:lnTo>
                    <a:pt x="347" y="126"/>
                  </a:lnTo>
                  <a:lnTo>
                    <a:pt x="328" y="132"/>
                  </a:lnTo>
                  <a:lnTo>
                    <a:pt x="309" y="138"/>
                  </a:lnTo>
                  <a:lnTo>
                    <a:pt x="288" y="142"/>
                  </a:lnTo>
                  <a:lnTo>
                    <a:pt x="268" y="147"/>
                  </a:lnTo>
                  <a:lnTo>
                    <a:pt x="248" y="150"/>
                  </a:lnTo>
                  <a:lnTo>
                    <a:pt x="227" y="154"/>
                  </a:lnTo>
                  <a:lnTo>
                    <a:pt x="206" y="156"/>
                  </a:lnTo>
                  <a:lnTo>
                    <a:pt x="187" y="158"/>
                  </a:lnTo>
                  <a:lnTo>
                    <a:pt x="168" y="161"/>
                  </a:lnTo>
                  <a:lnTo>
                    <a:pt x="151" y="163"/>
                  </a:lnTo>
                  <a:lnTo>
                    <a:pt x="135" y="164"/>
                  </a:lnTo>
                  <a:lnTo>
                    <a:pt x="121" y="165"/>
                  </a:lnTo>
                  <a:lnTo>
                    <a:pt x="109" y="165"/>
                  </a:lnTo>
                  <a:lnTo>
                    <a:pt x="100" y="167"/>
                  </a:lnTo>
                  <a:lnTo>
                    <a:pt x="93" y="167"/>
                  </a:lnTo>
                  <a:lnTo>
                    <a:pt x="90" y="167"/>
                  </a:lnTo>
                  <a:lnTo>
                    <a:pt x="79" y="167"/>
                  </a:lnTo>
                  <a:lnTo>
                    <a:pt x="62" y="165"/>
                  </a:lnTo>
                  <a:lnTo>
                    <a:pt x="40" y="164"/>
                  </a:lnTo>
                  <a:lnTo>
                    <a:pt x="20" y="160"/>
                  </a:lnTo>
                  <a:lnTo>
                    <a:pt x="5" y="153"/>
                  </a:lnTo>
                  <a:lnTo>
                    <a:pt x="0" y="141"/>
                  </a:lnTo>
                  <a:lnTo>
                    <a:pt x="10" y="126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1" y="105"/>
                  </a:lnTo>
                  <a:lnTo>
                    <a:pt x="51" y="103"/>
                  </a:lnTo>
                  <a:lnTo>
                    <a:pt x="67" y="99"/>
                  </a:lnTo>
                  <a:lnTo>
                    <a:pt x="90" y="93"/>
                  </a:lnTo>
                  <a:lnTo>
                    <a:pt x="116" y="86"/>
                  </a:lnTo>
                  <a:lnTo>
                    <a:pt x="144" y="77"/>
                  </a:lnTo>
                  <a:lnTo>
                    <a:pt x="172" y="66"/>
                  </a:lnTo>
                  <a:lnTo>
                    <a:pt x="197" y="54"/>
                  </a:lnTo>
                  <a:lnTo>
                    <a:pt x="218" y="41"/>
                  </a:lnTo>
                  <a:close/>
                </a:path>
              </a:pathLst>
            </a:custGeom>
            <a:solidFill>
              <a:srgbClr val="FFDD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5" name="Freeform 211"/>
            <p:cNvSpPr>
              <a:spLocks/>
            </p:cNvSpPr>
            <p:nvPr/>
          </p:nvSpPr>
          <p:spPr bwMode="auto">
            <a:xfrm>
              <a:off x="3881" y="3498"/>
              <a:ext cx="421" cy="162"/>
            </a:xfrm>
            <a:custGeom>
              <a:avLst/>
              <a:gdLst/>
              <a:ahLst/>
              <a:cxnLst>
                <a:cxn ang="0">
                  <a:pos x="213" y="41"/>
                </a:cxn>
                <a:cxn ang="0">
                  <a:pos x="231" y="28"/>
                </a:cxn>
                <a:cxn ang="0">
                  <a:pos x="251" y="16"/>
                </a:cxn>
                <a:cxn ang="0">
                  <a:pos x="272" y="8"/>
                </a:cxn>
                <a:cxn ang="0">
                  <a:pos x="291" y="3"/>
                </a:cxn>
                <a:cxn ang="0">
                  <a:pos x="312" y="0"/>
                </a:cxn>
                <a:cxn ang="0">
                  <a:pos x="331" y="0"/>
                </a:cxn>
                <a:cxn ang="0">
                  <a:pos x="350" y="4"/>
                </a:cxn>
                <a:cxn ang="0">
                  <a:pos x="368" y="12"/>
                </a:cxn>
                <a:cxn ang="0">
                  <a:pos x="384" y="22"/>
                </a:cxn>
                <a:cxn ang="0">
                  <a:pos x="396" y="35"/>
                </a:cxn>
                <a:cxn ang="0">
                  <a:pos x="403" y="47"/>
                </a:cxn>
                <a:cxn ang="0">
                  <a:pos x="404" y="62"/>
                </a:cxn>
                <a:cxn ang="0">
                  <a:pos x="399" y="76"/>
                </a:cxn>
                <a:cxn ang="0">
                  <a:pos x="386" y="91"/>
                </a:cxn>
                <a:cxn ang="0">
                  <a:pos x="365" y="105"/>
                </a:cxn>
                <a:cxn ang="0">
                  <a:pos x="335" y="118"/>
                </a:cxn>
                <a:cxn ang="0">
                  <a:pos x="318" y="124"/>
                </a:cxn>
                <a:cxn ang="0">
                  <a:pos x="298" y="128"/>
                </a:cxn>
                <a:cxn ang="0">
                  <a:pos x="278" y="134"/>
                </a:cxn>
                <a:cxn ang="0">
                  <a:pos x="259" y="137"/>
                </a:cxn>
                <a:cxn ang="0">
                  <a:pos x="239" y="141"/>
                </a:cxn>
                <a:cxn ang="0">
                  <a:pos x="219" y="144"/>
                </a:cxn>
                <a:cxn ang="0">
                  <a:pos x="200" y="147"/>
                </a:cxn>
                <a:cxn ang="0">
                  <a:pos x="181" y="149"/>
                </a:cxn>
                <a:cxn ang="0">
                  <a:pos x="163" y="151"/>
                </a:cxn>
                <a:cxn ang="0">
                  <a:pos x="146" y="153"/>
                </a:cxn>
                <a:cxn ang="0">
                  <a:pos x="131" y="155"/>
                </a:cxn>
                <a:cxn ang="0">
                  <a:pos x="118" y="156"/>
                </a:cxn>
                <a:cxn ang="0">
                  <a:pos x="107" y="156"/>
                </a:cxn>
                <a:cxn ang="0">
                  <a:pos x="98" y="157"/>
                </a:cxn>
                <a:cxn ang="0">
                  <a:pos x="91" y="157"/>
                </a:cxn>
                <a:cxn ang="0">
                  <a:pos x="87" y="157"/>
                </a:cxn>
                <a:cxn ang="0">
                  <a:pos x="78" y="157"/>
                </a:cxn>
                <a:cxn ang="0">
                  <a:pos x="60" y="157"/>
                </a:cxn>
                <a:cxn ang="0">
                  <a:pos x="39" y="156"/>
                </a:cxn>
                <a:cxn ang="0">
                  <a:pos x="18" y="151"/>
                </a:cxn>
                <a:cxn ang="0">
                  <a:pos x="4" y="145"/>
                </a:cxn>
                <a:cxn ang="0">
                  <a:pos x="0" y="135"/>
                </a:cxn>
                <a:cxn ang="0">
                  <a:pos x="10" y="121"/>
                </a:cxn>
                <a:cxn ang="0">
                  <a:pos x="39" y="102"/>
                </a:cxn>
                <a:cxn ang="0">
                  <a:pos x="39" y="102"/>
                </a:cxn>
                <a:cxn ang="0">
                  <a:pos x="40" y="102"/>
                </a:cxn>
                <a:cxn ang="0">
                  <a:pos x="40" y="102"/>
                </a:cxn>
                <a:cxn ang="0">
                  <a:pos x="41" y="100"/>
                </a:cxn>
                <a:cxn ang="0">
                  <a:pos x="50" y="98"/>
                </a:cxn>
                <a:cxn ang="0">
                  <a:pos x="67" y="95"/>
                </a:cxn>
                <a:cxn ang="0">
                  <a:pos x="88" y="89"/>
                </a:cxn>
                <a:cxn ang="0">
                  <a:pos x="115" y="82"/>
                </a:cxn>
                <a:cxn ang="0">
                  <a:pos x="141" y="74"/>
                </a:cxn>
                <a:cxn ang="0">
                  <a:pos x="168" y="64"/>
                </a:cxn>
                <a:cxn ang="0">
                  <a:pos x="193" y="53"/>
                </a:cxn>
                <a:cxn ang="0">
                  <a:pos x="213" y="41"/>
                </a:cxn>
              </a:cxnLst>
              <a:rect l="0" t="0" r="r" b="b"/>
              <a:pathLst>
                <a:path w="404" h="157">
                  <a:moveTo>
                    <a:pt x="213" y="41"/>
                  </a:moveTo>
                  <a:lnTo>
                    <a:pt x="231" y="28"/>
                  </a:lnTo>
                  <a:lnTo>
                    <a:pt x="251" y="16"/>
                  </a:lnTo>
                  <a:lnTo>
                    <a:pt x="272" y="8"/>
                  </a:lnTo>
                  <a:lnTo>
                    <a:pt x="291" y="3"/>
                  </a:lnTo>
                  <a:lnTo>
                    <a:pt x="312" y="0"/>
                  </a:lnTo>
                  <a:lnTo>
                    <a:pt x="331" y="0"/>
                  </a:lnTo>
                  <a:lnTo>
                    <a:pt x="350" y="4"/>
                  </a:lnTo>
                  <a:lnTo>
                    <a:pt x="368" y="12"/>
                  </a:lnTo>
                  <a:lnTo>
                    <a:pt x="384" y="22"/>
                  </a:lnTo>
                  <a:lnTo>
                    <a:pt x="396" y="35"/>
                  </a:lnTo>
                  <a:lnTo>
                    <a:pt x="403" y="47"/>
                  </a:lnTo>
                  <a:lnTo>
                    <a:pt x="404" y="62"/>
                  </a:lnTo>
                  <a:lnTo>
                    <a:pt x="399" y="76"/>
                  </a:lnTo>
                  <a:lnTo>
                    <a:pt x="386" y="91"/>
                  </a:lnTo>
                  <a:lnTo>
                    <a:pt x="365" y="105"/>
                  </a:lnTo>
                  <a:lnTo>
                    <a:pt x="335" y="118"/>
                  </a:lnTo>
                  <a:lnTo>
                    <a:pt x="318" y="124"/>
                  </a:lnTo>
                  <a:lnTo>
                    <a:pt x="298" y="128"/>
                  </a:lnTo>
                  <a:lnTo>
                    <a:pt x="278" y="134"/>
                  </a:lnTo>
                  <a:lnTo>
                    <a:pt x="259" y="137"/>
                  </a:lnTo>
                  <a:lnTo>
                    <a:pt x="239" y="141"/>
                  </a:lnTo>
                  <a:lnTo>
                    <a:pt x="219" y="144"/>
                  </a:lnTo>
                  <a:lnTo>
                    <a:pt x="200" y="147"/>
                  </a:lnTo>
                  <a:lnTo>
                    <a:pt x="181" y="149"/>
                  </a:lnTo>
                  <a:lnTo>
                    <a:pt x="163" y="151"/>
                  </a:lnTo>
                  <a:lnTo>
                    <a:pt x="146" y="153"/>
                  </a:lnTo>
                  <a:lnTo>
                    <a:pt x="131" y="155"/>
                  </a:lnTo>
                  <a:lnTo>
                    <a:pt x="118" y="156"/>
                  </a:lnTo>
                  <a:lnTo>
                    <a:pt x="107" y="156"/>
                  </a:lnTo>
                  <a:lnTo>
                    <a:pt x="98" y="157"/>
                  </a:lnTo>
                  <a:lnTo>
                    <a:pt x="91" y="157"/>
                  </a:lnTo>
                  <a:lnTo>
                    <a:pt x="87" y="157"/>
                  </a:lnTo>
                  <a:lnTo>
                    <a:pt x="78" y="157"/>
                  </a:lnTo>
                  <a:lnTo>
                    <a:pt x="60" y="157"/>
                  </a:lnTo>
                  <a:lnTo>
                    <a:pt x="39" y="156"/>
                  </a:lnTo>
                  <a:lnTo>
                    <a:pt x="18" y="151"/>
                  </a:lnTo>
                  <a:lnTo>
                    <a:pt x="4" y="145"/>
                  </a:lnTo>
                  <a:lnTo>
                    <a:pt x="0" y="135"/>
                  </a:lnTo>
                  <a:lnTo>
                    <a:pt x="10" y="12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1" y="100"/>
                  </a:lnTo>
                  <a:lnTo>
                    <a:pt x="50" y="98"/>
                  </a:lnTo>
                  <a:lnTo>
                    <a:pt x="67" y="95"/>
                  </a:lnTo>
                  <a:lnTo>
                    <a:pt x="88" y="89"/>
                  </a:lnTo>
                  <a:lnTo>
                    <a:pt x="115" y="82"/>
                  </a:lnTo>
                  <a:lnTo>
                    <a:pt x="141" y="74"/>
                  </a:lnTo>
                  <a:lnTo>
                    <a:pt x="168" y="64"/>
                  </a:lnTo>
                  <a:lnTo>
                    <a:pt x="193" y="5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FF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6" name="Freeform 212"/>
            <p:cNvSpPr>
              <a:spLocks/>
            </p:cNvSpPr>
            <p:nvPr/>
          </p:nvSpPr>
          <p:spPr bwMode="auto">
            <a:xfrm>
              <a:off x="3888" y="3504"/>
              <a:ext cx="412" cy="152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46" y="94"/>
                </a:cxn>
                <a:cxn ang="0">
                  <a:pos x="60" y="91"/>
                </a:cxn>
                <a:cxn ang="0">
                  <a:pos x="81" y="86"/>
                </a:cxn>
                <a:cxn ang="0">
                  <a:pos x="107" y="80"/>
                </a:cxn>
                <a:cxn ang="0">
                  <a:pos x="135" y="71"/>
                </a:cxn>
                <a:cxn ang="0">
                  <a:pos x="164" y="61"/>
                </a:cxn>
                <a:cxn ang="0">
                  <a:pos x="189" y="51"/>
                </a:cxn>
                <a:cxn ang="0">
                  <a:pos x="211" y="38"/>
                </a:cxn>
                <a:cxn ang="0">
                  <a:pos x="230" y="27"/>
                </a:cxn>
                <a:cxn ang="0">
                  <a:pos x="249" y="16"/>
                </a:cxn>
                <a:cxn ang="0">
                  <a:pos x="268" y="8"/>
                </a:cxn>
                <a:cxn ang="0">
                  <a:pos x="287" y="2"/>
                </a:cxn>
                <a:cxn ang="0">
                  <a:pos x="307" y="0"/>
                </a:cxn>
                <a:cxn ang="0">
                  <a:pos x="326" y="0"/>
                </a:cxn>
                <a:cxn ang="0">
                  <a:pos x="345" y="3"/>
                </a:cxn>
                <a:cxn ang="0">
                  <a:pos x="362" y="10"/>
                </a:cxn>
                <a:cxn ang="0">
                  <a:pos x="378" y="21"/>
                </a:cxn>
                <a:cxn ang="0">
                  <a:pos x="390" y="31"/>
                </a:cxn>
                <a:cxn ang="0">
                  <a:pos x="395" y="44"/>
                </a:cxn>
                <a:cxn ang="0">
                  <a:pos x="397" y="58"/>
                </a:cxn>
                <a:cxn ang="0">
                  <a:pos x="391" y="70"/>
                </a:cxn>
                <a:cxn ang="0">
                  <a:pos x="378" y="84"/>
                </a:cxn>
                <a:cxn ang="0">
                  <a:pos x="357" y="97"/>
                </a:cxn>
                <a:cxn ang="0">
                  <a:pos x="327" y="109"/>
                </a:cxn>
                <a:cxn ang="0">
                  <a:pos x="310" y="115"/>
                </a:cxn>
                <a:cxn ang="0">
                  <a:pos x="292" y="120"/>
                </a:cxn>
                <a:cxn ang="0">
                  <a:pos x="272" y="124"/>
                </a:cxn>
                <a:cxn ang="0">
                  <a:pos x="254" y="128"/>
                </a:cxn>
                <a:cxn ang="0">
                  <a:pos x="234" y="131"/>
                </a:cxn>
                <a:cxn ang="0">
                  <a:pos x="215" y="135"/>
                </a:cxn>
                <a:cxn ang="0">
                  <a:pos x="196" y="137"/>
                </a:cxn>
                <a:cxn ang="0">
                  <a:pos x="178" y="139"/>
                </a:cxn>
                <a:cxn ang="0">
                  <a:pos x="160" y="142"/>
                </a:cxn>
                <a:cxn ang="0">
                  <a:pos x="144" y="143"/>
                </a:cxn>
                <a:cxn ang="0">
                  <a:pos x="131" y="144"/>
                </a:cxn>
                <a:cxn ang="0">
                  <a:pos x="118" y="145"/>
                </a:cxn>
                <a:cxn ang="0">
                  <a:pos x="106" y="146"/>
                </a:cxn>
                <a:cxn ang="0">
                  <a:pos x="98" y="146"/>
                </a:cxn>
                <a:cxn ang="0">
                  <a:pos x="91" y="147"/>
                </a:cxn>
                <a:cxn ang="0">
                  <a:pos x="88" y="147"/>
                </a:cxn>
                <a:cxn ang="0">
                  <a:pos x="78" y="147"/>
                </a:cxn>
                <a:cxn ang="0">
                  <a:pos x="60" y="146"/>
                </a:cxn>
                <a:cxn ang="0">
                  <a:pos x="40" y="144"/>
                </a:cxn>
                <a:cxn ang="0">
                  <a:pos x="19" y="141"/>
                </a:cxn>
                <a:cxn ang="0">
                  <a:pos x="5" y="135"/>
                </a:cxn>
                <a:cxn ang="0">
                  <a:pos x="0" y="126"/>
                </a:cxn>
                <a:cxn ang="0">
                  <a:pos x="11" y="113"/>
                </a:cxn>
                <a:cxn ang="0">
                  <a:pos x="41" y="96"/>
                </a:cxn>
              </a:cxnLst>
              <a:rect l="0" t="0" r="r" b="b"/>
              <a:pathLst>
                <a:path w="397" h="147">
                  <a:moveTo>
                    <a:pt x="41" y="96"/>
                  </a:moveTo>
                  <a:lnTo>
                    <a:pt x="46" y="94"/>
                  </a:lnTo>
                  <a:lnTo>
                    <a:pt x="60" y="91"/>
                  </a:lnTo>
                  <a:lnTo>
                    <a:pt x="81" y="86"/>
                  </a:lnTo>
                  <a:lnTo>
                    <a:pt x="107" y="80"/>
                  </a:lnTo>
                  <a:lnTo>
                    <a:pt x="135" y="71"/>
                  </a:lnTo>
                  <a:lnTo>
                    <a:pt x="164" y="61"/>
                  </a:lnTo>
                  <a:lnTo>
                    <a:pt x="189" y="51"/>
                  </a:lnTo>
                  <a:lnTo>
                    <a:pt x="211" y="38"/>
                  </a:lnTo>
                  <a:lnTo>
                    <a:pt x="230" y="27"/>
                  </a:lnTo>
                  <a:lnTo>
                    <a:pt x="249" y="16"/>
                  </a:lnTo>
                  <a:lnTo>
                    <a:pt x="268" y="8"/>
                  </a:lnTo>
                  <a:lnTo>
                    <a:pt x="287" y="2"/>
                  </a:lnTo>
                  <a:lnTo>
                    <a:pt x="307" y="0"/>
                  </a:lnTo>
                  <a:lnTo>
                    <a:pt x="326" y="0"/>
                  </a:lnTo>
                  <a:lnTo>
                    <a:pt x="345" y="3"/>
                  </a:lnTo>
                  <a:lnTo>
                    <a:pt x="362" y="10"/>
                  </a:lnTo>
                  <a:lnTo>
                    <a:pt x="378" y="21"/>
                  </a:lnTo>
                  <a:lnTo>
                    <a:pt x="390" y="31"/>
                  </a:lnTo>
                  <a:lnTo>
                    <a:pt x="395" y="44"/>
                  </a:lnTo>
                  <a:lnTo>
                    <a:pt x="397" y="58"/>
                  </a:lnTo>
                  <a:lnTo>
                    <a:pt x="391" y="70"/>
                  </a:lnTo>
                  <a:lnTo>
                    <a:pt x="378" y="84"/>
                  </a:lnTo>
                  <a:lnTo>
                    <a:pt x="357" y="97"/>
                  </a:lnTo>
                  <a:lnTo>
                    <a:pt x="327" y="109"/>
                  </a:lnTo>
                  <a:lnTo>
                    <a:pt x="310" y="115"/>
                  </a:lnTo>
                  <a:lnTo>
                    <a:pt x="292" y="120"/>
                  </a:lnTo>
                  <a:lnTo>
                    <a:pt x="272" y="124"/>
                  </a:lnTo>
                  <a:lnTo>
                    <a:pt x="254" y="128"/>
                  </a:lnTo>
                  <a:lnTo>
                    <a:pt x="234" y="131"/>
                  </a:lnTo>
                  <a:lnTo>
                    <a:pt x="215" y="135"/>
                  </a:lnTo>
                  <a:lnTo>
                    <a:pt x="196" y="137"/>
                  </a:lnTo>
                  <a:lnTo>
                    <a:pt x="178" y="139"/>
                  </a:lnTo>
                  <a:lnTo>
                    <a:pt x="160" y="142"/>
                  </a:lnTo>
                  <a:lnTo>
                    <a:pt x="144" y="143"/>
                  </a:lnTo>
                  <a:lnTo>
                    <a:pt x="131" y="144"/>
                  </a:lnTo>
                  <a:lnTo>
                    <a:pt x="118" y="145"/>
                  </a:lnTo>
                  <a:lnTo>
                    <a:pt x="106" y="146"/>
                  </a:lnTo>
                  <a:lnTo>
                    <a:pt x="98" y="146"/>
                  </a:lnTo>
                  <a:lnTo>
                    <a:pt x="91" y="147"/>
                  </a:lnTo>
                  <a:lnTo>
                    <a:pt x="88" y="147"/>
                  </a:lnTo>
                  <a:lnTo>
                    <a:pt x="78" y="147"/>
                  </a:lnTo>
                  <a:lnTo>
                    <a:pt x="60" y="146"/>
                  </a:lnTo>
                  <a:lnTo>
                    <a:pt x="40" y="144"/>
                  </a:lnTo>
                  <a:lnTo>
                    <a:pt x="19" y="141"/>
                  </a:lnTo>
                  <a:lnTo>
                    <a:pt x="5" y="135"/>
                  </a:lnTo>
                  <a:lnTo>
                    <a:pt x="0" y="126"/>
                  </a:lnTo>
                  <a:lnTo>
                    <a:pt x="11" y="113"/>
                  </a:lnTo>
                  <a:lnTo>
                    <a:pt x="41" y="96"/>
                  </a:lnTo>
                  <a:close/>
                </a:path>
              </a:pathLst>
            </a:custGeom>
            <a:solidFill>
              <a:srgbClr val="FF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7" name="Freeform 213"/>
            <p:cNvSpPr>
              <a:spLocks/>
            </p:cNvSpPr>
            <p:nvPr/>
          </p:nvSpPr>
          <p:spPr bwMode="auto">
            <a:xfrm>
              <a:off x="4169" y="3433"/>
              <a:ext cx="178" cy="2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3"/>
                </a:cxn>
                <a:cxn ang="0">
                  <a:pos x="39" y="3"/>
                </a:cxn>
                <a:cxn ang="0">
                  <a:pos x="59" y="5"/>
                </a:cxn>
                <a:cxn ang="0">
                  <a:pos x="76" y="11"/>
                </a:cxn>
                <a:cxn ang="0">
                  <a:pos x="93" y="19"/>
                </a:cxn>
                <a:cxn ang="0">
                  <a:pos x="109" y="30"/>
                </a:cxn>
                <a:cxn ang="0">
                  <a:pos x="123" y="43"/>
                </a:cxn>
                <a:cxn ang="0">
                  <a:pos x="136" y="57"/>
                </a:cxn>
                <a:cxn ang="0">
                  <a:pos x="147" y="73"/>
                </a:cxn>
                <a:cxn ang="0">
                  <a:pos x="155" y="90"/>
                </a:cxn>
                <a:cxn ang="0">
                  <a:pos x="161" y="107"/>
                </a:cxn>
                <a:cxn ang="0">
                  <a:pos x="165" y="126"/>
                </a:cxn>
                <a:cxn ang="0">
                  <a:pos x="166" y="145"/>
                </a:cxn>
                <a:cxn ang="0">
                  <a:pos x="164" y="165"/>
                </a:cxn>
                <a:cxn ang="0">
                  <a:pos x="159" y="183"/>
                </a:cxn>
                <a:cxn ang="0">
                  <a:pos x="150" y="202"/>
                </a:cxn>
                <a:cxn ang="0">
                  <a:pos x="150" y="203"/>
                </a:cxn>
                <a:cxn ang="0">
                  <a:pos x="150" y="204"/>
                </a:cxn>
                <a:cxn ang="0">
                  <a:pos x="151" y="204"/>
                </a:cxn>
                <a:cxn ang="0">
                  <a:pos x="152" y="203"/>
                </a:cxn>
                <a:cxn ang="0">
                  <a:pos x="161" y="186"/>
                </a:cxn>
                <a:cxn ang="0">
                  <a:pos x="168" y="167"/>
                </a:cxn>
                <a:cxn ang="0">
                  <a:pos x="172" y="149"/>
                </a:cxn>
                <a:cxn ang="0">
                  <a:pos x="172" y="132"/>
                </a:cxn>
                <a:cxn ang="0">
                  <a:pos x="169" y="113"/>
                </a:cxn>
                <a:cxn ang="0">
                  <a:pos x="165" y="95"/>
                </a:cxn>
                <a:cxn ang="0">
                  <a:pos x="157" y="77"/>
                </a:cxn>
                <a:cxn ang="0">
                  <a:pos x="146" y="60"/>
                </a:cxn>
                <a:cxn ang="0">
                  <a:pos x="132" y="43"/>
                </a:cxn>
                <a:cxn ang="0">
                  <a:pos x="117" y="28"/>
                </a:cxn>
                <a:cxn ang="0">
                  <a:pos x="100" y="16"/>
                </a:cxn>
                <a:cxn ang="0">
                  <a:pos x="82" y="8"/>
                </a:cxn>
                <a:cxn ang="0">
                  <a:pos x="63" y="3"/>
                </a:cxn>
                <a:cxn ang="0">
                  <a:pos x="43" y="0"/>
                </a:cxn>
                <a:cxn ang="0">
                  <a:pos x="22" y="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72" h="204">
                  <a:moveTo>
                    <a:pt x="0" y="6"/>
                  </a:moveTo>
                  <a:lnTo>
                    <a:pt x="20" y="3"/>
                  </a:lnTo>
                  <a:lnTo>
                    <a:pt x="39" y="3"/>
                  </a:lnTo>
                  <a:lnTo>
                    <a:pt x="59" y="5"/>
                  </a:lnTo>
                  <a:lnTo>
                    <a:pt x="76" y="11"/>
                  </a:lnTo>
                  <a:lnTo>
                    <a:pt x="93" y="19"/>
                  </a:lnTo>
                  <a:lnTo>
                    <a:pt x="109" y="30"/>
                  </a:lnTo>
                  <a:lnTo>
                    <a:pt x="123" y="43"/>
                  </a:lnTo>
                  <a:lnTo>
                    <a:pt x="136" y="57"/>
                  </a:lnTo>
                  <a:lnTo>
                    <a:pt x="147" y="73"/>
                  </a:lnTo>
                  <a:lnTo>
                    <a:pt x="155" y="90"/>
                  </a:lnTo>
                  <a:lnTo>
                    <a:pt x="161" y="107"/>
                  </a:lnTo>
                  <a:lnTo>
                    <a:pt x="165" y="126"/>
                  </a:lnTo>
                  <a:lnTo>
                    <a:pt x="166" y="145"/>
                  </a:lnTo>
                  <a:lnTo>
                    <a:pt x="164" y="165"/>
                  </a:lnTo>
                  <a:lnTo>
                    <a:pt x="159" y="183"/>
                  </a:lnTo>
                  <a:lnTo>
                    <a:pt x="150" y="202"/>
                  </a:lnTo>
                  <a:lnTo>
                    <a:pt x="150" y="203"/>
                  </a:lnTo>
                  <a:lnTo>
                    <a:pt x="150" y="204"/>
                  </a:lnTo>
                  <a:lnTo>
                    <a:pt x="151" y="204"/>
                  </a:lnTo>
                  <a:lnTo>
                    <a:pt x="152" y="203"/>
                  </a:lnTo>
                  <a:lnTo>
                    <a:pt x="161" y="186"/>
                  </a:lnTo>
                  <a:lnTo>
                    <a:pt x="168" y="167"/>
                  </a:lnTo>
                  <a:lnTo>
                    <a:pt x="172" y="149"/>
                  </a:lnTo>
                  <a:lnTo>
                    <a:pt x="172" y="132"/>
                  </a:lnTo>
                  <a:lnTo>
                    <a:pt x="169" y="113"/>
                  </a:lnTo>
                  <a:lnTo>
                    <a:pt x="165" y="95"/>
                  </a:lnTo>
                  <a:lnTo>
                    <a:pt x="157" y="77"/>
                  </a:lnTo>
                  <a:lnTo>
                    <a:pt x="146" y="60"/>
                  </a:lnTo>
                  <a:lnTo>
                    <a:pt x="132" y="43"/>
                  </a:lnTo>
                  <a:lnTo>
                    <a:pt x="117" y="28"/>
                  </a:lnTo>
                  <a:lnTo>
                    <a:pt x="100" y="16"/>
                  </a:lnTo>
                  <a:lnTo>
                    <a:pt x="82" y="8"/>
                  </a:lnTo>
                  <a:lnTo>
                    <a:pt x="63" y="3"/>
                  </a:lnTo>
                  <a:lnTo>
                    <a:pt x="43" y="0"/>
                  </a:lnTo>
                  <a:lnTo>
                    <a:pt x="2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8" name="Freeform 214"/>
            <p:cNvSpPr>
              <a:spLocks/>
            </p:cNvSpPr>
            <p:nvPr/>
          </p:nvSpPr>
          <p:spPr bwMode="auto">
            <a:xfrm>
              <a:off x="3827" y="3431"/>
              <a:ext cx="389" cy="179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353" y="9"/>
                </a:cxn>
                <a:cxn ang="0">
                  <a:pos x="334" y="18"/>
                </a:cxn>
                <a:cxn ang="0">
                  <a:pos x="314" y="30"/>
                </a:cxn>
                <a:cxn ang="0">
                  <a:pos x="296" y="41"/>
                </a:cxn>
                <a:cxn ang="0">
                  <a:pos x="277" y="53"/>
                </a:cxn>
                <a:cxn ang="0">
                  <a:pos x="259" y="66"/>
                </a:cxn>
                <a:cxn ang="0">
                  <a:pos x="239" y="77"/>
                </a:cxn>
                <a:cxn ang="0">
                  <a:pos x="221" y="89"/>
                </a:cxn>
                <a:cxn ang="0">
                  <a:pos x="208" y="96"/>
                </a:cxn>
                <a:cxn ang="0">
                  <a:pos x="196" y="102"/>
                </a:cxn>
                <a:cxn ang="0">
                  <a:pos x="183" y="109"/>
                </a:cxn>
                <a:cxn ang="0">
                  <a:pos x="169" y="115"/>
                </a:cxn>
                <a:cxn ang="0">
                  <a:pos x="156" y="121"/>
                </a:cxn>
                <a:cxn ang="0">
                  <a:pos x="143" y="127"/>
                </a:cxn>
                <a:cxn ang="0">
                  <a:pos x="129" y="132"/>
                </a:cxn>
                <a:cxn ang="0">
                  <a:pos x="116" y="137"/>
                </a:cxn>
                <a:cxn ang="0">
                  <a:pos x="102" y="142"/>
                </a:cxn>
                <a:cxn ang="0">
                  <a:pos x="88" y="146"/>
                </a:cxn>
                <a:cxn ang="0">
                  <a:pos x="73" y="151"/>
                </a:cxn>
                <a:cxn ang="0">
                  <a:pos x="60" y="154"/>
                </a:cxn>
                <a:cxn ang="0">
                  <a:pos x="46" y="158"/>
                </a:cxn>
                <a:cxn ang="0">
                  <a:pos x="32" y="161"/>
                </a:cxn>
                <a:cxn ang="0">
                  <a:pos x="17" y="165"/>
                </a:cxn>
                <a:cxn ang="0">
                  <a:pos x="3" y="168"/>
                </a:cxn>
                <a:cxn ang="0">
                  <a:pos x="1" y="169"/>
                </a:cxn>
                <a:cxn ang="0">
                  <a:pos x="0" y="170"/>
                </a:cxn>
                <a:cxn ang="0">
                  <a:pos x="0" y="173"/>
                </a:cxn>
                <a:cxn ang="0">
                  <a:pos x="1" y="173"/>
                </a:cxn>
                <a:cxn ang="0">
                  <a:pos x="14" y="172"/>
                </a:cxn>
                <a:cxn ang="0">
                  <a:pos x="26" y="169"/>
                </a:cxn>
                <a:cxn ang="0">
                  <a:pos x="38" y="168"/>
                </a:cxn>
                <a:cxn ang="0">
                  <a:pos x="50" y="166"/>
                </a:cxn>
                <a:cxn ang="0">
                  <a:pos x="63" y="163"/>
                </a:cxn>
                <a:cxn ang="0">
                  <a:pos x="75" y="161"/>
                </a:cxn>
                <a:cxn ang="0">
                  <a:pos x="87" y="158"/>
                </a:cxn>
                <a:cxn ang="0">
                  <a:pos x="99" y="154"/>
                </a:cxn>
                <a:cxn ang="0">
                  <a:pos x="111" y="151"/>
                </a:cxn>
                <a:cxn ang="0">
                  <a:pos x="123" y="147"/>
                </a:cxn>
                <a:cxn ang="0">
                  <a:pos x="135" y="143"/>
                </a:cxn>
                <a:cxn ang="0">
                  <a:pos x="146" y="138"/>
                </a:cxn>
                <a:cxn ang="0">
                  <a:pos x="158" y="134"/>
                </a:cxn>
                <a:cxn ang="0">
                  <a:pos x="169" y="129"/>
                </a:cxn>
                <a:cxn ang="0">
                  <a:pos x="181" y="123"/>
                </a:cxn>
                <a:cxn ang="0">
                  <a:pos x="192" y="117"/>
                </a:cxn>
                <a:cxn ang="0">
                  <a:pos x="215" y="104"/>
                </a:cxn>
                <a:cxn ang="0">
                  <a:pos x="238" y="89"/>
                </a:cxn>
                <a:cxn ang="0">
                  <a:pos x="260" y="72"/>
                </a:cxn>
                <a:cxn ang="0">
                  <a:pos x="282" y="56"/>
                </a:cxn>
                <a:cxn ang="0">
                  <a:pos x="304" y="40"/>
                </a:cxn>
                <a:cxn ang="0">
                  <a:pos x="327" y="25"/>
                </a:cxn>
                <a:cxn ang="0">
                  <a:pos x="350" y="11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</a:cxnLst>
              <a:rect l="0" t="0" r="r" b="b"/>
              <a:pathLst>
                <a:path w="374" h="173">
                  <a:moveTo>
                    <a:pt x="374" y="0"/>
                  </a:moveTo>
                  <a:lnTo>
                    <a:pt x="353" y="9"/>
                  </a:lnTo>
                  <a:lnTo>
                    <a:pt x="334" y="18"/>
                  </a:lnTo>
                  <a:lnTo>
                    <a:pt x="314" y="30"/>
                  </a:lnTo>
                  <a:lnTo>
                    <a:pt x="296" y="41"/>
                  </a:lnTo>
                  <a:lnTo>
                    <a:pt x="277" y="53"/>
                  </a:lnTo>
                  <a:lnTo>
                    <a:pt x="259" y="66"/>
                  </a:lnTo>
                  <a:lnTo>
                    <a:pt x="239" y="77"/>
                  </a:lnTo>
                  <a:lnTo>
                    <a:pt x="221" y="89"/>
                  </a:lnTo>
                  <a:lnTo>
                    <a:pt x="208" y="96"/>
                  </a:lnTo>
                  <a:lnTo>
                    <a:pt x="196" y="102"/>
                  </a:lnTo>
                  <a:lnTo>
                    <a:pt x="183" y="109"/>
                  </a:lnTo>
                  <a:lnTo>
                    <a:pt x="169" y="115"/>
                  </a:lnTo>
                  <a:lnTo>
                    <a:pt x="156" y="121"/>
                  </a:lnTo>
                  <a:lnTo>
                    <a:pt x="143" y="127"/>
                  </a:lnTo>
                  <a:lnTo>
                    <a:pt x="129" y="132"/>
                  </a:lnTo>
                  <a:lnTo>
                    <a:pt x="116" y="137"/>
                  </a:lnTo>
                  <a:lnTo>
                    <a:pt x="102" y="142"/>
                  </a:lnTo>
                  <a:lnTo>
                    <a:pt x="88" y="146"/>
                  </a:lnTo>
                  <a:lnTo>
                    <a:pt x="73" y="151"/>
                  </a:lnTo>
                  <a:lnTo>
                    <a:pt x="60" y="154"/>
                  </a:lnTo>
                  <a:lnTo>
                    <a:pt x="46" y="158"/>
                  </a:lnTo>
                  <a:lnTo>
                    <a:pt x="32" y="161"/>
                  </a:lnTo>
                  <a:lnTo>
                    <a:pt x="17" y="165"/>
                  </a:lnTo>
                  <a:lnTo>
                    <a:pt x="3" y="168"/>
                  </a:lnTo>
                  <a:lnTo>
                    <a:pt x="1" y="169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4" y="172"/>
                  </a:lnTo>
                  <a:lnTo>
                    <a:pt x="26" y="169"/>
                  </a:lnTo>
                  <a:lnTo>
                    <a:pt x="38" y="168"/>
                  </a:lnTo>
                  <a:lnTo>
                    <a:pt x="50" y="166"/>
                  </a:lnTo>
                  <a:lnTo>
                    <a:pt x="63" y="163"/>
                  </a:lnTo>
                  <a:lnTo>
                    <a:pt x="75" y="161"/>
                  </a:lnTo>
                  <a:lnTo>
                    <a:pt x="87" y="158"/>
                  </a:lnTo>
                  <a:lnTo>
                    <a:pt x="99" y="154"/>
                  </a:lnTo>
                  <a:lnTo>
                    <a:pt x="111" y="151"/>
                  </a:lnTo>
                  <a:lnTo>
                    <a:pt x="123" y="147"/>
                  </a:lnTo>
                  <a:lnTo>
                    <a:pt x="135" y="143"/>
                  </a:lnTo>
                  <a:lnTo>
                    <a:pt x="146" y="138"/>
                  </a:lnTo>
                  <a:lnTo>
                    <a:pt x="158" y="134"/>
                  </a:lnTo>
                  <a:lnTo>
                    <a:pt x="169" y="129"/>
                  </a:lnTo>
                  <a:lnTo>
                    <a:pt x="181" y="123"/>
                  </a:lnTo>
                  <a:lnTo>
                    <a:pt x="192" y="117"/>
                  </a:lnTo>
                  <a:lnTo>
                    <a:pt x="215" y="104"/>
                  </a:lnTo>
                  <a:lnTo>
                    <a:pt x="238" y="89"/>
                  </a:lnTo>
                  <a:lnTo>
                    <a:pt x="260" y="72"/>
                  </a:lnTo>
                  <a:lnTo>
                    <a:pt x="282" y="56"/>
                  </a:lnTo>
                  <a:lnTo>
                    <a:pt x="304" y="40"/>
                  </a:lnTo>
                  <a:lnTo>
                    <a:pt x="327" y="25"/>
                  </a:lnTo>
                  <a:lnTo>
                    <a:pt x="350" y="11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9" name="Freeform 215"/>
            <p:cNvSpPr>
              <a:spLocks/>
            </p:cNvSpPr>
            <p:nvPr/>
          </p:nvSpPr>
          <p:spPr bwMode="auto">
            <a:xfrm>
              <a:off x="3842" y="3604"/>
              <a:ext cx="503" cy="93"/>
            </a:xfrm>
            <a:custGeom>
              <a:avLst/>
              <a:gdLst/>
              <a:ahLst/>
              <a:cxnLst>
                <a:cxn ang="0">
                  <a:pos x="19" y="85"/>
                </a:cxn>
                <a:cxn ang="0">
                  <a:pos x="57" y="89"/>
                </a:cxn>
                <a:cxn ang="0">
                  <a:pos x="96" y="90"/>
                </a:cxn>
                <a:cxn ang="0">
                  <a:pos x="134" y="90"/>
                </a:cxn>
                <a:cxn ang="0">
                  <a:pos x="173" y="89"/>
                </a:cxn>
                <a:cxn ang="0">
                  <a:pos x="211" y="85"/>
                </a:cxn>
                <a:cxn ang="0">
                  <a:pos x="249" y="81"/>
                </a:cxn>
                <a:cxn ang="0">
                  <a:pos x="287" y="74"/>
                </a:cxn>
                <a:cxn ang="0">
                  <a:pos x="327" y="66"/>
                </a:cxn>
                <a:cxn ang="0">
                  <a:pos x="372" y="55"/>
                </a:cxn>
                <a:cxn ang="0">
                  <a:pos x="415" y="41"/>
                </a:cxn>
                <a:cxn ang="0">
                  <a:pos x="457" y="25"/>
                </a:cxn>
                <a:cxn ang="0">
                  <a:pos x="480" y="13"/>
                </a:cxn>
                <a:cxn ang="0">
                  <a:pos x="483" y="2"/>
                </a:cxn>
                <a:cxn ang="0">
                  <a:pos x="473" y="0"/>
                </a:cxn>
                <a:cxn ang="0">
                  <a:pos x="458" y="3"/>
                </a:cxn>
                <a:cxn ang="0">
                  <a:pos x="444" y="9"/>
                </a:cxn>
                <a:cxn ang="0">
                  <a:pos x="430" y="15"/>
                </a:cxn>
                <a:cxn ang="0">
                  <a:pos x="410" y="22"/>
                </a:cxn>
                <a:cxn ang="0">
                  <a:pos x="383" y="32"/>
                </a:cxn>
                <a:cxn ang="0">
                  <a:pos x="358" y="41"/>
                </a:cxn>
                <a:cxn ang="0">
                  <a:pos x="331" y="51"/>
                </a:cxn>
                <a:cxn ang="0">
                  <a:pos x="298" y="60"/>
                </a:cxn>
                <a:cxn ang="0">
                  <a:pos x="259" y="69"/>
                </a:cxn>
                <a:cxn ang="0">
                  <a:pos x="220" y="77"/>
                </a:cxn>
                <a:cxn ang="0">
                  <a:pos x="181" y="83"/>
                </a:cxn>
                <a:cxn ang="0">
                  <a:pos x="140" y="86"/>
                </a:cxn>
                <a:cxn ang="0">
                  <a:pos x="100" y="89"/>
                </a:cxn>
                <a:cxn ang="0">
                  <a:pos x="61" y="87"/>
                </a:cxn>
                <a:cxn ang="0">
                  <a:pos x="20" y="84"/>
                </a:cxn>
                <a:cxn ang="0">
                  <a:pos x="0" y="82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483" h="90">
                  <a:moveTo>
                    <a:pt x="0" y="83"/>
                  </a:moveTo>
                  <a:lnTo>
                    <a:pt x="19" y="85"/>
                  </a:lnTo>
                  <a:lnTo>
                    <a:pt x="39" y="86"/>
                  </a:lnTo>
                  <a:lnTo>
                    <a:pt x="57" y="89"/>
                  </a:lnTo>
                  <a:lnTo>
                    <a:pt x="77" y="90"/>
                  </a:lnTo>
                  <a:lnTo>
                    <a:pt x="96" y="90"/>
                  </a:lnTo>
                  <a:lnTo>
                    <a:pt x="116" y="90"/>
                  </a:lnTo>
                  <a:lnTo>
                    <a:pt x="134" y="90"/>
                  </a:lnTo>
                  <a:lnTo>
                    <a:pt x="154" y="90"/>
                  </a:lnTo>
                  <a:lnTo>
                    <a:pt x="173" y="89"/>
                  </a:lnTo>
                  <a:lnTo>
                    <a:pt x="192" y="87"/>
                  </a:lnTo>
                  <a:lnTo>
                    <a:pt x="211" y="85"/>
                  </a:lnTo>
                  <a:lnTo>
                    <a:pt x="230" y="83"/>
                  </a:lnTo>
                  <a:lnTo>
                    <a:pt x="249" y="81"/>
                  </a:lnTo>
                  <a:lnTo>
                    <a:pt x="268" y="77"/>
                  </a:lnTo>
                  <a:lnTo>
                    <a:pt x="287" y="74"/>
                  </a:lnTo>
                  <a:lnTo>
                    <a:pt x="306" y="70"/>
                  </a:lnTo>
                  <a:lnTo>
                    <a:pt x="327" y="66"/>
                  </a:lnTo>
                  <a:lnTo>
                    <a:pt x="349" y="60"/>
                  </a:lnTo>
                  <a:lnTo>
                    <a:pt x="372" y="55"/>
                  </a:lnTo>
                  <a:lnTo>
                    <a:pt x="394" y="48"/>
                  </a:lnTo>
                  <a:lnTo>
                    <a:pt x="415" y="41"/>
                  </a:lnTo>
                  <a:lnTo>
                    <a:pt x="436" y="33"/>
                  </a:lnTo>
                  <a:lnTo>
                    <a:pt x="457" y="25"/>
                  </a:lnTo>
                  <a:lnTo>
                    <a:pt x="477" y="15"/>
                  </a:lnTo>
                  <a:lnTo>
                    <a:pt x="480" y="13"/>
                  </a:lnTo>
                  <a:lnTo>
                    <a:pt x="482" y="7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3" y="0"/>
                  </a:lnTo>
                  <a:lnTo>
                    <a:pt x="465" y="2"/>
                  </a:lnTo>
                  <a:lnTo>
                    <a:pt x="458" y="3"/>
                  </a:lnTo>
                  <a:lnTo>
                    <a:pt x="451" y="7"/>
                  </a:lnTo>
                  <a:lnTo>
                    <a:pt x="444" y="9"/>
                  </a:lnTo>
                  <a:lnTo>
                    <a:pt x="437" y="13"/>
                  </a:lnTo>
                  <a:lnTo>
                    <a:pt x="430" y="15"/>
                  </a:lnTo>
                  <a:lnTo>
                    <a:pt x="424" y="17"/>
                  </a:lnTo>
                  <a:lnTo>
                    <a:pt x="410" y="22"/>
                  </a:lnTo>
                  <a:lnTo>
                    <a:pt x="397" y="28"/>
                  </a:lnTo>
                  <a:lnTo>
                    <a:pt x="383" y="32"/>
                  </a:lnTo>
                  <a:lnTo>
                    <a:pt x="371" y="37"/>
                  </a:lnTo>
                  <a:lnTo>
                    <a:pt x="358" y="41"/>
                  </a:lnTo>
                  <a:lnTo>
                    <a:pt x="344" y="46"/>
                  </a:lnTo>
                  <a:lnTo>
                    <a:pt x="331" y="51"/>
                  </a:lnTo>
                  <a:lnTo>
                    <a:pt x="318" y="54"/>
                  </a:lnTo>
                  <a:lnTo>
                    <a:pt x="298" y="60"/>
                  </a:lnTo>
                  <a:lnTo>
                    <a:pt x="278" y="64"/>
                  </a:lnTo>
                  <a:lnTo>
                    <a:pt x="259" y="69"/>
                  </a:lnTo>
                  <a:lnTo>
                    <a:pt x="239" y="74"/>
                  </a:lnTo>
                  <a:lnTo>
                    <a:pt x="220" y="77"/>
                  </a:lnTo>
                  <a:lnTo>
                    <a:pt x="200" y="81"/>
                  </a:lnTo>
                  <a:lnTo>
                    <a:pt x="181" y="83"/>
                  </a:lnTo>
                  <a:lnTo>
                    <a:pt x="160" y="85"/>
                  </a:lnTo>
                  <a:lnTo>
                    <a:pt x="140" y="86"/>
                  </a:lnTo>
                  <a:lnTo>
                    <a:pt x="121" y="87"/>
                  </a:lnTo>
                  <a:lnTo>
                    <a:pt x="100" y="89"/>
                  </a:lnTo>
                  <a:lnTo>
                    <a:pt x="80" y="89"/>
                  </a:lnTo>
                  <a:lnTo>
                    <a:pt x="61" y="87"/>
                  </a:lnTo>
                  <a:lnTo>
                    <a:pt x="40" y="86"/>
                  </a:lnTo>
                  <a:lnTo>
                    <a:pt x="20" y="84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 rot="-2833046">
              <a:off x="3416" y="3454"/>
              <a:ext cx="349" cy="437"/>
              <a:chOff x="3455" y="3254"/>
              <a:chExt cx="349" cy="437"/>
            </a:xfrm>
          </p:grpSpPr>
          <p:sp>
            <p:nvSpPr>
              <p:cNvPr id="47321" name="Freeform 217"/>
              <p:cNvSpPr>
                <a:spLocks/>
              </p:cNvSpPr>
              <p:nvPr/>
            </p:nvSpPr>
            <p:spPr bwMode="auto">
              <a:xfrm>
                <a:off x="3530" y="3271"/>
                <a:ext cx="274" cy="322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2" name="Freeform 218"/>
              <p:cNvSpPr>
                <a:spLocks/>
              </p:cNvSpPr>
              <p:nvPr/>
            </p:nvSpPr>
            <p:spPr bwMode="auto">
              <a:xfrm>
                <a:off x="3532" y="3279"/>
                <a:ext cx="189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3" name="Freeform 219"/>
              <p:cNvSpPr>
                <a:spLocks/>
              </p:cNvSpPr>
              <p:nvPr/>
            </p:nvSpPr>
            <p:spPr bwMode="auto">
              <a:xfrm>
                <a:off x="3455" y="3358"/>
                <a:ext cx="268" cy="60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4" name="Freeform 220"/>
              <p:cNvSpPr>
                <a:spLocks/>
              </p:cNvSpPr>
              <p:nvPr/>
            </p:nvSpPr>
            <p:spPr bwMode="auto">
              <a:xfrm>
                <a:off x="3467" y="3398"/>
                <a:ext cx="233" cy="48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5" name="Freeform 221"/>
              <p:cNvSpPr>
                <a:spLocks/>
              </p:cNvSpPr>
              <p:nvPr/>
            </p:nvSpPr>
            <p:spPr bwMode="auto">
              <a:xfrm>
                <a:off x="3513" y="3485"/>
                <a:ext cx="165" cy="5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6" name="Freeform 222"/>
              <p:cNvSpPr>
                <a:spLocks/>
              </p:cNvSpPr>
              <p:nvPr/>
            </p:nvSpPr>
            <p:spPr bwMode="auto">
              <a:xfrm>
                <a:off x="3515" y="3525"/>
                <a:ext cx="279" cy="162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7" name="Freeform 223"/>
              <p:cNvSpPr>
                <a:spLocks/>
              </p:cNvSpPr>
              <p:nvPr/>
            </p:nvSpPr>
            <p:spPr bwMode="auto">
              <a:xfrm>
                <a:off x="3461" y="3443"/>
                <a:ext cx="215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8" name="Freeform 224"/>
              <p:cNvSpPr>
                <a:spLocks/>
              </p:cNvSpPr>
              <p:nvPr/>
            </p:nvSpPr>
            <p:spPr bwMode="auto">
              <a:xfrm>
                <a:off x="3680" y="3254"/>
                <a:ext cx="64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225"/>
              <p:cNvGrpSpPr>
                <a:grpSpLocks/>
              </p:cNvGrpSpPr>
              <p:nvPr/>
            </p:nvGrpSpPr>
            <p:grpSpPr bwMode="auto">
              <a:xfrm rot="2925846" flipV="1">
                <a:off x="3596" y="3498"/>
                <a:ext cx="258" cy="127"/>
                <a:chOff x="4247" y="2662"/>
                <a:chExt cx="243" cy="118"/>
              </a:xfrm>
            </p:grpSpPr>
            <p:sp>
              <p:nvSpPr>
                <p:cNvPr id="47330" name="Freeform 22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1" name="Freeform 22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2" name="Freeform 22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3" name="Freeform 22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4" name="Freeform 23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5" name="Freeform 23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6" name="Freeform 23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7" name="Freeform 23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8" name="Freeform 23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9" name="Freeform 23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4" name="Text Box 117"/>
          <p:cNvSpPr txBox="1">
            <a:spLocks noChangeArrowheads="1"/>
          </p:cNvSpPr>
          <p:nvPr/>
        </p:nvSpPr>
        <p:spPr bwMode="auto">
          <a:xfrm>
            <a:off x="6324600" y="5257800"/>
            <a:ext cx="5247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smtClean="0"/>
              <a:t>Time</a:t>
            </a:r>
            <a:endParaRPr lang="en-US" sz="1200" i="1" dirty="0"/>
          </a:p>
        </p:txBody>
      </p:sp>
      <p:sp>
        <p:nvSpPr>
          <p:cNvPr id="175" name="Left Brace 174"/>
          <p:cNvSpPr/>
          <p:nvPr/>
        </p:nvSpPr>
        <p:spPr>
          <a:xfrm rot="18163745">
            <a:off x="2970648" y="2084455"/>
            <a:ext cx="984390" cy="4175452"/>
          </a:xfrm>
          <a:prstGeom prst="leftBrace">
            <a:avLst>
              <a:gd name="adj1" fmla="val 21712"/>
              <a:gd name="adj2" fmla="val 23263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1828800" y="3886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Attempt</a:t>
            </a:r>
            <a:endParaRPr lang="en-US" dirty="0"/>
          </a:p>
        </p:txBody>
      </p:sp>
      <p:sp>
        <p:nvSpPr>
          <p:cNvPr id="169" name="Left Brace 168"/>
          <p:cNvSpPr/>
          <p:nvPr/>
        </p:nvSpPr>
        <p:spPr>
          <a:xfrm rot="7390138">
            <a:off x="3722291" y="1128420"/>
            <a:ext cx="280323" cy="3947551"/>
          </a:xfrm>
          <a:prstGeom prst="leftBrace">
            <a:avLst>
              <a:gd name="adj1" fmla="val 21712"/>
              <a:gd name="adj2" fmla="val 8632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2819400" y="19050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170" name="Right Arrow 169"/>
          <p:cNvSpPr/>
          <p:nvPr/>
        </p:nvSpPr>
        <p:spPr>
          <a:xfrm>
            <a:off x="762000" y="3657600"/>
            <a:ext cx="7620000" cy="834312"/>
          </a:xfrm>
          <a:prstGeom prst="rightArrow">
            <a:avLst/>
          </a:prstGeom>
          <a:ln/>
          <a:effectLst>
            <a:outerShdw blurRad="76200" dir="13500000" sy="23000" kx="1200000" algn="br" rotWithShape="0">
              <a:prstClr val="black">
                <a:alpha val="58000"/>
              </a:prstClr>
            </a:outerShdw>
          </a:effectLst>
          <a:scene3d>
            <a:camera prst="orthographicFront">
              <a:rot lat="3360000" lon="20399999" rev="1860000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/>
          </a:p>
        </p:txBody>
      </p:sp>
      <p:sp>
        <p:nvSpPr>
          <p:cNvPr id="171" name="Rectangle 170"/>
          <p:cNvSpPr/>
          <p:nvPr/>
        </p:nvSpPr>
        <p:spPr>
          <a:xfrm>
            <a:off x="3124200" y="3725326"/>
            <a:ext cx="2057400" cy="237074"/>
          </a:xfrm>
          <a:prstGeom prst="rect">
            <a:avLst/>
          </a:prstGeom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2" name="Rectangle 171"/>
          <p:cNvSpPr/>
          <p:nvPr/>
        </p:nvSpPr>
        <p:spPr>
          <a:xfrm>
            <a:off x="3352800" y="3657600"/>
            <a:ext cx="1981200" cy="2370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1" name="Rectangle 180"/>
          <p:cNvSpPr/>
          <p:nvPr/>
        </p:nvSpPr>
        <p:spPr>
          <a:xfrm>
            <a:off x="1981200" y="2667000"/>
            <a:ext cx="1676400" cy="2370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2" name="Left Brace 181"/>
          <p:cNvSpPr/>
          <p:nvPr/>
        </p:nvSpPr>
        <p:spPr>
          <a:xfrm rot="18298907">
            <a:off x="3632367" y="3200730"/>
            <a:ext cx="487929" cy="1865560"/>
          </a:xfrm>
          <a:prstGeom prst="leftBrace">
            <a:avLst>
              <a:gd name="adj1" fmla="val 8333"/>
              <a:gd name="adj2" fmla="val 43172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2438400" y="4267200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Presentation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121 0.0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7" grpId="0" animBg="1"/>
      <p:bldP spid="47226" grpId="0"/>
      <p:bldP spid="164" grpId="0"/>
      <p:bldP spid="175" grpId="0" animBg="1"/>
      <p:bldP spid="177" grpId="0"/>
      <p:bldP spid="169" grpId="0" animBg="1"/>
      <p:bldP spid="1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26" name="Rectangle 12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presentation may span multiple attempts</a:t>
            </a:r>
          </a:p>
        </p:txBody>
      </p:sp>
      <p:sp>
        <p:nvSpPr>
          <p:cNvPr id="47304" name="AutoShape 200"/>
          <p:cNvSpPr>
            <a:spLocks noChangeArrowheads="1"/>
          </p:cNvSpPr>
          <p:nvPr/>
        </p:nvSpPr>
        <p:spPr bwMode="auto">
          <a:xfrm>
            <a:off x="8001000" y="1676400"/>
            <a:ext cx="1066800" cy="609600"/>
          </a:xfrm>
          <a:prstGeom prst="wedgeEllipseCallout">
            <a:avLst>
              <a:gd name="adj1" fmla="val -92993"/>
              <a:gd name="adj2" fmla="val -2291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Place left hand on scanner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86" name="Oval 123"/>
          <p:cNvSpPr>
            <a:spLocks noChangeArrowheads="1"/>
          </p:cNvSpPr>
          <p:nvPr/>
        </p:nvSpPr>
        <p:spPr bwMode="auto">
          <a:xfrm>
            <a:off x="6858000" y="4724400"/>
            <a:ext cx="1981200" cy="1981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188" name="Group 164"/>
          <p:cNvGrpSpPr/>
          <p:nvPr/>
        </p:nvGrpSpPr>
        <p:grpSpPr>
          <a:xfrm>
            <a:off x="533400" y="2209800"/>
            <a:ext cx="1714500" cy="2667000"/>
            <a:chOff x="0" y="1371600"/>
            <a:chExt cx="1714500" cy="2667000"/>
          </a:xfrm>
        </p:grpSpPr>
        <p:grpSp>
          <p:nvGrpSpPr>
            <p:cNvPr id="189" name="Group 2"/>
            <p:cNvGrpSpPr>
              <a:grpSpLocks/>
            </p:cNvGrpSpPr>
            <p:nvPr/>
          </p:nvGrpSpPr>
          <p:grpSpPr bwMode="auto">
            <a:xfrm flipH="1">
              <a:off x="355600" y="1371600"/>
              <a:ext cx="1358900" cy="2239963"/>
              <a:chOff x="4503" y="1878"/>
              <a:chExt cx="623" cy="1027"/>
            </a:xfrm>
          </p:grpSpPr>
          <p:sp>
            <p:nvSpPr>
              <p:cNvPr id="191" name="Freeform 3"/>
              <p:cNvSpPr>
                <a:spLocks/>
              </p:cNvSpPr>
              <p:nvPr/>
            </p:nvSpPr>
            <p:spPr bwMode="auto">
              <a:xfrm>
                <a:off x="4766" y="1945"/>
                <a:ext cx="191" cy="326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26" y="51"/>
                  </a:cxn>
                  <a:cxn ang="0">
                    <a:pos x="9" y="110"/>
                  </a:cxn>
                  <a:cxn ang="0">
                    <a:pos x="0" y="188"/>
                  </a:cxn>
                  <a:cxn ang="0">
                    <a:pos x="6" y="272"/>
                  </a:cxn>
                  <a:cxn ang="0">
                    <a:pos x="22" y="334"/>
                  </a:cxn>
                  <a:cxn ang="0">
                    <a:pos x="43" y="376"/>
                  </a:cxn>
                  <a:cxn ang="0">
                    <a:pos x="64" y="403"/>
                  </a:cxn>
                  <a:cxn ang="0">
                    <a:pos x="85" y="420"/>
                  </a:cxn>
                  <a:cxn ang="0">
                    <a:pos x="106" y="429"/>
                  </a:cxn>
                  <a:cxn ang="0">
                    <a:pos x="123" y="440"/>
                  </a:cxn>
                  <a:cxn ang="0">
                    <a:pos x="131" y="461"/>
                  </a:cxn>
                  <a:cxn ang="0">
                    <a:pos x="122" y="517"/>
                  </a:cxn>
                  <a:cxn ang="0">
                    <a:pos x="107" y="591"/>
                  </a:cxn>
                  <a:cxn ang="0">
                    <a:pos x="105" y="622"/>
                  </a:cxn>
                  <a:cxn ang="0">
                    <a:pos x="108" y="638"/>
                  </a:cxn>
                  <a:cxn ang="0">
                    <a:pos x="116" y="650"/>
                  </a:cxn>
                  <a:cxn ang="0">
                    <a:pos x="131" y="648"/>
                  </a:cxn>
                  <a:cxn ang="0">
                    <a:pos x="157" y="625"/>
                  </a:cxn>
                  <a:cxn ang="0">
                    <a:pos x="198" y="588"/>
                  </a:cxn>
                  <a:cxn ang="0">
                    <a:pos x="244" y="546"/>
                  </a:cxn>
                  <a:cxn ang="0">
                    <a:pos x="282" y="504"/>
                  </a:cxn>
                  <a:cxn ang="0">
                    <a:pos x="309" y="448"/>
                  </a:cxn>
                  <a:cxn ang="0">
                    <a:pos x="321" y="372"/>
                  </a:cxn>
                  <a:cxn ang="0">
                    <a:pos x="326" y="327"/>
                  </a:cxn>
                  <a:cxn ang="0">
                    <a:pos x="341" y="301"/>
                  </a:cxn>
                  <a:cxn ang="0">
                    <a:pos x="360" y="273"/>
                  </a:cxn>
                  <a:cxn ang="0">
                    <a:pos x="378" y="240"/>
                  </a:cxn>
                  <a:cxn ang="0">
                    <a:pos x="382" y="202"/>
                  </a:cxn>
                  <a:cxn ang="0">
                    <a:pos x="370" y="173"/>
                  </a:cxn>
                  <a:cxn ang="0">
                    <a:pos x="345" y="152"/>
                  </a:cxn>
                  <a:cxn ang="0">
                    <a:pos x="318" y="136"/>
                  </a:cxn>
                  <a:cxn ang="0">
                    <a:pos x="290" y="119"/>
                  </a:cxn>
                  <a:cxn ang="0">
                    <a:pos x="250" y="96"/>
                  </a:cxn>
                  <a:cxn ang="0">
                    <a:pos x="203" y="72"/>
                  </a:cxn>
                  <a:cxn ang="0">
                    <a:pos x="160" y="48"/>
                  </a:cxn>
                  <a:cxn ang="0">
                    <a:pos x="129" y="26"/>
                  </a:cxn>
                  <a:cxn ang="0">
                    <a:pos x="99" y="10"/>
                  </a:cxn>
                  <a:cxn ang="0">
                    <a:pos x="70" y="0"/>
                  </a:cxn>
                  <a:cxn ang="0">
                    <a:pos x="48" y="5"/>
                  </a:cxn>
                </a:cxnLst>
                <a:rect l="0" t="0" r="r" b="b"/>
                <a:pathLst>
                  <a:path w="382" h="651">
                    <a:moveTo>
                      <a:pt x="43" y="13"/>
                    </a:moveTo>
                    <a:lnTo>
                      <a:pt x="40" y="18"/>
                    </a:lnTo>
                    <a:lnTo>
                      <a:pt x="34" y="30"/>
                    </a:lnTo>
                    <a:lnTo>
                      <a:pt x="26" y="51"/>
                    </a:lnTo>
                    <a:lnTo>
                      <a:pt x="18" y="77"/>
                    </a:lnTo>
                    <a:lnTo>
                      <a:pt x="9" y="110"/>
                    </a:lnTo>
                    <a:lnTo>
                      <a:pt x="3" y="147"/>
                    </a:lnTo>
                    <a:lnTo>
                      <a:pt x="0" y="188"/>
                    </a:lnTo>
                    <a:lnTo>
                      <a:pt x="1" y="231"/>
                    </a:lnTo>
                    <a:lnTo>
                      <a:pt x="6" y="272"/>
                    </a:lnTo>
                    <a:lnTo>
                      <a:pt x="14" y="306"/>
                    </a:lnTo>
                    <a:lnTo>
                      <a:pt x="22" y="334"/>
                    </a:lnTo>
                    <a:lnTo>
                      <a:pt x="32" y="357"/>
                    </a:lnTo>
                    <a:lnTo>
                      <a:pt x="43" y="376"/>
                    </a:lnTo>
                    <a:lnTo>
                      <a:pt x="54" y="391"/>
                    </a:lnTo>
                    <a:lnTo>
                      <a:pt x="64" y="403"/>
                    </a:lnTo>
                    <a:lnTo>
                      <a:pt x="75" y="413"/>
                    </a:lnTo>
                    <a:lnTo>
                      <a:pt x="85" y="420"/>
                    </a:lnTo>
                    <a:lnTo>
                      <a:pt x="96" y="425"/>
                    </a:lnTo>
                    <a:lnTo>
                      <a:pt x="106" y="429"/>
                    </a:lnTo>
                    <a:lnTo>
                      <a:pt x="115" y="435"/>
                    </a:lnTo>
                    <a:lnTo>
                      <a:pt x="123" y="440"/>
                    </a:lnTo>
                    <a:lnTo>
                      <a:pt x="129" y="448"/>
                    </a:lnTo>
                    <a:lnTo>
                      <a:pt x="131" y="461"/>
                    </a:lnTo>
                    <a:lnTo>
                      <a:pt x="130" y="477"/>
                    </a:lnTo>
                    <a:lnTo>
                      <a:pt x="122" y="517"/>
                    </a:lnTo>
                    <a:lnTo>
                      <a:pt x="114" y="557"/>
                    </a:lnTo>
                    <a:lnTo>
                      <a:pt x="107" y="591"/>
                    </a:lnTo>
                    <a:lnTo>
                      <a:pt x="105" y="614"/>
                    </a:lnTo>
                    <a:lnTo>
                      <a:pt x="105" y="622"/>
                    </a:lnTo>
                    <a:lnTo>
                      <a:pt x="106" y="630"/>
                    </a:lnTo>
                    <a:lnTo>
                      <a:pt x="108" y="638"/>
                    </a:lnTo>
                    <a:lnTo>
                      <a:pt x="112" y="645"/>
                    </a:lnTo>
                    <a:lnTo>
                      <a:pt x="116" y="650"/>
                    </a:lnTo>
                    <a:lnTo>
                      <a:pt x="122" y="651"/>
                    </a:lnTo>
                    <a:lnTo>
                      <a:pt x="131" y="648"/>
                    </a:lnTo>
                    <a:lnTo>
                      <a:pt x="142" y="638"/>
                    </a:lnTo>
                    <a:lnTo>
                      <a:pt x="157" y="625"/>
                    </a:lnTo>
                    <a:lnTo>
                      <a:pt x="176" y="607"/>
                    </a:lnTo>
                    <a:lnTo>
                      <a:pt x="198" y="588"/>
                    </a:lnTo>
                    <a:lnTo>
                      <a:pt x="221" y="567"/>
                    </a:lnTo>
                    <a:lnTo>
                      <a:pt x="244" y="546"/>
                    </a:lnTo>
                    <a:lnTo>
                      <a:pt x="265" y="524"/>
                    </a:lnTo>
                    <a:lnTo>
                      <a:pt x="282" y="504"/>
                    </a:lnTo>
                    <a:lnTo>
                      <a:pt x="295" y="485"/>
                    </a:lnTo>
                    <a:lnTo>
                      <a:pt x="309" y="448"/>
                    </a:lnTo>
                    <a:lnTo>
                      <a:pt x="318" y="409"/>
                    </a:lnTo>
                    <a:lnTo>
                      <a:pt x="321" y="372"/>
                    </a:lnTo>
                    <a:lnTo>
                      <a:pt x="324" y="341"/>
                    </a:lnTo>
                    <a:lnTo>
                      <a:pt x="326" y="327"/>
                    </a:lnTo>
                    <a:lnTo>
                      <a:pt x="332" y="315"/>
                    </a:lnTo>
                    <a:lnTo>
                      <a:pt x="341" y="301"/>
                    </a:lnTo>
                    <a:lnTo>
                      <a:pt x="350" y="287"/>
                    </a:lnTo>
                    <a:lnTo>
                      <a:pt x="360" y="273"/>
                    </a:lnTo>
                    <a:lnTo>
                      <a:pt x="370" y="257"/>
                    </a:lnTo>
                    <a:lnTo>
                      <a:pt x="378" y="240"/>
                    </a:lnTo>
                    <a:lnTo>
                      <a:pt x="382" y="220"/>
                    </a:lnTo>
                    <a:lnTo>
                      <a:pt x="382" y="202"/>
                    </a:lnTo>
                    <a:lnTo>
                      <a:pt x="378" y="186"/>
                    </a:lnTo>
                    <a:lnTo>
                      <a:pt x="370" y="173"/>
                    </a:lnTo>
                    <a:lnTo>
                      <a:pt x="359" y="162"/>
                    </a:lnTo>
                    <a:lnTo>
                      <a:pt x="345" y="152"/>
                    </a:lnTo>
                    <a:lnTo>
                      <a:pt x="332" y="144"/>
                    </a:lnTo>
                    <a:lnTo>
                      <a:pt x="318" y="136"/>
                    </a:lnTo>
                    <a:lnTo>
                      <a:pt x="305" y="128"/>
                    </a:lnTo>
                    <a:lnTo>
                      <a:pt x="290" y="119"/>
                    </a:lnTo>
                    <a:lnTo>
                      <a:pt x="272" y="107"/>
                    </a:lnTo>
                    <a:lnTo>
                      <a:pt x="250" y="96"/>
                    </a:lnTo>
                    <a:lnTo>
                      <a:pt x="226" y="83"/>
                    </a:lnTo>
                    <a:lnTo>
                      <a:pt x="203" y="72"/>
                    </a:lnTo>
                    <a:lnTo>
                      <a:pt x="180" y="59"/>
                    </a:lnTo>
                    <a:lnTo>
                      <a:pt x="160" y="48"/>
                    </a:lnTo>
                    <a:lnTo>
                      <a:pt x="144" y="36"/>
                    </a:lnTo>
                    <a:lnTo>
                      <a:pt x="129" y="26"/>
                    </a:lnTo>
                    <a:lnTo>
                      <a:pt x="114" y="16"/>
                    </a:lnTo>
                    <a:lnTo>
                      <a:pt x="99" y="10"/>
                    </a:lnTo>
                    <a:lnTo>
                      <a:pt x="84" y="4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48" y="5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4"/>
              <p:cNvSpPr>
                <a:spLocks/>
              </p:cNvSpPr>
              <p:nvPr/>
            </p:nvSpPr>
            <p:spPr bwMode="auto">
              <a:xfrm>
                <a:off x="4769" y="1948"/>
                <a:ext cx="185" cy="320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25" y="50"/>
                  </a:cxn>
                  <a:cxn ang="0">
                    <a:pos x="9" y="107"/>
                  </a:cxn>
                  <a:cxn ang="0">
                    <a:pos x="0" y="184"/>
                  </a:cxn>
                  <a:cxn ang="0">
                    <a:pos x="5" y="267"/>
                  </a:cxn>
                  <a:cxn ang="0">
                    <a:pos x="20" y="328"/>
                  </a:cxn>
                  <a:cxn ang="0">
                    <a:pos x="40" y="370"/>
                  </a:cxn>
                  <a:cxn ang="0">
                    <a:pos x="62" y="396"/>
                  </a:cxn>
                  <a:cxn ang="0">
                    <a:pos x="81" y="412"/>
                  </a:cxn>
                  <a:cxn ang="0">
                    <a:pos x="101" y="422"/>
                  </a:cxn>
                  <a:cxn ang="0">
                    <a:pos x="117" y="431"/>
                  </a:cxn>
                  <a:cxn ang="0">
                    <a:pos x="126" y="449"/>
                  </a:cxn>
                  <a:cxn ang="0">
                    <a:pos x="125" y="465"/>
                  </a:cxn>
                  <a:cxn ang="0">
                    <a:pos x="125" y="469"/>
                  </a:cxn>
                  <a:cxn ang="0">
                    <a:pos x="118" y="509"/>
                  </a:cxn>
                  <a:cxn ang="0">
                    <a:pos x="103" y="581"/>
                  </a:cxn>
                  <a:cxn ang="0">
                    <a:pos x="101" y="612"/>
                  </a:cxn>
                  <a:cxn ang="0">
                    <a:pos x="104" y="628"/>
                  </a:cxn>
                  <a:cxn ang="0">
                    <a:pos x="111" y="639"/>
                  </a:cxn>
                  <a:cxn ang="0">
                    <a:pos x="126" y="637"/>
                  </a:cxn>
                  <a:cxn ang="0">
                    <a:pos x="152" y="614"/>
                  </a:cxn>
                  <a:cxn ang="0">
                    <a:pos x="192" y="578"/>
                  </a:cxn>
                  <a:cxn ang="0">
                    <a:pos x="237" y="537"/>
                  </a:cxn>
                  <a:cxn ang="0">
                    <a:pos x="274" y="495"/>
                  </a:cxn>
                  <a:cxn ang="0">
                    <a:pos x="299" y="440"/>
                  </a:cxn>
                  <a:cxn ang="0">
                    <a:pos x="312" y="366"/>
                  </a:cxn>
                  <a:cxn ang="0">
                    <a:pos x="315" y="321"/>
                  </a:cxn>
                  <a:cxn ang="0">
                    <a:pos x="330" y="296"/>
                  </a:cxn>
                  <a:cxn ang="0">
                    <a:pos x="350" y="268"/>
                  </a:cxn>
                  <a:cxn ang="0">
                    <a:pos x="366" y="236"/>
                  </a:cxn>
                  <a:cxn ang="0">
                    <a:pos x="371" y="198"/>
                  </a:cxn>
                  <a:cxn ang="0">
                    <a:pos x="359" y="169"/>
                  </a:cxn>
                  <a:cxn ang="0">
                    <a:pos x="336" y="149"/>
                  </a:cxn>
                  <a:cxn ang="0">
                    <a:pos x="309" y="133"/>
                  </a:cxn>
                  <a:cxn ang="0">
                    <a:pos x="283" y="115"/>
                  </a:cxn>
                  <a:cxn ang="0">
                    <a:pos x="243" y="93"/>
                  </a:cxn>
                  <a:cxn ang="0">
                    <a:pos x="195" y="69"/>
                  </a:cxn>
                  <a:cxn ang="0">
                    <a:pos x="154" y="45"/>
                  </a:cxn>
                  <a:cxn ang="0">
                    <a:pos x="125" y="25"/>
                  </a:cxn>
                  <a:cxn ang="0">
                    <a:pos x="95" y="8"/>
                  </a:cxn>
                  <a:cxn ang="0">
                    <a:pos x="66" y="0"/>
                  </a:cxn>
                  <a:cxn ang="0">
                    <a:pos x="46" y="4"/>
                  </a:cxn>
                </a:cxnLst>
                <a:rect l="0" t="0" r="r" b="b"/>
                <a:pathLst>
                  <a:path w="371" h="641">
                    <a:moveTo>
                      <a:pt x="40" y="12"/>
                    </a:moveTo>
                    <a:lnTo>
                      <a:pt x="38" y="16"/>
                    </a:lnTo>
                    <a:lnTo>
                      <a:pt x="32" y="29"/>
                    </a:lnTo>
                    <a:lnTo>
                      <a:pt x="25" y="50"/>
                    </a:lnTo>
                    <a:lnTo>
                      <a:pt x="17" y="76"/>
                    </a:lnTo>
                    <a:lnTo>
                      <a:pt x="9" y="107"/>
                    </a:lnTo>
                    <a:lnTo>
                      <a:pt x="3" y="144"/>
                    </a:lnTo>
                    <a:lnTo>
                      <a:pt x="0" y="184"/>
                    </a:lnTo>
                    <a:lnTo>
                      <a:pt x="1" y="227"/>
                    </a:lnTo>
                    <a:lnTo>
                      <a:pt x="5" y="267"/>
                    </a:lnTo>
                    <a:lnTo>
                      <a:pt x="12" y="301"/>
                    </a:lnTo>
                    <a:lnTo>
                      <a:pt x="20" y="328"/>
                    </a:lnTo>
                    <a:lnTo>
                      <a:pt x="30" y="351"/>
                    </a:lnTo>
                    <a:lnTo>
                      <a:pt x="40" y="370"/>
                    </a:lnTo>
                    <a:lnTo>
                      <a:pt x="52" y="385"/>
                    </a:lnTo>
                    <a:lnTo>
                      <a:pt x="62" y="396"/>
                    </a:lnTo>
                    <a:lnTo>
                      <a:pt x="72" y="406"/>
                    </a:lnTo>
                    <a:lnTo>
                      <a:pt x="81" y="412"/>
                    </a:lnTo>
                    <a:lnTo>
                      <a:pt x="92" y="417"/>
                    </a:lnTo>
                    <a:lnTo>
                      <a:pt x="101" y="422"/>
                    </a:lnTo>
                    <a:lnTo>
                      <a:pt x="110" y="426"/>
                    </a:lnTo>
                    <a:lnTo>
                      <a:pt x="117" y="431"/>
                    </a:lnTo>
                    <a:lnTo>
                      <a:pt x="123" y="439"/>
                    </a:lnTo>
                    <a:lnTo>
                      <a:pt x="126" y="449"/>
                    </a:lnTo>
                    <a:lnTo>
                      <a:pt x="126" y="464"/>
                    </a:lnTo>
                    <a:lnTo>
                      <a:pt x="125" y="465"/>
                    </a:lnTo>
                    <a:lnTo>
                      <a:pt x="125" y="467"/>
                    </a:lnTo>
                    <a:lnTo>
                      <a:pt x="125" y="469"/>
                    </a:lnTo>
                    <a:lnTo>
                      <a:pt x="125" y="470"/>
                    </a:lnTo>
                    <a:lnTo>
                      <a:pt x="118" y="509"/>
                    </a:lnTo>
                    <a:lnTo>
                      <a:pt x="110" y="547"/>
                    </a:lnTo>
                    <a:lnTo>
                      <a:pt x="103" y="581"/>
                    </a:lnTo>
                    <a:lnTo>
                      <a:pt x="101" y="604"/>
                    </a:lnTo>
                    <a:lnTo>
                      <a:pt x="101" y="612"/>
                    </a:lnTo>
                    <a:lnTo>
                      <a:pt x="102" y="620"/>
                    </a:lnTo>
                    <a:lnTo>
                      <a:pt x="104" y="628"/>
                    </a:lnTo>
                    <a:lnTo>
                      <a:pt x="107" y="635"/>
                    </a:lnTo>
                    <a:lnTo>
                      <a:pt x="111" y="639"/>
                    </a:lnTo>
                    <a:lnTo>
                      <a:pt x="118" y="641"/>
                    </a:lnTo>
                    <a:lnTo>
                      <a:pt x="126" y="637"/>
                    </a:lnTo>
                    <a:lnTo>
                      <a:pt x="137" y="628"/>
                    </a:lnTo>
                    <a:lnTo>
                      <a:pt x="152" y="614"/>
                    </a:lnTo>
                    <a:lnTo>
                      <a:pt x="170" y="597"/>
                    </a:lnTo>
                    <a:lnTo>
                      <a:pt x="192" y="578"/>
                    </a:lnTo>
                    <a:lnTo>
                      <a:pt x="215" y="558"/>
                    </a:lnTo>
                    <a:lnTo>
                      <a:pt x="237" y="537"/>
                    </a:lnTo>
                    <a:lnTo>
                      <a:pt x="256" y="515"/>
                    </a:lnTo>
                    <a:lnTo>
                      <a:pt x="274" y="495"/>
                    </a:lnTo>
                    <a:lnTo>
                      <a:pt x="285" y="477"/>
                    </a:lnTo>
                    <a:lnTo>
                      <a:pt x="299" y="440"/>
                    </a:lnTo>
                    <a:lnTo>
                      <a:pt x="308" y="402"/>
                    </a:lnTo>
                    <a:lnTo>
                      <a:pt x="312" y="366"/>
                    </a:lnTo>
                    <a:lnTo>
                      <a:pt x="313" y="335"/>
                    </a:lnTo>
                    <a:lnTo>
                      <a:pt x="315" y="321"/>
                    </a:lnTo>
                    <a:lnTo>
                      <a:pt x="322" y="309"/>
                    </a:lnTo>
                    <a:lnTo>
                      <a:pt x="330" y="296"/>
                    </a:lnTo>
                    <a:lnTo>
                      <a:pt x="339" y="282"/>
                    </a:lnTo>
                    <a:lnTo>
                      <a:pt x="350" y="268"/>
                    </a:lnTo>
                    <a:lnTo>
                      <a:pt x="359" y="252"/>
                    </a:lnTo>
                    <a:lnTo>
                      <a:pt x="366" y="236"/>
                    </a:lnTo>
                    <a:lnTo>
                      <a:pt x="371" y="217"/>
                    </a:lnTo>
                    <a:lnTo>
                      <a:pt x="371" y="198"/>
                    </a:lnTo>
                    <a:lnTo>
                      <a:pt x="367" y="182"/>
                    </a:lnTo>
                    <a:lnTo>
                      <a:pt x="359" y="169"/>
                    </a:lnTo>
                    <a:lnTo>
                      <a:pt x="349" y="158"/>
                    </a:lnTo>
                    <a:lnTo>
                      <a:pt x="336" y="149"/>
                    </a:lnTo>
                    <a:lnTo>
                      <a:pt x="323" y="141"/>
                    </a:lnTo>
                    <a:lnTo>
                      <a:pt x="309" y="133"/>
                    </a:lnTo>
                    <a:lnTo>
                      <a:pt x="297" y="124"/>
                    </a:lnTo>
                    <a:lnTo>
                      <a:pt x="283" y="115"/>
                    </a:lnTo>
                    <a:lnTo>
                      <a:pt x="263" y="105"/>
                    </a:lnTo>
                    <a:lnTo>
                      <a:pt x="243" y="93"/>
                    </a:lnTo>
                    <a:lnTo>
                      <a:pt x="220" y="82"/>
                    </a:lnTo>
                    <a:lnTo>
                      <a:pt x="195" y="69"/>
                    </a:lnTo>
                    <a:lnTo>
                      <a:pt x="174" y="58"/>
                    </a:lnTo>
                    <a:lnTo>
                      <a:pt x="154" y="45"/>
                    </a:lnTo>
                    <a:lnTo>
                      <a:pt x="139" y="35"/>
                    </a:lnTo>
                    <a:lnTo>
                      <a:pt x="125" y="25"/>
                    </a:lnTo>
                    <a:lnTo>
                      <a:pt x="110" y="16"/>
                    </a:lnTo>
                    <a:lnTo>
                      <a:pt x="95" y="8"/>
                    </a:lnTo>
                    <a:lnTo>
                      <a:pt x="80" y="2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6" y="4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5"/>
              <p:cNvSpPr>
                <a:spLocks/>
              </p:cNvSpPr>
              <p:nvPr/>
            </p:nvSpPr>
            <p:spPr bwMode="auto">
              <a:xfrm>
                <a:off x="4771" y="1950"/>
                <a:ext cx="181" cy="315"/>
              </a:xfrm>
              <a:custGeom>
                <a:avLst/>
                <a:gdLst/>
                <a:ahLst/>
                <a:cxnLst>
                  <a:cxn ang="0">
                    <a:pos x="38" y="17"/>
                  </a:cxn>
                  <a:cxn ang="0">
                    <a:pos x="26" y="49"/>
                  </a:cxn>
                  <a:cxn ang="0">
                    <a:pos x="10" y="107"/>
                  </a:cxn>
                  <a:cxn ang="0">
                    <a:pos x="0" y="182"/>
                  </a:cxn>
                  <a:cxn ang="0">
                    <a:pos x="6" y="262"/>
                  </a:cxn>
                  <a:cxn ang="0">
                    <a:pos x="21" y="323"/>
                  </a:cxn>
                  <a:cxn ang="0">
                    <a:pos x="41" y="364"/>
                  </a:cxn>
                  <a:cxn ang="0">
                    <a:pos x="61" y="390"/>
                  </a:cxn>
                  <a:cxn ang="0">
                    <a:pos x="80" y="406"/>
                  </a:cxn>
                  <a:cxn ang="0">
                    <a:pos x="99" y="415"/>
                  </a:cxn>
                  <a:cxn ang="0">
                    <a:pos x="115" y="425"/>
                  </a:cxn>
                  <a:cxn ang="0">
                    <a:pos x="124" y="443"/>
                  </a:cxn>
                  <a:cxn ang="0">
                    <a:pos x="124" y="459"/>
                  </a:cxn>
                  <a:cxn ang="0">
                    <a:pos x="124" y="462"/>
                  </a:cxn>
                  <a:cxn ang="0">
                    <a:pos x="115" y="502"/>
                  </a:cxn>
                  <a:cxn ang="0">
                    <a:pos x="102" y="572"/>
                  </a:cxn>
                  <a:cxn ang="0">
                    <a:pos x="99" y="602"/>
                  </a:cxn>
                  <a:cxn ang="0">
                    <a:pos x="103" y="618"/>
                  </a:cxn>
                  <a:cxn ang="0">
                    <a:pos x="110" y="630"/>
                  </a:cxn>
                  <a:cxn ang="0">
                    <a:pos x="125" y="627"/>
                  </a:cxn>
                  <a:cxn ang="0">
                    <a:pos x="149" y="604"/>
                  </a:cxn>
                  <a:cxn ang="0">
                    <a:pos x="188" y="569"/>
                  </a:cxn>
                  <a:cxn ang="0">
                    <a:pos x="232" y="528"/>
                  </a:cxn>
                  <a:cxn ang="0">
                    <a:pos x="267" y="488"/>
                  </a:cxn>
                  <a:cxn ang="0">
                    <a:pos x="293" y="434"/>
                  </a:cxn>
                  <a:cxn ang="0">
                    <a:pos x="304" y="360"/>
                  </a:cxn>
                  <a:cxn ang="0">
                    <a:pos x="308" y="318"/>
                  </a:cxn>
                  <a:cxn ang="0">
                    <a:pos x="323" y="292"/>
                  </a:cxn>
                  <a:cxn ang="0">
                    <a:pos x="341" y="265"/>
                  </a:cxn>
                  <a:cxn ang="0">
                    <a:pos x="357" y="232"/>
                  </a:cxn>
                  <a:cxn ang="0">
                    <a:pos x="362" y="195"/>
                  </a:cxn>
                  <a:cxn ang="0">
                    <a:pos x="352" y="167"/>
                  </a:cxn>
                  <a:cxn ang="0">
                    <a:pos x="330" y="146"/>
                  </a:cxn>
                  <a:cxn ang="0">
                    <a:pos x="303" y="130"/>
                  </a:cxn>
                  <a:cxn ang="0">
                    <a:pos x="278" y="114"/>
                  </a:cxn>
                  <a:cxn ang="0">
                    <a:pos x="238" y="92"/>
                  </a:cxn>
                  <a:cxn ang="0">
                    <a:pos x="193" y="69"/>
                  </a:cxn>
                  <a:cxn ang="0">
                    <a:pos x="151" y="45"/>
                  </a:cxn>
                  <a:cxn ang="0">
                    <a:pos x="122" y="25"/>
                  </a:cxn>
                  <a:cxn ang="0">
                    <a:pos x="94" y="9"/>
                  </a:cxn>
                  <a:cxn ang="0">
                    <a:pos x="67" y="0"/>
                  </a:cxn>
                  <a:cxn ang="0">
                    <a:pos x="46" y="4"/>
                  </a:cxn>
                </a:cxnLst>
                <a:rect l="0" t="0" r="r" b="b"/>
                <a:pathLst>
                  <a:path w="362" h="630">
                    <a:moveTo>
                      <a:pt x="41" y="12"/>
                    </a:moveTo>
                    <a:lnTo>
                      <a:pt x="38" y="17"/>
                    </a:lnTo>
                    <a:lnTo>
                      <a:pt x="34" y="30"/>
                    </a:lnTo>
                    <a:lnTo>
                      <a:pt x="26" y="49"/>
                    </a:lnTo>
                    <a:lnTo>
                      <a:pt x="18" y="75"/>
                    </a:lnTo>
                    <a:lnTo>
                      <a:pt x="10" y="107"/>
                    </a:lnTo>
                    <a:lnTo>
                      <a:pt x="4" y="142"/>
                    </a:lnTo>
                    <a:lnTo>
                      <a:pt x="0" y="182"/>
                    </a:lnTo>
                    <a:lnTo>
                      <a:pt x="1" y="223"/>
                    </a:lnTo>
                    <a:lnTo>
                      <a:pt x="6" y="262"/>
                    </a:lnTo>
                    <a:lnTo>
                      <a:pt x="13" y="296"/>
                    </a:lnTo>
                    <a:lnTo>
                      <a:pt x="21" y="323"/>
                    </a:lnTo>
                    <a:lnTo>
                      <a:pt x="30" y="345"/>
                    </a:lnTo>
                    <a:lnTo>
                      <a:pt x="41" y="364"/>
                    </a:lnTo>
                    <a:lnTo>
                      <a:pt x="51" y="379"/>
                    </a:lnTo>
                    <a:lnTo>
                      <a:pt x="61" y="390"/>
                    </a:lnTo>
                    <a:lnTo>
                      <a:pt x="71" y="399"/>
                    </a:lnTo>
                    <a:lnTo>
                      <a:pt x="80" y="406"/>
                    </a:lnTo>
                    <a:lnTo>
                      <a:pt x="90" y="411"/>
                    </a:lnTo>
                    <a:lnTo>
                      <a:pt x="99" y="415"/>
                    </a:lnTo>
                    <a:lnTo>
                      <a:pt x="109" y="420"/>
                    </a:lnTo>
                    <a:lnTo>
                      <a:pt x="115" y="425"/>
                    </a:lnTo>
                    <a:lnTo>
                      <a:pt x="121" y="433"/>
                    </a:lnTo>
                    <a:lnTo>
                      <a:pt x="124" y="443"/>
                    </a:lnTo>
                    <a:lnTo>
                      <a:pt x="124" y="458"/>
                    </a:lnTo>
                    <a:lnTo>
                      <a:pt x="124" y="459"/>
                    </a:lnTo>
                    <a:lnTo>
                      <a:pt x="124" y="460"/>
                    </a:lnTo>
                    <a:lnTo>
                      <a:pt x="124" y="462"/>
                    </a:lnTo>
                    <a:lnTo>
                      <a:pt x="122" y="463"/>
                    </a:lnTo>
                    <a:lnTo>
                      <a:pt x="115" y="502"/>
                    </a:lnTo>
                    <a:lnTo>
                      <a:pt x="109" y="540"/>
                    </a:lnTo>
                    <a:lnTo>
                      <a:pt x="102" y="572"/>
                    </a:lnTo>
                    <a:lnTo>
                      <a:pt x="99" y="594"/>
                    </a:lnTo>
                    <a:lnTo>
                      <a:pt x="99" y="602"/>
                    </a:lnTo>
                    <a:lnTo>
                      <a:pt x="100" y="610"/>
                    </a:lnTo>
                    <a:lnTo>
                      <a:pt x="103" y="618"/>
                    </a:lnTo>
                    <a:lnTo>
                      <a:pt x="105" y="625"/>
                    </a:lnTo>
                    <a:lnTo>
                      <a:pt x="110" y="630"/>
                    </a:lnTo>
                    <a:lnTo>
                      <a:pt x="117" y="630"/>
                    </a:lnTo>
                    <a:lnTo>
                      <a:pt x="125" y="627"/>
                    </a:lnTo>
                    <a:lnTo>
                      <a:pt x="135" y="618"/>
                    </a:lnTo>
                    <a:lnTo>
                      <a:pt x="149" y="604"/>
                    </a:lnTo>
                    <a:lnTo>
                      <a:pt x="167" y="588"/>
                    </a:lnTo>
                    <a:lnTo>
                      <a:pt x="188" y="569"/>
                    </a:lnTo>
                    <a:lnTo>
                      <a:pt x="210" y="549"/>
                    </a:lnTo>
                    <a:lnTo>
                      <a:pt x="232" y="528"/>
                    </a:lnTo>
                    <a:lnTo>
                      <a:pt x="251" y="508"/>
                    </a:lnTo>
                    <a:lnTo>
                      <a:pt x="267" y="488"/>
                    </a:lnTo>
                    <a:lnTo>
                      <a:pt x="279" y="470"/>
                    </a:lnTo>
                    <a:lnTo>
                      <a:pt x="293" y="434"/>
                    </a:lnTo>
                    <a:lnTo>
                      <a:pt x="301" y="396"/>
                    </a:lnTo>
                    <a:lnTo>
                      <a:pt x="304" y="360"/>
                    </a:lnTo>
                    <a:lnTo>
                      <a:pt x="305" y="330"/>
                    </a:lnTo>
                    <a:lnTo>
                      <a:pt x="308" y="318"/>
                    </a:lnTo>
                    <a:lnTo>
                      <a:pt x="315" y="305"/>
                    </a:lnTo>
                    <a:lnTo>
                      <a:pt x="323" y="292"/>
                    </a:lnTo>
                    <a:lnTo>
                      <a:pt x="332" y="278"/>
                    </a:lnTo>
                    <a:lnTo>
                      <a:pt x="341" y="265"/>
                    </a:lnTo>
                    <a:lnTo>
                      <a:pt x="350" y="250"/>
                    </a:lnTo>
                    <a:lnTo>
                      <a:pt x="357" y="232"/>
                    </a:lnTo>
                    <a:lnTo>
                      <a:pt x="362" y="214"/>
                    </a:lnTo>
                    <a:lnTo>
                      <a:pt x="362" y="195"/>
                    </a:lnTo>
                    <a:lnTo>
                      <a:pt x="358" y="179"/>
                    </a:lnTo>
                    <a:lnTo>
                      <a:pt x="352" y="167"/>
                    </a:lnTo>
                    <a:lnTo>
                      <a:pt x="341" y="155"/>
                    </a:lnTo>
                    <a:lnTo>
                      <a:pt x="330" y="146"/>
                    </a:lnTo>
                    <a:lnTo>
                      <a:pt x="316" y="138"/>
                    </a:lnTo>
                    <a:lnTo>
                      <a:pt x="303" y="130"/>
                    </a:lnTo>
                    <a:lnTo>
                      <a:pt x="292" y="122"/>
                    </a:lnTo>
                    <a:lnTo>
                      <a:pt x="278" y="114"/>
                    </a:lnTo>
                    <a:lnTo>
                      <a:pt x="259" y="103"/>
                    </a:lnTo>
                    <a:lnTo>
                      <a:pt x="238" y="92"/>
                    </a:lnTo>
                    <a:lnTo>
                      <a:pt x="216" y="80"/>
                    </a:lnTo>
                    <a:lnTo>
                      <a:pt x="193" y="69"/>
                    </a:lnTo>
                    <a:lnTo>
                      <a:pt x="171" y="56"/>
                    </a:lnTo>
                    <a:lnTo>
                      <a:pt x="151" y="45"/>
                    </a:lnTo>
                    <a:lnTo>
                      <a:pt x="136" y="34"/>
                    </a:lnTo>
                    <a:lnTo>
                      <a:pt x="122" y="25"/>
                    </a:lnTo>
                    <a:lnTo>
                      <a:pt x="109" y="16"/>
                    </a:lnTo>
                    <a:lnTo>
                      <a:pt x="94" y="9"/>
                    </a:lnTo>
                    <a:lnTo>
                      <a:pt x="80" y="3"/>
                    </a:lnTo>
                    <a:lnTo>
                      <a:pt x="67" y="0"/>
                    </a:lnTo>
                    <a:lnTo>
                      <a:pt x="56" y="1"/>
                    </a:lnTo>
                    <a:lnTo>
                      <a:pt x="46" y="4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6"/>
              <p:cNvSpPr>
                <a:spLocks/>
              </p:cNvSpPr>
              <p:nvPr/>
            </p:nvSpPr>
            <p:spPr bwMode="auto">
              <a:xfrm>
                <a:off x="4773" y="1953"/>
                <a:ext cx="177" cy="310"/>
              </a:xfrm>
              <a:custGeom>
                <a:avLst/>
                <a:gdLst/>
                <a:ahLst/>
                <a:cxnLst>
                  <a:cxn ang="0">
                    <a:pos x="37" y="17"/>
                  </a:cxn>
                  <a:cxn ang="0">
                    <a:pos x="24" y="48"/>
                  </a:cxn>
                  <a:cxn ang="0">
                    <a:pos x="9" y="105"/>
                  </a:cxn>
                  <a:cxn ang="0">
                    <a:pos x="0" y="179"/>
                  </a:cxn>
                  <a:cxn ang="0">
                    <a:pos x="6" y="260"/>
                  </a:cxn>
                  <a:cxn ang="0">
                    <a:pos x="21" y="318"/>
                  </a:cxn>
                  <a:cxn ang="0">
                    <a:pos x="39" y="359"/>
                  </a:cxn>
                  <a:cxn ang="0">
                    <a:pos x="60" y="384"/>
                  </a:cxn>
                  <a:cxn ang="0">
                    <a:pos x="78" y="400"/>
                  </a:cxn>
                  <a:cxn ang="0">
                    <a:pos x="97" y="409"/>
                  </a:cxn>
                  <a:cxn ang="0">
                    <a:pos x="113" y="419"/>
                  </a:cxn>
                  <a:cxn ang="0">
                    <a:pos x="120" y="437"/>
                  </a:cxn>
                  <a:cxn ang="0">
                    <a:pos x="120" y="452"/>
                  </a:cxn>
                  <a:cxn ang="0">
                    <a:pos x="120" y="455"/>
                  </a:cxn>
                  <a:cxn ang="0">
                    <a:pos x="113" y="493"/>
                  </a:cxn>
                  <a:cxn ang="0">
                    <a:pos x="99" y="564"/>
                  </a:cxn>
                  <a:cxn ang="0">
                    <a:pos x="97" y="592"/>
                  </a:cxn>
                  <a:cxn ang="0">
                    <a:pos x="100" y="609"/>
                  </a:cxn>
                  <a:cxn ang="0">
                    <a:pos x="107" y="619"/>
                  </a:cxn>
                  <a:cxn ang="0">
                    <a:pos x="121" y="617"/>
                  </a:cxn>
                  <a:cxn ang="0">
                    <a:pos x="145" y="595"/>
                  </a:cxn>
                  <a:cxn ang="0">
                    <a:pos x="183" y="560"/>
                  </a:cxn>
                  <a:cxn ang="0">
                    <a:pos x="224" y="520"/>
                  </a:cxn>
                  <a:cxn ang="0">
                    <a:pos x="260" y="481"/>
                  </a:cxn>
                  <a:cxn ang="0">
                    <a:pos x="284" y="427"/>
                  </a:cxn>
                  <a:cxn ang="0">
                    <a:pos x="296" y="355"/>
                  </a:cxn>
                  <a:cxn ang="0">
                    <a:pos x="299" y="313"/>
                  </a:cxn>
                  <a:cxn ang="0">
                    <a:pos x="313" y="287"/>
                  </a:cxn>
                  <a:cxn ang="0">
                    <a:pos x="332" y="261"/>
                  </a:cxn>
                  <a:cxn ang="0">
                    <a:pos x="348" y="228"/>
                  </a:cxn>
                  <a:cxn ang="0">
                    <a:pos x="352" y="192"/>
                  </a:cxn>
                  <a:cxn ang="0">
                    <a:pos x="342" y="164"/>
                  </a:cxn>
                  <a:cxn ang="0">
                    <a:pos x="321" y="144"/>
                  </a:cxn>
                  <a:cxn ang="0">
                    <a:pos x="296" y="128"/>
                  </a:cxn>
                  <a:cxn ang="0">
                    <a:pos x="271" y="111"/>
                  </a:cxn>
                  <a:cxn ang="0">
                    <a:pos x="231" y="90"/>
                  </a:cxn>
                  <a:cxn ang="0">
                    <a:pos x="188" y="67"/>
                  </a:cxn>
                  <a:cxn ang="0">
                    <a:pos x="147" y="45"/>
                  </a:cxn>
                  <a:cxn ang="0">
                    <a:pos x="120" y="26"/>
                  </a:cxn>
                  <a:cxn ang="0">
                    <a:pos x="91" y="8"/>
                  </a:cxn>
                  <a:cxn ang="0">
                    <a:pos x="64" y="0"/>
                  </a:cxn>
                  <a:cxn ang="0">
                    <a:pos x="45" y="4"/>
                  </a:cxn>
                </a:cxnLst>
                <a:rect l="0" t="0" r="r" b="b"/>
                <a:pathLst>
                  <a:path w="352" h="620">
                    <a:moveTo>
                      <a:pt x="39" y="12"/>
                    </a:moveTo>
                    <a:lnTo>
                      <a:pt x="37" y="17"/>
                    </a:lnTo>
                    <a:lnTo>
                      <a:pt x="32" y="28"/>
                    </a:lnTo>
                    <a:lnTo>
                      <a:pt x="24" y="48"/>
                    </a:lnTo>
                    <a:lnTo>
                      <a:pt x="17" y="74"/>
                    </a:lnTo>
                    <a:lnTo>
                      <a:pt x="9" y="105"/>
                    </a:lnTo>
                    <a:lnTo>
                      <a:pt x="3" y="140"/>
                    </a:lnTo>
                    <a:lnTo>
                      <a:pt x="0" y="179"/>
                    </a:lnTo>
                    <a:lnTo>
                      <a:pt x="1" y="220"/>
                    </a:lnTo>
                    <a:lnTo>
                      <a:pt x="6" y="260"/>
                    </a:lnTo>
                    <a:lnTo>
                      <a:pt x="13" y="292"/>
                    </a:lnTo>
                    <a:lnTo>
                      <a:pt x="21" y="318"/>
                    </a:lnTo>
                    <a:lnTo>
                      <a:pt x="30" y="340"/>
                    </a:lnTo>
                    <a:lnTo>
                      <a:pt x="39" y="359"/>
                    </a:lnTo>
                    <a:lnTo>
                      <a:pt x="49" y="372"/>
                    </a:lnTo>
                    <a:lnTo>
                      <a:pt x="60" y="384"/>
                    </a:lnTo>
                    <a:lnTo>
                      <a:pt x="69" y="393"/>
                    </a:lnTo>
                    <a:lnTo>
                      <a:pt x="78" y="400"/>
                    </a:lnTo>
                    <a:lnTo>
                      <a:pt x="87" y="405"/>
                    </a:lnTo>
                    <a:lnTo>
                      <a:pt x="97" y="409"/>
                    </a:lnTo>
                    <a:lnTo>
                      <a:pt x="106" y="413"/>
                    </a:lnTo>
                    <a:lnTo>
                      <a:pt x="113" y="419"/>
                    </a:lnTo>
                    <a:lnTo>
                      <a:pt x="117" y="427"/>
                    </a:lnTo>
                    <a:lnTo>
                      <a:pt x="120" y="437"/>
                    </a:lnTo>
                    <a:lnTo>
                      <a:pt x="120" y="451"/>
                    </a:lnTo>
                    <a:lnTo>
                      <a:pt x="120" y="452"/>
                    </a:lnTo>
                    <a:lnTo>
                      <a:pt x="120" y="453"/>
                    </a:lnTo>
                    <a:lnTo>
                      <a:pt x="120" y="455"/>
                    </a:lnTo>
                    <a:lnTo>
                      <a:pt x="120" y="457"/>
                    </a:lnTo>
                    <a:lnTo>
                      <a:pt x="113" y="493"/>
                    </a:lnTo>
                    <a:lnTo>
                      <a:pt x="105" y="531"/>
                    </a:lnTo>
                    <a:lnTo>
                      <a:pt x="99" y="564"/>
                    </a:lnTo>
                    <a:lnTo>
                      <a:pt x="97" y="584"/>
                    </a:lnTo>
                    <a:lnTo>
                      <a:pt x="97" y="592"/>
                    </a:lnTo>
                    <a:lnTo>
                      <a:pt x="98" y="601"/>
                    </a:lnTo>
                    <a:lnTo>
                      <a:pt x="100" y="609"/>
                    </a:lnTo>
                    <a:lnTo>
                      <a:pt x="102" y="614"/>
                    </a:lnTo>
                    <a:lnTo>
                      <a:pt x="107" y="619"/>
                    </a:lnTo>
                    <a:lnTo>
                      <a:pt x="113" y="620"/>
                    </a:lnTo>
                    <a:lnTo>
                      <a:pt x="121" y="617"/>
                    </a:lnTo>
                    <a:lnTo>
                      <a:pt x="131" y="607"/>
                    </a:lnTo>
                    <a:lnTo>
                      <a:pt x="145" y="595"/>
                    </a:lnTo>
                    <a:lnTo>
                      <a:pt x="162" y="579"/>
                    </a:lnTo>
                    <a:lnTo>
                      <a:pt x="183" y="560"/>
                    </a:lnTo>
                    <a:lnTo>
                      <a:pt x="204" y="541"/>
                    </a:lnTo>
                    <a:lnTo>
                      <a:pt x="224" y="520"/>
                    </a:lnTo>
                    <a:lnTo>
                      <a:pt x="244" y="499"/>
                    </a:lnTo>
                    <a:lnTo>
                      <a:pt x="260" y="481"/>
                    </a:lnTo>
                    <a:lnTo>
                      <a:pt x="272" y="462"/>
                    </a:lnTo>
                    <a:lnTo>
                      <a:pt x="284" y="427"/>
                    </a:lnTo>
                    <a:lnTo>
                      <a:pt x="292" y="390"/>
                    </a:lnTo>
                    <a:lnTo>
                      <a:pt x="296" y="355"/>
                    </a:lnTo>
                    <a:lnTo>
                      <a:pt x="297" y="325"/>
                    </a:lnTo>
                    <a:lnTo>
                      <a:pt x="299" y="313"/>
                    </a:lnTo>
                    <a:lnTo>
                      <a:pt x="305" y="300"/>
                    </a:lnTo>
                    <a:lnTo>
                      <a:pt x="313" y="287"/>
                    </a:lnTo>
                    <a:lnTo>
                      <a:pt x="322" y="275"/>
                    </a:lnTo>
                    <a:lnTo>
                      <a:pt x="332" y="261"/>
                    </a:lnTo>
                    <a:lnTo>
                      <a:pt x="341" y="246"/>
                    </a:lnTo>
                    <a:lnTo>
                      <a:pt x="348" y="228"/>
                    </a:lnTo>
                    <a:lnTo>
                      <a:pt x="352" y="210"/>
                    </a:lnTo>
                    <a:lnTo>
                      <a:pt x="352" y="192"/>
                    </a:lnTo>
                    <a:lnTo>
                      <a:pt x="349" y="177"/>
                    </a:lnTo>
                    <a:lnTo>
                      <a:pt x="342" y="164"/>
                    </a:lnTo>
                    <a:lnTo>
                      <a:pt x="333" y="154"/>
                    </a:lnTo>
                    <a:lnTo>
                      <a:pt x="321" y="144"/>
                    </a:lnTo>
                    <a:lnTo>
                      <a:pt x="309" y="135"/>
                    </a:lnTo>
                    <a:lnTo>
                      <a:pt x="296" y="128"/>
                    </a:lnTo>
                    <a:lnTo>
                      <a:pt x="284" y="120"/>
                    </a:lnTo>
                    <a:lnTo>
                      <a:pt x="271" y="111"/>
                    </a:lnTo>
                    <a:lnTo>
                      <a:pt x="252" y="102"/>
                    </a:lnTo>
                    <a:lnTo>
                      <a:pt x="231" y="90"/>
                    </a:lnTo>
                    <a:lnTo>
                      <a:pt x="209" y="79"/>
                    </a:lnTo>
                    <a:lnTo>
                      <a:pt x="188" y="67"/>
                    </a:lnTo>
                    <a:lnTo>
                      <a:pt x="166" y="56"/>
                    </a:lnTo>
                    <a:lnTo>
                      <a:pt x="147" y="45"/>
                    </a:lnTo>
                    <a:lnTo>
                      <a:pt x="132" y="35"/>
                    </a:lnTo>
                    <a:lnTo>
                      <a:pt x="120" y="26"/>
                    </a:lnTo>
                    <a:lnTo>
                      <a:pt x="106" y="17"/>
                    </a:lnTo>
                    <a:lnTo>
                      <a:pt x="91" y="8"/>
                    </a:lnTo>
                    <a:lnTo>
                      <a:pt x="77" y="4"/>
                    </a:lnTo>
                    <a:lnTo>
                      <a:pt x="64" y="0"/>
                    </a:lnTo>
                    <a:lnTo>
                      <a:pt x="54" y="0"/>
                    </a:lnTo>
                    <a:lnTo>
                      <a:pt x="45" y="4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auto">
              <a:xfrm>
                <a:off x="4776" y="1956"/>
                <a:ext cx="171" cy="305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23" y="47"/>
                  </a:cxn>
                  <a:cxn ang="0">
                    <a:pos x="8" y="103"/>
                  </a:cxn>
                  <a:cxn ang="0">
                    <a:pos x="0" y="175"/>
                  </a:cxn>
                  <a:cxn ang="0">
                    <a:pos x="5" y="254"/>
                  </a:cxn>
                  <a:cxn ang="0">
                    <a:pos x="19" y="312"/>
                  </a:cxn>
                  <a:cxn ang="0">
                    <a:pos x="38" y="352"/>
                  </a:cxn>
                  <a:cxn ang="0">
                    <a:pos x="57" y="377"/>
                  </a:cxn>
                  <a:cxn ang="0">
                    <a:pos x="76" y="392"/>
                  </a:cxn>
                  <a:cxn ang="0">
                    <a:pos x="93" y="401"/>
                  </a:cxn>
                  <a:cxn ang="0">
                    <a:pos x="108" y="411"/>
                  </a:cxn>
                  <a:cxn ang="0">
                    <a:pos x="116" y="429"/>
                  </a:cxn>
                  <a:cxn ang="0">
                    <a:pos x="116" y="445"/>
                  </a:cxn>
                  <a:cxn ang="0">
                    <a:pos x="115" y="447"/>
                  </a:cxn>
                  <a:cxn ang="0">
                    <a:pos x="109" y="485"/>
                  </a:cxn>
                  <a:cxn ang="0">
                    <a:pos x="95" y="553"/>
                  </a:cxn>
                  <a:cxn ang="0">
                    <a:pos x="94" y="590"/>
                  </a:cxn>
                  <a:cxn ang="0">
                    <a:pos x="109" y="610"/>
                  </a:cxn>
                  <a:cxn ang="0">
                    <a:pos x="139" y="584"/>
                  </a:cxn>
                  <a:cxn ang="0">
                    <a:pos x="176" y="550"/>
                  </a:cxn>
                  <a:cxn ang="0">
                    <a:pos x="217" y="510"/>
                  </a:cxn>
                  <a:cxn ang="0">
                    <a:pos x="252" y="471"/>
                  </a:cxn>
                  <a:cxn ang="0">
                    <a:pos x="275" y="419"/>
                  </a:cxn>
                  <a:cxn ang="0">
                    <a:pos x="286" y="348"/>
                  </a:cxn>
                  <a:cxn ang="0">
                    <a:pos x="290" y="307"/>
                  </a:cxn>
                  <a:cxn ang="0">
                    <a:pos x="304" y="282"/>
                  </a:cxn>
                  <a:cxn ang="0">
                    <a:pos x="321" y="256"/>
                  </a:cxn>
                  <a:cxn ang="0">
                    <a:pos x="336" y="225"/>
                  </a:cxn>
                  <a:cxn ang="0">
                    <a:pos x="341" y="188"/>
                  </a:cxn>
                  <a:cxn ang="0">
                    <a:pos x="331" y="160"/>
                  </a:cxn>
                  <a:cxn ang="0">
                    <a:pos x="311" y="141"/>
                  </a:cxn>
                  <a:cxn ang="0">
                    <a:pos x="288" y="125"/>
                  </a:cxn>
                  <a:cxn ang="0">
                    <a:pos x="262" y="108"/>
                  </a:cxn>
                  <a:cxn ang="0">
                    <a:pos x="225" y="88"/>
                  </a:cxn>
                  <a:cxn ang="0">
                    <a:pos x="182" y="66"/>
                  </a:cxn>
                  <a:cxn ang="0">
                    <a:pos x="142" y="44"/>
                  </a:cxn>
                  <a:cxn ang="0">
                    <a:pos x="115" y="24"/>
                  </a:cxn>
                  <a:cxn ang="0">
                    <a:pos x="87" y="8"/>
                  </a:cxn>
                  <a:cxn ang="0">
                    <a:pos x="62" y="0"/>
                  </a:cxn>
                  <a:cxn ang="0">
                    <a:pos x="42" y="4"/>
                  </a:cxn>
                </a:cxnLst>
                <a:rect l="0" t="0" r="r" b="b"/>
                <a:pathLst>
                  <a:path w="341" h="610">
                    <a:moveTo>
                      <a:pt x="37" y="12"/>
                    </a:moveTo>
                    <a:lnTo>
                      <a:pt x="34" y="16"/>
                    </a:lnTo>
                    <a:lnTo>
                      <a:pt x="30" y="28"/>
                    </a:lnTo>
                    <a:lnTo>
                      <a:pt x="23" y="47"/>
                    </a:lnTo>
                    <a:lnTo>
                      <a:pt x="16" y="72"/>
                    </a:lnTo>
                    <a:lnTo>
                      <a:pt x="8" y="103"/>
                    </a:lnTo>
                    <a:lnTo>
                      <a:pt x="2" y="137"/>
                    </a:lnTo>
                    <a:lnTo>
                      <a:pt x="0" y="175"/>
                    </a:lnTo>
                    <a:lnTo>
                      <a:pt x="1" y="216"/>
                    </a:lnTo>
                    <a:lnTo>
                      <a:pt x="5" y="254"/>
                    </a:lnTo>
                    <a:lnTo>
                      <a:pt x="11" y="286"/>
                    </a:lnTo>
                    <a:lnTo>
                      <a:pt x="19" y="312"/>
                    </a:lnTo>
                    <a:lnTo>
                      <a:pt x="28" y="334"/>
                    </a:lnTo>
                    <a:lnTo>
                      <a:pt x="38" y="352"/>
                    </a:lnTo>
                    <a:lnTo>
                      <a:pt x="47" y="365"/>
                    </a:lnTo>
                    <a:lnTo>
                      <a:pt x="57" y="377"/>
                    </a:lnTo>
                    <a:lnTo>
                      <a:pt x="66" y="386"/>
                    </a:lnTo>
                    <a:lnTo>
                      <a:pt x="76" y="392"/>
                    </a:lnTo>
                    <a:lnTo>
                      <a:pt x="85" y="396"/>
                    </a:lnTo>
                    <a:lnTo>
                      <a:pt x="93" y="401"/>
                    </a:lnTo>
                    <a:lnTo>
                      <a:pt x="102" y="406"/>
                    </a:lnTo>
                    <a:lnTo>
                      <a:pt x="108" y="411"/>
                    </a:lnTo>
                    <a:lnTo>
                      <a:pt x="114" y="418"/>
                    </a:lnTo>
                    <a:lnTo>
                      <a:pt x="116" y="429"/>
                    </a:lnTo>
                    <a:lnTo>
                      <a:pt x="116" y="444"/>
                    </a:lnTo>
                    <a:lnTo>
                      <a:pt x="116" y="445"/>
                    </a:lnTo>
                    <a:lnTo>
                      <a:pt x="116" y="446"/>
                    </a:lnTo>
                    <a:lnTo>
                      <a:pt x="115" y="447"/>
                    </a:lnTo>
                    <a:lnTo>
                      <a:pt x="115" y="448"/>
                    </a:lnTo>
                    <a:lnTo>
                      <a:pt x="109" y="485"/>
                    </a:lnTo>
                    <a:lnTo>
                      <a:pt x="101" y="522"/>
                    </a:lnTo>
                    <a:lnTo>
                      <a:pt x="95" y="553"/>
                    </a:lnTo>
                    <a:lnTo>
                      <a:pt x="93" y="574"/>
                    </a:lnTo>
                    <a:lnTo>
                      <a:pt x="94" y="590"/>
                    </a:lnTo>
                    <a:lnTo>
                      <a:pt x="99" y="604"/>
                    </a:lnTo>
                    <a:lnTo>
                      <a:pt x="109" y="610"/>
                    </a:lnTo>
                    <a:lnTo>
                      <a:pt x="126" y="597"/>
                    </a:lnTo>
                    <a:lnTo>
                      <a:pt x="139" y="584"/>
                    </a:lnTo>
                    <a:lnTo>
                      <a:pt x="156" y="568"/>
                    </a:lnTo>
                    <a:lnTo>
                      <a:pt x="176" y="550"/>
                    </a:lnTo>
                    <a:lnTo>
                      <a:pt x="197" y="530"/>
                    </a:lnTo>
                    <a:lnTo>
                      <a:pt x="217" y="510"/>
                    </a:lnTo>
                    <a:lnTo>
                      <a:pt x="236" y="491"/>
                    </a:lnTo>
                    <a:lnTo>
                      <a:pt x="252" y="471"/>
                    </a:lnTo>
                    <a:lnTo>
                      <a:pt x="262" y="454"/>
                    </a:lnTo>
                    <a:lnTo>
                      <a:pt x="275" y="419"/>
                    </a:lnTo>
                    <a:lnTo>
                      <a:pt x="283" y="383"/>
                    </a:lnTo>
                    <a:lnTo>
                      <a:pt x="286" y="348"/>
                    </a:lnTo>
                    <a:lnTo>
                      <a:pt x="288" y="319"/>
                    </a:lnTo>
                    <a:lnTo>
                      <a:pt x="290" y="307"/>
                    </a:lnTo>
                    <a:lnTo>
                      <a:pt x="296" y="294"/>
                    </a:lnTo>
                    <a:lnTo>
                      <a:pt x="304" y="282"/>
                    </a:lnTo>
                    <a:lnTo>
                      <a:pt x="313" y="270"/>
                    </a:lnTo>
                    <a:lnTo>
                      <a:pt x="321" y="256"/>
                    </a:lnTo>
                    <a:lnTo>
                      <a:pt x="330" y="241"/>
                    </a:lnTo>
                    <a:lnTo>
                      <a:pt x="336" y="225"/>
                    </a:lnTo>
                    <a:lnTo>
                      <a:pt x="341" y="206"/>
                    </a:lnTo>
                    <a:lnTo>
                      <a:pt x="341" y="188"/>
                    </a:lnTo>
                    <a:lnTo>
                      <a:pt x="337" y="173"/>
                    </a:lnTo>
                    <a:lnTo>
                      <a:pt x="331" y="160"/>
                    </a:lnTo>
                    <a:lnTo>
                      <a:pt x="322" y="150"/>
                    </a:lnTo>
                    <a:lnTo>
                      <a:pt x="311" y="141"/>
                    </a:lnTo>
                    <a:lnTo>
                      <a:pt x="299" y="131"/>
                    </a:lnTo>
                    <a:lnTo>
                      <a:pt x="288" y="125"/>
                    </a:lnTo>
                    <a:lnTo>
                      <a:pt x="276" y="117"/>
                    </a:lnTo>
                    <a:lnTo>
                      <a:pt x="262" y="108"/>
                    </a:lnTo>
                    <a:lnTo>
                      <a:pt x="245" y="98"/>
                    </a:lnTo>
                    <a:lnTo>
                      <a:pt x="225" y="88"/>
                    </a:lnTo>
                    <a:lnTo>
                      <a:pt x="203" y="76"/>
                    </a:lnTo>
                    <a:lnTo>
                      <a:pt x="182" y="66"/>
                    </a:lnTo>
                    <a:lnTo>
                      <a:pt x="160" y="54"/>
                    </a:lnTo>
                    <a:lnTo>
                      <a:pt x="142" y="44"/>
                    </a:lnTo>
                    <a:lnTo>
                      <a:pt x="127" y="34"/>
                    </a:lnTo>
                    <a:lnTo>
                      <a:pt x="115" y="24"/>
                    </a:lnTo>
                    <a:lnTo>
                      <a:pt x="101" y="16"/>
                    </a:lnTo>
                    <a:lnTo>
                      <a:pt x="87" y="8"/>
                    </a:lnTo>
                    <a:lnTo>
                      <a:pt x="75" y="4"/>
                    </a:lnTo>
                    <a:lnTo>
                      <a:pt x="62" y="0"/>
                    </a:lnTo>
                    <a:lnTo>
                      <a:pt x="51" y="0"/>
                    </a:lnTo>
                    <a:lnTo>
                      <a:pt x="42" y="4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8"/>
              <p:cNvSpPr>
                <a:spLocks/>
              </p:cNvSpPr>
              <p:nvPr/>
            </p:nvSpPr>
            <p:spPr bwMode="auto">
              <a:xfrm>
                <a:off x="4779" y="1960"/>
                <a:ext cx="165" cy="298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23" y="45"/>
                  </a:cxn>
                  <a:cxn ang="0">
                    <a:pos x="9" y="100"/>
                  </a:cxn>
                  <a:cxn ang="0">
                    <a:pos x="0" y="172"/>
                  </a:cxn>
                  <a:cxn ang="0">
                    <a:pos x="6" y="249"/>
                  </a:cxn>
                  <a:cxn ang="0">
                    <a:pos x="20" y="306"/>
                  </a:cxn>
                  <a:cxn ang="0">
                    <a:pos x="37" y="346"/>
                  </a:cxn>
                  <a:cxn ang="0">
                    <a:pos x="57" y="370"/>
                  </a:cxn>
                  <a:cxn ang="0">
                    <a:pos x="74" y="385"/>
                  </a:cxn>
                  <a:cxn ang="0">
                    <a:pos x="91" y="394"/>
                  </a:cxn>
                  <a:cxn ang="0">
                    <a:pos x="106" y="404"/>
                  </a:cxn>
                  <a:cxn ang="0">
                    <a:pos x="113" y="422"/>
                  </a:cxn>
                  <a:cxn ang="0">
                    <a:pos x="113" y="438"/>
                  </a:cxn>
                  <a:cxn ang="0">
                    <a:pos x="113" y="440"/>
                  </a:cxn>
                  <a:cxn ang="0">
                    <a:pos x="106" y="477"/>
                  </a:cxn>
                  <a:cxn ang="0">
                    <a:pos x="94" y="544"/>
                  </a:cxn>
                  <a:cxn ang="0">
                    <a:pos x="92" y="579"/>
                  </a:cxn>
                  <a:cxn ang="0">
                    <a:pos x="107" y="598"/>
                  </a:cxn>
                  <a:cxn ang="0">
                    <a:pos x="136" y="574"/>
                  </a:cxn>
                  <a:cxn ang="0">
                    <a:pos x="172" y="540"/>
                  </a:cxn>
                  <a:cxn ang="0">
                    <a:pos x="212" y="501"/>
                  </a:cxn>
                  <a:cxn ang="0">
                    <a:pos x="246" y="463"/>
                  </a:cxn>
                  <a:cxn ang="0">
                    <a:pos x="269" y="411"/>
                  </a:cxn>
                  <a:cxn ang="0">
                    <a:pos x="279" y="342"/>
                  </a:cxn>
                  <a:cxn ang="0">
                    <a:pos x="282" y="301"/>
                  </a:cxn>
                  <a:cxn ang="0">
                    <a:pos x="296" y="277"/>
                  </a:cxn>
                  <a:cxn ang="0">
                    <a:pos x="314" y="251"/>
                  </a:cxn>
                  <a:cxn ang="0">
                    <a:pos x="327" y="221"/>
                  </a:cxn>
                  <a:cxn ang="0">
                    <a:pos x="332" y="186"/>
                  </a:cxn>
                  <a:cxn ang="0">
                    <a:pos x="323" y="158"/>
                  </a:cxn>
                  <a:cxn ang="0">
                    <a:pos x="304" y="137"/>
                  </a:cxn>
                  <a:cxn ang="0">
                    <a:pos x="281" y="121"/>
                  </a:cxn>
                  <a:cxn ang="0">
                    <a:pos x="257" y="105"/>
                  </a:cxn>
                  <a:cxn ang="0">
                    <a:pos x="220" y="85"/>
                  </a:cxn>
                  <a:cxn ang="0">
                    <a:pos x="176" y="63"/>
                  </a:cxn>
                  <a:cxn ang="0">
                    <a:pos x="138" y="43"/>
                  </a:cxn>
                  <a:cxn ang="0">
                    <a:pos x="112" y="23"/>
                  </a:cxn>
                  <a:cxn ang="0">
                    <a:pos x="85" y="8"/>
                  </a:cxn>
                  <a:cxn ang="0">
                    <a:pos x="61" y="0"/>
                  </a:cxn>
                  <a:cxn ang="0">
                    <a:pos x="43" y="4"/>
                  </a:cxn>
                </a:cxnLst>
                <a:rect l="0" t="0" r="r" b="b"/>
                <a:pathLst>
                  <a:path w="332" h="598">
                    <a:moveTo>
                      <a:pt x="37" y="10"/>
                    </a:moveTo>
                    <a:lnTo>
                      <a:pt x="35" y="15"/>
                    </a:lnTo>
                    <a:lnTo>
                      <a:pt x="30" y="27"/>
                    </a:lnTo>
                    <a:lnTo>
                      <a:pt x="23" y="45"/>
                    </a:lnTo>
                    <a:lnTo>
                      <a:pt x="16" y="70"/>
                    </a:lnTo>
                    <a:lnTo>
                      <a:pt x="9" y="100"/>
                    </a:lnTo>
                    <a:lnTo>
                      <a:pt x="4" y="135"/>
                    </a:lnTo>
                    <a:lnTo>
                      <a:pt x="0" y="172"/>
                    </a:lnTo>
                    <a:lnTo>
                      <a:pt x="1" y="212"/>
                    </a:lnTo>
                    <a:lnTo>
                      <a:pt x="6" y="249"/>
                    </a:lnTo>
                    <a:lnTo>
                      <a:pt x="12" y="281"/>
                    </a:lnTo>
                    <a:lnTo>
                      <a:pt x="20" y="306"/>
                    </a:lnTo>
                    <a:lnTo>
                      <a:pt x="28" y="328"/>
                    </a:lnTo>
                    <a:lnTo>
                      <a:pt x="37" y="346"/>
                    </a:lnTo>
                    <a:lnTo>
                      <a:pt x="47" y="359"/>
                    </a:lnTo>
                    <a:lnTo>
                      <a:pt x="57" y="370"/>
                    </a:lnTo>
                    <a:lnTo>
                      <a:pt x="65" y="379"/>
                    </a:lnTo>
                    <a:lnTo>
                      <a:pt x="74" y="385"/>
                    </a:lnTo>
                    <a:lnTo>
                      <a:pt x="83" y="389"/>
                    </a:lnTo>
                    <a:lnTo>
                      <a:pt x="91" y="394"/>
                    </a:lnTo>
                    <a:lnTo>
                      <a:pt x="99" y="399"/>
                    </a:lnTo>
                    <a:lnTo>
                      <a:pt x="106" y="404"/>
                    </a:lnTo>
                    <a:lnTo>
                      <a:pt x="111" y="411"/>
                    </a:lnTo>
                    <a:lnTo>
                      <a:pt x="113" y="422"/>
                    </a:lnTo>
                    <a:lnTo>
                      <a:pt x="113" y="437"/>
                    </a:lnTo>
                    <a:lnTo>
                      <a:pt x="113" y="438"/>
                    </a:lnTo>
                    <a:lnTo>
                      <a:pt x="113" y="439"/>
                    </a:lnTo>
                    <a:lnTo>
                      <a:pt x="113" y="440"/>
                    </a:lnTo>
                    <a:lnTo>
                      <a:pt x="113" y="441"/>
                    </a:lnTo>
                    <a:lnTo>
                      <a:pt x="106" y="477"/>
                    </a:lnTo>
                    <a:lnTo>
                      <a:pt x="99" y="513"/>
                    </a:lnTo>
                    <a:lnTo>
                      <a:pt x="94" y="544"/>
                    </a:lnTo>
                    <a:lnTo>
                      <a:pt x="91" y="565"/>
                    </a:lnTo>
                    <a:lnTo>
                      <a:pt x="92" y="579"/>
                    </a:lnTo>
                    <a:lnTo>
                      <a:pt x="97" y="593"/>
                    </a:lnTo>
                    <a:lnTo>
                      <a:pt x="107" y="598"/>
                    </a:lnTo>
                    <a:lnTo>
                      <a:pt x="123" y="586"/>
                    </a:lnTo>
                    <a:lnTo>
                      <a:pt x="136" y="574"/>
                    </a:lnTo>
                    <a:lnTo>
                      <a:pt x="152" y="558"/>
                    </a:lnTo>
                    <a:lnTo>
                      <a:pt x="172" y="540"/>
                    </a:lnTo>
                    <a:lnTo>
                      <a:pt x="191" y="521"/>
                    </a:lnTo>
                    <a:lnTo>
                      <a:pt x="212" y="501"/>
                    </a:lnTo>
                    <a:lnTo>
                      <a:pt x="229" y="482"/>
                    </a:lnTo>
                    <a:lnTo>
                      <a:pt x="246" y="463"/>
                    </a:lnTo>
                    <a:lnTo>
                      <a:pt x="256" y="446"/>
                    </a:lnTo>
                    <a:lnTo>
                      <a:pt x="269" y="411"/>
                    </a:lnTo>
                    <a:lnTo>
                      <a:pt x="276" y="376"/>
                    </a:lnTo>
                    <a:lnTo>
                      <a:pt x="279" y="342"/>
                    </a:lnTo>
                    <a:lnTo>
                      <a:pt x="280" y="313"/>
                    </a:lnTo>
                    <a:lnTo>
                      <a:pt x="282" y="301"/>
                    </a:lnTo>
                    <a:lnTo>
                      <a:pt x="288" y="289"/>
                    </a:lnTo>
                    <a:lnTo>
                      <a:pt x="296" y="277"/>
                    </a:lnTo>
                    <a:lnTo>
                      <a:pt x="304" y="264"/>
                    </a:lnTo>
                    <a:lnTo>
                      <a:pt x="314" y="251"/>
                    </a:lnTo>
                    <a:lnTo>
                      <a:pt x="322" y="236"/>
                    </a:lnTo>
                    <a:lnTo>
                      <a:pt x="327" y="221"/>
                    </a:lnTo>
                    <a:lnTo>
                      <a:pt x="332" y="203"/>
                    </a:lnTo>
                    <a:lnTo>
                      <a:pt x="332" y="186"/>
                    </a:lnTo>
                    <a:lnTo>
                      <a:pt x="330" y="171"/>
                    </a:lnTo>
                    <a:lnTo>
                      <a:pt x="323" y="158"/>
                    </a:lnTo>
                    <a:lnTo>
                      <a:pt x="315" y="146"/>
                    </a:lnTo>
                    <a:lnTo>
                      <a:pt x="304" y="137"/>
                    </a:lnTo>
                    <a:lnTo>
                      <a:pt x="293" y="129"/>
                    </a:lnTo>
                    <a:lnTo>
                      <a:pt x="281" y="121"/>
                    </a:lnTo>
                    <a:lnTo>
                      <a:pt x="270" y="113"/>
                    </a:lnTo>
                    <a:lnTo>
                      <a:pt x="257" y="105"/>
                    </a:lnTo>
                    <a:lnTo>
                      <a:pt x="240" y="96"/>
                    </a:lnTo>
                    <a:lnTo>
                      <a:pt x="220" y="85"/>
                    </a:lnTo>
                    <a:lnTo>
                      <a:pt x="198" y="74"/>
                    </a:lnTo>
                    <a:lnTo>
                      <a:pt x="176" y="63"/>
                    </a:lnTo>
                    <a:lnTo>
                      <a:pt x="157" y="53"/>
                    </a:lnTo>
                    <a:lnTo>
                      <a:pt x="138" y="43"/>
                    </a:lnTo>
                    <a:lnTo>
                      <a:pt x="125" y="32"/>
                    </a:lnTo>
                    <a:lnTo>
                      <a:pt x="112" y="23"/>
                    </a:lnTo>
                    <a:lnTo>
                      <a:pt x="99" y="15"/>
                    </a:lnTo>
                    <a:lnTo>
                      <a:pt x="85" y="8"/>
                    </a:lnTo>
                    <a:lnTo>
                      <a:pt x="73" y="2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43" y="4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9"/>
              <p:cNvSpPr>
                <a:spLocks/>
              </p:cNvSpPr>
              <p:nvPr/>
            </p:nvSpPr>
            <p:spPr bwMode="auto">
              <a:xfrm>
                <a:off x="4782" y="1962"/>
                <a:ext cx="160" cy="294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22" y="46"/>
                  </a:cxn>
                  <a:cxn ang="0">
                    <a:pos x="8" y="99"/>
                  </a:cxn>
                  <a:cxn ang="0">
                    <a:pos x="0" y="169"/>
                  </a:cxn>
                  <a:cxn ang="0">
                    <a:pos x="6" y="245"/>
                  </a:cxn>
                  <a:cxn ang="0">
                    <a:pos x="18" y="301"/>
                  </a:cxn>
                  <a:cxn ang="0">
                    <a:pos x="36" y="340"/>
                  </a:cxn>
                  <a:cxn ang="0">
                    <a:pos x="54" y="365"/>
                  </a:cxn>
                  <a:cxn ang="0">
                    <a:pos x="70" y="379"/>
                  </a:cxn>
                  <a:cxn ang="0">
                    <a:pos x="89" y="388"/>
                  </a:cxn>
                  <a:cxn ang="0">
                    <a:pos x="103" y="397"/>
                  </a:cxn>
                  <a:cxn ang="0">
                    <a:pos x="109" y="416"/>
                  </a:cxn>
                  <a:cxn ang="0">
                    <a:pos x="108" y="431"/>
                  </a:cxn>
                  <a:cxn ang="0">
                    <a:pos x="108" y="433"/>
                  </a:cxn>
                  <a:cxn ang="0">
                    <a:pos x="103" y="470"/>
                  </a:cxn>
                  <a:cxn ang="0">
                    <a:pos x="90" y="534"/>
                  </a:cxn>
                  <a:cxn ang="0">
                    <a:pos x="89" y="570"/>
                  </a:cxn>
                  <a:cxn ang="0">
                    <a:pos x="103" y="588"/>
                  </a:cxn>
                  <a:cxn ang="0">
                    <a:pos x="131" y="564"/>
                  </a:cxn>
                  <a:cxn ang="0">
                    <a:pos x="166" y="532"/>
                  </a:cxn>
                  <a:cxn ang="0">
                    <a:pos x="205" y="494"/>
                  </a:cxn>
                  <a:cxn ang="0">
                    <a:pos x="236" y="456"/>
                  </a:cxn>
                  <a:cxn ang="0">
                    <a:pos x="259" y="405"/>
                  </a:cxn>
                  <a:cxn ang="0">
                    <a:pos x="270" y="336"/>
                  </a:cxn>
                  <a:cxn ang="0">
                    <a:pos x="273" y="296"/>
                  </a:cxn>
                  <a:cxn ang="0">
                    <a:pos x="286" y="273"/>
                  </a:cxn>
                  <a:cxn ang="0">
                    <a:pos x="302" y="246"/>
                  </a:cxn>
                  <a:cxn ang="0">
                    <a:pos x="317" y="216"/>
                  </a:cxn>
                  <a:cxn ang="0">
                    <a:pos x="321" y="182"/>
                  </a:cxn>
                  <a:cxn ang="0">
                    <a:pos x="312" y="154"/>
                  </a:cxn>
                  <a:cxn ang="0">
                    <a:pos x="294" y="134"/>
                  </a:cxn>
                  <a:cxn ang="0">
                    <a:pos x="272" y="118"/>
                  </a:cxn>
                  <a:cxn ang="0">
                    <a:pos x="249" y="102"/>
                  </a:cxn>
                  <a:cxn ang="0">
                    <a:pos x="213" y="84"/>
                  </a:cxn>
                  <a:cxn ang="0">
                    <a:pos x="172" y="63"/>
                  </a:cxn>
                  <a:cxn ang="0">
                    <a:pos x="134" y="42"/>
                  </a:cxn>
                  <a:cxn ang="0">
                    <a:pos x="108" y="23"/>
                  </a:cxn>
                  <a:cxn ang="0">
                    <a:pos x="83" y="8"/>
                  </a:cxn>
                  <a:cxn ang="0">
                    <a:pos x="59" y="0"/>
                  </a:cxn>
                  <a:cxn ang="0">
                    <a:pos x="40" y="4"/>
                  </a:cxn>
                </a:cxnLst>
                <a:rect l="0" t="0" r="r" b="b"/>
                <a:pathLst>
                  <a:path w="321" h="588">
                    <a:moveTo>
                      <a:pt x="35" y="11"/>
                    </a:moveTo>
                    <a:lnTo>
                      <a:pt x="32" y="16"/>
                    </a:lnTo>
                    <a:lnTo>
                      <a:pt x="28" y="27"/>
                    </a:lnTo>
                    <a:lnTo>
                      <a:pt x="22" y="46"/>
                    </a:lnTo>
                    <a:lnTo>
                      <a:pt x="15" y="70"/>
                    </a:lnTo>
                    <a:lnTo>
                      <a:pt x="8" y="99"/>
                    </a:lnTo>
                    <a:lnTo>
                      <a:pt x="2" y="132"/>
                    </a:lnTo>
                    <a:lnTo>
                      <a:pt x="0" y="169"/>
                    </a:lnTo>
                    <a:lnTo>
                      <a:pt x="1" y="208"/>
                    </a:lnTo>
                    <a:lnTo>
                      <a:pt x="6" y="245"/>
                    </a:lnTo>
                    <a:lnTo>
                      <a:pt x="12" y="276"/>
                    </a:lnTo>
                    <a:lnTo>
                      <a:pt x="18" y="301"/>
                    </a:lnTo>
                    <a:lnTo>
                      <a:pt x="27" y="323"/>
                    </a:lnTo>
                    <a:lnTo>
                      <a:pt x="36" y="340"/>
                    </a:lnTo>
                    <a:lnTo>
                      <a:pt x="45" y="353"/>
                    </a:lnTo>
                    <a:lnTo>
                      <a:pt x="54" y="365"/>
                    </a:lnTo>
                    <a:lnTo>
                      <a:pt x="62" y="373"/>
                    </a:lnTo>
                    <a:lnTo>
                      <a:pt x="70" y="379"/>
                    </a:lnTo>
                    <a:lnTo>
                      <a:pt x="79" y="383"/>
                    </a:lnTo>
                    <a:lnTo>
                      <a:pt x="89" y="388"/>
                    </a:lnTo>
                    <a:lnTo>
                      <a:pt x="96" y="392"/>
                    </a:lnTo>
                    <a:lnTo>
                      <a:pt x="103" y="397"/>
                    </a:lnTo>
                    <a:lnTo>
                      <a:pt x="107" y="405"/>
                    </a:lnTo>
                    <a:lnTo>
                      <a:pt x="109" y="416"/>
                    </a:lnTo>
                    <a:lnTo>
                      <a:pt x="108" y="429"/>
                    </a:lnTo>
                    <a:lnTo>
                      <a:pt x="108" y="431"/>
                    </a:lnTo>
                    <a:lnTo>
                      <a:pt x="108" y="432"/>
                    </a:lnTo>
                    <a:lnTo>
                      <a:pt x="108" y="433"/>
                    </a:lnTo>
                    <a:lnTo>
                      <a:pt x="108" y="434"/>
                    </a:lnTo>
                    <a:lnTo>
                      <a:pt x="103" y="470"/>
                    </a:lnTo>
                    <a:lnTo>
                      <a:pt x="96" y="504"/>
                    </a:lnTo>
                    <a:lnTo>
                      <a:pt x="90" y="534"/>
                    </a:lnTo>
                    <a:lnTo>
                      <a:pt x="88" y="555"/>
                    </a:lnTo>
                    <a:lnTo>
                      <a:pt x="89" y="570"/>
                    </a:lnTo>
                    <a:lnTo>
                      <a:pt x="93" y="584"/>
                    </a:lnTo>
                    <a:lnTo>
                      <a:pt x="103" y="588"/>
                    </a:lnTo>
                    <a:lnTo>
                      <a:pt x="119" y="577"/>
                    </a:lnTo>
                    <a:lnTo>
                      <a:pt x="131" y="564"/>
                    </a:lnTo>
                    <a:lnTo>
                      <a:pt x="147" y="549"/>
                    </a:lnTo>
                    <a:lnTo>
                      <a:pt x="166" y="532"/>
                    </a:lnTo>
                    <a:lnTo>
                      <a:pt x="185" y="512"/>
                    </a:lnTo>
                    <a:lnTo>
                      <a:pt x="205" y="494"/>
                    </a:lnTo>
                    <a:lnTo>
                      <a:pt x="222" y="474"/>
                    </a:lnTo>
                    <a:lnTo>
                      <a:pt x="236" y="456"/>
                    </a:lnTo>
                    <a:lnTo>
                      <a:pt x="246" y="439"/>
                    </a:lnTo>
                    <a:lnTo>
                      <a:pt x="259" y="405"/>
                    </a:lnTo>
                    <a:lnTo>
                      <a:pt x="266" y="369"/>
                    </a:lnTo>
                    <a:lnTo>
                      <a:pt x="270" y="336"/>
                    </a:lnTo>
                    <a:lnTo>
                      <a:pt x="271" y="308"/>
                    </a:lnTo>
                    <a:lnTo>
                      <a:pt x="273" y="296"/>
                    </a:lnTo>
                    <a:lnTo>
                      <a:pt x="279" y="284"/>
                    </a:lnTo>
                    <a:lnTo>
                      <a:pt x="286" y="273"/>
                    </a:lnTo>
                    <a:lnTo>
                      <a:pt x="294" y="260"/>
                    </a:lnTo>
                    <a:lnTo>
                      <a:pt x="302" y="246"/>
                    </a:lnTo>
                    <a:lnTo>
                      <a:pt x="310" y="232"/>
                    </a:lnTo>
                    <a:lnTo>
                      <a:pt x="317" y="216"/>
                    </a:lnTo>
                    <a:lnTo>
                      <a:pt x="320" y="199"/>
                    </a:lnTo>
                    <a:lnTo>
                      <a:pt x="321" y="182"/>
                    </a:lnTo>
                    <a:lnTo>
                      <a:pt x="318" y="167"/>
                    </a:lnTo>
                    <a:lnTo>
                      <a:pt x="312" y="154"/>
                    </a:lnTo>
                    <a:lnTo>
                      <a:pt x="304" y="144"/>
                    </a:lnTo>
                    <a:lnTo>
                      <a:pt x="294" y="134"/>
                    </a:lnTo>
                    <a:lnTo>
                      <a:pt x="283" y="126"/>
                    </a:lnTo>
                    <a:lnTo>
                      <a:pt x="272" y="118"/>
                    </a:lnTo>
                    <a:lnTo>
                      <a:pt x="261" y="110"/>
                    </a:lnTo>
                    <a:lnTo>
                      <a:pt x="249" y="102"/>
                    </a:lnTo>
                    <a:lnTo>
                      <a:pt x="233" y="93"/>
                    </a:lnTo>
                    <a:lnTo>
                      <a:pt x="213" y="84"/>
                    </a:lnTo>
                    <a:lnTo>
                      <a:pt x="192" y="73"/>
                    </a:lnTo>
                    <a:lnTo>
                      <a:pt x="172" y="63"/>
                    </a:lnTo>
                    <a:lnTo>
                      <a:pt x="151" y="53"/>
                    </a:lnTo>
                    <a:lnTo>
                      <a:pt x="134" y="42"/>
                    </a:lnTo>
                    <a:lnTo>
                      <a:pt x="120" y="32"/>
                    </a:lnTo>
                    <a:lnTo>
                      <a:pt x="108" y="23"/>
                    </a:lnTo>
                    <a:lnTo>
                      <a:pt x="96" y="15"/>
                    </a:lnTo>
                    <a:lnTo>
                      <a:pt x="83" y="8"/>
                    </a:lnTo>
                    <a:lnTo>
                      <a:pt x="70" y="3"/>
                    </a:lnTo>
                    <a:lnTo>
                      <a:pt x="59" y="0"/>
                    </a:lnTo>
                    <a:lnTo>
                      <a:pt x="48" y="1"/>
                    </a:lnTo>
                    <a:lnTo>
                      <a:pt x="40" y="4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0"/>
              <p:cNvSpPr>
                <a:spLocks/>
              </p:cNvSpPr>
              <p:nvPr/>
            </p:nvSpPr>
            <p:spPr bwMode="auto">
              <a:xfrm>
                <a:off x="4784" y="1964"/>
                <a:ext cx="156" cy="290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22" y="45"/>
                  </a:cxn>
                  <a:cxn ang="0">
                    <a:pos x="8" y="98"/>
                  </a:cxn>
                  <a:cxn ang="0">
                    <a:pos x="0" y="167"/>
                  </a:cxn>
                  <a:cxn ang="0">
                    <a:pos x="4" y="242"/>
                  </a:cxn>
                  <a:cxn ang="0">
                    <a:pos x="18" y="299"/>
                  </a:cxn>
                  <a:cxn ang="0">
                    <a:pos x="34" y="336"/>
                  </a:cxn>
                  <a:cxn ang="0">
                    <a:pos x="53" y="360"/>
                  </a:cxn>
                  <a:cxn ang="0">
                    <a:pos x="69" y="374"/>
                  </a:cxn>
                  <a:cxn ang="0">
                    <a:pos x="86" y="383"/>
                  </a:cxn>
                  <a:cxn ang="0">
                    <a:pos x="100" y="392"/>
                  </a:cxn>
                  <a:cxn ang="0">
                    <a:pos x="106" y="410"/>
                  </a:cxn>
                  <a:cxn ang="0">
                    <a:pos x="106" y="425"/>
                  </a:cxn>
                  <a:cxn ang="0">
                    <a:pos x="106" y="428"/>
                  </a:cxn>
                  <a:cxn ang="0">
                    <a:pos x="99" y="463"/>
                  </a:cxn>
                  <a:cxn ang="0">
                    <a:pos x="87" y="527"/>
                  </a:cxn>
                  <a:cxn ang="0">
                    <a:pos x="86" y="561"/>
                  </a:cxn>
                  <a:cxn ang="0">
                    <a:pos x="99" y="580"/>
                  </a:cxn>
                  <a:cxn ang="0">
                    <a:pos x="127" y="556"/>
                  </a:cxn>
                  <a:cxn ang="0">
                    <a:pos x="161" y="523"/>
                  </a:cxn>
                  <a:cxn ang="0">
                    <a:pos x="198" y="486"/>
                  </a:cxn>
                  <a:cxn ang="0">
                    <a:pos x="229" y="448"/>
                  </a:cxn>
                  <a:cxn ang="0">
                    <a:pos x="251" y="399"/>
                  </a:cxn>
                  <a:cxn ang="0">
                    <a:pos x="261" y="332"/>
                  </a:cxn>
                  <a:cxn ang="0">
                    <a:pos x="265" y="292"/>
                  </a:cxn>
                  <a:cxn ang="0">
                    <a:pos x="277" y="269"/>
                  </a:cxn>
                  <a:cxn ang="0">
                    <a:pos x="293" y="243"/>
                  </a:cxn>
                  <a:cxn ang="0">
                    <a:pos x="307" y="215"/>
                  </a:cxn>
                  <a:cxn ang="0">
                    <a:pos x="312" y="180"/>
                  </a:cxn>
                  <a:cxn ang="0">
                    <a:pos x="304" y="154"/>
                  </a:cxn>
                  <a:cxn ang="0">
                    <a:pos x="286" y="133"/>
                  </a:cxn>
                  <a:cxn ang="0">
                    <a:pos x="266" y="117"/>
                  </a:cxn>
                  <a:cxn ang="0">
                    <a:pos x="243" y="102"/>
                  </a:cxn>
                  <a:cxn ang="0">
                    <a:pos x="207" y="82"/>
                  </a:cxn>
                  <a:cxn ang="0">
                    <a:pos x="167" y="63"/>
                  </a:cxn>
                  <a:cxn ang="0">
                    <a:pos x="130" y="42"/>
                  </a:cxn>
                  <a:cxn ang="0">
                    <a:pos x="104" y="23"/>
                  </a:cxn>
                  <a:cxn ang="0">
                    <a:pos x="80" y="8"/>
                  </a:cxn>
                  <a:cxn ang="0">
                    <a:pos x="57" y="0"/>
                  </a:cxn>
                  <a:cxn ang="0">
                    <a:pos x="40" y="5"/>
                  </a:cxn>
                </a:cxnLst>
                <a:rect l="0" t="0" r="r" b="b"/>
                <a:pathLst>
                  <a:path w="312" h="580">
                    <a:moveTo>
                      <a:pt x="34" y="12"/>
                    </a:moveTo>
                    <a:lnTo>
                      <a:pt x="32" y="15"/>
                    </a:lnTo>
                    <a:lnTo>
                      <a:pt x="27" y="27"/>
                    </a:lnTo>
                    <a:lnTo>
                      <a:pt x="22" y="45"/>
                    </a:lnTo>
                    <a:lnTo>
                      <a:pt x="15" y="69"/>
                    </a:lnTo>
                    <a:lnTo>
                      <a:pt x="8" y="98"/>
                    </a:lnTo>
                    <a:lnTo>
                      <a:pt x="3" y="132"/>
                    </a:lnTo>
                    <a:lnTo>
                      <a:pt x="0" y="167"/>
                    </a:lnTo>
                    <a:lnTo>
                      <a:pt x="1" y="206"/>
                    </a:lnTo>
                    <a:lnTo>
                      <a:pt x="4" y="242"/>
                    </a:lnTo>
                    <a:lnTo>
                      <a:pt x="10" y="273"/>
                    </a:lnTo>
                    <a:lnTo>
                      <a:pt x="18" y="299"/>
                    </a:lnTo>
                    <a:lnTo>
                      <a:pt x="26" y="318"/>
                    </a:lnTo>
                    <a:lnTo>
                      <a:pt x="34" y="336"/>
                    </a:lnTo>
                    <a:lnTo>
                      <a:pt x="43" y="348"/>
                    </a:lnTo>
                    <a:lnTo>
                      <a:pt x="53" y="360"/>
                    </a:lnTo>
                    <a:lnTo>
                      <a:pt x="61" y="368"/>
                    </a:lnTo>
                    <a:lnTo>
                      <a:pt x="69" y="374"/>
                    </a:lnTo>
                    <a:lnTo>
                      <a:pt x="77" y="378"/>
                    </a:lnTo>
                    <a:lnTo>
                      <a:pt x="86" y="383"/>
                    </a:lnTo>
                    <a:lnTo>
                      <a:pt x="93" y="387"/>
                    </a:lnTo>
                    <a:lnTo>
                      <a:pt x="100" y="392"/>
                    </a:lnTo>
                    <a:lnTo>
                      <a:pt x="104" y="400"/>
                    </a:lnTo>
                    <a:lnTo>
                      <a:pt x="106" y="410"/>
                    </a:lnTo>
                    <a:lnTo>
                      <a:pt x="106" y="424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6" y="428"/>
                    </a:lnTo>
                    <a:lnTo>
                      <a:pt x="104" y="429"/>
                    </a:lnTo>
                    <a:lnTo>
                      <a:pt x="99" y="463"/>
                    </a:lnTo>
                    <a:lnTo>
                      <a:pt x="92" y="498"/>
                    </a:lnTo>
                    <a:lnTo>
                      <a:pt x="87" y="527"/>
                    </a:lnTo>
                    <a:lnTo>
                      <a:pt x="85" y="546"/>
                    </a:lnTo>
                    <a:lnTo>
                      <a:pt x="86" y="561"/>
                    </a:lnTo>
                    <a:lnTo>
                      <a:pt x="89" y="575"/>
                    </a:lnTo>
                    <a:lnTo>
                      <a:pt x="99" y="580"/>
                    </a:lnTo>
                    <a:lnTo>
                      <a:pt x="115" y="568"/>
                    </a:lnTo>
                    <a:lnTo>
                      <a:pt x="127" y="556"/>
                    </a:lnTo>
                    <a:lnTo>
                      <a:pt x="142" y="541"/>
                    </a:lnTo>
                    <a:lnTo>
                      <a:pt x="161" y="523"/>
                    </a:lnTo>
                    <a:lnTo>
                      <a:pt x="179" y="505"/>
                    </a:lnTo>
                    <a:lnTo>
                      <a:pt x="198" y="486"/>
                    </a:lnTo>
                    <a:lnTo>
                      <a:pt x="215" y="467"/>
                    </a:lnTo>
                    <a:lnTo>
                      <a:pt x="229" y="448"/>
                    </a:lnTo>
                    <a:lnTo>
                      <a:pt x="239" y="432"/>
                    </a:lnTo>
                    <a:lnTo>
                      <a:pt x="251" y="399"/>
                    </a:lnTo>
                    <a:lnTo>
                      <a:pt x="258" y="364"/>
                    </a:lnTo>
                    <a:lnTo>
                      <a:pt x="261" y="332"/>
                    </a:lnTo>
                    <a:lnTo>
                      <a:pt x="262" y="304"/>
                    </a:lnTo>
                    <a:lnTo>
                      <a:pt x="265" y="292"/>
                    </a:lnTo>
                    <a:lnTo>
                      <a:pt x="270" y="280"/>
                    </a:lnTo>
                    <a:lnTo>
                      <a:pt x="277" y="269"/>
                    </a:lnTo>
                    <a:lnTo>
                      <a:pt x="285" y="256"/>
                    </a:lnTo>
                    <a:lnTo>
                      <a:pt x="293" y="243"/>
                    </a:lnTo>
                    <a:lnTo>
                      <a:pt x="300" y="230"/>
                    </a:lnTo>
                    <a:lnTo>
                      <a:pt x="307" y="215"/>
                    </a:lnTo>
                    <a:lnTo>
                      <a:pt x="311" y="197"/>
                    </a:lnTo>
                    <a:lnTo>
                      <a:pt x="312" y="180"/>
                    </a:lnTo>
                    <a:lnTo>
                      <a:pt x="308" y="165"/>
                    </a:lnTo>
                    <a:lnTo>
                      <a:pt x="304" y="154"/>
                    </a:lnTo>
                    <a:lnTo>
                      <a:pt x="296" y="142"/>
                    </a:lnTo>
                    <a:lnTo>
                      <a:pt x="286" y="133"/>
                    </a:lnTo>
                    <a:lnTo>
                      <a:pt x="276" y="125"/>
                    </a:lnTo>
                    <a:lnTo>
                      <a:pt x="266" y="117"/>
                    </a:lnTo>
                    <a:lnTo>
                      <a:pt x="255" y="110"/>
                    </a:lnTo>
                    <a:lnTo>
                      <a:pt x="243" y="102"/>
                    </a:lnTo>
                    <a:lnTo>
                      <a:pt x="226" y="92"/>
                    </a:lnTo>
                    <a:lnTo>
                      <a:pt x="207" y="82"/>
                    </a:lnTo>
                    <a:lnTo>
                      <a:pt x="187" y="73"/>
                    </a:lnTo>
                    <a:lnTo>
                      <a:pt x="167" y="63"/>
                    </a:lnTo>
                    <a:lnTo>
                      <a:pt x="147" y="52"/>
                    </a:lnTo>
                    <a:lnTo>
                      <a:pt x="130" y="42"/>
                    </a:lnTo>
                    <a:lnTo>
                      <a:pt x="116" y="33"/>
                    </a:lnTo>
                    <a:lnTo>
                      <a:pt x="104" y="23"/>
                    </a:lnTo>
                    <a:lnTo>
                      <a:pt x="93" y="15"/>
                    </a:lnTo>
                    <a:lnTo>
                      <a:pt x="80" y="8"/>
                    </a:lnTo>
                    <a:lnTo>
                      <a:pt x="69" y="4"/>
                    </a:lnTo>
                    <a:lnTo>
                      <a:pt x="57" y="0"/>
                    </a:lnTo>
                    <a:lnTo>
                      <a:pt x="47" y="1"/>
                    </a:lnTo>
                    <a:lnTo>
                      <a:pt x="40" y="5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1"/>
              <p:cNvSpPr>
                <a:spLocks/>
              </p:cNvSpPr>
              <p:nvPr/>
            </p:nvSpPr>
            <p:spPr bwMode="auto">
              <a:xfrm>
                <a:off x="4787" y="1965"/>
                <a:ext cx="150" cy="285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3"/>
                  </a:cxn>
                  <a:cxn ang="0">
                    <a:pos x="5" y="237"/>
                  </a:cxn>
                  <a:cxn ang="0">
                    <a:pos x="18" y="292"/>
                  </a:cxn>
                  <a:cxn ang="0">
                    <a:pos x="34" y="329"/>
                  </a:cxn>
                  <a:cxn ang="0">
                    <a:pos x="51" y="352"/>
                  </a:cxn>
                  <a:cxn ang="0">
                    <a:pos x="67" y="366"/>
                  </a:cxn>
                  <a:cxn ang="0">
                    <a:pos x="83" y="374"/>
                  </a:cxn>
                  <a:cxn ang="0">
                    <a:pos x="96" y="383"/>
                  </a:cxn>
                  <a:cxn ang="0">
                    <a:pos x="103" y="402"/>
                  </a:cxn>
                  <a:cxn ang="0">
                    <a:pos x="102" y="417"/>
                  </a:cxn>
                  <a:cxn ang="0">
                    <a:pos x="102" y="419"/>
                  </a:cxn>
                  <a:cxn ang="0">
                    <a:pos x="96" y="455"/>
                  </a:cxn>
                  <a:cxn ang="0">
                    <a:pos x="84" y="516"/>
                  </a:cxn>
                  <a:cxn ang="0">
                    <a:pos x="83" y="550"/>
                  </a:cxn>
                  <a:cxn ang="0">
                    <a:pos x="96" y="569"/>
                  </a:cxn>
                  <a:cxn ang="0">
                    <a:pos x="122" y="544"/>
                  </a:cxn>
                  <a:cxn ang="0">
                    <a:pos x="156" y="513"/>
                  </a:cxn>
                  <a:cxn ang="0">
                    <a:pos x="192" y="476"/>
                  </a:cxn>
                  <a:cxn ang="0">
                    <a:pos x="223" y="440"/>
                  </a:cxn>
                  <a:cxn ang="0">
                    <a:pos x="243" y="391"/>
                  </a:cxn>
                  <a:cxn ang="0">
                    <a:pos x="253" y="324"/>
                  </a:cxn>
                  <a:cxn ang="0">
                    <a:pos x="256" y="285"/>
                  </a:cxn>
                  <a:cxn ang="0">
                    <a:pos x="268" y="262"/>
                  </a:cxn>
                  <a:cxn ang="0">
                    <a:pos x="283" y="238"/>
                  </a:cxn>
                  <a:cxn ang="0">
                    <a:pos x="296" y="209"/>
                  </a:cxn>
                  <a:cxn ang="0">
                    <a:pos x="301" y="176"/>
                  </a:cxn>
                  <a:cxn ang="0">
                    <a:pos x="293" y="149"/>
                  </a:cxn>
                  <a:cxn ang="0">
                    <a:pos x="277" y="129"/>
                  </a:cxn>
                  <a:cxn ang="0">
                    <a:pos x="257" y="112"/>
                  </a:cxn>
                  <a:cxn ang="0">
                    <a:pos x="236" y="98"/>
                  </a:cxn>
                  <a:cxn ang="0">
                    <a:pos x="202" y="79"/>
                  </a:cxn>
                  <a:cxn ang="0">
                    <a:pos x="162" y="60"/>
                  </a:cxn>
                  <a:cxn ang="0">
                    <a:pos x="126" y="40"/>
                  </a:cxn>
                  <a:cxn ang="0">
                    <a:pos x="102" y="23"/>
                  </a:cxn>
                  <a:cxn ang="0">
                    <a:pos x="78" y="8"/>
                  </a:cxn>
                  <a:cxn ang="0">
                    <a:pos x="56" y="0"/>
                  </a:cxn>
                  <a:cxn ang="0">
                    <a:pos x="38" y="4"/>
                  </a:cxn>
                </a:cxnLst>
                <a:rect l="0" t="0" r="r" b="b"/>
                <a:pathLst>
                  <a:path w="301" h="569">
                    <a:moveTo>
                      <a:pt x="33" y="11"/>
                    </a:moveTo>
                    <a:lnTo>
                      <a:pt x="31" y="15"/>
                    </a:lnTo>
                    <a:lnTo>
                      <a:pt x="27" y="26"/>
                    </a:lnTo>
                    <a:lnTo>
                      <a:pt x="21" y="43"/>
                    </a:lnTo>
                    <a:lnTo>
                      <a:pt x="14" y="68"/>
                    </a:lnTo>
                    <a:lnTo>
                      <a:pt x="7" y="95"/>
                    </a:lnTo>
                    <a:lnTo>
                      <a:pt x="3" y="127"/>
                    </a:lnTo>
                    <a:lnTo>
                      <a:pt x="0" y="163"/>
                    </a:lnTo>
                    <a:lnTo>
                      <a:pt x="2" y="201"/>
                    </a:lnTo>
                    <a:lnTo>
                      <a:pt x="5" y="237"/>
                    </a:lnTo>
                    <a:lnTo>
                      <a:pt x="11" y="267"/>
                    </a:lnTo>
                    <a:lnTo>
                      <a:pt x="18" y="292"/>
                    </a:lnTo>
                    <a:lnTo>
                      <a:pt x="26" y="312"/>
                    </a:lnTo>
                    <a:lnTo>
                      <a:pt x="34" y="329"/>
                    </a:lnTo>
                    <a:lnTo>
                      <a:pt x="43" y="342"/>
                    </a:lnTo>
                    <a:lnTo>
                      <a:pt x="51" y="352"/>
                    </a:lnTo>
                    <a:lnTo>
                      <a:pt x="59" y="360"/>
                    </a:lnTo>
                    <a:lnTo>
                      <a:pt x="67" y="366"/>
                    </a:lnTo>
                    <a:lnTo>
                      <a:pt x="75" y="371"/>
                    </a:lnTo>
                    <a:lnTo>
                      <a:pt x="83" y="374"/>
                    </a:lnTo>
                    <a:lnTo>
                      <a:pt x="90" y="379"/>
                    </a:lnTo>
                    <a:lnTo>
                      <a:pt x="96" y="383"/>
                    </a:lnTo>
                    <a:lnTo>
                      <a:pt x="101" y="391"/>
                    </a:lnTo>
                    <a:lnTo>
                      <a:pt x="103" y="402"/>
                    </a:lnTo>
                    <a:lnTo>
                      <a:pt x="102" y="415"/>
                    </a:lnTo>
                    <a:lnTo>
                      <a:pt x="102" y="417"/>
                    </a:lnTo>
                    <a:lnTo>
                      <a:pt x="102" y="418"/>
                    </a:lnTo>
                    <a:lnTo>
                      <a:pt x="102" y="419"/>
                    </a:lnTo>
                    <a:lnTo>
                      <a:pt x="102" y="420"/>
                    </a:lnTo>
                    <a:lnTo>
                      <a:pt x="96" y="455"/>
                    </a:lnTo>
                    <a:lnTo>
                      <a:pt x="89" y="488"/>
                    </a:lnTo>
                    <a:lnTo>
                      <a:pt x="84" y="516"/>
                    </a:lnTo>
                    <a:lnTo>
                      <a:pt x="82" y="535"/>
                    </a:lnTo>
                    <a:lnTo>
                      <a:pt x="83" y="550"/>
                    </a:lnTo>
                    <a:lnTo>
                      <a:pt x="87" y="564"/>
                    </a:lnTo>
                    <a:lnTo>
                      <a:pt x="96" y="569"/>
                    </a:lnTo>
                    <a:lnTo>
                      <a:pt x="111" y="557"/>
                    </a:lnTo>
                    <a:lnTo>
                      <a:pt x="122" y="544"/>
                    </a:lnTo>
                    <a:lnTo>
                      <a:pt x="139" y="529"/>
                    </a:lnTo>
                    <a:lnTo>
                      <a:pt x="156" y="513"/>
                    </a:lnTo>
                    <a:lnTo>
                      <a:pt x="174" y="495"/>
                    </a:lnTo>
                    <a:lnTo>
                      <a:pt x="192" y="476"/>
                    </a:lnTo>
                    <a:lnTo>
                      <a:pt x="209" y="458"/>
                    </a:lnTo>
                    <a:lnTo>
                      <a:pt x="223" y="440"/>
                    </a:lnTo>
                    <a:lnTo>
                      <a:pt x="232" y="424"/>
                    </a:lnTo>
                    <a:lnTo>
                      <a:pt x="243" y="391"/>
                    </a:lnTo>
                    <a:lnTo>
                      <a:pt x="249" y="357"/>
                    </a:lnTo>
                    <a:lnTo>
                      <a:pt x="253" y="324"/>
                    </a:lnTo>
                    <a:lnTo>
                      <a:pt x="254" y="297"/>
                    </a:lnTo>
                    <a:lnTo>
                      <a:pt x="256" y="285"/>
                    </a:lnTo>
                    <a:lnTo>
                      <a:pt x="261" y="274"/>
                    </a:lnTo>
                    <a:lnTo>
                      <a:pt x="268" y="262"/>
                    </a:lnTo>
                    <a:lnTo>
                      <a:pt x="276" y="251"/>
                    </a:lnTo>
                    <a:lnTo>
                      <a:pt x="283" y="238"/>
                    </a:lnTo>
                    <a:lnTo>
                      <a:pt x="291" y="224"/>
                    </a:lnTo>
                    <a:lnTo>
                      <a:pt x="296" y="209"/>
                    </a:lnTo>
                    <a:lnTo>
                      <a:pt x="300" y="192"/>
                    </a:lnTo>
                    <a:lnTo>
                      <a:pt x="301" y="176"/>
                    </a:lnTo>
                    <a:lnTo>
                      <a:pt x="299" y="161"/>
                    </a:lnTo>
                    <a:lnTo>
                      <a:pt x="293" y="149"/>
                    </a:lnTo>
                    <a:lnTo>
                      <a:pt x="286" y="138"/>
                    </a:lnTo>
                    <a:lnTo>
                      <a:pt x="277" y="129"/>
                    </a:lnTo>
                    <a:lnTo>
                      <a:pt x="268" y="121"/>
                    </a:lnTo>
                    <a:lnTo>
                      <a:pt x="257" y="112"/>
                    </a:lnTo>
                    <a:lnTo>
                      <a:pt x="248" y="106"/>
                    </a:lnTo>
                    <a:lnTo>
                      <a:pt x="236" y="98"/>
                    </a:lnTo>
                    <a:lnTo>
                      <a:pt x="220" y="89"/>
                    </a:lnTo>
                    <a:lnTo>
                      <a:pt x="202" y="79"/>
                    </a:lnTo>
                    <a:lnTo>
                      <a:pt x="181" y="70"/>
                    </a:lnTo>
                    <a:lnTo>
                      <a:pt x="162" y="60"/>
                    </a:lnTo>
                    <a:lnTo>
                      <a:pt x="142" y="50"/>
                    </a:lnTo>
                    <a:lnTo>
                      <a:pt x="126" y="40"/>
                    </a:lnTo>
                    <a:lnTo>
                      <a:pt x="113" y="31"/>
                    </a:lnTo>
                    <a:lnTo>
                      <a:pt x="102" y="23"/>
                    </a:lnTo>
                    <a:lnTo>
                      <a:pt x="90" y="15"/>
                    </a:lnTo>
                    <a:lnTo>
                      <a:pt x="78" y="8"/>
                    </a:lnTo>
                    <a:lnTo>
                      <a:pt x="66" y="3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8" y="4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2"/>
              <p:cNvSpPr>
                <a:spLocks/>
              </p:cNvSpPr>
              <p:nvPr/>
            </p:nvSpPr>
            <p:spPr bwMode="auto">
              <a:xfrm>
                <a:off x="4789" y="1968"/>
                <a:ext cx="145" cy="279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2"/>
                  </a:cxn>
                  <a:cxn ang="0">
                    <a:pos x="5" y="233"/>
                  </a:cxn>
                  <a:cxn ang="0">
                    <a:pos x="17" y="287"/>
                  </a:cxn>
                  <a:cxn ang="0">
                    <a:pos x="32" y="323"/>
                  </a:cxn>
                  <a:cxn ang="0">
                    <a:pos x="48" y="346"/>
                  </a:cxn>
                  <a:cxn ang="0">
                    <a:pos x="64" y="360"/>
                  </a:cxn>
                  <a:cxn ang="0">
                    <a:pos x="81" y="368"/>
                  </a:cxn>
                  <a:cxn ang="0">
                    <a:pos x="93" y="377"/>
                  </a:cxn>
                  <a:cxn ang="0">
                    <a:pos x="100" y="395"/>
                  </a:cxn>
                  <a:cxn ang="0">
                    <a:pos x="98" y="410"/>
                  </a:cxn>
                  <a:cxn ang="0">
                    <a:pos x="98" y="412"/>
                  </a:cxn>
                  <a:cxn ang="0">
                    <a:pos x="92" y="446"/>
                  </a:cxn>
                  <a:cxn ang="0">
                    <a:pos x="82" y="508"/>
                  </a:cxn>
                  <a:cxn ang="0">
                    <a:pos x="81" y="542"/>
                  </a:cxn>
                  <a:cxn ang="0">
                    <a:pos x="93" y="558"/>
                  </a:cxn>
                  <a:cxn ang="0">
                    <a:pos x="120" y="536"/>
                  </a:cxn>
                  <a:cxn ang="0">
                    <a:pos x="151" y="505"/>
                  </a:cxn>
                  <a:cxn ang="0">
                    <a:pos x="185" y="468"/>
                  </a:cxn>
                  <a:cxn ang="0">
                    <a:pos x="214" y="432"/>
                  </a:cxn>
                  <a:cxn ang="0">
                    <a:pos x="235" y="384"/>
                  </a:cxn>
                  <a:cxn ang="0">
                    <a:pos x="244" y="319"/>
                  </a:cxn>
                  <a:cxn ang="0">
                    <a:pos x="248" y="280"/>
                  </a:cxn>
                  <a:cxn ang="0">
                    <a:pos x="258" y="258"/>
                  </a:cxn>
                  <a:cxn ang="0">
                    <a:pos x="274" y="234"/>
                  </a:cxn>
                  <a:cxn ang="0">
                    <a:pos x="287" y="205"/>
                  </a:cxn>
                  <a:cxn ang="0">
                    <a:pos x="290" y="173"/>
                  </a:cxn>
                  <a:cxn ang="0">
                    <a:pos x="283" y="147"/>
                  </a:cxn>
                  <a:cxn ang="0">
                    <a:pos x="269" y="126"/>
                  </a:cxn>
                  <a:cxn ang="0">
                    <a:pos x="250" y="110"/>
                  </a:cxn>
                  <a:cxn ang="0">
                    <a:pos x="229" y="95"/>
                  </a:cxn>
                  <a:cxn ang="0">
                    <a:pos x="196" y="78"/>
                  </a:cxn>
                  <a:cxn ang="0">
                    <a:pos x="157" y="59"/>
                  </a:cxn>
                  <a:cxn ang="0">
                    <a:pos x="122" y="41"/>
                  </a:cxn>
                  <a:cxn ang="0">
                    <a:pos x="99" y="22"/>
                  </a:cxn>
                  <a:cxn ang="0">
                    <a:pos x="75" y="8"/>
                  </a:cxn>
                  <a:cxn ang="0">
                    <a:pos x="53" y="0"/>
                  </a:cxn>
                  <a:cxn ang="0">
                    <a:pos x="37" y="4"/>
                  </a:cxn>
                </a:cxnLst>
                <a:rect l="0" t="0" r="r" b="b"/>
                <a:pathLst>
                  <a:path w="290" h="558">
                    <a:moveTo>
                      <a:pt x="32" y="11"/>
                    </a:moveTo>
                    <a:lnTo>
                      <a:pt x="31" y="14"/>
                    </a:lnTo>
                    <a:lnTo>
                      <a:pt x="26" y="26"/>
                    </a:lnTo>
                    <a:lnTo>
                      <a:pt x="21" y="43"/>
                    </a:lnTo>
                    <a:lnTo>
                      <a:pt x="14" y="66"/>
                    </a:lnTo>
                    <a:lnTo>
                      <a:pt x="7" y="95"/>
                    </a:lnTo>
                    <a:lnTo>
                      <a:pt x="2" y="126"/>
                    </a:lnTo>
                    <a:lnTo>
                      <a:pt x="0" y="162"/>
                    </a:lnTo>
                    <a:lnTo>
                      <a:pt x="1" y="198"/>
                    </a:lnTo>
                    <a:lnTo>
                      <a:pt x="5" y="233"/>
                    </a:lnTo>
                    <a:lnTo>
                      <a:pt x="10" y="263"/>
                    </a:lnTo>
                    <a:lnTo>
                      <a:pt x="17" y="287"/>
                    </a:lnTo>
                    <a:lnTo>
                      <a:pt x="24" y="307"/>
                    </a:lnTo>
                    <a:lnTo>
                      <a:pt x="32" y="323"/>
                    </a:lnTo>
                    <a:lnTo>
                      <a:pt x="40" y="336"/>
                    </a:lnTo>
                    <a:lnTo>
                      <a:pt x="48" y="346"/>
                    </a:lnTo>
                    <a:lnTo>
                      <a:pt x="56" y="354"/>
                    </a:lnTo>
                    <a:lnTo>
                      <a:pt x="64" y="360"/>
                    </a:lnTo>
                    <a:lnTo>
                      <a:pt x="73" y="364"/>
                    </a:lnTo>
                    <a:lnTo>
                      <a:pt x="81" y="368"/>
                    </a:lnTo>
                    <a:lnTo>
                      <a:pt x="88" y="372"/>
                    </a:lnTo>
                    <a:lnTo>
                      <a:pt x="93" y="377"/>
                    </a:lnTo>
                    <a:lnTo>
                      <a:pt x="98" y="385"/>
                    </a:lnTo>
                    <a:lnTo>
                      <a:pt x="100" y="395"/>
                    </a:lnTo>
                    <a:lnTo>
                      <a:pt x="99" y="409"/>
                    </a:lnTo>
                    <a:lnTo>
                      <a:pt x="98" y="410"/>
                    </a:lnTo>
                    <a:lnTo>
                      <a:pt x="98" y="410"/>
                    </a:lnTo>
                    <a:lnTo>
                      <a:pt x="98" y="412"/>
                    </a:lnTo>
                    <a:lnTo>
                      <a:pt x="98" y="413"/>
                    </a:lnTo>
                    <a:lnTo>
                      <a:pt x="92" y="446"/>
                    </a:lnTo>
                    <a:lnTo>
                      <a:pt x="86" y="480"/>
                    </a:lnTo>
                    <a:lnTo>
                      <a:pt x="82" y="508"/>
                    </a:lnTo>
                    <a:lnTo>
                      <a:pt x="79" y="527"/>
                    </a:lnTo>
                    <a:lnTo>
                      <a:pt x="81" y="542"/>
                    </a:lnTo>
                    <a:lnTo>
                      <a:pt x="84" y="554"/>
                    </a:lnTo>
                    <a:lnTo>
                      <a:pt x="93" y="558"/>
                    </a:lnTo>
                    <a:lnTo>
                      <a:pt x="108" y="548"/>
                    </a:lnTo>
                    <a:lnTo>
                      <a:pt x="120" y="536"/>
                    </a:lnTo>
                    <a:lnTo>
                      <a:pt x="134" y="521"/>
                    </a:lnTo>
                    <a:lnTo>
                      <a:pt x="151" y="505"/>
                    </a:lnTo>
                    <a:lnTo>
                      <a:pt x="168" y="486"/>
                    </a:lnTo>
                    <a:lnTo>
                      <a:pt x="185" y="468"/>
                    </a:lnTo>
                    <a:lnTo>
                      <a:pt x="202" y="450"/>
                    </a:lnTo>
                    <a:lnTo>
                      <a:pt x="214" y="432"/>
                    </a:lnTo>
                    <a:lnTo>
                      <a:pt x="223" y="416"/>
                    </a:lnTo>
                    <a:lnTo>
                      <a:pt x="235" y="384"/>
                    </a:lnTo>
                    <a:lnTo>
                      <a:pt x="241" y="351"/>
                    </a:lnTo>
                    <a:lnTo>
                      <a:pt x="244" y="319"/>
                    </a:lnTo>
                    <a:lnTo>
                      <a:pt x="245" y="292"/>
                    </a:lnTo>
                    <a:lnTo>
                      <a:pt x="248" y="280"/>
                    </a:lnTo>
                    <a:lnTo>
                      <a:pt x="252" y="269"/>
                    </a:lnTo>
                    <a:lnTo>
                      <a:pt x="258" y="258"/>
                    </a:lnTo>
                    <a:lnTo>
                      <a:pt x="266" y="247"/>
                    </a:lnTo>
                    <a:lnTo>
                      <a:pt x="274" y="234"/>
                    </a:lnTo>
                    <a:lnTo>
                      <a:pt x="281" y="220"/>
                    </a:lnTo>
                    <a:lnTo>
                      <a:pt x="287" y="205"/>
                    </a:lnTo>
                    <a:lnTo>
                      <a:pt x="290" y="189"/>
                    </a:lnTo>
                    <a:lnTo>
                      <a:pt x="290" y="173"/>
                    </a:lnTo>
                    <a:lnTo>
                      <a:pt x="288" y="158"/>
                    </a:lnTo>
                    <a:lnTo>
                      <a:pt x="283" y="147"/>
                    </a:lnTo>
                    <a:lnTo>
                      <a:pt x="278" y="135"/>
                    </a:lnTo>
                    <a:lnTo>
                      <a:pt x="269" y="126"/>
                    </a:lnTo>
                    <a:lnTo>
                      <a:pt x="260" y="118"/>
                    </a:lnTo>
                    <a:lnTo>
                      <a:pt x="250" y="110"/>
                    </a:lnTo>
                    <a:lnTo>
                      <a:pt x="241" y="103"/>
                    </a:lnTo>
                    <a:lnTo>
                      <a:pt x="229" y="95"/>
                    </a:lnTo>
                    <a:lnTo>
                      <a:pt x="214" y="87"/>
                    </a:lnTo>
                    <a:lnTo>
                      <a:pt x="196" y="78"/>
                    </a:lnTo>
                    <a:lnTo>
                      <a:pt x="176" y="68"/>
                    </a:lnTo>
                    <a:lnTo>
                      <a:pt x="157" y="59"/>
                    </a:lnTo>
                    <a:lnTo>
                      <a:pt x="138" y="50"/>
                    </a:lnTo>
                    <a:lnTo>
                      <a:pt x="122" y="41"/>
                    </a:lnTo>
                    <a:lnTo>
                      <a:pt x="109" y="31"/>
                    </a:lnTo>
                    <a:lnTo>
                      <a:pt x="99" y="22"/>
                    </a:lnTo>
                    <a:lnTo>
                      <a:pt x="88" y="14"/>
                    </a:lnTo>
                    <a:lnTo>
                      <a:pt x="75" y="8"/>
                    </a:lnTo>
                    <a:lnTo>
                      <a:pt x="64" y="3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7" y="4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3"/>
              <p:cNvSpPr>
                <a:spLocks/>
              </p:cNvSpPr>
              <p:nvPr/>
            </p:nvSpPr>
            <p:spPr bwMode="auto">
              <a:xfrm>
                <a:off x="4792" y="1971"/>
                <a:ext cx="140" cy="274"/>
              </a:xfrm>
              <a:custGeom>
                <a:avLst/>
                <a:gdLst/>
                <a:ahLst/>
                <a:cxnLst>
                  <a:cxn ang="0">
                    <a:pos x="29" y="14"/>
                  </a:cxn>
                  <a:cxn ang="0">
                    <a:pos x="18" y="43"/>
                  </a:cxn>
                  <a:cxn ang="0">
                    <a:pos x="7" y="92"/>
                  </a:cxn>
                  <a:cxn ang="0">
                    <a:pos x="0" y="157"/>
                  </a:cxn>
                  <a:cxn ang="0">
                    <a:pos x="4" y="228"/>
                  </a:cxn>
                  <a:cxn ang="0">
                    <a:pos x="16" y="280"/>
                  </a:cxn>
                  <a:cxn ang="0">
                    <a:pos x="31" y="316"/>
                  </a:cxn>
                  <a:cxn ang="0">
                    <a:pos x="46" y="339"/>
                  </a:cxn>
                  <a:cxn ang="0">
                    <a:pos x="62" y="353"/>
                  </a:cxn>
                  <a:cxn ang="0">
                    <a:pos x="77" y="361"/>
                  </a:cxn>
                  <a:cxn ang="0">
                    <a:pos x="90" y="370"/>
                  </a:cxn>
                  <a:cxn ang="0">
                    <a:pos x="95" y="387"/>
                  </a:cxn>
                  <a:cxn ang="0">
                    <a:pos x="90" y="434"/>
                  </a:cxn>
                  <a:cxn ang="0">
                    <a:pos x="79" y="497"/>
                  </a:cxn>
                  <a:cxn ang="0">
                    <a:pos x="78" y="531"/>
                  </a:cxn>
                  <a:cxn ang="0">
                    <a:pos x="90" y="547"/>
                  </a:cxn>
                  <a:cxn ang="0">
                    <a:pos x="115" y="525"/>
                  </a:cxn>
                  <a:cxn ang="0">
                    <a:pos x="145" y="494"/>
                  </a:cxn>
                  <a:cxn ang="0">
                    <a:pos x="178" y="459"/>
                  </a:cxn>
                  <a:cxn ang="0">
                    <a:pos x="206" y="424"/>
                  </a:cxn>
                  <a:cxn ang="0">
                    <a:pos x="225" y="377"/>
                  </a:cxn>
                  <a:cxn ang="0">
                    <a:pos x="235" y="312"/>
                  </a:cxn>
                  <a:cxn ang="0">
                    <a:pos x="238" y="274"/>
                  </a:cxn>
                  <a:cxn ang="0">
                    <a:pos x="249" y="254"/>
                  </a:cxn>
                  <a:cxn ang="0">
                    <a:pos x="262" y="229"/>
                  </a:cxn>
                  <a:cxn ang="0">
                    <a:pos x="275" y="202"/>
                  </a:cxn>
                  <a:cxn ang="0">
                    <a:pos x="280" y="169"/>
                  </a:cxn>
                  <a:cxn ang="0">
                    <a:pos x="274" y="143"/>
                  </a:cxn>
                  <a:cxn ang="0">
                    <a:pos x="259" y="122"/>
                  </a:cxn>
                  <a:cxn ang="0">
                    <a:pos x="242" y="106"/>
                  </a:cxn>
                  <a:cxn ang="0">
                    <a:pos x="221" y="92"/>
                  </a:cxn>
                  <a:cxn ang="0">
                    <a:pos x="189" y="75"/>
                  </a:cxn>
                  <a:cxn ang="0">
                    <a:pos x="151" y="58"/>
                  </a:cxn>
                  <a:cxn ang="0">
                    <a:pos x="117" y="39"/>
                  </a:cxn>
                  <a:cxn ang="0">
                    <a:pos x="94" y="22"/>
                  </a:cxn>
                  <a:cxn ang="0">
                    <a:pos x="71" y="7"/>
                  </a:cxn>
                  <a:cxn ang="0">
                    <a:pos x="50" y="0"/>
                  </a:cxn>
                  <a:cxn ang="0">
                    <a:pos x="34" y="4"/>
                  </a:cxn>
                </a:cxnLst>
                <a:rect l="0" t="0" r="r" b="b"/>
                <a:pathLst>
                  <a:path w="280" h="547">
                    <a:moveTo>
                      <a:pt x="30" y="10"/>
                    </a:moveTo>
                    <a:lnTo>
                      <a:pt x="29" y="14"/>
                    </a:lnTo>
                    <a:lnTo>
                      <a:pt x="24" y="25"/>
                    </a:lnTo>
                    <a:lnTo>
                      <a:pt x="18" y="43"/>
                    </a:lnTo>
                    <a:lnTo>
                      <a:pt x="12" y="65"/>
                    </a:lnTo>
                    <a:lnTo>
                      <a:pt x="7" y="92"/>
                    </a:lnTo>
                    <a:lnTo>
                      <a:pt x="2" y="123"/>
                    </a:lnTo>
                    <a:lnTo>
                      <a:pt x="0" y="157"/>
                    </a:lnTo>
                    <a:lnTo>
                      <a:pt x="1" y="194"/>
                    </a:lnTo>
                    <a:lnTo>
                      <a:pt x="4" y="228"/>
                    </a:lnTo>
                    <a:lnTo>
                      <a:pt x="9" y="257"/>
                    </a:lnTo>
                    <a:lnTo>
                      <a:pt x="16" y="280"/>
                    </a:lnTo>
                    <a:lnTo>
                      <a:pt x="23" y="300"/>
                    </a:lnTo>
                    <a:lnTo>
                      <a:pt x="31" y="316"/>
                    </a:lnTo>
                    <a:lnTo>
                      <a:pt x="38" y="328"/>
                    </a:lnTo>
                    <a:lnTo>
                      <a:pt x="46" y="339"/>
                    </a:lnTo>
                    <a:lnTo>
                      <a:pt x="54" y="347"/>
                    </a:lnTo>
                    <a:lnTo>
                      <a:pt x="62" y="353"/>
                    </a:lnTo>
                    <a:lnTo>
                      <a:pt x="69" y="357"/>
                    </a:lnTo>
                    <a:lnTo>
                      <a:pt x="77" y="361"/>
                    </a:lnTo>
                    <a:lnTo>
                      <a:pt x="84" y="365"/>
                    </a:lnTo>
                    <a:lnTo>
                      <a:pt x="90" y="370"/>
                    </a:lnTo>
                    <a:lnTo>
                      <a:pt x="93" y="377"/>
                    </a:lnTo>
                    <a:lnTo>
                      <a:pt x="95" y="387"/>
                    </a:lnTo>
                    <a:lnTo>
                      <a:pt x="94" y="401"/>
                    </a:lnTo>
                    <a:lnTo>
                      <a:pt x="90" y="434"/>
                    </a:lnTo>
                    <a:lnTo>
                      <a:pt x="84" y="468"/>
                    </a:lnTo>
                    <a:lnTo>
                      <a:pt x="79" y="497"/>
                    </a:lnTo>
                    <a:lnTo>
                      <a:pt x="77" y="516"/>
                    </a:lnTo>
                    <a:lnTo>
                      <a:pt x="78" y="531"/>
                    </a:lnTo>
                    <a:lnTo>
                      <a:pt x="82" y="544"/>
                    </a:lnTo>
                    <a:lnTo>
                      <a:pt x="90" y="547"/>
                    </a:lnTo>
                    <a:lnTo>
                      <a:pt x="103" y="537"/>
                    </a:lnTo>
                    <a:lnTo>
                      <a:pt x="115" y="525"/>
                    </a:lnTo>
                    <a:lnTo>
                      <a:pt x="129" y="510"/>
                    </a:lnTo>
                    <a:lnTo>
                      <a:pt x="145" y="494"/>
                    </a:lnTo>
                    <a:lnTo>
                      <a:pt x="161" y="477"/>
                    </a:lnTo>
                    <a:lnTo>
                      <a:pt x="178" y="459"/>
                    </a:lnTo>
                    <a:lnTo>
                      <a:pt x="193" y="440"/>
                    </a:lnTo>
                    <a:lnTo>
                      <a:pt x="206" y="424"/>
                    </a:lnTo>
                    <a:lnTo>
                      <a:pt x="215" y="408"/>
                    </a:lnTo>
                    <a:lnTo>
                      <a:pt x="225" y="377"/>
                    </a:lnTo>
                    <a:lnTo>
                      <a:pt x="231" y="343"/>
                    </a:lnTo>
                    <a:lnTo>
                      <a:pt x="235" y="312"/>
                    </a:lnTo>
                    <a:lnTo>
                      <a:pt x="236" y="286"/>
                    </a:lnTo>
                    <a:lnTo>
                      <a:pt x="238" y="274"/>
                    </a:lnTo>
                    <a:lnTo>
                      <a:pt x="243" y="264"/>
                    </a:lnTo>
                    <a:lnTo>
                      <a:pt x="249" y="254"/>
                    </a:lnTo>
                    <a:lnTo>
                      <a:pt x="255" y="242"/>
                    </a:lnTo>
                    <a:lnTo>
                      <a:pt x="262" y="229"/>
                    </a:lnTo>
                    <a:lnTo>
                      <a:pt x="269" y="217"/>
                    </a:lnTo>
                    <a:lnTo>
                      <a:pt x="275" y="202"/>
                    </a:lnTo>
                    <a:lnTo>
                      <a:pt x="278" y="186"/>
                    </a:lnTo>
                    <a:lnTo>
                      <a:pt x="280" y="169"/>
                    </a:lnTo>
                    <a:lnTo>
                      <a:pt x="277" y="154"/>
                    </a:lnTo>
                    <a:lnTo>
                      <a:pt x="274" y="143"/>
                    </a:lnTo>
                    <a:lnTo>
                      <a:pt x="267" y="131"/>
                    </a:lnTo>
                    <a:lnTo>
                      <a:pt x="259" y="122"/>
                    </a:lnTo>
                    <a:lnTo>
                      <a:pt x="251" y="114"/>
                    </a:lnTo>
                    <a:lnTo>
                      <a:pt x="242" y="106"/>
                    </a:lnTo>
                    <a:lnTo>
                      <a:pt x="232" y="99"/>
                    </a:lnTo>
                    <a:lnTo>
                      <a:pt x="221" y="92"/>
                    </a:lnTo>
                    <a:lnTo>
                      <a:pt x="206" y="84"/>
                    </a:lnTo>
                    <a:lnTo>
                      <a:pt x="189" y="75"/>
                    </a:lnTo>
                    <a:lnTo>
                      <a:pt x="170" y="66"/>
                    </a:lnTo>
                    <a:lnTo>
                      <a:pt x="151" y="58"/>
                    </a:lnTo>
                    <a:lnTo>
                      <a:pt x="132" y="49"/>
                    </a:lnTo>
                    <a:lnTo>
                      <a:pt x="117" y="39"/>
                    </a:lnTo>
                    <a:lnTo>
                      <a:pt x="105" y="30"/>
                    </a:lnTo>
                    <a:lnTo>
                      <a:pt x="94" y="22"/>
                    </a:lnTo>
                    <a:lnTo>
                      <a:pt x="83" y="14"/>
                    </a:lnTo>
                    <a:lnTo>
                      <a:pt x="71" y="7"/>
                    </a:lnTo>
                    <a:lnTo>
                      <a:pt x="61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4"/>
              <p:cNvSpPr>
                <a:spLocks/>
              </p:cNvSpPr>
              <p:nvPr/>
            </p:nvSpPr>
            <p:spPr bwMode="auto">
              <a:xfrm>
                <a:off x="4683" y="2564"/>
                <a:ext cx="248" cy="123"/>
              </a:xfrm>
              <a:custGeom>
                <a:avLst/>
                <a:gdLst/>
                <a:ahLst/>
                <a:cxnLst>
                  <a:cxn ang="0">
                    <a:pos x="51" y="145"/>
                  </a:cxn>
                  <a:cxn ang="0">
                    <a:pos x="63" y="141"/>
                  </a:cxn>
                  <a:cxn ang="0">
                    <a:pos x="85" y="136"/>
                  </a:cxn>
                  <a:cxn ang="0">
                    <a:pos x="114" y="127"/>
                  </a:cxn>
                  <a:cxn ang="0">
                    <a:pos x="147" y="116"/>
                  </a:cxn>
                  <a:cxn ang="0">
                    <a:pos x="181" y="102"/>
                  </a:cxn>
                  <a:cxn ang="0">
                    <a:pos x="214" y="86"/>
                  </a:cxn>
                  <a:cxn ang="0">
                    <a:pos x="243" y="68"/>
                  </a:cxn>
                  <a:cxn ang="0">
                    <a:pos x="279" y="38"/>
                  </a:cxn>
                  <a:cxn ang="0">
                    <a:pos x="326" y="10"/>
                  </a:cxn>
                  <a:cxn ang="0">
                    <a:pos x="373" y="0"/>
                  </a:cxn>
                  <a:cxn ang="0">
                    <a:pos x="418" y="8"/>
                  </a:cxn>
                  <a:cxn ang="0">
                    <a:pos x="458" y="38"/>
                  </a:cxn>
                  <a:cxn ang="0">
                    <a:pos x="490" y="81"/>
                  </a:cxn>
                  <a:cxn ang="0">
                    <a:pos x="495" y="131"/>
                  </a:cxn>
                  <a:cxn ang="0">
                    <a:pos x="464" y="176"/>
                  </a:cxn>
                  <a:cxn ang="0">
                    <a:pos x="408" y="203"/>
                  </a:cxn>
                  <a:cxn ang="0">
                    <a:pos x="361" y="216"/>
                  </a:cxn>
                  <a:cxn ang="0">
                    <a:pos x="309" y="227"/>
                  </a:cxn>
                  <a:cxn ang="0">
                    <a:pos x="256" y="235"/>
                  </a:cxn>
                  <a:cxn ang="0">
                    <a:pos x="207" y="239"/>
                  </a:cxn>
                  <a:cxn ang="0">
                    <a:pos x="164" y="243"/>
                  </a:cxn>
                  <a:cxn ang="0">
                    <a:pos x="130" y="244"/>
                  </a:cxn>
                  <a:cxn ang="0">
                    <a:pos x="109" y="245"/>
                  </a:cxn>
                  <a:cxn ang="0">
                    <a:pos x="100" y="245"/>
                  </a:cxn>
                  <a:cxn ang="0">
                    <a:pos x="83" y="243"/>
                  </a:cxn>
                  <a:cxn ang="0">
                    <a:pos x="59" y="237"/>
                  </a:cxn>
                  <a:cxn ang="0">
                    <a:pos x="33" y="229"/>
                  </a:cxn>
                  <a:cxn ang="0">
                    <a:pos x="12" y="217"/>
                  </a:cxn>
                  <a:cxn ang="0">
                    <a:pos x="0" y="202"/>
                  </a:cxn>
                  <a:cxn ang="0">
                    <a:pos x="4" y="183"/>
                  </a:cxn>
                  <a:cxn ang="0">
                    <a:pos x="28" y="159"/>
                  </a:cxn>
                </a:cxnLst>
                <a:rect l="0" t="0" r="r" b="b"/>
                <a:pathLst>
                  <a:path w="496" h="245">
                    <a:moveTo>
                      <a:pt x="50" y="145"/>
                    </a:moveTo>
                    <a:lnTo>
                      <a:pt x="51" y="145"/>
                    </a:lnTo>
                    <a:lnTo>
                      <a:pt x="57" y="144"/>
                    </a:lnTo>
                    <a:lnTo>
                      <a:pt x="63" y="141"/>
                    </a:lnTo>
                    <a:lnTo>
                      <a:pt x="74" y="139"/>
                    </a:lnTo>
                    <a:lnTo>
                      <a:pt x="85" y="136"/>
                    </a:lnTo>
                    <a:lnTo>
                      <a:pt x="99" y="132"/>
                    </a:lnTo>
                    <a:lnTo>
                      <a:pt x="114" y="127"/>
                    </a:lnTo>
                    <a:lnTo>
                      <a:pt x="130" y="122"/>
                    </a:lnTo>
                    <a:lnTo>
                      <a:pt x="147" y="116"/>
                    </a:lnTo>
                    <a:lnTo>
                      <a:pt x="165" y="109"/>
                    </a:lnTo>
                    <a:lnTo>
                      <a:pt x="181" y="102"/>
                    </a:lnTo>
                    <a:lnTo>
                      <a:pt x="198" y="94"/>
                    </a:lnTo>
                    <a:lnTo>
                      <a:pt x="214" y="86"/>
                    </a:lnTo>
                    <a:lnTo>
                      <a:pt x="229" y="77"/>
                    </a:lnTo>
                    <a:lnTo>
                      <a:pt x="243" y="68"/>
                    </a:lnTo>
                    <a:lnTo>
                      <a:pt x="256" y="57"/>
                    </a:lnTo>
                    <a:lnTo>
                      <a:pt x="279" y="38"/>
                    </a:lnTo>
                    <a:lnTo>
                      <a:pt x="302" y="23"/>
                    </a:lnTo>
                    <a:lnTo>
                      <a:pt x="326" y="10"/>
                    </a:lnTo>
                    <a:lnTo>
                      <a:pt x="349" y="2"/>
                    </a:lnTo>
                    <a:lnTo>
                      <a:pt x="373" y="0"/>
                    </a:lnTo>
                    <a:lnTo>
                      <a:pt x="396" y="1"/>
                    </a:lnTo>
                    <a:lnTo>
                      <a:pt x="418" y="8"/>
                    </a:lnTo>
                    <a:lnTo>
                      <a:pt x="439" y="20"/>
                    </a:lnTo>
                    <a:lnTo>
                      <a:pt x="458" y="38"/>
                    </a:lnTo>
                    <a:lnTo>
                      <a:pt x="477" y="58"/>
                    </a:lnTo>
                    <a:lnTo>
                      <a:pt x="490" y="81"/>
                    </a:lnTo>
                    <a:lnTo>
                      <a:pt x="496" y="106"/>
                    </a:lnTo>
                    <a:lnTo>
                      <a:pt x="495" y="131"/>
                    </a:lnTo>
                    <a:lnTo>
                      <a:pt x="486" y="154"/>
                    </a:lnTo>
                    <a:lnTo>
                      <a:pt x="464" y="176"/>
                    </a:lnTo>
                    <a:lnTo>
                      <a:pt x="430" y="195"/>
                    </a:lnTo>
                    <a:lnTo>
                      <a:pt x="408" y="203"/>
                    </a:lnTo>
                    <a:lnTo>
                      <a:pt x="385" y="210"/>
                    </a:lnTo>
                    <a:lnTo>
                      <a:pt x="361" y="216"/>
                    </a:lnTo>
                    <a:lnTo>
                      <a:pt x="334" y="222"/>
                    </a:lnTo>
                    <a:lnTo>
                      <a:pt x="309" y="227"/>
                    </a:lnTo>
                    <a:lnTo>
                      <a:pt x="282" y="231"/>
                    </a:lnTo>
                    <a:lnTo>
                      <a:pt x="256" y="235"/>
                    </a:lnTo>
                    <a:lnTo>
                      <a:pt x="232" y="237"/>
                    </a:lnTo>
                    <a:lnTo>
                      <a:pt x="207" y="239"/>
                    </a:lnTo>
                    <a:lnTo>
                      <a:pt x="184" y="241"/>
                    </a:lnTo>
                    <a:lnTo>
                      <a:pt x="164" y="243"/>
                    </a:lnTo>
                    <a:lnTo>
                      <a:pt x="145" y="244"/>
                    </a:lnTo>
                    <a:lnTo>
                      <a:pt x="130" y="244"/>
                    </a:lnTo>
                    <a:lnTo>
                      <a:pt x="118" y="245"/>
                    </a:lnTo>
                    <a:lnTo>
                      <a:pt x="109" y="245"/>
                    </a:lnTo>
                    <a:lnTo>
                      <a:pt x="105" y="245"/>
                    </a:lnTo>
                    <a:lnTo>
                      <a:pt x="100" y="245"/>
                    </a:lnTo>
                    <a:lnTo>
                      <a:pt x="93" y="244"/>
                    </a:lnTo>
                    <a:lnTo>
                      <a:pt x="83" y="243"/>
                    </a:lnTo>
                    <a:lnTo>
                      <a:pt x="71" y="240"/>
                    </a:lnTo>
                    <a:lnTo>
                      <a:pt x="59" y="237"/>
                    </a:lnTo>
                    <a:lnTo>
                      <a:pt x="46" y="233"/>
                    </a:lnTo>
                    <a:lnTo>
                      <a:pt x="33" y="229"/>
                    </a:lnTo>
                    <a:lnTo>
                      <a:pt x="22" y="224"/>
                    </a:lnTo>
                    <a:lnTo>
                      <a:pt x="12" y="217"/>
                    </a:lnTo>
                    <a:lnTo>
                      <a:pt x="5" y="210"/>
                    </a:lnTo>
                    <a:lnTo>
                      <a:pt x="0" y="202"/>
                    </a:lnTo>
                    <a:lnTo>
                      <a:pt x="0" y="193"/>
                    </a:lnTo>
                    <a:lnTo>
                      <a:pt x="4" y="183"/>
                    </a:lnTo>
                    <a:lnTo>
                      <a:pt x="13" y="171"/>
                    </a:lnTo>
                    <a:lnTo>
                      <a:pt x="28" y="159"/>
                    </a:lnTo>
                    <a:lnTo>
                      <a:pt x="5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5"/>
              <p:cNvSpPr>
                <a:spLocks/>
              </p:cNvSpPr>
              <p:nvPr/>
            </p:nvSpPr>
            <p:spPr bwMode="auto">
              <a:xfrm>
                <a:off x="4686" y="2567"/>
                <a:ext cx="243" cy="118"/>
              </a:xfrm>
              <a:custGeom>
                <a:avLst/>
                <a:gdLst/>
                <a:ahLst/>
                <a:cxnLst>
                  <a:cxn ang="0">
                    <a:pos x="251" y="57"/>
                  </a:cxn>
                  <a:cxn ang="0">
                    <a:pos x="273" y="38"/>
                  </a:cxn>
                  <a:cxn ang="0">
                    <a:pos x="296" y="23"/>
                  </a:cxn>
                  <a:cxn ang="0">
                    <a:pos x="319" y="12"/>
                  </a:cxn>
                  <a:cxn ang="0">
                    <a:pos x="343" y="4"/>
                  </a:cxn>
                  <a:cxn ang="0">
                    <a:pos x="366" y="0"/>
                  </a:cxn>
                  <a:cxn ang="0">
                    <a:pos x="388" y="2"/>
                  </a:cxn>
                  <a:cxn ang="0">
                    <a:pos x="411" y="8"/>
                  </a:cxn>
                  <a:cxn ang="0">
                    <a:pos x="432" y="21"/>
                  </a:cxn>
                  <a:cxn ang="0">
                    <a:pos x="451" y="37"/>
                  </a:cxn>
                  <a:cxn ang="0">
                    <a:pos x="467" y="57"/>
                  </a:cxn>
                  <a:cxn ang="0">
                    <a:pos x="480" y="79"/>
                  </a:cxn>
                  <a:cxn ang="0">
                    <a:pos x="486" y="102"/>
                  </a:cxn>
                  <a:cxn ang="0">
                    <a:pos x="485" y="126"/>
                  </a:cxn>
                  <a:cxn ang="0">
                    <a:pos x="474" y="148"/>
                  </a:cxn>
                  <a:cxn ang="0">
                    <a:pos x="452" y="168"/>
                  </a:cxn>
                  <a:cxn ang="0">
                    <a:pos x="419" y="187"/>
                  </a:cxn>
                  <a:cxn ang="0">
                    <a:pos x="398" y="195"/>
                  </a:cxn>
                  <a:cxn ang="0">
                    <a:pos x="375" y="202"/>
                  </a:cxn>
                  <a:cxn ang="0">
                    <a:pos x="351" y="208"/>
                  </a:cxn>
                  <a:cxn ang="0">
                    <a:pos x="326" y="213"/>
                  </a:cxn>
                  <a:cxn ang="0">
                    <a:pos x="300" y="218"/>
                  </a:cxn>
                  <a:cxn ang="0">
                    <a:pos x="275" y="223"/>
                  </a:cxn>
                  <a:cxn ang="0">
                    <a:pos x="250" y="226"/>
                  </a:cxn>
                  <a:cxn ang="0">
                    <a:pos x="226" y="228"/>
                  </a:cxn>
                  <a:cxn ang="0">
                    <a:pos x="201" y="231"/>
                  </a:cxn>
                  <a:cxn ang="0">
                    <a:pos x="181" y="233"/>
                  </a:cxn>
                  <a:cxn ang="0">
                    <a:pos x="160" y="234"/>
                  </a:cxn>
                  <a:cxn ang="0">
                    <a:pos x="143" y="235"/>
                  </a:cxn>
                  <a:cxn ang="0">
                    <a:pos x="128" y="235"/>
                  </a:cxn>
                  <a:cxn ang="0">
                    <a:pos x="115" y="236"/>
                  </a:cxn>
                  <a:cxn ang="0">
                    <a:pos x="107" y="236"/>
                  </a:cxn>
                  <a:cxn ang="0">
                    <a:pos x="102" y="236"/>
                  </a:cxn>
                  <a:cxn ang="0">
                    <a:pos x="91" y="235"/>
                  </a:cxn>
                  <a:cxn ang="0">
                    <a:pos x="71" y="233"/>
                  </a:cxn>
                  <a:cxn ang="0">
                    <a:pos x="46" y="227"/>
                  </a:cxn>
                  <a:cxn ang="0">
                    <a:pos x="23" y="218"/>
                  </a:cxn>
                  <a:cxn ang="0">
                    <a:pos x="6" y="206"/>
                  </a:cxn>
                  <a:cxn ang="0">
                    <a:pos x="0" y="190"/>
                  </a:cxn>
                  <a:cxn ang="0">
                    <a:pos x="9" y="171"/>
                  </a:cxn>
                  <a:cxn ang="0">
                    <a:pos x="39" y="146"/>
                  </a:cxn>
                  <a:cxn ang="0">
                    <a:pos x="41" y="145"/>
                  </a:cxn>
                  <a:cxn ang="0">
                    <a:pos x="44" y="143"/>
                  </a:cxn>
                  <a:cxn ang="0">
                    <a:pos x="46" y="142"/>
                  </a:cxn>
                  <a:cxn ang="0">
                    <a:pos x="48" y="141"/>
                  </a:cxn>
                  <a:cxn ang="0">
                    <a:pos x="51" y="141"/>
                  </a:cxn>
                  <a:cxn ang="0">
                    <a:pos x="55" y="138"/>
                  </a:cxn>
                  <a:cxn ang="0">
                    <a:pos x="62" y="137"/>
                  </a:cxn>
                  <a:cxn ang="0">
                    <a:pos x="72" y="134"/>
                  </a:cxn>
                  <a:cxn ang="0">
                    <a:pos x="84" y="132"/>
                  </a:cxn>
                  <a:cxn ang="0">
                    <a:pos x="98" y="127"/>
                  </a:cxn>
                  <a:cxn ang="0">
                    <a:pos x="113" y="122"/>
                  </a:cxn>
                  <a:cxn ang="0">
                    <a:pos x="128" y="118"/>
                  </a:cxn>
                  <a:cxn ang="0">
                    <a:pos x="145" y="112"/>
                  </a:cxn>
                  <a:cxn ang="0">
                    <a:pos x="161" y="106"/>
                  </a:cxn>
                  <a:cxn ang="0">
                    <a:pos x="178" y="99"/>
                  </a:cxn>
                  <a:cxn ang="0">
                    <a:pos x="194" y="91"/>
                  </a:cxn>
                  <a:cxn ang="0">
                    <a:pos x="211" y="83"/>
                  </a:cxn>
                  <a:cxn ang="0">
                    <a:pos x="226" y="75"/>
                  </a:cxn>
                  <a:cxn ang="0">
                    <a:pos x="239" y="66"/>
                  </a:cxn>
                  <a:cxn ang="0">
                    <a:pos x="251" y="57"/>
                  </a:cxn>
                </a:cxnLst>
                <a:rect l="0" t="0" r="r" b="b"/>
                <a:pathLst>
                  <a:path w="486" h="236">
                    <a:moveTo>
                      <a:pt x="251" y="57"/>
                    </a:moveTo>
                    <a:lnTo>
                      <a:pt x="273" y="38"/>
                    </a:lnTo>
                    <a:lnTo>
                      <a:pt x="296" y="23"/>
                    </a:lnTo>
                    <a:lnTo>
                      <a:pt x="319" y="12"/>
                    </a:lnTo>
                    <a:lnTo>
                      <a:pt x="343" y="4"/>
                    </a:lnTo>
                    <a:lnTo>
                      <a:pt x="366" y="0"/>
                    </a:lnTo>
                    <a:lnTo>
                      <a:pt x="388" y="2"/>
                    </a:lnTo>
                    <a:lnTo>
                      <a:pt x="411" y="8"/>
                    </a:lnTo>
                    <a:lnTo>
                      <a:pt x="432" y="21"/>
                    </a:lnTo>
                    <a:lnTo>
                      <a:pt x="451" y="37"/>
                    </a:lnTo>
                    <a:lnTo>
                      <a:pt x="467" y="57"/>
                    </a:lnTo>
                    <a:lnTo>
                      <a:pt x="480" y="79"/>
                    </a:lnTo>
                    <a:lnTo>
                      <a:pt x="486" y="102"/>
                    </a:lnTo>
                    <a:lnTo>
                      <a:pt x="485" y="126"/>
                    </a:lnTo>
                    <a:lnTo>
                      <a:pt x="474" y="148"/>
                    </a:lnTo>
                    <a:lnTo>
                      <a:pt x="452" y="168"/>
                    </a:lnTo>
                    <a:lnTo>
                      <a:pt x="419" y="187"/>
                    </a:lnTo>
                    <a:lnTo>
                      <a:pt x="398" y="195"/>
                    </a:lnTo>
                    <a:lnTo>
                      <a:pt x="375" y="202"/>
                    </a:lnTo>
                    <a:lnTo>
                      <a:pt x="351" y="208"/>
                    </a:lnTo>
                    <a:lnTo>
                      <a:pt x="326" y="213"/>
                    </a:lnTo>
                    <a:lnTo>
                      <a:pt x="300" y="218"/>
                    </a:lnTo>
                    <a:lnTo>
                      <a:pt x="275" y="223"/>
                    </a:lnTo>
                    <a:lnTo>
                      <a:pt x="250" y="226"/>
                    </a:lnTo>
                    <a:lnTo>
                      <a:pt x="226" y="228"/>
                    </a:lnTo>
                    <a:lnTo>
                      <a:pt x="201" y="231"/>
                    </a:lnTo>
                    <a:lnTo>
                      <a:pt x="181" y="233"/>
                    </a:lnTo>
                    <a:lnTo>
                      <a:pt x="160" y="234"/>
                    </a:lnTo>
                    <a:lnTo>
                      <a:pt x="143" y="235"/>
                    </a:lnTo>
                    <a:lnTo>
                      <a:pt x="128" y="235"/>
                    </a:lnTo>
                    <a:lnTo>
                      <a:pt x="115" y="236"/>
                    </a:lnTo>
                    <a:lnTo>
                      <a:pt x="107" y="236"/>
                    </a:lnTo>
                    <a:lnTo>
                      <a:pt x="102" y="236"/>
                    </a:lnTo>
                    <a:lnTo>
                      <a:pt x="91" y="235"/>
                    </a:lnTo>
                    <a:lnTo>
                      <a:pt x="71" y="233"/>
                    </a:lnTo>
                    <a:lnTo>
                      <a:pt x="46" y="227"/>
                    </a:lnTo>
                    <a:lnTo>
                      <a:pt x="23" y="218"/>
                    </a:lnTo>
                    <a:lnTo>
                      <a:pt x="6" y="206"/>
                    </a:lnTo>
                    <a:lnTo>
                      <a:pt x="0" y="190"/>
                    </a:lnTo>
                    <a:lnTo>
                      <a:pt x="9" y="171"/>
                    </a:lnTo>
                    <a:lnTo>
                      <a:pt x="39" y="146"/>
                    </a:lnTo>
                    <a:lnTo>
                      <a:pt x="41" y="145"/>
                    </a:lnTo>
                    <a:lnTo>
                      <a:pt x="44" y="143"/>
                    </a:lnTo>
                    <a:lnTo>
                      <a:pt x="46" y="142"/>
                    </a:lnTo>
                    <a:lnTo>
                      <a:pt x="48" y="141"/>
                    </a:lnTo>
                    <a:lnTo>
                      <a:pt x="51" y="141"/>
                    </a:lnTo>
                    <a:lnTo>
                      <a:pt x="55" y="138"/>
                    </a:lnTo>
                    <a:lnTo>
                      <a:pt x="62" y="137"/>
                    </a:lnTo>
                    <a:lnTo>
                      <a:pt x="72" y="134"/>
                    </a:lnTo>
                    <a:lnTo>
                      <a:pt x="84" y="132"/>
                    </a:lnTo>
                    <a:lnTo>
                      <a:pt x="98" y="127"/>
                    </a:lnTo>
                    <a:lnTo>
                      <a:pt x="113" y="122"/>
                    </a:lnTo>
                    <a:lnTo>
                      <a:pt x="128" y="118"/>
                    </a:lnTo>
                    <a:lnTo>
                      <a:pt x="145" y="112"/>
                    </a:lnTo>
                    <a:lnTo>
                      <a:pt x="161" y="106"/>
                    </a:lnTo>
                    <a:lnTo>
                      <a:pt x="178" y="99"/>
                    </a:lnTo>
                    <a:lnTo>
                      <a:pt x="194" y="91"/>
                    </a:lnTo>
                    <a:lnTo>
                      <a:pt x="211" y="83"/>
                    </a:lnTo>
                    <a:lnTo>
                      <a:pt x="226" y="75"/>
                    </a:lnTo>
                    <a:lnTo>
                      <a:pt x="239" y="66"/>
                    </a:lnTo>
                    <a:lnTo>
                      <a:pt x="251" y="57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6"/>
              <p:cNvSpPr>
                <a:spLocks/>
              </p:cNvSpPr>
              <p:nvPr/>
            </p:nvSpPr>
            <p:spPr bwMode="auto">
              <a:xfrm>
                <a:off x="4689" y="2570"/>
                <a:ext cx="238" cy="113"/>
              </a:xfrm>
              <a:custGeom>
                <a:avLst/>
                <a:gdLst/>
                <a:ahLst/>
                <a:cxnLst>
                  <a:cxn ang="0">
                    <a:pos x="246" y="54"/>
                  </a:cxn>
                  <a:cxn ang="0">
                    <a:pos x="268" y="36"/>
                  </a:cxn>
                  <a:cxn ang="0">
                    <a:pos x="291" y="22"/>
                  </a:cxn>
                  <a:cxn ang="0">
                    <a:pos x="313" y="10"/>
                  </a:cxn>
                  <a:cxn ang="0">
                    <a:pos x="336" y="4"/>
                  </a:cxn>
                  <a:cxn ang="0">
                    <a:pos x="359" y="0"/>
                  </a:cxn>
                  <a:cxn ang="0">
                    <a:pos x="381" y="1"/>
                  </a:cxn>
                  <a:cxn ang="0">
                    <a:pos x="403" y="7"/>
                  </a:cxn>
                  <a:cxn ang="0">
                    <a:pos x="423" y="19"/>
                  </a:cxn>
                  <a:cxn ang="0">
                    <a:pos x="442" y="35"/>
                  </a:cxn>
                  <a:cxn ang="0">
                    <a:pos x="458" y="53"/>
                  </a:cxn>
                  <a:cxn ang="0">
                    <a:pos x="469" y="74"/>
                  </a:cxn>
                  <a:cxn ang="0">
                    <a:pos x="475" y="97"/>
                  </a:cxn>
                  <a:cxn ang="0">
                    <a:pos x="474" y="119"/>
                  </a:cxn>
                  <a:cxn ang="0">
                    <a:pos x="463" y="141"/>
                  </a:cxn>
                  <a:cxn ang="0">
                    <a:pos x="442" y="160"/>
                  </a:cxn>
                  <a:cxn ang="0">
                    <a:pos x="408" y="179"/>
                  </a:cxn>
                  <a:cxn ang="0">
                    <a:pos x="388" y="187"/>
                  </a:cxn>
                  <a:cxn ang="0">
                    <a:pos x="366" y="192"/>
                  </a:cxn>
                  <a:cxn ang="0">
                    <a:pos x="342" y="199"/>
                  </a:cxn>
                  <a:cxn ang="0">
                    <a:pos x="317" y="204"/>
                  </a:cxn>
                  <a:cxn ang="0">
                    <a:pos x="292" y="209"/>
                  </a:cxn>
                  <a:cxn ang="0">
                    <a:pos x="268" y="212"/>
                  </a:cxn>
                  <a:cxn ang="0">
                    <a:pos x="244" y="216"/>
                  </a:cxn>
                  <a:cxn ang="0">
                    <a:pos x="220" y="218"/>
                  </a:cxn>
                  <a:cxn ang="0">
                    <a:pos x="197" y="220"/>
                  </a:cxn>
                  <a:cxn ang="0">
                    <a:pos x="176" y="222"/>
                  </a:cxn>
                  <a:cxn ang="0">
                    <a:pos x="156" y="224"/>
                  </a:cxn>
                  <a:cxn ang="0">
                    <a:pos x="139" y="225"/>
                  </a:cxn>
                  <a:cxn ang="0">
                    <a:pos x="124" y="225"/>
                  </a:cxn>
                  <a:cxn ang="0">
                    <a:pos x="112" y="226"/>
                  </a:cxn>
                  <a:cxn ang="0">
                    <a:pos x="104" y="226"/>
                  </a:cxn>
                  <a:cxn ang="0">
                    <a:pos x="100" y="226"/>
                  </a:cxn>
                  <a:cxn ang="0">
                    <a:pos x="89" y="225"/>
                  </a:cxn>
                  <a:cxn ang="0">
                    <a:pos x="69" y="222"/>
                  </a:cxn>
                  <a:cxn ang="0">
                    <a:pos x="46" y="217"/>
                  </a:cxn>
                  <a:cxn ang="0">
                    <a:pos x="23" y="209"/>
                  </a:cxn>
                  <a:cxn ang="0">
                    <a:pos x="5" y="198"/>
                  </a:cxn>
                  <a:cxn ang="0">
                    <a:pos x="0" y="183"/>
                  </a:cxn>
                  <a:cxn ang="0">
                    <a:pos x="9" y="164"/>
                  </a:cxn>
                  <a:cxn ang="0">
                    <a:pos x="39" y="141"/>
                  </a:cxn>
                  <a:cxn ang="0">
                    <a:pos x="41" y="139"/>
                  </a:cxn>
                  <a:cxn ang="0">
                    <a:pos x="42" y="137"/>
                  </a:cxn>
                  <a:cxn ang="0">
                    <a:pos x="45" y="136"/>
                  </a:cxn>
                  <a:cxn ang="0">
                    <a:pos x="47" y="135"/>
                  </a:cxn>
                  <a:cxn ang="0">
                    <a:pos x="49" y="135"/>
                  </a:cxn>
                  <a:cxn ang="0">
                    <a:pos x="54" y="133"/>
                  </a:cxn>
                  <a:cxn ang="0">
                    <a:pos x="61" y="131"/>
                  </a:cxn>
                  <a:cxn ang="0">
                    <a:pos x="71" y="129"/>
                  </a:cxn>
                  <a:cxn ang="0">
                    <a:pos x="83" y="126"/>
                  </a:cxn>
                  <a:cxn ang="0">
                    <a:pos x="95" y="122"/>
                  </a:cxn>
                  <a:cxn ang="0">
                    <a:pos x="110" y="118"/>
                  </a:cxn>
                  <a:cxn ang="0">
                    <a:pos x="126" y="113"/>
                  </a:cxn>
                  <a:cxn ang="0">
                    <a:pos x="142" y="107"/>
                  </a:cxn>
                  <a:cxn ang="0">
                    <a:pos x="159" y="101"/>
                  </a:cxn>
                  <a:cxn ang="0">
                    <a:pos x="175" y="95"/>
                  </a:cxn>
                  <a:cxn ang="0">
                    <a:pos x="191" y="88"/>
                  </a:cxn>
                  <a:cxn ang="0">
                    <a:pos x="207" y="80"/>
                  </a:cxn>
                  <a:cxn ang="0">
                    <a:pos x="221" y="72"/>
                  </a:cxn>
                  <a:cxn ang="0">
                    <a:pos x="235" y="63"/>
                  </a:cxn>
                  <a:cxn ang="0">
                    <a:pos x="246" y="54"/>
                  </a:cxn>
                </a:cxnLst>
                <a:rect l="0" t="0" r="r" b="b"/>
                <a:pathLst>
                  <a:path w="475" h="226">
                    <a:moveTo>
                      <a:pt x="246" y="54"/>
                    </a:moveTo>
                    <a:lnTo>
                      <a:pt x="268" y="36"/>
                    </a:lnTo>
                    <a:lnTo>
                      <a:pt x="291" y="22"/>
                    </a:lnTo>
                    <a:lnTo>
                      <a:pt x="313" y="10"/>
                    </a:lnTo>
                    <a:lnTo>
                      <a:pt x="336" y="4"/>
                    </a:lnTo>
                    <a:lnTo>
                      <a:pt x="359" y="0"/>
                    </a:lnTo>
                    <a:lnTo>
                      <a:pt x="381" y="1"/>
                    </a:lnTo>
                    <a:lnTo>
                      <a:pt x="403" y="7"/>
                    </a:lnTo>
                    <a:lnTo>
                      <a:pt x="423" y="19"/>
                    </a:lnTo>
                    <a:lnTo>
                      <a:pt x="442" y="35"/>
                    </a:lnTo>
                    <a:lnTo>
                      <a:pt x="458" y="53"/>
                    </a:lnTo>
                    <a:lnTo>
                      <a:pt x="469" y="74"/>
                    </a:lnTo>
                    <a:lnTo>
                      <a:pt x="475" y="97"/>
                    </a:lnTo>
                    <a:lnTo>
                      <a:pt x="474" y="119"/>
                    </a:lnTo>
                    <a:lnTo>
                      <a:pt x="463" y="141"/>
                    </a:lnTo>
                    <a:lnTo>
                      <a:pt x="442" y="160"/>
                    </a:lnTo>
                    <a:lnTo>
                      <a:pt x="408" y="179"/>
                    </a:lnTo>
                    <a:lnTo>
                      <a:pt x="388" y="187"/>
                    </a:lnTo>
                    <a:lnTo>
                      <a:pt x="366" y="192"/>
                    </a:lnTo>
                    <a:lnTo>
                      <a:pt x="342" y="199"/>
                    </a:lnTo>
                    <a:lnTo>
                      <a:pt x="317" y="204"/>
                    </a:lnTo>
                    <a:lnTo>
                      <a:pt x="292" y="209"/>
                    </a:lnTo>
                    <a:lnTo>
                      <a:pt x="268" y="212"/>
                    </a:lnTo>
                    <a:lnTo>
                      <a:pt x="244" y="216"/>
                    </a:lnTo>
                    <a:lnTo>
                      <a:pt x="220" y="218"/>
                    </a:lnTo>
                    <a:lnTo>
                      <a:pt x="197" y="220"/>
                    </a:lnTo>
                    <a:lnTo>
                      <a:pt x="176" y="222"/>
                    </a:lnTo>
                    <a:lnTo>
                      <a:pt x="156" y="224"/>
                    </a:lnTo>
                    <a:lnTo>
                      <a:pt x="139" y="225"/>
                    </a:lnTo>
                    <a:lnTo>
                      <a:pt x="124" y="225"/>
                    </a:lnTo>
                    <a:lnTo>
                      <a:pt x="112" y="226"/>
                    </a:lnTo>
                    <a:lnTo>
                      <a:pt x="104" y="226"/>
                    </a:lnTo>
                    <a:lnTo>
                      <a:pt x="100" y="226"/>
                    </a:lnTo>
                    <a:lnTo>
                      <a:pt x="89" y="225"/>
                    </a:lnTo>
                    <a:lnTo>
                      <a:pt x="69" y="222"/>
                    </a:lnTo>
                    <a:lnTo>
                      <a:pt x="46" y="217"/>
                    </a:lnTo>
                    <a:lnTo>
                      <a:pt x="23" y="209"/>
                    </a:lnTo>
                    <a:lnTo>
                      <a:pt x="5" y="198"/>
                    </a:lnTo>
                    <a:lnTo>
                      <a:pt x="0" y="183"/>
                    </a:lnTo>
                    <a:lnTo>
                      <a:pt x="9" y="164"/>
                    </a:lnTo>
                    <a:lnTo>
                      <a:pt x="39" y="141"/>
                    </a:lnTo>
                    <a:lnTo>
                      <a:pt x="41" y="139"/>
                    </a:lnTo>
                    <a:lnTo>
                      <a:pt x="42" y="137"/>
                    </a:lnTo>
                    <a:lnTo>
                      <a:pt x="45" y="136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54" y="133"/>
                    </a:lnTo>
                    <a:lnTo>
                      <a:pt x="61" y="131"/>
                    </a:lnTo>
                    <a:lnTo>
                      <a:pt x="71" y="129"/>
                    </a:lnTo>
                    <a:lnTo>
                      <a:pt x="83" y="126"/>
                    </a:lnTo>
                    <a:lnTo>
                      <a:pt x="95" y="122"/>
                    </a:lnTo>
                    <a:lnTo>
                      <a:pt x="110" y="118"/>
                    </a:lnTo>
                    <a:lnTo>
                      <a:pt x="126" y="113"/>
                    </a:lnTo>
                    <a:lnTo>
                      <a:pt x="142" y="107"/>
                    </a:lnTo>
                    <a:lnTo>
                      <a:pt x="159" y="101"/>
                    </a:lnTo>
                    <a:lnTo>
                      <a:pt x="175" y="95"/>
                    </a:lnTo>
                    <a:lnTo>
                      <a:pt x="191" y="88"/>
                    </a:lnTo>
                    <a:lnTo>
                      <a:pt x="207" y="80"/>
                    </a:lnTo>
                    <a:lnTo>
                      <a:pt x="221" y="72"/>
                    </a:lnTo>
                    <a:lnTo>
                      <a:pt x="235" y="63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7"/>
              <p:cNvSpPr>
                <a:spLocks/>
              </p:cNvSpPr>
              <p:nvPr/>
            </p:nvSpPr>
            <p:spPr bwMode="auto">
              <a:xfrm>
                <a:off x="4691" y="2573"/>
                <a:ext cx="233" cy="108"/>
              </a:xfrm>
              <a:custGeom>
                <a:avLst/>
                <a:gdLst/>
                <a:ahLst/>
                <a:cxnLst>
                  <a:cxn ang="0">
                    <a:pos x="242" y="52"/>
                  </a:cxn>
                  <a:cxn ang="0">
                    <a:pos x="264" y="34"/>
                  </a:cxn>
                  <a:cxn ang="0">
                    <a:pos x="286" y="21"/>
                  </a:cxn>
                  <a:cxn ang="0">
                    <a:pos x="308" y="9"/>
                  </a:cxn>
                  <a:cxn ang="0">
                    <a:pos x="331" y="2"/>
                  </a:cxn>
                  <a:cxn ang="0">
                    <a:pos x="353" y="0"/>
                  </a:cxn>
                  <a:cxn ang="0">
                    <a:pos x="374" y="1"/>
                  </a:cxn>
                  <a:cxn ang="0">
                    <a:pos x="396" y="7"/>
                  </a:cxn>
                  <a:cxn ang="0">
                    <a:pos x="416" y="18"/>
                  </a:cxn>
                  <a:cxn ang="0">
                    <a:pos x="434" y="33"/>
                  </a:cxn>
                  <a:cxn ang="0">
                    <a:pos x="451" y="51"/>
                  </a:cxn>
                  <a:cxn ang="0">
                    <a:pos x="462" y="71"/>
                  </a:cxn>
                  <a:cxn ang="0">
                    <a:pos x="467" y="92"/>
                  </a:cxn>
                  <a:cxn ang="0">
                    <a:pos x="464" y="113"/>
                  </a:cxn>
                  <a:cxn ang="0">
                    <a:pos x="454" y="133"/>
                  </a:cxn>
                  <a:cxn ang="0">
                    <a:pos x="432" y="152"/>
                  </a:cxn>
                  <a:cxn ang="0">
                    <a:pos x="400" y="169"/>
                  </a:cxn>
                  <a:cxn ang="0">
                    <a:pos x="379" y="176"/>
                  </a:cxn>
                  <a:cxn ang="0">
                    <a:pos x="357" y="183"/>
                  </a:cxn>
                  <a:cxn ang="0">
                    <a:pos x="334" y="189"/>
                  </a:cxn>
                  <a:cxn ang="0">
                    <a:pos x="311" y="195"/>
                  </a:cxn>
                  <a:cxn ang="0">
                    <a:pos x="287" y="198"/>
                  </a:cxn>
                  <a:cxn ang="0">
                    <a:pos x="263" y="203"/>
                  </a:cxn>
                  <a:cxn ang="0">
                    <a:pos x="239" y="206"/>
                  </a:cxn>
                  <a:cxn ang="0">
                    <a:pos x="216" y="208"/>
                  </a:cxn>
                  <a:cxn ang="0">
                    <a:pos x="194" y="211"/>
                  </a:cxn>
                  <a:cxn ang="0">
                    <a:pos x="173" y="213"/>
                  </a:cxn>
                  <a:cxn ang="0">
                    <a:pos x="155" y="214"/>
                  </a:cxn>
                  <a:cxn ang="0">
                    <a:pos x="137" y="215"/>
                  </a:cxn>
                  <a:cxn ang="0">
                    <a:pos x="123" y="215"/>
                  </a:cxn>
                  <a:cxn ang="0">
                    <a:pos x="112" y="216"/>
                  </a:cxn>
                  <a:cxn ang="0">
                    <a:pos x="104" y="216"/>
                  </a:cxn>
                  <a:cxn ang="0">
                    <a:pos x="99" y="216"/>
                  </a:cxn>
                  <a:cxn ang="0">
                    <a:pos x="89" y="215"/>
                  </a:cxn>
                  <a:cxn ang="0">
                    <a:pos x="69" y="213"/>
                  </a:cxn>
                  <a:cxn ang="0">
                    <a:pos x="45" y="208"/>
                  </a:cxn>
                  <a:cxn ang="0">
                    <a:pos x="23" y="201"/>
                  </a:cxn>
                  <a:cxn ang="0">
                    <a:pos x="6" y="190"/>
                  </a:cxn>
                  <a:cxn ang="0">
                    <a:pos x="0" y="176"/>
                  </a:cxn>
                  <a:cxn ang="0">
                    <a:pos x="9" y="158"/>
                  </a:cxn>
                  <a:cxn ang="0">
                    <a:pos x="39" y="135"/>
                  </a:cxn>
                  <a:cxn ang="0">
                    <a:pos x="42" y="133"/>
                  </a:cxn>
                  <a:cxn ang="0">
                    <a:pos x="43" y="132"/>
                  </a:cxn>
                  <a:cxn ang="0">
                    <a:pos x="45" y="131"/>
                  </a:cxn>
                  <a:cxn ang="0">
                    <a:pos x="47" y="130"/>
                  </a:cxn>
                  <a:cxn ang="0">
                    <a:pos x="50" y="130"/>
                  </a:cxn>
                  <a:cxn ang="0">
                    <a:pos x="54" y="129"/>
                  </a:cxn>
                  <a:cxn ang="0">
                    <a:pos x="62" y="127"/>
                  </a:cxn>
                  <a:cxn ang="0">
                    <a:pos x="72" y="124"/>
                  </a:cxn>
                  <a:cxn ang="0">
                    <a:pos x="83" y="121"/>
                  </a:cxn>
                  <a:cxn ang="0">
                    <a:pos x="97" y="117"/>
                  </a:cxn>
                  <a:cxn ang="0">
                    <a:pos x="111" y="113"/>
                  </a:cxn>
                  <a:cxn ang="0">
                    <a:pos x="126" y="108"/>
                  </a:cxn>
                  <a:cxn ang="0">
                    <a:pos x="142" y="104"/>
                  </a:cxn>
                  <a:cxn ang="0">
                    <a:pos x="157" y="98"/>
                  </a:cxn>
                  <a:cxn ang="0">
                    <a:pos x="173" y="91"/>
                  </a:cxn>
                  <a:cxn ang="0">
                    <a:pos x="189" y="84"/>
                  </a:cxn>
                  <a:cxn ang="0">
                    <a:pos x="204" y="77"/>
                  </a:cxn>
                  <a:cxn ang="0">
                    <a:pos x="218" y="69"/>
                  </a:cxn>
                  <a:cxn ang="0">
                    <a:pos x="231" y="61"/>
                  </a:cxn>
                  <a:cxn ang="0">
                    <a:pos x="242" y="52"/>
                  </a:cxn>
                </a:cxnLst>
                <a:rect l="0" t="0" r="r" b="b"/>
                <a:pathLst>
                  <a:path w="467" h="216">
                    <a:moveTo>
                      <a:pt x="242" y="52"/>
                    </a:moveTo>
                    <a:lnTo>
                      <a:pt x="264" y="34"/>
                    </a:lnTo>
                    <a:lnTo>
                      <a:pt x="286" y="21"/>
                    </a:lnTo>
                    <a:lnTo>
                      <a:pt x="308" y="9"/>
                    </a:lnTo>
                    <a:lnTo>
                      <a:pt x="331" y="2"/>
                    </a:lnTo>
                    <a:lnTo>
                      <a:pt x="353" y="0"/>
                    </a:lnTo>
                    <a:lnTo>
                      <a:pt x="374" y="1"/>
                    </a:lnTo>
                    <a:lnTo>
                      <a:pt x="396" y="7"/>
                    </a:lnTo>
                    <a:lnTo>
                      <a:pt x="416" y="18"/>
                    </a:lnTo>
                    <a:lnTo>
                      <a:pt x="434" y="33"/>
                    </a:lnTo>
                    <a:lnTo>
                      <a:pt x="451" y="51"/>
                    </a:lnTo>
                    <a:lnTo>
                      <a:pt x="462" y="71"/>
                    </a:lnTo>
                    <a:lnTo>
                      <a:pt x="467" y="92"/>
                    </a:lnTo>
                    <a:lnTo>
                      <a:pt x="464" y="113"/>
                    </a:lnTo>
                    <a:lnTo>
                      <a:pt x="454" y="133"/>
                    </a:lnTo>
                    <a:lnTo>
                      <a:pt x="432" y="152"/>
                    </a:lnTo>
                    <a:lnTo>
                      <a:pt x="400" y="169"/>
                    </a:lnTo>
                    <a:lnTo>
                      <a:pt x="379" y="176"/>
                    </a:lnTo>
                    <a:lnTo>
                      <a:pt x="357" y="183"/>
                    </a:lnTo>
                    <a:lnTo>
                      <a:pt x="334" y="189"/>
                    </a:lnTo>
                    <a:lnTo>
                      <a:pt x="311" y="195"/>
                    </a:lnTo>
                    <a:lnTo>
                      <a:pt x="287" y="198"/>
                    </a:lnTo>
                    <a:lnTo>
                      <a:pt x="263" y="203"/>
                    </a:lnTo>
                    <a:lnTo>
                      <a:pt x="239" y="206"/>
                    </a:lnTo>
                    <a:lnTo>
                      <a:pt x="216" y="208"/>
                    </a:lnTo>
                    <a:lnTo>
                      <a:pt x="194" y="211"/>
                    </a:lnTo>
                    <a:lnTo>
                      <a:pt x="173" y="213"/>
                    </a:lnTo>
                    <a:lnTo>
                      <a:pt x="155" y="214"/>
                    </a:lnTo>
                    <a:lnTo>
                      <a:pt x="137" y="215"/>
                    </a:lnTo>
                    <a:lnTo>
                      <a:pt x="123" y="215"/>
                    </a:lnTo>
                    <a:lnTo>
                      <a:pt x="112" y="216"/>
                    </a:lnTo>
                    <a:lnTo>
                      <a:pt x="104" y="216"/>
                    </a:lnTo>
                    <a:lnTo>
                      <a:pt x="99" y="216"/>
                    </a:lnTo>
                    <a:lnTo>
                      <a:pt x="89" y="215"/>
                    </a:lnTo>
                    <a:lnTo>
                      <a:pt x="69" y="213"/>
                    </a:lnTo>
                    <a:lnTo>
                      <a:pt x="45" y="208"/>
                    </a:lnTo>
                    <a:lnTo>
                      <a:pt x="23" y="201"/>
                    </a:lnTo>
                    <a:lnTo>
                      <a:pt x="6" y="190"/>
                    </a:lnTo>
                    <a:lnTo>
                      <a:pt x="0" y="176"/>
                    </a:lnTo>
                    <a:lnTo>
                      <a:pt x="9" y="158"/>
                    </a:lnTo>
                    <a:lnTo>
                      <a:pt x="39" y="135"/>
                    </a:lnTo>
                    <a:lnTo>
                      <a:pt x="42" y="133"/>
                    </a:lnTo>
                    <a:lnTo>
                      <a:pt x="43" y="132"/>
                    </a:lnTo>
                    <a:lnTo>
                      <a:pt x="45" y="131"/>
                    </a:lnTo>
                    <a:lnTo>
                      <a:pt x="47" y="130"/>
                    </a:lnTo>
                    <a:lnTo>
                      <a:pt x="50" y="130"/>
                    </a:lnTo>
                    <a:lnTo>
                      <a:pt x="54" y="129"/>
                    </a:lnTo>
                    <a:lnTo>
                      <a:pt x="62" y="127"/>
                    </a:lnTo>
                    <a:lnTo>
                      <a:pt x="72" y="124"/>
                    </a:lnTo>
                    <a:lnTo>
                      <a:pt x="83" y="121"/>
                    </a:lnTo>
                    <a:lnTo>
                      <a:pt x="97" y="117"/>
                    </a:lnTo>
                    <a:lnTo>
                      <a:pt x="111" y="113"/>
                    </a:lnTo>
                    <a:lnTo>
                      <a:pt x="126" y="108"/>
                    </a:lnTo>
                    <a:lnTo>
                      <a:pt x="142" y="104"/>
                    </a:lnTo>
                    <a:lnTo>
                      <a:pt x="157" y="98"/>
                    </a:lnTo>
                    <a:lnTo>
                      <a:pt x="173" y="91"/>
                    </a:lnTo>
                    <a:lnTo>
                      <a:pt x="189" y="84"/>
                    </a:lnTo>
                    <a:lnTo>
                      <a:pt x="204" y="77"/>
                    </a:lnTo>
                    <a:lnTo>
                      <a:pt x="218" y="69"/>
                    </a:lnTo>
                    <a:lnTo>
                      <a:pt x="231" y="61"/>
                    </a:lnTo>
                    <a:lnTo>
                      <a:pt x="242" y="5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8"/>
              <p:cNvSpPr>
                <a:spLocks/>
              </p:cNvSpPr>
              <p:nvPr/>
            </p:nvSpPr>
            <p:spPr bwMode="auto">
              <a:xfrm>
                <a:off x="4694" y="2575"/>
                <a:ext cx="228" cy="103"/>
              </a:xfrm>
              <a:custGeom>
                <a:avLst/>
                <a:gdLst/>
                <a:ahLst/>
                <a:cxnLst>
                  <a:cxn ang="0">
                    <a:pos x="237" y="50"/>
                  </a:cxn>
                  <a:cxn ang="0">
                    <a:pos x="258" y="34"/>
                  </a:cxn>
                  <a:cxn ang="0">
                    <a:pos x="280" y="20"/>
                  </a:cxn>
                  <a:cxn ang="0">
                    <a:pos x="302" y="10"/>
                  </a:cxn>
                  <a:cxn ang="0">
                    <a:pos x="325" y="3"/>
                  </a:cxn>
                  <a:cxn ang="0">
                    <a:pos x="345" y="0"/>
                  </a:cxn>
                  <a:cxn ang="0">
                    <a:pos x="367" y="2"/>
                  </a:cxn>
                  <a:cxn ang="0">
                    <a:pos x="388" y="7"/>
                  </a:cxn>
                  <a:cxn ang="0">
                    <a:pos x="408" y="18"/>
                  </a:cxn>
                  <a:cxn ang="0">
                    <a:pos x="426" y="32"/>
                  </a:cxn>
                  <a:cxn ang="0">
                    <a:pos x="441" y="49"/>
                  </a:cxn>
                  <a:cxn ang="0">
                    <a:pos x="451" y="67"/>
                  </a:cxn>
                  <a:cxn ang="0">
                    <a:pos x="456" y="87"/>
                  </a:cxn>
                  <a:cxn ang="0">
                    <a:pos x="454" y="108"/>
                  </a:cxn>
                  <a:cxn ang="0">
                    <a:pos x="442" y="127"/>
                  </a:cxn>
                  <a:cxn ang="0">
                    <a:pos x="421" y="146"/>
                  </a:cxn>
                  <a:cxn ang="0">
                    <a:pos x="389" y="162"/>
                  </a:cxn>
                  <a:cxn ang="0">
                    <a:pos x="370" y="169"/>
                  </a:cxn>
                  <a:cxn ang="0">
                    <a:pos x="348" y="174"/>
                  </a:cxn>
                  <a:cxn ang="0">
                    <a:pos x="326" y="180"/>
                  </a:cxn>
                  <a:cxn ang="0">
                    <a:pos x="302" y="185"/>
                  </a:cxn>
                  <a:cxn ang="0">
                    <a:pos x="279" y="189"/>
                  </a:cxn>
                  <a:cxn ang="0">
                    <a:pos x="256" y="193"/>
                  </a:cxn>
                  <a:cxn ang="0">
                    <a:pos x="233" y="196"/>
                  </a:cxn>
                  <a:cxn ang="0">
                    <a:pos x="210" y="199"/>
                  </a:cxn>
                  <a:cxn ang="0">
                    <a:pos x="189" y="201"/>
                  </a:cxn>
                  <a:cxn ang="0">
                    <a:pos x="168" y="203"/>
                  </a:cxn>
                  <a:cxn ang="0">
                    <a:pos x="151" y="204"/>
                  </a:cxn>
                  <a:cxn ang="0">
                    <a:pos x="135" y="206"/>
                  </a:cxn>
                  <a:cxn ang="0">
                    <a:pos x="121" y="206"/>
                  </a:cxn>
                  <a:cxn ang="0">
                    <a:pos x="109" y="207"/>
                  </a:cxn>
                  <a:cxn ang="0">
                    <a:pos x="102" y="207"/>
                  </a:cxn>
                  <a:cxn ang="0">
                    <a:pos x="98" y="207"/>
                  </a:cxn>
                  <a:cxn ang="0">
                    <a:pos x="87" y="206"/>
                  </a:cxn>
                  <a:cxn ang="0">
                    <a:pos x="68" y="204"/>
                  </a:cxn>
                  <a:cxn ang="0">
                    <a:pos x="45" y="200"/>
                  </a:cxn>
                  <a:cxn ang="0">
                    <a:pos x="23" y="193"/>
                  </a:cxn>
                  <a:cxn ang="0">
                    <a:pos x="6" y="184"/>
                  </a:cxn>
                  <a:cxn ang="0">
                    <a:pos x="0" y="170"/>
                  </a:cxn>
                  <a:cxn ang="0">
                    <a:pos x="9" y="153"/>
                  </a:cxn>
                  <a:cxn ang="0">
                    <a:pos x="39" y="129"/>
                  </a:cxn>
                  <a:cxn ang="0">
                    <a:pos x="41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46" y="126"/>
                  </a:cxn>
                  <a:cxn ang="0">
                    <a:pos x="48" y="125"/>
                  </a:cxn>
                  <a:cxn ang="0">
                    <a:pos x="54" y="124"/>
                  </a:cxn>
                  <a:cxn ang="0">
                    <a:pos x="61" y="123"/>
                  </a:cxn>
                  <a:cxn ang="0">
                    <a:pos x="70" y="119"/>
                  </a:cxn>
                  <a:cxn ang="0">
                    <a:pos x="82" y="117"/>
                  </a:cxn>
                  <a:cxn ang="0">
                    <a:pos x="94" y="113"/>
                  </a:cxn>
                  <a:cxn ang="0">
                    <a:pos x="108" y="109"/>
                  </a:cxn>
                  <a:cxn ang="0">
                    <a:pos x="123" y="104"/>
                  </a:cxn>
                  <a:cxn ang="0">
                    <a:pos x="139" y="100"/>
                  </a:cxn>
                  <a:cxn ang="0">
                    <a:pos x="154" y="94"/>
                  </a:cxn>
                  <a:cxn ang="0">
                    <a:pos x="170" y="88"/>
                  </a:cxn>
                  <a:cxn ang="0">
                    <a:pos x="185" y="81"/>
                  </a:cxn>
                  <a:cxn ang="0">
                    <a:pos x="200" y="74"/>
                  </a:cxn>
                  <a:cxn ang="0">
                    <a:pos x="214" y="66"/>
                  </a:cxn>
                  <a:cxn ang="0">
                    <a:pos x="226" y="58"/>
                  </a:cxn>
                  <a:cxn ang="0">
                    <a:pos x="237" y="50"/>
                  </a:cxn>
                </a:cxnLst>
                <a:rect l="0" t="0" r="r" b="b"/>
                <a:pathLst>
                  <a:path w="456" h="207">
                    <a:moveTo>
                      <a:pt x="237" y="50"/>
                    </a:moveTo>
                    <a:lnTo>
                      <a:pt x="258" y="34"/>
                    </a:lnTo>
                    <a:lnTo>
                      <a:pt x="280" y="20"/>
                    </a:lnTo>
                    <a:lnTo>
                      <a:pt x="302" y="10"/>
                    </a:lnTo>
                    <a:lnTo>
                      <a:pt x="325" y="3"/>
                    </a:lnTo>
                    <a:lnTo>
                      <a:pt x="345" y="0"/>
                    </a:lnTo>
                    <a:lnTo>
                      <a:pt x="367" y="2"/>
                    </a:lnTo>
                    <a:lnTo>
                      <a:pt x="388" y="7"/>
                    </a:lnTo>
                    <a:lnTo>
                      <a:pt x="408" y="18"/>
                    </a:lnTo>
                    <a:lnTo>
                      <a:pt x="426" y="32"/>
                    </a:lnTo>
                    <a:lnTo>
                      <a:pt x="441" y="49"/>
                    </a:lnTo>
                    <a:lnTo>
                      <a:pt x="451" y="67"/>
                    </a:lnTo>
                    <a:lnTo>
                      <a:pt x="456" y="87"/>
                    </a:lnTo>
                    <a:lnTo>
                      <a:pt x="454" y="108"/>
                    </a:lnTo>
                    <a:lnTo>
                      <a:pt x="442" y="127"/>
                    </a:lnTo>
                    <a:lnTo>
                      <a:pt x="421" y="146"/>
                    </a:lnTo>
                    <a:lnTo>
                      <a:pt x="389" y="162"/>
                    </a:lnTo>
                    <a:lnTo>
                      <a:pt x="370" y="169"/>
                    </a:lnTo>
                    <a:lnTo>
                      <a:pt x="348" y="174"/>
                    </a:lnTo>
                    <a:lnTo>
                      <a:pt x="326" y="180"/>
                    </a:lnTo>
                    <a:lnTo>
                      <a:pt x="302" y="185"/>
                    </a:lnTo>
                    <a:lnTo>
                      <a:pt x="279" y="189"/>
                    </a:lnTo>
                    <a:lnTo>
                      <a:pt x="256" y="193"/>
                    </a:lnTo>
                    <a:lnTo>
                      <a:pt x="233" y="196"/>
                    </a:lnTo>
                    <a:lnTo>
                      <a:pt x="210" y="199"/>
                    </a:lnTo>
                    <a:lnTo>
                      <a:pt x="189" y="201"/>
                    </a:lnTo>
                    <a:lnTo>
                      <a:pt x="168" y="203"/>
                    </a:lnTo>
                    <a:lnTo>
                      <a:pt x="151" y="204"/>
                    </a:lnTo>
                    <a:lnTo>
                      <a:pt x="135" y="206"/>
                    </a:lnTo>
                    <a:lnTo>
                      <a:pt x="121" y="206"/>
                    </a:lnTo>
                    <a:lnTo>
                      <a:pt x="109" y="207"/>
                    </a:lnTo>
                    <a:lnTo>
                      <a:pt x="102" y="207"/>
                    </a:lnTo>
                    <a:lnTo>
                      <a:pt x="98" y="207"/>
                    </a:lnTo>
                    <a:lnTo>
                      <a:pt x="87" y="206"/>
                    </a:lnTo>
                    <a:lnTo>
                      <a:pt x="68" y="204"/>
                    </a:lnTo>
                    <a:lnTo>
                      <a:pt x="45" y="200"/>
                    </a:lnTo>
                    <a:lnTo>
                      <a:pt x="23" y="193"/>
                    </a:lnTo>
                    <a:lnTo>
                      <a:pt x="6" y="184"/>
                    </a:lnTo>
                    <a:lnTo>
                      <a:pt x="0" y="170"/>
                    </a:lnTo>
                    <a:lnTo>
                      <a:pt x="9" y="153"/>
                    </a:lnTo>
                    <a:lnTo>
                      <a:pt x="39" y="129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46" y="126"/>
                    </a:lnTo>
                    <a:lnTo>
                      <a:pt x="48" y="125"/>
                    </a:lnTo>
                    <a:lnTo>
                      <a:pt x="54" y="124"/>
                    </a:lnTo>
                    <a:lnTo>
                      <a:pt x="61" y="123"/>
                    </a:lnTo>
                    <a:lnTo>
                      <a:pt x="70" y="119"/>
                    </a:lnTo>
                    <a:lnTo>
                      <a:pt x="82" y="117"/>
                    </a:lnTo>
                    <a:lnTo>
                      <a:pt x="94" y="113"/>
                    </a:lnTo>
                    <a:lnTo>
                      <a:pt x="108" y="109"/>
                    </a:lnTo>
                    <a:lnTo>
                      <a:pt x="123" y="104"/>
                    </a:lnTo>
                    <a:lnTo>
                      <a:pt x="139" y="100"/>
                    </a:lnTo>
                    <a:lnTo>
                      <a:pt x="154" y="94"/>
                    </a:lnTo>
                    <a:lnTo>
                      <a:pt x="170" y="88"/>
                    </a:lnTo>
                    <a:lnTo>
                      <a:pt x="185" y="81"/>
                    </a:lnTo>
                    <a:lnTo>
                      <a:pt x="200" y="74"/>
                    </a:lnTo>
                    <a:lnTo>
                      <a:pt x="214" y="66"/>
                    </a:lnTo>
                    <a:lnTo>
                      <a:pt x="226" y="58"/>
                    </a:lnTo>
                    <a:lnTo>
                      <a:pt x="237" y="50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9"/>
              <p:cNvSpPr>
                <a:spLocks/>
              </p:cNvSpPr>
              <p:nvPr/>
            </p:nvSpPr>
            <p:spPr bwMode="auto">
              <a:xfrm>
                <a:off x="4697" y="2578"/>
                <a:ext cx="223" cy="99"/>
              </a:xfrm>
              <a:custGeom>
                <a:avLst/>
                <a:gdLst/>
                <a:ahLst/>
                <a:cxnLst>
                  <a:cxn ang="0">
                    <a:pos x="232" y="49"/>
                  </a:cxn>
                  <a:cxn ang="0">
                    <a:pos x="253" y="32"/>
                  </a:cxn>
                  <a:cxn ang="0">
                    <a:pos x="274" y="20"/>
                  </a:cxn>
                  <a:cxn ang="0">
                    <a:pos x="296" y="11"/>
                  </a:cxn>
                  <a:cxn ang="0">
                    <a:pos x="318" y="4"/>
                  </a:cxn>
                  <a:cxn ang="0">
                    <a:pos x="338" y="0"/>
                  </a:cxn>
                  <a:cxn ang="0">
                    <a:pos x="360" y="1"/>
                  </a:cxn>
                  <a:cxn ang="0">
                    <a:pos x="381" y="7"/>
                  </a:cxn>
                  <a:cxn ang="0">
                    <a:pos x="400" y="16"/>
                  </a:cxn>
                  <a:cxn ang="0">
                    <a:pos x="418" y="30"/>
                  </a:cxn>
                  <a:cxn ang="0">
                    <a:pos x="433" y="46"/>
                  </a:cxn>
                  <a:cxn ang="0">
                    <a:pos x="442" y="64"/>
                  </a:cxn>
                  <a:cxn ang="0">
                    <a:pos x="445" y="82"/>
                  </a:cxn>
                  <a:cxn ang="0">
                    <a:pos x="442" y="102"/>
                  </a:cxn>
                  <a:cxn ang="0">
                    <a:pos x="430" y="120"/>
                  </a:cxn>
                  <a:cxn ang="0">
                    <a:pos x="410" y="137"/>
                  </a:cxn>
                  <a:cxn ang="0">
                    <a:pos x="377" y="152"/>
                  </a:cxn>
                  <a:cxn ang="0">
                    <a:pos x="358" y="159"/>
                  </a:cxn>
                  <a:cxn ang="0">
                    <a:pos x="337" y="165"/>
                  </a:cxn>
                  <a:cxn ang="0">
                    <a:pos x="315" y="171"/>
                  </a:cxn>
                  <a:cxn ang="0">
                    <a:pos x="293" y="175"/>
                  </a:cxn>
                  <a:cxn ang="0">
                    <a:pos x="270" y="180"/>
                  </a:cxn>
                  <a:cxn ang="0">
                    <a:pos x="247" y="183"/>
                  </a:cxn>
                  <a:cxn ang="0">
                    <a:pos x="225" y="187"/>
                  </a:cxn>
                  <a:cxn ang="0">
                    <a:pos x="204" y="189"/>
                  </a:cxn>
                  <a:cxn ang="0">
                    <a:pos x="183" y="191"/>
                  </a:cxn>
                  <a:cxn ang="0">
                    <a:pos x="163" y="193"/>
                  </a:cxn>
                  <a:cxn ang="0">
                    <a:pos x="146" y="195"/>
                  </a:cxn>
                  <a:cxn ang="0">
                    <a:pos x="131" y="196"/>
                  </a:cxn>
                  <a:cxn ang="0">
                    <a:pos x="117" y="196"/>
                  </a:cxn>
                  <a:cxn ang="0">
                    <a:pos x="107" y="197"/>
                  </a:cxn>
                  <a:cxn ang="0">
                    <a:pos x="100" y="197"/>
                  </a:cxn>
                  <a:cxn ang="0">
                    <a:pos x="95" y="197"/>
                  </a:cxn>
                  <a:cxn ang="0">
                    <a:pos x="85" y="197"/>
                  </a:cxn>
                  <a:cxn ang="0">
                    <a:pos x="65" y="195"/>
                  </a:cxn>
                  <a:cxn ang="0">
                    <a:pos x="43" y="191"/>
                  </a:cxn>
                  <a:cxn ang="0">
                    <a:pos x="22" y="185"/>
                  </a:cxn>
                  <a:cxn ang="0">
                    <a:pos x="5" y="175"/>
                  </a:cxn>
                  <a:cxn ang="0">
                    <a:pos x="0" y="163"/>
                  </a:cxn>
                  <a:cxn ang="0">
                    <a:pos x="9" y="145"/>
                  </a:cxn>
                  <a:cxn ang="0">
                    <a:pos x="39" y="123"/>
                  </a:cxn>
                  <a:cxn ang="0">
                    <a:pos x="40" y="123"/>
                  </a:cxn>
                  <a:cxn ang="0">
                    <a:pos x="42" y="122"/>
                  </a:cxn>
                  <a:cxn ang="0">
                    <a:pos x="43" y="121"/>
                  </a:cxn>
                  <a:cxn ang="0">
                    <a:pos x="45" y="120"/>
                  </a:cxn>
                  <a:cxn ang="0">
                    <a:pos x="47" y="119"/>
                  </a:cxn>
                  <a:cxn ang="0">
                    <a:pos x="53" y="118"/>
                  </a:cxn>
                  <a:cxn ang="0">
                    <a:pos x="60" y="117"/>
                  </a:cxn>
                  <a:cxn ang="0">
                    <a:pos x="70" y="114"/>
                  </a:cxn>
                  <a:cxn ang="0">
                    <a:pos x="80" y="111"/>
                  </a:cxn>
                  <a:cxn ang="0">
                    <a:pos x="93" y="109"/>
                  </a:cxn>
                  <a:cxn ang="0">
                    <a:pos x="107" y="104"/>
                  </a:cxn>
                  <a:cxn ang="0">
                    <a:pos x="122" y="99"/>
                  </a:cxn>
                  <a:cxn ang="0">
                    <a:pos x="137" y="95"/>
                  </a:cxn>
                  <a:cxn ang="0">
                    <a:pos x="152" y="90"/>
                  </a:cxn>
                  <a:cxn ang="0">
                    <a:pos x="167" y="84"/>
                  </a:cxn>
                  <a:cxn ang="0">
                    <a:pos x="182" y="77"/>
                  </a:cxn>
                  <a:cxn ang="0">
                    <a:pos x="196" y="72"/>
                  </a:cxn>
                  <a:cxn ang="0">
                    <a:pos x="209" y="64"/>
                  </a:cxn>
                  <a:cxn ang="0">
                    <a:pos x="222" y="57"/>
                  </a:cxn>
                  <a:cxn ang="0">
                    <a:pos x="232" y="49"/>
                  </a:cxn>
                </a:cxnLst>
                <a:rect l="0" t="0" r="r" b="b"/>
                <a:pathLst>
                  <a:path w="445" h="197">
                    <a:moveTo>
                      <a:pt x="232" y="49"/>
                    </a:moveTo>
                    <a:lnTo>
                      <a:pt x="253" y="32"/>
                    </a:lnTo>
                    <a:lnTo>
                      <a:pt x="274" y="20"/>
                    </a:lnTo>
                    <a:lnTo>
                      <a:pt x="296" y="11"/>
                    </a:lnTo>
                    <a:lnTo>
                      <a:pt x="318" y="4"/>
                    </a:lnTo>
                    <a:lnTo>
                      <a:pt x="338" y="0"/>
                    </a:lnTo>
                    <a:lnTo>
                      <a:pt x="360" y="1"/>
                    </a:lnTo>
                    <a:lnTo>
                      <a:pt x="381" y="7"/>
                    </a:lnTo>
                    <a:lnTo>
                      <a:pt x="400" y="16"/>
                    </a:lnTo>
                    <a:lnTo>
                      <a:pt x="418" y="30"/>
                    </a:lnTo>
                    <a:lnTo>
                      <a:pt x="433" y="46"/>
                    </a:lnTo>
                    <a:lnTo>
                      <a:pt x="442" y="64"/>
                    </a:lnTo>
                    <a:lnTo>
                      <a:pt x="445" y="82"/>
                    </a:lnTo>
                    <a:lnTo>
                      <a:pt x="442" y="102"/>
                    </a:lnTo>
                    <a:lnTo>
                      <a:pt x="430" y="120"/>
                    </a:lnTo>
                    <a:lnTo>
                      <a:pt x="410" y="137"/>
                    </a:lnTo>
                    <a:lnTo>
                      <a:pt x="377" y="152"/>
                    </a:lnTo>
                    <a:lnTo>
                      <a:pt x="358" y="159"/>
                    </a:lnTo>
                    <a:lnTo>
                      <a:pt x="337" y="165"/>
                    </a:lnTo>
                    <a:lnTo>
                      <a:pt x="315" y="171"/>
                    </a:lnTo>
                    <a:lnTo>
                      <a:pt x="293" y="175"/>
                    </a:lnTo>
                    <a:lnTo>
                      <a:pt x="270" y="180"/>
                    </a:lnTo>
                    <a:lnTo>
                      <a:pt x="247" y="183"/>
                    </a:lnTo>
                    <a:lnTo>
                      <a:pt x="225" y="187"/>
                    </a:lnTo>
                    <a:lnTo>
                      <a:pt x="204" y="189"/>
                    </a:lnTo>
                    <a:lnTo>
                      <a:pt x="183" y="191"/>
                    </a:lnTo>
                    <a:lnTo>
                      <a:pt x="163" y="193"/>
                    </a:lnTo>
                    <a:lnTo>
                      <a:pt x="146" y="195"/>
                    </a:lnTo>
                    <a:lnTo>
                      <a:pt x="131" y="196"/>
                    </a:lnTo>
                    <a:lnTo>
                      <a:pt x="117" y="196"/>
                    </a:lnTo>
                    <a:lnTo>
                      <a:pt x="107" y="197"/>
                    </a:lnTo>
                    <a:lnTo>
                      <a:pt x="100" y="197"/>
                    </a:lnTo>
                    <a:lnTo>
                      <a:pt x="95" y="197"/>
                    </a:lnTo>
                    <a:lnTo>
                      <a:pt x="85" y="197"/>
                    </a:lnTo>
                    <a:lnTo>
                      <a:pt x="65" y="195"/>
                    </a:lnTo>
                    <a:lnTo>
                      <a:pt x="43" y="191"/>
                    </a:lnTo>
                    <a:lnTo>
                      <a:pt x="22" y="185"/>
                    </a:lnTo>
                    <a:lnTo>
                      <a:pt x="5" y="175"/>
                    </a:lnTo>
                    <a:lnTo>
                      <a:pt x="0" y="163"/>
                    </a:lnTo>
                    <a:lnTo>
                      <a:pt x="9" y="145"/>
                    </a:lnTo>
                    <a:lnTo>
                      <a:pt x="39" y="123"/>
                    </a:lnTo>
                    <a:lnTo>
                      <a:pt x="40" y="123"/>
                    </a:lnTo>
                    <a:lnTo>
                      <a:pt x="42" y="122"/>
                    </a:lnTo>
                    <a:lnTo>
                      <a:pt x="43" y="121"/>
                    </a:lnTo>
                    <a:lnTo>
                      <a:pt x="45" y="120"/>
                    </a:lnTo>
                    <a:lnTo>
                      <a:pt x="47" y="119"/>
                    </a:lnTo>
                    <a:lnTo>
                      <a:pt x="53" y="118"/>
                    </a:lnTo>
                    <a:lnTo>
                      <a:pt x="60" y="117"/>
                    </a:lnTo>
                    <a:lnTo>
                      <a:pt x="70" y="114"/>
                    </a:lnTo>
                    <a:lnTo>
                      <a:pt x="80" y="111"/>
                    </a:lnTo>
                    <a:lnTo>
                      <a:pt x="93" y="109"/>
                    </a:lnTo>
                    <a:lnTo>
                      <a:pt x="107" y="104"/>
                    </a:lnTo>
                    <a:lnTo>
                      <a:pt x="122" y="99"/>
                    </a:lnTo>
                    <a:lnTo>
                      <a:pt x="137" y="95"/>
                    </a:lnTo>
                    <a:lnTo>
                      <a:pt x="152" y="90"/>
                    </a:lnTo>
                    <a:lnTo>
                      <a:pt x="167" y="84"/>
                    </a:lnTo>
                    <a:lnTo>
                      <a:pt x="182" y="77"/>
                    </a:lnTo>
                    <a:lnTo>
                      <a:pt x="196" y="72"/>
                    </a:lnTo>
                    <a:lnTo>
                      <a:pt x="209" y="64"/>
                    </a:lnTo>
                    <a:lnTo>
                      <a:pt x="222" y="57"/>
                    </a:lnTo>
                    <a:lnTo>
                      <a:pt x="232" y="49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0"/>
              <p:cNvSpPr>
                <a:spLocks/>
              </p:cNvSpPr>
              <p:nvPr/>
            </p:nvSpPr>
            <p:spPr bwMode="auto">
              <a:xfrm>
                <a:off x="4700" y="2581"/>
                <a:ext cx="217" cy="93"/>
              </a:xfrm>
              <a:custGeom>
                <a:avLst/>
                <a:gdLst/>
                <a:ahLst/>
                <a:cxnLst>
                  <a:cxn ang="0">
                    <a:pos x="229" y="46"/>
                  </a:cxn>
                  <a:cxn ang="0">
                    <a:pos x="249" y="31"/>
                  </a:cxn>
                  <a:cxn ang="0">
                    <a:pos x="270" y="18"/>
                  </a:cxn>
                  <a:cxn ang="0">
                    <a:pos x="291" y="9"/>
                  </a:cxn>
                  <a:cxn ang="0">
                    <a:pos x="311" y="2"/>
                  </a:cxn>
                  <a:cxn ang="0">
                    <a:pos x="333" y="0"/>
                  </a:cxn>
                  <a:cxn ang="0">
                    <a:pos x="354" y="1"/>
                  </a:cxn>
                  <a:cxn ang="0">
                    <a:pos x="374" y="6"/>
                  </a:cxn>
                  <a:cxn ang="0">
                    <a:pos x="393" y="15"/>
                  </a:cxn>
                  <a:cxn ang="0">
                    <a:pos x="410" y="28"/>
                  </a:cxn>
                  <a:cxn ang="0">
                    <a:pos x="424" y="43"/>
                  </a:cxn>
                  <a:cxn ang="0">
                    <a:pos x="434" y="60"/>
                  </a:cxn>
                  <a:cxn ang="0">
                    <a:pos x="436" y="77"/>
                  </a:cxn>
                  <a:cxn ang="0">
                    <a:pos x="432" y="96"/>
                  </a:cxn>
                  <a:cxn ang="0">
                    <a:pos x="421" y="113"/>
                  </a:cxn>
                  <a:cxn ang="0">
                    <a:pos x="399" y="129"/>
                  </a:cxn>
                  <a:cxn ang="0">
                    <a:pos x="368" y="144"/>
                  </a:cxn>
                  <a:cxn ang="0">
                    <a:pos x="348" y="151"/>
                  </a:cxn>
                  <a:cxn ang="0">
                    <a:pos x="329" y="157"/>
                  </a:cxn>
                  <a:cxn ang="0">
                    <a:pos x="307" y="161"/>
                  </a:cxn>
                  <a:cxn ang="0">
                    <a:pos x="286" y="166"/>
                  </a:cxn>
                  <a:cxn ang="0">
                    <a:pos x="263" y="170"/>
                  </a:cxn>
                  <a:cxn ang="0">
                    <a:pos x="241" y="174"/>
                  </a:cxn>
                  <a:cxn ang="0">
                    <a:pos x="219" y="176"/>
                  </a:cxn>
                  <a:cxn ang="0">
                    <a:pos x="199" y="179"/>
                  </a:cxn>
                  <a:cxn ang="0">
                    <a:pos x="179" y="181"/>
                  </a:cxn>
                  <a:cxn ang="0">
                    <a:pos x="161" y="183"/>
                  </a:cxn>
                  <a:cxn ang="0">
                    <a:pos x="143" y="184"/>
                  </a:cxn>
                  <a:cxn ang="0">
                    <a:pos x="128" y="185"/>
                  </a:cxn>
                  <a:cxn ang="0">
                    <a:pos x="116" y="185"/>
                  </a:cxn>
                  <a:cxn ang="0">
                    <a:pos x="105" y="187"/>
                  </a:cxn>
                  <a:cxn ang="0">
                    <a:pos x="98" y="187"/>
                  </a:cxn>
                  <a:cxn ang="0">
                    <a:pos x="94" y="187"/>
                  </a:cxn>
                  <a:cxn ang="0">
                    <a:pos x="83" y="187"/>
                  </a:cxn>
                  <a:cxn ang="0">
                    <a:pos x="65" y="185"/>
                  </a:cxn>
                  <a:cxn ang="0">
                    <a:pos x="43" y="182"/>
                  </a:cxn>
                  <a:cxn ang="0">
                    <a:pos x="22" y="176"/>
                  </a:cxn>
                  <a:cxn ang="0">
                    <a:pos x="6" y="168"/>
                  </a:cxn>
                  <a:cxn ang="0">
                    <a:pos x="0" y="155"/>
                  </a:cxn>
                  <a:cxn ang="0">
                    <a:pos x="11" y="139"/>
                  </a:cxn>
                  <a:cxn ang="0">
                    <a:pos x="40" y="119"/>
                  </a:cxn>
                  <a:cxn ang="0">
                    <a:pos x="41" y="117"/>
                  </a:cxn>
                  <a:cxn ang="0">
                    <a:pos x="42" y="116"/>
                  </a:cxn>
                  <a:cxn ang="0">
                    <a:pos x="43" y="116"/>
                  </a:cxn>
                  <a:cxn ang="0">
                    <a:pos x="44" y="115"/>
                  </a:cxn>
                  <a:cxn ang="0">
                    <a:pos x="48" y="114"/>
                  </a:cxn>
                  <a:cxn ang="0">
                    <a:pos x="52" y="113"/>
                  </a:cxn>
                  <a:cxn ang="0">
                    <a:pos x="60" y="112"/>
                  </a:cxn>
                  <a:cxn ang="0">
                    <a:pos x="70" y="109"/>
                  </a:cxn>
                  <a:cxn ang="0">
                    <a:pos x="81" y="106"/>
                  </a:cxn>
                  <a:cxn ang="0">
                    <a:pos x="93" y="104"/>
                  </a:cxn>
                  <a:cxn ang="0">
                    <a:pos x="106" y="99"/>
                  </a:cxn>
                  <a:cxn ang="0">
                    <a:pos x="120" y="96"/>
                  </a:cxn>
                  <a:cxn ang="0">
                    <a:pos x="135" y="91"/>
                  </a:cxn>
                  <a:cxn ang="0">
                    <a:pos x="150" y="85"/>
                  </a:cxn>
                  <a:cxn ang="0">
                    <a:pos x="165" y="79"/>
                  </a:cxn>
                  <a:cxn ang="0">
                    <a:pos x="179" y="74"/>
                  </a:cxn>
                  <a:cxn ang="0">
                    <a:pos x="193" y="68"/>
                  </a:cxn>
                  <a:cxn ang="0">
                    <a:pos x="207" y="61"/>
                  </a:cxn>
                  <a:cxn ang="0">
                    <a:pos x="218" y="54"/>
                  </a:cxn>
                  <a:cxn ang="0">
                    <a:pos x="229" y="46"/>
                  </a:cxn>
                </a:cxnLst>
                <a:rect l="0" t="0" r="r" b="b"/>
                <a:pathLst>
                  <a:path w="436" h="187">
                    <a:moveTo>
                      <a:pt x="229" y="46"/>
                    </a:moveTo>
                    <a:lnTo>
                      <a:pt x="249" y="31"/>
                    </a:lnTo>
                    <a:lnTo>
                      <a:pt x="270" y="18"/>
                    </a:lnTo>
                    <a:lnTo>
                      <a:pt x="291" y="9"/>
                    </a:lnTo>
                    <a:lnTo>
                      <a:pt x="311" y="2"/>
                    </a:lnTo>
                    <a:lnTo>
                      <a:pt x="333" y="0"/>
                    </a:lnTo>
                    <a:lnTo>
                      <a:pt x="354" y="1"/>
                    </a:lnTo>
                    <a:lnTo>
                      <a:pt x="374" y="6"/>
                    </a:lnTo>
                    <a:lnTo>
                      <a:pt x="393" y="15"/>
                    </a:lnTo>
                    <a:lnTo>
                      <a:pt x="410" y="28"/>
                    </a:lnTo>
                    <a:lnTo>
                      <a:pt x="424" y="43"/>
                    </a:lnTo>
                    <a:lnTo>
                      <a:pt x="434" y="60"/>
                    </a:lnTo>
                    <a:lnTo>
                      <a:pt x="436" y="77"/>
                    </a:lnTo>
                    <a:lnTo>
                      <a:pt x="432" y="96"/>
                    </a:lnTo>
                    <a:lnTo>
                      <a:pt x="421" y="113"/>
                    </a:lnTo>
                    <a:lnTo>
                      <a:pt x="399" y="129"/>
                    </a:lnTo>
                    <a:lnTo>
                      <a:pt x="368" y="144"/>
                    </a:lnTo>
                    <a:lnTo>
                      <a:pt x="348" y="151"/>
                    </a:lnTo>
                    <a:lnTo>
                      <a:pt x="329" y="157"/>
                    </a:lnTo>
                    <a:lnTo>
                      <a:pt x="307" y="161"/>
                    </a:lnTo>
                    <a:lnTo>
                      <a:pt x="286" y="166"/>
                    </a:lnTo>
                    <a:lnTo>
                      <a:pt x="263" y="170"/>
                    </a:lnTo>
                    <a:lnTo>
                      <a:pt x="241" y="174"/>
                    </a:lnTo>
                    <a:lnTo>
                      <a:pt x="219" y="176"/>
                    </a:lnTo>
                    <a:lnTo>
                      <a:pt x="199" y="179"/>
                    </a:lnTo>
                    <a:lnTo>
                      <a:pt x="179" y="181"/>
                    </a:lnTo>
                    <a:lnTo>
                      <a:pt x="161" y="183"/>
                    </a:lnTo>
                    <a:lnTo>
                      <a:pt x="143" y="184"/>
                    </a:lnTo>
                    <a:lnTo>
                      <a:pt x="128" y="185"/>
                    </a:lnTo>
                    <a:lnTo>
                      <a:pt x="116" y="185"/>
                    </a:lnTo>
                    <a:lnTo>
                      <a:pt x="105" y="187"/>
                    </a:lnTo>
                    <a:lnTo>
                      <a:pt x="98" y="187"/>
                    </a:lnTo>
                    <a:lnTo>
                      <a:pt x="94" y="187"/>
                    </a:lnTo>
                    <a:lnTo>
                      <a:pt x="83" y="187"/>
                    </a:lnTo>
                    <a:lnTo>
                      <a:pt x="65" y="185"/>
                    </a:lnTo>
                    <a:lnTo>
                      <a:pt x="43" y="182"/>
                    </a:lnTo>
                    <a:lnTo>
                      <a:pt x="22" y="176"/>
                    </a:lnTo>
                    <a:lnTo>
                      <a:pt x="6" y="168"/>
                    </a:lnTo>
                    <a:lnTo>
                      <a:pt x="0" y="155"/>
                    </a:lnTo>
                    <a:lnTo>
                      <a:pt x="11" y="139"/>
                    </a:lnTo>
                    <a:lnTo>
                      <a:pt x="40" y="119"/>
                    </a:lnTo>
                    <a:lnTo>
                      <a:pt x="41" y="117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5"/>
                    </a:lnTo>
                    <a:lnTo>
                      <a:pt x="48" y="114"/>
                    </a:lnTo>
                    <a:lnTo>
                      <a:pt x="52" y="113"/>
                    </a:lnTo>
                    <a:lnTo>
                      <a:pt x="60" y="112"/>
                    </a:lnTo>
                    <a:lnTo>
                      <a:pt x="70" y="109"/>
                    </a:lnTo>
                    <a:lnTo>
                      <a:pt x="81" y="106"/>
                    </a:lnTo>
                    <a:lnTo>
                      <a:pt x="93" y="104"/>
                    </a:lnTo>
                    <a:lnTo>
                      <a:pt x="106" y="99"/>
                    </a:lnTo>
                    <a:lnTo>
                      <a:pt x="120" y="96"/>
                    </a:lnTo>
                    <a:lnTo>
                      <a:pt x="135" y="91"/>
                    </a:lnTo>
                    <a:lnTo>
                      <a:pt x="150" y="85"/>
                    </a:lnTo>
                    <a:lnTo>
                      <a:pt x="165" y="79"/>
                    </a:lnTo>
                    <a:lnTo>
                      <a:pt x="179" y="74"/>
                    </a:lnTo>
                    <a:lnTo>
                      <a:pt x="193" y="68"/>
                    </a:lnTo>
                    <a:lnTo>
                      <a:pt x="207" y="61"/>
                    </a:lnTo>
                    <a:lnTo>
                      <a:pt x="218" y="54"/>
                    </a:lnTo>
                    <a:lnTo>
                      <a:pt x="229" y="46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1"/>
              <p:cNvSpPr>
                <a:spLocks/>
              </p:cNvSpPr>
              <p:nvPr/>
            </p:nvSpPr>
            <p:spPr bwMode="auto">
              <a:xfrm>
                <a:off x="4703" y="2584"/>
                <a:ext cx="212" cy="88"/>
              </a:xfrm>
              <a:custGeom>
                <a:avLst/>
                <a:gdLst/>
                <a:ahLst/>
                <a:cxnLst>
                  <a:cxn ang="0">
                    <a:pos x="224" y="44"/>
                  </a:cxn>
                  <a:cxn ang="0">
                    <a:pos x="243" y="30"/>
                  </a:cxn>
                  <a:cxn ang="0">
                    <a:pos x="264" y="18"/>
                  </a:cxn>
                  <a:cxn ang="0">
                    <a:pos x="285" y="9"/>
                  </a:cxn>
                  <a:cxn ang="0">
                    <a:pos x="305" y="2"/>
                  </a:cxn>
                  <a:cxn ang="0">
                    <a:pos x="326" y="0"/>
                  </a:cxn>
                  <a:cxn ang="0">
                    <a:pos x="346" y="1"/>
                  </a:cxn>
                  <a:cxn ang="0">
                    <a:pos x="365" y="6"/>
                  </a:cxn>
                  <a:cxn ang="0">
                    <a:pos x="385" y="14"/>
                  </a:cxn>
                  <a:cxn ang="0">
                    <a:pos x="401" y="25"/>
                  </a:cxn>
                  <a:cxn ang="0">
                    <a:pos x="415" y="40"/>
                  </a:cxn>
                  <a:cxn ang="0">
                    <a:pos x="423" y="55"/>
                  </a:cxn>
                  <a:cxn ang="0">
                    <a:pos x="425" y="72"/>
                  </a:cxn>
                  <a:cxn ang="0">
                    <a:pos x="422" y="88"/>
                  </a:cxn>
                  <a:cxn ang="0">
                    <a:pos x="409" y="105"/>
                  </a:cxn>
                  <a:cxn ang="0">
                    <a:pos x="388" y="121"/>
                  </a:cxn>
                  <a:cxn ang="0">
                    <a:pos x="357" y="135"/>
                  </a:cxn>
                  <a:cxn ang="0">
                    <a:pos x="339" y="141"/>
                  </a:cxn>
                  <a:cxn ang="0">
                    <a:pos x="318" y="146"/>
                  </a:cxn>
                  <a:cxn ang="0">
                    <a:pos x="297" y="152"/>
                  </a:cxn>
                  <a:cxn ang="0">
                    <a:pos x="277" y="156"/>
                  </a:cxn>
                  <a:cxn ang="0">
                    <a:pos x="255" y="160"/>
                  </a:cxn>
                  <a:cxn ang="0">
                    <a:pos x="234" y="163"/>
                  </a:cxn>
                  <a:cxn ang="0">
                    <a:pos x="213" y="167"/>
                  </a:cxn>
                  <a:cxn ang="0">
                    <a:pos x="193" y="169"/>
                  </a:cxn>
                  <a:cxn ang="0">
                    <a:pos x="174" y="170"/>
                  </a:cxn>
                  <a:cxn ang="0">
                    <a:pos x="156" y="173"/>
                  </a:cxn>
                  <a:cxn ang="0">
                    <a:pos x="140" y="174"/>
                  </a:cxn>
                  <a:cxn ang="0">
                    <a:pos x="125" y="175"/>
                  </a:cxn>
                  <a:cxn ang="0">
                    <a:pos x="113" y="175"/>
                  </a:cxn>
                  <a:cxn ang="0">
                    <a:pos x="103" y="176"/>
                  </a:cxn>
                  <a:cxn ang="0">
                    <a:pos x="96" y="176"/>
                  </a:cxn>
                  <a:cxn ang="0">
                    <a:pos x="92" y="176"/>
                  </a:cxn>
                  <a:cxn ang="0">
                    <a:pos x="82" y="176"/>
                  </a:cxn>
                  <a:cxn ang="0">
                    <a:pos x="64" y="175"/>
                  </a:cxn>
                  <a:cxn ang="0">
                    <a:pos x="42" y="173"/>
                  </a:cxn>
                  <a:cxn ang="0">
                    <a:pos x="21" y="168"/>
                  </a:cxn>
                  <a:cxn ang="0">
                    <a:pos x="5" y="160"/>
                  </a:cxn>
                  <a:cxn ang="0">
                    <a:pos x="0" y="149"/>
                  </a:cxn>
                  <a:cxn ang="0">
                    <a:pos x="11" y="133"/>
                  </a:cxn>
                  <a:cxn ang="0">
                    <a:pos x="39" y="113"/>
                  </a:cxn>
                  <a:cxn ang="0">
                    <a:pos x="41" y="111"/>
                  </a:cxn>
                  <a:cxn ang="0">
                    <a:pos x="42" y="111"/>
                  </a:cxn>
                  <a:cxn ang="0">
                    <a:pos x="42" y="110"/>
                  </a:cxn>
                  <a:cxn ang="0">
                    <a:pos x="43" y="110"/>
                  </a:cxn>
                  <a:cxn ang="0">
                    <a:pos x="52" y="108"/>
                  </a:cxn>
                  <a:cxn ang="0">
                    <a:pos x="68" y="103"/>
                  </a:cxn>
                  <a:cxn ang="0">
                    <a:pos x="91" y="98"/>
                  </a:cxn>
                  <a:cxn ang="0">
                    <a:pos x="118" y="91"/>
                  </a:cxn>
                  <a:cxn ang="0">
                    <a:pos x="147" y="82"/>
                  </a:cxn>
                  <a:cxn ang="0">
                    <a:pos x="175" y="70"/>
                  </a:cxn>
                  <a:cxn ang="0">
                    <a:pos x="202" y="57"/>
                  </a:cxn>
                  <a:cxn ang="0">
                    <a:pos x="224" y="44"/>
                  </a:cxn>
                </a:cxnLst>
                <a:rect l="0" t="0" r="r" b="b"/>
                <a:pathLst>
                  <a:path w="425" h="176">
                    <a:moveTo>
                      <a:pt x="224" y="44"/>
                    </a:moveTo>
                    <a:lnTo>
                      <a:pt x="243" y="30"/>
                    </a:lnTo>
                    <a:lnTo>
                      <a:pt x="264" y="18"/>
                    </a:lnTo>
                    <a:lnTo>
                      <a:pt x="285" y="9"/>
                    </a:lnTo>
                    <a:lnTo>
                      <a:pt x="305" y="2"/>
                    </a:lnTo>
                    <a:lnTo>
                      <a:pt x="326" y="0"/>
                    </a:lnTo>
                    <a:lnTo>
                      <a:pt x="346" y="1"/>
                    </a:lnTo>
                    <a:lnTo>
                      <a:pt x="365" y="6"/>
                    </a:lnTo>
                    <a:lnTo>
                      <a:pt x="385" y="14"/>
                    </a:lnTo>
                    <a:lnTo>
                      <a:pt x="401" y="25"/>
                    </a:lnTo>
                    <a:lnTo>
                      <a:pt x="415" y="40"/>
                    </a:lnTo>
                    <a:lnTo>
                      <a:pt x="423" y="55"/>
                    </a:lnTo>
                    <a:lnTo>
                      <a:pt x="425" y="72"/>
                    </a:lnTo>
                    <a:lnTo>
                      <a:pt x="422" y="88"/>
                    </a:lnTo>
                    <a:lnTo>
                      <a:pt x="409" y="105"/>
                    </a:lnTo>
                    <a:lnTo>
                      <a:pt x="388" y="121"/>
                    </a:lnTo>
                    <a:lnTo>
                      <a:pt x="357" y="135"/>
                    </a:lnTo>
                    <a:lnTo>
                      <a:pt x="339" y="141"/>
                    </a:lnTo>
                    <a:lnTo>
                      <a:pt x="318" y="146"/>
                    </a:lnTo>
                    <a:lnTo>
                      <a:pt x="297" y="152"/>
                    </a:lnTo>
                    <a:lnTo>
                      <a:pt x="277" y="156"/>
                    </a:lnTo>
                    <a:lnTo>
                      <a:pt x="255" y="160"/>
                    </a:lnTo>
                    <a:lnTo>
                      <a:pt x="234" y="163"/>
                    </a:lnTo>
                    <a:lnTo>
                      <a:pt x="213" y="167"/>
                    </a:lnTo>
                    <a:lnTo>
                      <a:pt x="193" y="169"/>
                    </a:lnTo>
                    <a:lnTo>
                      <a:pt x="174" y="170"/>
                    </a:lnTo>
                    <a:lnTo>
                      <a:pt x="156" y="173"/>
                    </a:lnTo>
                    <a:lnTo>
                      <a:pt x="140" y="174"/>
                    </a:lnTo>
                    <a:lnTo>
                      <a:pt x="125" y="175"/>
                    </a:lnTo>
                    <a:lnTo>
                      <a:pt x="113" y="175"/>
                    </a:lnTo>
                    <a:lnTo>
                      <a:pt x="103" y="176"/>
                    </a:lnTo>
                    <a:lnTo>
                      <a:pt x="96" y="176"/>
                    </a:lnTo>
                    <a:lnTo>
                      <a:pt x="92" y="176"/>
                    </a:lnTo>
                    <a:lnTo>
                      <a:pt x="82" y="176"/>
                    </a:lnTo>
                    <a:lnTo>
                      <a:pt x="64" y="175"/>
                    </a:lnTo>
                    <a:lnTo>
                      <a:pt x="42" y="173"/>
                    </a:lnTo>
                    <a:lnTo>
                      <a:pt x="21" y="168"/>
                    </a:lnTo>
                    <a:lnTo>
                      <a:pt x="5" y="160"/>
                    </a:lnTo>
                    <a:lnTo>
                      <a:pt x="0" y="149"/>
                    </a:lnTo>
                    <a:lnTo>
                      <a:pt x="11" y="133"/>
                    </a:lnTo>
                    <a:lnTo>
                      <a:pt x="39" y="113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3" y="110"/>
                    </a:lnTo>
                    <a:lnTo>
                      <a:pt x="52" y="108"/>
                    </a:lnTo>
                    <a:lnTo>
                      <a:pt x="68" y="103"/>
                    </a:lnTo>
                    <a:lnTo>
                      <a:pt x="91" y="98"/>
                    </a:lnTo>
                    <a:lnTo>
                      <a:pt x="118" y="91"/>
                    </a:lnTo>
                    <a:lnTo>
                      <a:pt x="147" y="82"/>
                    </a:lnTo>
                    <a:lnTo>
                      <a:pt x="175" y="70"/>
                    </a:lnTo>
                    <a:lnTo>
                      <a:pt x="202" y="57"/>
                    </a:lnTo>
                    <a:lnTo>
                      <a:pt x="224" y="44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2"/>
              <p:cNvSpPr>
                <a:spLocks/>
              </p:cNvSpPr>
              <p:nvPr/>
            </p:nvSpPr>
            <p:spPr bwMode="auto">
              <a:xfrm>
                <a:off x="4706" y="2587"/>
                <a:ext cx="207" cy="83"/>
              </a:xfrm>
              <a:custGeom>
                <a:avLst/>
                <a:gdLst/>
                <a:ahLst/>
                <a:cxnLst>
                  <a:cxn ang="0">
                    <a:pos x="218" y="41"/>
                  </a:cxn>
                  <a:cxn ang="0">
                    <a:pos x="237" y="28"/>
                  </a:cxn>
                  <a:cxn ang="0">
                    <a:pos x="257" y="17"/>
                  </a:cxn>
                  <a:cxn ang="0">
                    <a:pos x="278" y="9"/>
                  </a:cxn>
                  <a:cxn ang="0">
                    <a:pos x="298" y="2"/>
                  </a:cxn>
                  <a:cxn ang="0">
                    <a:pos x="318" y="0"/>
                  </a:cxn>
                  <a:cxn ang="0">
                    <a:pos x="339" y="1"/>
                  </a:cxn>
                  <a:cxn ang="0">
                    <a:pos x="358" y="4"/>
                  </a:cxn>
                  <a:cxn ang="0">
                    <a:pos x="377" y="12"/>
                  </a:cxn>
                  <a:cxn ang="0">
                    <a:pos x="393" y="24"/>
                  </a:cxn>
                  <a:cxn ang="0">
                    <a:pos x="405" y="36"/>
                  </a:cxn>
                  <a:cxn ang="0">
                    <a:pos x="412" y="51"/>
                  </a:cxn>
                  <a:cxn ang="0">
                    <a:pos x="415" y="66"/>
                  </a:cxn>
                  <a:cxn ang="0">
                    <a:pos x="410" y="82"/>
                  </a:cxn>
                  <a:cxn ang="0">
                    <a:pos x="397" y="97"/>
                  </a:cxn>
                  <a:cxn ang="0">
                    <a:pos x="377" y="112"/>
                  </a:cxn>
                  <a:cxn ang="0">
                    <a:pos x="347" y="126"/>
                  </a:cxn>
                  <a:cxn ang="0">
                    <a:pos x="328" y="132"/>
                  </a:cxn>
                  <a:cxn ang="0">
                    <a:pos x="309" y="138"/>
                  </a:cxn>
                  <a:cxn ang="0">
                    <a:pos x="288" y="142"/>
                  </a:cxn>
                  <a:cxn ang="0">
                    <a:pos x="268" y="147"/>
                  </a:cxn>
                  <a:cxn ang="0">
                    <a:pos x="248" y="150"/>
                  </a:cxn>
                  <a:cxn ang="0">
                    <a:pos x="227" y="154"/>
                  </a:cxn>
                  <a:cxn ang="0">
                    <a:pos x="206" y="156"/>
                  </a:cxn>
                  <a:cxn ang="0">
                    <a:pos x="187" y="158"/>
                  </a:cxn>
                  <a:cxn ang="0">
                    <a:pos x="168" y="161"/>
                  </a:cxn>
                  <a:cxn ang="0">
                    <a:pos x="151" y="163"/>
                  </a:cxn>
                  <a:cxn ang="0">
                    <a:pos x="135" y="164"/>
                  </a:cxn>
                  <a:cxn ang="0">
                    <a:pos x="121" y="165"/>
                  </a:cxn>
                  <a:cxn ang="0">
                    <a:pos x="109" y="165"/>
                  </a:cxn>
                  <a:cxn ang="0">
                    <a:pos x="100" y="167"/>
                  </a:cxn>
                  <a:cxn ang="0">
                    <a:pos x="93" y="167"/>
                  </a:cxn>
                  <a:cxn ang="0">
                    <a:pos x="90" y="167"/>
                  </a:cxn>
                  <a:cxn ang="0">
                    <a:pos x="79" y="167"/>
                  </a:cxn>
                  <a:cxn ang="0">
                    <a:pos x="62" y="165"/>
                  </a:cxn>
                  <a:cxn ang="0">
                    <a:pos x="40" y="164"/>
                  </a:cxn>
                  <a:cxn ang="0">
                    <a:pos x="20" y="160"/>
                  </a:cxn>
                  <a:cxn ang="0">
                    <a:pos x="5" y="153"/>
                  </a:cxn>
                  <a:cxn ang="0">
                    <a:pos x="0" y="141"/>
                  </a:cxn>
                  <a:cxn ang="0">
                    <a:pos x="10" y="126"/>
                  </a:cxn>
                  <a:cxn ang="0">
                    <a:pos x="39" y="107"/>
                  </a:cxn>
                  <a:cxn ang="0">
                    <a:pos x="39" y="107"/>
                  </a:cxn>
                  <a:cxn ang="0">
                    <a:pos x="40" y="105"/>
                  </a:cxn>
                  <a:cxn ang="0">
                    <a:pos x="40" y="105"/>
                  </a:cxn>
                  <a:cxn ang="0">
                    <a:pos x="41" y="105"/>
                  </a:cxn>
                  <a:cxn ang="0">
                    <a:pos x="51" y="103"/>
                  </a:cxn>
                  <a:cxn ang="0">
                    <a:pos x="67" y="99"/>
                  </a:cxn>
                  <a:cxn ang="0">
                    <a:pos x="90" y="93"/>
                  </a:cxn>
                  <a:cxn ang="0">
                    <a:pos x="116" y="86"/>
                  </a:cxn>
                  <a:cxn ang="0">
                    <a:pos x="144" y="77"/>
                  </a:cxn>
                  <a:cxn ang="0">
                    <a:pos x="172" y="66"/>
                  </a:cxn>
                  <a:cxn ang="0">
                    <a:pos x="197" y="54"/>
                  </a:cxn>
                  <a:cxn ang="0">
                    <a:pos x="218" y="41"/>
                  </a:cxn>
                </a:cxnLst>
                <a:rect l="0" t="0" r="r" b="b"/>
                <a:pathLst>
                  <a:path w="415" h="167">
                    <a:moveTo>
                      <a:pt x="218" y="41"/>
                    </a:moveTo>
                    <a:lnTo>
                      <a:pt x="237" y="28"/>
                    </a:lnTo>
                    <a:lnTo>
                      <a:pt x="257" y="17"/>
                    </a:lnTo>
                    <a:lnTo>
                      <a:pt x="278" y="9"/>
                    </a:lnTo>
                    <a:lnTo>
                      <a:pt x="298" y="2"/>
                    </a:lnTo>
                    <a:lnTo>
                      <a:pt x="318" y="0"/>
                    </a:lnTo>
                    <a:lnTo>
                      <a:pt x="339" y="1"/>
                    </a:lnTo>
                    <a:lnTo>
                      <a:pt x="358" y="4"/>
                    </a:lnTo>
                    <a:lnTo>
                      <a:pt x="377" y="12"/>
                    </a:lnTo>
                    <a:lnTo>
                      <a:pt x="393" y="24"/>
                    </a:lnTo>
                    <a:lnTo>
                      <a:pt x="405" y="36"/>
                    </a:lnTo>
                    <a:lnTo>
                      <a:pt x="412" y="51"/>
                    </a:lnTo>
                    <a:lnTo>
                      <a:pt x="415" y="66"/>
                    </a:lnTo>
                    <a:lnTo>
                      <a:pt x="410" y="82"/>
                    </a:lnTo>
                    <a:lnTo>
                      <a:pt x="397" y="97"/>
                    </a:lnTo>
                    <a:lnTo>
                      <a:pt x="377" y="112"/>
                    </a:lnTo>
                    <a:lnTo>
                      <a:pt x="347" y="126"/>
                    </a:lnTo>
                    <a:lnTo>
                      <a:pt x="328" y="132"/>
                    </a:lnTo>
                    <a:lnTo>
                      <a:pt x="309" y="138"/>
                    </a:lnTo>
                    <a:lnTo>
                      <a:pt x="288" y="142"/>
                    </a:lnTo>
                    <a:lnTo>
                      <a:pt x="268" y="147"/>
                    </a:lnTo>
                    <a:lnTo>
                      <a:pt x="248" y="150"/>
                    </a:lnTo>
                    <a:lnTo>
                      <a:pt x="227" y="154"/>
                    </a:lnTo>
                    <a:lnTo>
                      <a:pt x="206" y="156"/>
                    </a:lnTo>
                    <a:lnTo>
                      <a:pt x="187" y="158"/>
                    </a:lnTo>
                    <a:lnTo>
                      <a:pt x="168" y="161"/>
                    </a:lnTo>
                    <a:lnTo>
                      <a:pt x="151" y="163"/>
                    </a:lnTo>
                    <a:lnTo>
                      <a:pt x="135" y="164"/>
                    </a:lnTo>
                    <a:lnTo>
                      <a:pt x="121" y="165"/>
                    </a:lnTo>
                    <a:lnTo>
                      <a:pt x="109" y="165"/>
                    </a:lnTo>
                    <a:lnTo>
                      <a:pt x="100" y="167"/>
                    </a:lnTo>
                    <a:lnTo>
                      <a:pt x="93" y="167"/>
                    </a:lnTo>
                    <a:lnTo>
                      <a:pt x="90" y="167"/>
                    </a:lnTo>
                    <a:lnTo>
                      <a:pt x="79" y="167"/>
                    </a:lnTo>
                    <a:lnTo>
                      <a:pt x="62" y="165"/>
                    </a:lnTo>
                    <a:lnTo>
                      <a:pt x="40" y="164"/>
                    </a:lnTo>
                    <a:lnTo>
                      <a:pt x="20" y="160"/>
                    </a:lnTo>
                    <a:lnTo>
                      <a:pt x="5" y="153"/>
                    </a:lnTo>
                    <a:lnTo>
                      <a:pt x="0" y="141"/>
                    </a:lnTo>
                    <a:lnTo>
                      <a:pt x="10" y="126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1" y="105"/>
                    </a:lnTo>
                    <a:lnTo>
                      <a:pt x="51" y="103"/>
                    </a:lnTo>
                    <a:lnTo>
                      <a:pt x="67" y="99"/>
                    </a:lnTo>
                    <a:lnTo>
                      <a:pt x="90" y="93"/>
                    </a:lnTo>
                    <a:lnTo>
                      <a:pt x="116" y="86"/>
                    </a:lnTo>
                    <a:lnTo>
                      <a:pt x="144" y="77"/>
                    </a:lnTo>
                    <a:lnTo>
                      <a:pt x="172" y="66"/>
                    </a:lnTo>
                    <a:lnTo>
                      <a:pt x="197" y="54"/>
                    </a:lnTo>
                    <a:lnTo>
                      <a:pt x="218" y="4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3"/>
              <p:cNvSpPr>
                <a:spLocks/>
              </p:cNvSpPr>
              <p:nvPr/>
            </p:nvSpPr>
            <p:spPr bwMode="auto">
              <a:xfrm>
                <a:off x="4708" y="2590"/>
                <a:ext cx="202" cy="78"/>
              </a:xfrm>
              <a:custGeom>
                <a:avLst/>
                <a:gdLst/>
                <a:ahLst/>
                <a:cxnLst>
                  <a:cxn ang="0">
                    <a:pos x="213" y="41"/>
                  </a:cxn>
                  <a:cxn ang="0">
                    <a:pos x="231" y="28"/>
                  </a:cxn>
                  <a:cxn ang="0">
                    <a:pos x="251" y="16"/>
                  </a:cxn>
                  <a:cxn ang="0">
                    <a:pos x="272" y="8"/>
                  </a:cxn>
                  <a:cxn ang="0">
                    <a:pos x="291" y="3"/>
                  </a:cxn>
                  <a:cxn ang="0">
                    <a:pos x="312" y="0"/>
                  </a:cxn>
                  <a:cxn ang="0">
                    <a:pos x="331" y="0"/>
                  </a:cxn>
                  <a:cxn ang="0">
                    <a:pos x="350" y="4"/>
                  </a:cxn>
                  <a:cxn ang="0">
                    <a:pos x="368" y="12"/>
                  </a:cxn>
                  <a:cxn ang="0">
                    <a:pos x="384" y="22"/>
                  </a:cxn>
                  <a:cxn ang="0">
                    <a:pos x="396" y="35"/>
                  </a:cxn>
                  <a:cxn ang="0">
                    <a:pos x="403" y="47"/>
                  </a:cxn>
                  <a:cxn ang="0">
                    <a:pos x="404" y="62"/>
                  </a:cxn>
                  <a:cxn ang="0">
                    <a:pos x="399" y="76"/>
                  </a:cxn>
                  <a:cxn ang="0">
                    <a:pos x="386" y="91"/>
                  </a:cxn>
                  <a:cxn ang="0">
                    <a:pos x="365" y="105"/>
                  </a:cxn>
                  <a:cxn ang="0">
                    <a:pos x="335" y="118"/>
                  </a:cxn>
                  <a:cxn ang="0">
                    <a:pos x="318" y="124"/>
                  </a:cxn>
                  <a:cxn ang="0">
                    <a:pos x="298" y="128"/>
                  </a:cxn>
                  <a:cxn ang="0">
                    <a:pos x="278" y="134"/>
                  </a:cxn>
                  <a:cxn ang="0">
                    <a:pos x="259" y="137"/>
                  </a:cxn>
                  <a:cxn ang="0">
                    <a:pos x="239" y="141"/>
                  </a:cxn>
                  <a:cxn ang="0">
                    <a:pos x="219" y="144"/>
                  </a:cxn>
                  <a:cxn ang="0">
                    <a:pos x="200" y="147"/>
                  </a:cxn>
                  <a:cxn ang="0">
                    <a:pos x="181" y="149"/>
                  </a:cxn>
                  <a:cxn ang="0">
                    <a:pos x="163" y="151"/>
                  </a:cxn>
                  <a:cxn ang="0">
                    <a:pos x="146" y="153"/>
                  </a:cxn>
                  <a:cxn ang="0">
                    <a:pos x="131" y="155"/>
                  </a:cxn>
                  <a:cxn ang="0">
                    <a:pos x="118" y="156"/>
                  </a:cxn>
                  <a:cxn ang="0">
                    <a:pos x="107" y="156"/>
                  </a:cxn>
                  <a:cxn ang="0">
                    <a:pos x="98" y="157"/>
                  </a:cxn>
                  <a:cxn ang="0">
                    <a:pos x="91" y="157"/>
                  </a:cxn>
                  <a:cxn ang="0">
                    <a:pos x="87" y="157"/>
                  </a:cxn>
                  <a:cxn ang="0">
                    <a:pos x="78" y="157"/>
                  </a:cxn>
                  <a:cxn ang="0">
                    <a:pos x="60" y="157"/>
                  </a:cxn>
                  <a:cxn ang="0">
                    <a:pos x="39" y="156"/>
                  </a:cxn>
                  <a:cxn ang="0">
                    <a:pos x="18" y="151"/>
                  </a:cxn>
                  <a:cxn ang="0">
                    <a:pos x="4" y="145"/>
                  </a:cxn>
                  <a:cxn ang="0">
                    <a:pos x="0" y="135"/>
                  </a:cxn>
                  <a:cxn ang="0">
                    <a:pos x="10" y="121"/>
                  </a:cxn>
                  <a:cxn ang="0">
                    <a:pos x="39" y="102"/>
                  </a:cxn>
                  <a:cxn ang="0">
                    <a:pos x="39" y="102"/>
                  </a:cxn>
                  <a:cxn ang="0">
                    <a:pos x="40" y="102"/>
                  </a:cxn>
                  <a:cxn ang="0">
                    <a:pos x="40" y="102"/>
                  </a:cxn>
                  <a:cxn ang="0">
                    <a:pos x="41" y="100"/>
                  </a:cxn>
                  <a:cxn ang="0">
                    <a:pos x="50" y="98"/>
                  </a:cxn>
                  <a:cxn ang="0">
                    <a:pos x="67" y="95"/>
                  </a:cxn>
                  <a:cxn ang="0">
                    <a:pos x="88" y="89"/>
                  </a:cxn>
                  <a:cxn ang="0">
                    <a:pos x="115" y="82"/>
                  </a:cxn>
                  <a:cxn ang="0">
                    <a:pos x="141" y="74"/>
                  </a:cxn>
                  <a:cxn ang="0">
                    <a:pos x="168" y="64"/>
                  </a:cxn>
                  <a:cxn ang="0">
                    <a:pos x="193" y="53"/>
                  </a:cxn>
                  <a:cxn ang="0">
                    <a:pos x="213" y="41"/>
                  </a:cxn>
                </a:cxnLst>
                <a:rect l="0" t="0" r="r" b="b"/>
                <a:pathLst>
                  <a:path w="404" h="157">
                    <a:moveTo>
                      <a:pt x="213" y="41"/>
                    </a:moveTo>
                    <a:lnTo>
                      <a:pt x="231" y="28"/>
                    </a:lnTo>
                    <a:lnTo>
                      <a:pt x="251" y="16"/>
                    </a:lnTo>
                    <a:lnTo>
                      <a:pt x="272" y="8"/>
                    </a:lnTo>
                    <a:lnTo>
                      <a:pt x="291" y="3"/>
                    </a:lnTo>
                    <a:lnTo>
                      <a:pt x="312" y="0"/>
                    </a:lnTo>
                    <a:lnTo>
                      <a:pt x="331" y="0"/>
                    </a:lnTo>
                    <a:lnTo>
                      <a:pt x="350" y="4"/>
                    </a:lnTo>
                    <a:lnTo>
                      <a:pt x="368" y="12"/>
                    </a:lnTo>
                    <a:lnTo>
                      <a:pt x="384" y="22"/>
                    </a:lnTo>
                    <a:lnTo>
                      <a:pt x="396" y="35"/>
                    </a:lnTo>
                    <a:lnTo>
                      <a:pt x="403" y="47"/>
                    </a:lnTo>
                    <a:lnTo>
                      <a:pt x="404" y="62"/>
                    </a:lnTo>
                    <a:lnTo>
                      <a:pt x="399" y="76"/>
                    </a:lnTo>
                    <a:lnTo>
                      <a:pt x="386" y="91"/>
                    </a:lnTo>
                    <a:lnTo>
                      <a:pt x="365" y="105"/>
                    </a:lnTo>
                    <a:lnTo>
                      <a:pt x="335" y="118"/>
                    </a:lnTo>
                    <a:lnTo>
                      <a:pt x="318" y="124"/>
                    </a:lnTo>
                    <a:lnTo>
                      <a:pt x="298" y="128"/>
                    </a:lnTo>
                    <a:lnTo>
                      <a:pt x="278" y="134"/>
                    </a:lnTo>
                    <a:lnTo>
                      <a:pt x="259" y="137"/>
                    </a:lnTo>
                    <a:lnTo>
                      <a:pt x="239" y="141"/>
                    </a:lnTo>
                    <a:lnTo>
                      <a:pt x="219" y="144"/>
                    </a:lnTo>
                    <a:lnTo>
                      <a:pt x="200" y="147"/>
                    </a:lnTo>
                    <a:lnTo>
                      <a:pt x="181" y="149"/>
                    </a:lnTo>
                    <a:lnTo>
                      <a:pt x="163" y="151"/>
                    </a:lnTo>
                    <a:lnTo>
                      <a:pt x="146" y="153"/>
                    </a:lnTo>
                    <a:lnTo>
                      <a:pt x="131" y="155"/>
                    </a:lnTo>
                    <a:lnTo>
                      <a:pt x="118" y="156"/>
                    </a:lnTo>
                    <a:lnTo>
                      <a:pt x="107" y="156"/>
                    </a:lnTo>
                    <a:lnTo>
                      <a:pt x="98" y="157"/>
                    </a:lnTo>
                    <a:lnTo>
                      <a:pt x="91" y="157"/>
                    </a:lnTo>
                    <a:lnTo>
                      <a:pt x="87" y="157"/>
                    </a:lnTo>
                    <a:lnTo>
                      <a:pt x="78" y="157"/>
                    </a:lnTo>
                    <a:lnTo>
                      <a:pt x="60" y="157"/>
                    </a:lnTo>
                    <a:lnTo>
                      <a:pt x="39" y="156"/>
                    </a:lnTo>
                    <a:lnTo>
                      <a:pt x="18" y="151"/>
                    </a:lnTo>
                    <a:lnTo>
                      <a:pt x="4" y="145"/>
                    </a:lnTo>
                    <a:lnTo>
                      <a:pt x="0" y="135"/>
                    </a:lnTo>
                    <a:lnTo>
                      <a:pt x="10" y="121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1" y="100"/>
                    </a:lnTo>
                    <a:lnTo>
                      <a:pt x="50" y="98"/>
                    </a:lnTo>
                    <a:lnTo>
                      <a:pt x="67" y="95"/>
                    </a:lnTo>
                    <a:lnTo>
                      <a:pt x="88" y="89"/>
                    </a:lnTo>
                    <a:lnTo>
                      <a:pt x="115" y="82"/>
                    </a:lnTo>
                    <a:lnTo>
                      <a:pt x="141" y="74"/>
                    </a:lnTo>
                    <a:lnTo>
                      <a:pt x="168" y="64"/>
                    </a:lnTo>
                    <a:lnTo>
                      <a:pt x="193" y="53"/>
                    </a:lnTo>
                    <a:lnTo>
                      <a:pt x="213" y="4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4"/>
              <p:cNvSpPr>
                <a:spLocks/>
              </p:cNvSpPr>
              <p:nvPr/>
            </p:nvSpPr>
            <p:spPr bwMode="auto">
              <a:xfrm>
                <a:off x="4711" y="2593"/>
                <a:ext cx="198" cy="73"/>
              </a:xfrm>
              <a:custGeom>
                <a:avLst/>
                <a:gdLst/>
                <a:ahLst/>
                <a:cxnLst>
                  <a:cxn ang="0">
                    <a:pos x="41" y="96"/>
                  </a:cxn>
                  <a:cxn ang="0">
                    <a:pos x="46" y="94"/>
                  </a:cxn>
                  <a:cxn ang="0">
                    <a:pos x="60" y="91"/>
                  </a:cxn>
                  <a:cxn ang="0">
                    <a:pos x="81" y="86"/>
                  </a:cxn>
                  <a:cxn ang="0">
                    <a:pos x="107" y="80"/>
                  </a:cxn>
                  <a:cxn ang="0">
                    <a:pos x="135" y="71"/>
                  </a:cxn>
                  <a:cxn ang="0">
                    <a:pos x="164" y="61"/>
                  </a:cxn>
                  <a:cxn ang="0">
                    <a:pos x="189" y="51"/>
                  </a:cxn>
                  <a:cxn ang="0">
                    <a:pos x="211" y="38"/>
                  </a:cxn>
                  <a:cxn ang="0">
                    <a:pos x="230" y="27"/>
                  </a:cxn>
                  <a:cxn ang="0">
                    <a:pos x="249" y="16"/>
                  </a:cxn>
                  <a:cxn ang="0">
                    <a:pos x="268" y="8"/>
                  </a:cxn>
                  <a:cxn ang="0">
                    <a:pos x="287" y="2"/>
                  </a:cxn>
                  <a:cxn ang="0">
                    <a:pos x="307" y="0"/>
                  </a:cxn>
                  <a:cxn ang="0">
                    <a:pos x="326" y="0"/>
                  </a:cxn>
                  <a:cxn ang="0">
                    <a:pos x="345" y="3"/>
                  </a:cxn>
                  <a:cxn ang="0">
                    <a:pos x="362" y="10"/>
                  </a:cxn>
                  <a:cxn ang="0">
                    <a:pos x="378" y="21"/>
                  </a:cxn>
                  <a:cxn ang="0">
                    <a:pos x="390" y="31"/>
                  </a:cxn>
                  <a:cxn ang="0">
                    <a:pos x="395" y="44"/>
                  </a:cxn>
                  <a:cxn ang="0">
                    <a:pos x="397" y="58"/>
                  </a:cxn>
                  <a:cxn ang="0">
                    <a:pos x="391" y="70"/>
                  </a:cxn>
                  <a:cxn ang="0">
                    <a:pos x="378" y="84"/>
                  </a:cxn>
                  <a:cxn ang="0">
                    <a:pos x="357" y="97"/>
                  </a:cxn>
                  <a:cxn ang="0">
                    <a:pos x="327" y="109"/>
                  </a:cxn>
                  <a:cxn ang="0">
                    <a:pos x="310" y="115"/>
                  </a:cxn>
                  <a:cxn ang="0">
                    <a:pos x="292" y="120"/>
                  </a:cxn>
                  <a:cxn ang="0">
                    <a:pos x="272" y="124"/>
                  </a:cxn>
                  <a:cxn ang="0">
                    <a:pos x="254" y="128"/>
                  </a:cxn>
                  <a:cxn ang="0">
                    <a:pos x="234" y="131"/>
                  </a:cxn>
                  <a:cxn ang="0">
                    <a:pos x="215" y="135"/>
                  </a:cxn>
                  <a:cxn ang="0">
                    <a:pos x="196" y="137"/>
                  </a:cxn>
                  <a:cxn ang="0">
                    <a:pos x="178" y="139"/>
                  </a:cxn>
                  <a:cxn ang="0">
                    <a:pos x="160" y="142"/>
                  </a:cxn>
                  <a:cxn ang="0">
                    <a:pos x="144" y="143"/>
                  </a:cxn>
                  <a:cxn ang="0">
                    <a:pos x="131" y="144"/>
                  </a:cxn>
                  <a:cxn ang="0">
                    <a:pos x="118" y="145"/>
                  </a:cxn>
                  <a:cxn ang="0">
                    <a:pos x="106" y="146"/>
                  </a:cxn>
                  <a:cxn ang="0">
                    <a:pos x="98" y="146"/>
                  </a:cxn>
                  <a:cxn ang="0">
                    <a:pos x="91" y="147"/>
                  </a:cxn>
                  <a:cxn ang="0">
                    <a:pos x="88" y="147"/>
                  </a:cxn>
                  <a:cxn ang="0">
                    <a:pos x="78" y="147"/>
                  </a:cxn>
                  <a:cxn ang="0">
                    <a:pos x="60" y="146"/>
                  </a:cxn>
                  <a:cxn ang="0">
                    <a:pos x="40" y="144"/>
                  </a:cxn>
                  <a:cxn ang="0">
                    <a:pos x="19" y="141"/>
                  </a:cxn>
                  <a:cxn ang="0">
                    <a:pos x="5" y="135"/>
                  </a:cxn>
                  <a:cxn ang="0">
                    <a:pos x="0" y="126"/>
                  </a:cxn>
                  <a:cxn ang="0">
                    <a:pos x="11" y="113"/>
                  </a:cxn>
                  <a:cxn ang="0">
                    <a:pos x="41" y="96"/>
                  </a:cxn>
                </a:cxnLst>
                <a:rect l="0" t="0" r="r" b="b"/>
                <a:pathLst>
                  <a:path w="397" h="147">
                    <a:moveTo>
                      <a:pt x="41" y="96"/>
                    </a:moveTo>
                    <a:lnTo>
                      <a:pt x="46" y="94"/>
                    </a:lnTo>
                    <a:lnTo>
                      <a:pt x="60" y="91"/>
                    </a:lnTo>
                    <a:lnTo>
                      <a:pt x="81" y="86"/>
                    </a:lnTo>
                    <a:lnTo>
                      <a:pt x="107" y="80"/>
                    </a:lnTo>
                    <a:lnTo>
                      <a:pt x="135" y="71"/>
                    </a:lnTo>
                    <a:lnTo>
                      <a:pt x="164" y="61"/>
                    </a:lnTo>
                    <a:lnTo>
                      <a:pt x="189" y="51"/>
                    </a:lnTo>
                    <a:lnTo>
                      <a:pt x="211" y="38"/>
                    </a:lnTo>
                    <a:lnTo>
                      <a:pt x="230" y="27"/>
                    </a:lnTo>
                    <a:lnTo>
                      <a:pt x="249" y="16"/>
                    </a:lnTo>
                    <a:lnTo>
                      <a:pt x="268" y="8"/>
                    </a:lnTo>
                    <a:lnTo>
                      <a:pt x="287" y="2"/>
                    </a:lnTo>
                    <a:lnTo>
                      <a:pt x="307" y="0"/>
                    </a:lnTo>
                    <a:lnTo>
                      <a:pt x="326" y="0"/>
                    </a:lnTo>
                    <a:lnTo>
                      <a:pt x="345" y="3"/>
                    </a:lnTo>
                    <a:lnTo>
                      <a:pt x="362" y="10"/>
                    </a:lnTo>
                    <a:lnTo>
                      <a:pt x="378" y="21"/>
                    </a:lnTo>
                    <a:lnTo>
                      <a:pt x="390" y="31"/>
                    </a:lnTo>
                    <a:lnTo>
                      <a:pt x="395" y="44"/>
                    </a:lnTo>
                    <a:lnTo>
                      <a:pt x="397" y="58"/>
                    </a:lnTo>
                    <a:lnTo>
                      <a:pt x="391" y="70"/>
                    </a:lnTo>
                    <a:lnTo>
                      <a:pt x="378" y="84"/>
                    </a:lnTo>
                    <a:lnTo>
                      <a:pt x="357" y="97"/>
                    </a:lnTo>
                    <a:lnTo>
                      <a:pt x="327" y="109"/>
                    </a:lnTo>
                    <a:lnTo>
                      <a:pt x="310" y="115"/>
                    </a:lnTo>
                    <a:lnTo>
                      <a:pt x="292" y="120"/>
                    </a:lnTo>
                    <a:lnTo>
                      <a:pt x="272" y="124"/>
                    </a:lnTo>
                    <a:lnTo>
                      <a:pt x="254" y="128"/>
                    </a:lnTo>
                    <a:lnTo>
                      <a:pt x="234" y="131"/>
                    </a:lnTo>
                    <a:lnTo>
                      <a:pt x="215" y="135"/>
                    </a:lnTo>
                    <a:lnTo>
                      <a:pt x="196" y="137"/>
                    </a:lnTo>
                    <a:lnTo>
                      <a:pt x="178" y="139"/>
                    </a:lnTo>
                    <a:lnTo>
                      <a:pt x="160" y="142"/>
                    </a:lnTo>
                    <a:lnTo>
                      <a:pt x="144" y="143"/>
                    </a:lnTo>
                    <a:lnTo>
                      <a:pt x="131" y="144"/>
                    </a:lnTo>
                    <a:lnTo>
                      <a:pt x="118" y="145"/>
                    </a:lnTo>
                    <a:lnTo>
                      <a:pt x="106" y="146"/>
                    </a:lnTo>
                    <a:lnTo>
                      <a:pt x="98" y="146"/>
                    </a:lnTo>
                    <a:lnTo>
                      <a:pt x="91" y="147"/>
                    </a:lnTo>
                    <a:lnTo>
                      <a:pt x="88" y="147"/>
                    </a:lnTo>
                    <a:lnTo>
                      <a:pt x="78" y="147"/>
                    </a:lnTo>
                    <a:lnTo>
                      <a:pt x="60" y="146"/>
                    </a:lnTo>
                    <a:lnTo>
                      <a:pt x="40" y="144"/>
                    </a:lnTo>
                    <a:lnTo>
                      <a:pt x="19" y="141"/>
                    </a:lnTo>
                    <a:lnTo>
                      <a:pt x="5" y="135"/>
                    </a:lnTo>
                    <a:lnTo>
                      <a:pt x="0" y="126"/>
                    </a:lnTo>
                    <a:lnTo>
                      <a:pt x="11" y="113"/>
                    </a:lnTo>
                    <a:lnTo>
                      <a:pt x="41" y="96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5"/>
              <p:cNvSpPr>
                <a:spLocks/>
              </p:cNvSpPr>
              <p:nvPr/>
            </p:nvSpPr>
            <p:spPr bwMode="auto">
              <a:xfrm>
                <a:off x="4620" y="2176"/>
                <a:ext cx="487" cy="703"/>
              </a:xfrm>
              <a:custGeom>
                <a:avLst/>
                <a:gdLst/>
                <a:ahLst/>
                <a:cxnLst>
                  <a:cxn ang="0">
                    <a:pos x="116" y="586"/>
                  </a:cxn>
                  <a:cxn ang="0">
                    <a:pos x="41" y="591"/>
                  </a:cxn>
                  <a:cxn ang="0">
                    <a:pos x="0" y="514"/>
                  </a:cxn>
                  <a:cxn ang="0">
                    <a:pos x="23" y="392"/>
                  </a:cxn>
                  <a:cxn ang="0">
                    <a:pos x="69" y="300"/>
                  </a:cxn>
                  <a:cxn ang="0">
                    <a:pos x="116" y="218"/>
                  </a:cxn>
                  <a:cxn ang="0">
                    <a:pos x="160" y="145"/>
                  </a:cxn>
                  <a:cxn ang="0">
                    <a:pos x="217" y="90"/>
                  </a:cxn>
                  <a:cxn ang="0">
                    <a:pos x="275" y="59"/>
                  </a:cxn>
                  <a:cxn ang="0">
                    <a:pos x="323" y="35"/>
                  </a:cxn>
                  <a:cxn ang="0">
                    <a:pos x="367" y="14"/>
                  </a:cxn>
                  <a:cxn ang="0">
                    <a:pos x="401" y="4"/>
                  </a:cxn>
                  <a:cxn ang="0">
                    <a:pos x="419" y="9"/>
                  </a:cxn>
                  <a:cxn ang="0">
                    <a:pos x="413" y="51"/>
                  </a:cxn>
                  <a:cxn ang="0">
                    <a:pos x="392" y="171"/>
                  </a:cxn>
                  <a:cxn ang="0">
                    <a:pos x="418" y="212"/>
                  </a:cxn>
                  <a:cxn ang="0">
                    <a:pos x="479" y="130"/>
                  </a:cxn>
                  <a:cxn ang="0">
                    <a:pos x="536" y="68"/>
                  </a:cxn>
                  <a:cxn ang="0">
                    <a:pos x="587" y="20"/>
                  </a:cxn>
                  <a:cxn ang="0">
                    <a:pos x="626" y="0"/>
                  </a:cxn>
                  <a:cxn ang="0">
                    <a:pos x="672" y="16"/>
                  </a:cxn>
                  <a:cxn ang="0">
                    <a:pos x="726" y="46"/>
                  </a:cxn>
                  <a:cxn ang="0">
                    <a:pos x="780" y="77"/>
                  </a:cxn>
                  <a:cxn ang="0">
                    <a:pos x="845" y="120"/>
                  </a:cxn>
                  <a:cxn ang="0">
                    <a:pos x="907" y="168"/>
                  </a:cxn>
                  <a:cxn ang="0">
                    <a:pos x="954" y="221"/>
                  </a:cxn>
                  <a:cxn ang="0">
                    <a:pos x="973" y="277"/>
                  </a:cxn>
                  <a:cxn ang="0">
                    <a:pos x="947" y="429"/>
                  </a:cxn>
                  <a:cxn ang="0">
                    <a:pos x="887" y="613"/>
                  </a:cxn>
                  <a:cxn ang="0">
                    <a:pos x="822" y="745"/>
                  </a:cxn>
                  <a:cxn ang="0">
                    <a:pos x="826" y="810"/>
                  </a:cxn>
                  <a:cxn ang="0">
                    <a:pos x="875" y="862"/>
                  </a:cxn>
                  <a:cxn ang="0">
                    <a:pos x="919" y="955"/>
                  </a:cxn>
                  <a:cxn ang="0">
                    <a:pos x="950" y="1097"/>
                  </a:cxn>
                  <a:cxn ang="0">
                    <a:pos x="936" y="1249"/>
                  </a:cxn>
                  <a:cxn ang="0">
                    <a:pos x="902" y="1312"/>
                  </a:cxn>
                  <a:cxn ang="0">
                    <a:pos x="851" y="1359"/>
                  </a:cxn>
                  <a:cxn ang="0">
                    <a:pos x="787" y="1390"/>
                  </a:cxn>
                  <a:cxn ang="0">
                    <a:pos x="715" y="1405"/>
                  </a:cxn>
                  <a:cxn ang="0">
                    <a:pos x="640" y="1407"/>
                  </a:cxn>
                  <a:cxn ang="0">
                    <a:pos x="563" y="1392"/>
                  </a:cxn>
                  <a:cxn ang="0">
                    <a:pos x="482" y="1354"/>
                  </a:cxn>
                  <a:cxn ang="0">
                    <a:pos x="410" y="1297"/>
                  </a:cxn>
                  <a:cxn ang="0">
                    <a:pos x="355" y="1229"/>
                  </a:cxn>
                  <a:cxn ang="0">
                    <a:pos x="334" y="1153"/>
                  </a:cxn>
                  <a:cxn ang="0">
                    <a:pos x="353" y="1077"/>
                  </a:cxn>
                  <a:cxn ang="0">
                    <a:pos x="400" y="1030"/>
                  </a:cxn>
                  <a:cxn ang="0">
                    <a:pos x="461" y="1007"/>
                  </a:cxn>
                  <a:cxn ang="0">
                    <a:pos x="526" y="994"/>
                  </a:cxn>
                  <a:cxn ang="0">
                    <a:pos x="580" y="978"/>
                  </a:cxn>
                  <a:cxn ang="0">
                    <a:pos x="615" y="947"/>
                  </a:cxn>
                  <a:cxn ang="0">
                    <a:pos x="602" y="854"/>
                  </a:cxn>
                  <a:cxn ang="0">
                    <a:pos x="525" y="783"/>
                  </a:cxn>
                  <a:cxn ang="0">
                    <a:pos x="454" y="781"/>
                  </a:cxn>
                  <a:cxn ang="0">
                    <a:pos x="423" y="778"/>
                  </a:cxn>
                  <a:cxn ang="0">
                    <a:pos x="389" y="735"/>
                  </a:cxn>
                  <a:cxn ang="0">
                    <a:pos x="342" y="682"/>
                  </a:cxn>
                  <a:cxn ang="0">
                    <a:pos x="307" y="636"/>
                  </a:cxn>
                  <a:cxn ang="0">
                    <a:pos x="271" y="594"/>
                  </a:cxn>
                  <a:cxn ang="0">
                    <a:pos x="230" y="568"/>
                  </a:cxn>
                  <a:cxn ang="0">
                    <a:pos x="179" y="563"/>
                  </a:cxn>
                </a:cxnLst>
                <a:rect l="0" t="0" r="r" b="b"/>
                <a:pathLst>
                  <a:path w="973" h="1408">
                    <a:moveTo>
                      <a:pt x="138" y="578"/>
                    </a:moveTo>
                    <a:lnTo>
                      <a:pt x="132" y="581"/>
                    </a:lnTo>
                    <a:lnTo>
                      <a:pt x="116" y="586"/>
                    </a:lnTo>
                    <a:lnTo>
                      <a:pt x="93" y="592"/>
                    </a:lnTo>
                    <a:lnTo>
                      <a:pt x="68" y="594"/>
                    </a:lnTo>
                    <a:lnTo>
                      <a:pt x="41" y="591"/>
                    </a:lnTo>
                    <a:lnTo>
                      <a:pt x="19" y="578"/>
                    </a:lnTo>
                    <a:lnTo>
                      <a:pt x="4" y="554"/>
                    </a:lnTo>
                    <a:lnTo>
                      <a:pt x="0" y="514"/>
                    </a:lnTo>
                    <a:lnTo>
                      <a:pt x="3" y="469"/>
                    </a:lnTo>
                    <a:lnTo>
                      <a:pt x="11" y="429"/>
                    </a:lnTo>
                    <a:lnTo>
                      <a:pt x="23" y="392"/>
                    </a:lnTo>
                    <a:lnTo>
                      <a:pt x="36" y="359"/>
                    </a:lnTo>
                    <a:lnTo>
                      <a:pt x="51" y="328"/>
                    </a:lnTo>
                    <a:lnTo>
                      <a:pt x="69" y="300"/>
                    </a:lnTo>
                    <a:lnTo>
                      <a:pt x="85" y="272"/>
                    </a:lnTo>
                    <a:lnTo>
                      <a:pt x="101" y="244"/>
                    </a:lnTo>
                    <a:lnTo>
                      <a:pt x="116" y="218"/>
                    </a:lnTo>
                    <a:lnTo>
                      <a:pt x="130" y="191"/>
                    </a:lnTo>
                    <a:lnTo>
                      <a:pt x="145" y="168"/>
                    </a:lnTo>
                    <a:lnTo>
                      <a:pt x="160" y="145"/>
                    </a:lnTo>
                    <a:lnTo>
                      <a:pt x="176" y="124"/>
                    </a:lnTo>
                    <a:lnTo>
                      <a:pt x="195" y="106"/>
                    </a:lnTo>
                    <a:lnTo>
                      <a:pt x="217" y="90"/>
                    </a:lnTo>
                    <a:lnTo>
                      <a:pt x="243" y="75"/>
                    </a:lnTo>
                    <a:lnTo>
                      <a:pt x="259" y="67"/>
                    </a:lnTo>
                    <a:lnTo>
                      <a:pt x="275" y="59"/>
                    </a:lnTo>
                    <a:lnTo>
                      <a:pt x="291" y="51"/>
                    </a:lnTo>
                    <a:lnTo>
                      <a:pt x="307" y="43"/>
                    </a:lnTo>
                    <a:lnTo>
                      <a:pt x="323" y="35"/>
                    </a:lnTo>
                    <a:lnTo>
                      <a:pt x="338" y="27"/>
                    </a:lnTo>
                    <a:lnTo>
                      <a:pt x="353" y="20"/>
                    </a:lnTo>
                    <a:lnTo>
                      <a:pt x="367" y="14"/>
                    </a:lnTo>
                    <a:lnTo>
                      <a:pt x="380" y="8"/>
                    </a:lnTo>
                    <a:lnTo>
                      <a:pt x="391" y="5"/>
                    </a:lnTo>
                    <a:lnTo>
                      <a:pt x="401" y="4"/>
                    </a:lnTo>
                    <a:lnTo>
                      <a:pt x="410" y="2"/>
                    </a:lnTo>
                    <a:lnTo>
                      <a:pt x="415" y="5"/>
                    </a:lnTo>
                    <a:lnTo>
                      <a:pt x="419" y="9"/>
                    </a:lnTo>
                    <a:lnTo>
                      <a:pt x="420" y="16"/>
                    </a:lnTo>
                    <a:lnTo>
                      <a:pt x="419" y="25"/>
                    </a:lnTo>
                    <a:lnTo>
                      <a:pt x="413" y="51"/>
                    </a:lnTo>
                    <a:lnTo>
                      <a:pt x="405" y="89"/>
                    </a:lnTo>
                    <a:lnTo>
                      <a:pt x="397" y="130"/>
                    </a:lnTo>
                    <a:lnTo>
                      <a:pt x="392" y="171"/>
                    </a:lnTo>
                    <a:lnTo>
                      <a:pt x="393" y="203"/>
                    </a:lnTo>
                    <a:lnTo>
                      <a:pt x="400" y="219"/>
                    </a:lnTo>
                    <a:lnTo>
                      <a:pt x="418" y="212"/>
                    </a:lnTo>
                    <a:lnTo>
                      <a:pt x="445" y="175"/>
                    </a:lnTo>
                    <a:lnTo>
                      <a:pt x="461" y="152"/>
                    </a:lnTo>
                    <a:lnTo>
                      <a:pt x="479" y="130"/>
                    </a:lnTo>
                    <a:lnTo>
                      <a:pt x="497" y="108"/>
                    </a:lnTo>
                    <a:lnTo>
                      <a:pt x="517" y="88"/>
                    </a:lnTo>
                    <a:lnTo>
                      <a:pt x="536" y="68"/>
                    </a:lnTo>
                    <a:lnTo>
                      <a:pt x="555" y="51"/>
                    </a:lnTo>
                    <a:lnTo>
                      <a:pt x="572" y="35"/>
                    </a:lnTo>
                    <a:lnTo>
                      <a:pt x="587" y="20"/>
                    </a:lnTo>
                    <a:lnTo>
                      <a:pt x="601" y="8"/>
                    </a:lnTo>
                    <a:lnTo>
                      <a:pt x="613" y="2"/>
                    </a:lnTo>
                    <a:lnTo>
                      <a:pt x="626" y="0"/>
                    </a:lnTo>
                    <a:lnTo>
                      <a:pt x="640" y="2"/>
                    </a:lnTo>
                    <a:lnTo>
                      <a:pt x="655" y="8"/>
                    </a:lnTo>
                    <a:lnTo>
                      <a:pt x="672" y="16"/>
                    </a:lnTo>
                    <a:lnTo>
                      <a:pt x="691" y="27"/>
                    </a:lnTo>
                    <a:lnTo>
                      <a:pt x="712" y="39"/>
                    </a:lnTo>
                    <a:lnTo>
                      <a:pt x="726" y="46"/>
                    </a:lnTo>
                    <a:lnTo>
                      <a:pt x="742" y="55"/>
                    </a:lnTo>
                    <a:lnTo>
                      <a:pt x="760" y="66"/>
                    </a:lnTo>
                    <a:lnTo>
                      <a:pt x="780" y="77"/>
                    </a:lnTo>
                    <a:lnTo>
                      <a:pt x="801" y="91"/>
                    </a:lnTo>
                    <a:lnTo>
                      <a:pt x="823" y="105"/>
                    </a:lnTo>
                    <a:lnTo>
                      <a:pt x="845" y="120"/>
                    </a:lnTo>
                    <a:lnTo>
                      <a:pt x="867" y="135"/>
                    </a:lnTo>
                    <a:lnTo>
                      <a:pt x="887" y="151"/>
                    </a:lnTo>
                    <a:lnTo>
                      <a:pt x="907" y="168"/>
                    </a:lnTo>
                    <a:lnTo>
                      <a:pt x="925" y="186"/>
                    </a:lnTo>
                    <a:lnTo>
                      <a:pt x="940" y="204"/>
                    </a:lnTo>
                    <a:lnTo>
                      <a:pt x="954" y="221"/>
                    </a:lnTo>
                    <a:lnTo>
                      <a:pt x="965" y="240"/>
                    </a:lnTo>
                    <a:lnTo>
                      <a:pt x="970" y="258"/>
                    </a:lnTo>
                    <a:lnTo>
                      <a:pt x="973" y="277"/>
                    </a:lnTo>
                    <a:lnTo>
                      <a:pt x="969" y="319"/>
                    </a:lnTo>
                    <a:lnTo>
                      <a:pt x="961" y="371"/>
                    </a:lnTo>
                    <a:lnTo>
                      <a:pt x="947" y="429"/>
                    </a:lnTo>
                    <a:lnTo>
                      <a:pt x="930" y="491"/>
                    </a:lnTo>
                    <a:lnTo>
                      <a:pt x="909" y="553"/>
                    </a:lnTo>
                    <a:lnTo>
                      <a:pt x="887" y="613"/>
                    </a:lnTo>
                    <a:lnTo>
                      <a:pt x="863" y="666"/>
                    </a:lnTo>
                    <a:lnTo>
                      <a:pt x="839" y="711"/>
                    </a:lnTo>
                    <a:lnTo>
                      <a:pt x="822" y="745"/>
                    </a:lnTo>
                    <a:lnTo>
                      <a:pt x="815" y="773"/>
                    </a:lnTo>
                    <a:lnTo>
                      <a:pt x="817" y="794"/>
                    </a:lnTo>
                    <a:lnTo>
                      <a:pt x="826" y="810"/>
                    </a:lnTo>
                    <a:lnTo>
                      <a:pt x="841" y="826"/>
                    </a:lnTo>
                    <a:lnTo>
                      <a:pt x="858" y="842"/>
                    </a:lnTo>
                    <a:lnTo>
                      <a:pt x="875" y="862"/>
                    </a:lnTo>
                    <a:lnTo>
                      <a:pt x="890" y="886"/>
                    </a:lnTo>
                    <a:lnTo>
                      <a:pt x="904" y="917"/>
                    </a:lnTo>
                    <a:lnTo>
                      <a:pt x="919" y="955"/>
                    </a:lnTo>
                    <a:lnTo>
                      <a:pt x="931" y="999"/>
                    </a:lnTo>
                    <a:lnTo>
                      <a:pt x="943" y="1046"/>
                    </a:lnTo>
                    <a:lnTo>
                      <a:pt x="950" y="1097"/>
                    </a:lnTo>
                    <a:lnTo>
                      <a:pt x="951" y="1148"/>
                    </a:lnTo>
                    <a:lnTo>
                      <a:pt x="947" y="1199"/>
                    </a:lnTo>
                    <a:lnTo>
                      <a:pt x="936" y="1249"/>
                    </a:lnTo>
                    <a:lnTo>
                      <a:pt x="927" y="1272"/>
                    </a:lnTo>
                    <a:lnTo>
                      <a:pt x="915" y="1292"/>
                    </a:lnTo>
                    <a:lnTo>
                      <a:pt x="902" y="1312"/>
                    </a:lnTo>
                    <a:lnTo>
                      <a:pt x="887" y="1329"/>
                    </a:lnTo>
                    <a:lnTo>
                      <a:pt x="870" y="1345"/>
                    </a:lnTo>
                    <a:lnTo>
                      <a:pt x="851" y="1359"/>
                    </a:lnTo>
                    <a:lnTo>
                      <a:pt x="831" y="1371"/>
                    </a:lnTo>
                    <a:lnTo>
                      <a:pt x="810" y="1381"/>
                    </a:lnTo>
                    <a:lnTo>
                      <a:pt x="787" y="1390"/>
                    </a:lnTo>
                    <a:lnTo>
                      <a:pt x="764" y="1397"/>
                    </a:lnTo>
                    <a:lnTo>
                      <a:pt x="740" y="1402"/>
                    </a:lnTo>
                    <a:lnTo>
                      <a:pt x="715" y="1405"/>
                    </a:lnTo>
                    <a:lnTo>
                      <a:pt x="691" y="1408"/>
                    </a:lnTo>
                    <a:lnTo>
                      <a:pt x="665" y="1408"/>
                    </a:lnTo>
                    <a:lnTo>
                      <a:pt x="640" y="1407"/>
                    </a:lnTo>
                    <a:lnTo>
                      <a:pt x="615" y="1404"/>
                    </a:lnTo>
                    <a:lnTo>
                      <a:pt x="589" y="1400"/>
                    </a:lnTo>
                    <a:lnTo>
                      <a:pt x="563" y="1392"/>
                    </a:lnTo>
                    <a:lnTo>
                      <a:pt x="536" y="1381"/>
                    </a:lnTo>
                    <a:lnTo>
                      <a:pt x="509" y="1369"/>
                    </a:lnTo>
                    <a:lnTo>
                      <a:pt x="482" y="1354"/>
                    </a:lnTo>
                    <a:lnTo>
                      <a:pt x="457" y="1336"/>
                    </a:lnTo>
                    <a:lnTo>
                      <a:pt x="433" y="1318"/>
                    </a:lnTo>
                    <a:lnTo>
                      <a:pt x="410" y="1297"/>
                    </a:lnTo>
                    <a:lnTo>
                      <a:pt x="389" y="1275"/>
                    </a:lnTo>
                    <a:lnTo>
                      <a:pt x="370" y="1252"/>
                    </a:lnTo>
                    <a:lnTo>
                      <a:pt x="355" y="1229"/>
                    </a:lnTo>
                    <a:lnTo>
                      <a:pt x="344" y="1204"/>
                    </a:lnTo>
                    <a:lnTo>
                      <a:pt x="337" y="1178"/>
                    </a:lnTo>
                    <a:lnTo>
                      <a:pt x="334" y="1153"/>
                    </a:lnTo>
                    <a:lnTo>
                      <a:pt x="335" y="1127"/>
                    </a:lnTo>
                    <a:lnTo>
                      <a:pt x="342" y="1101"/>
                    </a:lnTo>
                    <a:lnTo>
                      <a:pt x="353" y="1077"/>
                    </a:lnTo>
                    <a:lnTo>
                      <a:pt x="367" y="1059"/>
                    </a:lnTo>
                    <a:lnTo>
                      <a:pt x="382" y="1043"/>
                    </a:lnTo>
                    <a:lnTo>
                      <a:pt x="400" y="1030"/>
                    </a:lnTo>
                    <a:lnTo>
                      <a:pt x="420" y="1019"/>
                    </a:lnTo>
                    <a:lnTo>
                      <a:pt x="441" y="1013"/>
                    </a:lnTo>
                    <a:lnTo>
                      <a:pt x="461" y="1007"/>
                    </a:lnTo>
                    <a:lnTo>
                      <a:pt x="483" y="1001"/>
                    </a:lnTo>
                    <a:lnTo>
                      <a:pt x="505" y="998"/>
                    </a:lnTo>
                    <a:lnTo>
                      <a:pt x="526" y="994"/>
                    </a:lnTo>
                    <a:lnTo>
                      <a:pt x="545" y="990"/>
                    </a:lnTo>
                    <a:lnTo>
                      <a:pt x="564" y="985"/>
                    </a:lnTo>
                    <a:lnTo>
                      <a:pt x="580" y="978"/>
                    </a:lnTo>
                    <a:lnTo>
                      <a:pt x="594" y="970"/>
                    </a:lnTo>
                    <a:lnTo>
                      <a:pt x="606" y="960"/>
                    </a:lnTo>
                    <a:lnTo>
                      <a:pt x="615" y="947"/>
                    </a:lnTo>
                    <a:lnTo>
                      <a:pt x="621" y="916"/>
                    </a:lnTo>
                    <a:lnTo>
                      <a:pt x="616" y="885"/>
                    </a:lnTo>
                    <a:lnTo>
                      <a:pt x="602" y="854"/>
                    </a:lnTo>
                    <a:lnTo>
                      <a:pt x="580" y="825"/>
                    </a:lnTo>
                    <a:lnTo>
                      <a:pt x="553" y="801"/>
                    </a:lnTo>
                    <a:lnTo>
                      <a:pt x="525" y="783"/>
                    </a:lnTo>
                    <a:lnTo>
                      <a:pt x="497" y="774"/>
                    </a:lnTo>
                    <a:lnTo>
                      <a:pt x="473" y="775"/>
                    </a:lnTo>
                    <a:lnTo>
                      <a:pt x="454" y="781"/>
                    </a:lnTo>
                    <a:lnTo>
                      <a:pt x="441" y="783"/>
                    </a:lnTo>
                    <a:lnTo>
                      <a:pt x="431" y="782"/>
                    </a:lnTo>
                    <a:lnTo>
                      <a:pt x="423" y="778"/>
                    </a:lnTo>
                    <a:lnTo>
                      <a:pt x="415" y="768"/>
                    </a:lnTo>
                    <a:lnTo>
                      <a:pt x="404" y="755"/>
                    </a:lnTo>
                    <a:lnTo>
                      <a:pt x="389" y="735"/>
                    </a:lnTo>
                    <a:lnTo>
                      <a:pt x="367" y="711"/>
                    </a:lnTo>
                    <a:lnTo>
                      <a:pt x="354" y="697"/>
                    </a:lnTo>
                    <a:lnTo>
                      <a:pt x="342" y="682"/>
                    </a:lnTo>
                    <a:lnTo>
                      <a:pt x="330" y="667"/>
                    </a:lnTo>
                    <a:lnTo>
                      <a:pt x="319" y="651"/>
                    </a:lnTo>
                    <a:lnTo>
                      <a:pt x="307" y="636"/>
                    </a:lnTo>
                    <a:lnTo>
                      <a:pt x="296" y="621"/>
                    </a:lnTo>
                    <a:lnTo>
                      <a:pt x="283" y="607"/>
                    </a:lnTo>
                    <a:lnTo>
                      <a:pt x="271" y="594"/>
                    </a:lnTo>
                    <a:lnTo>
                      <a:pt x="258" y="584"/>
                    </a:lnTo>
                    <a:lnTo>
                      <a:pt x="244" y="575"/>
                    </a:lnTo>
                    <a:lnTo>
                      <a:pt x="230" y="568"/>
                    </a:lnTo>
                    <a:lnTo>
                      <a:pt x="214" y="563"/>
                    </a:lnTo>
                    <a:lnTo>
                      <a:pt x="196" y="562"/>
                    </a:lnTo>
                    <a:lnTo>
                      <a:pt x="179" y="563"/>
                    </a:lnTo>
                    <a:lnTo>
                      <a:pt x="160" y="569"/>
                    </a:lnTo>
                    <a:lnTo>
                      <a:pt x="138" y="5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6"/>
              <p:cNvSpPr>
                <a:spLocks/>
              </p:cNvSpPr>
              <p:nvPr/>
            </p:nvSpPr>
            <p:spPr bwMode="auto">
              <a:xfrm>
                <a:off x="4636" y="2178"/>
                <a:ext cx="468" cy="697"/>
              </a:xfrm>
              <a:custGeom>
                <a:avLst/>
                <a:gdLst/>
                <a:ahLst/>
                <a:cxnLst>
                  <a:cxn ang="0">
                    <a:pos x="364" y="33"/>
                  </a:cxn>
                  <a:cxn ang="0">
                    <a:pos x="405" y="59"/>
                  </a:cxn>
                  <a:cxn ang="0">
                    <a:pos x="445" y="91"/>
                  </a:cxn>
                  <a:cxn ang="0">
                    <a:pos x="467" y="127"/>
                  </a:cxn>
                  <a:cxn ang="0">
                    <a:pos x="456" y="210"/>
                  </a:cxn>
                  <a:cxn ang="0">
                    <a:pos x="416" y="327"/>
                  </a:cxn>
                  <a:cxn ang="0">
                    <a:pos x="392" y="388"/>
                  </a:cxn>
                  <a:cxn ang="0">
                    <a:pos x="412" y="418"/>
                  </a:cxn>
                  <a:cxn ang="0">
                    <a:pos x="424" y="435"/>
                  </a:cxn>
                  <a:cxn ang="0">
                    <a:pos x="447" y="495"/>
                  </a:cxn>
                  <a:cxn ang="0">
                    <a:pos x="456" y="595"/>
                  </a:cxn>
                  <a:cxn ang="0">
                    <a:pos x="434" y="651"/>
                  </a:cxn>
                  <a:cxn ang="0">
                    <a:pos x="399" y="680"/>
                  </a:cxn>
                  <a:cxn ang="0">
                    <a:pos x="354" y="694"/>
                  </a:cxn>
                  <a:cxn ang="0">
                    <a:pos x="305" y="696"/>
                  </a:cxn>
                  <a:cxn ang="0">
                    <a:pos x="263" y="688"/>
                  </a:cxn>
                  <a:cxn ang="0">
                    <a:pos x="223" y="669"/>
                  </a:cxn>
                  <a:cxn ang="0">
                    <a:pos x="188" y="641"/>
                  </a:cxn>
                  <a:cxn ang="0">
                    <a:pos x="165" y="606"/>
                  </a:cxn>
                  <a:cxn ang="0">
                    <a:pos x="159" y="558"/>
                  </a:cxn>
                  <a:cxn ang="0">
                    <a:pos x="176" y="526"/>
                  </a:cxn>
                  <a:cxn ang="0">
                    <a:pos x="198" y="510"/>
                  </a:cxn>
                  <a:cxn ang="0">
                    <a:pos x="225" y="501"/>
                  </a:cxn>
                  <a:cxn ang="0">
                    <a:pos x="251" y="495"/>
                  </a:cxn>
                  <a:cxn ang="0">
                    <a:pos x="276" y="487"/>
                  </a:cxn>
                  <a:cxn ang="0">
                    <a:pos x="293" y="473"/>
                  </a:cxn>
                  <a:cxn ang="0">
                    <a:pos x="287" y="422"/>
                  </a:cxn>
                  <a:cxn ang="0">
                    <a:pos x="236" y="383"/>
                  </a:cxn>
                  <a:cxn ang="0">
                    <a:pos x="209" y="385"/>
                  </a:cxn>
                  <a:cxn ang="0">
                    <a:pos x="198" y="383"/>
                  </a:cxn>
                  <a:cxn ang="0">
                    <a:pos x="188" y="374"/>
                  </a:cxn>
                  <a:cxn ang="0">
                    <a:pos x="174" y="358"/>
                  </a:cxn>
                  <a:cxn ang="0">
                    <a:pos x="162" y="345"/>
                  </a:cxn>
                  <a:cxn ang="0">
                    <a:pos x="153" y="332"/>
                  </a:cxn>
                  <a:cxn ang="0">
                    <a:pos x="137" y="312"/>
                  </a:cxn>
                  <a:cxn ang="0">
                    <a:pos x="118" y="292"/>
                  </a:cxn>
                  <a:cxn ang="0">
                    <a:pos x="95" y="281"/>
                  </a:cxn>
                  <a:cxn ang="0">
                    <a:pos x="66" y="282"/>
                  </a:cxn>
                  <a:cxn ang="0">
                    <a:pos x="48" y="287"/>
                  </a:cxn>
                  <a:cxn ang="0">
                    <a:pos x="17" y="292"/>
                  </a:cxn>
                  <a:cxn ang="0">
                    <a:pos x="14" y="159"/>
                  </a:cxn>
                  <a:cxn ang="0">
                    <a:pos x="44" y="107"/>
                  </a:cxn>
                  <a:cxn ang="0">
                    <a:pos x="71" y="64"/>
                  </a:cxn>
                  <a:cxn ang="0">
                    <a:pos x="102" y="38"/>
                  </a:cxn>
                  <a:cxn ang="0">
                    <a:pos x="115" y="32"/>
                  </a:cxn>
                  <a:cxn ang="0">
                    <a:pos x="141" y="20"/>
                  </a:cxn>
                  <a:cxn ang="0">
                    <a:pos x="165" y="9"/>
                  </a:cxn>
                  <a:cxn ang="0">
                    <a:pos x="188" y="5"/>
                  </a:cxn>
                  <a:cxn ang="0">
                    <a:pos x="189" y="28"/>
                  </a:cxn>
                  <a:cxn ang="0">
                    <a:pos x="180" y="96"/>
                  </a:cxn>
                  <a:cxn ang="0">
                    <a:pos x="198" y="103"/>
                  </a:cxn>
                  <a:cxn ang="0">
                    <a:pos x="217" y="76"/>
                  </a:cxn>
                  <a:cxn ang="0">
                    <a:pos x="254" y="34"/>
                  </a:cxn>
                  <a:cxn ang="0">
                    <a:pos x="286" y="4"/>
                  </a:cxn>
                  <a:cxn ang="0">
                    <a:pos x="313" y="4"/>
                  </a:cxn>
                </a:cxnLst>
                <a:rect l="0" t="0" r="r" b="b"/>
                <a:pathLst>
                  <a:path w="468" h="697">
                    <a:moveTo>
                      <a:pt x="341" y="20"/>
                    </a:moveTo>
                    <a:lnTo>
                      <a:pt x="347" y="23"/>
                    </a:lnTo>
                    <a:lnTo>
                      <a:pt x="355" y="28"/>
                    </a:lnTo>
                    <a:lnTo>
                      <a:pt x="364" y="33"/>
                    </a:lnTo>
                    <a:lnTo>
                      <a:pt x="374" y="39"/>
                    </a:lnTo>
                    <a:lnTo>
                      <a:pt x="384" y="45"/>
                    </a:lnTo>
                    <a:lnTo>
                      <a:pt x="395" y="51"/>
                    </a:lnTo>
                    <a:lnTo>
                      <a:pt x="405" y="59"/>
                    </a:lnTo>
                    <a:lnTo>
                      <a:pt x="416" y="66"/>
                    </a:lnTo>
                    <a:lnTo>
                      <a:pt x="426" y="74"/>
                    </a:lnTo>
                    <a:lnTo>
                      <a:pt x="436" y="83"/>
                    </a:lnTo>
                    <a:lnTo>
                      <a:pt x="445" y="91"/>
                    </a:lnTo>
                    <a:lnTo>
                      <a:pt x="453" y="100"/>
                    </a:lnTo>
                    <a:lnTo>
                      <a:pt x="459" y="109"/>
                    </a:lnTo>
                    <a:lnTo>
                      <a:pt x="464" y="118"/>
                    </a:lnTo>
                    <a:lnTo>
                      <a:pt x="467" y="127"/>
                    </a:lnTo>
                    <a:lnTo>
                      <a:pt x="468" y="136"/>
                    </a:lnTo>
                    <a:lnTo>
                      <a:pt x="466" y="156"/>
                    </a:lnTo>
                    <a:lnTo>
                      <a:pt x="462" y="182"/>
                    </a:lnTo>
                    <a:lnTo>
                      <a:pt x="456" y="210"/>
                    </a:lnTo>
                    <a:lnTo>
                      <a:pt x="448" y="241"/>
                    </a:lnTo>
                    <a:lnTo>
                      <a:pt x="438" y="271"/>
                    </a:lnTo>
                    <a:lnTo>
                      <a:pt x="428" y="301"/>
                    </a:lnTo>
                    <a:lnTo>
                      <a:pt x="416" y="327"/>
                    </a:lnTo>
                    <a:lnTo>
                      <a:pt x="404" y="350"/>
                    </a:lnTo>
                    <a:lnTo>
                      <a:pt x="396" y="365"/>
                    </a:lnTo>
                    <a:lnTo>
                      <a:pt x="392" y="378"/>
                    </a:lnTo>
                    <a:lnTo>
                      <a:pt x="392" y="388"/>
                    </a:lnTo>
                    <a:lnTo>
                      <a:pt x="394" y="396"/>
                    </a:lnTo>
                    <a:lnTo>
                      <a:pt x="399" y="403"/>
                    </a:lnTo>
                    <a:lnTo>
                      <a:pt x="405" y="410"/>
                    </a:lnTo>
                    <a:lnTo>
                      <a:pt x="412" y="418"/>
                    </a:lnTo>
                    <a:lnTo>
                      <a:pt x="419" y="427"/>
                    </a:lnTo>
                    <a:lnTo>
                      <a:pt x="421" y="430"/>
                    </a:lnTo>
                    <a:lnTo>
                      <a:pt x="423" y="432"/>
                    </a:lnTo>
                    <a:lnTo>
                      <a:pt x="424" y="435"/>
                    </a:lnTo>
                    <a:lnTo>
                      <a:pt x="426" y="438"/>
                    </a:lnTo>
                    <a:lnTo>
                      <a:pt x="433" y="453"/>
                    </a:lnTo>
                    <a:lnTo>
                      <a:pt x="440" y="473"/>
                    </a:lnTo>
                    <a:lnTo>
                      <a:pt x="447" y="495"/>
                    </a:lnTo>
                    <a:lnTo>
                      <a:pt x="453" y="519"/>
                    </a:lnTo>
                    <a:lnTo>
                      <a:pt x="456" y="544"/>
                    </a:lnTo>
                    <a:lnTo>
                      <a:pt x="458" y="570"/>
                    </a:lnTo>
                    <a:lnTo>
                      <a:pt x="456" y="595"/>
                    </a:lnTo>
                    <a:lnTo>
                      <a:pt x="450" y="620"/>
                    </a:lnTo>
                    <a:lnTo>
                      <a:pt x="446" y="631"/>
                    </a:lnTo>
                    <a:lnTo>
                      <a:pt x="441" y="642"/>
                    </a:lnTo>
                    <a:lnTo>
                      <a:pt x="434" y="651"/>
                    </a:lnTo>
                    <a:lnTo>
                      <a:pt x="426" y="660"/>
                    </a:lnTo>
                    <a:lnTo>
                      <a:pt x="418" y="667"/>
                    </a:lnTo>
                    <a:lnTo>
                      <a:pt x="408" y="674"/>
                    </a:lnTo>
                    <a:lnTo>
                      <a:pt x="399" y="680"/>
                    </a:lnTo>
                    <a:lnTo>
                      <a:pt x="388" y="684"/>
                    </a:lnTo>
                    <a:lnTo>
                      <a:pt x="377" y="688"/>
                    </a:lnTo>
                    <a:lnTo>
                      <a:pt x="366" y="692"/>
                    </a:lnTo>
                    <a:lnTo>
                      <a:pt x="354" y="694"/>
                    </a:lnTo>
                    <a:lnTo>
                      <a:pt x="342" y="696"/>
                    </a:lnTo>
                    <a:lnTo>
                      <a:pt x="329" y="697"/>
                    </a:lnTo>
                    <a:lnTo>
                      <a:pt x="317" y="697"/>
                    </a:lnTo>
                    <a:lnTo>
                      <a:pt x="305" y="696"/>
                    </a:lnTo>
                    <a:lnTo>
                      <a:pt x="293" y="695"/>
                    </a:lnTo>
                    <a:lnTo>
                      <a:pt x="283" y="694"/>
                    </a:lnTo>
                    <a:lnTo>
                      <a:pt x="273" y="691"/>
                    </a:lnTo>
                    <a:lnTo>
                      <a:pt x="263" y="688"/>
                    </a:lnTo>
                    <a:lnTo>
                      <a:pt x="253" y="684"/>
                    </a:lnTo>
                    <a:lnTo>
                      <a:pt x="243" y="680"/>
                    </a:lnTo>
                    <a:lnTo>
                      <a:pt x="233" y="675"/>
                    </a:lnTo>
                    <a:lnTo>
                      <a:pt x="223" y="669"/>
                    </a:lnTo>
                    <a:lnTo>
                      <a:pt x="214" y="662"/>
                    </a:lnTo>
                    <a:lnTo>
                      <a:pt x="205" y="656"/>
                    </a:lnTo>
                    <a:lnTo>
                      <a:pt x="196" y="649"/>
                    </a:lnTo>
                    <a:lnTo>
                      <a:pt x="188" y="641"/>
                    </a:lnTo>
                    <a:lnTo>
                      <a:pt x="181" y="632"/>
                    </a:lnTo>
                    <a:lnTo>
                      <a:pt x="175" y="624"/>
                    </a:lnTo>
                    <a:lnTo>
                      <a:pt x="169" y="615"/>
                    </a:lnTo>
                    <a:lnTo>
                      <a:pt x="165" y="606"/>
                    </a:lnTo>
                    <a:lnTo>
                      <a:pt x="161" y="597"/>
                    </a:lnTo>
                    <a:lnTo>
                      <a:pt x="158" y="584"/>
                    </a:lnTo>
                    <a:lnTo>
                      <a:pt x="157" y="571"/>
                    </a:lnTo>
                    <a:lnTo>
                      <a:pt x="159" y="558"/>
                    </a:lnTo>
                    <a:lnTo>
                      <a:pt x="163" y="546"/>
                    </a:lnTo>
                    <a:lnTo>
                      <a:pt x="166" y="539"/>
                    </a:lnTo>
                    <a:lnTo>
                      <a:pt x="171" y="532"/>
                    </a:lnTo>
                    <a:lnTo>
                      <a:pt x="176" y="526"/>
                    </a:lnTo>
                    <a:lnTo>
                      <a:pt x="181" y="522"/>
                    </a:lnTo>
                    <a:lnTo>
                      <a:pt x="186" y="517"/>
                    </a:lnTo>
                    <a:lnTo>
                      <a:pt x="192" y="514"/>
                    </a:lnTo>
                    <a:lnTo>
                      <a:pt x="198" y="510"/>
                    </a:lnTo>
                    <a:lnTo>
                      <a:pt x="204" y="507"/>
                    </a:lnTo>
                    <a:lnTo>
                      <a:pt x="211" y="505"/>
                    </a:lnTo>
                    <a:lnTo>
                      <a:pt x="218" y="503"/>
                    </a:lnTo>
                    <a:lnTo>
                      <a:pt x="225" y="501"/>
                    </a:lnTo>
                    <a:lnTo>
                      <a:pt x="232" y="499"/>
                    </a:lnTo>
                    <a:lnTo>
                      <a:pt x="238" y="498"/>
                    </a:lnTo>
                    <a:lnTo>
                      <a:pt x="245" y="496"/>
                    </a:lnTo>
                    <a:lnTo>
                      <a:pt x="251" y="495"/>
                    </a:lnTo>
                    <a:lnTo>
                      <a:pt x="257" y="493"/>
                    </a:lnTo>
                    <a:lnTo>
                      <a:pt x="264" y="491"/>
                    </a:lnTo>
                    <a:lnTo>
                      <a:pt x="270" y="489"/>
                    </a:lnTo>
                    <a:lnTo>
                      <a:pt x="276" y="487"/>
                    </a:lnTo>
                    <a:lnTo>
                      <a:pt x="281" y="484"/>
                    </a:lnTo>
                    <a:lnTo>
                      <a:pt x="285" y="481"/>
                    </a:lnTo>
                    <a:lnTo>
                      <a:pt x="289" y="477"/>
                    </a:lnTo>
                    <a:lnTo>
                      <a:pt x="293" y="473"/>
                    </a:lnTo>
                    <a:lnTo>
                      <a:pt x="295" y="468"/>
                    </a:lnTo>
                    <a:lnTo>
                      <a:pt x="297" y="453"/>
                    </a:lnTo>
                    <a:lnTo>
                      <a:pt x="294" y="437"/>
                    </a:lnTo>
                    <a:lnTo>
                      <a:pt x="287" y="422"/>
                    </a:lnTo>
                    <a:lnTo>
                      <a:pt x="276" y="408"/>
                    </a:lnTo>
                    <a:lnTo>
                      <a:pt x="263" y="396"/>
                    </a:lnTo>
                    <a:lnTo>
                      <a:pt x="249" y="387"/>
                    </a:lnTo>
                    <a:lnTo>
                      <a:pt x="236" y="383"/>
                    </a:lnTo>
                    <a:lnTo>
                      <a:pt x="223" y="383"/>
                    </a:lnTo>
                    <a:lnTo>
                      <a:pt x="217" y="384"/>
                    </a:lnTo>
                    <a:lnTo>
                      <a:pt x="213" y="385"/>
                    </a:lnTo>
                    <a:lnTo>
                      <a:pt x="209" y="385"/>
                    </a:lnTo>
                    <a:lnTo>
                      <a:pt x="206" y="386"/>
                    </a:lnTo>
                    <a:lnTo>
                      <a:pt x="203" y="385"/>
                    </a:lnTo>
                    <a:lnTo>
                      <a:pt x="200" y="384"/>
                    </a:lnTo>
                    <a:lnTo>
                      <a:pt x="198" y="383"/>
                    </a:lnTo>
                    <a:lnTo>
                      <a:pt x="195" y="381"/>
                    </a:lnTo>
                    <a:lnTo>
                      <a:pt x="193" y="379"/>
                    </a:lnTo>
                    <a:lnTo>
                      <a:pt x="191" y="377"/>
                    </a:lnTo>
                    <a:lnTo>
                      <a:pt x="188" y="374"/>
                    </a:lnTo>
                    <a:lnTo>
                      <a:pt x="185" y="370"/>
                    </a:lnTo>
                    <a:lnTo>
                      <a:pt x="182" y="367"/>
                    </a:lnTo>
                    <a:lnTo>
                      <a:pt x="179" y="363"/>
                    </a:lnTo>
                    <a:lnTo>
                      <a:pt x="174" y="358"/>
                    </a:lnTo>
                    <a:lnTo>
                      <a:pt x="169" y="353"/>
                    </a:lnTo>
                    <a:lnTo>
                      <a:pt x="167" y="350"/>
                    </a:lnTo>
                    <a:lnTo>
                      <a:pt x="165" y="347"/>
                    </a:lnTo>
                    <a:lnTo>
                      <a:pt x="162" y="345"/>
                    </a:lnTo>
                    <a:lnTo>
                      <a:pt x="160" y="342"/>
                    </a:lnTo>
                    <a:lnTo>
                      <a:pt x="158" y="339"/>
                    </a:lnTo>
                    <a:lnTo>
                      <a:pt x="156" y="335"/>
                    </a:lnTo>
                    <a:lnTo>
                      <a:pt x="153" y="332"/>
                    </a:lnTo>
                    <a:lnTo>
                      <a:pt x="151" y="330"/>
                    </a:lnTo>
                    <a:lnTo>
                      <a:pt x="146" y="323"/>
                    </a:lnTo>
                    <a:lnTo>
                      <a:pt x="142" y="318"/>
                    </a:lnTo>
                    <a:lnTo>
                      <a:pt x="137" y="312"/>
                    </a:lnTo>
                    <a:lnTo>
                      <a:pt x="133" y="307"/>
                    </a:lnTo>
                    <a:lnTo>
                      <a:pt x="128" y="301"/>
                    </a:lnTo>
                    <a:lnTo>
                      <a:pt x="123" y="297"/>
                    </a:lnTo>
                    <a:lnTo>
                      <a:pt x="118" y="292"/>
                    </a:lnTo>
                    <a:lnTo>
                      <a:pt x="113" y="289"/>
                    </a:lnTo>
                    <a:lnTo>
                      <a:pt x="107" y="285"/>
                    </a:lnTo>
                    <a:lnTo>
                      <a:pt x="101" y="283"/>
                    </a:lnTo>
                    <a:lnTo>
                      <a:pt x="95" y="281"/>
                    </a:lnTo>
                    <a:lnTo>
                      <a:pt x="89" y="280"/>
                    </a:lnTo>
                    <a:lnTo>
                      <a:pt x="81" y="279"/>
                    </a:lnTo>
                    <a:lnTo>
                      <a:pt x="74" y="280"/>
                    </a:lnTo>
                    <a:lnTo>
                      <a:pt x="66" y="282"/>
                    </a:lnTo>
                    <a:lnTo>
                      <a:pt x="57" y="284"/>
                    </a:lnTo>
                    <a:lnTo>
                      <a:pt x="55" y="285"/>
                    </a:lnTo>
                    <a:lnTo>
                      <a:pt x="52" y="285"/>
                    </a:lnTo>
                    <a:lnTo>
                      <a:pt x="48" y="287"/>
                    </a:lnTo>
                    <a:lnTo>
                      <a:pt x="43" y="289"/>
                    </a:lnTo>
                    <a:lnTo>
                      <a:pt x="35" y="290"/>
                    </a:lnTo>
                    <a:lnTo>
                      <a:pt x="26" y="292"/>
                    </a:lnTo>
                    <a:lnTo>
                      <a:pt x="17" y="292"/>
                    </a:lnTo>
                    <a:lnTo>
                      <a:pt x="8" y="290"/>
                    </a:lnTo>
                    <a:lnTo>
                      <a:pt x="0" y="287"/>
                    </a:lnTo>
                    <a:lnTo>
                      <a:pt x="6" y="173"/>
                    </a:lnTo>
                    <a:lnTo>
                      <a:pt x="14" y="159"/>
                    </a:lnTo>
                    <a:lnTo>
                      <a:pt x="21" y="145"/>
                    </a:lnTo>
                    <a:lnTo>
                      <a:pt x="29" y="133"/>
                    </a:lnTo>
                    <a:lnTo>
                      <a:pt x="37" y="120"/>
                    </a:lnTo>
                    <a:lnTo>
                      <a:pt x="44" y="107"/>
                    </a:lnTo>
                    <a:lnTo>
                      <a:pt x="50" y="96"/>
                    </a:lnTo>
                    <a:lnTo>
                      <a:pt x="57" y="84"/>
                    </a:lnTo>
                    <a:lnTo>
                      <a:pt x="64" y="73"/>
                    </a:lnTo>
                    <a:lnTo>
                      <a:pt x="71" y="64"/>
                    </a:lnTo>
                    <a:lnTo>
                      <a:pt x="80" y="55"/>
                    </a:lnTo>
                    <a:lnTo>
                      <a:pt x="89" y="46"/>
                    </a:lnTo>
                    <a:lnTo>
                      <a:pt x="100" y="39"/>
                    </a:lnTo>
                    <a:lnTo>
                      <a:pt x="102" y="38"/>
                    </a:lnTo>
                    <a:lnTo>
                      <a:pt x="104" y="37"/>
                    </a:lnTo>
                    <a:lnTo>
                      <a:pt x="106" y="36"/>
                    </a:lnTo>
                    <a:lnTo>
                      <a:pt x="108" y="35"/>
                    </a:lnTo>
                    <a:lnTo>
                      <a:pt x="115" y="32"/>
                    </a:lnTo>
                    <a:lnTo>
                      <a:pt x="122" y="30"/>
                    </a:lnTo>
                    <a:lnTo>
                      <a:pt x="128" y="26"/>
                    </a:lnTo>
                    <a:lnTo>
                      <a:pt x="134" y="23"/>
                    </a:lnTo>
                    <a:lnTo>
                      <a:pt x="141" y="20"/>
                    </a:lnTo>
                    <a:lnTo>
                      <a:pt x="146" y="17"/>
                    </a:lnTo>
                    <a:lnTo>
                      <a:pt x="152" y="15"/>
                    </a:lnTo>
                    <a:lnTo>
                      <a:pt x="157" y="13"/>
                    </a:lnTo>
                    <a:lnTo>
                      <a:pt x="165" y="9"/>
                    </a:lnTo>
                    <a:lnTo>
                      <a:pt x="173" y="7"/>
                    </a:lnTo>
                    <a:lnTo>
                      <a:pt x="179" y="5"/>
                    </a:lnTo>
                    <a:lnTo>
                      <a:pt x="184" y="5"/>
                    </a:lnTo>
                    <a:lnTo>
                      <a:pt x="188" y="5"/>
                    </a:lnTo>
                    <a:lnTo>
                      <a:pt x="191" y="8"/>
                    </a:lnTo>
                    <a:lnTo>
                      <a:pt x="192" y="11"/>
                    </a:lnTo>
                    <a:lnTo>
                      <a:pt x="191" y="17"/>
                    </a:lnTo>
                    <a:lnTo>
                      <a:pt x="189" y="28"/>
                    </a:lnTo>
                    <a:lnTo>
                      <a:pt x="185" y="45"/>
                    </a:lnTo>
                    <a:lnTo>
                      <a:pt x="183" y="63"/>
                    </a:lnTo>
                    <a:lnTo>
                      <a:pt x="181" y="81"/>
                    </a:lnTo>
                    <a:lnTo>
                      <a:pt x="180" y="96"/>
                    </a:lnTo>
                    <a:lnTo>
                      <a:pt x="182" y="107"/>
                    </a:lnTo>
                    <a:lnTo>
                      <a:pt x="187" y="111"/>
                    </a:lnTo>
                    <a:lnTo>
                      <a:pt x="195" y="106"/>
                    </a:lnTo>
                    <a:lnTo>
                      <a:pt x="198" y="103"/>
                    </a:lnTo>
                    <a:lnTo>
                      <a:pt x="201" y="99"/>
                    </a:lnTo>
                    <a:lnTo>
                      <a:pt x="204" y="93"/>
                    </a:lnTo>
                    <a:lnTo>
                      <a:pt x="209" y="88"/>
                    </a:lnTo>
                    <a:lnTo>
                      <a:pt x="217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2" y="17"/>
                    </a:lnTo>
                    <a:lnTo>
                      <a:pt x="279" y="9"/>
                    </a:lnTo>
                    <a:lnTo>
                      <a:pt x="286" y="4"/>
                    </a:lnTo>
                    <a:lnTo>
                      <a:pt x="293" y="1"/>
                    </a:lnTo>
                    <a:lnTo>
                      <a:pt x="299" y="0"/>
                    </a:lnTo>
                    <a:lnTo>
                      <a:pt x="305" y="1"/>
                    </a:lnTo>
                    <a:lnTo>
                      <a:pt x="313" y="4"/>
                    </a:lnTo>
                    <a:lnTo>
                      <a:pt x="321" y="8"/>
                    </a:lnTo>
                    <a:lnTo>
                      <a:pt x="330" y="13"/>
                    </a:lnTo>
                    <a:lnTo>
                      <a:pt x="341" y="20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4638" y="2181"/>
                <a:ext cx="463" cy="689"/>
              </a:xfrm>
              <a:custGeom>
                <a:avLst/>
                <a:gdLst/>
                <a:ahLst/>
                <a:cxnLst>
                  <a:cxn ang="0">
                    <a:pos x="361" y="32"/>
                  </a:cxn>
                  <a:cxn ang="0">
                    <a:pos x="402" y="58"/>
                  </a:cxn>
                  <a:cxn ang="0">
                    <a:pos x="440" y="89"/>
                  </a:cxn>
                  <a:cxn ang="0">
                    <a:pos x="462" y="124"/>
                  </a:cxn>
                  <a:cxn ang="0">
                    <a:pos x="452" y="206"/>
                  </a:cxn>
                  <a:cxn ang="0">
                    <a:pos x="413" y="321"/>
                  </a:cxn>
                  <a:cxn ang="0">
                    <a:pos x="388" y="381"/>
                  </a:cxn>
                  <a:cxn ang="0">
                    <a:pos x="407" y="412"/>
                  </a:cxn>
                  <a:cxn ang="0">
                    <a:pos x="418" y="429"/>
                  </a:cxn>
                  <a:cxn ang="0">
                    <a:pos x="441" y="489"/>
                  </a:cxn>
                  <a:cxn ang="0">
                    <a:pos x="451" y="590"/>
                  </a:cxn>
                  <a:cxn ang="0">
                    <a:pos x="429" y="645"/>
                  </a:cxn>
                  <a:cxn ang="0">
                    <a:pos x="395" y="672"/>
                  </a:cxn>
                  <a:cxn ang="0">
                    <a:pos x="351" y="687"/>
                  </a:cxn>
                  <a:cxn ang="0">
                    <a:pos x="303" y="688"/>
                  </a:cxn>
                  <a:cxn ang="0">
                    <a:pos x="261" y="680"/>
                  </a:cxn>
                  <a:cxn ang="0">
                    <a:pos x="221" y="661"/>
                  </a:cxn>
                  <a:cxn ang="0">
                    <a:pos x="188" y="633"/>
                  </a:cxn>
                  <a:cxn ang="0">
                    <a:pos x="166" y="598"/>
                  </a:cxn>
                  <a:cxn ang="0">
                    <a:pos x="163" y="551"/>
                  </a:cxn>
                  <a:cxn ang="0">
                    <a:pos x="182" y="522"/>
                  </a:cxn>
                  <a:cxn ang="0">
                    <a:pos x="205" y="507"/>
                  </a:cxn>
                  <a:cxn ang="0">
                    <a:pos x="231" y="498"/>
                  </a:cxn>
                  <a:cxn ang="0">
                    <a:pos x="257" y="490"/>
                  </a:cxn>
                  <a:cxn ang="0">
                    <a:pos x="279" y="481"/>
                  </a:cxn>
                  <a:cxn ang="0">
                    <a:pos x="293" y="467"/>
                  </a:cxn>
                  <a:cxn ang="0">
                    <a:pos x="285" y="416"/>
                  </a:cxn>
                  <a:cxn ang="0">
                    <a:pos x="235" y="376"/>
                  </a:cxn>
                  <a:cxn ang="0">
                    <a:pos x="209" y="378"/>
                  </a:cxn>
                  <a:cxn ang="0">
                    <a:pos x="197" y="376"/>
                  </a:cxn>
                  <a:cxn ang="0">
                    <a:pos x="187" y="369"/>
                  </a:cxn>
                  <a:cxn ang="0">
                    <a:pos x="174" y="354"/>
                  </a:cxn>
                  <a:cxn ang="0">
                    <a:pos x="162" y="341"/>
                  </a:cxn>
                  <a:cxn ang="0">
                    <a:pos x="152" y="329"/>
                  </a:cxn>
                  <a:cxn ang="0">
                    <a:pos x="136" y="308"/>
                  </a:cxn>
                  <a:cxn ang="0">
                    <a:pos x="117" y="289"/>
                  </a:cxn>
                  <a:cxn ang="0">
                    <a:pos x="95" y="276"/>
                  </a:cxn>
                  <a:cxn ang="0">
                    <a:pos x="66" y="276"/>
                  </a:cxn>
                  <a:cxn ang="0">
                    <a:pos x="49" y="282"/>
                  </a:cxn>
                  <a:cxn ang="0">
                    <a:pos x="18" y="287"/>
                  </a:cxn>
                  <a:cxn ang="0">
                    <a:pos x="14" y="156"/>
                  </a:cxn>
                  <a:cxn ang="0">
                    <a:pos x="43" y="105"/>
                  </a:cxn>
                  <a:cxn ang="0">
                    <a:pos x="71" y="61"/>
                  </a:cxn>
                  <a:cxn ang="0">
                    <a:pos x="102" y="36"/>
                  </a:cxn>
                  <a:cxn ang="0">
                    <a:pos x="116" y="31"/>
                  </a:cxn>
                  <a:cxn ang="0">
                    <a:pos x="141" y="18"/>
                  </a:cxn>
                  <a:cxn ang="0">
                    <a:pos x="164" y="10"/>
                  </a:cxn>
                  <a:cxn ang="0">
                    <a:pos x="184" y="9"/>
                  </a:cxn>
                  <a:cxn ang="0">
                    <a:pos x="184" y="33"/>
                  </a:cxn>
                  <a:cxn ang="0">
                    <a:pos x="177" y="100"/>
                  </a:cxn>
                  <a:cxn ang="0">
                    <a:pos x="197" y="102"/>
                  </a:cxn>
                  <a:cxn ang="0">
                    <a:pos x="216" y="76"/>
                  </a:cxn>
                  <a:cxn ang="0">
                    <a:pos x="254" y="34"/>
                  </a:cxn>
                  <a:cxn ang="0">
                    <a:pos x="285" y="4"/>
                  </a:cxn>
                  <a:cxn ang="0">
                    <a:pos x="311" y="3"/>
                  </a:cxn>
                </a:cxnLst>
                <a:rect l="0" t="0" r="r" b="b"/>
                <a:pathLst>
                  <a:path w="463" h="689">
                    <a:moveTo>
                      <a:pt x="338" y="19"/>
                    </a:moveTo>
                    <a:lnTo>
                      <a:pt x="345" y="22"/>
                    </a:lnTo>
                    <a:lnTo>
                      <a:pt x="353" y="27"/>
                    </a:lnTo>
                    <a:lnTo>
                      <a:pt x="361" y="32"/>
                    </a:lnTo>
                    <a:lnTo>
                      <a:pt x="371" y="37"/>
                    </a:lnTo>
                    <a:lnTo>
                      <a:pt x="381" y="44"/>
                    </a:lnTo>
                    <a:lnTo>
                      <a:pt x="391" y="50"/>
                    </a:lnTo>
                    <a:lnTo>
                      <a:pt x="402" y="58"/>
                    </a:lnTo>
                    <a:lnTo>
                      <a:pt x="412" y="65"/>
                    </a:lnTo>
                    <a:lnTo>
                      <a:pt x="422" y="73"/>
                    </a:lnTo>
                    <a:lnTo>
                      <a:pt x="432" y="81"/>
                    </a:lnTo>
                    <a:lnTo>
                      <a:pt x="440" y="89"/>
                    </a:lnTo>
                    <a:lnTo>
                      <a:pt x="448" y="98"/>
                    </a:lnTo>
                    <a:lnTo>
                      <a:pt x="455" y="107"/>
                    </a:lnTo>
                    <a:lnTo>
                      <a:pt x="459" y="115"/>
                    </a:lnTo>
                    <a:lnTo>
                      <a:pt x="462" y="124"/>
                    </a:lnTo>
                    <a:lnTo>
                      <a:pt x="463" y="133"/>
                    </a:lnTo>
                    <a:lnTo>
                      <a:pt x="462" y="153"/>
                    </a:lnTo>
                    <a:lnTo>
                      <a:pt x="458" y="178"/>
                    </a:lnTo>
                    <a:lnTo>
                      <a:pt x="452" y="206"/>
                    </a:lnTo>
                    <a:lnTo>
                      <a:pt x="444" y="236"/>
                    </a:lnTo>
                    <a:lnTo>
                      <a:pt x="435" y="266"/>
                    </a:lnTo>
                    <a:lnTo>
                      <a:pt x="425" y="295"/>
                    </a:lnTo>
                    <a:lnTo>
                      <a:pt x="413" y="321"/>
                    </a:lnTo>
                    <a:lnTo>
                      <a:pt x="402" y="343"/>
                    </a:lnTo>
                    <a:lnTo>
                      <a:pt x="393" y="358"/>
                    </a:lnTo>
                    <a:lnTo>
                      <a:pt x="389" y="371"/>
                    </a:lnTo>
                    <a:lnTo>
                      <a:pt x="388" y="381"/>
                    </a:lnTo>
                    <a:lnTo>
                      <a:pt x="390" y="389"/>
                    </a:lnTo>
                    <a:lnTo>
                      <a:pt x="394" y="397"/>
                    </a:lnTo>
                    <a:lnTo>
                      <a:pt x="400" y="404"/>
                    </a:lnTo>
                    <a:lnTo>
                      <a:pt x="407" y="412"/>
                    </a:lnTo>
                    <a:lnTo>
                      <a:pt x="414" y="421"/>
                    </a:lnTo>
                    <a:lnTo>
                      <a:pt x="416" y="423"/>
                    </a:lnTo>
                    <a:lnTo>
                      <a:pt x="417" y="426"/>
                    </a:lnTo>
                    <a:lnTo>
                      <a:pt x="418" y="429"/>
                    </a:lnTo>
                    <a:lnTo>
                      <a:pt x="420" y="431"/>
                    </a:lnTo>
                    <a:lnTo>
                      <a:pt x="427" y="448"/>
                    </a:lnTo>
                    <a:lnTo>
                      <a:pt x="435" y="467"/>
                    </a:lnTo>
                    <a:lnTo>
                      <a:pt x="441" y="489"/>
                    </a:lnTo>
                    <a:lnTo>
                      <a:pt x="447" y="513"/>
                    </a:lnTo>
                    <a:lnTo>
                      <a:pt x="451" y="539"/>
                    </a:lnTo>
                    <a:lnTo>
                      <a:pt x="452" y="564"/>
                    </a:lnTo>
                    <a:lnTo>
                      <a:pt x="451" y="590"/>
                    </a:lnTo>
                    <a:lnTo>
                      <a:pt x="445" y="614"/>
                    </a:lnTo>
                    <a:lnTo>
                      <a:pt x="441" y="625"/>
                    </a:lnTo>
                    <a:lnTo>
                      <a:pt x="436" y="635"/>
                    </a:lnTo>
                    <a:lnTo>
                      <a:pt x="429" y="645"/>
                    </a:lnTo>
                    <a:lnTo>
                      <a:pt x="422" y="653"/>
                    </a:lnTo>
                    <a:lnTo>
                      <a:pt x="414" y="660"/>
                    </a:lnTo>
                    <a:lnTo>
                      <a:pt x="405" y="667"/>
                    </a:lnTo>
                    <a:lnTo>
                      <a:pt x="395" y="672"/>
                    </a:lnTo>
                    <a:lnTo>
                      <a:pt x="384" y="677"/>
                    </a:lnTo>
                    <a:lnTo>
                      <a:pt x="374" y="681"/>
                    </a:lnTo>
                    <a:lnTo>
                      <a:pt x="363" y="684"/>
                    </a:lnTo>
                    <a:lnTo>
                      <a:pt x="351" y="687"/>
                    </a:lnTo>
                    <a:lnTo>
                      <a:pt x="339" y="688"/>
                    </a:lnTo>
                    <a:lnTo>
                      <a:pt x="327" y="689"/>
                    </a:lnTo>
                    <a:lnTo>
                      <a:pt x="315" y="689"/>
                    </a:lnTo>
                    <a:lnTo>
                      <a:pt x="303" y="688"/>
                    </a:lnTo>
                    <a:lnTo>
                      <a:pt x="291" y="687"/>
                    </a:lnTo>
                    <a:lnTo>
                      <a:pt x="281" y="685"/>
                    </a:lnTo>
                    <a:lnTo>
                      <a:pt x="271" y="683"/>
                    </a:lnTo>
                    <a:lnTo>
                      <a:pt x="261" y="680"/>
                    </a:lnTo>
                    <a:lnTo>
                      <a:pt x="251" y="676"/>
                    </a:lnTo>
                    <a:lnTo>
                      <a:pt x="241" y="671"/>
                    </a:lnTo>
                    <a:lnTo>
                      <a:pt x="231" y="666"/>
                    </a:lnTo>
                    <a:lnTo>
                      <a:pt x="221" y="661"/>
                    </a:lnTo>
                    <a:lnTo>
                      <a:pt x="212" y="654"/>
                    </a:lnTo>
                    <a:lnTo>
                      <a:pt x="204" y="648"/>
                    </a:lnTo>
                    <a:lnTo>
                      <a:pt x="195" y="640"/>
                    </a:lnTo>
                    <a:lnTo>
                      <a:pt x="188" y="633"/>
                    </a:lnTo>
                    <a:lnTo>
                      <a:pt x="181" y="625"/>
                    </a:lnTo>
                    <a:lnTo>
                      <a:pt x="175" y="616"/>
                    </a:lnTo>
                    <a:lnTo>
                      <a:pt x="170" y="608"/>
                    </a:lnTo>
                    <a:lnTo>
                      <a:pt x="166" y="598"/>
                    </a:lnTo>
                    <a:lnTo>
                      <a:pt x="163" y="589"/>
                    </a:lnTo>
                    <a:lnTo>
                      <a:pt x="161" y="576"/>
                    </a:lnTo>
                    <a:lnTo>
                      <a:pt x="161" y="563"/>
                    </a:lnTo>
                    <a:lnTo>
                      <a:pt x="163" y="551"/>
                    </a:lnTo>
                    <a:lnTo>
                      <a:pt x="169" y="540"/>
                    </a:lnTo>
                    <a:lnTo>
                      <a:pt x="173" y="533"/>
                    </a:lnTo>
                    <a:lnTo>
                      <a:pt x="177" y="527"/>
                    </a:lnTo>
                    <a:lnTo>
                      <a:pt x="182" y="522"/>
                    </a:lnTo>
                    <a:lnTo>
                      <a:pt x="187" y="517"/>
                    </a:lnTo>
                    <a:lnTo>
                      <a:pt x="193" y="513"/>
                    </a:lnTo>
                    <a:lnTo>
                      <a:pt x="199" y="510"/>
                    </a:lnTo>
                    <a:lnTo>
                      <a:pt x="205" y="507"/>
                    </a:lnTo>
                    <a:lnTo>
                      <a:pt x="212" y="504"/>
                    </a:lnTo>
                    <a:lnTo>
                      <a:pt x="218" y="502"/>
                    </a:lnTo>
                    <a:lnTo>
                      <a:pt x="224" y="499"/>
                    </a:lnTo>
                    <a:lnTo>
                      <a:pt x="231" y="498"/>
                    </a:lnTo>
                    <a:lnTo>
                      <a:pt x="238" y="495"/>
                    </a:lnTo>
                    <a:lnTo>
                      <a:pt x="245" y="494"/>
                    </a:lnTo>
                    <a:lnTo>
                      <a:pt x="251" y="492"/>
                    </a:lnTo>
                    <a:lnTo>
                      <a:pt x="257" y="490"/>
                    </a:lnTo>
                    <a:lnTo>
                      <a:pt x="263" y="488"/>
                    </a:lnTo>
                    <a:lnTo>
                      <a:pt x="269" y="486"/>
                    </a:lnTo>
                    <a:lnTo>
                      <a:pt x="274" y="484"/>
                    </a:lnTo>
                    <a:lnTo>
                      <a:pt x="279" y="481"/>
                    </a:lnTo>
                    <a:lnTo>
                      <a:pt x="284" y="478"/>
                    </a:lnTo>
                    <a:lnTo>
                      <a:pt x="287" y="475"/>
                    </a:lnTo>
                    <a:lnTo>
                      <a:pt x="291" y="471"/>
                    </a:lnTo>
                    <a:lnTo>
                      <a:pt x="293" y="467"/>
                    </a:lnTo>
                    <a:lnTo>
                      <a:pt x="295" y="461"/>
                    </a:lnTo>
                    <a:lnTo>
                      <a:pt x="297" y="446"/>
                    </a:lnTo>
                    <a:lnTo>
                      <a:pt x="293" y="431"/>
                    </a:lnTo>
                    <a:lnTo>
                      <a:pt x="285" y="416"/>
                    </a:lnTo>
                    <a:lnTo>
                      <a:pt x="275" y="401"/>
                    </a:lnTo>
                    <a:lnTo>
                      <a:pt x="262" y="390"/>
                    </a:lnTo>
                    <a:lnTo>
                      <a:pt x="249" y="381"/>
                    </a:lnTo>
                    <a:lnTo>
                      <a:pt x="235" y="376"/>
                    </a:lnTo>
                    <a:lnTo>
                      <a:pt x="223" y="376"/>
                    </a:lnTo>
                    <a:lnTo>
                      <a:pt x="217" y="377"/>
                    </a:lnTo>
                    <a:lnTo>
                      <a:pt x="213" y="378"/>
                    </a:lnTo>
                    <a:lnTo>
                      <a:pt x="209" y="378"/>
                    </a:lnTo>
                    <a:lnTo>
                      <a:pt x="205" y="378"/>
                    </a:lnTo>
                    <a:lnTo>
                      <a:pt x="202" y="378"/>
                    </a:lnTo>
                    <a:lnTo>
                      <a:pt x="200" y="377"/>
                    </a:lnTo>
                    <a:lnTo>
                      <a:pt x="197" y="376"/>
                    </a:lnTo>
                    <a:lnTo>
                      <a:pt x="194" y="374"/>
                    </a:lnTo>
                    <a:lnTo>
                      <a:pt x="192" y="373"/>
                    </a:lnTo>
                    <a:lnTo>
                      <a:pt x="189" y="371"/>
                    </a:lnTo>
                    <a:lnTo>
                      <a:pt x="187" y="369"/>
                    </a:lnTo>
                    <a:lnTo>
                      <a:pt x="184" y="366"/>
                    </a:lnTo>
                    <a:lnTo>
                      <a:pt x="181" y="362"/>
                    </a:lnTo>
                    <a:lnTo>
                      <a:pt x="177" y="358"/>
                    </a:lnTo>
                    <a:lnTo>
                      <a:pt x="174" y="354"/>
                    </a:lnTo>
                    <a:lnTo>
                      <a:pt x="169" y="349"/>
                    </a:lnTo>
                    <a:lnTo>
                      <a:pt x="167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5" y="332"/>
                    </a:lnTo>
                    <a:lnTo>
                      <a:pt x="152" y="329"/>
                    </a:lnTo>
                    <a:lnTo>
                      <a:pt x="150" y="326"/>
                    </a:lnTo>
                    <a:lnTo>
                      <a:pt x="145" y="320"/>
                    </a:lnTo>
                    <a:lnTo>
                      <a:pt x="141" y="314"/>
                    </a:lnTo>
                    <a:lnTo>
                      <a:pt x="136" y="308"/>
                    </a:lnTo>
                    <a:lnTo>
                      <a:pt x="132" y="303"/>
                    </a:lnTo>
                    <a:lnTo>
                      <a:pt x="127" y="298"/>
                    </a:lnTo>
                    <a:lnTo>
                      <a:pt x="122" y="293"/>
                    </a:lnTo>
                    <a:lnTo>
                      <a:pt x="117" y="289"/>
                    </a:lnTo>
                    <a:lnTo>
                      <a:pt x="113" y="285"/>
                    </a:lnTo>
                    <a:lnTo>
                      <a:pt x="107" y="281"/>
                    </a:lnTo>
                    <a:lnTo>
                      <a:pt x="101" y="279"/>
                    </a:lnTo>
                    <a:lnTo>
                      <a:pt x="95" y="276"/>
                    </a:lnTo>
                    <a:lnTo>
                      <a:pt x="88" y="275"/>
                    </a:lnTo>
                    <a:lnTo>
                      <a:pt x="82" y="275"/>
                    </a:lnTo>
                    <a:lnTo>
                      <a:pt x="74" y="275"/>
                    </a:lnTo>
                    <a:lnTo>
                      <a:pt x="66" y="276"/>
                    </a:lnTo>
                    <a:lnTo>
                      <a:pt x="57" y="279"/>
                    </a:lnTo>
                    <a:lnTo>
                      <a:pt x="56" y="279"/>
                    </a:lnTo>
                    <a:lnTo>
                      <a:pt x="53" y="281"/>
                    </a:lnTo>
                    <a:lnTo>
                      <a:pt x="49" y="282"/>
                    </a:lnTo>
                    <a:lnTo>
                      <a:pt x="44" y="283"/>
                    </a:lnTo>
                    <a:lnTo>
                      <a:pt x="37" y="285"/>
                    </a:lnTo>
                    <a:lnTo>
                      <a:pt x="28" y="287"/>
                    </a:lnTo>
                    <a:lnTo>
                      <a:pt x="18" y="287"/>
                    </a:lnTo>
                    <a:lnTo>
                      <a:pt x="9" y="286"/>
                    </a:lnTo>
                    <a:lnTo>
                      <a:pt x="0" y="283"/>
                    </a:lnTo>
                    <a:lnTo>
                      <a:pt x="7" y="170"/>
                    </a:lnTo>
                    <a:lnTo>
                      <a:pt x="14" y="156"/>
                    </a:lnTo>
                    <a:lnTo>
                      <a:pt x="21" y="143"/>
                    </a:lnTo>
                    <a:lnTo>
                      <a:pt x="29" y="130"/>
                    </a:lnTo>
                    <a:lnTo>
                      <a:pt x="36" y="118"/>
                    </a:lnTo>
                    <a:lnTo>
                      <a:pt x="43" y="105"/>
                    </a:lnTo>
                    <a:lnTo>
                      <a:pt x="50" y="93"/>
                    </a:lnTo>
                    <a:lnTo>
                      <a:pt x="56" y="82"/>
                    </a:lnTo>
                    <a:lnTo>
                      <a:pt x="63" y="71"/>
                    </a:lnTo>
                    <a:lnTo>
                      <a:pt x="71" y="61"/>
                    </a:lnTo>
                    <a:lnTo>
                      <a:pt x="79" y="52"/>
                    </a:lnTo>
                    <a:lnTo>
                      <a:pt x="89" y="44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5" y="35"/>
                    </a:lnTo>
                    <a:lnTo>
                      <a:pt x="106" y="35"/>
                    </a:lnTo>
                    <a:lnTo>
                      <a:pt x="109" y="33"/>
                    </a:lnTo>
                    <a:lnTo>
                      <a:pt x="116" y="31"/>
                    </a:lnTo>
                    <a:lnTo>
                      <a:pt x="122" y="27"/>
                    </a:lnTo>
                    <a:lnTo>
                      <a:pt x="129" y="24"/>
                    </a:lnTo>
                    <a:lnTo>
                      <a:pt x="136" y="21"/>
                    </a:lnTo>
                    <a:lnTo>
                      <a:pt x="141" y="18"/>
                    </a:lnTo>
                    <a:lnTo>
                      <a:pt x="147" y="16"/>
                    </a:lnTo>
                    <a:lnTo>
                      <a:pt x="152" y="14"/>
                    </a:lnTo>
                    <a:lnTo>
                      <a:pt x="157" y="13"/>
                    </a:lnTo>
                    <a:lnTo>
                      <a:pt x="164" y="10"/>
                    </a:lnTo>
                    <a:lnTo>
                      <a:pt x="171" y="9"/>
                    </a:lnTo>
                    <a:lnTo>
                      <a:pt x="176" y="8"/>
                    </a:lnTo>
                    <a:lnTo>
                      <a:pt x="181" y="8"/>
                    </a:lnTo>
                    <a:lnTo>
                      <a:pt x="184" y="9"/>
                    </a:lnTo>
                    <a:lnTo>
                      <a:pt x="186" y="12"/>
                    </a:lnTo>
                    <a:lnTo>
                      <a:pt x="187" y="16"/>
                    </a:lnTo>
                    <a:lnTo>
                      <a:pt x="186" y="21"/>
                    </a:lnTo>
                    <a:lnTo>
                      <a:pt x="184" y="33"/>
                    </a:lnTo>
                    <a:lnTo>
                      <a:pt x="181" y="50"/>
                    </a:lnTo>
                    <a:lnTo>
                      <a:pt x="179" y="68"/>
                    </a:lnTo>
                    <a:lnTo>
                      <a:pt x="177" y="85"/>
                    </a:lnTo>
                    <a:lnTo>
                      <a:pt x="177" y="100"/>
                    </a:lnTo>
                    <a:lnTo>
                      <a:pt x="180" y="109"/>
                    </a:lnTo>
                    <a:lnTo>
                      <a:pt x="185" y="112"/>
                    </a:lnTo>
                    <a:lnTo>
                      <a:pt x="194" y="105"/>
                    </a:lnTo>
                    <a:lnTo>
                      <a:pt x="197" y="102"/>
                    </a:lnTo>
                    <a:lnTo>
                      <a:pt x="200" y="98"/>
                    </a:lnTo>
                    <a:lnTo>
                      <a:pt x="204" y="93"/>
                    </a:lnTo>
                    <a:lnTo>
                      <a:pt x="208" y="88"/>
                    </a:lnTo>
                    <a:lnTo>
                      <a:pt x="216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1" y="16"/>
                    </a:lnTo>
                    <a:lnTo>
                      <a:pt x="279" y="9"/>
                    </a:lnTo>
                    <a:lnTo>
                      <a:pt x="285" y="4"/>
                    </a:lnTo>
                    <a:lnTo>
                      <a:pt x="291" y="1"/>
                    </a:lnTo>
                    <a:lnTo>
                      <a:pt x="298" y="0"/>
                    </a:lnTo>
                    <a:lnTo>
                      <a:pt x="304" y="1"/>
                    </a:lnTo>
                    <a:lnTo>
                      <a:pt x="311" y="3"/>
                    </a:lnTo>
                    <a:lnTo>
                      <a:pt x="319" y="8"/>
                    </a:lnTo>
                    <a:lnTo>
                      <a:pt x="328" y="13"/>
                    </a:lnTo>
                    <a:lnTo>
                      <a:pt x="338" y="19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8"/>
              <p:cNvSpPr>
                <a:spLocks/>
              </p:cNvSpPr>
              <p:nvPr/>
            </p:nvSpPr>
            <p:spPr bwMode="auto">
              <a:xfrm>
                <a:off x="4642" y="2184"/>
                <a:ext cx="457" cy="681"/>
              </a:xfrm>
              <a:custGeom>
                <a:avLst/>
                <a:gdLst/>
                <a:ahLst/>
                <a:cxnLst>
                  <a:cxn ang="0">
                    <a:pos x="357" y="32"/>
                  </a:cxn>
                  <a:cxn ang="0">
                    <a:pos x="397" y="57"/>
                  </a:cxn>
                  <a:cxn ang="0">
                    <a:pos x="435" y="88"/>
                  </a:cxn>
                  <a:cxn ang="0">
                    <a:pos x="456" y="122"/>
                  </a:cxn>
                  <a:cxn ang="0">
                    <a:pos x="446" y="203"/>
                  </a:cxn>
                  <a:cxn ang="0">
                    <a:pos x="409" y="315"/>
                  </a:cxn>
                  <a:cxn ang="0">
                    <a:pos x="383" y="375"/>
                  </a:cxn>
                  <a:cxn ang="0">
                    <a:pos x="399" y="407"/>
                  </a:cxn>
                  <a:cxn ang="0">
                    <a:pos x="411" y="423"/>
                  </a:cxn>
                  <a:cxn ang="0">
                    <a:pos x="433" y="484"/>
                  </a:cxn>
                  <a:cxn ang="0">
                    <a:pos x="444" y="586"/>
                  </a:cxn>
                  <a:cxn ang="0">
                    <a:pos x="423" y="639"/>
                  </a:cxn>
                  <a:cxn ang="0">
                    <a:pos x="389" y="666"/>
                  </a:cxn>
                  <a:cxn ang="0">
                    <a:pos x="346" y="679"/>
                  </a:cxn>
                  <a:cxn ang="0">
                    <a:pos x="299" y="681"/>
                  </a:cxn>
                  <a:cxn ang="0">
                    <a:pos x="257" y="672"/>
                  </a:cxn>
                  <a:cxn ang="0">
                    <a:pos x="217" y="654"/>
                  </a:cxn>
                  <a:cxn ang="0">
                    <a:pos x="184" y="626"/>
                  </a:cxn>
                  <a:cxn ang="0">
                    <a:pos x="165" y="592"/>
                  </a:cxn>
                  <a:cxn ang="0">
                    <a:pos x="166" y="546"/>
                  </a:cxn>
                  <a:cxn ang="0">
                    <a:pos x="186" y="519"/>
                  </a:cxn>
                  <a:cxn ang="0">
                    <a:pos x="209" y="504"/>
                  </a:cxn>
                  <a:cxn ang="0">
                    <a:pos x="235" y="495"/>
                  </a:cxn>
                  <a:cxn ang="0">
                    <a:pos x="260" y="487"/>
                  </a:cxn>
                  <a:cxn ang="0">
                    <a:pos x="280" y="476"/>
                  </a:cxn>
                  <a:cxn ang="0">
                    <a:pos x="292" y="461"/>
                  </a:cxn>
                  <a:cxn ang="0">
                    <a:pos x="283" y="410"/>
                  </a:cxn>
                  <a:cxn ang="0">
                    <a:pos x="233" y="371"/>
                  </a:cxn>
                  <a:cxn ang="0">
                    <a:pos x="207" y="372"/>
                  </a:cxn>
                  <a:cxn ang="0">
                    <a:pos x="195" y="371"/>
                  </a:cxn>
                  <a:cxn ang="0">
                    <a:pos x="184" y="364"/>
                  </a:cxn>
                  <a:cxn ang="0">
                    <a:pos x="171" y="351"/>
                  </a:cxn>
                  <a:cxn ang="0">
                    <a:pos x="160" y="338"/>
                  </a:cxn>
                  <a:cxn ang="0">
                    <a:pos x="150" y="327"/>
                  </a:cxn>
                  <a:cxn ang="0">
                    <a:pos x="120" y="290"/>
                  </a:cxn>
                  <a:cxn ang="0">
                    <a:pos x="73" y="271"/>
                  </a:cxn>
                  <a:cxn ang="0">
                    <a:pos x="47" y="277"/>
                  </a:cxn>
                  <a:cxn ang="0">
                    <a:pos x="18" y="283"/>
                  </a:cxn>
                  <a:cxn ang="0">
                    <a:pos x="11" y="154"/>
                  </a:cxn>
                  <a:cxn ang="0">
                    <a:pos x="41" y="103"/>
                  </a:cxn>
                  <a:cxn ang="0">
                    <a:pos x="69" y="59"/>
                  </a:cxn>
                  <a:cxn ang="0">
                    <a:pos x="101" y="34"/>
                  </a:cxn>
                  <a:cxn ang="0">
                    <a:pos x="114" y="29"/>
                  </a:cxn>
                  <a:cxn ang="0">
                    <a:pos x="141" y="17"/>
                  </a:cxn>
                  <a:cxn ang="0">
                    <a:pos x="160" y="11"/>
                  </a:cxn>
                  <a:cxn ang="0">
                    <a:pos x="178" y="13"/>
                  </a:cxn>
                  <a:cxn ang="0">
                    <a:pos x="177" y="39"/>
                  </a:cxn>
                  <a:cxn ang="0">
                    <a:pos x="173" y="104"/>
                  </a:cxn>
                  <a:cxn ang="0">
                    <a:pos x="194" y="102"/>
                  </a:cxn>
                  <a:cxn ang="0">
                    <a:pos x="213" y="76"/>
                  </a:cxn>
                  <a:cxn ang="0">
                    <a:pos x="251" y="34"/>
                  </a:cxn>
                  <a:cxn ang="0">
                    <a:pos x="282" y="4"/>
                  </a:cxn>
                  <a:cxn ang="0">
                    <a:pos x="307" y="4"/>
                  </a:cxn>
                </a:cxnLst>
                <a:rect l="0" t="0" r="r" b="b"/>
                <a:pathLst>
                  <a:path w="457" h="681">
                    <a:moveTo>
                      <a:pt x="334" y="19"/>
                    </a:moveTo>
                    <a:lnTo>
                      <a:pt x="341" y="23"/>
                    </a:lnTo>
                    <a:lnTo>
                      <a:pt x="348" y="27"/>
                    </a:lnTo>
                    <a:lnTo>
                      <a:pt x="357" y="32"/>
                    </a:lnTo>
                    <a:lnTo>
                      <a:pt x="366" y="38"/>
                    </a:lnTo>
                    <a:lnTo>
                      <a:pt x="376" y="44"/>
                    </a:lnTo>
                    <a:lnTo>
                      <a:pt x="386" y="50"/>
                    </a:lnTo>
                    <a:lnTo>
                      <a:pt x="397" y="57"/>
                    </a:lnTo>
                    <a:lnTo>
                      <a:pt x="407" y="64"/>
                    </a:lnTo>
                    <a:lnTo>
                      <a:pt x="417" y="72"/>
                    </a:lnTo>
                    <a:lnTo>
                      <a:pt x="426" y="80"/>
                    </a:lnTo>
                    <a:lnTo>
                      <a:pt x="435" y="88"/>
                    </a:lnTo>
                    <a:lnTo>
                      <a:pt x="442" y="96"/>
                    </a:lnTo>
                    <a:lnTo>
                      <a:pt x="448" y="105"/>
                    </a:lnTo>
                    <a:lnTo>
                      <a:pt x="453" y="113"/>
                    </a:lnTo>
                    <a:lnTo>
                      <a:pt x="456" y="122"/>
                    </a:lnTo>
                    <a:lnTo>
                      <a:pt x="457" y="131"/>
                    </a:lnTo>
                    <a:lnTo>
                      <a:pt x="456" y="151"/>
                    </a:lnTo>
                    <a:lnTo>
                      <a:pt x="452" y="176"/>
                    </a:lnTo>
                    <a:lnTo>
                      <a:pt x="446" y="203"/>
                    </a:lnTo>
                    <a:lnTo>
                      <a:pt x="439" y="232"/>
                    </a:lnTo>
                    <a:lnTo>
                      <a:pt x="429" y="261"/>
                    </a:lnTo>
                    <a:lnTo>
                      <a:pt x="420" y="289"/>
                    </a:lnTo>
                    <a:lnTo>
                      <a:pt x="409" y="315"/>
                    </a:lnTo>
                    <a:lnTo>
                      <a:pt x="397" y="336"/>
                    </a:lnTo>
                    <a:lnTo>
                      <a:pt x="389" y="352"/>
                    </a:lnTo>
                    <a:lnTo>
                      <a:pt x="384" y="364"/>
                    </a:lnTo>
                    <a:lnTo>
                      <a:pt x="383" y="375"/>
                    </a:lnTo>
                    <a:lnTo>
                      <a:pt x="384" y="383"/>
                    </a:lnTo>
                    <a:lnTo>
                      <a:pt x="388" y="391"/>
                    </a:lnTo>
                    <a:lnTo>
                      <a:pt x="393" y="398"/>
                    </a:lnTo>
                    <a:lnTo>
                      <a:pt x="399" y="407"/>
                    </a:lnTo>
                    <a:lnTo>
                      <a:pt x="406" y="416"/>
                    </a:lnTo>
                    <a:lnTo>
                      <a:pt x="408" y="419"/>
                    </a:lnTo>
                    <a:lnTo>
                      <a:pt x="409" y="421"/>
                    </a:lnTo>
                    <a:lnTo>
                      <a:pt x="411" y="423"/>
                    </a:lnTo>
                    <a:lnTo>
                      <a:pt x="412" y="426"/>
                    </a:lnTo>
                    <a:lnTo>
                      <a:pt x="419" y="442"/>
                    </a:lnTo>
                    <a:lnTo>
                      <a:pt x="427" y="462"/>
                    </a:lnTo>
                    <a:lnTo>
                      <a:pt x="433" y="484"/>
                    </a:lnTo>
                    <a:lnTo>
                      <a:pt x="439" y="509"/>
                    </a:lnTo>
                    <a:lnTo>
                      <a:pt x="444" y="534"/>
                    </a:lnTo>
                    <a:lnTo>
                      <a:pt x="446" y="560"/>
                    </a:lnTo>
                    <a:lnTo>
                      <a:pt x="444" y="586"/>
                    </a:lnTo>
                    <a:lnTo>
                      <a:pt x="439" y="609"/>
                    </a:lnTo>
                    <a:lnTo>
                      <a:pt x="435" y="620"/>
                    </a:lnTo>
                    <a:lnTo>
                      <a:pt x="429" y="631"/>
                    </a:lnTo>
                    <a:lnTo>
                      <a:pt x="423" y="639"/>
                    </a:lnTo>
                    <a:lnTo>
                      <a:pt x="416" y="647"/>
                    </a:lnTo>
                    <a:lnTo>
                      <a:pt x="408" y="655"/>
                    </a:lnTo>
                    <a:lnTo>
                      <a:pt x="399" y="661"/>
                    </a:lnTo>
                    <a:lnTo>
                      <a:pt x="389" y="666"/>
                    </a:lnTo>
                    <a:lnTo>
                      <a:pt x="379" y="671"/>
                    </a:lnTo>
                    <a:lnTo>
                      <a:pt x="368" y="674"/>
                    </a:lnTo>
                    <a:lnTo>
                      <a:pt x="357" y="677"/>
                    </a:lnTo>
                    <a:lnTo>
                      <a:pt x="346" y="679"/>
                    </a:lnTo>
                    <a:lnTo>
                      <a:pt x="334" y="681"/>
                    </a:lnTo>
                    <a:lnTo>
                      <a:pt x="323" y="681"/>
                    </a:lnTo>
                    <a:lnTo>
                      <a:pt x="311" y="681"/>
                    </a:lnTo>
                    <a:lnTo>
                      <a:pt x="299" y="681"/>
                    </a:lnTo>
                    <a:lnTo>
                      <a:pt x="287" y="679"/>
                    </a:lnTo>
                    <a:lnTo>
                      <a:pt x="277" y="678"/>
                    </a:lnTo>
                    <a:lnTo>
                      <a:pt x="267" y="675"/>
                    </a:lnTo>
                    <a:lnTo>
                      <a:pt x="257" y="672"/>
                    </a:lnTo>
                    <a:lnTo>
                      <a:pt x="247" y="669"/>
                    </a:lnTo>
                    <a:lnTo>
                      <a:pt x="236" y="664"/>
                    </a:lnTo>
                    <a:lnTo>
                      <a:pt x="227" y="659"/>
                    </a:lnTo>
                    <a:lnTo>
                      <a:pt x="217" y="654"/>
                    </a:lnTo>
                    <a:lnTo>
                      <a:pt x="208" y="648"/>
                    </a:lnTo>
                    <a:lnTo>
                      <a:pt x="200" y="641"/>
                    </a:lnTo>
                    <a:lnTo>
                      <a:pt x="192" y="634"/>
                    </a:lnTo>
                    <a:lnTo>
                      <a:pt x="184" y="626"/>
                    </a:lnTo>
                    <a:lnTo>
                      <a:pt x="178" y="618"/>
                    </a:lnTo>
                    <a:lnTo>
                      <a:pt x="173" y="610"/>
                    </a:lnTo>
                    <a:lnTo>
                      <a:pt x="168" y="601"/>
                    </a:lnTo>
                    <a:lnTo>
                      <a:pt x="165" y="592"/>
                    </a:lnTo>
                    <a:lnTo>
                      <a:pt x="162" y="582"/>
                    </a:lnTo>
                    <a:lnTo>
                      <a:pt x="162" y="569"/>
                    </a:lnTo>
                    <a:lnTo>
                      <a:pt x="163" y="557"/>
                    </a:lnTo>
                    <a:lnTo>
                      <a:pt x="166" y="546"/>
                    </a:lnTo>
                    <a:lnTo>
                      <a:pt x="171" y="535"/>
                    </a:lnTo>
                    <a:lnTo>
                      <a:pt x="176" y="529"/>
                    </a:lnTo>
                    <a:lnTo>
                      <a:pt x="181" y="523"/>
                    </a:lnTo>
                    <a:lnTo>
                      <a:pt x="186" y="519"/>
                    </a:lnTo>
                    <a:lnTo>
                      <a:pt x="191" y="514"/>
                    </a:lnTo>
                    <a:lnTo>
                      <a:pt x="197" y="511"/>
                    </a:lnTo>
                    <a:lnTo>
                      <a:pt x="203" y="507"/>
                    </a:lnTo>
                    <a:lnTo>
                      <a:pt x="209" y="504"/>
                    </a:lnTo>
                    <a:lnTo>
                      <a:pt x="216" y="501"/>
                    </a:lnTo>
                    <a:lnTo>
                      <a:pt x="222" y="499"/>
                    </a:lnTo>
                    <a:lnTo>
                      <a:pt x="229" y="497"/>
                    </a:lnTo>
                    <a:lnTo>
                      <a:pt x="235" y="495"/>
                    </a:lnTo>
                    <a:lnTo>
                      <a:pt x="242" y="493"/>
                    </a:lnTo>
                    <a:lnTo>
                      <a:pt x="248" y="491"/>
                    </a:lnTo>
                    <a:lnTo>
                      <a:pt x="254" y="489"/>
                    </a:lnTo>
                    <a:lnTo>
                      <a:pt x="260" y="487"/>
                    </a:lnTo>
                    <a:lnTo>
                      <a:pt x="266" y="484"/>
                    </a:lnTo>
                    <a:lnTo>
                      <a:pt x="271" y="482"/>
                    </a:lnTo>
                    <a:lnTo>
                      <a:pt x="276" y="479"/>
                    </a:lnTo>
                    <a:lnTo>
                      <a:pt x="280" y="476"/>
                    </a:lnTo>
                    <a:lnTo>
                      <a:pt x="284" y="473"/>
                    </a:lnTo>
                    <a:lnTo>
                      <a:pt x="287" y="469"/>
                    </a:lnTo>
                    <a:lnTo>
                      <a:pt x="290" y="465"/>
                    </a:lnTo>
                    <a:lnTo>
                      <a:pt x="292" y="461"/>
                    </a:lnTo>
                    <a:lnTo>
                      <a:pt x="294" y="455"/>
                    </a:lnTo>
                    <a:lnTo>
                      <a:pt x="295" y="440"/>
                    </a:lnTo>
                    <a:lnTo>
                      <a:pt x="291" y="425"/>
                    </a:lnTo>
                    <a:lnTo>
                      <a:pt x="283" y="410"/>
                    </a:lnTo>
                    <a:lnTo>
                      <a:pt x="272" y="397"/>
                    </a:lnTo>
                    <a:lnTo>
                      <a:pt x="260" y="385"/>
                    </a:lnTo>
                    <a:lnTo>
                      <a:pt x="247" y="377"/>
                    </a:lnTo>
                    <a:lnTo>
                      <a:pt x="233" y="371"/>
                    </a:lnTo>
                    <a:lnTo>
                      <a:pt x="220" y="371"/>
                    </a:lnTo>
                    <a:lnTo>
                      <a:pt x="215" y="371"/>
                    </a:lnTo>
                    <a:lnTo>
                      <a:pt x="211" y="372"/>
                    </a:lnTo>
                    <a:lnTo>
                      <a:pt x="207" y="372"/>
                    </a:lnTo>
                    <a:lnTo>
                      <a:pt x="204" y="372"/>
                    </a:lnTo>
                    <a:lnTo>
                      <a:pt x="201" y="372"/>
                    </a:lnTo>
                    <a:lnTo>
                      <a:pt x="198" y="371"/>
                    </a:lnTo>
                    <a:lnTo>
                      <a:pt x="195" y="371"/>
                    </a:lnTo>
                    <a:lnTo>
                      <a:pt x="192" y="370"/>
                    </a:lnTo>
                    <a:lnTo>
                      <a:pt x="189" y="368"/>
                    </a:lnTo>
                    <a:lnTo>
                      <a:pt x="186" y="366"/>
                    </a:lnTo>
                    <a:lnTo>
                      <a:pt x="184" y="364"/>
                    </a:lnTo>
                    <a:lnTo>
                      <a:pt x="181" y="362"/>
                    </a:lnTo>
                    <a:lnTo>
                      <a:pt x="178" y="359"/>
                    </a:lnTo>
                    <a:lnTo>
                      <a:pt x="174" y="355"/>
                    </a:lnTo>
                    <a:lnTo>
                      <a:pt x="171" y="351"/>
                    </a:lnTo>
                    <a:lnTo>
                      <a:pt x="166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6"/>
                    </a:lnTo>
                    <a:lnTo>
                      <a:pt x="155" y="333"/>
                    </a:lnTo>
                    <a:lnTo>
                      <a:pt x="153" y="330"/>
                    </a:lnTo>
                    <a:lnTo>
                      <a:pt x="150" y="327"/>
                    </a:lnTo>
                    <a:lnTo>
                      <a:pt x="148" y="324"/>
                    </a:lnTo>
                    <a:lnTo>
                      <a:pt x="139" y="312"/>
                    </a:lnTo>
                    <a:lnTo>
                      <a:pt x="129" y="300"/>
                    </a:lnTo>
                    <a:lnTo>
                      <a:pt x="120" y="290"/>
                    </a:lnTo>
                    <a:lnTo>
                      <a:pt x="110" y="281"/>
                    </a:lnTo>
                    <a:lnTo>
                      <a:pt x="99" y="275"/>
                    </a:lnTo>
                    <a:lnTo>
                      <a:pt x="87" y="272"/>
                    </a:lnTo>
                    <a:lnTo>
                      <a:pt x="73" y="271"/>
                    </a:lnTo>
                    <a:lnTo>
                      <a:pt x="57" y="274"/>
                    </a:lnTo>
                    <a:lnTo>
                      <a:pt x="55" y="275"/>
                    </a:lnTo>
                    <a:lnTo>
                      <a:pt x="52" y="276"/>
                    </a:lnTo>
                    <a:lnTo>
                      <a:pt x="47" y="277"/>
                    </a:lnTo>
                    <a:lnTo>
                      <a:pt x="42" y="279"/>
                    </a:lnTo>
                    <a:lnTo>
                      <a:pt x="36" y="281"/>
                    </a:lnTo>
                    <a:lnTo>
                      <a:pt x="27" y="282"/>
                    </a:lnTo>
                    <a:lnTo>
                      <a:pt x="18" y="283"/>
                    </a:lnTo>
                    <a:lnTo>
                      <a:pt x="8" y="282"/>
                    </a:lnTo>
                    <a:lnTo>
                      <a:pt x="0" y="279"/>
                    </a:lnTo>
                    <a:lnTo>
                      <a:pt x="4" y="167"/>
                    </a:lnTo>
                    <a:lnTo>
                      <a:pt x="11" y="154"/>
                    </a:lnTo>
                    <a:lnTo>
                      <a:pt x="19" y="140"/>
                    </a:lnTo>
                    <a:lnTo>
                      <a:pt x="26" y="128"/>
                    </a:lnTo>
                    <a:lnTo>
                      <a:pt x="34" y="115"/>
                    </a:lnTo>
                    <a:lnTo>
                      <a:pt x="41" y="103"/>
                    </a:lnTo>
                    <a:lnTo>
                      <a:pt x="47" y="91"/>
                    </a:lnTo>
                    <a:lnTo>
                      <a:pt x="54" y="80"/>
                    </a:lnTo>
                    <a:lnTo>
                      <a:pt x="61" y="69"/>
                    </a:lnTo>
                    <a:lnTo>
                      <a:pt x="69" y="59"/>
                    </a:lnTo>
                    <a:lnTo>
                      <a:pt x="78" y="50"/>
                    </a:lnTo>
                    <a:lnTo>
                      <a:pt x="87" y="42"/>
                    </a:lnTo>
                    <a:lnTo>
                      <a:pt x="98" y="36"/>
                    </a:lnTo>
                    <a:lnTo>
                      <a:pt x="101" y="34"/>
                    </a:lnTo>
                    <a:lnTo>
                      <a:pt x="103" y="33"/>
                    </a:lnTo>
                    <a:lnTo>
                      <a:pt x="105" y="33"/>
                    </a:lnTo>
                    <a:lnTo>
                      <a:pt x="107" y="32"/>
                    </a:lnTo>
                    <a:lnTo>
                      <a:pt x="114" y="29"/>
                    </a:lnTo>
                    <a:lnTo>
                      <a:pt x="121" y="25"/>
                    </a:lnTo>
                    <a:lnTo>
                      <a:pt x="128" y="22"/>
                    </a:lnTo>
                    <a:lnTo>
                      <a:pt x="135" y="19"/>
                    </a:lnTo>
                    <a:lnTo>
                      <a:pt x="141" y="17"/>
                    </a:lnTo>
                    <a:lnTo>
                      <a:pt x="146" y="15"/>
                    </a:lnTo>
                    <a:lnTo>
                      <a:pt x="151" y="14"/>
                    </a:lnTo>
                    <a:lnTo>
                      <a:pt x="155" y="13"/>
                    </a:lnTo>
                    <a:lnTo>
                      <a:pt x="160" y="11"/>
                    </a:lnTo>
                    <a:lnTo>
                      <a:pt x="166" y="10"/>
                    </a:lnTo>
                    <a:lnTo>
                      <a:pt x="171" y="10"/>
                    </a:lnTo>
                    <a:lnTo>
                      <a:pt x="175" y="10"/>
                    </a:lnTo>
                    <a:lnTo>
                      <a:pt x="178" y="13"/>
                    </a:lnTo>
                    <a:lnTo>
                      <a:pt x="179" y="15"/>
                    </a:lnTo>
                    <a:lnTo>
                      <a:pt x="180" y="20"/>
                    </a:lnTo>
                    <a:lnTo>
                      <a:pt x="179" y="26"/>
                    </a:lnTo>
                    <a:lnTo>
                      <a:pt x="177" y="39"/>
                    </a:lnTo>
                    <a:lnTo>
                      <a:pt x="175" y="56"/>
                    </a:lnTo>
                    <a:lnTo>
                      <a:pt x="173" y="74"/>
                    </a:lnTo>
                    <a:lnTo>
                      <a:pt x="172" y="90"/>
                    </a:lnTo>
                    <a:lnTo>
                      <a:pt x="173" y="104"/>
                    </a:lnTo>
                    <a:lnTo>
                      <a:pt x="176" y="112"/>
                    </a:lnTo>
                    <a:lnTo>
                      <a:pt x="182" y="113"/>
                    </a:lnTo>
                    <a:lnTo>
                      <a:pt x="192" y="105"/>
                    </a:lnTo>
                    <a:lnTo>
                      <a:pt x="194" y="102"/>
                    </a:lnTo>
                    <a:lnTo>
                      <a:pt x="197" y="98"/>
                    </a:lnTo>
                    <a:lnTo>
                      <a:pt x="201" y="93"/>
                    </a:lnTo>
                    <a:lnTo>
                      <a:pt x="205" y="88"/>
                    </a:lnTo>
                    <a:lnTo>
                      <a:pt x="213" y="76"/>
                    </a:lnTo>
                    <a:lnTo>
                      <a:pt x="222" y="65"/>
                    </a:lnTo>
                    <a:lnTo>
                      <a:pt x="231" y="55"/>
                    </a:lnTo>
                    <a:lnTo>
                      <a:pt x="241" y="44"/>
                    </a:lnTo>
                    <a:lnTo>
                      <a:pt x="251" y="34"/>
                    </a:lnTo>
                    <a:lnTo>
                      <a:pt x="260" y="25"/>
                    </a:lnTo>
                    <a:lnTo>
                      <a:pt x="269" y="17"/>
                    </a:lnTo>
                    <a:lnTo>
                      <a:pt x="276" y="10"/>
                    </a:lnTo>
                    <a:lnTo>
                      <a:pt x="282" y="4"/>
                    </a:lnTo>
                    <a:lnTo>
                      <a:pt x="288" y="2"/>
                    </a:lnTo>
                    <a:lnTo>
                      <a:pt x="294" y="0"/>
                    </a:lnTo>
                    <a:lnTo>
                      <a:pt x="300" y="2"/>
                    </a:lnTo>
                    <a:lnTo>
                      <a:pt x="307" y="4"/>
                    </a:lnTo>
                    <a:lnTo>
                      <a:pt x="315" y="8"/>
                    </a:lnTo>
                    <a:lnTo>
                      <a:pt x="324" y="13"/>
                    </a:lnTo>
                    <a:lnTo>
                      <a:pt x="334" y="19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9"/>
              <p:cNvSpPr>
                <a:spLocks/>
              </p:cNvSpPr>
              <p:nvPr/>
            </p:nvSpPr>
            <p:spPr bwMode="auto">
              <a:xfrm>
                <a:off x="4645" y="2187"/>
                <a:ext cx="451" cy="674"/>
              </a:xfrm>
              <a:custGeom>
                <a:avLst/>
                <a:gdLst/>
                <a:ahLst/>
                <a:cxnLst>
                  <a:cxn ang="0">
                    <a:pos x="352" y="31"/>
                  </a:cxn>
                  <a:cxn ang="0">
                    <a:pos x="391" y="56"/>
                  </a:cxn>
                  <a:cxn ang="0">
                    <a:pos x="429" y="86"/>
                  </a:cxn>
                  <a:cxn ang="0">
                    <a:pos x="450" y="120"/>
                  </a:cxn>
                  <a:cxn ang="0">
                    <a:pos x="440" y="199"/>
                  </a:cxn>
                  <a:cxn ang="0">
                    <a:pos x="405" y="308"/>
                  </a:cxn>
                  <a:cxn ang="0">
                    <a:pos x="378" y="368"/>
                  </a:cxn>
                  <a:cxn ang="0">
                    <a:pos x="392" y="401"/>
                  </a:cxn>
                  <a:cxn ang="0">
                    <a:pos x="403" y="417"/>
                  </a:cxn>
                  <a:cxn ang="0">
                    <a:pos x="426" y="479"/>
                  </a:cxn>
                  <a:cxn ang="0">
                    <a:pos x="438" y="580"/>
                  </a:cxn>
                  <a:cxn ang="0">
                    <a:pos x="417" y="633"/>
                  </a:cxn>
                  <a:cxn ang="0">
                    <a:pos x="384" y="659"/>
                  </a:cxn>
                  <a:cxn ang="0">
                    <a:pos x="342" y="672"/>
                  </a:cxn>
                  <a:cxn ang="0">
                    <a:pos x="295" y="673"/>
                  </a:cxn>
                  <a:cxn ang="0">
                    <a:pos x="253" y="665"/>
                  </a:cxn>
                  <a:cxn ang="0">
                    <a:pos x="214" y="647"/>
                  </a:cxn>
                  <a:cxn ang="0">
                    <a:pos x="182" y="619"/>
                  </a:cxn>
                  <a:cxn ang="0">
                    <a:pos x="164" y="584"/>
                  </a:cxn>
                  <a:cxn ang="0">
                    <a:pos x="169" y="540"/>
                  </a:cxn>
                  <a:cxn ang="0">
                    <a:pos x="190" y="515"/>
                  </a:cxn>
                  <a:cxn ang="0">
                    <a:pos x="215" y="501"/>
                  </a:cxn>
                  <a:cxn ang="0">
                    <a:pos x="240" y="492"/>
                  </a:cxn>
                  <a:cxn ang="0">
                    <a:pos x="264" y="483"/>
                  </a:cxn>
                  <a:cxn ang="0">
                    <a:pos x="282" y="471"/>
                  </a:cxn>
                  <a:cxn ang="0">
                    <a:pos x="292" y="455"/>
                  </a:cxn>
                  <a:cxn ang="0">
                    <a:pos x="280" y="405"/>
                  </a:cxn>
                  <a:cxn ang="0">
                    <a:pos x="231" y="366"/>
                  </a:cxn>
                  <a:cxn ang="0">
                    <a:pos x="205" y="366"/>
                  </a:cxn>
                  <a:cxn ang="0">
                    <a:pos x="193" y="364"/>
                  </a:cxn>
                  <a:cxn ang="0">
                    <a:pos x="181" y="359"/>
                  </a:cxn>
                  <a:cxn ang="0">
                    <a:pos x="168" y="347"/>
                  </a:cxn>
                  <a:cxn ang="0">
                    <a:pos x="158" y="335"/>
                  </a:cxn>
                  <a:cxn ang="0">
                    <a:pos x="148" y="323"/>
                  </a:cxn>
                  <a:cxn ang="0">
                    <a:pos x="118" y="287"/>
                  </a:cxn>
                  <a:cxn ang="0">
                    <a:pos x="72" y="266"/>
                  </a:cxn>
                  <a:cxn ang="0">
                    <a:pos x="46" y="272"/>
                  </a:cxn>
                  <a:cxn ang="0">
                    <a:pos x="18" y="278"/>
                  </a:cxn>
                  <a:cxn ang="0">
                    <a:pos x="10" y="151"/>
                  </a:cxn>
                  <a:cxn ang="0">
                    <a:pos x="39" y="101"/>
                  </a:cxn>
                  <a:cxn ang="0">
                    <a:pos x="67" y="56"/>
                  </a:cxn>
                  <a:cxn ang="0">
                    <a:pos x="99" y="32"/>
                  </a:cxn>
                  <a:cxn ang="0">
                    <a:pos x="113" y="26"/>
                  </a:cxn>
                  <a:cxn ang="0">
                    <a:pos x="140" y="15"/>
                  </a:cxn>
                  <a:cxn ang="0">
                    <a:pos x="158" y="12"/>
                  </a:cxn>
                  <a:cxn ang="0">
                    <a:pos x="172" y="15"/>
                  </a:cxn>
                  <a:cxn ang="0">
                    <a:pos x="171" y="45"/>
                  </a:cxn>
                  <a:cxn ang="0">
                    <a:pos x="169" y="107"/>
                  </a:cxn>
                  <a:cxn ang="0">
                    <a:pos x="192" y="101"/>
                  </a:cxn>
                  <a:cxn ang="0">
                    <a:pos x="211" y="76"/>
                  </a:cxn>
                  <a:cxn ang="0">
                    <a:pos x="249" y="34"/>
                  </a:cxn>
                  <a:cxn ang="0">
                    <a:pos x="280" y="4"/>
                  </a:cxn>
                  <a:cxn ang="0">
                    <a:pos x="304" y="4"/>
                  </a:cxn>
                </a:cxnLst>
                <a:rect l="0" t="0" r="r" b="b"/>
                <a:pathLst>
                  <a:path w="451" h="674">
                    <a:moveTo>
                      <a:pt x="330" y="19"/>
                    </a:moveTo>
                    <a:lnTo>
                      <a:pt x="337" y="23"/>
                    </a:lnTo>
                    <a:lnTo>
                      <a:pt x="344" y="27"/>
                    </a:lnTo>
                    <a:lnTo>
                      <a:pt x="352" y="31"/>
                    </a:lnTo>
                    <a:lnTo>
                      <a:pt x="361" y="37"/>
                    </a:lnTo>
                    <a:lnTo>
                      <a:pt x="371" y="43"/>
                    </a:lnTo>
                    <a:lnTo>
                      <a:pt x="382" y="49"/>
                    </a:lnTo>
                    <a:lnTo>
                      <a:pt x="391" y="56"/>
                    </a:lnTo>
                    <a:lnTo>
                      <a:pt x="402" y="62"/>
                    </a:lnTo>
                    <a:lnTo>
                      <a:pt x="411" y="70"/>
                    </a:lnTo>
                    <a:lnTo>
                      <a:pt x="420" y="78"/>
                    </a:lnTo>
                    <a:lnTo>
                      <a:pt x="429" y="86"/>
                    </a:lnTo>
                    <a:lnTo>
                      <a:pt x="436" y="94"/>
                    </a:lnTo>
                    <a:lnTo>
                      <a:pt x="442" y="102"/>
                    </a:lnTo>
                    <a:lnTo>
                      <a:pt x="447" y="111"/>
                    </a:lnTo>
                    <a:lnTo>
                      <a:pt x="450" y="120"/>
                    </a:lnTo>
                    <a:lnTo>
                      <a:pt x="451" y="128"/>
                    </a:lnTo>
                    <a:lnTo>
                      <a:pt x="450" y="148"/>
                    </a:lnTo>
                    <a:lnTo>
                      <a:pt x="446" y="172"/>
                    </a:lnTo>
                    <a:lnTo>
                      <a:pt x="440" y="199"/>
                    </a:lnTo>
                    <a:lnTo>
                      <a:pt x="433" y="227"/>
                    </a:lnTo>
                    <a:lnTo>
                      <a:pt x="425" y="256"/>
                    </a:lnTo>
                    <a:lnTo>
                      <a:pt x="415" y="284"/>
                    </a:lnTo>
                    <a:lnTo>
                      <a:pt x="405" y="308"/>
                    </a:lnTo>
                    <a:lnTo>
                      <a:pt x="393" y="330"/>
                    </a:lnTo>
                    <a:lnTo>
                      <a:pt x="384" y="345"/>
                    </a:lnTo>
                    <a:lnTo>
                      <a:pt x="380" y="358"/>
                    </a:lnTo>
                    <a:lnTo>
                      <a:pt x="378" y="368"/>
                    </a:lnTo>
                    <a:lnTo>
                      <a:pt x="379" y="377"/>
                    </a:lnTo>
                    <a:lnTo>
                      <a:pt x="382" y="385"/>
                    </a:lnTo>
                    <a:lnTo>
                      <a:pt x="387" y="393"/>
                    </a:lnTo>
                    <a:lnTo>
                      <a:pt x="392" y="401"/>
                    </a:lnTo>
                    <a:lnTo>
                      <a:pt x="399" y="410"/>
                    </a:lnTo>
                    <a:lnTo>
                      <a:pt x="401" y="413"/>
                    </a:lnTo>
                    <a:lnTo>
                      <a:pt x="402" y="415"/>
                    </a:lnTo>
                    <a:lnTo>
                      <a:pt x="403" y="417"/>
                    </a:lnTo>
                    <a:lnTo>
                      <a:pt x="405" y="420"/>
                    </a:lnTo>
                    <a:lnTo>
                      <a:pt x="412" y="436"/>
                    </a:lnTo>
                    <a:lnTo>
                      <a:pt x="419" y="456"/>
                    </a:lnTo>
                    <a:lnTo>
                      <a:pt x="426" y="479"/>
                    </a:lnTo>
                    <a:lnTo>
                      <a:pt x="433" y="504"/>
                    </a:lnTo>
                    <a:lnTo>
                      <a:pt x="437" y="530"/>
                    </a:lnTo>
                    <a:lnTo>
                      <a:pt x="439" y="555"/>
                    </a:lnTo>
                    <a:lnTo>
                      <a:pt x="438" y="580"/>
                    </a:lnTo>
                    <a:lnTo>
                      <a:pt x="433" y="604"/>
                    </a:lnTo>
                    <a:lnTo>
                      <a:pt x="429" y="615"/>
                    </a:lnTo>
                    <a:lnTo>
                      <a:pt x="424" y="625"/>
                    </a:lnTo>
                    <a:lnTo>
                      <a:pt x="417" y="633"/>
                    </a:lnTo>
                    <a:lnTo>
                      <a:pt x="410" y="641"/>
                    </a:lnTo>
                    <a:lnTo>
                      <a:pt x="402" y="648"/>
                    </a:lnTo>
                    <a:lnTo>
                      <a:pt x="394" y="654"/>
                    </a:lnTo>
                    <a:lnTo>
                      <a:pt x="384" y="659"/>
                    </a:lnTo>
                    <a:lnTo>
                      <a:pt x="374" y="664"/>
                    </a:lnTo>
                    <a:lnTo>
                      <a:pt x="364" y="667"/>
                    </a:lnTo>
                    <a:lnTo>
                      <a:pt x="353" y="670"/>
                    </a:lnTo>
                    <a:lnTo>
                      <a:pt x="342" y="672"/>
                    </a:lnTo>
                    <a:lnTo>
                      <a:pt x="330" y="674"/>
                    </a:lnTo>
                    <a:lnTo>
                      <a:pt x="319" y="674"/>
                    </a:lnTo>
                    <a:lnTo>
                      <a:pt x="307" y="674"/>
                    </a:lnTo>
                    <a:lnTo>
                      <a:pt x="295" y="673"/>
                    </a:lnTo>
                    <a:lnTo>
                      <a:pt x="284" y="672"/>
                    </a:lnTo>
                    <a:lnTo>
                      <a:pt x="274" y="670"/>
                    </a:lnTo>
                    <a:lnTo>
                      <a:pt x="264" y="668"/>
                    </a:lnTo>
                    <a:lnTo>
                      <a:pt x="253" y="665"/>
                    </a:lnTo>
                    <a:lnTo>
                      <a:pt x="243" y="661"/>
                    </a:lnTo>
                    <a:lnTo>
                      <a:pt x="233" y="657"/>
                    </a:lnTo>
                    <a:lnTo>
                      <a:pt x="223" y="652"/>
                    </a:lnTo>
                    <a:lnTo>
                      <a:pt x="214" y="647"/>
                    </a:lnTo>
                    <a:lnTo>
                      <a:pt x="205" y="640"/>
                    </a:lnTo>
                    <a:lnTo>
                      <a:pt x="197" y="634"/>
                    </a:lnTo>
                    <a:lnTo>
                      <a:pt x="189" y="627"/>
                    </a:lnTo>
                    <a:lnTo>
                      <a:pt x="182" y="619"/>
                    </a:lnTo>
                    <a:lnTo>
                      <a:pt x="176" y="611"/>
                    </a:lnTo>
                    <a:lnTo>
                      <a:pt x="171" y="603"/>
                    </a:lnTo>
                    <a:lnTo>
                      <a:pt x="167" y="594"/>
                    </a:lnTo>
                    <a:lnTo>
                      <a:pt x="164" y="584"/>
                    </a:lnTo>
                    <a:lnTo>
                      <a:pt x="163" y="575"/>
                    </a:lnTo>
                    <a:lnTo>
                      <a:pt x="163" y="562"/>
                    </a:lnTo>
                    <a:lnTo>
                      <a:pt x="165" y="550"/>
                    </a:lnTo>
                    <a:lnTo>
                      <a:pt x="169" y="540"/>
                    </a:lnTo>
                    <a:lnTo>
                      <a:pt x="175" y="530"/>
                    </a:lnTo>
                    <a:lnTo>
                      <a:pt x="180" y="524"/>
                    </a:lnTo>
                    <a:lnTo>
                      <a:pt x="185" y="519"/>
                    </a:lnTo>
                    <a:lnTo>
                      <a:pt x="190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5" y="501"/>
                    </a:lnTo>
                    <a:lnTo>
                      <a:pt x="221" y="499"/>
                    </a:lnTo>
                    <a:lnTo>
                      <a:pt x="227" y="497"/>
                    </a:lnTo>
                    <a:lnTo>
                      <a:pt x="234" y="494"/>
                    </a:lnTo>
                    <a:lnTo>
                      <a:pt x="240" y="492"/>
                    </a:lnTo>
                    <a:lnTo>
                      <a:pt x="246" y="490"/>
                    </a:lnTo>
                    <a:lnTo>
                      <a:pt x="253" y="488"/>
                    </a:lnTo>
                    <a:lnTo>
                      <a:pt x="258" y="485"/>
                    </a:lnTo>
                    <a:lnTo>
                      <a:pt x="264" y="483"/>
                    </a:lnTo>
                    <a:lnTo>
                      <a:pt x="269" y="480"/>
                    </a:lnTo>
                    <a:lnTo>
                      <a:pt x="274" y="477"/>
                    </a:lnTo>
                    <a:lnTo>
                      <a:pt x="278" y="474"/>
                    </a:lnTo>
                    <a:lnTo>
                      <a:pt x="282" y="471"/>
                    </a:lnTo>
                    <a:lnTo>
                      <a:pt x="285" y="468"/>
                    </a:lnTo>
                    <a:lnTo>
                      <a:pt x="288" y="464"/>
                    </a:lnTo>
                    <a:lnTo>
                      <a:pt x="291" y="459"/>
                    </a:lnTo>
                    <a:lnTo>
                      <a:pt x="292" y="455"/>
                    </a:lnTo>
                    <a:lnTo>
                      <a:pt x="293" y="449"/>
                    </a:lnTo>
                    <a:lnTo>
                      <a:pt x="293" y="435"/>
                    </a:lnTo>
                    <a:lnTo>
                      <a:pt x="288" y="420"/>
                    </a:lnTo>
                    <a:lnTo>
                      <a:pt x="280" y="405"/>
                    </a:lnTo>
                    <a:lnTo>
                      <a:pt x="270" y="391"/>
                    </a:lnTo>
                    <a:lnTo>
                      <a:pt x="258" y="380"/>
                    </a:lnTo>
                    <a:lnTo>
                      <a:pt x="245" y="371"/>
                    </a:lnTo>
                    <a:lnTo>
                      <a:pt x="231" y="366"/>
                    </a:lnTo>
                    <a:lnTo>
                      <a:pt x="219" y="365"/>
                    </a:lnTo>
                    <a:lnTo>
                      <a:pt x="213" y="365"/>
                    </a:lnTo>
                    <a:lnTo>
                      <a:pt x="209" y="366"/>
                    </a:lnTo>
                    <a:lnTo>
                      <a:pt x="205" y="366"/>
                    </a:lnTo>
                    <a:lnTo>
                      <a:pt x="202" y="366"/>
                    </a:lnTo>
                    <a:lnTo>
                      <a:pt x="200" y="365"/>
                    </a:lnTo>
                    <a:lnTo>
                      <a:pt x="196" y="365"/>
                    </a:lnTo>
                    <a:lnTo>
                      <a:pt x="193" y="364"/>
                    </a:lnTo>
                    <a:lnTo>
                      <a:pt x="190" y="364"/>
                    </a:lnTo>
                    <a:lnTo>
                      <a:pt x="187" y="363"/>
                    </a:lnTo>
                    <a:lnTo>
                      <a:pt x="184" y="361"/>
                    </a:lnTo>
                    <a:lnTo>
                      <a:pt x="181" y="359"/>
                    </a:lnTo>
                    <a:lnTo>
                      <a:pt x="178" y="357"/>
                    </a:lnTo>
                    <a:lnTo>
                      <a:pt x="175" y="355"/>
                    </a:lnTo>
                    <a:lnTo>
                      <a:pt x="172" y="351"/>
                    </a:lnTo>
                    <a:lnTo>
                      <a:pt x="168" y="347"/>
                    </a:lnTo>
                    <a:lnTo>
                      <a:pt x="164" y="342"/>
                    </a:lnTo>
                    <a:lnTo>
                      <a:pt x="162" y="340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6" y="333"/>
                    </a:lnTo>
                    <a:lnTo>
                      <a:pt x="153" y="330"/>
                    </a:lnTo>
                    <a:lnTo>
                      <a:pt x="151" y="326"/>
                    </a:lnTo>
                    <a:lnTo>
                      <a:pt x="148" y="323"/>
                    </a:lnTo>
                    <a:lnTo>
                      <a:pt x="145" y="320"/>
                    </a:lnTo>
                    <a:lnTo>
                      <a:pt x="136" y="308"/>
                    </a:lnTo>
                    <a:lnTo>
                      <a:pt x="127" y="297"/>
                    </a:lnTo>
                    <a:lnTo>
                      <a:pt x="118" y="287"/>
                    </a:lnTo>
                    <a:lnTo>
                      <a:pt x="109" y="278"/>
                    </a:lnTo>
                    <a:lnTo>
                      <a:pt x="98" y="271"/>
                    </a:lnTo>
                    <a:lnTo>
                      <a:pt x="86" y="267"/>
                    </a:lnTo>
                    <a:lnTo>
                      <a:pt x="72" y="266"/>
                    </a:lnTo>
                    <a:lnTo>
                      <a:pt x="56" y="269"/>
                    </a:lnTo>
                    <a:lnTo>
                      <a:pt x="54" y="269"/>
                    </a:lnTo>
                    <a:lnTo>
                      <a:pt x="50" y="270"/>
                    </a:lnTo>
                    <a:lnTo>
                      <a:pt x="46" y="272"/>
                    </a:lnTo>
                    <a:lnTo>
                      <a:pt x="41" y="274"/>
                    </a:lnTo>
                    <a:lnTo>
                      <a:pt x="35" y="276"/>
                    </a:lnTo>
                    <a:lnTo>
                      <a:pt x="27" y="277"/>
                    </a:lnTo>
                    <a:lnTo>
                      <a:pt x="18" y="278"/>
                    </a:lnTo>
                    <a:lnTo>
                      <a:pt x="8" y="277"/>
                    </a:lnTo>
                    <a:lnTo>
                      <a:pt x="0" y="274"/>
                    </a:lnTo>
                    <a:lnTo>
                      <a:pt x="3" y="164"/>
                    </a:lnTo>
                    <a:lnTo>
                      <a:pt x="10" y="151"/>
                    </a:lnTo>
                    <a:lnTo>
                      <a:pt x="17" y="138"/>
                    </a:lnTo>
                    <a:lnTo>
                      <a:pt x="25" y="125"/>
                    </a:lnTo>
                    <a:lnTo>
                      <a:pt x="32" y="113"/>
                    </a:lnTo>
                    <a:lnTo>
                      <a:pt x="39" y="101"/>
                    </a:lnTo>
                    <a:lnTo>
                      <a:pt x="45" y="88"/>
                    </a:lnTo>
                    <a:lnTo>
                      <a:pt x="52" y="77"/>
                    </a:lnTo>
                    <a:lnTo>
                      <a:pt x="60" y="67"/>
                    </a:lnTo>
                    <a:lnTo>
                      <a:pt x="67" y="56"/>
                    </a:lnTo>
                    <a:lnTo>
                      <a:pt x="76" y="48"/>
                    </a:lnTo>
                    <a:lnTo>
                      <a:pt x="86" y="39"/>
                    </a:lnTo>
                    <a:lnTo>
                      <a:pt x="97" y="33"/>
                    </a:lnTo>
                    <a:lnTo>
                      <a:pt x="99" y="32"/>
                    </a:lnTo>
                    <a:lnTo>
                      <a:pt x="102" y="31"/>
                    </a:lnTo>
                    <a:lnTo>
                      <a:pt x="103" y="30"/>
                    </a:lnTo>
                    <a:lnTo>
                      <a:pt x="106" y="30"/>
                    </a:lnTo>
                    <a:lnTo>
                      <a:pt x="113" y="26"/>
                    </a:lnTo>
                    <a:lnTo>
                      <a:pt x="120" y="23"/>
                    </a:lnTo>
                    <a:lnTo>
                      <a:pt x="128" y="20"/>
                    </a:lnTo>
                    <a:lnTo>
                      <a:pt x="134" y="17"/>
                    </a:lnTo>
                    <a:lnTo>
                      <a:pt x="140" y="15"/>
                    </a:lnTo>
                    <a:lnTo>
                      <a:pt x="145" y="13"/>
                    </a:lnTo>
                    <a:lnTo>
                      <a:pt x="150" y="12"/>
                    </a:lnTo>
                    <a:lnTo>
                      <a:pt x="153" y="13"/>
                    </a:lnTo>
                    <a:lnTo>
                      <a:pt x="158" y="12"/>
                    </a:lnTo>
                    <a:lnTo>
                      <a:pt x="162" y="11"/>
                    </a:lnTo>
                    <a:lnTo>
                      <a:pt x="166" y="12"/>
                    </a:lnTo>
                    <a:lnTo>
                      <a:pt x="170" y="13"/>
                    </a:lnTo>
                    <a:lnTo>
                      <a:pt x="172" y="15"/>
                    </a:lnTo>
                    <a:lnTo>
                      <a:pt x="174" y="19"/>
                    </a:lnTo>
                    <a:lnTo>
                      <a:pt x="174" y="24"/>
                    </a:lnTo>
                    <a:lnTo>
                      <a:pt x="174" y="30"/>
                    </a:lnTo>
                    <a:lnTo>
                      <a:pt x="171" y="45"/>
                    </a:lnTo>
                    <a:lnTo>
                      <a:pt x="169" y="61"/>
                    </a:lnTo>
                    <a:lnTo>
                      <a:pt x="167" y="79"/>
                    </a:lnTo>
                    <a:lnTo>
                      <a:pt x="167" y="95"/>
                    </a:lnTo>
                    <a:lnTo>
                      <a:pt x="169" y="107"/>
                    </a:lnTo>
                    <a:lnTo>
                      <a:pt x="172" y="115"/>
                    </a:lnTo>
                    <a:lnTo>
                      <a:pt x="179" y="114"/>
                    </a:lnTo>
                    <a:lnTo>
                      <a:pt x="189" y="105"/>
                    </a:lnTo>
                    <a:lnTo>
                      <a:pt x="192" y="101"/>
                    </a:lnTo>
                    <a:lnTo>
                      <a:pt x="195" y="98"/>
                    </a:lnTo>
                    <a:lnTo>
                      <a:pt x="198" y="93"/>
                    </a:lnTo>
                    <a:lnTo>
                      <a:pt x="202" y="87"/>
                    </a:lnTo>
                    <a:lnTo>
                      <a:pt x="211" y="76"/>
                    </a:lnTo>
                    <a:lnTo>
                      <a:pt x="220" y="65"/>
                    </a:lnTo>
                    <a:lnTo>
                      <a:pt x="230" y="54"/>
                    </a:lnTo>
                    <a:lnTo>
                      <a:pt x="239" y="43"/>
                    </a:lnTo>
                    <a:lnTo>
                      <a:pt x="249" y="34"/>
                    </a:lnTo>
                    <a:lnTo>
                      <a:pt x="258" y="24"/>
                    </a:lnTo>
                    <a:lnTo>
                      <a:pt x="266" y="16"/>
                    </a:lnTo>
                    <a:lnTo>
                      <a:pt x="273" y="10"/>
                    </a:lnTo>
                    <a:lnTo>
                      <a:pt x="280" y="4"/>
                    </a:lnTo>
                    <a:lnTo>
                      <a:pt x="285" y="1"/>
                    </a:lnTo>
                    <a:lnTo>
                      <a:pt x="291" y="0"/>
                    </a:lnTo>
                    <a:lnTo>
                      <a:pt x="297" y="1"/>
                    </a:lnTo>
                    <a:lnTo>
                      <a:pt x="304" y="4"/>
                    </a:lnTo>
                    <a:lnTo>
                      <a:pt x="311" y="8"/>
                    </a:lnTo>
                    <a:lnTo>
                      <a:pt x="320" y="13"/>
                    </a:lnTo>
                    <a:lnTo>
                      <a:pt x="330" y="19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30"/>
              <p:cNvSpPr>
                <a:spLocks/>
              </p:cNvSpPr>
              <p:nvPr/>
            </p:nvSpPr>
            <p:spPr bwMode="auto">
              <a:xfrm>
                <a:off x="4648" y="2190"/>
                <a:ext cx="445" cy="666"/>
              </a:xfrm>
              <a:custGeom>
                <a:avLst/>
                <a:gdLst/>
                <a:ahLst/>
                <a:cxnLst>
                  <a:cxn ang="0">
                    <a:pos x="24" y="123"/>
                  </a:cxn>
                  <a:cxn ang="0">
                    <a:pos x="51" y="74"/>
                  </a:cxn>
                  <a:cxn ang="0">
                    <a:pos x="85" y="38"/>
                  </a:cxn>
                  <a:cxn ang="0">
                    <a:pos x="103" y="28"/>
                  </a:cxn>
                  <a:cxn ang="0">
                    <a:pos x="128" y="17"/>
                  </a:cxn>
                  <a:cxn ang="0">
                    <a:pos x="150" y="12"/>
                  </a:cxn>
                  <a:cxn ang="0">
                    <a:pos x="163" y="13"/>
                  </a:cxn>
                  <a:cxn ang="0">
                    <a:pos x="169" y="28"/>
                  </a:cxn>
                  <a:cxn ang="0">
                    <a:pos x="163" y="84"/>
                  </a:cxn>
                  <a:cxn ang="0">
                    <a:pos x="178" y="115"/>
                  </a:cxn>
                  <a:cxn ang="0">
                    <a:pos x="197" y="92"/>
                  </a:cxn>
                  <a:cxn ang="0">
                    <a:pos x="228" y="54"/>
                  </a:cxn>
                  <a:cxn ang="0">
                    <a:pos x="265" y="16"/>
                  </a:cxn>
                  <a:cxn ang="0">
                    <a:pos x="289" y="0"/>
                  </a:cxn>
                  <a:cxn ang="0">
                    <a:pos x="317" y="13"/>
                  </a:cxn>
                  <a:cxn ang="0">
                    <a:pos x="349" y="31"/>
                  </a:cxn>
                  <a:cxn ang="0">
                    <a:pos x="388" y="54"/>
                  </a:cxn>
                  <a:cxn ang="0">
                    <a:pos x="424" y="84"/>
                  </a:cxn>
                  <a:cxn ang="0">
                    <a:pos x="444" y="117"/>
                  </a:cxn>
                  <a:cxn ang="0">
                    <a:pos x="435" y="194"/>
                  </a:cxn>
                  <a:cxn ang="0">
                    <a:pos x="401" y="303"/>
                  </a:cxn>
                  <a:cxn ang="0">
                    <a:pos x="374" y="362"/>
                  </a:cxn>
                  <a:cxn ang="0">
                    <a:pos x="387" y="395"/>
                  </a:cxn>
                  <a:cxn ang="0">
                    <a:pos x="397" y="412"/>
                  </a:cxn>
                  <a:cxn ang="0">
                    <a:pos x="420" y="474"/>
                  </a:cxn>
                  <a:cxn ang="0">
                    <a:pos x="433" y="576"/>
                  </a:cxn>
                  <a:cxn ang="0">
                    <a:pos x="412" y="627"/>
                  </a:cxn>
                  <a:cxn ang="0">
                    <a:pos x="380" y="653"/>
                  </a:cxn>
                  <a:cxn ang="0">
                    <a:pos x="339" y="664"/>
                  </a:cxn>
                  <a:cxn ang="0">
                    <a:pos x="293" y="665"/>
                  </a:cxn>
                  <a:cxn ang="0">
                    <a:pos x="251" y="657"/>
                  </a:cxn>
                  <a:cxn ang="0">
                    <a:pos x="211" y="639"/>
                  </a:cxn>
                  <a:cxn ang="0">
                    <a:pos x="180" y="612"/>
                  </a:cxn>
                  <a:cxn ang="0">
                    <a:pos x="164" y="577"/>
                  </a:cxn>
                  <a:cxn ang="0">
                    <a:pos x="173" y="534"/>
                  </a:cxn>
                  <a:cxn ang="0">
                    <a:pos x="196" y="511"/>
                  </a:cxn>
                  <a:cxn ang="0">
                    <a:pos x="221" y="498"/>
                  </a:cxn>
                  <a:cxn ang="0">
                    <a:pos x="246" y="489"/>
                  </a:cxn>
                  <a:cxn ang="0">
                    <a:pos x="269" y="479"/>
                  </a:cxn>
                  <a:cxn ang="0">
                    <a:pos x="285" y="466"/>
                  </a:cxn>
                  <a:cxn ang="0">
                    <a:pos x="293" y="448"/>
                  </a:cxn>
                  <a:cxn ang="0">
                    <a:pos x="279" y="399"/>
                  </a:cxn>
                  <a:cxn ang="0">
                    <a:pos x="231" y="360"/>
                  </a:cxn>
                  <a:cxn ang="0">
                    <a:pos x="205" y="360"/>
                  </a:cxn>
                  <a:cxn ang="0">
                    <a:pos x="192" y="358"/>
                  </a:cxn>
                  <a:cxn ang="0">
                    <a:pos x="179" y="354"/>
                  </a:cxn>
                  <a:cxn ang="0">
                    <a:pos x="167" y="344"/>
                  </a:cxn>
                  <a:cxn ang="0">
                    <a:pos x="157" y="332"/>
                  </a:cxn>
                  <a:cxn ang="0">
                    <a:pos x="148" y="320"/>
                  </a:cxn>
                  <a:cxn ang="0">
                    <a:pos x="118" y="284"/>
                  </a:cxn>
                  <a:cxn ang="0">
                    <a:pos x="72" y="261"/>
                  </a:cxn>
                  <a:cxn ang="0">
                    <a:pos x="46" y="267"/>
                  </a:cxn>
                  <a:cxn ang="0">
                    <a:pos x="19" y="273"/>
                  </a:cxn>
                </a:cxnLst>
                <a:rect l="0" t="0" r="r" b="b"/>
                <a:pathLst>
                  <a:path w="445" h="666">
                    <a:moveTo>
                      <a:pt x="2" y="162"/>
                    </a:moveTo>
                    <a:lnTo>
                      <a:pt x="9" y="148"/>
                    </a:lnTo>
                    <a:lnTo>
                      <a:pt x="16" y="135"/>
                    </a:lnTo>
                    <a:lnTo>
                      <a:pt x="24" y="123"/>
                    </a:lnTo>
                    <a:lnTo>
                      <a:pt x="31" y="110"/>
                    </a:lnTo>
                    <a:lnTo>
                      <a:pt x="38" y="98"/>
                    </a:lnTo>
                    <a:lnTo>
                      <a:pt x="44" y="86"/>
                    </a:lnTo>
                    <a:lnTo>
                      <a:pt x="51" y="74"/>
                    </a:lnTo>
                    <a:lnTo>
                      <a:pt x="58" y="64"/>
                    </a:lnTo>
                    <a:lnTo>
                      <a:pt x="66" y="54"/>
                    </a:lnTo>
                    <a:lnTo>
                      <a:pt x="75" y="45"/>
                    </a:lnTo>
                    <a:lnTo>
                      <a:pt x="85" y="38"/>
                    </a:lnTo>
                    <a:lnTo>
                      <a:pt x="96" y="31"/>
                    </a:lnTo>
                    <a:lnTo>
                      <a:pt x="99" y="30"/>
                    </a:lnTo>
                    <a:lnTo>
                      <a:pt x="101" y="29"/>
                    </a:lnTo>
                    <a:lnTo>
                      <a:pt x="103" y="28"/>
                    </a:lnTo>
                    <a:lnTo>
                      <a:pt x="106" y="27"/>
                    </a:lnTo>
                    <a:lnTo>
                      <a:pt x="113" y="24"/>
                    </a:lnTo>
                    <a:lnTo>
                      <a:pt x="121" y="20"/>
                    </a:lnTo>
                    <a:lnTo>
                      <a:pt x="128" y="17"/>
                    </a:lnTo>
                    <a:lnTo>
                      <a:pt x="135" y="15"/>
                    </a:lnTo>
                    <a:lnTo>
                      <a:pt x="141" y="13"/>
                    </a:lnTo>
                    <a:lnTo>
                      <a:pt x="146" y="12"/>
                    </a:lnTo>
                    <a:lnTo>
                      <a:pt x="150" y="12"/>
                    </a:lnTo>
                    <a:lnTo>
                      <a:pt x="152" y="13"/>
                    </a:lnTo>
                    <a:lnTo>
                      <a:pt x="156" y="12"/>
                    </a:lnTo>
                    <a:lnTo>
                      <a:pt x="160" y="12"/>
                    </a:lnTo>
                    <a:lnTo>
                      <a:pt x="163" y="13"/>
                    </a:lnTo>
                    <a:lnTo>
                      <a:pt x="165" y="16"/>
                    </a:lnTo>
                    <a:lnTo>
                      <a:pt x="168" y="19"/>
                    </a:lnTo>
                    <a:lnTo>
                      <a:pt x="169" y="23"/>
                    </a:lnTo>
                    <a:lnTo>
                      <a:pt x="169" y="28"/>
                    </a:lnTo>
                    <a:lnTo>
                      <a:pt x="168" y="35"/>
                    </a:lnTo>
                    <a:lnTo>
                      <a:pt x="166" y="50"/>
                    </a:lnTo>
                    <a:lnTo>
                      <a:pt x="164" y="66"/>
                    </a:lnTo>
                    <a:lnTo>
                      <a:pt x="163" y="84"/>
                    </a:lnTo>
                    <a:lnTo>
                      <a:pt x="163" y="99"/>
                    </a:lnTo>
                    <a:lnTo>
                      <a:pt x="165" y="111"/>
                    </a:lnTo>
                    <a:lnTo>
                      <a:pt x="170" y="117"/>
                    </a:lnTo>
                    <a:lnTo>
                      <a:pt x="178" y="115"/>
                    </a:lnTo>
                    <a:lnTo>
                      <a:pt x="188" y="104"/>
                    </a:lnTo>
                    <a:lnTo>
                      <a:pt x="191" y="101"/>
                    </a:lnTo>
                    <a:lnTo>
                      <a:pt x="194" y="97"/>
                    </a:lnTo>
                    <a:lnTo>
                      <a:pt x="197" y="92"/>
                    </a:lnTo>
                    <a:lnTo>
                      <a:pt x="201" y="87"/>
                    </a:lnTo>
                    <a:lnTo>
                      <a:pt x="209" y="76"/>
                    </a:lnTo>
                    <a:lnTo>
                      <a:pt x="218" y="65"/>
                    </a:lnTo>
                    <a:lnTo>
                      <a:pt x="228" y="54"/>
                    </a:lnTo>
                    <a:lnTo>
                      <a:pt x="238" y="43"/>
                    </a:lnTo>
                    <a:lnTo>
                      <a:pt x="248" y="33"/>
                    </a:lnTo>
                    <a:lnTo>
                      <a:pt x="257" y="24"/>
                    </a:lnTo>
                    <a:lnTo>
                      <a:pt x="265" y="16"/>
                    </a:lnTo>
                    <a:lnTo>
                      <a:pt x="272" y="9"/>
                    </a:lnTo>
                    <a:lnTo>
                      <a:pt x="278" y="4"/>
                    </a:lnTo>
                    <a:lnTo>
                      <a:pt x="284" y="1"/>
                    </a:lnTo>
                    <a:lnTo>
                      <a:pt x="289" y="0"/>
                    </a:lnTo>
                    <a:lnTo>
                      <a:pt x="296" y="1"/>
                    </a:lnTo>
                    <a:lnTo>
                      <a:pt x="302" y="4"/>
                    </a:lnTo>
                    <a:lnTo>
                      <a:pt x="309" y="8"/>
                    </a:lnTo>
                    <a:lnTo>
                      <a:pt x="317" y="13"/>
                    </a:lnTo>
                    <a:lnTo>
                      <a:pt x="328" y="19"/>
                    </a:lnTo>
                    <a:lnTo>
                      <a:pt x="334" y="22"/>
                    </a:lnTo>
                    <a:lnTo>
                      <a:pt x="341" y="26"/>
                    </a:lnTo>
                    <a:lnTo>
                      <a:pt x="349" y="31"/>
                    </a:lnTo>
                    <a:lnTo>
                      <a:pt x="358" y="36"/>
                    </a:lnTo>
                    <a:lnTo>
                      <a:pt x="368" y="42"/>
                    </a:lnTo>
                    <a:lnTo>
                      <a:pt x="378" y="48"/>
                    </a:lnTo>
                    <a:lnTo>
                      <a:pt x="388" y="54"/>
                    </a:lnTo>
                    <a:lnTo>
                      <a:pt x="397" y="61"/>
                    </a:lnTo>
                    <a:lnTo>
                      <a:pt x="407" y="69"/>
                    </a:lnTo>
                    <a:lnTo>
                      <a:pt x="416" y="76"/>
                    </a:lnTo>
                    <a:lnTo>
                      <a:pt x="424" y="84"/>
                    </a:lnTo>
                    <a:lnTo>
                      <a:pt x="431" y="92"/>
                    </a:lnTo>
                    <a:lnTo>
                      <a:pt x="437" y="100"/>
                    </a:lnTo>
                    <a:lnTo>
                      <a:pt x="441" y="108"/>
                    </a:lnTo>
                    <a:lnTo>
                      <a:pt x="444" y="117"/>
                    </a:lnTo>
                    <a:lnTo>
                      <a:pt x="445" y="125"/>
                    </a:lnTo>
                    <a:lnTo>
                      <a:pt x="444" y="145"/>
                    </a:lnTo>
                    <a:lnTo>
                      <a:pt x="441" y="168"/>
                    </a:lnTo>
                    <a:lnTo>
                      <a:pt x="435" y="194"/>
                    </a:lnTo>
                    <a:lnTo>
                      <a:pt x="429" y="222"/>
                    </a:lnTo>
                    <a:lnTo>
                      <a:pt x="421" y="251"/>
                    </a:lnTo>
                    <a:lnTo>
                      <a:pt x="411" y="278"/>
                    </a:lnTo>
                    <a:lnTo>
                      <a:pt x="401" y="303"/>
                    </a:lnTo>
                    <a:lnTo>
                      <a:pt x="390" y="323"/>
                    </a:lnTo>
                    <a:lnTo>
                      <a:pt x="381" y="339"/>
                    </a:lnTo>
                    <a:lnTo>
                      <a:pt x="376" y="352"/>
                    </a:lnTo>
                    <a:lnTo>
                      <a:pt x="374" y="362"/>
                    </a:lnTo>
                    <a:lnTo>
                      <a:pt x="374" y="371"/>
                    </a:lnTo>
                    <a:lnTo>
                      <a:pt x="377" y="379"/>
                    </a:lnTo>
                    <a:lnTo>
                      <a:pt x="381" y="387"/>
                    </a:lnTo>
                    <a:lnTo>
                      <a:pt x="387" y="395"/>
                    </a:lnTo>
                    <a:lnTo>
                      <a:pt x="393" y="405"/>
                    </a:lnTo>
                    <a:lnTo>
                      <a:pt x="394" y="407"/>
                    </a:lnTo>
                    <a:lnTo>
                      <a:pt x="396" y="409"/>
                    </a:lnTo>
                    <a:lnTo>
                      <a:pt x="397" y="412"/>
                    </a:lnTo>
                    <a:lnTo>
                      <a:pt x="398" y="414"/>
                    </a:lnTo>
                    <a:lnTo>
                      <a:pt x="405" y="430"/>
                    </a:lnTo>
                    <a:lnTo>
                      <a:pt x="413" y="451"/>
                    </a:lnTo>
                    <a:lnTo>
                      <a:pt x="420" y="474"/>
                    </a:lnTo>
                    <a:lnTo>
                      <a:pt x="427" y="498"/>
                    </a:lnTo>
                    <a:lnTo>
                      <a:pt x="431" y="525"/>
                    </a:lnTo>
                    <a:lnTo>
                      <a:pt x="433" y="551"/>
                    </a:lnTo>
                    <a:lnTo>
                      <a:pt x="433" y="576"/>
                    </a:lnTo>
                    <a:lnTo>
                      <a:pt x="427" y="599"/>
                    </a:lnTo>
                    <a:lnTo>
                      <a:pt x="423" y="610"/>
                    </a:lnTo>
                    <a:lnTo>
                      <a:pt x="418" y="619"/>
                    </a:lnTo>
                    <a:lnTo>
                      <a:pt x="412" y="627"/>
                    </a:lnTo>
                    <a:lnTo>
                      <a:pt x="405" y="635"/>
                    </a:lnTo>
                    <a:lnTo>
                      <a:pt x="397" y="642"/>
                    </a:lnTo>
                    <a:lnTo>
                      <a:pt x="389" y="648"/>
                    </a:lnTo>
                    <a:lnTo>
                      <a:pt x="380" y="653"/>
                    </a:lnTo>
                    <a:lnTo>
                      <a:pt x="370" y="657"/>
                    </a:lnTo>
                    <a:lnTo>
                      <a:pt x="360" y="660"/>
                    </a:lnTo>
                    <a:lnTo>
                      <a:pt x="350" y="663"/>
                    </a:lnTo>
                    <a:lnTo>
                      <a:pt x="339" y="664"/>
                    </a:lnTo>
                    <a:lnTo>
                      <a:pt x="327" y="665"/>
                    </a:lnTo>
                    <a:lnTo>
                      <a:pt x="316" y="666"/>
                    </a:lnTo>
                    <a:lnTo>
                      <a:pt x="304" y="666"/>
                    </a:lnTo>
                    <a:lnTo>
                      <a:pt x="293" y="665"/>
                    </a:lnTo>
                    <a:lnTo>
                      <a:pt x="281" y="664"/>
                    </a:lnTo>
                    <a:lnTo>
                      <a:pt x="271" y="662"/>
                    </a:lnTo>
                    <a:lnTo>
                      <a:pt x="261" y="660"/>
                    </a:lnTo>
                    <a:lnTo>
                      <a:pt x="251" y="657"/>
                    </a:lnTo>
                    <a:lnTo>
                      <a:pt x="240" y="653"/>
                    </a:lnTo>
                    <a:lnTo>
                      <a:pt x="230" y="649"/>
                    </a:lnTo>
                    <a:lnTo>
                      <a:pt x="221" y="644"/>
                    </a:lnTo>
                    <a:lnTo>
                      <a:pt x="211" y="639"/>
                    </a:lnTo>
                    <a:lnTo>
                      <a:pt x="203" y="633"/>
                    </a:lnTo>
                    <a:lnTo>
                      <a:pt x="194" y="627"/>
                    </a:lnTo>
                    <a:lnTo>
                      <a:pt x="187" y="620"/>
                    </a:lnTo>
                    <a:lnTo>
                      <a:pt x="180" y="612"/>
                    </a:lnTo>
                    <a:lnTo>
                      <a:pt x="175" y="604"/>
                    </a:lnTo>
                    <a:lnTo>
                      <a:pt x="170" y="596"/>
                    </a:lnTo>
                    <a:lnTo>
                      <a:pt x="167" y="587"/>
                    </a:lnTo>
                    <a:lnTo>
                      <a:pt x="164" y="577"/>
                    </a:lnTo>
                    <a:lnTo>
                      <a:pt x="164" y="567"/>
                    </a:lnTo>
                    <a:lnTo>
                      <a:pt x="165" y="555"/>
                    </a:lnTo>
                    <a:lnTo>
                      <a:pt x="168" y="544"/>
                    </a:lnTo>
                    <a:lnTo>
                      <a:pt x="173" y="534"/>
                    </a:lnTo>
                    <a:lnTo>
                      <a:pt x="180" y="524"/>
                    </a:lnTo>
                    <a:lnTo>
                      <a:pt x="186" y="519"/>
                    </a:lnTo>
                    <a:lnTo>
                      <a:pt x="191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4" y="501"/>
                    </a:lnTo>
                    <a:lnTo>
                      <a:pt x="221" y="498"/>
                    </a:lnTo>
                    <a:lnTo>
                      <a:pt x="227" y="496"/>
                    </a:lnTo>
                    <a:lnTo>
                      <a:pt x="233" y="494"/>
                    </a:lnTo>
                    <a:lnTo>
                      <a:pt x="240" y="491"/>
                    </a:lnTo>
                    <a:lnTo>
                      <a:pt x="246" y="489"/>
                    </a:lnTo>
                    <a:lnTo>
                      <a:pt x="252" y="487"/>
                    </a:lnTo>
                    <a:lnTo>
                      <a:pt x="258" y="485"/>
                    </a:lnTo>
                    <a:lnTo>
                      <a:pt x="264" y="482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8" y="473"/>
                    </a:lnTo>
                    <a:lnTo>
                      <a:pt x="282" y="470"/>
                    </a:lnTo>
                    <a:lnTo>
                      <a:pt x="285" y="466"/>
                    </a:lnTo>
                    <a:lnTo>
                      <a:pt x="288" y="463"/>
                    </a:lnTo>
                    <a:lnTo>
                      <a:pt x="290" y="458"/>
                    </a:lnTo>
                    <a:lnTo>
                      <a:pt x="292" y="453"/>
                    </a:lnTo>
                    <a:lnTo>
                      <a:pt x="293" y="448"/>
                    </a:lnTo>
                    <a:lnTo>
                      <a:pt x="293" y="443"/>
                    </a:lnTo>
                    <a:lnTo>
                      <a:pt x="292" y="428"/>
                    </a:lnTo>
                    <a:lnTo>
                      <a:pt x="287" y="414"/>
                    </a:lnTo>
                    <a:lnTo>
                      <a:pt x="279" y="399"/>
                    </a:lnTo>
                    <a:lnTo>
                      <a:pt x="269" y="386"/>
                    </a:lnTo>
                    <a:lnTo>
                      <a:pt x="257" y="375"/>
                    </a:lnTo>
                    <a:lnTo>
                      <a:pt x="244" y="366"/>
                    </a:lnTo>
                    <a:lnTo>
                      <a:pt x="231" y="360"/>
                    </a:lnTo>
                    <a:lnTo>
                      <a:pt x="218" y="359"/>
                    </a:lnTo>
                    <a:lnTo>
                      <a:pt x="213" y="359"/>
                    </a:lnTo>
                    <a:lnTo>
                      <a:pt x="209" y="360"/>
                    </a:lnTo>
                    <a:lnTo>
                      <a:pt x="205" y="360"/>
                    </a:lnTo>
                    <a:lnTo>
                      <a:pt x="202" y="359"/>
                    </a:lnTo>
                    <a:lnTo>
                      <a:pt x="199" y="359"/>
                    </a:lnTo>
                    <a:lnTo>
                      <a:pt x="195" y="359"/>
                    </a:lnTo>
                    <a:lnTo>
                      <a:pt x="192" y="358"/>
                    </a:lnTo>
                    <a:lnTo>
                      <a:pt x="189" y="358"/>
                    </a:lnTo>
                    <a:lnTo>
                      <a:pt x="185" y="357"/>
                    </a:lnTo>
                    <a:lnTo>
                      <a:pt x="182" y="356"/>
                    </a:lnTo>
                    <a:lnTo>
                      <a:pt x="179" y="354"/>
                    </a:lnTo>
                    <a:lnTo>
                      <a:pt x="176" y="353"/>
                    </a:lnTo>
                    <a:lnTo>
                      <a:pt x="173" y="350"/>
                    </a:lnTo>
                    <a:lnTo>
                      <a:pt x="171" y="347"/>
                    </a:lnTo>
                    <a:lnTo>
                      <a:pt x="167" y="344"/>
                    </a:lnTo>
                    <a:lnTo>
                      <a:pt x="163" y="339"/>
                    </a:lnTo>
                    <a:lnTo>
                      <a:pt x="161" y="337"/>
                    </a:lnTo>
                    <a:lnTo>
                      <a:pt x="159" y="334"/>
                    </a:lnTo>
                    <a:lnTo>
                      <a:pt x="157" y="332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35" y="305"/>
                    </a:lnTo>
                    <a:lnTo>
                      <a:pt x="126" y="294"/>
                    </a:lnTo>
                    <a:lnTo>
                      <a:pt x="118" y="284"/>
                    </a:lnTo>
                    <a:lnTo>
                      <a:pt x="108" y="274"/>
                    </a:lnTo>
                    <a:lnTo>
                      <a:pt x="97" y="267"/>
                    </a:lnTo>
                    <a:lnTo>
                      <a:pt x="85" y="262"/>
                    </a:lnTo>
                    <a:lnTo>
                      <a:pt x="72" y="261"/>
                    </a:lnTo>
                    <a:lnTo>
                      <a:pt x="57" y="263"/>
                    </a:lnTo>
                    <a:lnTo>
                      <a:pt x="54" y="264"/>
                    </a:lnTo>
                    <a:lnTo>
                      <a:pt x="51" y="265"/>
                    </a:lnTo>
                    <a:lnTo>
                      <a:pt x="46" y="267"/>
                    </a:lnTo>
                    <a:lnTo>
                      <a:pt x="41" y="269"/>
                    </a:lnTo>
                    <a:lnTo>
                      <a:pt x="36" y="270"/>
                    </a:lnTo>
                    <a:lnTo>
                      <a:pt x="28" y="272"/>
                    </a:lnTo>
                    <a:lnTo>
                      <a:pt x="19" y="273"/>
                    </a:lnTo>
                    <a:lnTo>
                      <a:pt x="9" y="273"/>
                    </a:lnTo>
                    <a:lnTo>
                      <a:pt x="0" y="270"/>
                    </a:lnTo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31"/>
              <p:cNvSpPr>
                <a:spLocks/>
              </p:cNvSpPr>
              <p:nvPr/>
            </p:nvSpPr>
            <p:spPr bwMode="auto">
              <a:xfrm>
                <a:off x="4652" y="2193"/>
                <a:ext cx="438" cy="658"/>
              </a:xfrm>
              <a:custGeom>
                <a:avLst/>
                <a:gdLst/>
                <a:ahLst/>
                <a:cxnLst>
                  <a:cxn ang="0">
                    <a:pos x="345" y="30"/>
                  </a:cxn>
                  <a:cxn ang="0">
                    <a:pos x="382" y="53"/>
                  </a:cxn>
                  <a:cxn ang="0">
                    <a:pos x="417" y="82"/>
                  </a:cxn>
                  <a:cxn ang="0">
                    <a:pos x="437" y="114"/>
                  </a:cxn>
                  <a:cxn ang="0">
                    <a:pos x="429" y="191"/>
                  </a:cxn>
                  <a:cxn ang="0">
                    <a:pos x="396" y="296"/>
                  </a:cxn>
                  <a:cxn ang="0">
                    <a:pos x="369" y="355"/>
                  </a:cxn>
                  <a:cxn ang="0">
                    <a:pos x="379" y="389"/>
                  </a:cxn>
                  <a:cxn ang="0">
                    <a:pos x="389" y="406"/>
                  </a:cxn>
                  <a:cxn ang="0">
                    <a:pos x="412" y="468"/>
                  </a:cxn>
                  <a:cxn ang="0">
                    <a:pos x="426" y="570"/>
                  </a:cxn>
                  <a:cxn ang="0">
                    <a:pos x="406" y="622"/>
                  </a:cxn>
                  <a:cxn ang="0">
                    <a:pos x="374" y="646"/>
                  </a:cxn>
                  <a:cxn ang="0">
                    <a:pos x="334" y="657"/>
                  </a:cxn>
                  <a:cxn ang="0">
                    <a:pos x="289" y="657"/>
                  </a:cxn>
                  <a:cxn ang="0">
                    <a:pos x="247" y="649"/>
                  </a:cxn>
                  <a:cxn ang="0">
                    <a:pos x="207" y="632"/>
                  </a:cxn>
                  <a:cxn ang="0">
                    <a:pos x="177" y="605"/>
                  </a:cxn>
                  <a:cxn ang="0">
                    <a:pos x="163" y="570"/>
                  </a:cxn>
                  <a:cxn ang="0">
                    <a:pos x="167" y="542"/>
                  </a:cxn>
                  <a:cxn ang="0">
                    <a:pos x="180" y="523"/>
                  </a:cxn>
                  <a:cxn ang="0">
                    <a:pos x="200" y="507"/>
                  </a:cxn>
                  <a:cxn ang="0">
                    <a:pos x="225" y="496"/>
                  </a:cxn>
                  <a:cxn ang="0">
                    <a:pos x="250" y="487"/>
                  </a:cxn>
                  <a:cxn ang="0">
                    <a:pos x="273" y="475"/>
                  </a:cxn>
                  <a:cxn ang="0">
                    <a:pos x="292" y="448"/>
                  </a:cxn>
                  <a:cxn ang="0">
                    <a:pos x="277" y="394"/>
                  </a:cxn>
                  <a:cxn ang="0">
                    <a:pos x="229" y="355"/>
                  </a:cxn>
                  <a:cxn ang="0">
                    <a:pos x="203" y="353"/>
                  </a:cxn>
                  <a:cxn ang="0">
                    <a:pos x="190" y="352"/>
                  </a:cxn>
                  <a:cxn ang="0">
                    <a:pos x="176" y="350"/>
                  </a:cxn>
                  <a:cxn ang="0">
                    <a:pos x="164" y="340"/>
                  </a:cxn>
                  <a:cxn ang="0">
                    <a:pos x="155" y="329"/>
                  </a:cxn>
                  <a:cxn ang="0">
                    <a:pos x="145" y="317"/>
                  </a:cxn>
                  <a:cxn ang="0">
                    <a:pos x="115" y="280"/>
                  </a:cxn>
                  <a:cxn ang="0">
                    <a:pos x="71" y="256"/>
                  </a:cxn>
                  <a:cxn ang="0">
                    <a:pos x="45" y="262"/>
                  </a:cxn>
                  <a:cxn ang="0">
                    <a:pos x="19" y="268"/>
                  </a:cxn>
                  <a:cxn ang="0">
                    <a:pos x="14" y="133"/>
                  </a:cxn>
                  <a:cxn ang="0">
                    <a:pos x="42" y="84"/>
                  </a:cxn>
                  <a:cxn ang="0">
                    <a:pos x="73" y="43"/>
                  </a:cxn>
                  <a:cxn ang="0">
                    <a:pos x="99" y="27"/>
                  </a:cxn>
                  <a:cxn ang="0">
                    <a:pos x="119" y="18"/>
                  </a:cxn>
                  <a:cxn ang="0">
                    <a:pos x="145" y="10"/>
                  </a:cxn>
                  <a:cxn ang="0">
                    <a:pos x="160" y="18"/>
                  </a:cxn>
                  <a:cxn ang="0">
                    <a:pos x="158" y="71"/>
                  </a:cxn>
                  <a:cxn ang="0">
                    <a:pos x="166" y="119"/>
                  </a:cxn>
                  <a:cxn ang="0">
                    <a:pos x="191" y="96"/>
                  </a:cxn>
                  <a:cxn ang="0">
                    <a:pos x="216" y="65"/>
                  </a:cxn>
                  <a:cxn ang="0">
                    <a:pos x="254" y="24"/>
                  </a:cxn>
                  <a:cxn ang="0">
                    <a:pos x="281" y="1"/>
                  </a:cxn>
                  <a:cxn ang="0">
                    <a:pos x="305" y="8"/>
                  </a:cxn>
                </a:cxnLst>
                <a:rect l="0" t="0" r="r" b="b"/>
                <a:pathLst>
                  <a:path w="438" h="658">
                    <a:moveTo>
                      <a:pt x="323" y="18"/>
                    </a:moveTo>
                    <a:lnTo>
                      <a:pt x="329" y="22"/>
                    </a:lnTo>
                    <a:lnTo>
                      <a:pt x="336" y="26"/>
                    </a:lnTo>
                    <a:lnTo>
                      <a:pt x="345" y="30"/>
                    </a:lnTo>
                    <a:lnTo>
                      <a:pt x="353" y="35"/>
                    </a:lnTo>
                    <a:lnTo>
                      <a:pt x="362" y="41"/>
                    </a:lnTo>
                    <a:lnTo>
                      <a:pt x="372" y="47"/>
                    </a:lnTo>
                    <a:lnTo>
                      <a:pt x="382" y="53"/>
                    </a:lnTo>
                    <a:lnTo>
                      <a:pt x="391" y="60"/>
                    </a:lnTo>
                    <a:lnTo>
                      <a:pt x="400" y="67"/>
                    </a:lnTo>
                    <a:lnTo>
                      <a:pt x="410" y="74"/>
                    </a:lnTo>
                    <a:lnTo>
                      <a:pt x="417" y="82"/>
                    </a:lnTo>
                    <a:lnTo>
                      <a:pt x="425" y="89"/>
                    </a:lnTo>
                    <a:lnTo>
                      <a:pt x="430" y="97"/>
                    </a:lnTo>
                    <a:lnTo>
                      <a:pt x="434" y="105"/>
                    </a:lnTo>
                    <a:lnTo>
                      <a:pt x="437" y="114"/>
                    </a:lnTo>
                    <a:lnTo>
                      <a:pt x="438" y="122"/>
                    </a:lnTo>
                    <a:lnTo>
                      <a:pt x="437" y="141"/>
                    </a:lnTo>
                    <a:lnTo>
                      <a:pt x="434" y="165"/>
                    </a:lnTo>
                    <a:lnTo>
                      <a:pt x="429" y="191"/>
                    </a:lnTo>
                    <a:lnTo>
                      <a:pt x="423" y="218"/>
                    </a:lnTo>
                    <a:lnTo>
                      <a:pt x="415" y="245"/>
                    </a:lnTo>
                    <a:lnTo>
                      <a:pt x="406" y="272"/>
                    </a:lnTo>
                    <a:lnTo>
                      <a:pt x="396" y="296"/>
                    </a:lnTo>
                    <a:lnTo>
                      <a:pt x="385" y="316"/>
                    </a:lnTo>
                    <a:lnTo>
                      <a:pt x="377" y="332"/>
                    </a:lnTo>
                    <a:lnTo>
                      <a:pt x="372" y="344"/>
                    </a:lnTo>
                    <a:lnTo>
                      <a:pt x="369" y="355"/>
                    </a:lnTo>
                    <a:lnTo>
                      <a:pt x="369" y="364"/>
                    </a:lnTo>
                    <a:lnTo>
                      <a:pt x="370" y="372"/>
                    </a:lnTo>
                    <a:lnTo>
                      <a:pt x="374" y="380"/>
                    </a:lnTo>
                    <a:lnTo>
                      <a:pt x="379" y="389"/>
                    </a:lnTo>
                    <a:lnTo>
                      <a:pt x="385" y="399"/>
                    </a:lnTo>
                    <a:lnTo>
                      <a:pt x="387" y="401"/>
                    </a:lnTo>
                    <a:lnTo>
                      <a:pt x="388" y="403"/>
                    </a:lnTo>
                    <a:lnTo>
                      <a:pt x="389" y="406"/>
                    </a:lnTo>
                    <a:lnTo>
                      <a:pt x="390" y="408"/>
                    </a:lnTo>
                    <a:lnTo>
                      <a:pt x="397" y="425"/>
                    </a:lnTo>
                    <a:lnTo>
                      <a:pt x="405" y="445"/>
                    </a:lnTo>
                    <a:lnTo>
                      <a:pt x="412" y="468"/>
                    </a:lnTo>
                    <a:lnTo>
                      <a:pt x="419" y="494"/>
                    </a:lnTo>
                    <a:lnTo>
                      <a:pt x="424" y="520"/>
                    </a:lnTo>
                    <a:lnTo>
                      <a:pt x="426" y="545"/>
                    </a:lnTo>
                    <a:lnTo>
                      <a:pt x="426" y="570"/>
                    </a:lnTo>
                    <a:lnTo>
                      <a:pt x="421" y="593"/>
                    </a:lnTo>
                    <a:lnTo>
                      <a:pt x="417" y="604"/>
                    </a:lnTo>
                    <a:lnTo>
                      <a:pt x="412" y="613"/>
                    </a:lnTo>
                    <a:lnTo>
                      <a:pt x="406" y="622"/>
                    </a:lnTo>
                    <a:lnTo>
                      <a:pt x="399" y="630"/>
                    </a:lnTo>
                    <a:lnTo>
                      <a:pt x="392" y="636"/>
                    </a:lnTo>
                    <a:lnTo>
                      <a:pt x="383" y="642"/>
                    </a:lnTo>
                    <a:lnTo>
                      <a:pt x="374" y="646"/>
                    </a:lnTo>
                    <a:lnTo>
                      <a:pt x="365" y="650"/>
                    </a:lnTo>
                    <a:lnTo>
                      <a:pt x="355" y="653"/>
                    </a:lnTo>
                    <a:lnTo>
                      <a:pt x="345" y="655"/>
                    </a:lnTo>
                    <a:lnTo>
                      <a:pt x="334" y="657"/>
                    </a:lnTo>
                    <a:lnTo>
                      <a:pt x="323" y="658"/>
                    </a:lnTo>
                    <a:lnTo>
                      <a:pt x="312" y="658"/>
                    </a:lnTo>
                    <a:lnTo>
                      <a:pt x="300" y="658"/>
                    </a:lnTo>
                    <a:lnTo>
                      <a:pt x="289" y="657"/>
                    </a:lnTo>
                    <a:lnTo>
                      <a:pt x="277" y="656"/>
                    </a:lnTo>
                    <a:lnTo>
                      <a:pt x="267" y="654"/>
                    </a:lnTo>
                    <a:lnTo>
                      <a:pt x="257" y="652"/>
                    </a:lnTo>
                    <a:lnTo>
                      <a:pt x="247" y="649"/>
                    </a:lnTo>
                    <a:lnTo>
                      <a:pt x="236" y="646"/>
                    </a:lnTo>
                    <a:lnTo>
                      <a:pt x="226" y="642"/>
                    </a:lnTo>
                    <a:lnTo>
                      <a:pt x="217" y="637"/>
                    </a:lnTo>
                    <a:lnTo>
                      <a:pt x="207" y="632"/>
                    </a:lnTo>
                    <a:lnTo>
                      <a:pt x="199" y="626"/>
                    </a:lnTo>
                    <a:lnTo>
                      <a:pt x="191" y="620"/>
                    </a:lnTo>
                    <a:lnTo>
                      <a:pt x="183" y="613"/>
                    </a:lnTo>
                    <a:lnTo>
                      <a:pt x="177" y="605"/>
                    </a:lnTo>
                    <a:lnTo>
                      <a:pt x="172" y="597"/>
                    </a:lnTo>
                    <a:lnTo>
                      <a:pt x="168" y="589"/>
                    </a:lnTo>
                    <a:lnTo>
                      <a:pt x="165" y="579"/>
                    </a:lnTo>
                    <a:lnTo>
                      <a:pt x="163" y="570"/>
                    </a:lnTo>
                    <a:lnTo>
                      <a:pt x="163" y="560"/>
                    </a:lnTo>
                    <a:lnTo>
                      <a:pt x="164" y="554"/>
                    </a:lnTo>
                    <a:lnTo>
                      <a:pt x="165" y="547"/>
                    </a:lnTo>
                    <a:lnTo>
                      <a:pt x="167" y="542"/>
                    </a:lnTo>
                    <a:lnTo>
                      <a:pt x="169" y="537"/>
                    </a:lnTo>
                    <a:lnTo>
                      <a:pt x="172" y="532"/>
                    </a:lnTo>
                    <a:lnTo>
                      <a:pt x="176" y="527"/>
                    </a:lnTo>
                    <a:lnTo>
                      <a:pt x="180" y="523"/>
                    </a:lnTo>
                    <a:lnTo>
                      <a:pt x="184" y="519"/>
                    </a:lnTo>
                    <a:lnTo>
                      <a:pt x="189" y="514"/>
                    </a:lnTo>
                    <a:lnTo>
                      <a:pt x="194" y="511"/>
                    </a:lnTo>
                    <a:lnTo>
                      <a:pt x="200" y="507"/>
                    </a:lnTo>
                    <a:lnTo>
                      <a:pt x="206" y="504"/>
                    </a:lnTo>
                    <a:lnTo>
                      <a:pt x="212" y="501"/>
                    </a:lnTo>
                    <a:lnTo>
                      <a:pt x="218" y="499"/>
                    </a:lnTo>
                    <a:lnTo>
                      <a:pt x="225" y="496"/>
                    </a:lnTo>
                    <a:lnTo>
                      <a:pt x="232" y="494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7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7" y="479"/>
                    </a:lnTo>
                    <a:lnTo>
                      <a:pt x="273" y="475"/>
                    </a:lnTo>
                    <a:lnTo>
                      <a:pt x="277" y="472"/>
                    </a:lnTo>
                    <a:lnTo>
                      <a:pt x="284" y="465"/>
                    </a:lnTo>
                    <a:lnTo>
                      <a:pt x="289" y="457"/>
                    </a:lnTo>
                    <a:lnTo>
                      <a:pt x="292" y="448"/>
                    </a:lnTo>
                    <a:lnTo>
                      <a:pt x="292" y="436"/>
                    </a:lnTo>
                    <a:lnTo>
                      <a:pt x="290" y="422"/>
                    </a:lnTo>
                    <a:lnTo>
                      <a:pt x="285" y="408"/>
                    </a:lnTo>
                    <a:lnTo>
                      <a:pt x="277" y="394"/>
                    </a:lnTo>
                    <a:lnTo>
                      <a:pt x="267" y="381"/>
                    </a:lnTo>
                    <a:lnTo>
                      <a:pt x="255" y="370"/>
                    </a:lnTo>
                    <a:lnTo>
                      <a:pt x="243" y="361"/>
                    </a:lnTo>
                    <a:lnTo>
                      <a:pt x="229" y="355"/>
                    </a:lnTo>
                    <a:lnTo>
                      <a:pt x="216" y="353"/>
                    </a:lnTo>
                    <a:lnTo>
                      <a:pt x="212" y="353"/>
                    </a:lnTo>
                    <a:lnTo>
                      <a:pt x="207" y="353"/>
                    </a:lnTo>
                    <a:lnTo>
                      <a:pt x="203" y="353"/>
                    </a:lnTo>
                    <a:lnTo>
                      <a:pt x="200" y="353"/>
                    </a:lnTo>
                    <a:lnTo>
                      <a:pt x="197" y="353"/>
                    </a:lnTo>
                    <a:lnTo>
                      <a:pt x="193" y="353"/>
                    </a:lnTo>
                    <a:lnTo>
                      <a:pt x="190" y="352"/>
                    </a:lnTo>
                    <a:lnTo>
                      <a:pt x="187" y="352"/>
                    </a:lnTo>
                    <a:lnTo>
                      <a:pt x="182" y="351"/>
                    </a:lnTo>
                    <a:lnTo>
                      <a:pt x="179" y="351"/>
                    </a:lnTo>
                    <a:lnTo>
                      <a:pt x="176" y="350"/>
                    </a:lnTo>
                    <a:lnTo>
                      <a:pt x="173" y="348"/>
                    </a:lnTo>
                    <a:lnTo>
                      <a:pt x="170" y="346"/>
                    </a:lnTo>
                    <a:lnTo>
                      <a:pt x="167" y="343"/>
                    </a:lnTo>
                    <a:lnTo>
                      <a:pt x="164" y="340"/>
                    </a:lnTo>
                    <a:lnTo>
                      <a:pt x="160" y="336"/>
                    </a:lnTo>
                    <a:lnTo>
                      <a:pt x="159" y="334"/>
                    </a:lnTo>
                    <a:lnTo>
                      <a:pt x="157" y="331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42" y="314"/>
                    </a:lnTo>
                    <a:lnTo>
                      <a:pt x="133" y="302"/>
                    </a:lnTo>
                    <a:lnTo>
                      <a:pt x="124" y="291"/>
                    </a:lnTo>
                    <a:lnTo>
                      <a:pt x="115" y="280"/>
                    </a:lnTo>
                    <a:lnTo>
                      <a:pt x="106" y="271"/>
                    </a:lnTo>
                    <a:lnTo>
                      <a:pt x="95" y="263"/>
                    </a:lnTo>
                    <a:lnTo>
                      <a:pt x="84" y="258"/>
                    </a:lnTo>
                    <a:lnTo>
                      <a:pt x="71" y="256"/>
                    </a:lnTo>
                    <a:lnTo>
                      <a:pt x="56" y="258"/>
                    </a:lnTo>
                    <a:lnTo>
                      <a:pt x="53" y="259"/>
                    </a:lnTo>
                    <a:lnTo>
                      <a:pt x="49" y="260"/>
                    </a:lnTo>
                    <a:lnTo>
                      <a:pt x="45" y="262"/>
                    </a:lnTo>
                    <a:lnTo>
                      <a:pt x="40" y="263"/>
                    </a:lnTo>
                    <a:lnTo>
                      <a:pt x="35" y="265"/>
                    </a:lnTo>
                    <a:lnTo>
                      <a:pt x="28" y="267"/>
                    </a:lnTo>
                    <a:lnTo>
                      <a:pt x="19" y="268"/>
                    </a:lnTo>
                    <a:lnTo>
                      <a:pt x="9" y="268"/>
                    </a:lnTo>
                    <a:lnTo>
                      <a:pt x="0" y="266"/>
                    </a:lnTo>
                    <a:lnTo>
                      <a:pt x="7" y="145"/>
                    </a:lnTo>
                    <a:lnTo>
                      <a:pt x="14" y="133"/>
                    </a:lnTo>
                    <a:lnTo>
                      <a:pt x="22" y="120"/>
                    </a:lnTo>
                    <a:lnTo>
                      <a:pt x="28" y="108"/>
                    </a:lnTo>
                    <a:lnTo>
                      <a:pt x="35" y="96"/>
                    </a:lnTo>
                    <a:lnTo>
                      <a:pt x="42" y="84"/>
                    </a:lnTo>
                    <a:lnTo>
                      <a:pt x="49" y="72"/>
                    </a:lnTo>
                    <a:lnTo>
                      <a:pt x="56" y="61"/>
                    </a:lnTo>
                    <a:lnTo>
                      <a:pt x="64" y="51"/>
                    </a:lnTo>
                    <a:lnTo>
                      <a:pt x="73" y="43"/>
                    </a:lnTo>
                    <a:lnTo>
                      <a:pt x="83" y="35"/>
                    </a:lnTo>
                    <a:lnTo>
                      <a:pt x="95" y="29"/>
                    </a:lnTo>
                    <a:lnTo>
                      <a:pt x="97" y="28"/>
                    </a:lnTo>
                    <a:lnTo>
                      <a:pt x="99" y="27"/>
                    </a:lnTo>
                    <a:lnTo>
                      <a:pt x="101" y="26"/>
                    </a:lnTo>
                    <a:lnTo>
                      <a:pt x="103" y="25"/>
                    </a:lnTo>
                    <a:lnTo>
                      <a:pt x="111" y="21"/>
                    </a:lnTo>
                    <a:lnTo>
                      <a:pt x="119" y="18"/>
                    </a:lnTo>
                    <a:lnTo>
                      <a:pt x="127" y="15"/>
                    </a:lnTo>
                    <a:lnTo>
                      <a:pt x="134" y="13"/>
                    </a:lnTo>
                    <a:lnTo>
                      <a:pt x="140" y="11"/>
                    </a:lnTo>
                    <a:lnTo>
                      <a:pt x="145" y="10"/>
                    </a:lnTo>
                    <a:lnTo>
                      <a:pt x="149" y="11"/>
                    </a:lnTo>
                    <a:lnTo>
                      <a:pt x="150" y="13"/>
                    </a:lnTo>
                    <a:lnTo>
                      <a:pt x="156" y="14"/>
                    </a:lnTo>
                    <a:lnTo>
                      <a:pt x="160" y="18"/>
                    </a:lnTo>
                    <a:lnTo>
                      <a:pt x="162" y="27"/>
                    </a:lnTo>
                    <a:lnTo>
                      <a:pt x="161" y="39"/>
                    </a:lnTo>
                    <a:lnTo>
                      <a:pt x="160" y="54"/>
                    </a:lnTo>
                    <a:lnTo>
                      <a:pt x="158" y="71"/>
                    </a:lnTo>
                    <a:lnTo>
                      <a:pt x="157" y="89"/>
                    </a:lnTo>
                    <a:lnTo>
                      <a:pt x="158" y="104"/>
                    </a:lnTo>
                    <a:lnTo>
                      <a:pt x="161" y="115"/>
                    </a:lnTo>
                    <a:lnTo>
                      <a:pt x="166" y="119"/>
                    </a:lnTo>
                    <a:lnTo>
                      <a:pt x="174" y="116"/>
                    </a:lnTo>
                    <a:lnTo>
                      <a:pt x="186" y="104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5" y="92"/>
                    </a:lnTo>
                    <a:lnTo>
                      <a:pt x="198" y="87"/>
                    </a:lnTo>
                    <a:lnTo>
                      <a:pt x="207" y="76"/>
                    </a:lnTo>
                    <a:lnTo>
                      <a:pt x="216" y="65"/>
                    </a:lnTo>
                    <a:lnTo>
                      <a:pt x="226" y="54"/>
                    </a:lnTo>
                    <a:lnTo>
                      <a:pt x="236" y="43"/>
                    </a:lnTo>
                    <a:lnTo>
                      <a:pt x="245" y="33"/>
                    </a:lnTo>
                    <a:lnTo>
                      <a:pt x="254" y="24"/>
                    </a:lnTo>
                    <a:lnTo>
                      <a:pt x="262" y="16"/>
                    </a:lnTo>
                    <a:lnTo>
                      <a:pt x="269" y="9"/>
                    </a:lnTo>
                    <a:lnTo>
                      <a:pt x="275" y="4"/>
                    </a:lnTo>
                    <a:lnTo>
                      <a:pt x="281" y="1"/>
                    </a:lnTo>
                    <a:lnTo>
                      <a:pt x="286" y="0"/>
                    </a:lnTo>
                    <a:lnTo>
                      <a:pt x="292" y="1"/>
                    </a:lnTo>
                    <a:lnTo>
                      <a:pt x="298" y="4"/>
                    </a:lnTo>
                    <a:lnTo>
                      <a:pt x="305" y="8"/>
                    </a:lnTo>
                    <a:lnTo>
                      <a:pt x="313" y="13"/>
                    </a:lnTo>
                    <a:lnTo>
                      <a:pt x="323" y="18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32"/>
              <p:cNvSpPr>
                <a:spLocks/>
              </p:cNvSpPr>
              <p:nvPr/>
            </p:nvSpPr>
            <p:spPr bwMode="auto">
              <a:xfrm>
                <a:off x="4653" y="2196"/>
                <a:ext cx="434" cy="651"/>
              </a:xfrm>
              <a:custGeom>
                <a:avLst/>
                <a:gdLst/>
                <a:ahLst/>
                <a:cxnLst>
                  <a:cxn ang="0">
                    <a:pos x="342" y="29"/>
                  </a:cxn>
                  <a:cxn ang="0">
                    <a:pos x="379" y="52"/>
                  </a:cxn>
                  <a:cxn ang="0">
                    <a:pos x="413" y="79"/>
                  </a:cxn>
                  <a:cxn ang="0">
                    <a:pos x="433" y="111"/>
                  </a:cxn>
                  <a:cxn ang="0">
                    <a:pos x="426" y="186"/>
                  </a:cxn>
                  <a:cxn ang="0">
                    <a:pos x="394" y="289"/>
                  </a:cxn>
                  <a:cxn ang="0">
                    <a:pos x="366" y="348"/>
                  </a:cxn>
                  <a:cxn ang="0">
                    <a:pos x="375" y="383"/>
                  </a:cxn>
                  <a:cxn ang="0">
                    <a:pos x="384" y="400"/>
                  </a:cxn>
                  <a:cxn ang="0">
                    <a:pos x="408" y="463"/>
                  </a:cxn>
                  <a:cxn ang="0">
                    <a:pos x="421" y="566"/>
                  </a:cxn>
                  <a:cxn ang="0">
                    <a:pos x="402" y="616"/>
                  </a:cxn>
                  <a:cxn ang="0">
                    <a:pos x="371" y="639"/>
                  </a:cxn>
                  <a:cxn ang="0">
                    <a:pos x="332" y="650"/>
                  </a:cxn>
                  <a:cxn ang="0">
                    <a:pos x="287" y="649"/>
                  </a:cxn>
                  <a:cxn ang="0">
                    <a:pos x="245" y="641"/>
                  </a:cxn>
                  <a:cxn ang="0">
                    <a:pos x="206" y="624"/>
                  </a:cxn>
                  <a:cxn ang="0">
                    <a:pos x="177" y="598"/>
                  </a:cxn>
                  <a:cxn ang="0">
                    <a:pos x="165" y="563"/>
                  </a:cxn>
                  <a:cxn ang="0">
                    <a:pos x="171" y="535"/>
                  </a:cxn>
                  <a:cxn ang="0">
                    <a:pos x="185" y="517"/>
                  </a:cxn>
                  <a:cxn ang="0">
                    <a:pos x="207" y="503"/>
                  </a:cxn>
                  <a:cxn ang="0">
                    <a:pos x="232" y="494"/>
                  </a:cxn>
                  <a:cxn ang="0">
                    <a:pos x="257" y="484"/>
                  </a:cxn>
                  <a:cxn ang="0">
                    <a:pos x="279" y="472"/>
                  </a:cxn>
                  <a:cxn ang="0">
                    <a:pos x="294" y="441"/>
                  </a:cxn>
                  <a:cxn ang="0">
                    <a:pos x="277" y="388"/>
                  </a:cxn>
                  <a:cxn ang="0">
                    <a:pos x="230" y="350"/>
                  </a:cxn>
                  <a:cxn ang="0">
                    <a:pos x="204" y="346"/>
                  </a:cxn>
                  <a:cxn ang="0">
                    <a:pos x="190" y="346"/>
                  </a:cxn>
                  <a:cxn ang="0">
                    <a:pos x="175" y="345"/>
                  </a:cxn>
                  <a:cxn ang="0">
                    <a:pos x="163" y="336"/>
                  </a:cxn>
                  <a:cxn ang="0">
                    <a:pos x="154" y="325"/>
                  </a:cxn>
                  <a:cxn ang="0">
                    <a:pos x="145" y="313"/>
                  </a:cxn>
                  <a:cxn ang="0">
                    <a:pos x="115" y="276"/>
                  </a:cxn>
                  <a:cxn ang="0">
                    <a:pos x="72" y="251"/>
                  </a:cxn>
                  <a:cxn ang="0">
                    <a:pos x="46" y="256"/>
                  </a:cxn>
                  <a:cxn ang="0">
                    <a:pos x="20" y="271"/>
                  </a:cxn>
                  <a:cxn ang="0">
                    <a:pos x="1" y="199"/>
                  </a:cxn>
                  <a:cxn ang="0">
                    <a:pos x="14" y="129"/>
                  </a:cxn>
                  <a:cxn ang="0">
                    <a:pos x="42" y="81"/>
                  </a:cxn>
                  <a:cxn ang="0">
                    <a:pos x="74" y="39"/>
                  </a:cxn>
                  <a:cxn ang="0">
                    <a:pos x="100" y="24"/>
                  </a:cxn>
                  <a:cxn ang="0">
                    <a:pos x="121" y="16"/>
                  </a:cxn>
                  <a:cxn ang="0">
                    <a:pos x="146" y="8"/>
                  </a:cxn>
                  <a:cxn ang="0">
                    <a:pos x="156" y="21"/>
                  </a:cxn>
                  <a:cxn ang="0">
                    <a:pos x="154" y="77"/>
                  </a:cxn>
                  <a:cxn ang="0">
                    <a:pos x="165" y="122"/>
                  </a:cxn>
                  <a:cxn ang="0">
                    <a:pos x="191" y="96"/>
                  </a:cxn>
                  <a:cxn ang="0">
                    <a:pos x="216" y="64"/>
                  </a:cxn>
                  <a:cxn ang="0">
                    <a:pos x="254" y="22"/>
                  </a:cxn>
                  <a:cxn ang="0">
                    <a:pos x="280" y="1"/>
                  </a:cxn>
                  <a:cxn ang="0">
                    <a:pos x="304" y="7"/>
                  </a:cxn>
                </a:cxnLst>
                <a:rect l="0" t="0" r="r" b="b"/>
                <a:pathLst>
                  <a:path w="434" h="651">
                    <a:moveTo>
                      <a:pt x="321" y="18"/>
                    </a:moveTo>
                    <a:lnTo>
                      <a:pt x="327" y="21"/>
                    </a:lnTo>
                    <a:lnTo>
                      <a:pt x="334" y="25"/>
                    </a:lnTo>
                    <a:lnTo>
                      <a:pt x="342" y="29"/>
                    </a:lnTo>
                    <a:lnTo>
                      <a:pt x="351" y="35"/>
                    </a:lnTo>
                    <a:lnTo>
                      <a:pt x="360" y="40"/>
                    </a:lnTo>
                    <a:lnTo>
                      <a:pt x="370" y="46"/>
                    </a:lnTo>
                    <a:lnTo>
                      <a:pt x="379" y="52"/>
                    </a:lnTo>
                    <a:lnTo>
                      <a:pt x="388" y="58"/>
                    </a:lnTo>
                    <a:lnTo>
                      <a:pt x="397" y="65"/>
                    </a:lnTo>
                    <a:lnTo>
                      <a:pt x="406" y="72"/>
                    </a:lnTo>
                    <a:lnTo>
                      <a:pt x="413" y="79"/>
                    </a:lnTo>
                    <a:lnTo>
                      <a:pt x="420" y="87"/>
                    </a:lnTo>
                    <a:lnTo>
                      <a:pt x="426" y="95"/>
                    </a:lnTo>
                    <a:lnTo>
                      <a:pt x="431" y="103"/>
                    </a:lnTo>
                    <a:lnTo>
                      <a:pt x="433" y="111"/>
                    </a:lnTo>
                    <a:lnTo>
                      <a:pt x="434" y="119"/>
                    </a:lnTo>
                    <a:lnTo>
                      <a:pt x="433" y="138"/>
                    </a:lnTo>
                    <a:lnTo>
                      <a:pt x="430" y="161"/>
                    </a:lnTo>
                    <a:lnTo>
                      <a:pt x="426" y="186"/>
                    </a:lnTo>
                    <a:lnTo>
                      <a:pt x="420" y="213"/>
                    </a:lnTo>
                    <a:lnTo>
                      <a:pt x="413" y="240"/>
                    </a:lnTo>
                    <a:lnTo>
                      <a:pt x="404" y="266"/>
                    </a:lnTo>
                    <a:lnTo>
                      <a:pt x="394" y="289"/>
                    </a:lnTo>
                    <a:lnTo>
                      <a:pt x="384" y="309"/>
                    </a:lnTo>
                    <a:lnTo>
                      <a:pt x="375" y="325"/>
                    </a:lnTo>
                    <a:lnTo>
                      <a:pt x="369" y="338"/>
                    </a:lnTo>
                    <a:lnTo>
                      <a:pt x="366" y="348"/>
                    </a:lnTo>
                    <a:lnTo>
                      <a:pt x="365" y="358"/>
                    </a:lnTo>
                    <a:lnTo>
                      <a:pt x="367" y="366"/>
                    </a:lnTo>
                    <a:lnTo>
                      <a:pt x="370" y="374"/>
                    </a:lnTo>
                    <a:lnTo>
                      <a:pt x="375" y="383"/>
                    </a:lnTo>
                    <a:lnTo>
                      <a:pt x="380" y="393"/>
                    </a:lnTo>
                    <a:lnTo>
                      <a:pt x="382" y="396"/>
                    </a:lnTo>
                    <a:lnTo>
                      <a:pt x="383" y="397"/>
                    </a:lnTo>
                    <a:lnTo>
                      <a:pt x="384" y="400"/>
                    </a:lnTo>
                    <a:lnTo>
                      <a:pt x="385" y="402"/>
                    </a:lnTo>
                    <a:lnTo>
                      <a:pt x="393" y="419"/>
                    </a:lnTo>
                    <a:lnTo>
                      <a:pt x="400" y="439"/>
                    </a:lnTo>
                    <a:lnTo>
                      <a:pt x="408" y="463"/>
                    </a:lnTo>
                    <a:lnTo>
                      <a:pt x="414" y="488"/>
                    </a:lnTo>
                    <a:lnTo>
                      <a:pt x="419" y="515"/>
                    </a:lnTo>
                    <a:lnTo>
                      <a:pt x="422" y="541"/>
                    </a:lnTo>
                    <a:lnTo>
                      <a:pt x="421" y="566"/>
                    </a:lnTo>
                    <a:lnTo>
                      <a:pt x="417" y="588"/>
                    </a:lnTo>
                    <a:lnTo>
                      <a:pt x="413" y="598"/>
                    </a:lnTo>
                    <a:lnTo>
                      <a:pt x="408" y="608"/>
                    </a:lnTo>
                    <a:lnTo>
                      <a:pt x="402" y="616"/>
                    </a:lnTo>
                    <a:lnTo>
                      <a:pt x="395" y="623"/>
                    </a:lnTo>
                    <a:lnTo>
                      <a:pt x="388" y="629"/>
                    </a:lnTo>
                    <a:lnTo>
                      <a:pt x="380" y="635"/>
                    </a:lnTo>
                    <a:lnTo>
                      <a:pt x="371" y="639"/>
                    </a:lnTo>
                    <a:lnTo>
                      <a:pt x="362" y="643"/>
                    </a:lnTo>
                    <a:lnTo>
                      <a:pt x="352" y="646"/>
                    </a:lnTo>
                    <a:lnTo>
                      <a:pt x="342" y="648"/>
                    </a:lnTo>
                    <a:lnTo>
                      <a:pt x="332" y="650"/>
                    </a:lnTo>
                    <a:lnTo>
                      <a:pt x="321" y="650"/>
                    </a:lnTo>
                    <a:lnTo>
                      <a:pt x="310" y="651"/>
                    </a:lnTo>
                    <a:lnTo>
                      <a:pt x="299" y="650"/>
                    </a:lnTo>
                    <a:lnTo>
                      <a:pt x="287" y="649"/>
                    </a:lnTo>
                    <a:lnTo>
                      <a:pt x="276" y="648"/>
                    </a:lnTo>
                    <a:lnTo>
                      <a:pt x="266" y="646"/>
                    </a:lnTo>
                    <a:lnTo>
                      <a:pt x="256" y="644"/>
                    </a:lnTo>
                    <a:lnTo>
                      <a:pt x="245" y="641"/>
                    </a:lnTo>
                    <a:lnTo>
                      <a:pt x="235" y="638"/>
                    </a:lnTo>
                    <a:lnTo>
                      <a:pt x="224" y="634"/>
                    </a:lnTo>
                    <a:lnTo>
                      <a:pt x="215" y="629"/>
                    </a:lnTo>
                    <a:lnTo>
                      <a:pt x="206" y="624"/>
                    </a:lnTo>
                    <a:lnTo>
                      <a:pt x="197" y="619"/>
                    </a:lnTo>
                    <a:lnTo>
                      <a:pt x="189" y="612"/>
                    </a:lnTo>
                    <a:lnTo>
                      <a:pt x="182" y="606"/>
                    </a:lnTo>
                    <a:lnTo>
                      <a:pt x="177" y="598"/>
                    </a:lnTo>
                    <a:lnTo>
                      <a:pt x="171" y="590"/>
                    </a:lnTo>
                    <a:lnTo>
                      <a:pt x="168" y="582"/>
                    </a:lnTo>
                    <a:lnTo>
                      <a:pt x="166" y="572"/>
                    </a:lnTo>
                    <a:lnTo>
                      <a:pt x="165" y="563"/>
                    </a:lnTo>
                    <a:lnTo>
                      <a:pt x="166" y="552"/>
                    </a:lnTo>
                    <a:lnTo>
                      <a:pt x="167" y="546"/>
                    </a:lnTo>
                    <a:lnTo>
                      <a:pt x="169" y="540"/>
                    </a:lnTo>
                    <a:lnTo>
                      <a:pt x="171" y="535"/>
                    </a:lnTo>
                    <a:lnTo>
                      <a:pt x="174" y="530"/>
                    </a:lnTo>
                    <a:lnTo>
                      <a:pt x="177" y="525"/>
                    </a:lnTo>
                    <a:lnTo>
                      <a:pt x="181" y="521"/>
                    </a:lnTo>
                    <a:lnTo>
                      <a:pt x="185" y="517"/>
                    </a:lnTo>
                    <a:lnTo>
                      <a:pt x="190" y="513"/>
                    </a:lnTo>
                    <a:lnTo>
                      <a:pt x="195" y="509"/>
                    </a:lnTo>
                    <a:lnTo>
                      <a:pt x="201" y="506"/>
                    </a:lnTo>
                    <a:lnTo>
                      <a:pt x="207" y="503"/>
                    </a:lnTo>
                    <a:lnTo>
                      <a:pt x="213" y="500"/>
                    </a:lnTo>
                    <a:lnTo>
                      <a:pt x="219" y="498"/>
                    </a:lnTo>
                    <a:lnTo>
                      <a:pt x="226" y="496"/>
                    </a:lnTo>
                    <a:lnTo>
                      <a:pt x="232" y="494"/>
                    </a:lnTo>
                    <a:lnTo>
                      <a:pt x="239" y="491"/>
                    </a:lnTo>
                    <a:lnTo>
                      <a:pt x="245" y="489"/>
                    </a:lnTo>
                    <a:lnTo>
                      <a:pt x="251" y="487"/>
                    </a:lnTo>
                    <a:lnTo>
                      <a:pt x="257" y="484"/>
                    </a:lnTo>
                    <a:lnTo>
                      <a:pt x="263" y="481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9" y="472"/>
                    </a:lnTo>
                    <a:lnTo>
                      <a:pt x="283" y="468"/>
                    </a:lnTo>
                    <a:lnTo>
                      <a:pt x="288" y="460"/>
                    </a:lnTo>
                    <a:lnTo>
                      <a:pt x="292" y="451"/>
                    </a:lnTo>
                    <a:lnTo>
                      <a:pt x="294" y="441"/>
                    </a:lnTo>
                    <a:lnTo>
                      <a:pt x="293" y="430"/>
                    </a:lnTo>
                    <a:lnTo>
                      <a:pt x="290" y="416"/>
                    </a:lnTo>
                    <a:lnTo>
                      <a:pt x="284" y="402"/>
                    </a:lnTo>
                    <a:lnTo>
                      <a:pt x="277" y="388"/>
                    </a:lnTo>
                    <a:lnTo>
                      <a:pt x="267" y="375"/>
                    </a:lnTo>
                    <a:lnTo>
                      <a:pt x="256" y="365"/>
                    </a:lnTo>
                    <a:lnTo>
                      <a:pt x="243" y="355"/>
                    </a:lnTo>
                    <a:lnTo>
                      <a:pt x="230" y="350"/>
                    </a:lnTo>
                    <a:lnTo>
                      <a:pt x="216" y="347"/>
                    </a:lnTo>
                    <a:lnTo>
                      <a:pt x="212" y="347"/>
                    </a:lnTo>
                    <a:lnTo>
                      <a:pt x="208" y="346"/>
                    </a:lnTo>
                    <a:lnTo>
                      <a:pt x="204" y="346"/>
                    </a:lnTo>
                    <a:lnTo>
                      <a:pt x="201" y="346"/>
                    </a:lnTo>
                    <a:lnTo>
                      <a:pt x="197" y="346"/>
                    </a:lnTo>
                    <a:lnTo>
                      <a:pt x="194" y="346"/>
                    </a:lnTo>
                    <a:lnTo>
                      <a:pt x="190" y="346"/>
                    </a:lnTo>
                    <a:lnTo>
                      <a:pt x="187" y="346"/>
                    </a:lnTo>
                    <a:lnTo>
                      <a:pt x="182" y="346"/>
                    </a:lnTo>
                    <a:lnTo>
                      <a:pt x="178" y="346"/>
                    </a:lnTo>
                    <a:lnTo>
                      <a:pt x="175" y="345"/>
                    </a:lnTo>
                    <a:lnTo>
                      <a:pt x="172" y="344"/>
                    </a:lnTo>
                    <a:lnTo>
                      <a:pt x="169" y="342"/>
                    </a:lnTo>
                    <a:lnTo>
                      <a:pt x="166" y="340"/>
                    </a:lnTo>
                    <a:lnTo>
                      <a:pt x="163" y="336"/>
                    </a:lnTo>
                    <a:lnTo>
                      <a:pt x="160" y="332"/>
                    </a:lnTo>
                    <a:lnTo>
                      <a:pt x="158" y="330"/>
                    </a:lnTo>
                    <a:lnTo>
                      <a:pt x="156" y="328"/>
                    </a:lnTo>
                    <a:lnTo>
                      <a:pt x="154" y="325"/>
                    </a:lnTo>
                    <a:lnTo>
                      <a:pt x="152" y="323"/>
                    </a:lnTo>
                    <a:lnTo>
                      <a:pt x="150" y="320"/>
                    </a:lnTo>
                    <a:lnTo>
                      <a:pt x="148" y="316"/>
                    </a:lnTo>
                    <a:lnTo>
                      <a:pt x="145" y="313"/>
                    </a:lnTo>
                    <a:lnTo>
                      <a:pt x="142" y="310"/>
                    </a:lnTo>
                    <a:lnTo>
                      <a:pt x="133" y="298"/>
                    </a:lnTo>
                    <a:lnTo>
                      <a:pt x="124" y="287"/>
                    </a:lnTo>
                    <a:lnTo>
                      <a:pt x="115" y="276"/>
                    </a:lnTo>
                    <a:lnTo>
                      <a:pt x="106" y="266"/>
                    </a:lnTo>
                    <a:lnTo>
                      <a:pt x="96" y="259"/>
                    </a:lnTo>
                    <a:lnTo>
                      <a:pt x="84" y="253"/>
                    </a:lnTo>
                    <a:lnTo>
                      <a:pt x="72" y="251"/>
                    </a:lnTo>
                    <a:lnTo>
                      <a:pt x="57" y="252"/>
                    </a:lnTo>
                    <a:lnTo>
                      <a:pt x="54" y="253"/>
                    </a:lnTo>
                    <a:lnTo>
                      <a:pt x="51" y="254"/>
                    </a:lnTo>
                    <a:lnTo>
                      <a:pt x="46" y="256"/>
                    </a:lnTo>
                    <a:lnTo>
                      <a:pt x="41" y="258"/>
                    </a:lnTo>
                    <a:lnTo>
                      <a:pt x="37" y="259"/>
                    </a:lnTo>
                    <a:lnTo>
                      <a:pt x="30" y="261"/>
                    </a:lnTo>
                    <a:lnTo>
                      <a:pt x="20" y="271"/>
                    </a:lnTo>
                    <a:lnTo>
                      <a:pt x="9" y="272"/>
                    </a:lnTo>
                    <a:lnTo>
                      <a:pt x="1" y="261"/>
                    </a:lnTo>
                    <a:lnTo>
                      <a:pt x="1" y="216"/>
                    </a:lnTo>
                    <a:lnTo>
                      <a:pt x="1" y="199"/>
                    </a:lnTo>
                    <a:lnTo>
                      <a:pt x="2" y="179"/>
                    </a:lnTo>
                    <a:lnTo>
                      <a:pt x="0" y="156"/>
                    </a:lnTo>
                    <a:lnTo>
                      <a:pt x="7" y="142"/>
                    </a:lnTo>
                    <a:lnTo>
                      <a:pt x="14" y="129"/>
                    </a:lnTo>
                    <a:lnTo>
                      <a:pt x="22" y="117"/>
                    </a:lnTo>
                    <a:lnTo>
                      <a:pt x="29" y="105"/>
                    </a:lnTo>
                    <a:lnTo>
                      <a:pt x="36" y="93"/>
                    </a:lnTo>
                    <a:lnTo>
                      <a:pt x="42" y="81"/>
                    </a:lnTo>
                    <a:lnTo>
                      <a:pt x="49" y="69"/>
                    </a:lnTo>
                    <a:lnTo>
                      <a:pt x="56" y="58"/>
                    </a:lnTo>
                    <a:lnTo>
                      <a:pt x="64" y="48"/>
                    </a:lnTo>
                    <a:lnTo>
                      <a:pt x="74" y="39"/>
                    </a:lnTo>
                    <a:lnTo>
                      <a:pt x="84" y="32"/>
                    </a:lnTo>
                    <a:lnTo>
                      <a:pt x="95" y="26"/>
                    </a:lnTo>
                    <a:lnTo>
                      <a:pt x="98" y="25"/>
                    </a:lnTo>
                    <a:lnTo>
                      <a:pt x="100" y="24"/>
                    </a:lnTo>
                    <a:lnTo>
                      <a:pt x="102" y="23"/>
                    </a:lnTo>
                    <a:lnTo>
                      <a:pt x="104" y="22"/>
                    </a:lnTo>
                    <a:lnTo>
                      <a:pt x="113" y="19"/>
                    </a:lnTo>
                    <a:lnTo>
                      <a:pt x="121" y="16"/>
                    </a:lnTo>
                    <a:lnTo>
                      <a:pt x="129" y="12"/>
                    </a:lnTo>
                    <a:lnTo>
                      <a:pt x="136" y="10"/>
                    </a:lnTo>
                    <a:lnTo>
                      <a:pt x="142" y="8"/>
                    </a:lnTo>
                    <a:lnTo>
                      <a:pt x="146" y="8"/>
                    </a:lnTo>
                    <a:lnTo>
                      <a:pt x="150" y="9"/>
                    </a:lnTo>
                    <a:lnTo>
                      <a:pt x="151" y="12"/>
                    </a:lnTo>
                    <a:lnTo>
                      <a:pt x="154" y="14"/>
                    </a:lnTo>
                    <a:lnTo>
                      <a:pt x="156" y="21"/>
                    </a:lnTo>
                    <a:lnTo>
                      <a:pt x="158" y="30"/>
                    </a:lnTo>
                    <a:lnTo>
                      <a:pt x="157" y="43"/>
                    </a:lnTo>
                    <a:lnTo>
                      <a:pt x="155" y="59"/>
                    </a:lnTo>
                    <a:lnTo>
                      <a:pt x="154" y="77"/>
                    </a:lnTo>
                    <a:lnTo>
                      <a:pt x="154" y="94"/>
                    </a:lnTo>
                    <a:lnTo>
                      <a:pt x="155" y="108"/>
                    </a:lnTo>
                    <a:lnTo>
                      <a:pt x="159" y="118"/>
                    </a:lnTo>
                    <a:lnTo>
                      <a:pt x="165" y="122"/>
                    </a:lnTo>
                    <a:lnTo>
                      <a:pt x="173" y="118"/>
                    </a:lnTo>
                    <a:lnTo>
                      <a:pt x="185" y="103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4" y="91"/>
                    </a:lnTo>
                    <a:lnTo>
                      <a:pt x="198" y="86"/>
                    </a:lnTo>
                    <a:lnTo>
                      <a:pt x="207" y="75"/>
                    </a:lnTo>
                    <a:lnTo>
                      <a:pt x="216" y="64"/>
                    </a:lnTo>
                    <a:lnTo>
                      <a:pt x="226" y="53"/>
                    </a:lnTo>
                    <a:lnTo>
                      <a:pt x="235" y="42"/>
                    </a:lnTo>
                    <a:lnTo>
                      <a:pt x="245" y="32"/>
                    </a:lnTo>
                    <a:lnTo>
                      <a:pt x="254" y="22"/>
                    </a:lnTo>
                    <a:lnTo>
                      <a:pt x="262" y="14"/>
                    </a:lnTo>
                    <a:lnTo>
                      <a:pt x="269" y="8"/>
                    </a:lnTo>
                    <a:lnTo>
                      <a:pt x="275" y="3"/>
                    </a:lnTo>
                    <a:lnTo>
                      <a:pt x="280" y="1"/>
                    </a:lnTo>
                    <a:lnTo>
                      <a:pt x="285" y="0"/>
                    </a:lnTo>
                    <a:lnTo>
                      <a:pt x="291" y="1"/>
                    </a:lnTo>
                    <a:lnTo>
                      <a:pt x="297" y="3"/>
                    </a:lnTo>
                    <a:lnTo>
                      <a:pt x="304" y="7"/>
                    </a:lnTo>
                    <a:lnTo>
                      <a:pt x="311" y="12"/>
                    </a:lnTo>
                    <a:lnTo>
                      <a:pt x="321" y="18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33"/>
              <p:cNvSpPr>
                <a:spLocks/>
              </p:cNvSpPr>
              <p:nvPr/>
            </p:nvSpPr>
            <p:spPr bwMode="auto">
              <a:xfrm>
                <a:off x="4657" y="2199"/>
                <a:ext cx="428" cy="643"/>
              </a:xfrm>
              <a:custGeom>
                <a:avLst/>
                <a:gdLst/>
                <a:ahLst/>
                <a:cxnLst>
                  <a:cxn ang="0">
                    <a:pos x="338" y="29"/>
                  </a:cxn>
                  <a:cxn ang="0">
                    <a:pos x="374" y="50"/>
                  </a:cxn>
                  <a:cxn ang="0">
                    <a:pos x="408" y="78"/>
                  </a:cxn>
                  <a:cxn ang="0">
                    <a:pos x="427" y="109"/>
                  </a:cxn>
                  <a:cxn ang="0">
                    <a:pos x="420" y="182"/>
                  </a:cxn>
                  <a:cxn ang="0">
                    <a:pos x="390" y="283"/>
                  </a:cxn>
                  <a:cxn ang="0">
                    <a:pos x="361" y="342"/>
                  </a:cxn>
                  <a:cxn ang="0">
                    <a:pos x="368" y="378"/>
                  </a:cxn>
                  <a:cxn ang="0">
                    <a:pos x="376" y="394"/>
                  </a:cxn>
                  <a:cxn ang="0">
                    <a:pos x="401" y="458"/>
                  </a:cxn>
                  <a:cxn ang="0">
                    <a:pos x="415" y="561"/>
                  </a:cxn>
                  <a:cxn ang="0">
                    <a:pos x="397" y="610"/>
                  </a:cxn>
                  <a:cxn ang="0">
                    <a:pos x="366" y="633"/>
                  </a:cxn>
                  <a:cxn ang="0">
                    <a:pos x="327" y="642"/>
                  </a:cxn>
                  <a:cxn ang="0">
                    <a:pos x="284" y="641"/>
                  </a:cxn>
                  <a:cxn ang="0">
                    <a:pos x="241" y="634"/>
                  </a:cxn>
                  <a:cxn ang="0">
                    <a:pos x="202" y="617"/>
                  </a:cxn>
                  <a:cxn ang="0">
                    <a:pos x="174" y="591"/>
                  </a:cxn>
                  <a:cxn ang="0">
                    <a:pos x="164" y="556"/>
                  </a:cxn>
                  <a:cxn ang="0">
                    <a:pos x="173" y="528"/>
                  </a:cxn>
                  <a:cxn ang="0">
                    <a:pos x="189" y="511"/>
                  </a:cxn>
                  <a:cxn ang="0">
                    <a:pos x="212" y="499"/>
                  </a:cxn>
                  <a:cxn ang="0">
                    <a:pos x="238" y="491"/>
                  </a:cxn>
                  <a:cxn ang="0">
                    <a:pos x="262" y="482"/>
                  </a:cxn>
                  <a:cxn ang="0">
                    <a:pos x="283" y="468"/>
                  </a:cxn>
                  <a:cxn ang="0">
                    <a:pos x="294" y="436"/>
                  </a:cxn>
                  <a:cxn ang="0">
                    <a:pos x="274" y="383"/>
                  </a:cxn>
                  <a:cxn ang="0">
                    <a:pos x="228" y="344"/>
                  </a:cxn>
                  <a:cxn ang="0">
                    <a:pos x="203" y="340"/>
                  </a:cxn>
                  <a:cxn ang="0">
                    <a:pos x="189" y="340"/>
                  </a:cxn>
                  <a:cxn ang="0">
                    <a:pos x="172" y="341"/>
                  </a:cxn>
                  <a:cxn ang="0">
                    <a:pos x="162" y="333"/>
                  </a:cxn>
                  <a:cxn ang="0">
                    <a:pos x="152" y="322"/>
                  </a:cxn>
                  <a:cxn ang="0">
                    <a:pos x="143" y="311"/>
                  </a:cxn>
                  <a:cxn ang="0">
                    <a:pos x="113" y="273"/>
                  </a:cxn>
                  <a:cxn ang="0">
                    <a:pos x="71" y="246"/>
                  </a:cxn>
                  <a:cxn ang="0">
                    <a:pos x="45" y="252"/>
                  </a:cxn>
                  <a:cxn ang="0">
                    <a:pos x="24" y="266"/>
                  </a:cxn>
                  <a:cxn ang="0">
                    <a:pos x="3" y="229"/>
                  </a:cxn>
                  <a:cxn ang="0">
                    <a:pos x="4" y="164"/>
                  </a:cxn>
                  <a:cxn ang="0">
                    <a:pos x="26" y="102"/>
                  </a:cxn>
                  <a:cxn ang="0">
                    <a:pos x="55" y="56"/>
                  </a:cxn>
                  <a:cxn ang="0">
                    <a:pos x="94" y="24"/>
                  </a:cxn>
                  <a:cxn ang="0">
                    <a:pos x="103" y="21"/>
                  </a:cxn>
                  <a:cxn ang="0">
                    <a:pos x="136" y="8"/>
                  </a:cxn>
                  <a:cxn ang="0">
                    <a:pos x="149" y="12"/>
                  </a:cxn>
                  <a:cxn ang="0">
                    <a:pos x="151" y="47"/>
                  </a:cxn>
                  <a:cxn ang="0">
                    <a:pos x="151" y="113"/>
                  </a:cxn>
                  <a:cxn ang="0">
                    <a:pos x="183" y="103"/>
                  </a:cxn>
                  <a:cxn ang="0">
                    <a:pos x="196" y="87"/>
                  </a:cxn>
                  <a:cxn ang="0">
                    <a:pos x="234" y="42"/>
                  </a:cxn>
                  <a:cxn ang="0">
                    <a:pos x="266" y="8"/>
                  </a:cxn>
                  <a:cxn ang="0">
                    <a:pos x="288" y="1"/>
                  </a:cxn>
                  <a:cxn ang="0">
                    <a:pos x="318" y="18"/>
                  </a:cxn>
                </a:cxnLst>
                <a:rect l="0" t="0" r="r" b="b"/>
                <a:pathLst>
                  <a:path w="428" h="643">
                    <a:moveTo>
                      <a:pt x="318" y="18"/>
                    </a:moveTo>
                    <a:lnTo>
                      <a:pt x="323" y="21"/>
                    </a:lnTo>
                    <a:lnTo>
                      <a:pt x="330" y="25"/>
                    </a:lnTo>
                    <a:lnTo>
                      <a:pt x="338" y="29"/>
                    </a:lnTo>
                    <a:lnTo>
                      <a:pt x="346" y="34"/>
                    </a:lnTo>
                    <a:lnTo>
                      <a:pt x="356" y="39"/>
                    </a:lnTo>
                    <a:lnTo>
                      <a:pt x="365" y="45"/>
                    </a:lnTo>
                    <a:lnTo>
                      <a:pt x="374" y="50"/>
                    </a:lnTo>
                    <a:lnTo>
                      <a:pt x="383" y="57"/>
                    </a:lnTo>
                    <a:lnTo>
                      <a:pt x="392" y="64"/>
                    </a:lnTo>
                    <a:lnTo>
                      <a:pt x="401" y="71"/>
                    </a:lnTo>
                    <a:lnTo>
                      <a:pt x="408" y="78"/>
                    </a:lnTo>
                    <a:lnTo>
                      <a:pt x="415" y="85"/>
                    </a:lnTo>
                    <a:lnTo>
                      <a:pt x="420" y="93"/>
                    </a:lnTo>
                    <a:lnTo>
                      <a:pt x="425" y="101"/>
                    </a:lnTo>
                    <a:lnTo>
                      <a:pt x="427" y="109"/>
                    </a:lnTo>
                    <a:lnTo>
                      <a:pt x="428" y="117"/>
                    </a:lnTo>
                    <a:lnTo>
                      <a:pt x="427" y="135"/>
                    </a:lnTo>
                    <a:lnTo>
                      <a:pt x="425" y="158"/>
                    </a:lnTo>
                    <a:lnTo>
                      <a:pt x="420" y="182"/>
                    </a:lnTo>
                    <a:lnTo>
                      <a:pt x="414" y="208"/>
                    </a:lnTo>
                    <a:lnTo>
                      <a:pt x="407" y="235"/>
                    </a:lnTo>
                    <a:lnTo>
                      <a:pt x="399" y="260"/>
                    </a:lnTo>
                    <a:lnTo>
                      <a:pt x="390" y="283"/>
                    </a:lnTo>
                    <a:lnTo>
                      <a:pt x="380" y="303"/>
                    </a:lnTo>
                    <a:lnTo>
                      <a:pt x="371" y="318"/>
                    </a:lnTo>
                    <a:lnTo>
                      <a:pt x="365" y="332"/>
                    </a:lnTo>
                    <a:lnTo>
                      <a:pt x="361" y="342"/>
                    </a:lnTo>
                    <a:lnTo>
                      <a:pt x="360" y="351"/>
                    </a:lnTo>
                    <a:lnTo>
                      <a:pt x="361" y="360"/>
                    </a:lnTo>
                    <a:lnTo>
                      <a:pt x="364" y="368"/>
                    </a:lnTo>
                    <a:lnTo>
                      <a:pt x="368" y="378"/>
                    </a:lnTo>
                    <a:lnTo>
                      <a:pt x="374" y="388"/>
                    </a:lnTo>
                    <a:lnTo>
                      <a:pt x="375" y="390"/>
                    </a:lnTo>
                    <a:lnTo>
                      <a:pt x="375" y="392"/>
                    </a:lnTo>
                    <a:lnTo>
                      <a:pt x="376" y="394"/>
                    </a:lnTo>
                    <a:lnTo>
                      <a:pt x="378" y="396"/>
                    </a:lnTo>
                    <a:lnTo>
                      <a:pt x="385" y="413"/>
                    </a:lnTo>
                    <a:lnTo>
                      <a:pt x="393" y="434"/>
                    </a:lnTo>
                    <a:lnTo>
                      <a:pt x="401" y="458"/>
                    </a:lnTo>
                    <a:lnTo>
                      <a:pt x="407" y="483"/>
                    </a:lnTo>
                    <a:lnTo>
                      <a:pt x="413" y="510"/>
                    </a:lnTo>
                    <a:lnTo>
                      <a:pt x="416" y="536"/>
                    </a:lnTo>
                    <a:lnTo>
                      <a:pt x="415" y="561"/>
                    </a:lnTo>
                    <a:lnTo>
                      <a:pt x="411" y="583"/>
                    </a:lnTo>
                    <a:lnTo>
                      <a:pt x="407" y="593"/>
                    </a:lnTo>
                    <a:lnTo>
                      <a:pt x="402" y="602"/>
                    </a:lnTo>
                    <a:lnTo>
                      <a:pt x="397" y="610"/>
                    </a:lnTo>
                    <a:lnTo>
                      <a:pt x="390" y="617"/>
                    </a:lnTo>
                    <a:lnTo>
                      <a:pt x="383" y="623"/>
                    </a:lnTo>
                    <a:lnTo>
                      <a:pt x="375" y="628"/>
                    </a:lnTo>
                    <a:lnTo>
                      <a:pt x="366" y="633"/>
                    </a:lnTo>
                    <a:lnTo>
                      <a:pt x="357" y="636"/>
                    </a:lnTo>
                    <a:lnTo>
                      <a:pt x="348" y="639"/>
                    </a:lnTo>
                    <a:lnTo>
                      <a:pt x="337" y="641"/>
                    </a:lnTo>
                    <a:lnTo>
                      <a:pt x="327" y="642"/>
                    </a:lnTo>
                    <a:lnTo>
                      <a:pt x="317" y="643"/>
                    </a:lnTo>
                    <a:lnTo>
                      <a:pt x="306" y="643"/>
                    </a:lnTo>
                    <a:lnTo>
                      <a:pt x="295" y="643"/>
                    </a:lnTo>
                    <a:lnTo>
                      <a:pt x="284" y="641"/>
                    </a:lnTo>
                    <a:lnTo>
                      <a:pt x="273" y="640"/>
                    </a:lnTo>
                    <a:lnTo>
                      <a:pt x="262" y="639"/>
                    </a:lnTo>
                    <a:lnTo>
                      <a:pt x="252" y="636"/>
                    </a:lnTo>
                    <a:lnTo>
                      <a:pt x="241" y="634"/>
                    </a:lnTo>
                    <a:lnTo>
                      <a:pt x="231" y="630"/>
                    </a:lnTo>
                    <a:lnTo>
                      <a:pt x="221" y="626"/>
                    </a:lnTo>
                    <a:lnTo>
                      <a:pt x="211" y="622"/>
                    </a:lnTo>
                    <a:lnTo>
                      <a:pt x="202" y="617"/>
                    </a:lnTo>
                    <a:lnTo>
                      <a:pt x="194" y="611"/>
                    </a:lnTo>
                    <a:lnTo>
                      <a:pt x="186" y="606"/>
                    </a:lnTo>
                    <a:lnTo>
                      <a:pt x="179" y="599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6" y="575"/>
                    </a:lnTo>
                    <a:lnTo>
                      <a:pt x="164" y="566"/>
                    </a:lnTo>
                    <a:lnTo>
                      <a:pt x="164" y="556"/>
                    </a:lnTo>
                    <a:lnTo>
                      <a:pt x="166" y="545"/>
                    </a:lnTo>
                    <a:lnTo>
                      <a:pt x="167" y="539"/>
                    </a:lnTo>
                    <a:lnTo>
                      <a:pt x="170" y="533"/>
                    </a:lnTo>
                    <a:lnTo>
                      <a:pt x="173" y="528"/>
                    </a:lnTo>
                    <a:lnTo>
                      <a:pt x="176" y="523"/>
                    </a:lnTo>
                    <a:lnTo>
                      <a:pt x="180" y="519"/>
                    </a:lnTo>
                    <a:lnTo>
                      <a:pt x="184" y="515"/>
                    </a:lnTo>
                    <a:lnTo>
                      <a:pt x="189" y="511"/>
                    </a:lnTo>
                    <a:lnTo>
                      <a:pt x="193" y="508"/>
                    </a:lnTo>
                    <a:lnTo>
                      <a:pt x="199" y="504"/>
                    </a:lnTo>
                    <a:lnTo>
                      <a:pt x="205" y="501"/>
                    </a:lnTo>
                    <a:lnTo>
                      <a:pt x="212" y="499"/>
                    </a:lnTo>
                    <a:lnTo>
                      <a:pt x="218" y="497"/>
                    </a:lnTo>
                    <a:lnTo>
                      <a:pt x="224" y="495"/>
                    </a:lnTo>
                    <a:lnTo>
                      <a:pt x="231" y="493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6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8" y="479"/>
                    </a:lnTo>
                    <a:lnTo>
                      <a:pt x="273" y="476"/>
                    </a:lnTo>
                    <a:lnTo>
                      <a:pt x="278" y="472"/>
                    </a:lnTo>
                    <a:lnTo>
                      <a:pt x="283" y="468"/>
                    </a:lnTo>
                    <a:lnTo>
                      <a:pt x="287" y="463"/>
                    </a:lnTo>
                    <a:lnTo>
                      <a:pt x="291" y="456"/>
                    </a:lnTo>
                    <a:lnTo>
                      <a:pt x="293" y="446"/>
                    </a:lnTo>
                    <a:lnTo>
                      <a:pt x="294" y="436"/>
                    </a:lnTo>
                    <a:lnTo>
                      <a:pt x="292" y="424"/>
                    </a:lnTo>
                    <a:lnTo>
                      <a:pt x="289" y="410"/>
                    </a:lnTo>
                    <a:lnTo>
                      <a:pt x="283" y="397"/>
                    </a:lnTo>
                    <a:lnTo>
                      <a:pt x="274" y="383"/>
                    </a:lnTo>
                    <a:lnTo>
                      <a:pt x="265" y="370"/>
                    </a:lnTo>
                    <a:lnTo>
                      <a:pt x="254" y="359"/>
                    </a:lnTo>
                    <a:lnTo>
                      <a:pt x="241" y="350"/>
                    </a:lnTo>
                    <a:lnTo>
                      <a:pt x="228" y="344"/>
                    </a:lnTo>
                    <a:lnTo>
                      <a:pt x="215" y="341"/>
                    </a:lnTo>
                    <a:lnTo>
                      <a:pt x="211" y="340"/>
                    </a:lnTo>
                    <a:lnTo>
                      <a:pt x="207" y="340"/>
                    </a:lnTo>
                    <a:lnTo>
                      <a:pt x="203" y="340"/>
                    </a:lnTo>
                    <a:lnTo>
                      <a:pt x="199" y="340"/>
                    </a:lnTo>
                    <a:lnTo>
                      <a:pt x="196" y="340"/>
                    </a:lnTo>
                    <a:lnTo>
                      <a:pt x="192" y="340"/>
                    </a:lnTo>
                    <a:lnTo>
                      <a:pt x="189" y="340"/>
                    </a:lnTo>
                    <a:lnTo>
                      <a:pt x="185" y="340"/>
                    </a:lnTo>
                    <a:lnTo>
                      <a:pt x="180" y="341"/>
                    </a:lnTo>
                    <a:lnTo>
                      <a:pt x="175" y="341"/>
                    </a:lnTo>
                    <a:lnTo>
                      <a:pt x="172" y="341"/>
                    </a:lnTo>
                    <a:lnTo>
                      <a:pt x="169" y="340"/>
                    </a:lnTo>
                    <a:lnTo>
                      <a:pt x="167" y="338"/>
                    </a:lnTo>
                    <a:lnTo>
                      <a:pt x="164" y="336"/>
                    </a:lnTo>
                    <a:lnTo>
                      <a:pt x="162" y="333"/>
                    </a:lnTo>
                    <a:lnTo>
                      <a:pt x="158" y="329"/>
                    </a:lnTo>
                    <a:lnTo>
                      <a:pt x="156" y="326"/>
                    </a:lnTo>
                    <a:lnTo>
                      <a:pt x="155" y="325"/>
                    </a:lnTo>
                    <a:lnTo>
                      <a:pt x="152" y="322"/>
                    </a:lnTo>
                    <a:lnTo>
                      <a:pt x="151" y="319"/>
                    </a:lnTo>
                    <a:lnTo>
                      <a:pt x="148" y="317"/>
                    </a:lnTo>
                    <a:lnTo>
                      <a:pt x="146" y="314"/>
                    </a:lnTo>
                    <a:lnTo>
                      <a:pt x="143" y="311"/>
                    </a:lnTo>
                    <a:lnTo>
                      <a:pt x="140" y="307"/>
                    </a:lnTo>
                    <a:lnTo>
                      <a:pt x="131" y="296"/>
                    </a:lnTo>
                    <a:lnTo>
                      <a:pt x="122" y="284"/>
                    </a:lnTo>
                    <a:lnTo>
                      <a:pt x="113" y="273"/>
                    </a:lnTo>
                    <a:lnTo>
                      <a:pt x="104" y="263"/>
                    </a:lnTo>
                    <a:lnTo>
                      <a:pt x="94" y="255"/>
                    </a:lnTo>
                    <a:lnTo>
                      <a:pt x="83" y="249"/>
                    </a:lnTo>
                    <a:lnTo>
                      <a:pt x="71" y="246"/>
                    </a:lnTo>
                    <a:lnTo>
                      <a:pt x="57" y="247"/>
                    </a:lnTo>
                    <a:lnTo>
                      <a:pt x="53" y="248"/>
                    </a:lnTo>
                    <a:lnTo>
                      <a:pt x="49" y="250"/>
                    </a:lnTo>
                    <a:lnTo>
                      <a:pt x="45" y="252"/>
                    </a:lnTo>
                    <a:lnTo>
                      <a:pt x="40" y="253"/>
                    </a:lnTo>
                    <a:lnTo>
                      <a:pt x="37" y="254"/>
                    </a:lnTo>
                    <a:lnTo>
                      <a:pt x="30" y="257"/>
                    </a:lnTo>
                    <a:lnTo>
                      <a:pt x="24" y="266"/>
                    </a:lnTo>
                    <a:lnTo>
                      <a:pt x="11" y="263"/>
                    </a:lnTo>
                    <a:lnTo>
                      <a:pt x="1" y="258"/>
                    </a:lnTo>
                    <a:lnTo>
                      <a:pt x="0" y="248"/>
                    </a:lnTo>
                    <a:lnTo>
                      <a:pt x="3" y="229"/>
                    </a:lnTo>
                    <a:lnTo>
                      <a:pt x="1" y="208"/>
                    </a:lnTo>
                    <a:lnTo>
                      <a:pt x="1" y="199"/>
                    </a:lnTo>
                    <a:lnTo>
                      <a:pt x="3" y="183"/>
                    </a:lnTo>
                    <a:lnTo>
                      <a:pt x="4" y="164"/>
                    </a:lnTo>
                    <a:lnTo>
                      <a:pt x="5" y="140"/>
                    </a:lnTo>
                    <a:lnTo>
                      <a:pt x="12" y="127"/>
                    </a:lnTo>
                    <a:lnTo>
                      <a:pt x="19" y="114"/>
                    </a:lnTo>
                    <a:lnTo>
                      <a:pt x="26" y="102"/>
                    </a:lnTo>
                    <a:lnTo>
                      <a:pt x="33" y="90"/>
                    </a:lnTo>
                    <a:lnTo>
                      <a:pt x="40" y="78"/>
                    </a:lnTo>
                    <a:lnTo>
                      <a:pt x="47" y="67"/>
                    </a:lnTo>
                    <a:lnTo>
                      <a:pt x="55" y="56"/>
                    </a:lnTo>
                    <a:lnTo>
                      <a:pt x="63" y="46"/>
                    </a:lnTo>
                    <a:lnTo>
                      <a:pt x="72" y="37"/>
                    </a:lnTo>
                    <a:lnTo>
                      <a:pt x="82" y="30"/>
                    </a:lnTo>
                    <a:lnTo>
                      <a:pt x="94" y="24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1" y="21"/>
                    </a:lnTo>
                    <a:lnTo>
                      <a:pt x="103" y="21"/>
                    </a:lnTo>
                    <a:lnTo>
                      <a:pt x="112" y="17"/>
                    </a:lnTo>
                    <a:lnTo>
                      <a:pt x="120" y="14"/>
                    </a:lnTo>
                    <a:lnTo>
                      <a:pt x="128" y="11"/>
                    </a:lnTo>
                    <a:lnTo>
                      <a:pt x="136" y="8"/>
                    </a:lnTo>
                    <a:lnTo>
                      <a:pt x="141" y="7"/>
                    </a:lnTo>
                    <a:lnTo>
                      <a:pt x="146" y="7"/>
                    </a:lnTo>
                    <a:lnTo>
                      <a:pt x="148" y="8"/>
                    </a:lnTo>
                    <a:lnTo>
                      <a:pt x="149" y="12"/>
                    </a:lnTo>
                    <a:lnTo>
                      <a:pt x="151" y="16"/>
                    </a:lnTo>
                    <a:lnTo>
                      <a:pt x="152" y="23"/>
                    </a:lnTo>
                    <a:lnTo>
                      <a:pt x="152" y="34"/>
                    </a:lnTo>
                    <a:lnTo>
                      <a:pt x="151" y="47"/>
                    </a:lnTo>
                    <a:lnTo>
                      <a:pt x="149" y="64"/>
                    </a:lnTo>
                    <a:lnTo>
                      <a:pt x="148" y="83"/>
                    </a:lnTo>
                    <a:lnTo>
                      <a:pt x="149" y="99"/>
                    </a:lnTo>
                    <a:lnTo>
                      <a:pt x="151" y="113"/>
                    </a:lnTo>
                    <a:lnTo>
                      <a:pt x="155" y="122"/>
                    </a:lnTo>
                    <a:lnTo>
                      <a:pt x="162" y="125"/>
                    </a:lnTo>
                    <a:lnTo>
                      <a:pt x="171" y="119"/>
                    </a:lnTo>
                    <a:lnTo>
                      <a:pt x="183" y="103"/>
                    </a:lnTo>
                    <a:lnTo>
                      <a:pt x="186" y="99"/>
                    </a:lnTo>
                    <a:lnTo>
                      <a:pt x="189" y="95"/>
                    </a:lnTo>
                    <a:lnTo>
                      <a:pt x="192" y="91"/>
                    </a:lnTo>
                    <a:lnTo>
                      <a:pt x="196" y="87"/>
                    </a:lnTo>
                    <a:lnTo>
                      <a:pt x="204" y="76"/>
                    </a:lnTo>
                    <a:lnTo>
                      <a:pt x="213" y="65"/>
                    </a:lnTo>
                    <a:lnTo>
                      <a:pt x="223" y="53"/>
                    </a:lnTo>
                    <a:lnTo>
                      <a:pt x="234" y="42"/>
                    </a:lnTo>
                    <a:lnTo>
                      <a:pt x="243" y="32"/>
                    </a:lnTo>
                    <a:lnTo>
                      <a:pt x="252" y="23"/>
                    </a:lnTo>
                    <a:lnTo>
                      <a:pt x="260" y="15"/>
                    </a:lnTo>
                    <a:lnTo>
                      <a:pt x="266" y="8"/>
                    </a:lnTo>
                    <a:lnTo>
                      <a:pt x="272" y="4"/>
                    </a:lnTo>
                    <a:lnTo>
                      <a:pt x="277" y="1"/>
                    </a:lnTo>
                    <a:lnTo>
                      <a:pt x="283" y="0"/>
                    </a:lnTo>
                    <a:lnTo>
                      <a:pt x="288" y="1"/>
                    </a:lnTo>
                    <a:lnTo>
                      <a:pt x="293" y="4"/>
                    </a:lnTo>
                    <a:lnTo>
                      <a:pt x="300" y="7"/>
                    </a:lnTo>
                    <a:lnTo>
                      <a:pt x="308" y="12"/>
                    </a:lnTo>
                    <a:lnTo>
                      <a:pt x="318" y="18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34"/>
              <p:cNvSpPr>
                <a:spLocks/>
              </p:cNvSpPr>
              <p:nvPr/>
            </p:nvSpPr>
            <p:spPr bwMode="auto">
              <a:xfrm>
                <a:off x="4663" y="2203"/>
                <a:ext cx="419" cy="635"/>
              </a:xfrm>
              <a:custGeom>
                <a:avLst/>
                <a:gdLst/>
                <a:ahLst/>
                <a:cxnLst>
                  <a:cxn ang="0">
                    <a:pos x="331" y="29"/>
                  </a:cxn>
                  <a:cxn ang="0">
                    <a:pos x="366" y="49"/>
                  </a:cxn>
                  <a:cxn ang="0">
                    <a:pos x="400" y="76"/>
                  </a:cxn>
                  <a:cxn ang="0">
                    <a:pos x="418" y="106"/>
                  </a:cxn>
                  <a:cxn ang="0">
                    <a:pos x="412" y="178"/>
                  </a:cxn>
                  <a:cxn ang="0">
                    <a:pos x="384" y="276"/>
                  </a:cxn>
                  <a:cxn ang="0">
                    <a:pos x="354" y="336"/>
                  </a:cxn>
                  <a:cxn ang="0">
                    <a:pos x="358" y="371"/>
                  </a:cxn>
                  <a:cxn ang="0">
                    <a:pos x="366" y="388"/>
                  </a:cxn>
                  <a:cxn ang="0">
                    <a:pos x="391" y="452"/>
                  </a:cxn>
                  <a:cxn ang="0">
                    <a:pos x="406" y="555"/>
                  </a:cxn>
                  <a:cxn ang="0">
                    <a:pos x="388" y="604"/>
                  </a:cxn>
                  <a:cxn ang="0">
                    <a:pos x="358" y="626"/>
                  </a:cxn>
                  <a:cxn ang="0">
                    <a:pos x="320" y="635"/>
                  </a:cxn>
                  <a:cxn ang="0">
                    <a:pos x="278" y="633"/>
                  </a:cxn>
                  <a:cxn ang="0">
                    <a:pos x="235" y="625"/>
                  </a:cxn>
                  <a:cxn ang="0">
                    <a:pos x="196" y="609"/>
                  </a:cxn>
                  <a:cxn ang="0">
                    <a:pos x="169" y="584"/>
                  </a:cxn>
                  <a:cxn ang="0">
                    <a:pos x="161" y="548"/>
                  </a:cxn>
                  <a:cxn ang="0">
                    <a:pos x="172" y="521"/>
                  </a:cxn>
                  <a:cxn ang="0">
                    <a:pos x="190" y="505"/>
                  </a:cxn>
                  <a:cxn ang="0">
                    <a:pos x="214" y="495"/>
                  </a:cxn>
                  <a:cxn ang="0">
                    <a:pos x="240" y="488"/>
                  </a:cxn>
                  <a:cxn ang="0">
                    <a:pos x="264" y="479"/>
                  </a:cxn>
                  <a:cxn ang="0">
                    <a:pos x="284" y="464"/>
                  </a:cxn>
                  <a:cxn ang="0">
                    <a:pos x="292" y="430"/>
                  </a:cxn>
                  <a:cxn ang="0">
                    <a:pos x="270" y="377"/>
                  </a:cxn>
                  <a:cxn ang="0">
                    <a:pos x="224" y="339"/>
                  </a:cxn>
                  <a:cxn ang="0">
                    <a:pos x="199" y="333"/>
                  </a:cxn>
                  <a:cxn ang="0">
                    <a:pos x="184" y="334"/>
                  </a:cxn>
                  <a:cxn ang="0">
                    <a:pos x="167" y="336"/>
                  </a:cxn>
                  <a:cxn ang="0">
                    <a:pos x="156" y="329"/>
                  </a:cxn>
                  <a:cxn ang="0">
                    <a:pos x="148" y="319"/>
                  </a:cxn>
                  <a:cxn ang="0">
                    <a:pos x="138" y="307"/>
                  </a:cxn>
                  <a:cxn ang="0">
                    <a:pos x="109" y="269"/>
                  </a:cxn>
                  <a:cxn ang="0">
                    <a:pos x="68" y="241"/>
                  </a:cxn>
                  <a:cxn ang="0">
                    <a:pos x="48" y="244"/>
                  </a:cxn>
                  <a:cxn ang="0">
                    <a:pos x="39" y="247"/>
                  </a:cxn>
                  <a:cxn ang="0">
                    <a:pos x="19" y="258"/>
                  </a:cxn>
                  <a:cxn ang="0">
                    <a:pos x="4" y="228"/>
                  </a:cxn>
                  <a:cxn ang="0">
                    <a:pos x="3" y="149"/>
                  </a:cxn>
                  <a:cxn ang="0">
                    <a:pos x="29" y="88"/>
                  </a:cxn>
                  <a:cxn ang="0">
                    <a:pos x="58" y="43"/>
                  </a:cxn>
                  <a:cxn ang="0">
                    <a:pos x="92" y="21"/>
                  </a:cxn>
                  <a:cxn ang="0">
                    <a:pos x="108" y="15"/>
                  </a:cxn>
                  <a:cxn ang="0">
                    <a:pos x="137" y="5"/>
                  </a:cxn>
                  <a:cxn ang="0">
                    <a:pos x="144" y="18"/>
                  </a:cxn>
                  <a:cxn ang="0">
                    <a:pos x="141" y="70"/>
                  </a:cxn>
                  <a:cxn ang="0">
                    <a:pos x="149" y="125"/>
                  </a:cxn>
                  <a:cxn ang="0">
                    <a:pos x="181" y="99"/>
                  </a:cxn>
                  <a:cxn ang="0">
                    <a:pos x="199" y="75"/>
                  </a:cxn>
                  <a:cxn ang="0">
                    <a:pos x="239" y="32"/>
                  </a:cxn>
                  <a:cxn ang="0">
                    <a:pos x="267" y="3"/>
                  </a:cxn>
                  <a:cxn ang="0">
                    <a:pos x="288" y="3"/>
                  </a:cxn>
                </a:cxnLst>
                <a:rect l="0" t="0" r="r" b="b"/>
                <a:pathLst>
                  <a:path w="419" h="635">
                    <a:moveTo>
                      <a:pt x="311" y="17"/>
                    </a:moveTo>
                    <a:lnTo>
                      <a:pt x="317" y="21"/>
                    </a:lnTo>
                    <a:lnTo>
                      <a:pt x="324" y="24"/>
                    </a:lnTo>
                    <a:lnTo>
                      <a:pt x="331" y="29"/>
                    </a:lnTo>
                    <a:lnTo>
                      <a:pt x="339" y="33"/>
                    </a:lnTo>
                    <a:lnTo>
                      <a:pt x="348" y="38"/>
                    </a:lnTo>
                    <a:lnTo>
                      <a:pt x="357" y="44"/>
                    </a:lnTo>
                    <a:lnTo>
                      <a:pt x="366" y="49"/>
                    </a:lnTo>
                    <a:lnTo>
                      <a:pt x="376" y="56"/>
                    </a:lnTo>
                    <a:lnTo>
                      <a:pt x="384" y="62"/>
                    </a:lnTo>
                    <a:lnTo>
                      <a:pt x="392" y="69"/>
                    </a:lnTo>
                    <a:lnTo>
                      <a:pt x="400" y="76"/>
                    </a:lnTo>
                    <a:lnTo>
                      <a:pt x="406" y="83"/>
                    </a:lnTo>
                    <a:lnTo>
                      <a:pt x="412" y="90"/>
                    </a:lnTo>
                    <a:lnTo>
                      <a:pt x="416" y="98"/>
                    </a:lnTo>
                    <a:lnTo>
                      <a:pt x="418" y="106"/>
                    </a:lnTo>
                    <a:lnTo>
                      <a:pt x="419" y="114"/>
                    </a:lnTo>
                    <a:lnTo>
                      <a:pt x="419" y="132"/>
                    </a:lnTo>
                    <a:lnTo>
                      <a:pt x="416" y="154"/>
                    </a:lnTo>
                    <a:lnTo>
                      <a:pt x="412" y="178"/>
                    </a:lnTo>
                    <a:lnTo>
                      <a:pt x="407" y="203"/>
                    </a:lnTo>
                    <a:lnTo>
                      <a:pt x="400" y="229"/>
                    </a:lnTo>
                    <a:lnTo>
                      <a:pt x="392" y="254"/>
                    </a:lnTo>
                    <a:lnTo>
                      <a:pt x="384" y="276"/>
                    </a:lnTo>
                    <a:lnTo>
                      <a:pt x="373" y="296"/>
                    </a:lnTo>
                    <a:lnTo>
                      <a:pt x="364" y="312"/>
                    </a:lnTo>
                    <a:lnTo>
                      <a:pt x="358" y="325"/>
                    </a:lnTo>
                    <a:lnTo>
                      <a:pt x="354" y="336"/>
                    </a:lnTo>
                    <a:lnTo>
                      <a:pt x="352" y="345"/>
                    </a:lnTo>
                    <a:lnTo>
                      <a:pt x="352" y="354"/>
                    </a:lnTo>
                    <a:lnTo>
                      <a:pt x="354" y="362"/>
                    </a:lnTo>
                    <a:lnTo>
                      <a:pt x="358" y="371"/>
                    </a:lnTo>
                    <a:lnTo>
                      <a:pt x="363" y="382"/>
                    </a:lnTo>
                    <a:lnTo>
                      <a:pt x="365" y="384"/>
                    </a:lnTo>
                    <a:lnTo>
                      <a:pt x="366" y="386"/>
                    </a:lnTo>
                    <a:lnTo>
                      <a:pt x="366" y="388"/>
                    </a:lnTo>
                    <a:lnTo>
                      <a:pt x="368" y="390"/>
                    </a:lnTo>
                    <a:lnTo>
                      <a:pt x="375" y="407"/>
                    </a:lnTo>
                    <a:lnTo>
                      <a:pt x="383" y="428"/>
                    </a:lnTo>
                    <a:lnTo>
                      <a:pt x="391" y="452"/>
                    </a:lnTo>
                    <a:lnTo>
                      <a:pt x="398" y="478"/>
                    </a:lnTo>
                    <a:lnTo>
                      <a:pt x="403" y="504"/>
                    </a:lnTo>
                    <a:lnTo>
                      <a:pt x="407" y="531"/>
                    </a:lnTo>
                    <a:lnTo>
                      <a:pt x="406" y="555"/>
                    </a:lnTo>
                    <a:lnTo>
                      <a:pt x="402" y="577"/>
                    </a:lnTo>
                    <a:lnTo>
                      <a:pt x="398" y="587"/>
                    </a:lnTo>
                    <a:lnTo>
                      <a:pt x="393" y="596"/>
                    </a:lnTo>
                    <a:lnTo>
                      <a:pt x="388" y="604"/>
                    </a:lnTo>
                    <a:lnTo>
                      <a:pt x="381" y="611"/>
                    </a:lnTo>
                    <a:lnTo>
                      <a:pt x="374" y="617"/>
                    </a:lnTo>
                    <a:lnTo>
                      <a:pt x="367" y="622"/>
                    </a:lnTo>
                    <a:lnTo>
                      <a:pt x="358" y="626"/>
                    </a:lnTo>
                    <a:lnTo>
                      <a:pt x="350" y="629"/>
                    </a:lnTo>
                    <a:lnTo>
                      <a:pt x="340" y="632"/>
                    </a:lnTo>
                    <a:lnTo>
                      <a:pt x="331" y="633"/>
                    </a:lnTo>
                    <a:lnTo>
                      <a:pt x="320" y="635"/>
                    </a:lnTo>
                    <a:lnTo>
                      <a:pt x="310" y="635"/>
                    </a:lnTo>
                    <a:lnTo>
                      <a:pt x="300" y="635"/>
                    </a:lnTo>
                    <a:lnTo>
                      <a:pt x="289" y="635"/>
                    </a:lnTo>
                    <a:lnTo>
                      <a:pt x="278" y="633"/>
                    </a:lnTo>
                    <a:lnTo>
                      <a:pt x="267" y="632"/>
                    </a:lnTo>
                    <a:lnTo>
                      <a:pt x="256" y="631"/>
                    </a:lnTo>
                    <a:lnTo>
                      <a:pt x="246" y="628"/>
                    </a:lnTo>
                    <a:lnTo>
                      <a:pt x="235" y="625"/>
                    </a:lnTo>
                    <a:lnTo>
                      <a:pt x="225" y="623"/>
                    </a:lnTo>
                    <a:lnTo>
                      <a:pt x="215" y="618"/>
                    </a:lnTo>
                    <a:lnTo>
                      <a:pt x="205" y="614"/>
                    </a:lnTo>
                    <a:lnTo>
                      <a:pt x="196" y="609"/>
                    </a:lnTo>
                    <a:lnTo>
                      <a:pt x="188" y="604"/>
                    </a:lnTo>
                    <a:lnTo>
                      <a:pt x="180" y="598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5" y="576"/>
                    </a:lnTo>
                    <a:lnTo>
                      <a:pt x="162" y="568"/>
                    </a:lnTo>
                    <a:lnTo>
                      <a:pt x="161" y="559"/>
                    </a:lnTo>
                    <a:lnTo>
                      <a:pt x="161" y="548"/>
                    </a:lnTo>
                    <a:lnTo>
                      <a:pt x="164" y="538"/>
                    </a:lnTo>
                    <a:lnTo>
                      <a:pt x="166" y="532"/>
                    </a:lnTo>
                    <a:lnTo>
                      <a:pt x="169" y="526"/>
                    </a:lnTo>
                    <a:lnTo>
                      <a:pt x="172" y="521"/>
                    </a:lnTo>
                    <a:lnTo>
                      <a:pt x="176" y="516"/>
                    </a:lnTo>
                    <a:lnTo>
                      <a:pt x="180" y="512"/>
                    </a:lnTo>
                    <a:lnTo>
                      <a:pt x="184" y="508"/>
                    </a:lnTo>
                    <a:lnTo>
                      <a:pt x="190" y="505"/>
                    </a:lnTo>
                    <a:lnTo>
                      <a:pt x="195" y="502"/>
                    </a:lnTo>
                    <a:lnTo>
                      <a:pt x="201" y="499"/>
                    </a:lnTo>
                    <a:lnTo>
                      <a:pt x="207" y="497"/>
                    </a:lnTo>
                    <a:lnTo>
                      <a:pt x="214" y="495"/>
                    </a:lnTo>
                    <a:lnTo>
                      <a:pt x="220" y="493"/>
                    </a:lnTo>
                    <a:lnTo>
                      <a:pt x="227" y="491"/>
                    </a:lnTo>
                    <a:lnTo>
                      <a:pt x="233" y="489"/>
                    </a:lnTo>
                    <a:lnTo>
                      <a:pt x="240" y="488"/>
                    </a:lnTo>
                    <a:lnTo>
                      <a:pt x="247" y="486"/>
                    </a:lnTo>
                    <a:lnTo>
                      <a:pt x="253" y="484"/>
                    </a:lnTo>
                    <a:lnTo>
                      <a:pt x="259" y="481"/>
                    </a:lnTo>
                    <a:lnTo>
                      <a:pt x="264" y="479"/>
                    </a:lnTo>
                    <a:lnTo>
                      <a:pt x="270" y="476"/>
                    </a:lnTo>
                    <a:lnTo>
                      <a:pt x="275" y="473"/>
                    </a:lnTo>
                    <a:lnTo>
                      <a:pt x="280" y="469"/>
                    </a:lnTo>
                    <a:lnTo>
                      <a:pt x="284" y="464"/>
                    </a:lnTo>
                    <a:lnTo>
                      <a:pt x="287" y="459"/>
                    </a:lnTo>
                    <a:lnTo>
                      <a:pt x="291" y="451"/>
                    </a:lnTo>
                    <a:lnTo>
                      <a:pt x="293" y="441"/>
                    </a:lnTo>
                    <a:lnTo>
                      <a:pt x="292" y="430"/>
                    </a:lnTo>
                    <a:lnTo>
                      <a:pt x="289" y="417"/>
                    </a:lnTo>
                    <a:lnTo>
                      <a:pt x="285" y="404"/>
                    </a:lnTo>
                    <a:lnTo>
                      <a:pt x="278" y="390"/>
                    </a:lnTo>
                    <a:lnTo>
                      <a:pt x="270" y="377"/>
                    </a:lnTo>
                    <a:lnTo>
                      <a:pt x="260" y="365"/>
                    </a:lnTo>
                    <a:lnTo>
                      <a:pt x="249" y="354"/>
                    </a:lnTo>
                    <a:lnTo>
                      <a:pt x="237" y="345"/>
                    </a:lnTo>
                    <a:lnTo>
                      <a:pt x="224" y="339"/>
                    </a:lnTo>
                    <a:lnTo>
                      <a:pt x="210" y="335"/>
                    </a:lnTo>
                    <a:lnTo>
                      <a:pt x="206" y="334"/>
                    </a:lnTo>
                    <a:lnTo>
                      <a:pt x="203" y="333"/>
                    </a:lnTo>
                    <a:lnTo>
                      <a:pt x="199" y="333"/>
                    </a:lnTo>
                    <a:lnTo>
                      <a:pt x="195" y="333"/>
                    </a:lnTo>
                    <a:lnTo>
                      <a:pt x="192" y="333"/>
                    </a:lnTo>
                    <a:lnTo>
                      <a:pt x="188" y="333"/>
                    </a:lnTo>
                    <a:lnTo>
                      <a:pt x="184" y="334"/>
                    </a:lnTo>
                    <a:lnTo>
                      <a:pt x="180" y="335"/>
                    </a:lnTo>
                    <a:lnTo>
                      <a:pt x="175" y="335"/>
                    </a:lnTo>
                    <a:lnTo>
                      <a:pt x="171" y="336"/>
                    </a:lnTo>
                    <a:lnTo>
                      <a:pt x="167" y="336"/>
                    </a:lnTo>
                    <a:lnTo>
                      <a:pt x="164" y="335"/>
                    </a:lnTo>
                    <a:lnTo>
                      <a:pt x="161" y="334"/>
                    </a:lnTo>
                    <a:lnTo>
                      <a:pt x="159" y="332"/>
                    </a:lnTo>
                    <a:lnTo>
                      <a:pt x="156" y="329"/>
                    </a:lnTo>
                    <a:lnTo>
                      <a:pt x="153" y="325"/>
                    </a:lnTo>
                    <a:lnTo>
                      <a:pt x="152" y="323"/>
                    </a:lnTo>
                    <a:lnTo>
                      <a:pt x="150" y="321"/>
                    </a:lnTo>
                    <a:lnTo>
                      <a:pt x="148" y="319"/>
                    </a:lnTo>
                    <a:lnTo>
                      <a:pt x="146" y="316"/>
                    </a:lnTo>
                    <a:lnTo>
                      <a:pt x="144" y="313"/>
                    </a:lnTo>
                    <a:lnTo>
                      <a:pt x="141" y="310"/>
                    </a:lnTo>
                    <a:lnTo>
                      <a:pt x="138" y="307"/>
                    </a:lnTo>
                    <a:lnTo>
                      <a:pt x="135" y="304"/>
                    </a:lnTo>
                    <a:lnTo>
                      <a:pt x="126" y="293"/>
                    </a:lnTo>
                    <a:lnTo>
                      <a:pt x="118" y="281"/>
                    </a:lnTo>
                    <a:lnTo>
                      <a:pt x="109" y="269"/>
                    </a:lnTo>
                    <a:lnTo>
                      <a:pt x="100" y="259"/>
                    </a:lnTo>
                    <a:lnTo>
                      <a:pt x="90" y="250"/>
                    </a:lnTo>
                    <a:lnTo>
                      <a:pt x="80" y="244"/>
                    </a:lnTo>
                    <a:lnTo>
                      <a:pt x="68" y="241"/>
                    </a:lnTo>
                    <a:lnTo>
                      <a:pt x="54" y="242"/>
                    </a:lnTo>
                    <a:lnTo>
                      <a:pt x="53" y="242"/>
                    </a:lnTo>
                    <a:lnTo>
                      <a:pt x="50" y="243"/>
                    </a:lnTo>
                    <a:lnTo>
                      <a:pt x="48" y="244"/>
                    </a:lnTo>
                    <a:lnTo>
                      <a:pt x="46" y="244"/>
                    </a:lnTo>
                    <a:lnTo>
                      <a:pt x="44" y="245"/>
                    </a:lnTo>
                    <a:lnTo>
                      <a:pt x="42" y="246"/>
                    </a:lnTo>
                    <a:lnTo>
                      <a:pt x="39" y="247"/>
                    </a:lnTo>
                    <a:lnTo>
                      <a:pt x="37" y="248"/>
                    </a:lnTo>
                    <a:lnTo>
                      <a:pt x="34" y="249"/>
                    </a:lnTo>
                    <a:lnTo>
                      <a:pt x="28" y="251"/>
                    </a:lnTo>
                    <a:lnTo>
                      <a:pt x="19" y="258"/>
                    </a:lnTo>
                    <a:lnTo>
                      <a:pt x="13" y="258"/>
                    </a:lnTo>
                    <a:lnTo>
                      <a:pt x="3" y="259"/>
                    </a:lnTo>
                    <a:lnTo>
                      <a:pt x="1" y="250"/>
                    </a:lnTo>
                    <a:lnTo>
                      <a:pt x="4" y="228"/>
                    </a:lnTo>
                    <a:lnTo>
                      <a:pt x="3" y="209"/>
                    </a:lnTo>
                    <a:lnTo>
                      <a:pt x="0" y="191"/>
                    </a:lnTo>
                    <a:lnTo>
                      <a:pt x="1" y="167"/>
                    </a:lnTo>
                    <a:lnTo>
                      <a:pt x="3" y="149"/>
                    </a:lnTo>
                    <a:lnTo>
                      <a:pt x="8" y="124"/>
                    </a:lnTo>
                    <a:lnTo>
                      <a:pt x="15" y="112"/>
                    </a:lnTo>
                    <a:lnTo>
                      <a:pt x="22" y="100"/>
                    </a:lnTo>
                    <a:lnTo>
                      <a:pt x="29" y="88"/>
                    </a:lnTo>
                    <a:lnTo>
                      <a:pt x="35" y="76"/>
                    </a:lnTo>
                    <a:lnTo>
                      <a:pt x="43" y="64"/>
                    </a:lnTo>
                    <a:lnTo>
                      <a:pt x="50" y="53"/>
                    </a:lnTo>
                    <a:lnTo>
                      <a:pt x="58" y="43"/>
                    </a:lnTo>
                    <a:lnTo>
                      <a:pt x="68" y="34"/>
                    </a:lnTo>
                    <a:lnTo>
                      <a:pt x="78" y="27"/>
                    </a:lnTo>
                    <a:lnTo>
                      <a:pt x="90" y="22"/>
                    </a:lnTo>
                    <a:lnTo>
                      <a:pt x="92" y="21"/>
                    </a:lnTo>
                    <a:lnTo>
                      <a:pt x="95" y="20"/>
                    </a:lnTo>
                    <a:lnTo>
                      <a:pt x="97" y="19"/>
                    </a:lnTo>
                    <a:lnTo>
                      <a:pt x="99" y="18"/>
                    </a:lnTo>
                    <a:lnTo>
                      <a:pt x="108" y="15"/>
                    </a:lnTo>
                    <a:lnTo>
                      <a:pt x="116" y="11"/>
                    </a:lnTo>
                    <a:lnTo>
                      <a:pt x="125" y="8"/>
                    </a:lnTo>
                    <a:lnTo>
                      <a:pt x="131" y="6"/>
                    </a:lnTo>
                    <a:lnTo>
                      <a:pt x="137" y="5"/>
                    </a:lnTo>
                    <a:lnTo>
                      <a:pt x="142" y="5"/>
                    </a:lnTo>
                    <a:lnTo>
                      <a:pt x="144" y="7"/>
                    </a:lnTo>
                    <a:lnTo>
                      <a:pt x="145" y="12"/>
                    </a:lnTo>
                    <a:lnTo>
                      <a:pt x="144" y="18"/>
                    </a:lnTo>
                    <a:lnTo>
                      <a:pt x="144" y="26"/>
                    </a:lnTo>
                    <a:lnTo>
                      <a:pt x="144" y="38"/>
                    </a:lnTo>
                    <a:lnTo>
                      <a:pt x="142" y="51"/>
                    </a:lnTo>
                    <a:lnTo>
                      <a:pt x="141" y="70"/>
                    </a:lnTo>
                    <a:lnTo>
                      <a:pt x="141" y="88"/>
                    </a:lnTo>
                    <a:lnTo>
                      <a:pt x="141" y="104"/>
                    </a:lnTo>
                    <a:lnTo>
                      <a:pt x="144" y="117"/>
                    </a:lnTo>
                    <a:lnTo>
                      <a:pt x="149" y="125"/>
                    </a:lnTo>
                    <a:lnTo>
                      <a:pt x="156" y="127"/>
                    </a:lnTo>
                    <a:lnTo>
                      <a:pt x="165" y="120"/>
                    </a:lnTo>
                    <a:lnTo>
                      <a:pt x="179" y="102"/>
                    </a:lnTo>
                    <a:lnTo>
                      <a:pt x="181" y="99"/>
                    </a:lnTo>
                    <a:lnTo>
                      <a:pt x="184" y="95"/>
                    </a:lnTo>
                    <a:lnTo>
                      <a:pt x="187" y="91"/>
                    </a:lnTo>
                    <a:lnTo>
                      <a:pt x="191" y="86"/>
                    </a:lnTo>
                    <a:lnTo>
                      <a:pt x="199" y="75"/>
                    </a:lnTo>
                    <a:lnTo>
                      <a:pt x="209" y="64"/>
                    </a:lnTo>
                    <a:lnTo>
                      <a:pt x="219" y="53"/>
                    </a:lnTo>
                    <a:lnTo>
                      <a:pt x="229" y="42"/>
                    </a:lnTo>
                    <a:lnTo>
                      <a:pt x="239" y="32"/>
                    </a:lnTo>
                    <a:lnTo>
                      <a:pt x="248" y="22"/>
                    </a:lnTo>
                    <a:lnTo>
                      <a:pt x="255" y="14"/>
                    </a:lnTo>
                    <a:lnTo>
                      <a:pt x="262" y="8"/>
                    </a:lnTo>
                    <a:lnTo>
                      <a:pt x="267" y="3"/>
                    </a:lnTo>
                    <a:lnTo>
                      <a:pt x="273" y="0"/>
                    </a:lnTo>
                    <a:lnTo>
                      <a:pt x="277" y="0"/>
                    </a:lnTo>
                    <a:lnTo>
                      <a:pt x="282" y="0"/>
                    </a:lnTo>
                    <a:lnTo>
                      <a:pt x="288" y="3"/>
                    </a:lnTo>
                    <a:lnTo>
                      <a:pt x="294" y="7"/>
                    </a:lnTo>
                    <a:lnTo>
                      <a:pt x="302" y="11"/>
                    </a:lnTo>
                    <a:lnTo>
                      <a:pt x="311" y="17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35"/>
              <p:cNvSpPr>
                <a:spLocks/>
              </p:cNvSpPr>
              <p:nvPr/>
            </p:nvSpPr>
            <p:spPr bwMode="auto">
              <a:xfrm>
                <a:off x="4673" y="2205"/>
                <a:ext cx="406" cy="627"/>
              </a:xfrm>
              <a:custGeom>
                <a:avLst/>
                <a:gdLst/>
                <a:ahLst/>
                <a:cxnLst>
                  <a:cxn ang="0">
                    <a:pos x="20" y="246"/>
                  </a:cxn>
                  <a:cxn ang="0">
                    <a:pos x="1" y="248"/>
                  </a:cxn>
                  <a:cxn ang="0">
                    <a:pos x="0" y="226"/>
                  </a:cxn>
                  <a:cxn ang="0">
                    <a:pos x="1" y="172"/>
                  </a:cxn>
                  <a:cxn ang="0">
                    <a:pos x="2" y="125"/>
                  </a:cxn>
                  <a:cxn ang="0">
                    <a:pos x="20" y="85"/>
                  </a:cxn>
                  <a:cxn ang="0">
                    <a:pos x="41" y="51"/>
                  </a:cxn>
                  <a:cxn ang="0">
                    <a:pos x="70" y="25"/>
                  </a:cxn>
                  <a:cxn ang="0">
                    <a:pos x="103" y="12"/>
                  </a:cxn>
                  <a:cxn ang="0">
                    <a:pos x="129" y="4"/>
                  </a:cxn>
                  <a:cxn ang="0">
                    <a:pos x="136" y="12"/>
                  </a:cxn>
                  <a:cxn ang="0">
                    <a:pos x="128" y="76"/>
                  </a:cxn>
                  <a:cxn ang="0">
                    <a:pos x="139" y="130"/>
                  </a:cxn>
                  <a:cxn ang="0">
                    <a:pos x="177" y="91"/>
                  </a:cxn>
                  <a:cxn ang="0">
                    <a:pos x="211" y="51"/>
                  </a:cxn>
                  <a:cxn ang="0">
                    <a:pos x="245" y="16"/>
                  </a:cxn>
                  <a:cxn ang="0">
                    <a:pos x="263" y="1"/>
                  </a:cxn>
                  <a:cxn ang="0">
                    <a:pos x="278" y="4"/>
                  </a:cxn>
                  <a:cxn ang="0">
                    <a:pos x="301" y="17"/>
                  </a:cxn>
                  <a:cxn ang="0">
                    <a:pos x="320" y="28"/>
                  </a:cxn>
                  <a:cxn ang="0">
                    <a:pos x="345" y="43"/>
                  </a:cxn>
                  <a:cxn ang="0">
                    <a:pos x="371" y="61"/>
                  </a:cxn>
                  <a:cxn ang="0">
                    <a:pos x="393" y="81"/>
                  </a:cxn>
                  <a:cxn ang="0">
                    <a:pos x="405" y="103"/>
                  </a:cxn>
                  <a:cxn ang="0">
                    <a:pos x="403" y="150"/>
                  </a:cxn>
                  <a:cxn ang="0">
                    <a:pos x="388" y="224"/>
                  </a:cxn>
                  <a:cxn ang="0">
                    <a:pos x="362" y="290"/>
                  </a:cxn>
                  <a:cxn ang="0">
                    <a:pos x="342" y="329"/>
                  </a:cxn>
                  <a:cxn ang="0">
                    <a:pos x="341" y="356"/>
                  </a:cxn>
                  <a:cxn ang="0">
                    <a:pos x="356" y="392"/>
                  </a:cxn>
                  <a:cxn ang="0">
                    <a:pos x="382" y="466"/>
                  </a:cxn>
                  <a:cxn ang="0">
                    <a:pos x="393" y="549"/>
                  </a:cxn>
                  <a:cxn ang="0">
                    <a:pos x="381" y="590"/>
                  </a:cxn>
                  <a:cxn ang="0">
                    <a:pos x="362" y="611"/>
                  </a:cxn>
                  <a:cxn ang="0">
                    <a:pos x="338" y="622"/>
                  </a:cxn>
                  <a:cxn ang="0">
                    <a:pos x="309" y="627"/>
                  </a:cxn>
                  <a:cxn ang="0">
                    <a:pos x="278" y="627"/>
                  </a:cxn>
                  <a:cxn ang="0">
                    <a:pos x="246" y="623"/>
                  </a:cxn>
                  <a:cxn ang="0">
                    <a:pos x="214" y="615"/>
                  </a:cxn>
                  <a:cxn ang="0">
                    <a:pos x="186" y="602"/>
                  </a:cxn>
                  <a:cxn ang="0">
                    <a:pos x="164" y="585"/>
                  </a:cxn>
                  <a:cxn ang="0">
                    <a:pos x="153" y="561"/>
                  </a:cxn>
                  <a:cxn ang="0">
                    <a:pos x="157" y="531"/>
                  </a:cxn>
                  <a:cxn ang="0">
                    <a:pos x="174" y="507"/>
                  </a:cxn>
                  <a:cxn ang="0">
                    <a:pos x="200" y="494"/>
                  </a:cxn>
                  <a:cxn ang="0">
                    <a:pos x="230" y="487"/>
                  </a:cxn>
                  <a:cxn ang="0">
                    <a:pos x="258" y="479"/>
                  </a:cxn>
                  <a:cxn ang="0">
                    <a:pos x="280" y="463"/>
                  </a:cxn>
                  <a:cxn ang="0">
                    <a:pos x="287" y="440"/>
                  </a:cxn>
                  <a:cxn ang="0">
                    <a:pos x="280" y="407"/>
                  </a:cxn>
                  <a:cxn ang="0">
                    <a:pos x="261" y="373"/>
                  </a:cxn>
                  <a:cxn ang="0">
                    <a:pos x="234" y="345"/>
                  </a:cxn>
                  <a:cxn ang="0">
                    <a:pos x="198" y="328"/>
                  </a:cxn>
                  <a:cxn ang="0">
                    <a:pos x="164" y="331"/>
                  </a:cxn>
                  <a:cxn ang="0">
                    <a:pos x="150" y="329"/>
                  </a:cxn>
                  <a:cxn ang="0">
                    <a:pos x="136" y="312"/>
                  </a:cxn>
                  <a:cxn ang="0">
                    <a:pos x="116" y="288"/>
                  </a:cxn>
                  <a:cxn ang="0">
                    <a:pos x="101" y="268"/>
                  </a:cxn>
                  <a:cxn ang="0">
                    <a:pos x="86" y="250"/>
                  </a:cxn>
                  <a:cxn ang="0">
                    <a:pos x="68" y="239"/>
                  </a:cxn>
                  <a:cxn ang="0">
                    <a:pos x="46" y="236"/>
                  </a:cxn>
                </a:cxnLst>
                <a:rect l="0" t="0" r="r" b="b"/>
                <a:pathLst>
                  <a:path w="406" h="627">
                    <a:moveTo>
                      <a:pt x="29" y="243"/>
                    </a:moveTo>
                    <a:lnTo>
                      <a:pt x="26" y="244"/>
                    </a:lnTo>
                    <a:lnTo>
                      <a:pt x="20" y="246"/>
                    </a:lnTo>
                    <a:lnTo>
                      <a:pt x="9" y="251"/>
                    </a:lnTo>
                    <a:lnTo>
                      <a:pt x="3" y="253"/>
                    </a:lnTo>
                    <a:lnTo>
                      <a:pt x="1" y="248"/>
                    </a:lnTo>
                    <a:lnTo>
                      <a:pt x="1" y="242"/>
                    </a:lnTo>
                    <a:lnTo>
                      <a:pt x="2" y="239"/>
                    </a:lnTo>
                    <a:lnTo>
                      <a:pt x="0" y="226"/>
                    </a:lnTo>
                    <a:lnTo>
                      <a:pt x="1" y="213"/>
                    </a:lnTo>
                    <a:lnTo>
                      <a:pt x="0" y="191"/>
                    </a:lnTo>
                    <a:lnTo>
                      <a:pt x="1" y="172"/>
                    </a:lnTo>
                    <a:lnTo>
                      <a:pt x="1" y="154"/>
                    </a:lnTo>
                    <a:lnTo>
                      <a:pt x="0" y="139"/>
                    </a:lnTo>
                    <a:lnTo>
                      <a:pt x="2" y="125"/>
                    </a:lnTo>
                    <a:lnTo>
                      <a:pt x="6" y="110"/>
                    </a:lnTo>
                    <a:lnTo>
                      <a:pt x="13" y="97"/>
                    </a:lnTo>
                    <a:lnTo>
                      <a:pt x="20" y="85"/>
                    </a:lnTo>
                    <a:lnTo>
                      <a:pt x="26" y="73"/>
                    </a:lnTo>
                    <a:lnTo>
                      <a:pt x="33" y="62"/>
                    </a:lnTo>
                    <a:lnTo>
                      <a:pt x="41" y="51"/>
                    </a:lnTo>
                    <a:lnTo>
                      <a:pt x="50" y="40"/>
                    </a:lnTo>
                    <a:lnTo>
                      <a:pt x="59" y="32"/>
                    </a:lnTo>
                    <a:lnTo>
                      <a:pt x="70" y="25"/>
                    </a:lnTo>
                    <a:lnTo>
                      <a:pt x="82" y="20"/>
                    </a:lnTo>
                    <a:lnTo>
                      <a:pt x="92" y="16"/>
                    </a:lnTo>
                    <a:lnTo>
                      <a:pt x="103" y="12"/>
                    </a:lnTo>
                    <a:lnTo>
                      <a:pt x="113" y="8"/>
                    </a:lnTo>
                    <a:lnTo>
                      <a:pt x="122" y="5"/>
                    </a:lnTo>
                    <a:lnTo>
                      <a:pt x="129" y="4"/>
                    </a:lnTo>
                    <a:lnTo>
                      <a:pt x="134" y="4"/>
                    </a:lnTo>
                    <a:lnTo>
                      <a:pt x="136" y="6"/>
                    </a:lnTo>
                    <a:lnTo>
                      <a:pt x="136" y="12"/>
                    </a:lnTo>
                    <a:lnTo>
                      <a:pt x="132" y="27"/>
                    </a:lnTo>
                    <a:lnTo>
                      <a:pt x="130" y="50"/>
                    </a:lnTo>
                    <a:lnTo>
                      <a:pt x="128" y="76"/>
                    </a:lnTo>
                    <a:lnTo>
                      <a:pt x="128" y="101"/>
                    </a:lnTo>
                    <a:lnTo>
                      <a:pt x="131" y="121"/>
                    </a:lnTo>
                    <a:lnTo>
                      <a:pt x="139" y="130"/>
                    </a:lnTo>
                    <a:lnTo>
                      <a:pt x="151" y="126"/>
                    </a:lnTo>
                    <a:lnTo>
                      <a:pt x="170" y="102"/>
                    </a:lnTo>
                    <a:lnTo>
                      <a:pt x="177" y="91"/>
                    </a:lnTo>
                    <a:lnTo>
                      <a:pt x="188" y="78"/>
                    </a:lnTo>
                    <a:lnTo>
                      <a:pt x="199" y="65"/>
                    </a:lnTo>
                    <a:lnTo>
                      <a:pt x="211" y="51"/>
                    </a:lnTo>
                    <a:lnTo>
                      <a:pt x="224" y="38"/>
                    </a:lnTo>
                    <a:lnTo>
                      <a:pt x="235" y="25"/>
                    </a:lnTo>
                    <a:lnTo>
                      <a:pt x="245" y="16"/>
                    </a:lnTo>
                    <a:lnTo>
                      <a:pt x="252" y="8"/>
                    </a:lnTo>
                    <a:lnTo>
                      <a:pt x="258" y="4"/>
                    </a:lnTo>
                    <a:lnTo>
                      <a:pt x="263" y="1"/>
                    </a:lnTo>
                    <a:lnTo>
                      <a:pt x="268" y="0"/>
                    </a:lnTo>
                    <a:lnTo>
                      <a:pt x="272" y="1"/>
                    </a:lnTo>
                    <a:lnTo>
                      <a:pt x="278" y="4"/>
                    </a:lnTo>
                    <a:lnTo>
                      <a:pt x="284" y="7"/>
                    </a:lnTo>
                    <a:lnTo>
                      <a:pt x="291" y="12"/>
                    </a:lnTo>
                    <a:lnTo>
                      <a:pt x="301" y="17"/>
                    </a:lnTo>
                    <a:lnTo>
                      <a:pt x="306" y="20"/>
                    </a:lnTo>
                    <a:lnTo>
                      <a:pt x="313" y="24"/>
                    </a:lnTo>
                    <a:lnTo>
                      <a:pt x="320" y="28"/>
                    </a:lnTo>
                    <a:lnTo>
                      <a:pt x="328" y="32"/>
                    </a:lnTo>
                    <a:lnTo>
                      <a:pt x="337" y="38"/>
                    </a:lnTo>
                    <a:lnTo>
                      <a:pt x="345" y="43"/>
                    </a:lnTo>
                    <a:lnTo>
                      <a:pt x="355" y="49"/>
                    </a:lnTo>
                    <a:lnTo>
                      <a:pt x="363" y="54"/>
                    </a:lnTo>
                    <a:lnTo>
                      <a:pt x="371" y="61"/>
                    </a:lnTo>
                    <a:lnTo>
                      <a:pt x="379" y="67"/>
                    </a:lnTo>
                    <a:lnTo>
                      <a:pt x="387" y="74"/>
                    </a:lnTo>
                    <a:lnTo>
                      <a:pt x="393" y="81"/>
                    </a:lnTo>
                    <a:lnTo>
                      <a:pt x="398" y="88"/>
                    </a:lnTo>
                    <a:lnTo>
                      <a:pt x="403" y="96"/>
                    </a:lnTo>
                    <a:lnTo>
                      <a:pt x="405" y="103"/>
                    </a:lnTo>
                    <a:lnTo>
                      <a:pt x="406" y="111"/>
                    </a:lnTo>
                    <a:lnTo>
                      <a:pt x="405" y="129"/>
                    </a:lnTo>
                    <a:lnTo>
                      <a:pt x="403" y="150"/>
                    </a:lnTo>
                    <a:lnTo>
                      <a:pt x="400" y="174"/>
                    </a:lnTo>
                    <a:lnTo>
                      <a:pt x="394" y="199"/>
                    </a:lnTo>
                    <a:lnTo>
                      <a:pt x="388" y="224"/>
                    </a:lnTo>
                    <a:lnTo>
                      <a:pt x="381" y="248"/>
                    </a:lnTo>
                    <a:lnTo>
                      <a:pt x="372" y="271"/>
                    </a:lnTo>
                    <a:lnTo>
                      <a:pt x="362" y="290"/>
                    </a:lnTo>
                    <a:lnTo>
                      <a:pt x="353" y="305"/>
                    </a:lnTo>
                    <a:lnTo>
                      <a:pt x="347" y="318"/>
                    </a:lnTo>
                    <a:lnTo>
                      <a:pt x="342" y="329"/>
                    </a:lnTo>
                    <a:lnTo>
                      <a:pt x="340" y="338"/>
                    </a:lnTo>
                    <a:lnTo>
                      <a:pt x="340" y="347"/>
                    </a:lnTo>
                    <a:lnTo>
                      <a:pt x="341" y="356"/>
                    </a:lnTo>
                    <a:lnTo>
                      <a:pt x="344" y="366"/>
                    </a:lnTo>
                    <a:lnTo>
                      <a:pt x="350" y="377"/>
                    </a:lnTo>
                    <a:lnTo>
                      <a:pt x="356" y="392"/>
                    </a:lnTo>
                    <a:lnTo>
                      <a:pt x="365" y="413"/>
                    </a:lnTo>
                    <a:lnTo>
                      <a:pt x="374" y="438"/>
                    </a:lnTo>
                    <a:lnTo>
                      <a:pt x="382" y="466"/>
                    </a:lnTo>
                    <a:lnTo>
                      <a:pt x="389" y="494"/>
                    </a:lnTo>
                    <a:lnTo>
                      <a:pt x="393" y="523"/>
                    </a:lnTo>
                    <a:lnTo>
                      <a:pt x="393" y="549"/>
                    </a:lnTo>
                    <a:lnTo>
                      <a:pt x="389" y="572"/>
                    </a:lnTo>
                    <a:lnTo>
                      <a:pt x="385" y="582"/>
                    </a:lnTo>
                    <a:lnTo>
                      <a:pt x="381" y="590"/>
                    </a:lnTo>
                    <a:lnTo>
                      <a:pt x="375" y="599"/>
                    </a:lnTo>
                    <a:lnTo>
                      <a:pt x="369" y="605"/>
                    </a:lnTo>
                    <a:lnTo>
                      <a:pt x="362" y="611"/>
                    </a:lnTo>
                    <a:lnTo>
                      <a:pt x="355" y="615"/>
                    </a:lnTo>
                    <a:lnTo>
                      <a:pt x="347" y="619"/>
                    </a:lnTo>
                    <a:lnTo>
                      <a:pt x="338" y="622"/>
                    </a:lnTo>
                    <a:lnTo>
                      <a:pt x="329" y="624"/>
                    </a:lnTo>
                    <a:lnTo>
                      <a:pt x="319" y="626"/>
                    </a:lnTo>
                    <a:lnTo>
                      <a:pt x="309" y="627"/>
                    </a:lnTo>
                    <a:lnTo>
                      <a:pt x="299" y="627"/>
                    </a:lnTo>
                    <a:lnTo>
                      <a:pt x="288" y="627"/>
                    </a:lnTo>
                    <a:lnTo>
                      <a:pt x="278" y="627"/>
                    </a:lnTo>
                    <a:lnTo>
                      <a:pt x="268" y="626"/>
                    </a:lnTo>
                    <a:lnTo>
                      <a:pt x="257" y="624"/>
                    </a:lnTo>
                    <a:lnTo>
                      <a:pt x="246" y="623"/>
                    </a:lnTo>
                    <a:lnTo>
                      <a:pt x="236" y="620"/>
                    </a:lnTo>
                    <a:lnTo>
                      <a:pt x="225" y="618"/>
                    </a:lnTo>
                    <a:lnTo>
                      <a:pt x="214" y="615"/>
                    </a:lnTo>
                    <a:lnTo>
                      <a:pt x="204" y="611"/>
                    </a:lnTo>
                    <a:lnTo>
                      <a:pt x="195" y="607"/>
                    </a:lnTo>
                    <a:lnTo>
                      <a:pt x="186" y="602"/>
                    </a:lnTo>
                    <a:lnTo>
                      <a:pt x="177" y="597"/>
                    </a:lnTo>
                    <a:lnTo>
                      <a:pt x="170" y="591"/>
                    </a:lnTo>
                    <a:lnTo>
                      <a:pt x="164" y="585"/>
                    </a:lnTo>
                    <a:lnTo>
                      <a:pt x="159" y="577"/>
                    </a:lnTo>
                    <a:lnTo>
                      <a:pt x="155" y="569"/>
                    </a:lnTo>
                    <a:lnTo>
                      <a:pt x="153" y="561"/>
                    </a:lnTo>
                    <a:lnTo>
                      <a:pt x="153" y="551"/>
                    </a:lnTo>
                    <a:lnTo>
                      <a:pt x="154" y="542"/>
                    </a:lnTo>
                    <a:lnTo>
                      <a:pt x="157" y="531"/>
                    </a:lnTo>
                    <a:lnTo>
                      <a:pt x="161" y="521"/>
                    </a:lnTo>
                    <a:lnTo>
                      <a:pt x="167" y="513"/>
                    </a:lnTo>
                    <a:lnTo>
                      <a:pt x="174" y="507"/>
                    </a:lnTo>
                    <a:lnTo>
                      <a:pt x="182" y="502"/>
                    </a:lnTo>
                    <a:lnTo>
                      <a:pt x="191" y="498"/>
                    </a:lnTo>
                    <a:lnTo>
                      <a:pt x="200" y="494"/>
                    </a:lnTo>
                    <a:lnTo>
                      <a:pt x="210" y="492"/>
                    </a:lnTo>
                    <a:lnTo>
                      <a:pt x="220" y="490"/>
                    </a:lnTo>
                    <a:lnTo>
                      <a:pt x="230" y="487"/>
                    </a:lnTo>
                    <a:lnTo>
                      <a:pt x="240" y="485"/>
                    </a:lnTo>
                    <a:lnTo>
                      <a:pt x="249" y="482"/>
                    </a:lnTo>
                    <a:lnTo>
                      <a:pt x="258" y="479"/>
                    </a:lnTo>
                    <a:lnTo>
                      <a:pt x="266" y="475"/>
                    </a:lnTo>
                    <a:lnTo>
                      <a:pt x="274" y="470"/>
                    </a:lnTo>
                    <a:lnTo>
                      <a:pt x="280" y="463"/>
                    </a:lnTo>
                    <a:lnTo>
                      <a:pt x="284" y="455"/>
                    </a:lnTo>
                    <a:lnTo>
                      <a:pt x="287" y="448"/>
                    </a:lnTo>
                    <a:lnTo>
                      <a:pt x="287" y="440"/>
                    </a:lnTo>
                    <a:lnTo>
                      <a:pt x="286" y="429"/>
                    </a:lnTo>
                    <a:lnTo>
                      <a:pt x="284" y="419"/>
                    </a:lnTo>
                    <a:lnTo>
                      <a:pt x="280" y="407"/>
                    </a:lnTo>
                    <a:lnTo>
                      <a:pt x="275" y="396"/>
                    </a:lnTo>
                    <a:lnTo>
                      <a:pt x="269" y="384"/>
                    </a:lnTo>
                    <a:lnTo>
                      <a:pt x="261" y="373"/>
                    </a:lnTo>
                    <a:lnTo>
                      <a:pt x="253" y="362"/>
                    </a:lnTo>
                    <a:lnTo>
                      <a:pt x="244" y="353"/>
                    </a:lnTo>
                    <a:lnTo>
                      <a:pt x="234" y="345"/>
                    </a:lnTo>
                    <a:lnTo>
                      <a:pt x="222" y="337"/>
                    </a:lnTo>
                    <a:lnTo>
                      <a:pt x="211" y="332"/>
                    </a:lnTo>
                    <a:lnTo>
                      <a:pt x="198" y="328"/>
                    </a:lnTo>
                    <a:lnTo>
                      <a:pt x="185" y="327"/>
                    </a:lnTo>
                    <a:lnTo>
                      <a:pt x="172" y="329"/>
                    </a:lnTo>
                    <a:lnTo>
                      <a:pt x="164" y="331"/>
                    </a:lnTo>
                    <a:lnTo>
                      <a:pt x="158" y="331"/>
                    </a:lnTo>
                    <a:lnTo>
                      <a:pt x="154" y="331"/>
                    </a:lnTo>
                    <a:lnTo>
                      <a:pt x="150" y="329"/>
                    </a:lnTo>
                    <a:lnTo>
                      <a:pt x="147" y="326"/>
                    </a:lnTo>
                    <a:lnTo>
                      <a:pt x="142" y="320"/>
                    </a:lnTo>
                    <a:lnTo>
                      <a:pt x="136" y="312"/>
                    </a:lnTo>
                    <a:lnTo>
                      <a:pt x="127" y="301"/>
                    </a:lnTo>
                    <a:lnTo>
                      <a:pt x="122" y="294"/>
                    </a:lnTo>
                    <a:lnTo>
                      <a:pt x="116" y="288"/>
                    </a:lnTo>
                    <a:lnTo>
                      <a:pt x="111" y="281"/>
                    </a:lnTo>
                    <a:lnTo>
                      <a:pt x="106" y="275"/>
                    </a:lnTo>
                    <a:lnTo>
                      <a:pt x="101" y="268"/>
                    </a:lnTo>
                    <a:lnTo>
                      <a:pt x="96" y="262"/>
                    </a:lnTo>
                    <a:lnTo>
                      <a:pt x="91" y="256"/>
                    </a:lnTo>
                    <a:lnTo>
                      <a:pt x="86" y="250"/>
                    </a:lnTo>
                    <a:lnTo>
                      <a:pt x="80" y="246"/>
                    </a:lnTo>
                    <a:lnTo>
                      <a:pt x="74" y="241"/>
                    </a:lnTo>
                    <a:lnTo>
                      <a:pt x="68" y="239"/>
                    </a:lnTo>
                    <a:lnTo>
                      <a:pt x="62" y="236"/>
                    </a:lnTo>
                    <a:lnTo>
                      <a:pt x="54" y="236"/>
                    </a:lnTo>
                    <a:lnTo>
                      <a:pt x="46" y="236"/>
                    </a:lnTo>
                    <a:lnTo>
                      <a:pt x="38" y="239"/>
                    </a:lnTo>
                    <a:lnTo>
                      <a:pt x="29" y="243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36"/>
              <p:cNvSpPr>
                <a:spLocks/>
              </p:cNvSpPr>
              <p:nvPr/>
            </p:nvSpPr>
            <p:spPr bwMode="auto">
              <a:xfrm>
                <a:off x="4803" y="1881"/>
                <a:ext cx="169" cy="138"/>
              </a:xfrm>
              <a:custGeom>
                <a:avLst/>
                <a:gdLst/>
                <a:ahLst/>
                <a:cxnLst>
                  <a:cxn ang="0">
                    <a:pos x="58" y="164"/>
                  </a:cxn>
                  <a:cxn ang="0">
                    <a:pos x="55" y="162"/>
                  </a:cxn>
                  <a:cxn ang="0">
                    <a:pos x="45" y="157"/>
                  </a:cxn>
                  <a:cxn ang="0">
                    <a:pos x="32" y="148"/>
                  </a:cxn>
                  <a:cxn ang="0">
                    <a:pos x="18" y="136"/>
                  </a:cxn>
                  <a:cxn ang="0">
                    <a:pos x="7" y="121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9" y="61"/>
                  </a:cxn>
                  <a:cxn ang="0">
                    <a:pos x="25" y="41"/>
                  </a:cxn>
                  <a:cxn ang="0">
                    <a:pos x="45" y="23"/>
                  </a:cxn>
                  <a:cxn ang="0">
                    <a:pos x="65" y="12"/>
                  </a:cxn>
                  <a:cxn ang="0">
                    <a:pos x="87" y="4"/>
                  </a:cxn>
                  <a:cxn ang="0">
                    <a:pos x="111" y="0"/>
                  </a:cxn>
                  <a:cxn ang="0">
                    <a:pos x="136" y="0"/>
                  </a:cxn>
                  <a:cxn ang="0">
                    <a:pos x="161" y="5"/>
                  </a:cxn>
                  <a:cxn ang="0">
                    <a:pos x="187" y="14"/>
                  </a:cxn>
                  <a:cxn ang="0">
                    <a:pos x="214" y="26"/>
                  </a:cxn>
                  <a:cxn ang="0">
                    <a:pos x="241" y="41"/>
                  </a:cxn>
                  <a:cxn ang="0">
                    <a:pos x="267" y="57"/>
                  </a:cxn>
                  <a:cxn ang="0">
                    <a:pos x="291" y="75"/>
                  </a:cxn>
                  <a:cxn ang="0">
                    <a:pos x="311" y="98"/>
                  </a:cxn>
                  <a:cxn ang="0">
                    <a:pos x="326" y="123"/>
                  </a:cxn>
                  <a:cxn ang="0">
                    <a:pos x="335" y="151"/>
                  </a:cxn>
                  <a:cxn ang="0">
                    <a:pos x="337" y="182"/>
                  </a:cxn>
                  <a:cxn ang="0">
                    <a:pos x="334" y="214"/>
                  </a:cxn>
                  <a:cxn ang="0">
                    <a:pos x="330" y="238"/>
                  </a:cxn>
                  <a:cxn ang="0">
                    <a:pos x="326" y="256"/>
                  </a:cxn>
                  <a:cxn ang="0">
                    <a:pos x="320" y="269"/>
                  </a:cxn>
                  <a:cxn ang="0">
                    <a:pos x="312" y="276"/>
                  </a:cxn>
                  <a:cxn ang="0">
                    <a:pos x="301" y="277"/>
                  </a:cxn>
                  <a:cxn ang="0">
                    <a:pos x="289" y="273"/>
                  </a:cxn>
                  <a:cxn ang="0">
                    <a:pos x="274" y="265"/>
                  </a:cxn>
                  <a:cxn ang="0">
                    <a:pos x="265" y="260"/>
                  </a:cxn>
                  <a:cxn ang="0">
                    <a:pos x="252" y="253"/>
                  </a:cxn>
                  <a:cxn ang="0">
                    <a:pos x="239" y="247"/>
                  </a:cxn>
                  <a:cxn ang="0">
                    <a:pos x="224" y="239"/>
                  </a:cxn>
                  <a:cxn ang="0">
                    <a:pos x="208" y="232"/>
                  </a:cxn>
                  <a:cxn ang="0">
                    <a:pos x="191" y="224"/>
                  </a:cxn>
                  <a:cxn ang="0">
                    <a:pos x="174" y="216"/>
                  </a:cxn>
                  <a:cxn ang="0">
                    <a:pos x="156" y="209"/>
                  </a:cxn>
                  <a:cxn ang="0">
                    <a:pos x="139" y="201"/>
                  </a:cxn>
                  <a:cxn ang="0">
                    <a:pos x="123" y="194"/>
                  </a:cxn>
                  <a:cxn ang="0">
                    <a:pos x="108" y="187"/>
                  </a:cxn>
                  <a:cxn ang="0">
                    <a:pos x="93" y="181"/>
                  </a:cxn>
                  <a:cxn ang="0">
                    <a:pos x="81" y="176"/>
                  </a:cxn>
                  <a:cxn ang="0">
                    <a:pos x="71" y="171"/>
                  </a:cxn>
                  <a:cxn ang="0">
                    <a:pos x="63" y="167"/>
                  </a:cxn>
                  <a:cxn ang="0">
                    <a:pos x="58" y="164"/>
                  </a:cxn>
                </a:cxnLst>
                <a:rect l="0" t="0" r="r" b="b"/>
                <a:pathLst>
                  <a:path w="337" h="277">
                    <a:moveTo>
                      <a:pt x="58" y="164"/>
                    </a:moveTo>
                    <a:lnTo>
                      <a:pt x="55" y="162"/>
                    </a:lnTo>
                    <a:lnTo>
                      <a:pt x="45" y="157"/>
                    </a:lnTo>
                    <a:lnTo>
                      <a:pt x="32" y="148"/>
                    </a:lnTo>
                    <a:lnTo>
                      <a:pt x="18" y="136"/>
                    </a:lnTo>
                    <a:lnTo>
                      <a:pt x="7" y="121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9" y="61"/>
                    </a:lnTo>
                    <a:lnTo>
                      <a:pt x="25" y="41"/>
                    </a:lnTo>
                    <a:lnTo>
                      <a:pt x="45" y="23"/>
                    </a:lnTo>
                    <a:lnTo>
                      <a:pt x="65" y="12"/>
                    </a:lnTo>
                    <a:lnTo>
                      <a:pt x="87" y="4"/>
                    </a:lnTo>
                    <a:lnTo>
                      <a:pt x="111" y="0"/>
                    </a:lnTo>
                    <a:lnTo>
                      <a:pt x="136" y="0"/>
                    </a:lnTo>
                    <a:lnTo>
                      <a:pt x="161" y="5"/>
                    </a:lnTo>
                    <a:lnTo>
                      <a:pt x="187" y="14"/>
                    </a:lnTo>
                    <a:lnTo>
                      <a:pt x="214" y="26"/>
                    </a:lnTo>
                    <a:lnTo>
                      <a:pt x="241" y="41"/>
                    </a:lnTo>
                    <a:lnTo>
                      <a:pt x="267" y="57"/>
                    </a:lnTo>
                    <a:lnTo>
                      <a:pt x="291" y="75"/>
                    </a:lnTo>
                    <a:lnTo>
                      <a:pt x="311" y="98"/>
                    </a:lnTo>
                    <a:lnTo>
                      <a:pt x="326" y="123"/>
                    </a:lnTo>
                    <a:lnTo>
                      <a:pt x="335" y="151"/>
                    </a:lnTo>
                    <a:lnTo>
                      <a:pt x="337" y="182"/>
                    </a:lnTo>
                    <a:lnTo>
                      <a:pt x="334" y="214"/>
                    </a:lnTo>
                    <a:lnTo>
                      <a:pt x="330" y="238"/>
                    </a:lnTo>
                    <a:lnTo>
                      <a:pt x="326" y="256"/>
                    </a:lnTo>
                    <a:lnTo>
                      <a:pt x="320" y="269"/>
                    </a:lnTo>
                    <a:lnTo>
                      <a:pt x="312" y="276"/>
                    </a:lnTo>
                    <a:lnTo>
                      <a:pt x="301" y="277"/>
                    </a:lnTo>
                    <a:lnTo>
                      <a:pt x="289" y="273"/>
                    </a:lnTo>
                    <a:lnTo>
                      <a:pt x="274" y="265"/>
                    </a:lnTo>
                    <a:lnTo>
                      <a:pt x="265" y="260"/>
                    </a:lnTo>
                    <a:lnTo>
                      <a:pt x="252" y="253"/>
                    </a:lnTo>
                    <a:lnTo>
                      <a:pt x="239" y="247"/>
                    </a:lnTo>
                    <a:lnTo>
                      <a:pt x="224" y="239"/>
                    </a:lnTo>
                    <a:lnTo>
                      <a:pt x="208" y="232"/>
                    </a:lnTo>
                    <a:lnTo>
                      <a:pt x="191" y="224"/>
                    </a:lnTo>
                    <a:lnTo>
                      <a:pt x="174" y="216"/>
                    </a:lnTo>
                    <a:lnTo>
                      <a:pt x="156" y="209"/>
                    </a:lnTo>
                    <a:lnTo>
                      <a:pt x="139" y="201"/>
                    </a:lnTo>
                    <a:lnTo>
                      <a:pt x="123" y="194"/>
                    </a:lnTo>
                    <a:lnTo>
                      <a:pt x="108" y="187"/>
                    </a:lnTo>
                    <a:lnTo>
                      <a:pt x="93" y="181"/>
                    </a:lnTo>
                    <a:lnTo>
                      <a:pt x="81" y="176"/>
                    </a:lnTo>
                    <a:lnTo>
                      <a:pt x="71" y="171"/>
                    </a:lnTo>
                    <a:lnTo>
                      <a:pt x="63" y="167"/>
                    </a:lnTo>
                    <a:lnTo>
                      <a:pt x="58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37"/>
              <p:cNvSpPr>
                <a:spLocks/>
              </p:cNvSpPr>
              <p:nvPr/>
            </p:nvSpPr>
            <p:spPr bwMode="auto">
              <a:xfrm>
                <a:off x="4806" y="1882"/>
                <a:ext cx="164" cy="136"/>
              </a:xfrm>
              <a:custGeom>
                <a:avLst/>
                <a:gdLst/>
                <a:ahLst/>
                <a:cxnLst>
                  <a:cxn ang="0">
                    <a:pos x="10" y="61"/>
                  </a:cxn>
                  <a:cxn ang="0">
                    <a:pos x="26" y="40"/>
                  </a:cxn>
                  <a:cxn ang="0">
                    <a:pos x="44" y="24"/>
                  </a:cxn>
                  <a:cxn ang="0">
                    <a:pos x="65" y="11"/>
                  </a:cxn>
                  <a:cxn ang="0">
                    <a:pos x="87" y="4"/>
                  </a:cxn>
                  <a:cxn ang="0">
                    <a:pos x="110" y="0"/>
                  </a:cxn>
                  <a:cxn ang="0">
                    <a:pos x="133" y="1"/>
                  </a:cxn>
                  <a:cxn ang="0">
                    <a:pos x="158" y="5"/>
                  </a:cxn>
                  <a:cxn ang="0">
                    <a:pos x="183" y="14"/>
                  </a:cxn>
                  <a:cxn ang="0">
                    <a:pos x="210" y="25"/>
                  </a:cxn>
                  <a:cxn ang="0">
                    <a:pos x="235" y="39"/>
                  </a:cxn>
                  <a:cxn ang="0">
                    <a:pos x="261" y="55"/>
                  </a:cxn>
                  <a:cxn ang="0">
                    <a:pos x="284" y="75"/>
                  </a:cxn>
                  <a:cxn ang="0">
                    <a:pos x="303" y="95"/>
                  </a:cxn>
                  <a:cxn ang="0">
                    <a:pos x="318" y="121"/>
                  </a:cxn>
                  <a:cxn ang="0">
                    <a:pos x="326" y="147"/>
                  </a:cxn>
                  <a:cxn ang="0">
                    <a:pos x="329" y="178"/>
                  </a:cxn>
                  <a:cxn ang="0">
                    <a:pos x="326" y="208"/>
                  </a:cxn>
                  <a:cxn ang="0">
                    <a:pos x="323" y="231"/>
                  </a:cxn>
                  <a:cxn ang="0">
                    <a:pos x="318" y="250"/>
                  </a:cxn>
                  <a:cxn ang="0">
                    <a:pos x="311" y="261"/>
                  </a:cxn>
                  <a:cxn ang="0">
                    <a:pos x="303" y="268"/>
                  </a:cxn>
                  <a:cxn ang="0">
                    <a:pos x="294" y="270"/>
                  </a:cxn>
                  <a:cxn ang="0">
                    <a:pos x="281" y="267"/>
                  </a:cxn>
                  <a:cxn ang="0">
                    <a:pos x="266" y="259"/>
                  </a:cxn>
                  <a:cxn ang="0">
                    <a:pos x="257" y="253"/>
                  </a:cxn>
                  <a:cxn ang="0">
                    <a:pos x="246" y="247"/>
                  </a:cxn>
                  <a:cxn ang="0">
                    <a:pos x="233" y="240"/>
                  </a:cxn>
                  <a:cxn ang="0">
                    <a:pos x="218" y="234"/>
                  </a:cxn>
                  <a:cxn ang="0">
                    <a:pos x="203" y="227"/>
                  </a:cxn>
                  <a:cxn ang="0">
                    <a:pos x="187" y="219"/>
                  </a:cxn>
                  <a:cxn ang="0">
                    <a:pos x="170" y="212"/>
                  </a:cxn>
                  <a:cxn ang="0">
                    <a:pos x="154" y="204"/>
                  </a:cxn>
                  <a:cxn ang="0">
                    <a:pos x="136" y="197"/>
                  </a:cxn>
                  <a:cxn ang="0">
                    <a:pos x="121" y="189"/>
                  </a:cxn>
                  <a:cxn ang="0">
                    <a:pos x="106" y="183"/>
                  </a:cxn>
                  <a:cxn ang="0">
                    <a:pos x="93" y="176"/>
                  </a:cxn>
                  <a:cxn ang="0">
                    <a:pos x="80" y="170"/>
                  </a:cxn>
                  <a:cxn ang="0">
                    <a:pos x="71" y="166"/>
                  </a:cxn>
                  <a:cxn ang="0">
                    <a:pos x="63" y="162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7" y="159"/>
                  </a:cxn>
                  <a:cxn ang="0">
                    <a:pos x="52" y="156"/>
                  </a:cxn>
                  <a:cxn ang="0">
                    <a:pos x="43" y="151"/>
                  </a:cxn>
                  <a:cxn ang="0">
                    <a:pos x="30" y="143"/>
                  </a:cxn>
                  <a:cxn ang="0">
                    <a:pos x="18" y="131"/>
                  </a:cxn>
                  <a:cxn ang="0">
                    <a:pos x="6" y="117"/>
                  </a:cxn>
                  <a:cxn ang="0">
                    <a:pos x="0" y="101"/>
                  </a:cxn>
                  <a:cxn ang="0">
                    <a:pos x="0" y="82"/>
                  </a:cxn>
                  <a:cxn ang="0">
                    <a:pos x="10" y="61"/>
                  </a:cxn>
                </a:cxnLst>
                <a:rect l="0" t="0" r="r" b="b"/>
                <a:pathLst>
                  <a:path w="329" h="270">
                    <a:moveTo>
                      <a:pt x="10" y="61"/>
                    </a:moveTo>
                    <a:lnTo>
                      <a:pt x="26" y="40"/>
                    </a:lnTo>
                    <a:lnTo>
                      <a:pt x="44" y="24"/>
                    </a:lnTo>
                    <a:lnTo>
                      <a:pt x="65" y="11"/>
                    </a:lnTo>
                    <a:lnTo>
                      <a:pt x="87" y="4"/>
                    </a:lnTo>
                    <a:lnTo>
                      <a:pt x="110" y="0"/>
                    </a:lnTo>
                    <a:lnTo>
                      <a:pt x="133" y="1"/>
                    </a:lnTo>
                    <a:lnTo>
                      <a:pt x="158" y="5"/>
                    </a:lnTo>
                    <a:lnTo>
                      <a:pt x="183" y="14"/>
                    </a:lnTo>
                    <a:lnTo>
                      <a:pt x="210" y="25"/>
                    </a:lnTo>
                    <a:lnTo>
                      <a:pt x="235" y="39"/>
                    </a:lnTo>
                    <a:lnTo>
                      <a:pt x="261" y="55"/>
                    </a:lnTo>
                    <a:lnTo>
                      <a:pt x="284" y="75"/>
                    </a:lnTo>
                    <a:lnTo>
                      <a:pt x="303" y="95"/>
                    </a:lnTo>
                    <a:lnTo>
                      <a:pt x="318" y="121"/>
                    </a:lnTo>
                    <a:lnTo>
                      <a:pt x="326" y="147"/>
                    </a:lnTo>
                    <a:lnTo>
                      <a:pt x="329" y="178"/>
                    </a:lnTo>
                    <a:lnTo>
                      <a:pt x="326" y="208"/>
                    </a:lnTo>
                    <a:lnTo>
                      <a:pt x="323" y="231"/>
                    </a:lnTo>
                    <a:lnTo>
                      <a:pt x="318" y="250"/>
                    </a:lnTo>
                    <a:lnTo>
                      <a:pt x="311" y="261"/>
                    </a:lnTo>
                    <a:lnTo>
                      <a:pt x="303" y="268"/>
                    </a:lnTo>
                    <a:lnTo>
                      <a:pt x="294" y="270"/>
                    </a:lnTo>
                    <a:lnTo>
                      <a:pt x="281" y="267"/>
                    </a:lnTo>
                    <a:lnTo>
                      <a:pt x="266" y="259"/>
                    </a:lnTo>
                    <a:lnTo>
                      <a:pt x="257" y="253"/>
                    </a:lnTo>
                    <a:lnTo>
                      <a:pt x="246" y="247"/>
                    </a:lnTo>
                    <a:lnTo>
                      <a:pt x="233" y="240"/>
                    </a:lnTo>
                    <a:lnTo>
                      <a:pt x="218" y="234"/>
                    </a:lnTo>
                    <a:lnTo>
                      <a:pt x="203" y="227"/>
                    </a:lnTo>
                    <a:lnTo>
                      <a:pt x="187" y="219"/>
                    </a:lnTo>
                    <a:lnTo>
                      <a:pt x="170" y="212"/>
                    </a:lnTo>
                    <a:lnTo>
                      <a:pt x="154" y="204"/>
                    </a:lnTo>
                    <a:lnTo>
                      <a:pt x="136" y="197"/>
                    </a:lnTo>
                    <a:lnTo>
                      <a:pt x="121" y="189"/>
                    </a:lnTo>
                    <a:lnTo>
                      <a:pt x="106" y="183"/>
                    </a:lnTo>
                    <a:lnTo>
                      <a:pt x="93" y="176"/>
                    </a:lnTo>
                    <a:lnTo>
                      <a:pt x="80" y="170"/>
                    </a:lnTo>
                    <a:lnTo>
                      <a:pt x="71" y="166"/>
                    </a:lnTo>
                    <a:lnTo>
                      <a:pt x="63" y="162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7" y="159"/>
                    </a:lnTo>
                    <a:lnTo>
                      <a:pt x="52" y="156"/>
                    </a:lnTo>
                    <a:lnTo>
                      <a:pt x="43" y="151"/>
                    </a:lnTo>
                    <a:lnTo>
                      <a:pt x="30" y="143"/>
                    </a:lnTo>
                    <a:lnTo>
                      <a:pt x="18" y="131"/>
                    </a:lnTo>
                    <a:lnTo>
                      <a:pt x="6" y="117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10" y="61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38"/>
              <p:cNvSpPr>
                <a:spLocks/>
              </p:cNvSpPr>
              <p:nvPr/>
            </p:nvSpPr>
            <p:spPr bwMode="auto">
              <a:xfrm>
                <a:off x="4809" y="1885"/>
                <a:ext cx="159" cy="131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5" y="38"/>
                  </a:cxn>
                  <a:cxn ang="0">
                    <a:pos x="43" y="22"/>
                  </a:cxn>
                  <a:cxn ang="0">
                    <a:pos x="62" y="11"/>
                  </a:cxn>
                  <a:cxn ang="0">
                    <a:pos x="83" y="4"/>
                  </a:cxn>
                  <a:cxn ang="0">
                    <a:pos x="106" y="0"/>
                  </a:cxn>
                  <a:cxn ang="0">
                    <a:pos x="129" y="0"/>
                  </a:cxn>
                  <a:cxn ang="0">
                    <a:pos x="153" y="5"/>
                  </a:cxn>
                  <a:cxn ang="0">
                    <a:pos x="177" y="13"/>
                  </a:cxn>
                  <a:cxn ang="0">
                    <a:pos x="203" y="25"/>
                  </a:cxn>
                  <a:cxn ang="0">
                    <a:pos x="228" y="38"/>
                  </a:cxn>
                  <a:cxn ang="0">
                    <a:pos x="254" y="53"/>
                  </a:cxn>
                  <a:cxn ang="0">
                    <a:pos x="275" y="72"/>
                  </a:cxn>
                  <a:cxn ang="0">
                    <a:pos x="295" y="92"/>
                  </a:cxn>
                  <a:cxn ang="0">
                    <a:pos x="309" y="117"/>
                  </a:cxn>
                  <a:cxn ang="0">
                    <a:pos x="318" y="143"/>
                  </a:cxn>
                  <a:cxn ang="0">
                    <a:pos x="319" y="173"/>
                  </a:cxn>
                  <a:cxn ang="0">
                    <a:pos x="317" y="202"/>
                  </a:cxn>
                  <a:cxn ang="0">
                    <a:pos x="313" y="225"/>
                  </a:cxn>
                  <a:cxn ang="0">
                    <a:pos x="309" y="242"/>
                  </a:cxn>
                  <a:cxn ang="0">
                    <a:pos x="303" y="254"/>
                  </a:cxn>
                  <a:cxn ang="0">
                    <a:pos x="295" y="261"/>
                  </a:cxn>
                  <a:cxn ang="0">
                    <a:pos x="286" y="263"/>
                  </a:cxn>
                  <a:cxn ang="0">
                    <a:pos x="273" y="260"/>
                  </a:cxn>
                  <a:cxn ang="0">
                    <a:pos x="259" y="251"/>
                  </a:cxn>
                  <a:cxn ang="0">
                    <a:pos x="250" y="246"/>
                  </a:cxn>
                  <a:cxn ang="0">
                    <a:pos x="239" y="240"/>
                  </a:cxn>
                  <a:cxn ang="0">
                    <a:pos x="226" y="233"/>
                  </a:cxn>
                  <a:cxn ang="0">
                    <a:pos x="212" y="226"/>
                  </a:cxn>
                  <a:cxn ang="0">
                    <a:pos x="197" y="219"/>
                  </a:cxn>
                  <a:cxn ang="0">
                    <a:pos x="181" y="212"/>
                  </a:cxn>
                  <a:cxn ang="0">
                    <a:pos x="165" y="204"/>
                  </a:cxn>
                  <a:cxn ang="0">
                    <a:pos x="149" y="197"/>
                  </a:cxn>
                  <a:cxn ang="0">
                    <a:pos x="133" y="189"/>
                  </a:cxn>
                  <a:cxn ang="0">
                    <a:pos x="118" y="182"/>
                  </a:cxn>
                  <a:cxn ang="0">
                    <a:pos x="103" y="177"/>
                  </a:cxn>
                  <a:cxn ang="0">
                    <a:pos x="90" y="170"/>
                  </a:cxn>
                  <a:cxn ang="0">
                    <a:pos x="78" y="165"/>
                  </a:cxn>
                  <a:cxn ang="0">
                    <a:pos x="69" y="160"/>
                  </a:cxn>
                  <a:cxn ang="0">
                    <a:pos x="61" y="156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5" y="154"/>
                  </a:cxn>
                  <a:cxn ang="0">
                    <a:pos x="55" y="154"/>
                  </a:cxn>
                  <a:cxn ang="0">
                    <a:pos x="51" y="151"/>
                  </a:cxn>
                  <a:cxn ang="0">
                    <a:pos x="42" y="145"/>
                  </a:cxn>
                  <a:cxn ang="0">
                    <a:pos x="29" y="137"/>
                  </a:cxn>
                  <a:cxn ang="0">
                    <a:pos x="17" y="126"/>
                  </a:cxn>
                  <a:cxn ang="0">
                    <a:pos x="6" y="113"/>
                  </a:cxn>
                  <a:cxn ang="0">
                    <a:pos x="0" y="97"/>
                  </a:cxn>
                  <a:cxn ang="0">
                    <a:pos x="0" y="79"/>
                  </a:cxn>
                  <a:cxn ang="0">
                    <a:pos x="9" y="58"/>
                  </a:cxn>
                </a:cxnLst>
                <a:rect l="0" t="0" r="r" b="b"/>
                <a:pathLst>
                  <a:path w="319" h="263">
                    <a:moveTo>
                      <a:pt x="9" y="58"/>
                    </a:moveTo>
                    <a:lnTo>
                      <a:pt x="25" y="38"/>
                    </a:lnTo>
                    <a:lnTo>
                      <a:pt x="43" y="22"/>
                    </a:lnTo>
                    <a:lnTo>
                      <a:pt x="62" y="11"/>
                    </a:lnTo>
                    <a:lnTo>
                      <a:pt x="83" y="4"/>
                    </a:lnTo>
                    <a:lnTo>
                      <a:pt x="106" y="0"/>
                    </a:lnTo>
                    <a:lnTo>
                      <a:pt x="129" y="0"/>
                    </a:lnTo>
                    <a:lnTo>
                      <a:pt x="153" y="5"/>
                    </a:lnTo>
                    <a:lnTo>
                      <a:pt x="177" y="13"/>
                    </a:lnTo>
                    <a:lnTo>
                      <a:pt x="203" y="25"/>
                    </a:lnTo>
                    <a:lnTo>
                      <a:pt x="228" y="38"/>
                    </a:lnTo>
                    <a:lnTo>
                      <a:pt x="254" y="53"/>
                    </a:lnTo>
                    <a:lnTo>
                      <a:pt x="275" y="72"/>
                    </a:lnTo>
                    <a:lnTo>
                      <a:pt x="295" y="92"/>
                    </a:lnTo>
                    <a:lnTo>
                      <a:pt x="309" y="117"/>
                    </a:lnTo>
                    <a:lnTo>
                      <a:pt x="318" y="143"/>
                    </a:lnTo>
                    <a:lnTo>
                      <a:pt x="319" y="173"/>
                    </a:lnTo>
                    <a:lnTo>
                      <a:pt x="317" y="202"/>
                    </a:lnTo>
                    <a:lnTo>
                      <a:pt x="313" y="225"/>
                    </a:lnTo>
                    <a:lnTo>
                      <a:pt x="309" y="242"/>
                    </a:lnTo>
                    <a:lnTo>
                      <a:pt x="303" y="254"/>
                    </a:lnTo>
                    <a:lnTo>
                      <a:pt x="295" y="261"/>
                    </a:lnTo>
                    <a:lnTo>
                      <a:pt x="286" y="263"/>
                    </a:lnTo>
                    <a:lnTo>
                      <a:pt x="273" y="260"/>
                    </a:lnTo>
                    <a:lnTo>
                      <a:pt x="259" y="251"/>
                    </a:lnTo>
                    <a:lnTo>
                      <a:pt x="250" y="246"/>
                    </a:lnTo>
                    <a:lnTo>
                      <a:pt x="239" y="240"/>
                    </a:lnTo>
                    <a:lnTo>
                      <a:pt x="226" y="233"/>
                    </a:lnTo>
                    <a:lnTo>
                      <a:pt x="212" y="226"/>
                    </a:lnTo>
                    <a:lnTo>
                      <a:pt x="197" y="219"/>
                    </a:lnTo>
                    <a:lnTo>
                      <a:pt x="181" y="212"/>
                    </a:lnTo>
                    <a:lnTo>
                      <a:pt x="165" y="204"/>
                    </a:lnTo>
                    <a:lnTo>
                      <a:pt x="149" y="197"/>
                    </a:lnTo>
                    <a:lnTo>
                      <a:pt x="133" y="189"/>
                    </a:lnTo>
                    <a:lnTo>
                      <a:pt x="118" y="182"/>
                    </a:lnTo>
                    <a:lnTo>
                      <a:pt x="103" y="177"/>
                    </a:lnTo>
                    <a:lnTo>
                      <a:pt x="90" y="170"/>
                    </a:lnTo>
                    <a:lnTo>
                      <a:pt x="78" y="165"/>
                    </a:lnTo>
                    <a:lnTo>
                      <a:pt x="69" y="160"/>
                    </a:lnTo>
                    <a:lnTo>
                      <a:pt x="61" y="156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1" y="151"/>
                    </a:lnTo>
                    <a:lnTo>
                      <a:pt x="42" y="145"/>
                    </a:lnTo>
                    <a:lnTo>
                      <a:pt x="29" y="137"/>
                    </a:lnTo>
                    <a:lnTo>
                      <a:pt x="17" y="126"/>
                    </a:lnTo>
                    <a:lnTo>
                      <a:pt x="6" y="113"/>
                    </a:lnTo>
                    <a:lnTo>
                      <a:pt x="0" y="97"/>
                    </a:lnTo>
                    <a:lnTo>
                      <a:pt x="0" y="79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39"/>
              <p:cNvSpPr>
                <a:spLocks/>
              </p:cNvSpPr>
              <p:nvPr/>
            </p:nvSpPr>
            <p:spPr bwMode="auto">
              <a:xfrm>
                <a:off x="4812" y="1888"/>
                <a:ext cx="154" cy="128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4" y="38"/>
                  </a:cxn>
                  <a:cxn ang="0">
                    <a:pos x="42" y="23"/>
                  </a:cxn>
                  <a:cxn ang="0">
                    <a:pos x="60" y="12"/>
                  </a:cxn>
                  <a:cxn ang="0">
                    <a:pos x="81" y="4"/>
                  </a:cxn>
                  <a:cxn ang="0">
                    <a:pos x="101" y="0"/>
                  </a:cxn>
                  <a:cxn ang="0">
                    <a:pos x="124" y="0"/>
                  </a:cxn>
                  <a:cxn ang="0">
                    <a:pos x="147" y="5"/>
                  </a:cxn>
                  <a:cxn ang="0">
                    <a:pos x="172" y="13"/>
                  </a:cxn>
                  <a:cxn ang="0">
                    <a:pos x="196" y="23"/>
                  </a:cxn>
                  <a:cxn ang="0">
                    <a:pos x="221" y="37"/>
                  </a:cxn>
                  <a:cxn ang="0">
                    <a:pos x="245" y="52"/>
                  </a:cxn>
                  <a:cxn ang="0">
                    <a:pos x="266" y="69"/>
                  </a:cxn>
                  <a:cxn ang="0">
                    <a:pos x="285" y="90"/>
                  </a:cxn>
                  <a:cxn ang="0">
                    <a:pos x="298" y="113"/>
                  </a:cxn>
                  <a:cxn ang="0">
                    <a:pos x="308" y="140"/>
                  </a:cxn>
                  <a:cxn ang="0">
                    <a:pos x="309" y="168"/>
                  </a:cxn>
                  <a:cxn ang="0">
                    <a:pos x="306" y="196"/>
                  </a:cxn>
                  <a:cxn ang="0">
                    <a:pos x="303" y="219"/>
                  </a:cxn>
                  <a:cxn ang="0">
                    <a:pos x="298" y="236"/>
                  </a:cxn>
                  <a:cxn ang="0">
                    <a:pos x="293" y="248"/>
                  </a:cxn>
                  <a:cxn ang="0">
                    <a:pos x="286" y="254"/>
                  </a:cxn>
                  <a:cxn ang="0">
                    <a:pos x="275" y="256"/>
                  </a:cxn>
                  <a:cxn ang="0">
                    <a:pos x="264" y="253"/>
                  </a:cxn>
                  <a:cxn ang="0">
                    <a:pos x="250" y="244"/>
                  </a:cxn>
                  <a:cxn ang="0">
                    <a:pos x="241" y="240"/>
                  </a:cxn>
                  <a:cxn ang="0">
                    <a:pos x="230" y="234"/>
                  </a:cxn>
                  <a:cxn ang="0">
                    <a:pos x="219" y="227"/>
                  </a:cxn>
                  <a:cxn ang="0">
                    <a:pos x="205" y="220"/>
                  </a:cxn>
                  <a:cxn ang="0">
                    <a:pos x="190" y="213"/>
                  </a:cxn>
                  <a:cxn ang="0">
                    <a:pos x="175" y="206"/>
                  </a:cxn>
                  <a:cxn ang="0">
                    <a:pos x="159" y="200"/>
                  </a:cxn>
                  <a:cxn ang="0">
                    <a:pos x="144" y="191"/>
                  </a:cxn>
                  <a:cxn ang="0">
                    <a:pos x="128" y="185"/>
                  </a:cxn>
                  <a:cxn ang="0">
                    <a:pos x="114" y="178"/>
                  </a:cxn>
                  <a:cxn ang="0">
                    <a:pos x="99" y="172"/>
                  </a:cxn>
                  <a:cxn ang="0">
                    <a:pos x="86" y="166"/>
                  </a:cxn>
                  <a:cxn ang="0">
                    <a:pos x="76" y="160"/>
                  </a:cxn>
                  <a:cxn ang="0">
                    <a:pos x="66" y="156"/>
                  </a:cxn>
                  <a:cxn ang="0">
                    <a:pos x="59" y="152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3" y="149"/>
                  </a:cxn>
                  <a:cxn ang="0">
                    <a:pos x="53" y="148"/>
                  </a:cxn>
                  <a:cxn ang="0">
                    <a:pos x="48" y="145"/>
                  </a:cxn>
                  <a:cxn ang="0">
                    <a:pos x="39" y="141"/>
                  </a:cxn>
                  <a:cxn ang="0">
                    <a:pos x="28" y="134"/>
                  </a:cxn>
                  <a:cxn ang="0">
                    <a:pos x="16" y="124"/>
                  </a:cxn>
                  <a:cxn ang="0">
                    <a:pos x="6" y="111"/>
                  </a:cxn>
                  <a:cxn ang="0">
                    <a:pos x="0" y="95"/>
                  </a:cxn>
                  <a:cxn ang="0">
                    <a:pos x="0" y="77"/>
                  </a:cxn>
                  <a:cxn ang="0">
                    <a:pos x="9" y="58"/>
                  </a:cxn>
                </a:cxnLst>
                <a:rect l="0" t="0" r="r" b="b"/>
                <a:pathLst>
                  <a:path w="309" h="256">
                    <a:moveTo>
                      <a:pt x="9" y="58"/>
                    </a:moveTo>
                    <a:lnTo>
                      <a:pt x="24" y="38"/>
                    </a:lnTo>
                    <a:lnTo>
                      <a:pt x="42" y="23"/>
                    </a:lnTo>
                    <a:lnTo>
                      <a:pt x="60" y="12"/>
                    </a:lnTo>
                    <a:lnTo>
                      <a:pt x="81" y="4"/>
                    </a:lnTo>
                    <a:lnTo>
                      <a:pt x="101" y="0"/>
                    </a:lnTo>
                    <a:lnTo>
                      <a:pt x="124" y="0"/>
                    </a:lnTo>
                    <a:lnTo>
                      <a:pt x="147" y="5"/>
                    </a:lnTo>
                    <a:lnTo>
                      <a:pt x="172" y="13"/>
                    </a:lnTo>
                    <a:lnTo>
                      <a:pt x="196" y="23"/>
                    </a:lnTo>
                    <a:lnTo>
                      <a:pt x="221" y="37"/>
                    </a:lnTo>
                    <a:lnTo>
                      <a:pt x="245" y="52"/>
                    </a:lnTo>
                    <a:lnTo>
                      <a:pt x="266" y="69"/>
                    </a:lnTo>
                    <a:lnTo>
                      <a:pt x="285" y="90"/>
                    </a:lnTo>
                    <a:lnTo>
                      <a:pt x="298" y="113"/>
                    </a:lnTo>
                    <a:lnTo>
                      <a:pt x="308" y="140"/>
                    </a:lnTo>
                    <a:lnTo>
                      <a:pt x="309" y="168"/>
                    </a:lnTo>
                    <a:lnTo>
                      <a:pt x="306" y="196"/>
                    </a:lnTo>
                    <a:lnTo>
                      <a:pt x="303" y="219"/>
                    </a:lnTo>
                    <a:lnTo>
                      <a:pt x="298" y="236"/>
                    </a:lnTo>
                    <a:lnTo>
                      <a:pt x="293" y="248"/>
                    </a:lnTo>
                    <a:lnTo>
                      <a:pt x="286" y="254"/>
                    </a:lnTo>
                    <a:lnTo>
                      <a:pt x="275" y="256"/>
                    </a:lnTo>
                    <a:lnTo>
                      <a:pt x="264" y="253"/>
                    </a:lnTo>
                    <a:lnTo>
                      <a:pt x="250" y="244"/>
                    </a:lnTo>
                    <a:lnTo>
                      <a:pt x="241" y="240"/>
                    </a:lnTo>
                    <a:lnTo>
                      <a:pt x="230" y="234"/>
                    </a:lnTo>
                    <a:lnTo>
                      <a:pt x="219" y="227"/>
                    </a:lnTo>
                    <a:lnTo>
                      <a:pt x="205" y="220"/>
                    </a:lnTo>
                    <a:lnTo>
                      <a:pt x="190" y="213"/>
                    </a:lnTo>
                    <a:lnTo>
                      <a:pt x="175" y="206"/>
                    </a:lnTo>
                    <a:lnTo>
                      <a:pt x="159" y="200"/>
                    </a:lnTo>
                    <a:lnTo>
                      <a:pt x="144" y="191"/>
                    </a:lnTo>
                    <a:lnTo>
                      <a:pt x="128" y="185"/>
                    </a:lnTo>
                    <a:lnTo>
                      <a:pt x="114" y="178"/>
                    </a:lnTo>
                    <a:lnTo>
                      <a:pt x="99" y="172"/>
                    </a:lnTo>
                    <a:lnTo>
                      <a:pt x="86" y="166"/>
                    </a:lnTo>
                    <a:lnTo>
                      <a:pt x="76" y="160"/>
                    </a:lnTo>
                    <a:lnTo>
                      <a:pt x="66" y="156"/>
                    </a:lnTo>
                    <a:lnTo>
                      <a:pt x="59" y="152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3" y="149"/>
                    </a:lnTo>
                    <a:lnTo>
                      <a:pt x="53" y="148"/>
                    </a:lnTo>
                    <a:lnTo>
                      <a:pt x="48" y="145"/>
                    </a:lnTo>
                    <a:lnTo>
                      <a:pt x="39" y="141"/>
                    </a:lnTo>
                    <a:lnTo>
                      <a:pt x="28" y="134"/>
                    </a:lnTo>
                    <a:lnTo>
                      <a:pt x="16" y="124"/>
                    </a:lnTo>
                    <a:lnTo>
                      <a:pt x="6" y="111"/>
                    </a:lnTo>
                    <a:lnTo>
                      <a:pt x="0" y="95"/>
                    </a:lnTo>
                    <a:lnTo>
                      <a:pt x="0" y="77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40"/>
              <p:cNvSpPr>
                <a:spLocks/>
              </p:cNvSpPr>
              <p:nvPr/>
            </p:nvSpPr>
            <p:spPr bwMode="auto">
              <a:xfrm>
                <a:off x="4815" y="1890"/>
                <a:ext cx="150" cy="124"/>
              </a:xfrm>
              <a:custGeom>
                <a:avLst/>
                <a:gdLst/>
                <a:ahLst/>
                <a:cxnLst>
                  <a:cxn ang="0">
                    <a:pos x="9" y="55"/>
                  </a:cxn>
                  <a:cxn ang="0">
                    <a:pos x="24" y="37"/>
                  </a:cxn>
                  <a:cxn ang="0">
                    <a:pos x="40" y="22"/>
                  </a:cxn>
                  <a:cxn ang="0">
                    <a:pos x="59" y="10"/>
                  </a:cxn>
                  <a:cxn ang="0">
                    <a:pos x="78" y="3"/>
                  </a:cxn>
                  <a:cxn ang="0">
                    <a:pos x="99" y="0"/>
                  </a:cxn>
                  <a:cxn ang="0">
                    <a:pos x="121" y="1"/>
                  </a:cxn>
                  <a:cxn ang="0">
                    <a:pos x="144" y="4"/>
                  </a:cxn>
                  <a:cxn ang="0">
                    <a:pos x="167" y="12"/>
                  </a:cxn>
                  <a:cxn ang="0">
                    <a:pos x="191" y="23"/>
                  </a:cxn>
                  <a:cxn ang="0">
                    <a:pos x="214" y="35"/>
                  </a:cxn>
                  <a:cxn ang="0">
                    <a:pos x="237" y="50"/>
                  </a:cxn>
                  <a:cxn ang="0">
                    <a:pos x="259" y="68"/>
                  </a:cxn>
                  <a:cxn ang="0">
                    <a:pos x="276" y="87"/>
                  </a:cxn>
                  <a:cxn ang="0">
                    <a:pos x="290" y="110"/>
                  </a:cxn>
                  <a:cxn ang="0">
                    <a:pos x="298" y="134"/>
                  </a:cxn>
                  <a:cxn ang="0">
                    <a:pos x="299" y="163"/>
                  </a:cxn>
                  <a:cxn ang="0">
                    <a:pos x="297" y="190"/>
                  </a:cxn>
                  <a:cxn ang="0">
                    <a:pos x="293" y="212"/>
                  </a:cxn>
                  <a:cxn ang="0">
                    <a:pos x="289" y="228"/>
                  </a:cxn>
                  <a:cxn ang="0">
                    <a:pos x="283" y="239"/>
                  </a:cxn>
                  <a:cxn ang="0">
                    <a:pos x="276" y="246"/>
                  </a:cxn>
                  <a:cxn ang="0">
                    <a:pos x="267" y="247"/>
                  </a:cxn>
                  <a:cxn ang="0">
                    <a:pos x="257" y="244"/>
                  </a:cxn>
                  <a:cxn ang="0">
                    <a:pos x="243" y="237"/>
                  </a:cxn>
                  <a:cxn ang="0">
                    <a:pos x="235" y="232"/>
                  </a:cxn>
                  <a:cxn ang="0">
                    <a:pos x="224" y="227"/>
                  </a:cxn>
                  <a:cxn ang="0">
                    <a:pos x="213" y="220"/>
                  </a:cxn>
                  <a:cxn ang="0">
                    <a:pos x="199" y="213"/>
                  </a:cxn>
                  <a:cxn ang="0">
                    <a:pos x="185" y="206"/>
                  </a:cxn>
                  <a:cxn ang="0">
                    <a:pos x="170" y="199"/>
                  </a:cxn>
                  <a:cxn ang="0">
                    <a:pos x="155" y="192"/>
                  </a:cxn>
                  <a:cxn ang="0">
                    <a:pos x="140" y="185"/>
                  </a:cxn>
                  <a:cxn ang="0">
                    <a:pos x="125" y="178"/>
                  </a:cxn>
                  <a:cxn ang="0">
                    <a:pos x="110" y="171"/>
                  </a:cxn>
                  <a:cxn ang="0">
                    <a:pos x="98" y="164"/>
                  </a:cxn>
                  <a:cxn ang="0">
                    <a:pos x="85" y="159"/>
                  </a:cxn>
                  <a:cxn ang="0">
                    <a:pos x="74" y="154"/>
                  </a:cxn>
                  <a:cxn ang="0">
                    <a:pos x="64" y="149"/>
                  </a:cxn>
                  <a:cxn ang="0">
                    <a:pos x="57" y="145"/>
                  </a:cxn>
                  <a:cxn ang="0">
                    <a:pos x="53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48" y="140"/>
                  </a:cxn>
                  <a:cxn ang="0">
                    <a:pos x="39" y="136"/>
                  </a:cxn>
                  <a:cxn ang="0">
                    <a:pos x="27" y="128"/>
                  </a:cxn>
                  <a:cxn ang="0">
                    <a:pos x="16" y="118"/>
                  </a:cxn>
                  <a:cxn ang="0">
                    <a:pos x="7" y="106"/>
                  </a:cxn>
                  <a:cxn ang="0">
                    <a:pos x="0" y="91"/>
                  </a:cxn>
                  <a:cxn ang="0">
                    <a:pos x="1" y="75"/>
                  </a:cxn>
                  <a:cxn ang="0">
                    <a:pos x="9" y="55"/>
                  </a:cxn>
                </a:cxnLst>
                <a:rect l="0" t="0" r="r" b="b"/>
                <a:pathLst>
                  <a:path w="299" h="247">
                    <a:moveTo>
                      <a:pt x="9" y="55"/>
                    </a:moveTo>
                    <a:lnTo>
                      <a:pt x="24" y="37"/>
                    </a:lnTo>
                    <a:lnTo>
                      <a:pt x="40" y="22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99" y="0"/>
                    </a:lnTo>
                    <a:lnTo>
                      <a:pt x="121" y="1"/>
                    </a:lnTo>
                    <a:lnTo>
                      <a:pt x="144" y="4"/>
                    </a:lnTo>
                    <a:lnTo>
                      <a:pt x="167" y="12"/>
                    </a:lnTo>
                    <a:lnTo>
                      <a:pt x="191" y="23"/>
                    </a:lnTo>
                    <a:lnTo>
                      <a:pt x="214" y="35"/>
                    </a:lnTo>
                    <a:lnTo>
                      <a:pt x="237" y="50"/>
                    </a:lnTo>
                    <a:lnTo>
                      <a:pt x="259" y="68"/>
                    </a:lnTo>
                    <a:lnTo>
                      <a:pt x="276" y="87"/>
                    </a:lnTo>
                    <a:lnTo>
                      <a:pt x="290" y="110"/>
                    </a:lnTo>
                    <a:lnTo>
                      <a:pt x="298" y="134"/>
                    </a:lnTo>
                    <a:lnTo>
                      <a:pt x="299" y="163"/>
                    </a:lnTo>
                    <a:lnTo>
                      <a:pt x="297" y="190"/>
                    </a:lnTo>
                    <a:lnTo>
                      <a:pt x="293" y="212"/>
                    </a:lnTo>
                    <a:lnTo>
                      <a:pt x="289" y="228"/>
                    </a:lnTo>
                    <a:lnTo>
                      <a:pt x="283" y="239"/>
                    </a:lnTo>
                    <a:lnTo>
                      <a:pt x="276" y="246"/>
                    </a:lnTo>
                    <a:lnTo>
                      <a:pt x="267" y="247"/>
                    </a:lnTo>
                    <a:lnTo>
                      <a:pt x="257" y="244"/>
                    </a:lnTo>
                    <a:lnTo>
                      <a:pt x="243" y="237"/>
                    </a:lnTo>
                    <a:lnTo>
                      <a:pt x="235" y="232"/>
                    </a:lnTo>
                    <a:lnTo>
                      <a:pt x="224" y="227"/>
                    </a:lnTo>
                    <a:lnTo>
                      <a:pt x="213" y="220"/>
                    </a:lnTo>
                    <a:lnTo>
                      <a:pt x="199" y="213"/>
                    </a:lnTo>
                    <a:lnTo>
                      <a:pt x="185" y="206"/>
                    </a:lnTo>
                    <a:lnTo>
                      <a:pt x="170" y="199"/>
                    </a:lnTo>
                    <a:lnTo>
                      <a:pt x="155" y="192"/>
                    </a:lnTo>
                    <a:lnTo>
                      <a:pt x="140" y="185"/>
                    </a:lnTo>
                    <a:lnTo>
                      <a:pt x="125" y="178"/>
                    </a:lnTo>
                    <a:lnTo>
                      <a:pt x="110" y="171"/>
                    </a:lnTo>
                    <a:lnTo>
                      <a:pt x="98" y="164"/>
                    </a:lnTo>
                    <a:lnTo>
                      <a:pt x="85" y="159"/>
                    </a:lnTo>
                    <a:lnTo>
                      <a:pt x="74" y="154"/>
                    </a:lnTo>
                    <a:lnTo>
                      <a:pt x="64" y="149"/>
                    </a:lnTo>
                    <a:lnTo>
                      <a:pt x="57" y="145"/>
                    </a:lnTo>
                    <a:lnTo>
                      <a:pt x="53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48" y="140"/>
                    </a:lnTo>
                    <a:lnTo>
                      <a:pt x="39" y="136"/>
                    </a:lnTo>
                    <a:lnTo>
                      <a:pt x="27" y="128"/>
                    </a:lnTo>
                    <a:lnTo>
                      <a:pt x="16" y="118"/>
                    </a:lnTo>
                    <a:lnTo>
                      <a:pt x="7" y="106"/>
                    </a:lnTo>
                    <a:lnTo>
                      <a:pt x="0" y="91"/>
                    </a:lnTo>
                    <a:lnTo>
                      <a:pt x="1" y="75"/>
                    </a:lnTo>
                    <a:lnTo>
                      <a:pt x="9" y="55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41"/>
              <p:cNvSpPr>
                <a:spLocks/>
              </p:cNvSpPr>
              <p:nvPr/>
            </p:nvSpPr>
            <p:spPr bwMode="auto">
              <a:xfrm>
                <a:off x="4818" y="1890"/>
                <a:ext cx="145" cy="120"/>
              </a:xfrm>
              <a:custGeom>
                <a:avLst/>
                <a:gdLst/>
                <a:ahLst/>
                <a:cxnLst>
                  <a:cxn ang="0">
                    <a:pos x="8" y="53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5" y="2"/>
                  </a:cxn>
                  <a:cxn ang="0">
                    <a:pos x="95" y="0"/>
                  </a:cxn>
                  <a:cxn ang="0">
                    <a:pos x="116" y="0"/>
                  </a:cxn>
                  <a:cxn ang="0">
                    <a:pos x="138" y="4"/>
                  </a:cxn>
                  <a:cxn ang="0">
                    <a:pos x="160" y="11"/>
                  </a:cxn>
                  <a:cxn ang="0">
                    <a:pos x="183" y="22"/>
                  </a:cxn>
                  <a:cxn ang="0">
                    <a:pos x="206" y="34"/>
                  </a:cxn>
                  <a:cxn ang="0">
                    <a:pos x="228" y="48"/>
                  </a:cxn>
                  <a:cxn ang="0">
                    <a:pos x="248" y="65"/>
                  </a:cxn>
                  <a:cxn ang="0">
                    <a:pos x="266" y="84"/>
                  </a:cxn>
                  <a:cxn ang="0">
                    <a:pos x="280" y="106"/>
                  </a:cxn>
                  <a:cxn ang="0">
                    <a:pos x="286" y="130"/>
                  </a:cxn>
                  <a:cxn ang="0">
                    <a:pos x="289" y="158"/>
                  </a:cxn>
                  <a:cxn ang="0">
                    <a:pos x="286" y="184"/>
                  </a:cxn>
                  <a:cxn ang="0">
                    <a:pos x="283" y="205"/>
                  </a:cxn>
                  <a:cxn ang="0">
                    <a:pos x="278" y="221"/>
                  </a:cxn>
                  <a:cxn ang="0">
                    <a:pos x="274" y="231"/>
                  </a:cxn>
                  <a:cxn ang="0">
                    <a:pos x="266" y="238"/>
                  </a:cxn>
                  <a:cxn ang="0">
                    <a:pos x="258" y="239"/>
                  </a:cxn>
                  <a:cxn ang="0">
                    <a:pos x="246" y="236"/>
                  </a:cxn>
                  <a:cxn ang="0">
                    <a:pos x="234" y="229"/>
                  </a:cxn>
                  <a:cxn ang="0">
                    <a:pos x="216" y="219"/>
                  </a:cxn>
                  <a:cxn ang="0">
                    <a:pos x="192" y="206"/>
                  </a:cxn>
                  <a:cxn ang="0">
                    <a:pos x="164" y="192"/>
                  </a:cxn>
                  <a:cxn ang="0">
                    <a:pos x="136" y="178"/>
                  </a:cxn>
                  <a:cxn ang="0">
                    <a:pos x="107" y="166"/>
                  </a:cxn>
                  <a:cxn ang="0">
                    <a:pos x="81" y="153"/>
                  </a:cxn>
                  <a:cxn ang="0">
                    <a:pos x="62" y="144"/>
                  </a:cxn>
                  <a:cxn ang="0">
                    <a:pos x="50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6" y="134"/>
                  </a:cxn>
                  <a:cxn ang="0">
                    <a:pos x="37" y="131"/>
                  </a:cxn>
                  <a:cxn ang="0">
                    <a:pos x="26" y="124"/>
                  </a:cxn>
                  <a:cxn ang="0">
                    <a:pos x="15" y="114"/>
                  </a:cxn>
                  <a:cxn ang="0">
                    <a:pos x="5" y="102"/>
                  </a:cxn>
                  <a:cxn ang="0">
                    <a:pos x="0" y="88"/>
                  </a:cxn>
                  <a:cxn ang="0">
                    <a:pos x="0" y="71"/>
                  </a:cxn>
                  <a:cxn ang="0">
                    <a:pos x="8" y="53"/>
                  </a:cxn>
                </a:cxnLst>
                <a:rect l="0" t="0" r="r" b="b"/>
                <a:pathLst>
                  <a:path w="289" h="239">
                    <a:moveTo>
                      <a:pt x="8" y="53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5" y="2"/>
                    </a:lnTo>
                    <a:lnTo>
                      <a:pt x="95" y="0"/>
                    </a:lnTo>
                    <a:lnTo>
                      <a:pt x="116" y="0"/>
                    </a:lnTo>
                    <a:lnTo>
                      <a:pt x="138" y="4"/>
                    </a:lnTo>
                    <a:lnTo>
                      <a:pt x="160" y="11"/>
                    </a:lnTo>
                    <a:lnTo>
                      <a:pt x="183" y="22"/>
                    </a:lnTo>
                    <a:lnTo>
                      <a:pt x="206" y="34"/>
                    </a:lnTo>
                    <a:lnTo>
                      <a:pt x="228" y="48"/>
                    </a:lnTo>
                    <a:lnTo>
                      <a:pt x="248" y="65"/>
                    </a:lnTo>
                    <a:lnTo>
                      <a:pt x="266" y="84"/>
                    </a:lnTo>
                    <a:lnTo>
                      <a:pt x="280" y="106"/>
                    </a:lnTo>
                    <a:lnTo>
                      <a:pt x="286" y="130"/>
                    </a:lnTo>
                    <a:lnTo>
                      <a:pt x="289" y="158"/>
                    </a:lnTo>
                    <a:lnTo>
                      <a:pt x="286" y="184"/>
                    </a:lnTo>
                    <a:lnTo>
                      <a:pt x="283" y="205"/>
                    </a:lnTo>
                    <a:lnTo>
                      <a:pt x="278" y="221"/>
                    </a:lnTo>
                    <a:lnTo>
                      <a:pt x="274" y="231"/>
                    </a:lnTo>
                    <a:lnTo>
                      <a:pt x="266" y="238"/>
                    </a:lnTo>
                    <a:lnTo>
                      <a:pt x="258" y="239"/>
                    </a:lnTo>
                    <a:lnTo>
                      <a:pt x="246" y="236"/>
                    </a:lnTo>
                    <a:lnTo>
                      <a:pt x="234" y="229"/>
                    </a:lnTo>
                    <a:lnTo>
                      <a:pt x="216" y="219"/>
                    </a:lnTo>
                    <a:lnTo>
                      <a:pt x="192" y="206"/>
                    </a:lnTo>
                    <a:lnTo>
                      <a:pt x="164" y="192"/>
                    </a:lnTo>
                    <a:lnTo>
                      <a:pt x="136" y="178"/>
                    </a:lnTo>
                    <a:lnTo>
                      <a:pt x="107" y="166"/>
                    </a:lnTo>
                    <a:lnTo>
                      <a:pt x="81" y="153"/>
                    </a:lnTo>
                    <a:lnTo>
                      <a:pt x="62" y="144"/>
                    </a:lnTo>
                    <a:lnTo>
                      <a:pt x="50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6" y="134"/>
                    </a:lnTo>
                    <a:lnTo>
                      <a:pt x="37" y="131"/>
                    </a:lnTo>
                    <a:lnTo>
                      <a:pt x="26" y="124"/>
                    </a:lnTo>
                    <a:lnTo>
                      <a:pt x="15" y="114"/>
                    </a:lnTo>
                    <a:lnTo>
                      <a:pt x="5" y="102"/>
                    </a:lnTo>
                    <a:lnTo>
                      <a:pt x="0" y="88"/>
                    </a:lnTo>
                    <a:lnTo>
                      <a:pt x="0" y="71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42"/>
              <p:cNvSpPr>
                <a:spLocks/>
              </p:cNvSpPr>
              <p:nvPr/>
            </p:nvSpPr>
            <p:spPr bwMode="auto">
              <a:xfrm>
                <a:off x="4821" y="1892"/>
                <a:ext cx="140" cy="116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4" y="2"/>
                  </a:cxn>
                  <a:cxn ang="0">
                    <a:pos x="93" y="0"/>
                  </a:cxn>
                  <a:cxn ang="0">
                    <a:pos x="113" y="0"/>
                  </a:cxn>
                  <a:cxn ang="0">
                    <a:pos x="134" y="5"/>
                  </a:cxn>
                  <a:cxn ang="0">
                    <a:pos x="156" y="12"/>
                  </a:cxn>
                  <a:cxn ang="0">
                    <a:pos x="178" y="22"/>
                  </a:cxn>
                  <a:cxn ang="0">
                    <a:pos x="201" y="34"/>
                  </a:cxn>
                  <a:cxn ang="0">
                    <a:pos x="222" y="47"/>
                  </a:cxn>
                  <a:cxn ang="0">
                    <a:pos x="241" y="64"/>
                  </a:cxn>
                  <a:cxn ang="0">
                    <a:pos x="258" y="82"/>
                  </a:cxn>
                  <a:cxn ang="0">
                    <a:pos x="270" y="103"/>
                  </a:cxn>
                  <a:cxn ang="0">
                    <a:pos x="278" y="127"/>
                  </a:cxn>
                  <a:cxn ang="0">
                    <a:pos x="279" y="153"/>
                  </a:cxn>
                  <a:cxn ang="0">
                    <a:pos x="277" y="179"/>
                  </a:cxn>
                  <a:cxn ang="0">
                    <a:pos x="275" y="199"/>
                  </a:cxn>
                  <a:cxn ang="0">
                    <a:pos x="270" y="214"/>
                  </a:cxn>
                  <a:cxn ang="0">
                    <a:pos x="265" y="225"/>
                  </a:cxn>
                  <a:cxn ang="0">
                    <a:pos x="258" y="231"/>
                  </a:cxn>
                  <a:cxn ang="0">
                    <a:pos x="250" y="233"/>
                  </a:cxn>
                  <a:cxn ang="0">
                    <a:pos x="240" y="229"/>
                  </a:cxn>
                  <a:cxn ang="0">
                    <a:pos x="227" y="222"/>
                  </a:cxn>
                  <a:cxn ang="0">
                    <a:pos x="210" y="212"/>
                  </a:cxn>
                  <a:cxn ang="0">
                    <a:pos x="187" y="201"/>
                  </a:cxn>
                  <a:cxn ang="0">
                    <a:pos x="159" y="187"/>
                  </a:cxn>
                  <a:cxn ang="0">
                    <a:pos x="132" y="173"/>
                  </a:cxn>
                  <a:cxn ang="0">
                    <a:pos x="104" y="160"/>
                  </a:cxn>
                  <a:cxn ang="0">
                    <a:pos x="80" y="149"/>
                  </a:cxn>
                  <a:cxn ang="0">
                    <a:pos x="62" y="138"/>
                  </a:cxn>
                  <a:cxn ang="0">
                    <a:pos x="50" y="133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5" y="130"/>
                  </a:cxn>
                  <a:cxn ang="0">
                    <a:pos x="37" y="126"/>
                  </a:cxn>
                  <a:cxn ang="0">
                    <a:pos x="26" y="119"/>
                  </a:cxn>
                  <a:cxn ang="0">
                    <a:pos x="15" y="111"/>
                  </a:cxn>
                  <a:cxn ang="0">
                    <a:pos x="6" y="99"/>
                  </a:cxn>
                  <a:cxn ang="0">
                    <a:pos x="0" y="85"/>
                  </a:cxn>
                  <a:cxn ang="0">
                    <a:pos x="0" y="70"/>
                  </a:cxn>
                  <a:cxn ang="0">
                    <a:pos x="9" y="52"/>
                  </a:cxn>
                </a:cxnLst>
                <a:rect l="0" t="0" r="r" b="b"/>
                <a:pathLst>
                  <a:path w="279" h="233">
                    <a:moveTo>
                      <a:pt x="9" y="52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4" y="2"/>
                    </a:lnTo>
                    <a:lnTo>
                      <a:pt x="93" y="0"/>
                    </a:lnTo>
                    <a:lnTo>
                      <a:pt x="113" y="0"/>
                    </a:lnTo>
                    <a:lnTo>
                      <a:pt x="134" y="5"/>
                    </a:lnTo>
                    <a:lnTo>
                      <a:pt x="156" y="12"/>
                    </a:lnTo>
                    <a:lnTo>
                      <a:pt x="178" y="22"/>
                    </a:lnTo>
                    <a:lnTo>
                      <a:pt x="201" y="34"/>
                    </a:lnTo>
                    <a:lnTo>
                      <a:pt x="222" y="47"/>
                    </a:lnTo>
                    <a:lnTo>
                      <a:pt x="241" y="64"/>
                    </a:lnTo>
                    <a:lnTo>
                      <a:pt x="258" y="82"/>
                    </a:lnTo>
                    <a:lnTo>
                      <a:pt x="270" y="103"/>
                    </a:lnTo>
                    <a:lnTo>
                      <a:pt x="278" y="127"/>
                    </a:lnTo>
                    <a:lnTo>
                      <a:pt x="279" y="153"/>
                    </a:lnTo>
                    <a:lnTo>
                      <a:pt x="277" y="179"/>
                    </a:lnTo>
                    <a:lnTo>
                      <a:pt x="275" y="199"/>
                    </a:lnTo>
                    <a:lnTo>
                      <a:pt x="270" y="214"/>
                    </a:lnTo>
                    <a:lnTo>
                      <a:pt x="265" y="225"/>
                    </a:lnTo>
                    <a:lnTo>
                      <a:pt x="258" y="231"/>
                    </a:lnTo>
                    <a:lnTo>
                      <a:pt x="250" y="233"/>
                    </a:lnTo>
                    <a:lnTo>
                      <a:pt x="240" y="229"/>
                    </a:lnTo>
                    <a:lnTo>
                      <a:pt x="227" y="222"/>
                    </a:lnTo>
                    <a:lnTo>
                      <a:pt x="210" y="212"/>
                    </a:lnTo>
                    <a:lnTo>
                      <a:pt x="187" y="201"/>
                    </a:lnTo>
                    <a:lnTo>
                      <a:pt x="159" y="187"/>
                    </a:lnTo>
                    <a:lnTo>
                      <a:pt x="132" y="173"/>
                    </a:lnTo>
                    <a:lnTo>
                      <a:pt x="104" y="160"/>
                    </a:lnTo>
                    <a:lnTo>
                      <a:pt x="80" y="149"/>
                    </a:lnTo>
                    <a:lnTo>
                      <a:pt x="62" y="138"/>
                    </a:lnTo>
                    <a:lnTo>
                      <a:pt x="50" y="133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5" y="130"/>
                    </a:lnTo>
                    <a:lnTo>
                      <a:pt x="37" y="126"/>
                    </a:lnTo>
                    <a:lnTo>
                      <a:pt x="26" y="119"/>
                    </a:lnTo>
                    <a:lnTo>
                      <a:pt x="15" y="111"/>
                    </a:lnTo>
                    <a:lnTo>
                      <a:pt x="6" y="99"/>
                    </a:lnTo>
                    <a:lnTo>
                      <a:pt x="0" y="85"/>
                    </a:lnTo>
                    <a:lnTo>
                      <a:pt x="0" y="70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43"/>
              <p:cNvSpPr>
                <a:spLocks/>
              </p:cNvSpPr>
              <p:nvPr/>
            </p:nvSpPr>
            <p:spPr bwMode="auto">
              <a:xfrm>
                <a:off x="4824" y="1893"/>
                <a:ext cx="135" cy="113"/>
              </a:xfrm>
              <a:custGeom>
                <a:avLst/>
                <a:gdLst/>
                <a:ahLst/>
                <a:cxnLst>
                  <a:cxn ang="0">
                    <a:pos x="8" y="51"/>
                  </a:cxn>
                  <a:cxn ang="0">
                    <a:pos x="22" y="34"/>
                  </a:cxn>
                  <a:cxn ang="0">
                    <a:pos x="37" y="20"/>
                  </a:cxn>
                  <a:cxn ang="0">
                    <a:pos x="53" y="11"/>
                  </a:cxn>
                  <a:cxn ang="0">
                    <a:pos x="72" y="4"/>
                  </a:cxn>
                  <a:cxn ang="0">
                    <a:pos x="90" y="0"/>
                  </a:cxn>
                  <a:cxn ang="0">
                    <a:pos x="110" y="2"/>
                  </a:cxn>
                  <a:cxn ang="0">
                    <a:pos x="130" y="5"/>
                  </a:cxn>
                  <a:cxn ang="0">
                    <a:pos x="151" y="12"/>
                  </a:cxn>
                  <a:cxn ang="0">
                    <a:pos x="172" y="22"/>
                  </a:cxn>
                  <a:cxn ang="0">
                    <a:pos x="194" y="34"/>
                  </a:cxn>
                  <a:cxn ang="0">
                    <a:pos x="214" y="48"/>
                  </a:cxn>
                  <a:cxn ang="0">
                    <a:pos x="233" y="63"/>
                  </a:cxn>
                  <a:cxn ang="0">
                    <a:pos x="249" y="81"/>
                  </a:cxn>
                  <a:cxn ang="0">
                    <a:pos x="262" y="102"/>
                  </a:cxn>
                  <a:cxn ang="0">
                    <a:pos x="269" y="125"/>
                  </a:cxn>
                  <a:cxn ang="0">
                    <a:pos x="270" y="150"/>
                  </a:cxn>
                  <a:cxn ang="0">
                    <a:pos x="267" y="174"/>
                  </a:cxn>
                  <a:cxn ang="0">
                    <a:pos x="265" y="194"/>
                  </a:cxn>
                  <a:cxn ang="0">
                    <a:pos x="261" y="209"/>
                  </a:cxn>
                  <a:cxn ang="0">
                    <a:pos x="256" y="219"/>
                  </a:cxn>
                  <a:cxn ang="0">
                    <a:pos x="249" y="225"/>
                  </a:cxn>
                  <a:cxn ang="0">
                    <a:pos x="241" y="226"/>
                  </a:cxn>
                  <a:cxn ang="0">
                    <a:pos x="232" y="224"/>
                  </a:cxn>
                  <a:cxn ang="0">
                    <a:pos x="219" y="217"/>
                  </a:cxn>
                  <a:cxn ang="0">
                    <a:pos x="203" y="207"/>
                  </a:cxn>
                  <a:cxn ang="0">
                    <a:pos x="180" y="195"/>
                  </a:cxn>
                  <a:cxn ang="0">
                    <a:pos x="155" y="181"/>
                  </a:cxn>
                  <a:cxn ang="0">
                    <a:pos x="128" y="169"/>
                  </a:cxn>
                  <a:cxn ang="0">
                    <a:pos x="102" y="155"/>
                  </a:cxn>
                  <a:cxn ang="0">
                    <a:pos x="79" y="143"/>
                  </a:cxn>
                  <a:cxn ang="0">
                    <a:pos x="60" y="134"/>
                  </a:cxn>
                  <a:cxn ang="0">
                    <a:pos x="49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7"/>
                  </a:cxn>
                  <a:cxn ang="0">
                    <a:pos x="44" y="126"/>
                  </a:cxn>
                  <a:cxn ang="0">
                    <a:pos x="36" y="123"/>
                  </a:cxn>
                  <a:cxn ang="0">
                    <a:pos x="26" y="117"/>
                  </a:cxn>
                  <a:cxn ang="0">
                    <a:pos x="15" y="108"/>
                  </a:cxn>
                  <a:cxn ang="0">
                    <a:pos x="6" y="97"/>
                  </a:cxn>
                  <a:cxn ang="0">
                    <a:pos x="0" y="85"/>
                  </a:cxn>
                  <a:cxn ang="0">
                    <a:pos x="0" y="68"/>
                  </a:cxn>
                  <a:cxn ang="0">
                    <a:pos x="8" y="51"/>
                  </a:cxn>
                </a:cxnLst>
                <a:rect l="0" t="0" r="r" b="b"/>
                <a:pathLst>
                  <a:path w="270" h="226">
                    <a:moveTo>
                      <a:pt x="8" y="51"/>
                    </a:moveTo>
                    <a:lnTo>
                      <a:pt x="22" y="34"/>
                    </a:lnTo>
                    <a:lnTo>
                      <a:pt x="37" y="20"/>
                    </a:lnTo>
                    <a:lnTo>
                      <a:pt x="53" y="11"/>
                    </a:lnTo>
                    <a:lnTo>
                      <a:pt x="72" y="4"/>
                    </a:lnTo>
                    <a:lnTo>
                      <a:pt x="90" y="0"/>
                    </a:lnTo>
                    <a:lnTo>
                      <a:pt x="110" y="2"/>
                    </a:lnTo>
                    <a:lnTo>
                      <a:pt x="130" y="5"/>
                    </a:lnTo>
                    <a:lnTo>
                      <a:pt x="151" y="12"/>
                    </a:lnTo>
                    <a:lnTo>
                      <a:pt x="172" y="22"/>
                    </a:lnTo>
                    <a:lnTo>
                      <a:pt x="194" y="34"/>
                    </a:lnTo>
                    <a:lnTo>
                      <a:pt x="214" y="48"/>
                    </a:lnTo>
                    <a:lnTo>
                      <a:pt x="233" y="63"/>
                    </a:lnTo>
                    <a:lnTo>
                      <a:pt x="249" y="81"/>
                    </a:lnTo>
                    <a:lnTo>
                      <a:pt x="262" y="102"/>
                    </a:lnTo>
                    <a:lnTo>
                      <a:pt x="269" y="125"/>
                    </a:lnTo>
                    <a:lnTo>
                      <a:pt x="270" y="150"/>
                    </a:lnTo>
                    <a:lnTo>
                      <a:pt x="267" y="174"/>
                    </a:lnTo>
                    <a:lnTo>
                      <a:pt x="265" y="194"/>
                    </a:lnTo>
                    <a:lnTo>
                      <a:pt x="261" y="209"/>
                    </a:lnTo>
                    <a:lnTo>
                      <a:pt x="256" y="219"/>
                    </a:lnTo>
                    <a:lnTo>
                      <a:pt x="249" y="225"/>
                    </a:lnTo>
                    <a:lnTo>
                      <a:pt x="241" y="226"/>
                    </a:lnTo>
                    <a:lnTo>
                      <a:pt x="232" y="224"/>
                    </a:lnTo>
                    <a:lnTo>
                      <a:pt x="219" y="217"/>
                    </a:lnTo>
                    <a:lnTo>
                      <a:pt x="203" y="207"/>
                    </a:lnTo>
                    <a:lnTo>
                      <a:pt x="180" y="195"/>
                    </a:lnTo>
                    <a:lnTo>
                      <a:pt x="155" y="181"/>
                    </a:lnTo>
                    <a:lnTo>
                      <a:pt x="128" y="169"/>
                    </a:lnTo>
                    <a:lnTo>
                      <a:pt x="102" y="155"/>
                    </a:lnTo>
                    <a:lnTo>
                      <a:pt x="79" y="143"/>
                    </a:lnTo>
                    <a:lnTo>
                      <a:pt x="60" y="134"/>
                    </a:lnTo>
                    <a:lnTo>
                      <a:pt x="49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7"/>
                    </a:lnTo>
                    <a:lnTo>
                      <a:pt x="44" y="126"/>
                    </a:lnTo>
                    <a:lnTo>
                      <a:pt x="36" y="123"/>
                    </a:lnTo>
                    <a:lnTo>
                      <a:pt x="26" y="117"/>
                    </a:lnTo>
                    <a:lnTo>
                      <a:pt x="15" y="108"/>
                    </a:lnTo>
                    <a:lnTo>
                      <a:pt x="6" y="97"/>
                    </a:lnTo>
                    <a:lnTo>
                      <a:pt x="0" y="85"/>
                    </a:lnTo>
                    <a:lnTo>
                      <a:pt x="0" y="68"/>
                    </a:lnTo>
                    <a:lnTo>
                      <a:pt x="8" y="51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44"/>
              <p:cNvSpPr>
                <a:spLocks/>
              </p:cNvSpPr>
              <p:nvPr/>
            </p:nvSpPr>
            <p:spPr bwMode="auto">
              <a:xfrm>
                <a:off x="4828" y="1894"/>
                <a:ext cx="129" cy="110"/>
              </a:xfrm>
              <a:custGeom>
                <a:avLst/>
                <a:gdLst/>
                <a:ahLst/>
                <a:cxnLst>
                  <a:cxn ang="0">
                    <a:pos x="8" y="49"/>
                  </a:cxn>
                  <a:cxn ang="0">
                    <a:pos x="21" y="32"/>
                  </a:cxn>
                  <a:cxn ang="0">
                    <a:pos x="35" y="20"/>
                  </a:cxn>
                  <a:cxn ang="0">
                    <a:pos x="51" y="9"/>
                  </a:cxn>
                  <a:cxn ang="0">
                    <a:pos x="68" y="3"/>
                  </a:cxn>
                  <a:cxn ang="0">
                    <a:pos x="87" y="0"/>
                  </a:cxn>
                  <a:cxn ang="0">
                    <a:pos x="105" y="1"/>
                  </a:cxn>
                  <a:cxn ang="0">
                    <a:pos x="125" y="5"/>
                  </a:cxn>
                  <a:cxn ang="0">
                    <a:pos x="144" y="11"/>
                  </a:cxn>
                  <a:cxn ang="0">
                    <a:pos x="165" y="21"/>
                  </a:cxn>
                  <a:cxn ang="0">
                    <a:pos x="186" y="32"/>
                  </a:cxn>
                  <a:cxn ang="0">
                    <a:pos x="206" y="45"/>
                  </a:cxn>
                  <a:cxn ang="0">
                    <a:pos x="225" y="60"/>
                  </a:cxn>
                  <a:cxn ang="0">
                    <a:pos x="240" y="77"/>
                  </a:cxn>
                  <a:cxn ang="0">
                    <a:pos x="251" y="97"/>
                  </a:cxn>
                  <a:cxn ang="0">
                    <a:pos x="258" y="119"/>
                  </a:cxn>
                  <a:cxn ang="0">
                    <a:pos x="259" y="144"/>
                  </a:cxn>
                  <a:cxn ang="0">
                    <a:pos x="257" y="168"/>
                  </a:cxn>
                  <a:cxn ang="0">
                    <a:pos x="255" y="187"/>
                  </a:cxn>
                  <a:cxn ang="0">
                    <a:pos x="251" y="202"/>
                  </a:cxn>
                  <a:cxn ang="0">
                    <a:pos x="247" y="212"/>
                  </a:cxn>
                  <a:cxn ang="0">
                    <a:pos x="240" y="218"/>
                  </a:cxn>
                  <a:cxn ang="0">
                    <a:pos x="233" y="219"/>
                  </a:cxn>
                  <a:cxn ang="0">
                    <a:pos x="222" y="216"/>
                  </a:cxn>
                  <a:cxn ang="0">
                    <a:pos x="211" y="210"/>
                  </a:cxn>
                  <a:cxn ang="0">
                    <a:pos x="195" y="200"/>
                  </a:cxn>
                  <a:cxn ang="0">
                    <a:pos x="174" y="189"/>
                  </a:cxn>
                  <a:cxn ang="0">
                    <a:pos x="149" y="176"/>
                  </a:cxn>
                  <a:cxn ang="0">
                    <a:pos x="123" y="162"/>
                  </a:cxn>
                  <a:cxn ang="0">
                    <a:pos x="98" y="150"/>
                  </a:cxn>
                  <a:cxn ang="0">
                    <a:pos x="75" y="138"/>
                  </a:cxn>
                  <a:cxn ang="0">
                    <a:pos x="58" y="129"/>
                  </a:cxn>
                  <a:cxn ang="0">
                    <a:pos x="46" y="123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2" y="121"/>
                  </a:cxn>
                  <a:cxn ang="0">
                    <a:pos x="35" y="117"/>
                  </a:cxn>
                  <a:cxn ang="0">
                    <a:pos x="24" y="112"/>
                  </a:cxn>
                  <a:cxn ang="0">
                    <a:pos x="14" y="104"/>
                  </a:cxn>
                  <a:cxn ang="0">
                    <a:pos x="6" y="93"/>
                  </a:cxn>
                  <a:cxn ang="0">
                    <a:pos x="0" y="81"/>
                  </a:cxn>
                  <a:cxn ang="0">
                    <a:pos x="0" y="67"/>
                  </a:cxn>
                  <a:cxn ang="0">
                    <a:pos x="8" y="49"/>
                  </a:cxn>
                </a:cxnLst>
                <a:rect l="0" t="0" r="r" b="b"/>
                <a:pathLst>
                  <a:path w="259" h="219">
                    <a:moveTo>
                      <a:pt x="8" y="49"/>
                    </a:moveTo>
                    <a:lnTo>
                      <a:pt x="21" y="32"/>
                    </a:lnTo>
                    <a:lnTo>
                      <a:pt x="35" y="20"/>
                    </a:lnTo>
                    <a:lnTo>
                      <a:pt x="51" y="9"/>
                    </a:lnTo>
                    <a:lnTo>
                      <a:pt x="68" y="3"/>
                    </a:lnTo>
                    <a:lnTo>
                      <a:pt x="87" y="0"/>
                    </a:lnTo>
                    <a:lnTo>
                      <a:pt x="105" y="1"/>
                    </a:lnTo>
                    <a:lnTo>
                      <a:pt x="125" y="5"/>
                    </a:lnTo>
                    <a:lnTo>
                      <a:pt x="144" y="11"/>
                    </a:lnTo>
                    <a:lnTo>
                      <a:pt x="165" y="21"/>
                    </a:lnTo>
                    <a:lnTo>
                      <a:pt x="186" y="32"/>
                    </a:lnTo>
                    <a:lnTo>
                      <a:pt x="206" y="45"/>
                    </a:lnTo>
                    <a:lnTo>
                      <a:pt x="225" y="60"/>
                    </a:lnTo>
                    <a:lnTo>
                      <a:pt x="240" y="77"/>
                    </a:lnTo>
                    <a:lnTo>
                      <a:pt x="251" y="97"/>
                    </a:lnTo>
                    <a:lnTo>
                      <a:pt x="258" y="119"/>
                    </a:lnTo>
                    <a:lnTo>
                      <a:pt x="259" y="144"/>
                    </a:lnTo>
                    <a:lnTo>
                      <a:pt x="257" y="168"/>
                    </a:lnTo>
                    <a:lnTo>
                      <a:pt x="255" y="187"/>
                    </a:lnTo>
                    <a:lnTo>
                      <a:pt x="251" y="202"/>
                    </a:lnTo>
                    <a:lnTo>
                      <a:pt x="247" y="212"/>
                    </a:lnTo>
                    <a:lnTo>
                      <a:pt x="240" y="218"/>
                    </a:lnTo>
                    <a:lnTo>
                      <a:pt x="233" y="219"/>
                    </a:lnTo>
                    <a:lnTo>
                      <a:pt x="222" y="216"/>
                    </a:lnTo>
                    <a:lnTo>
                      <a:pt x="211" y="210"/>
                    </a:lnTo>
                    <a:lnTo>
                      <a:pt x="195" y="200"/>
                    </a:lnTo>
                    <a:lnTo>
                      <a:pt x="174" y="189"/>
                    </a:lnTo>
                    <a:lnTo>
                      <a:pt x="149" y="176"/>
                    </a:lnTo>
                    <a:lnTo>
                      <a:pt x="123" y="162"/>
                    </a:lnTo>
                    <a:lnTo>
                      <a:pt x="98" y="150"/>
                    </a:lnTo>
                    <a:lnTo>
                      <a:pt x="75" y="138"/>
                    </a:lnTo>
                    <a:lnTo>
                      <a:pt x="58" y="129"/>
                    </a:lnTo>
                    <a:lnTo>
                      <a:pt x="46" y="123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2" y="121"/>
                    </a:lnTo>
                    <a:lnTo>
                      <a:pt x="35" y="117"/>
                    </a:lnTo>
                    <a:lnTo>
                      <a:pt x="24" y="112"/>
                    </a:lnTo>
                    <a:lnTo>
                      <a:pt x="14" y="104"/>
                    </a:lnTo>
                    <a:lnTo>
                      <a:pt x="6" y="93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45"/>
              <p:cNvSpPr>
                <a:spLocks/>
              </p:cNvSpPr>
              <p:nvPr/>
            </p:nvSpPr>
            <p:spPr bwMode="auto">
              <a:xfrm>
                <a:off x="4830" y="1898"/>
                <a:ext cx="125" cy="106"/>
              </a:xfrm>
              <a:custGeom>
                <a:avLst/>
                <a:gdLst/>
                <a:ahLst/>
                <a:cxnLst>
                  <a:cxn ang="0">
                    <a:pos x="8" y="46"/>
                  </a:cxn>
                  <a:cxn ang="0">
                    <a:pos x="21" y="30"/>
                  </a:cxn>
                  <a:cxn ang="0">
                    <a:pos x="33" y="17"/>
                  </a:cxn>
                  <a:cxn ang="0">
                    <a:pos x="49" y="8"/>
                  </a:cxn>
                  <a:cxn ang="0">
                    <a:pos x="66" y="2"/>
                  </a:cxn>
                  <a:cxn ang="0">
                    <a:pos x="83" y="0"/>
                  </a:cxn>
                  <a:cxn ang="0">
                    <a:pos x="101" y="0"/>
                  </a:cxn>
                  <a:cxn ang="0">
                    <a:pos x="120" y="3"/>
                  </a:cxn>
                  <a:cxn ang="0">
                    <a:pos x="139" y="10"/>
                  </a:cxn>
                  <a:cxn ang="0">
                    <a:pos x="159" y="20"/>
                  </a:cxn>
                  <a:cxn ang="0">
                    <a:pos x="180" y="30"/>
                  </a:cxn>
                  <a:cxn ang="0">
                    <a:pos x="198" y="43"/>
                  </a:cxn>
                  <a:cxn ang="0">
                    <a:pos x="215" y="56"/>
                  </a:cxn>
                  <a:cxn ang="0">
                    <a:pos x="230" y="74"/>
                  </a:cxn>
                  <a:cxn ang="0">
                    <a:pos x="242" y="92"/>
                  </a:cxn>
                  <a:cxn ang="0">
                    <a:pos x="249" y="114"/>
                  </a:cxn>
                  <a:cxn ang="0">
                    <a:pos x="250" y="138"/>
                  </a:cxn>
                  <a:cxn ang="0">
                    <a:pos x="248" y="161"/>
                  </a:cxn>
                  <a:cxn ang="0">
                    <a:pos x="245" y="180"/>
                  </a:cxn>
                  <a:cxn ang="0">
                    <a:pos x="242" y="194"/>
                  </a:cxn>
                  <a:cxn ang="0">
                    <a:pos x="237" y="204"/>
                  </a:cxn>
                  <a:cxn ang="0">
                    <a:pos x="231" y="210"/>
                  </a:cxn>
                  <a:cxn ang="0">
                    <a:pos x="223" y="211"/>
                  </a:cxn>
                  <a:cxn ang="0">
                    <a:pos x="214" y="208"/>
                  </a:cxn>
                  <a:cxn ang="0">
                    <a:pos x="203" y="202"/>
                  </a:cxn>
                  <a:cxn ang="0">
                    <a:pos x="188" y="192"/>
                  </a:cxn>
                  <a:cxn ang="0">
                    <a:pos x="167" y="181"/>
                  </a:cxn>
                  <a:cxn ang="0">
                    <a:pos x="144" y="168"/>
                  </a:cxn>
                  <a:cxn ang="0">
                    <a:pos x="119" y="155"/>
                  </a:cxn>
                  <a:cxn ang="0">
                    <a:pos x="94" y="143"/>
                  </a:cxn>
                  <a:cxn ang="0">
                    <a:pos x="72" y="131"/>
                  </a:cxn>
                  <a:cxn ang="0">
                    <a:pos x="55" y="122"/>
                  </a:cxn>
                  <a:cxn ang="0">
                    <a:pos x="45" y="116"/>
                  </a:cxn>
                  <a:cxn ang="0">
                    <a:pos x="44" y="116"/>
                  </a:cxn>
                  <a:cxn ang="0">
                    <a:pos x="44" y="115"/>
                  </a:cxn>
                  <a:cxn ang="0">
                    <a:pos x="44" y="115"/>
                  </a:cxn>
                  <a:cxn ang="0">
                    <a:pos x="43" y="115"/>
                  </a:cxn>
                  <a:cxn ang="0">
                    <a:pos x="40" y="114"/>
                  </a:cxn>
                  <a:cxn ang="0">
                    <a:pos x="33" y="111"/>
                  </a:cxn>
                  <a:cxn ang="0">
                    <a:pos x="23" y="106"/>
                  </a:cxn>
                  <a:cxn ang="0">
                    <a:pos x="14" y="98"/>
                  </a:cxn>
                  <a:cxn ang="0">
                    <a:pos x="6" y="89"/>
                  </a:cxn>
                  <a:cxn ang="0">
                    <a:pos x="0" y="77"/>
                  </a:cxn>
                  <a:cxn ang="0">
                    <a:pos x="1" y="62"/>
                  </a:cxn>
                  <a:cxn ang="0">
                    <a:pos x="8" y="46"/>
                  </a:cxn>
                </a:cxnLst>
                <a:rect l="0" t="0" r="r" b="b"/>
                <a:pathLst>
                  <a:path w="250" h="211">
                    <a:moveTo>
                      <a:pt x="8" y="46"/>
                    </a:moveTo>
                    <a:lnTo>
                      <a:pt x="21" y="30"/>
                    </a:lnTo>
                    <a:lnTo>
                      <a:pt x="33" y="17"/>
                    </a:lnTo>
                    <a:lnTo>
                      <a:pt x="49" y="8"/>
                    </a:lnTo>
                    <a:lnTo>
                      <a:pt x="66" y="2"/>
                    </a:lnTo>
                    <a:lnTo>
                      <a:pt x="83" y="0"/>
                    </a:lnTo>
                    <a:lnTo>
                      <a:pt x="101" y="0"/>
                    </a:lnTo>
                    <a:lnTo>
                      <a:pt x="120" y="3"/>
                    </a:lnTo>
                    <a:lnTo>
                      <a:pt x="139" y="10"/>
                    </a:lnTo>
                    <a:lnTo>
                      <a:pt x="159" y="20"/>
                    </a:lnTo>
                    <a:lnTo>
                      <a:pt x="180" y="30"/>
                    </a:lnTo>
                    <a:lnTo>
                      <a:pt x="198" y="43"/>
                    </a:lnTo>
                    <a:lnTo>
                      <a:pt x="215" y="56"/>
                    </a:lnTo>
                    <a:lnTo>
                      <a:pt x="230" y="74"/>
                    </a:lnTo>
                    <a:lnTo>
                      <a:pt x="242" y="92"/>
                    </a:lnTo>
                    <a:lnTo>
                      <a:pt x="249" y="114"/>
                    </a:lnTo>
                    <a:lnTo>
                      <a:pt x="250" y="138"/>
                    </a:lnTo>
                    <a:lnTo>
                      <a:pt x="248" y="161"/>
                    </a:lnTo>
                    <a:lnTo>
                      <a:pt x="245" y="180"/>
                    </a:lnTo>
                    <a:lnTo>
                      <a:pt x="242" y="194"/>
                    </a:lnTo>
                    <a:lnTo>
                      <a:pt x="237" y="204"/>
                    </a:lnTo>
                    <a:lnTo>
                      <a:pt x="231" y="210"/>
                    </a:lnTo>
                    <a:lnTo>
                      <a:pt x="223" y="211"/>
                    </a:lnTo>
                    <a:lnTo>
                      <a:pt x="214" y="208"/>
                    </a:lnTo>
                    <a:lnTo>
                      <a:pt x="203" y="202"/>
                    </a:lnTo>
                    <a:lnTo>
                      <a:pt x="188" y="192"/>
                    </a:lnTo>
                    <a:lnTo>
                      <a:pt x="167" y="181"/>
                    </a:lnTo>
                    <a:lnTo>
                      <a:pt x="144" y="168"/>
                    </a:lnTo>
                    <a:lnTo>
                      <a:pt x="119" y="155"/>
                    </a:lnTo>
                    <a:lnTo>
                      <a:pt x="94" y="143"/>
                    </a:lnTo>
                    <a:lnTo>
                      <a:pt x="72" y="131"/>
                    </a:lnTo>
                    <a:lnTo>
                      <a:pt x="55" y="122"/>
                    </a:lnTo>
                    <a:lnTo>
                      <a:pt x="45" y="116"/>
                    </a:lnTo>
                    <a:lnTo>
                      <a:pt x="44" y="116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3" y="115"/>
                    </a:lnTo>
                    <a:lnTo>
                      <a:pt x="40" y="114"/>
                    </a:lnTo>
                    <a:lnTo>
                      <a:pt x="33" y="111"/>
                    </a:lnTo>
                    <a:lnTo>
                      <a:pt x="23" y="106"/>
                    </a:lnTo>
                    <a:lnTo>
                      <a:pt x="14" y="98"/>
                    </a:lnTo>
                    <a:lnTo>
                      <a:pt x="6" y="89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46"/>
              <p:cNvSpPr>
                <a:spLocks/>
              </p:cNvSpPr>
              <p:nvPr/>
            </p:nvSpPr>
            <p:spPr bwMode="auto">
              <a:xfrm>
                <a:off x="4834" y="1900"/>
                <a:ext cx="120" cy="102"/>
              </a:xfrm>
              <a:custGeom>
                <a:avLst/>
                <a:gdLst/>
                <a:ahLst/>
                <a:cxnLst>
                  <a:cxn ang="0">
                    <a:pos x="40" y="111"/>
                  </a:cxn>
                  <a:cxn ang="0">
                    <a:pos x="38" y="110"/>
                  </a:cxn>
                  <a:cxn ang="0">
                    <a:pos x="31" y="107"/>
                  </a:cxn>
                  <a:cxn ang="0">
                    <a:pos x="22" y="103"/>
                  </a:cxn>
                  <a:cxn ang="0">
                    <a:pos x="12" y="96"/>
                  </a:cxn>
                  <a:cxn ang="0">
                    <a:pos x="4" y="87"/>
                  </a:cxn>
                  <a:cxn ang="0">
                    <a:pos x="0" y="75"/>
                  </a:cxn>
                  <a:cxn ang="0">
                    <a:pos x="0" y="62"/>
                  </a:cxn>
                  <a:cxn ang="0">
                    <a:pos x="7" y="46"/>
                  </a:cxn>
                  <a:cxn ang="0">
                    <a:pos x="18" y="30"/>
                  </a:cxn>
                  <a:cxn ang="0">
                    <a:pos x="32" y="19"/>
                  </a:cxn>
                  <a:cxn ang="0">
                    <a:pos x="46" y="10"/>
                  </a:cxn>
                  <a:cxn ang="0">
                    <a:pos x="62" y="4"/>
                  </a:cxn>
                  <a:cxn ang="0">
                    <a:pos x="79" y="0"/>
                  </a:cxn>
                  <a:cxn ang="0">
                    <a:pos x="97" y="1"/>
                  </a:cxn>
                  <a:cxn ang="0">
                    <a:pos x="115" y="5"/>
                  </a:cxn>
                  <a:cxn ang="0">
                    <a:pos x="133" y="11"/>
                  </a:cxn>
                  <a:cxn ang="0">
                    <a:pos x="152" y="19"/>
                  </a:cxn>
                  <a:cxn ang="0">
                    <a:pos x="171" y="29"/>
                  </a:cxn>
                  <a:cxn ang="0">
                    <a:pos x="190" y="42"/>
                  </a:cxn>
                  <a:cxn ang="0">
                    <a:pos x="207" y="56"/>
                  </a:cxn>
                  <a:cxn ang="0">
                    <a:pos x="221" y="73"/>
                  </a:cxn>
                  <a:cxn ang="0">
                    <a:pos x="231" y="91"/>
                  </a:cxn>
                  <a:cxn ang="0">
                    <a:pos x="238" y="112"/>
                  </a:cxn>
                  <a:cxn ang="0">
                    <a:pos x="239" y="135"/>
                  </a:cxn>
                  <a:cxn ang="0">
                    <a:pos x="237" y="157"/>
                  </a:cxn>
                  <a:cxn ang="0">
                    <a:pos x="235" y="174"/>
                  </a:cxn>
                  <a:cxn ang="0">
                    <a:pos x="231" y="188"/>
                  </a:cxn>
                  <a:cxn ang="0">
                    <a:pos x="227" y="197"/>
                  </a:cxn>
                  <a:cxn ang="0">
                    <a:pos x="221" y="203"/>
                  </a:cxn>
                  <a:cxn ang="0">
                    <a:pos x="214" y="204"/>
                  </a:cxn>
                  <a:cxn ang="0">
                    <a:pos x="205" y="202"/>
                  </a:cxn>
                  <a:cxn ang="0">
                    <a:pos x="194" y="195"/>
                  </a:cxn>
                  <a:cxn ang="0">
                    <a:pos x="179" y="186"/>
                  </a:cxn>
                  <a:cxn ang="0">
                    <a:pos x="159" y="174"/>
                  </a:cxn>
                  <a:cxn ang="0">
                    <a:pos x="135" y="162"/>
                  </a:cxn>
                  <a:cxn ang="0">
                    <a:pos x="110" y="149"/>
                  </a:cxn>
                  <a:cxn ang="0">
                    <a:pos x="86" y="136"/>
                  </a:cxn>
                  <a:cxn ang="0">
                    <a:pos x="65" y="126"/>
                  </a:cxn>
                  <a:cxn ang="0">
                    <a:pos x="49" y="117"/>
                  </a:cxn>
                  <a:cxn ang="0">
                    <a:pos x="40" y="111"/>
                  </a:cxn>
                </a:cxnLst>
                <a:rect l="0" t="0" r="r" b="b"/>
                <a:pathLst>
                  <a:path w="239" h="204">
                    <a:moveTo>
                      <a:pt x="40" y="111"/>
                    </a:moveTo>
                    <a:lnTo>
                      <a:pt x="38" y="110"/>
                    </a:lnTo>
                    <a:lnTo>
                      <a:pt x="31" y="107"/>
                    </a:lnTo>
                    <a:lnTo>
                      <a:pt x="22" y="103"/>
                    </a:lnTo>
                    <a:lnTo>
                      <a:pt x="12" y="96"/>
                    </a:lnTo>
                    <a:lnTo>
                      <a:pt x="4" y="87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7" y="46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6" y="10"/>
                    </a:lnTo>
                    <a:lnTo>
                      <a:pt x="62" y="4"/>
                    </a:lnTo>
                    <a:lnTo>
                      <a:pt x="79" y="0"/>
                    </a:lnTo>
                    <a:lnTo>
                      <a:pt x="97" y="1"/>
                    </a:lnTo>
                    <a:lnTo>
                      <a:pt x="115" y="5"/>
                    </a:lnTo>
                    <a:lnTo>
                      <a:pt x="133" y="11"/>
                    </a:lnTo>
                    <a:lnTo>
                      <a:pt x="152" y="19"/>
                    </a:lnTo>
                    <a:lnTo>
                      <a:pt x="171" y="29"/>
                    </a:lnTo>
                    <a:lnTo>
                      <a:pt x="190" y="42"/>
                    </a:lnTo>
                    <a:lnTo>
                      <a:pt x="207" y="56"/>
                    </a:lnTo>
                    <a:lnTo>
                      <a:pt x="221" y="73"/>
                    </a:lnTo>
                    <a:lnTo>
                      <a:pt x="231" y="91"/>
                    </a:lnTo>
                    <a:lnTo>
                      <a:pt x="238" y="112"/>
                    </a:lnTo>
                    <a:lnTo>
                      <a:pt x="239" y="135"/>
                    </a:lnTo>
                    <a:lnTo>
                      <a:pt x="237" y="157"/>
                    </a:lnTo>
                    <a:lnTo>
                      <a:pt x="235" y="174"/>
                    </a:lnTo>
                    <a:lnTo>
                      <a:pt x="231" y="188"/>
                    </a:lnTo>
                    <a:lnTo>
                      <a:pt x="227" y="197"/>
                    </a:lnTo>
                    <a:lnTo>
                      <a:pt x="221" y="203"/>
                    </a:lnTo>
                    <a:lnTo>
                      <a:pt x="214" y="204"/>
                    </a:lnTo>
                    <a:lnTo>
                      <a:pt x="205" y="202"/>
                    </a:lnTo>
                    <a:lnTo>
                      <a:pt x="194" y="195"/>
                    </a:lnTo>
                    <a:lnTo>
                      <a:pt x="179" y="186"/>
                    </a:lnTo>
                    <a:lnTo>
                      <a:pt x="159" y="174"/>
                    </a:lnTo>
                    <a:lnTo>
                      <a:pt x="135" y="162"/>
                    </a:lnTo>
                    <a:lnTo>
                      <a:pt x="110" y="149"/>
                    </a:lnTo>
                    <a:lnTo>
                      <a:pt x="86" y="136"/>
                    </a:lnTo>
                    <a:lnTo>
                      <a:pt x="65" y="126"/>
                    </a:lnTo>
                    <a:lnTo>
                      <a:pt x="49" y="117"/>
                    </a:lnTo>
                    <a:lnTo>
                      <a:pt x="40" y="111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47"/>
              <p:cNvSpPr>
                <a:spLocks/>
              </p:cNvSpPr>
              <p:nvPr/>
            </p:nvSpPr>
            <p:spPr bwMode="auto">
              <a:xfrm>
                <a:off x="4931" y="2076"/>
                <a:ext cx="111" cy="151"/>
              </a:xfrm>
              <a:custGeom>
                <a:avLst/>
                <a:gdLst/>
                <a:ahLst/>
                <a:cxnLst>
                  <a:cxn ang="0">
                    <a:pos x="35" y="175"/>
                  </a:cxn>
                  <a:cxn ang="0">
                    <a:pos x="34" y="173"/>
                  </a:cxn>
                  <a:cxn ang="0">
                    <a:pos x="29" y="167"/>
                  </a:cxn>
                  <a:cxn ang="0">
                    <a:pos x="22" y="158"/>
                  </a:cxn>
                  <a:cxn ang="0">
                    <a:pos x="17" y="145"/>
                  </a:cxn>
                  <a:cxn ang="0">
                    <a:pos x="10" y="130"/>
                  </a:cxn>
                  <a:cxn ang="0">
                    <a:pos x="4" y="113"/>
                  </a:cxn>
                  <a:cxn ang="0">
                    <a:pos x="0" y="92"/>
                  </a:cxn>
                  <a:cxn ang="0">
                    <a:pos x="0" y="70"/>
                  </a:cxn>
                  <a:cxn ang="0">
                    <a:pos x="4" y="48"/>
                  </a:cxn>
                  <a:cxn ang="0">
                    <a:pos x="11" y="30"/>
                  </a:cxn>
                  <a:cxn ang="0">
                    <a:pos x="20" y="16"/>
                  </a:cxn>
                  <a:cxn ang="0">
                    <a:pos x="30" y="6"/>
                  </a:cxn>
                  <a:cxn ang="0">
                    <a:pos x="42" y="0"/>
                  </a:cxn>
                  <a:cxn ang="0">
                    <a:pos x="56" y="1"/>
                  </a:cxn>
                  <a:cxn ang="0">
                    <a:pos x="70" y="8"/>
                  </a:cxn>
                  <a:cxn ang="0">
                    <a:pos x="83" y="22"/>
                  </a:cxn>
                  <a:cxn ang="0">
                    <a:pos x="95" y="39"/>
                  </a:cxn>
                  <a:cxn ang="0">
                    <a:pos x="103" y="56"/>
                  </a:cxn>
                  <a:cxn ang="0">
                    <a:pos x="108" y="72"/>
                  </a:cxn>
                  <a:cxn ang="0">
                    <a:pos x="111" y="87"/>
                  </a:cxn>
                  <a:cxn ang="0">
                    <a:pos x="114" y="105"/>
                  </a:cxn>
                  <a:cxn ang="0">
                    <a:pos x="118" y="121"/>
                  </a:cxn>
                  <a:cxn ang="0">
                    <a:pos x="124" y="138"/>
                  </a:cxn>
                  <a:cxn ang="0">
                    <a:pos x="132" y="158"/>
                  </a:cxn>
                  <a:cxn ang="0">
                    <a:pos x="143" y="176"/>
                  </a:cxn>
                  <a:cxn ang="0">
                    <a:pos x="156" y="193"/>
                  </a:cxn>
                  <a:cxn ang="0">
                    <a:pos x="171" y="210"/>
                  </a:cxn>
                  <a:cxn ang="0">
                    <a:pos x="185" y="225"/>
                  </a:cxn>
                  <a:cxn ang="0">
                    <a:pos x="199" y="238"/>
                  </a:cxn>
                  <a:cxn ang="0">
                    <a:pos x="209" y="253"/>
                  </a:cxn>
                  <a:cxn ang="0">
                    <a:pos x="217" y="268"/>
                  </a:cxn>
                  <a:cxn ang="0">
                    <a:pos x="222" y="283"/>
                  </a:cxn>
                  <a:cxn ang="0">
                    <a:pos x="222" y="296"/>
                  </a:cxn>
                  <a:cxn ang="0">
                    <a:pos x="217" y="302"/>
                  </a:cxn>
                  <a:cxn ang="0">
                    <a:pos x="210" y="302"/>
                  </a:cxn>
                  <a:cxn ang="0">
                    <a:pos x="201" y="298"/>
                  </a:cxn>
                  <a:cxn ang="0">
                    <a:pos x="190" y="293"/>
                  </a:cxn>
                  <a:cxn ang="0">
                    <a:pos x="179" y="286"/>
                  </a:cxn>
                  <a:cxn ang="0">
                    <a:pos x="167" y="278"/>
                  </a:cxn>
                  <a:cxn ang="0">
                    <a:pos x="158" y="272"/>
                  </a:cxn>
                  <a:cxn ang="0">
                    <a:pos x="147" y="266"/>
                  </a:cxn>
                  <a:cxn ang="0">
                    <a:pos x="133" y="258"/>
                  </a:cxn>
                  <a:cxn ang="0">
                    <a:pos x="117" y="249"/>
                  </a:cxn>
                  <a:cxn ang="0">
                    <a:pos x="99" y="237"/>
                  </a:cxn>
                  <a:cxn ang="0">
                    <a:pos x="81" y="223"/>
                  </a:cxn>
                  <a:cxn ang="0">
                    <a:pos x="64" y="208"/>
                  </a:cxn>
                  <a:cxn ang="0">
                    <a:pos x="48" y="192"/>
                  </a:cxn>
                  <a:cxn ang="0">
                    <a:pos x="35" y="175"/>
                  </a:cxn>
                </a:cxnLst>
                <a:rect l="0" t="0" r="r" b="b"/>
                <a:pathLst>
                  <a:path w="222" h="302">
                    <a:moveTo>
                      <a:pt x="35" y="175"/>
                    </a:moveTo>
                    <a:lnTo>
                      <a:pt x="34" y="173"/>
                    </a:lnTo>
                    <a:lnTo>
                      <a:pt x="29" y="167"/>
                    </a:lnTo>
                    <a:lnTo>
                      <a:pt x="22" y="158"/>
                    </a:lnTo>
                    <a:lnTo>
                      <a:pt x="17" y="145"/>
                    </a:lnTo>
                    <a:lnTo>
                      <a:pt x="10" y="130"/>
                    </a:lnTo>
                    <a:lnTo>
                      <a:pt x="4" y="113"/>
                    </a:lnTo>
                    <a:lnTo>
                      <a:pt x="0" y="92"/>
                    </a:lnTo>
                    <a:lnTo>
                      <a:pt x="0" y="70"/>
                    </a:lnTo>
                    <a:lnTo>
                      <a:pt x="4" y="48"/>
                    </a:lnTo>
                    <a:lnTo>
                      <a:pt x="11" y="30"/>
                    </a:lnTo>
                    <a:lnTo>
                      <a:pt x="20" y="16"/>
                    </a:lnTo>
                    <a:lnTo>
                      <a:pt x="30" y="6"/>
                    </a:lnTo>
                    <a:lnTo>
                      <a:pt x="42" y="0"/>
                    </a:lnTo>
                    <a:lnTo>
                      <a:pt x="56" y="1"/>
                    </a:lnTo>
                    <a:lnTo>
                      <a:pt x="70" y="8"/>
                    </a:lnTo>
                    <a:lnTo>
                      <a:pt x="83" y="22"/>
                    </a:lnTo>
                    <a:lnTo>
                      <a:pt x="95" y="39"/>
                    </a:lnTo>
                    <a:lnTo>
                      <a:pt x="103" y="56"/>
                    </a:lnTo>
                    <a:lnTo>
                      <a:pt x="108" y="72"/>
                    </a:lnTo>
                    <a:lnTo>
                      <a:pt x="111" y="87"/>
                    </a:lnTo>
                    <a:lnTo>
                      <a:pt x="114" y="105"/>
                    </a:lnTo>
                    <a:lnTo>
                      <a:pt x="118" y="121"/>
                    </a:lnTo>
                    <a:lnTo>
                      <a:pt x="124" y="138"/>
                    </a:lnTo>
                    <a:lnTo>
                      <a:pt x="132" y="158"/>
                    </a:lnTo>
                    <a:lnTo>
                      <a:pt x="143" y="176"/>
                    </a:lnTo>
                    <a:lnTo>
                      <a:pt x="156" y="193"/>
                    </a:lnTo>
                    <a:lnTo>
                      <a:pt x="171" y="210"/>
                    </a:lnTo>
                    <a:lnTo>
                      <a:pt x="185" y="225"/>
                    </a:lnTo>
                    <a:lnTo>
                      <a:pt x="199" y="238"/>
                    </a:lnTo>
                    <a:lnTo>
                      <a:pt x="209" y="253"/>
                    </a:lnTo>
                    <a:lnTo>
                      <a:pt x="217" y="268"/>
                    </a:lnTo>
                    <a:lnTo>
                      <a:pt x="222" y="283"/>
                    </a:lnTo>
                    <a:lnTo>
                      <a:pt x="222" y="296"/>
                    </a:lnTo>
                    <a:lnTo>
                      <a:pt x="217" y="302"/>
                    </a:lnTo>
                    <a:lnTo>
                      <a:pt x="210" y="302"/>
                    </a:lnTo>
                    <a:lnTo>
                      <a:pt x="201" y="298"/>
                    </a:lnTo>
                    <a:lnTo>
                      <a:pt x="190" y="293"/>
                    </a:lnTo>
                    <a:lnTo>
                      <a:pt x="179" y="286"/>
                    </a:lnTo>
                    <a:lnTo>
                      <a:pt x="167" y="278"/>
                    </a:lnTo>
                    <a:lnTo>
                      <a:pt x="158" y="272"/>
                    </a:lnTo>
                    <a:lnTo>
                      <a:pt x="147" y="266"/>
                    </a:lnTo>
                    <a:lnTo>
                      <a:pt x="133" y="258"/>
                    </a:lnTo>
                    <a:lnTo>
                      <a:pt x="117" y="249"/>
                    </a:lnTo>
                    <a:lnTo>
                      <a:pt x="99" y="237"/>
                    </a:lnTo>
                    <a:lnTo>
                      <a:pt x="81" y="223"/>
                    </a:lnTo>
                    <a:lnTo>
                      <a:pt x="64" y="208"/>
                    </a:lnTo>
                    <a:lnTo>
                      <a:pt x="48" y="192"/>
                    </a:lnTo>
                    <a:lnTo>
                      <a:pt x="35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48"/>
              <p:cNvSpPr>
                <a:spLocks/>
              </p:cNvSpPr>
              <p:nvPr/>
            </p:nvSpPr>
            <p:spPr bwMode="auto">
              <a:xfrm>
                <a:off x="4932" y="2079"/>
                <a:ext cx="107" cy="146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91" y="38"/>
                  </a:cxn>
                  <a:cxn ang="0">
                    <a:pos x="99" y="54"/>
                  </a:cxn>
                  <a:cxn ang="0">
                    <a:pos x="103" y="69"/>
                  </a:cxn>
                  <a:cxn ang="0">
                    <a:pos x="107" y="85"/>
                  </a:cxn>
                  <a:cxn ang="0">
                    <a:pos x="109" y="100"/>
                  </a:cxn>
                  <a:cxn ang="0">
                    <a:pos x="113" y="117"/>
                  </a:cxn>
                  <a:cxn ang="0">
                    <a:pos x="118" y="134"/>
                  </a:cxn>
                  <a:cxn ang="0">
                    <a:pos x="126" y="153"/>
                  </a:cxn>
                  <a:cxn ang="0">
                    <a:pos x="137" y="171"/>
                  </a:cxn>
                  <a:cxn ang="0">
                    <a:pos x="151" y="187"/>
                  </a:cxn>
                  <a:cxn ang="0">
                    <a:pos x="164" y="203"/>
                  </a:cxn>
                  <a:cxn ang="0">
                    <a:pos x="178" y="217"/>
                  </a:cxn>
                  <a:cxn ang="0">
                    <a:pos x="191" y="231"/>
                  </a:cxn>
                  <a:cxn ang="0">
                    <a:pos x="202" y="245"/>
                  </a:cxn>
                  <a:cxn ang="0">
                    <a:pos x="209" y="259"/>
                  </a:cxn>
                  <a:cxn ang="0">
                    <a:pos x="214" y="274"/>
                  </a:cxn>
                  <a:cxn ang="0">
                    <a:pos x="214" y="285"/>
                  </a:cxn>
                  <a:cxn ang="0">
                    <a:pos x="210" y="291"/>
                  </a:cxn>
                  <a:cxn ang="0">
                    <a:pos x="204" y="292"/>
                  </a:cxn>
                  <a:cxn ang="0">
                    <a:pos x="194" y="290"/>
                  </a:cxn>
                  <a:cxn ang="0">
                    <a:pos x="184" y="284"/>
                  </a:cxn>
                  <a:cxn ang="0">
                    <a:pos x="172" y="277"/>
                  </a:cxn>
                  <a:cxn ang="0">
                    <a:pos x="162" y="270"/>
                  </a:cxn>
                  <a:cxn ang="0">
                    <a:pos x="153" y="264"/>
                  </a:cxn>
                  <a:cxn ang="0">
                    <a:pos x="143" y="259"/>
                  </a:cxn>
                  <a:cxn ang="0">
                    <a:pos x="130" y="251"/>
                  </a:cxn>
                  <a:cxn ang="0">
                    <a:pos x="114" y="241"/>
                  </a:cxn>
                  <a:cxn ang="0">
                    <a:pos x="98" y="231"/>
                  </a:cxn>
                  <a:cxn ang="0">
                    <a:pos x="82" y="218"/>
                  </a:cxn>
                  <a:cxn ang="0">
                    <a:pos x="64" y="205"/>
                  </a:cxn>
                  <a:cxn ang="0">
                    <a:pos x="49" y="190"/>
                  </a:cxn>
                  <a:cxn ang="0">
                    <a:pos x="37" y="173"/>
                  </a:cxn>
                  <a:cxn ang="0">
                    <a:pos x="35" y="172"/>
                  </a:cxn>
                  <a:cxn ang="0">
                    <a:pos x="35" y="171"/>
                  </a:cxn>
                  <a:cxn ang="0">
                    <a:pos x="34" y="170"/>
                  </a:cxn>
                  <a:cxn ang="0">
                    <a:pos x="33" y="169"/>
                  </a:cxn>
                  <a:cxn ang="0">
                    <a:pos x="32" y="167"/>
                  </a:cxn>
                  <a:cxn ang="0">
                    <a:pos x="27" y="161"/>
                  </a:cxn>
                  <a:cxn ang="0">
                    <a:pos x="22" y="153"/>
                  </a:cxn>
                  <a:cxn ang="0">
                    <a:pos x="15" y="140"/>
                  </a:cxn>
                  <a:cxn ang="0">
                    <a:pos x="8" y="125"/>
                  </a:cxn>
                  <a:cxn ang="0">
                    <a:pos x="3" y="108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3" y="47"/>
                  </a:cxn>
                  <a:cxn ang="0">
                    <a:pos x="9" y="28"/>
                  </a:cxn>
                  <a:cxn ang="0">
                    <a:pos x="17" y="15"/>
                  </a:cxn>
                  <a:cxn ang="0">
                    <a:pos x="27" y="4"/>
                  </a:cxn>
                  <a:cxn ang="0">
                    <a:pos x="40" y="0"/>
                  </a:cxn>
                  <a:cxn ang="0">
                    <a:pos x="53" y="0"/>
                  </a:cxn>
                  <a:cxn ang="0">
                    <a:pos x="65" y="6"/>
                  </a:cxn>
                  <a:cxn ang="0">
                    <a:pos x="79" y="20"/>
                  </a:cxn>
                </a:cxnLst>
                <a:rect l="0" t="0" r="r" b="b"/>
                <a:pathLst>
                  <a:path w="214" h="292">
                    <a:moveTo>
                      <a:pt x="79" y="20"/>
                    </a:moveTo>
                    <a:lnTo>
                      <a:pt x="91" y="38"/>
                    </a:lnTo>
                    <a:lnTo>
                      <a:pt x="99" y="54"/>
                    </a:lnTo>
                    <a:lnTo>
                      <a:pt x="103" y="69"/>
                    </a:lnTo>
                    <a:lnTo>
                      <a:pt x="107" y="85"/>
                    </a:lnTo>
                    <a:lnTo>
                      <a:pt x="109" y="100"/>
                    </a:lnTo>
                    <a:lnTo>
                      <a:pt x="113" y="117"/>
                    </a:lnTo>
                    <a:lnTo>
                      <a:pt x="118" y="134"/>
                    </a:lnTo>
                    <a:lnTo>
                      <a:pt x="126" y="153"/>
                    </a:lnTo>
                    <a:lnTo>
                      <a:pt x="137" y="171"/>
                    </a:lnTo>
                    <a:lnTo>
                      <a:pt x="151" y="187"/>
                    </a:lnTo>
                    <a:lnTo>
                      <a:pt x="164" y="203"/>
                    </a:lnTo>
                    <a:lnTo>
                      <a:pt x="178" y="217"/>
                    </a:lnTo>
                    <a:lnTo>
                      <a:pt x="191" y="231"/>
                    </a:lnTo>
                    <a:lnTo>
                      <a:pt x="202" y="245"/>
                    </a:lnTo>
                    <a:lnTo>
                      <a:pt x="209" y="259"/>
                    </a:lnTo>
                    <a:lnTo>
                      <a:pt x="214" y="274"/>
                    </a:lnTo>
                    <a:lnTo>
                      <a:pt x="214" y="285"/>
                    </a:lnTo>
                    <a:lnTo>
                      <a:pt x="210" y="291"/>
                    </a:lnTo>
                    <a:lnTo>
                      <a:pt x="204" y="292"/>
                    </a:lnTo>
                    <a:lnTo>
                      <a:pt x="194" y="290"/>
                    </a:lnTo>
                    <a:lnTo>
                      <a:pt x="184" y="284"/>
                    </a:lnTo>
                    <a:lnTo>
                      <a:pt x="172" y="277"/>
                    </a:lnTo>
                    <a:lnTo>
                      <a:pt x="162" y="270"/>
                    </a:lnTo>
                    <a:lnTo>
                      <a:pt x="153" y="264"/>
                    </a:lnTo>
                    <a:lnTo>
                      <a:pt x="143" y="259"/>
                    </a:lnTo>
                    <a:lnTo>
                      <a:pt x="130" y="251"/>
                    </a:lnTo>
                    <a:lnTo>
                      <a:pt x="114" y="241"/>
                    </a:lnTo>
                    <a:lnTo>
                      <a:pt x="98" y="231"/>
                    </a:lnTo>
                    <a:lnTo>
                      <a:pt x="82" y="218"/>
                    </a:lnTo>
                    <a:lnTo>
                      <a:pt x="64" y="205"/>
                    </a:lnTo>
                    <a:lnTo>
                      <a:pt x="49" y="190"/>
                    </a:lnTo>
                    <a:lnTo>
                      <a:pt x="37" y="173"/>
                    </a:lnTo>
                    <a:lnTo>
                      <a:pt x="35" y="172"/>
                    </a:lnTo>
                    <a:lnTo>
                      <a:pt x="35" y="171"/>
                    </a:lnTo>
                    <a:lnTo>
                      <a:pt x="34" y="170"/>
                    </a:lnTo>
                    <a:lnTo>
                      <a:pt x="33" y="169"/>
                    </a:lnTo>
                    <a:lnTo>
                      <a:pt x="32" y="167"/>
                    </a:lnTo>
                    <a:lnTo>
                      <a:pt x="27" y="161"/>
                    </a:lnTo>
                    <a:lnTo>
                      <a:pt x="22" y="153"/>
                    </a:lnTo>
                    <a:lnTo>
                      <a:pt x="15" y="140"/>
                    </a:lnTo>
                    <a:lnTo>
                      <a:pt x="8" y="125"/>
                    </a:lnTo>
                    <a:lnTo>
                      <a:pt x="3" y="108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3" y="47"/>
                    </a:lnTo>
                    <a:lnTo>
                      <a:pt x="9" y="28"/>
                    </a:lnTo>
                    <a:lnTo>
                      <a:pt x="17" y="15"/>
                    </a:lnTo>
                    <a:lnTo>
                      <a:pt x="27" y="4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5" y="6"/>
                    </a:lnTo>
                    <a:lnTo>
                      <a:pt x="79" y="20"/>
                    </a:lnTo>
                    <a:close/>
                  </a:path>
                </a:pathLst>
              </a:custGeom>
              <a:solidFill>
                <a:srgbClr val="F4EA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49"/>
              <p:cNvSpPr>
                <a:spLocks/>
              </p:cNvSpPr>
              <p:nvPr/>
            </p:nvSpPr>
            <p:spPr bwMode="auto">
              <a:xfrm>
                <a:off x="4934" y="2080"/>
                <a:ext cx="103" cy="143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88" y="37"/>
                  </a:cxn>
                  <a:cxn ang="0">
                    <a:pos x="94" y="53"/>
                  </a:cxn>
                  <a:cxn ang="0">
                    <a:pos x="99" y="68"/>
                  </a:cxn>
                  <a:cxn ang="0">
                    <a:pos x="103" y="83"/>
                  </a:cxn>
                  <a:cxn ang="0">
                    <a:pos x="106" y="99"/>
                  </a:cxn>
                  <a:cxn ang="0">
                    <a:pos x="109" y="114"/>
                  </a:cxn>
                  <a:cxn ang="0">
                    <a:pos x="114" y="131"/>
                  </a:cxn>
                  <a:cxn ang="0">
                    <a:pos x="122" y="150"/>
                  </a:cxn>
                  <a:cxn ang="0">
                    <a:pos x="132" y="167"/>
                  </a:cxn>
                  <a:cxn ang="0">
                    <a:pos x="145" y="183"/>
                  </a:cxn>
                  <a:cxn ang="0">
                    <a:pos x="159" y="198"/>
                  </a:cxn>
                  <a:cxn ang="0">
                    <a:pos x="172" y="212"/>
                  </a:cxn>
                  <a:cxn ang="0">
                    <a:pos x="184" y="226"/>
                  </a:cxn>
                  <a:cxn ang="0">
                    <a:pos x="195" y="238"/>
                  </a:cxn>
                  <a:cxn ang="0">
                    <a:pos x="203" y="252"/>
                  </a:cxn>
                  <a:cxn ang="0">
                    <a:pos x="207" y="267"/>
                  </a:cxn>
                  <a:cxn ang="0">
                    <a:pos x="207" y="279"/>
                  </a:cxn>
                  <a:cxn ang="0">
                    <a:pos x="204" y="285"/>
                  </a:cxn>
                  <a:cxn ang="0">
                    <a:pos x="197" y="286"/>
                  </a:cxn>
                  <a:cxn ang="0">
                    <a:pos x="189" y="282"/>
                  </a:cxn>
                  <a:cxn ang="0">
                    <a:pos x="179" y="278"/>
                  </a:cxn>
                  <a:cxn ang="0">
                    <a:pos x="168" y="271"/>
                  </a:cxn>
                  <a:cxn ang="0">
                    <a:pos x="158" y="264"/>
                  </a:cxn>
                  <a:cxn ang="0">
                    <a:pos x="149" y="258"/>
                  </a:cxn>
                  <a:cxn ang="0">
                    <a:pos x="138" y="252"/>
                  </a:cxn>
                  <a:cxn ang="0">
                    <a:pos x="126" y="245"/>
                  </a:cxn>
                  <a:cxn ang="0">
                    <a:pos x="112" y="236"/>
                  </a:cxn>
                  <a:cxn ang="0">
                    <a:pos x="96" y="226"/>
                  </a:cxn>
                  <a:cxn ang="0">
                    <a:pos x="80" y="214"/>
                  </a:cxn>
                  <a:cxn ang="0">
                    <a:pos x="63" y="200"/>
                  </a:cxn>
                  <a:cxn ang="0">
                    <a:pos x="48" y="185"/>
                  </a:cxn>
                  <a:cxn ang="0">
                    <a:pos x="36" y="169"/>
                  </a:cxn>
                  <a:cxn ang="0">
                    <a:pos x="35" y="168"/>
                  </a:cxn>
                  <a:cxn ang="0">
                    <a:pos x="35" y="167"/>
                  </a:cxn>
                  <a:cxn ang="0">
                    <a:pos x="33" y="167"/>
                  </a:cxn>
                  <a:cxn ang="0">
                    <a:pos x="33" y="166"/>
                  </a:cxn>
                  <a:cxn ang="0">
                    <a:pos x="31" y="164"/>
                  </a:cxn>
                  <a:cxn ang="0">
                    <a:pos x="27" y="158"/>
                  </a:cxn>
                  <a:cxn ang="0">
                    <a:pos x="21" y="150"/>
                  </a:cxn>
                  <a:cxn ang="0">
                    <a:pos x="15" y="137"/>
                  </a:cxn>
                  <a:cxn ang="0">
                    <a:pos x="8" y="123"/>
                  </a:cxn>
                  <a:cxn ang="0">
                    <a:pos x="4" y="106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4" y="46"/>
                  </a:cxn>
                  <a:cxn ang="0">
                    <a:pos x="9" y="29"/>
                  </a:cxn>
                  <a:cxn ang="0">
                    <a:pos x="17" y="15"/>
                  </a:cxn>
                  <a:cxn ang="0">
                    <a:pos x="27" y="5"/>
                  </a:cxn>
                  <a:cxn ang="0">
                    <a:pos x="38" y="0"/>
                  </a:cxn>
                  <a:cxn ang="0">
                    <a:pos x="51" y="1"/>
                  </a:cxn>
                  <a:cxn ang="0">
                    <a:pos x="63" y="7"/>
                  </a:cxn>
                  <a:cxn ang="0">
                    <a:pos x="76" y="21"/>
                  </a:cxn>
                </a:cxnLst>
                <a:rect l="0" t="0" r="r" b="b"/>
                <a:pathLst>
                  <a:path w="207" h="286">
                    <a:moveTo>
                      <a:pt x="76" y="21"/>
                    </a:moveTo>
                    <a:lnTo>
                      <a:pt x="88" y="37"/>
                    </a:lnTo>
                    <a:lnTo>
                      <a:pt x="94" y="53"/>
                    </a:lnTo>
                    <a:lnTo>
                      <a:pt x="99" y="68"/>
                    </a:lnTo>
                    <a:lnTo>
                      <a:pt x="103" y="83"/>
                    </a:lnTo>
                    <a:lnTo>
                      <a:pt x="106" y="99"/>
                    </a:lnTo>
                    <a:lnTo>
                      <a:pt x="109" y="114"/>
                    </a:lnTo>
                    <a:lnTo>
                      <a:pt x="114" y="131"/>
                    </a:lnTo>
                    <a:lnTo>
                      <a:pt x="122" y="150"/>
                    </a:lnTo>
                    <a:lnTo>
                      <a:pt x="132" y="167"/>
                    </a:lnTo>
                    <a:lnTo>
                      <a:pt x="145" y="183"/>
                    </a:lnTo>
                    <a:lnTo>
                      <a:pt x="159" y="198"/>
                    </a:lnTo>
                    <a:lnTo>
                      <a:pt x="172" y="212"/>
                    </a:lnTo>
                    <a:lnTo>
                      <a:pt x="184" y="226"/>
                    </a:lnTo>
                    <a:lnTo>
                      <a:pt x="195" y="238"/>
                    </a:lnTo>
                    <a:lnTo>
                      <a:pt x="203" y="252"/>
                    </a:lnTo>
                    <a:lnTo>
                      <a:pt x="207" y="267"/>
                    </a:lnTo>
                    <a:lnTo>
                      <a:pt x="207" y="279"/>
                    </a:lnTo>
                    <a:lnTo>
                      <a:pt x="204" y="285"/>
                    </a:lnTo>
                    <a:lnTo>
                      <a:pt x="197" y="286"/>
                    </a:lnTo>
                    <a:lnTo>
                      <a:pt x="189" y="282"/>
                    </a:lnTo>
                    <a:lnTo>
                      <a:pt x="179" y="278"/>
                    </a:lnTo>
                    <a:lnTo>
                      <a:pt x="168" y="271"/>
                    </a:lnTo>
                    <a:lnTo>
                      <a:pt x="158" y="264"/>
                    </a:lnTo>
                    <a:lnTo>
                      <a:pt x="149" y="258"/>
                    </a:lnTo>
                    <a:lnTo>
                      <a:pt x="138" y="252"/>
                    </a:lnTo>
                    <a:lnTo>
                      <a:pt x="126" y="245"/>
                    </a:lnTo>
                    <a:lnTo>
                      <a:pt x="112" y="236"/>
                    </a:lnTo>
                    <a:lnTo>
                      <a:pt x="96" y="226"/>
                    </a:lnTo>
                    <a:lnTo>
                      <a:pt x="80" y="214"/>
                    </a:lnTo>
                    <a:lnTo>
                      <a:pt x="63" y="200"/>
                    </a:lnTo>
                    <a:lnTo>
                      <a:pt x="48" y="185"/>
                    </a:lnTo>
                    <a:lnTo>
                      <a:pt x="36" y="169"/>
                    </a:lnTo>
                    <a:lnTo>
                      <a:pt x="35" y="168"/>
                    </a:lnTo>
                    <a:lnTo>
                      <a:pt x="35" y="167"/>
                    </a:lnTo>
                    <a:lnTo>
                      <a:pt x="33" y="167"/>
                    </a:lnTo>
                    <a:lnTo>
                      <a:pt x="33" y="166"/>
                    </a:lnTo>
                    <a:lnTo>
                      <a:pt x="31" y="164"/>
                    </a:lnTo>
                    <a:lnTo>
                      <a:pt x="27" y="158"/>
                    </a:lnTo>
                    <a:lnTo>
                      <a:pt x="21" y="150"/>
                    </a:lnTo>
                    <a:lnTo>
                      <a:pt x="15" y="137"/>
                    </a:lnTo>
                    <a:lnTo>
                      <a:pt x="8" y="123"/>
                    </a:lnTo>
                    <a:lnTo>
                      <a:pt x="4" y="106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4" y="46"/>
                    </a:lnTo>
                    <a:lnTo>
                      <a:pt x="9" y="29"/>
                    </a:lnTo>
                    <a:lnTo>
                      <a:pt x="17" y="15"/>
                    </a:lnTo>
                    <a:lnTo>
                      <a:pt x="27" y="5"/>
                    </a:lnTo>
                    <a:lnTo>
                      <a:pt x="38" y="0"/>
                    </a:lnTo>
                    <a:lnTo>
                      <a:pt x="51" y="1"/>
                    </a:lnTo>
                    <a:lnTo>
                      <a:pt x="63" y="7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AD6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50"/>
              <p:cNvSpPr>
                <a:spLocks/>
              </p:cNvSpPr>
              <p:nvPr/>
            </p:nvSpPr>
            <p:spPr bwMode="auto">
              <a:xfrm>
                <a:off x="4935" y="2083"/>
                <a:ext cx="100" cy="138"/>
              </a:xfrm>
              <a:custGeom>
                <a:avLst/>
                <a:gdLst/>
                <a:ahLst/>
                <a:cxnLst>
                  <a:cxn ang="0">
                    <a:pos x="73" y="19"/>
                  </a:cxn>
                  <a:cxn ang="0">
                    <a:pos x="83" y="35"/>
                  </a:cxn>
                  <a:cxn ang="0">
                    <a:pos x="91" y="50"/>
                  </a:cxn>
                  <a:cxn ang="0">
                    <a:pos x="96" y="65"/>
                  </a:cxn>
                  <a:cxn ang="0">
                    <a:pos x="99" y="79"/>
                  </a:cxn>
                  <a:cxn ang="0">
                    <a:pos x="102" y="94"/>
                  </a:cxn>
                  <a:cxn ang="0">
                    <a:pos x="105" y="110"/>
                  </a:cxn>
                  <a:cxn ang="0">
                    <a:pos x="111" y="126"/>
                  </a:cxn>
                  <a:cxn ang="0">
                    <a:pos x="118" y="144"/>
                  </a:cxn>
                  <a:cxn ang="0">
                    <a:pos x="128" y="161"/>
                  </a:cxn>
                  <a:cxn ang="0">
                    <a:pos x="141" y="177"/>
                  </a:cxn>
                  <a:cxn ang="0">
                    <a:pos x="154" y="192"/>
                  </a:cxn>
                  <a:cxn ang="0">
                    <a:pos x="166" y="205"/>
                  </a:cxn>
                  <a:cxn ang="0">
                    <a:pos x="179" y="218"/>
                  </a:cxn>
                  <a:cxn ang="0">
                    <a:pos x="189" y="231"/>
                  </a:cxn>
                  <a:cxn ang="0">
                    <a:pos x="196" y="245"/>
                  </a:cxn>
                  <a:cxn ang="0">
                    <a:pos x="201" y="259"/>
                  </a:cxn>
                  <a:cxn ang="0">
                    <a:pos x="201" y="270"/>
                  </a:cxn>
                  <a:cxn ang="0">
                    <a:pos x="197" y="276"/>
                  </a:cxn>
                  <a:cxn ang="0">
                    <a:pos x="190" y="276"/>
                  </a:cxn>
                  <a:cxn ang="0">
                    <a:pos x="182" y="274"/>
                  </a:cxn>
                  <a:cxn ang="0">
                    <a:pos x="173" y="268"/>
                  </a:cxn>
                  <a:cxn ang="0">
                    <a:pos x="163" y="262"/>
                  </a:cxn>
                  <a:cxn ang="0">
                    <a:pos x="152" y="255"/>
                  </a:cxn>
                  <a:cxn ang="0">
                    <a:pos x="144" y="250"/>
                  </a:cxn>
                  <a:cxn ang="0">
                    <a:pos x="135" y="244"/>
                  </a:cxn>
                  <a:cxn ang="0">
                    <a:pos x="122" y="237"/>
                  </a:cxn>
                  <a:cxn ang="0">
                    <a:pos x="107" y="229"/>
                  </a:cxn>
                  <a:cxn ang="0">
                    <a:pos x="92" y="218"/>
                  </a:cxn>
                  <a:cxn ang="0">
                    <a:pos x="76" y="207"/>
                  </a:cxn>
                  <a:cxn ang="0">
                    <a:pos x="61" y="194"/>
                  </a:cxn>
                  <a:cxn ang="0">
                    <a:pos x="48" y="179"/>
                  </a:cxn>
                  <a:cxn ang="0">
                    <a:pos x="35" y="164"/>
                  </a:cxn>
                  <a:cxn ang="0">
                    <a:pos x="34" y="163"/>
                  </a:cxn>
                  <a:cxn ang="0">
                    <a:pos x="34" y="162"/>
                  </a:cxn>
                  <a:cxn ang="0">
                    <a:pos x="34" y="162"/>
                  </a:cxn>
                  <a:cxn ang="0">
                    <a:pos x="33" y="161"/>
                  </a:cxn>
                  <a:cxn ang="0">
                    <a:pos x="30" y="159"/>
                  </a:cxn>
                  <a:cxn ang="0">
                    <a:pos x="27" y="153"/>
                  </a:cxn>
                  <a:cxn ang="0">
                    <a:pos x="21" y="145"/>
                  </a:cxn>
                  <a:cxn ang="0">
                    <a:pos x="15" y="133"/>
                  </a:cxn>
                  <a:cxn ang="0">
                    <a:pos x="8" y="119"/>
                  </a:cxn>
                  <a:cxn ang="0">
                    <a:pos x="4" y="103"/>
                  </a:cxn>
                  <a:cxn ang="0">
                    <a:pos x="0" y="85"/>
                  </a:cxn>
                  <a:cxn ang="0">
                    <a:pos x="0" y="64"/>
                  </a:cxn>
                  <a:cxn ang="0">
                    <a:pos x="3" y="45"/>
                  </a:cxn>
                  <a:cxn ang="0">
                    <a:pos x="8" y="27"/>
                  </a:cxn>
                  <a:cxn ang="0">
                    <a:pos x="16" y="13"/>
                  </a:cxn>
                  <a:cxn ang="0">
                    <a:pos x="26" y="4"/>
                  </a:cxn>
                  <a:cxn ang="0">
                    <a:pos x="36" y="0"/>
                  </a:cxn>
                  <a:cxn ang="0">
                    <a:pos x="48" y="0"/>
                  </a:cxn>
                  <a:cxn ang="0">
                    <a:pos x="60" y="7"/>
                  </a:cxn>
                  <a:cxn ang="0">
                    <a:pos x="73" y="19"/>
                  </a:cxn>
                </a:cxnLst>
                <a:rect l="0" t="0" r="r" b="b"/>
                <a:pathLst>
                  <a:path w="201" h="276">
                    <a:moveTo>
                      <a:pt x="73" y="19"/>
                    </a:moveTo>
                    <a:lnTo>
                      <a:pt x="83" y="35"/>
                    </a:lnTo>
                    <a:lnTo>
                      <a:pt x="91" y="50"/>
                    </a:lnTo>
                    <a:lnTo>
                      <a:pt x="96" y="65"/>
                    </a:lnTo>
                    <a:lnTo>
                      <a:pt x="99" y="79"/>
                    </a:lnTo>
                    <a:lnTo>
                      <a:pt x="102" y="94"/>
                    </a:lnTo>
                    <a:lnTo>
                      <a:pt x="105" y="110"/>
                    </a:lnTo>
                    <a:lnTo>
                      <a:pt x="111" y="126"/>
                    </a:lnTo>
                    <a:lnTo>
                      <a:pt x="118" y="144"/>
                    </a:lnTo>
                    <a:lnTo>
                      <a:pt x="128" y="161"/>
                    </a:lnTo>
                    <a:lnTo>
                      <a:pt x="141" y="177"/>
                    </a:lnTo>
                    <a:lnTo>
                      <a:pt x="154" y="192"/>
                    </a:lnTo>
                    <a:lnTo>
                      <a:pt x="166" y="205"/>
                    </a:lnTo>
                    <a:lnTo>
                      <a:pt x="179" y="218"/>
                    </a:lnTo>
                    <a:lnTo>
                      <a:pt x="189" y="231"/>
                    </a:lnTo>
                    <a:lnTo>
                      <a:pt x="196" y="245"/>
                    </a:lnTo>
                    <a:lnTo>
                      <a:pt x="201" y="259"/>
                    </a:lnTo>
                    <a:lnTo>
                      <a:pt x="201" y="270"/>
                    </a:lnTo>
                    <a:lnTo>
                      <a:pt x="197" y="276"/>
                    </a:lnTo>
                    <a:lnTo>
                      <a:pt x="190" y="276"/>
                    </a:lnTo>
                    <a:lnTo>
                      <a:pt x="182" y="274"/>
                    </a:lnTo>
                    <a:lnTo>
                      <a:pt x="173" y="268"/>
                    </a:lnTo>
                    <a:lnTo>
                      <a:pt x="163" y="262"/>
                    </a:lnTo>
                    <a:lnTo>
                      <a:pt x="152" y="255"/>
                    </a:lnTo>
                    <a:lnTo>
                      <a:pt x="144" y="250"/>
                    </a:lnTo>
                    <a:lnTo>
                      <a:pt x="135" y="244"/>
                    </a:lnTo>
                    <a:lnTo>
                      <a:pt x="122" y="237"/>
                    </a:lnTo>
                    <a:lnTo>
                      <a:pt x="107" y="229"/>
                    </a:lnTo>
                    <a:lnTo>
                      <a:pt x="92" y="218"/>
                    </a:lnTo>
                    <a:lnTo>
                      <a:pt x="76" y="207"/>
                    </a:lnTo>
                    <a:lnTo>
                      <a:pt x="61" y="194"/>
                    </a:lnTo>
                    <a:lnTo>
                      <a:pt x="48" y="179"/>
                    </a:lnTo>
                    <a:lnTo>
                      <a:pt x="35" y="164"/>
                    </a:lnTo>
                    <a:lnTo>
                      <a:pt x="34" y="163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3" y="161"/>
                    </a:lnTo>
                    <a:lnTo>
                      <a:pt x="30" y="159"/>
                    </a:lnTo>
                    <a:lnTo>
                      <a:pt x="27" y="153"/>
                    </a:lnTo>
                    <a:lnTo>
                      <a:pt x="21" y="145"/>
                    </a:lnTo>
                    <a:lnTo>
                      <a:pt x="15" y="133"/>
                    </a:lnTo>
                    <a:lnTo>
                      <a:pt x="8" y="119"/>
                    </a:lnTo>
                    <a:lnTo>
                      <a:pt x="4" y="103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3" y="45"/>
                    </a:lnTo>
                    <a:lnTo>
                      <a:pt x="8" y="27"/>
                    </a:lnTo>
                    <a:lnTo>
                      <a:pt x="16" y="13"/>
                    </a:lnTo>
                    <a:lnTo>
                      <a:pt x="26" y="4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7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2C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51"/>
              <p:cNvSpPr>
                <a:spLocks/>
              </p:cNvSpPr>
              <p:nvPr/>
            </p:nvSpPr>
            <p:spPr bwMode="auto">
              <a:xfrm>
                <a:off x="4936" y="2085"/>
                <a:ext cx="97" cy="134"/>
              </a:xfrm>
              <a:custGeom>
                <a:avLst/>
                <a:gdLst/>
                <a:ahLst/>
                <a:cxnLst>
                  <a:cxn ang="0">
                    <a:pos x="69" y="18"/>
                  </a:cxn>
                  <a:cxn ang="0">
                    <a:pos x="79" y="33"/>
                  </a:cxn>
                  <a:cxn ang="0">
                    <a:pos x="86" y="48"/>
                  </a:cxn>
                  <a:cxn ang="0">
                    <a:pos x="92" y="63"/>
                  </a:cxn>
                  <a:cxn ang="0">
                    <a:pos x="95" y="77"/>
                  </a:cxn>
                  <a:cxn ang="0">
                    <a:pos x="98" y="92"/>
                  </a:cxn>
                  <a:cxn ang="0">
                    <a:pos x="101" y="107"/>
                  </a:cxn>
                  <a:cxn ang="0">
                    <a:pos x="106" y="123"/>
                  </a:cxn>
                  <a:cxn ang="0">
                    <a:pos x="114" y="141"/>
                  </a:cxn>
                  <a:cxn ang="0">
                    <a:pos x="124" y="158"/>
                  </a:cxn>
                  <a:cxn ang="0">
                    <a:pos x="136" y="173"/>
                  </a:cxn>
                  <a:cxn ang="0">
                    <a:pos x="147" y="187"/>
                  </a:cxn>
                  <a:cxn ang="0">
                    <a:pos x="160" y="199"/>
                  </a:cxn>
                  <a:cxn ang="0">
                    <a:pos x="171" y="212"/>
                  </a:cxn>
                  <a:cxn ang="0">
                    <a:pos x="182" y="225"/>
                  </a:cxn>
                  <a:cxn ang="0">
                    <a:pos x="189" y="238"/>
                  </a:cxn>
                  <a:cxn ang="0">
                    <a:pos x="193" y="252"/>
                  </a:cxn>
                  <a:cxn ang="0">
                    <a:pos x="193" y="264"/>
                  </a:cxn>
                  <a:cxn ang="0">
                    <a:pos x="190" y="268"/>
                  </a:cxn>
                  <a:cxn ang="0">
                    <a:pos x="184" y="270"/>
                  </a:cxn>
                  <a:cxn ang="0">
                    <a:pos x="176" y="266"/>
                  </a:cxn>
                  <a:cxn ang="0">
                    <a:pos x="167" y="262"/>
                  </a:cxn>
                  <a:cxn ang="0">
                    <a:pos x="156" y="255"/>
                  </a:cxn>
                  <a:cxn ang="0">
                    <a:pos x="147" y="249"/>
                  </a:cxn>
                  <a:cxn ang="0">
                    <a:pos x="138" y="243"/>
                  </a:cxn>
                  <a:cxn ang="0">
                    <a:pos x="129" y="238"/>
                  </a:cxn>
                  <a:cxn ang="0">
                    <a:pos x="117" y="232"/>
                  </a:cxn>
                  <a:cxn ang="0">
                    <a:pos x="103" y="224"/>
                  </a:cxn>
                  <a:cxn ang="0">
                    <a:pos x="89" y="213"/>
                  </a:cxn>
                  <a:cxn ang="0">
                    <a:pos x="73" y="203"/>
                  </a:cxn>
                  <a:cxn ang="0">
                    <a:pos x="58" y="190"/>
                  </a:cxn>
                  <a:cxn ang="0">
                    <a:pos x="45" y="175"/>
                  </a:cxn>
                  <a:cxn ang="0">
                    <a:pos x="33" y="160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1" y="158"/>
                  </a:cxn>
                  <a:cxn ang="0">
                    <a:pos x="28" y="156"/>
                  </a:cxn>
                  <a:cxn ang="0">
                    <a:pos x="25" y="150"/>
                  </a:cxn>
                  <a:cxn ang="0">
                    <a:pos x="19" y="142"/>
                  </a:cxn>
                  <a:cxn ang="0">
                    <a:pos x="13" y="130"/>
                  </a:cxn>
                  <a:cxn ang="0">
                    <a:pos x="8" y="116"/>
                  </a:cxn>
                  <a:cxn ang="0">
                    <a:pos x="3" y="100"/>
                  </a:cxn>
                  <a:cxn ang="0">
                    <a:pos x="0" y="83"/>
                  </a:cxn>
                  <a:cxn ang="0">
                    <a:pos x="0" y="63"/>
                  </a:cxn>
                  <a:cxn ang="0">
                    <a:pos x="2" y="44"/>
                  </a:cxn>
                  <a:cxn ang="0">
                    <a:pos x="8" y="28"/>
                  </a:cxn>
                  <a:cxn ang="0">
                    <a:pos x="15" y="14"/>
                  </a:cxn>
                  <a:cxn ang="0">
                    <a:pos x="24" y="5"/>
                  </a:cxn>
                  <a:cxn ang="0">
                    <a:pos x="34" y="0"/>
                  </a:cxn>
                  <a:cxn ang="0">
                    <a:pos x="45" y="0"/>
                  </a:cxn>
                  <a:cxn ang="0">
                    <a:pos x="57" y="6"/>
                  </a:cxn>
                  <a:cxn ang="0">
                    <a:pos x="69" y="18"/>
                  </a:cxn>
                </a:cxnLst>
                <a:rect l="0" t="0" r="r" b="b"/>
                <a:pathLst>
                  <a:path w="193" h="270">
                    <a:moveTo>
                      <a:pt x="69" y="18"/>
                    </a:moveTo>
                    <a:lnTo>
                      <a:pt x="79" y="33"/>
                    </a:lnTo>
                    <a:lnTo>
                      <a:pt x="86" y="48"/>
                    </a:lnTo>
                    <a:lnTo>
                      <a:pt x="92" y="63"/>
                    </a:lnTo>
                    <a:lnTo>
                      <a:pt x="95" y="77"/>
                    </a:lnTo>
                    <a:lnTo>
                      <a:pt x="98" y="92"/>
                    </a:lnTo>
                    <a:lnTo>
                      <a:pt x="101" y="107"/>
                    </a:lnTo>
                    <a:lnTo>
                      <a:pt x="106" y="123"/>
                    </a:lnTo>
                    <a:lnTo>
                      <a:pt x="114" y="141"/>
                    </a:lnTo>
                    <a:lnTo>
                      <a:pt x="124" y="158"/>
                    </a:lnTo>
                    <a:lnTo>
                      <a:pt x="136" y="173"/>
                    </a:lnTo>
                    <a:lnTo>
                      <a:pt x="147" y="187"/>
                    </a:lnTo>
                    <a:lnTo>
                      <a:pt x="160" y="199"/>
                    </a:lnTo>
                    <a:lnTo>
                      <a:pt x="171" y="212"/>
                    </a:lnTo>
                    <a:lnTo>
                      <a:pt x="182" y="225"/>
                    </a:lnTo>
                    <a:lnTo>
                      <a:pt x="189" y="238"/>
                    </a:lnTo>
                    <a:lnTo>
                      <a:pt x="193" y="252"/>
                    </a:lnTo>
                    <a:lnTo>
                      <a:pt x="193" y="264"/>
                    </a:lnTo>
                    <a:lnTo>
                      <a:pt x="190" y="268"/>
                    </a:lnTo>
                    <a:lnTo>
                      <a:pt x="184" y="270"/>
                    </a:lnTo>
                    <a:lnTo>
                      <a:pt x="176" y="266"/>
                    </a:lnTo>
                    <a:lnTo>
                      <a:pt x="167" y="262"/>
                    </a:lnTo>
                    <a:lnTo>
                      <a:pt x="156" y="255"/>
                    </a:lnTo>
                    <a:lnTo>
                      <a:pt x="147" y="249"/>
                    </a:lnTo>
                    <a:lnTo>
                      <a:pt x="138" y="243"/>
                    </a:lnTo>
                    <a:lnTo>
                      <a:pt x="129" y="238"/>
                    </a:lnTo>
                    <a:lnTo>
                      <a:pt x="117" y="232"/>
                    </a:lnTo>
                    <a:lnTo>
                      <a:pt x="103" y="224"/>
                    </a:lnTo>
                    <a:lnTo>
                      <a:pt x="89" y="213"/>
                    </a:lnTo>
                    <a:lnTo>
                      <a:pt x="73" y="203"/>
                    </a:lnTo>
                    <a:lnTo>
                      <a:pt x="58" y="190"/>
                    </a:lnTo>
                    <a:lnTo>
                      <a:pt x="45" y="175"/>
                    </a:lnTo>
                    <a:lnTo>
                      <a:pt x="33" y="160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1" y="158"/>
                    </a:lnTo>
                    <a:lnTo>
                      <a:pt x="28" y="156"/>
                    </a:lnTo>
                    <a:lnTo>
                      <a:pt x="25" y="150"/>
                    </a:lnTo>
                    <a:lnTo>
                      <a:pt x="19" y="142"/>
                    </a:lnTo>
                    <a:lnTo>
                      <a:pt x="13" y="130"/>
                    </a:lnTo>
                    <a:lnTo>
                      <a:pt x="8" y="116"/>
                    </a:lnTo>
                    <a:lnTo>
                      <a:pt x="3" y="100"/>
                    </a:lnTo>
                    <a:lnTo>
                      <a:pt x="0" y="83"/>
                    </a:lnTo>
                    <a:lnTo>
                      <a:pt x="0" y="63"/>
                    </a:lnTo>
                    <a:lnTo>
                      <a:pt x="2" y="44"/>
                    </a:lnTo>
                    <a:lnTo>
                      <a:pt x="8" y="28"/>
                    </a:lnTo>
                    <a:lnTo>
                      <a:pt x="15" y="14"/>
                    </a:lnTo>
                    <a:lnTo>
                      <a:pt x="24" y="5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7" y="6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D8A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52"/>
              <p:cNvSpPr>
                <a:spLocks/>
              </p:cNvSpPr>
              <p:nvPr/>
            </p:nvSpPr>
            <p:spPr bwMode="auto">
              <a:xfrm>
                <a:off x="4937" y="2086"/>
                <a:ext cx="93" cy="131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76" y="33"/>
                  </a:cxn>
                  <a:cxn ang="0">
                    <a:pos x="83" y="48"/>
                  </a:cxn>
                  <a:cxn ang="0">
                    <a:pos x="87" y="62"/>
                  </a:cxn>
                  <a:cxn ang="0">
                    <a:pos x="91" y="76"/>
                  </a:cxn>
                  <a:cxn ang="0">
                    <a:pos x="94" y="89"/>
                  </a:cxn>
                  <a:cxn ang="0">
                    <a:pos x="98" y="104"/>
                  </a:cxn>
                  <a:cxn ang="0">
                    <a:pos x="102" y="120"/>
                  </a:cxn>
                  <a:cxn ang="0">
                    <a:pos x="109" y="137"/>
                  </a:cxn>
                  <a:cxn ang="0">
                    <a:pos x="119" y="153"/>
                  </a:cxn>
                  <a:cxn ang="0">
                    <a:pos x="130" y="168"/>
                  </a:cxn>
                  <a:cxn ang="0">
                    <a:pos x="143" y="182"/>
                  </a:cxn>
                  <a:cxn ang="0">
                    <a:pos x="154" y="194"/>
                  </a:cxn>
                  <a:cxn ang="0">
                    <a:pos x="166" y="206"/>
                  </a:cxn>
                  <a:cxn ang="0">
                    <a:pos x="175" y="218"/>
                  </a:cxn>
                  <a:cxn ang="0">
                    <a:pos x="183" y="231"/>
                  </a:cxn>
                  <a:cxn ang="0">
                    <a:pos x="187" y="245"/>
                  </a:cxn>
                  <a:cxn ang="0">
                    <a:pos x="187" y="255"/>
                  </a:cxn>
                  <a:cxn ang="0">
                    <a:pos x="183" y="261"/>
                  </a:cxn>
                  <a:cxn ang="0">
                    <a:pos x="177" y="261"/>
                  </a:cxn>
                  <a:cxn ang="0">
                    <a:pos x="170" y="259"/>
                  </a:cxn>
                  <a:cxn ang="0">
                    <a:pos x="161" y="254"/>
                  </a:cxn>
                  <a:cxn ang="0">
                    <a:pos x="151" y="247"/>
                  </a:cxn>
                  <a:cxn ang="0">
                    <a:pos x="142" y="241"/>
                  </a:cxn>
                  <a:cxn ang="0">
                    <a:pos x="134" y="237"/>
                  </a:cxn>
                  <a:cxn ang="0">
                    <a:pos x="124" y="232"/>
                  </a:cxn>
                  <a:cxn ang="0">
                    <a:pos x="113" y="225"/>
                  </a:cxn>
                  <a:cxn ang="0">
                    <a:pos x="100" y="217"/>
                  </a:cxn>
                  <a:cxn ang="0">
                    <a:pos x="86" y="207"/>
                  </a:cxn>
                  <a:cxn ang="0">
                    <a:pos x="71" y="196"/>
                  </a:cxn>
                  <a:cxn ang="0">
                    <a:pos x="56" y="184"/>
                  </a:cxn>
                  <a:cxn ang="0">
                    <a:pos x="44" y="171"/>
                  </a:cxn>
                  <a:cxn ang="0">
                    <a:pos x="32" y="156"/>
                  </a:cxn>
                  <a:cxn ang="0">
                    <a:pos x="31" y="155"/>
                  </a:cxn>
                  <a:cxn ang="0">
                    <a:pos x="31" y="154"/>
                  </a:cxn>
                  <a:cxn ang="0">
                    <a:pos x="31" y="154"/>
                  </a:cxn>
                  <a:cxn ang="0">
                    <a:pos x="30" y="153"/>
                  </a:cxn>
                  <a:cxn ang="0">
                    <a:pos x="24" y="146"/>
                  </a:cxn>
                  <a:cxn ang="0">
                    <a:pos x="14" y="126"/>
                  </a:cxn>
                  <a:cxn ang="0">
                    <a:pos x="3" y="99"/>
                  </a:cxn>
                  <a:cxn ang="0">
                    <a:pos x="0" y="62"/>
                  </a:cxn>
                  <a:cxn ang="0">
                    <a:pos x="2" y="43"/>
                  </a:cxn>
                  <a:cxn ang="0">
                    <a:pos x="7" y="27"/>
                  </a:cxn>
                  <a:cxn ang="0">
                    <a:pos x="14" y="13"/>
                  </a:cxn>
                  <a:cxn ang="0">
                    <a:pos x="22" y="4"/>
                  </a:cxn>
                  <a:cxn ang="0">
                    <a:pos x="32" y="0"/>
                  </a:cxn>
                  <a:cxn ang="0">
                    <a:pos x="43" y="0"/>
                  </a:cxn>
                  <a:cxn ang="0">
                    <a:pos x="54" y="5"/>
                  </a:cxn>
                  <a:cxn ang="0">
                    <a:pos x="66" y="18"/>
                  </a:cxn>
                </a:cxnLst>
                <a:rect l="0" t="0" r="r" b="b"/>
                <a:pathLst>
                  <a:path w="187" h="261">
                    <a:moveTo>
                      <a:pt x="66" y="18"/>
                    </a:moveTo>
                    <a:lnTo>
                      <a:pt x="76" y="33"/>
                    </a:lnTo>
                    <a:lnTo>
                      <a:pt x="83" y="48"/>
                    </a:lnTo>
                    <a:lnTo>
                      <a:pt x="87" y="62"/>
                    </a:lnTo>
                    <a:lnTo>
                      <a:pt x="91" y="76"/>
                    </a:lnTo>
                    <a:lnTo>
                      <a:pt x="94" y="89"/>
                    </a:lnTo>
                    <a:lnTo>
                      <a:pt x="98" y="104"/>
                    </a:lnTo>
                    <a:lnTo>
                      <a:pt x="102" y="120"/>
                    </a:lnTo>
                    <a:lnTo>
                      <a:pt x="109" y="137"/>
                    </a:lnTo>
                    <a:lnTo>
                      <a:pt x="119" y="153"/>
                    </a:lnTo>
                    <a:lnTo>
                      <a:pt x="130" y="168"/>
                    </a:lnTo>
                    <a:lnTo>
                      <a:pt x="143" y="182"/>
                    </a:lnTo>
                    <a:lnTo>
                      <a:pt x="154" y="194"/>
                    </a:lnTo>
                    <a:lnTo>
                      <a:pt x="166" y="206"/>
                    </a:lnTo>
                    <a:lnTo>
                      <a:pt x="175" y="218"/>
                    </a:lnTo>
                    <a:lnTo>
                      <a:pt x="183" y="231"/>
                    </a:lnTo>
                    <a:lnTo>
                      <a:pt x="187" y="245"/>
                    </a:lnTo>
                    <a:lnTo>
                      <a:pt x="187" y="255"/>
                    </a:lnTo>
                    <a:lnTo>
                      <a:pt x="183" y="261"/>
                    </a:lnTo>
                    <a:lnTo>
                      <a:pt x="177" y="261"/>
                    </a:lnTo>
                    <a:lnTo>
                      <a:pt x="170" y="259"/>
                    </a:lnTo>
                    <a:lnTo>
                      <a:pt x="161" y="254"/>
                    </a:lnTo>
                    <a:lnTo>
                      <a:pt x="151" y="247"/>
                    </a:lnTo>
                    <a:lnTo>
                      <a:pt x="142" y="241"/>
                    </a:lnTo>
                    <a:lnTo>
                      <a:pt x="134" y="237"/>
                    </a:lnTo>
                    <a:lnTo>
                      <a:pt x="124" y="232"/>
                    </a:lnTo>
                    <a:lnTo>
                      <a:pt x="113" y="225"/>
                    </a:lnTo>
                    <a:lnTo>
                      <a:pt x="100" y="217"/>
                    </a:lnTo>
                    <a:lnTo>
                      <a:pt x="86" y="207"/>
                    </a:lnTo>
                    <a:lnTo>
                      <a:pt x="71" y="196"/>
                    </a:lnTo>
                    <a:lnTo>
                      <a:pt x="56" y="184"/>
                    </a:lnTo>
                    <a:lnTo>
                      <a:pt x="44" y="171"/>
                    </a:lnTo>
                    <a:lnTo>
                      <a:pt x="32" y="156"/>
                    </a:lnTo>
                    <a:lnTo>
                      <a:pt x="31" y="155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0" y="153"/>
                    </a:lnTo>
                    <a:lnTo>
                      <a:pt x="24" y="146"/>
                    </a:lnTo>
                    <a:lnTo>
                      <a:pt x="14" y="126"/>
                    </a:lnTo>
                    <a:lnTo>
                      <a:pt x="3" y="99"/>
                    </a:lnTo>
                    <a:lnTo>
                      <a:pt x="0" y="62"/>
                    </a:lnTo>
                    <a:lnTo>
                      <a:pt x="2" y="43"/>
                    </a:lnTo>
                    <a:lnTo>
                      <a:pt x="7" y="27"/>
                    </a:lnTo>
                    <a:lnTo>
                      <a:pt x="14" y="13"/>
                    </a:lnTo>
                    <a:lnTo>
                      <a:pt x="22" y="4"/>
                    </a:lnTo>
                    <a:lnTo>
                      <a:pt x="32" y="0"/>
                    </a:lnTo>
                    <a:lnTo>
                      <a:pt x="43" y="0"/>
                    </a:lnTo>
                    <a:lnTo>
                      <a:pt x="54" y="5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CE9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53"/>
              <p:cNvSpPr>
                <a:spLocks/>
              </p:cNvSpPr>
              <p:nvPr/>
            </p:nvSpPr>
            <p:spPr bwMode="auto">
              <a:xfrm>
                <a:off x="4938" y="2089"/>
                <a:ext cx="90" cy="126"/>
              </a:xfrm>
              <a:custGeom>
                <a:avLst/>
                <a:gdLst/>
                <a:ahLst/>
                <a:cxnLst>
                  <a:cxn ang="0">
                    <a:pos x="62" y="17"/>
                  </a:cxn>
                  <a:cxn ang="0">
                    <a:pos x="73" y="32"/>
                  </a:cxn>
                  <a:cxn ang="0">
                    <a:pos x="79" y="46"/>
                  </a:cxn>
                  <a:cxn ang="0">
                    <a:pos x="83" y="60"/>
                  </a:cxn>
                  <a:cxn ang="0">
                    <a:pos x="87" y="73"/>
                  </a:cxn>
                  <a:cxn ang="0">
                    <a:pos x="90" y="87"/>
                  </a:cxn>
                  <a:cxn ang="0">
                    <a:pos x="94" y="101"/>
                  </a:cxn>
                  <a:cxn ang="0">
                    <a:pos x="98" y="116"/>
                  </a:cxn>
                  <a:cxn ang="0">
                    <a:pos x="105" y="133"/>
                  </a:cxn>
                  <a:cxn ang="0">
                    <a:pos x="114" y="149"/>
                  </a:cxn>
                  <a:cxn ang="0">
                    <a:pos x="126" y="163"/>
                  </a:cxn>
                  <a:cxn ang="0">
                    <a:pos x="137" y="175"/>
                  </a:cxn>
                  <a:cxn ang="0">
                    <a:pos x="149" y="188"/>
                  </a:cxn>
                  <a:cxn ang="0">
                    <a:pos x="160" y="199"/>
                  </a:cxn>
                  <a:cxn ang="0">
                    <a:pos x="170" y="211"/>
                  </a:cxn>
                  <a:cxn ang="0">
                    <a:pos x="176" y="224"/>
                  </a:cxn>
                  <a:cxn ang="0">
                    <a:pos x="180" y="236"/>
                  </a:cxn>
                  <a:cxn ang="0">
                    <a:pos x="180" y="247"/>
                  </a:cxn>
                  <a:cxn ang="0">
                    <a:pos x="178" y="252"/>
                  </a:cxn>
                  <a:cxn ang="0">
                    <a:pos x="172" y="254"/>
                  </a:cxn>
                  <a:cxn ang="0">
                    <a:pos x="164" y="250"/>
                  </a:cxn>
                  <a:cxn ang="0">
                    <a:pos x="156" y="245"/>
                  </a:cxn>
                  <a:cxn ang="0">
                    <a:pos x="147" y="240"/>
                  </a:cxn>
                  <a:cxn ang="0">
                    <a:pos x="137" y="234"/>
                  </a:cxn>
                  <a:cxn ang="0">
                    <a:pos x="129" y="229"/>
                  </a:cxn>
                  <a:cxn ang="0">
                    <a:pos x="121" y="225"/>
                  </a:cxn>
                  <a:cxn ang="0">
                    <a:pos x="110" y="218"/>
                  </a:cxn>
                  <a:cxn ang="0">
                    <a:pos x="97" y="211"/>
                  </a:cxn>
                  <a:cxn ang="0">
                    <a:pos x="83" y="202"/>
                  </a:cxn>
                  <a:cxn ang="0">
                    <a:pos x="69" y="191"/>
                  </a:cxn>
                  <a:cxn ang="0">
                    <a:pos x="56" y="179"/>
                  </a:cxn>
                  <a:cxn ang="0">
                    <a:pos x="43" y="166"/>
                  </a:cxn>
                  <a:cxn ang="0">
                    <a:pos x="31" y="151"/>
                  </a:cxn>
                  <a:cxn ang="0">
                    <a:pos x="30" y="151"/>
                  </a:cxn>
                  <a:cxn ang="0">
                    <a:pos x="30" y="150"/>
                  </a:cxn>
                  <a:cxn ang="0">
                    <a:pos x="30" y="150"/>
                  </a:cxn>
                  <a:cxn ang="0">
                    <a:pos x="30" y="149"/>
                  </a:cxn>
                  <a:cxn ang="0">
                    <a:pos x="24" y="141"/>
                  </a:cxn>
                  <a:cxn ang="0">
                    <a:pos x="14" y="122"/>
                  </a:cxn>
                  <a:cxn ang="0">
                    <a:pos x="4" y="96"/>
                  </a:cxn>
                  <a:cxn ang="0">
                    <a:pos x="0" y="61"/>
                  </a:cxn>
                  <a:cxn ang="0">
                    <a:pos x="3" y="43"/>
                  </a:cxn>
                  <a:cxn ang="0">
                    <a:pos x="6" y="27"/>
                  </a:cxn>
                  <a:cxn ang="0">
                    <a:pos x="13" y="14"/>
                  </a:cxn>
                  <a:cxn ang="0">
                    <a:pos x="21" y="5"/>
                  </a:cxn>
                  <a:cxn ang="0">
                    <a:pos x="30" y="0"/>
                  </a:cxn>
                  <a:cxn ang="0">
                    <a:pos x="41" y="0"/>
                  </a:cxn>
                  <a:cxn ang="0">
                    <a:pos x="51" y="6"/>
                  </a:cxn>
                  <a:cxn ang="0">
                    <a:pos x="62" y="17"/>
                  </a:cxn>
                </a:cxnLst>
                <a:rect l="0" t="0" r="r" b="b"/>
                <a:pathLst>
                  <a:path w="180" h="254">
                    <a:moveTo>
                      <a:pt x="62" y="17"/>
                    </a:moveTo>
                    <a:lnTo>
                      <a:pt x="73" y="32"/>
                    </a:lnTo>
                    <a:lnTo>
                      <a:pt x="79" y="46"/>
                    </a:lnTo>
                    <a:lnTo>
                      <a:pt x="83" y="60"/>
                    </a:lnTo>
                    <a:lnTo>
                      <a:pt x="87" y="73"/>
                    </a:lnTo>
                    <a:lnTo>
                      <a:pt x="90" y="87"/>
                    </a:lnTo>
                    <a:lnTo>
                      <a:pt x="94" y="101"/>
                    </a:lnTo>
                    <a:lnTo>
                      <a:pt x="98" y="116"/>
                    </a:lnTo>
                    <a:lnTo>
                      <a:pt x="105" y="133"/>
                    </a:lnTo>
                    <a:lnTo>
                      <a:pt x="114" y="149"/>
                    </a:lnTo>
                    <a:lnTo>
                      <a:pt x="126" y="163"/>
                    </a:lnTo>
                    <a:lnTo>
                      <a:pt x="137" y="175"/>
                    </a:lnTo>
                    <a:lnTo>
                      <a:pt x="149" y="188"/>
                    </a:lnTo>
                    <a:lnTo>
                      <a:pt x="160" y="199"/>
                    </a:lnTo>
                    <a:lnTo>
                      <a:pt x="170" y="211"/>
                    </a:lnTo>
                    <a:lnTo>
                      <a:pt x="176" y="224"/>
                    </a:lnTo>
                    <a:lnTo>
                      <a:pt x="180" y="236"/>
                    </a:lnTo>
                    <a:lnTo>
                      <a:pt x="180" y="247"/>
                    </a:lnTo>
                    <a:lnTo>
                      <a:pt x="178" y="252"/>
                    </a:lnTo>
                    <a:lnTo>
                      <a:pt x="172" y="254"/>
                    </a:lnTo>
                    <a:lnTo>
                      <a:pt x="164" y="250"/>
                    </a:lnTo>
                    <a:lnTo>
                      <a:pt x="156" y="245"/>
                    </a:lnTo>
                    <a:lnTo>
                      <a:pt x="147" y="240"/>
                    </a:lnTo>
                    <a:lnTo>
                      <a:pt x="137" y="234"/>
                    </a:lnTo>
                    <a:lnTo>
                      <a:pt x="129" y="229"/>
                    </a:lnTo>
                    <a:lnTo>
                      <a:pt x="121" y="225"/>
                    </a:lnTo>
                    <a:lnTo>
                      <a:pt x="110" y="218"/>
                    </a:lnTo>
                    <a:lnTo>
                      <a:pt x="97" y="211"/>
                    </a:lnTo>
                    <a:lnTo>
                      <a:pt x="83" y="202"/>
                    </a:lnTo>
                    <a:lnTo>
                      <a:pt x="69" y="191"/>
                    </a:lnTo>
                    <a:lnTo>
                      <a:pt x="56" y="179"/>
                    </a:lnTo>
                    <a:lnTo>
                      <a:pt x="43" y="166"/>
                    </a:lnTo>
                    <a:lnTo>
                      <a:pt x="31" y="151"/>
                    </a:lnTo>
                    <a:lnTo>
                      <a:pt x="30" y="151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30" y="149"/>
                    </a:lnTo>
                    <a:lnTo>
                      <a:pt x="24" y="141"/>
                    </a:lnTo>
                    <a:lnTo>
                      <a:pt x="14" y="122"/>
                    </a:lnTo>
                    <a:lnTo>
                      <a:pt x="4" y="96"/>
                    </a:lnTo>
                    <a:lnTo>
                      <a:pt x="0" y="61"/>
                    </a:lnTo>
                    <a:lnTo>
                      <a:pt x="3" y="43"/>
                    </a:lnTo>
                    <a:lnTo>
                      <a:pt x="6" y="27"/>
                    </a:lnTo>
                    <a:lnTo>
                      <a:pt x="13" y="14"/>
                    </a:lnTo>
                    <a:lnTo>
                      <a:pt x="21" y="5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51" y="6"/>
                    </a:lnTo>
                    <a:lnTo>
                      <a:pt x="62" y="17"/>
                    </a:lnTo>
                    <a:close/>
                  </a:path>
                </a:pathLst>
              </a:custGeom>
              <a:solidFill>
                <a:srgbClr val="C68C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54"/>
              <p:cNvSpPr>
                <a:spLocks/>
              </p:cNvSpPr>
              <p:nvPr/>
            </p:nvSpPr>
            <p:spPr bwMode="auto">
              <a:xfrm>
                <a:off x="4939" y="2090"/>
                <a:ext cx="87" cy="123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71" y="31"/>
                  </a:cxn>
                  <a:cxn ang="0">
                    <a:pos x="76" y="44"/>
                  </a:cxn>
                  <a:cxn ang="0">
                    <a:pos x="81" y="57"/>
                  </a:cxn>
                  <a:cxn ang="0">
                    <a:pos x="84" y="70"/>
                  </a:cxn>
                  <a:cxn ang="0">
                    <a:pos x="87" y="84"/>
                  </a:cxn>
                  <a:cxn ang="0">
                    <a:pos x="90" y="97"/>
                  </a:cxn>
                  <a:cxn ang="0">
                    <a:pos x="95" y="112"/>
                  </a:cxn>
                  <a:cxn ang="0">
                    <a:pos x="102" y="127"/>
                  </a:cxn>
                  <a:cxn ang="0">
                    <a:pos x="111" y="142"/>
                  </a:cxn>
                  <a:cxn ang="0">
                    <a:pos x="121" y="157"/>
                  </a:cxn>
                  <a:cxn ang="0">
                    <a:pos x="133" y="170"/>
                  </a:cxn>
                  <a:cxn ang="0">
                    <a:pos x="144" y="182"/>
                  </a:cxn>
                  <a:cxn ang="0">
                    <a:pos x="155" y="193"/>
                  </a:cxn>
                  <a:cxn ang="0">
                    <a:pos x="164" y="205"/>
                  </a:cxn>
                  <a:cxn ang="0">
                    <a:pos x="171" y="216"/>
                  </a:cxn>
                  <a:cxn ang="0">
                    <a:pos x="174" y="229"/>
                  </a:cxn>
                  <a:cxn ang="0">
                    <a:pos x="174" y="239"/>
                  </a:cxn>
                  <a:cxn ang="0">
                    <a:pos x="172" y="244"/>
                  </a:cxn>
                  <a:cxn ang="0">
                    <a:pos x="166" y="245"/>
                  </a:cxn>
                  <a:cxn ang="0">
                    <a:pos x="159" y="243"/>
                  </a:cxn>
                  <a:cxn ang="0">
                    <a:pos x="151" y="238"/>
                  </a:cxn>
                  <a:cxn ang="0">
                    <a:pos x="142" y="232"/>
                  </a:cxn>
                  <a:cxn ang="0">
                    <a:pos x="134" y="226"/>
                  </a:cxn>
                  <a:cxn ang="0">
                    <a:pos x="126" y="222"/>
                  </a:cxn>
                  <a:cxn ang="0">
                    <a:pos x="118" y="217"/>
                  </a:cxn>
                  <a:cxn ang="0">
                    <a:pos x="108" y="212"/>
                  </a:cxn>
                  <a:cxn ang="0">
                    <a:pos x="95" y="203"/>
                  </a:cxn>
                  <a:cxn ang="0">
                    <a:pos x="82" y="194"/>
                  </a:cxn>
                  <a:cxn ang="0">
                    <a:pos x="68" y="184"/>
                  </a:cxn>
                  <a:cxn ang="0">
                    <a:pos x="55" y="172"/>
                  </a:cxn>
                  <a:cxn ang="0">
                    <a:pos x="42" y="160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0" y="146"/>
                  </a:cxn>
                  <a:cxn ang="0">
                    <a:pos x="30" y="145"/>
                  </a:cxn>
                  <a:cxn ang="0">
                    <a:pos x="25" y="137"/>
                  </a:cxn>
                  <a:cxn ang="0">
                    <a:pos x="14" y="119"/>
                  </a:cxn>
                  <a:cxn ang="0">
                    <a:pos x="4" y="93"/>
                  </a:cxn>
                  <a:cxn ang="0">
                    <a:pos x="0" y="59"/>
                  </a:cxn>
                  <a:cxn ang="0">
                    <a:pos x="3" y="41"/>
                  </a:cxn>
                  <a:cxn ang="0">
                    <a:pos x="6" y="25"/>
                  </a:cxn>
                  <a:cxn ang="0">
                    <a:pos x="13" y="13"/>
                  </a:cxn>
                  <a:cxn ang="0">
                    <a:pos x="21" y="4"/>
                  </a:cxn>
                  <a:cxn ang="0">
                    <a:pos x="29" y="0"/>
                  </a:cxn>
                  <a:cxn ang="0">
                    <a:pos x="40" y="0"/>
                  </a:cxn>
                  <a:cxn ang="0">
                    <a:pos x="50" y="5"/>
                  </a:cxn>
                  <a:cxn ang="0">
                    <a:pos x="61" y="17"/>
                  </a:cxn>
                </a:cxnLst>
                <a:rect l="0" t="0" r="r" b="b"/>
                <a:pathLst>
                  <a:path w="174" h="245">
                    <a:moveTo>
                      <a:pt x="61" y="17"/>
                    </a:moveTo>
                    <a:lnTo>
                      <a:pt x="71" y="31"/>
                    </a:lnTo>
                    <a:lnTo>
                      <a:pt x="76" y="44"/>
                    </a:lnTo>
                    <a:lnTo>
                      <a:pt x="81" y="57"/>
                    </a:lnTo>
                    <a:lnTo>
                      <a:pt x="84" y="70"/>
                    </a:lnTo>
                    <a:lnTo>
                      <a:pt x="87" y="84"/>
                    </a:lnTo>
                    <a:lnTo>
                      <a:pt x="90" y="97"/>
                    </a:lnTo>
                    <a:lnTo>
                      <a:pt x="95" y="112"/>
                    </a:lnTo>
                    <a:lnTo>
                      <a:pt x="102" y="127"/>
                    </a:lnTo>
                    <a:lnTo>
                      <a:pt x="111" y="142"/>
                    </a:lnTo>
                    <a:lnTo>
                      <a:pt x="121" y="157"/>
                    </a:lnTo>
                    <a:lnTo>
                      <a:pt x="133" y="170"/>
                    </a:lnTo>
                    <a:lnTo>
                      <a:pt x="144" y="182"/>
                    </a:lnTo>
                    <a:lnTo>
                      <a:pt x="155" y="193"/>
                    </a:lnTo>
                    <a:lnTo>
                      <a:pt x="164" y="205"/>
                    </a:lnTo>
                    <a:lnTo>
                      <a:pt x="171" y="216"/>
                    </a:lnTo>
                    <a:lnTo>
                      <a:pt x="174" y="229"/>
                    </a:lnTo>
                    <a:lnTo>
                      <a:pt x="174" y="239"/>
                    </a:lnTo>
                    <a:lnTo>
                      <a:pt x="172" y="244"/>
                    </a:lnTo>
                    <a:lnTo>
                      <a:pt x="166" y="245"/>
                    </a:lnTo>
                    <a:lnTo>
                      <a:pt x="159" y="243"/>
                    </a:lnTo>
                    <a:lnTo>
                      <a:pt x="151" y="238"/>
                    </a:lnTo>
                    <a:lnTo>
                      <a:pt x="142" y="232"/>
                    </a:lnTo>
                    <a:lnTo>
                      <a:pt x="134" y="226"/>
                    </a:lnTo>
                    <a:lnTo>
                      <a:pt x="126" y="222"/>
                    </a:lnTo>
                    <a:lnTo>
                      <a:pt x="118" y="217"/>
                    </a:lnTo>
                    <a:lnTo>
                      <a:pt x="108" y="212"/>
                    </a:lnTo>
                    <a:lnTo>
                      <a:pt x="95" y="203"/>
                    </a:lnTo>
                    <a:lnTo>
                      <a:pt x="82" y="194"/>
                    </a:lnTo>
                    <a:lnTo>
                      <a:pt x="68" y="184"/>
                    </a:lnTo>
                    <a:lnTo>
                      <a:pt x="55" y="172"/>
                    </a:lnTo>
                    <a:lnTo>
                      <a:pt x="42" y="160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30" y="145"/>
                    </a:lnTo>
                    <a:lnTo>
                      <a:pt x="25" y="137"/>
                    </a:lnTo>
                    <a:lnTo>
                      <a:pt x="14" y="119"/>
                    </a:lnTo>
                    <a:lnTo>
                      <a:pt x="4" y="93"/>
                    </a:lnTo>
                    <a:lnTo>
                      <a:pt x="0" y="59"/>
                    </a:lnTo>
                    <a:lnTo>
                      <a:pt x="3" y="41"/>
                    </a:lnTo>
                    <a:lnTo>
                      <a:pt x="6" y="25"/>
                    </a:lnTo>
                    <a:lnTo>
                      <a:pt x="13" y="13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0" y="5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BC77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55"/>
              <p:cNvSpPr>
                <a:spLocks/>
              </p:cNvSpPr>
              <p:nvPr/>
            </p:nvSpPr>
            <p:spPr bwMode="auto">
              <a:xfrm>
                <a:off x="4940" y="2091"/>
                <a:ext cx="83" cy="119"/>
              </a:xfrm>
              <a:custGeom>
                <a:avLst/>
                <a:gdLst/>
                <a:ahLst/>
                <a:cxnLst>
                  <a:cxn ang="0">
                    <a:pos x="57" y="16"/>
                  </a:cxn>
                  <a:cxn ang="0">
                    <a:pos x="67" y="30"/>
                  </a:cxn>
                  <a:cxn ang="0">
                    <a:pos x="72" y="42"/>
                  </a:cxn>
                  <a:cxn ang="0">
                    <a:pos x="77" y="55"/>
                  </a:cxn>
                  <a:cxn ang="0">
                    <a:pos x="80" y="68"/>
                  </a:cxn>
                  <a:cxn ang="0">
                    <a:pos x="83" y="81"/>
                  </a:cxn>
                  <a:cxn ang="0">
                    <a:pos x="86" y="94"/>
                  </a:cxn>
                  <a:cxn ang="0">
                    <a:pos x="90" y="108"/>
                  </a:cxn>
                  <a:cxn ang="0">
                    <a:pos x="96" y="123"/>
                  </a:cxn>
                  <a:cxn ang="0">
                    <a:pos x="106" y="138"/>
                  </a:cxn>
                  <a:cxn ang="0">
                    <a:pos x="116" y="152"/>
                  </a:cxn>
                  <a:cxn ang="0">
                    <a:pos x="126" y="163"/>
                  </a:cxn>
                  <a:cxn ang="0">
                    <a:pos x="138" y="175"/>
                  </a:cxn>
                  <a:cxn ang="0">
                    <a:pos x="148" y="186"/>
                  </a:cxn>
                  <a:cxn ang="0">
                    <a:pos x="156" y="197"/>
                  </a:cxn>
                  <a:cxn ang="0">
                    <a:pos x="163" y="208"/>
                  </a:cxn>
                  <a:cxn ang="0">
                    <a:pos x="167" y="221"/>
                  </a:cxn>
                  <a:cxn ang="0">
                    <a:pos x="167" y="231"/>
                  </a:cxn>
                  <a:cxn ang="0">
                    <a:pos x="164" y="236"/>
                  </a:cxn>
                  <a:cxn ang="0">
                    <a:pos x="160" y="237"/>
                  </a:cxn>
                  <a:cxn ang="0">
                    <a:pos x="153" y="235"/>
                  </a:cxn>
                  <a:cxn ang="0">
                    <a:pos x="145" y="230"/>
                  </a:cxn>
                  <a:cxn ang="0">
                    <a:pos x="137" y="224"/>
                  </a:cxn>
                  <a:cxn ang="0">
                    <a:pos x="129" y="220"/>
                  </a:cxn>
                  <a:cxn ang="0">
                    <a:pos x="121" y="215"/>
                  </a:cxn>
                  <a:cxn ang="0">
                    <a:pos x="113" y="211"/>
                  </a:cxn>
                  <a:cxn ang="0">
                    <a:pos x="102" y="205"/>
                  </a:cxn>
                  <a:cxn ang="0">
                    <a:pos x="91" y="197"/>
                  </a:cxn>
                  <a:cxn ang="0">
                    <a:pos x="78" y="189"/>
                  </a:cxn>
                  <a:cxn ang="0">
                    <a:pos x="65" y="178"/>
                  </a:cxn>
                  <a:cxn ang="0">
                    <a:pos x="53" y="168"/>
                  </a:cxn>
                  <a:cxn ang="0">
                    <a:pos x="40" y="155"/>
                  </a:cxn>
                  <a:cxn ang="0">
                    <a:pos x="30" y="142"/>
                  </a:cxn>
                  <a:cxn ang="0">
                    <a:pos x="30" y="142"/>
                  </a:cxn>
                  <a:cxn ang="0">
                    <a:pos x="30" y="140"/>
                  </a:cxn>
                  <a:cxn ang="0">
                    <a:pos x="29" y="140"/>
                  </a:cxn>
                  <a:cxn ang="0">
                    <a:pos x="29" y="140"/>
                  </a:cxn>
                  <a:cxn ang="0">
                    <a:pos x="23" y="132"/>
                  </a:cxn>
                  <a:cxn ang="0">
                    <a:pos x="12" y="115"/>
                  </a:cxn>
                  <a:cxn ang="0">
                    <a:pos x="3" y="90"/>
                  </a:cxn>
                  <a:cxn ang="0">
                    <a:pos x="0" y="57"/>
                  </a:cxn>
                  <a:cxn ang="0">
                    <a:pos x="1" y="40"/>
                  </a:cxn>
                  <a:cxn ang="0">
                    <a:pos x="5" y="25"/>
                  </a:cxn>
                  <a:cxn ang="0">
                    <a:pos x="11" y="13"/>
                  </a:cxn>
                  <a:cxn ang="0">
                    <a:pos x="18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7" y="4"/>
                  </a:cxn>
                  <a:cxn ang="0">
                    <a:pos x="57" y="16"/>
                  </a:cxn>
                </a:cxnLst>
                <a:rect l="0" t="0" r="r" b="b"/>
                <a:pathLst>
                  <a:path w="167" h="237">
                    <a:moveTo>
                      <a:pt x="57" y="16"/>
                    </a:moveTo>
                    <a:lnTo>
                      <a:pt x="67" y="30"/>
                    </a:lnTo>
                    <a:lnTo>
                      <a:pt x="72" y="42"/>
                    </a:lnTo>
                    <a:lnTo>
                      <a:pt x="77" y="55"/>
                    </a:lnTo>
                    <a:lnTo>
                      <a:pt x="80" y="68"/>
                    </a:lnTo>
                    <a:lnTo>
                      <a:pt x="83" y="81"/>
                    </a:lnTo>
                    <a:lnTo>
                      <a:pt x="86" y="94"/>
                    </a:lnTo>
                    <a:lnTo>
                      <a:pt x="90" y="108"/>
                    </a:lnTo>
                    <a:lnTo>
                      <a:pt x="96" y="123"/>
                    </a:lnTo>
                    <a:lnTo>
                      <a:pt x="106" y="138"/>
                    </a:lnTo>
                    <a:lnTo>
                      <a:pt x="116" y="152"/>
                    </a:lnTo>
                    <a:lnTo>
                      <a:pt x="126" y="163"/>
                    </a:lnTo>
                    <a:lnTo>
                      <a:pt x="138" y="175"/>
                    </a:lnTo>
                    <a:lnTo>
                      <a:pt x="148" y="186"/>
                    </a:lnTo>
                    <a:lnTo>
                      <a:pt x="156" y="197"/>
                    </a:lnTo>
                    <a:lnTo>
                      <a:pt x="163" y="208"/>
                    </a:lnTo>
                    <a:lnTo>
                      <a:pt x="167" y="221"/>
                    </a:lnTo>
                    <a:lnTo>
                      <a:pt x="167" y="231"/>
                    </a:lnTo>
                    <a:lnTo>
                      <a:pt x="164" y="236"/>
                    </a:lnTo>
                    <a:lnTo>
                      <a:pt x="160" y="237"/>
                    </a:lnTo>
                    <a:lnTo>
                      <a:pt x="153" y="235"/>
                    </a:lnTo>
                    <a:lnTo>
                      <a:pt x="145" y="230"/>
                    </a:lnTo>
                    <a:lnTo>
                      <a:pt x="137" y="224"/>
                    </a:lnTo>
                    <a:lnTo>
                      <a:pt x="129" y="220"/>
                    </a:lnTo>
                    <a:lnTo>
                      <a:pt x="121" y="215"/>
                    </a:lnTo>
                    <a:lnTo>
                      <a:pt x="113" y="211"/>
                    </a:lnTo>
                    <a:lnTo>
                      <a:pt x="102" y="205"/>
                    </a:lnTo>
                    <a:lnTo>
                      <a:pt x="91" y="197"/>
                    </a:lnTo>
                    <a:lnTo>
                      <a:pt x="78" y="189"/>
                    </a:lnTo>
                    <a:lnTo>
                      <a:pt x="65" y="178"/>
                    </a:lnTo>
                    <a:lnTo>
                      <a:pt x="53" y="168"/>
                    </a:lnTo>
                    <a:lnTo>
                      <a:pt x="40" y="155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30" y="14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3" y="132"/>
                    </a:lnTo>
                    <a:lnTo>
                      <a:pt x="12" y="115"/>
                    </a:lnTo>
                    <a:lnTo>
                      <a:pt x="3" y="90"/>
                    </a:lnTo>
                    <a:lnTo>
                      <a:pt x="0" y="57"/>
                    </a:lnTo>
                    <a:lnTo>
                      <a:pt x="1" y="40"/>
                    </a:lnTo>
                    <a:lnTo>
                      <a:pt x="5" y="25"/>
                    </a:lnTo>
                    <a:lnTo>
                      <a:pt x="11" y="13"/>
                    </a:lnTo>
                    <a:lnTo>
                      <a:pt x="18" y="3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7" y="4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B26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56"/>
              <p:cNvSpPr>
                <a:spLocks/>
              </p:cNvSpPr>
              <p:nvPr/>
            </p:nvSpPr>
            <p:spPr bwMode="auto">
              <a:xfrm>
                <a:off x="4941" y="2093"/>
                <a:ext cx="80" cy="115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63" y="29"/>
                  </a:cxn>
                  <a:cxn ang="0">
                    <a:pos x="69" y="42"/>
                  </a:cxn>
                  <a:cxn ang="0">
                    <a:pos x="74" y="54"/>
                  </a:cxn>
                  <a:cxn ang="0">
                    <a:pos x="76" y="66"/>
                  </a:cxn>
                  <a:cxn ang="0">
                    <a:pos x="79" y="79"/>
                  </a:cxn>
                  <a:cxn ang="0">
                    <a:pos x="82" y="92"/>
                  </a:cxn>
                  <a:cxn ang="0">
                    <a:pos x="86" y="105"/>
                  </a:cxn>
                  <a:cxn ang="0">
                    <a:pos x="93" y="120"/>
                  </a:cxn>
                  <a:cxn ang="0">
                    <a:pos x="101" y="134"/>
                  </a:cxn>
                  <a:cxn ang="0">
                    <a:pos x="112" y="147"/>
                  </a:cxn>
                  <a:cxn ang="0">
                    <a:pos x="122" y="159"/>
                  </a:cxn>
                  <a:cxn ang="0">
                    <a:pos x="132" y="170"/>
                  </a:cxn>
                  <a:cxn ang="0">
                    <a:pos x="142" y="181"/>
                  </a:cxn>
                  <a:cxn ang="0">
                    <a:pos x="150" y="192"/>
                  </a:cxn>
                  <a:cxn ang="0">
                    <a:pos x="157" y="203"/>
                  </a:cxn>
                  <a:cxn ang="0">
                    <a:pos x="160" y="215"/>
                  </a:cxn>
                  <a:cxn ang="0">
                    <a:pos x="160" y="224"/>
                  </a:cxn>
                  <a:cxn ang="0">
                    <a:pos x="158" y="230"/>
                  </a:cxn>
                  <a:cxn ang="0">
                    <a:pos x="153" y="230"/>
                  </a:cxn>
                  <a:cxn ang="0">
                    <a:pos x="147" y="227"/>
                  </a:cxn>
                  <a:cxn ang="0">
                    <a:pos x="139" y="224"/>
                  </a:cxn>
                  <a:cxn ang="0">
                    <a:pos x="131" y="218"/>
                  </a:cxn>
                  <a:cxn ang="0">
                    <a:pos x="123" y="213"/>
                  </a:cxn>
                  <a:cxn ang="0">
                    <a:pos x="116" y="209"/>
                  </a:cxn>
                  <a:cxn ang="0">
                    <a:pos x="109" y="204"/>
                  </a:cxn>
                  <a:cxn ang="0">
                    <a:pos x="99" y="198"/>
                  </a:cxn>
                  <a:cxn ang="0">
                    <a:pos x="88" y="192"/>
                  </a:cxn>
                  <a:cxn ang="0">
                    <a:pos x="76" y="183"/>
                  </a:cxn>
                  <a:cxn ang="0">
                    <a:pos x="63" y="174"/>
                  </a:cxn>
                  <a:cxn ang="0">
                    <a:pos x="51" y="163"/>
                  </a:cxn>
                  <a:cxn ang="0">
                    <a:pos x="39" y="151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8" y="137"/>
                  </a:cxn>
                  <a:cxn ang="0">
                    <a:pos x="22" y="129"/>
                  </a:cxn>
                  <a:cxn ang="0">
                    <a:pos x="13" y="112"/>
                  </a:cxn>
                  <a:cxn ang="0">
                    <a:pos x="3" y="88"/>
                  </a:cxn>
                  <a:cxn ang="0">
                    <a:pos x="0" y="57"/>
                  </a:cxn>
                  <a:cxn ang="0">
                    <a:pos x="1" y="39"/>
                  </a:cxn>
                  <a:cxn ang="0">
                    <a:pos x="5" y="25"/>
                  </a:cxn>
                  <a:cxn ang="0">
                    <a:pos x="10" y="13"/>
                  </a:cxn>
                  <a:cxn ang="0">
                    <a:pos x="17" y="5"/>
                  </a:cxn>
                  <a:cxn ang="0">
                    <a:pos x="25" y="0"/>
                  </a:cxn>
                  <a:cxn ang="0">
                    <a:pos x="35" y="0"/>
                  </a:cxn>
                  <a:cxn ang="0">
                    <a:pos x="44" y="6"/>
                  </a:cxn>
                  <a:cxn ang="0">
                    <a:pos x="54" y="16"/>
                  </a:cxn>
                </a:cxnLst>
                <a:rect l="0" t="0" r="r" b="b"/>
                <a:pathLst>
                  <a:path w="160" h="230">
                    <a:moveTo>
                      <a:pt x="54" y="16"/>
                    </a:moveTo>
                    <a:lnTo>
                      <a:pt x="63" y="29"/>
                    </a:lnTo>
                    <a:lnTo>
                      <a:pt x="69" y="42"/>
                    </a:lnTo>
                    <a:lnTo>
                      <a:pt x="74" y="54"/>
                    </a:lnTo>
                    <a:lnTo>
                      <a:pt x="76" y="66"/>
                    </a:lnTo>
                    <a:lnTo>
                      <a:pt x="79" y="79"/>
                    </a:lnTo>
                    <a:lnTo>
                      <a:pt x="82" y="92"/>
                    </a:lnTo>
                    <a:lnTo>
                      <a:pt x="86" y="105"/>
                    </a:lnTo>
                    <a:lnTo>
                      <a:pt x="93" y="120"/>
                    </a:lnTo>
                    <a:lnTo>
                      <a:pt x="101" y="134"/>
                    </a:lnTo>
                    <a:lnTo>
                      <a:pt x="112" y="147"/>
                    </a:lnTo>
                    <a:lnTo>
                      <a:pt x="122" y="159"/>
                    </a:lnTo>
                    <a:lnTo>
                      <a:pt x="132" y="170"/>
                    </a:lnTo>
                    <a:lnTo>
                      <a:pt x="142" y="181"/>
                    </a:lnTo>
                    <a:lnTo>
                      <a:pt x="150" y="192"/>
                    </a:lnTo>
                    <a:lnTo>
                      <a:pt x="157" y="203"/>
                    </a:lnTo>
                    <a:lnTo>
                      <a:pt x="160" y="215"/>
                    </a:lnTo>
                    <a:lnTo>
                      <a:pt x="160" y="224"/>
                    </a:lnTo>
                    <a:lnTo>
                      <a:pt x="158" y="230"/>
                    </a:lnTo>
                    <a:lnTo>
                      <a:pt x="153" y="230"/>
                    </a:lnTo>
                    <a:lnTo>
                      <a:pt x="147" y="227"/>
                    </a:lnTo>
                    <a:lnTo>
                      <a:pt x="139" y="224"/>
                    </a:lnTo>
                    <a:lnTo>
                      <a:pt x="131" y="218"/>
                    </a:lnTo>
                    <a:lnTo>
                      <a:pt x="123" y="213"/>
                    </a:lnTo>
                    <a:lnTo>
                      <a:pt x="116" y="209"/>
                    </a:lnTo>
                    <a:lnTo>
                      <a:pt x="109" y="204"/>
                    </a:lnTo>
                    <a:lnTo>
                      <a:pt x="99" y="198"/>
                    </a:lnTo>
                    <a:lnTo>
                      <a:pt x="88" y="192"/>
                    </a:lnTo>
                    <a:lnTo>
                      <a:pt x="76" y="183"/>
                    </a:lnTo>
                    <a:lnTo>
                      <a:pt x="63" y="174"/>
                    </a:lnTo>
                    <a:lnTo>
                      <a:pt x="51" y="163"/>
                    </a:lnTo>
                    <a:lnTo>
                      <a:pt x="39" y="15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2" y="129"/>
                    </a:lnTo>
                    <a:lnTo>
                      <a:pt x="13" y="112"/>
                    </a:lnTo>
                    <a:lnTo>
                      <a:pt x="3" y="88"/>
                    </a:lnTo>
                    <a:lnTo>
                      <a:pt x="0" y="57"/>
                    </a:lnTo>
                    <a:lnTo>
                      <a:pt x="1" y="39"/>
                    </a:lnTo>
                    <a:lnTo>
                      <a:pt x="5" y="25"/>
                    </a:lnTo>
                    <a:lnTo>
                      <a:pt x="10" y="13"/>
                    </a:lnTo>
                    <a:lnTo>
                      <a:pt x="17" y="5"/>
                    </a:lnTo>
                    <a:lnTo>
                      <a:pt x="25" y="0"/>
                    </a:lnTo>
                    <a:lnTo>
                      <a:pt x="35" y="0"/>
                    </a:lnTo>
                    <a:lnTo>
                      <a:pt x="44" y="6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AA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57"/>
              <p:cNvSpPr>
                <a:spLocks/>
              </p:cNvSpPr>
              <p:nvPr/>
            </p:nvSpPr>
            <p:spPr bwMode="auto">
              <a:xfrm>
                <a:off x="4942" y="2096"/>
                <a:ext cx="77" cy="111"/>
              </a:xfrm>
              <a:custGeom>
                <a:avLst/>
                <a:gdLst/>
                <a:ahLst/>
                <a:cxnLst>
                  <a:cxn ang="0">
                    <a:pos x="28" y="134"/>
                  </a:cxn>
                  <a:cxn ang="0">
                    <a:pos x="23" y="128"/>
                  </a:cxn>
                  <a:cxn ang="0">
                    <a:pos x="14" y="112"/>
                  </a:cxn>
                  <a:cxn ang="0">
                    <a:pos x="5" y="88"/>
                  </a:cxn>
                  <a:cxn ang="0">
                    <a:pos x="0" y="55"/>
                  </a:cxn>
                  <a:cxn ang="0">
                    <a:pos x="1" y="39"/>
                  </a:cxn>
                  <a:cxn ang="0">
                    <a:pos x="5" y="24"/>
                  </a:cxn>
                  <a:cxn ang="0">
                    <a:pos x="10" y="13"/>
                  </a:cxn>
                  <a:cxn ang="0">
                    <a:pos x="15" y="5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42" y="5"/>
                  </a:cxn>
                  <a:cxn ang="0">
                    <a:pos x="51" y="15"/>
                  </a:cxn>
                  <a:cxn ang="0">
                    <a:pos x="59" y="28"/>
                  </a:cxn>
                  <a:cxn ang="0">
                    <a:pos x="65" y="40"/>
                  </a:cxn>
                  <a:cxn ang="0">
                    <a:pos x="69" y="52"/>
                  </a:cxn>
                  <a:cxn ang="0">
                    <a:pos x="73" y="63"/>
                  </a:cxn>
                  <a:cxn ang="0">
                    <a:pos x="75" y="76"/>
                  </a:cxn>
                  <a:cxn ang="0">
                    <a:pos x="79" y="89"/>
                  </a:cxn>
                  <a:cxn ang="0">
                    <a:pos x="83" y="103"/>
                  </a:cxn>
                  <a:cxn ang="0">
                    <a:pos x="89" y="116"/>
                  </a:cxn>
                  <a:cxn ang="0">
                    <a:pos x="97" y="130"/>
                  </a:cxn>
                  <a:cxn ang="0">
                    <a:pos x="106" y="143"/>
                  </a:cxn>
                  <a:cxn ang="0">
                    <a:pos x="117" y="154"/>
                  </a:cxn>
                  <a:cxn ang="0">
                    <a:pos x="127" y="165"/>
                  </a:cxn>
                  <a:cxn ang="0">
                    <a:pos x="136" y="175"/>
                  </a:cxn>
                  <a:cxn ang="0">
                    <a:pos x="144" y="186"/>
                  </a:cxn>
                  <a:cxn ang="0">
                    <a:pos x="150" y="196"/>
                  </a:cxn>
                  <a:cxn ang="0">
                    <a:pos x="153" y="207"/>
                  </a:cxn>
                  <a:cxn ang="0">
                    <a:pos x="153" y="217"/>
                  </a:cxn>
                  <a:cxn ang="0">
                    <a:pos x="151" y="221"/>
                  </a:cxn>
                  <a:cxn ang="0">
                    <a:pos x="147" y="221"/>
                  </a:cxn>
                  <a:cxn ang="0">
                    <a:pos x="141" y="220"/>
                  </a:cxn>
                  <a:cxn ang="0">
                    <a:pos x="134" y="215"/>
                  </a:cxn>
                  <a:cxn ang="0">
                    <a:pos x="126" y="211"/>
                  </a:cxn>
                  <a:cxn ang="0">
                    <a:pos x="119" y="206"/>
                  </a:cxn>
                  <a:cxn ang="0">
                    <a:pos x="112" y="202"/>
                  </a:cxn>
                  <a:cxn ang="0">
                    <a:pos x="105" y="197"/>
                  </a:cxn>
                  <a:cxn ang="0">
                    <a:pos x="96" y="192"/>
                  </a:cxn>
                  <a:cxn ang="0">
                    <a:pos x="84" y="186"/>
                  </a:cxn>
                  <a:cxn ang="0">
                    <a:pos x="73" y="177"/>
                  </a:cxn>
                  <a:cxn ang="0">
                    <a:pos x="60" y="168"/>
                  </a:cxn>
                  <a:cxn ang="0">
                    <a:pos x="49" y="158"/>
                  </a:cxn>
                  <a:cxn ang="0">
                    <a:pos x="37" y="146"/>
                  </a:cxn>
                  <a:cxn ang="0">
                    <a:pos x="28" y="134"/>
                  </a:cxn>
                </a:cxnLst>
                <a:rect l="0" t="0" r="r" b="b"/>
                <a:pathLst>
                  <a:path w="153" h="221">
                    <a:moveTo>
                      <a:pt x="28" y="134"/>
                    </a:moveTo>
                    <a:lnTo>
                      <a:pt x="23" y="128"/>
                    </a:lnTo>
                    <a:lnTo>
                      <a:pt x="14" y="112"/>
                    </a:lnTo>
                    <a:lnTo>
                      <a:pt x="5" y="8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5" y="24"/>
                    </a:lnTo>
                    <a:lnTo>
                      <a:pt x="10" y="13"/>
                    </a:lnTo>
                    <a:lnTo>
                      <a:pt x="15" y="5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" y="5"/>
                    </a:lnTo>
                    <a:lnTo>
                      <a:pt x="51" y="15"/>
                    </a:lnTo>
                    <a:lnTo>
                      <a:pt x="59" y="28"/>
                    </a:lnTo>
                    <a:lnTo>
                      <a:pt x="65" y="40"/>
                    </a:lnTo>
                    <a:lnTo>
                      <a:pt x="69" y="52"/>
                    </a:lnTo>
                    <a:lnTo>
                      <a:pt x="73" y="63"/>
                    </a:lnTo>
                    <a:lnTo>
                      <a:pt x="75" y="76"/>
                    </a:lnTo>
                    <a:lnTo>
                      <a:pt x="79" y="89"/>
                    </a:lnTo>
                    <a:lnTo>
                      <a:pt x="83" y="103"/>
                    </a:lnTo>
                    <a:lnTo>
                      <a:pt x="89" y="116"/>
                    </a:lnTo>
                    <a:lnTo>
                      <a:pt x="97" y="130"/>
                    </a:lnTo>
                    <a:lnTo>
                      <a:pt x="106" y="143"/>
                    </a:lnTo>
                    <a:lnTo>
                      <a:pt x="117" y="154"/>
                    </a:lnTo>
                    <a:lnTo>
                      <a:pt x="127" y="165"/>
                    </a:lnTo>
                    <a:lnTo>
                      <a:pt x="136" y="175"/>
                    </a:lnTo>
                    <a:lnTo>
                      <a:pt x="144" y="186"/>
                    </a:lnTo>
                    <a:lnTo>
                      <a:pt x="150" y="196"/>
                    </a:lnTo>
                    <a:lnTo>
                      <a:pt x="153" y="207"/>
                    </a:lnTo>
                    <a:lnTo>
                      <a:pt x="153" y="217"/>
                    </a:lnTo>
                    <a:lnTo>
                      <a:pt x="151" y="221"/>
                    </a:lnTo>
                    <a:lnTo>
                      <a:pt x="147" y="221"/>
                    </a:lnTo>
                    <a:lnTo>
                      <a:pt x="141" y="220"/>
                    </a:lnTo>
                    <a:lnTo>
                      <a:pt x="134" y="215"/>
                    </a:lnTo>
                    <a:lnTo>
                      <a:pt x="126" y="211"/>
                    </a:lnTo>
                    <a:lnTo>
                      <a:pt x="119" y="206"/>
                    </a:lnTo>
                    <a:lnTo>
                      <a:pt x="112" y="202"/>
                    </a:lnTo>
                    <a:lnTo>
                      <a:pt x="105" y="197"/>
                    </a:lnTo>
                    <a:lnTo>
                      <a:pt x="96" y="192"/>
                    </a:lnTo>
                    <a:lnTo>
                      <a:pt x="84" y="186"/>
                    </a:lnTo>
                    <a:lnTo>
                      <a:pt x="73" y="177"/>
                    </a:lnTo>
                    <a:lnTo>
                      <a:pt x="60" y="168"/>
                    </a:lnTo>
                    <a:lnTo>
                      <a:pt x="49" y="158"/>
                    </a:lnTo>
                    <a:lnTo>
                      <a:pt x="37" y="146"/>
                    </a:lnTo>
                    <a:lnTo>
                      <a:pt x="28" y="134"/>
                    </a:lnTo>
                    <a:close/>
                  </a:path>
                </a:pathLst>
              </a:custGeom>
              <a:solidFill>
                <a:srgbClr val="A0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58"/>
              <p:cNvSpPr>
                <a:spLocks/>
              </p:cNvSpPr>
              <p:nvPr/>
            </p:nvSpPr>
            <p:spPr bwMode="auto">
              <a:xfrm>
                <a:off x="4770" y="1944"/>
                <a:ext cx="18" cy="70"/>
              </a:xfrm>
              <a:custGeom>
                <a:avLst/>
                <a:gdLst/>
                <a:ahLst/>
                <a:cxnLst>
                  <a:cxn ang="0">
                    <a:pos x="15" y="139"/>
                  </a:cxn>
                  <a:cxn ang="0">
                    <a:pos x="17" y="139"/>
                  </a:cxn>
                  <a:cxn ang="0">
                    <a:pos x="18" y="138"/>
                  </a:cxn>
                  <a:cxn ang="0">
                    <a:pos x="20" y="137"/>
                  </a:cxn>
                  <a:cxn ang="0">
                    <a:pos x="20" y="135"/>
                  </a:cxn>
                  <a:cxn ang="0">
                    <a:pos x="10" y="117"/>
                  </a:cxn>
                  <a:cxn ang="0">
                    <a:pos x="7" y="97"/>
                  </a:cxn>
                  <a:cxn ang="0">
                    <a:pos x="9" y="75"/>
                  </a:cxn>
                  <a:cxn ang="0">
                    <a:pos x="15" y="53"/>
                  </a:cxn>
                  <a:cxn ang="0">
                    <a:pos x="22" y="32"/>
                  </a:cxn>
                  <a:cxn ang="0">
                    <a:pos x="29" y="15"/>
                  </a:cxn>
                  <a:cxn ang="0">
                    <a:pos x="35" y="5"/>
                  </a:cxn>
                  <a:cxn ang="0">
                    <a:pos x="37" y="0"/>
                  </a:cxn>
                  <a:cxn ang="0">
                    <a:pos x="35" y="5"/>
                  </a:cxn>
                  <a:cxn ang="0">
                    <a:pos x="28" y="18"/>
                  </a:cxn>
                  <a:cxn ang="0">
                    <a:pos x="18" y="37"/>
                  </a:cxn>
                  <a:cxn ang="0">
                    <a:pos x="9" y="59"/>
                  </a:cxn>
                  <a:cxn ang="0">
                    <a:pos x="2" y="83"/>
                  </a:cxn>
                  <a:cxn ang="0">
                    <a:pos x="0" y="106"/>
                  </a:cxn>
                  <a:cxn ang="0">
                    <a:pos x="3" y="126"/>
                  </a:cxn>
                  <a:cxn ang="0">
                    <a:pos x="15" y="139"/>
                  </a:cxn>
                </a:cxnLst>
                <a:rect l="0" t="0" r="r" b="b"/>
                <a:pathLst>
                  <a:path w="37" h="139">
                    <a:moveTo>
                      <a:pt x="15" y="139"/>
                    </a:move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7"/>
                    </a:lnTo>
                    <a:lnTo>
                      <a:pt x="20" y="135"/>
                    </a:lnTo>
                    <a:lnTo>
                      <a:pt x="10" y="117"/>
                    </a:lnTo>
                    <a:lnTo>
                      <a:pt x="7" y="97"/>
                    </a:lnTo>
                    <a:lnTo>
                      <a:pt x="9" y="75"/>
                    </a:lnTo>
                    <a:lnTo>
                      <a:pt x="15" y="53"/>
                    </a:lnTo>
                    <a:lnTo>
                      <a:pt x="22" y="32"/>
                    </a:lnTo>
                    <a:lnTo>
                      <a:pt x="29" y="15"/>
                    </a:lnTo>
                    <a:lnTo>
                      <a:pt x="35" y="5"/>
                    </a:lnTo>
                    <a:lnTo>
                      <a:pt x="37" y="0"/>
                    </a:lnTo>
                    <a:lnTo>
                      <a:pt x="35" y="5"/>
                    </a:lnTo>
                    <a:lnTo>
                      <a:pt x="28" y="18"/>
                    </a:lnTo>
                    <a:lnTo>
                      <a:pt x="18" y="37"/>
                    </a:lnTo>
                    <a:lnTo>
                      <a:pt x="9" y="59"/>
                    </a:lnTo>
                    <a:lnTo>
                      <a:pt x="2" y="83"/>
                    </a:lnTo>
                    <a:lnTo>
                      <a:pt x="0" y="106"/>
                    </a:lnTo>
                    <a:lnTo>
                      <a:pt x="3" y="126"/>
                    </a:lnTo>
                    <a:lnTo>
                      <a:pt x="15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59"/>
              <p:cNvSpPr>
                <a:spLocks/>
              </p:cNvSpPr>
              <p:nvPr/>
            </p:nvSpPr>
            <p:spPr bwMode="auto">
              <a:xfrm>
                <a:off x="4764" y="2014"/>
                <a:ext cx="29" cy="1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1" y="31"/>
                  </a:cxn>
                  <a:cxn ang="0">
                    <a:pos x="3" y="61"/>
                  </a:cxn>
                  <a:cxn ang="0">
                    <a:pos x="0" y="94"/>
                  </a:cxn>
                  <a:cxn ang="0">
                    <a:pos x="5" y="127"/>
                  </a:cxn>
                  <a:cxn ang="0">
                    <a:pos x="10" y="147"/>
                  </a:cxn>
                  <a:cxn ang="0">
                    <a:pos x="17" y="165"/>
                  </a:cxn>
                  <a:cxn ang="0">
                    <a:pos x="22" y="184"/>
                  </a:cxn>
                  <a:cxn ang="0">
                    <a:pos x="30" y="202"/>
                  </a:cxn>
                  <a:cxn ang="0">
                    <a:pos x="37" y="222"/>
                  </a:cxn>
                  <a:cxn ang="0">
                    <a:pos x="44" y="240"/>
                  </a:cxn>
                  <a:cxn ang="0">
                    <a:pos x="51" y="258"/>
                  </a:cxn>
                  <a:cxn ang="0">
                    <a:pos x="57" y="278"/>
                  </a:cxn>
                  <a:cxn ang="0">
                    <a:pos x="57" y="278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5" y="263"/>
                  </a:cxn>
                  <a:cxn ang="0">
                    <a:pos x="50" y="248"/>
                  </a:cxn>
                  <a:cxn ang="0">
                    <a:pos x="47" y="234"/>
                  </a:cxn>
                  <a:cxn ang="0">
                    <a:pos x="42" y="220"/>
                  </a:cxn>
                  <a:cxn ang="0">
                    <a:pos x="37" y="207"/>
                  </a:cxn>
                  <a:cxn ang="0">
                    <a:pos x="33" y="193"/>
                  </a:cxn>
                  <a:cxn ang="0">
                    <a:pos x="28" y="179"/>
                  </a:cxn>
                  <a:cxn ang="0">
                    <a:pos x="24" y="165"/>
                  </a:cxn>
                  <a:cxn ang="0">
                    <a:pos x="13" y="124"/>
                  </a:cxn>
                  <a:cxn ang="0">
                    <a:pos x="9" y="82"/>
                  </a:cxn>
                  <a:cxn ang="0">
                    <a:pos x="13" y="4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8" h="278">
                    <a:moveTo>
                      <a:pt x="25" y="0"/>
                    </a:moveTo>
                    <a:lnTo>
                      <a:pt x="11" y="31"/>
                    </a:lnTo>
                    <a:lnTo>
                      <a:pt x="3" y="61"/>
                    </a:lnTo>
                    <a:lnTo>
                      <a:pt x="0" y="94"/>
                    </a:lnTo>
                    <a:lnTo>
                      <a:pt x="5" y="127"/>
                    </a:lnTo>
                    <a:lnTo>
                      <a:pt x="10" y="147"/>
                    </a:lnTo>
                    <a:lnTo>
                      <a:pt x="17" y="165"/>
                    </a:lnTo>
                    <a:lnTo>
                      <a:pt x="22" y="184"/>
                    </a:lnTo>
                    <a:lnTo>
                      <a:pt x="30" y="202"/>
                    </a:lnTo>
                    <a:lnTo>
                      <a:pt x="37" y="222"/>
                    </a:lnTo>
                    <a:lnTo>
                      <a:pt x="44" y="240"/>
                    </a:lnTo>
                    <a:lnTo>
                      <a:pt x="51" y="258"/>
                    </a:lnTo>
                    <a:lnTo>
                      <a:pt x="57" y="278"/>
                    </a:lnTo>
                    <a:lnTo>
                      <a:pt x="57" y="278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5" y="263"/>
                    </a:lnTo>
                    <a:lnTo>
                      <a:pt x="50" y="248"/>
                    </a:lnTo>
                    <a:lnTo>
                      <a:pt x="47" y="234"/>
                    </a:lnTo>
                    <a:lnTo>
                      <a:pt x="42" y="220"/>
                    </a:lnTo>
                    <a:lnTo>
                      <a:pt x="37" y="207"/>
                    </a:lnTo>
                    <a:lnTo>
                      <a:pt x="33" y="193"/>
                    </a:lnTo>
                    <a:lnTo>
                      <a:pt x="28" y="179"/>
                    </a:lnTo>
                    <a:lnTo>
                      <a:pt x="24" y="165"/>
                    </a:lnTo>
                    <a:lnTo>
                      <a:pt x="13" y="124"/>
                    </a:lnTo>
                    <a:lnTo>
                      <a:pt x="9" y="82"/>
                    </a:lnTo>
                    <a:lnTo>
                      <a:pt x="13" y="4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60"/>
              <p:cNvSpPr>
                <a:spLocks/>
              </p:cNvSpPr>
              <p:nvPr/>
            </p:nvSpPr>
            <p:spPr bwMode="auto">
              <a:xfrm>
                <a:off x="4788" y="2077"/>
                <a:ext cx="137" cy="81"/>
              </a:xfrm>
              <a:custGeom>
                <a:avLst/>
                <a:gdLst/>
                <a:ahLst/>
                <a:cxnLst>
                  <a:cxn ang="0">
                    <a:pos x="273" y="0"/>
                  </a:cxn>
                  <a:cxn ang="0">
                    <a:pos x="268" y="13"/>
                  </a:cxn>
                  <a:cxn ang="0">
                    <a:pos x="262" y="24"/>
                  </a:cxn>
                  <a:cxn ang="0">
                    <a:pos x="258" y="37"/>
                  </a:cxn>
                  <a:cxn ang="0">
                    <a:pos x="253" y="50"/>
                  </a:cxn>
                  <a:cxn ang="0">
                    <a:pos x="246" y="61"/>
                  </a:cxn>
                  <a:cxn ang="0">
                    <a:pos x="239" y="73"/>
                  </a:cxn>
                  <a:cxn ang="0">
                    <a:pos x="231" y="83"/>
                  </a:cxn>
                  <a:cxn ang="0">
                    <a:pos x="222" y="92"/>
                  </a:cxn>
                  <a:cxn ang="0">
                    <a:pos x="215" y="98"/>
                  </a:cxn>
                  <a:cxn ang="0">
                    <a:pos x="207" y="104"/>
                  </a:cxn>
                  <a:cxn ang="0">
                    <a:pos x="198" y="108"/>
                  </a:cxn>
                  <a:cxn ang="0">
                    <a:pos x="189" y="113"/>
                  </a:cxn>
                  <a:cxn ang="0">
                    <a:pos x="179" y="116"/>
                  </a:cxn>
                  <a:cxn ang="0">
                    <a:pos x="169" y="120"/>
                  </a:cxn>
                  <a:cxn ang="0">
                    <a:pos x="160" y="123"/>
                  </a:cxn>
                  <a:cxn ang="0">
                    <a:pos x="151" y="127"/>
                  </a:cxn>
                  <a:cxn ang="0">
                    <a:pos x="133" y="133"/>
                  </a:cxn>
                  <a:cxn ang="0">
                    <a:pos x="114" y="141"/>
                  </a:cxn>
                  <a:cxn ang="0">
                    <a:pos x="92" y="146"/>
                  </a:cxn>
                  <a:cxn ang="0">
                    <a:pos x="71" y="152"/>
                  </a:cxn>
                  <a:cxn ang="0">
                    <a:pos x="51" y="153"/>
                  </a:cxn>
                  <a:cxn ang="0">
                    <a:pos x="31" y="151"/>
                  </a:cxn>
                  <a:cxn ang="0">
                    <a:pos x="15" y="142"/>
                  </a:cxn>
                  <a:cxn ang="0">
                    <a:pos x="2" y="126"/>
                  </a:cxn>
                  <a:cxn ang="0">
                    <a:pos x="1" y="126"/>
                  </a:cxn>
                  <a:cxn ang="0">
                    <a:pos x="1" y="126"/>
                  </a:cxn>
                  <a:cxn ang="0">
                    <a:pos x="0" y="127"/>
                  </a:cxn>
                  <a:cxn ang="0">
                    <a:pos x="0" y="127"/>
                  </a:cxn>
                  <a:cxn ang="0">
                    <a:pos x="11" y="146"/>
                  </a:cxn>
                  <a:cxn ang="0">
                    <a:pos x="29" y="158"/>
                  </a:cxn>
                  <a:cxn ang="0">
                    <a:pos x="48" y="162"/>
                  </a:cxn>
                  <a:cxn ang="0">
                    <a:pos x="70" y="161"/>
                  </a:cxn>
                  <a:cxn ang="0">
                    <a:pos x="94" y="157"/>
                  </a:cxn>
                  <a:cxn ang="0">
                    <a:pos x="117" y="150"/>
                  </a:cxn>
                  <a:cxn ang="0">
                    <a:pos x="138" y="142"/>
                  </a:cxn>
                  <a:cxn ang="0">
                    <a:pos x="158" y="135"/>
                  </a:cxn>
                  <a:cxn ang="0">
                    <a:pos x="168" y="131"/>
                  </a:cxn>
                  <a:cxn ang="0">
                    <a:pos x="178" y="127"/>
                  </a:cxn>
                  <a:cxn ang="0">
                    <a:pos x="188" y="123"/>
                  </a:cxn>
                  <a:cxn ang="0">
                    <a:pos x="197" y="118"/>
                  </a:cxn>
                  <a:cxn ang="0">
                    <a:pos x="206" y="113"/>
                  </a:cxn>
                  <a:cxn ang="0">
                    <a:pos x="214" y="106"/>
                  </a:cxn>
                  <a:cxn ang="0">
                    <a:pos x="222" y="99"/>
                  </a:cxn>
                  <a:cxn ang="0">
                    <a:pos x="230" y="92"/>
                  </a:cxn>
                  <a:cxn ang="0">
                    <a:pos x="238" y="83"/>
                  </a:cxn>
                  <a:cxn ang="0">
                    <a:pos x="246" y="71"/>
                  </a:cxn>
                  <a:cxn ang="0">
                    <a:pos x="252" y="61"/>
                  </a:cxn>
                  <a:cxn ang="0">
                    <a:pos x="257" y="48"/>
                  </a:cxn>
                  <a:cxn ang="0">
                    <a:pos x="261" y="37"/>
                  </a:cxn>
                  <a:cxn ang="0">
                    <a:pos x="266" y="24"/>
                  </a:cxn>
                  <a:cxn ang="0">
                    <a:pos x="269" y="12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3" y="0"/>
                  </a:cxn>
                  <a:cxn ang="0">
                    <a:pos x="273" y="0"/>
                  </a:cxn>
                  <a:cxn ang="0">
                    <a:pos x="273" y="0"/>
                  </a:cxn>
                </a:cxnLst>
                <a:rect l="0" t="0" r="r" b="b"/>
                <a:pathLst>
                  <a:path w="274" h="162">
                    <a:moveTo>
                      <a:pt x="273" y="0"/>
                    </a:moveTo>
                    <a:lnTo>
                      <a:pt x="268" y="13"/>
                    </a:lnTo>
                    <a:lnTo>
                      <a:pt x="262" y="24"/>
                    </a:lnTo>
                    <a:lnTo>
                      <a:pt x="258" y="37"/>
                    </a:lnTo>
                    <a:lnTo>
                      <a:pt x="253" y="50"/>
                    </a:lnTo>
                    <a:lnTo>
                      <a:pt x="246" y="61"/>
                    </a:lnTo>
                    <a:lnTo>
                      <a:pt x="239" y="73"/>
                    </a:lnTo>
                    <a:lnTo>
                      <a:pt x="231" y="83"/>
                    </a:lnTo>
                    <a:lnTo>
                      <a:pt x="222" y="92"/>
                    </a:lnTo>
                    <a:lnTo>
                      <a:pt x="215" y="98"/>
                    </a:lnTo>
                    <a:lnTo>
                      <a:pt x="207" y="104"/>
                    </a:lnTo>
                    <a:lnTo>
                      <a:pt x="198" y="108"/>
                    </a:lnTo>
                    <a:lnTo>
                      <a:pt x="189" y="113"/>
                    </a:lnTo>
                    <a:lnTo>
                      <a:pt x="179" y="116"/>
                    </a:lnTo>
                    <a:lnTo>
                      <a:pt x="169" y="120"/>
                    </a:lnTo>
                    <a:lnTo>
                      <a:pt x="160" y="123"/>
                    </a:lnTo>
                    <a:lnTo>
                      <a:pt x="151" y="127"/>
                    </a:lnTo>
                    <a:lnTo>
                      <a:pt x="133" y="133"/>
                    </a:lnTo>
                    <a:lnTo>
                      <a:pt x="114" y="141"/>
                    </a:lnTo>
                    <a:lnTo>
                      <a:pt x="92" y="146"/>
                    </a:lnTo>
                    <a:lnTo>
                      <a:pt x="71" y="152"/>
                    </a:lnTo>
                    <a:lnTo>
                      <a:pt x="51" y="153"/>
                    </a:lnTo>
                    <a:lnTo>
                      <a:pt x="31" y="151"/>
                    </a:lnTo>
                    <a:lnTo>
                      <a:pt x="15" y="142"/>
                    </a:lnTo>
                    <a:lnTo>
                      <a:pt x="2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11" y="146"/>
                    </a:lnTo>
                    <a:lnTo>
                      <a:pt x="29" y="158"/>
                    </a:lnTo>
                    <a:lnTo>
                      <a:pt x="48" y="162"/>
                    </a:lnTo>
                    <a:lnTo>
                      <a:pt x="70" y="161"/>
                    </a:lnTo>
                    <a:lnTo>
                      <a:pt x="94" y="157"/>
                    </a:lnTo>
                    <a:lnTo>
                      <a:pt x="117" y="150"/>
                    </a:lnTo>
                    <a:lnTo>
                      <a:pt x="138" y="142"/>
                    </a:lnTo>
                    <a:lnTo>
                      <a:pt x="158" y="135"/>
                    </a:lnTo>
                    <a:lnTo>
                      <a:pt x="168" y="131"/>
                    </a:lnTo>
                    <a:lnTo>
                      <a:pt x="178" y="127"/>
                    </a:lnTo>
                    <a:lnTo>
                      <a:pt x="188" y="123"/>
                    </a:lnTo>
                    <a:lnTo>
                      <a:pt x="197" y="118"/>
                    </a:lnTo>
                    <a:lnTo>
                      <a:pt x="206" y="113"/>
                    </a:lnTo>
                    <a:lnTo>
                      <a:pt x="214" y="106"/>
                    </a:lnTo>
                    <a:lnTo>
                      <a:pt x="222" y="99"/>
                    </a:lnTo>
                    <a:lnTo>
                      <a:pt x="230" y="92"/>
                    </a:lnTo>
                    <a:lnTo>
                      <a:pt x="238" y="83"/>
                    </a:lnTo>
                    <a:lnTo>
                      <a:pt x="246" y="71"/>
                    </a:lnTo>
                    <a:lnTo>
                      <a:pt x="252" y="61"/>
                    </a:lnTo>
                    <a:lnTo>
                      <a:pt x="257" y="48"/>
                    </a:lnTo>
                    <a:lnTo>
                      <a:pt x="261" y="37"/>
                    </a:lnTo>
                    <a:lnTo>
                      <a:pt x="266" y="24"/>
                    </a:lnTo>
                    <a:lnTo>
                      <a:pt x="269" y="12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61"/>
              <p:cNvSpPr>
                <a:spLocks/>
              </p:cNvSpPr>
              <p:nvPr/>
            </p:nvSpPr>
            <p:spPr bwMode="auto">
              <a:xfrm>
                <a:off x="4770" y="1967"/>
                <a:ext cx="22" cy="12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17"/>
                  </a:cxn>
                  <a:cxn ang="0">
                    <a:pos x="21" y="33"/>
                  </a:cxn>
                  <a:cxn ang="0">
                    <a:pos x="26" y="51"/>
                  </a:cxn>
                  <a:cxn ang="0">
                    <a:pos x="30" y="68"/>
                  </a:cxn>
                  <a:cxn ang="0">
                    <a:pos x="32" y="86"/>
                  </a:cxn>
                  <a:cxn ang="0">
                    <a:pos x="32" y="105"/>
                  </a:cxn>
                  <a:cxn ang="0">
                    <a:pos x="31" y="123"/>
                  </a:cxn>
                  <a:cxn ang="0">
                    <a:pos x="29" y="142"/>
                  </a:cxn>
                  <a:cxn ang="0">
                    <a:pos x="23" y="171"/>
                  </a:cxn>
                  <a:cxn ang="0">
                    <a:pos x="21" y="198"/>
                  </a:cxn>
                  <a:cxn ang="0">
                    <a:pos x="24" y="226"/>
                  </a:cxn>
                  <a:cxn ang="0">
                    <a:pos x="36" y="252"/>
                  </a:cxn>
                  <a:cxn ang="0">
                    <a:pos x="37" y="252"/>
                  </a:cxn>
                  <a:cxn ang="0">
                    <a:pos x="38" y="252"/>
                  </a:cxn>
                  <a:cxn ang="0">
                    <a:pos x="38" y="251"/>
                  </a:cxn>
                  <a:cxn ang="0">
                    <a:pos x="38" y="250"/>
                  </a:cxn>
                  <a:cxn ang="0">
                    <a:pos x="26" y="212"/>
                  </a:cxn>
                  <a:cxn ang="0">
                    <a:pos x="29" y="174"/>
                  </a:cxn>
                  <a:cxn ang="0">
                    <a:pos x="38" y="136"/>
                  </a:cxn>
                  <a:cxn ang="0">
                    <a:pos x="44" y="97"/>
                  </a:cxn>
                  <a:cxn ang="0">
                    <a:pos x="44" y="83"/>
                  </a:cxn>
                  <a:cxn ang="0">
                    <a:pos x="43" y="70"/>
                  </a:cxn>
                  <a:cxn ang="0">
                    <a:pos x="39" y="57"/>
                  </a:cxn>
                  <a:cxn ang="0">
                    <a:pos x="36" y="44"/>
                  </a:cxn>
                  <a:cxn ang="0">
                    <a:pos x="30" y="31"/>
                  </a:cxn>
                  <a:cxn ang="0">
                    <a:pos x="23" y="20"/>
                  </a:cxn>
                  <a:cxn ang="0">
                    <a:pos x="14" y="9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4" h="252">
                    <a:moveTo>
                      <a:pt x="0" y="2"/>
                    </a:moveTo>
                    <a:lnTo>
                      <a:pt x="12" y="17"/>
                    </a:lnTo>
                    <a:lnTo>
                      <a:pt x="21" y="33"/>
                    </a:lnTo>
                    <a:lnTo>
                      <a:pt x="26" y="51"/>
                    </a:lnTo>
                    <a:lnTo>
                      <a:pt x="30" y="68"/>
                    </a:lnTo>
                    <a:lnTo>
                      <a:pt x="32" y="86"/>
                    </a:lnTo>
                    <a:lnTo>
                      <a:pt x="32" y="105"/>
                    </a:lnTo>
                    <a:lnTo>
                      <a:pt x="31" y="123"/>
                    </a:lnTo>
                    <a:lnTo>
                      <a:pt x="29" y="142"/>
                    </a:lnTo>
                    <a:lnTo>
                      <a:pt x="23" y="171"/>
                    </a:lnTo>
                    <a:lnTo>
                      <a:pt x="21" y="198"/>
                    </a:lnTo>
                    <a:lnTo>
                      <a:pt x="24" y="226"/>
                    </a:lnTo>
                    <a:lnTo>
                      <a:pt x="36" y="252"/>
                    </a:lnTo>
                    <a:lnTo>
                      <a:pt x="37" y="252"/>
                    </a:lnTo>
                    <a:lnTo>
                      <a:pt x="38" y="252"/>
                    </a:lnTo>
                    <a:lnTo>
                      <a:pt x="38" y="251"/>
                    </a:lnTo>
                    <a:lnTo>
                      <a:pt x="38" y="250"/>
                    </a:lnTo>
                    <a:lnTo>
                      <a:pt x="26" y="212"/>
                    </a:lnTo>
                    <a:lnTo>
                      <a:pt x="29" y="174"/>
                    </a:lnTo>
                    <a:lnTo>
                      <a:pt x="38" y="136"/>
                    </a:lnTo>
                    <a:lnTo>
                      <a:pt x="44" y="97"/>
                    </a:lnTo>
                    <a:lnTo>
                      <a:pt x="44" y="83"/>
                    </a:lnTo>
                    <a:lnTo>
                      <a:pt x="43" y="70"/>
                    </a:lnTo>
                    <a:lnTo>
                      <a:pt x="39" y="57"/>
                    </a:lnTo>
                    <a:lnTo>
                      <a:pt x="36" y="44"/>
                    </a:lnTo>
                    <a:lnTo>
                      <a:pt x="30" y="31"/>
                    </a:lnTo>
                    <a:lnTo>
                      <a:pt x="23" y="20"/>
                    </a:lnTo>
                    <a:lnTo>
                      <a:pt x="14" y="9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62"/>
              <p:cNvSpPr>
                <a:spLocks/>
              </p:cNvSpPr>
              <p:nvPr/>
            </p:nvSpPr>
            <p:spPr bwMode="auto">
              <a:xfrm>
                <a:off x="4818" y="1985"/>
                <a:ext cx="87" cy="2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4" y="17"/>
                  </a:cxn>
                  <a:cxn ang="0">
                    <a:pos x="46" y="17"/>
                  </a:cxn>
                  <a:cxn ang="0">
                    <a:pos x="69" y="17"/>
                  </a:cxn>
                  <a:cxn ang="0">
                    <a:pos x="89" y="19"/>
                  </a:cxn>
                  <a:cxn ang="0">
                    <a:pos x="110" y="24"/>
                  </a:cxn>
                  <a:cxn ang="0">
                    <a:pos x="131" y="31"/>
                  </a:cxn>
                  <a:cxn ang="0">
                    <a:pos x="152" y="41"/>
                  </a:cxn>
                  <a:cxn ang="0">
                    <a:pos x="171" y="55"/>
                  </a:cxn>
                  <a:cxn ang="0">
                    <a:pos x="172" y="55"/>
                  </a:cxn>
                  <a:cxn ang="0">
                    <a:pos x="175" y="54"/>
                  </a:cxn>
                  <a:cxn ang="0">
                    <a:pos x="175" y="52"/>
                  </a:cxn>
                  <a:cxn ang="0">
                    <a:pos x="173" y="50"/>
                  </a:cxn>
                  <a:cxn ang="0">
                    <a:pos x="156" y="34"/>
                  </a:cxn>
                  <a:cxn ang="0">
                    <a:pos x="138" y="21"/>
                  </a:cxn>
                  <a:cxn ang="0">
                    <a:pos x="116" y="10"/>
                  </a:cxn>
                  <a:cxn ang="0">
                    <a:pos x="93" y="3"/>
                  </a:cxn>
                  <a:cxn ang="0">
                    <a:pos x="69" y="0"/>
                  </a:cxn>
                  <a:cxn ang="0">
                    <a:pos x="46" y="1"/>
                  </a:cxn>
                  <a:cxn ang="0">
                    <a:pos x="23" y="7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175" h="55">
                    <a:moveTo>
                      <a:pt x="0" y="18"/>
                    </a:moveTo>
                    <a:lnTo>
                      <a:pt x="24" y="17"/>
                    </a:lnTo>
                    <a:lnTo>
                      <a:pt x="46" y="17"/>
                    </a:lnTo>
                    <a:lnTo>
                      <a:pt x="69" y="17"/>
                    </a:lnTo>
                    <a:lnTo>
                      <a:pt x="89" y="19"/>
                    </a:lnTo>
                    <a:lnTo>
                      <a:pt x="110" y="24"/>
                    </a:lnTo>
                    <a:lnTo>
                      <a:pt x="131" y="31"/>
                    </a:lnTo>
                    <a:lnTo>
                      <a:pt x="152" y="41"/>
                    </a:lnTo>
                    <a:lnTo>
                      <a:pt x="171" y="55"/>
                    </a:lnTo>
                    <a:lnTo>
                      <a:pt x="172" y="55"/>
                    </a:lnTo>
                    <a:lnTo>
                      <a:pt x="175" y="54"/>
                    </a:lnTo>
                    <a:lnTo>
                      <a:pt x="175" y="52"/>
                    </a:lnTo>
                    <a:lnTo>
                      <a:pt x="173" y="50"/>
                    </a:lnTo>
                    <a:lnTo>
                      <a:pt x="156" y="34"/>
                    </a:lnTo>
                    <a:lnTo>
                      <a:pt x="138" y="21"/>
                    </a:lnTo>
                    <a:lnTo>
                      <a:pt x="116" y="10"/>
                    </a:lnTo>
                    <a:lnTo>
                      <a:pt x="93" y="3"/>
                    </a:lnTo>
                    <a:lnTo>
                      <a:pt x="69" y="0"/>
                    </a:lnTo>
                    <a:lnTo>
                      <a:pt x="46" y="1"/>
                    </a:lnTo>
                    <a:lnTo>
                      <a:pt x="23" y="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63"/>
              <p:cNvSpPr>
                <a:spLocks/>
              </p:cNvSpPr>
              <p:nvPr/>
            </p:nvSpPr>
            <p:spPr bwMode="auto">
              <a:xfrm>
                <a:off x="4833" y="202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6"/>
                  </a:cxn>
                  <a:cxn ang="0">
                    <a:pos x="8" y="10"/>
                  </a:cxn>
                  <a:cxn ang="0">
                    <a:pos x="12" y="14"/>
                  </a:cxn>
                  <a:cxn ang="0">
                    <a:pos x="17" y="17"/>
                  </a:cxn>
                  <a:cxn ang="0">
                    <a:pos x="21" y="21"/>
                  </a:cxn>
                  <a:cxn ang="0">
                    <a:pos x="27" y="23"/>
                  </a:cxn>
                  <a:cxn ang="0">
                    <a:pos x="33" y="25"/>
                  </a:cxn>
                  <a:cxn ang="0">
                    <a:pos x="39" y="28"/>
                  </a:cxn>
                  <a:cxn ang="0">
                    <a:pos x="44" y="29"/>
                  </a:cxn>
                  <a:cxn ang="0">
                    <a:pos x="51" y="31"/>
                  </a:cxn>
                  <a:cxn ang="0">
                    <a:pos x="58" y="32"/>
                  </a:cxn>
                  <a:cxn ang="0">
                    <a:pos x="65" y="32"/>
                  </a:cxn>
                  <a:cxn ang="0">
                    <a:pos x="72" y="32"/>
                  </a:cxn>
                  <a:cxn ang="0">
                    <a:pos x="78" y="30"/>
                  </a:cxn>
                  <a:cxn ang="0">
                    <a:pos x="85" y="28"/>
                  </a:cxn>
                  <a:cxn ang="0">
                    <a:pos x="89" y="23"/>
                  </a:cxn>
                  <a:cxn ang="0">
                    <a:pos x="90" y="21"/>
                  </a:cxn>
                  <a:cxn ang="0">
                    <a:pos x="90" y="17"/>
                  </a:cxn>
                  <a:cxn ang="0">
                    <a:pos x="90" y="15"/>
                  </a:cxn>
                  <a:cxn ang="0">
                    <a:pos x="88" y="15"/>
                  </a:cxn>
                  <a:cxn ang="0">
                    <a:pos x="81" y="16"/>
                  </a:cxn>
                  <a:cxn ang="0">
                    <a:pos x="76" y="16"/>
                  </a:cxn>
                  <a:cxn ang="0">
                    <a:pos x="70" y="17"/>
                  </a:cxn>
                  <a:cxn ang="0">
                    <a:pos x="64" y="17"/>
                  </a:cxn>
                  <a:cxn ang="0">
                    <a:pos x="57" y="17"/>
                  </a:cxn>
                  <a:cxn ang="0">
                    <a:pos x="51" y="17"/>
                  </a:cxn>
                  <a:cxn ang="0">
                    <a:pos x="46" y="17"/>
                  </a:cxn>
                  <a:cxn ang="0">
                    <a:pos x="39" y="17"/>
                  </a:cxn>
                  <a:cxn ang="0">
                    <a:pos x="33" y="16"/>
                  </a:cxn>
                  <a:cxn ang="0">
                    <a:pos x="28" y="15"/>
                  </a:cxn>
                  <a:cxn ang="0">
                    <a:pos x="23" y="14"/>
                  </a:cxn>
                  <a:cxn ang="0">
                    <a:pos x="18" y="12"/>
                  </a:cxn>
                  <a:cxn ang="0">
                    <a:pos x="13" y="9"/>
                  </a:cxn>
                  <a:cxn ang="0">
                    <a:pos x="9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0" h="32">
                    <a:moveTo>
                      <a:pt x="0" y="1"/>
                    </a:moveTo>
                    <a:lnTo>
                      <a:pt x="4" y="6"/>
                    </a:lnTo>
                    <a:lnTo>
                      <a:pt x="8" y="10"/>
                    </a:lnTo>
                    <a:lnTo>
                      <a:pt x="12" y="14"/>
                    </a:lnTo>
                    <a:lnTo>
                      <a:pt x="17" y="17"/>
                    </a:lnTo>
                    <a:lnTo>
                      <a:pt x="21" y="21"/>
                    </a:lnTo>
                    <a:lnTo>
                      <a:pt x="27" y="23"/>
                    </a:lnTo>
                    <a:lnTo>
                      <a:pt x="33" y="25"/>
                    </a:lnTo>
                    <a:lnTo>
                      <a:pt x="39" y="28"/>
                    </a:lnTo>
                    <a:lnTo>
                      <a:pt x="44" y="29"/>
                    </a:lnTo>
                    <a:lnTo>
                      <a:pt x="51" y="31"/>
                    </a:lnTo>
                    <a:lnTo>
                      <a:pt x="58" y="32"/>
                    </a:lnTo>
                    <a:lnTo>
                      <a:pt x="65" y="32"/>
                    </a:lnTo>
                    <a:lnTo>
                      <a:pt x="72" y="32"/>
                    </a:lnTo>
                    <a:lnTo>
                      <a:pt x="78" y="30"/>
                    </a:lnTo>
                    <a:lnTo>
                      <a:pt x="85" y="28"/>
                    </a:lnTo>
                    <a:lnTo>
                      <a:pt x="89" y="23"/>
                    </a:lnTo>
                    <a:lnTo>
                      <a:pt x="90" y="21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1" y="16"/>
                    </a:lnTo>
                    <a:lnTo>
                      <a:pt x="76" y="16"/>
                    </a:lnTo>
                    <a:lnTo>
                      <a:pt x="70" y="17"/>
                    </a:lnTo>
                    <a:lnTo>
                      <a:pt x="64" y="17"/>
                    </a:lnTo>
                    <a:lnTo>
                      <a:pt x="57" y="17"/>
                    </a:lnTo>
                    <a:lnTo>
                      <a:pt x="51" y="17"/>
                    </a:lnTo>
                    <a:lnTo>
                      <a:pt x="46" y="17"/>
                    </a:lnTo>
                    <a:lnTo>
                      <a:pt x="39" y="17"/>
                    </a:lnTo>
                    <a:lnTo>
                      <a:pt x="33" y="16"/>
                    </a:lnTo>
                    <a:lnTo>
                      <a:pt x="28" y="15"/>
                    </a:lnTo>
                    <a:lnTo>
                      <a:pt x="23" y="14"/>
                    </a:lnTo>
                    <a:lnTo>
                      <a:pt x="18" y="12"/>
                    </a:lnTo>
                    <a:lnTo>
                      <a:pt x="13" y="9"/>
                    </a:lnTo>
                    <a:lnTo>
                      <a:pt x="9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64"/>
              <p:cNvSpPr>
                <a:spLocks/>
              </p:cNvSpPr>
              <p:nvPr/>
            </p:nvSpPr>
            <p:spPr bwMode="auto">
              <a:xfrm>
                <a:off x="4789" y="210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5"/>
                  </a:cxn>
                  <a:cxn ang="0">
                    <a:pos x="8" y="9"/>
                  </a:cxn>
                  <a:cxn ang="0">
                    <a:pos x="13" y="13"/>
                  </a:cxn>
                  <a:cxn ang="0">
                    <a:pos x="17" y="15"/>
                  </a:cxn>
                  <a:cxn ang="0">
                    <a:pos x="25" y="16"/>
                  </a:cxn>
                  <a:cxn ang="0">
                    <a:pos x="31" y="19"/>
                  </a:cxn>
                  <a:cxn ang="0">
                    <a:pos x="38" y="21"/>
                  </a:cxn>
                  <a:cxn ang="0">
                    <a:pos x="45" y="26"/>
                  </a:cxn>
                  <a:cxn ang="0">
                    <a:pos x="50" y="29"/>
                  </a:cxn>
                  <a:cxn ang="0">
                    <a:pos x="55" y="30"/>
                  </a:cxn>
                  <a:cxn ang="0">
                    <a:pos x="61" y="31"/>
                  </a:cxn>
                  <a:cxn ang="0">
                    <a:pos x="67" y="31"/>
                  </a:cxn>
                  <a:cxn ang="0">
                    <a:pos x="73" y="31"/>
                  </a:cxn>
                  <a:cxn ang="0">
                    <a:pos x="78" y="31"/>
                  </a:cxn>
                  <a:cxn ang="0">
                    <a:pos x="84" y="30"/>
                  </a:cxn>
                  <a:cxn ang="0">
                    <a:pos x="90" y="30"/>
                  </a:cxn>
                  <a:cxn ang="0">
                    <a:pos x="91" y="30"/>
                  </a:cxn>
                  <a:cxn ang="0">
                    <a:pos x="91" y="29"/>
                  </a:cxn>
                  <a:cxn ang="0">
                    <a:pos x="91" y="28"/>
                  </a:cxn>
                  <a:cxn ang="0">
                    <a:pos x="91" y="28"/>
                  </a:cxn>
                  <a:cxn ang="0">
                    <a:pos x="84" y="28"/>
                  </a:cxn>
                  <a:cxn ang="0">
                    <a:pos x="78" y="28"/>
                  </a:cxn>
                  <a:cxn ang="0">
                    <a:pos x="73" y="27"/>
                  </a:cxn>
                  <a:cxn ang="0">
                    <a:pos x="66" y="27"/>
                  </a:cxn>
                  <a:cxn ang="0">
                    <a:pos x="60" y="26"/>
                  </a:cxn>
                  <a:cxn ang="0">
                    <a:pos x="54" y="24"/>
                  </a:cxn>
                  <a:cxn ang="0">
                    <a:pos x="48" y="22"/>
                  </a:cxn>
                  <a:cxn ang="0">
                    <a:pos x="43" y="19"/>
                  </a:cxn>
                  <a:cxn ang="0">
                    <a:pos x="39" y="16"/>
                  </a:cxn>
                  <a:cxn ang="0">
                    <a:pos x="37" y="14"/>
                  </a:cxn>
                  <a:cxn ang="0">
                    <a:pos x="33" y="13"/>
                  </a:cxn>
                  <a:cxn ang="0">
                    <a:pos x="30" y="13"/>
                  </a:cxn>
                  <a:cxn ang="0">
                    <a:pos x="21" y="12"/>
                  </a:cxn>
                  <a:cxn ang="0">
                    <a:pos x="14" y="9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1" h="31">
                    <a:moveTo>
                      <a:pt x="0" y="1"/>
                    </a:moveTo>
                    <a:lnTo>
                      <a:pt x="3" y="5"/>
                    </a:lnTo>
                    <a:lnTo>
                      <a:pt x="8" y="9"/>
                    </a:lnTo>
                    <a:lnTo>
                      <a:pt x="13" y="13"/>
                    </a:lnTo>
                    <a:lnTo>
                      <a:pt x="17" y="15"/>
                    </a:lnTo>
                    <a:lnTo>
                      <a:pt x="25" y="16"/>
                    </a:lnTo>
                    <a:lnTo>
                      <a:pt x="31" y="19"/>
                    </a:lnTo>
                    <a:lnTo>
                      <a:pt x="38" y="21"/>
                    </a:lnTo>
                    <a:lnTo>
                      <a:pt x="45" y="26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61" y="31"/>
                    </a:lnTo>
                    <a:lnTo>
                      <a:pt x="67" y="31"/>
                    </a:lnTo>
                    <a:lnTo>
                      <a:pt x="73" y="31"/>
                    </a:lnTo>
                    <a:lnTo>
                      <a:pt x="78" y="31"/>
                    </a:lnTo>
                    <a:lnTo>
                      <a:pt x="84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1" y="29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3" y="27"/>
                    </a:lnTo>
                    <a:lnTo>
                      <a:pt x="66" y="27"/>
                    </a:lnTo>
                    <a:lnTo>
                      <a:pt x="60" y="26"/>
                    </a:lnTo>
                    <a:lnTo>
                      <a:pt x="54" y="24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65"/>
              <p:cNvSpPr>
                <a:spLocks/>
              </p:cNvSpPr>
              <p:nvPr/>
            </p:nvSpPr>
            <p:spPr bwMode="auto">
              <a:xfrm>
                <a:off x="4764" y="2004"/>
                <a:ext cx="30" cy="1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7"/>
                  </a:cxn>
                  <a:cxn ang="0">
                    <a:pos x="11" y="14"/>
                  </a:cxn>
                  <a:cxn ang="0">
                    <a:pos x="17" y="20"/>
                  </a:cxn>
                  <a:cxn ang="0">
                    <a:pos x="24" y="26"/>
                  </a:cxn>
                  <a:cxn ang="0">
                    <a:pos x="30" y="31"/>
                  </a:cxn>
                  <a:cxn ang="0">
                    <a:pos x="37" y="36"/>
                  </a:cxn>
                  <a:cxn ang="0">
                    <a:pos x="45" y="37"/>
                  </a:cxn>
                  <a:cxn ang="0">
                    <a:pos x="53" y="36"/>
                  </a:cxn>
                  <a:cxn ang="0">
                    <a:pos x="56" y="33"/>
                  </a:cxn>
                  <a:cxn ang="0">
                    <a:pos x="59" y="30"/>
                  </a:cxn>
                  <a:cxn ang="0">
                    <a:pos x="59" y="26"/>
                  </a:cxn>
                  <a:cxn ang="0">
                    <a:pos x="58" y="24"/>
                  </a:cxn>
                  <a:cxn ang="0">
                    <a:pos x="55" y="22"/>
                  </a:cxn>
                  <a:cxn ang="0">
                    <a:pos x="51" y="22"/>
                  </a:cxn>
                  <a:cxn ang="0">
                    <a:pos x="48" y="21"/>
                  </a:cxn>
                  <a:cxn ang="0">
                    <a:pos x="44" y="21"/>
                  </a:cxn>
                  <a:cxn ang="0">
                    <a:pos x="40" y="21"/>
                  </a:cxn>
                  <a:cxn ang="0">
                    <a:pos x="34" y="20"/>
                  </a:cxn>
                  <a:cxn ang="0">
                    <a:pos x="29" y="17"/>
                  </a:cxn>
                  <a:cxn ang="0">
                    <a:pos x="24" y="16"/>
                  </a:cxn>
                  <a:cxn ang="0">
                    <a:pos x="18" y="13"/>
                  </a:cxn>
                  <a:cxn ang="0">
                    <a:pos x="11" y="9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9" h="37">
                    <a:moveTo>
                      <a:pt x="0" y="1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7" y="20"/>
                    </a:lnTo>
                    <a:lnTo>
                      <a:pt x="24" y="26"/>
                    </a:lnTo>
                    <a:lnTo>
                      <a:pt x="30" y="31"/>
                    </a:lnTo>
                    <a:lnTo>
                      <a:pt x="37" y="36"/>
                    </a:lnTo>
                    <a:lnTo>
                      <a:pt x="45" y="37"/>
                    </a:lnTo>
                    <a:lnTo>
                      <a:pt x="53" y="36"/>
                    </a:lnTo>
                    <a:lnTo>
                      <a:pt x="56" y="33"/>
                    </a:lnTo>
                    <a:lnTo>
                      <a:pt x="59" y="30"/>
                    </a:lnTo>
                    <a:lnTo>
                      <a:pt x="59" y="26"/>
                    </a:lnTo>
                    <a:lnTo>
                      <a:pt x="58" y="24"/>
                    </a:lnTo>
                    <a:lnTo>
                      <a:pt x="55" y="22"/>
                    </a:lnTo>
                    <a:lnTo>
                      <a:pt x="51" y="22"/>
                    </a:lnTo>
                    <a:lnTo>
                      <a:pt x="48" y="21"/>
                    </a:lnTo>
                    <a:lnTo>
                      <a:pt x="44" y="21"/>
                    </a:lnTo>
                    <a:lnTo>
                      <a:pt x="40" y="21"/>
                    </a:lnTo>
                    <a:lnTo>
                      <a:pt x="34" y="20"/>
                    </a:lnTo>
                    <a:lnTo>
                      <a:pt x="29" y="17"/>
                    </a:lnTo>
                    <a:lnTo>
                      <a:pt x="24" y="16"/>
                    </a:lnTo>
                    <a:lnTo>
                      <a:pt x="18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66"/>
              <p:cNvSpPr>
                <a:spLocks/>
              </p:cNvSpPr>
              <p:nvPr/>
            </p:nvSpPr>
            <p:spPr bwMode="auto">
              <a:xfrm>
                <a:off x="4904" y="2004"/>
                <a:ext cx="35" cy="87"/>
              </a:xfrm>
              <a:custGeom>
                <a:avLst/>
                <a:gdLst/>
                <a:ahLst/>
                <a:cxnLst>
                  <a:cxn ang="0">
                    <a:pos x="1" y="174"/>
                  </a:cxn>
                  <a:cxn ang="0">
                    <a:pos x="10" y="165"/>
                  </a:cxn>
                  <a:cxn ang="0">
                    <a:pos x="18" y="155"/>
                  </a:cxn>
                  <a:cxn ang="0">
                    <a:pos x="26" y="146"/>
                  </a:cxn>
                  <a:cxn ang="0">
                    <a:pos x="34" y="137"/>
                  </a:cxn>
                  <a:cxn ang="0">
                    <a:pos x="42" y="128"/>
                  </a:cxn>
                  <a:cxn ang="0">
                    <a:pos x="50" y="119"/>
                  </a:cxn>
                  <a:cxn ang="0">
                    <a:pos x="56" y="108"/>
                  </a:cxn>
                  <a:cxn ang="0">
                    <a:pos x="61" y="97"/>
                  </a:cxn>
                  <a:cxn ang="0">
                    <a:pos x="67" y="75"/>
                  </a:cxn>
                  <a:cxn ang="0">
                    <a:pos x="69" y="49"/>
                  </a:cxn>
                  <a:cxn ang="0">
                    <a:pos x="68" y="25"/>
                  </a:cxn>
                  <a:cxn ang="0">
                    <a:pos x="65" y="2"/>
                  </a:cxn>
                  <a:cxn ang="0">
                    <a:pos x="63" y="0"/>
                  </a:cxn>
                  <a:cxn ang="0">
                    <a:pos x="60" y="1"/>
                  </a:cxn>
                  <a:cxn ang="0">
                    <a:pos x="57" y="3"/>
                  </a:cxn>
                  <a:cxn ang="0">
                    <a:pos x="54" y="6"/>
                  </a:cxn>
                  <a:cxn ang="0">
                    <a:pos x="52" y="26"/>
                  </a:cxn>
                  <a:cxn ang="0">
                    <a:pos x="51" y="47"/>
                  </a:cxn>
                  <a:cxn ang="0">
                    <a:pos x="50" y="68"/>
                  </a:cxn>
                  <a:cxn ang="0">
                    <a:pos x="48" y="89"/>
                  </a:cxn>
                  <a:cxn ang="0">
                    <a:pos x="44" y="100"/>
                  </a:cxn>
                  <a:cxn ang="0">
                    <a:pos x="41" y="112"/>
                  </a:cxn>
                  <a:cxn ang="0">
                    <a:pos x="35" y="123"/>
                  </a:cxn>
                  <a:cxn ang="0">
                    <a:pos x="28" y="134"/>
                  </a:cxn>
                  <a:cxn ang="0">
                    <a:pos x="21" y="144"/>
                  </a:cxn>
                  <a:cxn ang="0">
                    <a:pos x="14" y="154"/>
                  </a:cxn>
                  <a:cxn ang="0">
                    <a:pos x="7" y="164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</a:cxnLst>
                <a:rect l="0" t="0" r="r" b="b"/>
                <a:pathLst>
                  <a:path w="69" h="174">
                    <a:moveTo>
                      <a:pt x="1" y="174"/>
                    </a:moveTo>
                    <a:lnTo>
                      <a:pt x="10" y="165"/>
                    </a:lnTo>
                    <a:lnTo>
                      <a:pt x="18" y="155"/>
                    </a:lnTo>
                    <a:lnTo>
                      <a:pt x="26" y="146"/>
                    </a:lnTo>
                    <a:lnTo>
                      <a:pt x="34" y="137"/>
                    </a:lnTo>
                    <a:lnTo>
                      <a:pt x="42" y="128"/>
                    </a:lnTo>
                    <a:lnTo>
                      <a:pt x="50" y="119"/>
                    </a:lnTo>
                    <a:lnTo>
                      <a:pt x="56" y="108"/>
                    </a:lnTo>
                    <a:lnTo>
                      <a:pt x="61" y="97"/>
                    </a:lnTo>
                    <a:lnTo>
                      <a:pt x="67" y="75"/>
                    </a:lnTo>
                    <a:lnTo>
                      <a:pt x="69" y="49"/>
                    </a:lnTo>
                    <a:lnTo>
                      <a:pt x="68" y="25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7" y="3"/>
                    </a:lnTo>
                    <a:lnTo>
                      <a:pt x="54" y="6"/>
                    </a:lnTo>
                    <a:lnTo>
                      <a:pt x="52" y="26"/>
                    </a:lnTo>
                    <a:lnTo>
                      <a:pt x="51" y="47"/>
                    </a:lnTo>
                    <a:lnTo>
                      <a:pt x="50" y="68"/>
                    </a:lnTo>
                    <a:lnTo>
                      <a:pt x="48" y="89"/>
                    </a:lnTo>
                    <a:lnTo>
                      <a:pt x="44" y="100"/>
                    </a:lnTo>
                    <a:lnTo>
                      <a:pt x="41" y="112"/>
                    </a:lnTo>
                    <a:lnTo>
                      <a:pt x="35" y="123"/>
                    </a:lnTo>
                    <a:lnTo>
                      <a:pt x="28" y="134"/>
                    </a:lnTo>
                    <a:lnTo>
                      <a:pt x="21" y="144"/>
                    </a:lnTo>
                    <a:lnTo>
                      <a:pt x="14" y="154"/>
                    </a:lnTo>
                    <a:lnTo>
                      <a:pt x="7" y="16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67"/>
              <p:cNvSpPr>
                <a:spLocks/>
              </p:cNvSpPr>
              <p:nvPr/>
            </p:nvSpPr>
            <p:spPr bwMode="auto">
              <a:xfrm>
                <a:off x="4733" y="1919"/>
                <a:ext cx="193" cy="81"/>
              </a:xfrm>
              <a:custGeom>
                <a:avLst/>
                <a:gdLst/>
                <a:ahLst/>
                <a:cxnLst>
                  <a:cxn ang="0">
                    <a:pos x="76" y="76"/>
                  </a:cxn>
                  <a:cxn ang="0">
                    <a:pos x="62" y="71"/>
                  </a:cxn>
                  <a:cxn ang="0">
                    <a:pos x="50" y="66"/>
                  </a:cxn>
                  <a:cxn ang="0">
                    <a:pos x="38" y="59"/>
                  </a:cxn>
                  <a:cxn ang="0">
                    <a:pos x="26" y="52"/>
                  </a:cxn>
                  <a:cxn ang="0">
                    <a:pos x="16" y="42"/>
                  </a:cxn>
                  <a:cxn ang="0">
                    <a:pos x="7" y="29"/>
                  </a:cxn>
                  <a:cxn ang="0">
                    <a:pos x="9" y="12"/>
                  </a:cxn>
                  <a:cxn ang="0">
                    <a:pos x="36" y="7"/>
                  </a:cxn>
                  <a:cxn ang="0">
                    <a:pos x="71" y="15"/>
                  </a:cxn>
                  <a:cxn ang="0">
                    <a:pos x="106" y="33"/>
                  </a:cxn>
                  <a:cxn ang="0">
                    <a:pos x="138" y="53"/>
                  </a:cxn>
                  <a:cxn ang="0">
                    <a:pos x="165" y="72"/>
                  </a:cxn>
                  <a:cxn ang="0">
                    <a:pos x="189" y="89"/>
                  </a:cxn>
                  <a:cxn ang="0">
                    <a:pos x="214" y="105"/>
                  </a:cxn>
                  <a:cxn ang="0">
                    <a:pos x="241" y="121"/>
                  </a:cxn>
                  <a:cxn ang="0">
                    <a:pos x="263" y="132"/>
                  </a:cxn>
                  <a:cxn ang="0">
                    <a:pos x="279" y="140"/>
                  </a:cxn>
                  <a:cxn ang="0">
                    <a:pos x="295" y="146"/>
                  </a:cxn>
                  <a:cxn ang="0">
                    <a:pos x="312" y="153"/>
                  </a:cxn>
                  <a:cxn ang="0">
                    <a:pos x="328" y="157"/>
                  </a:cxn>
                  <a:cxn ang="0">
                    <a:pos x="343" y="159"/>
                  </a:cxn>
                  <a:cxn ang="0">
                    <a:pos x="361" y="161"/>
                  </a:cxn>
                  <a:cxn ang="0">
                    <a:pos x="377" y="161"/>
                  </a:cxn>
                  <a:cxn ang="0">
                    <a:pos x="385" y="162"/>
                  </a:cxn>
                  <a:cxn ang="0">
                    <a:pos x="386" y="161"/>
                  </a:cxn>
                  <a:cxn ang="0">
                    <a:pos x="375" y="159"/>
                  </a:cxn>
                  <a:cxn ang="0">
                    <a:pos x="353" y="156"/>
                  </a:cxn>
                  <a:cxn ang="0">
                    <a:pos x="332" y="151"/>
                  </a:cxn>
                  <a:cxn ang="0">
                    <a:pos x="311" y="146"/>
                  </a:cxn>
                  <a:cxn ang="0">
                    <a:pos x="289" y="136"/>
                  </a:cxn>
                  <a:cxn ang="0">
                    <a:pos x="265" y="124"/>
                  </a:cxn>
                  <a:cxn ang="0">
                    <a:pos x="243" y="110"/>
                  </a:cxn>
                  <a:cxn ang="0">
                    <a:pos x="220" y="95"/>
                  </a:cxn>
                  <a:cxn ang="0">
                    <a:pos x="191" y="75"/>
                  </a:cxn>
                  <a:cxn ang="0">
                    <a:pos x="153" y="50"/>
                  </a:cxn>
                  <a:cxn ang="0">
                    <a:pos x="114" y="26"/>
                  </a:cxn>
                  <a:cxn ang="0">
                    <a:pos x="74" y="7"/>
                  </a:cxn>
                  <a:cxn ang="0">
                    <a:pos x="47" y="0"/>
                  </a:cxn>
                  <a:cxn ang="0">
                    <a:pos x="30" y="0"/>
                  </a:cxn>
                  <a:cxn ang="0">
                    <a:pos x="12" y="3"/>
                  </a:cxn>
                  <a:cxn ang="0">
                    <a:pos x="0" y="12"/>
                  </a:cxn>
                  <a:cxn ang="0">
                    <a:pos x="5" y="33"/>
                  </a:cxn>
                  <a:cxn ang="0">
                    <a:pos x="22" y="52"/>
                  </a:cxn>
                  <a:cxn ang="0">
                    <a:pos x="44" y="65"/>
                  </a:cxn>
                  <a:cxn ang="0">
                    <a:pos x="69" y="74"/>
                  </a:cxn>
                  <a:cxn ang="0">
                    <a:pos x="83" y="79"/>
                  </a:cxn>
                  <a:cxn ang="0">
                    <a:pos x="83" y="79"/>
                  </a:cxn>
                  <a:cxn ang="0">
                    <a:pos x="83" y="79"/>
                  </a:cxn>
                </a:cxnLst>
                <a:rect l="0" t="0" r="r" b="b"/>
                <a:pathLst>
                  <a:path w="386" h="162">
                    <a:moveTo>
                      <a:pt x="83" y="79"/>
                    </a:moveTo>
                    <a:lnTo>
                      <a:pt x="76" y="76"/>
                    </a:lnTo>
                    <a:lnTo>
                      <a:pt x="69" y="74"/>
                    </a:lnTo>
                    <a:lnTo>
                      <a:pt x="62" y="71"/>
                    </a:lnTo>
                    <a:lnTo>
                      <a:pt x="57" y="68"/>
                    </a:lnTo>
                    <a:lnTo>
                      <a:pt x="50" y="66"/>
                    </a:lnTo>
                    <a:lnTo>
                      <a:pt x="44" y="63"/>
                    </a:lnTo>
                    <a:lnTo>
                      <a:pt x="38" y="59"/>
                    </a:lnTo>
                    <a:lnTo>
                      <a:pt x="31" y="56"/>
                    </a:lnTo>
                    <a:lnTo>
                      <a:pt x="26" y="52"/>
                    </a:lnTo>
                    <a:lnTo>
                      <a:pt x="21" y="48"/>
                    </a:lnTo>
                    <a:lnTo>
                      <a:pt x="16" y="42"/>
                    </a:lnTo>
                    <a:lnTo>
                      <a:pt x="12" y="37"/>
                    </a:lnTo>
                    <a:lnTo>
                      <a:pt x="7" y="29"/>
                    </a:lnTo>
                    <a:lnTo>
                      <a:pt x="7" y="20"/>
                    </a:lnTo>
                    <a:lnTo>
                      <a:pt x="9" y="12"/>
                    </a:lnTo>
                    <a:lnTo>
                      <a:pt x="19" y="7"/>
                    </a:lnTo>
                    <a:lnTo>
                      <a:pt x="36" y="7"/>
                    </a:lnTo>
                    <a:lnTo>
                      <a:pt x="53" y="10"/>
                    </a:lnTo>
                    <a:lnTo>
                      <a:pt x="71" y="15"/>
                    </a:lnTo>
                    <a:lnTo>
                      <a:pt x="89" y="23"/>
                    </a:lnTo>
                    <a:lnTo>
                      <a:pt x="106" y="33"/>
                    </a:lnTo>
                    <a:lnTo>
                      <a:pt x="122" y="43"/>
                    </a:lnTo>
                    <a:lnTo>
                      <a:pt x="138" y="53"/>
                    </a:lnTo>
                    <a:lnTo>
                      <a:pt x="152" y="63"/>
                    </a:lnTo>
                    <a:lnTo>
                      <a:pt x="165" y="72"/>
                    </a:lnTo>
                    <a:lnTo>
                      <a:pt x="178" y="80"/>
                    </a:lnTo>
                    <a:lnTo>
                      <a:pt x="189" y="89"/>
                    </a:lnTo>
                    <a:lnTo>
                      <a:pt x="202" y="97"/>
                    </a:lnTo>
                    <a:lnTo>
                      <a:pt x="214" y="105"/>
                    </a:lnTo>
                    <a:lnTo>
                      <a:pt x="228" y="113"/>
                    </a:lnTo>
                    <a:lnTo>
                      <a:pt x="241" y="121"/>
                    </a:lnTo>
                    <a:lnTo>
                      <a:pt x="255" y="128"/>
                    </a:lnTo>
                    <a:lnTo>
                      <a:pt x="263" y="132"/>
                    </a:lnTo>
                    <a:lnTo>
                      <a:pt x="271" y="136"/>
                    </a:lnTo>
                    <a:lnTo>
                      <a:pt x="279" y="140"/>
                    </a:lnTo>
                    <a:lnTo>
                      <a:pt x="287" y="143"/>
                    </a:lnTo>
                    <a:lnTo>
                      <a:pt x="295" y="146"/>
                    </a:lnTo>
                    <a:lnTo>
                      <a:pt x="303" y="149"/>
                    </a:lnTo>
                    <a:lnTo>
                      <a:pt x="312" y="153"/>
                    </a:lnTo>
                    <a:lnTo>
                      <a:pt x="320" y="155"/>
                    </a:lnTo>
                    <a:lnTo>
                      <a:pt x="328" y="157"/>
                    </a:lnTo>
                    <a:lnTo>
                      <a:pt x="335" y="158"/>
                    </a:lnTo>
                    <a:lnTo>
                      <a:pt x="343" y="159"/>
                    </a:lnTo>
                    <a:lnTo>
                      <a:pt x="353" y="159"/>
                    </a:lnTo>
                    <a:lnTo>
                      <a:pt x="361" y="161"/>
                    </a:lnTo>
                    <a:lnTo>
                      <a:pt x="369" y="161"/>
                    </a:lnTo>
                    <a:lnTo>
                      <a:pt x="377" y="161"/>
                    </a:lnTo>
                    <a:lnTo>
                      <a:pt x="385" y="162"/>
                    </a:lnTo>
                    <a:lnTo>
                      <a:pt x="385" y="162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75" y="159"/>
                    </a:lnTo>
                    <a:lnTo>
                      <a:pt x="364" y="157"/>
                    </a:lnTo>
                    <a:lnTo>
                      <a:pt x="353" y="156"/>
                    </a:lnTo>
                    <a:lnTo>
                      <a:pt x="342" y="154"/>
                    </a:lnTo>
                    <a:lnTo>
                      <a:pt x="332" y="151"/>
                    </a:lnTo>
                    <a:lnTo>
                      <a:pt x="322" y="149"/>
                    </a:lnTo>
                    <a:lnTo>
                      <a:pt x="311" y="146"/>
                    </a:lnTo>
                    <a:lnTo>
                      <a:pt x="301" y="142"/>
                    </a:lnTo>
                    <a:lnTo>
                      <a:pt x="289" y="136"/>
                    </a:lnTo>
                    <a:lnTo>
                      <a:pt x="277" y="131"/>
                    </a:lnTo>
                    <a:lnTo>
                      <a:pt x="265" y="124"/>
                    </a:lnTo>
                    <a:lnTo>
                      <a:pt x="254" y="117"/>
                    </a:lnTo>
                    <a:lnTo>
                      <a:pt x="243" y="110"/>
                    </a:lnTo>
                    <a:lnTo>
                      <a:pt x="232" y="103"/>
                    </a:lnTo>
                    <a:lnTo>
                      <a:pt x="220" y="95"/>
                    </a:lnTo>
                    <a:lnTo>
                      <a:pt x="210" y="88"/>
                    </a:lnTo>
                    <a:lnTo>
                      <a:pt x="191" y="75"/>
                    </a:lnTo>
                    <a:lnTo>
                      <a:pt x="173" y="63"/>
                    </a:lnTo>
                    <a:lnTo>
                      <a:pt x="153" y="50"/>
                    </a:lnTo>
                    <a:lnTo>
                      <a:pt x="135" y="37"/>
                    </a:lnTo>
                    <a:lnTo>
                      <a:pt x="114" y="26"/>
                    </a:lnTo>
                    <a:lnTo>
                      <a:pt x="95" y="15"/>
                    </a:lnTo>
                    <a:lnTo>
                      <a:pt x="74" y="7"/>
                    </a:lnTo>
                    <a:lnTo>
                      <a:pt x="52" y="2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3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5" y="33"/>
                    </a:lnTo>
                    <a:lnTo>
                      <a:pt x="13" y="43"/>
                    </a:lnTo>
                    <a:lnTo>
                      <a:pt x="22" y="52"/>
                    </a:lnTo>
                    <a:lnTo>
                      <a:pt x="33" y="59"/>
                    </a:lnTo>
                    <a:lnTo>
                      <a:pt x="44" y="65"/>
                    </a:lnTo>
                    <a:lnTo>
                      <a:pt x="57" y="70"/>
                    </a:lnTo>
                    <a:lnTo>
                      <a:pt x="69" y="74"/>
                    </a:lnTo>
                    <a:lnTo>
                      <a:pt x="82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68"/>
              <p:cNvSpPr>
                <a:spLocks/>
              </p:cNvSpPr>
              <p:nvPr/>
            </p:nvSpPr>
            <p:spPr bwMode="auto">
              <a:xfrm>
                <a:off x="4787" y="1878"/>
                <a:ext cx="190" cy="155"/>
              </a:xfrm>
              <a:custGeom>
                <a:avLst/>
                <a:gdLst/>
                <a:ahLst/>
                <a:cxnLst>
                  <a:cxn ang="0">
                    <a:pos x="145" y="11"/>
                  </a:cxn>
                  <a:cxn ang="0">
                    <a:pos x="183" y="17"/>
                  </a:cxn>
                  <a:cxn ang="0">
                    <a:pos x="220" y="28"/>
                  </a:cxn>
                  <a:cxn ang="0">
                    <a:pos x="256" y="42"/>
                  </a:cxn>
                  <a:cxn ang="0">
                    <a:pos x="288" y="58"/>
                  </a:cxn>
                  <a:cxn ang="0">
                    <a:pos x="317" y="81"/>
                  </a:cxn>
                  <a:cxn ang="0">
                    <a:pos x="341" y="109"/>
                  </a:cxn>
                  <a:cxn ang="0">
                    <a:pos x="360" y="140"/>
                  </a:cxn>
                  <a:cxn ang="0">
                    <a:pos x="371" y="174"/>
                  </a:cxn>
                  <a:cxn ang="0">
                    <a:pos x="372" y="213"/>
                  </a:cxn>
                  <a:cxn ang="0">
                    <a:pos x="365" y="252"/>
                  </a:cxn>
                  <a:cxn ang="0">
                    <a:pos x="354" y="289"/>
                  </a:cxn>
                  <a:cxn ang="0">
                    <a:pos x="346" y="308"/>
                  </a:cxn>
                  <a:cxn ang="0">
                    <a:pos x="349" y="307"/>
                  </a:cxn>
                  <a:cxn ang="0">
                    <a:pos x="360" y="289"/>
                  </a:cxn>
                  <a:cxn ang="0">
                    <a:pos x="374" y="251"/>
                  </a:cxn>
                  <a:cxn ang="0">
                    <a:pos x="382" y="210"/>
                  </a:cxn>
                  <a:cxn ang="0">
                    <a:pos x="380" y="170"/>
                  </a:cxn>
                  <a:cxn ang="0">
                    <a:pos x="369" y="131"/>
                  </a:cxn>
                  <a:cxn ang="0">
                    <a:pos x="347" y="95"/>
                  </a:cxn>
                  <a:cxn ang="0">
                    <a:pos x="317" y="65"/>
                  </a:cxn>
                  <a:cxn ang="0">
                    <a:pos x="283" y="41"/>
                  </a:cxn>
                  <a:cxn ang="0">
                    <a:pos x="243" y="23"/>
                  </a:cxn>
                  <a:cxn ang="0">
                    <a:pos x="198" y="8"/>
                  </a:cxn>
                  <a:cxn ang="0">
                    <a:pos x="154" y="0"/>
                  </a:cxn>
                  <a:cxn ang="0">
                    <a:pos x="107" y="2"/>
                  </a:cxn>
                  <a:cxn ang="0">
                    <a:pos x="69" y="17"/>
                  </a:cxn>
                  <a:cxn ang="0">
                    <a:pos x="40" y="48"/>
                  </a:cxn>
                  <a:cxn ang="0">
                    <a:pos x="17" y="84"/>
                  </a:cxn>
                  <a:cxn ang="0">
                    <a:pos x="3" y="109"/>
                  </a:cxn>
                  <a:cxn ang="0">
                    <a:pos x="3" y="108"/>
                  </a:cxn>
                  <a:cxn ang="0">
                    <a:pos x="23" y="80"/>
                  </a:cxn>
                  <a:cxn ang="0">
                    <a:pos x="58" y="43"/>
                  </a:cxn>
                  <a:cxn ang="0">
                    <a:pos x="103" y="16"/>
                  </a:cxn>
                </a:cxnLst>
                <a:rect l="0" t="0" r="r" b="b"/>
                <a:pathLst>
                  <a:path w="382" h="308">
                    <a:moveTo>
                      <a:pt x="127" y="11"/>
                    </a:moveTo>
                    <a:lnTo>
                      <a:pt x="145" y="11"/>
                    </a:lnTo>
                    <a:lnTo>
                      <a:pt x="165" y="13"/>
                    </a:lnTo>
                    <a:lnTo>
                      <a:pt x="183" y="17"/>
                    </a:lnTo>
                    <a:lnTo>
                      <a:pt x="202" y="22"/>
                    </a:lnTo>
                    <a:lnTo>
                      <a:pt x="220" y="28"/>
                    </a:lnTo>
                    <a:lnTo>
                      <a:pt x="239" y="35"/>
                    </a:lnTo>
                    <a:lnTo>
                      <a:pt x="256" y="42"/>
                    </a:lnTo>
                    <a:lnTo>
                      <a:pt x="273" y="50"/>
                    </a:lnTo>
                    <a:lnTo>
                      <a:pt x="288" y="58"/>
                    </a:lnTo>
                    <a:lnTo>
                      <a:pt x="303" y="69"/>
                    </a:lnTo>
                    <a:lnTo>
                      <a:pt x="317" y="81"/>
                    </a:lnTo>
                    <a:lnTo>
                      <a:pt x="330" y="94"/>
                    </a:lnTo>
                    <a:lnTo>
                      <a:pt x="341" y="109"/>
                    </a:lnTo>
                    <a:lnTo>
                      <a:pt x="352" y="124"/>
                    </a:lnTo>
                    <a:lnTo>
                      <a:pt x="360" y="140"/>
                    </a:lnTo>
                    <a:lnTo>
                      <a:pt x="367" y="156"/>
                    </a:lnTo>
                    <a:lnTo>
                      <a:pt x="371" y="174"/>
                    </a:lnTo>
                    <a:lnTo>
                      <a:pt x="374" y="193"/>
                    </a:lnTo>
                    <a:lnTo>
                      <a:pt x="372" y="213"/>
                    </a:lnTo>
                    <a:lnTo>
                      <a:pt x="370" y="232"/>
                    </a:lnTo>
                    <a:lnTo>
                      <a:pt x="365" y="252"/>
                    </a:lnTo>
                    <a:lnTo>
                      <a:pt x="360" y="272"/>
                    </a:lnTo>
                    <a:lnTo>
                      <a:pt x="354" y="289"/>
                    </a:lnTo>
                    <a:lnTo>
                      <a:pt x="347" y="306"/>
                    </a:lnTo>
                    <a:lnTo>
                      <a:pt x="346" y="308"/>
                    </a:lnTo>
                    <a:lnTo>
                      <a:pt x="347" y="308"/>
                    </a:lnTo>
                    <a:lnTo>
                      <a:pt x="349" y="307"/>
                    </a:lnTo>
                    <a:lnTo>
                      <a:pt x="350" y="306"/>
                    </a:lnTo>
                    <a:lnTo>
                      <a:pt x="360" y="289"/>
                    </a:lnTo>
                    <a:lnTo>
                      <a:pt x="368" y="269"/>
                    </a:lnTo>
                    <a:lnTo>
                      <a:pt x="374" y="251"/>
                    </a:lnTo>
                    <a:lnTo>
                      <a:pt x="378" y="230"/>
                    </a:lnTo>
                    <a:lnTo>
                      <a:pt x="382" y="210"/>
                    </a:lnTo>
                    <a:lnTo>
                      <a:pt x="382" y="190"/>
                    </a:lnTo>
                    <a:lnTo>
                      <a:pt x="380" y="170"/>
                    </a:lnTo>
                    <a:lnTo>
                      <a:pt x="376" y="151"/>
                    </a:lnTo>
                    <a:lnTo>
                      <a:pt x="369" y="131"/>
                    </a:lnTo>
                    <a:lnTo>
                      <a:pt x="359" y="113"/>
                    </a:lnTo>
                    <a:lnTo>
                      <a:pt x="347" y="95"/>
                    </a:lnTo>
                    <a:lnTo>
                      <a:pt x="332" y="79"/>
                    </a:lnTo>
                    <a:lnTo>
                      <a:pt x="317" y="65"/>
                    </a:lnTo>
                    <a:lnTo>
                      <a:pt x="300" y="53"/>
                    </a:lnTo>
                    <a:lnTo>
                      <a:pt x="283" y="41"/>
                    </a:lnTo>
                    <a:lnTo>
                      <a:pt x="264" y="32"/>
                    </a:lnTo>
                    <a:lnTo>
                      <a:pt x="243" y="23"/>
                    </a:lnTo>
                    <a:lnTo>
                      <a:pt x="221" y="15"/>
                    </a:lnTo>
                    <a:lnTo>
                      <a:pt x="198" y="8"/>
                    </a:lnTo>
                    <a:lnTo>
                      <a:pt x="177" y="3"/>
                    </a:lnTo>
                    <a:lnTo>
                      <a:pt x="154" y="0"/>
                    </a:lnTo>
                    <a:lnTo>
                      <a:pt x="131" y="0"/>
                    </a:lnTo>
                    <a:lnTo>
                      <a:pt x="107" y="2"/>
                    </a:lnTo>
                    <a:lnTo>
                      <a:pt x="86" y="8"/>
                    </a:lnTo>
                    <a:lnTo>
                      <a:pt x="69" y="17"/>
                    </a:lnTo>
                    <a:lnTo>
                      <a:pt x="55" y="31"/>
                    </a:lnTo>
                    <a:lnTo>
                      <a:pt x="40" y="48"/>
                    </a:lnTo>
                    <a:lnTo>
                      <a:pt x="27" y="66"/>
                    </a:lnTo>
                    <a:lnTo>
                      <a:pt x="17" y="84"/>
                    </a:lnTo>
                    <a:lnTo>
                      <a:pt x="7" y="99"/>
                    </a:lnTo>
                    <a:lnTo>
                      <a:pt x="3" y="109"/>
                    </a:lnTo>
                    <a:lnTo>
                      <a:pt x="0" y="113"/>
                    </a:lnTo>
                    <a:lnTo>
                      <a:pt x="3" y="108"/>
                    </a:lnTo>
                    <a:lnTo>
                      <a:pt x="11" y="96"/>
                    </a:lnTo>
                    <a:lnTo>
                      <a:pt x="23" y="80"/>
                    </a:lnTo>
                    <a:lnTo>
                      <a:pt x="40" y="62"/>
                    </a:lnTo>
                    <a:lnTo>
                      <a:pt x="58" y="43"/>
                    </a:lnTo>
                    <a:lnTo>
                      <a:pt x="80" y="27"/>
                    </a:lnTo>
                    <a:lnTo>
                      <a:pt x="103" y="16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69"/>
              <p:cNvSpPr>
                <a:spLocks/>
              </p:cNvSpPr>
              <p:nvPr/>
            </p:nvSpPr>
            <p:spPr bwMode="auto">
              <a:xfrm>
                <a:off x="4813" y="1945"/>
                <a:ext cx="148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6"/>
                  </a:cxn>
                  <a:cxn ang="0">
                    <a:pos x="44" y="13"/>
                  </a:cxn>
                  <a:cxn ang="0">
                    <a:pos x="66" y="20"/>
                  </a:cxn>
                  <a:cxn ang="0">
                    <a:pos x="87" y="28"/>
                  </a:cxn>
                  <a:cxn ang="0">
                    <a:pos x="106" y="38"/>
                  </a:cxn>
                  <a:cxn ang="0">
                    <a:pos x="126" y="49"/>
                  </a:cxn>
                  <a:cxn ang="0">
                    <a:pos x="145" y="60"/>
                  </a:cxn>
                  <a:cxn ang="0">
                    <a:pos x="165" y="73"/>
                  </a:cxn>
                  <a:cxn ang="0">
                    <a:pos x="173" y="79"/>
                  </a:cxn>
                  <a:cxn ang="0">
                    <a:pos x="181" y="84"/>
                  </a:cxn>
                  <a:cxn ang="0">
                    <a:pos x="189" y="90"/>
                  </a:cxn>
                  <a:cxn ang="0">
                    <a:pos x="197" y="97"/>
                  </a:cxn>
                  <a:cxn ang="0">
                    <a:pos x="205" y="103"/>
                  </a:cxn>
                  <a:cxn ang="0">
                    <a:pos x="213" y="110"/>
                  </a:cxn>
                  <a:cxn ang="0">
                    <a:pos x="221" y="117"/>
                  </a:cxn>
                  <a:cxn ang="0">
                    <a:pos x="230" y="124"/>
                  </a:cxn>
                  <a:cxn ang="0">
                    <a:pos x="238" y="130"/>
                  </a:cxn>
                  <a:cxn ang="0">
                    <a:pos x="245" y="136"/>
                  </a:cxn>
                  <a:cxn ang="0">
                    <a:pos x="251" y="144"/>
                  </a:cxn>
                  <a:cxn ang="0">
                    <a:pos x="258" y="151"/>
                  </a:cxn>
                  <a:cxn ang="0">
                    <a:pos x="264" y="158"/>
                  </a:cxn>
                  <a:cxn ang="0">
                    <a:pos x="271" y="166"/>
                  </a:cxn>
                  <a:cxn ang="0">
                    <a:pos x="278" y="172"/>
                  </a:cxn>
                  <a:cxn ang="0">
                    <a:pos x="286" y="179"/>
                  </a:cxn>
                  <a:cxn ang="0">
                    <a:pos x="289" y="179"/>
                  </a:cxn>
                  <a:cxn ang="0">
                    <a:pos x="293" y="178"/>
                  </a:cxn>
                  <a:cxn ang="0">
                    <a:pos x="295" y="174"/>
                  </a:cxn>
                  <a:cxn ang="0">
                    <a:pos x="296" y="172"/>
                  </a:cxn>
                  <a:cxn ang="0">
                    <a:pos x="289" y="153"/>
                  </a:cxn>
                  <a:cxn ang="0">
                    <a:pos x="278" y="136"/>
                  </a:cxn>
                  <a:cxn ang="0">
                    <a:pos x="264" y="120"/>
                  </a:cxn>
                  <a:cxn ang="0">
                    <a:pos x="248" y="105"/>
                  </a:cxn>
                  <a:cxn ang="0">
                    <a:pos x="231" y="91"/>
                  </a:cxn>
                  <a:cxn ang="0">
                    <a:pos x="212" y="79"/>
                  </a:cxn>
                  <a:cxn ang="0">
                    <a:pos x="195" y="68"/>
                  </a:cxn>
                  <a:cxn ang="0">
                    <a:pos x="179" y="58"/>
                  </a:cxn>
                  <a:cxn ang="0">
                    <a:pos x="158" y="46"/>
                  </a:cxn>
                  <a:cxn ang="0">
                    <a:pos x="136" y="37"/>
                  </a:cxn>
                  <a:cxn ang="0">
                    <a:pos x="114" y="29"/>
                  </a:cxn>
                  <a:cxn ang="0">
                    <a:pos x="92" y="21"/>
                  </a:cxn>
                  <a:cxn ang="0">
                    <a:pos x="71" y="15"/>
                  </a:cxn>
                  <a:cxn ang="0">
                    <a:pos x="48" y="10"/>
                  </a:cxn>
                  <a:cxn ang="0">
                    <a:pos x="2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6" h="179">
                    <a:moveTo>
                      <a:pt x="0" y="0"/>
                    </a:moveTo>
                    <a:lnTo>
                      <a:pt x="23" y="6"/>
                    </a:lnTo>
                    <a:lnTo>
                      <a:pt x="44" y="13"/>
                    </a:lnTo>
                    <a:lnTo>
                      <a:pt x="66" y="20"/>
                    </a:lnTo>
                    <a:lnTo>
                      <a:pt x="87" y="28"/>
                    </a:lnTo>
                    <a:lnTo>
                      <a:pt x="106" y="38"/>
                    </a:lnTo>
                    <a:lnTo>
                      <a:pt x="126" y="49"/>
                    </a:lnTo>
                    <a:lnTo>
                      <a:pt x="145" y="60"/>
                    </a:lnTo>
                    <a:lnTo>
                      <a:pt x="165" y="73"/>
                    </a:lnTo>
                    <a:lnTo>
                      <a:pt x="173" y="79"/>
                    </a:lnTo>
                    <a:lnTo>
                      <a:pt x="181" y="84"/>
                    </a:lnTo>
                    <a:lnTo>
                      <a:pt x="189" y="90"/>
                    </a:lnTo>
                    <a:lnTo>
                      <a:pt x="197" y="97"/>
                    </a:lnTo>
                    <a:lnTo>
                      <a:pt x="205" y="103"/>
                    </a:lnTo>
                    <a:lnTo>
                      <a:pt x="213" y="110"/>
                    </a:lnTo>
                    <a:lnTo>
                      <a:pt x="221" y="117"/>
                    </a:lnTo>
                    <a:lnTo>
                      <a:pt x="230" y="124"/>
                    </a:lnTo>
                    <a:lnTo>
                      <a:pt x="238" y="130"/>
                    </a:lnTo>
                    <a:lnTo>
                      <a:pt x="245" y="136"/>
                    </a:lnTo>
                    <a:lnTo>
                      <a:pt x="251" y="144"/>
                    </a:lnTo>
                    <a:lnTo>
                      <a:pt x="258" y="151"/>
                    </a:lnTo>
                    <a:lnTo>
                      <a:pt x="264" y="158"/>
                    </a:lnTo>
                    <a:lnTo>
                      <a:pt x="271" y="166"/>
                    </a:lnTo>
                    <a:lnTo>
                      <a:pt x="278" y="172"/>
                    </a:lnTo>
                    <a:lnTo>
                      <a:pt x="286" y="179"/>
                    </a:lnTo>
                    <a:lnTo>
                      <a:pt x="289" y="179"/>
                    </a:lnTo>
                    <a:lnTo>
                      <a:pt x="293" y="178"/>
                    </a:lnTo>
                    <a:lnTo>
                      <a:pt x="295" y="174"/>
                    </a:lnTo>
                    <a:lnTo>
                      <a:pt x="296" y="172"/>
                    </a:lnTo>
                    <a:lnTo>
                      <a:pt x="289" y="153"/>
                    </a:lnTo>
                    <a:lnTo>
                      <a:pt x="278" y="136"/>
                    </a:lnTo>
                    <a:lnTo>
                      <a:pt x="264" y="120"/>
                    </a:lnTo>
                    <a:lnTo>
                      <a:pt x="248" y="105"/>
                    </a:lnTo>
                    <a:lnTo>
                      <a:pt x="231" y="91"/>
                    </a:lnTo>
                    <a:lnTo>
                      <a:pt x="212" y="79"/>
                    </a:lnTo>
                    <a:lnTo>
                      <a:pt x="195" y="68"/>
                    </a:lnTo>
                    <a:lnTo>
                      <a:pt x="179" y="58"/>
                    </a:lnTo>
                    <a:lnTo>
                      <a:pt x="158" y="46"/>
                    </a:lnTo>
                    <a:lnTo>
                      <a:pt x="136" y="37"/>
                    </a:lnTo>
                    <a:lnTo>
                      <a:pt x="114" y="29"/>
                    </a:lnTo>
                    <a:lnTo>
                      <a:pt x="92" y="21"/>
                    </a:lnTo>
                    <a:lnTo>
                      <a:pt x="71" y="15"/>
                    </a:lnTo>
                    <a:lnTo>
                      <a:pt x="48" y="10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70"/>
              <p:cNvSpPr>
                <a:spLocks/>
              </p:cNvSpPr>
              <p:nvPr/>
            </p:nvSpPr>
            <p:spPr bwMode="auto">
              <a:xfrm>
                <a:off x="4952" y="2071"/>
                <a:ext cx="104" cy="162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38" y="33"/>
                  </a:cxn>
                  <a:cxn ang="0">
                    <a:pos x="57" y="58"/>
                  </a:cxn>
                  <a:cxn ang="0">
                    <a:pos x="72" y="87"/>
                  </a:cxn>
                  <a:cxn ang="0">
                    <a:pos x="79" y="126"/>
                  </a:cxn>
                  <a:cxn ang="0">
                    <a:pos x="78" y="171"/>
                  </a:cxn>
                  <a:cxn ang="0">
                    <a:pos x="87" y="201"/>
                  </a:cxn>
                  <a:cxn ang="0">
                    <a:pos x="98" y="214"/>
                  </a:cxn>
                  <a:cxn ang="0">
                    <a:pos x="110" y="223"/>
                  </a:cxn>
                  <a:cxn ang="0">
                    <a:pos x="123" y="232"/>
                  </a:cxn>
                  <a:cxn ang="0">
                    <a:pos x="143" y="246"/>
                  </a:cxn>
                  <a:cxn ang="0">
                    <a:pos x="165" y="264"/>
                  </a:cxn>
                  <a:cxn ang="0">
                    <a:pos x="183" y="285"/>
                  </a:cxn>
                  <a:cxn ang="0">
                    <a:pos x="200" y="309"/>
                  </a:cxn>
                  <a:cxn ang="0">
                    <a:pos x="207" y="322"/>
                  </a:cxn>
                  <a:cxn ang="0">
                    <a:pos x="207" y="321"/>
                  </a:cxn>
                  <a:cxn ang="0">
                    <a:pos x="203" y="311"/>
                  </a:cxn>
                  <a:cxn ang="0">
                    <a:pos x="193" y="292"/>
                  </a:cxn>
                  <a:cxn ang="0">
                    <a:pos x="181" y="275"/>
                  </a:cxn>
                  <a:cxn ang="0">
                    <a:pos x="166" y="261"/>
                  </a:cxn>
                  <a:cxn ang="0">
                    <a:pos x="147" y="247"/>
                  </a:cxn>
                  <a:cxn ang="0">
                    <a:pos x="127" y="231"/>
                  </a:cxn>
                  <a:cxn ang="0">
                    <a:pos x="107" y="214"/>
                  </a:cxn>
                  <a:cxn ang="0">
                    <a:pos x="91" y="193"/>
                  </a:cxn>
                  <a:cxn ang="0">
                    <a:pos x="83" y="167"/>
                  </a:cxn>
                  <a:cxn ang="0">
                    <a:pos x="86" y="135"/>
                  </a:cxn>
                  <a:cxn ang="0">
                    <a:pos x="87" y="106"/>
                  </a:cxn>
                  <a:cxn ang="0">
                    <a:pos x="82" y="77"/>
                  </a:cxn>
                  <a:cxn ang="0">
                    <a:pos x="71" y="50"/>
                  </a:cxn>
                  <a:cxn ang="0">
                    <a:pos x="54" y="31"/>
                  </a:cxn>
                  <a:cxn ang="0">
                    <a:pos x="34" y="16"/>
                  </a:cxn>
                  <a:cxn ang="0">
                    <a:pos x="13" y="4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07" h="322">
                    <a:moveTo>
                      <a:pt x="0" y="1"/>
                    </a:moveTo>
                    <a:lnTo>
                      <a:pt x="13" y="11"/>
                    </a:lnTo>
                    <a:lnTo>
                      <a:pt x="25" y="21"/>
                    </a:lnTo>
                    <a:lnTo>
                      <a:pt x="38" y="33"/>
                    </a:lnTo>
                    <a:lnTo>
                      <a:pt x="48" y="44"/>
                    </a:lnTo>
                    <a:lnTo>
                      <a:pt x="57" y="58"/>
                    </a:lnTo>
                    <a:lnTo>
                      <a:pt x="67" y="72"/>
                    </a:lnTo>
                    <a:lnTo>
                      <a:pt x="72" y="87"/>
                    </a:lnTo>
                    <a:lnTo>
                      <a:pt x="77" y="103"/>
                    </a:lnTo>
                    <a:lnTo>
                      <a:pt x="79" y="126"/>
                    </a:lnTo>
                    <a:lnTo>
                      <a:pt x="78" y="149"/>
                    </a:lnTo>
                    <a:lnTo>
                      <a:pt x="78" y="171"/>
                    </a:lnTo>
                    <a:lnTo>
                      <a:pt x="84" y="194"/>
                    </a:lnTo>
                    <a:lnTo>
                      <a:pt x="87" y="201"/>
                    </a:lnTo>
                    <a:lnTo>
                      <a:pt x="93" y="208"/>
                    </a:lnTo>
                    <a:lnTo>
                      <a:pt x="98" y="214"/>
                    </a:lnTo>
                    <a:lnTo>
                      <a:pt x="104" y="218"/>
                    </a:lnTo>
                    <a:lnTo>
                      <a:pt x="110" y="223"/>
                    </a:lnTo>
                    <a:lnTo>
                      <a:pt x="117" y="228"/>
                    </a:lnTo>
                    <a:lnTo>
                      <a:pt x="123" y="232"/>
                    </a:lnTo>
                    <a:lnTo>
                      <a:pt x="130" y="237"/>
                    </a:lnTo>
                    <a:lnTo>
                      <a:pt x="143" y="246"/>
                    </a:lnTo>
                    <a:lnTo>
                      <a:pt x="153" y="255"/>
                    </a:lnTo>
                    <a:lnTo>
                      <a:pt x="165" y="264"/>
                    </a:lnTo>
                    <a:lnTo>
                      <a:pt x="174" y="275"/>
                    </a:lnTo>
                    <a:lnTo>
                      <a:pt x="183" y="285"/>
                    </a:lnTo>
                    <a:lnTo>
                      <a:pt x="192" y="297"/>
                    </a:lnTo>
                    <a:lnTo>
                      <a:pt x="200" y="309"/>
                    </a:lnTo>
                    <a:lnTo>
                      <a:pt x="207" y="322"/>
                    </a:lnTo>
                    <a:lnTo>
                      <a:pt x="207" y="322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3" y="311"/>
                    </a:lnTo>
                    <a:lnTo>
                      <a:pt x="198" y="301"/>
                    </a:lnTo>
                    <a:lnTo>
                      <a:pt x="193" y="292"/>
                    </a:lnTo>
                    <a:lnTo>
                      <a:pt x="188" y="284"/>
                    </a:lnTo>
                    <a:lnTo>
                      <a:pt x="181" y="275"/>
                    </a:lnTo>
                    <a:lnTo>
                      <a:pt x="174" y="268"/>
                    </a:lnTo>
                    <a:lnTo>
                      <a:pt x="166" y="261"/>
                    </a:lnTo>
                    <a:lnTo>
                      <a:pt x="158" y="254"/>
                    </a:lnTo>
                    <a:lnTo>
                      <a:pt x="147" y="247"/>
                    </a:lnTo>
                    <a:lnTo>
                      <a:pt x="137" y="239"/>
                    </a:lnTo>
                    <a:lnTo>
                      <a:pt x="127" y="231"/>
                    </a:lnTo>
                    <a:lnTo>
                      <a:pt x="116" y="223"/>
                    </a:lnTo>
                    <a:lnTo>
                      <a:pt x="107" y="214"/>
                    </a:lnTo>
                    <a:lnTo>
                      <a:pt x="98" y="203"/>
                    </a:lnTo>
                    <a:lnTo>
                      <a:pt x="91" y="193"/>
                    </a:lnTo>
                    <a:lnTo>
                      <a:pt x="85" y="182"/>
                    </a:lnTo>
                    <a:lnTo>
                      <a:pt x="83" y="167"/>
                    </a:lnTo>
                    <a:lnTo>
                      <a:pt x="84" y="152"/>
                    </a:lnTo>
                    <a:lnTo>
                      <a:pt x="86" y="135"/>
                    </a:lnTo>
                    <a:lnTo>
                      <a:pt x="87" y="121"/>
                    </a:lnTo>
                    <a:lnTo>
                      <a:pt x="87" y="106"/>
                    </a:lnTo>
                    <a:lnTo>
                      <a:pt x="85" y="91"/>
                    </a:lnTo>
                    <a:lnTo>
                      <a:pt x="82" y="77"/>
                    </a:lnTo>
                    <a:lnTo>
                      <a:pt x="77" y="62"/>
                    </a:lnTo>
                    <a:lnTo>
                      <a:pt x="71" y="50"/>
                    </a:lnTo>
                    <a:lnTo>
                      <a:pt x="63" y="40"/>
                    </a:lnTo>
                    <a:lnTo>
                      <a:pt x="54" y="31"/>
                    </a:lnTo>
                    <a:lnTo>
                      <a:pt x="45" y="23"/>
                    </a:lnTo>
                    <a:lnTo>
                      <a:pt x="34" y="16"/>
                    </a:lnTo>
                    <a:lnTo>
                      <a:pt x="23" y="9"/>
                    </a:lnTo>
                    <a:lnTo>
                      <a:pt x="13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71"/>
              <p:cNvSpPr>
                <a:spLocks/>
              </p:cNvSpPr>
              <p:nvPr/>
            </p:nvSpPr>
            <p:spPr bwMode="auto">
              <a:xfrm>
                <a:off x="4830" y="2152"/>
                <a:ext cx="17" cy="97"/>
              </a:xfrm>
              <a:custGeom>
                <a:avLst/>
                <a:gdLst/>
                <a:ahLst/>
                <a:cxnLst>
                  <a:cxn ang="0">
                    <a:pos x="29" y="192"/>
                  </a:cxn>
                  <a:cxn ang="0">
                    <a:pos x="32" y="174"/>
                  </a:cxn>
                  <a:cxn ang="0">
                    <a:pos x="33" y="154"/>
                  </a:cxn>
                  <a:cxn ang="0">
                    <a:pos x="31" y="136"/>
                  </a:cxn>
                  <a:cxn ang="0">
                    <a:pos x="28" y="116"/>
                  </a:cxn>
                  <a:cxn ang="0">
                    <a:pos x="22" y="88"/>
                  </a:cxn>
                  <a:cxn ang="0">
                    <a:pos x="17" y="59"/>
                  </a:cxn>
                  <a:cxn ang="0">
                    <a:pos x="11" y="31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" y="30"/>
                  </a:cxn>
                  <a:cxn ang="0">
                    <a:pos x="7" y="53"/>
                  </a:cxn>
                  <a:cxn ang="0">
                    <a:pos x="13" y="76"/>
                  </a:cxn>
                  <a:cxn ang="0">
                    <a:pos x="18" y="99"/>
                  </a:cxn>
                  <a:cxn ang="0">
                    <a:pos x="24" y="122"/>
                  </a:cxn>
                  <a:cxn ang="0">
                    <a:pos x="29" y="145"/>
                  </a:cxn>
                  <a:cxn ang="0">
                    <a:pos x="30" y="169"/>
                  </a:cxn>
                  <a:cxn ang="0">
                    <a:pos x="28" y="192"/>
                  </a:cxn>
                  <a:cxn ang="0">
                    <a:pos x="28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</a:cxnLst>
                <a:rect l="0" t="0" r="r" b="b"/>
                <a:pathLst>
                  <a:path w="33" h="192">
                    <a:moveTo>
                      <a:pt x="29" y="192"/>
                    </a:moveTo>
                    <a:lnTo>
                      <a:pt x="32" y="174"/>
                    </a:lnTo>
                    <a:lnTo>
                      <a:pt x="33" y="154"/>
                    </a:lnTo>
                    <a:lnTo>
                      <a:pt x="31" y="136"/>
                    </a:lnTo>
                    <a:lnTo>
                      <a:pt x="28" y="116"/>
                    </a:lnTo>
                    <a:lnTo>
                      <a:pt x="22" y="88"/>
                    </a:lnTo>
                    <a:lnTo>
                      <a:pt x="17" y="59"/>
                    </a:lnTo>
                    <a:lnTo>
                      <a:pt x="11" y="31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30"/>
                    </a:lnTo>
                    <a:lnTo>
                      <a:pt x="7" y="53"/>
                    </a:lnTo>
                    <a:lnTo>
                      <a:pt x="13" y="76"/>
                    </a:lnTo>
                    <a:lnTo>
                      <a:pt x="18" y="99"/>
                    </a:lnTo>
                    <a:lnTo>
                      <a:pt x="24" y="122"/>
                    </a:lnTo>
                    <a:lnTo>
                      <a:pt x="29" y="145"/>
                    </a:lnTo>
                    <a:lnTo>
                      <a:pt x="30" y="169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72"/>
              <p:cNvSpPr>
                <a:spLocks/>
              </p:cNvSpPr>
              <p:nvPr/>
            </p:nvSpPr>
            <p:spPr bwMode="auto">
              <a:xfrm>
                <a:off x="4928" y="2091"/>
                <a:ext cx="198" cy="19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113"/>
                  </a:cxn>
                  <a:cxn ang="0">
                    <a:pos x="32" y="155"/>
                  </a:cxn>
                  <a:cxn ang="0">
                    <a:pos x="48" y="173"/>
                  </a:cxn>
                  <a:cxn ang="0">
                    <a:pos x="67" y="188"/>
                  </a:cxn>
                  <a:cxn ang="0">
                    <a:pos x="88" y="201"/>
                  </a:cxn>
                  <a:cxn ang="0">
                    <a:pos x="116" y="219"/>
                  </a:cxn>
                  <a:cxn ang="0">
                    <a:pos x="153" y="243"/>
                  </a:cxn>
                  <a:cxn ang="0">
                    <a:pos x="191" y="266"/>
                  </a:cxn>
                  <a:cxn ang="0">
                    <a:pos x="229" y="288"/>
                  </a:cxn>
                  <a:cxn ang="0">
                    <a:pos x="266" y="311"/>
                  </a:cxn>
                  <a:cxn ang="0">
                    <a:pos x="304" y="334"/>
                  </a:cxn>
                  <a:cxn ang="0">
                    <a:pos x="340" y="357"/>
                  </a:cxn>
                  <a:cxn ang="0">
                    <a:pos x="377" y="380"/>
                  </a:cxn>
                  <a:cxn ang="0">
                    <a:pos x="397" y="393"/>
                  </a:cxn>
                  <a:cxn ang="0">
                    <a:pos x="397" y="390"/>
                  </a:cxn>
                  <a:cxn ang="0">
                    <a:pos x="381" y="377"/>
                  </a:cxn>
                  <a:cxn ang="0">
                    <a:pos x="350" y="354"/>
                  </a:cxn>
                  <a:cxn ang="0">
                    <a:pos x="316" y="330"/>
                  </a:cxn>
                  <a:cxn ang="0">
                    <a:pos x="284" y="309"/>
                  </a:cxn>
                  <a:cxn ang="0">
                    <a:pos x="251" y="288"/>
                  </a:cxn>
                  <a:cxn ang="0">
                    <a:pos x="216" y="266"/>
                  </a:cxn>
                  <a:cxn ang="0">
                    <a:pos x="183" y="245"/>
                  </a:cxn>
                  <a:cxn ang="0">
                    <a:pos x="149" y="223"/>
                  </a:cxn>
                  <a:cxn ang="0">
                    <a:pos x="120" y="206"/>
                  </a:cxn>
                  <a:cxn ang="0">
                    <a:pos x="96" y="190"/>
                  </a:cxn>
                  <a:cxn ang="0">
                    <a:pos x="73" y="173"/>
                  </a:cxn>
                  <a:cxn ang="0">
                    <a:pos x="51" y="154"/>
                  </a:cxn>
                  <a:cxn ang="0">
                    <a:pos x="31" y="131"/>
                  </a:cxn>
                  <a:cxn ang="0">
                    <a:pos x="15" y="95"/>
                  </a:cxn>
                  <a:cxn ang="0">
                    <a:pos x="5" y="55"/>
                  </a:cxn>
                  <a:cxn ang="0">
                    <a:pos x="1" y="17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7" h="393">
                    <a:moveTo>
                      <a:pt x="0" y="0"/>
                    </a:moveTo>
                    <a:lnTo>
                      <a:pt x="0" y="37"/>
                    </a:lnTo>
                    <a:lnTo>
                      <a:pt x="2" y="75"/>
                    </a:lnTo>
                    <a:lnTo>
                      <a:pt x="10" y="113"/>
                    </a:lnTo>
                    <a:lnTo>
                      <a:pt x="25" y="146"/>
                    </a:lnTo>
                    <a:lnTo>
                      <a:pt x="32" y="155"/>
                    </a:lnTo>
                    <a:lnTo>
                      <a:pt x="39" y="165"/>
                    </a:lnTo>
                    <a:lnTo>
                      <a:pt x="48" y="173"/>
                    </a:lnTo>
                    <a:lnTo>
                      <a:pt x="58" y="181"/>
                    </a:lnTo>
                    <a:lnTo>
                      <a:pt x="67" y="188"/>
                    </a:lnTo>
                    <a:lnTo>
                      <a:pt x="78" y="195"/>
                    </a:lnTo>
                    <a:lnTo>
                      <a:pt x="88" y="201"/>
                    </a:lnTo>
                    <a:lnTo>
                      <a:pt x="97" y="207"/>
                    </a:lnTo>
                    <a:lnTo>
                      <a:pt x="116" y="219"/>
                    </a:lnTo>
                    <a:lnTo>
                      <a:pt x="134" y="231"/>
                    </a:lnTo>
                    <a:lnTo>
                      <a:pt x="153" y="243"/>
                    </a:lnTo>
                    <a:lnTo>
                      <a:pt x="172" y="254"/>
                    </a:lnTo>
                    <a:lnTo>
                      <a:pt x="191" y="266"/>
                    </a:lnTo>
                    <a:lnTo>
                      <a:pt x="209" y="277"/>
                    </a:lnTo>
                    <a:lnTo>
                      <a:pt x="229" y="288"/>
                    </a:lnTo>
                    <a:lnTo>
                      <a:pt x="247" y="299"/>
                    </a:lnTo>
                    <a:lnTo>
                      <a:pt x="266" y="311"/>
                    </a:lnTo>
                    <a:lnTo>
                      <a:pt x="285" y="322"/>
                    </a:lnTo>
                    <a:lnTo>
                      <a:pt x="304" y="334"/>
                    </a:lnTo>
                    <a:lnTo>
                      <a:pt x="322" y="345"/>
                    </a:lnTo>
                    <a:lnTo>
                      <a:pt x="340" y="357"/>
                    </a:lnTo>
                    <a:lnTo>
                      <a:pt x="359" y="368"/>
                    </a:lnTo>
                    <a:lnTo>
                      <a:pt x="377" y="380"/>
                    </a:lnTo>
                    <a:lnTo>
                      <a:pt x="396" y="393"/>
                    </a:lnTo>
                    <a:lnTo>
                      <a:pt x="397" y="393"/>
                    </a:lnTo>
                    <a:lnTo>
                      <a:pt x="397" y="392"/>
                    </a:lnTo>
                    <a:lnTo>
                      <a:pt x="397" y="390"/>
                    </a:lnTo>
                    <a:lnTo>
                      <a:pt x="397" y="389"/>
                    </a:lnTo>
                    <a:lnTo>
                      <a:pt x="381" y="377"/>
                    </a:lnTo>
                    <a:lnTo>
                      <a:pt x="366" y="365"/>
                    </a:lnTo>
                    <a:lnTo>
                      <a:pt x="350" y="354"/>
                    </a:lnTo>
                    <a:lnTo>
                      <a:pt x="334" y="342"/>
                    </a:lnTo>
                    <a:lnTo>
                      <a:pt x="316" y="330"/>
                    </a:lnTo>
                    <a:lnTo>
                      <a:pt x="300" y="320"/>
                    </a:lnTo>
                    <a:lnTo>
                      <a:pt x="284" y="309"/>
                    </a:lnTo>
                    <a:lnTo>
                      <a:pt x="267" y="298"/>
                    </a:lnTo>
                    <a:lnTo>
                      <a:pt x="251" y="288"/>
                    </a:lnTo>
                    <a:lnTo>
                      <a:pt x="233" y="276"/>
                    </a:lnTo>
                    <a:lnTo>
                      <a:pt x="216" y="266"/>
                    </a:lnTo>
                    <a:lnTo>
                      <a:pt x="200" y="256"/>
                    </a:lnTo>
                    <a:lnTo>
                      <a:pt x="183" y="245"/>
                    </a:lnTo>
                    <a:lnTo>
                      <a:pt x="165" y="235"/>
                    </a:lnTo>
                    <a:lnTo>
                      <a:pt x="149" y="223"/>
                    </a:lnTo>
                    <a:lnTo>
                      <a:pt x="132" y="213"/>
                    </a:lnTo>
                    <a:lnTo>
                      <a:pt x="120" y="206"/>
                    </a:lnTo>
                    <a:lnTo>
                      <a:pt x="109" y="198"/>
                    </a:lnTo>
                    <a:lnTo>
                      <a:pt x="96" y="190"/>
                    </a:lnTo>
                    <a:lnTo>
                      <a:pt x="85" y="182"/>
                    </a:lnTo>
                    <a:lnTo>
                      <a:pt x="73" y="173"/>
                    </a:lnTo>
                    <a:lnTo>
                      <a:pt x="62" y="165"/>
                    </a:lnTo>
                    <a:lnTo>
                      <a:pt x="51" y="154"/>
                    </a:lnTo>
                    <a:lnTo>
                      <a:pt x="41" y="145"/>
                    </a:lnTo>
                    <a:lnTo>
                      <a:pt x="31" y="131"/>
                    </a:lnTo>
                    <a:lnTo>
                      <a:pt x="21" y="114"/>
                    </a:lnTo>
                    <a:lnTo>
                      <a:pt x="15" y="95"/>
                    </a:lnTo>
                    <a:lnTo>
                      <a:pt x="9" y="76"/>
                    </a:lnTo>
                    <a:lnTo>
                      <a:pt x="5" y="55"/>
                    </a:lnTo>
                    <a:lnTo>
                      <a:pt x="2" y="36"/>
                    </a:lnTo>
                    <a:lnTo>
                      <a:pt x="1" y="1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73"/>
              <p:cNvSpPr>
                <a:spLocks/>
              </p:cNvSpPr>
              <p:nvPr/>
            </p:nvSpPr>
            <p:spPr bwMode="auto">
              <a:xfrm>
                <a:off x="4959" y="2264"/>
                <a:ext cx="159" cy="369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314" y="52"/>
                  </a:cxn>
                  <a:cxn ang="0">
                    <a:pos x="310" y="104"/>
                  </a:cxn>
                  <a:cxn ang="0">
                    <a:pos x="303" y="155"/>
                  </a:cxn>
                  <a:cxn ang="0">
                    <a:pos x="293" y="205"/>
                  </a:cxn>
                  <a:cxn ang="0">
                    <a:pos x="282" y="256"/>
                  </a:cxn>
                  <a:cxn ang="0">
                    <a:pos x="268" y="306"/>
                  </a:cxn>
                  <a:cxn ang="0">
                    <a:pos x="252" y="354"/>
                  </a:cxn>
                  <a:cxn ang="0">
                    <a:pos x="234" y="401"/>
                  </a:cxn>
                  <a:cxn ang="0">
                    <a:pos x="213" y="449"/>
                  </a:cxn>
                  <a:cxn ang="0">
                    <a:pos x="190" y="495"/>
                  </a:cxn>
                  <a:cxn ang="0">
                    <a:pos x="164" y="538"/>
                  </a:cxn>
                  <a:cxn ang="0">
                    <a:pos x="136" y="582"/>
                  </a:cxn>
                  <a:cxn ang="0">
                    <a:pos x="106" y="624"/>
                  </a:cxn>
                  <a:cxn ang="0">
                    <a:pos x="73" y="663"/>
                  </a:cxn>
                  <a:cxn ang="0">
                    <a:pos x="39" y="701"/>
                  </a:cxn>
                  <a:cxn ang="0">
                    <a:pos x="1" y="738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1" y="739"/>
                  </a:cxn>
                  <a:cxn ang="0">
                    <a:pos x="39" y="703"/>
                  </a:cxn>
                  <a:cxn ang="0">
                    <a:pos x="73" y="666"/>
                  </a:cxn>
                  <a:cxn ang="0">
                    <a:pos x="108" y="626"/>
                  </a:cxn>
                  <a:cxn ang="0">
                    <a:pos x="139" y="586"/>
                  </a:cxn>
                  <a:cxn ang="0">
                    <a:pos x="168" y="542"/>
                  </a:cxn>
                  <a:cxn ang="0">
                    <a:pos x="196" y="498"/>
                  </a:cxn>
                  <a:cxn ang="0">
                    <a:pos x="220" y="452"/>
                  </a:cxn>
                  <a:cxn ang="0">
                    <a:pos x="243" y="405"/>
                  </a:cxn>
                  <a:cxn ang="0">
                    <a:pos x="261" y="356"/>
                  </a:cxn>
                  <a:cxn ang="0">
                    <a:pos x="278" y="307"/>
                  </a:cxn>
                  <a:cxn ang="0">
                    <a:pos x="292" y="257"/>
                  </a:cxn>
                  <a:cxn ang="0">
                    <a:pos x="304" y="207"/>
                  </a:cxn>
                  <a:cxn ang="0">
                    <a:pos x="312" y="156"/>
                  </a:cxn>
                  <a:cxn ang="0">
                    <a:pos x="318" y="104"/>
                  </a:cxn>
                  <a:cxn ang="0">
                    <a:pos x="319" y="52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6" y="0"/>
                  </a:cxn>
                  <a:cxn ang="0">
                    <a:pos x="316" y="0"/>
                  </a:cxn>
                  <a:cxn ang="0">
                    <a:pos x="316" y="0"/>
                  </a:cxn>
                </a:cxnLst>
                <a:rect l="0" t="0" r="r" b="b"/>
                <a:pathLst>
                  <a:path w="319" h="739">
                    <a:moveTo>
                      <a:pt x="316" y="0"/>
                    </a:moveTo>
                    <a:lnTo>
                      <a:pt x="314" y="52"/>
                    </a:lnTo>
                    <a:lnTo>
                      <a:pt x="310" y="104"/>
                    </a:lnTo>
                    <a:lnTo>
                      <a:pt x="303" y="155"/>
                    </a:lnTo>
                    <a:lnTo>
                      <a:pt x="293" y="205"/>
                    </a:lnTo>
                    <a:lnTo>
                      <a:pt x="282" y="256"/>
                    </a:lnTo>
                    <a:lnTo>
                      <a:pt x="268" y="306"/>
                    </a:lnTo>
                    <a:lnTo>
                      <a:pt x="252" y="354"/>
                    </a:lnTo>
                    <a:lnTo>
                      <a:pt x="234" y="401"/>
                    </a:lnTo>
                    <a:lnTo>
                      <a:pt x="213" y="449"/>
                    </a:lnTo>
                    <a:lnTo>
                      <a:pt x="190" y="495"/>
                    </a:lnTo>
                    <a:lnTo>
                      <a:pt x="164" y="538"/>
                    </a:lnTo>
                    <a:lnTo>
                      <a:pt x="136" y="582"/>
                    </a:lnTo>
                    <a:lnTo>
                      <a:pt x="106" y="624"/>
                    </a:lnTo>
                    <a:lnTo>
                      <a:pt x="73" y="663"/>
                    </a:lnTo>
                    <a:lnTo>
                      <a:pt x="39" y="701"/>
                    </a:lnTo>
                    <a:lnTo>
                      <a:pt x="1" y="738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1" y="739"/>
                    </a:lnTo>
                    <a:lnTo>
                      <a:pt x="39" y="703"/>
                    </a:lnTo>
                    <a:lnTo>
                      <a:pt x="73" y="666"/>
                    </a:lnTo>
                    <a:lnTo>
                      <a:pt x="108" y="626"/>
                    </a:lnTo>
                    <a:lnTo>
                      <a:pt x="139" y="586"/>
                    </a:lnTo>
                    <a:lnTo>
                      <a:pt x="168" y="542"/>
                    </a:lnTo>
                    <a:lnTo>
                      <a:pt x="196" y="498"/>
                    </a:lnTo>
                    <a:lnTo>
                      <a:pt x="220" y="452"/>
                    </a:lnTo>
                    <a:lnTo>
                      <a:pt x="243" y="405"/>
                    </a:lnTo>
                    <a:lnTo>
                      <a:pt x="261" y="356"/>
                    </a:lnTo>
                    <a:lnTo>
                      <a:pt x="278" y="307"/>
                    </a:lnTo>
                    <a:lnTo>
                      <a:pt x="292" y="257"/>
                    </a:lnTo>
                    <a:lnTo>
                      <a:pt x="304" y="207"/>
                    </a:lnTo>
                    <a:lnTo>
                      <a:pt x="312" y="156"/>
                    </a:lnTo>
                    <a:lnTo>
                      <a:pt x="318" y="104"/>
                    </a:lnTo>
                    <a:lnTo>
                      <a:pt x="319" y="52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74"/>
              <p:cNvSpPr>
                <a:spLocks/>
              </p:cNvSpPr>
              <p:nvPr/>
            </p:nvSpPr>
            <p:spPr bwMode="auto">
              <a:xfrm>
                <a:off x="4872" y="2166"/>
                <a:ext cx="89" cy="151"/>
              </a:xfrm>
              <a:custGeom>
                <a:avLst/>
                <a:gdLst/>
                <a:ahLst/>
                <a:cxnLst>
                  <a:cxn ang="0">
                    <a:pos x="1" y="300"/>
                  </a:cxn>
                  <a:cxn ang="0">
                    <a:pos x="10" y="292"/>
                  </a:cxn>
                  <a:cxn ang="0">
                    <a:pos x="18" y="284"/>
                  </a:cxn>
                  <a:cxn ang="0">
                    <a:pos x="27" y="276"/>
                  </a:cxn>
                  <a:cxn ang="0">
                    <a:pos x="37" y="268"/>
                  </a:cxn>
                  <a:cxn ang="0">
                    <a:pos x="46" y="261"/>
                  </a:cxn>
                  <a:cxn ang="0">
                    <a:pos x="54" y="253"/>
                  </a:cxn>
                  <a:cxn ang="0">
                    <a:pos x="63" y="245"/>
                  </a:cxn>
                  <a:cxn ang="0">
                    <a:pos x="71" y="236"/>
                  </a:cxn>
                  <a:cxn ang="0">
                    <a:pos x="80" y="225"/>
                  </a:cxn>
                  <a:cxn ang="0">
                    <a:pos x="89" y="215"/>
                  </a:cxn>
                  <a:cxn ang="0">
                    <a:pos x="98" y="205"/>
                  </a:cxn>
                  <a:cxn ang="0">
                    <a:pos x="106" y="193"/>
                  </a:cxn>
                  <a:cxn ang="0">
                    <a:pos x="114" y="183"/>
                  </a:cxn>
                  <a:cxn ang="0">
                    <a:pos x="122" y="171"/>
                  </a:cxn>
                  <a:cxn ang="0">
                    <a:pos x="130" y="160"/>
                  </a:cxn>
                  <a:cxn ang="0">
                    <a:pos x="137" y="148"/>
                  </a:cxn>
                  <a:cxn ang="0">
                    <a:pos x="146" y="133"/>
                  </a:cxn>
                  <a:cxn ang="0">
                    <a:pos x="156" y="115"/>
                  </a:cxn>
                  <a:cxn ang="0">
                    <a:pos x="166" y="95"/>
                  </a:cxn>
                  <a:cxn ang="0">
                    <a:pos x="173" y="74"/>
                  </a:cxn>
                  <a:cxn ang="0">
                    <a:pos x="177" y="54"/>
                  </a:cxn>
                  <a:cxn ang="0">
                    <a:pos x="177" y="34"/>
                  </a:cxn>
                  <a:cxn ang="0">
                    <a:pos x="174" y="16"/>
                  </a:cxn>
                  <a:cxn ang="0">
                    <a:pos x="163" y="0"/>
                  </a:cxn>
                  <a:cxn ang="0">
                    <a:pos x="161" y="0"/>
                  </a:cxn>
                  <a:cxn ang="0">
                    <a:pos x="160" y="1"/>
                  </a:cxn>
                  <a:cxn ang="0">
                    <a:pos x="159" y="2"/>
                  </a:cxn>
                  <a:cxn ang="0">
                    <a:pos x="159" y="3"/>
                  </a:cxn>
                  <a:cxn ang="0">
                    <a:pos x="167" y="22"/>
                  </a:cxn>
                  <a:cxn ang="0">
                    <a:pos x="169" y="42"/>
                  </a:cxn>
                  <a:cxn ang="0">
                    <a:pos x="167" y="64"/>
                  </a:cxn>
                  <a:cxn ang="0">
                    <a:pos x="160" y="86"/>
                  </a:cxn>
                  <a:cxn ang="0">
                    <a:pos x="151" y="108"/>
                  </a:cxn>
                  <a:cxn ang="0">
                    <a:pos x="139" y="130"/>
                  </a:cxn>
                  <a:cxn ang="0">
                    <a:pos x="128" y="148"/>
                  </a:cxn>
                  <a:cxn ang="0">
                    <a:pos x="117" y="165"/>
                  </a:cxn>
                  <a:cxn ang="0">
                    <a:pos x="112" y="175"/>
                  </a:cxn>
                  <a:cxn ang="0">
                    <a:pos x="106" y="183"/>
                  </a:cxn>
                  <a:cxn ang="0">
                    <a:pos x="100" y="192"/>
                  </a:cxn>
                  <a:cxn ang="0">
                    <a:pos x="94" y="200"/>
                  </a:cxn>
                  <a:cxn ang="0">
                    <a:pos x="87" y="209"/>
                  </a:cxn>
                  <a:cxn ang="0">
                    <a:pos x="82" y="217"/>
                  </a:cxn>
                  <a:cxn ang="0">
                    <a:pos x="75" y="227"/>
                  </a:cxn>
                  <a:cxn ang="0">
                    <a:pos x="68" y="235"/>
                  </a:cxn>
                  <a:cxn ang="0">
                    <a:pos x="60" y="244"/>
                  </a:cxn>
                  <a:cxn ang="0">
                    <a:pos x="52" y="252"/>
                  </a:cxn>
                  <a:cxn ang="0">
                    <a:pos x="44" y="260"/>
                  </a:cxn>
                  <a:cxn ang="0">
                    <a:pos x="36" y="268"/>
                  </a:cxn>
                  <a:cxn ang="0">
                    <a:pos x="26" y="276"/>
                  </a:cxn>
                  <a:cxn ang="0">
                    <a:pos x="17" y="284"/>
                  </a:cxn>
                  <a:cxn ang="0">
                    <a:pos x="9" y="292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1" y="300"/>
                  </a:cxn>
                  <a:cxn ang="0">
                    <a:pos x="1" y="300"/>
                  </a:cxn>
                </a:cxnLst>
                <a:rect l="0" t="0" r="r" b="b"/>
                <a:pathLst>
                  <a:path w="177" h="300">
                    <a:moveTo>
                      <a:pt x="1" y="300"/>
                    </a:moveTo>
                    <a:lnTo>
                      <a:pt x="10" y="292"/>
                    </a:lnTo>
                    <a:lnTo>
                      <a:pt x="18" y="284"/>
                    </a:lnTo>
                    <a:lnTo>
                      <a:pt x="27" y="276"/>
                    </a:lnTo>
                    <a:lnTo>
                      <a:pt x="37" y="268"/>
                    </a:lnTo>
                    <a:lnTo>
                      <a:pt x="46" y="261"/>
                    </a:lnTo>
                    <a:lnTo>
                      <a:pt x="54" y="253"/>
                    </a:lnTo>
                    <a:lnTo>
                      <a:pt x="63" y="245"/>
                    </a:lnTo>
                    <a:lnTo>
                      <a:pt x="71" y="236"/>
                    </a:lnTo>
                    <a:lnTo>
                      <a:pt x="80" y="225"/>
                    </a:lnTo>
                    <a:lnTo>
                      <a:pt x="89" y="215"/>
                    </a:lnTo>
                    <a:lnTo>
                      <a:pt x="98" y="205"/>
                    </a:lnTo>
                    <a:lnTo>
                      <a:pt x="106" y="193"/>
                    </a:lnTo>
                    <a:lnTo>
                      <a:pt x="114" y="183"/>
                    </a:lnTo>
                    <a:lnTo>
                      <a:pt x="122" y="171"/>
                    </a:lnTo>
                    <a:lnTo>
                      <a:pt x="130" y="160"/>
                    </a:lnTo>
                    <a:lnTo>
                      <a:pt x="137" y="148"/>
                    </a:lnTo>
                    <a:lnTo>
                      <a:pt x="146" y="133"/>
                    </a:lnTo>
                    <a:lnTo>
                      <a:pt x="156" y="115"/>
                    </a:lnTo>
                    <a:lnTo>
                      <a:pt x="166" y="95"/>
                    </a:lnTo>
                    <a:lnTo>
                      <a:pt x="173" y="74"/>
                    </a:lnTo>
                    <a:lnTo>
                      <a:pt x="177" y="54"/>
                    </a:lnTo>
                    <a:lnTo>
                      <a:pt x="177" y="34"/>
                    </a:lnTo>
                    <a:lnTo>
                      <a:pt x="174" y="16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9" y="2"/>
                    </a:lnTo>
                    <a:lnTo>
                      <a:pt x="159" y="3"/>
                    </a:lnTo>
                    <a:lnTo>
                      <a:pt x="167" y="22"/>
                    </a:lnTo>
                    <a:lnTo>
                      <a:pt x="169" y="42"/>
                    </a:lnTo>
                    <a:lnTo>
                      <a:pt x="167" y="64"/>
                    </a:lnTo>
                    <a:lnTo>
                      <a:pt x="160" y="86"/>
                    </a:lnTo>
                    <a:lnTo>
                      <a:pt x="151" y="108"/>
                    </a:lnTo>
                    <a:lnTo>
                      <a:pt x="139" y="130"/>
                    </a:lnTo>
                    <a:lnTo>
                      <a:pt x="128" y="148"/>
                    </a:lnTo>
                    <a:lnTo>
                      <a:pt x="117" y="165"/>
                    </a:lnTo>
                    <a:lnTo>
                      <a:pt x="112" y="175"/>
                    </a:lnTo>
                    <a:lnTo>
                      <a:pt x="106" y="183"/>
                    </a:lnTo>
                    <a:lnTo>
                      <a:pt x="100" y="192"/>
                    </a:lnTo>
                    <a:lnTo>
                      <a:pt x="94" y="200"/>
                    </a:lnTo>
                    <a:lnTo>
                      <a:pt x="87" y="209"/>
                    </a:lnTo>
                    <a:lnTo>
                      <a:pt x="82" y="217"/>
                    </a:lnTo>
                    <a:lnTo>
                      <a:pt x="75" y="227"/>
                    </a:lnTo>
                    <a:lnTo>
                      <a:pt x="68" y="235"/>
                    </a:lnTo>
                    <a:lnTo>
                      <a:pt x="60" y="244"/>
                    </a:lnTo>
                    <a:lnTo>
                      <a:pt x="52" y="252"/>
                    </a:lnTo>
                    <a:lnTo>
                      <a:pt x="44" y="260"/>
                    </a:lnTo>
                    <a:lnTo>
                      <a:pt x="36" y="268"/>
                    </a:lnTo>
                    <a:lnTo>
                      <a:pt x="26" y="276"/>
                    </a:lnTo>
                    <a:lnTo>
                      <a:pt x="17" y="284"/>
                    </a:lnTo>
                    <a:lnTo>
                      <a:pt x="9" y="292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1" y="300"/>
                    </a:lnTo>
                    <a:lnTo>
                      <a:pt x="1" y="3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75"/>
              <p:cNvSpPr>
                <a:spLocks/>
              </p:cNvSpPr>
              <p:nvPr/>
            </p:nvSpPr>
            <p:spPr bwMode="auto">
              <a:xfrm>
                <a:off x="4783" y="2179"/>
                <a:ext cx="49" cy="9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16"/>
                  </a:cxn>
                  <a:cxn ang="0">
                    <a:pos x="59" y="35"/>
                  </a:cxn>
                  <a:cxn ang="0">
                    <a:pos x="42" y="56"/>
                  </a:cxn>
                  <a:cxn ang="0">
                    <a:pos x="26" y="81"/>
                  </a:cxn>
                  <a:cxn ang="0">
                    <a:pos x="13" y="106"/>
                  </a:cxn>
                  <a:cxn ang="0">
                    <a:pos x="5" y="131"/>
                  </a:cxn>
                  <a:cxn ang="0">
                    <a:pos x="0" y="158"/>
                  </a:cxn>
                  <a:cxn ang="0">
                    <a:pos x="2" y="183"/>
                  </a:cxn>
                  <a:cxn ang="0">
                    <a:pos x="4" y="184"/>
                  </a:cxn>
                  <a:cxn ang="0">
                    <a:pos x="6" y="184"/>
                  </a:cxn>
                  <a:cxn ang="0">
                    <a:pos x="9" y="181"/>
                  </a:cxn>
                  <a:cxn ang="0">
                    <a:pos x="10" y="179"/>
                  </a:cxn>
                  <a:cxn ang="0">
                    <a:pos x="12" y="153"/>
                  </a:cxn>
                  <a:cxn ang="0">
                    <a:pos x="18" y="129"/>
                  </a:cxn>
                  <a:cxn ang="0">
                    <a:pos x="25" y="105"/>
                  </a:cxn>
                  <a:cxn ang="0">
                    <a:pos x="35" y="82"/>
                  </a:cxn>
                  <a:cxn ang="0">
                    <a:pos x="48" y="60"/>
                  </a:cxn>
                  <a:cxn ang="0">
                    <a:pos x="63" y="38"/>
                  </a:cxn>
                  <a:cxn ang="0">
                    <a:pos x="79" y="18"/>
                  </a:cxn>
                  <a:cxn ang="0">
                    <a:pos x="97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98" h="184">
                    <a:moveTo>
                      <a:pt x="97" y="0"/>
                    </a:moveTo>
                    <a:lnTo>
                      <a:pt x="78" y="16"/>
                    </a:lnTo>
                    <a:lnTo>
                      <a:pt x="59" y="35"/>
                    </a:lnTo>
                    <a:lnTo>
                      <a:pt x="42" y="56"/>
                    </a:lnTo>
                    <a:lnTo>
                      <a:pt x="26" y="81"/>
                    </a:lnTo>
                    <a:lnTo>
                      <a:pt x="13" y="106"/>
                    </a:lnTo>
                    <a:lnTo>
                      <a:pt x="5" y="131"/>
                    </a:lnTo>
                    <a:lnTo>
                      <a:pt x="0" y="158"/>
                    </a:lnTo>
                    <a:lnTo>
                      <a:pt x="2" y="183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9" y="181"/>
                    </a:lnTo>
                    <a:lnTo>
                      <a:pt x="10" y="179"/>
                    </a:lnTo>
                    <a:lnTo>
                      <a:pt x="12" y="153"/>
                    </a:lnTo>
                    <a:lnTo>
                      <a:pt x="18" y="129"/>
                    </a:lnTo>
                    <a:lnTo>
                      <a:pt x="25" y="105"/>
                    </a:lnTo>
                    <a:lnTo>
                      <a:pt x="35" y="82"/>
                    </a:lnTo>
                    <a:lnTo>
                      <a:pt x="48" y="60"/>
                    </a:lnTo>
                    <a:lnTo>
                      <a:pt x="63" y="38"/>
                    </a:lnTo>
                    <a:lnTo>
                      <a:pt x="79" y="18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76"/>
              <p:cNvSpPr>
                <a:spLocks/>
              </p:cNvSpPr>
              <p:nvPr/>
            </p:nvSpPr>
            <p:spPr bwMode="auto">
              <a:xfrm>
                <a:off x="4784" y="2250"/>
                <a:ext cx="36" cy="7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" y="35"/>
                  </a:cxn>
                  <a:cxn ang="0">
                    <a:pos x="9" y="28"/>
                  </a:cxn>
                  <a:cxn ang="0">
                    <a:pos x="15" y="20"/>
                  </a:cxn>
                  <a:cxn ang="0">
                    <a:pos x="23" y="12"/>
                  </a:cxn>
                  <a:cxn ang="0">
                    <a:pos x="30" y="8"/>
                  </a:cxn>
                  <a:cxn ang="0">
                    <a:pos x="39" y="5"/>
                  </a:cxn>
                  <a:cxn ang="0">
                    <a:pos x="47" y="8"/>
                  </a:cxn>
                  <a:cxn ang="0">
                    <a:pos x="55" y="16"/>
                  </a:cxn>
                  <a:cxn ang="0">
                    <a:pos x="60" y="24"/>
                  </a:cxn>
                  <a:cxn ang="0">
                    <a:pos x="62" y="34"/>
                  </a:cxn>
                  <a:cxn ang="0">
                    <a:pos x="63" y="43"/>
                  </a:cxn>
                  <a:cxn ang="0">
                    <a:pos x="64" y="54"/>
                  </a:cxn>
                  <a:cxn ang="0">
                    <a:pos x="66" y="76"/>
                  </a:cxn>
                  <a:cxn ang="0">
                    <a:pos x="64" y="99"/>
                  </a:cxn>
                  <a:cxn ang="0">
                    <a:pos x="60" y="122"/>
                  </a:cxn>
                  <a:cxn ang="0">
                    <a:pos x="56" y="144"/>
                  </a:cxn>
                  <a:cxn ang="0">
                    <a:pos x="56" y="145"/>
                  </a:cxn>
                  <a:cxn ang="0">
                    <a:pos x="58" y="145"/>
                  </a:cxn>
                  <a:cxn ang="0">
                    <a:pos x="60" y="144"/>
                  </a:cxn>
                  <a:cxn ang="0">
                    <a:pos x="61" y="141"/>
                  </a:cxn>
                  <a:cxn ang="0">
                    <a:pos x="65" y="122"/>
                  </a:cxn>
                  <a:cxn ang="0">
                    <a:pos x="69" y="101"/>
                  </a:cxn>
                  <a:cxn ang="0">
                    <a:pos x="71" y="80"/>
                  </a:cxn>
                  <a:cxn ang="0">
                    <a:pos x="72" y="60"/>
                  </a:cxn>
                  <a:cxn ang="0">
                    <a:pos x="72" y="47"/>
                  </a:cxn>
                  <a:cxn ang="0">
                    <a:pos x="71" y="33"/>
                  </a:cxn>
                  <a:cxn ang="0">
                    <a:pos x="68" y="19"/>
                  </a:cxn>
                  <a:cxn ang="0">
                    <a:pos x="62" y="9"/>
                  </a:cxn>
                  <a:cxn ang="0">
                    <a:pos x="53" y="2"/>
                  </a:cxn>
                  <a:cxn ang="0">
                    <a:pos x="43" y="0"/>
                  </a:cxn>
                  <a:cxn ang="0">
                    <a:pos x="34" y="2"/>
                  </a:cxn>
                  <a:cxn ang="0">
                    <a:pos x="26" y="8"/>
                  </a:cxn>
                  <a:cxn ang="0">
                    <a:pos x="18" y="15"/>
                  </a:cxn>
                  <a:cxn ang="0">
                    <a:pos x="10" y="24"/>
                  </a:cxn>
                  <a:cxn ang="0">
                    <a:pos x="4" y="3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</a:cxnLst>
                <a:rect l="0" t="0" r="r" b="b"/>
                <a:pathLst>
                  <a:path w="72" h="145">
                    <a:moveTo>
                      <a:pt x="0" y="41"/>
                    </a:moveTo>
                    <a:lnTo>
                      <a:pt x="3" y="35"/>
                    </a:lnTo>
                    <a:lnTo>
                      <a:pt x="9" y="28"/>
                    </a:lnTo>
                    <a:lnTo>
                      <a:pt x="15" y="20"/>
                    </a:lnTo>
                    <a:lnTo>
                      <a:pt x="23" y="12"/>
                    </a:lnTo>
                    <a:lnTo>
                      <a:pt x="30" y="8"/>
                    </a:lnTo>
                    <a:lnTo>
                      <a:pt x="39" y="5"/>
                    </a:lnTo>
                    <a:lnTo>
                      <a:pt x="47" y="8"/>
                    </a:lnTo>
                    <a:lnTo>
                      <a:pt x="55" y="16"/>
                    </a:lnTo>
                    <a:lnTo>
                      <a:pt x="60" y="24"/>
                    </a:lnTo>
                    <a:lnTo>
                      <a:pt x="62" y="34"/>
                    </a:lnTo>
                    <a:lnTo>
                      <a:pt x="63" y="43"/>
                    </a:lnTo>
                    <a:lnTo>
                      <a:pt x="64" y="54"/>
                    </a:lnTo>
                    <a:lnTo>
                      <a:pt x="66" y="76"/>
                    </a:lnTo>
                    <a:lnTo>
                      <a:pt x="64" y="99"/>
                    </a:lnTo>
                    <a:lnTo>
                      <a:pt x="60" y="122"/>
                    </a:lnTo>
                    <a:lnTo>
                      <a:pt x="56" y="144"/>
                    </a:lnTo>
                    <a:lnTo>
                      <a:pt x="56" y="145"/>
                    </a:lnTo>
                    <a:lnTo>
                      <a:pt x="58" y="145"/>
                    </a:lnTo>
                    <a:lnTo>
                      <a:pt x="60" y="144"/>
                    </a:lnTo>
                    <a:lnTo>
                      <a:pt x="61" y="141"/>
                    </a:lnTo>
                    <a:lnTo>
                      <a:pt x="65" y="122"/>
                    </a:lnTo>
                    <a:lnTo>
                      <a:pt x="69" y="101"/>
                    </a:lnTo>
                    <a:lnTo>
                      <a:pt x="71" y="80"/>
                    </a:lnTo>
                    <a:lnTo>
                      <a:pt x="72" y="60"/>
                    </a:lnTo>
                    <a:lnTo>
                      <a:pt x="72" y="47"/>
                    </a:lnTo>
                    <a:lnTo>
                      <a:pt x="71" y="33"/>
                    </a:lnTo>
                    <a:lnTo>
                      <a:pt x="68" y="19"/>
                    </a:lnTo>
                    <a:lnTo>
                      <a:pt x="62" y="9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4" y="2"/>
                    </a:lnTo>
                    <a:lnTo>
                      <a:pt x="26" y="8"/>
                    </a:lnTo>
                    <a:lnTo>
                      <a:pt x="18" y="15"/>
                    </a:lnTo>
                    <a:lnTo>
                      <a:pt x="10" y="24"/>
                    </a:lnTo>
                    <a:lnTo>
                      <a:pt x="4" y="3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77"/>
              <p:cNvSpPr>
                <a:spLocks/>
              </p:cNvSpPr>
              <p:nvPr/>
            </p:nvSpPr>
            <p:spPr bwMode="auto">
              <a:xfrm>
                <a:off x="4817" y="2177"/>
                <a:ext cx="19" cy="10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6" y="25"/>
                  </a:cxn>
                  <a:cxn ang="0">
                    <a:pos x="17" y="49"/>
                  </a:cxn>
                  <a:cxn ang="0">
                    <a:pos x="10" y="73"/>
                  </a:cxn>
                  <a:cxn ang="0">
                    <a:pos x="5" y="98"/>
                  </a:cxn>
                  <a:cxn ang="0">
                    <a:pos x="3" y="124"/>
                  </a:cxn>
                  <a:cxn ang="0">
                    <a:pos x="0" y="150"/>
                  </a:cxn>
                  <a:cxn ang="0">
                    <a:pos x="0" y="175"/>
                  </a:cxn>
                  <a:cxn ang="0">
                    <a:pos x="0" y="202"/>
                  </a:cxn>
                  <a:cxn ang="0">
                    <a:pos x="0" y="203"/>
                  </a:cxn>
                  <a:cxn ang="0">
                    <a:pos x="3" y="202"/>
                  </a:cxn>
                  <a:cxn ang="0">
                    <a:pos x="4" y="201"/>
                  </a:cxn>
                  <a:cxn ang="0">
                    <a:pos x="4" y="200"/>
                  </a:cxn>
                  <a:cxn ang="0">
                    <a:pos x="4" y="174"/>
                  </a:cxn>
                  <a:cxn ang="0">
                    <a:pos x="5" y="149"/>
                  </a:cxn>
                  <a:cxn ang="0">
                    <a:pos x="7" y="124"/>
                  </a:cxn>
                  <a:cxn ang="0">
                    <a:pos x="10" y="98"/>
                  </a:cxn>
                  <a:cxn ang="0">
                    <a:pos x="13" y="74"/>
                  </a:cxn>
                  <a:cxn ang="0">
                    <a:pos x="20" y="49"/>
                  </a:cxn>
                  <a:cxn ang="0">
                    <a:pos x="28" y="25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</a:cxnLst>
                <a:rect l="0" t="0" r="r" b="b"/>
                <a:pathLst>
                  <a:path w="38" h="203">
                    <a:moveTo>
                      <a:pt x="37" y="0"/>
                    </a:moveTo>
                    <a:lnTo>
                      <a:pt x="26" y="25"/>
                    </a:lnTo>
                    <a:lnTo>
                      <a:pt x="17" y="49"/>
                    </a:lnTo>
                    <a:lnTo>
                      <a:pt x="10" y="73"/>
                    </a:lnTo>
                    <a:lnTo>
                      <a:pt x="5" y="98"/>
                    </a:lnTo>
                    <a:lnTo>
                      <a:pt x="3" y="124"/>
                    </a:lnTo>
                    <a:lnTo>
                      <a:pt x="0" y="150"/>
                    </a:lnTo>
                    <a:lnTo>
                      <a:pt x="0" y="175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3" y="202"/>
                    </a:lnTo>
                    <a:lnTo>
                      <a:pt x="4" y="201"/>
                    </a:lnTo>
                    <a:lnTo>
                      <a:pt x="4" y="200"/>
                    </a:lnTo>
                    <a:lnTo>
                      <a:pt x="4" y="174"/>
                    </a:lnTo>
                    <a:lnTo>
                      <a:pt x="5" y="149"/>
                    </a:lnTo>
                    <a:lnTo>
                      <a:pt x="7" y="124"/>
                    </a:lnTo>
                    <a:lnTo>
                      <a:pt x="10" y="98"/>
                    </a:lnTo>
                    <a:lnTo>
                      <a:pt x="13" y="74"/>
                    </a:lnTo>
                    <a:lnTo>
                      <a:pt x="20" y="49"/>
                    </a:lnTo>
                    <a:lnTo>
                      <a:pt x="28" y="2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78"/>
              <p:cNvSpPr>
                <a:spLocks/>
              </p:cNvSpPr>
              <p:nvPr/>
            </p:nvSpPr>
            <p:spPr bwMode="auto">
              <a:xfrm>
                <a:off x="4799" y="2146"/>
                <a:ext cx="135" cy="432"/>
              </a:xfrm>
              <a:custGeom>
                <a:avLst/>
                <a:gdLst/>
                <a:ahLst/>
                <a:cxnLst>
                  <a:cxn ang="0">
                    <a:pos x="194" y="121"/>
                  </a:cxn>
                  <a:cxn ang="0">
                    <a:pos x="170" y="144"/>
                  </a:cxn>
                  <a:cxn ang="0">
                    <a:pos x="146" y="166"/>
                  </a:cxn>
                  <a:cxn ang="0">
                    <a:pos x="122" y="188"/>
                  </a:cxn>
                  <a:cxn ang="0">
                    <a:pos x="92" y="220"/>
                  </a:cxn>
                  <a:cxn ang="0">
                    <a:pos x="62" y="267"/>
                  </a:cxn>
                  <a:cxn ang="0">
                    <a:pos x="39" y="319"/>
                  </a:cxn>
                  <a:cxn ang="0">
                    <a:pos x="21" y="373"/>
                  </a:cxn>
                  <a:cxn ang="0">
                    <a:pos x="4" y="459"/>
                  </a:cxn>
                  <a:cxn ang="0">
                    <a:pos x="1" y="577"/>
                  </a:cxn>
                  <a:cxn ang="0">
                    <a:pos x="13" y="665"/>
                  </a:cxn>
                  <a:cxn ang="0">
                    <a:pos x="30" y="721"/>
                  </a:cxn>
                  <a:cxn ang="0">
                    <a:pos x="47" y="779"/>
                  </a:cxn>
                  <a:cxn ang="0">
                    <a:pos x="63" y="835"/>
                  </a:cxn>
                  <a:cxn ang="0">
                    <a:pos x="70" y="864"/>
                  </a:cxn>
                  <a:cxn ang="0">
                    <a:pos x="70" y="864"/>
                  </a:cxn>
                  <a:cxn ang="0">
                    <a:pos x="65" y="838"/>
                  </a:cxn>
                  <a:cxn ang="0">
                    <a:pos x="54" y="786"/>
                  </a:cxn>
                  <a:cxn ang="0">
                    <a:pos x="40" y="735"/>
                  </a:cxn>
                  <a:cxn ang="0">
                    <a:pos x="25" y="683"/>
                  </a:cxn>
                  <a:cxn ang="0">
                    <a:pos x="6" y="595"/>
                  </a:cxn>
                  <a:cxn ang="0">
                    <a:pos x="9" y="464"/>
                  </a:cxn>
                  <a:cxn ang="0">
                    <a:pos x="23" y="383"/>
                  </a:cxn>
                  <a:cxn ang="0">
                    <a:pos x="33" y="348"/>
                  </a:cxn>
                  <a:cxn ang="0">
                    <a:pos x="44" y="313"/>
                  </a:cxn>
                  <a:cxn ang="0">
                    <a:pos x="59" y="280"/>
                  </a:cxn>
                  <a:cxn ang="0">
                    <a:pos x="77" y="249"/>
                  </a:cxn>
                  <a:cxn ang="0">
                    <a:pos x="97" y="220"/>
                  </a:cxn>
                  <a:cxn ang="0">
                    <a:pos x="123" y="195"/>
                  </a:cxn>
                  <a:cxn ang="0">
                    <a:pos x="149" y="169"/>
                  </a:cxn>
                  <a:cxn ang="0">
                    <a:pos x="171" y="149"/>
                  </a:cxn>
                  <a:cxn ang="0">
                    <a:pos x="188" y="130"/>
                  </a:cxn>
                  <a:cxn ang="0">
                    <a:pos x="206" y="111"/>
                  </a:cxn>
                  <a:cxn ang="0">
                    <a:pos x="222" y="90"/>
                  </a:cxn>
                  <a:cxn ang="0">
                    <a:pos x="237" y="69"/>
                  </a:cxn>
                  <a:cxn ang="0">
                    <a:pos x="251" y="44"/>
                  </a:cxn>
                  <a:cxn ang="0">
                    <a:pos x="262" y="19"/>
                  </a:cxn>
                  <a:cxn ang="0">
                    <a:pos x="269" y="2"/>
                  </a:cxn>
                  <a:cxn ang="0">
                    <a:pos x="269" y="4"/>
                  </a:cxn>
                  <a:cxn ang="0">
                    <a:pos x="258" y="25"/>
                  </a:cxn>
                  <a:cxn ang="0">
                    <a:pos x="238" y="60"/>
                  </a:cxn>
                  <a:cxn ang="0">
                    <a:pos x="216" y="95"/>
                  </a:cxn>
                </a:cxnLst>
                <a:rect l="0" t="0" r="r" b="b"/>
                <a:pathLst>
                  <a:path w="270" h="864">
                    <a:moveTo>
                      <a:pt x="205" y="108"/>
                    </a:moveTo>
                    <a:lnTo>
                      <a:pt x="194" y="121"/>
                    </a:lnTo>
                    <a:lnTo>
                      <a:pt x="183" y="133"/>
                    </a:lnTo>
                    <a:lnTo>
                      <a:pt x="170" y="144"/>
                    </a:lnTo>
                    <a:lnTo>
                      <a:pt x="158" y="155"/>
                    </a:lnTo>
                    <a:lnTo>
                      <a:pt x="146" y="166"/>
                    </a:lnTo>
                    <a:lnTo>
                      <a:pt x="133" y="176"/>
                    </a:lnTo>
                    <a:lnTo>
                      <a:pt x="122" y="188"/>
                    </a:lnTo>
                    <a:lnTo>
                      <a:pt x="110" y="199"/>
                    </a:lnTo>
                    <a:lnTo>
                      <a:pt x="92" y="220"/>
                    </a:lnTo>
                    <a:lnTo>
                      <a:pt x="76" y="243"/>
                    </a:lnTo>
                    <a:lnTo>
                      <a:pt x="62" y="267"/>
                    </a:lnTo>
                    <a:lnTo>
                      <a:pt x="49" y="293"/>
                    </a:lnTo>
                    <a:lnTo>
                      <a:pt x="39" y="319"/>
                    </a:lnTo>
                    <a:lnTo>
                      <a:pt x="30" y="347"/>
                    </a:lnTo>
                    <a:lnTo>
                      <a:pt x="21" y="373"/>
                    </a:lnTo>
                    <a:lnTo>
                      <a:pt x="15" y="401"/>
                    </a:lnTo>
                    <a:lnTo>
                      <a:pt x="4" y="459"/>
                    </a:lnTo>
                    <a:lnTo>
                      <a:pt x="0" y="519"/>
                    </a:lnTo>
                    <a:lnTo>
                      <a:pt x="1" y="577"/>
                    </a:lnTo>
                    <a:lnTo>
                      <a:pt x="8" y="636"/>
                    </a:lnTo>
                    <a:lnTo>
                      <a:pt x="13" y="665"/>
                    </a:lnTo>
                    <a:lnTo>
                      <a:pt x="21" y="694"/>
                    </a:lnTo>
                    <a:lnTo>
                      <a:pt x="30" y="721"/>
                    </a:lnTo>
                    <a:lnTo>
                      <a:pt x="39" y="750"/>
                    </a:lnTo>
                    <a:lnTo>
                      <a:pt x="47" y="779"/>
                    </a:lnTo>
                    <a:lnTo>
                      <a:pt x="56" y="806"/>
                    </a:lnTo>
                    <a:lnTo>
                      <a:pt x="63" y="835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65" y="838"/>
                    </a:lnTo>
                    <a:lnTo>
                      <a:pt x="59" y="812"/>
                    </a:lnTo>
                    <a:lnTo>
                      <a:pt x="54" y="786"/>
                    </a:lnTo>
                    <a:lnTo>
                      <a:pt x="47" y="760"/>
                    </a:lnTo>
                    <a:lnTo>
                      <a:pt x="40" y="735"/>
                    </a:lnTo>
                    <a:lnTo>
                      <a:pt x="32" y="710"/>
                    </a:lnTo>
                    <a:lnTo>
                      <a:pt x="25" y="683"/>
                    </a:lnTo>
                    <a:lnTo>
                      <a:pt x="18" y="658"/>
                    </a:lnTo>
                    <a:lnTo>
                      <a:pt x="6" y="595"/>
                    </a:lnTo>
                    <a:lnTo>
                      <a:pt x="3" y="530"/>
                    </a:lnTo>
                    <a:lnTo>
                      <a:pt x="9" y="464"/>
                    </a:lnTo>
                    <a:lnTo>
                      <a:pt x="19" y="401"/>
                    </a:lnTo>
                    <a:lnTo>
                      <a:pt x="23" y="383"/>
                    </a:lnTo>
                    <a:lnTo>
                      <a:pt x="27" y="365"/>
                    </a:lnTo>
                    <a:lnTo>
                      <a:pt x="33" y="348"/>
                    </a:lnTo>
                    <a:lnTo>
                      <a:pt x="39" y="331"/>
                    </a:lnTo>
                    <a:lnTo>
                      <a:pt x="44" y="313"/>
                    </a:lnTo>
                    <a:lnTo>
                      <a:pt x="51" y="296"/>
                    </a:lnTo>
                    <a:lnTo>
                      <a:pt x="59" y="280"/>
                    </a:lnTo>
                    <a:lnTo>
                      <a:pt x="68" y="264"/>
                    </a:lnTo>
                    <a:lnTo>
                      <a:pt x="77" y="249"/>
                    </a:lnTo>
                    <a:lnTo>
                      <a:pt x="87" y="234"/>
                    </a:lnTo>
                    <a:lnTo>
                      <a:pt x="97" y="220"/>
                    </a:lnTo>
                    <a:lnTo>
                      <a:pt x="110" y="207"/>
                    </a:lnTo>
                    <a:lnTo>
                      <a:pt x="123" y="195"/>
                    </a:lnTo>
                    <a:lnTo>
                      <a:pt x="135" y="182"/>
                    </a:lnTo>
                    <a:lnTo>
                      <a:pt x="149" y="169"/>
                    </a:lnTo>
                    <a:lnTo>
                      <a:pt x="162" y="158"/>
                    </a:lnTo>
                    <a:lnTo>
                      <a:pt x="171" y="149"/>
                    </a:lnTo>
                    <a:lnTo>
                      <a:pt x="180" y="140"/>
                    </a:lnTo>
                    <a:lnTo>
                      <a:pt x="188" y="130"/>
                    </a:lnTo>
                    <a:lnTo>
                      <a:pt x="198" y="120"/>
                    </a:lnTo>
                    <a:lnTo>
                      <a:pt x="206" y="111"/>
                    </a:lnTo>
                    <a:lnTo>
                      <a:pt x="214" y="100"/>
                    </a:lnTo>
                    <a:lnTo>
                      <a:pt x="222" y="90"/>
                    </a:lnTo>
                    <a:lnTo>
                      <a:pt x="230" y="80"/>
                    </a:lnTo>
                    <a:lnTo>
                      <a:pt x="237" y="69"/>
                    </a:lnTo>
                    <a:lnTo>
                      <a:pt x="244" y="57"/>
                    </a:lnTo>
                    <a:lnTo>
                      <a:pt x="251" y="44"/>
                    </a:lnTo>
                    <a:lnTo>
                      <a:pt x="258" y="31"/>
                    </a:lnTo>
                    <a:lnTo>
                      <a:pt x="262" y="19"/>
                    </a:lnTo>
                    <a:lnTo>
                      <a:pt x="267" y="9"/>
                    </a:lnTo>
                    <a:lnTo>
                      <a:pt x="269" y="2"/>
                    </a:lnTo>
                    <a:lnTo>
                      <a:pt x="270" y="0"/>
                    </a:lnTo>
                    <a:lnTo>
                      <a:pt x="269" y="4"/>
                    </a:lnTo>
                    <a:lnTo>
                      <a:pt x="264" y="13"/>
                    </a:lnTo>
                    <a:lnTo>
                      <a:pt x="258" y="25"/>
                    </a:lnTo>
                    <a:lnTo>
                      <a:pt x="248" y="42"/>
                    </a:lnTo>
                    <a:lnTo>
                      <a:pt x="238" y="60"/>
                    </a:lnTo>
                    <a:lnTo>
                      <a:pt x="226" y="77"/>
                    </a:lnTo>
                    <a:lnTo>
                      <a:pt x="216" y="95"/>
                    </a:lnTo>
                    <a:lnTo>
                      <a:pt x="20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79"/>
              <p:cNvSpPr>
                <a:spLocks/>
              </p:cNvSpPr>
              <p:nvPr/>
            </p:nvSpPr>
            <p:spPr bwMode="auto">
              <a:xfrm>
                <a:off x="4846" y="2559"/>
                <a:ext cx="86" cy="10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0" y="3"/>
                  </a:cxn>
                  <a:cxn ang="0">
                    <a:pos x="39" y="3"/>
                  </a:cxn>
                  <a:cxn ang="0">
                    <a:pos x="59" y="5"/>
                  </a:cxn>
                  <a:cxn ang="0">
                    <a:pos x="76" y="11"/>
                  </a:cxn>
                  <a:cxn ang="0">
                    <a:pos x="93" y="19"/>
                  </a:cxn>
                  <a:cxn ang="0">
                    <a:pos x="109" y="30"/>
                  </a:cxn>
                  <a:cxn ang="0">
                    <a:pos x="123" y="43"/>
                  </a:cxn>
                  <a:cxn ang="0">
                    <a:pos x="136" y="57"/>
                  </a:cxn>
                  <a:cxn ang="0">
                    <a:pos x="147" y="73"/>
                  </a:cxn>
                  <a:cxn ang="0">
                    <a:pos x="155" y="90"/>
                  </a:cxn>
                  <a:cxn ang="0">
                    <a:pos x="161" y="107"/>
                  </a:cxn>
                  <a:cxn ang="0">
                    <a:pos x="165" y="126"/>
                  </a:cxn>
                  <a:cxn ang="0">
                    <a:pos x="166" y="145"/>
                  </a:cxn>
                  <a:cxn ang="0">
                    <a:pos x="164" y="165"/>
                  </a:cxn>
                  <a:cxn ang="0">
                    <a:pos x="159" y="183"/>
                  </a:cxn>
                  <a:cxn ang="0">
                    <a:pos x="150" y="202"/>
                  </a:cxn>
                  <a:cxn ang="0">
                    <a:pos x="150" y="203"/>
                  </a:cxn>
                  <a:cxn ang="0">
                    <a:pos x="150" y="204"/>
                  </a:cxn>
                  <a:cxn ang="0">
                    <a:pos x="151" y="204"/>
                  </a:cxn>
                  <a:cxn ang="0">
                    <a:pos x="152" y="203"/>
                  </a:cxn>
                  <a:cxn ang="0">
                    <a:pos x="161" y="186"/>
                  </a:cxn>
                  <a:cxn ang="0">
                    <a:pos x="168" y="167"/>
                  </a:cxn>
                  <a:cxn ang="0">
                    <a:pos x="172" y="149"/>
                  </a:cxn>
                  <a:cxn ang="0">
                    <a:pos x="172" y="132"/>
                  </a:cxn>
                  <a:cxn ang="0">
                    <a:pos x="169" y="113"/>
                  </a:cxn>
                  <a:cxn ang="0">
                    <a:pos x="165" y="95"/>
                  </a:cxn>
                  <a:cxn ang="0">
                    <a:pos x="157" y="77"/>
                  </a:cxn>
                  <a:cxn ang="0">
                    <a:pos x="146" y="60"/>
                  </a:cxn>
                  <a:cxn ang="0">
                    <a:pos x="132" y="43"/>
                  </a:cxn>
                  <a:cxn ang="0">
                    <a:pos x="117" y="28"/>
                  </a:cxn>
                  <a:cxn ang="0">
                    <a:pos x="100" y="16"/>
                  </a:cxn>
                  <a:cxn ang="0">
                    <a:pos x="82" y="8"/>
                  </a:cxn>
                  <a:cxn ang="0">
                    <a:pos x="63" y="3"/>
                  </a:cxn>
                  <a:cxn ang="0">
                    <a:pos x="43" y="0"/>
                  </a:cxn>
                  <a:cxn ang="0">
                    <a:pos x="22" y="1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2" h="204">
                    <a:moveTo>
                      <a:pt x="0" y="6"/>
                    </a:moveTo>
                    <a:lnTo>
                      <a:pt x="20" y="3"/>
                    </a:lnTo>
                    <a:lnTo>
                      <a:pt x="39" y="3"/>
                    </a:lnTo>
                    <a:lnTo>
                      <a:pt x="59" y="5"/>
                    </a:lnTo>
                    <a:lnTo>
                      <a:pt x="76" y="11"/>
                    </a:lnTo>
                    <a:lnTo>
                      <a:pt x="93" y="19"/>
                    </a:lnTo>
                    <a:lnTo>
                      <a:pt x="109" y="30"/>
                    </a:lnTo>
                    <a:lnTo>
                      <a:pt x="123" y="43"/>
                    </a:lnTo>
                    <a:lnTo>
                      <a:pt x="136" y="57"/>
                    </a:lnTo>
                    <a:lnTo>
                      <a:pt x="147" y="73"/>
                    </a:lnTo>
                    <a:lnTo>
                      <a:pt x="155" y="90"/>
                    </a:lnTo>
                    <a:lnTo>
                      <a:pt x="161" y="107"/>
                    </a:lnTo>
                    <a:lnTo>
                      <a:pt x="165" y="126"/>
                    </a:lnTo>
                    <a:lnTo>
                      <a:pt x="166" y="145"/>
                    </a:lnTo>
                    <a:lnTo>
                      <a:pt x="164" y="165"/>
                    </a:lnTo>
                    <a:lnTo>
                      <a:pt x="159" y="183"/>
                    </a:lnTo>
                    <a:lnTo>
                      <a:pt x="150" y="202"/>
                    </a:lnTo>
                    <a:lnTo>
                      <a:pt x="150" y="203"/>
                    </a:lnTo>
                    <a:lnTo>
                      <a:pt x="150" y="204"/>
                    </a:lnTo>
                    <a:lnTo>
                      <a:pt x="151" y="204"/>
                    </a:lnTo>
                    <a:lnTo>
                      <a:pt x="152" y="203"/>
                    </a:lnTo>
                    <a:lnTo>
                      <a:pt x="161" y="186"/>
                    </a:lnTo>
                    <a:lnTo>
                      <a:pt x="168" y="167"/>
                    </a:lnTo>
                    <a:lnTo>
                      <a:pt x="172" y="149"/>
                    </a:lnTo>
                    <a:lnTo>
                      <a:pt x="172" y="132"/>
                    </a:lnTo>
                    <a:lnTo>
                      <a:pt x="169" y="113"/>
                    </a:lnTo>
                    <a:lnTo>
                      <a:pt x="165" y="95"/>
                    </a:lnTo>
                    <a:lnTo>
                      <a:pt x="157" y="77"/>
                    </a:lnTo>
                    <a:lnTo>
                      <a:pt x="146" y="60"/>
                    </a:lnTo>
                    <a:lnTo>
                      <a:pt x="132" y="43"/>
                    </a:lnTo>
                    <a:lnTo>
                      <a:pt x="117" y="28"/>
                    </a:lnTo>
                    <a:lnTo>
                      <a:pt x="100" y="16"/>
                    </a:lnTo>
                    <a:lnTo>
                      <a:pt x="82" y="8"/>
                    </a:lnTo>
                    <a:lnTo>
                      <a:pt x="63" y="3"/>
                    </a:lnTo>
                    <a:lnTo>
                      <a:pt x="43" y="0"/>
                    </a:lnTo>
                    <a:lnTo>
                      <a:pt x="22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80"/>
              <p:cNvSpPr>
                <a:spLocks/>
              </p:cNvSpPr>
              <p:nvPr/>
            </p:nvSpPr>
            <p:spPr bwMode="auto">
              <a:xfrm>
                <a:off x="4863" y="2533"/>
                <a:ext cx="122" cy="120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36" y="18"/>
                  </a:cxn>
                  <a:cxn ang="0">
                    <a:pos x="63" y="10"/>
                  </a:cxn>
                  <a:cxn ang="0">
                    <a:pos x="89" y="6"/>
                  </a:cxn>
                  <a:cxn ang="0">
                    <a:pos x="116" y="11"/>
                  </a:cxn>
                  <a:cxn ang="0">
                    <a:pos x="139" y="20"/>
                  </a:cxn>
                  <a:cxn ang="0">
                    <a:pos x="161" y="33"/>
                  </a:cxn>
                  <a:cxn ang="0">
                    <a:pos x="182" y="49"/>
                  </a:cxn>
                  <a:cxn ang="0">
                    <a:pos x="201" y="68"/>
                  </a:cxn>
                  <a:cxn ang="0">
                    <a:pos x="218" y="94"/>
                  </a:cxn>
                  <a:cxn ang="0">
                    <a:pos x="229" y="122"/>
                  </a:cxn>
                  <a:cxn ang="0">
                    <a:pos x="231" y="154"/>
                  </a:cxn>
                  <a:cxn ang="0">
                    <a:pos x="225" y="184"/>
                  </a:cxn>
                  <a:cxn ang="0">
                    <a:pos x="207" y="205"/>
                  </a:cxn>
                  <a:cxn ang="0">
                    <a:pos x="180" y="219"/>
                  </a:cxn>
                  <a:cxn ang="0">
                    <a:pos x="153" y="228"/>
                  </a:cxn>
                  <a:cxn ang="0">
                    <a:pos x="137" y="234"/>
                  </a:cxn>
                  <a:cxn ang="0">
                    <a:pos x="134" y="239"/>
                  </a:cxn>
                  <a:cxn ang="0">
                    <a:pos x="164" y="235"/>
                  </a:cxn>
                  <a:cxn ang="0">
                    <a:pos x="210" y="212"/>
                  </a:cxn>
                  <a:cxn ang="0">
                    <a:pos x="239" y="173"/>
                  </a:cxn>
                  <a:cxn ang="0">
                    <a:pos x="243" y="122"/>
                  </a:cxn>
                  <a:cxn ang="0">
                    <a:pos x="226" y="79"/>
                  </a:cxn>
                  <a:cxn ang="0">
                    <a:pos x="206" y="52"/>
                  </a:cxn>
                  <a:cxn ang="0">
                    <a:pos x="180" y="30"/>
                  </a:cxn>
                  <a:cxn ang="0">
                    <a:pos x="152" y="14"/>
                  </a:cxn>
                  <a:cxn ang="0">
                    <a:pos x="117" y="3"/>
                  </a:cxn>
                  <a:cxn ang="0">
                    <a:pos x="82" y="2"/>
                  </a:cxn>
                  <a:cxn ang="0">
                    <a:pos x="49" y="11"/>
                  </a:cxn>
                  <a:cxn ang="0">
                    <a:pos x="16" y="27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244" h="240">
                    <a:moveTo>
                      <a:pt x="0" y="36"/>
                    </a:moveTo>
                    <a:lnTo>
                      <a:pt x="12" y="29"/>
                    </a:lnTo>
                    <a:lnTo>
                      <a:pt x="24" y="23"/>
                    </a:lnTo>
                    <a:lnTo>
                      <a:pt x="36" y="18"/>
                    </a:lnTo>
                    <a:lnTo>
                      <a:pt x="50" y="13"/>
                    </a:lnTo>
                    <a:lnTo>
                      <a:pt x="63" y="10"/>
                    </a:lnTo>
                    <a:lnTo>
                      <a:pt x="76" y="7"/>
                    </a:lnTo>
                    <a:lnTo>
                      <a:pt x="89" y="6"/>
                    </a:lnTo>
                    <a:lnTo>
                      <a:pt x="103" y="7"/>
                    </a:lnTo>
                    <a:lnTo>
                      <a:pt x="116" y="11"/>
                    </a:lnTo>
                    <a:lnTo>
                      <a:pt x="127" y="14"/>
                    </a:lnTo>
                    <a:lnTo>
                      <a:pt x="139" y="20"/>
                    </a:lnTo>
                    <a:lnTo>
                      <a:pt x="150" y="26"/>
                    </a:lnTo>
                    <a:lnTo>
                      <a:pt x="161" y="33"/>
                    </a:lnTo>
                    <a:lnTo>
                      <a:pt x="171" y="41"/>
                    </a:lnTo>
                    <a:lnTo>
                      <a:pt x="182" y="49"/>
                    </a:lnTo>
                    <a:lnTo>
                      <a:pt x="191" y="57"/>
                    </a:lnTo>
                    <a:lnTo>
                      <a:pt x="201" y="68"/>
                    </a:lnTo>
                    <a:lnTo>
                      <a:pt x="211" y="80"/>
                    </a:lnTo>
                    <a:lnTo>
                      <a:pt x="218" y="94"/>
                    </a:lnTo>
                    <a:lnTo>
                      <a:pt x="224" y="108"/>
                    </a:lnTo>
                    <a:lnTo>
                      <a:pt x="229" y="122"/>
                    </a:lnTo>
                    <a:lnTo>
                      <a:pt x="231" y="137"/>
                    </a:lnTo>
                    <a:lnTo>
                      <a:pt x="231" y="154"/>
                    </a:lnTo>
                    <a:lnTo>
                      <a:pt x="230" y="169"/>
                    </a:lnTo>
                    <a:lnTo>
                      <a:pt x="225" y="184"/>
                    </a:lnTo>
                    <a:lnTo>
                      <a:pt x="217" y="196"/>
                    </a:lnTo>
                    <a:lnTo>
                      <a:pt x="207" y="205"/>
                    </a:lnTo>
                    <a:lnTo>
                      <a:pt x="194" y="213"/>
                    </a:lnTo>
                    <a:lnTo>
                      <a:pt x="180" y="219"/>
                    </a:lnTo>
                    <a:lnTo>
                      <a:pt x="167" y="224"/>
                    </a:lnTo>
                    <a:lnTo>
                      <a:pt x="153" y="228"/>
                    </a:lnTo>
                    <a:lnTo>
                      <a:pt x="139" y="232"/>
                    </a:lnTo>
                    <a:lnTo>
                      <a:pt x="137" y="234"/>
                    </a:lnTo>
                    <a:lnTo>
                      <a:pt x="134" y="237"/>
                    </a:lnTo>
                    <a:lnTo>
                      <a:pt x="134" y="239"/>
                    </a:lnTo>
                    <a:lnTo>
                      <a:pt x="137" y="240"/>
                    </a:lnTo>
                    <a:lnTo>
                      <a:pt x="164" y="235"/>
                    </a:lnTo>
                    <a:lnTo>
                      <a:pt x="190" y="226"/>
                    </a:lnTo>
                    <a:lnTo>
                      <a:pt x="210" y="212"/>
                    </a:lnTo>
                    <a:lnTo>
                      <a:pt x="228" y="194"/>
                    </a:lnTo>
                    <a:lnTo>
                      <a:pt x="239" y="173"/>
                    </a:lnTo>
                    <a:lnTo>
                      <a:pt x="244" y="149"/>
                    </a:lnTo>
                    <a:lnTo>
                      <a:pt x="243" y="122"/>
                    </a:lnTo>
                    <a:lnTo>
                      <a:pt x="234" y="94"/>
                    </a:lnTo>
                    <a:lnTo>
                      <a:pt x="226" y="79"/>
                    </a:lnTo>
                    <a:lnTo>
                      <a:pt x="217" y="65"/>
                    </a:lnTo>
                    <a:lnTo>
                      <a:pt x="206" y="52"/>
                    </a:lnTo>
                    <a:lnTo>
                      <a:pt x="194" y="41"/>
                    </a:lnTo>
                    <a:lnTo>
                      <a:pt x="180" y="30"/>
                    </a:lnTo>
                    <a:lnTo>
                      <a:pt x="167" y="21"/>
                    </a:lnTo>
                    <a:lnTo>
                      <a:pt x="152" y="14"/>
                    </a:lnTo>
                    <a:lnTo>
                      <a:pt x="135" y="7"/>
                    </a:lnTo>
                    <a:lnTo>
                      <a:pt x="117" y="3"/>
                    </a:lnTo>
                    <a:lnTo>
                      <a:pt x="100" y="0"/>
                    </a:lnTo>
                    <a:lnTo>
                      <a:pt x="82" y="2"/>
                    </a:lnTo>
                    <a:lnTo>
                      <a:pt x="65" y="5"/>
                    </a:lnTo>
                    <a:lnTo>
                      <a:pt x="49" y="11"/>
                    </a:lnTo>
                    <a:lnTo>
                      <a:pt x="32" y="19"/>
                    </a:lnTo>
                    <a:lnTo>
                      <a:pt x="16" y="27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81"/>
              <p:cNvSpPr>
                <a:spLocks/>
              </p:cNvSpPr>
              <p:nvPr/>
            </p:nvSpPr>
            <p:spPr bwMode="auto">
              <a:xfrm>
                <a:off x="4796" y="2120"/>
                <a:ext cx="1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1" y="15"/>
                  </a:cxn>
                  <a:cxn ang="0">
                    <a:pos x="16" y="18"/>
                  </a:cxn>
                  <a:cxn ang="0">
                    <a:pos x="22" y="20"/>
                  </a:cxn>
                  <a:cxn ang="0">
                    <a:pos x="28" y="20"/>
                  </a:cxn>
                  <a:cxn ang="0">
                    <a:pos x="32" y="18"/>
                  </a:cxn>
                  <a:cxn ang="0">
                    <a:pos x="33" y="18"/>
                  </a:cxn>
                  <a:cxn ang="0">
                    <a:pos x="35" y="15"/>
                  </a:cxn>
                  <a:cxn ang="0">
                    <a:pos x="36" y="14"/>
                  </a:cxn>
                  <a:cxn ang="0">
                    <a:pos x="35" y="13"/>
                  </a:cxn>
                  <a:cxn ang="0">
                    <a:pos x="31" y="11"/>
                  </a:cxn>
                  <a:cxn ang="0">
                    <a:pos x="26" y="11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4" y="8"/>
                  </a:cxn>
                  <a:cxn ang="0">
                    <a:pos x="8" y="7"/>
                  </a:cxn>
                  <a:cxn ang="0">
                    <a:pos x="5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0">
                    <a:moveTo>
                      <a:pt x="0" y="0"/>
                    </a:moveTo>
                    <a:lnTo>
                      <a:pt x="2" y="5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1" y="15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5" y="15"/>
                    </a:lnTo>
                    <a:lnTo>
                      <a:pt x="36" y="14"/>
                    </a:lnTo>
                    <a:lnTo>
                      <a:pt x="35" y="13"/>
                    </a:lnTo>
                    <a:lnTo>
                      <a:pt x="31" y="11"/>
                    </a:lnTo>
                    <a:lnTo>
                      <a:pt x="26" y="11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8"/>
                    </a:lnTo>
                    <a:lnTo>
                      <a:pt x="8" y="7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82"/>
              <p:cNvSpPr>
                <a:spLocks/>
              </p:cNvSpPr>
              <p:nvPr/>
            </p:nvSpPr>
            <p:spPr bwMode="auto">
              <a:xfrm>
                <a:off x="4920" y="2030"/>
                <a:ext cx="46" cy="60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30" y="34"/>
                  </a:cxn>
                  <a:cxn ang="0">
                    <a:pos x="37" y="26"/>
                  </a:cxn>
                  <a:cxn ang="0">
                    <a:pos x="45" y="18"/>
                  </a:cxn>
                  <a:cxn ang="0">
                    <a:pos x="55" y="12"/>
                  </a:cxn>
                  <a:cxn ang="0">
                    <a:pos x="64" y="9"/>
                  </a:cxn>
                  <a:cxn ang="0">
                    <a:pos x="72" y="9"/>
                  </a:cxn>
                  <a:cxn ang="0">
                    <a:pos x="79" y="14"/>
                  </a:cxn>
                  <a:cxn ang="0">
                    <a:pos x="83" y="24"/>
                  </a:cxn>
                  <a:cxn ang="0">
                    <a:pos x="84" y="32"/>
                  </a:cxn>
                  <a:cxn ang="0">
                    <a:pos x="83" y="41"/>
                  </a:cxn>
                  <a:cxn ang="0">
                    <a:pos x="80" y="49"/>
                  </a:cxn>
                  <a:cxn ang="0">
                    <a:pos x="76" y="59"/>
                  </a:cxn>
                  <a:cxn ang="0">
                    <a:pos x="72" y="69"/>
                  </a:cxn>
                  <a:cxn ang="0">
                    <a:pos x="65" y="80"/>
                  </a:cxn>
                  <a:cxn ang="0">
                    <a:pos x="58" y="90"/>
                  </a:cxn>
                  <a:cxn ang="0">
                    <a:pos x="50" y="99"/>
                  </a:cxn>
                  <a:cxn ang="0">
                    <a:pos x="40" y="106"/>
                  </a:cxn>
                  <a:cxn ang="0">
                    <a:pos x="29" y="112"/>
                  </a:cxn>
                  <a:cxn ang="0">
                    <a:pos x="18" y="114"/>
                  </a:cxn>
                  <a:cxn ang="0">
                    <a:pos x="5" y="114"/>
                  </a:cxn>
                  <a:cxn ang="0">
                    <a:pos x="3" y="114"/>
                  </a:cxn>
                  <a:cxn ang="0">
                    <a:pos x="2" y="115"/>
                  </a:cxn>
                  <a:cxn ang="0">
                    <a:pos x="0" y="116"/>
                  </a:cxn>
                  <a:cxn ang="0">
                    <a:pos x="2" y="116"/>
                  </a:cxn>
                  <a:cxn ang="0">
                    <a:pos x="19" y="120"/>
                  </a:cxn>
                  <a:cxn ang="0">
                    <a:pos x="34" y="117"/>
                  </a:cxn>
                  <a:cxn ang="0">
                    <a:pos x="48" y="109"/>
                  </a:cxn>
                  <a:cxn ang="0">
                    <a:pos x="60" y="98"/>
                  </a:cxn>
                  <a:cxn ang="0">
                    <a:pos x="71" y="84"/>
                  </a:cxn>
                  <a:cxn ang="0">
                    <a:pos x="80" y="68"/>
                  </a:cxn>
                  <a:cxn ang="0">
                    <a:pos x="87" y="53"/>
                  </a:cxn>
                  <a:cxn ang="0">
                    <a:pos x="91" y="38"/>
                  </a:cxn>
                  <a:cxn ang="0">
                    <a:pos x="93" y="26"/>
                  </a:cxn>
                  <a:cxn ang="0">
                    <a:pos x="89" y="12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3" y="2"/>
                  </a:cxn>
                  <a:cxn ang="0">
                    <a:pos x="56" y="6"/>
                  </a:cxn>
                  <a:cxn ang="0">
                    <a:pos x="49" y="10"/>
                  </a:cxn>
                  <a:cxn ang="0">
                    <a:pos x="43" y="15"/>
                  </a:cxn>
                  <a:cxn ang="0">
                    <a:pos x="37" y="21"/>
                  </a:cxn>
                  <a:cxn ang="0">
                    <a:pos x="33" y="27"/>
                  </a:cxn>
                  <a:cxn ang="0">
                    <a:pos x="29" y="34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</a:cxnLst>
                <a:rect l="0" t="0" r="r" b="b"/>
                <a:pathLst>
                  <a:path w="93" h="120">
                    <a:moveTo>
                      <a:pt x="26" y="41"/>
                    </a:moveTo>
                    <a:lnTo>
                      <a:pt x="30" y="34"/>
                    </a:lnTo>
                    <a:lnTo>
                      <a:pt x="37" y="26"/>
                    </a:lnTo>
                    <a:lnTo>
                      <a:pt x="45" y="18"/>
                    </a:lnTo>
                    <a:lnTo>
                      <a:pt x="55" y="12"/>
                    </a:lnTo>
                    <a:lnTo>
                      <a:pt x="64" y="9"/>
                    </a:lnTo>
                    <a:lnTo>
                      <a:pt x="72" y="9"/>
                    </a:lnTo>
                    <a:lnTo>
                      <a:pt x="79" y="14"/>
                    </a:lnTo>
                    <a:lnTo>
                      <a:pt x="83" y="24"/>
                    </a:lnTo>
                    <a:lnTo>
                      <a:pt x="84" y="32"/>
                    </a:lnTo>
                    <a:lnTo>
                      <a:pt x="83" y="41"/>
                    </a:lnTo>
                    <a:lnTo>
                      <a:pt x="80" y="49"/>
                    </a:lnTo>
                    <a:lnTo>
                      <a:pt x="76" y="59"/>
                    </a:lnTo>
                    <a:lnTo>
                      <a:pt x="72" y="69"/>
                    </a:lnTo>
                    <a:lnTo>
                      <a:pt x="65" y="80"/>
                    </a:lnTo>
                    <a:lnTo>
                      <a:pt x="58" y="90"/>
                    </a:lnTo>
                    <a:lnTo>
                      <a:pt x="50" y="99"/>
                    </a:lnTo>
                    <a:lnTo>
                      <a:pt x="40" y="106"/>
                    </a:lnTo>
                    <a:lnTo>
                      <a:pt x="29" y="112"/>
                    </a:lnTo>
                    <a:lnTo>
                      <a:pt x="18" y="114"/>
                    </a:lnTo>
                    <a:lnTo>
                      <a:pt x="5" y="114"/>
                    </a:lnTo>
                    <a:lnTo>
                      <a:pt x="3" y="114"/>
                    </a:lnTo>
                    <a:lnTo>
                      <a:pt x="2" y="115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19" y="120"/>
                    </a:lnTo>
                    <a:lnTo>
                      <a:pt x="34" y="117"/>
                    </a:lnTo>
                    <a:lnTo>
                      <a:pt x="48" y="109"/>
                    </a:lnTo>
                    <a:lnTo>
                      <a:pt x="60" y="98"/>
                    </a:lnTo>
                    <a:lnTo>
                      <a:pt x="71" y="84"/>
                    </a:lnTo>
                    <a:lnTo>
                      <a:pt x="80" y="68"/>
                    </a:lnTo>
                    <a:lnTo>
                      <a:pt x="87" y="53"/>
                    </a:lnTo>
                    <a:lnTo>
                      <a:pt x="91" y="38"/>
                    </a:lnTo>
                    <a:lnTo>
                      <a:pt x="93" y="26"/>
                    </a:lnTo>
                    <a:lnTo>
                      <a:pt x="89" y="12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3" y="2"/>
                    </a:lnTo>
                    <a:lnTo>
                      <a:pt x="56" y="6"/>
                    </a:lnTo>
                    <a:lnTo>
                      <a:pt x="49" y="10"/>
                    </a:lnTo>
                    <a:lnTo>
                      <a:pt x="43" y="15"/>
                    </a:lnTo>
                    <a:lnTo>
                      <a:pt x="37" y="21"/>
                    </a:lnTo>
                    <a:lnTo>
                      <a:pt x="33" y="27"/>
                    </a:lnTo>
                    <a:lnTo>
                      <a:pt x="29" y="34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83"/>
              <p:cNvSpPr>
                <a:spLocks/>
              </p:cNvSpPr>
              <p:nvPr/>
            </p:nvSpPr>
            <p:spPr bwMode="auto">
              <a:xfrm>
                <a:off x="4821" y="2249"/>
                <a:ext cx="67" cy="62"/>
              </a:xfrm>
              <a:custGeom>
                <a:avLst/>
                <a:gdLst/>
                <a:ahLst/>
                <a:cxnLst>
                  <a:cxn ang="0">
                    <a:pos x="1" y="74"/>
                  </a:cxn>
                  <a:cxn ang="0">
                    <a:pos x="11" y="64"/>
                  </a:cxn>
                  <a:cxn ang="0">
                    <a:pos x="20" y="51"/>
                  </a:cxn>
                  <a:cxn ang="0">
                    <a:pos x="31" y="40"/>
                  </a:cxn>
                  <a:cxn ang="0">
                    <a:pos x="44" y="28"/>
                  </a:cxn>
                  <a:cxn ang="0">
                    <a:pos x="58" y="20"/>
                  </a:cxn>
                  <a:cxn ang="0">
                    <a:pos x="72" y="14"/>
                  </a:cxn>
                  <a:cxn ang="0">
                    <a:pos x="86" y="14"/>
                  </a:cxn>
                  <a:cxn ang="0">
                    <a:pos x="99" y="21"/>
                  </a:cxn>
                  <a:cxn ang="0">
                    <a:pos x="115" y="42"/>
                  </a:cxn>
                  <a:cxn ang="0">
                    <a:pos x="120" y="68"/>
                  </a:cxn>
                  <a:cxn ang="0">
                    <a:pos x="117" y="97"/>
                  </a:cxn>
                  <a:cxn ang="0">
                    <a:pos x="110" y="122"/>
                  </a:cxn>
                  <a:cxn ang="0">
                    <a:pos x="111" y="125"/>
                  </a:cxn>
                  <a:cxn ang="0">
                    <a:pos x="113" y="126"/>
                  </a:cxn>
                  <a:cxn ang="0">
                    <a:pos x="115" y="125"/>
                  </a:cxn>
                  <a:cxn ang="0">
                    <a:pos x="118" y="122"/>
                  </a:cxn>
                  <a:cxn ang="0">
                    <a:pos x="126" y="107"/>
                  </a:cxn>
                  <a:cxn ang="0">
                    <a:pos x="132" y="91"/>
                  </a:cxn>
                  <a:cxn ang="0">
                    <a:pos x="135" y="74"/>
                  </a:cxn>
                  <a:cxn ang="0">
                    <a:pos x="135" y="57"/>
                  </a:cxn>
                  <a:cxn ang="0">
                    <a:pos x="133" y="41"/>
                  </a:cxn>
                  <a:cxn ang="0">
                    <a:pos x="126" y="26"/>
                  </a:cxn>
                  <a:cxn ang="0">
                    <a:pos x="117" y="13"/>
                  </a:cxn>
                  <a:cxn ang="0">
                    <a:pos x="102" y="4"/>
                  </a:cxn>
                  <a:cxn ang="0">
                    <a:pos x="87" y="0"/>
                  </a:cxn>
                  <a:cxn ang="0">
                    <a:pos x="72" y="4"/>
                  </a:cxn>
                  <a:cxn ang="0">
                    <a:pos x="57" y="12"/>
                  </a:cxn>
                  <a:cxn ang="0">
                    <a:pos x="43" y="22"/>
                  </a:cxn>
                  <a:cxn ang="0">
                    <a:pos x="30" y="35"/>
                  </a:cxn>
                  <a:cxn ang="0">
                    <a:pos x="19" y="49"/>
                  </a:cxn>
                  <a:cxn ang="0">
                    <a:pos x="8" y="61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</a:cxnLst>
                <a:rect l="0" t="0" r="r" b="b"/>
                <a:pathLst>
                  <a:path w="135" h="126">
                    <a:moveTo>
                      <a:pt x="1" y="74"/>
                    </a:moveTo>
                    <a:lnTo>
                      <a:pt x="11" y="64"/>
                    </a:lnTo>
                    <a:lnTo>
                      <a:pt x="20" y="51"/>
                    </a:lnTo>
                    <a:lnTo>
                      <a:pt x="31" y="40"/>
                    </a:lnTo>
                    <a:lnTo>
                      <a:pt x="44" y="28"/>
                    </a:lnTo>
                    <a:lnTo>
                      <a:pt x="58" y="20"/>
                    </a:lnTo>
                    <a:lnTo>
                      <a:pt x="72" y="14"/>
                    </a:lnTo>
                    <a:lnTo>
                      <a:pt x="86" y="14"/>
                    </a:lnTo>
                    <a:lnTo>
                      <a:pt x="99" y="21"/>
                    </a:lnTo>
                    <a:lnTo>
                      <a:pt x="115" y="42"/>
                    </a:lnTo>
                    <a:lnTo>
                      <a:pt x="120" y="68"/>
                    </a:lnTo>
                    <a:lnTo>
                      <a:pt x="117" y="97"/>
                    </a:lnTo>
                    <a:lnTo>
                      <a:pt x="110" y="122"/>
                    </a:lnTo>
                    <a:lnTo>
                      <a:pt x="111" y="125"/>
                    </a:lnTo>
                    <a:lnTo>
                      <a:pt x="113" y="126"/>
                    </a:lnTo>
                    <a:lnTo>
                      <a:pt x="115" y="125"/>
                    </a:lnTo>
                    <a:lnTo>
                      <a:pt x="118" y="122"/>
                    </a:lnTo>
                    <a:lnTo>
                      <a:pt x="126" y="107"/>
                    </a:lnTo>
                    <a:lnTo>
                      <a:pt x="132" y="91"/>
                    </a:lnTo>
                    <a:lnTo>
                      <a:pt x="135" y="74"/>
                    </a:lnTo>
                    <a:lnTo>
                      <a:pt x="135" y="57"/>
                    </a:lnTo>
                    <a:lnTo>
                      <a:pt x="133" y="41"/>
                    </a:lnTo>
                    <a:lnTo>
                      <a:pt x="126" y="26"/>
                    </a:lnTo>
                    <a:lnTo>
                      <a:pt x="117" y="13"/>
                    </a:lnTo>
                    <a:lnTo>
                      <a:pt x="102" y="4"/>
                    </a:lnTo>
                    <a:lnTo>
                      <a:pt x="87" y="0"/>
                    </a:lnTo>
                    <a:lnTo>
                      <a:pt x="72" y="4"/>
                    </a:lnTo>
                    <a:lnTo>
                      <a:pt x="57" y="12"/>
                    </a:lnTo>
                    <a:lnTo>
                      <a:pt x="43" y="22"/>
                    </a:lnTo>
                    <a:lnTo>
                      <a:pt x="30" y="35"/>
                    </a:lnTo>
                    <a:lnTo>
                      <a:pt x="19" y="49"/>
                    </a:lnTo>
                    <a:lnTo>
                      <a:pt x="8" y="61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84"/>
              <p:cNvSpPr>
                <a:spLocks/>
              </p:cNvSpPr>
              <p:nvPr/>
            </p:nvSpPr>
            <p:spPr bwMode="auto">
              <a:xfrm>
                <a:off x="4682" y="2558"/>
                <a:ext cx="187" cy="86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353" y="9"/>
                  </a:cxn>
                  <a:cxn ang="0">
                    <a:pos x="334" y="18"/>
                  </a:cxn>
                  <a:cxn ang="0">
                    <a:pos x="314" y="30"/>
                  </a:cxn>
                  <a:cxn ang="0">
                    <a:pos x="296" y="41"/>
                  </a:cxn>
                  <a:cxn ang="0">
                    <a:pos x="277" y="53"/>
                  </a:cxn>
                  <a:cxn ang="0">
                    <a:pos x="259" y="66"/>
                  </a:cxn>
                  <a:cxn ang="0">
                    <a:pos x="239" y="77"/>
                  </a:cxn>
                  <a:cxn ang="0">
                    <a:pos x="221" y="89"/>
                  </a:cxn>
                  <a:cxn ang="0">
                    <a:pos x="208" y="96"/>
                  </a:cxn>
                  <a:cxn ang="0">
                    <a:pos x="196" y="102"/>
                  </a:cxn>
                  <a:cxn ang="0">
                    <a:pos x="183" y="109"/>
                  </a:cxn>
                  <a:cxn ang="0">
                    <a:pos x="169" y="115"/>
                  </a:cxn>
                  <a:cxn ang="0">
                    <a:pos x="156" y="121"/>
                  </a:cxn>
                  <a:cxn ang="0">
                    <a:pos x="143" y="127"/>
                  </a:cxn>
                  <a:cxn ang="0">
                    <a:pos x="129" y="132"/>
                  </a:cxn>
                  <a:cxn ang="0">
                    <a:pos x="116" y="137"/>
                  </a:cxn>
                  <a:cxn ang="0">
                    <a:pos x="102" y="142"/>
                  </a:cxn>
                  <a:cxn ang="0">
                    <a:pos x="88" y="146"/>
                  </a:cxn>
                  <a:cxn ang="0">
                    <a:pos x="73" y="151"/>
                  </a:cxn>
                  <a:cxn ang="0">
                    <a:pos x="60" y="154"/>
                  </a:cxn>
                  <a:cxn ang="0">
                    <a:pos x="46" y="158"/>
                  </a:cxn>
                  <a:cxn ang="0">
                    <a:pos x="32" y="161"/>
                  </a:cxn>
                  <a:cxn ang="0">
                    <a:pos x="17" y="165"/>
                  </a:cxn>
                  <a:cxn ang="0">
                    <a:pos x="3" y="168"/>
                  </a:cxn>
                  <a:cxn ang="0">
                    <a:pos x="1" y="169"/>
                  </a:cxn>
                  <a:cxn ang="0">
                    <a:pos x="0" y="170"/>
                  </a:cxn>
                  <a:cxn ang="0">
                    <a:pos x="0" y="173"/>
                  </a:cxn>
                  <a:cxn ang="0">
                    <a:pos x="1" y="173"/>
                  </a:cxn>
                  <a:cxn ang="0">
                    <a:pos x="14" y="172"/>
                  </a:cxn>
                  <a:cxn ang="0">
                    <a:pos x="26" y="169"/>
                  </a:cxn>
                  <a:cxn ang="0">
                    <a:pos x="38" y="168"/>
                  </a:cxn>
                  <a:cxn ang="0">
                    <a:pos x="50" y="166"/>
                  </a:cxn>
                  <a:cxn ang="0">
                    <a:pos x="63" y="163"/>
                  </a:cxn>
                  <a:cxn ang="0">
                    <a:pos x="75" y="161"/>
                  </a:cxn>
                  <a:cxn ang="0">
                    <a:pos x="87" y="158"/>
                  </a:cxn>
                  <a:cxn ang="0">
                    <a:pos x="99" y="154"/>
                  </a:cxn>
                  <a:cxn ang="0">
                    <a:pos x="111" y="151"/>
                  </a:cxn>
                  <a:cxn ang="0">
                    <a:pos x="123" y="147"/>
                  </a:cxn>
                  <a:cxn ang="0">
                    <a:pos x="135" y="143"/>
                  </a:cxn>
                  <a:cxn ang="0">
                    <a:pos x="146" y="138"/>
                  </a:cxn>
                  <a:cxn ang="0">
                    <a:pos x="158" y="134"/>
                  </a:cxn>
                  <a:cxn ang="0">
                    <a:pos x="169" y="129"/>
                  </a:cxn>
                  <a:cxn ang="0">
                    <a:pos x="181" y="123"/>
                  </a:cxn>
                  <a:cxn ang="0">
                    <a:pos x="192" y="117"/>
                  </a:cxn>
                  <a:cxn ang="0">
                    <a:pos x="215" y="104"/>
                  </a:cxn>
                  <a:cxn ang="0">
                    <a:pos x="238" y="89"/>
                  </a:cxn>
                  <a:cxn ang="0">
                    <a:pos x="260" y="72"/>
                  </a:cxn>
                  <a:cxn ang="0">
                    <a:pos x="282" y="56"/>
                  </a:cxn>
                  <a:cxn ang="0">
                    <a:pos x="304" y="40"/>
                  </a:cxn>
                  <a:cxn ang="0">
                    <a:pos x="327" y="25"/>
                  </a:cxn>
                  <a:cxn ang="0">
                    <a:pos x="350" y="11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</a:cxnLst>
                <a:rect l="0" t="0" r="r" b="b"/>
                <a:pathLst>
                  <a:path w="374" h="173">
                    <a:moveTo>
                      <a:pt x="374" y="0"/>
                    </a:moveTo>
                    <a:lnTo>
                      <a:pt x="353" y="9"/>
                    </a:lnTo>
                    <a:lnTo>
                      <a:pt x="334" y="18"/>
                    </a:lnTo>
                    <a:lnTo>
                      <a:pt x="314" y="30"/>
                    </a:lnTo>
                    <a:lnTo>
                      <a:pt x="296" y="41"/>
                    </a:lnTo>
                    <a:lnTo>
                      <a:pt x="277" y="53"/>
                    </a:lnTo>
                    <a:lnTo>
                      <a:pt x="259" y="66"/>
                    </a:lnTo>
                    <a:lnTo>
                      <a:pt x="239" y="77"/>
                    </a:lnTo>
                    <a:lnTo>
                      <a:pt x="221" y="89"/>
                    </a:lnTo>
                    <a:lnTo>
                      <a:pt x="208" y="96"/>
                    </a:lnTo>
                    <a:lnTo>
                      <a:pt x="196" y="102"/>
                    </a:lnTo>
                    <a:lnTo>
                      <a:pt x="183" y="109"/>
                    </a:lnTo>
                    <a:lnTo>
                      <a:pt x="169" y="115"/>
                    </a:lnTo>
                    <a:lnTo>
                      <a:pt x="156" y="121"/>
                    </a:lnTo>
                    <a:lnTo>
                      <a:pt x="143" y="127"/>
                    </a:lnTo>
                    <a:lnTo>
                      <a:pt x="129" y="132"/>
                    </a:lnTo>
                    <a:lnTo>
                      <a:pt x="116" y="137"/>
                    </a:lnTo>
                    <a:lnTo>
                      <a:pt x="102" y="142"/>
                    </a:lnTo>
                    <a:lnTo>
                      <a:pt x="88" y="146"/>
                    </a:lnTo>
                    <a:lnTo>
                      <a:pt x="73" y="151"/>
                    </a:lnTo>
                    <a:lnTo>
                      <a:pt x="60" y="154"/>
                    </a:lnTo>
                    <a:lnTo>
                      <a:pt x="46" y="158"/>
                    </a:lnTo>
                    <a:lnTo>
                      <a:pt x="32" y="161"/>
                    </a:lnTo>
                    <a:lnTo>
                      <a:pt x="17" y="165"/>
                    </a:lnTo>
                    <a:lnTo>
                      <a:pt x="3" y="168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14" y="172"/>
                    </a:lnTo>
                    <a:lnTo>
                      <a:pt x="26" y="169"/>
                    </a:lnTo>
                    <a:lnTo>
                      <a:pt x="38" y="168"/>
                    </a:lnTo>
                    <a:lnTo>
                      <a:pt x="50" y="166"/>
                    </a:lnTo>
                    <a:lnTo>
                      <a:pt x="63" y="163"/>
                    </a:lnTo>
                    <a:lnTo>
                      <a:pt x="75" y="161"/>
                    </a:lnTo>
                    <a:lnTo>
                      <a:pt x="87" y="158"/>
                    </a:lnTo>
                    <a:lnTo>
                      <a:pt x="99" y="154"/>
                    </a:lnTo>
                    <a:lnTo>
                      <a:pt x="111" y="151"/>
                    </a:lnTo>
                    <a:lnTo>
                      <a:pt x="123" y="147"/>
                    </a:lnTo>
                    <a:lnTo>
                      <a:pt x="135" y="143"/>
                    </a:lnTo>
                    <a:lnTo>
                      <a:pt x="146" y="138"/>
                    </a:lnTo>
                    <a:lnTo>
                      <a:pt x="158" y="134"/>
                    </a:lnTo>
                    <a:lnTo>
                      <a:pt x="169" y="129"/>
                    </a:lnTo>
                    <a:lnTo>
                      <a:pt x="181" y="123"/>
                    </a:lnTo>
                    <a:lnTo>
                      <a:pt x="192" y="117"/>
                    </a:lnTo>
                    <a:lnTo>
                      <a:pt x="215" y="104"/>
                    </a:lnTo>
                    <a:lnTo>
                      <a:pt x="238" y="89"/>
                    </a:lnTo>
                    <a:lnTo>
                      <a:pt x="260" y="72"/>
                    </a:lnTo>
                    <a:lnTo>
                      <a:pt x="282" y="56"/>
                    </a:lnTo>
                    <a:lnTo>
                      <a:pt x="304" y="40"/>
                    </a:lnTo>
                    <a:lnTo>
                      <a:pt x="327" y="25"/>
                    </a:lnTo>
                    <a:lnTo>
                      <a:pt x="350" y="11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85"/>
              <p:cNvSpPr>
                <a:spLocks/>
              </p:cNvSpPr>
              <p:nvPr/>
            </p:nvSpPr>
            <p:spPr bwMode="auto">
              <a:xfrm>
                <a:off x="4689" y="2641"/>
                <a:ext cx="242" cy="45"/>
              </a:xfrm>
              <a:custGeom>
                <a:avLst/>
                <a:gdLst/>
                <a:ahLst/>
                <a:cxnLst>
                  <a:cxn ang="0">
                    <a:pos x="19" y="85"/>
                  </a:cxn>
                  <a:cxn ang="0">
                    <a:pos x="57" y="89"/>
                  </a:cxn>
                  <a:cxn ang="0">
                    <a:pos x="96" y="90"/>
                  </a:cxn>
                  <a:cxn ang="0">
                    <a:pos x="134" y="90"/>
                  </a:cxn>
                  <a:cxn ang="0">
                    <a:pos x="173" y="89"/>
                  </a:cxn>
                  <a:cxn ang="0">
                    <a:pos x="211" y="85"/>
                  </a:cxn>
                  <a:cxn ang="0">
                    <a:pos x="249" y="81"/>
                  </a:cxn>
                  <a:cxn ang="0">
                    <a:pos x="287" y="74"/>
                  </a:cxn>
                  <a:cxn ang="0">
                    <a:pos x="327" y="66"/>
                  </a:cxn>
                  <a:cxn ang="0">
                    <a:pos x="372" y="55"/>
                  </a:cxn>
                  <a:cxn ang="0">
                    <a:pos x="415" y="41"/>
                  </a:cxn>
                  <a:cxn ang="0">
                    <a:pos x="457" y="25"/>
                  </a:cxn>
                  <a:cxn ang="0">
                    <a:pos x="480" y="13"/>
                  </a:cxn>
                  <a:cxn ang="0">
                    <a:pos x="483" y="2"/>
                  </a:cxn>
                  <a:cxn ang="0">
                    <a:pos x="473" y="0"/>
                  </a:cxn>
                  <a:cxn ang="0">
                    <a:pos x="458" y="3"/>
                  </a:cxn>
                  <a:cxn ang="0">
                    <a:pos x="444" y="9"/>
                  </a:cxn>
                  <a:cxn ang="0">
                    <a:pos x="430" y="15"/>
                  </a:cxn>
                  <a:cxn ang="0">
                    <a:pos x="410" y="22"/>
                  </a:cxn>
                  <a:cxn ang="0">
                    <a:pos x="383" y="32"/>
                  </a:cxn>
                  <a:cxn ang="0">
                    <a:pos x="358" y="41"/>
                  </a:cxn>
                  <a:cxn ang="0">
                    <a:pos x="331" y="51"/>
                  </a:cxn>
                  <a:cxn ang="0">
                    <a:pos x="298" y="60"/>
                  </a:cxn>
                  <a:cxn ang="0">
                    <a:pos x="259" y="69"/>
                  </a:cxn>
                  <a:cxn ang="0">
                    <a:pos x="220" y="77"/>
                  </a:cxn>
                  <a:cxn ang="0">
                    <a:pos x="181" y="83"/>
                  </a:cxn>
                  <a:cxn ang="0">
                    <a:pos x="140" y="86"/>
                  </a:cxn>
                  <a:cxn ang="0">
                    <a:pos x="100" y="89"/>
                  </a:cxn>
                  <a:cxn ang="0">
                    <a:pos x="61" y="87"/>
                  </a:cxn>
                  <a:cxn ang="0">
                    <a:pos x="20" y="84"/>
                  </a:cxn>
                  <a:cxn ang="0">
                    <a:pos x="0" y="82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483" h="90">
                    <a:moveTo>
                      <a:pt x="0" y="83"/>
                    </a:moveTo>
                    <a:lnTo>
                      <a:pt x="19" y="85"/>
                    </a:lnTo>
                    <a:lnTo>
                      <a:pt x="39" y="86"/>
                    </a:lnTo>
                    <a:lnTo>
                      <a:pt x="57" y="89"/>
                    </a:lnTo>
                    <a:lnTo>
                      <a:pt x="77" y="90"/>
                    </a:lnTo>
                    <a:lnTo>
                      <a:pt x="96" y="90"/>
                    </a:lnTo>
                    <a:lnTo>
                      <a:pt x="116" y="90"/>
                    </a:lnTo>
                    <a:lnTo>
                      <a:pt x="134" y="90"/>
                    </a:lnTo>
                    <a:lnTo>
                      <a:pt x="154" y="90"/>
                    </a:lnTo>
                    <a:lnTo>
                      <a:pt x="173" y="89"/>
                    </a:lnTo>
                    <a:lnTo>
                      <a:pt x="192" y="87"/>
                    </a:lnTo>
                    <a:lnTo>
                      <a:pt x="211" y="85"/>
                    </a:lnTo>
                    <a:lnTo>
                      <a:pt x="230" y="83"/>
                    </a:lnTo>
                    <a:lnTo>
                      <a:pt x="249" y="81"/>
                    </a:lnTo>
                    <a:lnTo>
                      <a:pt x="268" y="77"/>
                    </a:lnTo>
                    <a:lnTo>
                      <a:pt x="287" y="74"/>
                    </a:lnTo>
                    <a:lnTo>
                      <a:pt x="306" y="70"/>
                    </a:lnTo>
                    <a:lnTo>
                      <a:pt x="327" y="66"/>
                    </a:lnTo>
                    <a:lnTo>
                      <a:pt x="349" y="60"/>
                    </a:lnTo>
                    <a:lnTo>
                      <a:pt x="372" y="55"/>
                    </a:lnTo>
                    <a:lnTo>
                      <a:pt x="394" y="48"/>
                    </a:lnTo>
                    <a:lnTo>
                      <a:pt x="415" y="41"/>
                    </a:lnTo>
                    <a:lnTo>
                      <a:pt x="436" y="33"/>
                    </a:lnTo>
                    <a:lnTo>
                      <a:pt x="457" y="25"/>
                    </a:lnTo>
                    <a:lnTo>
                      <a:pt x="477" y="15"/>
                    </a:lnTo>
                    <a:lnTo>
                      <a:pt x="480" y="13"/>
                    </a:lnTo>
                    <a:lnTo>
                      <a:pt x="482" y="7"/>
                    </a:lnTo>
                    <a:lnTo>
                      <a:pt x="483" y="2"/>
                    </a:lnTo>
                    <a:lnTo>
                      <a:pt x="480" y="0"/>
                    </a:lnTo>
                    <a:lnTo>
                      <a:pt x="473" y="0"/>
                    </a:lnTo>
                    <a:lnTo>
                      <a:pt x="465" y="2"/>
                    </a:lnTo>
                    <a:lnTo>
                      <a:pt x="458" y="3"/>
                    </a:lnTo>
                    <a:lnTo>
                      <a:pt x="451" y="7"/>
                    </a:lnTo>
                    <a:lnTo>
                      <a:pt x="444" y="9"/>
                    </a:lnTo>
                    <a:lnTo>
                      <a:pt x="437" y="13"/>
                    </a:lnTo>
                    <a:lnTo>
                      <a:pt x="430" y="15"/>
                    </a:lnTo>
                    <a:lnTo>
                      <a:pt x="424" y="17"/>
                    </a:lnTo>
                    <a:lnTo>
                      <a:pt x="410" y="22"/>
                    </a:lnTo>
                    <a:lnTo>
                      <a:pt x="397" y="28"/>
                    </a:lnTo>
                    <a:lnTo>
                      <a:pt x="383" y="32"/>
                    </a:lnTo>
                    <a:lnTo>
                      <a:pt x="371" y="37"/>
                    </a:lnTo>
                    <a:lnTo>
                      <a:pt x="358" y="41"/>
                    </a:lnTo>
                    <a:lnTo>
                      <a:pt x="344" y="46"/>
                    </a:lnTo>
                    <a:lnTo>
                      <a:pt x="331" y="51"/>
                    </a:lnTo>
                    <a:lnTo>
                      <a:pt x="318" y="54"/>
                    </a:lnTo>
                    <a:lnTo>
                      <a:pt x="298" y="60"/>
                    </a:lnTo>
                    <a:lnTo>
                      <a:pt x="278" y="64"/>
                    </a:lnTo>
                    <a:lnTo>
                      <a:pt x="259" y="69"/>
                    </a:lnTo>
                    <a:lnTo>
                      <a:pt x="239" y="74"/>
                    </a:lnTo>
                    <a:lnTo>
                      <a:pt x="220" y="77"/>
                    </a:lnTo>
                    <a:lnTo>
                      <a:pt x="200" y="81"/>
                    </a:lnTo>
                    <a:lnTo>
                      <a:pt x="181" y="83"/>
                    </a:lnTo>
                    <a:lnTo>
                      <a:pt x="160" y="85"/>
                    </a:lnTo>
                    <a:lnTo>
                      <a:pt x="140" y="86"/>
                    </a:lnTo>
                    <a:lnTo>
                      <a:pt x="121" y="87"/>
                    </a:lnTo>
                    <a:lnTo>
                      <a:pt x="100" y="89"/>
                    </a:lnTo>
                    <a:lnTo>
                      <a:pt x="80" y="89"/>
                    </a:lnTo>
                    <a:lnTo>
                      <a:pt x="61" y="87"/>
                    </a:lnTo>
                    <a:lnTo>
                      <a:pt x="40" y="86"/>
                    </a:lnTo>
                    <a:lnTo>
                      <a:pt x="20" y="84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86"/>
              <p:cNvSpPr>
                <a:spLocks/>
              </p:cNvSpPr>
              <p:nvPr/>
            </p:nvSpPr>
            <p:spPr bwMode="auto">
              <a:xfrm>
                <a:off x="4539" y="2481"/>
                <a:ext cx="132" cy="155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87"/>
              <p:cNvSpPr>
                <a:spLocks/>
              </p:cNvSpPr>
              <p:nvPr/>
            </p:nvSpPr>
            <p:spPr bwMode="auto">
              <a:xfrm>
                <a:off x="4540" y="2485"/>
                <a:ext cx="9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88"/>
              <p:cNvSpPr>
                <a:spLocks/>
              </p:cNvSpPr>
              <p:nvPr/>
            </p:nvSpPr>
            <p:spPr bwMode="auto">
              <a:xfrm>
                <a:off x="4503" y="2523"/>
                <a:ext cx="129" cy="29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89"/>
              <p:cNvSpPr>
                <a:spLocks/>
              </p:cNvSpPr>
              <p:nvPr/>
            </p:nvSpPr>
            <p:spPr bwMode="auto">
              <a:xfrm>
                <a:off x="4509" y="2542"/>
                <a:ext cx="112" cy="23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90"/>
              <p:cNvSpPr>
                <a:spLocks/>
              </p:cNvSpPr>
              <p:nvPr/>
            </p:nvSpPr>
            <p:spPr bwMode="auto">
              <a:xfrm>
                <a:off x="4531" y="2584"/>
                <a:ext cx="79" cy="2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91"/>
              <p:cNvSpPr>
                <a:spLocks/>
              </p:cNvSpPr>
              <p:nvPr/>
            </p:nvSpPr>
            <p:spPr bwMode="auto">
              <a:xfrm>
                <a:off x="4532" y="2603"/>
                <a:ext cx="134" cy="78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92"/>
              <p:cNvSpPr>
                <a:spLocks/>
              </p:cNvSpPr>
              <p:nvPr/>
            </p:nvSpPr>
            <p:spPr bwMode="auto">
              <a:xfrm>
                <a:off x="4506" y="2564"/>
                <a:ext cx="103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93"/>
              <p:cNvSpPr>
                <a:spLocks/>
              </p:cNvSpPr>
              <p:nvPr/>
            </p:nvSpPr>
            <p:spPr bwMode="auto">
              <a:xfrm>
                <a:off x="4817" y="2337"/>
                <a:ext cx="13" cy="1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7" y="5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1" y="24"/>
                  </a:cxn>
                  <a:cxn ang="0">
                    <a:pos x="6" y="31"/>
                  </a:cxn>
                  <a:cxn ang="0">
                    <a:pos x="13" y="33"/>
                  </a:cxn>
                  <a:cxn ang="0">
                    <a:pos x="20" y="32"/>
                  </a:cxn>
                  <a:cxn ang="0">
                    <a:pos x="26" y="27"/>
                  </a:cxn>
                  <a:cxn ang="0">
                    <a:pos x="27" y="25"/>
                  </a:cxn>
                  <a:cxn ang="0">
                    <a:pos x="27" y="23"/>
                  </a:cxn>
                  <a:cxn ang="0">
                    <a:pos x="24" y="22"/>
                  </a:cxn>
                  <a:cxn ang="0">
                    <a:pos x="22" y="23"/>
                  </a:cxn>
                  <a:cxn ang="0">
                    <a:pos x="19" y="23"/>
                  </a:cxn>
                  <a:cxn ang="0">
                    <a:pos x="14" y="24"/>
                  </a:cxn>
                  <a:cxn ang="0">
                    <a:pos x="9" y="23"/>
                  </a:cxn>
                  <a:cxn ang="0">
                    <a:pos x="7" y="20"/>
                  </a:cxn>
                  <a:cxn ang="0">
                    <a:pos x="6" y="18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7" y="9"/>
                  </a:cxn>
                  <a:cxn ang="0">
                    <a:pos x="8" y="7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14" y="2"/>
                    </a:lnTo>
                    <a:lnTo>
                      <a:pt x="11" y="3"/>
                    </a:lnTo>
                    <a:lnTo>
                      <a:pt x="7" y="5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6" y="31"/>
                    </a:lnTo>
                    <a:lnTo>
                      <a:pt x="13" y="33"/>
                    </a:lnTo>
                    <a:lnTo>
                      <a:pt x="20" y="32"/>
                    </a:lnTo>
                    <a:lnTo>
                      <a:pt x="26" y="27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4" y="22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4" y="24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94"/>
              <p:cNvSpPr>
                <a:spLocks/>
              </p:cNvSpPr>
              <p:nvPr/>
            </p:nvSpPr>
            <p:spPr bwMode="auto">
              <a:xfrm>
                <a:off x="4808" y="2439"/>
                <a:ext cx="15" cy="16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28" y="3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29"/>
                  </a:cxn>
                  <a:cxn ang="0">
                    <a:pos x="10" y="33"/>
                  </a:cxn>
                  <a:cxn ang="0">
                    <a:pos x="16" y="33"/>
                  </a:cxn>
                  <a:cxn ang="0">
                    <a:pos x="23" y="30"/>
                  </a:cxn>
                  <a:cxn ang="0">
                    <a:pos x="28" y="26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9" y="15"/>
                  </a:cxn>
                  <a:cxn ang="0">
                    <a:pos x="26" y="14"/>
                  </a:cxn>
                  <a:cxn ang="0">
                    <a:pos x="25" y="15"/>
                  </a:cxn>
                  <a:cxn ang="0">
                    <a:pos x="22" y="18"/>
                  </a:cxn>
                  <a:cxn ang="0">
                    <a:pos x="20" y="19"/>
                  </a:cxn>
                  <a:cxn ang="0">
                    <a:pos x="17" y="20"/>
                  </a:cxn>
                  <a:cxn ang="0">
                    <a:pos x="14" y="21"/>
                  </a:cxn>
                  <a:cxn ang="0">
                    <a:pos x="10" y="20"/>
                  </a:cxn>
                  <a:cxn ang="0">
                    <a:pos x="7" y="18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10" y="5"/>
                  </a:cxn>
                  <a:cxn ang="0">
                    <a:pos x="14" y="4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4" y="2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</a:cxnLst>
                <a:rect l="0" t="0" r="r" b="b"/>
                <a:pathLst>
                  <a:path w="30" h="33">
                    <a:moveTo>
                      <a:pt x="30" y="3"/>
                    </a:moveTo>
                    <a:lnTo>
                      <a:pt x="28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10" y="33"/>
                    </a:lnTo>
                    <a:lnTo>
                      <a:pt x="16" y="33"/>
                    </a:lnTo>
                    <a:lnTo>
                      <a:pt x="23" y="30"/>
                    </a:lnTo>
                    <a:lnTo>
                      <a:pt x="28" y="26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7" y="20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7" y="18"/>
                    </a:lnTo>
                    <a:lnTo>
                      <a:pt x="6" y="14"/>
                    </a:lnTo>
                    <a:lnTo>
                      <a:pt x="7" y="11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95"/>
              <p:cNvSpPr>
                <a:spLocks/>
              </p:cNvSpPr>
              <p:nvPr/>
            </p:nvSpPr>
            <p:spPr bwMode="auto">
              <a:xfrm>
                <a:off x="4833" y="2512"/>
                <a:ext cx="14" cy="1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4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3" y="25"/>
                  </a:cxn>
                  <a:cxn ang="0">
                    <a:pos x="6" y="27"/>
                  </a:cxn>
                  <a:cxn ang="0">
                    <a:pos x="11" y="27"/>
                  </a:cxn>
                  <a:cxn ang="0">
                    <a:pos x="16" y="27"/>
                  </a:cxn>
                  <a:cxn ang="0">
                    <a:pos x="19" y="26"/>
                  </a:cxn>
                  <a:cxn ang="0">
                    <a:pos x="24" y="24"/>
                  </a:cxn>
                  <a:cxn ang="0">
                    <a:pos x="26" y="20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7" y="14"/>
                  </a:cxn>
                  <a:cxn ang="0">
                    <a:pos x="25" y="14"/>
                  </a:cxn>
                  <a:cxn ang="0">
                    <a:pos x="24" y="14"/>
                  </a:cxn>
                  <a:cxn ang="0">
                    <a:pos x="21" y="15"/>
                  </a:cxn>
                  <a:cxn ang="0">
                    <a:pos x="19" y="17"/>
                  </a:cxn>
                  <a:cxn ang="0">
                    <a:pos x="17" y="18"/>
                  </a:cxn>
                  <a:cxn ang="0">
                    <a:pos x="14" y="19"/>
                  </a:cxn>
                  <a:cxn ang="0">
                    <a:pos x="12" y="20"/>
                  </a:cxn>
                  <a:cxn ang="0">
                    <a:pos x="10" y="19"/>
                  </a:cxn>
                  <a:cxn ang="0">
                    <a:pos x="6" y="18"/>
                  </a:cxn>
                  <a:cxn ang="0">
                    <a:pos x="5" y="16"/>
                  </a:cxn>
                  <a:cxn ang="0">
                    <a:pos x="5" y="12"/>
                  </a:cxn>
                  <a:cxn ang="0">
                    <a:pos x="6" y="8"/>
                  </a:cxn>
                  <a:cxn ang="0">
                    <a:pos x="9" y="3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8" h="27">
                    <a:moveTo>
                      <a:pt x="10" y="0"/>
                    </a:moveTo>
                    <a:lnTo>
                      <a:pt x="5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3" y="25"/>
                    </a:lnTo>
                    <a:lnTo>
                      <a:pt x="6" y="27"/>
                    </a:lnTo>
                    <a:lnTo>
                      <a:pt x="11" y="27"/>
                    </a:lnTo>
                    <a:lnTo>
                      <a:pt x="16" y="27"/>
                    </a:lnTo>
                    <a:lnTo>
                      <a:pt x="19" y="26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0"/>
                    </a:lnTo>
                    <a:lnTo>
                      <a:pt x="10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6" y="8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96"/>
              <p:cNvSpPr>
                <a:spLocks/>
              </p:cNvSpPr>
              <p:nvPr/>
            </p:nvSpPr>
            <p:spPr bwMode="auto">
              <a:xfrm>
                <a:off x="4611" y="2473"/>
                <a:ext cx="3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97"/>
              <p:cNvSpPr>
                <a:spLocks/>
              </p:cNvSpPr>
              <p:nvPr/>
            </p:nvSpPr>
            <p:spPr bwMode="auto">
              <a:xfrm>
                <a:off x="4637" y="2213"/>
                <a:ext cx="75" cy="187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3" y="9"/>
                  </a:cxn>
                  <a:cxn ang="0">
                    <a:pos x="71" y="18"/>
                  </a:cxn>
                  <a:cxn ang="0">
                    <a:pos x="68" y="26"/>
                  </a:cxn>
                  <a:cxn ang="0">
                    <a:pos x="64" y="34"/>
                  </a:cxn>
                  <a:cxn ang="0">
                    <a:pos x="59" y="42"/>
                  </a:cxn>
                  <a:cxn ang="0">
                    <a:pos x="54" y="50"/>
                  </a:cxn>
                  <a:cxn ang="0">
                    <a:pos x="49" y="57"/>
                  </a:cxn>
                  <a:cxn ang="0">
                    <a:pos x="44" y="65"/>
                  </a:cxn>
                  <a:cxn ang="0">
                    <a:pos x="39" y="72"/>
                  </a:cxn>
                  <a:cxn ang="0">
                    <a:pos x="34" y="79"/>
                  </a:cxn>
                  <a:cxn ang="0">
                    <a:pos x="27" y="85"/>
                  </a:cxn>
                  <a:cxn ang="0">
                    <a:pos x="22" y="91"/>
                  </a:cxn>
                  <a:cxn ang="0">
                    <a:pos x="11" y="110"/>
                  </a:cxn>
                  <a:cxn ang="0">
                    <a:pos x="2" y="132"/>
                  </a:cxn>
                  <a:cxn ang="0">
                    <a:pos x="0" y="187"/>
                  </a:cxn>
                  <a:cxn ang="0">
                    <a:pos x="7" y="162"/>
                  </a:cxn>
                  <a:cxn ang="0">
                    <a:pos x="11" y="129"/>
                  </a:cxn>
                  <a:cxn ang="0">
                    <a:pos x="22" y="96"/>
                  </a:cxn>
                  <a:cxn ang="0">
                    <a:pos x="26" y="93"/>
                  </a:cxn>
                  <a:cxn ang="0">
                    <a:pos x="30" y="89"/>
                  </a:cxn>
                  <a:cxn ang="0">
                    <a:pos x="32" y="87"/>
                  </a:cxn>
                  <a:cxn ang="0">
                    <a:pos x="35" y="84"/>
                  </a:cxn>
                  <a:cxn ang="0">
                    <a:pos x="38" y="80"/>
                  </a:cxn>
                  <a:cxn ang="0">
                    <a:pos x="41" y="76"/>
                  </a:cxn>
                  <a:cxn ang="0">
                    <a:pos x="43" y="73"/>
                  </a:cxn>
                  <a:cxn ang="0">
                    <a:pos x="45" y="69"/>
                  </a:cxn>
                  <a:cxn ang="0">
                    <a:pos x="47" y="65"/>
                  </a:cxn>
                  <a:cxn ang="0">
                    <a:pos x="50" y="62"/>
                  </a:cxn>
                  <a:cxn ang="0">
                    <a:pos x="54" y="54"/>
                  </a:cxn>
                  <a:cxn ang="0">
                    <a:pos x="59" y="47"/>
                  </a:cxn>
                  <a:cxn ang="0">
                    <a:pos x="63" y="39"/>
                  </a:cxn>
                  <a:cxn ang="0">
                    <a:pos x="67" y="32"/>
                  </a:cxn>
                  <a:cxn ang="0">
                    <a:pos x="70" y="24"/>
                  </a:cxn>
                  <a:cxn ang="0">
                    <a:pos x="73" y="16"/>
                  </a:cxn>
                  <a:cxn ang="0">
                    <a:pos x="75" y="8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187">
                    <a:moveTo>
                      <a:pt x="75" y="0"/>
                    </a:moveTo>
                    <a:lnTo>
                      <a:pt x="73" y="9"/>
                    </a:lnTo>
                    <a:lnTo>
                      <a:pt x="71" y="18"/>
                    </a:lnTo>
                    <a:lnTo>
                      <a:pt x="68" y="26"/>
                    </a:lnTo>
                    <a:lnTo>
                      <a:pt x="64" y="34"/>
                    </a:lnTo>
                    <a:lnTo>
                      <a:pt x="59" y="42"/>
                    </a:lnTo>
                    <a:lnTo>
                      <a:pt x="54" y="50"/>
                    </a:lnTo>
                    <a:lnTo>
                      <a:pt x="49" y="57"/>
                    </a:lnTo>
                    <a:lnTo>
                      <a:pt x="44" y="65"/>
                    </a:lnTo>
                    <a:lnTo>
                      <a:pt x="39" y="72"/>
                    </a:lnTo>
                    <a:lnTo>
                      <a:pt x="34" y="79"/>
                    </a:lnTo>
                    <a:lnTo>
                      <a:pt x="27" y="85"/>
                    </a:lnTo>
                    <a:lnTo>
                      <a:pt x="22" y="91"/>
                    </a:lnTo>
                    <a:lnTo>
                      <a:pt x="11" y="110"/>
                    </a:lnTo>
                    <a:lnTo>
                      <a:pt x="2" y="132"/>
                    </a:lnTo>
                    <a:lnTo>
                      <a:pt x="0" y="187"/>
                    </a:lnTo>
                    <a:lnTo>
                      <a:pt x="7" y="162"/>
                    </a:lnTo>
                    <a:lnTo>
                      <a:pt x="11" y="129"/>
                    </a:lnTo>
                    <a:lnTo>
                      <a:pt x="22" y="96"/>
                    </a:lnTo>
                    <a:lnTo>
                      <a:pt x="26" y="93"/>
                    </a:lnTo>
                    <a:lnTo>
                      <a:pt x="30" y="89"/>
                    </a:lnTo>
                    <a:lnTo>
                      <a:pt x="32" y="87"/>
                    </a:lnTo>
                    <a:lnTo>
                      <a:pt x="35" y="84"/>
                    </a:lnTo>
                    <a:lnTo>
                      <a:pt x="38" y="80"/>
                    </a:lnTo>
                    <a:lnTo>
                      <a:pt x="41" y="76"/>
                    </a:lnTo>
                    <a:lnTo>
                      <a:pt x="43" y="73"/>
                    </a:lnTo>
                    <a:lnTo>
                      <a:pt x="45" y="69"/>
                    </a:lnTo>
                    <a:lnTo>
                      <a:pt x="47" y="65"/>
                    </a:lnTo>
                    <a:lnTo>
                      <a:pt x="50" y="62"/>
                    </a:lnTo>
                    <a:lnTo>
                      <a:pt x="54" y="54"/>
                    </a:lnTo>
                    <a:lnTo>
                      <a:pt x="59" y="47"/>
                    </a:lnTo>
                    <a:lnTo>
                      <a:pt x="63" y="39"/>
                    </a:lnTo>
                    <a:lnTo>
                      <a:pt x="67" y="32"/>
                    </a:lnTo>
                    <a:lnTo>
                      <a:pt x="70" y="24"/>
                    </a:lnTo>
                    <a:lnTo>
                      <a:pt x="73" y="16"/>
                    </a:lnTo>
                    <a:lnTo>
                      <a:pt x="75" y="8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98"/>
              <p:cNvSpPr>
                <a:spLocks/>
              </p:cNvSpPr>
              <p:nvPr/>
            </p:nvSpPr>
            <p:spPr bwMode="auto">
              <a:xfrm>
                <a:off x="5030" y="2560"/>
                <a:ext cx="80" cy="27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9" y="34"/>
                  </a:cxn>
                  <a:cxn ang="0">
                    <a:pos x="39" y="64"/>
                  </a:cxn>
                  <a:cxn ang="0">
                    <a:pos x="58" y="94"/>
                  </a:cxn>
                  <a:cxn ang="0">
                    <a:pos x="77" y="124"/>
                  </a:cxn>
                  <a:cxn ang="0">
                    <a:pos x="94" y="155"/>
                  </a:cxn>
                  <a:cxn ang="0">
                    <a:pos x="109" y="187"/>
                  </a:cxn>
                  <a:cxn ang="0">
                    <a:pos x="122" y="220"/>
                  </a:cxn>
                  <a:cxn ang="0">
                    <a:pos x="132" y="256"/>
                  </a:cxn>
                  <a:cxn ang="0">
                    <a:pos x="142" y="328"/>
                  </a:cxn>
                  <a:cxn ang="0">
                    <a:pos x="145" y="400"/>
                  </a:cxn>
                  <a:cxn ang="0">
                    <a:pos x="141" y="473"/>
                  </a:cxn>
                  <a:cxn ang="0">
                    <a:pos x="137" y="545"/>
                  </a:cxn>
                  <a:cxn ang="0">
                    <a:pos x="138" y="549"/>
                  </a:cxn>
                  <a:cxn ang="0">
                    <a:pos x="140" y="549"/>
                  </a:cxn>
                  <a:cxn ang="0">
                    <a:pos x="142" y="546"/>
                  </a:cxn>
                  <a:cxn ang="0">
                    <a:pos x="145" y="543"/>
                  </a:cxn>
                  <a:cxn ang="0">
                    <a:pos x="154" y="468"/>
                  </a:cxn>
                  <a:cxn ang="0">
                    <a:pos x="160" y="393"/>
                  </a:cxn>
                  <a:cxn ang="0">
                    <a:pos x="158" y="319"/>
                  </a:cxn>
                  <a:cxn ang="0">
                    <a:pos x="147" y="245"/>
                  </a:cxn>
                  <a:cxn ang="0">
                    <a:pos x="142" y="228"/>
                  </a:cxn>
                  <a:cxn ang="0">
                    <a:pos x="138" y="211"/>
                  </a:cxn>
                  <a:cxn ang="0">
                    <a:pos x="132" y="195"/>
                  </a:cxn>
                  <a:cxn ang="0">
                    <a:pos x="125" y="179"/>
                  </a:cxn>
                  <a:cxn ang="0">
                    <a:pos x="118" y="164"/>
                  </a:cxn>
                  <a:cxn ang="0">
                    <a:pos x="110" y="148"/>
                  </a:cxn>
                  <a:cxn ang="0">
                    <a:pos x="102" y="133"/>
                  </a:cxn>
                  <a:cxn ang="0">
                    <a:pos x="93" y="119"/>
                  </a:cxn>
                  <a:cxn ang="0">
                    <a:pos x="81" y="104"/>
                  </a:cxn>
                  <a:cxn ang="0">
                    <a:pos x="70" y="89"/>
                  </a:cxn>
                  <a:cxn ang="0">
                    <a:pos x="58" y="74"/>
                  </a:cxn>
                  <a:cxn ang="0">
                    <a:pos x="47" y="59"/>
                  </a:cxn>
                  <a:cxn ang="0">
                    <a:pos x="35" y="44"/>
                  </a:cxn>
                  <a:cxn ang="0">
                    <a:pos x="24" y="30"/>
                  </a:cxn>
                  <a:cxn ang="0">
                    <a:pos x="12" y="1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60" h="549">
                    <a:moveTo>
                      <a:pt x="0" y="3"/>
                    </a:moveTo>
                    <a:lnTo>
                      <a:pt x="19" y="34"/>
                    </a:lnTo>
                    <a:lnTo>
                      <a:pt x="39" y="64"/>
                    </a:lnTo>
                    <a:lnTo>
                      <a:pt x="58" y="94"/>
                    </a:lnTo>
                    <a:lnTo>
                      <a:pt x="77" y="124"/>
                    </a:lnTo>
                    <a:lnTo>
                      <a:pt x="94" y="155"/>
                    </a:lnTo>
                    <a:lnTo>
                      <a:pt x="109" y="187"/>
                    </a:lnTo>
                    <a:lnTo>
                      <a:pt x="122" y="220"/>
                    </a:lnTo>
                    <a:lnTo>
                      <a:pt x="132" y="256"/>
                    </a:lnTo>
                    <a:lnTo>
                      <a:pt x="142" y="328"/>
                    </a:lnTo>
                    <a:lnTo>
                      <a:pt x="145" y="400"/>
                    </a:lnTo>
                    <a:lnTo>
                      <a:pt x="141" y="473"/>
                    </a:lnTo>
                    <a:lnTo>
                      <a:pt x="137" y="545"/>
                    </a:lnTo>
                    <a:lnTo>
                      <a:pt x="138" y="549"/>
                    </a:lnTo>
                    <a:lnTo>
                      <a:pt x="140" y="549"/>
                    </a:lnTo>
                    <a:lnTo>
                      <a:pt x="142" y="546"/>
                    </a:lnTo>
                    <a:lnTo>
                      <a:pt x="145" y="543"/>
                    </a:lnTo>
                    <a:lnTo>
                      <a:pt x="154" y="468"/>
                    </a:lnTo>
                    <a:lnTo>
                      <a:pt x="160" y="393"/>
                    </a:lnTo>
                    <a:lnTo>
                      <a:pt x="158" y="319"/>
                    </a:lnTo>
                    <a:lnTo>
                      <a:pt x="147" y="245"/>
                    </a:lnTo>
                    <a:lnTo>
                      <a:pt x="142" y="228"/>
                    </a:lnTo>
                    <a:lnTo>
                      <a:pt x="138" y="211"/>
                    </a:lnTo>
                    <a:lnTo>
                      <a:pt x="132" y="195"/>
                    </a:lnTo>
                    <a:lnTo>
                      <a:pt x="125" y="179"/>
                    </a:lnTo>
                    <a:lnTo>
                      <a:pt x="118" y="164"/>
                    </a:lnTo>
                    <a:lnTo>
                      <a:pt x="110" y="148"/>
                    </a:lnTo>
                    <a:lnTo>
                      <a:pt x="102" y="133"/>
                    </a:lnTo>
                    <a:lnTo>
                      <a:pt x="93" y="119"/>
                    </a:lnTo>
                    <a:lnTo>
                      <a:pt x="81" y="104"/>
                    </a:lnTo>
                    <a:lnTo>
                      <a:pt x="70" y="89"/>
                    </a:lnTo>
                    <a:lnTo>
                      <a:pt x="58" y="74"/>
                    </a:lnTo>
                    <a:lnTo>
                      <a:pt x="47" y="59"/>
                    </a:lnTo>
                    <a:lnTo>
                      <a:pt x="35" y="44"/>
                    </a:lnTo>
                    <a:lnTo>
                      <a:pt x="24" y="30"/>
                    </a:lnTo>
                    <a:lnTo>
                      <a:pt x="12" y="1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99"/>
              <p:cNvSpPr>
                <a:spLocks/>
              </p:cNvSpPr>
              <p:nvPr/>
            </p:nvSpPr>
            <p:spPr bwMode="auto">
              <a:xfrm>
                <a:off x="4746" y="2674"/>
                <a:ext cx="67" cy="173"/>
              </a:xfrm>
              <a:custGeom>
                <a:avLst/>
                <a:gdLst/>
                <a:ahLst/>
                <a:cxnLst>
                  <a:cxn ang="0">
                    <a:pos x="2" y="346"/>
                  </a:cxn>
                  <a:cxn ang="0">
                    <a:pos x="9" y="318"/>
                  </a:cxn>
                  <a:cxn ang="0">
                    <a:pos x="16" y="292"/>
                  </a:cxn>
                  <a:cxn ang="0">
                    <a:pos x="25" y="265"/>
                  </a:cxn>
                  <a:cxn ang="0">
                    <a:pos x="35" y="240"/>
                  </a:cxn>
                  <a:cxn ang="0">
                    <a:pos x="46" y="215"/>
                  </a:cxn>
                  <a:cxn ang="0">
                    <a:pos x="58" y="189"/>
                  </a:cxn>
                  <a:cxn ang="0">
                    <a:pos x="71" y="164"/>
                  </a:cxn>
                  <a:cxn ang="0">
                    <a:pos x="84" y="140"/>
                  </a:cxn>
                  <a:cxn ang="0">
                    <a:pos x="88" y="131"/>
                  </a:cxn>
                  <a:cxn ang="0">
                    <a:pos x="93" y="121"/>
                  </a:cxn>
                  <a:cxn ang="0">
                    <a:pos x="98" y="112"/>
                  </a:cxn>
                  <a:cxn ang="0">
                    <a:pos x="102" y="103"/>
                  </a:cxn>
                  <a:cxn ang="0">
                    <a:pos x="106" y="94"/>
                  </a:cxn>
                  <a:cxn ang="0">
                    <a:pos x="110" y="85"/>
                  </a:cxn>
                  <a:cxn ang="0">
                    <a:pos x="115" y="74"/>
                  </a:cxn>
                  <a:cxn ang="0">
                    <a:pos x="118" y="65"/>
                  </a:cxn>
                  <a:cxn ang="0">
                    <a:pos x="121" y="58"/>
                  </a:cxn>
                  <a:cxn ang="0">
                    <a:pos x="124" y="51"/>
                  </a:cxn>
                  <a:cxn ang="0">
                    <a:pos x="126" y="44"/>
                  </a:cxn>
                  <a:cxn ang="0">
                    <a:pos x="127" y="36"/>
                  </a:cxn>
                  <a:cxn ang="0">
                    <a:pos x="129" y="29"/>
                  </a:cxn>
                  <a:cxn ang="0">
                    <a:pos x="129" y="20"/>
                  </a:cxn>
                  <a:cxn ang="0">
                    <a:pos x="130" y="12"/>
                  </a:cxn>
                  <a:cxn ang="0">
                    <a:pos x="132" y="5"/>
                  </a:cxn>
                  <a:cxn ang="0">
                    <a:pos x="133" y="2"/>
                  </a:cxn>
                  <a:cxn ang="0">
                    <a:pos x="132" y="0"/>
                  </a:cxn>
                  <a:cxn ang="0">
                    <a:pos x="130" y="0"/>
                  </a:cxn>
                  <a:cxn ang="0">
                    <a:pos x="126" y="2"/>
                  </a:cxn>
                  <a:cxn ang="0">
                    <a:pos x="117" y="10"/>
                  </a:cxn>
                  <a:cxn ang="0">
                    <a:pos x="112" y="19"/>
                  </a:cxn>
                  <a:cxn ang="0">
                    <a:pos x="109" y="29"/>
                  </a:cxn>
                  <a:cxn ang="0">
                    <a:pos x="106" y="42"/>
                  </a:cxn>
                  <a:cxn ang="0">
                    <a:pos x="101" y="55"/>
                  </a:cxn>
                  <a:cxn ang="0">
                    <a:pos x="96" y="66"/>
                  </a:cxn>
                  <a:cxn ang="0">
                    <a:pos x="92" y="79"/>
                  </a:cxn>
                  <a:cxn ang="0">
                    <a:pos x="86" y="90"/>
                  </a:cxn>
                  <a:cxn ang="0">
                    <a:pos x="80" y="103"/>
                  </a:cxn>
                  <a:cxn ang="0">
                    <a:pos x="74" y="116"/>
                  </a:cxn>
                  <a:cxn ang="0">
                    <a:pos x="69" y="127"/>
                  </a:cxn>
                  <a:cxn ang="0">
                    <a:pos x="64" y="140"/>
                  </a:cxn>
                  <a:cxn ang="0">
                    <a:pos x="54" y="165"/>
                  </a:cxn>
                  <a:cxn ang="0">
                    <a:pos x="43" y="191"/>
                  </a:cxn>
                  <a:cxn ang="0">
                    <a:pos x="34" y="216"/>
                  </a:cxn>
                  <a:cxn ang="0">
                    <a:pos x="26" y="241"/>
                  </a:cxn>
                  <a:cxn ang="0">
                    <a:pos x="18" y="268"/>
                  </a:cxn>
                  <a:cxn ang="0">
                    <a:pos x="11" y="294"/>
                  </a:cxn>
                  <a:cxn ang="0">
                    <a:pos x="5" y="321"/>
                  </a:cxn>
                  <a:cxn ang="0">
                    <a:pos x="0" y="347"/>
                  </a:cxn>
                  <a:cxn ang="0">
                    <a:pos x="0" y="347"/>
                  </a:cxn>
                  <a:cxn ang="0">
                    <a:pos x="1" y="347"/>
                  </a:cxn>
                  <a:cxn ang="0">
                    <a:pos x="2" y="346"/>
                  </a:cxn>
                  <a:cxn ang="0">
                    <a:pos x="2" y="346"/>
                  </a:cxn>
                  <a:cxn ang="0">
                    <a:pos x="2" y="346"/>
                  </a:cxn>
                </a:cxnLst>
                <a:rect l="0" t="0" r="r" b="b"/>
                <a:pathLst>
                  <a:path w="133" h="347">
                    <a:moveTo>
                      <a:pt x="2" y="346"/>
                    </a:moveTo>
                    <a:lnTo>
                      <a:pt x="9" y="318"/>
                    </a:lnTo>
                    <a:lnTo>
                      <a:pt x="16" y="292"/>
                    </a:lnTo>
                    <a:lnTo>
                      <a:pt x="25" y="265"/>
                    </a:lnTo>
                    <a:lnTo>
                      <a:pt x="35" y="240"/>
                    </a:lnTo>
                    <a:lnTo>
                      <a:pt x="46" y="215"/>
                    </a:lnTo>
                    <a:lnTo>
                      <a:pt x="58" y="189"/>
                    </a:lnTo>
                    <a:lnTo>
                      <a:pt x="71" y="164"/>
                    </a:lnTo>
                    <a:lnTo>
                      <a:pt x="84" y="140"/>
                    </a:lnTo>
                    <a:lnTo>
                      <a:pt x="88" y="131"/>
                    </a:lnTo>
                    <a:lnTo>
                      <a:pt x="93" y="121"/>
                    </a:lnTo>
                    <a:lnTo>
                      <a:pt x="98" y="112"/>
                    </a:lnTo>
                    <a:lnTo>
                      <a:pt x="102" y="103"/>
                    </a:lnTo>
                    <a:lnTo>
                      <a:pt x="106" y="94"/>
                    </a:lnTo>
                    <a:lnTo>
                      <a:pt x="110" y="85"/>
                    </a:lnTo>
                    <a:lnTo>
                      <a:pt x="115" y="74"/>
                    </a:lnTo>
                    <a:lnTo>
                      <a:pt x="118" y="65"/>
                    </a:lnTo>
                    <a:lnTo>
                      <a:pt x="121" y="58"/>
                    </a:lnTo>
                    <a:lnTo>
                      <a:pt x="124" y="51"/>
                    </a:lnTo>
                    <a:lnTo>
                      <a:pt x="126" y="44"/>
                    </a:lnTo>
                    <a:lnTo>
                      <a:pt x="127" y="36"/>
                    </a:lnTo>
                    <a:lnTo>
                      <a:pt x="129" y="29"/>
                    </a:lnTo>
                    <a:lnTo>
                      <a:pt x="129" y="20"/>
                    </a:lnTo>
                    <a:lnTo>
                      <a:pt x="130" y="12"/>
                    </a:lnTo>
                    <a:lnTo>
                      <a:pt x="132" y="5"/>
                    </a:lnTo>
                    <a:lnTo>
                      <a:pt x="133" y="2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6" y="2"/>
                    </a:lnTo>
                    <a:lnTo>
                      <a:pt x="117" y="10"/>
                    </a:lnTo>
                    <a:lnTo>
                      <a:pt x="112" y="19"/>
                    </a:lnTo>
                    <a:lnTo>
                      <a:pt x="109" y="29"/>
                    </a:lnTo>
                    <a:lnTo>
                      <a:pt x="106" y="42"/>
                    </a:lnTo>
                    <a:lnTo>
                      <a:pt x="101" y="55"/>
                    </a:lnTo>
                    <a:lnTo>
                      <a:pt x="96" y="66"/>
                    </a:lnTo>
                    <a:lnTo>
                      <a:pt x="92" y="79"/>
                    </a:lnTo>
                    <a:lnTo>
                      <a:pt x="86" y="90"/>
                    </a:lnTo>
                    <a:lnTo>
                      <a:pt x="80" y="103"/>
                    </a:lnTo>
                    <a:lnTo>
                      <a:pt x="74" y="116"/>
                    </a:lnTo>
                    <a:lnTo>
                      <a:pt x="69" y="127"/>
                    </a:lnTo>
                    <a:lnTo>
                      <a:pt x="64" y="140"/>
                    </a:lnTo>
                    <a:lnTo>
                      <a:pt x="54" y="165"/>
                    </a:lnTo>
                    <a:lnTo>
                      <a:pt x="43" y="191"/>
                    </a:lnTo>
                    <a:lnTo>
                      <a:pt x="34" y="216"/>
                    </a:lnTo>
                    <a:lnTo>
                      <a:pt x="26" y="241"/>
                    </a:lnTo>
                    <a:lnTo>
                      <a:pt x="18" y="268"/>
                    </a:lnTo>
                    <a:lnTo>
                      <a:pt x="11" y="294"/>
                    </a:lnTo>
                    <a:lnTo>
                      <a:pt x="5" y="321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1" y="347"/>
                    </a:lnTo>
                    <a:lnTo>
                      <a:pt x="2" y="346"/>
                    </a:lnTo>
                    <a:lnTo>
                      <a:pt x="2" y="346"/>
                    </a:lnTo>
                    <a:lnTo>
                      <a:pt x="2" y="3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00"/>
              <p:cNvSpPr>
                <a:spLocks/>
              </p:cNvSpPr>
              <p:nvPr/>
            </p:nvSpPr>
            <p:spPr bwMode="auto">
              <a:xfrm>
                <a:off x="4704" y="2290"/>
                <a:ext cx="125" cy="296"/>
              </a:xfrm>
              <a:custGeom>
                <a:avLst/>
                <a:gdLst/>
                <a:ahLst/>
                <a:cxnLst>
                  <a:cxn ang="0">
                    <a:pos x="24" y="19"/>
                  </a:cxn>
                  <a:cxn ang="0">
                    <a:pos x="17" y="57"/>
                  </a:cxn>
                  <a:cxn ang="0">
                    <a:pos x="10" y="96"/>
                  </a:cxn>
                  <a:cxn ang="0">
                    <a:pos x="3" y="137"/>
                  </a:cxn>
                  <a:cxn ang="0">
                    <a:pos x="0" y="178"/>
                  </a:cxn>
                  <a:cxn ang="0">
                    <a:pos x="3" y="218"/>
                  </a:cxn>
                  <a:cxn ang="0">
                    <a:pos x="10" y="255"/>
                  </a:cxn>
                  <a:cxn ang="0">
                    <a:pos x="25" y="292"/>
                  </a:cxn>
                  <a:cxn ang="0">
                    <a:pos x="46" y="327"/>
                  </a:cxn>
                  <a:cxn ang="0">
                    <a:pos x="71" y="361"/>
                  </a:cxn>
                  <a:cxn ang="0">
                    <a:pos x="97" y="392"/>
                  </a:cxn>
                  <a:cxn ang="0">
                    <a:pos x="124" y="422"/>
                  </a:cxn>
                  <a:cxn ang="0">
                    <a:pos x="146" y="447"/>
                  </a:cxn>
                  <a:cxn ang="0">
                    <a:pos x="161" y="465"/>
                  </a:cxn>
                  <a:cxn ang="0">
                    <a:pos x="177" y="484"/>
                  </a:cxn>
                  <a:cxn ang="0">
                    <a:pos x="191" y="502"/>
                  </a:cxn>
                  <a:cxn ang="0">
                    <a:pos x="205" y="522"/>
                  </a:cxn>
                  <a:cxn ang="0">
                    <a:pos x="216" y="542"/>
                  </a:cxn>
                  <a:cxn ang="0">
                    <a:pos x="228" y="561"/>
                  </a:cxn>
                  <a:cxn ang="0">
                    <a:pos x="238" y="582"/>
                  </a:cxn>
                  <a:cxn ang="0">
                    <a:pos x="245" y="593"/>
                  </a:cxn>
                  <a:cxn ang="0">
                    <a:pos x="251" y="590"/>
                  </a:cxn>
                  <a:cxn ang="0">
                    <a:pos x="245" y="568"/>
                  </a:cxn>
                  <a:cxn ang="0">
                    <a:pos x="231" y="532"/>
                  </a:cxn>
                  <a:cxn ang="0">
                    <a:pos x="216" y="498"/>
                  </a:cxn>
                  <a:cxn ang="0">
                    <a:pos x="196" y="465"/>
                  </a:cxn>
                  <a:cxn ang="0">
                    <a:pos x="175" y="433"/>
                  </a:cxn>
                  <a:cxn ang="0">
                    <a:pos x="148" y="403"/>
                  </a:cxn>
                  <a:cxn ang="0">
                    <a:pos x="122" y="373"/>
                  </a:cxn>
                  <a:cxn ang="0">
                    <a:pos x="95" y="343"/>
                  </a:cxn>
                  <a:cxn ang="0">
                    <a:pos x="69" y="311"/>
                  </a:cxn>
                  <a:cxn ang="0">
                    <a:pos x="47" y="275"/>
                  </a:cxn>
                  <a:cxn ang="0">
                    <a:pos x="28" y="237"/>
                  </a:cxn>
                  <a:cxn ang="0">
                    <a:pos x="17" y="196"/>
                  </a:cxn>
                  <a:cxn ang="0">
                    <a:pos x="12" y="154"/>
                  </a:cxn>
                  <a:cxn ang="0">
                    <a:pos x="13" y="115"/>
                  </a:cxn>
                  <a:cxn ang="0">
                    <a:pos x="16" y="72"/>
                  </a:cxn>
                  <a:cxn ang="0">
                    <a:pos x="23" y="23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251" h="593">
                    <a:moveTo>
                      <a:pt x="28" y="0"/>
                    </a:moveTo>
                    <a:lnTo>
                      <a:pt x="24" y="19"/>
                    </a:lnTo>
                    <a:lnTo>
                      <a:pt x="19" y="37"/>
                    </a:lnTo>
                    <a:lnTo>
                      <a:pt x="17" y="57"/>
                    </a:lnTo>
                    <a:lnTo>
                      <a:pt x="13" y="75"/>
                    </a:lnTo>
                    <a:lnTo>
                      <a:pt x="10" y="96"/>
                    </a:lnTo>
                    <a:lnTo>
                      <a:pt x="6" y="116"/>
                    </a:lnTo>
                    <a:lnTo>
                      <a:pt x="3" y="137"/>
                    </a:lnTo>
                    <a:lnTo>
                      <a:pt x="1" y="158"/>
                    </a:lnTo>
                    <a:lnTo>
                      <a:pt x="0" y="178"/>
                    </a:lnTo>
                    <a:lnTo>
                      <a:pt x="1" y="198"/>
                    </a:lnTo>
                    <a:lnTo>
                      <a:pt x="3" y="218"/>
                    </a:lnTo>
                    <a:lnTo>
                      <a:pt x="5" y="236"/>
                    </a:lnTo>
                    <a:lnTo>
                      <a:pt x="10" y="255"/>
                    </a:lnTo>
                    <a:lnTo>
                      <a:pt x="17" y="273"/>
                    </a:lnTo>
                    <a:lnTo>
                      <a:pt x="25" y="292"/>
                    </a:lnTo>
                    <a:lnTo>
                      <a:pt x="34" y="309"/>
                    </a:lnTo>
                    <a:lnTo>
                      <a:pt x="46" y="327"/>
                    </a:lnTo>
                    <a:lnTo>
                      <a:pt x="58" y="343"/>
                    </a:lnTo>
                    <a:lnTo>
                      <a:pt x="71" y="361"/>
                    </a:lnTo>
                    <a:lnTo>
                      <a:pt x="84" y="376"/>
                    </a:lnTo>
                    <a:lnTo>
                      <a:pt x="97" y="392"/>
                    </a:lnTo>
                    <a:lnTo>
                      <a:pt x="111" y="407"/>
                    </a:lnTo>
                    <a:lnTo>
                      <a:pt x="124" y="422"/>
                    </a:lnTo>
                    <a:lnTo>
                      <a:pt x="138" y="438"/>
                    </a:lnTo>
                    <a:lnTo>
                      <a:pt x="146" y="447"/>
                    </a:lnTo>
                    <a:lnTo>
                      <a:pt x="154" y="456"/>
                    </a:lnTo>
                    <a:lnTo>
                      <a:pt x="161" y="465"/>
                    </a:lnTo>
                    <a:lnTo>
                      <a:pt x="169" y="475"/>
                    </a:lnTo>
                    <a:lnTo>
                      <a:pt x="177" y="484"/>
                    </a:lnTo>
                    <a:lnTo>
                      <a:pt x="184" y="493"/>
                    </a:lnTo>
                    <a:lnTo>
                      <a:pt x="191" y="502"/>
                    </a:lnTo>
                    <a:lnTo>
                      <a:pt x="198" y="513"/>
                    </a:lnTo>
                    <a:lnTo>
                      <a:pt x="205" y="522"/>
                    </a:lnTo>
                    <a:lnTo>
                      <a:pt x="210" y="532"/>
                    </a:lnTo>
                    <a:lnTo>
                      <a:pt x="216" y="542"/>
                    </a:lnTo>
                    <a:lnTo>
                      <a:pt x="222" y="552"/>
                    </a:lnTo>
                    <a:lnTo>
                      <a:pt x="228" y="561"/>
                    </a:lnTo>
                    <a:lnTo>
                      <a:pt x="232" y="571"/>
                    </a:lnTo>
                    <a:lnTo>
                      <a:pt x="238" y="582"/>
                    </a:lnTo>
                    <a:lnTo>
                      <a:pt x="243" y="592"/>
                    </a:lnTo>
                    <a:lnTo>
                      <a:pt x="245" y="593"/>
                    </a:lnTo>
                    <a:lnTo>
                      <a:pt x="248" y="592"/>
                    </a:lnTo>
                    <a:lnTo>
                      <a:pt x="251" y="590"/>
                    </a:lnTo>
                    <a:lnTo>
                      <a:pt x="251" y="586"/>
                    </a:lnTo>
                    <a:lnTo>
                      <a:pt x="245" y="568"/>
                    </a:lnTo>
                    <a:lnTo>
                      <a:pt x="238" y="551"/>
                    </a:lnTo>
                    <a:lnTo>
                      <a:pt x="231" y="532"/>
                    </a:lnTo>
                    <a:lnTo>
                      <a:pt x="224" y="515"/>
                    </a:lnTo>
                    <a:lnTo>
                      <a:pt x="216" y="498"/>
                    </a:lnTo>
                    <a:lnTo>
                      <a:pt x="207" y="482"/>
                    </a:lnTo>
                    <a:lnTo>
                      <a:pt x="196" y="465"/>
                    </a:lnTo>
                    <a:lnTo>
                      <a:pt x="186" y="449"/>
                    </a:lnTo>
                    <a:lnTo>
                      <a:pt x="175" y="433"/>
                    </a:lnTo>
                    <a:lnTo>
                      <a:pt x="162" y="418"/>
                    </a:lnTo>
                    <a:lnTo>
                      <a:pt x="148" y="403"/>
                    </a:lnTo>
                    <a:lnTo>
                      <a:pt x="135" y="388"/>
                    </a:lnTo>
                    <a:lnTo>
                      <a:pt x="122" y="373"/>
                    </a:lnTo>
                    <a:lnTo>
                      <a:pt x="109" y="358"/>
                    </a:lnTo>
                    <a:lnTo>
                      <a:pt x="95" y="343"/>
                    </a:lnTo>
                    <a:lnTo>
                      <a:pt x="82" y="328"/>
                    </a:lnTo>
                    <a:lnTo>
                      <a:pt x="69" y="311"/>
                    </a:lnTo>
                    <a:lnTo>
                      <a:pt x="57" y="294"/>
                    </a:lnTo>
                    <a:lnTo>
                      <a:pt x="47" y="275"/>
                    </a:lnTo>
                    <a:lnTo>
                      <a:pt x="36" y="256"/>
                    </a:lnTo>
                    <a:lnTo>
                      <a:pt x="28" y="237"/>
                    </a:lnTo>
                    <a:lnTo>
                      <a:pt x="21" y="217"/>
                    </a:lnTo>
                    <a:lnTo>
                      <a:pt x="17" y="196"/>
                    </a:lnTo>
                    <a:lnTo>
                      <a:pt x="13" y="174"/>
                    </a:lnTo>
                    <a:lnTo>
                      <a:pt x="12" y="154"/>
                    </a:lnTo>
                    <a:lnTo>
                      <a:pt x="12" y="135"/>
                    </a:lnTo>
                    <a:lnTo>
                      <a:pt x="13" y="115"/>
                    </a:lnTo>
                    <a:lnTo>
                      <a:pt x="15" y="96"/>
                    </a:lnTo>
                    <a:lnTo>
                      <a:pt x="16" y="72"/>
                    </a:lnTo>
                    <a:lnTo>
                      <a:pt x="18" y="47"/>
                    </a:lnTo>
                    <a:lnTo>
                      <a:pt x="23" y="2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01"/>
              <p:cNvSpPr>
                <a:spLocks/>
              </p:cNvSpPr>
              <p:nvPr/>
            </p:nvSpPr>
            <p:spPr bwMode="auto">
              <a:xfrm>
                <a:off x="4710" y="2188"/>
                <a:ext cx="118" cy="41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220" y="6"/>
                  </a:cxn>
                  <a:cxn ang="0">
                    <a:pos x="205" y="13"/>
                  </a:cxn>
                  <a:cxn ang="0">
                    <a:pos x="189" y="20"/>
                  </a:cxn>
                  <a:cxn ang="0">
                    <a:pos x="174" y="26"/>
                  </a:cxn>
                  <a:cxn ang="0">
                    <a:pos x="158" y="31"/>
                  </a:cxn>
                  <a:cxn ang="0">
                    <a:pos x="142" y="35"/>
                  </a:cxn>
                  <a:cxn ang="0">
                    <a:pos x="124" y="37"/>
                  </a:cxn>
                  <a:cxn ang="0">
                    <a:pos x="107" y="38"/>
                  </a:cxn>
                  <a:cxn ang="0">
                    <a:pos x="94" y="40"/>
                  </a:cxn>
                  <a:cxn ang="0">
                    <a:pos x="81" y="41"/>
                  </a:cxn>
                  <a:cxn ang="0">
                    <a:pos x="68" y="44"/>
                  </a:cxn>
                  <a:cxn ang="0">
                    <a:pos x="54" y="48"/>
                  </a:cxn>
                  <a:cxn ang="0">
                    <a:pos x="42" y="52"/>
                  </a:cxn>
                  <a:cxn ang="0">
                    <a:pos x="28" y="57"/>
                  </a:cxn>
                  <a:cxn ang="0">
                    <a:pos x="16" y="63"/>
                  </a:cxn>
                  <a:cxn ang="0">
                    <a:pos x="5" y="68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1"/>
                  </a:cxn>
                  <a:cxn ang="0">
                    <a:pos x="4" y="82"/>
                  </a:cxn>
                  <a:cxn ang="0">
                    <a:pos x="18" y="78"/>
                  </a:cxn>
                  <a:cxn ang="0">
                    <a:pos x="32" y="73"/>
                  </a:cxn>
                  <a:cxn ang="0">
                    <a:pos x="46" y="68"/>
                  </a:cxn>
                  <a:cxn ang="0">
                    <a:pos x="60" y="64"/>
                  </a:cxn>
                  <a:cxn ang="0">
                    <a:pos x="73" y="59"/>
                  </a:cxn>
                  <a:cxn ang="0">
                    <a:pos x="86" y="55"/>
                  </a:cxn>
                  <a:cxn ang="0">
                    <a:pos x="100" y="51"/>
                  </a:cxn>
                  <a:cxn ang="0">
                    <a:pos x="115" y="49"/>
                  </a:cxn>
                  <a:cxn ang="0">
                    <a:pos x="131" y="45"/>
                  </a:cxn>
                  <a:cxn ang="0">
                    <a:pos x="147" y="41"/>
                  </a:cxn>
                  <a:cxn ang="0">
                    <a:pos x="162" y="35"/>
                  </a:cxn>
                  <a:cxn ang="0">
                    <a:pos x="177" y="28"/>
                  </a:cxn>
                  <a:cxn ang="0">
                    <a:pos x="192" y="21"/>
                  </a:cxn>
                  <a:cxn ang="0">
                    <a:pos x="206" y="14"/>
                  </a:cxn>
                  <a:cxn ang="0">
                    <a:pos x="221" y="7"/>
                  </a:cxn>
                  <a:cxn ang="0">
                    <a:pos x="236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6" y="0"/>
                  </a:cxn>
                  <a:cxn ang="0">
                    <a:pos x="236" y="0"/>
                  </a:cxn>
                </a:cxnLst>
                <a:rect l="0" t="0" r="r" b="b"/>
                <a:pathLst>
                  <a:path w="237" h="82">
                    <a:moveTo>
                      <a:pt x="236" y="0"/>
                    </a:moveTo>
                    <a:lnTo>
                      <a:pt x="220" y="6"/>
                    </a:lnTo>
                    <a:lnTo>
                      <a:pt x="205" y="13"/>
                    </a:lnTo>
                    <a:lnTo>
                      <a:pt x="189" y="20"/>
                    </a:lnTo>
                    <a:lnTo>
                      <a:pt x="174" y="26"/>
                    </a:lnTo>
                    <a:lnTo>
                      <a:pt x="158" y="31"/>
                    </a:lnTo>
                    <a:lnTo>
                      <a:pt x="142" y="35"/>
                    </a:lnTo>
                    <a:lnTo>
                      <a:pt x="124" y="37"/>
                    </a:lnTo>
                    <a:lnTo>
                      <a:pt x="107" y="38"/>
                    </a:lnTo>
                    <a:lnTo>
                      <a:pt x="94" y="40"/>
                    </a:lnTo>
                    <a:lnTo>
                      <a:pt x="81" y="41"/>
                    </a:lnTo>
                    <a:lnTo>
                      <a:pt x="68" y="44"/>
                    </a:lnTo>
                    <a:lnTo>
                      <a:pt x="54" y="48"/>
                    </a:lnTo>
                    <a:lnTo>
                      <a:pt x="42" y="52"/>
                    </a:lnTo>
                    <a:lnTo>
                      <a:pt x="28" y="57"/>
                    </a:lnTo>
                    <a:lnTo>
                      <a:pt x="16" y="63"/>
                    </a:lnTo>
                    <a:lnTo>
                      <a:pt x="5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4" y="82"/>
                    </a:lnTo>
                    <a:lnTo>
                      <a:pt x="18" y="78"/>
                    </a:lnTo>
                    <a:lnTo>
                      <a:pt x="32" y="73"/>
                    </a:lnTo>
                    <a:lnTo>
                      <a:pt x="46" y="68"/>
                    </a:lnTo>
                    <a:lnTo>
                      <a:pt x="60" y="64"/>
                    </a:lnTo>
                    <a:lnTo>
                      <a:pt x="73" y="59"/>
                    </a:lnTo>
                    <a:lnTo>
                      <a:pt x="86" y="55"/>
                    </a:lnTo>
                    <a:lnTo>
                      <a:pt x="100" y="51"/>
                    </a:lnTo>
                    <a:lnTo>
                      <a:pt x="115" y="49"/>
                    </a:lnTo>
                    <a:lnTo>
                      <a:pt x="131" y="45"/>
                    </a:lnTo>
                    <a:lnTo>
                      <a:pt x="147" y="41"/>
                    </a:lnTo>
                    <a:lnTo>
                      <a:pt x="162" y="35"/>
                    </a:lnTo>
                    <a:lnTo>
                      <a:pt x="177" y="28"/>
                    </a:lnTo>
                    <a:lnTo>
                      <a:pt x="192" y="21"/>
                    </a:lnTo>
                    <a:lnTo>
                      <a:pt x="206" y="14"/>
                    </a:lnTo>
                    <a:lnTo>
                      <a:pt x="221" y="7"/>
                    </a:lnTo>
                    <a:lnTo>
                      <a:pt x="236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02"/>
              <p:cNvSpPr>
                <a:spLocks/>
              </p:cNvSpPr>
              <p:nvPr/>
            </p:nvSpPr>
            <p:spPr bwMode="auto">
              <a:xfrm>
                <a:off x="4879" y="2282"/>
                <a:ext cx="211" cy="238"/>
              </a:xfrm>
              <a:custGeom>
                <a:avLst/>
                <a:gdLst/>
                <a:ahLst/>
                <a:cxnLst>
                  <a:cxn ang="0">
                    <a:pos x="385" y="2"/>
                  </a:cxn>
                  <a:cxn ang="0">
                    <a:pos x="334" y="0"/>
                  </a:cxn>
                  <a:cxn ang="0">
                    <a:pos x="284" y="4"/>
                  </a:cxn>
                  <a:cxn ang="0">
                    <a:pos x="236" y="14"/>
                  </a:cxn>
                  <a:cxn ang="0">
                    <a:pos x="189" y="32"/>
                  </a:cxn>
                  <a:cxn ang="0">
                    <a:pos x="130" y="66"/>
                  </a:cxn>
                  <a:cxn ang="0">
                    <a:pos x="55" y="135"/>
                  </a:cxn>
                  <a:cxn ang="0">
                    <a:pos x="7" y="224"/>
                  </a:cxn>
                  <a:cxn ang="0">
                    <a:pos x="1" y="279"/>
                  </a:cxn>
                  <a:cxn ang="0">
                    <a:pos x="13" y="311"/>
                  </a:cxn>
                  <a:cxn ang="0">
                    <a:pos x="43" y="332"/>
                  </a:cxn>
                  <a:cxn ang="0">
                    <a:pos x="60" y="337"/>
                  </a:cxn>
                  <a:cxn ang="0">
                    <a:pos x="77" y="339"/>
                  </a:cxn>
                  <a:cxn ang="0">
                    <a:pos x="89" y="343"/>
                  </a:cxn>
                  <a:cxn ang="0">
                    <a:pos x="91" y="354"/>
                  </a:cxn>
                  <a:cxn ang="0">
                    <a:pos x="80" y="361"/>
                  </a:cxn>
                  <a:cxn ang="0">
                    <a:pos x="65" y="368"/>
                  </a:cxn>
                  <a:cxn ang="0">
                    <a:pos x="46" y="380"/>
                  </a:cxn>
                  <a:cxn ang="0">
                    <a:pos x="23" y="399"/>
                  </a:cxn>
                  <a:cxn ang="0">
                    <a:pos x="7" y="424"/>
                  </a:cxn>
                  <a:cxn ang="0">
                    <a:pos x="4" y="451"/>
                  </a:cxn>
                  <a:cxn ang="0">
                    <a:pos x="25" y="467"/>
                  </a:cxn>
                  <a:cxn ang="0">
                    <a:pos x="49" y="476"/>
                  </a:cxn>
                  <a:cxn ang="0">
                    <a:pos x="51" y="472"/>
                  </a:cxn>
                  <a:cxn ang="0">
                    <a:pos x="41" y="466"/>
                  </a:cxn>
                  <a:cxn ang="0">
                    <a:pos x="27" y="457"/>
                  </a:cxn>
                  <a:cxn ang="0">
                    <a:pos x="15" y="447"/>
                  </a:cxn>
                  <a:cxn ang="0">
                    <a:pos x="15" y="418"/>
                  </a:cxn>
                  <a:cxn ang="0">
                    <a:pos x="45" y="391"/>
                  </a:cxn>
                  <a:cxn ang="0">
                    <a:pos x="68" y="377"/>
                  </a:cxn>
                  <a:cxn ang="0">
                    <a:pos x="87" y="369"/>
                  </a:cxn>
                  <a:cxn ang="0">
                    <a:pos x="104" y="357"/>
                  </a:cxn>
                  <a:cxn ang="0">
                    <a:pos x="114" y="334"/>
                  </a:cxn>
                  <a:cxn ang="0">
                    <a:pos x="98" y="315"/>
                  </a:cxn>
                  <a:cxn ang="0">
                    <a:pos x="73" y="303"/>
                  </a:cxn>
                  <a:cxn ang="0">
                    <a:pos x="53" y="288"/>
                  </a:cxn>
                  <a:cxn ang="0">
                    <a:pos x="40" y="269"/>
                  </a:cxn>
                  <a:cxn ang="0">
                    <a:pos x="38" y="236"/>
                  </a:cxn>
                  <a:cxn ang="0">
                    <a:pos x="53" y="195"/>
                  </a:cxn>
                  <a:cxn ang="0">
                    <a:pos x="77" y="157"/>
                  </a:cxn>
                  <a:cxn ang="0">
                    <a:pos x="104" y="121"/>
                  </a:cxn>
                  <a:cxn ang="0">
                    <a:pos x="139" y="88"/>
                  </a:cxn>
                  <a:cxn ang="0">
                    <a:pos x="178" y="59"/>
                  </a:cxn>
                  <a:cxn ang="0">
                    <a:pos x="221" y="35"/>
                  </a:cxn>
                  <a:cxn ang="0">
                    <a:pos x="265" y="20"/>
                  </a:cxn>
                  <a:cxn ang="0">
                    <a:pos x="311" y="9"/>
                  </a:cxn>
                  <a:cxn ang="0">
                    <a:pos x="357" y="6"/>
                  </a:cxn>
                  <a:cxn ang="0">
                    <a:pos x="405" y="6"/>
                  </a:cxn>
                  <a:cxn ang="0">
                    <a:pos x="421" y="6"/>
                  </a:cxn>
                  <a:cxn ang="0">
                    <a:pos x="421" y="6"/>
                  </a:cxn>
                </a:cxnLst>
                <a:rect l="0" t="0" r="r" b="b"/>
                <a:pathLst>
                  <a:path w="421" h="476">
                    <a:moveTo>
                      <a:pt x="421" y="6"/>
                    </a:moveTo>
                    <a:lnTo>
                      <a:pt x="403" y="4"/>
                    </a:lnTo>
                    <a:lnTo>
                      <a:pt x="385" y="2"/>
                    </a:lnTo>
                    <a:lnTo>
                      <a:pt x="368" y="1"/>
                    </a:lnTo>
                    <a:lnTo>
                      <a:pt x="351" y="0"/>
                    </a:lnTo>
                    <a:lnTo>
                      <a:pt x="334" y="0"/>
                    </a:lnTo>
                    <a:lnTo>
                      <a:pt x="317" y="1"/>
                    </a:lnTo>
                    <a:lnTo>
                      <a:pt x="300" y="2"/>
                    </a:lnTo>
                    <a:lnTo>
                      <a:pt x="284" y="4"/>
                    </a:lnTo>
                    <a:lnTo>
                      <a:pt x="268" y="7"/>
                    </a:lnTo>
                    <a:lnTo>
                      <a:pt x="252" y="9"/>
                    </a:lnTo>
                    <a:lnTo>
                      <a:pt x="236" y="14"/>
                    </a:lnTo>
                    <a:lnTo>
                      <a:pt x="220" y="20"/>
                    </a:lnTo>
                    <a:lnTo>
                      <a:pt x="205" y="25"/>
                    </a:lnTo>
                    <a:lnTo>
                      <a:pt x="189" y="32"/>
                    </a:lnTo>
                    <a:lnTo>
                      <a:pt x="172" y="39"/>
                    </a:lnTo>
                    <a:lnTo>
                      <a:pt x="156" y="49"/>
                    </a:lnTo>
                    <a:lnTo>
                      <a:pt x="130" y="66"/>
                    </a:lnTo>
                    <a:lnTo>
                      <a:pt x="103" y="87"/>
                    </a:lnTo>
                    <a:lnTo>
                      <a:pt x="78" y="110"/>
                    </a:lnTo>
                    <a:lnTo>
                      <a:pt x="55" y="135"/>
                    </a:lnTo>
                    <a:lnTo>
                      <a:pt x="35" y="163"/>
                    </a:lnTo>
                    <a:lnTo>
                      <a:pt x="18" y="193"/>
                    </a:lnTo>
                    <a:lnTo>
                      <a:pt x="7" y="224"/>
                    </a:lnTo>
                    <a:lnTo>
                      <a:pt x="0" y="255"/>
                    </a:lnTo>
                    <a:lnTo>
                      <a:pt x="0" y="267"/>
                    </a:lnTo>
                    <a:lnTo>
                      <a:pt x="1" y="279"/>
                    </a:lnTo>
                    <a:lnTo>
                      <a:pt x="3" y="290"/>
                    </a:lnTo>
                    <a:lnTo>
                      <a:pt x="8" y="301"/>
                    </a:lnTo>
                    <a:lnTo>
                      <a:pt x="13" y="311"/>
                    </a:lnTo>
                    <a:lnTo>
                      <a:pt x="22" y="319"/>
                    </a:lnTo>
                    <a:lnTo>
                      <a:pt x="32" y="326"/>
                    </a:lnTo>
                    <a:lnTo>
                      <a:pt x="43" y="332"/>
                    </a:lnTo>
                    <a:lnTo>
                      <a:pt x="49" y="333"/>
                    </a:lnTo>
                    <a:lnTo>
                      <a:pt x="55" y="335"/>
                    </a:lnTo>
                    <a:lnTo>
                      <a:pt x="60" y="337"/>
                    </a:lnTo>
                    <a:lnTo>
                      <a:pt x="65" y="338"/>
                    </a:lnTo>
                    <a:lnTo>
                      <a:pt x="71" y="338"/>
                    </a:lnTo>
                    <a:lnTo>
                      <a:pt x="77" y="339"/>
                    </a:lnTo>
                    <a:lnTo>
                      <a:pt x="83" y="340"/>
                    </a:lnTo>
                    <a:lnTo>
                      <a:pt x="88" y="340"/>
                    </a:lnTo>
                    <a:lnTo>
                      <a:pt x="89" y="343"/>
                    </a:lnTo>
                    <a:lnTo>
                      <a:pt x="89" y="347"/>
                    </a:lnTo>
                    <a:lnTo>
                      <a:pt x="89" y="350"/>
                    </a:lnTo>
                    <a:lnTo>
                      <a:pt x="91" y="354"/>
                    </a:lnTo>
                    <a:lnTo>
                      <a:pt x="87" y="356"/>
                    </a:lnTo>
                    <a:lnTo>
                      <a:pt x="84" y="358"/>
                    </a:lnTo>
                    <a:lnTo>
                      <a:pt x="80" y="361"/>
                    </a:lnTo>
                    <a:lnTo>
                      <a:pt x="77" y="362"/>
                    </a:lnTo>
                    <a:lnTo>
                      <a:pt x="71" y="364"/>
                    </a:lnTo>
                    <a:lnTo>
                      <a:pt x="65" y="368"/>
                    </a:lnTo>
                    <a:lnTo>
                      <a:pt x="61" y="371"/>
                    </a:lnTo>
                    <a:lnTo>
                      <a:pt x="55" y="375"/>
                    </a:lnTo>
                    <a:lnTo>
                      <a:pt x="46" y="380"/>
                    </a:lnTo>
                    <a:lnTo>
                      <a:pt x="38" y="386"/>
                    </a:lnTo>
                    <a:lnTo>
                      <a:pt x="30" y="392"/>
                    </a:lnTo>
                    <a:lnTo>
                      <a:pt x="23" y="399"/>
                    </a:lnTo>
                    <a:lnTo>
                      <a:pt x="17" y="407"/>
                    </a:lnTo>
                    <a:lnTo>
                      <a:pt x="11" y="415"/>
                    </a:lnTo>
                    <a:lnTo>
                      <a:pt x="7" y="424"/>
                    </a:lnTo>
                    <a:lnTo>
                      <a:pt x="3" y="434"/>
                    </a:lnTo>
                    <a:lnTo>
                      <a:pt x="2" y="444"/>
                    </a:lnTo>
                    <a:lnTo>
                      <a:pt x="4" y="451"/>
                    </a:lnTo>
                    <a:lnTo>
                      <a:pt x="9" y="456"/>
                    </a:lnTo>
                    <a:lnTo>
                      <a:pt x="17" y="462"/>
                    </a:lnTo>
                    <a:lnTo>
                      <a:pt x="25" y="467"/>
                    </a:lnTo>
                    <a:lnTo>
                      <a:pt x="34" y="470"/>
                    </a:lnTo>
                    <a:lnTo>
                      <a:pt x="42" y="474"/>
                    </a:lnTo>
                    <a:lnTo>
                      <a:pt x="49" y="476"/>
                    </a:lnTo>
                    <a:lnTo>
                      <a:pt x="50" y="476"/>
                    </a:lnTo>
                    <a:lnTo>
                      <a:pt x="51" y="474"/>
                    </a:lnTo>
                    <a:lnTo>
                      <a:pt x="51" y="472"/>
                    </a:lnTo>
                    <a:lnTo>
                      <a:pt x="50" y="471"/>
                    </a:lnTo>
                    <a:lnTo>
                      <a:pt x="46" y="468"/>
                    </a:lnTo>
                    <a:lnTo>
                      <a:pt x="41" y="466"/>
                    </a:lnTo>
                    <a:lnTo>
                      <a:pt x="36" y="463"/>
                    </a:lnTo>
                    <a:lnTo>
                      <a:pt x="32" y="460"/>
                    </a:lnTo>
                    <a:lnTo>
                      <a:pt x="27" y="457"/>
                    </a:lnTo>
                    <a:lnTo>
                      <a:pt x="23" y="454"/>
                    </a:lnTo>
                    <a:lnTo>
                      <a:pt x="18" y="451"/>
                    </a:lnTo>
                    <a:lnTo>
                      <a:pt x="15" y="447"/>
                    </a:lnTo>
                    <a:lnTo>
                      <a:pt x="9" y="438"/>
                    </a:lnTo>
                    <a:lnTo>
                      <a:pt x="9" y="428"/>
                    </a:lnTo>
                    <a:lnTo>
                      <a:pt x="15" y="418"/>
                    </a:lnTo>
                    <a:lnTo>
                      <a:pt x="23" y="408"/>
                    </a:lnTo>
                    <a:lnTo>
                      <a:pt x="34" y="399"/>
                    </a:lnTo>
                    <a:lnTo>
                      <a:pt x="45" y="391"/>
                    </a:lnTo>
                    <a:lnTo>
                      <a:pt x="55" y="385"/>
                    </a:lnTo>
                    <a:lnTo>
                      <a:pt x="62" y="380"/>
                    </a:lnTo>
                    <a:lnTo>
                      <a:pt x="68" y="377"/>
                    </a:lnTo>
                    <a:lnTo>
                      <a:pt x="75" y="375"/>
                    </a:lnTo>
                    <a:lnTo>
                      <a:pt x="81" y="372"/>
                    </a:lnTo>
                    <a:lnTo>
                      <a:pt x="87" y="369"/>
                    </a:lnTo>
                    <a:lnTo>
                      <a:pt x="94" y="365"/>
                    </a:lnTo>
                    <a:lnTo>
                      <a:pt x="100" y="362"/>
                    </a:lnTo>
                    <a:lnTo>
                      <a:pt x="104" y="357"/>
                    </a:lnTo>
                    <a:lnTo>
                      <a:pt x="109" y="351"/>
                    </a:lnTo>
                    <a:lnTo>
                      <a:pt x="113" y="342"/>
                    </a:lnTo>
                    <a:lnTo>
                      <a:pt x="114" y="334"/>
                    </a:lnTo>
                    <a:lnTo>
                      <a:pt x="110" y="327"/>
                    </a:lnTo>
                    <a:lnTo>
                      <a:pt x="104" y="319"/>
                    </a:lnTo>
                    <a:lnTo>
                      <a:pt x="98" y="315"/>
                    </a:lnTo>
                    <a:lnTo>
                      <a:pt x="89" y="310"/>
                    </a:lnTo>
                    <a:lnTo>
                      <a:pt x="81" y="307"/>
                    </a:lnTo>
                    <a:lnTo>
                      <a:pt x="73" y="303"/>
                    </a:lnTo>
                    <a:lnTo>
                      <a:pt x="65" y="298"/>
                    </a:lnTo>
                    <a:lnTo>
                      <a:pt x="58" y="294"/>
                    </a:lnTo>
                    <a:lnTo>
                      <a:pt x="53" y="288"/>
                    </a:lnTo>
                    <a:lnTo>
                      <a:pt x="47" y="282"/>
                    </a:lnTo>
                    <a:lnTo>
                      <a:pt x="43" y="275"/>
                    </a:lnTo>
                    <a:lnTo>
                      <a:pt x="40" y="269"/>
                    </a:lnTo>
                    <a:lnTo>
                      <a:pt x="38" y="259"/>
                    </a:lnTo>
                    <a:lnTo>
                      <a:pt x="36" y="250"/>
                    </a:lnTo>
                    <a:lnTo>
                      <a:pt x="38" y="236"/>
                    </a:lnTo>
                    <a:lnTo>
                      <a:pt x="40" y="222"/>
                    </a:lnTo>
                    <a:lnTo>
                      <a:pt x="46" y="209"/>
                    </a:lnTo>
                    <a:lnTo>
                      <a:pt x="53" y="195"/>
                    </a:lnTo>
                    <a:lnTo>
                      <a:pt x="61" y="182"/>
                    </a:lnTo>
                    <a:lnTo>
                      <a:pt x="69" y="168"/>
                    </a:lnTo>
                    <a:lnTo>
                      <a:pt x="77" y="157"/>
                    </a:lnTo>
                    <a:lnTo>
                      <a:pt x="85" y="145"/>
                    </a:lnTo>
                    <a:lnTo>
                      <a:pt x="94" y="133"/>
                    </a:lnTo>
                    <a:lnTo>
                      <a:pt x="104" y="121"/>
                    </a:lnTo>
                    <a:lnTo>
                      <a:pt x="116" y="110"/>
                    </a:lnTo>
                    <a:lnTo>
                      <a:pt x="127" y="98"/>
                    </a:lnTo>
                    <a:lnTo>
                      <a:pt x="139" y="88"/>
                    </a:lnTo>
                    <a:lnTo>
                      <a:pt x="152" y="77"/>
                    </a:lnTo>
                    <a:lnTo>
                      <a:pt x="164" y="68"/>
                    </a:lnTo>
                    <a:lnTo>
                      <a:pt x="178" y="59"/>
                    </a:lnTo>
                    <a:lnTo>
                      <a:pt x="192" y="50"/>
                    </a:lnTo>
                    <a:lnTo>
                      <a:pt x="207" y="43"/>
                    </a:lnTo>
                    <a:lnTo>
                      <a:pt x="221" y="35"/>
                    </a:lnTo>
                    <a:lnTo>
                      <a:pt x="236" y="29"/>
                    </a:lnTo>
                    <a:lnTo>
                      <a:pt x="250" y="24"/>
                    </a:lnTo>
                    <a:lnTo>
                      <a:pt x="265" y="20"/>
                    </a:lnTo>
                    <a:lnTo>
                      <a:pt x="279" y="15"/>
                    </a:lnTo>
                    <a:lnTo>
                      <a:pt x="294" y="12"/>
                    </a:lnTo>
                    <a:lnTo>
                      <a:pt x="311" y="9"/>
                    </a:lnTo>
                    <a:lnTo>
                      <a:pt x="326" y="8"/>
                    </a:lnTo>
                    <a:lnTo>
                      <a:pt x="341" y="7"/>
                    </a:lnTo>
                    <a:lnTo>
                      <a:pt x="357" y="6"/>
                    </a:lnTo>
                    <a:lnTo>
                      <a:pt x="373" y="6"/>
                    </a:lnTo>
                    <a:lnTo>
                      <a:pt x="389" y="6"/>
                    </a:lnTo>
                    <a:lnTo>
                      <a:pt x="405" y="6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03"/>
              <p:cNvSpPr>
                <a:spLocks/>
              </p:cNvSpPr>
              <p:nvPr/>
            </p:nvSpPr>
            <p:spPr bwMode="auto">
              <a:xfrm>
                <a:off x="4973" y="2615"/>
                <a:ext cx="90" cy="162"/>
              </a:xfrm>
              <a:custGeom>
                <a:avLst/>
                <a:gdLst/>
                <a:ahLst/>
                <a:cxnLst>
                  <a:cxn ang="0">
                    <a:pos x="160" y="246"/>
                  </a:cxn>
                  <a:cxn ang="0">
                    <a:pos x="155" y="235"/>
                  </a:cxn>
                  <a:cxn ang="0">
                    <a:pos x="148" y="225"/>
                  </a:cxn>
                  <a:cxn ang="0">
                    <a:pos x="141" y="214"/>
                  </a:cxn>
                  <a:cxn ang="0">
                    <a:pos x="134" y="204"/>
                  </a:cxn>
                  <a:cxn ang="0">
                    <a:pos x="126" y="195"/>
                  </a:cxn>
                  <a:cxn ang="0">
                    <a:pos x="118" y="184"/>
                  </a:cxn>
                  <a:cxn ang="0">
                    <a:pos x="110" y="175"/>
                  </a:cxn>
                  <a:cxn ang="0">
                    <a:pos x="103" y="165"/>
                  </a:cxn>
                  <a:cxn ang="0">
                    <a:pos x="96" y="155"/>
                  </a:cxn>
                  <a:cxn ang="0">
                    <a:pos x="88" y="146"/>
                  </a:cxn>
                  <a:cxn ang="0">
                    <a:pos x="80" y="138"/>
                  </a:cxn>
                  <a:cxn ang="0">
                    <a:pos x="73" y="129"/>
                  </a:cxn>
                  <a:cxn ang="0">
                    <a:pos x="65" y="121"/>
                  </a:cxn>
                  <a:cxn ang="0">
                    <a:pos x="57" y="112"/>
                  </a:cxn>
                  <a:cxn ang="0">
                    <a:pos x="50" y="102"/>
                  </a:cxn>
                  <a:cxn ang="0">
                    <a:pos x="43" y="93"/>
                  </a:cxn>
                  <a:cxn ang="0">
                    <a:pos x="36" y="83"/>
                  </a:cxn>
                  <a:cxn ang="0">
                    <a:pos x="29" y="71"/>
                  </a:cxn>
                  <a:cxn ang="0">
                    <a:pos x="23" y="61"/>
                  </a:cxn>
                  <a:cxn ang="0">
                    <a:pos x="19" y="49"/>
                  </a:cxn>
                  <a:cxn ang="0">
                    <a:pos x="14" y="38"/>
                  </a:cxn>
                  <a:cxn ang="0">
                    <a:pos x="11" y="25"/>
                  </a:cxn>
                  <a:cxn ang="0">
                    <a:pos x="7" y="14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4" y="25"/>
                  </a:cxn>
                  <a:cxn ang="0">
                    <a:pos x="10" y="46"/>
                  </a:cxn>
                  <a:cxn ang="0">
                    <a:pos x="19" y="66"/>
                  </a:cxn>
                  <a:cxn ang="0">
                    <a:pos x="29" y="84"/>
                  </a:cxn>
                  <a:cxn ang="0">
                    <a:pos x="42" y="102"/>
                  </a:cxn>
                  <a:cxn ang="0">
                    <a:pos x="54" y="120"/>
                  </a:cxn>
                  <a:cxn ang="0">
                    <a:pos x="69" y="136"/>
                  </a:cxn>
                  <a:cxn ang="0">
                    <a:pos x="84" y="152"/>
                  </a:cxn>
                  <a:cxn ang="0">
                    <a:pos x="92" y="161"/>
                  </a:cxn>
                  <a:cxn ang="0">
                    <a:pos x="102" y="170"/>
                  </a:cxn>
                  <a:cxn ang="0">
                    <a:pos x="110" y="180"/>
                  </a:cxn>
                  <a:cxn ang="0">
                    <a:pos x="118" y="189"/>
                  </a:cxn>
                  <a:cxn ang="0">
                    <a:pos x="126" y="199"/>
                  </a:cxn>
                  <a:cxn ang="0">
                    <a:pos x="133" y="208"/>
                  </a:cxn>
                  <a:cxn ang="0">
                    <a:pos x="140" y="219"/>
                  </a:cxn>
                  <a:cxn ang="0">
                    <a:pos x="147" y="229"/>
                  </a:cxn>
                  <a:cxn ang="0">
                    <a:pos x="160" y="257"/>
                  </a:cxn>
                  <a:cxn ang="0">
                    <a:pos x="171" y="288"/>
                  </a:cxn>
                  <a:cxn ang="0">
                    <a:pos x="178" y="313"/>
                  </a:cxn>
                  <a:cxn ang="0">
                    <a:pos x="180" y="324"/>
                  </a:cxn>
                  <a:cxn ang="0">
                    <a:pos x="179" y="314"/>
                  </a:cxn>
                  <a:cxn ang="0">
                    <a:pos x="175" y="294"/>
                  </a:cxn>
                  <a:cxn ang="0">
                    <a:pos x="169" y="268"/>
                  </a:cxn>
                  <a:cxn ang="0">
                    <a:pos x="160" y="246"/>
                  </a:cxn>
                </a:cxnLst>
                <a:rect l="0" t="0" r="r" b="b"/>
                <a:pathLst>
                  <a:path w="180" h="324">
                    <a:moveTo>
                      <a:pt x="160" y="246"/>
                    </a:moveTo>
                    <a:lnTo>
                      <a:pt x="155" y="235"/>
                    </a:lnTo>
                    <a:lnTo>
                      <a:pt x="148" y="225"/>
                    </a:lnTo>
                    <a:lnTo>
                      <a:pt x="141" y="214"/>
                    </a:lnTo>
                    <a:lnTo>
                      <a:pt x="134" y="204"/>
                    </a:lnTo>
                    <a:lnTo>
                      <a:pt x="126" y="195"/>
                    </a:lnTo>
                    <a:lnTo>
                      <a:pt x="118" y="184"/>
                    </a:lnTo>
                    <a:lnTo>
                      <a:pt x="110" y="175"/>
                    </a:lnTo>
                    <a:lnTo>
                      <a:pt x="103" y="165"/>
                    </a:lnTo>
                    <a:lnTo>
                      <a:pt x="96" y="155"/>
                    </a:lnTo>
                    <a:lnTo>
                      <a:pt x="88" y="146"/>
                    </a:lnTo>
                    <a:lnTo>
                      <a:pt x="80" y="138"/>
                    </a:lnTo>
                    <a:lnTo>
                      <a:pt x="73" y="129"/>
                    </a:lnTo>
                    <a:lnTo>
                      <a:pt x="65" y="121"/>
                    </a:lnTo>
                    <a:lnTo>
                      <a:pt x="57" y="112"/>
                    </a:lnTo>
                    <a:lnTo>
                      <a:pt x="50" y="102"/>
                    </a:lnTo>
                    <a:lnTo>
                      <a:pt x="43" y="93"/>
                    </a:lnTo>
                    <a:lnTo>
                      <a:pt x="36" y="83"/>
                    </a:lnTo>
                    <a:lnTo>
                      <a:pt x="29" y="71"/>
                    </a:lnTo>
                    <a:lnTo>
                      <a:pt x="23" y="61"/>
                    </a:lnTo>
                    <a:lnTo>
                      <a:pt x="19" y="49"/>
                    </a:lnTo>
                    <a:lnTo>
                      <a:pt x="14" y="38"/>
                    </a:lnTo>
                    <a:lnTo>
                      <a:pt x="11" y="25"/>
                    </a:lnTo>
                    <a:lnTo>
                      <a:pt x="7" y="14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4" y="25"/>
                    </a:lnTo>
                    <a:lnTo>
                      <a:pt x="10" y="46"/>
                    </a:lnTo>
                    <a:lnTo>
                      <a:pt x="19" y="66"/>
                    </a:lnTo>
                    <a:lnTo>
                      <a:pt x="29" y="84"/>
                    </a:lnTo>
                    <a:lnTo>
                      <a:pt x="42" y="102"/>
                    </a:lnTo>
                    <a:lnTo>
                      <a:pt x="54" y="120"/>
                    </a:lnTo>
                    <a:lnTo>
                      <a:pt x="69" y="136"/>
                    </a:lnTo>
                    <a:lnTo>
                      <a:pt x="84" y="152"/>
                    </a:lnTo>
                    <a:lnTo>
                      <a:pt x="92" y="161"/>
                    </a:lnTo>
                    <a:lnTo>
                      <a:pt x="102" y="170"/>
                    </a:lnTo>
                    <a:lnTo>
                      <a:pt x="110" y="180"/>
                    </a:lnTo>
                    <a:lnTo>
                      <a:pt x="118" y="189"/>
                    </a:lnTo>
                    <a:lnTo>
                      <a:pt x="126" y="199"/>
                    </a:lnTo>
                    <a:lnTo>
                      <a:pt x="133" y="208"/>
                    </a:lnTo>
                    <a:lnTo>
                      <a:pt x="140" y="219"/>
                    </a:lnTo>
                    <a:lnTo>
                      <a:pt x="147" y="229"/>
                    </a:lnTo>
                    <a:lnTo>
                      <a:pt x="160" y="257"/>
                    </a:lnTo>
                    <a:lnTo>
                      <a:pt x="171" y="288"/>
                    </a:lnTo>
                    <a:lnTo>
                      <a:pt x="178" y="313"/>
                    </a:lnTo>
                    <a:lnTo>
                      <a:pt x="180" y="324"/>
                    </a:lnTo>
                    <a:lnTo>
                      <a:pt x="179" y="314"/>
                    </a:lnTo>
                    <a:lnTo>
                      <a:pt x="175" y="294"/>
                    </a:lnTo>
                    <a:lnTo>
                      <a:pt x="169" y="268"/>
                    </a:lnTo>
                    <a:lnTo>
                      <a:pt x="160" y="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04"/>
              <p:cNvSpPr>
                <a:spLocks/>
              </p:cNvSpPr>
              <p:nvPr/>
            </p:nvSpPr>
            <p:spPr bwMode="auto">
              <a:xfrm>
                <a:off x="5006" y="2568"/>
                <a:ext cx="53" cy="337"/>
              </a:xfrm>
              <a:custGeom>
                <a:avLst/>
                <a:gdLst/>
                <a:ahLst/>
                <a:cxnLst>
                  <a:cxn ang="0">
                    <a:pos x="36" y="672"/>
                  </a:cxn>
                  <a:cxn ang="0">
                    <a:pos x="52" y="637"/>
                  </a:cxn>
                  <a:cxn ang="0">
                    <a:pos x="68" y="599"/>
                  </a:cxn>
                  <a:cxn ang="0">
                    <a:pos x="81" y="558"/>
                  </a:cxn>
                  <a:cxn ang="0">
                    <a:pos x="92" y="516"/>
                  </a:cxn>
                  <a:cxn ang="0">
                    <a:pos x="100" y="472"/>
                  </a:cxn>
                  <a:cxn ang="0">
                    <a:pos x="105" y="426"/>
                  </a:cxn>
                  <a:cxn ang="0">
                    <a:pos x="107" y="379"/>
                  </a:cxn>
                  <a:cxn ang="0">
                    <a:pos x="105" y="329"/>
                  </a:cxn>
                  <a:cxn ang="0">
                    <a:pos x="100" y="286"/>
                  </a:cxn>
                  <a:cxn ang="0">
                    <a:pos x="93" y="244"/>
                  </a:cxn>
                  <a:cxn ang="0">
                    <a:pos x="84" y="201"/>
                  </a:cxn>
                  <a:cxn ang="0">
                    <a:pos x="73" y="159"/>
                  </a:cxn>
                  <a:cxn ang="0">
                    <a:pos x="59" y="117"/>
                  </a:cxn>
                  <a:cxn ang="0">
                    <a:pos x="43" y="77"/>
                  </a:cxn>
                  <a:cxn ang="0">
                    <a:pos x="24" y="39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8" y="22"/>
                  </a:cxn>
                  <a:cxn ang="0">
                    <a:pos x="16" y="38"/>
                  </a:cxn>
                  <a:cxn ang="0">
                    <a:pos x="24" y="54"/>
                  </a:cxn>
                  <a:cxn ang="0">
                    <a:pos x="32" y="70"/>
                  </a:cxn>
                  <a:cxn ang="0">
                    <a:pos x="40" y="86"/>
                  </a:cxn>
                  <a:cxn ang="0">
                    <a:pos x="47" y="102"/>
                  </a:cxn>
                  <a:cxn ang="0">
                    <a:pos x="54" y="119"/>
                  </a:cxn>
                  <a:cxn ang="0">
                    <a:pos x="61" y="137"/>
                  </a:cxn>
                  <a:cxn ang="0">
                    <a:pos x="68" y="157"/>
                  </a:cxn>
                  <a:cxn ang="0">
                    <a:pos x="74" y="178"/>
                  </a:cxn>
                  <a:cxn ang="0">
                    <a:pos x="79" y="200"/>
                  </a:cxn>
                  <a:cxn ang="0">
                    <a:pos x="84" y="221"/>
                  </a:cxn>
                  <a:cxn ang="0">
                    <a:pos x="89" y="243"/>
                  </a:cxn>
                  <a:cxn ang="0">
                    <a:pos x="93" y="265"/>
                  </a:cxn>
                  <a:cxn ang="0">
                    <a:pos x="97" y="286"/>
                  </a:cxn>
                  <a:cxn ang="0">
                    <a:pos x="99" y="308"/>
                  </a:cxn>
                  <a:cxn ang="0">
                    <a:pos x="103" y="354"/>
                  </a:cxn>
                  <a:cxn ang="0">
                    <a:pos x="103" y="402"/>
                  </a:cxn>
                  <a:cxn ang="0">
                    <a:pos x="99" y="448"/>
                  </a:cxn>
                  <a:cxn ang="0">
                    <a:pos x="92" y="494"/>
                  </a:cxn>
                  <a:cxn ang="0">
                    <a:pos x="82" y="540"/>
                  </a:cxn>
                  <a:cxn ang="0">
                    <a:pos x="69" y="585"/>
                  </a:cxn>
                  <a:cxn ang="0">
                    <a:pos x="53" y="630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6" y="672"/>
                  </a:cxn>
                  <a:cxn ang="0">
                    <a:pos x="36" y="672"/>
                  </a:cxn>
                </a:cxnLst>
                <a:rect l="0" t="0" r="r" b="b"/>
                <a:pathLst>
                  <a:path w="107" h="672">
                    <a:moveTo>
                      <a:pt x="36" y="672"/>
                    </a:moveTo>
                    <a:lnTo>
                      <a:pt x="52" y="637"/>
                    </a:lnTo>
                    <a:lnTo>
                      <a:pt x="68" y="599"/>
                    </a:lnTo>
                    <a:lnTo>
                      <a:pt x="81" y="558"/>
                    </a:lnTo>
                    <a:lnTo>
                      <a:pt x="92" y="516"/>
                    </a:lnTo>
                    <a:lnTo>
                      <a:pt x="100" y="472"/>
                    </a:lnTo>
                    <a:lnTo>
                      <a:pt x="105" y="426"/>
                    </a:lnTo>
                    <a:lnTo>
                      <a:pt x="107" y="379"/>
                    </a:lnTo>
                    <a:lnTo>
                      <a:pt x="105" y="329"/>
                    </a:lnTo>
                    <a:lnTo>
                      <a:pt x="100" y="286"/>
                    </a:lnTo>
                    <a:lnTo>
                      <a:pt x="93" y="244"/>
                    </a:lnTo>
                    <a:lnTo>
                      <a:pt x="84" y="201"/>
                    </a:lnTo>
                    <a:lnTo>
                      <a:pt x="73" y="159"/>
                    </a:lnTo>
                    <a:lnTo>
                      <a:pt x="59" y="117"/>
                    </a:lnTo>
                    <a:lnTo>
                      <a:pt x="43" y="77"/>
                    </a:lnTo>
                    <a:lnTo>
                      <a:pt x="24" y="39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8" y="22"/>
                    </a:lnTo>
                    <a:lnTo>
                      <a:pt x="16" y="38"/>
                    </a:lnTo>
                    <a:lnTo>
                      <a:pt x="24" y="54"/>
                    </a:lnTo>
                    <a:lnTo>
                      <a:pt x="32" y="70"/>
                    </a:lnTo>
                    <a:lnTo>
                      <a:pt x="40" y="86"/>
                    </a:lnTo>
                    <a:lnTo>
                      <a:pt x="47" y="102"/>
                    </a:lnTo>
                    <a:lnTo>
                      <a:pt x="54" y="119"/>
                    </a:lnTo>
                    <a:lnTo>
                      <a:pt x="61" y="137"/>
                    </a:lnTo>
                    <a:lnTo>
                      <a:pt x="68" y="157"/>
                    </a:lnTo>
                    <a:lnTo>
                      <a:pt x="74" y="178"/>
                    </a:lnTo>
                    <a:lnTo>
                      <a:pt x="79" y="200"/>
                    </a:lnTo>
                    <a:lnTo>
                      <a:pt x="84" y="221"/>
                    </a:lnTo>
                    <a:lnTo>
                      <a:pt x="89" y="243"/>
                    </a:lnTo>
                    <a:lnTo>
                      <a:pt x="93" y="265"/>
                    </a:lnTo>
                    <a:lnTo>
                      <a:pt x="97" y="286"/>
                    </a:lnTo>
                    <a:lnTo>
                      <a:pt x="99" y="308"/>
                    </a:lnTo>
                    <a:lnTo>
                      <a:pt x="103" y="354"/>
                    </a:lnTo>
                    <a:lnTo>
                      <a:pt x="103" y="402"/>
                    </a:lnTo>
                    <a:lnTo>
                      <a:pt x="99" y="448"/>
                    </a:lnTo>
                    <a:lnTo>
                      <a:pt x="92" y="494"/>
                    </a:lnTo>
                    <a:lnTo>
                      <a:pt x="82" y="540"/>
                    </a:lnTo>
                    <a:lnTo>
                      <a:pt x="69" y="585"/>
                    </a:lnTo>
                    <a:lnTo>
                      <a:pt x="53" y="630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6" y="672"/>
                    </a:lnTo>
                    <a:lnTo>
                      <a:pt x="36" y="6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3" name="Group 105"/>
              <p:cNvGrpSpPr>
                <a:grpSpLocks/>
              </p:cNvGrpSpPr>
              <p:nvPr/>
            </p:nvGrpSpPr>
            <p:grpSpPr bwMode="auto">
              <a:xfrm rot="2925846" flipV="1">
                <a:off x="4571" y="2590"/>
                <a:ext cx="124" cy="61"/>
                <a:chOff x="4247" y="2662"/>
                <a:chExt cx="243" cy="118"/>
              </a:xfrm>
            </p:grpSpPr>
            <p:sp>
              <p:nvSpPr>
                <p:cNvPr id="294" name="Freeform 10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Freeform 10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Freeform 10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Freeform 10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11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Freeform 11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Freeform 11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Freeform 11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Freeform 11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11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0" name="AutoShape 120"/>
            <p:cNvSpPr>
              <a:spLocks noChangeAspect="1" noChangeArrowheads="1" noTextEdit="1"/>
            </p:cNvSpPr>
            <p:nvPr/>
          </p:nvSpPr>
          <p:spPr bwMode="auto">
            <a:xfrm>
              <a:off x="0" y="1371600"/>
              <a:ext cx="15843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4" name="Group 165"/>
          <p:cNvGrpSpPr/>
          <p:nvPr/>
        </p:nvGrpSpPr>
        <p:grpSpPr>
          <a:xfrm>
            <a:off x="5181600" y="990600"/>
            <a:ext cx="3429000" cy="1949450"/>
            <a:chOff x="5502470" y="1219200"/>
            <a:chExt cx="3429000" cy="1949450"/>
          </a:xfrm>
        </p:grpSpPr>
        <p:pic>
          <p:nvPicPr>
            <p:cNvPr id="305" name="Picture 119" descr="j029744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6019800" y="1447800"/>
              <a:ext cx="1835150" cy="1720850"/>
            </a:xfrm>
            <a:prstGeom prst="rect">
              <a:avLst/>
            </a:prstGeom>
            <a:noFill/>
          </p:spPr>
        </p:pic>
        <p:pic>
          <p:nvPicPr>
            <p:cNvPr id="306" name="Picture 121" descr="MCj0396882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42643">
              <a:off x="5502470" y="2541479"/>
              <a:ext cx="779315" cy="483262"/>
            </a:xfrm>
            <a:prstGeom prst="rect">
              <a:avLst/>
            </a:prstGeom>
            <a:noFill/>
          </p:spPr>
        </p:pic>
        <p:sp>
          <p:nvSpPr>
            <p:cNvPr id="307" name="AutoShape 200"/>
            <p:cNvSpPr>
              <a:spLocks noChangeArrowheads="1"/>
            </p:cNvSpPr>
            <p:nvPr/>
          </p:nvSpPr>
          <p:spPr bwMode="auto">
            <a:xfrm>
              <a:off x="7788470" y="1219200"/>
              <a:ext cx="1143000" cy="609600"/>
            </a:xfrm>
            <a:prstGeom prst="wedgeEllipseCallout">
              <a:avLst>
                <a:gd name="adj1" fmla="val -41856"/>
                <a:gd name="adj2" fmla="val 67708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Place your right hand on scanner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8" name="Picture 197" descr="MCj039688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5943600"/>
            <a:ext cx="838200" cy="430231"/>
          </a:xfrm>
          <a:prstGeom prst="rect">
            <a:avLst/>
          </a:prstGeom>
          <a:noFill/>
        </p:spPr>
      </p:pic>
      <p:sp>
        <p:nvSpPr>
          <p:cNvPr id="344" name="Text Box 117"/>
          <p:cNvSpPr txBox="1">
            <a:spLocks noChangeArrowheads="1"/>
          </p:cNvSpPr>
          <p:nvPr/>
        </p:nvSpPr>
        <p:spPr bwMode="auto">
          <a:xfrm>
            <a:off x="6324600" y="5257800"/>
            <a:ext cx="5247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smtClean="0"/>
              <a:t>Time</a:t>
            </a:r>
            <a:endParaRPr lang="en-US" sz="1200" i="1" dirty="0"/>
          </a:p>
        </p:txBody>
      </p:sp>
      <p:sp>
        <p:nvSpPr>
          <p:cNvPr id="345" name="Left Brace 344"/>
          <p:cNvSpPr/>
          <p:nvPr/>
        </p:nvSpPr>
        <p:spPr>
          <a:xfrm rot="18163745">
            <a:off x="2992852" y="2058598"/>
            <a:ext cx="445435" cy="3191856"/>
          </a:xfrm>
          <a:prstGeom prst="leftBrace">
            <a:avLst>
              <a:gd name="adj1" fmla="val 21712"/>
              <a:gd name="adj2" fmla="val 5145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/>
          <p:cNvSpPr txBox="1"/>
          <p:nvPr/>
        </p:nvSpPr>
        <p:spPr>
          <a:xfrm>
            <a:off x="2133600" y="38862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Attempt 1</a:t>
            </a:r>
            <a:endParaRPr lang="en-US" dirty="0"/>
          </a:p>
        </p:txBody>
      </p:sp>
      <p:sp>
        <p:nvSpPr>
          <p:cNvPr id="347" name="Left Brace 346"/>
          <p:cNvSpPr/>
          <p:nvPr/>
        </p:nvSpPr>
        <p:spPr>
          <a:xfrm rot="7390138">
            <a:off x="3569893" y="976020"/>
            <a:ext cx="280323" cy="3947551"/>
          </a:xfrm>
          <a:prstGeom prst="leftBrace">
            <a:avLst>
              <a:gd name="adj1" fmla="val 21712"/>
              <a:gd name="adj2" fmla="val 5145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TextBox 347"/>
          <p:cNvSpPr txBox="1"/>
          <p:nvPr/>
        </p:nvSpPr>
        <p:spPr>
          <a:xfrm>
            <a:off x="3819230" y="23622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Opportunity1</a:t>
            </a:r>
            <a:endParaRPr lang="en-US" dirty="0"/>
          </a:p>
        </p:txBody>
      </p:sp>
      <p:sp>
        <p:nvSpPr>
          <p:cNvPr id="349" name="Left Brace 348"/>
          <p:cNvSpPr/>
          <p:nvPr/>
        </p:nvSpPr>
        <p:spPr>
          <a:xfrm rot="18163745">
            <a:off x="4602703" y="3031508"/>
            <a:ext cx="953524" cy="3754248"/>
          </a:xfrm>
          <a:prstGeom prst="leftBrace">
            <a:avLst>
              <a:gd name="adj1" fmla="val 21712"/>
              <a:gd name="adj2" fmla="val 2025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TextBox 349"/>
          <p:cNvSpPr txBox="1"/>
          <p:nvPr/>
        </p:nvSpPr>
        <p:spPr>
          <a:xfrm>
            <a:off x="3092108" y="51054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54" name="Left Brace 353"/>
          <p:cNvSpPr/>
          <p:nvPr/>
        </p:nvSpPr>
        <p:spPr>
          <a:xfrm rot="7390138">
            <a:off x="6029878" y="3668876"/>
            <a:ext cx="280323" cy="1814338"/>
          </a:xfrm>
          <a:prstGeom prst="leftBrace">
            <a:avLst>
              <a:gd name="adj1" fmla="val 21712"/>
              <a:gd name="adj2" fmla="val 5145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TextBox 354"/>
          <p:cNvSpPr txBox="1"/>
          <p:nvPr/>
        </p:nvSpPr>
        <p:spPr>
          <a:xfrm>
            <a:off x="6400800" y="41148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Opportunity2</a:t>
            </a:r>
            <a:endParaRPr lang="en-US" dirty="0"/>
          </a:p>
        </p:txBody>
      </p:sp>
      <p:sp>
        <p:nvSpPr>
          <p:cNvPr id="356" name="Left Brace 355"/>
          <p:cNvSpPr/>
          <p:nvPr/>
        </p:nvSpPr>
        <p:spPr>
          <a:xfrm rot="18163745">
            <a:off x="5561274" y="4213153"/>
            <a:ext cx="590429" cy="2312017"/>
          </a:xfrm>
          <a:prstGeom prst="leftBrace">
            <a:avLst>
              <a:gd name="adj1" fmla="val 21712"/>
              <a:gd name="adj2" fmla="val 5145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TextBox 356"/>
          <p:cNvSpPr txBox="1"/>
          <p:nvPr/>
        </p:nvSpPr>
        <p:spPr>
          <a:xfrm>
            <a:off x="4800600" y="55626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Attempt 2</a:t>
            </a:r>
            <a:endParaRPr lang="en-US" dirty="0"/>
          </a:p>
        </p:txBody>
      </p:sp>
      <p:grpSp>
        <p:nvGrpSpPr>
          <p:cNvPr id="309" name="Group 201"/>
          <p:cNvGrpSpPr>
            <a:grpSpLocks/>
          </p:cNvGrpSpPr>
          <p:nvPr/>
        </p:nvGrpSpPr>
        <p:grpSpPr bwMode="auto">
          <a:xfrm flipH="1">
            <a:off x="7467600" y="5105400"/>
            <a:ext cx="785813" cy="335134"/>
            <a:chOff x="3372" y="3431"/>
            <a:chExt cx="975" cy="416"/>
          </a:xfrm>
        </p:grpSpPr>
        <p:sp>
          <p:nvSpPr>
            <p:cNvPr id="310" name="Freeform 202"/>
            <p:cNvSpPr>
              <a:spLocks/>
            </p:cNvSpPr>
            <p:nvPr/>
          </p:nvSpPr>
          <p:spPr bwMode="auto">
            <a:xfrm>
              <a:off x="3829" y="3443"/>
              <a:ext cx="516" cy="256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63" y="141"/>
                </a:cxn>
                <a:cxn ang="0">
                  <a:pos x="85" y="136"/>
                </a:cxn>
                <a:cxn ang="0">
                  <a:pos x="114" y="127"/>
                </a:cxn>
                <a:cxn ang="0">
                  <a:pos x="147" y="116"/>
                </a:cxn>
                <a:cxn ang="0">
                  <a:pos x="181" y="102"/>
                </a:cxn>
                <a:cxn ang="0">
                  <a:pos x="214" y="86"/>
                </a:cxn>
                <a:cxn ang="0">
                  <a:pos x="243" y="68"/>
                </a:cxn>
                <a:cxn ang="0">
                  <a:pos x="279" y="38"/>
                </a:cxn>
                <a:cxn ang="0">
                  <a:pos x="326" y="10"/>
                </a:cxn>
                <a:cxn ang="0">
                  <a:pos x="373" y="0"/>
                </a:cxn>
                <a:cxn ang="0">
                  <a:pos x="418" y="8"/>
                </a:cxn>
                <a:cxn ang="0">
                  <a:pos x="458" y="38"/>
                </a:cxn>
                <a:cxn ang="0">
                  <a:pos x="490" y="81"/>
                </a:cxn>
                <a:cxn ang="0">
                  <a:pos x="495" y="131"/>
                </a:cxn>
                <a:cxn ang="0">
                  <a:pos x="464" y="176"/>
                </a:cxn>
                <a:cxn ang="0">
                  <a:pos x="408" y="203"/>
                </a:cxn>
                <a:cxn ang="0">
                  <a:pos x="361" y="216"/>
                </a:cxn>
                <a:cxn ang="0">
                  <a:pos x="309" y="227"/>
                </a:cxn>
                <a:cxn ang="0">
                  <a:pos x="256" y="235"/>
                </a:cxn>
                <a:cxn ang="0">
                  <a:pos x="207" y="239"/>
                </a:cxn>
                <a:cxn ang="0">
                  <a:pos x="164" y="243"/>
                </a:cxn>
                <a:cxn ang="0">
                  <a:pos x="130" y="244"/>
                </a:cxn>
                <a:cxn ang="0">
                  <a:pos x="109" y="245"/>
                </a:cxn>
                <a:cxn ang="0">
                  <a:pos x="100" y="245"/>
                </a:cxn>
                <a:cxn ang="0">
                  <a:pos x="83" y="243"/>
                </a:cxn>
                <a:cxn ang="0">
                  <a:pos x="59" y="237"/>
                </a:cxn>
                <a:cxn ang="0">
                  <a:pos x="33" y="229"/>
                </a:cxn>
                <a:cxn ang="0">
                  <a:pos x="12" y="217"/>
                </a:cxn>
                <a:cxn ang="0">
                  <a:pos x="0" y="202"/>
                </a:cxn>
                <a:cxn ang="0">
                  <a:pos x="4" y="183"/>
                </a:cxn>
                <a:cxn ang="0">
                  <a:pos x="28" y="159"/>
                </a:cxn>
              </a:cxnLst>
              <a:rect l="0" t="0" r="r" b="b"/>
              <a:pathLst>
                <a:path w="496" h="245">
                  <a:moveTo>
                    <a:pt x="50" y="145"/>
                  </a:moveTo>
                  <a:lnTo>
                    <a:pt x="51" y="145"/>
                  </a:lnTo>
                  <a:lnTo>
                    <a:pt x="57" y="144"/>
                  </a:lnTo>
                  <a:lnTo>
                    <a:pt x="63" y="141"/>
                  </a:lnTo>
                  <a:lnTo>
                    <a:pt x="74" y="139"/>
                  </a:lnTo>
                  <a:lnTo>
                    <a:pt x="85" y="136"/>
                  </a:lnTo>
                  <a:lnTo>
                    <a:pt x="99" y="132"/>
                  </a:lnTo>
                  <a:lnTo>
                    <a:pt x="114" y="127"/>
                  </a:lnTo>
                  <a:lnTo>
                    <a:pt x="130" y="122"/>
                  </a:lnTo>
                  <a:lnTo>
                    <a:pt x="147" y="116"/>
                  </a:lnTo>
                  <a:lnTo>
                    <a:pt x="165" y="109"/>
                  </a:lnTo>
                  <a:lnTo>
                    <a:pt x="181" y="102"/>
                  </a:lnTo>
                  <a:lnTo>
                    <a:pt x="198" y="94"/>
                  </a:lnTo>
                  <a:lnTo>
                    <a:pt x="214" y="86"/>
                  </a:lnTo>
                  <a:lnTo>
                    <a:pt x="229" y="77"/>
                  </a:lnTo>
                  <a:lnTo>
                    <a:pt x="243" y="68"/>
                  </a:lnTo>
                  <a:lnTo>
                    <a:pt x="256" y="57"/>
                  </a:lnTo>
                  <a:lnTo>
                    <a:pt x="279" y="38"/>
                  </a:lnTo>
                  <a:lnTo>
                    <a:pt x="302" y="23"/>
                  </a:lnTo>
                  <a:lnTo>
                    <a:pt x="326" y="10"/>
                  </a:lnTo>
                  <a:lnTo>
                    <a:pt x="349" y="2"/>
                  </a:lnTo>
                  <a:lnTo>
                    <a:pt x="373" y="0"/>
                  </a:lnTo>
                  <a:lnTo>
                    <a:pt x="396" y="1"/>
                  </a:lnTo>
                  <a:lnTo>
                    <a:pt x="418" y="8"/>
                  </a:lnTo>
                  <a:lnTo>
                    <a:pt x="439" y="20"/>
                  </a:lnTo>
                  <a:lnTo>
                    <a:pt x="458" y="38"/>
                  </a:lnTo>
                  <a:lnTo>
                    <a:pt x="477" y="58"/>
                  </a:lnTo>
                  <a:lnTo>
                    <a:pt x="490" y="81"/>
                  </a:lnTo>
                  <a:lnTo>
                    <a:pt x="496" y="106"/>
                  </a:lnTo>
                  <a:lnTo>
                    <a:pt x="495" y="131"/>
                  </a:lnTo>
                  <a:lnTo>
                    <a:pt x="486" y="154"/>
                  </a:lnTo>
                  <a:lnTo>
                    <a:pt x="464" y="176"/>
                  </a:lnTo>
                  <a:lnTo>
                    <a:pt x="430" y="195"/>
                  </a:lnTo>
                  <a:lnTo>
                    <a:pt x="408" y="203"/>
                  </a:lnTo>
                  <a:lnTo>
                    <a:pt x="385" y="210"/>
                  </a:lnTo>
                  <a:lnTo>
                    <a:pt x="361" y="216"/>
                  </a:lnTo>
                  <a:lnTo>
                    <a:pt x="334" y="222"/>
                  </a:lnTo>
                  <a:lnTo>
                    <a:pt x="309" y="227"/>
                  </a:lnTo>
                  <a:lnTo>
                    <a:pt x="282" y="231"/>
                  </a:lnTo>
                  <a:lnTo>
                    <a:pt x="256" y="235"/>
                  </a:lnTo>
                  <a:lnTo>
                    <a:pt x="232" y="237"/>
                  </a:lnTo>
                  <a:lnTo>
                    <a:pt x="207" y="239"/>
                  </a:lnTo>
                  <a:lnTo>
                    <a:pt x="184" y="241"/>
                  </a:lnTo>
                  <a:lnTo>
                    <a:pt x="164" y="243"/>
                  </a:lnTo>
                  <a:lnTo>
                    <a:pt x="145" y="244"/>
                  </a:lnTo>
                  <a:lnTo>
                    <a:pt x="130" y="244"/>
                  </a:lnTo>
                  <a:lnTo>
                    <a:pt x="118" y="245"/>
                  </a:lnTo>
                  <a:lnTo>
                    <a:pt x="109" y="245"/>
                  </a:lnTo>
                  <a:lnTo>
                    <a:pt x="105" y="245"/>
                  </a:lnTo>
                  <a:lnTo>
                    <a:pt x="100" y="245"/>
                  </a:lnTo>
                  <a:lnTo>
                    <a:pt x="93" y="244"/>
                  </a:lnTo>
                  <a:lnTo>
                    <a:pt x="83" y="243"/>
                  </a:lnTo>
                  <a:lnTo>
                    <a:pt x="71" y="240"/>
                  </a:lnTo>
                  <a:lnTo>
                    <a:pt x="59" y="237"/>
                  </a:lnTo>
                  <a:lnTo>
                    <a:pt x="46" y="233"/>
                  </a:lnTo>
                  <a:lnTo>
                    <a:pt x="33" y="229"/>
                  </a:lnTo>
                  <a:lnTo>
                    <a:pt x="22" y="224"/>
                  </a:lnTo>
                  <a:lnTo>
                    <a:pt x="12" y="217"/>
                  </a:lnTo>
                  <a:lnTo>
                    <a:pt x="5" y="210"/>
                  </a:lnTo>
                  <a:lnTo>
                    <a:pt x="0" y="202"/>
                  </a:lnTo>
                  <a:lnTo>
                    <a:pt x="0" y="193"/>
                  </a:lnTo>
                  <a:lnTo>
                    <a:pt x="4" y="183"/>
                  </a:lnTo>
                  <a:lnTo>
                    <a:pt x="13" y="171"/>
                  </a:lnTo>
                  <a:lnTo>
                    <a:pt x="28" y="159"/>
                  </a:lnTo>
                  <a:lnTo>
                    <a:pt x="5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203"/>
            <p:cNvSpPr>
              <a:spLocks/>
            </p:cNvSpPr>
            <p:nvPr/>
          </p:nvSpPr>
          <p:spPr bwMode="auto">
            <a:xfrm>
              <a:off x="3836" y="3450"/>
              <a:ext cx="505" cy="245"/>
            </a:xfrm>
            <a:custGeom>
              <a:avLst/>
              <a:gdLst/>
              <a:ahLst/>
              <a:cxnLst>
                <a:cxn ang="0">
                  <a:pos x="251" y="57"/>
                </a:cxn>
                <a:cxn ang="0">
                  <a:pos x="273" y="38"/>
                </a:cxn>
                <a:cxn ang="0">
                  <a:pos x="296" y="23"/>
                </a:cxn>
                <a:cxn ang="0">
                  <a:pos x="319" y="12"/>
                </a:cxn>
                <a:cxn ang="0">
                  <a:pos x="343" y="4"/>
                </a:cxn>
                <a:cxn ang="0">
                  <a:pos x="366" y="0"/>
                </a:cxn>
                <a:cxn ang="0">
                  <a:pos x="388" y="2"/>
                </a:cxn>
                <a:cxn ang="0">
                  <a:pos x="411" y="8"/>
                </a:cxn>
                <a:cxn ang="0">
                  <a:pos x="432" y="21"/>
                </a:cxn>
                <a:cxn ang="0">
                  <a:pos x="451" y="37"/>
                </a:cxn>
                <a:cxn ang="0">
                  <a:pos x="467" y="57"/>
                </a:cxn>
                <a:cxn ang="0">
                  <a:pos x="480" y="79"/>
                </a:cxn>
                <a:cxn ang="0">
                  <a:pos x="486" y="102"/>
                </a:cxn>
                <a:cxn ang="0">
                  <a:pos x="485" y="126"/>
                </a:cxn>
                <a:cxn ang="0">
                  <a:pos x="474" y="148"/>
                </a:cxn>
                <a:cxn ang="0">
                  <a:pos x="452" y="168"/>
                </a:cxn>
                <a:cxn ang="0">
                  <a:pos x="419" y="187"/>
                </a:cxn>
                <a:cxn ang="0">
                  <a:pos x="398" y="195"/>
                </a:cxn>
                <a:cxn ang="0">
                  <a:pos x="375" y="202"/>
                </a:cxn>
                <a:cxn ang="0">
                  <a:pos x="351" y="208"/>
                </a:cxn>
                <a:cxn ang="0">
                  <a:pos x="326" y="213"/>
                </a:cxn>
                <a:cxn ang="0">
                  <a:pos x="300" y="218"/>
                </a:cxn>
                <a:cxn ang="0">
                  <a:pos x="275" y="223"/>
                </a:cxn>
                <a:cxn ang="0">
                  <a:pos x="250" y="226"/>
                </a:cxn>
                <a:cxn ang="0">
                  <a:pos x="226" y="228"/>
                </a:cxn>
                <a:cxn ang="0">
                  <a:pos x="201" y="231"/>
                </a:cxn>
                <a:cxn ang="0">
                  <a:pos x="181" y="233"/>
                </a:cxn>
                <a:cxn ang="0">
                  <a:pos x="160" y="234"/>
                </a:cxn>
                <a:cxn ang="0">
                  <a:pos x="143" y="235"/>
                </a:cxn>
                <a:cxn ang="0">
                  <a:pos x="128" y="235"/>
                </a:cxn>
                <a:cxn ang="0">
                  <a:pos x="115" y="236"/>
                </a:cxn>
                <a:cxn ang="0">
                  <a:pos x="107" y="236"/>
                </a:cxn>
                <a:cxn ang="0">
                  <a:pos x="102" y="236"/>
                </a:cxn>
                <a:cxn ang="0">
                  <a:pos x="91" y="235"/>
                </a:cxn>
                <a:cxn ang="0">
                  <a:pos x="71" y="233"/>
                </a:cxn>
                <a:cxn ang="0">
                  <a:pos x="46" y="227"/>
                </a:cxn>
                <a:cxn ang="0">
                  <a:pos x="23" y="218"/>
                </a:cxn>
                <a:cxn ang="0">
                  <a:pos x="6" y="206"/>
                </a:cxn>
                <a:cxn ang="0">
                  <a:pos x="0" y="190"/>
                </a:cxn>
                <a:cxn ang="0">
                  <a:pos x="9" y="171"/>
                </a:cxn>
                <a:cxn ang="0">
                  <a:pos x="39" y="146"/>
                </a:cxn>
                <a:cxn ang="0">
                  <a:pos x="41" y="145"/>
                </a:cxn>
                <a:cxn ang="0">
                  <a:pos x="44" y="143"/>
                </a:cxn>
                <a:cxn ang="0">
                  <a:pos x="46" y="142"/>
                </a:cxn>
                <a:cxn ang="0">
                  <a:pos x="48" y="141"/>
                </a:cxn>
                <a:cxn ang="0">
                  <a:pos x="51" y="141"/>
                </a:cxn>
                <a:cxn ang="0">
                  <a:pos x="55" y="138"/>
                </a:cxn>
                <a:cxn ang="0">
                  <a:pos x="62" y="137"/>
                </a:cxn>
                <a:cxn ang="0">
                  <a:pos x="72" y="134"/>
                </a:cxn>
                <a:cxn ang="0">
                  <a:pos x="84" y="132"/>
                </a:cxn>
                <a:cxn ang="0">
                  <a:pos x="98" y="127"/>
                </a:cxn>
                <a:cxn ang="0">
                  <a:pos x="113" y="122"/>
                </a:cxn>
                <a:cxn ang="0">
                  <a:pos x="128" y="118"/>
                </a:cxn>
                <a:cxn ang="0">
                  <a:pos x="145" y="112"/>
                </a:cxn>
                <a:cxn ang="0">
                  <a:pos x="161" y="106"/>
                </a:cxn>
                <a:cxn ang="0">
                  <a:pos x="178" y="99"/>
                </a:cxn>
                <a:cxn ang="0">
                  <a:pos x="194" y="91"/>
                </a:cxn>
                <a:cxn ang="0">
                  <a:pos x="211" y="83"/>
                </a:cxn>
                <a:cxn ang="0">
                  <a:pos x="226" y="75"/>
                </a:cxn>
                <a:cxn ang="0">
                  <a:pos x="239" y="66"/>
                </a:cxn>
                <a:cxn ang="0">
                  <a:pos x="251" y="57"/>
                </a:cxn>
              </a:cxnLst>
              <a:rect l="0" t="0" r="r" b="b"/>
              <a:pathLst>
                <a:path w="486" h="236">
                  <a:moveTo>
                    <a:pt x="251" y="57"/>
                  </a:moveTo>
                  <a:lnTo>
                    <a:pt x="273" y="38"/>
                  </a:lnTo>
                  <a:lnTo>
                    <a:pt x="296" y="23"/>
                  </a:lnTo>
                  <a:lnTo>
                    <a:pt x="319" y="12"/>
                  </a:lnTo>
                  <a:lnTo>
                    <a:pt x="343" y="4"/>
                  </a:lnTo>
                  <a:lnTo>
                    <a:pt x="366" y="0"/>
                  </a:lnTo>
                  <a:lnTo>
                    <a:pt x="388" y="2"/>
                  </a:lnTo>
                  <a:lnTo>
                    <a:pt x="411" y="8"/>
                  </a:lnTo>
                  <a:lnTo>
                    <a:pt x="432" y="21"/>
                  </a:lnTo>
                  <a:lnTo>
                    <a:pt x="451" y="37"/>
                  </a:lnTo>
                  <a:lnTo>
                    <a:pt x="467" y="57"/>
                  </a:lnTo>
                  <a:lnTo>
                    <a:pt x="480" y="79"/>
                  </a:lnTo>
                  <a:lnTo>
                    <a:pt x="486" y="102"/>
                  </a:lnTo>
                  <a:lnTo>
                    <a:pt x="485" y="126"/>
                  </a:lnTo>
                  <a:lnTo>
                    <a:pt x="474" y="148"/>
                  </a:lnTo>
                  <a:lnTo>
                    <a:pt x="452" y="168"/>
                  </a:lnTo>
                  <a:lnTo>
                    <a:pt x="419" y="187"/>
                  </a:lnTo>
                  <a:lnTo>
                    <a:pt x="398" y="195"/>
                  </a:lnTo>
                  <a:lnTo>
                    <a:pt x="375" y="202"/>
                  </a:lnTo>
                  <a:lnTo>
                    <a:pt x="351" y="208"/>
                  </a:lnTo>
                  <a:lnTo>
                    <a:pt x="326" y="213"/>
                  </a:lnTo>
                  <a:lnTo>
                    <a:pt x="300" y="218"/>
                  </a:lnTo>
                  <a:lnTo>
                    <a:pt x="275" y="223"/>
                  </a:lnTo>
                  <a:lnTo>
                    <a:pt x="250" y="226"/>
                  </a:lnTo>
                  <a:lnTo>
                    <a:pt x="226" y="228"/>
                  </a:lnTo>
                  <a:lnTo>
                    <a:pt x="201" y="231"/>
                  </a:lnTo>
                  <a:lnTo>
                    <a:pt x="181" y="233"/>
                  </a:lnTo>
                  <a:lnTo>
                    <a:pt x="160" y="234"/>
                  </a:lnTo>
                  <a:lnTo>
                    <a:pt x="143" y="235"/>
                  </a:lnTo>
                  <a:lnTo>
                    <a:pt x="128" y="235"/>
                  </a:lnTo>
                  <a:lnTo>
                    <a:pt x="115" y="236"/>
                  </a:lnTo>
                  <a:lnTo>
                    <a:pt x="107" y="236"/>
                  </a:lnTo>
                  <a:lnTo>
                    <a:pt x="102" y="236"/>
                  </a:lnTo>
                  <a:lnTo>
                    <a:pt x="91" y="235"/>
                  </a:lnTo>
                  <a:lnTo>
                    <a:pt x="71" y="233"/>
                  </a:lnTo>
                  <a:lnTo>
                    <a:pt x="46" y="227"/>
                  </a:lnTo>
                  <a:lnTo>
                    <a:pt x="23" y="218"/>
                  </a:lnTo>
                  <a:lnTo>
                    <a:pt x="6" y="206"/>
                  </a:lnTo>
                  <a:lnTo>
                    <a:pt x="0" y="190"/>
                  </a:lnTo>
                  <a:lnTo>
                    <a:pt x="9" y="171"/>
                  </a:lnTo>
                  <a:lnTo>
                    <a:pt x="39" y="146"/>
                  </a:lnTo>
                  <a:lnTo>
                    <a:pt x="41" y="145"/>
                  </a:lnTo>
                  <a:lnTo>
                    <a:pt x="44" y="143"/>
                  </a:lnTo>
                  <a:lnTo>
                    <a:pt x="46" y="142"/>
                  </a:lnTo>
                  <a:lnTo>
                    <a:pt x="48" y="141"/>
                  </a:lnTo>
                  <a:lnTo>
                    <a:pt x="51" y="141"/>
                  </a:lnTo>
                  <a:lnTo>
                    <a:pt x="55" y="138"/>
                  </a:lnTo>
                  <a:lnTo>
                    <a:pt x="62" y="137"/>
                  </a:lnTo>
                  <a:lnTo>
                    <a:pt x="72" y="134"/>
                  </a:lnTo>
                  <a:lnTo>
                    <a:pt x="84" y="132"/>
                  </a:lnTo>
                  <a:lnTo>
                    <a:pt x="98" y="127"/>
                  </a:lnTo>
                  <a:lnTo>
                    <a:pt x="113" y="122"/>
                  </a:lnTo>
                  <a:lnTo>
                    <a:pt x="128" y="118"/>
                  </a:lnTo>
                  <a:lnTo>
                    <a:pt x="145" y="112"/>
                  </a:lnTo>
                  <a:lnTo>
                    <a:pt x="161" y="106"/>
                  </a:lnTo>
                  <a:lnTo>
                    <a:pt x="178" y="99"/>
                  </a:lnTo>
                  <a:lnTo>
                    <a:pt x="194" y="91"/>
                  </a:lnTo>
                  <a:lnTo>
                    <a:pt x="211" y="83"/>
                  </a:lnTo>
                  <a:lnTo>
                    <a:pt x="226" y="75"/>
                  </a:lnTo>
                  <a:lnTo>
                    <a:pt x="239" y="66"/>
                  </a:lnTo>
                  <a:lnTo>
                    <a:pt x="251" y="57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204"/>
            <p:cNvSpPr>
              <a:spLocks/>
            </p:cNvSpPr>
            <p:nvPr/>
          </p:nvSpPr>
          <p:spPr bwMode="auto">
            <a:xfrm>
              <a:off x="3842" y="3456"/>
              <a:ext cx="495" cy="235"/>
            </a:xfrm>
            <a:custGeom>
              <a:avLst/>
              <a:gdLst/>
              <a:ahLst/>
              <a:cxnLst>
                <a:cxn ang="0">
                  <a:pos x="246" y="54"/>
                </a:cxn>
                <a:cxn ang="0">
                  <a:pos x="268" y="36"/>
                </a:cxn>
                <a:cxn ang="0">
                  <a:pos x="291" y="22"/>
                </a:cxn>
                <a:cxn ang="0">
                  <a:pos x="313" y="10"/>
                </a:cxn>
                <a:cxn ang="0">
                  <a:pos x="336" y="4"/>
                </a:cxn>
                <a:cxn ang="0">
                  <a:pos x="359" y="0"/>
                </a:cxn>
                <a:cxn ang="0">
                  <a:pos x="381" y="1"/>
                </a:cxn>
                <a:cxn ang="0">
                  <a:pos x="403" y="7"/>
                </a:cxn>
                <a:cxn ang="0">
                  <a:pos x="423" y="19"/>
                </a:cxn>
                <a:cxn ang="0">
                  <a:pos x="442" y="35"/>
                </a:cxn>
                <a:cxn ang="0">
                  <a:pos x="458" y="53"/>
                </a:cxn>
                <a:cxn ang="0">
                  <a:pos x="469" y="74"/>
                </a:cxn>
                <a:cxn ang="0">
                  <a:pos x="475" y="97"/>
                </a:cxn>
                <a:cxn ang="0">
                  <a:pos x="474" y="119"/>
                </a:cxn>
                <a:cxn ang="0">
                  <a:pos x="463" y="141"/>
                </a:cxn>
                <a:cxn ang="0">
                  <a:pos x="442" y="160"/>
                </a:cxn>
                <a:cxn ang="0">
                  <a:pos x="408" y="179"/>
                </a:cxn>
                <a:cxn ang="0">
                  <a:pos x="388" y="187"/>
                </a:cxn>
                <a:cxn ang="0">
                  <a:pos x="366" y="192"/>
                </a:cxn>
                <a:cxn ang="0">
                  <a:pos x="342" y="199"/>
                </a:cxn>
                <a:cxn ang="0">
                  <a:pos x="317" y="204"/>
                </a:cxn>
                <a:cxn ang="0">
                  <a:pos x="292" y="209"/>
                </a:cxn>
                <a:cxn ang="0">
                  <a:pos x="268" y="212"/>
                </a:cxn>
                <a:cxn ang="0">
                  <a:pos x="244" y="216"/>
                </a:cxn>
                <a:cxn ang="0">
                  <a:pos x="220" y="218"/>
                </a:cxn>
                <a:cxn ang="0">
                  <a:pos x="197" y="220"/>
                </a:cxn>
                <a:cxn ang="0">
                  <a:pos x="176" y="222"/>
                </a:cxn>
                <a:cxn ang="0">
                  <a:pos x="156" y="224"/>
                </a:cxn>
                <a:cxn ang="0">
                  <a:pos x="139" y="225"/>
                </a:cxn>
                <a:cxn ang="0">
                  <a:pos x="124" y="225"/>
                </a:cxn>
                <a:cxn ang="0">
                  <a:pos x="112" y="226"/>
                </a:cxn>
                <a:cxn ang="0">
                  <a:pos x="104" y="226"/>
                </a:cxn>
                <a:cxn ang="0">
                  <a:pos x="100" y="226"/>
                </a:cxn>
                <a:cxn ang="0">
                  <a:pos x="89" y="225"/>
                </a:cxn>
                <a:cxn ang="0">
                  <a:pos x="69" y="222"/>
                </a:cxn>
                <a:cxn ang="0">
                  <a:pos x="46" y="217"/>
                </a:cxn>
                <a:cxn ang="0">
                  <a:pos x="23" y="209"/>
                </a:cxn>
                <a:cxn ang="0">
                  <a:pos x="5" y="198"/>
                </a:cxn>
                <a:cxn ang="0">
                  <a:pos x="0" y="183"/>
                </a:cxn>
                <a:cxn ang="0">
                  <a:pos x="9" y="164"/>
                </a:cxn>
                <a:cxn ang="0">
                  <a:pos x="39" y="141"/>
                </a:cxn>
                <a:cxn ang="0">
                  <a:pos x="41" y="139"/>
                </a:cxn>
                <a:cxn ang="0">
                  <a:pos x="42" y="137"/>
                </a:cxn>
                <a:cxn ang="0">
                  <a:pos x="45" y="136"/>
                </a:cxn>
                <a:cxn ang="0">
                  <a:pos x="47" y="135"/>
                </a:cxn>
                <a:cxn ang="0">
                  <a:pos x="49" y="135"/>
                </a:cxn>
                <a:cxn ang="0">
                  <a:pos x="54" y="133"/>
                </a:cxn>
                <a:cxn ang="0">
                  <a:pos x="61" y="131"/>
                </a:cxn>
                <a:cxn ang="0">
                  <a:pos x="71" y="129"/>
                </a:cxn>
                <a:cxn ang="0">
                  <a:pos x="83" y="126"/>
                </a:cxn>
                <a:cxn ang="0">
                  <a:pos x="95" y="122"/>
                </a:cxn>
                <a:cxn ang="0">
                  <a:pos x="110" y="118"/>
                </a:cxn>
                <a:cxn ang="0">
                  <a:pos x="126" y="113"/>
                </a:cxn>
                <a:cxn ang="0">
                  <a:pos x="142" y="107"/>
                </a:cxn>
                <a:cxn ang="0">
                  <a:pos x="159" y="101"/>
                </a:cxn>
                <a:cxn ang="0">
                  <a:pos x="175" y="95"/>
                </a:cxn>
                <a:cxn ang="0">
                  <a:pos x="191" y="88"/>
                </a:cxn>
                <a:cxn ang="0">
                  <a:pos x="207" y="80"/>
                </a:cxn>
                <a:cxn ang="0">
                  <a:pos x="221" y="72"/>
                </a:cxn>
                <a:cxn ang="0">
                  <a:pos x="235" y="63"/>
                </a:cxn>
                <a:cxn ang="0">
                  <a:pos x="246" y="54"/>
                </a:cxn>
              </a:cxnLst>
              <a:rect l="0" t="0" r="r" b="b"/>
              <a:pathLst>
                <a:path w="475" h="226">
                  <a:moveTo>
                    <a:pt x="246" y="54"/>
                  </a:moveTo>
                  <a:lnTo>
                    <a:pt x="268" y="36"/>
                  </a:lnTo>
                  <a:lnTo>
                    <a:pt x="291" y="22"/>
                  </a:lnTo>
                  <a:lnTo>
                    <a:pt x="313" y="10"/>
                  </a:lnTo>
                  <a:lnTo>
                    <a:pt x="336" y="4"/>
                  </a:lnTo>
                  <a:lnTo>
                    <a:pt x="359" y="0"/>
                  </a:lnTo>
                  <a:lnTo>
                    <a:pt x="381" y="1"/>
                  </a:lnTo>
                  <a:lnTo>
                    <a:pt x="403" y="7"/>
                  </a:lnTo>
                  <a:lnTo>
                    <a:pt x="423" y="19"/>
                  </a:lnTo>
                  <a:lnTo>
                    <a:pt x="442" y="35"/>
                  </a:lnTo>
                  <a:lnTo>
                    <a:pt x="458" y="53"/>
                  </a:lnTo>
                  <a:lnTo>
                    <a:pt x="469" y="74"/>
                  </a:lnTo>
                  <a:lnTo>
                    <a:pt x="475" y="97"/>
                  </a:lnTo>
                  <a:lnTo>
                    <a:pt x="474" y="119"/>
                  </a:lnTo>
                  <a:lnTo>
                    <a:pt x="463" y="141"/>
                  </a:lnTo>
                  <a:lnTo>
                    <a:pt x="442" y="160"/>
                  </a:lnTo>
                  <a:lnTo>
                    <a:pt x="408" y="179"/>
                  </a:lnTo>
                  <a:lnTo>
                    <a:pt x="388" y="187"/>
                  </a:lnTo>
                  <a:lnTo>
                    <a:pt x="366" y="192"/>
                  </a:lnTo>
                  <a:lnTo>
                    <a:pt x="342" y="199"/>
                  </a:lnTo>
                  <a:lnTo>
                    <a:pt x="317" y="204"/>
                  </a:lnTo>
                  <a:lnTo>
                    <a:pt x="292" y="209"/>
                  </a:lnTo>
                  <a:lnTo>
                    <a:pt x="268" y="212"/>
                  </a:lnTo>
                  <a:lnTo>
                    <a:pt x="244" y="216"/>
                  </a:lnTo>
                  <a:lnTo>
                    <a:pt x="220" y="218"/>
                  </a:lnTo>
                  <a:lnTo>
                    <a:pt x="197" y="220"/>
                  </a:lnTo>
                  <a:lnTo>
                    <a:pt x="176" y="222"/>
                  </a:lnTo>
                  <a:lnTo>
                    <a:pt x="156" y="224"/>
                  </a:lnTo>
                  <a:lnTo>
                    <a:pt x="139" y="225"/>
                  </a:lnTo>
                  <a:lnTo>
                    <a:pt x="124" y="225"/>
                  </a:lnTo>
                  <a:lnTo>
                    <a:pt x="112" y="226"/>
                  </a:lnTo>
                  <a:lnTo>
                    <a:pt x="104" y="226"/>
                  </a:lnTo>
                  <a:lnTo>
                    <a:pt x="100" y="226"/>
                  </a:lnTo>
                  <a:lnTo>
                    <a:pt x="89" y="225"/>
                  </a:lnTo>
                  <a:lnTo>
                    <a:pt x="69" y="222"/>
                  </a:lnTo>
                  <a:lnTo>
                    <a:pt x="46" y="217"/>
                  </a:lnTo>
                  <a:lnTo>
                    <a:pt x="23" y="209"/>
                  </a:lnTo>
                  <a:lnTo>
                    <a:pt x="5" y="198"/>
                  </a:lnTo>
                  <a:lnTo>
                    <a:pt x="0" y="183"/>
                  </a:lnTo>
                  <a:lnTo>
                    <a:pt x="9" y="164"/>
                  </a:lnTo>
                  <a:lnTo>
                    <a:pt x="39" y="141"/>
                  </a:lnTo>
                  <a:lnTo>
                    <a:pt x="41" y="139"/>
                  </a:lnTo>
                  <a:lnTo>
                    <a:pt x="42" y="137"/>
                  </a:lnTo>
                  <a:lnTo>
                    <a:pt x="45" y="136"/>
                  </a:lnTo>
                  <a:lnTo>
                    <a:pt x="47" y="135"/>
                  </a:lnTo>
                  <a:lnTo>
                    <a:pt x="49" y="135"/>
                  </a:lnTo>
                  <a:lnTo>
                    <a:pt x="54" y="133"/>
                  </a:lnTo>
                  <a:lnTo>
                    <a:pt x="61" y="131"/>
                  </a:lnTo>
                  <a:lnTo>
                    <a:pt x="71" y="129"/>
                  </a:lnTo>
                  <a:lnTo>
                    <a:pt x="83" y="126"/>
                  </a:lnTo>
                  <a:lnTo>
                    <a:pt x="95" y="122"/>
                  </a:lnTo>
                  <a:lnTo>
                    <a:pt x="110" y="118"/>
                  </a:lnTo>
                  <a:lnTo>
                    <a:pt x="126" y="113"/>
                  </a:lnTo>
                  <a:lnTo>
                    <a:pt x="142" y="107"/>
                  </a:lnTo>
                  <a:lnTo>
                    <a:pt x="159" y="101"/>
                  </a:lnTo>
                  <a:lnTo>
                    <a:pt x="175" y="95"/>
                  </a:lnTo>
                  <a:lnTo>
                    <a:pt x="191" y="88"/>
                  </a:lnTo>
                  <a:lnTo>
                    <a:pt x="207" y="80"/>
                  </a:lnTo>
                  <a:lnTo>
                    <a:pt x="221" y="72"/>
                  </a:lnTo>
                  <a:lnTo>
                    <a:pt x="235" y="63"/>
                  </a:lnTo>
                  <a:lnTo>
                    <a:pt x="246" y="54"/>
                  </a:lnTo>
                  <a:close/>
                </a:path>
              </a:pathLst>
            </a:custGeom>
            <a:solidFill>
              <a:srgbClr val="FF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205"/>
            <p:cNvSpPr>
              <a:spLocks/>
            </p:cNvSpPr>
            <p:nvPr/>
          </p:nvSpPr>
          <p:spPr bwMode="auto">
            <a:xfrm>
              <a:off x="3846" y="3462"/>
              <a:ext cx="485" cy="225"/>
            </a:xfrm>
            <a:custGeom>
              <a:avLst/>
              <a:gdLst/>
              <a:ahLst/>
              <a:cxnLst>
                <a:cxn ang="0">
                  <a:pos x="242" y="52"/>
                </a:cxn>
                <a:cxn ang="0">
                  <a:pos x="264" y="34"/>
                </a:cxn>
                <a:cxn ang="0">
                  <a:pos x="286" y="21"/>
                </a:cxn>
                <a:cxn ang="0">
                  <a:pos x="308" y="9"/>
                </a:cxn>
                <a:cxn ang="0">
                  <a:pos x="331" y="2"/>
                </a:cxn>
                <a:cxn ang="0">
                  <a:pos x="353" y="0"/>
                </a:cxn>
                <a:cxn ang="0">
                  <a:pos x="374" y="1"/>
                </a:cxn>
                <a:cxn ang="0">
                  <a:pos x="396" y="7"/>
                </a:cxn>
                <a:cxn ang="0">
                  <a:pos x="416" y="18"/>
                </a:cxn>
                <a:cxn ang="0">
                  <a:pos x="434" y="33"/>
                </a:cxn>
                <a:cxn ang="0">
                  <a:pos x="451" y="51"/>
                </a:cxn>
                <a:cxn ang="0">
                  <a:pos x="462" y="71"/>
                </a:cxn>
                <a:cxn ang="0">
                  <a:pos x="467" y="92"/>
                </a:cxn>
                <a:cxn ang="0">
                  <a:pos x="464" y="113"/>
                </a:cxn>
                <a:cxn ang="0">
                  <a:pos x="454" y="133"/>
                </a:cxn>
                <a:cxn ang="0">
                  <a:pos x="432" y="152"/>
                </a:cxn>
                <a:cxn ang="0">
                  <a:pos x="400" y="169"/>
                </a:cxn>
                <a:cxn ang="0">
                  <a:pos x="379" y="176"/>
                </a:cxn>
                <a:cxn ang="0">
                  <a:pos x="357" y="183"/>
                </a:cxn>
                <a:cxn ang="0">
                  <a:pos x="334" y="189"/>
                </a:cxn>
                <a:cxn ang="0">
                  <a:pos x="311" y="195"/>
                </a:cxn>
                <a:cxn ang="0">
                  <a:pos x="287" y="198"/>
                </a:cxn>
                <a:cxn ang="0">
                  <a:pos x="263" y="203"/>
                </a:cxn>
                <a:cxn ang="0">
                  <a:pos x="239" y="206"/>
                </a:cxn>
                <a:cxn ang="0">
                  <a:pos x="216" y="208"/>
                </a:cxn>
                <a:cxn ang="0">
                  <a:pos x="194" y="211"/>
                </a:cxn>
                <a:cxn ang="0">
                  <a:pos x="173" y="213"/>
                </a:cxn>
                <a:cxn ang="0">
                  <a:pos x="155" y="214"/>
                </a:cxn>
                <a:cxn ang="0">
                  <a:pos x="137" y="215"/>
                </a:cxn>
                <a:cxn ang="0">
                  <a:pos x="123" y="215"/>
                </a:cxn>
                <a:cxn ang="0">
                  <a:pos x="112" y="216"/>
                </a:cxn>
                <a:cxn ang="0">
                  <a:pos x="104" y="216"/>
                </a:cxn>
                <a:cxn ang="0">
                  <a:pos x="99" y="216"/>
                </a:cxn>
                <a:cxn ang="0">
                  <a:pos x="89" y="215"/>
                </a:cxn>
                <a:cxn ang="0">
                  <a:pos x="69" y="213"/>
                </a:cxn>
                <a:cxn ang="0">
                  <a:pos x="45" y="208"/>
                </a:cxn>
                <a:cxn ang="0">
                  <a:pos x="23" y="201"/>
                </a:cxn>
                <a:cxn ang="0">
                  <a:pos x="6" y="190"/>
                </a:cxn>
                <a:cxn ang="0">
                  <a:pos x="0" y="176"/>
                </a:cxn>
                <a:cxn ang="0">
                  <a:pos x="9" y="158"/>
                </a:cxn>
                <a:cxn ang="0">
                  <a:pos x="39" y="135"/>
                </a:cxn>
                <a:cxn ang="0">
                  <a:pos x="42" y="133"/>
                </a:cxn>
                <a:cxn ang="0">
                  <a:pos x="43" y="132"/>
                </a:cxn>
                <a:cxn ang="0">
                  <a:pos x="45" y="131"/>
                </a:cxn>
                <a:cxn ang="0">
                  <a:pos x="47" y="130"/>
                </a:cxn>
                <a:cxn ang="0">
                  <a:pos x="50" y="130"/>
                </a:cxn>
                <a:cxn ang="0">
                  <a:pos x="54" y="129"/>
                </a:cxn>
                <a:cxn ang="0">
                  <a:pos x="62" y="127"/>
                </a:cxn>
                <a:cxn ang="0">
                  <a:pos x="72" y="124"/>
                </a:cxn>
                <a:cxn ang="0">
                  <a:pos x="83" y="121"/>
                </a:cxn>
                <a:cxn ang="0">
                  <a:pos x="97" y="117"/>
                </a:cxn>
                <a:cxn ang="0">
                  <a:pos x="111" y="113"/>
                </a:cxn>
                <a:cxn ang="0">
                  <a:pos x="126" y="108"/>
                </a:cxn>
                <a:cxn ang="0">
                  <a:pos x="142" y="104"/>
                </a:cxn>
                <a:cxn ang="0">
                  <a:pos x="157" y="98"/>
                </a:cxn>
                <a:cxn ang="0">
                  <a:pos x="173" y="91"/>
                </a:cxn>
                <a:cxn ang="0">
                  <a:pos x="189" y="84"/>
                </a:cxn>
                <a:cxn ang="0">
                  <a:pos x="204" y="77"/>
                </a:cxn>
                <a:cxn ang="0">
                  <a:pos x="218" y="69"/>
                </a:cxn>
                <a:cxn ang="0">
                  <a:pos x="231" y="61"/>
                </a:cxn>
                <a:cxn ang="0">
                  <a:pos x="242" y="52"/>
                </a:cxn>
              </a:cxnLst>
              <a:rect l="0" t="0" r="r" b="b"/>
              <a:pathLst>
                <a:path w="467" h="216">
                  <a:moveTo>
                    <a:pt x="242" y="52"/>
                  </a:moveTo>
                  <a:lnTo>
                    <a:pt x="264" y="34"/>
                  </a:lnTo>
                  <a:lnTo>
                    <a:pt x="286" y="21"/>
                  </a:lnTo>
                  <a:lnTo>
                    <a:pt x="308" y="9"/>
                  </a:lnTo>
                  <a:lnTo>
                    <a:pt x="331" y="2"/>
                  </a:lnTo>
                  <a:lnTo>
                    <a:pt x="353" y="0"/>
                  </a:lnTo>
                  <a:lnTo>
                    <a:pt x="374" y="1"/>
                  </a:lnTo>
                  <a:lnTo>
                    <a:pt x="396" y="7"/>
                  </a:lnTo>
                  <a:lnTo>
                    <a:pt x="416" y="18"/>
                  </a:lnTo>
                  <a:lnTo>
                    <a:pt x="434" y="33"/>
                  </a:lnTo>
                  <a:lnTo>
                    <a:pt x="451" y="51"/>
                  </a:lnTo>
                  <a:lnTo>
                    <a:pt x="462" y="71"/>
                  </a:lnTo>
                  <a:lnTo>
                    <a:pt x="467" y="92"/>
                  </a:lnTo>
                  <a:lnTo>
                    <a:pt x="464" y="113"/>
                  </a:lnTo>
                  <a:lnTo>
                    <a:pt x="454" y="133"/>
                  </a:lnTo>
                  <a:lnTo>
                    <a:pt x="432" y="152"/>
                  </a:lnTo>
                  <a:lnTo>
                    <a:pt x="400" y="169"/>
                  </a:lnTo>
                  <a:lnTo>
                    <a:pt x="379" y="176"/>
                  </a:lnTo>
                  <a:lnTo>
                    <a:pt x="357" y="183"/>
                  </a:lnTo>
                  <a:lnTo>
                    <a:pt x="334" y="189"/>
                  </a:lnTo>
                  <a:lnTo>
                    <a:pt x="311" y="195"/>
                  </a:lnTo>
                  <a:lnTo>
                    <a:pt x="287" y="198"/>
                  </a:lnTo>
                  <a:lnTo>
                    <a:pt x="263" y="203"/>
                  </a:lnTo>
                  <a:lnTo>
                    <a:pt x="239" y="206"/>
                  </a:lnTo>
                  <a:lnTo>
                    <a:pt x="216" y="208"/>
                  </a:lnTo>
                  <a:lnTo>
                    <a:pt x="194" y="211"/>
                  </a:lnTo>
                  <a:lnTo>
                    <a:pt x="173" y="213"/>
                  </a:lnTo>
                  <a:lnTo>
                    <a:pt x="155" y="214"/>
                  </a:lnTo>
                  <a:lnTo>
                    <a:pt x="137" y="215"/>
                  </a:lnTo>
                  <a:lnTo>
                    <a:pt x="123" y="215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99" y="216"/>
                  </a:lnTo>
                  <a:lnTo>
                    <a:pt x="89" y="215"/>
                  </a:lnTo>
                  <a:lnTo>
                    <a:pt x="69" y="213"/>
                  </a:lnTo>
                  <a:lnTo>
                    <a:pt x="45" y="208"/>
                  </a:lnTo>
                  <a:lnTo>
                    <a:pt x="23" y="201"/>
                  </a:lnTo>
                  <a:lnTo>
                    <a:pt x="6" y="190"/>
                  </a:lnTo>
                  <a:lnTo>
                    <a:pt x="0" y="176"/>
                  </a:lnTo>
                  <a:lnTo>
                    <a:pt x="9" y="158"/>
                  </a:lnTo>
                  <a:lnTo>
                    <a:pt x="39" y="135"/>
                  </a:lnTo>
                  <a:lnTo>
                    <a:pt x="42" y="133"/>
                  </a:lnTo>
                  <a:lnTo>
                    <a:pt x="43" y="132"/>
                  </a:lnTo>
                  <a:lnTo>
                    <a:pt x="45" y="131"/>
                  </a:lnTo>
                  <a:lnTo>
                    <a:pt x="47" y="130"/>
                  </a:lnTo>
                  <a:lnTo>
                    <a:pt x="50" y="130"/>
                  </a:lnTo>
                  <a:lnTo>
                    <a:pt x="54" y="129"/>
                  </a:lnTo>
                  <a:lnTo>
                    <a:pt x="62" y="127"/>
                  </a:lnTo>
                  <a:lnTo>
                    <a:pt x="72" y="124"/>
                  </a:lnTo>
                  <a:lnTo>
                    <a:pt x="83" y="121"/>
                  </a:lnTo>
                  <a:lnTo>
                    <a:pt x="97" y="117"/>
                  </a:lnTo>
                  <a:lnTo>
                    <a:pt x="111" y="113"/>
                  </a:lnTo>
                  <a:lnTo>
                    <a:pt x="126" y="108"/>
                  </a:lnTo>
                  <a:lnTo>
                    <a:pt x="142" y="104"/>
                  </a:lnTo>
                  <a:lnTo>
                    <a:pt x="157" y="98"/>
                  </a:lnTo>
                  <a:lnTo>
                    <a:pt x="173" y="91"/>
                  </a:lnTo>
                  <a:lnTo>
                    <a:pt x="189" y="84"/>
                  </a:lnTo>
                  <a:lnTo>
                    <a:pt x="204" y="77"/>
                  </a:lnTo>
                  <a:lnTo>
                    <a:pt x="218" y="69"/>
                  </a:lnTo>
                  <a:lnTo>
                    <a:pt x="231" y="61"/>
                  </a:lnTo>
                  <a:lnTo>
                    <a:pt x="242" y="5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206"/>
            <p:cNvSpPr>
              <a:spLocks/>
            </p:cNvSpPr>
            <p:nvPr/>
          </p:nvSpPr>
          <p:spPr bwMode="auto">
            <a:xfrm>
              <a:off x="3852" y="3466"/>
              <a:ext cx="475" cy="215"/>
            </a:xfrm>
            <a:custGeom>
              <a:avLst/>
              <a:gdLst/>
              <a:ahLst/>
              <a:cxnLst>
                <a:cxn ang="0">
                  <a:pos x="237" y="50"/>
                </a:cxn>
                <a:cxn ang="0">
                  <a:pos x="258" y="34"/>
                </a:cxn>
                <a:cxn ang="0">
                  <a:pos x="280" y="20"/>
                </a:cxn>
                <a:cxn ang="0">
                  <a:pos x="302" y="10"/>
                </a:cxn>
                <a:cxn ang="0">
                  <a:pos x="325" y="3"/>
                </a:cxn>
                <a:cxn ang="0">
                  <a:pos x="345" y="0"/>
                </a:cxn>
                <a:cxn ang="0">
                  <a:pos x="367" y="2"/>
                </a:cxn>
                <a:cxn ang="0">
                  <a:pos x="388" y="7"/>
                </a:cxn>
                <a:cxn ang="0">
                  <a:pos x="408" y="18"/>
                </a:cxn>
                <a:cxn ang="0">
                  <a:pos x="426" y="32"/>
                </a:cxn>
                <a:cxn ang="0">
                  <a:pos x="441" y="49"/>
                </a:cxn>
                <a:cxn ang="0">
                  <a:pos x="451" y="67"/>
                </a:cxn>
                <a:cxn ang="0">
                  <a:pos x="456" y="87"/>
                </a:cxn>
                <a:cxn ang="0">
                  <a:pos x="454" y="108"/>
                </a:cxn>
                <a:cxn ang="0">
                  <a:pos x="442" y="127"/>
                </a:cxn>
                <a:cxn ang="0">
                  <a:pos x="421" y="146"/>
                </a:cxn>
                <a:cxn ang="0">
                  <a:pos x="389" y="162"/>
                </a:cxn>
                <a:cxn ang="0">
                  <a:pos x="370" y="169"/>
                </a:cxn>
                <a:cxn ang="0">
                  <a:pos x="348" y="174"/>
                </a:cxn>
                <a:cxn ang="0">
                  <a:pos x="326" y="180"/>
                </a:cxn>
                <a:cxn ang="0">
                  <a:pos x="302" y="185"/>
                </a:cxn>
                <a:cxn ang="0">
                  <a:pos x="279" y="189"/>
                </a:cxn>
                <a:cxn ang="0">
                  <a:pos x="256" y="193"/>
                </a:cxn>
                <a:cxn ang="0">
                  <a:pos x="233" y="196"/>
                </a:cxn>
                <a:cxn ang="0">
                  <a:pos x="210" y="199"/>
                </a:cxn>
                <a:cxn ang="0">
                  <a:pos x="189" y="201"/>
                </a:cxn>
                <a:cxn ang="0">
                  <a:pos x="168" y="203"/>
                </a:cxn>
                <a:cxn ang="0">
                  <a:pos x="151" y="204"/>
                </a:cxn>
                <a:cxn ang="0">
                  <a:pos x="135" y="206"/>
                </a:cxn>
                <a:cxn ang="0">
                  <a:pos x="121" y="206"/>
                </a:cxn>
                <a:cxn ang="0">
                  <a:pos x="109" y="207"/>
                </a:cxn>
                <a:cxn ang="0">
                  <a:pos x="102" y="207"/>
                </a:cxn>
                <a:cxn ang="0">
                  <a:pos x="98" y="207"/>
                </a:cxn>
                <a:cxn ang="0">
                  <a:pos x="87" y="206"/>
                </a:cxn>
                <a:cxn ang="0">
                  <a:pos x="68" y="204"/>
                </a:cxn>
                <a:cxn ang="0">
                  <a:pos x="45" y="200"/>
                </a:cxn>
                <a:cxn ang="0">
                  <a:pos x="23" y="193"/>
                </a:cxn>
                <a:cxn ang="0">
                  <a:pos x="6" y="184"/>
                </a:cxn>
                <a:cxn ang="0">
                  <a:pos x="0" y="170"/>
                </a:cxn>
                <a:cxn ang="0">
                  <a:pos x="9" y="153"/>
                </a:cxn>
                <a:cxn ang="0">
                  <a:pos x="39" y="129"/>
                </a:cxn>
                <a:cxn ang="0">
                  <a:pos x="41" y="128"/>
                </a:cxn>
                <a:cxn ang="0">
                  <a:pos x="43" y="127"/>
                </a:cxn>
                <a:cxn ang="0">
                  <a:pos x="45" y="127"/>
                </a:cxn>
                <a:cxn ang="0">
                  <a:pos x="46" y="126"/>
                </a:cxn>
                <a:cxn ang="0">
                  <a:pos x="48" y="125"/>
                </a:cxn>
                <a:cxn ang="0">
                  <a:pos x="54" y="124"/>
                </a:cxn>
                <a:cxn ang="0">
                  <a:pos x="61" y="123"/>
                </a:cxn>
                <a:cxn ang="0">
                  <a:pos x="70" y="119"/>
                </a:cxn>
                <a:cxn ang="0">
                  <a:pos x="82" y="117"/>
                </a:cxn>
                <a:cxn ang="0">
                  <a:pos x="94" y="113"/>
                </a:cxn>
                <a:cxn ang="0">
                  <a:pos x="108" y="109"/>
                </a:cxn>
                <a:cxn ang="0">
                  <a:pos x="123" y="104"/>
                </a:cxn>
                <a:cxn ang="0">
                  <a:pos x="139" y="100"/>
                </a:cxn>
                <a:cxn ang="0">
                  <a:pos x="154" y="94"/>
                </a:cxn>
                <a:cxn ang="0">
                  <a:pos x="170" y="88"/>
                </a:cxn>
                <a:cxn ang="0">
                  <a:pos x="185" y="81"/>
                </a:cxn>
                <a:cxn ang="0">
                  <a:pos x="200" y="74"/>
                </a:cxn>
                <a:cxn ang="0">
                  <a:pos x="214" y="66"/>
                </a:cxn>
                <a:cxn ang="0">
                  <a:pos x="226" y="58"/>
                </a:cxn>
                <a:cxn ang="0">
                  <a:pos x="237" y="50"/>
                </a:cxn>
              </a:cxnLst>
              <a:rect l="0" t="0" r="r" b="b"/>
              <a:pathLst>
                <a:path w="456" h="207">
                  <a:moveTo>
                    <a:pt x="237" y="50"/>
                  </a:moveTo>
                  <a:lnTo>
                    <a:pt x="258" y="34"/>
                  </a:lnTo>
                  <a:lnTo>
                    <a:pt x="280" y="20"/>
                  </a:lnTo>
                  <a:lnTo>
                    <a:pt x="302" y="10"/>
                  </a:lnTo>
                  <a:lnTo>
                    <a:pt x="325" y="3"/>
                  </a:lnTo>
                  <a:lnTo>
                    <a:pt x="345" y="0"/>
                  </a:lnTo>
                  <a:lnTo>
                    <a:pt x="367" y="2"/>
                  </a:lnTo>
                  <a:lnTo>
                    <a:pt x="388" y="7"/>
                  </a:lnTo>
                  <a:lnTo>
                    <a:pt x="408" y="18"/>
                  </a:lnTo>
                  <a:lnTo>
                    <a:pt x="426" y="32"/>
                  </a:lnTo>
                  <a:lnTo>
                    <a:pt x="441" y="49"/>
                  </a:lnTo>
                  <a:lnTo>
                    <a:pt x="451" y="67"/>
                  </a:lnTo>
                  <a:lnTo>
                    <a:pt x="456" y="87"/>
                  </a:lnTo>
                  <a:lnTo>
                    <a:pt x="454" y="108"/>
                  </a:lnTo>
                  <a:lnTo>
                    <a:pt x="442" y="127"/>
                  </a:lnTo>
                  <a:lnTo>
                    <a:pt x="421" y="146"/>
                  </a:lnTo>
                  <a:lnTo>
                    <a:pt x="389" y="162"/>
                  </a:lnTo>
                  <a:lnTo>
                    <a:pt x="370" y="169"/>
                  </a:lnTo>
                  <a:lnTo>
                    <a:pt x="348" y="174"/>
                  </a:lnTo>
                  <a:lnTo>
                    <a:pt x="326" y="180"/>
                  </a:lnTo>
                  <a:lnTo>
                    <a:pt x="302" y="185"/>
                  </a:lnTo>
                  <a:lnTo>
                    <a:pt x="279" y="189"/>
                  </a:lnTo>
                  <a:lnTo>
                    <a:pt x="256" y="193"/>
                  </a:lnTo>
                  <a:lnTo>
                    <a:pt x="233" y="196"/>
                  </a:lnTo>
                  <a:lnTo>
                    <a:pt x="210" y="199"/>
                  </a:lnTo>
                  <a:lnTo>
                    <a:pt x="189" y="201"/>
                  </a:lnTo>
                  <a:lnTo>
                    <a:pt x="168" y="203"/>
                  </a:lnTo>
                  <a:lnTo>
                    <a:pt x="151" y="204"/>
                  </a:lnTo>
                  <a:lnTo>
                    <a:pt x="135" y="206"/>
                  </a:lnTo>
                  <a:lnTo>
                    <a:pt x="121" y="206"/>
                  </a:lnTo>
                  <a:lnTo>
                    <a:pt x="109" y="207"/>
                  </a:lnTo>
                  <a:lnTo>
                    <a:pt x="102" y="207"/>
                  </a:lnTo>
                  <a:lnTo>
                    <a:pt x="98" y="207"/>
                  </a:lnTo>
                  <a:lnTo>
                    <a:pt x="87" y="206"/>
                  </a:lnTo>
                  <a:lnTo>
                    <a:pt x="68" y="204"/>
                  </a:lnTo>
                  <a:lnTo>
                    <a:pt x="45" y="200"/>
                  </a:lnTo>
                  <a:lnTo>
                    <a:pt x="23" y="193"/>
                  </a:lnTo>
                  <a:lnTo>
                    <a:pt x="6" y="184"/>
                  </a:lnTo>
                  <a:lnTo>
                    <a:pt x="0" y="170"/>
                  </a:lnTo>
                  <a:lnTo>
                    <a:pt x="9" y="153"/>
                  </a:lnTo>
                  <a:lnTo>
                    <a:pt x="39" y="129"/>
                  </a:lnTo>
                  <a:lnTo>
                    <a:pt x="41" y="128"/>
                  </a:lnTo>
                  <a:lnTo>
                    <a:pt x="43" y="127"/>
                  </a:lnTo>
                  <a:lnTo>
                    <a:pt x="45" y="127"/>
                  </a:lnTo>
                  <a:lnTo>
                    <a:pt x="46" y="126"/>
                  </a:lnTo>
                  <a:lnTo>
                    <a:pt x="48" y="125"/>
                  </a:lnTo>
                  <a:lnTo>
                    <a:pt x="54" y="124"/>
                  </a:lnTo>
                  <a:lnTo>
                    <a:pt x="61" y="123"/>
                  </a:lnTo>
                  <a:lnTo>
                    <a:pt x="70" y="119"/>
                  </a:lnTo>
                  <a:lnTo>
                    <a:pt x="82" y="117"/>
                  </a:lnTo>
                  <a:lnTo>
                    <a:pt x="94" y="113"/>
                  </a:lnTo>
                  <a:lnTo>
                    <a:pt x="108" y="109"/>
                  </a:lnTo>
                  <a:lnTo>
                    <a:pt x="123" y="104"/>
                  </a:lnTo>
                  <a:lnTo>
                    <a:pt x="139" y="100"/>
                  </a:lnTo>
                  <a:lnTo>
                    <a:pt x="154" y="94"/>
                  </a:lnTo>
                  <a:lnTo>
                    <a:pt x="170" y="88"/>
                  </a:lnTo>
                  <a:lnTo>
                    <a:pt x="185" y="81"/>
                  </a:lnTo>
                  <a:lnTo>
                    <a:pt x="200" y="74"/>
                  </a:lnTo>
                  <a:lnTo>
                    <a:pt x="214" y="66"/>
                  </a:lnTo>
                  <a:lnTo>
                    <a:pt x="226" y="58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FF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207"/>
            <p:cNvSpPr>
              <a:spLocks/>
            </p:cNvSpPr>
            <p:nvPr/>
          </p:nvSpPr>
          <p:spPr bwMode="auto">
            <a:xfrm>
              <a:off x="3859" y="3473"/>
              <a:ext cx="463" cy="206"/>
            </a:xfrm>
            <a:custGeom>
              <a:avLst/>
              <a:gdLst/>
              <a:ahLst/>
              <a:cxnLst>
                <a:cxn ang="0">
                  <a:pos x="232" y="49"/>
                </a:cxn>
                <a:cxn ang="0">
                  <a:pos x="253" y="32"/>
                </a:cxn>
                <a:cxn ang="0">
                  <a:pos x="274" y="20"/>
                </a:cxn>
                <a:cxn ang="0">
                  <a:pos x="296" y="11"/>
                </a:cxn>
                <a:cxn ang="0">
                  <a:pos x="318" y="4"/>
                </a:cxn>
                <a:cxn ang="0">
                  <a:pos x="338" y="0"/>
                </a:cxn>
                <a:cxn ang="0">
                  <a:pos x="360" y="1"/>
                </a:cxn>
                <a:cxn ang="0">
                  <a:pos x="381" y="7"/>
                </a:cxn>
                <a:cxn ang="0">
                  <a:pos x="400" y="16"/>
                </a:cxn>
                <a:cxn ang="0">
                  <a:pos x="418" y="30"/>
                </a:cxn>
                <a:cxn ang="0">
                  <a:pos x="433" y="46"/>
                </a:cxn>
                <a:cxn ang="0">
                  <a:pos x="442" y="64"/>
                </a:cxn>
                <a:cxn ang="0">
                  <a:pos x="445" y="82"/>
                </a:cxn>
                <a:cxn ang="0">
                  <a:pos x="442" y="102"/>
                </a:cxn>
                <a:cxn ang="0">
                  <a:pos x="430" y="120"/>
                </a:cxn>
                <a:cxn ang="0">
                  <a:pos x="410" y="137"/>
                </a:cxn>
                <a:cxn ang="0">
                  <a:pos x="377" y="152"/>
                </a:cxn>
                <a:cxn ang="0">
                  <a:pos x="358" y="159"/>
                </a:cxn>
                <a:cxn ang="0">
                  <a:pos x="337" y="165"/>
                </a:cxn>
                <a:cxn ang="0">
                  <a:pos x="315" y="171"/>
                </a:cxn>
                <a:cxn ang="0">
                  <a:pos x="293" y="175"/>
                </a:cxn>
                <a:cxn ang="0">
                  <a:pos x="270" y="180"/>
                </a:cxn>
                <a:cxn ang="0">
                  <a:pos x="247" y="183"/>
                </a:cxn>
                <a:cxn ang="0">
                  <a:pos x="225" y="187"/>
                </a:cxn>
                <a:cxn ang="0">
                  <a:pos x="204" y="189"/>
                </a:cxn>
                <a:cxn ang="0">
                  <a:pos x="183" y="191"/>
                </a:cxn>
                <a:cxn ang="0">
                  <a:pos x="163" y="193"/>
                </a:cxn>
                <a:cxn ang="0">
                  <a:pos x="146" y="195"/>
                </a:cxn>
                <a:cxn ang="0">
                  <a:pos x="131" y="196"/>
                </a:cxn>
                <a:cxn ang="0">
                  <a:pos x="117" y="196"/>
                </a:cxn>
                <a:cxn ang="0">
                  <a:pos x="107" y="197"/>
                </a:cxn>
                <a:cxn ang="0">
                  <a:pos x="100" y="197"/>
                </a:cxn>
                <a:cxn ang="0">
                  <a:pos x="95" y="197"/>
                </a:cxn>
                <a:cxn ang="0">
                  <a:pos x="85" y="197"/>
                </a:cxn>
                <a:cxn ang="0">
                  <a:pos x="65" y="195"/>
                </a:cxn>
                <a:cxn ang="0">
                  <a:pos x="43" y="191"/>
                </a:cxn>
                <a:cxn ang="0">
                  <a:pos x="22" y="185"/>
                </a:cxn>
                <a:cxn ang="0">
                  <a:pos x="5" y="175"/>
                </a:cxn>
                <a:cxn ang="0">
                  <a:pos x="0" y="163"/>
                </a:cxn>
                <a:cxn ang="0">
                  <a:pos x="9" y="145"/>
                </a:cxn>
                <a:cxn ang="0">
                  <a:pos x="39" y="123"/>
                </a:cxn>
                <a:cxn ang="0">
                  <a:pos x="40" y="123"/>
                </a:cxn>
                <a:cxn ang="0">
                  <a:pos x="42" y="122"/>
                </a:cxn>
                <a:cxn ang="0">
                  <a:pos x="43" y="121"/>
                </a:cxn>
                <a:cxn ang="0">
                  <a:pos x="45" y="120"/>
                </a:cxn>
                <a:cxn ang="0">
                  <a:pos x="47" y="119"/>
                </a:cxn>
                <a:cxn ang="0">
                  <a:pos x="53" y="118"/>
                </a:cxn>
                <a:cxn ang="0">
                  <a:pos x="60" y="117"/>
                </a:cxn>
                <a:cxn ang="0">
                  <a:pos x="70" y="114"/>
                </a:cxn>
                <a:cxn ang="0">
                  <a:pos x="80" y="111"/>
                </a:cxn>
                <a:cxn ang="0">
                  <a:pos x="93" y="109"/>
                </a:cxn>
                <a:cxn ang="0">
                  <a:pos x="107" y="104"/>
                </a:cxn>
                <a:cxn ang="0">
                  <a:pos x="122" y="99"/>
                </a:cxn>
                <a:cxn ang="0">
                  <a:pos x="137" y="95"/>
                </a:cxn>
                <a:cxn ang="0">
                  <a:pos x="152" y="90"/>
                </a:cxn>
                <a:cxn ang="0">
                  <a:pos x="167" y="84"/>
                </a:cxn>
                <a:cxn ang="0">
                  <a:pos x="182" y="77"/>
                </a:cxn>
                <a:cxn ang="0">
                  <a:pos x="196" y="72"/>
                </a:cxn>
                <a:cxn ang="0">
                  <a:pos x="209" y="64"/>
                </a:cxn>
                <a:cxn ang="0">
                  <a:pos x="222" y="57"/>
                </a:cxn>
                <a:cxn ang="0">
                  <a:pos x="232" y="49"/>
                </a:cxn>
              </a:cxnLst>
              <a:rect l="0" t="0" r="r" b="b"/>
              <a:pathLst>
                <a:path w="445" h="197">
                  <a:moveTo>
                    <a:pt x="232" y="49"/>
                  </a:moveTo>
                  <a:lnTo>
                    <a:pt x="253" y="32"/>
                  </a:lnTo>
                  <a:lnTo>
                    <a:pt x="274" y="20"/>
                  </a:lnTo>
                  <a:lnTo>
                    <a:pt x="296" y="11"/>
                  </a:lnTo>
                  <a:lnTo>
                    <a:pt x="318" y="4"/>
                  </a:lnTo>
                  <a:lnTo>
                    <a:pt x="338" y="0"/>
                  </a:lnTo>
                  <a:lnTo>
                    <a:pt x="360" y="1"/>
                  </a:lnTo>
                  <a:lnTo>
                    <a:pt x="381" y="7"/>
                  </a:lnTo>
                  <a:lnTo>
                    <a:pt x="400" y="16"/>
                  </a:lnTo>
                  <a:lnTo>
                    <a:pt x="418" y="30"/>
                  </a:lnTo>
                  <a:lnTo>
                    <a:pt x="433" y="46"/>
                  </a:lnTo>
                  <a:lnTo>
                    <a:pt x="442" y="64"/>
                  </a:lnTo>
                  <a:lnTo>
                    <a:pt x="445" y="82"/>
                  </a:lnTo>
                  <a:lnTo>
                    <a:pt x="442" y="102"/>
                  </a:lnTo>
                  <a:lnTo>
                    <a:pt x="430" y="120"/>
                  </a:lnTo>
                  <a:lnTo>
                    <a:pt x="410" y="137"/>
                  </a:lnTo>
                  <a:lnTo>
                    <a:pt x="377" y="152"/>
                  </a:lnTo>
                  <a:lnTo>
                    <a:pt x="358" y="159"/>
                  </a:lnTo>
                  <a:lnTo>
                    <a:pt x="337" y="165"/>
                  </a:lnTo>
                  <a:lnTo>
                    <a:pt x="315" y="171"/>
                  </a:lnTo>
                  <a:lnTo>
                    <a:pt x="293" y="175"/>
                  </a:lnTo>
                  <a:lnTo>
                    <a:pt x="270" y="180"/>
                  </a:lnTo>
                  <a:lnTo>
                    <a:pt x="247" y="183"/>
                  </a:lnTo>
                  <a:lnTo>
                    <a:pt x="225" y="187"/>
                  </a:lnTo>
                  <a:lnTo>
                    <a:pt x="204" y="189"/>
                  </a:lnTo>
                  <a:lnTo>
                    <a:pt x="183" y="191"/>
                  </a:lnTo>
                  <a:lnTo>
                    <a:pt x="163" y="193"/>
                  </a:lnTo>
                  <a:lnTo>
                    <a:pt x="146" y="195"/>
                  </a:lnTo>
                  <a:lnTo>
                    <a:pt x="131" y="196"/>
                  </a:lnTo>
                  <a:lnTo>
                    <a:pt x="117" y="196"/>
                  </a:lnTo>
                  <a:lnTo>
                    <a:pt x="107" y="197"/>
                  </a:lnTo>
                  <a:lnTo>
                    <a:pt x="100" y="197"/>
                  </a:lnTo>
                  <a:lnTo>
                    <a:pt x="95" y="197"/>
                  </a:lnTo>
                  <a:lnTo>
                    <a:pt x="85" y="197"/>
                  </a:lnTo>
                  <a:lnTo>
                    <a:pt x="65" y="195"/>
                  </a:lnTo>
                  <a:lnTo>
                    <a:pt x="43" y="191"/>
                  </a:lnTo>
                  <a:lnTo>
                    <a:pt x="22" y="185"/>
                  </a:lnTo>
                  <a:lnTo>
                    <a:pt x="5" y="175"/>
                  </a:lnTo>
                  <a:lnTo>
                    <a:pt x="0" y="163"/>
                  </a:lnTo>
                  <a:lnTo>
                    <a:pt x="9" y="145"/>
                  </a:lnTo>
                  <a:lnTo>
                    <a:pt x="39" y="123"/>
                  </a:lnTo>
                  <a:lnTo>
                    <a:pt x="40" y="123"/>
                  </a:lnTo>
                  <a:lnTo>
                    <a:pt x="42" y="122"/>
                  </a:lnTo>
                  <a:lnTo>
                    <a:pt x="43" y="121"/>
                  </a:lnTo>
                  <a:lnTo>
                    <a:pt x="45" y="120"/>
                  </a:lnTo>
                  <a:lnTo>
                    <a:pt x="47" y="119"/>
                  </a:lnTo>
                  <a:lnTo>
                    <a:pt x="53" y="118"/>
                  </a:lnTo>
                  <a:lnTo>
                    <a:pt x="60" y="117"/>
                  </a:lnTo>
                  <a:lnTo>
                    <a:pt x="70" y="114"/>
                  </a:lnTo>
                  <a:lnTo>
                    <a:pt x="80" y="111"/>
                  </a:lnTo>
                  <a:lnTo>
                    <a:pt x="93" y="109"/>
                  </a:lnTo>
                  <a:lnTo>
                    <a:pt x="107" y="104"/>
                  </a:lnTo>
                  <a:lnTo>
                    <a:pt x="122" y="99"/>
                  </a:lnTo>
                  <a:lnTo>
                    <a:pt x="137" y="95"/>
                  </a:lnTo>
                  <a:lnTo>
                    <a:pt x="152" y="90"/>
                  </a:lnTo>
                  <a:lnTo>
                    <a:pt x="167" y="84"/>
                  </a:lnTo>
                  <a:lnTo>
                    <a:pt x="182" y="77"/>
                  </a:lnTo>
                  <a:lnTo>
                    <a:pt x="196" y="72"/>
                  </a:lnTo>
                  <a:lnTo>
                    <a:pt x="209" y="64"/>
                  </a:lnTo>
                  <a:lnTo>
                    <a:pt x="222" y="57"/>
                  </a:lnTo>
                  <a:lnTo>
                    <a:pt x="232" y="49"/>
                  </a:lnTo>
                  <a:close/>
                </a:path>
              </a:pathLst>
            </a:custGeom>
            <a:solidFill>
              <a:srgbClr val="FF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208"/>
            <p:cNvSpPr>
              <a:spLocks/>
            </p:cNvSpPr>
            <p:nvPr/>
          </p:nvSpPr>
          <p:spPr bwMode="auto">
            <a:xfrm>
              <a:off x="3865" y="3479"/>
              <a:ext cx="451" cy="193"/>
            </a:xfrm>
            <a:custGeom>
              <a:avLst/>
              <a:gdLst/>
              <a:ahLst/>
              <a:cxnLst>
                <a:cxn ang="0">
                  <a:pos x="229" y="46"/>
                </a:cxn>
                <a:cxn ang="0">
                  <a:pos x="249" y="31"/>
                </a:cxn>
                <a:cxn ang="0">
                  <a:pos x="270" y="18"/>
                </a:cxn>
                <a:cxn ang="0">
                  <a:pos x="291" y="9"/>
                </a:cxn>
                <a:cxn ang="0">
                  <a:pos x="311" y="2"/>
                </a:cxn>
                <a:cxn ang="0">
                  <a:pos x="333" y="0"/>
                </a:cxn>
                <a:cxn ang="0">
                  <a:pos x="354" y="1"/>
                </a:cxn>
                <a:cxn ang="0">
                  <a:pos x="374" y="6"/>
                </a:cxn>
                <a:cxn ang="0">
                  <a:pos x="393" y="15"/>
                </a:cxn>
                <a:cxn ang="0">
                  <a:pos x="410" y="28"/>
                </a:cxn>
                <a:cxn ang="0">
                  <a:pos x="424" y="43"/>
                </a:cxn>
                <a:cxn ang="0">
                  <a:pos x="434" y="60"/>
                </a:cxn>
                <a:cxn ang="0">
                  <a:pos x="436" y="77"/>
                </a:cxn>
                <a:cxn ang="0">
                  <a:pos x="432" y="96"/>
                </a:cxn>
                <a:cxn ang="0">
                  <a:pos x="421" y="113"/>
                </a:cxn>
                <a:cxn ang="0">
                  <a:pos x="399" y="129"/>
                </a:cxn>
                <a:cxn ang="0">
                  <a:pos x="368" y="144"/>
                </a:cxn>
                <a:cxn ang="0">
                  <a:pos x="348" y="151"/>
                </a:cxn>
                <a:cxn ang="0">
                  <a:pos x="329" y="157"/>
                </a:cxn>
                <a:cxn ang="0">
                  <a:pos x="307" y="161"/>
                </a:cxn>
                <a:cxn ang="0">
                  <a:pos x="286" y="166"/>
                </a:cxn>
                <a:cxn ang="0">
                  <a:pos x="263" y="170"/>
                </a:cxn>
                <a:cxn ang="0">
                  <a:pos x="241" y="174"/>
                </a:cxn>
                <a:cxn ang="0">
                  <a:pos x="219" y="176"/>
                </a:cxn>
                <a:cxn ang="0">
                  <a:pos x="199" y="179"/>
                </a:cxn>
                <a:cxn ang="0">
                  <a:pos x="179" y="181"/>
                </a:cxn>
                <a:cxn ang="0">
                  <a:pos x="161" y="183"/>
                </a:cxn>
                <a:cxn ang="0">
                  <a:pos x="143" y="184"/>
                </a:cxn>
                <a:cxn ang="0">
                  <a:pos x="128" y="185"/>
                </a:cxn>
                <a:cxn ang="0">
                  <a:pos x="116" y="185"/>
                </a:cxn>
                <a:cxn ang="0">
                  <a:pos x="105" y="187"/>
                </a:cxn>
                <a:cxn ang="0">
                  <a:pos x="98" y="187"/>
                </a:cxn>
                <a:cxn ang="0">
                  <a:pos x="94" y="187"/>
                </a:cxn>
                <a:cxn ang="0">
                  <a:pos x="83" y="187"/>
                </a:cxn>
                <a:cxn ang="0">
                  <a:pos x="65" y="185"/>
                </a:cxn>
                <a:cxn ang="0">
                  <a:pos x="43" y="182"/>
                </a:cxn>
                <a:cxn ang="0">
                  <a:pos x="22" y="176"/>
                </a:cxn>
                <a:cxn ang="0">
                  <a:pos x="6" y="168"/>
                </a:cxn>
                <a:cxn ang="0">
                  <a:pos x="0" y="155"/>
                </a:cxn>
                <a:cxn ang="0">
                  <a:pos x="11" y="139"/>
                </a:cxn>
                <a:cxn ang="0">
                  <a:pos x="40" y="119"/>
                </a:cxn>
                <a:cxn ang="0">
                  <a:pos x="41" y="117"/>
                </a:cxn>
                <a:cxn ang="0">
                  <a:pos x="42" y="116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8" y="114"/>
                </a:cxn>
                <a:cxn ang="0">
                  <a:pos x="52" y="113"/>
                </a:cxn>
                <a:cxn ang="0">
                  <a:pos x="60" y="112"/>
                </a:cxn>
                <a:cxn ang="0">
                  <a:pos x="70" y="109"/>
                </a:cxn>
                <a:cxn ang="0">
                  <a:pos x="81" y="106"/>
                </a:cxn>
                <a:cxn ang="0">
                  <a:pos x="93" y="104"/>
                </a:cxn>
                <a:cxn ang="0">
                  <a:pos x="106" y="99"/>
                </a:cxn>
                <a:cxn ang="0">
                  <a:pos x="120" y="96"/>
                </a:cxn>
                <a:cxn ang="0">
                  <a:pos x="135" y="91"/>
                </a:cxn>
                <a:cxn ang="0">
                  <a:pos x="150" y="85"/>
                </a:cxn>
                <a:cxn ang="0">
                  <a:pos x="165" y="79"/>
                </a:cxn>
                <a:cxn ang="0">
                  <a:pos x="179" y="74"/>
                </a:cxn>
                <a:cxn ang="0">
                  <a:pos x="193" y="68"/>
                </a:cxn>
                <a:cxn ang="0">
                  <a:pos x="207" y="61"/>
                </a:cxn>
                <a:cxn ang="0">
                  <a:pos x="218" y="54"/>
                </a:cxn>
                <a:cxn ang="0">
                  <a:pos x="229" y="46"/>
                </a:cxn>
              </a:cxnLst>
              <a:rect l="0" t="0" r="r" b="b"/>
              <a:pathLst>
                <a:path w="436" h="187">
                  <a:moveTo>
                    <a:pt x="229" y="46"/>
                  </a:moveTo>
                  <a:lnTo>
                    <a:pt x="249" y="31"/>
                  </a:lnTo>
                  <a:lnTo>
                    <a:pt x="270" y="18"/>
                  </a:lnTo>
                  <a:lnTo>
                    <a:pt x="291" y="9"/>
                  </a:lnTo>
                  <a:lnTo>
                    <a:pt x="311" y="2"/>
                  </a:lnTo>
                  <a:lnTo>
                    <a:pt x="333" y="0"/>
                  </a:lnTo>
                  <a:lnTo>
                    <a:pt x="354" y="1"/>
                  </a:lnTo>
                  <a:lnTo>
                    <a:pt x="374" y="6"/>
                  </a:lnTo>
                  <a:lnTo>
                    <a:pt x="393" y="15"/>
                  </a:lnTo>
                  <a:lnTo>
                    <a:pt x="410" y="28"/>
                  </a:lnTo>
                  <a:lnTo>
                    <a:pt x="424" y="43"/>
                  </a:lnTo>
                  <a:lnTo>
                    <a:pt x="434" y="60"/>
                  </a:lnTo>
                  <a:lnTo>
                    <a:pt x="436" y="77"/>
                  </a:lnTo>
                  <a:lnTo>
                    <a:pt x="432" y="96"/>
                  </a:lnTo>
                  <a:lnTo>
                    <a:pt x="421" y="113"/>
                  </a:lnTo>
                  <a:lnTo>
                    <a:pt x="399" y="129"/>
                  </a:lnTo>
                  <a:lnTo>
                    <a:pt x="368" y="144"/>
                  </a:lnTo>
                  <a:lnTo>
                    <a:pt x="348" y="151"/>
                  </a:lnTo>
                  <a:lnTo>
                    <a:pt x="329" y="157"/>
                  </a:lnTo>
                  <a:lnTo>
                    <a:pt x="307" y="161"/>
                  </a:lnTo>
                  <a:lnTo>
                    <a:pt x="286" y="166"/>
                  </a:lnTo>
                  <a:lnTo>
                    <a:pt x="263" y="170"/>
                  </a:lnTo>
                  <a:lnTo>
                    <a:pt x="241" y="174"/>
                  </a:lnTo>
                  <a:lnTo>
                    <a:pt x="219" y="176"/>
                  </a:lnTo>
                  <a:lnTo>
                    <a:pt x="199" y="179"/>
                  </a:lnTo>
                  <a:lnTo>
                    <a:pt x="179" y="181"/>
                  </a:lnTo>
                  <a:lnTo>
                    <a:pt x="161" y="183"/>
                  </a:lnTo>
                  <a:lnTo>
                    <a:pt x="143" y="184"/>
                  </a:lnTo>
                  <a:lnTo>
                    <a:pt x="128" y="185"/>
                  </a:lnTo>
                  <a:lnTo>
                    <a:pt x="116" y="185"/>
                  </a:lnTo>
                  <a:lnTo>
                    <a:pt x="105" y="187"/>
                  </a:lnTo>
                  <a:lnTo>
                    <a:pt x="98" y="187"/>
                  </a:lnTo>
                  <a:lnTo>
                    <a:pt x="94" y="187"/>
                  </a:lnTo>
                  <a:lnTo>
                    <a:pt x="83" y="187"/>
                  </a:lnTo>
                  <a:lnTo>
                    <a:pt x="65" y="185"/>
                  </a:lnTo>
                  <a:lnTo>
                    <a:pt x="43" y="182"/>
                  </a:lnTo>
                  <a:lnTo>
                    <a:pt x="22" y="176"/>
                  </a:lnTo>
                  <a:lnTo>
                    <a:pt x="6" y="168"/>
                  </a:lnTo>
                  <a:lnTo>
                    <a:pt x="0" y="155"/>
                  </a:lnTo>
                  <a:lnTo>
                    <a:pt x="11" y="139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2" y="116"/>
                  </a:lnTo>
                  <a:lnTo>
                    <a:pt x="43" y="116"/>
                  </a:lnTo>
                  <a:lnTo>
                    <a:pt x="44" y="115"/>
                  </a:lnTo>
                  <a:lnTo>
                    <a:pt x="48" y="114"/>
                  </a:lnTo>
                  <a:lnTo>
                    <a:pt x="52" y="113"/>
                  </a:lnTo>
                  <a:lnTo>
                    <a:pt x="60" y="112"/>
                  </a:lnTo>
                  <a:lnTo>
                    <a:pt x="70" y="109"/>
                  </a:lnTo>
                  <a:lnTo>
                    <a:pt x="81" y="106"/>
                  </a:lnTo>
                  <a:lnTo>
                    <a:pt x="93" y="104"/>
                  </a:lnTo>
                  <a:lnTo>
                    <a:pt x="106" y="99"/>
                  </a:lnTo>
                  <a:lnTo>
                    <a:pt x="120" y="96"/>
                  </a:lnTo>
                  <a:lnTo>
                    <a:pt x="135" y="91"/>
                  </a:lnTo>
                  <a:lnTo>
                    <a:pt x="150" y="85"/>
                  </a:lnTo>
                  <a:lnTo>
                    <a:pt x="165" y="79"/>
                  </a:lnTo>
                  <a:lnTo>
                    <a:pt x="179" y="74"/>
                  </a:lnTo>
                  <a:lnTo>
                    <a:pt x="193" y="68"/>
                  </a:lnTo>
                  <a:lnTo>
                    <a:pt x="207" y="61"/>
                  </a:lnTo>
                  <a:lnTo>
                    <a:pt x="218" y="54"/>
                  </a:lnTo>
                  <a:lnTo>
                    <a:pt x="229" y="46"/>
                  </a:lnTo>
                  <a:close/>
                </a:path>
              </a:pathLst>
            </a:custGeom>
            <a:solidFill>
              <a:srgbClr val="FF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209"/>
            <p:cNvSpPr>
              <a:spLocks/>
            </p:cNvSpPr>
            <p:nvPr/>
          </p:nvSpPr>
          <p:spPr bwMode="auto">
            <a:xfrm>
              <a:off x="3871" y="3485"/>
              <a:ext cx="441" cy="183"/>
            </a:xfrm>
            <a:custGeom>
              <a:avLst/>
              <a:gdLst/>
              <a:ahLst/>
              <a:cxnLst>
                <a:cxn ang="0">
                  <a:pos x="224" y="44"/>
                </a:cxn>
                <a:cxn ang="0">
                  <a:pos x="243" y="30"/>
                </a:cxn>
                <a:cxn ang="0">
                  <a:pos x="264" y="18"/>
                </a:cxn>
                <a:cxn ang="0">
                  <a:pos x="285" y="9"/>
                </a:cxn>
                <a:cxn ang="0">
                  <a:pos x="305" y="2"/>
                </a:cxn>
                <a:cxn ang="0">
                  <a:pos x="326" y="0"/>
                </a:cxn>
                <a:cxn ang="0">
                  <a:pos x="346" y="1"/>
                </a:cxn>
                <a:cxn ang="0">
                  <a:pos x="365" y="6"/>
                </a:cxn>
                <a:cxn ang="0">
                  <a:pos x="385" y="14"/>
                </a:cxn>
                <a:cxn ang="0">
                  <a:pos x="401" y="25"/>
                </a:cxn>
                <a:cxn ang="0">
                  <a:pos x="415" y="40"/>
                </a:cxn>
                <a:cxn ang="0">
                  <a:pos x="423" y="55"/>
                </a:cxn>
                <a:cxn ang="0">
                  <a:pos x="425" y="72"/>
                </a:cxn>
                <a:cxn ang="0">
                  <a:pos x="422" y="88"/>
                </a:cxn>
                <a:cxn ang="0">
                  <a:pos x="409" y="105"/>
                </a:cxn>
                <a:cxn ang="0">
                  <a:pos x="388" y="121"/>
                </a:cxn>
                <a:cxn ang="0">
                  <a:pos x="357" y="135"/>
                </a:cxn>
                <a:cxn ang="0">
                  <a:pos x="339" y="141"/>
                </a:cxn>
                <a:cxn ang="0">
                  <a:pos x="318" y="146"/>
                </a:cxn>
                <a:cxn ang="0">
                  <a:pos x="297" y="152"/>
                </a:cxn>
                <a:cxn ang="0">
                  <a:pos x="277" y="156"/>
                </a:cxn>
                <a:cxn ang="0">
                  <a:pos x="255" y="160"/>
                </a:cxn>
                <a:cxn ang="0">
                  <a:pos x="234" y="163"/>
                </a:cxn>
                <a:cxn ang="0">
                  <a:pos x="213" y="167"/>
                </a:cxn>
                <a:cxn ang="0">
                  <a:pos x="193" y="169"/>
                </a:cxn>
                <a:cxn ang="0">
                  <a:pos x="174" y="170"/>
                </a:cxn>
                <a:cxn ang="0">
                  <a:pos x="156" y="173"/>
                </a:cxn>
                <a:cxn ang="0">
                  <a:pos x="140" y="174"/>
                </a:cxn>
                <a:cxn ang="0">
                  <a:pos x="125" y="175"/>
                </a:cxn>
                <a:cxn ang="0">
                  <a:pos x="113" y="175"/>
                </a:cxn>
                <a:cxn ang="0">
                  <a:pos x="103" y="176"/>
                </a:cxn>
                <a:cxn ang="0">
                  <a:pos x="96" y="176"/>
                </a:cxn>
                <a:cxn ang="0">
                  <a:pos x="92" y="176"/>
                </a:cxn>
                <a:cxn ang="0">
                  <a:pos x="82" y="176"/>
                </a:cxn>
                <a:cxn ang="0">
                  <a:pos x="64" y="175"/>
                </a:cxn>
                <a:cxn ang="0">
                  <a:pos x="42" y="173"/>
                </a:cxn>
                <a:cxn ang="0">
                  <a:pos x="21" y="168"/>
                </a:cxn>
                <a:cxn ang="0">
                  <a:pos x="5" y="160"/>
                </a:cxn>
                <a:cxn ang="0">
                  <a:pos x="0" y="149"/>
                </a:cxn>
                <a:cxn ang="0">
                  <a:pos x="11" y="133"/>
                </a:cxn>
                <a:cxn ang="0">
                  <a:pos x="39" y="113"/>
                </a:cxn>
                <a:cxn ang="0">
                  <a:pos x="41" y="111"/>
                </a:cxn>
                <a:cxn ang="0">
                  <a:pos x="42" y="111"/>
                </a:cxn>
                <a:cxn ang="0">
                  <a:pos x="42" y="110"/>
                </a:cxn>
                <a:cxn ang="0">
                  <a:pos x="43" y="110"/>
                </a:cxn>
                <a:cxn ang="0">
                  <a:pos x="52" y="108"/>
                </a:cxn>
                <a:cxn ang="0">
                  <a:pos x="68" y="103"/>
                </a:cxn>
                <a:cxn ang="0">
                  <a:pos x="91" y="98"/>
                </a:cxn>
                <a:cxn ang="0">
                  <a:pos x="118" y="91"/>
                </a:cxn>
                <a:cxn ang="0">
                  <a:pos x="147" y="82"/>
                </a:cxn>
                <a:cxn ang="0">
                  <a:pos x="175" y="70"/>
                </a:cxn>
                <a:cxn ang="0">
                  <a:pos x="202" y="57"/>
                </a:cxn>
                <a:cxn ang="0">
                  <a:pos x="224" y="44"/>
                </a:cxn>
              </a:cxnLst>
              <a:rect l="0" t="0" r="r" b="b"/>
              <a:pathLst>
                <a:path w="425" h="176">
                  <a:moveTo>
                    <a:pt x="224" y="44"/>
                  </a:moveTo>
                  <a:lnTo>
                    <a:pt x="243" y="30"/>
                  </a:lnTo>
                  <a:lnTo>
                    <a:pt x="264" y="18"/>
                  </a:lnTo>
                  <a:lnTo>
                    <a:pt x="285" y="9"/>
                  </a:lnTo>
                  <a:lnTo>
                    <a:pt x="305" y="2"/>
                  </a:lnTo>
                  <a:lnTo>
                    <a:pt x="326" y="0"/>
                  </a:lnTo>
                  <a:lnTo>
                    <a:pt x="346" y="1"/>
                  </a:lnTo>
                  <a:lnTo>
                    <a:pt x="365" y="6"/>
                  </a:lnTo>
                  <a:lnTo>
                    <a:pt x="385" y="14"/>
                  </a:lnTo>
                  <a:lnTo>
                    <a:pt x="401" y="25"/>
                  </a:lnTo>
                  <a:lnTo>
                    <a:pt x="415" y="40"/>
                  </a:lnTo>
                  <a:lnTo>
                    <a:pt x="423" y="55"/>
                  </a:lnTo>
                  <a:lnTo>
                    <a:pt x="425" y="72"/>
                  </a:lnTo>
                  <a:lnTo>
                    <a:pt x="422" y="88"/>
                  </a:lnTo>
                  <a:lnTo>
                    <a:pt x="409" y="105"/>
                  </a:lnTo>
                  <a:lnTo>
                    <a:pt x="388" y="121"/>
                  </a:lnTo>
                  <a:lnTo>
                    <a:pt x="357" y="135"/>
                  </a:lnTo>
                  <a:lnTo>
                    <a:pt x="339" y="141"/>
                  </a:lnTo>
                  <a:lnTo>
                    <a:pt x="318" y="146"/>
                  </a:lnTo>
                  <a:lnTo>
                    <a:pt x="297" y="152"/>
                  </a:lnTo>
                  <a:lnTo>
                    <a:pt x="277" y="156"/>
                  </a:lnTo>
                  <a:lnTo>
                    <a:pt x="255" y="160"/>
                  </a:lnTo>
                  <a:lnTo>
                    <a:pt x="234" y="163"/>
                  </a:lnTo>
                  <a:lnTo>
                    <a:pt x="213" y="167"/>
                  </a:lnTo>
                  <a:lnTo>
                    <a:pt x="193" y="169"/>
                  </a:lnTo>
                  <a:lnTo>
                    <a:pt x="174" y="170"/>
                  </a:lnTo>
                  <a:lnTo>
                    <a:pt x="156" y="173"/>
                  </a:lnTo>
                  <a:lnTo>
                    <a:pt x="140" y="174"/>
                  </a:lnTo>
                  <a:lnTo>
                    <a:pt x="125" y="175"/>
                  </a:lnTo>
                  <a:lnTo>
                    <a:pt x="113" y="175"/>
                  </a:lnTo>
                  <a:lnTo>
                    <a:pt x="103" y="176"/>
                  </a:lnTo>
                  <a:lnTo>
                    <a:pt x="96" y="176"/>
                  </a:lnTo>
                  <a:lnTo>
                    <a:pt x="92" y="176"/>
                  </a:lnTo>
                  <a:lnTo>
                    <a:pt x="82" y="176"/>
                  </a:lnTo>
                  <a:lnTo>
                    <a:pt x="64" y="175"/>
                  </a:lnTo>
                  <a:lnTo>
                    <a:pt x="42" y="173"/>
                  </a:lnTo>
                  <a:lnTo>
                    <a:pt x="21" y="168"/>
                  </a:lnTo>
                  <a:lnTo>
                    <a:pt x="5" y="160"/>
                  </a:lnTo>
                  <a:lnTo>
                    <a:pt x="0" y="149"/>
                  </a:lnTo>
                  <a:lnTo>
                    <a:pt x="11" y="133"/>
                  </a:lnTo>
                  <a:lnTo>
                    <a:pt x="39" y="113"/>
                  </a:lnTo>
                  <a:lnTo>
                    <a:pt x="41" y="111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52" y="108"/>
                  </a:lnTo>
                  <a:lnTo>
                    <a:pt x="68" y="103"/>
                  </a:lnTo>
                  <a:lnTo>
                    <a:pt x="91" y="98"/>
                  </a:lnTo>
                  <a:lnTo>
                    <a:pt x="118" y="91"/>
                  </a:lnTo>
                  <a:lnTo>
                    <a:pt x="147" y="82"/>
                  </a:lnTo>
                  <a:lnTo>
                    <a:pt x="175" y="70"/>
                  </a:lnTo>
                  <a:lnTo>
                    <a:pt x="202" y="57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FF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210"/>
            <p:cNvSpPr>
              <a:spLocks/>
            </p:cNvSpPr>
            <p:nvPr/>
          </p:nvSpPr>
          <p:spPr bwMode="auto">
            <a:xfrm>
              <a:off x="3877" y="3491"/>
              <a:ext cx="431" cy="173"/>
            </a:xfrm>
            <a:custGeom>
              <a:avLst/>
              <a:gdLst/>
              <a:ahLst/>
              <a:cxnLst>
                <a:cxn ang="0">
                  <a:pos x="218" y="41"/>
                </a:cxn>
                <a:cxn ang="0">
                  <a:pos x="237" y="28"/>
                </a:cxn>
                <a:cxn ang="0">
                  <a:pos x="257" y="17"/>
                </a:cxn>
                <a:cxn ang="0">
                  <a:pos x="278" y="9"/>
                </a:cxn>
                <a:cxn ang="0">
                  <a:pos x="298" y="2"/>
                </a:cxn>
                <a:cxn ang="0">
                  <a:pos x="318" y="0"/>
                </a:cxn>
                <a:cxn ang="0">
                  <a:pos x="339" y="1"/>
                </a:cxn>
                <a:cxn ang="0">
                  <a:pos x="358" y="4"/>
                </a:cxn>
                <a:cxn ang="0">
                  <a:pos x="377" y="12"/>
                </a:cxn>
                <a:cxn ang="0">
                  <a:pos x="393" y="24"/>
                </a:cxn>
                <a:cxn ang="0">
                  <a:pos x="405" y="36"/>
                </a:cxn>
                <a:cxn ang="0">
                  <a:pos x="412" y="51"/>
                </a:cxn>
                <a:cxn ang="0">
                  <a:pos x="415" y="66"/>
                </a:cxn>
                <a:cxn ang="0">
                  <a:pos x="410" y="82"/>
                </a:cxn>
                <a:cxn ang="0">
                  <a:pos x="397" y="97"/>
                </a:cxn>
                <a:cxn ang="0">
                  <a:pos x="377" y="112"/>
                </a:cxn>
                <a:cxn ang="0">
                  <a:pos x="347" y="126"/>
                </a:cxn>
                <a:cxn ang="0">
                  <a:pos x="328" y="132"/>
                </a:cxn>
                <a:cxn ang="0">
                  <a:pos x="309" y="138"/>
                </a:cxn>
                <a:cxn ang="0">
                  <a:pos x="288" y="142"/>
                </a:cxn>
                <a:cxn ang="0">
                  <a:pos x="268" y="147"/>
                </a:cxn>
                <a:cxn ang="0">
                  <a:pos x="248" y="150"/>
                </a:cxn>
                <a:cxn ang="0">
                  <a:pos x="227" y="154"/>
                </a:cxn>
                <a:cxn ang="0">
                  <a:pos x="206" y="156"/>
                </a:cxn>
                <a:cxn ang="0">
                  <a:pos x="187" y="158"/>
                </a:cxn>
                <a:cxn ang="0">
                  <a:pos x="168" y="161"/>
                </a:cxn>
                <a:cxn ang="0">
                  <a:pos x="151" y="163"/>
                </a:cxn>
                <a:cxn ang="0">
                  <a:pos x="135" y="164"/>
                </a:cxn>
                <a:cxn ang="0">
                  <a:pos x="121" y="165"/>
                </a:cxn>
                <a:cxn ang="0">
                  <a:pos x="109" y="165"/>
                </a:cxn>
                <a:cxn ang="0">
                  <a:pos x="100" y="167"/>
                </a:cxn>
                <a:cxn ang="0">
                  <a:pos x="93" y="167"/>
                </a:cxn>
                <a:cxn ang="0">
                  <a:pos x="90" y="167"/>
                </a:cxn>
                <a:cxn ang="0">
                  <a:pos x="79" y="167"/>
                </a:cxn>
                <a:cxn ang="0">
                  <a:pos x="62" y="165"/>
                </a:cxn>
                <a:cxn ang="0">
                  <a:pos x="40" y="164"/>
                </a:cxn>
                <a:cxn ang="0">
                  <a:pos x="20" y="160"/>
                </a:cxn>
                <a:cxn ang="0">
                  <a:pos x="5" y="153"/>
                </a:cxn>
                <a:cxn ang="0">
                  <a:pos x="0" y="141"/>
                </a:cxn>
                <a:cxn ang="0">
                  <a:pos x="10" y="126"/>
                </a:cxn>
                <a:cxn ang="0">
                  <a:pos x="39" y="107"/>
                </a:cxn>
                <a:cxn ang="0">
                  <a:pos x="39" y="107"/>
                </a:cxn>
                <a:cxn ang="0">
                  <a:pos x="40" y="105"/>
                </a:cxn>
                <a:cxn ang="0">
                  <a:pos x="40" y="105"/>
                </a:cxn>
                <a:cxn ang="0">
                  <a:pos x="41" y="105"/>
                </a:cxn>
                <a:cxn ang="0">
                  <a:pos x="51" y="103"/>
                </a:cxn>
                <a:cxn ang="0">
                  <a:pos x="67" y="99"/>
                </a:cxn>
                <a:cxn ang="0">
                  <a:pos x="90" y="93"/>
                </a:cxn>
                <a:cxn ang="0">
                  <a:pos x="116" y="86"/>
                </a:cxn>
                <a:cxn ang="0">
                  <a:pos x="144" y="77"/>
                </a:cxn>
                <a:cxn ang="0">
                  <a:pos x="172" y="66"/>
                </a:cxn>
                <a:cxn ang="0">
                  <a:pos x="197" y="54"/>
                </a:cxn>
                <a:cxn ang="0">
                  <a:pos x="218" y="41"/>
                </a:cxn>
              </a:cxnLst>
              <a:rect l="0" t="0" r="r" b="b"/>
              <a:pathLst>
                <a:path w="415" h="167">
                  <a:moveTo>
                    <a:pt x="218" y="41"/>
                  </a:moveTo>
                  <a:lnTo>
                    <a:pt x="237" y="28"/>
                  </a:lnTo>
                  <a:lnTo>
                    <a:pt x="257" y="17"/>
                  </a:lnTo>
                  <a:lnTo>
                    <a:pt x="278" y="9"/>
                  </a:lnTo>
                  <a:lnTo>
                    <a:pt x="298" y="2"/>
                  </a:lnTo>
                  <a:lnTo>
                    <a:pt x="318" y="0"/>
                  </a:lnTo>
                  <a:lnTo>
                    <a:pt x="339" y="1"/>
                  </a:lnTo>
                  <a:lnTo>
                    <a:pt x="358" y="4"/>
                  </a:lnTo>
                  <a:lnTo>
                    <a:pt x="377" y="12"/>
                  </a:lnTo>
                  <a:lnTo>
                    <a:pt x="393" y="24"/>
                  </a:lnTo>
                  <a:lnTo>
                    <a:pt x="405" y="36"/>
                  </a:lnTo>
                  <a:lnTo>
                    <a:pt x="412" y="51"/>
                  </a:lnTo>
                  <a:lnTo>
                    <a:pt x="415" y="66"/>
                  </a:lnTo>
                  <a:lnTo>
                    <a:pt x="410" y="82"/>
                  </a:lnTo>
                  <a:lnTo>
                    <a:pt x="397" y="97"/>
                  </a:lnTo>
                  <a:lnTo>
                    <a:pt x="377" y="112"/>
                  </a:lnTo>
                  <a:lnTo>
                    <a:pt x="347" y="126"/>
                  </a:lnTo>
                  <a:lnTo>
                    <a:pt x="328" y="132"/>
                  </a:lnTo>
                  <a:lnTo>
                    <a:pt x="309" y="138"/>
                  </a:lnTo>
                  <a:lnTo>
                    <a:pt x="288" y="142"/>
                  </a:lnTo>
                  <a:lnTo>
                    <a:pt x="268" y="147"/>
                  </a:lnTo>
                  <a:lnTo>
                    <a:pt x="248" y="150"/>
                  </a:lnTo>
                  <a:lnTo>
                    <a:pt x="227" y="154"/>
                  </a:lnTo>
                  <a:lnTo>
                    <a:pt x="206" y="156"/>
                  </a:lnTo>
                  <a:lnTo>
                    <a:pt x="187" y="158"/>
                  </a:lnTo>
                  <a:lnTo>
                    <a:pt x="168" y="161"/>
                  </a:lnTo>
                  <a:lnTo>
                    <a:pt x="151" y="163"/>
                  </a:lnTo>
                  <a:lnTo>
                    <a:pt x="135" y="164"/>
                  </a:lnTo>
                  <a:lnTo>
                    <a:pt x="121" y="165"/>
                  </a:lnTo>
                  <a:lnTo>
                    <a:pt x="109" y="165"/>
                  </a:lnTo>
                  <a:lnTo>
                    <a:pt x="100" y="167"/>
                  </a:lnTo>
                  <a:lnTo>
                    <a:pt x="93" y="167"/>
                  </a:lnTo>
                  <a:lnTo>
                    <a:pt x="90" y="167"/>
                  </a:lnTo>
                  <a:lnTo>
                    <a:pt x="79" y="167"/>
                  </a:lnTo>
                  <a:lnTo>
                    <a:pt x="62" y="165"/>
                  </a:lnTo>
                  <a:lnTo>
                    <a:pt x="40" y="164"/>
                  </a:lnTo>
                  <a:lnTo>
                    <a:pt x="20" y="160"/>
                  </a:lnTo>
                  <a:lnTo>
                    <a:pt x="5" y="153"/>
                  </a:lnTo>
                  <a:lnTo>
                    <a:pt x="0" y="141"/>
                  </a:lnTo>
                  <a:lnTo>
                    <a:pt x="10" y="126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1" y="105"/>
                  </a:lnTo>
                  <a:lnTo>
                    <a:pt x="51" y="103"/>
                  </a:lnTo>
                  <a:lnTo>
                    <a:pt x="67" y="99"/>
                  </a:lnTo>
                  <a:lnTo>
                    <a:pt x="90" y="93"/>
                  </a:lnTo>
                  <a:lnTo>
                    <a:pt x="116" y="86"/>
                  </a:lnTo>
                  <a:lnTo>
                    <a:pt x="144" y="77"/>
                  </a:lnTo>
                  <a:lnTo>
                    <a:pt x="172" y="66"/>
                  </a:lnTo>
                  <a:lnTo>
                    <a:pt x="197" y="54"/>
                  </a:lnTo>
                  <a:lnTo>
                    <a:pt x="218" y="41"/>
                  </a:lnTo>
                  <a:close/>
                </a:path>
              </a:pathLst>
            </a:custGeom>
            <a:solidFill>
              <a:srgbClr val="FFDD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211"/>
            <p:cNvSpPr>
              <a:spLocks/>
            </p:cNvSpPr>
            <p:nvPr/>
          </p:nvSpPr>
          <p:spPr bwMode="auto">
            <a:xfrm>
              <a:off x="3881" y="3498"/>
              <a:ext cx="421" cy="162"/>
            </a:xfrm>
            <a:custGeom>
              <a:avLst/>
              <a:gdLst/>
              <a:ahLst/>
              <a:cxnLst>
                <a:cxn ang="0">
                  <a:pos x="213" y="41"/>
                </a:cxn>
                <a:cxn ang="0">
                  <a:pos x="231" y="28"/>
                </a:cxn>
                <a:cxn ang="0">
                  <a:pos x="251" y="16"/>
                </a:cxn>
                <a:cxn ang="0">
                  <a:pos x="272" y="8"/>
                </a:cxn>
                <a:cxn ang="0">
                  <a:pos x="291" y="3"/>
                </a:cxn>
                <a:cxn ang="0">
                  <a:pos x="312" y="0"/>
                </a:cxn>
                <a:cxn ang="0">
                  <a:pos x="331" y="0"/>
                </a:cxn>
                <a:cxn ang="0">
                  <a:pos x="350" y="4"/>
                </a:cxn>
                <a:cxn ang="0">
                  <a:pos x="368" y="12"/>
                </a:cxn>
                <a:cxn ang="0">
                  <a:pos x="384" y="22"/>
                </a:cxn>
                <a:cxn ang="0">
                  <a:pos x="396" y="35"/>
                </a:cxn>
                <a:cxn ang="0">
                  <a:pos x="403" y="47"/>
                </a:cxn>
                <a:cxn ang="0">
                  <a:pos x="404" y="62"/>
                </a:cxn>
                <a:cxn ang="0">
                  <a:pos x="399" y="76"/>
                </a:cxn>
                <a:cxn ang="0">
                  <a:pos x="386" y="91"/>
                </a:cxn>
                <a:cxn ang="0">
                  <a:pos x="365" y="105"/>
                </a:cxn>
                <a:cxn ang="0">
                  <a:pos x="335" y="118"/>
                </a:cxn>
                <a:cxn ang="0">
                  <a:pos x="318" y="124"/>
                </a:cxn>
                <a:cxn ang="0">
                  <a:pos x="298" y="128"/>
                </a:cxn>
                <a:cxn ang="0">
                  <a:pos x="278" y="134"/>
                </a:cxn>
                <a:cxn ang="0">
                  <a:pos x="259" y="137"/>
                </a:cxn>
                <a:cxn ang="0">
                  <a:pos x="239" y="141"/>
                </a:cxn>
                <a:cxn ang="0">
                  <a:pos x="219" y="144"/>
                </a:cxn>
                <a:cxn ang="0">
                  <a:pos x="200" y="147"/>
                </a:cxn>
                <a:cxn ang="0">
                  <a:pos x="181" y="149"/>
                </a:cxn>
                <a:cxn ang="0">
                  <a:pos x="163" y="151"/>
                </a:cxn>
                <a:cxn ang="0">
                  <a:pos x="146" y="153"/>
                </a:cxn>
                <a:cxn ang="0">
                  <a:pos x="131" y="155"/>
                </a:cxn>
                <a:cxn ang="0">
                  <a:pos x="118" y="156"/>
                </a:cxn>
                <a:cxn ang="0">
                  <a:pos x="107" y="156"/>
                </a:cxn>
                <a:cxn ang="0">
                  <a:pos x="98" y="157"/>
                </a:cxn>
                <a:cxn ang="0">
                  <a:pos x="91" y="157"/>
                </a:cxn>
                <a:cxn ang="0">
                  <a:pos x="87" y="157"/>
                </a:cxn>
                <a:cxn ang="0">
                  <a:pos x="78" y="157"/>
                </a:cxn>
                <a:cxn ang="0">
                  <a:pos x="60" y="157"/>
                </a:cxn>
                <a:cxn ang="0">
                  <a:pos x="39" y="156"/>
                </a:cxn>
                <a:cxn ang="0">
                  <a:pos x="18" y="151"/>
                </a:cxn>
                <a:cxn ang="0">
                  <a:pos x="4" y="145"/>
                </a:cxn>
                <a:cxn ang="0">
                  <a:pos x="0" y="135"/>
                </a:cxn>
                <a:cxn ang="0">
                  <a:pos x="10" y="121"/>
                </a:cxn>
                <a:cxn ang="0">
                  <a:pos x="39" y="102"/>
                </a:cxn>
                <a:cxn ang="0">
                  <a:pos x="39" y="102"/>
                </a:cxn>
                <a:cxn ang="0">
                  <a:pos x="40" y="102"/>
                </a:cxn>
                <a:cxn ang="0">
                  <a:pos x="40" y="102"/>
                </a:cxn>
                <a:cxn ang="0">
                  <a:pos x="41" y="100"/>
                </a:cxn>
                <a:cxn ang="0">
                  <a:pos x="50" y="98"/>
                </a:cxn>
                <a:cxn ang="0">
                  <a:pos x="67" y="95"/>
                </a:cxn>
                <a:cxn ang="0">
                  <a:pos x="88" y="89"/>
                </a:cxn>
                <a:cxn ang="0">
                  <a:pos x="115" y="82"/>
                </a:cxn>
                <a:cxn ang="0">
                  <a:pos x="141" y="74"/>
                </a:cxn>
                <a:cxn ang="0">
                  <a:pos x="168" y="64"/>
                </a:cxn>
                <a:cxn ang="0">
                  <a:pos x="193" y="53"/>
                </a:cxn>
                <a:cxn ang="0">
                  <a:pos x="213" y="41"/>
                </a:cxn>
              </a:cxnLst>
              <a:rect l="0" t="0" r="r" b="b"/>
              <a:pathLst>
                <a:path w="404" h="157">
                  <a:moveTo>
                    <a:pt x="213" y="41"/>
                  </a:moveTo>
                  <a:lnTo>
                    <a:pt x="231" y="28"/>
                  </a:lnTo>
                  <a:lnTo>
                    <a:pt x="251" y="16"/>
                  </a:lnTo>
                  <a:lnTo>
                    <a:pt x="272" y="8"/>
                  </a:lnTo>
                  <a:lnTo>
                    <a:pt x="291" y="3"/>
                  </a:lnTo>
                  <a:lnTo>
                    <a:pt x="312" y="0"/>
                  </a:lnTo>
                  <a:lnTo>
                    <a:pt x="331" y="0"/>
                  </a:lnTo>
                  <a:lnTo>
                    <a:pt x="350" y="4"/>
                  </a:lnTo>
                  <a:lnTo>
                    <a:pt x="368" y="12"/>
                  </a:lnTo>
                  <a:lnTo>
                    <a:pt x="384" y="22"/>
                  </a:lnTo>
                  <a:lnTo>
                    <a:pt x="396" y="35"/>
                  </a:lnTo>
                  <a:lnTo>
                    <a:pt x="403" y="47"/>
                  </a:lnTo>
                  <a:lnTo>
                    <a:pt x="404" y="62"/>
                  </a:lnTo>
                  <a:lnTo>
                    <a:pt x="399" y="76"/>
                  </a:lnTo>
                  <a:lnTo>
                    <a:pt x="386" y="91"/>
                  </a:lnTo>
                  <a:lnTo>
                    <a:pt x="365" y="105"/>
                  </a:lnTo>
                  <a:lnTo>
                    <a:pt x="335" y="118"/>
                  </a:lnTo>
                  <a:lnTo>
                    <a:pt x="318" y="124"/>
                  </a:lnTo>
                  <a:lnTo>
                    <a:pt x="298" y="128"/>
                  </a:lnTo>
                  <a:lnTo>
                    <a:pt x="278" y="134"/>
                  </a:lnTo>
                  <a:lnTo>
                    <a:pt x="259" y="137"/>
                  </a:lnTo>
                  <a:lnTo>
                    <a:pt x="239" y="141"/>
                  </a:lnTo>
                  <a:lnTo>
                    <a:pt x="219" y="144"/>
                  </a:lnTo>
                  <a:lnTo>
                    <a:pt x="200" y="147"/>
                  </a:lnTo>
                  <a:lnTo>
                    <a:pt x="181" y="149"/>
                  </a:lnTo>
                  <a:lnTo>
                    <a:pt x="163" y="151"/>
                  </a:lnTo>
                  <a:lnTo>
                    <a:pt x="146" y="153"/>
                  </a:lnTo>
                  <a:lnTo>
                    <a:pt x="131" y="155"/>
                  </a:lnTo>
                  <a:lnTo>
                    <a:pt x="118" y="156"/>
                  </a:lnTo>
                  <a:lnTo>
                    <a:pt x="107" y="156"/>
                  </a:lnTo>
                  <a:lnTo>
                    <a:pt x="98" y="157"/>
                  </a:lnTo>
                  <a:lnTo>
                    <a:pt x="91" y="157"/>
                  </a:lnTo>
                  <a:lnTo>
                    <a:pt x="87" y="157"/>
                  </a:lnTo>
                  <a:lnTo>
                    <a:pt x="78" y="157"/>
                  </a:lnTo>
                  <a:lnTo>
                    <a:pt x="60" y="157"/>
                  </a:lnTo>
                  <a:lnTo>
                    <a:pt x="39" y="156"/>
                  </a:lnTo>
                  <a:lnTo>
                    <a:pt x="18" y="151"/>
                  </a:lnTo>
                  <a:lnTo>
                    <a:pt x="4" y="145"/>
                  </a:lnTo>
                  <a:lnTo>
                    <a:pt x="0" y="135"/>
                  </a:lnTo>
                  <a:lnTo>
                    <a:pt x="10" y="12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1" y="100"/>
                  </a:lnTo>
                  <a:lnTo>
                    <a:pt x="50" y="98"/>
                  </a:lnTo>
                  <a:lnTo>
                    <a:pt x="67" y="95"/>
                  </a:lnTo>
                  <a:lnTo>
                    <a:pt x="88" y="89"/>
                  </a:lnTo>
                  <a:lnTo>
                    <a:pt x="115" y="82"/>
                  </a:lnTo>
                  <a:lnTo>
                    <a:pt x="141" y="74"/>
                  </a:lnTo>
                  <a:lnTo>
                    <a:pt x="168" y="64"/>
                  </a:lnTo>
                  <a:lnTo>
                    <a:pt x="193" y="5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FF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212"/>
            <p:cNvSpPr>
              <a:spLocks/>
            </p:cNvSpPr>
            <p:nvPr/>
          </p:nvSpPr>
          <p:spPr bwMode="auto">
            <a:xfrm>
              <a:off x="3888" y="3504"/>
              <a:ext cx="412" cy="152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46" y="94"/>
                </a:cxn>
                <a:cxn ang="0">
                  <a:pos x="60" y="91"/>
                </a:cxn>
                <a:cxn ang="0">
                  <a:pos x="81" y="86"/>
                </a:cxn>
                <a:cxn ang="0">
                  <a:pos x="107" y="80"/>
                </a:cxn>
                <a:cxn ang="0">
                  <a:pos x="135" y="71"/>
                </a:cxn>
                <a:cxn ang="0">
                  <a:pos x="164" y="61"/>
                </a:cxn>
                <a:cxn ang="0">
                  <a:pos x="189" y="51"/>
                </a:cxn>
                <a:cxn ang="0">
                  <a:pos x="211" y="38"/>
                </a:cxn>
                <a:cxn ang="0">
                  <a:pos x="230" y="27"/>
                </a:cxn>
                <a:cxn ang="0">
                  <a:pos x="249" y="16"/>
                </a:cxn>
                <a:cxn ang="0">
                  <a:pos x="268" y="8"/>
                </a:cxn>
                <a:cxn ang="0">
                  <a:pos x="287" y="2"/>
                </a:cxn>
                <a:cxn ang="0">
                  <a:pos x="307" y="0"/>
                </a:cxn>
                <a:cxn ang="0">
                  <a:pos x="326" y="0"/>
                </a:cxn>
                <a:cxn ang="0">
                  <a:pos x="345" y="3"/>
                </a:cxn>
                <a:cxn ang="0">
                  <a:pos x="362" y="10"/>
                </a:cxn>
                <a:cxn ang="0">
                  <a:pos x="378" y="21"/>
                </a:cxn>
                <a:cxn ang="0">
                  <a:pos x="390" y="31"/>
                </a:cxn>
                <a:cxn ang="0">
                  <a:pos x="395" y="44"/>
                </a:cxn>
                <a:cxn ang="0">
                  <a:pos x="397" y="58"/>
                </a:cxn>
                <a:cxn ang="0">
                  <a:pos x="391" y="70"/>
                </a:cxn>
                <a:cxn ang="0">
                  <a:pos x="378" y="84"/>
                </a:cxn>
                <a:cxn ang="0">
                  <a:pos x="357" y="97"/>
                </a:cxn>
                <a:cxn ang="0">
                  <a:pos x="327" y="109"/>
                </a:cxn>
                <a:cxn ang="0">
                  <a:pos x="310" y="115"/>
                </a:cxn>
                <a:cxn ang="0">
                  <a:pos x="292" y="120"/>
                </a:cxn>
                <a:cxn ang="0">
                  <a:pos x="272" y="124"/>
                </a:cxn>
                <a:cxn ang="0">
                  <a:pos x="254" y="128"/>
                </a:cxn>
                <a:cxn ang="0">
                  <a:pos x="234" y="131"/>
                </a:cxn>
                <a:cxn ang="0">
                  <a:pos x="215" y="135"/>
                </a:cxn>
                <a:cxn ang="0">
                  <a:pos x="196" y="137"/>
                </a:cxn>
                <a:cxn ang="0">
                  <a:pos x="178" y="139"/>
                </a:cxn>
                <a:cxn ang="0">
                  <a:pos x="160" y="142"/>
                </a:cxn>
                <a:cxn ang="0">
                  <a:pos x="144" y="143"/>
                </a:cxn>
                <a:cxn ang="0">
                  <a:pos x="131" y="144"/>
                </a:cxn>
                <a:cxn ang="0">
                  <a:pos x="118" y="145"/>
                </a:cxn>
                <a:cxn ang="0">
                  <a:pos x="106" y="146"/>
                </a:cxn>
                <a:cxn ang="0">
                  <a:pos x="98" y="146"/>
                </a:cxn>
                <a:cxn ang="0">
                  <a:pos x="91" y="147"/>
                </a:cxn>
                <a:cxn ang="0">
                  <a:pos x="88" y="147"/>
                </a:cxn>
                <a:cxn ang="0">
                  <a:pos x="78" y="147"/>
                </a:cxn>
                <a:cxn ang="0">
                  <a:pos x="60" y="146"/>
                </a:cxn>
                <a:cxn ang="0">
                  <a:pos x="40" y="144"/>
                </a:cxn>
                <a:cxn ang="0">
                  <a:pos x="19" y="141"/>
                </a:cxn>
                <a:cxn ang="0">
                  <a:pos x="5" y="135"/>
                </a:cxn>
                <a:cxn ang="0">
                  <a:pos x="0" y="126"/>
                </a:cxn>
                <a:cxn ang="0">
                  <a:pos x="11" y="113"/>
                </a:cxn>
                <a:cxn ang="0">
                  <a:pos x="41" y="96"/>
                </a:cxn>
              </a:cxnLst>
              <a:rect l="0" t="0" r="r" b="b"/>
              <a:pathLst>
                <a:path w="397" h="147">
                  <a:moveTo>
                    <a:pt x="41" y="96"/>
                  </a:moveTo>
                  <a:lnTo>
                    <a:pt x="46" y="94"/>
                  </a:lnTo>
                  <a:lnTo>
                    <a:pt x="60" y="91"/>
                  </a:lnTo>
                  <a:lnTo>
                    <a:pt x="81" y="86"/>
                  </a:lnTo>
                  <a:lnTo>
                    <a:pt x="107" y="80"/>
                  </a:lnTo>
                  <a:lnTo>
                    <a:pt x="135" y="71"/>
                  </a:lnTo>
                  <a:lnTo>
                    <a:pt x="164" y="61"/>
                  </a:lnTo>
                  <a:lnTo>
                    <a:pt x="189" y="51"/>
                  </a:lnTo>
                  <a:lnTo>
                    <a:pt x="211" y="38"/>
                  </a:lnTo>
                  <a:lnTo>
                    <a:pt x="230" y="27"/>
                  </a:lnTo>
                  <a:lnTo>
                    <a:pt x="249" y="16"/>
                  </a:lnTo>
                  <a:lnTo>
                    <a:pt x="268" y="8"/>
                  </a:lnTo>
                  <a:lnTo>
                    <a:pt x="287" y="2"/>
                  </a:lnTo>
                  <a:lnTo>
                    <a:pt x="307" y="0"/>
                  </a:lnTo>
                  <a:lnTo>
                    <a:pt x="326" y="0"/>
                  </a:lnTo>
                  <a:lnTo>
                    <a:pt x="345" y="3"/>
                  </a:lnTo>
                  <a:lnTo>
                    <a:pt x="362" y="10"/>
                  </a:lnTo>
                  <a:lnTo>
                    <a:pt x="378" y="21"/>
                  </a:lnTo>
                  <a:lnTo>
                    <a:pt x="390" y="31"/>
                  </a:lnTo>
                  <a:lnTo>
                    <a:pt x="395" y="44"/>
                  </a:lnTo>
                  <a:lnTo>
                    <a:pt x="397" y="58"/>
                  </a:lnTo>
                  <a:lnTo>
                    <a:pt x="391" y="70"/>
                  </a:lnTo>
                  <a:lnTo>
                    <a:pt x="378" y="84"/>
                  </a:lnTo>
                  <a:lnTo>
                    <a:pt x="357" y="97"/>
                  </a:lnTo>
                  <a:lnTo>
                    <a:pt x="327" y="109"/>
                  </a:lnTo>
                  <a:lnTo>
                    <a:pt x="310" y="115"/>
                  </a:lnTo>
                  <a:lnTo>
                    <a:pt x="292" y="120"/>
                  </a:lnTo>
                  <a:lnTo>
                    <a:pt x="272" y="124"/>
                  </a:lnTo>
                  <a:lnTo>
                    <a:pt x="254" y="128"/>
                  </a:lnTo>
                  <a:lnTo>
                    <a:pt x="234" y="131"/>
                  </a:lnTo>
                  <a:lnTo>
                    <a:pt x="215" y="135"/>
                  </a:lnTo>
                  <a:lnTo>
                    <a:pt x="196" y="137"/>
                  </a:lnTo>
                  <a:lnTo>
                    <a:pt x="178" y="139"/>
                  </a:lnTo>
                  <a:lnTo>
                    <a:pt x="160" y="142"/>
                  </a:lnTo>
                  <a:lnTo>
                    <a:pt x="144" y="143"/>
                  </a:lnTo>
                  <a:lnTo>
                    <a:pt x="131" y="144"/>
                  </a:lnTo>
                  <a:lnTo>
                    <a:pt x="118" y="145"/>
                  </a:lnTo>
                  <a:lnTo>
                    <a:pt x="106" y="146"/>
                  </a:lnTo>
                  <a:lnTo>
                    <a:pt x="98" y="146"/>
                  </a:lnTo>
                  <a:lnTo>
                    <a:pt x="91" y="147"/>
                  </a:lnTo>
                  <a:lnTo>
                    <a:pt x="88" y="147"/>
                  </a:lnTo>
                  <a:lnTo>
                    <a:pt x="78" y="147"/>
                  </a:lnTo>
                  <a:lnTo>
                    <a:pt x="60" y="146"/>
                  </a:lnTo>
                  <a:lnTo>
                    <a:pt x="40" y="144"/>
                  </a:lnTo>
                  <a:lnTo>
                    <a:pt x="19" y="141"/>
                  </a:lnTo>
                  <a:lnTo>
                    <a:pt x="5" y="135"/>
                  </a:lnTo>
                  <a:lnTo>
                    <a:pt x="0" y="126"/>
                  </a:lnTo>
                  <a:lnTo>
                    <a:pt x="11" y="113"/>
                  </a:lnTo>
                  <a:lnTo>
                    <a:pt x="41" y="96"/>
                  </a:lnTo>
                  <a:close/>
                </a:path>
              </a:pathLst>
            </a:custGeom>
            <a:solidFill>
              <a:srgbClr val="FF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213"/>
            <p:cNvSpPr>
              <a:spLocks/>
            </p:cNvSpPr>
            <p:nvPr/>
          </p:nvSpPr>
          <p:spPr bwMode="auto">
            <a:xfrm>
              <a:off x="4169" y="3433"/>
              <a:ext cx="178" cy="2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3"/>
                </a:cxn>
                <a:cxn ang="0">
                  <a:pos x="39" y="3"/>
                </a:cxn>
                <a:cxn ang="0">
                  <a:pos x="59" y="5"/>
                </a:cxn>
                <a:cxn ang="0">
                  <a:pos x="76" y="11"/>
                </a:cxn>
                <a:cxn ang="0">
                  <a:pos x="93" y="19"/>
                </a:cxn>
                <a:cxn ang="0">
                  <a:pos x="109" y="30"/>
                </a:cxn>
                <a:cxn ang="0">
                  <a:pos x="123" y="43"/>
                </a:cxn>
                <a:cxn ang="0">
                  <a:pos x="136" y="57"/>
                </a:cxn>
                <a:cxn ang="0">
                  <a:pos x="147" y="73"/>
                </a:cxn>
                <a:cxn ang="0">
                  <a:pos x="155" y="90"/>
                </a:cxn>
                <a:cxn ang="0">
                  <a:pos x="161" y="107"/>
                </a:cxn>
                <a:cxn ang="0">
                  <a:pos x="165" y="126"/>
                </a:cxn>
                <a:cxn ang="0">
                  <a:pos x="166" y="145"/>
                </a:cxn>
                <a:cxn ang="0">
                  <a:pos x="164" y="165"/>
                </a:cxn>
                <a:cxn ang="0">
                  <a:pos x="159" y="183"/>
                </a:cxn>
                <a:cxn ang="0">
                  <a:pos x="150" y="202"/>
                </a:cxn>
                <a:cxn ang="0">
                  <a:pos x="150" y="203"/>
                </a:cxn>
                <a:cxn ang="0">
                  <a:pos x="150" y="204"/>
                </a:cxn>
                <a:cxn ang="0">
                  <a:pos x="151" y="204"/>
                </a:cxn>
                <a:cxn ang="0">
                  <a:pos x="152" y="203"/>
                </a:cxn>
                <a:cxn ang="0">
                  <a:pos x="161" y="186"/>
                </a:cxn>
                <a:cxn ang="0">
                  <a:pos x="168" y="167"/>
                </a:cxn>
                <a:cxn ang="0">
                  <a:pos x="172" y="149"/>
                </a:cxn>
                <a:cxn ang="0">
                  <a:pos x="172" y="132"/>
                </a:cxn>
                <a:cxn ang="0">
                  <a:pos x="169" y="113"/>
                </a:cxn>
                <a:cxn ang="0">
                  <a:pos x="165" y="95"/>
                </a:cxn>
                <a:cxn ang="0">
                  <a:pos x="157" y="77"/>
                </a:cxn>
                <a:cxn ang="0">
                  <a:pos x="146" y="60"/>
                </a:cxn>
                <a:cxn ang="0">
                  <a:pos x="132" y="43"/>
                </a:cxn>
                <a:cxn ang="0">
                  <a:pos x="117" y="28"/>
                </a:cxn>
                <a:cxn ang="0">
                  <a:pos x="100" y="16"/>
                </a:cxn>
                <a:cxn ang="0">
                  <a:pos x="82" y="8"/>
                </a:cxn>
                <a:cxn ang="0">
                  <a:pos x="63" y="3"/>
                </a:cxn>
                <a:cxn ang="0">
                  <a:pos x="43" y="0"/>
                </a:cxn>
                <a:cxn ang="0">
                  <a:pos x="22" y="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72" h="204">
                  <a:moveTo>
                    <a:pt x="0" y="6"/>
                  </a:moveTo>
                  <a:lnTo>
                    <a:pt x="20" y="3"/>
                  </a:lnTo>
                  <a:lnTo>
                    <a:pt x="39" y="3"/>
                  </a:lnTo>
                  <a:lnTo>
                    <a:pt x="59" y="5"/>
                  </a:lnTo>
                  <a:lnTo>
                    <a:pt x="76" y="11"/>
                  </a:lnTo>
                  <a:lnTo>
                    <a:pt x="93" y="19"/>
                  </a:lnTo>
                  <a:lnTo>
                    <a:pt x="109" y="30"/>
                  </a:lnTo>
                  <a:lnTo>
                    <a:pt x="123" y="43"/>
                  </a:lnTo>
                  <a:lnTo>
                    <a:pt x="136" y="57"/>
                  </a:lnTo>
                  <a:lnTo>
                    <a:pt x="147" y="73"/>
                  </a:lnTo>
                  <a:lnTo>
                    <a:pt x="155" y="90"/>
                  </a:lnTo>
                  <a:lnTo>
                    <a:pt x="161" y="107"/>
                  </a:lnTo>
                  <a:lnTo>
                    <a:pt x="165" y="126"/>
                  </a:lnTo>
                  <a:lnTo>
                    <a:pt x="166" y="145"/>
                  </a:lnTo>
                  <a:lnTo>
                    <a:pt x="164" y="165"/>
                  </a:lnTo>
                  <a:lnTo>
                    <a:pt x="159" y="183"/>
                  </a:lnTo>
                  <a:lnTo>
                    <a:pt x="150" y="202"/>
                  </a:lnTo>
                  <a:lnTo>
                    <a:pt x="150" y="203"/>
                  </a:lnTo>
                  <a:lnTo>
                    <a:pt x="150" y="204"/>
                  </a:lnTo>
                  <a:lnTo>
                    <a:pt x="151" y="204"/>
                  </a:lnTo>
                  <a:lnTo>
                    <a:pt x="152" y="203"/>
                  </a:lnTo>
                  <a:lnTo>
                    <a:pt x="161" y="186"/>
                  </a:lnTo>
                  <a:lnTo>
                    <a:pt x="168" y="167"/>
                  </a:lnTo>
                  <a:lnTo>
                    <a:pt x="172" y="149"/>
                  </a:lnTo>
                  <a:lnTo>
                    <a:pt x="172" y="132"/>
                  </a:lnTo>
                  <a:lnTo>
                    <a:pt x="169" y="113"/>
                  </a:lnTo>
                  <a:lnTo>
                    <a:pt x="165" y="95"/>
                  </a:lnTo>
                  <a:lnTo>
                    <a:pt x="157" y="77"/>
                  </a:lnTo>
                  <a:lnTo>
                    <a:pt x="146" y="60"/>
                  </a:lnTo>
                  <a:lnTo>
                    <a:pt x="132" y="43"/>
                  </a:lnTo>
                  <a:lnTo>
                    <a:pt x="117" y="28"/>
                  </a:lnTo>
                  <a:lnTo>
                    <a:pt x="100" y="16"/>
                  </a:lnTo>
                  <a:lnTo>
                    <a:pt x="82" y="8"/>
                  </a:lnTo>
                  <a:lnTo>
                    <a:pt x="63" y="3"/>
                  </a:lnTo>
                  <a:lnTo>
                    <a:pt x="43" y="0"/>
                  </a:lnTo>
                  <a:lnTo>
                    <a:pt x="2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214"/>
            <p:cNvSpPr>
              <a:spLocks/>
            </p:cNvSpPr>
            <p:nvPr/>
          </p:nvSpPr>
          <p:spPr bwMode="auto">
            <a:xfrm>
              <a:off x="3827" y="3431"/>
              <a:ext cx="389" cy="179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353" y="9"/>
                </a:cxn>
                <a:cxn ang="0">
                  <a:pos x="334" y="18"/>
                </a:cxn>
                <a:cxn ang="0">
                  <a:pos x="314" y="30"/>
                </a:cxn>
                <a:cxn ang="0">
                  <a:pos x="296" y="41"/>
                </a:cxn>
                <a:cxn ang="0">
                  <a:pos x="277" y="53"/>
                </a:cxn>
                <a:cxn ang="0">
                  <a:pos x="259" y="66"/>
                </a:cxn>
                <a:cxn ang="0">
                  <a:pos x="239" y="77"/>
                </a:cxn>
                <a:cxn ang="0">
                  <a:pos x="221" y="89"/>
                </a:cxn>
                <a:cxn ang="0">
                  <a:pos x="208" y="96"/>
                </a:cxn>
                <a:cxn ang="0">
                  <a:pos x="196" y="102"/>
                </a:cxn>
                <a:cxn ang="0">
                  <a:pos x="183" y="109"/>
                </a:cxn>
                <a:cxn ang="0">
                  <a:pos x="169" y="115"/>
                </a:cxn>
                <a:cxn ang="0">
                  <a:pos x="156" y="121"/>
                </a:cxn>
                <a:cxn ang="0">
                  <a:pos x="143" y="127"/>
                </a:cxn>
                <a:cxn ang="0">
                  <a:pos x="129" y="132"/>
                </a:cxn>
                <a:cxn ang="0">
                  <a:pos x="116" y="137"/>
                </a:cxn>
                <a:cxn ang="0">
                  <a:pos x="102" y="142"/>
                </a:cxn>
                <a:cxn ang="0">
                  <a:pos x="88" y="146"/>
                </a:cxn>
                <a:cxn ang="0">
                  <a:pos x="73" y="151"/>
                </a:cxn>
                <a:cxn ang="0">
                  <a:pos x="60" y="154"/>
                </a:cxn>
                <a:cxn ang="0">
                  <a:pos x="46" y="158"/>
                </a:cxn>
                <a:cxn ang="0">
                  <a:pos x="32" y="161"/>
                </a:cxn>
                <a:cxn ang="0">
                  <a:pos x="17" y="165"/>
                </a:cxn>
                <a:cxn ang="0">
                  <a:pos x="3" y="168"/>
                </a:cxn>
                <a:cxn ang="0">
                  <a:pos x="1" y="169"/>
                </a:cxn>
                <a:cxn ang="0">
                  <a:pos x="0" y="170"/>
                </a:cxn>
                <a:cxn ang="0">
                  <a:pos x="0" y="173"/>
                </a:cxn>
                <a:cxn ang="0">
                  <a:pos x="1" y="173"/>
                </a:cxn>
                <a:cxn ang="0">
                  <a:pos x="14" y="172"/>
                </a:cxn>
                <a:cxn ang="0">
                  <a:pos x="26" y="169"/>
                </a:cxn>
                <a:cxn ang="0">
                  <a:pos x="38" y="168"/>
                </a:cxn>
                <a:cxn ang="0">
                  <a:pos x="50" y="166"/>
                </a:cxn>
                <a:cxn ang="0">
                  <a:pos x="63" y="163"/>
                </a:cxn>
                <a:cxn ang="0">
                  <a:pos x="75" y="161"/>
                </a:cxn>
                <a:cxn ang="0">
                  <a:pos x="87" y="158"/>
                </a:cxn>
                <a:cxn ang="0">
                  <a:pos x="99" y="154"/>
                </a:cxn>
                <a:cxn ang="0">
                  <a:pos x="111" y="151"/>
                </a:cxn>
                <a:cxn ang="0">
                  <a:pos x="123" y="147"/>
                </a:cxn>
                <a:cxn ang="0">
                  <a:pos x="135" y="143"/>
                </a:cxn>
                <a:cxn ang="0">
                  <a:pos x="146" y="138"/>
                </a:cxn>
                <a:cxn ang="0">
                  <a:pos x="158" y="134"/>
                </a:cxn>
                <a:cxn ang="0">
                  <a:pos x="169" y="129"/>
                </a:cxn>
                <a:cxn ang="0">
                  <a:pos x="181" y="123"/>
                </a:cxn>
                <a:cxn ang="0">
                  <a:pos x="192" y="117"/>
                </a:cxn>
                <a:cxn ang="0">
                  <a:pos x="215" y="104"/>
                </a:cxn>
                <a:cxn ang="0">
                  <a:pos x="238" y="89"/>
                </a:cxn>
                <a:cxn ang="0">
                  <a:pos x="260" y="72"/>
                </a:cxn>
                <a:cxn ang="0">
                  <a:pos x="282" y="56"/>
                </a:cxn>
                <a:cxn ang="0">
                  <a:pos x="304" y="40"/>
                </a:cxn>
                <a:cxn ang="0">
                  <a:pos x="327" y="25"/>
                </a:cxn>
                <a:cxn ang="0">
                  <a:pos x="350" y="11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</a:cxnLst>
              <a:rect l="0" t="0" r="r" b="b"/>
              <a:pathLst>
                <a:path w="374" h="173">
                  <a:moveTo>
                    <a:pt x="374" y="0"/>
                  </a:moveTo>
                  <a:lnTo>
                    <a:pt x="353" y="9"/>
                  </a:lnTo>
                  <a:lnTo>
                    <a:pt x="334" y="18"/>
                  </a:lnTo>
                  <a:lnTo>
                    <a:pt x="314" y="30"/>
                  </a:lnTo>
                  <a:lnTo>
                    <a:pt x="296" y="41"/>
                  </a:lnTo>
                  <a:lnTo>
                    <a:pt x="277" y="53"/>
                  </a:lnTo>
                  <a:lnTo>
                    <a:pt x="259" y="66"/>
                  </a:lnTo>
                  <a:lnTo>
                    <a:pt x="239" y="77"/>
                  </a:lnTo>
                  <a:lnTo>
                    <a:pt x="221" y="89"/>
                  </a:lnTo>
                  <a:lnTo>
                    <a:pt x="208" y="96"/>
                  </a:lnTo>
                  <a:lnTo>
                    <a:pt x="196" y="102"/>
                  </a:lnTo>
                  <a:lnTo>
                    <a:pt x="183" y="109"/>
                  </a:lnTo>
                  <a:lnTo>
                    <a:pt x="169" y="115"/>
                  </a:lnTo>
                  <a:lnTo>
                    <a:pt x="156" y="121"/>
                  </a:lnTo>
                  <a:lnTo>
                    <a:pt x="143" y="127"/>
                  </a:lnTo>
                  <a:lnTo>
                    <a:pt x="129" y="132"/>
                  </a:lnTo>
                  <a:lnTo>
                    <a:pt x="116" y="137"/>
                  </a:lnTo>
                  <a:lnTo>
                    <a:pt x="102" y="142"/>
                  </a:lnTo>
                  <a:lnTo>
                    <a:pt x="88" y="146"/>
                  </a:lnTo>
                  <a:lnTo>
                    <a:pt x="73" y="151"/>
                  </a:lnTo>
                  <a:lnTo>
                    <a:pt x="60" y="154"/>
                  </a:lnTo>
                  <a:lnTo>
                    <a:pt x="46" y="158"/>
                  </a:lnTo>
                  <a:lnTo>
                    <a:pt x="32" y="161"/>
                  </a:lnTo>
                  <a:lnTo>
                    <a:pt x="17" y="165"/>
                  </a:lnTo>
                  <a:lnTo>
                    <a:pt x="3" y="168"/>
                  </a:lnTo>
                  <a:lnTo>
                    <a:pt x="1" y="169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4" y="172"/>
                  </a:lnTo>
                  <a:lnTo>
                    <a:pt x="26" y="169"/>
                  </a:lnTo>
                  <a:lnTo>
                    <a:pt x="38" y="168"/>
                  </a:lnTo>
                  <a:lnTo>
                    <a:pt x="50" y="166"/>
                  </a:lnTo>
                  <a:lnTo>
                    <a:pt x="63" y="163"/>
                  </a:lnTo>
                  <a:lnTo>
                    <a:pt x="75" y="161"/>
                  </a:lnTo>
                  <a:lnTo>
                    <a:pt x="87" y="158"/>
                  </a:lnTo>
                  <a:lnTo>
                    <a:pt x="99" y="154"/>
                  </a:lnTo>
                  <a:lnTo>
                    <a:pt x="111" y="151"/>
                  </a:lnTo>
                  <a:lnTo>
                    <a:pt x="123" y="147"/>
                  </a:lnTo>
                  <a:lnTo>
                    <a:pt x="135" y="143"/>
                  </a:lnTo>
                  <a:lnTo>
                    <a:pt x="146" y="138"/>
                  </a:lnTo>
                  <a:lnTo>
                    <a:pt x="158" y="134"/>
                  </a:lnTo>
                  <a:lnTo>
                    <a:pt x="169" y="129"/>
                  </a:lnTo>
                  <a:lnTo>
                    <a:pt x="181" y="123"/>
                  </a:lnTo>
                  <a:lnTo>
                    <a:pt x="192" y="117"/>
                  </a:lnTo>
                  <a:lnTo>
                    <a:pt x="215" y="104"/>
                  </a:lnTo>
                  <a:lnTo>
                    <a:pt x="238" y="89"/>
                  </a:lnTo>
                  <a:lnTo>
                    <a:pt x="260" y="72"/>
                  </a:lnTo>
                  <a:lnTo>
                    <a:pt x="282" y="56"/>
                  </a:lnTo>
                  <a:lnTo>
                    <a:pt x="304" y="40"/>
                  </a:lnTo>
                  <a:lnTo>
                    <a:pt x="327" y="25"/>
                  </a:lnTo>
                  <a:lnTo>
                    <a:pt x="350" y="11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215"/>
            <p:cNvSpPr>
              <a:spLocks/>
            </p:cNvSpPr>
            <p:nvPr/>
          </p:nvSpPr>
          <p:spPr bwMode="auto">
            <a:xfrm>
              <a:off x="3842" y="3604"/>
              <a:ext cx="503" cy="93"/>
            </a:xfrm>
            <a:custGeom>
              <a:avLst/>
              <a:gdLst/>
              <a:ahLst/>
              <a:cxnLst>
                <a:cxn ang="0">
                  <a:pos x="19" y="85"/>
                </a:cxn>
                <a:cxn ang="0">
                  <a:pos x="57" y="89"/>
                </a:cxn>
                <a:cxn ang="0">
                  <a:pos x="96" y="90"/>
                </a:cxn>
                <a:cxn ang="0">
                  <a:pos x="134" y="90"/>
                </a:cxn>
                <a:cxn ang="0">
                  <a:pos x="173" y="89"/>
                </a:cxn>
                <a:cxn ang="0">
                  <a:pos x="211" y="85"/>
                </a:cxn>
                <a:cxn ang="0">
                  <a:pos x="249" y="81"/>
                </a:cxn>
                <a:cxn ang="0">
                  <a:pos x="287" y="74"/>
                </a:cxn>
                <a:cxn ang="0">
                  <a:pos x="327" y="66"/>
                </a:cxn>
                <a:cxn ang="0">
                  <a:pos x="372" y="55"/>
                </a:cxn>
                <a:cxn ang="0">
                  <a:pos x="415" y="41"/>
                </a:cxn>
                <a:cxn ang="0">
                  <a:pos x="457" y="25"/>
                </a:cxn>
                <a:cxn ang="0">
                  <a:pos x="480" y="13"/>
                </a:cxn>
                <a:cxn ang="0">
                  <a:pos x="483" y="2"/>
                </a:cxn>
                <a:cxn ang="0">
                  <a:pos x="473" y="0"/>
                </a:cxn>
                <a:cxn ang="0">
                  <a:pos x="458" y="3"/>
                </a:cxn>
                <a:cxn ang="0">
                  <a:pos x="444" y="9"/>
                </a:cxn>
                <a:cxn ang="0">
                  <a:pos x="430" y="15"/>
                </a:cxn>
                <a:cxn ang="0">
                  <a:pos x="410" y="22"/>
                </a:cxn>
                <a:cxn ang="0">
                  <a:pos x="383" y="32"/>
                </a:cxn>
                <a:cxn ang="0">
                  <a:pos x="358" y="41"/>
                </a:cxn>
                <a:cxn ang="0">
                  <a:pos x="331" y="51"/>
                </a:cxn>
                <a:cxn ang="0">
                  <a:pos x="298" y="60"/>
                </a:cxn>
                <a:cxn ang="0">
                  <a:pos x="259" y="69"/>
                </a:cxn>
                <a:cxn ang="0">
                  <a:pos x="220" y="77"/>
                </a:cxn>
                <a:cxn ang="0">
                  <a:pos x="181" y="83"/>
                </a:cxn>
                <a:cxn ang="0">
                  <a:pos x="140" y="86"/>
                </a:cxn>
                <a:cxn ang="0">
                  <a:pos x="100" y="89"/>
                </a:cxn>
                <a:cxn ang="0">
                  <a:pos x="61" y="87"/>
                </a:cxn>
                <a:cxn ang="0">
                  <a:pos x="20" y="84"/>
                </a:cxn>
                <a:cxn ang="0">
                  <a:pos x="0" y="82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483" h="90">
                  <a:moveTo>
                    <a:pt x="0" y="83"/>
                  </a:moveTo>
                  <a:lnTo>
                    <a:pt x="19" y="85"/>
                  </a:lnTo>
                  <a:lnTo>
                    <a:pt x="39" y="86"/>
                  </a:lnTo>
                  <a:lnTo>
                    <a:pt x="57" y="89"/>
                  </a:lnTo>
                  <a:lnTo>
                    <a:pt x="77" y="90"/>
                  </a:lnTo>
                  <a:lnTo>
                    <a:pt x="96" y="90"/>
                  </a:lnTo>
                  <a:lnTo>
                    <a:pt x="116" y="90"/>
                  </a:lnTo>
                  <a:lnTo>
                    <a:pt x="134" y="90"/>
                  </a:lnTo>
                  <a:lnTo>
                    <a:pt x="154" y="90"/>
                  </a:lnTo>
                  <a:lnTo>
                    <a:pt x="173" y="89"/>
                  </a:lnTo>
                  <a:lnTo>
                    <a:pt x="192" y="87"/>
                  </a:lnTo>
                  <a:lnTo>
                    <a:pt x="211" y="85"/>
                  </a:lnTo>
                  <a:lnTo>
                    <a:pt x="230" y="83"/>
                  </a:lnTo>
                  <a:lnTo>
                    <a:pt x="249" y="81"/>
                  </a:lnTo>
                  <a:lnTo>
                    <a:pt x="268" y="77"/>
                  </a:lnTo>
                  <a:lnTo>
                    <a:pt x="287" y="74"/>
                  </a:lnTo>
                  <a:lnTo>
                    <a:pt x="306" y="70"/>
                  </a:lnTo>
                  <a:lnTo>
                    <a:pt x="327" y="66"/>
                  </a:lnTo>
                  <a:lnTo>
                    <a:pt x="349" y="60"/>
                  </a:lnTo>
                  <a:lnTo>
                    <a:pt x="372" y="55"/>
                  </a:lnTo>
                  <a:lnTo>
                    <a:pt x="394" y="48"/>
                  </a:lnTo>
                  <a:lnTo>
                    <a:pt x="415" y="41"/>
                  </a:lnTo>
                  <a:lnTo>
                    <a:pt x="436" y="33"/>
                  </a:lnTo>
                  <a:lnTo>
                    <a:pt x="457" y="25"/>
                  </a:lnTo>
                  <a:lnTo>
                    <a:pt x="477" y="15"/>
                  </a:lnTo>
                  <a:lnTo>
                    <a:pt x="480" y="13"/>
                  </a:lnTo>
                  <a:lnTo>
                    <a:pt x="482" y="7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3" y="0"/>
                  </a:lnTo>
                  <a:lnTo>
                    <a:pt x="465" y="2"/>
                  </a:lnTo>
                  <a:lnTo>
                    <a:pt x="458" y="3"/>
                  </a:lnTo>
                  <a:lnTo>
                    <a:pt x="451" y="7"/>
                  </a:lnTo>
                  <a:lnTo>
                    <a:pt x="444" y="9"/>
                  </a:lnTo>
                  <a:lnTo>
                    <a:pt x="437" y="13"/>
                  </a:lnTo>
                  <a:lnTo>
                    <a:pt x="430" y="15"/>
                  </a:lnTo>
                  <a:lnTo>
                    <a:pt x="424" y="17"/>
                  </a:lnTo>
                  <a:lnTo>
                    <a:pt x="410" y="22"/>
                  </a:lnTo>
                  <a:lnTo>
                    <a:pt x="397" y="28"/>
                  </a:lnTo>
                  <a:lnTo>
                    <a:pt x="383" y="32"/>
                  </a:lnTo>
                  <a:lnTo>
                    <a:pt x="371" y="37"/>
                  </a:lnTo>
                  <a:lnTo>
                    <a:pt x="358" y="41"/>
                  </a:lnTo>
                  <a:lnTo>
                    <a:pt x="344" y="46"/>
                  </a:lnTo>
                  <a:lnTo>
                    <a:pt x="331" y="51"/>
                  </a:lnTo>
                  <a:lnTo>
                    <a:pt x="318" y="54"/>
                  </a:lnTo>
                  <a:lnTo>
                    <a:pt x="298" y="60"/>
                  </a:lnTo>
                  <a:lnTo>
                    <a:pt x="278" y="64"/>
                  </a:lnTo>
                  <a:lnTo>
                    <a:pt x="259" y="69"/>
                  </a:lnTo>
                  <a:lnTo>
                    <a:pt x="239" y="74"/>
                  </a:lnTo>
                  <a:lnTo>
                    <a:pt x="220" y="77"/>
                  </a:lnTo>
                  <a:lnTo>
                    <a:pt x="200" y="81"/>
                  </a:lnTo>
                  <a:lnTo>
                    <a:pt x="181" y="83"/>
                  </a:lnTo>
                  <a:lnTo>
                    <a:pt x="160" y="85"/>
                  </a:lnTo>
                  <a:lnTo>
                    <a:pt x="140" y="86"/>
                  </a:lnTo>
                  <a:lnTo>
                    <a:pt x="121" y="87"/>
                  </a:lnTo>
                  <a:lnTo>
                    <a:pt x="100" y="89"/>
                  </a:lnTo>
                  <a:lnTo>
                    <a:pt x="80" y="89"/>
                  </a:lnTo>
                  <a:lnTo>
                    <a:pt x="61" y="87"/>
                  </a:lnTo>
                  <a:lnTo>
                    <a:pt x="40" y="86"/>
                  </a:lnTo>
                  <a:lnTo>
                    <a:pt x="20" y="84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4" name="Group 216"/>
            <p:cNvGrpSpPr>
              <a:grpSpLocks/>
            </p:cNvGrpSpPr>
            <p:nvPr/>
          </p:nvGrpSpPr>
          <p:grpSpPr bwMode="auto">
            <a:xfrm rot="-2833046">
              <a:off x="3414" y="3454"/>
              <a:ext cx="349" cy="437"/>
              <a:chOff x="3455" y="3254"/>
              <a:chExt cx="349" cy="437"/>
            </a:xfrm>
          </p:grpSpPr>
          <p:sp>
            <p:nvSpPr>
              <p:cNvPr id="325" name="Freeform 217"/>
              <p:cNvSpPr>
                <a:spLocks/>
              </p:cNvSpPr>
              <p:nvPr/>
            </p:nvSpPr>
            <p:spPr bwMode="auto">
              <a:xfrm>
                <a:off x="3530" y="3271"/>
                <a:ext cx="274" cy="322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218"/>
              <p:cNvSpPr>
                <a:spLocks/>
              </p:cNvSpPr>
              <p:nvPr/>
            </p:nvSpPr>
            <p:spPr bwMode="auto">
              <a:xfrm>
                <a:off x="3532" y="3279"/>
                <a:ext cx="189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219"/>
              <p:cNvSpPr>
                <a:spLocks/>
              </p:cNvSpPr>
              <p:nvPr/>
            </p:nvSpPr>
            <p:spPr bwMode="auto">
              <a:xfrm>
                <a:off x="3455" y="3358"/>
                <a:ext cx="268" cy="60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220"/>
              <p:cNvSpPr>
                <a:spLocks/>
              </p:cNvSpPr>
              <p:nvPr/>
            </p:nvSpPr>
            <p:spPr bwMode="auto">
              <a:xfrm>
                <a:off x="3467" y="3398"/>
                <a:ext cx="233" cy="48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221"/>
              <p:cNvSpPr>
                <a:spLocks/>
              </p:cNvSpPr>
              <p:nvPr/>
            </p:nvSpPr>
            <p:spPr bwMode="auto">
              <a:xfrm>
                <a:off x="3513" y="3485"/>
                <a:ext cx="165" cy="5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222"/>
              <p:cNvSpPr>
                <a:spLocks/>
              </p:cNvSpPr>
              <p:nvPr/>
            </p:nvSpPr>
            <p:spPr bwMode="auto">
              <a:xfrm>
                <a:off x="3515" y="3525"/>
                <a:ext cx="279" cy="162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223"/>
              <p:cNvSpPr>
                <a:spLocks/>
              </p:cNvSpPr>
              <p:nvPr/>
            </p:nvSpPr>
            <p:spPr bwMode="auto">
              <a:xfrm>
                <a:off x="3461" y="3443"/>
                <a:ext cx="215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224"/>
              <p:cNvSpPr>
                <a:spLocks/>
              </p:cNvSpPr>
              <p:nvPr/>
            </p:nvSpPr>
            <p:spPr bwMode="auto">
              <a:xfrm>
                <a:off x="3680" y="3254"/>
                <a:ext cx="64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3" name="Group 225"/>
              <p:cNvGrpSpPr>
                <a:grpSpLocks/>
              </p:cNvGrpSpPr>
              <p:nvPr/>
            </p:nvGrpSpPr>
            <p:grpSpPr bwMode="auto">
              <a:xfrm rot="2925846" flipV="1">
                <a:off x="3596" y="3498"/>
                <a:ext cx="258" cy="127"/>
                <a:chOff x="4247" y="2662"/>
                <a:chExt cx="243" cy="118"/>
              </a:xfrm>
            </p:grpSpPr>
            <p:sp>
              <p:nvSpPr>
                <p:cNvPr id="334" name="Freeform 22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Freeform 22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Freeform 22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Freeform 22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Freeform 23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Freeform 23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Freeform 23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Freeform 23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Freeform 23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Freeform 23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7" name="Right Arrow 176"/>
          <p:cNvSpPr/>
          <p:nvPr/>
        </p:nvSpPr>
        <p:spPr>
          <a:xfrm>
            <a:off x="762000" y="3657600"/>
            <a:ext cx="7620000" cy="834312"/>
          </a:xfrm>
          <a:prstGeom prst="rightArrow">
            <a:avLst/>
          </a:prstGeom>
          <a:ln/>
          <a:effectLst>
            <a:outerShdw blurRad="76200" dir="13500000" sy="23000" kx="1200000" algn="br" rotWithShape="0">
              <a:prstClr val="black">
                <a:alpha val="58000"/>
              </a:prstClr>
            </a:outerShdw>
          </a:effectLst>
          <a:scene3d>
            <a:camera prst="orthographicFront">
              <a:rot lat="3360000" lon="20399999" rev="1860000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/>
          </a:p>
        </p:txBody>
      </p:sp>
      <p:sp>
        <p:nvSpPr>
          <p:cNvPr id="178" name="Rectangle 177"/>
          <p:cNvSpPr/>
          <p:nvPr/>
        </p:nvSpPr>
        <p:spPr>
          <a:xfrm>
            <a:off x="3352800" y="4419600"/>
            <a:ext cx="3810000" cy="237074"/>
          </a:xfrm>
          <a:prstGeom prst="rect">
            <a:avLst/>
          </a:prstGeom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9" name="Rectangle 178"/>
          <p:cNvSpPr/>
          <p:nvPr/>
        </p:nvSpPr>
        <p:spPr>
          <a:xfrm>
            <a:off x="1447800" y="3115726"/>
            <a:ext cx="4114800" cy="2370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6" name="Rectangle 175"/>
          <p:cNvSpPr/>
          <p:nvPr/>
        </p:nvSpPr>
        <p:spPr>
          <a:xfrm>
            <a:off x="5029200" y="4724400"/>
            <a:ext cx="1905000" cy="2370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121 0.07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2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6" grpId="0"/>
      <p:bldP spid="47304" grpId="0" animBg="1"/>
      <p:bldP spid="186" grpId="0" animBg="1"/>
      <p:bldP spid="344" grpId="0"/>
      <p:bldP spid="345" grpId="0" animBg="1"/>
      <p:bldP spid="346" grpId="0"/>
      <p:bldP spid="347" grpId="0" animBg="1"/>
      <p:bldP spid="348" grpId="0"/>
      <p:bldP spid="349" grpId="0" animBg="1"/>
      <p:bldP spid="350" grpId="0"/>
      <p:bldP spid="354" grpId="0" animBg="1"/>
      <p:bldP spid="355" grpId="0"/>
      <p:bldP spid="356" grpId="0" animBg="1"/>
      <p:bldP spid="357" grpId="0"/>
      <p:bldP spid="178" grpId="0" animBg="1"/>
      <p:bldP spid="179" grpId="0" animBg="1"/>
      <p:bldP spid="1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26" name="Rectangle 12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 user may respond to a presentation opportunity with a </a:t>
            </a:r>
            <a:r>
              <a:rPr lang="en-US" sz="3600" i="1" dirty="0" smtClean="0"/>
              <a:t>lack</a:t>
            </a:r>
            <a:r>
              <a:rPr lang="en-US" sz="3600" dirty="0" smtClean="0"/>
              <a:t> of presentation</a:t>
            </a:r>
          </a:p>
        </p:txBody>
      </p:sp>
      <p:sp>
        <p:nvSpPr>
          <p:cNvPr id="186" name="Oval 123"/>
          <p:cNvSpPr>
            <a:spLocks noChangeArrowheads="1"/>
          </p:cNvSpPr>
          <p:nvPr/>
        </p:nvSpPr>
        <p:spPr bwMode="auto">
          <a:xfrm>
            <a:off x="6858000" y="4724400"/>
            <a:ext cx="1981200" cy="1981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7" name="Right Arrow 186"/>
          <p:cNvSpPr/>
          <p:nvPr/>
        </p:nvSpPr>
        <p:spPr>
          <a:xfrm>
            <a:off x="762000" y="3276600"/>
            <a:ext cx="7620000" cy="834312"/>
          </a:xfrm>
          <a:prstGeom prst="rightArrow">
            <a:avLst/>
          </a:prstGeom>
          <a:ln/>
          <a:effectLst>
            <a:outerShdw blurRad="76200" dir="13500000" sy="23000" kx="1200000" algn="br" rotWithShape="0">
              <a:prstClr val="black">
                <a:alpha val="58000"/>
              </a:prstClr>
            </a:outerShdw>
          </a:effectLst>
          <a:scene3d>
            <a:camera prst="orthographicFront">
              <a:rot lat="3360000" lon="20399999" rev="1860000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/>
          </a:p>
        </p:txBody>
      </p:sp>
      <p:grpSp>
        <p:nvGrpSpPr>
          <p:cNvPr id="2" name="Group 164"/>
          <p:cNvGrpSpPr/>
          <p:nvPr/>
        </p:nvGrpSpPr>
        <p:grpSpPr>
          <a:xfrm>
            <a:off x="533400" y="2209800"/>
            <a:ext cx="1714500" cy="2667000"/>
            <a:chOff x="0" y="1371600"/>
            <a:chExt cx="1714500" cy="26670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 flipH="1">
              <a:off x="355600" y="1371600"/>
              <a:ext cx="1358900" cy="2239963"/>
              <a:chOff x="4503" y="1878"/>
              <a:chExt cx="623" cy="1027"/>
            </a:xfrm>
          </p:grpSpPr>
          <p:sp>
            <p:nvSpPr>
              <p:cNvPr id="191" name="Freeform 3"/>
              <p:cNvSpPr>
                <a:spLocks/>
              </p:cNvSpPr>
              <p:nvPr/>
            </p:nvSpPr>
            <p:spPr bwMode="auto">
              <a:xfrm>
                <a:off x="4766" y="1945"/>
                <a:ext cx="191" cy="326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26" y="51"/>
                  </a:cxn>
                  <a:cxn ang="0">
                    <a:pos x="9" y="110"/>
                  </a:cxn>
                  <a:cxn ang="0">
                    <a:pos x="0" y="188"/>
                  </a:cxn>
                  <a:cxn ang="0">
                    <a:pos x="6" y="272"/>
                  </a:cxn>
                  <a:cxn ang="0">
                    <a:pos x="22" y="334"/>
                  </a:cxn>
                  <a:cxn ang="0">
                    <a:pos x="43" y="376"/>
                  </a:cxn>
                  <a:cxn ang="0">
                    <a:pos x="64" y="403"/>
                  </a:cxn>
                  <a:cxn ang="0">
                    <a:pos x="85" y="420"/>
                  </a:cxn>
                  <a:cxn ang="0">
                    <a:pos x="106" y="429"/>
                  </a:cxn>
                  <a:cxn ang="0">
                    <a:pos x="123" y="440"/>
                  </a:cxn>
                  <a:cxn ang="0">
                    <a:pos x="131" y="461"/>
                  </a:cxn>
                  <a:cxn ang="0">
                    <a:pos x="122" y="517"/>
                  </a:cxn>
                  <a:cxn ang="0">
                    <a:pos x="107" y="591"/>
                  </a:cxn>
                  <a:cxn ang="0">
                    <a:pos x="105" y="622"/>
                  </a:cxn>
                  <a:cxn ang="0">
                    <a:pos x="108" y="638"/>
                  </a:cxn>
                  <a:cxn ang="0">
                    <a:pos x="116" y="650"/>
                  </a:cxn>
                  <a:cxn ang="0">
                    <a:pos x="131" y="648"/>
                  </a:cxn>
                  <a:cxn ang="0">
                    <a:pos x="157" y="625"/>
                  </a:cxn>
                  <a:cxn ang="0">
                    <a:pos x="198" y="588"/>
                  </a:cxn>
                  <a:cxn ang="0">
                    <a:pos x="244" y="546"/>
                  </a:cxn>
                  <a:cxn ang="0">
                    <a:pos x="282" y="504"/>
                  </a:cxn>
                  <a:cxn ang="0">
                    <a:pos x="309" y="448"/>
                  </a:cxn>
                  <a:cxn ang="0">
                    <a:pos x="321" y="372"/>
                  </a:cxn>
                  <a:cxn ang="0">
                    <a:pos x="326" y="327"/>
                  </a:cxn>
                  <a:cxn ang="0">
                    <a:pos x="341" y="301"/>
                  </a:cxn>
                  <a:cxn ang="0">
                    <a:pos x="360" y="273"/>
                  </a:cxn>
                  <a:cxn ang="0">
                    <a:pos x="378" y="240"/>
                  </a:cxn>
                  <a:cxn ang="0">
                    <a:pos x="382" y="202"/>
                  </a:cxn>
                  <a:cxn ang="0">
                    <a:pos x="370" y="173"/>
                  </a:cxn>
                  <a:cxn ang="0">
                    <a:pos x="345" y="152"/>
                  </a:cxn>
                  <a:cxn ang="0">
                    <a:pos x="318" y="136"/>
                  </a:cxn>
                  <a:cxn ang="0">
                    <a:pos x="290" y="119"/>
                  </a:cxn>
                  <a:cxn ang="0">
                    <a:pos x="250" y="96"/>
                  </a:cxn>
                  <a:cxn ang="0">
                    <a:pos x="203" y="72"/>
                  </a:cxn>
                  <a:cxn ang="0">
                    <a:pos x="160" y="48"/>
                  </a:cxn>
                  <a:cxn ang="0">
                    <a:pos x="129" y="26"/>
                  </a:cxn>
                  <a:cxn ang="0">
                    <a:pos x="99" y="10"/>
                  </a:cxn>
                  <a:cxn ang="0">
                    <a:pos x="70" y="0"/>
                  </a:cxn>
                  <a:cxn ang="0">
                    <a:pos x="48" y="5"/>
                  </a:cxn>
                </a:cxnLst>
                <a:rect l="0" t="0" r="r" b="b"/>
                <a:pathLst>
                  <a:path w="382" h="651">
                    <a:moveTo>
                      <a:pt x="43" y="13"/>
                    </a:moveTo>
                    <a:lnTo>
                      <a:pt x="40" y="18"/>
                    </a:lnTo>
                    <a:lnTo>
                      <a:pt x="34" y="30"/>
                    </a:lnTo>
                    <a:lnTo>
                      <a:pt x="26" y="51"/>
                    </a:lnTo>
                    <a:lnTo>
                      <a:pt x="18" y="77"/>
                    </a:lnTo>
                    <a:lnTo>
                      <a:pt x="9" y="110"/>
                    </a:lnTo>
                    <a:lnTo>
                      <a:pt x="3" y="147"/>
                    </a:lnTo>
                    <a:lnTo>
                      <a:pt x="0" y="188"/>
                    </a:lnTo>
                    <a:lnTo>
                      <a:pt x="1" y="231"/>
                    </a:lnTo>
                    <a:lnTo>
                      <a:pt x="6" y="272"/>
                    </a:lnTo>
                    <a:lnTo>
                      <a:pt x="14" y="306"/>
                    </a:lnTo>
                    <a:lnTo>
                      <a:pt x="22" y="334"/>
                    </a:lnTo>
                    <a:lnTo>
                      <a:pt x="32" y="357"/>
                    </a:lnTo>
                    <a:lnTo>
                      <a:pt x="43" y="376"/>
                    </a:lnTo>
                    <a:lnTo>
                      <a:pt x="54" y="391"/>
                    </a:lnTo>
                    <a:lnTo>
                      <a:pt x="64" y="403"/>
                    </a:lnTo>
                    <a:lnTo>
                      <a:pt x="75" y="413"/>
                    </a:lnTo>
                    <a:lnTo>
                      <a:pt x="85" y="420"/>
                    </a:lnTo>
                    <a:lnTo>
                      <a:pt x="96" y="425"/>
                    </a:lnTo>
                    <a:lnTo>
                      <a:pt x="106" y="429"/>
                    </a:lnTo>
                    <a:lnTo>
                      <a:pt x="115" y="435"/>
                    </a:lnTo>
                    <a:lnTo>
                      <a:pt x="123" y="440"/>
                    </a:lnTo>
                    <a:lnTo>
                      <a:pt x="129" y="448"/>
                    </a:lnTo>
                    <a:lnTo>
                      <a:pt x="131" y="461"/>
                    </a:lnTo>
                    <a:lnTo>
                      <a:pt x="130" y="477"/>
                    </a:lnTo>
                    <a:lnTo>
                      <a:pt x="122" y="517"/>
                    </a:lnTo>
                    <a:lnTo>
                      <a:pt x="114" y="557"/>
                    </a:lnTo>
                    <a:lnTo>
                      <a:pt x="107" y="591"/>
                    </a:lnTo>
                    <a:lnTo>
                      <a:pt x="105" y="614"/>
                    </a:lnTo>
                    <a:lnTo>
                      <a:pt x="105" y="622"/>
                    </a:lnTo>
                    <a:lnTo>
                      <a:pt x="106" y="630"/>
                    </a:lnTo>
                    <a:lnTo>
                      <a:pt x="108" y="638"/>
                    </a:lnTo>
                    <a:lnTo>
                      <a:pt x="112" y="645"/>
                    </a:lnTo>
                    <a:lnTo>
                      <a:pt x="116" y="650"/>
                    </a:lnTo>
                    <a:lnTo>
                      <a:pt x="122" y="651"/>
                    </a:lnTo>
                    <a:lnTo>
                      <a:pt x="131" y="648"/>
                    </a:lnTo>
                    <a:lnTo>
                      <a:pt x="142" y="638"/>
                    </a:lnTo>
                    <a:lnTo>
                      <a:pt x="157" y="625"/>
                    </a:lnTo>
                    <a:lnTo>
                      <a:pt x="176" y="607"/>
                    </a:lnTo>
                    <a:lnTo>
                      <a:pt x="198" y="588"/>
                    </a:lnTo>
                    <a:lnTo>
                      <a:pt x="221" y="567"/>
                    </a:lnTo>
                    <a:lnTo>
                      <a:pt x="244" y="546"/>
                    </a:lnTo>
                    <a:lnTo>
                      <a:pt x="265" y="524"/>
                    </a:lnTo>
                    <a:lnTo>
                      <a:pt x="282" y="504"/>
                    </a:lnTo>
                    <a:lnTo>
                      <a:pt x="295" y="485"/>
                    </a:lnTo>
                    <a:lnTo>
                      <a:pt x="309" y="448"/>
                    </a:lnTo>
                    <a:lnTo>
                      <a:pt x="318" y="409"/>
                    </a:lnTo>
                    <a:lnTo>
                      <a:pt x="321" y="372"/>
                    </a:lnTo>
                    <a:lnTo>
                      <a:pt x="324" y="341"/>
                    </a:lnTo>
                    <a:lnTo>
                      <a:pt x="326" y="327"/>
                    </a:lnTo>
                    <a:lnTo>
                      <a:pt x="332" y="315"/>
                    </a:lnTo>
                    <a:lnTo>
                      <a:pt x="341" y="301"/>
                    </a:lnTo>
                    <a:lnTo>
                      <a:pt x="350" y="287"/>
                    </a:lnTo>
                    <a:lnTo>
                      <a:pt x="360" y="273"/>
                    </a:lnTo>
                    <a:lnTo>
                      <a:pt x="370" y="257"/>
                    </a:lnTo>
                    <a:lnTo>
                      <a:pt x="378" y="240"/>
                    </a:lnTo>
                    <a:lnTo>
                      <a:pt x="382" y="220"/>
                    </a:lnTo>
                    <a:lnTo>
                      <a:pt x="382" y="202"/>
                    </a:lnTo>
                    <a:lnTo>
                      <a:pt x="378" y="186"/>
                    </a:lnTo>
                    <a:lnTo>
                      <a:pt x="370" y="173"/>
                    </a:lnTo>
                    <a:lnTo>
                      <a:pt x="359" y="162"/>
                    </a:lnTo>
                    <a:lnTo>
                      <a:pt x="345" y="152"/>
                    </a:lnTo>
                    <a:lnTo>
                      <a:pt x="332" y="144"/>
                    </a:lnTo>
                    <a:lnTo>
                      <a:pt x="318" y="136"/>
                    </a:lnTo>
                    <a:lnTo>
                      <a:pt x="305" y="128"/>
                    </a:lnTo>
                    <a:lnTo>
                      <a:pt x="290" y="119"/>
                    </a:lnTo>
                    <a:lnTo>
                      <a:pt x="272" y="107"/>
                    </a:lnTo>
                    <a:lnTo>
                      <a:pt x="250" y="96"/>
                    </a:lnTo>
                    <a:lnTo>
                      <a:pt x="226" y="83"/>
                    </a:lnTo>
                    <a:lnTo>
                      <a:pt x="203" y="72"/>
                    </a:lnTo>
                    <a:lnTo>
                      <a:pt x="180" y="59"/>
                    </a:lnTo>
                    <a:lnTo>
                      <a:pt x="160" y="48"/>
                    </a:lnTo>
                    <a:lnTo>
                      <a:pt x="144" y="36"/>
                    </a:lnTo>
                    <a:lnTo>
                      <a:pt x="129" y="26"/>
                    </a:lnTo>
                    <a:lnTo>
                      <a:pt x="114" y="16"/>
                    </a:lnTo>
                    <a:lnTo>
                      <a:pt x="99" y="10"/>
                    </a:lnTo>
                    <a:lnTo>
                      <a:pt x="84" y="4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48" y="5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4"/>
              <p:cNvSpPr>
                <a:spLocks/>
              </p:cNvSpPr>
              <p:nvPr/>
            </p:nvSpPr>
            <p:spPr bwMode="auto">
              <a:xfrm>
                <a:off x="4769" y="1948"/>
                <a:ext cx="185" cy="320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25" y="50"/>
                  </a:cxn>
                  <a:cxn ang="0">
                    <a:pos x="9" y="107"/>
                  </a:cxn>
                  <a:cxn ang="0">
                    <a:pos x="0" y="184"/>
                  </a:cxn>
                  <a:cxn ang="0">
                    <a:pos x="5" y="267"/>
                  </a:cxn>
                  <a:cxn ang="0">
                    <a:pos x="20" y="328"/>
                  </a:cxn>
                  <a:cxn ang="0">
                    <a:pos x="40" y="370"/>
                  </a:cxn>
                  <a:cxn ang="0">
                    <a:pos x="62" y="396"/>
                  </a:cxn>
                  <a:cxn ang="0">
                    <a:pos x="81" y="412"/>
                  </a:cxn>
                  <a:cxn ang="0">
                    <a:pos x="101" y="422"/>
                  </a:cxn>
                  <a:cxn ang="0">
                    <a:pos x="117" y="431"/>
                  </a:cxn>
                  <a:cxn ang="0">
                    <a:pos x="126" y="449"/>
                  </a:cxn>
                  <a:cxn ang="0">
                    <a:pos x="125" y="465"/>
                  </a:cxn>
                  <a:cxn ang="0">
                    <a:pos x="125" y="469"/>
                  </a:cxn>
                  <a:cxn ang="0">
                    <a:pos x="118" y="509"/>
                  </a:cxn>
                  <a:cxn ang="0">
                    <a:pos x="103" y="581"/>
                  </a:cxn>
                  <a:cxn ang="0">
                    <a:pos x="101" y="612"/>
                  </a:cxn>
                  <a:cxn ang="0">
                    <a:pos x="104" y="628"/>
                  </a:cxn>
                  <a:cxn ang="0">
                    <a:pos x="111" y="639"/>
                  </a:cxn>
                  <a:cxn ang="0">
                    <a:pos x="126" y="637"/>
                  </a:cxn>
                  <a:cxn ang="0">
                    <a:pos x="152" y="614"/>
                  </a:cxn>
                  <a:cxn ang="0">
                    <a:pos x="192" y="578"/>
                  </a:cxn>
                  <a:cxn ang="0">
                    <a:pos x="237" y="537"/>
                  </a:cxn>
                  <a:cxn ang="0">
                    <a:pos x="274" y="495"/>
                  </a:cxn>
                  <a:cxn ang="0">
                    <a:pos x="299" y="440"/>
                  </a:cxn>
                  <a:cxn ang="0">
                    <a:pos x="312" y="366"/>
                  </a:cxn>
                  <a:cxn ang="0">
                    <a:pos x="315" y="321"/>
                  </a:cxn>
                  <a:cxn ang="0">
                    <a:pos x="330" y="296"/>
                  </a:cxn>
                  <a:cxn ang="0">
                    <a:pos x="350" y="268"/>
                  </a:cxn>
                  <a:cxn ang="0">
                    <a:pos x="366" y="236"/>
                  </a:cxn>
                  <a:cxn ang="0">
                    <a:pos x="371" y="198"/>
                  </a:cxn>
                  <a:cxn ang="0">
                    <a:pos x="359" y="169"/>
                  </a:cxn>
                  <a:cxn ang="0">
                    <a:pos x="336" y="149"/>
                  </a:cxn>
                  <a:cxn ang="0">
                    <a:pos x="309" y="133"/>
                  </a:cxn>
                  <a:cxn ang="0">
                    <a:pos x="283" y="115"/>
                  </a:cxn>
                  <a:cxn ang="0">
                    <a:pos x="243" y="93"/>
                  </a:cxn>
                  <a:cxn ang="0">
                    <a:pos x="195" y="69"/>
                  </a:cxn>
                  <a:cxn ang="0">
                    <a:pos x="154" y="45"/>
                  </a:cxn>
                  <a:cxn ang="0">
                    <a:pos x="125" y="25"/>
                  </a:cxn>
                  <a:cxn ang="0">
                    <a:pos x="95" y="8"/>
                  </a:cxn>
                  <a:cxn ang="0">
                    <a:pos x="66" y="0"/>
                  </a:cxn>
                  <a:cxn ang="0">
                    <a:pos x="46" y="4"/>
                  </a:cxn>
                </a:cxnLst>
                <a:rect l="0" t="0" r="r" b="b"/>
                <a:pathLst>
                  <a:path w="371" h="641">
                    <a:moveTo>
                      <a:pt x="40" y="12"/>
                    </a:moveTo>
                    <a:lnTo>
                      <a:pt x="38" y="16"/>
                    </a:lnTo>
                    <a:lnTo>
                      <a:pt x="32" y="29"/>
                    </a:lnTo>
                    <a:lnTo>
                      <a:pt x="25" y="50"/>
                    </a:lnTo>
                    <a:lnTo>
                      <a:pt x="17" y="76"/>
                    </a:lnTo>
                    <a:lnTo>
                      <a:pt x="9" y="107"/>
                    </a:lnTo>
                    <a:lnTo>
                      <a:pt x="3" y="144"/>
                    </a:lnTo>
                    <a:lnTo>
                      <a:pt x="0" y="184"/>
                    </a:lnTo>
                    <a:lnTo>
                      <a:pt x="1" y="227"/>
                    </a:lnTo>
                    <a:lnTo>
                      <a:pt x="5" y="267"/>
                    </a:lnTo>
                    <a:lnTo>
                      <a:pt x="12" y="301"/>
                    </a:lnTo>
                    <a:lnTo>
                      <a:pt x="20" y="328"/>
                    </a:lnTo>
                    <a:lnTo>
                      <a:pt x="30" y="351"/>
                    </a:lnTo>
                    <a:lnTo>
                      <a:pt x="40" y="370"/>
                    </a:lnTo>
                    <a:lnTo>
                      <a:pt x="52" y="385"/>
                    </a:lnTo>
                    <a:lnTo>
                      <a:pt x="62" y="396"/>
                    </a:lnTo>
                    <a:lnTo>
                      <a:pt x="72" y="406"/>
                    </a:lnTo>
                    <a:lnTo>
                      <a:pt x="81" y="412"/>
                    </a:lnTo>
                    <a:lnTo>
                      <a:pt x="92" y="417"/>
                    </a:lnTo>
                    <a:lnTo>
                      <a:pt x="101" y="422"/>
                    </a:lnTo>
                    <a:lnTo>
                      <a:pt x="110" y="426"/>
                    </a:lnTo>
                    <a:lnTo>
                      <a:pt x="117" y="431"/>
                    </a:lnTo>
                    <a:lnTo>
                      <a:pt x="123" y="439"/>
                    </a:lnTo>
                    <a:lnTo>
                      <a:pt x="126" y="449"/>
                    </a:lnTo>
                    <a:lnTo>
                      <a:pt x="126" y="464"/>
                    </a:lnTo>
                    <a:lnTo>
                      <a:pt x="125" y="465"/>
                    </a:lnTo>
                    <a:lnTo>
                      <a:pt x="125" y="467"/>
                    </a:lnTo>
                    <a:lnTo>
                      <a:pt x="125" y="469"/>
                    </a:lnTo>
                    <a:lnTo>
                      <a:pt x="125" y="470"/>
                    </a:lnTo>
                    <a:lnTo>
                      <a:pt x="118" y="509"/>
                    </a:lnTo>
                    <a:lnTo>
                      <a:pt x="110" y="547"/>
                    </a:lnTo>
                    <a:lnTo>
                      <a:pt x="103" y="581"/>
                    </a:lnTo>
                    <a:lnTo>
                      <a:pt x="101" y="604"/>
                    </a:lnTo>
                    <a:lnTo>
                      <a:pt x="101" y="612"/>
                    </a:lnTo>
                    <a:lnTo>
                      <a:pt x="102" y="620"/>
                    </a:lnTo>
                    <a:lnTo>
                      <a:pt x="104" y="628"/>
                    </a:lnTo>
                    <a:lnTo>
                      <a:pt x="107" y="635"/>
                    </a:lnTo>
                    <a:lnTo>
                      <a:pt x="111" y="639"/>
                    </a:lnTo>
                    <a:lnTo>
                      <a:pt x="118" y="641"/>
                    </a:lnTo>
                    <a:lnTo>
                      <a:pt x="126" y="637"/>
                    </a:lnTo>
                    <a:lnTo>
                      <a:pt x="137" y="628"/>
                    </a:lnTo>
                    <a:lnTo>
                      <a:pt x="152" y="614"/>
                    </a:lnTo>
                    <a:lnTo>
                      <a:pt x="170" y="597"/>
                    </a:lnTo>
                    <a:lnTo>
                      <a:pt x="192" y="578"/>
                    </a:lnTo>
                    <a:lnTo>
                      <a:pt x="215" y="558"/>
                    </a:lnTo>
                    <a:lnTo>
                      <a:pt x="237" y="537"/>
                    </a:lnTo>
                    <a:lnTo>
                      <a:pt x="256" y="515"/>
                    </a:lnTo>
                    <a:lnTo>
                      <a:pt x="274" y="495"/>
                    </a:lnTo>
                    <a:lnTo>
                      <a:pt x="285" y="477"/>
                    </a:lnTo>
                    <a:lnTo>
                      <a:pt x="299" y="440"/>
                    </a:lnTo>
                    <a:lnTo>
                      <a:pt x="308" y="402"/>
                    </a:lnTo>
                    <a:lnTo>
                      <a:pt x="312" y="366"/>
                    </a:lnTo>
                    <a:lnTo>
                      <a:pt x="313" y="335"/>
                    </a:lnTo>
                    <a:lnTo>
                      <a:pt x="315" y="321"/>
                    </a:lnTo>
                    <a:lnTo>
                      <a:pt x="322" y="309"/>
                    </a:lnTo>
                    <a:lnTo>
                      <a:pt x="330" y="296"/>
                    </a:lnTo>
                    <a:lnTo>
                      <a:pt x="339" y="282"/>
                    </a:lnTo>
                    <a:lnTo>
                      <a:pt x="350" y="268"/>
                    </a:lnTo>
                    <a:lnTo>
                      <a:pt x="359" y="252"/>
                    </a:lnTo>
                    <a:lnTo>
                      <a:pt x="366" y="236"/>
                    </a:lnTo>
                    <a:lnTo>
                      <a:pt x="371" y="217"/>
                    </a:lnTo>
                    <a:lnTo>
                      <a:pt x="371" y="198"/>
                    </a:lnTo>
                    <a:lnTo>
                      <a:pt x="367" y="182"/>
                    </a:lnTo>
                    <a:lnTo>
                      <a:pt x="359" y="169"/>
                    </a:lnTo>
                    <a:lnTo>
                      <a:pt x="349" y="158"/>
                    </a:lnTo>
                    <a:lnTo>
                      <a:pt x="336" y="149"/>
                    </a:lnTo>
                    <a:lnTo>
                      <a:pt x="323" y="141"/>
                    </a:lnTo>
                    <a:lnTo>
                      <a:pt x="309" y="133"/>
                    </a:lnTo>
                    <a:lnTo>
                      <a:pt x="297" y="124"/>
                    </a:lnTo>
                    <a:lnTo>
                      <a:pt x="283" y="115"/>
                    </a:lnTo>
                    <a:lnTo>
                      <a:pt x="263" y="105"/>
                    </a:lnTo>
                    <a:lnTo>
                      <a:pt x="243" y="93"/>
                    </a:lnTo>
                    <a:lnTo>
                      <a:pt x="220" y="82"/>
                    </a:lnTo>
                    <a:lnTo>
                      <a:pt x="195" y="69"/>
                    </a:lnTo>
                    <a:lnTo>
                      <a:pt x="174" y="58"/>
                    </a:lnTo>
                    <a:lnTo>
                      <a:pt x="154" y="45"/>
                    </a:lnTo>
                    <a:lnTo>
                      <a:pt x="139" y="35"/>
                    </a:lnTo>
                    <a:lnTo>
                      <a:pt x="125" y="25"/>
                    </a:lnTo>
                    <a:lnTo>
                      <a:pt x="110" y="16"/>
                    </a:lnTo>
                    <a:lnTo>
                      <a:pt x="95" y="8"/>
                    </a:lnTo>
                    <a:lnTo>
                      <a:pt x="80" y="2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6" y="4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5"/>
              <p:cNvSpPr>
                <a:spLocks/>
              </p:cNvSpPr>
              <p:nvPr/>
            </p:nvSpPr>
            <p:spPr bwMode="auto">
              <a:xfrm>
                <a:off x="4771" y="1950"/>
                <a:ext cx="181" cy="315"/>
              </a:xfrm>
              <a:custGeom>
                <a:avLst/>
                <a:gdLst/>
                <a:ahLst/>
                <a:cxnLst>
                  <a:cxn ang="0">
                    <a:pos x="38" y="17"/>
                  </a:cxn>
                  <a:cxn ang="0">
                    <a:pos x="26" y="49"/>
                  </a:cxn>
                  <a:cxn ang="0">
                    <a:pos x="10" y="107"/>
                  </a:cxn>
                  <a:cxn ang="0">
                    <a:pos x="0" y="182"/>
                  </a:cxn>
                  <a:cxn ang="0">
                    <a:pos x="6" y="262"/>
                  </a:cxn>
                  <a:cxn ang="0">
                    <a:pos x="21" y="323"/>
                  </a:cxn>
                  <a:cxn ang="0">
                    <a:pos x="41" y="364"/>
                  </a:cxn>
                  <a:cxn ang="0">
                    <a:pos x="61" y="390"/>
                  </a:cxn>
                  <a:cxn ang="0">
                    <a:pos x="80" y="406"/>
                  </a:cxn>
                  <a:cxn ang="0">
                    <a:pos x="99" y="415"/>
                  </a:cxn>
                  <a:cxn ang="0">
                    <a:pos x="115" y="425"/>
                  </a:cxn>
                  <a:cxn ang="0">
                    <a:pos x="124" y="443"/>
                  </a:cxn>
                  <a:cxn ang="0">
                    <a:pos x="124" y="459"/>
                  </a:cxn>
                  <a:cxn ang="0">
                    <a:pos x="124" y="462"/>
                  </a:cxn>
                  <a:cxn ang="0">
                    <a:pos x="115" y="502"/>
                  </a:cxn>
                  <a:cxn ang="0">
                    <a:pos x="102" y="572"/>
                  </a:cxn>
                  <a:cxn ang="0">
                    <a:pos x="99" y="602"/>
                  </a:cxn>
                  <a:cxn ang="0">
                    <a:pos x="103" y="618"/>
                  </a:cxn>
                  <a:cxn ang="0">
                    <a:pos x="110" y="630"/>
                  </a:cxn>
                  <a:cxn ang="0">
                    <a:pos x="125" y="627"/>
                  </a:cxn>
                  <a:cxn ang="0">
                    <a:pos x="149" y="604"/>
                  </a:cxn>
                  <a:cxn ang="0">
                    <a:pos x="188" y="569"/>
                  </a:cxn>
                  <a:cxn ang="0">
                    <a:pos x="232" y="528"/>
                  </a:cxn>
                  <a:cxn ang="0">
                    <a:pos x="267" y="488"/>
                  </a:cxn>
                  <a:cxn ang="0">
                    <a:pos x="293" y="434"/>
                  </a:cxn>
                  <a:cxn ang="0">
                    <a:pos x="304" y="360"/>
                  </a:cxn>
                  <a:cxn ang="0">
                    <a:pos x="308" y="318"/>
                  </a:cxn>
                  <a:cxn ang="0">
                    <a:pos x="323" y="292"/>
                  </a:cxn>
                  <a:cxn ang="0">
                    <a:pos x="341" y="265"/>
                  </a:cxn>
                  <a:cxn ang="0">
                    <a:pos x="357" y="232"/>
                  </a:cxn>
                  <a:cxn ang="0">
                    <a:pos x="362" y="195"/>
                  </a:cxn>
                  <a:cxn ang="0">
                    <a:pos x="352" y="167"/>
                  </a:cxn>
                  <a:cxn ang="0">
                    <a:pos x="330" y="146"/>
                  </a:cxn>
                  <a:cxn ang="0">
                    <a:pos x="303" y="130"/>
                  </a:cxn>
                  <a:cxn ang="0">
                    <a:pos x="278" y="114"/>
                  </a:cxn>
                  <a:cxn ang="0">
                    <a:pos x="238" y="92"/>
                  </a:cxn>
                  <a:cxn ang="0">
                    <a:pos x="193" y="69"/>
                  </a:cxn>
                  <a:cxn ang="0">
                    <a:pos x="151" y="45"/>
                  </a:cxn>
                  <a:cxn ang="0">
                    <a:pos x="122" y="25"/>
                  </a:cxn>
                  <a:cxn ang="0">
                    <a:pos x="94" y="9"/>
                  </a:cxn>
                  <a:cxn ang="0">
                    <a:pos x="67" y="0"/>
                  </a:cxn>
                  <a:cxn ang="0">
                    <a:pos x="46" y="4"/>
                  </a:cxn>
                </a:cxnLst>
                <a:rect l="0" t="0" r="r" b="b"/>
                <a:pathLst>
                  <a:path w="362" h="630">
                    <a:moveTo>
                      <a:pt x="41" y="12"/>
                    </a:moveTo>
                    <a:lnTo>
                      <a:pt x="38" y="17"/>
                    </a:lnTo>
                    <a:lnTo>
                      <a:pt x="34" y="30"/>
                    </a:lnTo>
                    <a:lnTo>
                      <a:pt x="26" y="49"/>
                    </a:lnTo>
                    <a:lnTo>
                      <a:pt x="18" y="75"/>
                    </a:lnTo>
                    <a:lnTo>
                      <a:pt x="10" y="107"/>
                    </a:lnTo>
                    <a:lnTo>
                      <a:pt x="4" y="142"/>
                    </a:lnTo>
                    <a:lnTo>
                      <a:pt x="0" y="182"/>
                    </a:lnTo>
                    <a:lnTo>
                      <a:pt x="1" y="223"/>
                    </a:lnTo>
                    <a:lnTo>
                      <a:pt x="6" y="262"/>
                    </a:lnTo>
                    <a:lnTo>
                      <a:pt x="13" y="296"/>
                    </a:lnTo>
                    <a:lnTo>
                      <a:pt x="21" y="323"/>
                    </a:lnTo>
                    <a:lnTo>
                      <a:pt x="30" y="345"/>
                    </a:lnTo>
                    <a:lnTo>
                      <a:pt x="41" y="364"/>
                    </a:lnTo>
                    <a:lnTo>
                      <a:pt x="51" y="379"/>
                    </a:lnTo>
                    <a:lnTo>
                      <a:pt x="61" y="390"/>
                    </a:lnTo>
                    <a:lnTo>
                      <a:pt x="71" y="399"/>
                    </a:lnTo>
                    <a:lnTo>
                      <a:pt x="80" y="406"/>
                    </a:lnTo>
                    <a:lnTo>
                      <a:pt x="90" y="411"/>
                    </a:lnTo>
                    <a:lnTo>
                      <a:pt x="99" y="415"/>
                    </a:lnTo>
                    <a:lnTo>
                      <a:pt x="109" y="420"/>
                    </a:lnTo>
                    <a:lnTo>
                      <a:pt x="115" y="425"/>
                    </a:lnTo>
                    <a:lnTo>
                      <a:pt x="121" y="433"/>
                    </a:lnTo>
                    <a:lnTo>
                      <a:pt x="124" y="443"/>
                    </a:lnTo>
                    <a:lnTo>
                      <a:pt x="124" y="458"/>
                    </a:lnTo>
                    <a:lnTo>
                      <a:pt x="124" y="459"/>
                    </a:lnTo>
                    <a:lnTo>
                      <a:pt x="124" y="460"/>
                    </a:lnTo>
                    <a:lnTo>
                      <a:pt x="124" y="462"/>
                    </a:lnTo>
                    <a:lnTo>
                      <a:pt x="122" y="463"/>
                    </a:lnTo>
                    <a:lnTo>
                      <a:pt x="115" y="502"/>
                    </a:lnTo>
                    <a:lnTo>
                      <a:pt x="109" y="540"/>
                    </a:lnTo>
                    <a:lnTo>
                      <a:pt x="102" y="572"/>
                    </a:lnTo>
                    <a:lnTo>
                      <a:pt x="99" y="594"/>
                    </a:lnTo>
                    <a:lnTo>
                      <a:pt x="99" y="602"/>
                    </a:lnTo>
                    <a:lnTo>
                      <a:pt x="100" y="610"/>
                    </a:lnTo>
                    <a:lnTo>
                      <a:pt x="103" y="618"/>
                    </a:lnTo>
                    <a:lnTo>
                      <a:pt x="105" y="625"/>
                    </a:lnTo>
                    <a:lnTo>
                      <a:pt x="110" y="630"/>
                    </a:lnTo>
                    <a:lnTo>
                      <a:pt x="117" y="630"/>
                    </a:lnTo>
                    <a:lnTo>
                      <a:pt x="125" y="627"/>
                    </a:lnTo>
                    <a:lnTo>
                      <a:pt x="135" y="618"/>
                    </a:lnTo>
                    <a:lnTo>
                      <a:pt x="149" y="604"/>
                    </a:lnTo>
                    <a:lnTo>
                      <a:pt x="167" y="588"/>
                    </a:lnTo>
                    <a:lnTo>
                      <a:pt x="188" y="569"/>
                    </a:lnTo>
                    <a:lnTo>
                      <a:pt x="210" y="549"/>
                    </a:lnTo>
                    <a:lnTo>
                      <a:pt x="232" y="528"/>
                    </a:lnTo>
                    <a:lnTo>
                      <a:pt x="251" y="508"/>
                    </a:lnTo>
                    <a:lnTo>
                      <a:pt x="267" y="488"/>
                    </a:lnTo>
                    <a:lnTo>
                      <a:pt x="279" y="470"/>
                    </a:lnTo>
                    <a:lnTo>
                      <a:pt x="293" y="434"/>
                    </a:lnTo>
                    <a:lnTo>
                      <a:pt x="301" y="396"/>
                    </a:lnTo>
                    <a:lnTo>
                      <a:pt x="304" y="360"/>
                    </a:lnTo>
                    <a:lnTo>
                      <a:pt x="305" y="330"/>
                    </a:lnTo>
                    <a:lnTo>
                      <a:pt x="308" y="318"/>
                    </a:lnTo>
                    <a:lnTo>
                      <a:pt x="315" y="305"/>
                    </a:lnTo>
                    <a:lnTo>
                      <a:pt x="323" y="292"/>
                    </a:lnTo>
                    <a:lnTo>
                      <a:pt x="332" y="278"/>
                    </a:lnTo>
                    <a:lnTo>
                      <a:pt x="341" y="265"/>
                    </a:lnTo>
                    <a:lnTo>
                      <a:pt x="350" y="250"/>
                    </a:lnTo>
                    <a:lnTo>
                      <a:pt x="357" y="232"/>
                    </a:lnTo>
                    <a:lnTo>
                      <a:pt x="362" y="214"/>
                    </a:lnTo>
                    <a:lnTo>
                      <a:pt x="362" y="195"/>
                    </a:lnTo>
                    <a:lnTo>
                      <a:pt x="358" y="179"/>
                    </a:lnTo>
                    <a:lnTo>
                      <a:pt x="352" y="167"/>
                    </a:lnTo>
                    <a:lnTo>
                      <a:pt x="341" y="155"/>
                    </a:lnTo>
                    <a:lnTo>
                      <a:pt x="330" y="146"/>
                    </a:lnTo>
                    <a:lnTo>
                      <a:pt x="316" y="138"/>
                    </a:lnTo>
                    <a:lnTo>
                      <a:pt x="303" y="130"/>
                    </a:lnTo>
                    <a:lnTo>
                      <a:pt x="292" y="122"/>
                    </a:lnTo>
                    <a:lnTo>
                      <a:pt x="278" y="114"/>
                    </a:lnTo>
                    <a:lnTo>
                      <a:pt x="259" y="103"/>
                    </a:lnTo>
                    <a:lnTo>
                      <a:pt x="238" y="92"/>
                    </a:lnTo>
                    <a:lnTo>
                      <a:pt x="216" y="80"/>
                    </a:lnTo>
                    <a:lnTo>
                      <a:pt x="193" y="69"/>
                    </a:lnTo>
                    <a:lnTo>
                      <a:pt x="171" y="56"/>
                    </a:lnTo>
                    <a:lnTo>
                      <a:pt x="151" y="45"/>
                    </a:lnTo>
                    <a:lnTo>
                      <a:pt x="136" y="34"/>
                    </a:lnTo>
                    <a:lnTo>
                      <a:pt x="122" y="25"/>
                    </a:lnTo>
                    <a:lnTo>
                      <a:pt x="109" y="16"/>
                    </a:lnTo>
                    <a:lnTo>
                      <a:pt x="94" y="9"/>
                    </a:lnTo>
                    <a:lnTo>
                      <a:pt x="80" y="3"/>
                    </a:lnTo>
                    <a:lnTo>
                      <a:pt x="67" y="0"/>
                    </a:lnTo>
                    <a:lnTo>
                      <a:pt x="56" y="1"/>
                    </a:lnTo>
                    <a:lnTo>
                      <a:pt x="46" y="4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6"/>
              <p:cNvSpPr>
                <a:spLocks/>
              </p:cNvSpPr>
              <p:nvPr/>
            </p:nvSpPr>
            <p:spPr bwMode="auto">
              <a:xfrm>
                <a:off x="4773" y="1953"/>
                <a:ext cx="177" cy="310"/>
              </a:xfrm>
              <a:custGeom>
                <a:avLst/>
                <a:gdLst/>
                <a:ahLst/>
                <a:cxnLst>
                  <a:cxn ang="0">
                    <a:pos x="37" y="17"/>
                  </a:cxn>
                  <a:cxn ang="0">
                    <a:pos x="24" y="48"/>
                  </a:cxn>
                  <a:cxn ang="0">
                    <a:pos x="9" y="105"/>
                  </a:cxn>
                  <a:cxn ang="0">
                    <a:pos x="0" y="179"/>
                  </a:cxn>
                  <a:cxn ang="0">
                    <a:pos x="6" y="260"/>
                  </a:cxn>
                  <a:cxn ang="0">
                    <a:pos x="21" y="318"/>
                  </a:cxn>
                  <a:cxn ang="0">
                    <a:pos x="39" y="359"/>
                  </a:cxn>
                  <a:cxn ang="0">
                    <a:pos x="60" y="384"/>
                  </a:cxn>
                  <a:cxn ang="0">
                    <a:pos x="78" y="400"/>
                  </a:cxn>
                  <a:cxn ang="0">
                    <a:pos x="97" y="409"/>
                  </a:cxn>
                  <a:cxn ang="0">
                    <a:pos x="113" y="419"/>
                  </a:cxn>
                  <a:cxn ang="0">
                    <a:pos x="120" y="437"/>
                  </a:cxn>
                  <a:cxn ang="0">
                    <a:pos x="120" y="452"/>
                  </a:cxn>
                  <a:cxn ang="0">
                    <a:pos x="120" y="455"/>
                  </a:cxn>
                  <a:cxn ang="0">
                    <a:pos x="113" y="493"/>
                  </a:cxn>
                  <a:cxn ang="0">
                    <a:pos x="99" y="564"/>
                  </a:cxn>
                  <a:cxn ang="0">
                    <a:pos x="97" y="592"/>
                  </a:cxn>
                  <a:cxn ang="0">
                    <a:pos x="100" y="609"/>
                  </a:cxn>
                  <a:cxn ang="0">
                    <a:pos x="107" y="619"/>
                  </a:cxn>
                  <a:cxn ang="0">
                    <a:pos x="121" y="617"/>
                  </a:cxn>
                  <a:cxn ang="0">
                    <a:pos x="145" y="595"/>
                  </a:cxn>
                  <a:cxn ang="0">
                    <a:pos x="183" y="560"/>
                  </a:cxn>
                  <a:cxn ang="0">
                    <a:pos x="224" y="520"/>
                  </a:cxn>
                  <a:cxn ang="0">
                    <a:pos x="260" y="481"/>
                  </a:cxn>
                  <a:cxn ang="0">
                    <a:pos x="284" y="427"/>
                  </a:cxn>
                  <a:cxn ang="0">
                    <a:pos x="296" y="355"/>
                  </a:cxn>
                  <a:cxn ang="0">
                    <a:pos x="299" y="313"/>
                  </a:cxn>
                  <a:cxn ang="0">
                    <a:pos x="313" y="287"/>
                  </a:cxn>
                  <a:cxn ang="0">
                    <a:pos x="332" y="261"/>
                  </a:cxn>
                  <a:cxn ang="0">
                    <a:pos x="348" y="228"/>
                  </a:cxn>
                  <a:cxn ang="0">
                    <a:pos x="352" y="192"/>
                  </a:cxn>
                  <a:cxn ang="0">
                    <a:pos x="342" y="164"/>
                  </a:cxn>
                  <a:cxn ang="0">
                    <a:pos x="321" y="144"/>
                  </a:cxn>
                  <a:cxn ang="0">
                    <a:pos x="296" y="128"/>
                  </a:cxn>
                  <a:cxn ang="0">
                    <a:pos x="271" y="111"/>
                  </a:cxn>
                  <a:cxn ang="0">
                    <a:pos x="231" y="90"/>
                  </a:cxn>
                  <a:cxn ang="0">
                    <a:pos x="188" y="67"/>
                  </a:cxn>
                  <a:cxn ang="0">
                    <a:pos x="147" y="45"/>
                  </a:cxn>
                  <a:cxn ang="0">
                    <a:pos x="120" y="26"/>
                  </a:cxn>
                  <a:cxn ang="0">
                    <a:pos x="91" y="8"/>
                  </a:cxn>
                  <a:cxn ang="0">
                    <a:pos x="64" y="0"/>
                  </a:cxn>
                  <a:cxn ang="0">
                    <a:pos x="45" y="4"/>
                  </a:cxn>
                </a:cxnLst>
                <a:rect l="0" t="0" r="r" b="b"/>
                <a:pathLst>
                  <a:path w="352" h="620">
                    <a:moveTo>
                      <a:pt x="39" y="12"/>
                    </a:moveTo>
                    <a:lnTo>
                      <a:pt x="37" y="17"/>
                    </a:lnTo>
                    <a:lnTo>
                      <a:pt x="32" y="28"/>
                    </a:lnTo>
                    <a:lnTo>
                      <a:pt x="24" y="48"/>
                    </a:lnTo>
                    <a:lnTo>
                      <a:pt x="17" y="74"/>
                    </a:lnTo>
                    <a:lnTo>
                      <a:pt x="9" y="105"/>
                    </a:lnTo>
                    <a:lnTo>
                      <a:pt x="3" y="140"/>
                    </a:lnTo>
                    <a:lnTo>
                      <a:pt x="0" y="179"/>
                    </a:lnTo>
                    <a:lnTo>
                      <a:pt x="1" y="220"/>
                    </a:lnTo>
                    <a:lnTo>
                      <a:pt x="6" y="260"/>
                    </a:lnTo>
                    <a:lnTo>
                      <a:pt x="13" y="292"/>
                    </a:lnTo>
                    <a:lnTo>
                      <a:pt x="21" y="318"/>
                    </a:lnTo>
                    <a:lnTo>
                      <a:pt x="30" y="340"/>
                    </a:lnTo>
                    <a:lnTo>
                      <a:pt x="39" y="359"/>
                    </a:lnTo>
                    <a:lnTo>
                      <a:pt x="49" y="372"/>
                    </a:lnTo>
                    <a:lnTo>
                      <a:pt x="60" y="384"/>
                    </a:lnTo>
                    <a:lnTo>
                      <a:pt x="69" y="393"/>
                    </a:lnTo>
                    <a:lnTo>
                      <a:pt x="78" y="400"/>
                    </a:lnTo>
                    <a:lnTo>
                      <a:pt x="87" y="405"/>
                    </a:lnTo>
                    <a:lnTo>
                      <a:pt x="97" y="409"/>
                    </a:lnTo>
                    <a:lnTo>
                      <a:pt x="106" y="413"/>
                    </a:lnTo>
                    <a:lnTo>
                      <a:pt x="113" y="419"/>
                    </a:lnTo>
                    <a:lnTo>
                      <a:pt x="117" y="427"/>
                    </a:lnTo>
                    <a:lnTo>
                      <a:pt x="120" y="437"/>
                    </a:lnTo>
                    <a:lnTo>
                      <a:pt x="120" y="451"/>
                    </a:lnTo>
                    <a:lnTo>
                      <a:pt x="120" y="452"/>
                    </a:lnTo>
                    <a:lnTo>
                      <a:pt x="120" y="453"/>
                    </a:lnTo>
                    <a:lnTo>
                      <a:pt x="120" y="455"/>
                    </a:lnTo>
                    <a:lnTo>
                      <a:pt x="120" y="457"/>
                    </a:lnTo>
                    <a:lnTo>
                      <a:pt x="113" y="493"/>
                    </a:lnTo>
                    <a:lnTo>
                      <a:pt x="105" y="531"/>
                    </a:lnTo>
                    <a:lnTo>
                      <a:pt x="99" y="564"/>
                    </a:lnTo>
                    <a:lnTo>
                      <a:pt x="97" y="584"/>
                    </a:lnTo>
                    <a:lnTo>
                      <a:pt x="97" y="592"/>
                    </a:lnTo>
                    <a:lnTo>
                      <a:pt x="98" y="601"/>
                    </a:lnTo>
                    <a:lnTo>
                      <a:pt x="100" y="609"/>
                    </a:lnTo>
                    <a:lnTo>
                      <a:pt x="102" y="614"/>
                    </a:lnTo>
                    <a:lnTo>
                      <a:pt x="107" y="619"/>
                    </a:lnTo>
                    <a:lnTo>
                      <a:pt x="113" y="620"/>
                    </a:lnTo>
                    <a:lnTo>
                      <a:pt x="121" y="617"/>
                    </a:lnTo>
                    <a:lnTo>
                      <a:pt x="131" y="607"/>
                    </a:lnTo>
                    <a:lnTo>
                      <a:pt x="145" y="595"/>
                    </a:lnTo>
                    <a:lnTo>
                      <a:pt x="162" y="579"/>
                    </a:lnTo>
                    <a:lnTo>
                      <a:pt x="183" y="560"/>
                    </a:lnTo>
                    <a:lnTo>
                      <a:pt x="204" y="541"/>
                    </a:lnTo>
                    <a:lnTo>
                      <a:pt x="224" y="520"/>
                    </a:lnTo>
                    <a:lnTo>
                      <a:pt x="244" y="499"/>
                    </a:lnTo>
                    <a:lnTo>
                      <a:pt x="260" y="481"/>
                    </a:lnTo>
                    <a:lnTo>
                      <a:pt x="272" y="462"/>
                    </a:lnTo>
                    <a:lnTo>
                      <a:pt x="284" y="427"/>
                    </a:lnTo>
                    <a:lnTo>
                      <a:pt x="292" y="390"/>
                    </a:lnTo>
                    <a:lnTo>
                      <a:pt x="296" y="355"/>
                    </a:lnTo>
                    <a:lnTo>
                      <a:pt x="297" y="325"/>
                    </a:lnTo>
                    <a:lnTo>
                      <a:pt x="299" y="313"/>
                    </a:lnTo>
                    <a:lnTo>
                      <a:pt x="305" y="300"/>
                    </a:lnTo>
                    <a:lnTo>
                      <a:pt x="313" y="287"/>
                    </a:lnTo>
                    <a:lnTo>
                      <a:pt x="322" y="275"/>
                    </a:lnTo>
                    <a:lnTo>
                      <a:pt x="332" y="261"/>
                    </a:lnTo>
                    <a:lnTo>
                      <a:pt x="341" y="246"/>
                    </a:lnTo>
                    <a:lnTo>
                      <a:pt x="348" y="228"/>
                    </a:lnTo>
                    <a:lnTo>
                      <a:pt x="352" y="210"/>
                    </a:lnTo>
                    <a:lnTo>
                      <a:pt x="352" y="192"/>
                    </a:lnTo>
                    <a:lnTo>
                      <a:pt x="349" y="177"/>
                    </a:lnTo>
                    <a:lnTo>
                      <a:pt x="342" y="164"/>
                    </a:lnTo>
                    <a:lnTo>
                      <a:pt x="333" y="154"/>
                    </a:lnTo>
                    <a:lnTo>
                      <a:pt x="321" y="144"/>
                    </a:lnTo>
                    <a:lnTo>
                      <a:pt x="309" y="135"/>
                    </a:lnTo>
                    <a:lnTo>
                      <a:pt x="296" y="128"/>
                    </a:lnTo>
                    <a:lnTo>
                      <a:pt x="284" y="120"/>
                    </a:lnTo>
                    <a:lnTo>
                      <a:pt x="271" y="111"/>
                    </a:lnTo>
                    <a:lnTo>
                      <a:pt x="252" y="102"/>
                    </a:lnTo>
                    <a:lnTo>
                      <a:pt x="231" y="90"/>
                    </a:lnTo>
                    <a:lnTo>
                      <a:pt x="209" y="79"/>
                    </a:lnTo>
                    <a:lnTo>
                      <a:pt x="188" y="67"/>
                    </a:lnTo>
                    <a:lnTo>
                      <a:pt x="166" y="56"/>
                    </a:lnTo>
                    <a:lnTo>
                      <a:pt x="147" y="45"/>
                    </a:lnTo>
                    <a:lnTo>
                      <a:pt x="132" y="35"/>
                    </a:lnTo>
                    <a:lnTo>
                      <a:pt x="120" y="26"/>
                    </a:lnTo>
                    <a:lnTo>
                      <a:pt x="106" y="17"/>
                    </a:lnTo>
                    <a:lnTo>
                      <a:pt x="91" y="8"/>
                    </a:lnTo>
                    <a:lnTo>
                      <a:pt x="77" y="4"/>
                    </a:lnTo>
                    <a:lnTo>
                      <a:pt x="64" y="0"/>
                    </a:lnTo>
                    <a:lnTo>
                      <a:pt x="54" y="0"/>
                    </a:lnTo>
                    <a:lnTo>
                      <a:pt x="45" y="4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auto">
              <a:xfrm>
                <a:off x="4776" y="1956"/>
                <a:ext cx="171" cy="305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23" y="47"/>
                  </a:cxn>
                  <a:cxn ang="0">
                    <a:pos x="8" y="103"/>
                  </a:cxn>
                  <a:cxn ang="0">
                    <a:pos x="0" y="175"/>
                  </a:cxn>
                  <a:cxn ang="0">
                    <a:pos x="5" y="254"/>
                  </a:cxn>
                  <a:cxn ang="0">
                    <a:pos x="19" y="312"/>
                  </a:cxn>
                  <a:cxn ang="0">
                    <a:pos x="38" y="352"/>
                  </a:cxn>
                  <a:cxn ang="0">
                    <a:pos x="57" y="377"/>
                  </a:cxn>
                  <a:cxn ang="0">
                    <a:pos x="76" y="392"/>
                  </a:cxn>
                  <a:cxn ang="0">
                    <a:pos x="93" y="401"/>
                  </a:cxn>
                  <a:cxn ang="0">
                    <a:pos x="108" y="411"/>
                  </a:cxn>
                  <a:cxn ang="0">
                    <a:pos x="116" y="429"/>
                  </a:cxn>
                  <a:cxn ang="0">
                    <a:pos x="116" y="445"/>
                  </a:cxn>
                  <a:cxn ang="0">
                    <a:pos x="115" y="447"/>
                  </a:cxn>
                  <a:cxn ang="0">
                    <a:pos x="109" y="485"/>
                  </a:cxn>
                  <a:cxn ang="0">
                    <a:pos x="95" y="553"/>
                  </a:cxn>
                  <a:cxn ang="0">
                    <a:pos x="94" y="590"/>
                  </a:cxn>
                  <a:cxn ang="0">
                    <a:pos x="109" y="610"/>
                  </a:cxn>
                  <a:cxn ang="0">
                    <a:pos x="139" y="584"/>
                  </a:cxn>
                  <a:cxn ang="0">
                    <a:pos x="176" y="550"/>
                  </a:cxn>
                  <a:cxn ang="0">
                    <a:pos x="217" y="510"/>
                  </a:cxn>
                  <a:cxn ang="0">
                    <a:pos x="252" y="471"/>
                  </a:cxn>
                  <a:cxn ang="0">
                    <a:pos x="275" y="419"/>
                  </a:cxn>
                  <a:cxn ang="0">
                    <a:pos x="286" y="348"/>
                  </a:cxn>
                  <a:cxn ang="0">
                    <a:pos x="290" y="307"/>
                  </a:cxn>
                  <a:cxn ang="0">
                    <a:pos x="304" y="282"/>
                  </a:cxn>
                  <a:cxn ang="0">
                    <a:pos x="321" y="256"/>
                  </a:cxn>
                  <a:cxn ang="0">
                    <a:pos x="336" y="225"/>
                  </a:cxn>
                  <a:cxn ang="0">
                    <a:pos x="341" y="188"/>
                  </a:cxn>
                  <a:cxn ang="0">
                    <a:pos x="331" y="160"/>
                  </a:cxn>
                  <a:cxn ang="0">
                    <a:pos x="311" y="141"/>
                  </a:cxn>
                  <a:cxn ang="0">
                    <a:pos x="288" y="125"/>
                  </a:cxn>
                  <a:cxn ang="0">
                    <a:pos x="262" y="108"/>
                  </a:cxn>
                  <a:cxn ang="0">
                    <a:pos x="225" y="88"/>
                  </a:cxn>
                  <a:cxn ang="0">
                    <a:pos x="182" y="66"/>
                  </a:cxn>
                  <a:cxn ang="0">
                    <a:pos x="142" y="44"/>
                  </a:cxn>
                  <a:cxn ang="0">
                    <a:pos x="115" y="24"/>
                  </a:cxn>
                  <a:cxn ang="0">
                    <a:pos x="87" y="8"/>
                  </a:cxn>
                  <a:cxn ang="0">
                    <a:pos x="62" y="0"/>
                  </a:cxn>
                  <a:cxn ang="0">
                    <a:pos x="42" y="4"/>
                  </a:cxn>
                </a:cxnLst>
                <a:rect l="0" t="0" r="r" b="b"/>
                <a:pathLst>
                  <a:path w="341" h="610">
                    <a:moveTo>
                      <a:pt x="37" y="12"/>
                    </a:moveTo>
                    <a:lnTo>
                      <a:pt x="34" y="16"/>
                    </a:lnTo>
                    <a:lnTo>
                      <a:pt x="30" y="28"/>
                    </a:lnTo>
                    <a:lnTo>
                      <a:pt x="23" y="47"/>
                    </a:lnTo>
                    <a:lnTo>
                      <a:pt x="16" y="72"/>
                    </a:lnTo>
                    <a:lnTo>
                      <a:pt x="8" y="103"/>
                    </a:lnTo>
                    <a:lnTo>
                      <a:pt x="2" y="137"/>
                    </a:lnTo>
                    <a:lnTo>
                      <a:pt x="0" y="175"/>
                    </a:lnTo>
                    <a:lnTo>
                      <a:pt x="1" y="216"/>
                    </a:lnTo>
                    <a:lnTo>
                      <a:pt x="5" y="254"/>
                    </a:lnTo>
                    <a:lnTo>
                      <a:pt x="11" y="286"/>
                    </a:lnTo>
                    <a:lnTo>
                      <a:pt x="19" y="312"/>
                    </a:lnTo>
                    <a:lnTo>
                      <a:pt x="28" y="334"/>
                    </a:lnTo>
                    <a:lnTo>
                      <a:pt x="38" y="352"/>
                    </a:lnTo>
                    <a:lnTo>
                      <a:pt x="47" y="365"/>
                    </a:lnTo>
                    <a:lnTo>
                      <a:pt x="57" y="377"/>
                    </a:lnTo>
                    <a:lnTo>
                      <a:pt x="66" y="386"/>
                    </a:lnTo>
                    <a:lnTo>
                      <a:pt x="76" y="392"/>
                    </a:lnTo>
                    <a:lnTo>
                      <a:pt x="85" y="396"/>
                    </a:lnTo>
                    <a:lnTo>
                      <a:pt x="93" y="401"/>
                    </a:lnTo>
                    <a:lnTo>
                      <a:pt x="102" y="406"/>
                    </a:lnTo>
                    <a:lnTo>
                      <a:pt x="108" y="411"/>
                    </a:lnTo>
                    <a:lnTo>
                      <a:pt x="114" y="418"/>
                    </a:lnTo>
                    <a:lnTo>
                      <a:pt x="116" y="429"/>
                    </a:lnTo>
                    <a:lnTo>
                      <a:pt x="116" y="444"/>
                    </a:lnTo>
                    <a:lnTo>
                      <a:pt x="116" y="445"/>
                    </a:lnTo>
                    <a:lnTo>
                      <a:pt x="116" y="446"/>
                    </a:lnTo>
                    <a:lnTo>
                      <a:pt x="115" y="447"/>
                    </a:lnTo>
                    <a:lnTo>
                      <a:pt x="115" y="448"/>
                    </a:lnTo>
                    <a:lnTo>
                      <a:pt x="109" y="485"/>
                    </a:lnTo>
                    <a:lnTo>
                      <a:pt x="101" y="522"/>
                    </a:lnTo>
                    <a:lnTo>
                      <a:pt x="95" y="553"/>
                    </a:lnTo>
                    <a:lnTo>
                      <a:pt x="93" y="574"/>
                    </a:lnTo>
                    <a:lnTo>
                      <a:pt x="94" y="590"/>
                    </a:lnTo>
                    <a:lnTo>
                      <a:pt x="99" y="604"/>
                    </a:lnTo>
                    <a:lnTo>
                      <a:pt x="109" y="610"/>
                    </a:lnTo>
                    <a:lnTo>
                      <a:pt x="126" y="597"/>
                    </a:lnTo>
                    <a:lnTo>
                      <a:pt x="139" y="584"/>
                    </a:lnTo>
                    <a:lnTo>
                      <a:pt x="156" y="568"/>
                    </a:lnTo>
                    <a:lnTo>
                      <a:pt x="176" y="550"/>
                    </a:lnTo>
                    <a:lnTo>
                      <a:pt x="197" y="530"/>
                    </a:lnTo>
                    <a:lnTo>
                      <a:pt x="217" y="510"/>
                    </a:lnTo>
                    <a:lnTo>
                      <a:pt x="236" y="491"/>
                    </a:lnTo>
                    <a:lnTo>
                      <a:pt x="252" y="471"/>
                    </a:lnTo>
                    <a:lnTo>
                      <a:pt x="262" y="454"/>
                    </a:lnTo>
                    <a:lnTo>
                      <a:pt x="275" y="419"/>
                    </a:lnTo>
                    <a:lnTo>
                      <a:pt x="283" y="383"/>
                    </a:lnTo>
                    <a:lnTo>
                      <a:pt x="286" y="348"/>
                    </a:lnTo>
                    <a:lnTo>
                      <a:pt x="288" y="319"/>
                    </a:lnTo>
                    <a:lnTo>
                      <a:pt x="290" y="307"/>
                    </a:lnTo>
                    <a:lnTo>
                      <a:pt x="296" y="294"/>
                    </a:lnTo>
                    <a:lnTo>
                      <a:pt x="304" y="282"/>
                    </a:lnTo>
                    <a:lnTo>
                      <a:pt x="313" y="270"/>
                    </a:lnTo>
                    <a:lnTo>
                      <a:pt x="321" y="256"/>
                    </a:lnTo>
                    <a:lnTo>
                      <a:pt x="330" y="241"/>
                    </a:lnTo>
                    <a:lnTo>
                      <a:pt x="336" y="225"/>
                    </a:lnTo>
                    <a:lnTo>
                      <a:pt x="341" y="206"/>
                    </a:lnTo>
                    <a:lnTo>
                      <a:pt x="341" y="188"/>
                    </a:lnTo>
                    <a:lnTo>
                      <a:pt x="337" y="173"/>
                    </a:lnTo>
                    <a:lnTo>
                      <a:pt x="331" y="160"/>
                    </a:lnTo>
                    <a:lnTo>
                      <a:pt x="322" y="150"/>
                    </a:lnTo>
                    <a:lnTo>
                      <a:pt x="311" y="141"/>
                    </a:lnTo>
                    <a:lnTo>
                      <a:pt x="299" y="131"/>
                    </a:lnTo>
                    <a:lnTo>
                      <a:pt x="288" y="125"/>
                    </a:lnTo>
                    <a:lnTo>
                      <a:pt x="276" y="117"/>
                    </a:lnTo>
                    <a:lnTo>
                      <a:pt x="262" y="108"/>
                    </a:lnTo>
                    <a:lnTo>
                      <a:pt x="245" y="98"/>
                    </a:lnTo>
                    <a:lnTo>
                      <a:pt x="225" y="88"/>
                    </a:lnTo>
                    <a:lnTo>
                      <a:pt x="203" y="76"/>
                    </a:lnTo>
                    <a:lnTo>
                      <a:pt x="182" y="66"/>
                    </a:lnTo>
                    <a:lnTo>
                      <a:pt x="160" y="54"/>
                    </a:lnTo>
                    <a:lnTo>
                      <a:pt x="142" y="44"/>
                    </a:lnTo>
                    <a:lnTo>
                      <a:pt x="127" y="34"/>
                    </a:lnTo>
                    <a:lnTo>
                      <a:pt x="115" y="24"/>
                    </a:lnTo>
                    <a:lnTo>
                      <a:pt x="101" y="16"/>
                    </a:lnTo>
                    <a:lnTo>
                      <a:pt x="87" y="8"/>
                    </a:lnTo>
                    <a:lnTo>
                      <a:pt x="75" y="4"/>
                    </a:lnTo>
                    <a:lnTo>
                      <a:pt x="62" y="0"/>
                    </a:lnTo>
                    <a:lnTo>
                      <a:pt x="51" y="0"/>
                    </a:lnTo>
                    <a:lnTo>
                      <a:pt x="42" y="4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8"/>
              <p:cNvSpPr>
                <a:spLocks/>
              </p:cNvSpPr>
              <p:nvPr/>
            </p:nvSpPr>
            <p:spPr bwMode="auto">
              <a:xfrm>
                <a:off x="4779" y="1960"/>
                <a:ext cx="165" cy="298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23" y="45"/>
                  </a:cxn>
                  <a:cxn ang="0">
                    <a:pos x="9" y="100"/>
                  </a:cxn>
                  <a:cxn ang="0">
                    <a:pos x="0" y="172"/>
                  </a:cxn>
                  <a:cxn ang="0">
                    <a:pos x="6" y="249"/>
                  </a:cxn>
                  <a:cxn ang="0">
                    <a:pos x="20" y="306"/>
                  </a:cxn>
                  <a:cxn ang="0">
                    <a:pos x="37" y="346"/>
                  </a:cxn>
                  <a:cxn ang="0">
                    <a:pos x="57" y="370"/>
                  </a:cxn>
                  <a:cxn ang="0">
                    <a:pos x="74" y="385"/>
                  </a:cxn>
                  <a:cxn ang="0">
                    <a:pos x="91" y="394"/>
                  </a:cxn>
                  <a:cxn ang="0">
                    <a:pos x="106" y="404"/>
                  </a:cxn>
                  <a:cxn ang="0">
                    <a:pos x="113" y="422"/>
                  </a:cxn>
                  <a:cxn ang="0">
                    <a:pos x="113" y="438"/>
                  </a:cxn>
                  <a:cxn ang="0">
                    <a:pos x="113" y="440"/>
                  </a:cxn>
                  <a:cxn ang="0">
                    <a:pos x="106" y="477"/>
                  </a:cxn>
                  <a:cxn ang="0">
                    <a:pos x="94" y="544"/>
                  </a:cxn>
                  <a:cxn ang="0">
                    <a:pos x="92" y="579"/>
                  </a:cxn>
                  <a:cxn ang="0">
                    <a:pos x="107" y="598"/>
                  </a:cxn>
                  <a:cxn ang="0">
                    <a:pos x="136" y="574"/>
                  </a:cxn>
                  <a:cxn ang="0">
                    <a:pos x="172" y="540"/>
                  </a:cxn>
                  <a:cxn ang="0">
                    <a:pos x="212" y="501"/>
                  </a:cxn>
                  <a:cxn ang="0">
                    <a:pos x="246" y="463"/>
                  </a:cxn>
                  <a:cxn ang="0">
                    <a:pos x="269" y="411"/>
                  </a:cxn>
                  <a:cxn ang="0">
                    <a:pos x="279" y="342"/>
                  </a:cxn>
                  <a:cxn ang="0">
                    <a:pos x="282" y="301"/>
                  </a:cxn>
                  <a:cxn ang="0">
                    <a:pos x="296" y="277"/>
                  </a:cxn>
                  <a:cxn ang="0">
                    <a:pos x="314" y="251"/>
                  </a:cxn>
                  <a:cxn ang="0">
                    <a:pos x="327" y="221"/>
                  </a:cxn>
                  <a:cxn ang="0">
                    <a:pos x="332" y="186"/>
                  </a:cxn>
                  <a:cxn ang="0">
                    <a:pos x="323" y="158"/>
                  </a:cxn>
                  <a:cxn ang="0">
                    <a:pos x="304" y="137"/>
                  </a:cxn>
                  <a:cxn ang="0">
                    <a:pos x="281" y="121"/>
                  </a:cxn>
                  <a:cxn ang="0">
                    <a:pos x="257" y="105"/>
                  </a:cxn>
                  <a:cxn ang="0">
                    <a:pos x="220" y="85"/>
                  </a:cxn>
                  <a:cxn ang="0">
                    <a:pos x="176" y="63"/>
                  </a:cxn>
                  <a:cxn ang="0">
                    <a:pos x="138" y="43"/>
                  </a:cxn>
                  <a:cxn ang="0">
                    <a:pos x="112" y="23"/>
                  </a:cxn>
                  <a:cxn ang="0">
                    <a:pos x="85" y="8"/>
                  </a:cxn>
                  <a:cxn ang="0">
                    <a:pos x="61" y="0"/>
                  </a:cxn>
                  <a:cxn ang="0">
                    <a:pos x="43" y="4"/>
                  </a:cxn>
                </a:cxnLst>
                <a:rect l="0" t="0" r="r" b="b"/>
                <a:pathLst>
                  <a:path w="332" h="598">
                    <a:moveTo>
                      <a:pt x="37" y="10"/>
                    </a:moveTo>
                    <a:lnTo>
                      <a:pt x="35" y="15"/>
                    </a:lnTo>
                    <a:lnTo>
                      <a:pt x="30" y="27"/>
                    </a:lnTo>
                    <a:lnTo>
                      <a:pt x="23" y="45"/>
                    </a:lnTo>
                    <a:lnTo>
                      <a:pt x="16" y="70"/>
                    </a:lnTo>
                    <a:lnTo>
                      <a:pt x="9" y="100"/>
                    </a:lnTo>
                    <a:lnTo>
                      <a:pt x="4" y="135"/>
                    </a:lnTo>
                    <a:lnTo>
                      <a:pt x="0" y="172"/>
                    </a:lnTo>
                    <a:lnTo>
                      <a:pt x="1" y="212"/>
                    </a:lnTo>
                    <a:lnTo>
                      <a:pt x="6" y="249"/>
                    </a:lnTo>
                    <a:lnTo>
                      <a:pt x="12" y="281"/>
                    </a:lnTo>
                    <a:lnTo>
                      <a:pt x="20" y="306"/>
                    </a:lnTo>
                    <a:lnTo>
                      <a:pt x="28" y="328"/>
                    </a:lnTo>
                    <a:lnTo>
                      <a:pt x="37" y="346"/>
                    </a:lnTo>
                    <a:lnTo>
                      <a:pt x="47" y="359"/>
                    </a:lnTo>
                    <a:lnTo>
                      <a:pt x="57" y="370"/>
                    </a:lnTo>
                    <a:lnTo>
                      <a:pt x="65" y="379"/>
                    </a:lnTo>
                    <a:lnTo>
                      <a:pt x="74" y="385"/>
                    </a:lnTo>
                    <a:lnTo>
                      <a:pt x="83" y="389"/>
                    </a:lnTo>
                    <a:lnTo>
                      <a:pt x="91" y="394"/>
                    </a:lnTo>
                    <a:lnTo>
                      <a:pt x="99" y="399"/>
                    </a:lnTo>
                    <a:lnTo>
                      <a:pt x="106" y="404"/>
                    </a:lnTo>
                    <a:lnTo>
                      <a:pt x="111" y="411"/>
                    </a:lnTo>
                    <a:lnTo>
                      <a:pt x="113" y="422"/>
                    </a:lnTo>
                    <a:lnTo>
                      <a:pt x="113" y="437"/>
                    </a:lnTo>
                    <a:lnTo>
                      <a:pt x="113" y="438"/>
                    </a:lnTo>
                    <a:lnTo>
                      <a:pt x="113" y="439"/>
                    </a:lnTo>
                    <a:lnTo>
                      <a:pt x="113" y="440"/>
                    </a:lnTo>
                    <a:lnTo>
                      <a:pt x="113" y="441"/>
                    </a:lnTo>
                    <a:lnTo>
                      <a:pt x="106" y="477"/>
                    </a:lnTo>
                    <a:lnTo>
                      <a:pt x="99" y="513"/>
                    </a:lnTo>
                    <a:lnTo>
                      <a:pt x="94" y="544"/>
                    </a:lnTo>
                    <a:lnTo>
                      <a:pt x="91" y="565"/>
                    </a:lnTo>
                    <a:lnTo>
                      <a:pt x="92" y="579"/>
                    </a:lnTo>
                    <a:lnTo>
                      <a:pt x="97" y="593"/>
                    </a:lnTo>
                    <a:lnTo>
                      <a:pt x="107" y="598"/>
                    </a:lnTo>
                    <a:lnTo>
                      <a:pt x="123" y="586"/>
                    </a:lnTo>
                    <a:lnTo>
                      <a:pt x="136" y="574"/>
                    </a:lnTo>
                    <a:lnTo>
                      <a:pt x="152" y="558"/>
                    </a:lnTo>
                    <a:lnTo>
                      <a:pt x="172" y="540"/>
                    </a:lnTo>
                    <a:lnTo>
                      <a:pt x="191" y="521"/>
                    </a:lnTo>
                    <a:lnTo>
                      <a:pt x="212" y="501"/>
                    </a:lnTo>
                    <a:lnTo>
                      <a:pt x="229" y="482"/>
                    </a:lnTo>
                    <a:lnTo>
                      <a:pt x="246" y="463"/>
                    </a:lnTo>
                    <a:lnTo>
                      <a:pt x="256" y="446"/>
                    </a:lnTo>
                    <a:lnTo>
                      <a:pt x="269" y="411"/>
                    </a:lnTo>
                    <a:lnTo>
                      <a:pt x="276" y="376"/>
                    </a:lnTo>
                    <a:lnTo>
                      <a:pt x="279" y="342"/>
                    </a:lnTo>
                    <a:lnTo>
                      <a:pt x="280" y="313"/>
                    </a:lnTo>
                    <a:lnTo>
                      <a:pt x="282" y="301"/>
                    </a:lnTo>
                    <a:lnTo>
                      <a:pt x="288" y="289"/>
                    </a:lnTo>
                    <a:lnTo>
                      <a:pt x="296" y="277"/>
                    </a:lnTo>
                    <a:lnTo>
                      <a:pt x="304" y="264"/>
                    </a:lnTo>
                    <a:lnTo>
                      <a:pt x="314" y="251"/>
                    </a:lnTo>
                    <a:lnTo>
                      <a:pt x="322" y="236"/>
                    </a:lnTo>
                    <a:lnTo>
                      <a:pt x="327" y="221"/>
                    </a:lnTo>
                    <a:lnTo>
                      <a:pt x="332" y="203"/>
                    </a:lnTo>
                    <a:lnTo>
                      <a:pt x="332" y="186"/>
                    </a:lnTo>
                    <a:lnTo>
                      <a:pt x="330" y="171"/>
                    </a:lnTo>
                    <a:lnTo>
                      <a:pt x="323" y="158"/>
                    </a:lnTo>
                    <a:lnTo>
                      <a:pt x="315" y="146"/>
                    </a:lnTo>
                    <a:lnTo>
                      <a:pt x="304" y="137"/>
                    </a:lnTo>
                    <a:lnTo>
                      <a:pt x="293" y="129"/>
                    </a:lnTo>
                    <a:lnTo>
                      <a:pt x="281" y="121"/>
                    </a:lnTo>
                    <a:lnTo>
                      <a:pt x="270" y="113"/>
                    </a:lnTo>
                    <a:lnTo>
                      <a:pt x="257" y="105"/>
                    </a:lnTo>
                    <a:lnTo>
                      <a:pt x="240" y="96"/>
                    </a:lnTo>
                    <a:lnTo>
                      <a:pt x="220" y="85"/>
                    </a:lnTo>
                    <a:lnTo>
                      <a:pt x="198" y="74"/>
                    </a:lnTo>
                    <a:lnTo>
                      <a:pt x="176" y="63"/>
                    </a:lnTo>
                    <a:lnTo>
                      <a:pt x="157" y="53"/>
                    </a:lnTo>
                    <a:lnTo>
                      <a:pt x="138" y="43"/>
                    </a:lnTo>
                    <a:lnTo>
                      <a:pt x="125" y="32"/>
                    </a:lnTo>
                    <a:lnTo>
                      <a:pt x="112" y="23"/>
                    </a:lnTo>
                    <a:lnTo>
                      <a:pt x="99" y="15"/>
                    </a:lnTo>
                    <a:lnTo>
                      <a:pt x="85" y="8"/>
                    </a:lnTo>
                    <a:lnTo>
                      <a:pt x="73" y="2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43" y="4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9"/>
              <p:cNvSpPr>
                <a:spLocks/>
              </p:cNvSpPr>
              <p:nvPr/>
            </p:nvSpPr>
            <p:spPr bwMode="auto">
              <a:xfrm>
                <a:off x="4782" y="1962"/>
                <a:ext cx="160" cy="294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22" y="46"/>
                  </a:cxn>
                  <a:cxn ang="0">
                    <a:pos x="8" y="99"/>
                  </a:cxn>
                  <a:cxn ang="0">
                    <a:pos x="0" y="169"/>
                  </a:cxn>
                  <a:cxn ang="0">
                    <a:pos x="6" y="245"/>
                  </a:cxn>
                  <a:cxn ang="0">
                    <a:pos x="18" y="301"/>
                  </a:cxn>
                  <a:cxn ang="0">
                    <a:pos x="36" y="340"/>
                  </a:cxn>
                  <a:cxn ang="0">
                    <a:pos x="54" y="365"/>
                  </a:cxn>
                  <a:cxn ang="0">
                    <a:pos x="70" y="379"/>
                  </a:cxn>
                  <a:cxn ang="0">
                    <a:pos x="89" y="388"/>
                  </a:cxn>
                  <a:cxn ang="0">
                    <a:pos x="103" y="397"/>
                  </a:cxn>
                  <a:cxn ang="0">
                    <a:pos x="109" y="416"/>
                  </a:cxn>
                  <a:cxn ang="0">
                    <a:pos x="108" y="431"/>
                  </a:cxn>
                  <a:cxn ang="0">
                    <a:pos x="108" y="433"/>
                  </a:cxn>
                  <a:cxn ang="0">
                    <a:pos x="103" y="470"/>
                  </a:cxn>
                  <a:cxn ang="0">
                    <a:pos x="90" y="534"/>
                  </a:cxn>
                  <a:cxn ang="0">
                    <a:pos x="89" y="570"/>
                  </a:cxn>
                  <a:cxn ang="0">
                    <a:pos x="103" y="588"/>
                  </a:cxn>
                  <a:cxn ang="0">
                    <a:pos x="131" y="564"/>
                  </a:cxn>
                  <a:cxn ang="0">
                    <a:pos x="166" y="532"/>
                  </a:cxn>
                  <a:cxn ang="0">
                    <a:pos x="205" y="494"/>
                  </a:cxn>
                  <a:cxn ang="0">
                    <a:pos x="236" y="456"/>
                  </a:cxn>
                  <a:cxn ang="0">
                    <a:pos x="259" y="405"/>
                  </a:cxn>
                  <a:cxn ang="0">
                    <a:pos x="270" y="336"/>
                  </a:cxn>
                  <a:cxn ang="0">
                    <a:pos x="273" y="296"/>
                  </a:cxn>
                  <a:cxn ang="0">
                    <a:pos x="286" y="273"/>
                  </a:cxn>
                  <a:cxn ang="0">
                    <a:pos x="302" y="246"/>
                  </a:cxn>
                  <a:cxn ang="0">
                    <a:pos x="317" y="216"/>
                  </a:cxn>
                  <a:cxn ang="0">
                    <a:pos x="321" y="182"/>
                  </a:cxn>
                  <a:cxn ang="0">
                    <a:pos x="312" y="154"/>
                  </a:cxn>
                  <a:cxn ang="0">
                    <a:pos x="294" y="134"/>
                  </a:cxn>
                  <a:cxn ang="0">
                    <a:pos x="272" y="118"/>
                  </a:cxn>
                  <a:cxn ang="0">
                    <a:pos x="249" y="102"/>
                  </a:cxn>
                  <a:cxn ang="0">
                    <a:pos x="213" y="84"/>
                  </a:cxn>
                  <a:cxn ang="0">
                    <a:pos x="172" y="63"/>
                  </a:cxn>
                  <a:cxn ang="0">
                    <a:pos x="134" y="42"/>
                  </a:cxn>
                  <a:cxn ang="0">
                    <a:pos x="108" y="23"/>
                  </a:cxn>
                  <a:cxn ang="0">
                    <a:pos x="83" y="8"/>
                  </a:cxn>
                  <a:cxn ang="0">
                    <a:pos x="59" y="0"/>
                  </a:cxn>
                  <a:cxn ang="0">
                    <a:pos x="40" y="4"/>
                  </a:cxn>
                </a:cxnLst>
                <a:rect l="0" t="0" r="r" b="b"/>
                <a:pathLst>
                  <a:path w="321" h="588">
                    <a:moveTo>
                      <a:pt x="35" y="11"/>
                    </a:moveTo>
                    <a:lnTo>
                      <a:pt x="32" y="16"/>
                    </a:lnTo>
                    <a:lnTo>
                      <a:pt x="28" y="27"/>
                    </a:lnTo>
                    <a:lnTo>
                      <a:pt x="22" y="46"/>
                    </a:lnTo>
                    <a:lnTo>
                      <a:pt x="15" y="70"/>
                    </a:lnTo>
                    <a:lnTo>
                      <a:pt x="8" y="99"/>
                    </a:lnTo>
                    <a:lnTo>
                      <a:pt x="2" y="132"/>
                    </a:lnTo>
                    <a:lnTo>
                      <a:pt x="0" y="169"/>
                    </a:lnTo>
                    <a:lnTo>
                      <a:pt x="1" y="208"/>
                    </a:lnTo>
                    <a:lnTo>
                      <a:pt x="6" y="245"/>
                    </a:lnTo>
                    <a:lnTo>
                      <a:pt x="12" y="276"/>
                    </a:lnTo>
                    <a:lnTo>
                      <a:pt x="18" y="301"/>
                    </a:lnTo>
                    <a:lnTo>
                      <a:pt x="27" y="323"/>
                    </a:lnTo>
                    <a:lnTo>
                      <a:pt x="36" y="340"/>
                    </a:lnTo>
                    <a:lnTo>
                      <a:pt x="45" y="353"/>
                    </a:lnTo>
                    <a:lnTo>
                      <a:pt x="54" y="365"/>
                    </a:lnTo>
                    <a:lnTo>
                      <a:pt x="62" y="373"/>
                    </a:lnTo>
                    <a:lnTo>
                      <a:pt x="70" y="379"/>
                    </a:lnTo>
                    <a:lnTo>
                      <a:pt x="79" y="383"/>
                    </a:lnTo>
                    <a:lnTo>
                      <a:pt x="89" y="388"/>
                    </a:lnTo>
                    <a:lnTo>
                      <a:pt x="96" y="392"/>
                    </a:lnTo>
                    <a:lnTo>
                      <a:pt x="103" y="397"/>
                    </a:lnTo>
                    <a:lnTo>
                      <a:pt x="107" y="405"/>
                    </a:lnTo>
                    <a:lnTo>
                      <a:pt x="109" y="416"/>
                    </a:lnTo>
                    <a:lnTo>
                      <a:pt x="108" y="429"/>
                    </a:lnTo>
                    <a:lnTo>
                      <a:pt x="108" y="431"/>
                    </a:lnTo>
                    <a:lnTo>
                      <a:pt x="108" y="432"/>
                    </a:lnTo>
                    <a:lnTo>
                      <a:pt x="108" y="433"/>
                    </a:lnTo>
                    <a:lnTo>
                      <a:pt x="108" y="434"/>
                    </a:lnTo>
                    <a:lnTo>
                      <a:pt x="103" y="470"/>
                    </a:lnTo>
                    <a:lnTo>
                      <a:pt x="96" y="504"/>
                    </a:lnTo>
                    <a:lnTo>
                      <a:pt x="90" y="534"/>
                    </a:lnTo>
                    <a:lnTo>
                      <a:pt x="88" y="555"/>
                    </a:lnTo>
                    <a:lnTo>
                      <a:pt x="89" y="570"/>
                    </a:lnTo>
                    <a:lnTo>
                      <a:pt x="93" y="584"/>
                    </a:lnTo>
                    <a:lnTo>
                      <a:pt x="103" y="588"/>
                    </a:lnTo>
                    <a:lnTo>
                      <a:pt x="119" y="577"/>
                    </a:lnTo>
                    <a:lnTo>
                      <a:pt x="131" y="564"/>
                    </a:lnTo>
                    <a:lnTo>
                      <a:pt x="147" y="549"/>
                    </a:lnTo>
                    <a:lnTo>
                      <a:pt x="166" y="532"/>
                    </a:lnTo>
                    <a:lnTo>
                      <a:pt x="185" y="512"/>
                    </a:lnTo>
                    <a:lnTo>
                      <a:pt x="205" y="494"/>
                    </a:lnTo>
                    <a:lnTo>
                      <a:pt x="222" y="474"/>
                    </a:lnTo>
                    <a:lnTo>
                      <a:pt x="236" y="456"/>
                    </a:lnTo>
                    <a:lnTo>
                      <a:pt x="246" y="439"/>
                    </a:lnTo>
                    <a:lnTo>
                      <a:pt x="259" y="405"/>
                    </a:lnTo>
                    <a:lnTo>
                      <a:pt x="266" y="369"/>
                    </a:lnTo>
                    <a:lnTo>
                      <a:pt x="270" y="336"/>
                    </a:lnTo>
                    <a:lnTo>
                      <a:pt x="271" y="308"/>
                    </a:lnTo>
                    <a:lnTo>
                      <a:pt x="273" y="296"/>
                    </a:lnTo>
                    <a:lnTo>
                      <a:pt x="279" y="284"/>
                    </a:lnTo>
                    <a:lnTo>
                      <a:pt x="286" y="273"/>
                    </a:lnTo>
                    <a:lnTo>
                      <a:pt x="294" y="260"/>
                    </a:lnTo>
                    <a:lnTo>
                      <a:pt x="302" y="246"/>
                    </a:lnTo>
                    <a:lnTo>
                      <a:pt x="310" y="232"/>
                    </a:lnTo>
                    <a:lnTo>
                      <a:pt x="317" y="216"/>
                    </a:lnTo>
                    <a:lnTo>
                      <a:pt x="320" y="199"/>
                    </a:lnTo>
                    <a:lnTo>
                      <a:pt x="321" y="182"/>
                    </a:lnTo>
                    <a:lnTo>
                      <a:pt x="318" y="167"/>
                    </a:lnTo>
                    <a:lnTo>
                      <a:pt x="312" y="154"/>
                    </a:lnTo>
                    <a:lnTo>
                      <a:pt x="304" y="144"/>
                    </a:lnTo>
                    <a:lnTo>
                      <a:pt x="294" y="134"/>
                    </a:lnTo>
                    <a:lnTo>
                      <a:pt x="283" y="126"/>
                    </a:lnTo>
                    <a:lnTo>
                      <a:pt x="272" y="118"/>
                    </a:lnTo>
                    <a:lnTo>
                      <a:pt x="261" y="110"/>
                    </a:lnTo>
                    <a:lnTo>
                      <a:pt x="249" y="102"/>
                    </a:lnTo>
                    <a:lnTo>
                      <a:pt x="233" y="93"/>
                    </a:lnTo>
                    <a:lnTo>
                      <a:pt x="213" y="84"/>
                    </a:lnTo>
                    <a:lnTo>
                      <a:pt x="192" y="73"/>
                    </a:lnTo>
                    <a:lnTo>
                      <a:pt x="172" y="63"/>
                    </a:lnTo>
                    <a:lnTo>
                      <a:pt x="151" y="53"/>
                    </a:lnTo>
                    <a:lnTo>
                      <a:pt x="134" y="42"/>
                    </a:lnTo>
                    <a:lnTo>
                      <a:pt x="120" y="32"/>
                    </a:lnTo>
                    <a:lnTo>
                      <a:pt x="108" y="23"/>
                    </a:lnTo>
                    <a:lnTo>
                      <a:pt x="96" y="15"/>
                    </a:lnTo>
                    <a:lnTo>
                      <a:pt x="83" y="8"/>
                    </a:lnTo>
                    <a:lnTo>
                      <a:pt x="70" y="3"/>
                    </a:lnTo>
                    <a:lnTo>
                      <a:pt x="59" y="0"/>
                    </a:lnTo>
                    <a:lnTo>
                      <a:pt x="48" y="1"/>
                    </a:lnTo>
                    <a:lnTo>
                      <a:pt x="40" y="4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0"/>
              <p:cNvSpPr>
                <a:spLocks/>
              </p:cNvSpPr>
              <p:nvPr/>
            </p:nvSpPr>
            <p:spPr bwMode="auto">
              <a:xfrm>
                <a:off x="4784" y="1964"/>
                <a:ext cx="156" cy="290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22" y="45"/>
                  </a:cxn>
                  <a:cxn ang="0">
                    <a:pos x="8" y="98"/>
                  </a:cxn>
                  <a:cxn ang="0">
                    <a:pos x="0" y="167"/>
                  </a:cxn>
                  <a:cxn ang="0">
                    <a:pos x="4" y="242"/>
                  </a:cxn>
                  <a:cxn ang="0">
                    <a:pos x="18" y="299"/>
                  </a:cxn>
                  <a:cxn ang="0">
                    <a:pos x="34" y="336"/>
                  </a:cxn>
                  <a:cxn ang="0">
                    <a:pos x="53" y="360"/>
                  </a:cxn>
                  <a:cxn ang="0">
                    <a:pos x="69" y="374"/>
                  </a:cxn>
                  <a:cxn ang="0">
                    <a:pos x="86" y="383"/>
                  </a:cxn>
                  <a:cxn ang="0">
                    <a:pos x="100" y="392"/>
                  </a:cxn>
                  <a:cxn ang="0">
                    <a:pos x="106" y="410"/>
                  </a:cxn>
                  <a:cxn ang="0">
                    <a:pos x="106" y="425"/>
                  </a:cxn>
                  <a:cxn ang="0">
                    <a:pos x="106" y="428"/>
                  </a:cxn>
                  <a:cxn ang="0">
                    <a:pos x="99" y="463"/>
                  </a:cxn>
                  <a:cxn ang="0">
                    <a:pos x="87" y="527"/>
                  </a:cxn>
                  <a:cxn ang="0">
                    <a:pos x="86" y="561"/>
                  </a:cxn>
                  <a:cxn ang="0">
                    <a:pos x="99" y="580"/>
                  </a:cxn>
                  <a:cxn ang="0">
                    <a:pos x="127" y="556"/>
                  </a:cxn>
                  <a:cxn ang="0">
                    <a:pos x="161" y="523"/>
                  </a:cxn>
                  <a:cxn ang="0">
                    <a:pos x="198" y="486"/>
                  </a:cxn>
                  <a:cxn ang="0">
                    <a:pos x="229" y="448"/>
                  </a:cxn>
                  <a:cxn ang="0">
                    <a:pos x="251" y="399"/>
                  </a:cxn>
                  <a:cxn ang="0">
                    <a:pos x="261" y="332"/>
                  </a:cxn>
                  <a:cxn ang="0">
                    <a:pos x="265" y="292"/>
                  </a:cxn>
                  <a:cxn ang="0">
                    <a:pos x="277" y="269"/>
                  </a:cxn>
                  <a:cxn ang="0">
                    <a:pos x="293" y="243"/>
                  </a:cxn>
                  <a:cxn ang="0">
                    <a:pos x="307" y="215"/>
                  </a:cxn>
                  <a:cxn ang="0">
                    <a:pos x="312" y="180"/>
                  </a:cxn>
                  <a:cxn ang="0">
                    <a:pos x="304" y="154"/>
                  </a:cxn>
                  <a:cxn ang="0">
                    <a:pos x="286" y="133"/>
                  </a:cxn>
                  <a:cxn ang="0">
                    <a:pos x="266" y="117"/>
                  </a:cxn>
                  <a:cxn ang="0">
                    <a:pos x="243" y="102"/>
                  </a:cxn>
                  <a:cxn ang="0">
                    <a:pos x="207" y="82"/>
                  </a:cxn>
                  <a:cxn ang="0">
                    <a:pos x="167" y="63"/>
                  </a:cxn>
                  <a:cxn ang="0">
                    <a:pos x="130" y="42"/>
                  </a:cxn>
                  <a:cxn ang="0">
                    <a:pos x="104" y="23"/>
                  </a:cxn>
                  <a:cxn ang="0">
                    <a:pos x="80" y="8"/>
                  </a:cxn>
                  <a:cxn ang="0">
                    <a:pos x="57" y="0"/>
                  </a:cxn>
                  <a:cxn ang="0">
                    <a:pos x="40" y="5"/>
                  </a:cxn>
                </a:cxnLst>
                <a:rect l="0" t="0" r="r" b="b"/>
                <a:pathLst>
                  <a:path w="312" h="580">
                    <a:moveTo>
                      <a:pt x="34" y="12"/>
                    </a:moveTo>
                    <a:lnTo>
                      <a:pt x="32" y="15"/>
                    </a:lnTo>
                    <a:lnTo>
                      <a:pt x="27" y="27"/>
                    </a:lnTo>
                    <a:lnTo>
                      <a:pt x="22" y="45"/>
                    </a:lnTo>
                    <a:lnTo>
                      <a:pt x="15" y="69"/>
                    </a:lnTo>
                    <a:lnTo>
                      <a:pt x="8" y="98"/>
                    </a:lnTo>
                    <a:lnTo>
                      <a:pt x="3" y="132"/>
                    </a:lnTo>
                    <a:lnTo>
                      <a:pt x="0" y="167"/>
                    </a:lnTo>
                    <a:lnTo>
                      <a:pt x="1" y="206"/>
                    </a:lnTo>
                    <a:lnTo>
                      <a:pt x="4" y="242"/>
                    </a:lnTo>
                    <a:lnTo>
                      <a:pt x="10" y="273"/>
                    </a:lnTo>
                    <a:lnTo>
                      <a:pt x="18" y="299"/>
                    </a:lnTo>
                    <a:lnTo>
                      <a:pt x="26" y="318"/>
                    </a:lnTo>
                    <a:lnTo>
                      <a:pt x="34" y="336"/>
                    </a:lnTo>
                    <a:lnTo>
                      <a:pt x="43" y="348"/>
                    </a:lnTo>
                    <a:lnTo>
                      <a:pt x="53" y="360"/>
                    </a:lnTo>
                    <a:lnTo>
                      <a:pt x="61" y="368"/>
                    </a:lnTo>
                    <a:lnTo>
                      <a:pt x="69" y="374"/>
                    </a:lnTo>
                    <a:lnTo>
                      <a:pt x="77" y="378"/>
                    </a:lnTo>
                    <a:lnTo>
                      <a:pt x="86" y="383"/>
                    </a:lnTo>
                    <a:lnTo>
                      <a:pt x="93" y="387"/>
                    </a:lnTo>
                    <a:lnTo>
                      <a:pt x="100" y="392"/>
                    </a:lnTo>
                    <a:lnTo>
                      <a:pt x="104" y="400"/>
                    </a:lnTo>
                    <a:lnTo>
                      <a:pt x="106" y="410"/>
                    </a:lnTo>
                    <a:lnTo>
                      <a:pt x="106" y="424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6" y="428"/>
                    </a:lnTo>
                    <a:lnTo>
                      <a:pt x="104" y="429"/>
                    </a:lnTo>
                    <a:lnTo>
                      <a:pt x="99" y="463"/>
                    </a:lnTo>
                    <a:lnTo>
                      <a:pt x="92" y="498"/>
                    </a:lnTo>
                    <a:lnTo>
                      <a:pt x="87" y="527"/>
                    </a:lnTo>
                    <a:lnTo>
                      <a:pt x="85" y="546"/>
                    </a:lnTo>
                    <a:lnTo>
                      <a:pt x="86" y="561"/>
                    </a:lnTo>
                    <a:lnTo>
                      <a:pt x="89" y="575"/>
                    </a:lnTo>
                    <a:lnTo>
                      <a:pt x="99" y="580"/>
                    </a:lnTo>
                    <a:lnTo>
                      <a:pt x="115" y="568"/>
                    </a:lnTo>
                    <a:lnTo>
                      <a:pt x="127" y="556"/>
                    </a:lnTo>
                    <a:lnTo>
                      <a:pt x="142" y="541"/>
                    </a:lnTo>
                    <a:lnTo>
                      <a:pt x="161" y="523"/>
                    </a:lnTo>
                    <a:lnTo>
                      <a:pt x="179" y="505"/>
                    </a:lnTo>
                    <a:lnTo>
                      <a:pt x="198" y="486"/>
                    </a:lnTo>
                    <a:lnTo>
                      <a:pt x="215" y="467"/>
                    </a:lnTo>
                    <a:lnTo>
                      <a:pt x="229" y="448"/>
                    </a:lnTo>
                    <a:lnTo>
                      <a:pt x="239" y="432"/>
                    </a:lnTo>
                    <a:lnTo>
                      <a:pt x="251" y="399"/>
                    </a:lnTo>
                    <a:lnTo>
                      <a:pt x="258" y="364"/>
                    </a:lnTo>
                    <a:lnTo>
                      <a:pt x="261" y="332"/>
                    </a:lnTo>
                    <a:lnTo>
                      <a:pt x="262" y="304"/>
                    </a:lnTo>
                    <a:lnTo>
                      <a:pt x="265" y="292"/>
                    </a:lnTo>
                    <a:lnTo>
                      <a:pt x="270" y="280"/>
                    </a:lnTo>
                    <a:lnTo>
                      <a:pt x="277" y="269"/>
                    </a:lnTo>
                    <a:lnTo>
                      <a:pt x="285" y="256"/>
                    </a:lnTo>
                    <a:lnTo>
                      <a:pt x="293" y="243"/>
                    </a:lnTo>
                    <a:lnTo>
                      <a:pt x="300" y="230"/>
                    </a:lnTo>
                    <a:lnTo>
                      <a:pt x="307" y="215"/>
                    </a:lnTo>
                    <a:lnTo>
                      <a:pt x="311" y="197"/>
                    </a:lnTo>
                    <a:lnTo>
                      <a:pt x="312" y="180"/>
                    </a:lnTo>
                    <a:lnTo>
                      <a:pt x="308" y="165"/>
                    </a:lnTo>
                    <a:lnTo>
                      <a:pt x="304" y="154"/>
                    </a:lnTo>
                    <a:lnTo>
                      <a:pt x="296" y="142"/>
                    </a:lnTo>
                    <a:lnTo>
                      <a:pt x="286" y="133"/>
                    </a:lnTo>
                    <a:lnTo>
                      <a:pt x="276" y="125"/>
                    </a:lnTo>
                    <a:lnTo>
                      <a:pt x="266" y="117"/>
                    </a:lnTo>
                    <a:lnTo>
                      <a:pt x="255" y="110"/>
                    </a:lnTo>
                    <a:lnTo>
                      <a:pt x="243" y="102"/>
                    </a:lnTo>
                    <a:lnTo>
                      <a:pt x="226" y="92"/>
                    </a:lnTo>
                    <a:lnTo>
                      <a:pt x="207" y="82"/>
                    </a:lnTo>
                    <a:lnTo>
                      <a:pt x="187" y="73"/>
                    </a:lnTo>
                    <a:lnTo>
                      <a:pt x="167" y="63"/>
                    </a:lnTo>
                    <a:lnTo>
                      <a:pt x="147" y="52"/>
                    </a:lnTo>
                    <a:lnTo>
                      <a:pt x="130" y="42"/>
                    </a:lnTo>
                    <a:lnTo>
                      <a:pt x="116" y="33"/>
                    </a:lnTo>
                    <a:lnTo>
                      <a:pt x="104" y="23"/>
                    </a:lnTo>
                    <a:lnTo>
                      <a:pt x="93" y="15"/>
                    </a:lnTo>
                    <a:lnTo>
                      <a:pt x="80" y="8"/>
                    </a:lnTo>
                    <a:lnTo>
                      <a:pt x="69" y="4"/>
                    </a:lnTo>
                    <a:lnTo>
                      <a:pt x="57" y="0"/>
                    </a:lnTo>
                    <a:lnTo>
                      <a:pt x="47" y="1"/>
                    </a:lnTo>
                    <a:lnTo>
                      <a:pt x="40" y="5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1"/>
              <p:cNvSpPr>
                <a:spLocks/>
              </p:cNvSpPr>
              <p:nvPr/>
            </p:nvSpPr>
            <p:spPr bwMode="auto">
              <a:xfrm>
                <a:off x="4787" y="1965"/>
                <a:ext cx="150" cy="285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3"/>
                  </a:cxn>
                  <a:cxn ang="0">
                    <a:pos x="5" y="237"/>
                  </a:cxn>
                  <a:cxn ang="0">
                    <a:pos x="18" y="292"/>
                  </a:cxn>
                  <a:cxn ang="0">
                    <a:pos x="34" y="329"/>
                  </a:cxn>
                  <a:cxn ang="0">
                    <a:pos x="51" y="352"/>
                  </a:cxn>
                  <a:cxn ang="0">
                    <a:pos x="67" y="366"/>
                  </a:cxn>
                  <a:cxn ang="0">
                    <a:pos x="83" y="374"/>
                  </a:cxn>
                  <a:cxn ang="0">
                    <a:pos x="96" y="383"/>
                  </a:cxn>
                  <a:cxn ang="0">
                    <a:pos x="103" y="402"/>
                  </a:cxn>
                  <a:cxn ang="0">
                    <a:pos x="102" y="417"/>
                  </a:cxn>
                  <a:cxn ang="0">
                    <a:pos x="102" y="419"/>
                  </a:cxn>
                  <a:cxn ang="0">
                    <a:pos x="96" y="455"/>
                  </a:cxn>
                  <a:cxn ang="0">
                    <a:pos x="84" y="516"/>
                  </a:cxn>
                  <a:cxn ang="0">
                    <a:pos x="83" y="550"/>
                  </a:cxn>
                  <a:cxn ang="0">
                    <a:pos x="96" y="569"/>
                  </a:cxn>
                  <a:cxn ang="0">
                    <a:pos x="122" y="544"/>
                  </a:cxn>
                  <a:cxn ang="0">
                    <a:pos x="156" y="513"/>
                  </a:cxn>
                  <a:cxn ang="0">
                    <a:pos x="192" y="476"/>
                  </a:cxn>
                  <a:cxn ang="0">
                    <a:pos x="223" y="440"/>
                  </a:cxn>
                  <a:cxn ang="0">
                    <a:pos x="243" y="391"/>
                  </a:cxn>
                  <a:cxn ang="0">
                    <a:pos x="253" y="324"/>
                  </a:cxn>
                  <a:cxn ang="0">
                    <a:pos x="256" y="285"/>
                  </a:cxn>
                  <a:cxn ang="0">
                    <a:pos x="268" y="262"/>
                  </a:cxn>
                  <a:cxn ang="0">
                    <a:pos x="283" y="238"/>
                  </a:cxn>
                  <a:cxn ang="0">
                    <a:pos x="296" y="209"/>
                  </a:cxn>
                  <a:cxn ang="0">
                    <a:pos x="301" y="176"/>
                  </a:cxn>
                  <a:cxn ang="0">
                    <a:pos x="293" y="149"/>
                  </a:cxn>
                  <a:cxn ang="0">
                    <a:pos x="277" y="129"/>
                  </a:cxn>
                  <a:cxn ang="0">
                    <a:pos x="257" y="112"/>
                  </a:cxn>
                  <a:cxn ang="0">
                    <a:pos x="236" y="98"/>
                  </a:cxn>
                  <a:cxn ang="0">
                    <a:pos x="202" y="79"/>
                  </a:cxn>
                  <a:cxn ang="0">
                    <a:pos x="162" y="60"/>
                  </a:cxn>
                  <a:cxn ang="0">
                    <a:pos x="126" y="40"/>
                  </a:cxn>
                  <a:cxn ang="0">
                    <a:pos x="102" y="23"/>
                  </a:cxn>
                  <a:cxn ang="0">
                    <a:pos x="78" y="8"/>
                  </a:cxn>
                  <a:cxn ang="0">
                    <a:pos x="56" y="0"/>
                  </a:cxn>
                  <a:cxn ang="0">
                    <a:pos x="38" y="4"/>
                  </a:cxn>
                </a:cxnLst>
                <a:rect l="0" t="0" r="r" b="b"/>
                <a:pathLst>
                  <a:path w="301" h="569">
                    <a:moveTo>
                      <a:pt x="33" y="11"/>
                    </a:moveTo>
                    <a:lnTo>
                      <a:pt x="31" y="15"/>
                    </a:lnTo>
                    <a:lnTo>
                      <a:pt x="27" y="26"/>
                    </a:lnTo>
                    <a:lnTo>
                      <a:pt x="21" y="43"/>
                    </a:lnTo>
                    <a:lnTo>
                      <a:pt x="14" y="68"/>
                    </a:lnTo>
                    <a:lnTo>
                      <a:pt x="7" y="95"/>
                    </a:lnTo>
                    <a:lnTo>
                      <a:pt x="3" y="127"/>
                    </a:lnTo>
                    <a:lnTo>
                      <a:pt x="0" y="163"/>
                    </a:lnTo>
                    <a:lnTo>
                      <a:pt x="2" y="201"/>
                    </a:lnTo>
                    <a:lnTo>
                      <a:pt x="5" y="237"/>
                    </a:lnTo>
                    <a:lnTo>
                      <a:pt x="11" y="267"/>
                    </a:lnTo>
                    <a:lnTo>
                      <a:pt x="18" y="292"/>
                    </a:lnTo>
                    <a:lnTo>
                      <a:pt x="26" y="312"/>
                    </a:lnTo>
                    <a:lnTo>
                      <a:pt x="34" y="329"/>
                    </a:lnTo>
                    <a:lnTo>
                      <a:pt x="43" y="342"/>
                    </a:lnTo>
                    <a:lnTo>
                      <a:pt x="51" y="352"/>
                    </a:lnTo>
                    <a:lnTo>
                      <a:pt x="59" y="360"/>
                    </a:lnTo>
                    <a:lnTo>
                      <a:pt x="67" y="366"/>
                    </a:lnTo>
                    <a:lnTo>
                      <a:pt x="75" y="371"/>
                    </a:lnTo>
                    <a:lnTo>
                      <a:pt x="83" y="374"/>
                    </a:lnTo>
                    <a:lnTo>
                      <a:pt x="90" y="379"/>
                    </a:lnTo>
                    <a:lnTo>
                      <a:pt x="96" y="383"/>
                    </a:lnTo>
                    <a:lnTo>
                      <a:pt x="101" y="391"/>
                    </a:lnTo>
                    <a:lnTo>
                      <a:pt x="103" y="402"/>
                    </a:lnTo>
                    <a:lnTo>
                      <a:pt x="102" y="415"/>
                    </a:lnTo>
                    <a:lnTo>
                      <a:pt x="102" y="417"/>
                    </a:lnTo>
                    <a:lnTo>
                      <a:pt x="102" y="418"/>
                    </a:lnTo>
                    <a:lnTo>
                      <a:pt x="102" y="419"/>
                    </a:lnTo>
                    <a:lnTo>
                      <a:pt x="102" y="420"/>
                    </a:lnTo>
                    <a:lnTo>
                      <a:pt x="96" y="455"/>
                    </a:lnTo>
                    <a:lnTo>
                      <a:pt x="89" y="488"/>
                    </a:lnTo>
                    <a:lnTo>
                      <a:pt x="84" y="516"/>
                    </a:lnTo>
                    <a:lnTo>
                      <a:pt x="82" y="535"/>
                    </a:lnTo>
                    <a:lnTo>
                      <a:pt x="83" y="550"/>
                    </a:lnTo>
                    <a:lnTo>
                      <a:pt x="87" y="564"/>
                    </a:lnTo>
                    <a:lnTo>
                      <a:pt x="96" y="569"/>
                    </a:lnTo>
                    <a:lnTo>
                      <a:pt x="111" y="557"/>
                    </a:lnTo>
                    <a:lnTo>
                      <a:pt x="122" y="544"/>
                    </a:lnTo>
                    <a:lnTo>
                      <a:pt x="139" y="529"/>
                    </a:lnTo>
                    <a:lnTo>
                      <a:pt x="156" y="513"/>
                    </a:lnTo>
                    <a:lnTo>
                      <a:pt x="174" y="495"/>
                    </a:lnTo>
                    <a:lnTo>
                      <a:pt x="192" y="476"/>
                    </a:lnTo>
                    <a:lnTo>
                      <a:pt x="209" y="458"/>
                    </a:lnTo>
                    <a:lnTo>
                      <a:pt x="223" y="440"/>
                    </a:lnTo>
                    <a:lnTo>
                      <a:pt x="232" y="424"/>
                    </a:lnTo>
                    <a:lnTo>
                      <a:pt x="243" y="391"/>
                    </a:lnTo>
                    <a:lnTo>
                      <a:pt x="249" y="357"/>
                    </a:lnTo>
                    <a:lnTo>
                      <a:pt x="253" y="324"/>
                    </a:lnTo>
                    <a:lnTo>
                      <a:pt x="254" y="297"/>
                    </a:lnTo>
                    <a:lnTo>
                      <a:pt x="256" y="285"/>
                    </a:lnTo>
                    <a:lnTo>
                      <a:pt x="261" y="274"/>
                    </a:lnTo>
                    <a:lnTo>
                      <a:pt x="268" y="262"/>
                    </a:lnTo>
                    <a:lnTo>
                      <a:pt x="276" y="251"/>
                    </a:lnTo>
                    <a:lnTo>
                      <a:pt x="283" y="238"/>
                    </a:lnTo>
                    <a:lnTo>
                      <a:pt x="291" y="224"/>
                    </a:lnTo>
                    <a:lnTo>
                      <a:pt x="296" y="209"/>
                    </a:lnTo>
                    <a:lnTo>
                      <a:pt x="300" y="192"/>
                    </a:lnTo>
                    <a:lnTo>
                      <a:pt x="301" y="176"/>
                    </a:lnTo>
                    <a:lnTo>
                      <a:pt x="299" y="161"/>
                    </a:lnTo>
                    <a:lnTo>
                      <a:pt x="293" y="149"/>
                    </a:lnTo>
                    <a:lnTo>
                      <a:pt x="286" y="138"/>
                    </a:lnTo>
                    <a:lnTo>
                      <a:pt x="277" y="129"/>
                    </a:lnTo>
                    <a:lnTo>
                      <a:pt x="268" y="121"/>
                    </a:lnTo>
                    <a:lnTo>
                      <a:pt x="257" y="112"/>
                    </a:lnTo>
                    <a:lnTo>
                      <a:pt x="248" y="106"/>
                    </a:lnTo>
                    <a:lnTo>
                      <a:pt x="236" y="98"/>
                    </a:lnTo>
                    <a:lnTo>
                      <a:pt x="220" y="89"/>
                    </a:lnTo>
                    <a:lnTo>
                      <a:pt x="202" y="79"/>
                    </a:lnTo>
                    <a:lnTo>
                      <a:pt x="181" y="70"/>
                    </a:lnTo>
                    <a:lnTo>
                      <a:pt x="162" y="60"/>
                    </a:lnTo>
                    <a:lnTo>
                      <a:pt x="142" y="50"/>
                    </a:lnTo>
                    <a:lnTo>
                      <a:pt x="126" y="40"/>
                    </a:lnTo>
                    <a:lnTo>
                      <a:pt x="113" y="31"/>
                    </a:lnTo>
                    <a:lnTo>
                      <a:pt x="102" y="23"/>
                    </a:lnTo>
                    <a:lnTo>
                      <a:pt x="90" y="15"/>
                    </a:lnTo>
                    <a:lnTo>
                      <a:pt x="78" y="8"/>
                    </a:lnTo>
                    <a:lnTo>
                      <a:pt x="66" y="3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8" y="4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2"/>
              <p:cNvSpPr>
                <a:spLocks/>
              </p:cNvSpPr>
              <p:nvPr/>
            </p:nvSpPr>
            <p:spPr bwMode="auto">
              <a:xfrm>
                <a:off x="4789" y="1968"/>
                <a:ext cx="145" cy="279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2"/>
                  </a:cxn>
                  <a:cxn ang="0">
                    <a:pos x="5" y="233"/>
                  </a:cxn>
                  <a:cxn ang="0">
                    <a:pos x="17" y="287"/>
                  </a:cxn>
                  <a:cxn ang="0">
                    <a:pos x="32" y="323"/>
                  </a:cxn>
                  <a:cxn ang="0">
                    <a:pos x="48" y="346"/>
                  </a:cxn>
                  <a:cxn ang="0">
                    <a:pos x="64" y="360"/>
                  </a:cxn>
                  <a:cxn ang="0">
                    <a:pos x="81" y="368"/>
                  </a:cxn>
                  <a:cxn ang="0">
                    <a:pos x="93" y="377"/>
                  </a:cxn>
                  <a:cxn ang="0">
                    <a:pos x="100" y="395"/>
                  </a:cxn>
                  <a:cxn ang="0">
                    <a:pos x="98" y="410"/>
                  </a:cxn>
                  <a:cxn ang="0">
                    <a:pos x="98" y="412"/>
                  </a:cxn>
                  <a:cxn ang="0">
                    <a:pos x="92" y="446"/>
                  </a:cxn>
                  <a:cxn ang="0">
                    <a:pos x="82" y="508"/>
                  </a:cxn>
                  <a:cxn ang="0">
                    <a:pos x="81" y="542"/>
                  </a:cxn>
                  <a:cxn ang="0">
                    <a:pos x="93" y="558"/>
                  </a:cxn>
                  <a:cxn ang="0">
                    <a:pos x="120" y="536"/>
                  </a:cxn>
                  <a:cxn ang="0">
                    <a:pos x="151" y="505"/>
                  </a:cxn>
                  <a:cxn ang="0">
                    <a:pos x="185" y="468"/>
                  </a:cxn>
                  <a:cxn ang="0">
                    <a:pos x="214" y="432"/>
                  </a:cxn>
                  <a:cxn ang="0">
                    <a:pos x="235" y="384"/>
                  </a:cxn>
                  <a:cxn ang="0">
                    <a:pos x="244" y="319"/>
                  </a:cxn>
                  <a:cxn ang="0">
                    <a:pos x="248" y="280"/>
                  </a:cxn>
                  <a:cxn ang="0">
                    <a:pos x="258" y="258"/>
                  </a:cxn>
                  <a:cxn ang="0">
                    <a:pos x="274" y="234"/>
                  </a:cxn>
                  <a:cxn ang="0">
                    <a:pos x="287" y="205"/>
                  </a:cxn>
                  <a:cxn ang="0">
                    <a:pos x="290" y="173"/>
                  </a:cxn>
                  <a:cxn ang="0">
                    <a:pos x="283" y="147"/>
                  </a:cxn>
                  <a:cxn ang="0">
                    <a:pos x="269" y="126"/>
                  </a:cxn>
                  <a:cxn ang="0">
                    <a:pos x="250" y="110"/>
                  </a:cxn>
                  <a:cxn ang="0">
                    <a:pos x="229" y="95"/>
                  </a:cxn>
                  <a:cxn ang="0">
                    <a:pos x="196" y="78"/>
                  </a:cxn>
                  <a:cxn ang="0">
                    <a:pos x="157" y="59"/>
                  </a:cxn>
                  <a:cxn ang="0">
                    <a:pos x="122" y="41"/>
                  </a:cxn>
                  <a:cxn ang="0">
                    <a:pos x="99" y="22"/>
                  </a:cxn>
                  <a:cxn ang="0">
                    <a:pos x="75" y="8"/>
                  </a:cxn>
                  <a:cxn ang="0">
                    <a:pos x="53" y="0"/>
                  </a:cxn>
                  <a:cxn ang="0">
                    <a:pos x="37" y="4"/>
                  </a:cxn>
                </a:cxnLst>
                <a:rect l="0" t="0" r="r" b="b"/>
                <a:pathLst>
                  <a:path w="290" h="558">
                    <a:moveTo>
                      <a:pt x="32" y="11"/>
                    </a:moveTo>
                    <a:lnTo>
                      <a:pt x="31" y="14"/>
                    </a:lnTo>
                    <a:lnTo>
                      <a:pt x="26" y="26"/>
                    </a:lnTo>
                    <a:lnTo>
                      <a:pt x="21" y="43"/>
                    </a:lnTo>
                    <a:lnTo>
                      <a:pt x="14" y="66"/>
                    </a:lnTo>
                    <a:lnTo>
                      <a:pt x="7" y="95"/>
                    </a:lnTo>
                    <a:lnTo>
                      <a:pt x="2" y="126"/>
                    </a:lnTo>
                    <a:lnTo>
                      <a:pt x="0" y="162"/>
                    </a:lnTo>
                    <a:lnTo>
                      <a:pt x="1" y="198"/>
                    </a:lnTo>
                    <a:lnTo>
                      <a:pt x="5" y="233"/>
                    </a:lnTo>
                    <a:lnTo>
                      <a:pt x="10" y="263"/>
                    </a:lnTo>
                    <a:lnTo>
                      <a:pt x="17" y="287"/>
                    </a:lnTo>
                    <a:lnTo>
                      <a:pt x="24" y="307"/>
                    </a:lnTo>
                    <a:lnTo>
                      <a:pt x="32" y="323"/>
                    </a:lnTo>
                    <a:lnTo>
                      <a:pt x="40" y="336"/>
                    </a:lnTo>
                    <a:lnTo>
                      <a:pt x="48" y="346"/>
                    </a:lnTo>
                    <a:lnTo>
                      <a:pt x="56" y="354"/>
                    </a:lnTo>
                    <a:lnTo>
                      <a:pt x="64" y="360"/>
                    </a:lnTo>
                    <a:lnTo>
                      <a:pt x="73" y="364"/>
                    </a:lnTo>
                    <a:lnTo>
                      <a:pt x="81" y="368"/>
                    </a:lnTo>
                    <a:lnTo>
                      <a:pt x="88" y="372"/>
                    </a:lnTo>
                    <a:lnTo>
                      <a:pt x="93" y="377"/>
                    </a:lnTo>
                    <a:lnTo>
                      <a:pt x="98" y="385"/>
                    </a:lnTo>
                    <a:lnTo>
                      <a:pt x="100" y="395"/>
                    </a:lnTo>
                    <a:lnTo>
                      <a:pt x="99" y="409"/>
                    </a:lnTo>
                    <a:lnTo>
                      <a:pt x="98" y="410"/>
                    </a:lnTo>
                    <a:lnTo>
                      <a:pt x="98" y="410"/>
                    </a:lnTo>
                    <a:lnTo>
                      <a:pt x="98" y="412"/>
                    </a:lnTo>
                    <a:lnTo>
                      <a:pt x="98" y="413"/>
                    </a:lnTo>
                    <a:lnTo>
                      <a:pt x="92" y="446"/>
                    </a:lnTo>
                    <a:lnTo>
                      <a:pt x="86" y="480"/>
                    </a:lnTo>
                    <a:lnTo>
                      <a:pt x="82" y="508"/>
                    </a:lnTo>
                    <a:lnTo>
                      <a:pt x="79" y="527"/>
                    </a:lnTo>
                    <a:lnTo>
                      <a:pt x="81" y="542"/>
                    </a:lnTo>
                    <a:lnTo>
                      <a:pt x="84" y="554"/>
                    </a:lnTo>
                    <a:lnTo>
                      <a:pt x="93" y="558"/>
                    </a:lnTo>
                    <a:lnTo>
                      <a:pt x="108" y="548"/>
                    </a:lnTo>
                    <a:lnTo>
                      <a:pt x="120" y="536"/>
                    </a:lnTo>
                    <a:lnTo>
                      <a:pt x="134" y="521"/>
                    </a:lnTo>
                    <a:lnTo>
                      <a:pt x="151" y="505"/>
                    </a:lnTo>
                    <a:lnTo>
                      <a:pt x="168" y="486"/>
                    </a:lnTo>
                    <a:lnTo>
                      <a:pt x="185" y="468"/>
                    </a:lnTo>
                    <a:lnTo>
                      <a:pt x="202" y="450"/>
                    </a:lnTo>
                    <a:lnTo>
                      <a:pt x="214" y="432"/>
                    </a:lnTo>
                    <a:lnTo>
                      <a:pt x="223" y="416"/>
                    </a:lnTo>
                    <a:lnTo>
                      <a:pt x="235" y="384"/>
                    </a:lnTo>
                    <a:lnTo>
                      <a:pt x="241" y="351"/>
                    </a:lnTo>
                    <a:lnTo>
                      <a:pt x="244" y="319"/>
                    </a:lnTo>
                    <a:lnTo>
                      <a:pt x="245" y="292"/>
                    </a:lnTo>
                    <a:lnTo>
                      <a:pt x="248" y="280"/>
                    </a:lnTo>
                    <a:lnTo>
                      <a:pt x="252" y="269"/>
                    </a:lnTo>
                    <a:lnTo>
                      <a:pt x="258" y="258"/>
                    </a:lnTo>
                    <a:lnTo>
                      <a:pt x="266" y="247"/>
                    </a:lnTo>
                    <a:lnTo>
                      <a:pt x="274" y="234"/>
                    </a:lnTo>
                    <a:lnTo>
                      <a:pt x="281" y="220"/>
                    </a:lnTo>
                    <a:lnTo>
                      <a:pt x="287" y="205"/>
                    </a:lnTo>
                    <a:lnTo>
                      <a:pt x="290" y="189"/>
                    </a:lnTo>
                    <a:lnTo>
                      <a:pt x="290" y="173"/>
                    </a:lnTo>
                    <a:lnTo>
                      <a:pt x="288" y="158"/>
                    </a:lnTo>
                    <a:lnTo>
                      <a:pt x="283" y="147"/>
                    </a:lnTo>
                    <a:lnTo>
                      <a:pt x="278" y="135"/>
                    </a:lnTo>
                    <a:lnTo>
                      <a:pt x="269" y="126"/>
                    </a:lnTo>
                    <a:lnTo>
                      <a:pt x="260" y="118"/>
                    </a:lnTo>
                    <a:lnTo>
                      <a:pt x="250" y="110"/>
                    </a:lnTo>
                    <a:lnTo>
                      <a:pt x="241" y="103"/>
                    </a:lnTo>
                    <a:lnTo>
                      <a:pt x="229" y="95"/>
                    </a:lnTo>
                    <a:lnTo>
                      <a:pt x="214" y="87"/>
                    </a:lnTo>
                    <a:lnTo>
                      <a:pt x="196" y="78"/>
                    </a:lnTo>
                    <a:lnTo>
                      <a:pt x="176" y="68"/>
                    </a:lnTo>
                    <a:lnTo>
                      <a:pt x="157" y="59"/>
                    </a:lnTo>
                    <a:lnTo>
                      <a:pt x="138" y="50"/>
                    </a:lnTo>
                    <a:lnTo>
                      <a:pt x="122" y="41"/>
                    </a:lnTo>
                    <a:lnTo>
                      <a:pt x="109" y="31"/>
                    </a:lnTo>
                    <a:lnTo>
                      <a:pt x="99" y="22"/>
                    </a:lnTo>
                    <a:lnTo>
                      <a:pt x="88" y="14"/>
                    </a:lnTo>
                    <a:lnTo>
                      <a:pt x="75" y="8"/>
                    </a:lnTo>
                    <a:lnTo>
                      <a:pt x="64" y="3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7" y="4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3"/>
              <p:cNvSpPr>
                <a:spLocks/>
              </p:cNvSpPr>
              <p:nvPr/>
            </p:nvSpPr>
            <p:spPr bwMode="auto">
              <a:xfrm>
                <a:off x="4792" y="1971"/>
                <a:ext cx="140" cy="274"/>
              </a:xfrm>
              <a:custGeom>
                <a:avLst/>
                <a:gdLst/>
                <a:ahLst/>
                <a:cxnLst>
                  <a:cxn ang="0">
                    <a:pos x="29" y="14"/>
                  </a:cxn>
                  <a:cxn ang="0">
                    <a:pos x="18" y="43"/>
                  </a:cxn>
                  <a:cxn ang="0">
                    <a:pos x="7" y="92"/>
                  </a:cxn>
                  <a:cxn ang="0">
                    <a:pos x="0" y="157"/>
                  </a:cxn>
                  <a:cxn ang="0">
                    <a:pos x="4" y="228"/>
                  </a:cxn>
                  <a:cxn ang="0">
                    <a:pos x="16" y="280"/>
                  </a:cxn>
                  <a:cxn ang="0">
                    <a:pos x="31" y="316"/>
                  </a:cxn>
                  <a:cxn ang="0">
                    <a:pos x="46" y="339"/>
                  </a:cxn>
                  <a:cxn ang="0">
                    <a:pos x="62" y="353"/>
                  </a:cxn>
                  <a:cxn ang="0">
                    <a:pos x="77" y="361"/>
                  </a:cxn>
                  <a:cxn ang="0">
                    <a:pos x="90" y="370"/>
                  </a:cxn>
                  <a:cxn ang="0">
                    <a:pos x="95" y="387"/>
                  </a:cxn>
                  <a:cxn ang="0">
                    <a:pos x="90" y="434"/>
                  </a:cxn>
                  <a:cxn ang="0">
                    <a:pos x="79" y="497"/>
                  </a:cxn>
                  <a:cxn ang="0">
                    <a:pos x="78" y="531"/>
                  </a:cxn>
                  <a:cxn ang="0">
                    <a:pos x="90" y="547"/>
                  </a:cxn>
                  <a:cxn ang="0">
                    <a:pos x="115" y="525"/>
                  </a:cxn>
                  <a:cxn ang="0">
                    <a:pos x="145" y="494"/>
                  </a:cxn>
                  <a:cxn ang="0">
                    <a:pos x="178" y="459"/>
                  </a:cxn>
                  <a:cxn ang="0">
                    <a:pos x="206" y="424"/>
                  </a:cxn>
                  <a:cxn ang="0">
                    <a:pos x="225" y="377"/>
                  </a:cxn>
                  <a:cxn ang="0">
                    <a:pos x="235" y="312"/>
                  </a:cxn>
                  <a:cxn ang="0">
                    <a:pos x="238" y="274"/>
                  </a:cxn>
                  <a:cxn ang="0">
                    <a:pos x="249" y="254"/>
                  </a:cxn>
                  <a:cxn ang="0">
                    <a:pos x="262" y="229"/>
                  </a:cxn>
                  <a:cxn ang="0">
                    <a:pos x="275" y="202"/>
                  </a:cxn>
                  <a:cxn ang="0">
                    <a:pos x="280" y="169"/>
                  </a:cxn>
                  <a:cxn ang="0">
                    <a:pos x="274" y="143"/>
                  </a:cxn>
                  <a:cxn ang="0">
                    <a:pos x="259" y="122"/>
                  </a:cxn>
                  <a:cxn ang="0">
                    <a:pos x="242" y="106"/>
                  </a:cxn>
                  <a:cxn ang="0">
                    <a:pos x="221" y="92"/>
                  </a:cxn>
                  <a:cxn ang="0">
                    <a:pos x="189" y="75"/>
                  </a:cxn>
                  <a:cxn ang="0">
                    <a:pos x="151" y="58"/>
                  </a:cxn>
                  <a:cxn ang="0">
                    <a:pos x="117" y="39"/>
                  </a:cxn>
                  <a:cxn ang="0">
                    <a:pos x="94" y="22"/>
                  </a:cxn>
                  <a:cxn ang="0">
                    <a:pos x="71" y="7"/>
                  </a:cxn>
                  <a:cxn ang="0">
                    <a:pos x="50" y="0"/>
                  </a:cxn>
                  <a:cxn ang="0">
                    <a:pos x="34" y="4"/>
                  </a:cxn>
                </a:cxnLst>
                <a:rect l="0" t="0" r="r" b="b"/>
                <a:pathLst>
                  <a:path w="280" h="547">
                    <a:moveTo>
                      <a:pt x="30" y="10"/>
                    </a:moveTo>
                    <a:lnTo>
                      <a:pt x="29" y="14"/>
                    </a:lnTo>
                    <a:lnTo>
                      <a:pt x="24" y="25"/>
                    </a:lnTo>
                    <a:lnTo>
                      <a:pt x="18" y="43"/>
                    </a:lnTo>
                    <a:lnTo>
                      <a:pt x="12" y="65"/>
                    </a:lnTo>
                    <a:lnTo>
                      <a:pt x="7" y="92"/>
                    </a:lnTo>
                    <a:lnTo>
                      <a:pt x="2" y="123"/>
                    </a:lnTo>
                    <a:lnTo>
                      <a:pt x="0" y="157"/>
                    </a:lnTo>
                    <a:lnTo>
                      <a:pt x="1" y="194"/>
                    </a:lnTo>
                    <a:lnTo>
                      <a:pt x="4" y="228"/>
                    </a:lnTo>
                    <a:lnTo>
                      <a:pt x="9" y="257"/>
                    </a:lnTo>
                    <a:lnTo>
                      <a:pt x="16" y="280"/>
                    </a:lnTo>
                    <a:lnTo>
                      <a:pt x="23" y="300"/>
                    </a:lnTo>
                    <a:lnTo>
                      <a:pt x="31" y="316"/>
                    </a:lnTo>
                    <a:lnTo>
                      <a:pt x="38" y="328"/>
                    </a:lnTo>
                    <a:lnTo>
                      <a:pt x="46" y="339"/>
                    </a:lnTo>
                    <a:lnTo>
                      <a:pt x="54" y="347"/>
                    </a:lnTo>
                    <a:lnTo>
                      <a:pt x="62" y="353"/>
                    </a:lnTo>
                    <a:lnTo>
                      <a:pt x="69" y="357"/>
                    </a:lnTo>
                    <a:lnTo>
                      <a:pt x="77" y="361"/>
                    </a:lnTo>
                    <a:lnTo>
                      <a:pt x="84" y="365"/>
                    </a:lnTo>
                    <a:lnTo>
                      <a:pt x="90" y="370"/>
                    </a:lnTo>
                    <a:lnTo>
                      <a:pt x="93" y="377"/>
                    </a:lnTo>
                    <a:lnTo>
                      <a:pt x="95" y="387"/>
                    </a:lnTo>
                    <a:lnTo>
                      <a:pt x="94" y="401"/>
                    </a:lnTo>
                    <a:lnTo>
                      <a:pt x="90" y="434"/>
                    </a:lnTo>
                    <a:lnTo>
                      <a:pt x="84" y="468"/>
                    </a:lnTo>
                    <a:lnTo>
                      <a:pt x="79" y="497"/>
                    </a:lnTo>
                    <a:lnTo>
                      <a:pt x="77" y="516"/>
                    </a:lnTo>
                    <a:lnTo>
                      <a:pt x="78" y="531"/>
                    </a:lnTo>
                    <a:lnTo>
                      <a:pt x="82" y="544"/>
                    </a:lnTo>
                    <a:lnTo>
                      <a:pt x="90" y="547"/>
                    </a:lnTo>
                    <a:lnTo>
                      <a:pt x="103" y="537"/>
                    </a:lnTo>
                    <a:lnTo>
                      <a:pt x="115" y="525"/>
                    </a:lnTo>
                    <a:lnTo>
                      <a:pt x="129" y="510"/>
                    </a:lnTo>
                    <a:lnTo>
                      <a:pt x="145" y="494"/>
                    </a:lnTo>
                    <a:lnTo>
                      <a:pt x="161" y="477"/>
                    </a:lnTo>
                    <a:lnTo>
                      <a:pt x="178" y="459"/>
                    </a:lnTo>
                    <a:lnTo>
                      <a:pt x="193" y="440"/>
                    </a:lnTo>
                    <a:lnTo>
                      <a:pt x="206" y="424"/>
                    </a:lnTo>
                    <a:lnTo>
                      <a:pt x="215" y="408"/>
                    </a:lnTo>
                    <a:lnTo>
                      <a:pt x="225" y="377"/>
                    </a:lnTo>
                    <a:lnTo>
                      <a:pt x="231" y="343"/>
                    </a:lnTo>
                    <a:lnTo>
                      <a:pt x="235" y="312"/>
                    </a:lnTo>
                    <a:lnTo>
                      <a:pt x="236" y="286"/>
                    </a:lnTo>
                    <a:lnTo>
                      <a:pt x="238" y="274"/>
                    </a:lnTo>
                    <a:lnTo>
                      <a:pt x="243" y="264"/>
                    </a:lnTo>
                    <a:lnTo>
                      <a:pt x="249" y="254"/>
                    </a:lnTo>
                    <a:lnTo>
                      <a:pt x="255" y="242"/>
                    </a:lnTo>
                    <a:lnTo>
                      <a:pt x="262" y="229"/>
                    </a:lnTo>
                    <a:lnTo>
                      <a:pt x="269" y="217"/>
                    </a:lnTo>
                    <a:lnTo>
                      <a:pt x="275" y="202"/>
                    </a:lnTo>
                    <a:lnTo>
                      <a:pt x="278" y="186"/>
                    </a:lnTo>
                    <a:lnTo>
                      <a:pt x="280" y="169"/>
                    </a:lnTo>
                    <a:lnTo>
                      <a:pt x="277" y="154"/>
                    </a:lnTo>
                    <a:lnTo>
                      <a:pt x="274" y="143"/>
                    </a:lnTo>
                    <a:lnTo>
                      <a:pt x="267" y="131"/>
                    </a:lnTo>
                    <a:lnTo>
                      <a:pt x="259" y="122"/>
                    </a:lnTo>
                    <a:lnTo>
                      <a:pt x="251" y="114"/>
                    </a:lnTo>
                    <a:lnTo>
                      <a:pt x="242" y="106"/>
                    </a:lnTo>
                    <a:lnTo>
                      <a:pt x="232" y="99"/>
                    </a:lnTo>
                    <a:lnTo>
                      <a:pt x="221" y="92"/>
                    </a:lnTo>
                    <a:lnTo>
                      <a:pt x="206" y="84"/>
                    </a:lnTo>
                    <a:lnTo>
                      <a:pt x="189" y="75"/>
                    </a:lnTo>
                    <a:lnTo>
                      <a:pt x="170" y="66"/>
                    </a:lnTo>
                    <a:lnTo>
                      <a:pt x="151" y="58"/>
                    </a:lnTo>
                    <a:lnTo>
                      <a:pt x="132" y="49"/>
                    </a:lnTo>
                    <a:lnTo>
                      <a:pt x="117" y="39"/>
                    </a:lnTo>
                    <a:lnTo>
                      <a:pt x="105" y="30"/>
                    </a:lnTo>
                    <a:lnTo>
                      <a:pt x="94" y="22"/>
                    </a:lnTo>
                    <a:lnTo>
                      <a:pt x="83" y="14"/>
                    </a:lnTo>
                    <a:lnTo>
                      <a:pt x="71" y="7"/>
                    </a:lnTo>
                    <a:lnTo>
                      <a:pt x="61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4"/>
              <p:cNvSpPr>
                <a:spLocks/>
              </p:cNvSpPr>
              <p:nvPr/>
            </p:nvSpPr>
            <p:spPr bwMode="auto">
              <a:xfrm>
                <a:off x="4683" y="2564"/>
                <a:ext cx="248" cy="123"/>
              </a:xfrm>
              <a:custGeom>
                <a:avLst/>
                <a:gdLst/>
                <a:ahLst/>
                <a:cxnLst>
                  <a:cxn ang="0">
                    <a:pos x="51" y="145"/>
                  </a:cxn>
                  <a:cxn ang="0">
                    <a:pos x="63" y="141"/>
                  </a:cxn>
                  <a:cxn ang="0">
                    <a:pos x="85" y="136"/>
                  </a:cxn>
                  <a:cxn ang="0">
                    <a:pos x="114" y="127"/>
                  </a:cxn>
                  <a:cxn ang="0">
                    <a:pos x="147" y="116"/>
                  </a:cxn>
                  <a:cxn ang="0">
                    <a:pos x="181" y="102"/>
                  </a:cxn>
                  <a:cxn ang="0">
                    <a:pos x="214" y="86"/>
                  </a:cxn>
                  <a:cxn ang="0">
                    <a:pos x="243" y="68"/>
                  </a:cxn>
                  <a:cxn ang="0">
                    <a:pos x="279" y="38"/>
                  </a:cxn>
                  <a:cxn ang="0">
                    <a:pos x="326" y="10"/>
                  </a:cxn>
                  <a:cxn ang="0">
                    <a:pos x="373" y="0"/>
                  </a:cxn>
                  <a:cxn ang="0">
                    <a:pos x="418" y="8"/>
                  </a:cxn>
                  <a:cxn ang="0">
                    <a:pos x="458" y="38"/>
                  </a:cxn>
                  <a:cxn ang="0">
                    <a:pos x="490" y="81"/>
                  </a:cxn>
                  <a:cxn ang="0">
                    <a:pos x="495" y="131"/>
                  </a:cxn>
                  <a:cxn ang="0">
                    <a:pos x="464" y="176"/>
                  </a:cxn>
                  <a:cxn ang="0">
                    <a:pos x="408" y="203"/>
                  </a:cxn>
                  <a:cxn ang="0">
                    <a:pos x="361" y="216"/>
                  </a:cxn>
                  <a:cxn ang="0">
                    <a:pos x="309" y="227"/>
                  </a:cxn>
                  <a:cxn ang="0">
                    <a:pos x="256" y="235"/>
                  </a:cxn>
                  <a:cxn ang="0">
                    <a:pos x="207" y="239"/>
                  </a:cxn>
                  <a:cxn ang="0">
                    <a:pos x="164" y="243"/>
                  </a:cxn>
                  <a:cxn ang="0">
                    <a:pos x="130" y="244"/>
                  </a:cxn>
                  <a:cxn ang="0">
                    <a:pos x="109" y="245"/>
                  </a:cxn>
                  <a:cxn ang="0">
                    <a:pos x="100" y="245"/>
                  </a:cxn>
                  <a:cxn ang="0">
                    <a:pos x="83" y="243"/>
                  </a:cxn>
                  <a:cxn ang="0">
                    <a:pos x="59" y="237"/>
                  </a:cxn>
                  <a:cxn ang="0">
                    <a:pos x="33" y="229"/>
                  </a:cxn>
                  <a:cxn ang="0">
                    <a:pos x="12" y="217"/>
                  </a:cxn>
                  <a:cxn ang="0">
                    <a:pos x="0" y="202"/>
                  </a:cxn>
                  <a:cxn ang="0">
                    <a:pos x="4" y="183"/>
                  </a:cxn>
                  <a:cxn ang="0">
                    <a:pos x="28" y="159"/>
                  </a:cxn>
                </a:cxnLst>
                <a:rect l="0" t="0" r="r" b="b"/>
                <a:pathLst>
                  <a:path w="496" h="245">
                    <a:moveTo>
                      <a:pt x="50" y="145"/>
                    </a:moveTo>
                    <a:lnTo>
                      <a:pt x="51" y="145"/>
                    </a:lnTo>
                    <a:lnTo>
                      <a:pt x="57" y="144"/>
                    </a:lnTo>
                    <a:lnTo>
                      <a:pt x="63" y="141"/>
                    </a:lnTo>
                    <a:lnTo>
                      <a:pt x="74" y="139"/>
                    </a:lnTo>
                    <a:lnTo>
                      <a:pt x="85" y="136"/>
                    </a:lnTo>
                    <a:lnTo>
                      <a:pt x="99" y="132"/>
                    </a:lnTo>
                    <a:lnTo>
                      <a:pt x="114" y="127"/>
                    </a:lnTo>
                    <a:lnTo>
                      <a:pt x="130" y="122"/>
                    </a:lnTo>
                    <a:lnTo>
                      <a:pt x="147" y="116"/>
                    </a:lnTo>
                    <a:lnTo>
                      <a:pt x="165" y="109"/>
                    </a:lnTo>
                    <a:lnTo>
                      <a:pt x="181" y="102"/>
                    </a:lnTo>
                    <a:lnTo>
                      <a:pt x="198" y="94"/>
                    </a:lnTo>
                    <a:lnTo>
                      <a:pt x="214" y="86"/>
                    </a:lnTo>
                    <a:lnTo>
                      <a:pt x="229" y="77"/>
                    </a:lnTo>
                    <a:lnTo>
                      <a:pt x="243" y="68"/>
                    </a:lnTo>
                    <a:lnTo>
                      <a:pt x="256" y="57"/>
                    </a:lnTo>
                    <a:lnTo>
                      <a:pt x="279" y="38"/>
                    </a:lnTo>
                    <a:lnTo>
                      <a:pt x="302" y="23"/>
                    </a:lnTo>
                    <a:lnTo>
                      <a:pt x="326" y="10"/>
                    </a:lnTo>
                    <a:lnTo>
                      <a:pt x="349" y="2"/>
                    </a:lnTo>
                    <a:lnTo>
                      <a:pt x="373" y="0"/>
                    </a:lnTo>
                    <a:lnTo>
                      <a:pt x="396" y="1"/>
                    </a:lnTo>
                    <a:lnTo>
                      <a:pt x="418" y="8"/>
                    </a:lnTo>
                    <a:lnTo>
                      <a:pt x="439" y="20"/>
                    </a:lnTo>
                    <a:lnTo>
                      <a:pt x="458" y="38"/>
                    </a:lnTo>
                    <a:lnTo>
                      <a:pt x="477" y="58"/>
                    </a:lnTo>
                    <a:lnTo>
                      <a:pt x="490" y="81"/>
                    </a:lnTo>
                    <a:lnTo>
                      <a:pt x="496" y="106"/>
                    </a:lnTo>
                    <a:lnTo>
                      <a:pt x="495" y="131"/>
                    </a:lnTo>
                    <a:lnTo>
                      <a:pt x="486" y="154"/>
                    </a:lnTo>
                    <a:lnTo>
                      <a:pt x="464" y="176"/>
                    </a:lnTo>
                    <a:lnTo>
                      <a:pt x="430" y="195"/>
                    </a:lnTo>
                    <a:lnTo>
                      <a:pt x="408" y="203"/>
                    </a:lnTo>
                    <a:lnTo>
                      <a:pt x="385" y="210"/>
                    </a:lnTo>
                    <a:lnTo>
                      <a:pt x="361" y="216"/>
                    </a:lnTo>
                    <a:lnTo>
                      <a:pt x="334" y="222"/>
                    </a:lnTo>
                    <a:lnTo>
                      <a:pt x="309" y="227"/>
                    </a:lnTo>
                    <a:lnTo>
                      <a:pt x="282" y="231"/>
                    </a:lnTo>
                    <a:lnTo>
                      <a:pt x="256" y="235"/>
                    </a:lnTo>
                    <a:lnTo>
                      <a:pt x="232" y="237"/>
                    </a:lnTo>
                    <a:lnTo>
                      <a:pt x="207" y="239"/>
                    </a:lnTo>
                    <a:lnTo>
                      <a:pt x="184" y="241"/>
                    </a:lnTo>
                    <a:lnTo>
                      <a:pt x="164" y="243"/>
                    </a:lnTo>
                    <a:lnTo>
                      <a:pt x="145" y="244"/>
                    </a:lnTo>
                    <a:lnTo>
                      <a:pt x="130" y="244"/>
                    </a:lnTo>
                    <a:lnTo>
                      <a:pt x="118" y="245"/>
                    </a:lnTo>
                    <a:lnTo>
                      <a:pt x="109" y="245"/>
                    </a:lnTo>
                    <a:lnTo>
                      <a:pt x="105" y="245"/>
                    </a:lnTo>
                    <a:lnTo>
                      <a:pt x="100" y="245"/>
                    </a:lnTo>
                    <a:lnTo>
                      <a:pt x="93" y="244"/>
                    </a:lnTo>
                    <a:lnTo>
                      <a:pt x="83" y="243"/>
                    </a:lnTo>
                    <a:lnTo>
                      <a:pt x="71" y="240"/>
                    </a:lnTo>
                    <a:lnTo>
                      <a:pt x="59" y="237"/>
                    </a:lnTo>
                    <a:lnTo>
                      <a:pt x="46" y="233"/>
                    </a:lnTo>
                    <a:lnTo>
                      <a:pt x="33" y="229"/>
                    </a:lnTo>
                    <a:lnTo>
                      <a:pt x="22" y="224"/>
                    </a:lnTo>
                    <a:lnTo>
                      <a:pt x="12" y="217"/>
                    </a:lnTo>
                    <a:lnTo>
                      <a:pt x="5" y="210"/>
                    </a:lnTo>
                    <a:lnTo>
                      <a:pt x="0" y="202"/>
                    </a:lnTo>
                    <a:lnTo>
                      <a:pt x="0" y="193"/>
                    </a:lnTo>
                    <a:lnTo>
                      <a:pt x="4" y="183"/>
                    </a:lnTo>
                    <a:lnTo>
                      <a:pt x="13" y="171"/>
                    </a:lnTo>
                    <a:lnTo>
                      <a:pt x="28" y="159"/>
                    </a:lnTo>
                    <a:lnTo>
                      <a:pt x="5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5"/>
              <p:cNvSpPr>
                <a:spLocks/>
              </p:cNvSpPr>
              <p:nvPr/>
            </p:nvSpPr>
            <p:spPr bwMode="auto">
              <a:xfrm>
                <a:off x="4686" y="2567"/>
                <a:ext cx="243" cy="118"/>
              </a:xfrm>
              <a:custGeom>
                <a:avLst/>
                <a:gdLst/>
                <a:ahLst/>
                <a:cxnLst>
                  <a:cxn ang="0">
                    <a:pos x="251" y="57"/>
                  </a:cxn>
                  <a:cxn ang="0">
                    <a:pos x="273" y="38"/>
                  </a:cxn>
                  <a:cxn ang="0">
                    <a:pos x="296" y="23"/>
                  </a:cxn>
                  <a:cxn ang="0">
                    <a:pos x="319" y="12"/>
                  </a:cxn>
                  <a:cxn ang="0">
                    <a:pos x="343" y="4"/>
                  </a:cxn>
                  <a:cxn ang="0">
                    <a:pos x="366" y="0"/>
                  </a:cxn>
                  <a:cxn ang="0">
                    <a:pos x="388" y="2"/>
                  </a:cxn>
                  <a:cxn ang="0">
                    <a:pos x="411" y="8"/>
                  </a:cxn>
                  <a:cxn ang="0">
                    <a:pos x="432" y="21"/>
                  </a:cxn>
                  <a:cxn ang="0">
                    <a:pos x="451" y="37"/>
                  </a:cxn>
                  <a:cxn ang="0">
                    <a:pos x="467" y="57"/>
                  </a:cxn>
                  <a:cxn ang="0">
                    <a:pos x="480" y="79"/>
                  </a:cxn>
                  <a:cxn ang="0">
                    <a:pos x="486" y="102"/>
                  </a:cxn>
                  <a:cxn ang="0">
                    <a:pos x="485" y="126"/>
                  </a:cxn>
                  <a:cxn ang="0">
                    <a:pos x="474" y="148"/>
                  </a:cxn>
                  <a:cxn ang="0">
                    <a:pos x="452" y="168"/>
                  </a:cxn>
                  <a:cxn ang="0">
                    <a:pos x="419" y="187"/>
                  </a:cxn>
                  <a:cxn ang="0">
                    <a:pos x="398" y="195"/>
                  </a:cxn>
                  <a:cxn ang="0">
                    <a:pos x="375" y="202"/>
                  </a:cxn>
                  <a:cxn ang="0">
                    <a:pos x="351" y="208"/>
                  </a:cxn>
                  <a:cxn ang="0">
                    <a:pos x="326" y="213"/>
                  </a:cxn>
                  <a:cxn ang="0">
                    <a:pos x="300" y="218"/>
                  </a:cxn>
                  <a:cxn ang="0">
                    <a:pos x="275" y="223"/>
                  </a:cxn>
                  <a:cxn ang="0">
                    <a:pos x="250" y="226"/>
                  </a:cxn>
                  <a:cxn ang="0">
                    <a:pos x="226" y="228"/>
                  </a:cxn>
                  <a:cxn ang="0">
                    <a:pos x="201" y="231"/>
                  </a:cxn>
                  <a:cxn ang="0">
                    <a:pos x="181" y="233"/>
                  </a:cxn>
                  <a:cxn ang="0">
                    <a:pos x="160" y="234"/>
                  </a:cxn>
                  <a:cxn ang="0">
                    <a:pos x="143" y="235"/>
                  </a:cxn>
                  <a:cxn ang="0">
                    <a:pos x="128" y="235"/>
                  </a:cxn>
                  <a:cxn ang="0">
                    <a:pos x="115" y="236"/>
                  </a:cxn>
                  <a:cxn ang="0">
                    <a:pos x="107" y="236"/>
                  </a:cxn>
                  <a:cxn ang="0">
                    <a:pos x="102" y="236"/>
                  </a:cxn>
                  <a:cxn ang="0">
                    <a:pos x="91" y="235"/>
                  </a:cxn>
                  <a:cxn ang="0">
                    <a:pos x="71" y="233"/>
                  </a:cxn>
                  <a:cxn ang="0">
                    <a:pos x="46" y="227"/>
                  </a:cxn>
                  <a:cxn ang="0">
                    <a:pos x="23" y="218"/>
                  </a:cxn>
                  <a:cxn ang="0">
                    <a:pos x="6" y="206"/>
                  </a:cxn>
                  <a:cxn ang="0">
                    <a:pos x="0" y="190"/>
                  </a:cxn>
                  <a:cxn ang="0">
                    <a:pos x="9" y="171"/>
                  </a:cxn>
                  <a:cxn ang="0">
                    <a:pos x="39" y="146"/>
                  </a:cxn>
                  <a:cxn ang="0">
                    <a:pos x="41" y="145"/>
                  </a:cxn>
                  <a:cxn ang="0">
                    <a:pos x="44" y="143"/>
                  </a:cxn>
                  <a:cxn ang="0">
                    <a:pos x="46" y="142"/>
                  </a:cxn>
                  <a:cxn ang="0">
                    <a:pos x="48" y="141"/>
                  </a:cxn>
                  <a:cxn ang="0">
                    <a:pos x="51" y="141"/>
                  </a:cxn>
                  <a:cxn ang="0">
                    <a:pos x="55" y="138"/>
                  </a:cxn>
                  <a:cxn ang="0">
                    <a:pos x="62" y="137"/>
                  </a:cxn>
                  <a:cxn ang="0">
                    <a:pos x="72" y="134"/>
                  </a:cxn>
                  <a:cxn ang="0">
                    <a:pos x="84" y="132"/>
                  </a:cxn>
                  <a:cxn ang="0">
                    <a:pos x="98" y="127"/>
                  </a:cxn>
                  <a:cxn ang="0">
                    <a:pos x="113" y="122"/>
                  </a:cxn>
                  <a:cxn ang="0">
                    <a:pos x="128" y="118"/>
                  </a:cxn>
                  <a:cxn ang="0">
                    <a:pos x="145" y="112"/>
                  </a:cxn>
                  <a:cxn ang="0">
                    <a:pos x="161" y="106"/>
                  </a:cxn>
                  <a:cxn ang="0">
                    <a:pos x="178" y="99"/>
                  </a:cxn>
                  <a:cxn ang="0">
                    <a:pos x="194" y="91"/>
                  </a:cxn>
                  <a:cxn ang="0">
                    <a:pos x="211" y="83"/>
                  </a:cxn>
                  <a:cxn ang="0">
                    <a:pos x="226" y="75"/>
                  </a:cxn>
                  <a:cxn ang="0">
                    <a:pos x="239" y="66"/>
                  </a:cxn>
                  <a:cxn ang="0">
                    <a:pos x="251" y="57"/>
                  </a:cxn>
                </a:cxnLst>
                <a:rect l="0" t="0" r="r" b="b"/>
                <a:pathLst>
                  <a:path w="486" h="236">
                    <a:moveTo>
                      <a:pt x="251" y="57"/>
                    </a:moveTo>
                    <a:lnTo>
                      <a:pt x="273" y="38"/>
                    </a:lnTo>
                    <a:lnTo>
                      <a:pt x="296" y="23"/>
                    </a:lnTo>
                    <a:lnTo>
                      <a:pt x="319" y="12"/>
                    </a:lnTo>
                    <a:lnTo>
                      <a:pt x="343" y="4"/>
                    </a:lnTo>
                    <a:lnTo>
                      <a:pt x="366" y="0"/>
                    </a:lnTo>
                    <a:lnTo>
                      <a:pt x="388" y="2"/>
                    </a:lnTo>
                    <a:lnTo>
                      <a:pt x="411" y="8"/>
                    </a:lnTo>
                    <a:lnTo>
                      <a:pt x="432" y="21"/>
                    </a:lnTo>
                    <a:lnTo>
                      <a:pt x="451" y="37"/>
                    </a:lnTo>
                    <a:lnTo>
                      <a:pt x="467" y="57"/>
                    </a:lnTo>
                    <a:lnTo>
                      <a:pt x="480" y="79"/>
                    </a:lnTo>
                    <a:lnTo>
                      <a:pt x="486" y="102"/>
                    </a:lnTo>
                    <a:lnTo>
                      <a:pt x="485" y="126"/>
                    </a:lnTo>
                    <a:lnTo>
                      <a:pt x="474" y="148"/>
                    </a:lnTo>
                    <a:lnTo>
                      <a:pt x="452" y="168"/>
                    </a:lnTo>
                    <a:lnTo>
                      <a:pt x="419" y="187"/>
                    </a:lnTo>
                    <a:lnTo>
                      <a:pt x="398" y="195"/>
                    </a:lnTo>
                    <a:lnTo>
                      <a:pt x="375" y="202"/>
                    </a:lnTo>
                    <a:lnTo>
                      <a:pt x="351" y="208"/>
                    </a:lnTo>
                    <a:lnTo>
                      <a:pt x="326" y="213"/>
                    </a:lnTo>
                    <a:lnTo>
                      <a:pt x="300" y="218"/>
                    </a:lnTo>
                    <a:lnTo>
                      <a:pt x="275" y="223"/>
                    </a:lnTo>
                    <a:lnTo>
                      <a:pt x="250" y="226"/>
                    </a:lnTo>
                    <a:lnTo>
                      <a:pt x="226" y="228"/>
                    </a:lnTo>
                    <a:lnTo>
                      <a:pt x="201" y="231"/>
                    </a:lnTo>
                    <a:lnTo>
                      <a:pt x="181" y="233"/>
                    </a:lnTo>
                    <a:lnTo>
                      <a:pt x="160" y="234"/>
                    </a:lnTo>
                    <a:lnTo>
                      <a:pt x="143" y="235"/>
                    </a:lnTo>
                    <a:lnTo>
                      <a:pt x="128" y="235"/>
                    </a:lnTo>
                    <a:lnTo>
                      <a:pt x="115" y="236"/>
                    </a:lnTo>
                    <a:lnTo>
                      <a:pt x="107" y="236"/>
                    </a:lnTo>
                    <a:lnTo>
                      <a:pt x="102" y="236"/>
                    </a:lnTo>
                    <a:lnTo>
                      <a:pt x="91" y="235"/>
                    </a:lnTo>
                    <a:lnTo>
                      <a:pt x="71" y="233"/>
                    </a:lnTo>
                    <a:lnTo>
                      <a:pt x="46" y="227"/>
                    </a:lnTo>
                    <a:lnTo>
                      <a:pt x="23" y="218"/>
                    </a:lnTo>
                    <a:lnTo>
                      <a:pt x="6" y="206"/>
                    </a:lnTo>
                    <a:lnTo>
                      <a:pt x="0" y="190"/>
                    </a:lnTo>
                    <a:lnTo>
                      <a:pt x="9" y="171"/>
                    </a:lnTo>
                    <a:lnTo>
                      <a:pt x="39" y="146"/>
                    </a:lnTo>
                    <a:lnTo>
                      <a:pt x="41" y="145"/>
                    </a:lnTo>
                    <a:lnTo>
                      <a:pt x="44" y="143"/>
                    </a:lnTo>
                    <a:lnTo>
                      <a:pt x="46" y="142"/>
                    </a:lnTo>
                    <a:lnTo>
                      <a:pt x="48" y="141"/>
                    </a:lnTo>
                    <a:lnTo>
                      <a:pt x="51" y="141"/>
                    </a:lnTo>
                    <a:lnTo>
                      <a:pt x="55" y="138"/>
                    </a:lnTo>
                    <a:lnTo>
                      <a:pt x="62" y="137"/>
                    </a:lnTo>
                    <a:lnTo>
                      <a:pt x="72" y="134"/>
                    </a:lnTo>
                    <a:lnTo>
                      <a:pt x="84" y="132"/>
                    </a:lnTo>
                    <a:lnTo>
                      <a:pt x="98" y="127"/>
                    </a:lnTo>
                    <a:lnTo>
                      <a:pt x="113" y="122"/>
                    </a:lnTo>
                    <a:lnTo>
                      <a:pt x="128" y="118"/>
                    </a:lnTo>
                    <a:lnTo>
                      <a:pt x="145" y="112"/>
                    </a:lnTo>
                    <a:lnTo>
                      <a:pt x="161" y="106"/>
                    </a:lnTo>
                    <a:lnTo>
                      <a:pt x="178" y="99"/>
                    </a:lnTo>
                    <a:lnTo>
                      <a:pt x="194" y="91"/>
                    </a:lnTo>
                    <a:lnTo>
                      <a:pt x="211" y="83"/>
                    </a:lnTo>
                    <a:lnTo>
                      <a:pt x="226" y="75"/>
                    </a:lnTo>
                    <a:lnTo>
                      <a:pt x="239" y="66"/>
                    </a:lnTo>
                    <a:lnTo>
                      <a:pt x="251" y="57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6"/>
              <p:cNvSpPr>
                <a:spLocks/>
              </p:cNvSpPr>
              <p:nvPr/>
            </p:nvSpPr>
            <p:spPr bwMode="auto">
              <a:xfrm>
                <a:off x="4689" y="2570"/>
                <a:ext cx="238" cy="113"/>
              </a:xfrm>
              <a:custGeom>
                <a:avLst/>
                <a:gdLst/>
                <a:ahLst/>
                <a:cxnLst>
                  <a:cxn ang="0">
                    <a:pos x="246" y="54"/>
                  </a:cxn>
                  <a:cxn ang="0">
                    <a:pos x="268" y="36"/>
                  </a:cxn>
                  <a:cxn ang="0">
                    <a:pos x="291" y="22"/>
                  </a:cxn>
                  <a:cxn ang="0">
                    <a:pos x="313" y="10"/>
                  </a:cxn>
                  <a:cxn ang="0">
                    <a:pos x="336" y="4"/>
                  </a:cxn>
                  <a:cxn ang="0">
                    <a:pos x="359" y="0"/>
                  </a:cxn>
                  <a:cxn ang="0">
                    <a:pos x="381" y="1"/>
                  </a:cxn>
                  <a:cxn ang="0">
                    <a:pos x="403" y="7"/>
                  </a:cxn>
                  <a:cxn ang="0">
                    <a:pos x="423" y="19"/>
                  </a:cxn>
                  <a:cxn ang="0">
                    <a:pos x="442" y="35"/>
                  </a:cxn>
                  <a:cxn ang="0">
                    <a:pos x="458" y="53"/>
                  </a:cxn>
                  <a:cxn ang="0">
                    <a:pos x="469" y="74"/>
                  </a:cxn>
                  <a:cxn ang="0">
                    <a:pos x="475" y="97"/>
                  </a:cxn>
                  <a:cxn ang="0">
                    <a:pos x="474" y="119"/>
                  </a:cxn>
                  <a:cxn ang="0">
                    <a:pos x="463" y="141"/>
                  </a:cxn>
                  <a:cxn ang="0">
                    <a:pos x="442" y="160"/>
                  </a:cxn>
                  <a:cxn ang="0">
                    <a:pos x="408" y="179"/>
                  </a:cxn>
                  <a:cxn ang="0">
                    <a:pos x="388" y="187"/>
                  </a:cxn>
                  <a:cxn ang="0">
                    <a:pos x="366" y="192"/>
                  </a:cxn>
                  <a:cxn ang="0">
                    <a:pos x="342" y="199"/>
                  </a:cxn>
                  <a:cxn ang="0">
                    <a:pos x="317" y="204"/>
                  </a:cxn>
                  <a:cxn ang="0">
                    <a:pos x="292" y="209"/>
                  </a:cxn>
                  <a:cxn ang="0">
                    <a:pos x="268" y="212"/>
                  </a:cxn>
                  <a:cxn ang="0">
                    <a:pos x="244" y="216"/>
                  </a:cxn>
                  <a:cxn ang="0">
                    <a:pos x="220" y="218"/>
                  </a:cxn>
                  <a:cxn ang="0">
                    <a:pos x="197" y="220"/>
                  </a:cxn>
                  <a:cxn ang="0">
                    <a:pos x="176" y="222"/>
                  </a:cxn>
                  <a:cxn ang="0">
                    <a:pos x="156" y="224"/>
                  </a:cxn>
                  <a:cxn ang="0">
                    <a:pos x="139" y="225"/>
                  </a:cxn>
                  <a:cxn ang="0">
                    <a:pos x="124" y="225"/>
                  </a:cxn>
                  <a:cxn ang="0">
                    <a:pos x="112" y="226"/>
                  </a:cxn>
                  <a:cxn ang="0">
                    <a:pos x="104" y="226"/>
                  </a:cxn>
                  <a:cxn ang="0">
                    <a:pos x="100" y="226"/>
                  </a:cxn>
                  <a:cxn ang="0">
                    <a:pos x="89" y="225"/>
                  </a:cxn>
                  <a:cxn ang="0">
                    <a:pos x="69" y="222"/>
                  </a:cxn>
                  <a:cxn ang="0">
                    <a:pos x="46" y="217"/>
                  </a:cxn>
                  <a:cxn ang="0">
                    <a:pos x="23" y="209"/>
                  </a:cxn>
                  <a:cxn ang="0">
                    <a:pos x="5" y="198"/>
                  </a:cxn>
                  <a:cxn ang="0">
                    <a:pos x="0" y="183"/>
                  </a:cxn>
                  <a:cxn ang="0">
                    <a:pos x="9" y="164"/>
                  </a:cxn>
                  <a:cxn ang="0">
                    <a:pos x="39" y="141"/>
                  </a:cxn>
                  <a:cxn ang="0">
                    <a:pos x="41" y="139"/>
                  </a:cxn>
                  <a:cxn ang="0">
                    <a:pos x="42" y="137"/>
                  </a:cxn>
                  <a:cxn ang="0">
                    <a:pos x="45" y="136"/>
                  </a:cxn>
                  <a:cxn ang="0">
                    <a:pos x="47" y="135"/>
                  </a:cxn>
                  <a:cxn ang="0">
                    <a:pos x="49" y="135"/>
                  </a:cxn>
                  <a:cxn ang="0">
                    <a:pos x="54" y="133"/>
                  </a:cxn>
                  <a:cxn ang="0">
                    <a:pos x="61" y="131"/>
                  </a:cxn>
                  <a:cxn ang="0">
                    <a:pos x="71" y="129"/>
                  </a:cxn>
                  <a:cxn ang="0">
                    <a:pos x="83" y="126"/>
                  </a:cxn>
                  <a:cxn ang="0">
                    <a:pos x="95" y="122"/>
                  </a:cxn>
                  <a:cxn ang="0">
                    <a:pos x="110" y="118"/>
                  </a:cxn>
                  <a:cxn ang="0">
                    <a:pos x="126" y="113"/>
                  </a:cxn>
                  <a:cxn ang="0">
                    <a:pos x="142" y="107"/>
                  </a:cxn>
                  <a:cxn ang="0">
                    <a:pos x="159" y="101"/>
                  </a:cxn>
                  <a:cxn ang="0">
                    <a:pos x="175" y="95"/>
                  </a:cxn>
                  <a:cxn ang="0">
                    <a:pos x="191" y="88"/>
                  </a:cxn>
                  <a:cxn ang="0">
                    <a:pos x="207" y="80"/>
                  </a:cxn>
                  <a:cxn ang="0">
                    <a:pos x="221" y="72"/>
                  </a:cxn>
                  <a:cxn ang="0">
                    <a:pos x="235" y="63"/>
                  </a:cxn>
                  <a:cxn ang="0">
                    <a:pos x="246" y="54"/>
                  </a:cxn>
                </a:cxnLst>
                <a:rect l="0" t="0" r="r" b="b"/>
                <a:pathLst>
                  <a:path w="475" h="226">
                    <a:moveTo>
                      <a:pt x="246" y="54"/>
                    </a:moveTo>
                    <a:lnTo>
                      <a:pt x="268" y="36"/>
                    </a:lnTo>
                    <a:lnTo>
                      <a:pt x="291" y="22"/>
                    </a:lnTo>
                    <a:lnTo>
                      <a:pt x="313" y="10"/>
                    </a:lnTo>
                    <a:lnTo>
                      <a:pt x="336" y="4"/>
                    </a:lnTo>
                    <a:lnTo>
                      <a:pt x="359" y="0"/>
                    </a:lnTo>
                    <a:lnTo>
                      <a:pt x="381" y="1"/>
                    </a:lnTo>
                    <a:lnTo>
                      <a:pt x="403" y="7"/>
                    </a:lnTo>
                    <a:lnTo>
                      <a:pt x="423" y="19"/>
                    </a:lnTo>
                    <a:lnTo>
                      <a:pt x="442" y="35"/>
                    </a:lnTo>
                    <a:lnTo>
                      <a:pt x="458" y="53"/>
                    </a:lnTo>
                    <a:lnTo>
                      <a:pt x="469" y="74"/>
                    </a:lnTo>
                    <a:lnTo>
                      <a:pt x="475" y="97"/>
                    </a:lnTo>
                    <a:lnTo>
                      <a:pt x="474" y="119"/>
                    </a:lnTo>
                    <a:lnTo>
                      <a:pt x="463" y="141"/>
                    </a:lnTo>
                    <a:lnTo>
                      <a:pt x="442" y="160"/>
                    </a:lnTo>
                    <a:lnTo>
                      <a:pt x="408" y="179"/>
                    </a:lnTo>
                    <a:lnTo>
                      <a:pt x="388" y="187"/>
                    </a:lnTo>
                    <a:lnTo>
                      <a:pt x="366" y="192"/>
                    </a:lnTo>
                    <a:lnTo>
                      <a:pt x="342" y="199"/>
                    </a:lnTo>
                    <a:lnTo>
                      <a:pt x="317" y="204"/>
                    </a:lnTo>
                    <a:lnTo>
                      <a:pt x="292" y="209"/>
                    </a:lnTo>
                    <a:lnTo>
                      <a:pt x="268" y="212"/>
                    </a:lnTo>
                    <a:lnTo>
                      <a:pt x="244" y="216"/>
                    </a:lnTo>
                    <a:lnTo>
                      <a:pt x="220" y="218"/>
                    </a:lnTo>
                    <a:lnTo>
                      <a:pt x="197" y="220"/>
                    </a:lnTo>
                    <a:lnTo>
                      <a:pt x="176" y="222"/>
                    </a:lnTo>
                    <a:lnTo>
                      <a:pt x="156" y="224"/>
                    </a:lnTo>
                    <a:lnTo>
                      <a:pt x="139" y="225"/>
                    </a:lnTo>
                    <a:lnTo>
                      <a:pt x="124" y="225"/>
                    </a:lnTo>
                    <a:lnTo>
                      <a:pt x="112" y="226"/>
                    </a:lnTo>
                    <a:lnTo>
                      <a:pt x="104" y="226"/>
                    </a:lnTo>
                    <a:lnTo>
                      <a:pt x="100" y="226"/>
                    </a:lnTo>
                    <a:lnTo>
                      <a:pt x="89" y="225"/>
                    </a:lnTo>
                    <a:lnTo>
                      <a:pt x="69" y="222"/>
                    </a:lnTo>
                    <a:lnTo>
                      <a:pt x="46" y="217"/>
                    </a:lnTo>
                    <a:lnTo>
                      <a:pt x="23" y="209"/>
                    </a:lnTo>
                    <a:lnTo>
                      <a:pt x="5" y="198"/>
                    </a:lnTo>
                    <a:lnTo>
                      <a:pt x="0" y="183"/>
                    </a:lnTo>
                    <a:lnTo>
                      <a:pt x="9" y="164"/>
                    </a:lnTo>
                    <a:lnTo>
                      <a:pt x="39" y="141"/>
                    </a:lnTo>
                    <a:lnTo>
                      <a:pt x="41" y="139"/>
                    </a:lnTo>
                    <a:lnTo>
                      <a:pt x="42" y="137"/>
                    </a:lnTo>
                    <a:lnTo>
                      <a:pt x="45" y="136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54" y="133"/>
                    </a:lnTo>
                    <a:lnTo>
                      <a:pt x="61" y="131"/>
                    </a:lnTo>
                    <a:lnTo>
                      <a:pt x="71" y="129"/>
                    </a:lnTo>
                    <a:lnTo>
                      <a:pt x="83" y="126"/>
                    </a:lnTo>
                    <a:lnTo>
                      <a:pt x="95" y="122"/>
                    </a:lnTo>
                    <a:lnTo>
                      <a:pt x="110" y="118"/>
                    </a:lnTo>
                    <a:lnTo>
                      <a:pt x="126" y="113"/>
                    </a:lnTo>
                    <a:lnTo>
                      <a:pt x="142" y="107"/>
                    </a:lnTo>
                    <a:lnTo>
                      <a:pt x="159" y="101"/>
                    </a:lnTo>
                    <a:lnTo>
                      <a:pt x="175" y="95"/>
                    </a:lnTo>
                    <a:lnTo>
                      <a:pt x="191" y="88"/>
                    </a:lnTo>
                    <a:lnTo>
                      <a:pt x="207" y="80"/>
                    </a:lnTo>
                    <a:lnTo>
                      <a:pt x="221" y="72"/>
                    </a:lnTo>
                    <a:lnTo>
                      <a:pt x="235" y="63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7"/>
              <p:cNvSpPr>
                <a:spLocks/>
              </p:cNvSpPr>
              <p:nvPr/>
            </p:nvSpPr>
            <p:spPr bwMode="auto">
              <a:xfrm>
                <a:off x="4691" y="2573"/>
                <a:ext cx="233" cy="108"/>
              </a:xfrm>
              <a:custGeom>
                <a:avLst/>
                <a:gdLst/>
                <a:ahLst/>
                <a:cxnLst>
                  <a:cxn ang="0">
                    <a:pos x="242" y="52"/>
                  </a:cxn>
                  <a:cxn ang="0">
                    <a:pos x="264" y="34"/>
                  </a:cxn>
                  <a:cxn ang="0">
                    <a:pos x="286" y="21"/>
                  </a:cxn>
                  <a:cxn ang="0">
                    <a:pos x="308" y="9"/>
                  </a:cxn>
                  <a:cxn ang="0">
                    <a:pos x="331" y="2"/>
                  </a:cxn>
                  <a:cxn ang="0">
                    <a:pos x="353" y="0"/>
                  </a:cxn>
                  <a:cxn ang="0">
                    <a:pos x="374" y="1"/>
                  </a:cxn>
                  <a:cxn ang="0">
                    <a:pos x="396" y="7"/>
                  </a:cxn>
                  <a:cxn ang="0">
                    <a:pos x="416" y="18"/>
                  </a:cxn>
                  <a:cxn ang="0">
                    <a:pos x="434" y="33"/>
                  </a:cxn>
                  <a:cxn ang="0">
                    <a:pos x="451" y="51"/>
                  </a:cxn>
                  <a:cxn ang="0">
                    <a:pos x="462" y="71"/>
                  </a:cxn>
                  <a:cxn ang="0">
                    <a:pos x="467" y="92"/>
                  </a:cxn>
                  <a:cxn ang="0">
                    <a:pos x="464" y="113"/>
                  </a:cxn>
                  <a:cxn ang="0">
                    <a:pos x="454" y="133"/>
                  </a:cxn>
                  <a:cxn ang="0">
                    <a:pos x="432" y="152"/>
                  </a:cxn>
                  <a:cxn ang="0">
                    <a:pos x="400" y="169"/>
                  </a:cxn>
                  <a:cxn ang="0">
                    <a:pos x="379" y="176"/>
                  </a:cxn>
                  <a:cxn ang="0">
                    <a:pos x="357" y="183"/>
                  </a:cxn>
                  <a:cxn ang="0">
                    <a:pos x="334" y="189"/>
                  </a:cxn>
                  <a:cxn ang="0">
                    <a:pos x="311" y="195"/>
                  </a:cxn>
                  <a:cxn ang="0">
                    <a:pos x="287" y="198"/>
                  </a:cxn>
                  <a:cxn ang="0">
                    <a:pos x="263" y="203"/>
                  </a:cxn>
                  <a:cxn ang="0">
                    <a:pos x="239" y="206"/>
                  </a:cxn>
                  <a:cxn ang="0">
                    <a:pos x="216" y="208"/>
                  </a:cxn>
                  <a:cxn ang="0">
                    <a:pos x="194" y="211"/>
                  </a:cxn>
                  <a:cxn ang="0">
                    <a:pos x="173" y="213"/>
                  </a:cxn>
                  <a:cxn ang="0">
                    <a:pos x="155" y="214"/>
                  </a:cxn>
                  <a:cxn ang="0">
                    <a:pos x="137" y="215"/>
                  </a:cxn>
                  <a:cxn ang="0">
                    <a:pos x="123" y="215"/>
                  </a:cxn>
                  <a:cxn ang="0">
                    <a:pos x="112" y="216"/>
                  </a:cxn>
                  <a:cxn ang="0">
                    <a:pos x="104" y="216"/>
                  </a:cxn>
                  <a:cxn ang="0">
                    <a:pos x="99" y="216"/>
                  </a:cxn>
                  <a:cxn ang="0">
                    <a:pos x="89" y="215"/>
                  </a:cxn>
                  <a:cxn ang="0">
                    <a:pos x="69" y="213"/>
                  </a:cxn>
                  <a:cxn ang="0">
                    <a:pos x="45" y="208"/>
                  </a:cxn>
                  <a:cxn ang="0">
                    <a:pos x="23" y="201"/>
                  </a:cxn>
                  <a:cxn ang="0">
                    <a:pos x="6" y="190"/>
                  </a:cxn>
                  <a:cxn ang="0">
                    <a:pos x="0" y="176"/>
                  </a:cxn>
                  <a:cxn ang="0">
                    <a:pos x="9" y="158"/>
                  </a:cxn>
                  <a:cxn ang="0">
                    <a:pos x="39" y="135"/>
                  </a:cxn>
                  <a:cxn ang="0">
                    <a:pos x="42" y="133"/>
                  </a:cxn>
                  <a:cxn ang="0">
                    <a:pos x="43" y="132"/>
                  </a:cxn>
                  <a:cxn ang="0">
                    <a:pos x="45" y="131"/>
                  </a:cxn>
                  <a:cxn ang="0">
                    <a:pos x="47" y="130"/>
                  </a:cxn>
                  <a:cxn ang="0">
                    <a:pos x="50" y="130"/>
                  </a:cxn>
                  <a:cxn ang="0">
                    <a:pos x="54" y="129"/>
                  </a:cxn>
                  <a:cxn ang="0">
                    <a:pos x="62" y="127"/>
                  </a:cxn>
                  <a:cxn ang="0">
                    <a:pos x="72" y="124"/>
                  </a:cxn>
                  <a:cxn ang="0">
                    <a:pos x="83" y="121"/>
                  </a:cxn>
                  <a:cxn ang="0">
                    <a:pos x="97" y="117"/>
                  </a:cxn>
                  <a:cxn ang="0">
                    <a:pos x="111" y="113"/>
                  </a:cxn>
                  <a:cxn ang="0">
                    <a:pos x="126" y="108"/>
                  </a:cxn>
                  <a:cxn ang="0">
                    <a:pos x="142" y="104"/>
                  </a:cxn>
                  <a:cxn ang="0">
                    <a:pos x="157" y="98"/>
                  </a:cxn>
                  <a:cxn ang="0">
                    <a:pos x="173" y="91"/>
                  </a:cxn>
                  <a:cxn ang="0">
                    <a:pos x="189" y="84"/>
                  </a:cxn>
                  <a:cxn ang="0">
                    <a:pos x="204" y="77"/>
                  </a:cxn>
                  <a:cxn ang="0">
                    <a:pos x="218" y="69"/>
                  </a:cxn>
                  <a:cxn ang="0">
                    <a:pos x="231" y="61"/>
                  </a:cxn>
                  <a:cxn ang="0">
                    <a:pos x="242" y="52"/>
                  </a:cxn>
                </a:cxnLst>
                <a:rect l="0" t="0" r="r" b="b"/>
                <a:pathLst>
                  <a:path w="467" h="216">
                    <a:moveTo>
                      <a:pt x="242" y="52"/>
                    </a:moveTo>
                    <a:lnTo>
                      <a:pt x="264" y="34"/>
                    </a:lnTo>
                    <a:lnTo>
                      <a:pt x="286" y="21"/>
                    </a:lnTo>
                    <a:lnTo>
                      <a:pt x="308" y="9"/>
                    </a:lnTo>
                    <a:lnTo>
                      <a:pt x="331" y="2"/>
                    </a:lnTo>
                    <a:lnTo>
                      <a:pt x="353" y="0"/>
                    </a:lnTo>
                    <a:lnTo>
                      <a:pt x="374" y="1"/>
                    </a:lnTo>
                    <a:lnTo>
                      <a:pt x="396" y="7"/>
                    </a:lnTo>
                    <a:lnTo>
                      <a:pt x="416" y="18"/>
                    </a:lnTo>
                    <a:lnTo>
                      <a:pt x="434" y="33"/>
                    </a:lnTo>
                    <a:lnTo>
                      <a:pt x="451" y="51"/>
                    </a:lnTo>
                    <a:lnTo>
                      <a:pt x="462" y="71"/>
                    </a:lnTo>
                    <a:lnTo>
                      <a:pt x="467" y="92"/>
                    </a:lnTo>
                    <a:lnTo>
                      <a:pt x="464" y="113"/>
                    </a:lnTo>
                    <a:lnTo>
                      <a:pt x="454" y="133"/>
                    </a:lnTo>
                    <a:lnTo>
                      <a:pt x="432" y="152"/>
                    </a:lnTo>
                    <a:lnTo>
                      <a:pt x="400" y="169"/>
                    </a:lnTo>
                    <a:lnTo>
                      <a:pt x="379" y="176"/>
                    </a:lnTo>
                    <a:lnTo>
                      <a:pt x="357" y="183"/>
                    </a:lnTo>
                    <a:lnTo>
                      <a:pt x="334" y="189"/>
                    </a:lnTo>
                    <a:lnTo>
                      <a:pt x="311" y="195"/>
                    </a:lnTo>
                    <a:lnTo>
                      <a:pt x="287" y="198"/>
                    </a:lnTo>
                    <a:lnTo>
                      <a:pt x="263" y="203"/>
                    </a:lnTo>
                    <a:lnTo>
                      <a:pt x="239" y="206"/>
                    </a:lnTo>
                    <a:lnTo>
                      <a:pt x="216" y="208"/>
                    </a:lnTo>
                    <a:lnTo>
                      <a:pt x="194" y="211"/>
                    </a:lnTo>
                    <a:lnTo>
                      <a:pt x="173" y="213"/>
                    </a:lnTo>
                    <a:lnTo>
                      <a:pt x="155" y="214"/>
                    </a:lnTo>
                    <a:lnTo>
                      <a:pt x="137" y="215"/>
                    </a:lnTo>
                    <a:lnTo>
                      <a:pt x="123" y="215"/>
                    </a:lnTo>
                    <a:lnTo>
                      <a:pt x="112" y="216"/>
                    </a:lnTo>
                    <a:lnTo>
                      <a:pt x="104" y="216"/>
                    </a:lnTo>
                    <a:lnTo>
                      <a:pt x="99" y="216"/>
                    </a:lnTo>
                    <a:lnTo>
                      <a:pt x="89" y="215"/>
                    </a:lnTo>
                    <a:lnTo>
                      <a:pt x="69" y="213"/>
                    </a:lnTo>
                    <a:lnTo>
                      <a:pt x="45" y="208"/>
                    </a:lnTo>
                    <a:lnTo>
                      <a:pt x="23" y="201"/>
                    </a:lnTo>
                    <a:lnTo>
                      <a:pt x="6" y="190"/>
                    </a:lnTo>
                    <a:lnTo>
                      <a:pt x="0" y="176"/>
                    </a:lnTo>
                    <a:lnTo>
                      <a:pt x="9" y="158"/>
                    </a:lnTo>
                    <a:lnTo>
                      <a:pt x="39" y="135"/>
                    </a:lnTo>
                    <a:lnTo>
                      <a:pt x="42" y="133"/>
                    </a:lnTo>
                    <a:lnTo>
                      <a:pt x="43" y="132"/>
                    </a:lnTo>
                    <a:lnTo>
                      <a:pt x="45" y="131"/>
                    </a:lnTo>
                    <a:lnTo>
                      <a:pt x="47" y="130"/>
                    </a:lnTo>
                    <a:lnTo>
                      <a:pt x="50" y="130"/>
                    </a:lnTo>
                    <a:lnTo>
                      <a:pt x="54" y="129"/>
                    </a:lnTo>
                    <a:lnTo>
                      <a:pt x="62" y="127"/>
                    </a:lnTo>
                    <a:lnTo>
                      <a:pt x="72" y="124"/>
                    </a:lnTo>
                    <a:lnTo>
                      <a:pt x="83" y="121"/>
                    </a:lnTo>
                    <a:lnTo>
                      <a:pt x="97" y="117"/>
                    </a:lnTo>
                    <a:lnTo>
                      <a:pt x="111" y="113"/>
                    </a:lnTo>
                    <a:lnTo>
                      <a:pt x="126" y="108"/>
                    </a:lnTo>
                    <a:lnTo>
                      <a:pt x="142" y="104"/>
                    </a:lnTo>
                    <a:lnTo>
                      <a:pt x="157" y="98"/>
                    </a:lnTo>
                    <a:lnTo>
                      <a:pt x="173" y="91"/>
                    </a:lnTo>
                    <a:lnTo>
                      <a:pt x="189" y="84"/>
                    </a:lnTo>
                    <a:lnTo>
                      <a:pt x="204" y="77"/>
                    </a:lnTo>
                    <a:lnTo>
                      <a:pt x="218" y="69"/>
                    </a:lnTo>
                    <a:lnTo>
                      <a:pt x="231" y="61"/>
                    </a:lnTo>
                    <a:lnTo>
                      <a:pt x="242" y="5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8"/>
              <p:cNvSpPr>
                <a:spLocks/>
              </p:cNvSpPr>
              <p:nvPr/>
            </p:nvSpPr>
            <p:spPr bwMode="auto">
              <a:xfrm>
                <a:off x="4694" y="2575"/>
                <a:ext cx="228" cy="103"/>
              </a:xfrm>
              <a:custGeom>
                <a:avLst/>
                <a:gdLst/>
                <a:ahLst/>
                <a:cxnLst>
                  <a:cxn ang="0">
                    <a:pos x="237" y="50"/>
                  </a:cxn>
                  <a:cxn ang="0">
                    <a:pos x="258" y="34"/>
                  </a:cxn>
                  <a:cxn ang="0">
                    <a:pos x="280" y="20"/>
                  </a:cxn>
                  <a:cxn ang="0">
                    <a:pos x="302" y="10"/>
                  </a:cxn>
                  <a:cxn ang="0">
                    <a:pos x="325" y="3"/>
                  </a:cxn>
                  <a:cxn ang="0">
                    <a:pos x="345" y="0"/>
                  </a:cxn>
                  <a:cxn ang="0">
                    <a:pos x="367" y="2"/>
                  </a:cxn>
                  <a:cxn ang="0">
                    <a:pos x="388" y="7"/>
                  </a:cxn>
                  <a:cxn ang="0">
                    <a:pos x="408" y="18"/>
                  </a:cxn>
                  <a:cxn ang="0">
                    <a:pos x="426" y="32"/>
                  </a:cxn>
                  <a:cxn ang="0">
                    <a:pos x="441" y="49"/>
                  </a:cxn>
                  <a:cxn ang="0">
                    <a:pos x="451" y="67"/>
                  </a:cxn>
                  <a:cxn ang="0">
                    <a:pos x="456" y="87"/>
                  </a:cxn>
                  <a:cxn ang="0">
                    <a:pos x="454" y="108"/>
                  </a:cxn>
                  <a:cxn ang="0">
                    <a:pos x="442" y="127"/>
                  </a:cxn>
                  <a:cxn ang="0">
                    <a:pos x="421" y="146"/>
                  </a:cxn>
                  <a:cxn ang="0">
                    <a:pos x="389" y="162"/>
                  </a:cxn>
                  <a:cxn ang="0">
                    <a:pos x="370" y="169"/>
                  </a:cxn>
                  <a:cxn ang="0">
                    <a:pos x="348" y="174"/>
                  </a:cxn>
                  <a:cxn ang="0">
                    <a:pos x="326" y="180"/>
                  </a:cxn>
                  <a:cxn ang="0">
                    <a:pos x="302" y="185"/>
                  </a:cxn>
                  <a:cxn ang="0">
                    <a:pos x="279" y="189"/>
                  </a:cxn>
                  <a:cxn ang="0">
                    <a:pos x="256" y="193"/>
                  </a:cxn>
                  <a:cxn ang="0">
                    <a:pos x="233" y="196"/>
                  </a:cxn>
                  <a:cxn ang="0">
                    <a:pos x="210" y="199"/>
                  </a:cxn>
                  <a:cxn ang="0">
                    <a:pos x="189" y="201"/>
                  </a:cxn>
                  <a:cxn ang="0">
                    <a:pos x="168" y="203"/>
                  </a:cxn>
                  <a:cxn ang="0">
                    <a:pos x="151" y="204"/>
                  </a:cxn>
                  <a:cxn ang="0">
                    <a:pos x="135" y="206"/>
                  </a:cxn>
                  <a:cxn ang="0">
                    <a:pos x="121" y="206"/>
                  </a:cxn>
                  <a:cxn ang="0">
                    <a:pos x="109" y="207"/>
                  </a:cxn>
                  <a:cxn ang="0">
                    <a:pos x="102" y="207"/>
                  </a:cxn>
                  <a:cxn ang="0">
                    <a:pos x="98" y="207"/>
                  </a:cxn>
                  <a:cxn ang="0">
                    <a:pos x="87" y="206"/>
                  </a:cxn>
                  <a:cxn ang="0">
                    <a:pos x="68" y="204"/>
                  </a:cxn>
                  <a:cxn ang="0">
                    <a:pos x="45" y="200"/>
                  </a:cxn>
                  <a:cxn ang="0">
                    <a:pos x="23" y="193"/>
                  </a:cxn>
                  <a:cxn ang="0">
                    <a:pos x="6" y="184"/>
                  </a:cxn>
                  <a:cxn ang="0">
                    <a:pos x="0" y="170"/>
                  </a:cxn>
                  <a:cxn ang="0">
                    <a:pos x="9" y="153"/>
                  </a:cxn>
                  <a:cxn ang="0">
                    <a:pos x="39" y="129"/>
                  </a:cxn>
                  <a:cxn ang="0">
                    <a:pos x="41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46" y="126"/>
                  </a:cxn>
                  <a:cxn ang="0">
                    <a:pos x="48" y="125"/>
                  </a:cxn>
                  <a:cxn ang="0">
                    <a:pos x="54" y="124"/>
                  </a:cxn>
                  <a:cxn ang="0">
                    <a:pos x="61" y="123"/>
                  </a:cxn>
                  <a:cxn ang="0">
                    <a:pos x="70" y="119"/>
                  </a:cxn>
                  <a:cxn ang="0">
                    <a:pos x="82" y="117"/>
                  </a:cxn>
                  <a:cxn ang="0">
                    <a:pos x="94" y="113"/>
                  </a:cxn>
                  <a:cxn ang="0">
                    <a:pos x="108" y="109"/>
                  </a:cxn>
                  <a:cxn ang="0">
                    <a:pos x="123" y="104"/>
                  </a:cxn>
                  <a:cxn ang="0">
                    <a:pos x="139" y="100"/>
                  </a:cxn>
                  <a:cxn ang="0">
                    <a:pos x="154" y="94"/>
                  </a:cxn>
                  <a:cxn ang="0">
                    <a:pos x="170" y="88"/>
                  </a:cxn>
                  <a:cxn ang="0">
                    <a:pos x="185" y="81"/>
                  </a:cxn>
                  <a:cxn ang="0">
                    <a:pos x="200" y="74"/>
                  </a:cxn>
                  <a:cxn ang="0">
                    <a:pos x="214" y="66"/>
                  </a:cxn>
                  <a:cxn ang="0">
                    <a:pos x="226" y="58"/>
                  </a:cxn>
                  <a:cxn ang="0">
                    <a:pos x="237" y="50"/>
                  </a:cxn>
                </a:cxnLst>
                <a:rect l="0" t="0" r="r" b="b"/>
                <a:pathLst>
                  <a:path w="456" h="207">
                    <a:moveTo>
                      <a:pt x="237" y="50"/>
                    </a:moveTo>
                    <a:lnTo>
                      <a:pt x="258" y="34"/>
                    </a:lnTo>
                    <a:lnTo>
                      <a:pt x="280" y="20"/>
                    </a:lnTo>
                    <a:lnTo>
                      <a:pt x="302" y="10"/>
                    </a:lnTo>
                    <a:lnTo>
                      <a:pt x="325" y="3"/>
                    </a:lnTo>
                    <a:lnTo>
                      <a:pt x="345" y="0"/>
                    </a:lnTo>
                    <a:lnTo>
                      <a:pt x="367" y="2"/>
                    </a:lnTo>
                    <a:lnTo>
                      <a:pt x="388" y="7"/>
                    </a:lnTo>
                    <a:lnTo>
                      <a:pt x="408" y="18"/>
                    </a:lnTo>
                    <a:lnTo>
                      <a:pt x="426" y="32"/>
                    </a:lnTo>
                    <a:lnTo>
                      <a:pt x="441" y="49"/>
                    </a:lnTo>
                    <a:lnTo>
                      <a:pt x="451" y="67"/>
                    </a:lnTo>
                    <a:lnTo>
                      <a:pt x="456" y="87"/>
                    </a:lnTo>
                    <a:lnTo>
                      <a:pt x="454" y="108"/>
                    </a:lnTo>
                    <a:lnTo>
                      <a:pt x="442" y="127"/>
                    </a:lnTo>
                    <a:lnTo>
                      <a:pt x="421" y="146"/>
                    </a:lnTo>
                    <a:lnTo>
                      <a:pt x="389" y="162"/>
                    </a:lnTo>
                    <a:lnTo>
                      <a:pt x="370" y="169"/>
                    </a:lnTo>
                    <a:lnTo>
                      <a:pt x="348" y="174"/>
                    </a:lnTo>
                    <a:lnTo>
                      <a:pt x="326" y="180"/>
                    </a:lnTo>
                    <a:lnTo>
                      <a:pt x="302" y="185"/>
                    </a:lnTo>
                    <a:lnTo>
                      <a:pt x="279" y="189"/>
                    </a:lnTo>
                    <a:lnTo>
                      <a:pt x="256" y="193"/>
                    </a:lnTo>
                    <a:lnTo>
                      <a:pt x="233" y="196"/>
                    </a:lnTo>
                    <a:lnTo>
                      <a:pt x="210" y="199"/>
                    </a:lnTo>
                    <a:lnTo>
                      <a:pt x="189" y="201"/>
                    </a:lnTo>
                    <a:lnTo>
                      <a:pt x="168" y="203"/>
                    </a:lnTo>
                    <a:lnTo>
                      <a:pt x="151" y="204"/>
                    </a:lnTo>
                    <a:lnTo>
                      <a:pt x="135" y="206"/>
                    </a:lnTo>
                    <a:lnTo>
                      <a:pt x="121" y="206"/>
                    </a:lnTo>
                    <a:lnTo>
                      <a:pt x="109" y="207"/>
                    </a:lnTo>
                    <a:lnTo>
                      <a:pt x="102" y="207"/>
                    </a:lnTo>
                    <a:lnTo>
                      <a:pt x="98" y="207"/>
                    </a:lnTo>
                    <a:lnTo>
                      <a:pt x="87" y="206"/>
                    </a:lnTo>
                    <a:lnTo>
                      <a:pt x="68" y="204"/>
                    </a:lnTo>
                    <a:lnTo>
                      <a:pt x="45" y="200"/>
                    </a:lnTo>
                    <a:lnTo>
                      <a:pt x="23" y="193"/>
                    </a:lnTo>
                    <a:lnTo>
                      <a:pt x="6" y="184"/>
                    </a:lnTo>
                    <a:lnTo>
                      <a:pt x="0" y="170"/>
                    </a:lnTo>
                    <a:lnTo>
                      <a:pt x="9" y="153"/>
                    </a:lnTo>
                    <a:lnTo>
                      <a:pt x="39" y="129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46" y="126"/>
                    </a:lnTo>
                    <a:lnTo>
                      <a:pt x="48" y="125"/>
                    </a:lnTo>
                    <a:lnTo>
                      <a:pt x="54" y="124"/>
                    </a:lnTo>
                    <a:lnTo>
                      <a:pt x="61" y="123"/>
                    </a:lnTo>
                    <a:lnTo>
                      <a:pt x="70" y="119"/>
                    </a:lnTo>
                    <a:lnTo>
                      <a:pt x="82" y="117"/>
                    </a:lnTo>
                    <a:lnTo>
                      <a:pt x="94" y="113"/>
                    </a:lnTo>
                    <a:lnTo>
                      <a:pt x="108" y="109"/>
                    </a:lnTo>
                    <a:lnTo>
                      <a:pt x="123" y="104"/>
                    </a:lnTo>
                    <a:lnTo>
                      <a:pt x="139" y="100"/>
                    </a:lnTo>
                    <a:lnTo>
                      <a:pt x="154" y="94"/>
                    </a:lnTo>
                    <a:lnTo>
                      <a:pt x="170" y="88"/>
                    </a:lnTo>
                    <a:lnTo>
                      <a:pt x="185" y="81"/>
                    </a:lnTo>
                    <a:lnTo>
                      <a:pt x="200" y="74"/>
                    </a:lnTo>
                    <a:lnTo>
                      <a:pt x="214" y="66"/>
                    </a:lnTo>
                    <a:lnTo>
                      <a:pt x="226" y="58"/>
                    </a:lnTo>
                    <a:lnTo>
                      <a:pt x="237" y="50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9"/>
              <p:cNvSpPr>
                <a:spLocks/>
              </p:cNvSpPr>
              <p:nvPr/>
            </p:nvSpPr>
            <p:spPr bwMode="auto">
              <a:xfrm>
                <a:off x="4697" y="2578"/>
                <a:ext cx="223" cy="99"/>
              </a:xfrm>
              <a:custGeom>
                <a:avLst/>
                <a:gdLst/>
                <a:ahLst/>
                <a:cxnLst>
                  <a:cxn ang="0">
                    <a:pos x="232" y="49"/>
                  </a:cxn>
                  <a:cxn ang="0">
                    <a:pos x="253" y="32"/>
                  </a:cxn>
                  <a:cxn ang="0">
                    <a:pos x="274" y="20"/>
                  </a:cxn>
                  <a:cxn ang="0">
                    <a:pos x="296" y="11"/>
                  </a:cxn>
                  <a:cxn ang="0">
                    <a:pos x="318" y="4"/>
                  </a:cxn>
                  <a:cxn ang="0">
                    <a:pos x="338" y="0"/>
                  </a:cxn>
                  <a:cxn ang="0">
                    <a:pos x="360" y="1"/>
                  </a:cxn>
                  <a:cxn ang="0">
                    <a:pos x="381" y="7"/>
                  </a:cxn>
                  <a:cxn ang="0">
                    <a:pos x="400" y="16"/>
                  </a:cxn>
                  <a:cxn ang="0">
                    <a:pos x="418" y="30"/>
                  </a:cxn>
                  <a:cxn ang="0">
                    <a:pos x="433" y="46"/>
                  </a:cxn>
                  <a:cxn ang="0">
                    <a:pos x="442" y="64"/>
                  </a:cxn>
                  <a:cxn ang="0">
                    <a:pos x="445" y="82"/>
                  </a:cxn>
                  <a:cxn ang="0">
                    <a:pos x="442" y="102"/>
                  </a:cxn>
                  <a:cxn ang="0">
                    <a:pos x="430" y="120"/>
                  </a:cxn>
                  <a:cxn ang="0">
                    <a:pos x="410" y="137"/>
                  </a:cxn>
                  <a:cxn ang="0">
                    <a:pos x="377" y="152"/>
                  </a:cxn>
                  <a:cxn ang="0">
                    <a:pos x="358" y="159"/>
                  </a:cxn>
                  <a:cxn ang="0">
                    <a:pos x="337" y="165"/>
                  </a:cxn>
                  <a:cxn ang="0">
                    <a:pos x="315" y="171"/>
                  </a:cxn>
                  <a:cxn ang="0">
                    <a:pos x="293" y="175"/>
                  </a:cxn>
                  <a:cxn ang="0">
                    <a:pos x="270" y="180"/>
                  </a:cxn>
                  <a:cxn ang="0">
                    <a:pos x="247" y="183"/>
                  </a:cxn>
                  <a:cxn ang="0">
                    <a:pos x="225" y="187"/>
                  </a:cxn>
                  <a:cxn ang="0">
                    <a:pos x="204" y="189"/>
                  </a:cxn>
                  <a:cxn ang="0">
                    <a:pos x="183" y="191"/>
                  </a:cxn>
                  <a:cxn ang="0">
                    <a:pos x="163" y="193"/>
                  </a:cxn>
                  <a:cxn ang="0">
                    <a:pos x="146" y="195"/>
                  </a:cxn>
                  <a:cxn ang="0">
                    <a:pos x="131" y="196"/>
                  </a:cxn>
                  <a:cxn ang="0">
                    <a:pos x="117" y="196"/>
                  </a:cxn>
                  <a:cxn ang="0">
                    <a:pos x="107" y="197"/>
                  </a:cxn>
                  <a:cxn ang="0">
                    <a:pos x="100" y="197"/>
                  </a:cxn>
                  <a:cxn ang="0">
                    <a:pos x="95" y="197"/>
                  </a:cxn>
                  <a:cxn ang="0">
                    <a:pos x="85" y="197"/>
                  </a:cxn>
                  <a:cxn ang="0">
                    <a:pos x="65" y="195"/>
                  </a:cxn>
                  <a:cxn ang="0">
                    <a:pos x="43" y="191"/>
                  </a:cxn>
                  <a:cxn ang="0">
                    <a:pos x="22" y="185"/>
                  </a:cxn>
                  <a:cxn ang="0">
                    <a:pos x="5" y="175"/>
                  </a:cxn>
                  <a:cxn ang="0">
                    <a:pos x="0" y="163"/>
                  </a:cxn>
                  <a:cxn ang="0">
                    <a:pos x="9" y="145"/>
                  </a:cxn>
                  <a:cxn ang="0">
                    <a:pos x="39" y="123"/>
                  </a:cxn>
                  <a:cxn ang="0">
                    <a:pos x="40" y="123"/>
                  </a:cxn>
                  <a:cxn ang="0">
                    <a:pos x="42" y="122"/>
                  </a:cxn>
                  <a:cxn ang="0">
                    <a:pos x="43" y="121"/>
                  </a:cxn>
                  <a:cxn ang="0">
                    <a:pos x="45" y="120"/>
                  </a:cxn>
                  <a:cxn ang="0">
                    <a:pos x="47" y="119"/>
                  </a:cxn>
                  <a:cxn ang="0">
                    <a:pos x="53" y="118"/>
                  </a:cxn>
                  <a:cxn ang="0">
                    <a:pos x="60" y="117"/>
                  </a:cxn>
                  <a:cxn ang="0">
                    <a:pos x="70" y="114"/>
                  </a:cxn>
                  <a:cxn ang="0">
                    <a:pos x="80" y="111"/>
                  </a:cxn>
                  <a:cxn ang="0">
                    <a:pos x="93" y="109"/>
                  </a:cxn>
                  <a:cxn ang="0">
                    <a:pos x="107" y="104"/>
                  </a:cxn>
                  <a:cxn ang="0">
                    <a:pos x="122" y="99"/>
                  </a:cxn>
                  <a:cxn ang="0">
                    <a:pos x="137" y="95"/>
                  </a:cxn>
                  <a:cxn ang="0">
                    <a:pos x="152" y="90"/>
                  </a:cxn>
                  <a:cxn ang="0">
                    <a:pos x="167" y="84"/>
                  </a:cxn>
                  <a:cxn ang="0">
                    <a:pos x="182" y="77"/>
                  </a:cxn>
                  <a:cxn ang="0">
                    <a:pos x="196" y="72"/>
                  </a:cxn>
                  <a:cxn ang="0">
                    <a:pos x="209" y="64"/>
                  </a:cxn>
                  <a:cxn ang="0">
                    <a:pos x="222" y="57"/>
                  </a:cxn>
                  <a:cxn ang="0">
                    <a:pos x="232" y="49"/>
                  </a:cxn>
                </a:cxnLst>
                <a:rect l="0" t="0" r="r" b="b"/>
                <a:pathLst>
                  <a:path w="445" h="197">
                    <a:moveTo>
                      <a:pt x="232" y="49"/>
                    </a:moveTo>
                    <a:lnTo>
                      <a:pt x="253" y="32"/>
                    </a:lnTo>
                    <a:lnTo>
                      <a:pt x="274" y="20"/>
                    </a:lnTo>
                    <a:lnTo>
                      <a:pt x="296" y="11"/>
                    </a:lnTo>
                    <a:lnTo>
                      <a:pt x="318" y="4"/>
                    </a:lnTo>
                    <a:lnTo>
                      <a:pt x="338" y="0"/>
                    </a:lnTo>
                    <a:lnTo>
                      <a:pt x="360" y="1"/>
                    </a:lnTo>
                    <a:lnTo>
                      <a:pt x="381" y="7"/>
                    </a:lnTo>
                    <a:lnTo>
                      <a:pt x="400" y="16"/>
                    </a:lnTo>
                    <a:lnTo>
                      <a:pt x="418" y="30"/>
                    </a:lnTo>
                    <a:lnTo>
                      <a:pt x="433" y="46"/>
                    </a:lnTo>
                    <a:lnTo>
                      <a:pt x="442" y="64"/>
                    </a:lnTo>
                    <a:lnTo>
                      <a:pt x="445" y="82"/>
                    </a:lnTo>
                    <a:lnTo>
                      <a:pt x="442" y="102"/>
                    </a:lnTo>
                    <a:lnTo>
                      <a:pt x="430" y="120"/>
                    </a:lnTo>
                    <a:lnTo>
                      <a:pt x="410" y="137"/>
                    </a:lnTo>
                    <a:lnTo>
                      <a:pt x="377" y="152"/>
                    </a:lnTo>
                    <a:lnTo>
                      <a:pt x="358" y="159"/>
                    </a:lnTo>
                    <a:lnTo>
                      <a:pt x="337" y="165"/>
                    </a:lnTo>
                    <a:lnTo>
                      <a:pt x="315" y="171"/>
                    </a:lnTo>
                    <a:lnTo>
                      <a:pt x="293" y="175"/>
                    </a:lnTo>
                    <a:lnTo>
                      <a:pt x="270" y="180"/>
                    </a:lnTo>
                    <a:lnTo>
                      <a:pt x="247" y="183"/>
                    </a:lnTo>
                    <a:lnTo>
                      <a:pt x="225" y="187"/>
                    </a:lnTo>
                    <a:lnTo>
                      <a:pt x="204" y="189"/>
                    </a:lnTo>
                    <a:lnTo>
                      <a:pt x="183" y="191"/>
                    </a:lnTo>
                    <a:lnTo>
                      <a:pt x="163" y="193"/>
                    </a:lnTo>
                    <a:lnTo>
                      <a:pt x="146" y="195"/>
                    </a:lnTo>
                    <a:lnTo>
                      <a:pt x="131" y="196"/>
                    </a:lnTo>
                    <a:lnTo>
                      <a:pt x="117" y="196"/>
                    </a:lnTo>
                    <a:lnTo>
                      <a:pt x="107" y="197"/>
                    </a:lnTo>
                    <a:lnTo>
                      <a:pt x="100" y="197"/>
                    </a:lnTo>
                    <a:lnTo>
                      <a:pt x="95" y="197"/>
                    </a:lnTo>
                    <a:lnTo>
                      <a:pt x="85" y="197"/>
                    </a:lnTo>
                    <a:lnTo>
                      <a:pt x="65" y="195"/>
                    </a:lnTo>
                    <a:lnTo>
                      <a:pt x="43" y="191"/>
                    </a:lnTo>
                    <a:lnTo>
                      <a:pt x="22" y="185"/>
                    </a:lnTo>
                    <a:lnTo>
                      <a:pt x="5" y="175"/>
                    </a:lnTo>
                    <a:lnTo>
                      <a:pt x="0" y="163"/>
                    </a:lnTo>
                    <a:lnTo>
                      <a:pt x="9" y="145"/>
                    </a:lnTo>
                    <a:lnTo>
                      <a:pt x="39" y="123"/>
                    </a:lnTo>
                    <a:lnTo>
                      <a:pt x="40" y="123"/>
                    </a:lnTo>
                    <a:lnTo>
                      <a:pt x="42" y="122"/>
                    </a:lnTo>
                    <a:lnTo>
                      <a:pt x="43" y="121"/>
                    </a:lnTo>
                    <a:lnTo>
                      <a:pt x="45" y="120"/>
                    </a:lnTo>
                    <a:lnTo>
                      <a:pt x="47" y="119"/>
                    </a:lnTo>
                    <a:lnTo>
                      <a:pt x="53" y="118"/>
                    </a:lnTo>
                    <a:lnTo>
                      <a:pt x="60" y="117"/>
                    </a:lnTo>
                    <a:lnTo>
                      <a:pt x="70" y="114"/>
                    </a:lnTo>
                    <a:lnTo>
                      <a:pt x="80" y="111"/>
                    </a:lnTo>
                    <a:lnTo>
                      <a:pt x="93" y="109"/>
                    </a:lnTo>
                    <a:lnTo>
                      <a:pt x="107" y="104"/>
                    </a:lnTo>
                    <a:lnTo>
                      <a:pt x="122" y="99"/>
                    </a:lnTo>
                    <a:lnTo>
                      <a:pt x="137" y="95"/>
                    </a:lnTo>
                    <a:lnTo>
                      <a:pt x="152" y="90"/>
                    </a:lnTo>
                    <a:lnTo>
                      <a:pt x="167" y="84"/>
                    </a:lnTo>
                    <a:lnTo>
                      <a:pt x="182" y="77"/>
                    </a:lnTo>
                    <a:lnTo>
                      <a:pt x="196" y="72"/>
                    </a:lnTo>
                    <a:lnTo>
                      <a:pt x="209" y="64"/>
                    </a:lnTo>
                    <a:lnTo>
                      <a:pt x="222" y="57"/>
                    </a:lnTo>
                    <a:lnTo>
                      <a:pt x="232" y="49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0"/>
              <p:cNvSpPr>
                <a:spLocks/>
              </p:cNvSpPr>
              <p:nvPr/>
            </p:nvSpPr>
            <p:spPr bwMode="auto">
              <a:xfrm>
                <a:off x="4700" y="2581"/>
                <a:ext cx="217" cy="93"/>
              </a:xfrm>
              <a:custGeom>
                <a:avLst/>
                <a:gdLst/>
                <a:ahLst/>
                <a:cxnLst>
                  <a:cxn ang="0">
                    <a:pos x="229" y="46"/>
                  </a:cxn>
                  <a:cxn ang="0">
                    <a:pos x="249" y="31"/>
                  </a:cxn>
                  <a:cxn ang="0">
                    <a:pos x="270" y="18"/>
                  </a:cxn>
                  <a:cxn ang="0">
                    <a:pos x="291" y="9"/>
                  </a:cxn>
                  <a:cxn ang="0">
                    <a:pos x="311" y="2"/>
                  </a:cxn>
                  <a:cxn ang="0">
                    <a:pos x="333" y="0"/>
                  </a:cxn>
                  <a:cxn ang="0">
                    <a:pos x="354" y="1"/>
                  </a:cxn>
                  <a:cxn ang="0">
                    <a:pos x="374" y="6"/>
                  </a:cxn>
                  <a:cxn ang="0">
                    <a:pos x="393" y="15"/>
                  </a:cxn>
                  <a:cxn ang="0">
                    <a:pos x="410" y="28"/>
                  </a:cxn>
                  <a:cxn ang="0">
                    <a:pos x="424" y="43"/>
                  </a:cxn>
                  <a:cxn ang="0">
                    <a:pos x="434" y="60"/>
                  </a:cxn>
                  <a:cxn ang="0">
                    <a:pos x="436" y="77"/>
                  </a:cxn>
                  <a:cxn ang="0">
                    <a:pos x="432" y="96"/>
                  </a:cxn>
                  <a:cxn ang="0">
                    <a:pos x="421" y="113"/>
                  </a:cxn>
                  <a:cxn ang="0">
                    <a:pos x="399" y="129"/>
                  </a:cxn>
                  <a:cxn ang="0">
                    <a:pos x="368" y="144"/>
                  </a:cxn>
                  <a:cxn ang="0">
                    <a:pos x="348" y="151"/>
                  </a:cxn>
                  <a:cxn ang="0">
                    <a:pos x="329" y="157"/>
                  </a:cxn>
                  <a:cxn ang="0">
                    <a:pos x="307" y="161"/>
                  </a:cxn>
                  <a:cxn ang="0">
                    <a:pos x="286" y="166"/>
                  </a:cxn>
                  <a:cxn ang="0">
                    <a:pos x="263" y="170"/>
                  </a:cxn>
                  <a:cxn ang="0">
                    <a:pos x="241" y="174"/>
                  </a:cxn>
                  <a:cxn ang="0">
                    <a:pos x="219" y="176"/>
                  </a:cxn>
                  <a:cxn ang="0">
                    <a:pos x="199" y="179"/>
                  </a:cxn>
                  <a:cxn ang="0">
                    <a:pos x="179" y="181"/>
                  </a:cxn>
                  <a:cxn ang="0">
                    <a:pos x="161" y="183"/>
                  </a:cxn>
                  <a:cxn ang="0">
                    <a:pos x="143" y="184"/>
                  </a:cxn>
                  <a:cxn ang="0">
                    <a:pos x="128" y="185"/>
                  </a:cxn>
                  <a:cxn ang="0">
                    <a:pos x="116" y="185"/>
                  </a:cxn>
                  <a:cxn ang="0">
                    <a:pos x="105" y="187"/>
                  </a:cxn>
                  <a:cxn ang="0">
                    <a:pos x="98" y="187"/>
                  </a:cxn>
                  <a:cxn ang="0">
                    <a:pos x="94" y="187"/>
                  </a:cxn>
                  <a:cxn ang="0">
                    <a:pos x="83" y="187"/>
                  </a:cxn>
                  <a:cxn ang="0">
                    <a:pos x="65" y="185"/>
                  </a:cxn>
                  <a:cxn ang="0">
                    <a:pos x="43" y="182"/>
                  </a:cxn>
                  <a:cxn ang="0">
                    <a:pos x="22" y="176"/>
                  </a:cxn>
                  <a:cxn ang="0">
                    <a:pos x="6" y="168"/>
                  </a:cxn>
                  <a:cxn ang="0">
                    <a:pos x="0" y="155"/>
                  </a:cxn>
                  <a:cxn ang="0">
                    <a:pos x="11" y="139"/>
                  </a:cxn>
                  <a:cxn ang="0">
                    <a:pos x="40" y="119"/>
                  </a:cxn>
                  <a:cxn ang="0">
                    <a:pos x="41" y="117"/>
                  </a:cxn>
                  <a:cxn ang="0">
                    <a:pos x="42" y="116"/>
                  </a:cxn>
                  <a:cxn ang="0">
                    <a:pos x="43" y="116"/>
                  </a:cxn>
                  <a:cxn ang="0">
                    <a:pos x="44" y="115"/>
                  </a:cxn>
                  <a:cxn ang="0">
                    <a:pos x="48" y="114"/>
                  </a:cxn>
                  <a:cxn ang="0">
                    <a:pos x="52" y="113"/>
                  </a:cxn>
                  <a:cxn ang="0">
                    <a:pos x="60" y="112"/>
                  </a:cxn>
                  <a:cxn ang="0">
                    <a:pos x="70" y="109"/>
                  </a:cxn>
                  <a:cxn ang="0">
                    <a:pos x="81" y="106"/>
                  </a:cxn>
                  <a:cxn ang="0">
                    <a:pos x="93" y="104"/>
                  </a:cxn>
                  <a:cxn ang="0">
                    <a:pos x="106" y="99"/>
                  </a:cxn>
                  <a:cxn ang="0">
                    <a:pos x="120" y="96"/>
                  </a:cxn>
                  <a:cxn ang="0">
                    <a:pos x="135" y="91"/>
                  </a:cxn>
                  <a:cxn ang="0">
                    <a:pos x="150" y="85"/>
                  </a:cxn>
                  <a:cxn ang="0">
                    <a:pos x="165" y="79"/>
                  </a:cxn>
                  <a:cxn ang="0">
                    <a:pos x="179" y="74"/>
                  </a:cxn>
                  <a:cxn ang="0">
                    <a:pos x="193" y="68"/>
                  </a:cxn>
                  <a:cxn ang="0">
                    <a:pos x="207" y="61"/>
                  </a:cxn>
                  <a:cxn ang="0">
                    <a:pos x="218" y="54"/>
                  </a:cxn>
                  <a:cxn ang="0">
                    <a:pos x="229" y="46"/>
                  </a:cxn>
                </a:cxnLst>
                <a:rect l="0" t="0" r="r" b="b"/>
                <a:pathLst>
                  <a:path w="436" h="187">
                    <a:moveTo>
                      <a:pt x="229" y="46"/>
                    </a:moveTo>
                    <a:lnTo>
                      <a:pt x="249" y="31"/>
                    </a:lnTo>
                    <a:lnTo>
                      <a:pt x="270" y="18"/>
                    </a:lnTo>
                    <a:lnTo>
                      <a:pt x="291" y="9"/>
                    </a:lnTo>
                    <a:lnTo>
                      <a:pt x="311" y="2"/>
                    </a:lnTo>
                    <a:lnTo>
                      <a:pt x="333" y="0"/>
                    </a:lnTo>
                    <a:lnTo>
                      <a:pt x="354" y="1"/>
                    </a:lnTo>
                    <a:lnTo>
                      <a:pt x="374" y="6"/>
                    </a:lnTo>
                    <a:lnTo>
                      <a:pt x="393" y="15"/>
                    </a:lnTo>
                    <a:lnTo>
                      <a:pt x="410" y="28"/>
                    </a:lnTo>
                    <a:lnTo>
                      <a:pt x="424" y="43"/>
                    </a:lnTo>
                    <a:lnTo>
                      <a:pt x="434" y="60"/>
                    </a:lnTo>
                    <a:lnTo>
                      <a:pt x="436" y="77"/>
                    </a:lnTo>
                    <a:lnTo>
                      <a:pt x="432" y="96"/>
                    </a:lnTo>
                    <a:lnTo>
                      <a:pt x="421" y="113"/>
                    </a:lnTo>
                    <a:lnTo>
                      <a:pt x="399" y="129"/>
                    </a:lnTo>
                    <a:lnTo>
                      <a:pt x="368" y="144"/>
                    </a:lnTo>
                    <a:lnTo>
                      <a:pt x="348" y="151"/>
                    </a:lnTo>
                    <a:lnTo>
                      <a:pt x="329" y="157"/>
                    </a:lnTo>
                    <a:lnTo>
                      <a:pt x="307" y="161"/>
                    </a:lnTo>
                    <a:lnTo>
                      <a:pt x="286" y="166"/>
                    </a:lnTo>
                    <a:lnTo>
                      <a:pt x="263" y="170"/>
                    </a:lnTo>
                    <a:lnTo>
                      <a:pt x="241" y="174"/>
                    </a:lnTo>
                    <a:lnTo>
                      <a:pt x="219" y="176"/>
                    </a:lnTo>
                    <a:lnTo>
                      <a:pt x="199" y="179"/>
                    </a:lnTo>
                    <a:lnTo>
                      <a:pt x="179" y="181"/>
                    </a:lnTo>
                    <a:lnTo>
                      <a:pt x="161" y="183"/>
                    </a:lnTo>
                    <a:lnTo>
                      <a:pt x="143" y="184"/>
                    </a:lnTo>
                    <a:lnTo>
                      <a:pt x="128" y="185"/>
                    </a:lnTo>
                    <a:lnTo>
                      <a:pt x="116" y="185"/>
                    </a:lnTo>
                    <a:lnTo>
                      <a:pt x="105" y="187"/>
                    </a:lnTo>
                    <a:lnTo>
                      <a:pt x="98" y="187"/>
                    </a:lnTo>
                    <a:lnTo>
                      <a:pt x="94" y="187"/>
                    </a:lnTo>
                    <a:lnTo>
                      <a:pt x="83" y="187"/>
                    </a:lnTo>
                    <a:lnTo>
                      <a:pt x="65" y="185"/>
                    </a:lnTo>
                    <a:lnTo>
                      <a:pt x="43" y="182"/>
                    </a:lnTo>
                    <a:lnTo>
                      <a:pt x="22" y="176"/>
                    </a:lnTo>
                    <a:lnTo>
                      <a:pt x="6" y="168"/>
                    </a:lnTo>
                    <a:lnTo>
                      <a:pt x="0" y="155"/>
                    </a:lnTo>
                    <a:lnTo>
                      <a:pt x="11" y="139"/>
                    </a:lnTo>
                    <a:lnTo>
                      <a:pt x="40" y="119"/>
                    </a:lnTo>
                    <a:lnTo>
                      <a:pt x="41" y="117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5"/>
                    </a:lnTo>
                    <a:lnTo>
                      <a:pt x="48" y="114"/>
                    </a:lnTo>
                    <a:lnTo>
                      <a:pt x="52" y="113"/>
                    </a:lnTo>
                    <a:lnTo>
                      <a:pt x="60" y="112"/>
                    </a:lnTo>
                    <a:lnTo>
                      <a:pt x="70" y="109"/>
                    </a:lnTo>
                    <a:lnTo>
                      <a:pt x="81" y="106"/>
                    </a:lnTo>
                    <a:lnTo>
                      <a:pt x="93" y="104"/>
                    </a:lnTo>
                    <a:lnTo>
                      <a:pt x="106" y="99"/>
                    </a:lnTo>
                    <a:lnTo>
                      <a:pt x="120" y="96"/>
                    </a:lnTo>
                    <a:lnTo>
                      <a:pt x="135" y="91"/>
                    </a:lnTo>
                    <a:lnTo>
                      <a:pt x="150" y="85"/>
                    </a:lnTo>
                    <a:lnTo>
                      <a:pt x="165" y="79"/>
                    </a:lnTo>
                    <a:lnTo>
                      <a:pt x="179" y="74"/>
                    </a:lnTo>
                    <a:lnTo>
                      <a:pt x="193" y="68"/>
                    </a:lnTo>
                    <a:lnTo>
                      <a:pt x="207" y="61"/>
                    </a:lnTo>
                    <a:lnTo>
                      <a:pt x="218" y="54"/>
                    </a:lnTo>
                    <a:lnTo>
                      <a:pt x="229" y="46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1"/>
              <p:cNvSpPr>
                <a:spLocks/>
              </p:cNvSpPr>
              <p:nvPr/>
            </p:nvSpPr>
            <p:spPr bwMode="auto">
              <a:xfrm>
                <a:off x="4703" y="2584"/>
                <a:ext cx="212" cy="88"/>
              </a:xfrm>
              <a:custGeom>
                <a:avLst/>
                <a:gdLst/>
                <a:ahLst/>
                <a:cxnLst>
                  <a:cxn ang="0">
                    <a:pos x="224" y="44"/>
                  </a:cxn>
                  <a:cxn ang="0">
                    <a:pos x="243" y="30"/>
                  </a:cxn>
                  <a:cxn ang="0">
                    <a:pos x="264" y="18"/>
                  </a:cxn>
                  <a:cxn ang="0">
                    <a:pos x="285" y="9"/>
                  </a:cxn>
                  <a:cxn ang="0">
                    <a:pos x="305" y="2"/>
                  </a:cxn>
                  <a:cxn ang="0">
                    <a:pos x="326" y="0"/>
                  </a:cxn>
                  <a:cxn ang="0">
                    <a:pos x="346" y="1"/>
                  </a:cxn>
                  <a:cxn ang="0">
                    <a:pos x="365" y="6"/>
                  </a:cxn>
                  <a:cxn ang="0">
                    <a:pos x="385" y="14"/>
                  </a:cxn>
                  <a:cxn ang="0">
                    <a:pos x="401" y="25"/>
                  </a:cxn>
                  <a:cxn ang="0">
                    <a:pos x="415" y="40"/>
                  </a:cxn>
                  <a:cxn ang="0">
                    <a:pos x="423" y="55"/>
                  </a:cxn>
                  <a:cxn ang="0">
                    <a:pos x="425" y="72"/>
                  </a:cxn>
                  <a:cxn ang="0">
                    <a:pos x="422" y="88"/>
                  </a:cxn>
                  <a:cxn ang="0">
                    <a:pos x="409" y="105"/>
                  </a:cxn>
                  <a:cxn ang="0">
                    <a:pos x="388" y="121"/>
                  </a:cxn>
                  <a:cxn ang="0">
                    <a:pos x="357" y="135"/>
                  </a:cxn>
                  <a:cxn ang="0">
                    <a:pos x="339" y="141"/>
                  </a:cxn>
                  <a:cxn ang="0">
                    <a:pos x="318" y="146"/>
                  </a:cxn>
                  <a:cxn ang="0">
                    <a:pos x="297" y="152"/>
                  </a:cxn>
                  <a:cxn ang="0">
                    <a:pos x="277" y="156"/>
                  </a:cxn>
                  <a:cxn ang="0">
                    <a:pos x="255" y="160"/>
                  </a:cxn>
                  <a:cxn ang="0">
                    <a:pos x="234" y="163"/>
                  </a:cxn>
                  <a:cxn ang="0">
                    <a:pos x="213" y="167"/>
                  </a:cxn>
                  <a:cxn ang="0">
                    <a:pos x="193" y="169"/>
                  </a:cxn>
                  <a:cxn ang="0">
                    <a:pos x="174" y="170"/>
                  </a:cxn>
                  <a:cxn ang="0">
                    <a:pos x="156" y="173"/>
                  </a:cxn>
                  <a:cxn ang="0">
                    <a:pos x="140" y="174"/>
                  </a:cxn>
                  <a:cxn ang="0">
                    <a:pos x="125" y="175"/>
                  </a:cxn>
                  <a:cxn ang="0">
                    <a:pos x="113" y="175"/>
                  </a:cxn>
                  <a:cxn ang="0">
                    <a:pos x="103" y="176"/>
                  </a:cxn>
                  <a:cxn ang="0">
                    <a:pos x="96" y="176"/>
                  </a:cxn>
                  <a:cxn ang="0">
                    <a:pos x="92" y="176"/>
                  </a:cxn>
                  <a:cxn ang="0">
                    <a:pos x="82" y="176"/>
                  </a:cxn>
                  <a:cxn ang="0">
                    <a:pos x="64" y="175"/>
                  </a:cxn>
                  <a:cxn ang="0">
                    <a:pos x="42" y="173"/>
                  </a:cxn>
                  <a:cxn ang="0">
                    <a:pos x="21" y="168"/>
                  </a:cxn>
                  <a:cxn ang="0">
                    <a:pos x="5" y="160"/>
                  </a:cxn>
                  <a:cxn ang="0">
                    <a:pos x="0" y="149"/>
                  </a:cxn>
                  <a:cxn ang="0">
                    <a:pos x="11" y="133"/>
                  </a:cxn>
                  <a:cxn ang="0">
                    <a:pos x="39" y="113"/>
                  </a:cxn>
                  <a:cxn ang="0">
                    <a:pos x="41" y="111"/>
                  </a:cxn>
                  <a:cxn ang="0">
                    <a:pos x="42" y="111"/>
                  </a:cxn>
                  <a:cxn ang="0">
                    <a:pos x="42" y="110"/>
                  </a:cxn>
                  <a:cxn ang="0">
                    <a:pos x="43" y="110"/>
                  </a:cxn>
                  <a:cxn ang="0">
                    <a:pos x="52" y="108"/>
                  </a:cxn>
                  <a:cxn ang="0">
                    <a:pos x="68" y="103"/>
                  </a:cxn>
                  <a:cxn ang="0">
                    <a:pos x="91" y="98"/>
                  </a:cxn>
                  <a:cxn ang="0">
                    <a:pos x="118" y="91"/>
                  </a:cxn>
                  <a:cxn ang="0">
                    <a:pos x="147" y="82"/>
                  </a:cxn>
                  <a:cxn ang="0">
                    <a:pos x="175" y="70"/>
                  </a:cxn>
                  <a:cxn ang="0">
                    <a:pos x="202" y="57"/>
                  </a:cxn>
                  <a:cxn ang="0">
                    <a:pos x="224" y="44"/>
                  </a:cxn>
                </a:cxnLst>
                <a:rect l="0" t="0" r="r" b="b"/>
                <a:pathLst>
                  <a:path w="425" h="176">
                    <a:moveTo>
                      <a:pt x="224" y="44"/>
                    </a:moveTo>
                    <a:lnTo>
                      <a:pt x="243" y="30"/>
                    </a:lnTo>
                    <a:lnTo>
                      <a:pt x="264" y="18"/>
                    </a:lnTo>
                    <a:lnTo>
                      <a:pt x="285" y="9"/>
                    </a:lnTo>
                    <a:lnTo>
                      <a:pt x="305" y="2"/>
                    </a:lnTo>
                    <a:lnTo>
                      <a:pt x="326" y="0"/>
                    </a:lnTo>
                    <a:lnTo>
                      <a:pt x="346" y="1"/>
                    </a:lnTo>
                    <a:lnTo>
                      <a:pt x="365" y="6"/>
                    </a:lnTo>
                    <a:lnTo>
                      <a:pt x="385" y="14"/>
                    </a:lnTo>
                    <a:lnTo>
                      <a:pt x="401" y="25"/>
                    </a:lnTo>
                    <a:lnTo>
                      <a:pt x="415" y="40"/>
                    </a:lnTo>
                    <a:lnTo>
                      <a:pt x="423" y="55"/>
                    </a:lnTo>
                    <a:lnTo>
                      <a:pt x="425" y="72"/>
                    </a:lnTo>
                    <a:lnTo>
                      <a:pt x="422" y="88"/>
                    </a:lnTo>
                    <a:lnTo>
                      <a:pt x="409" y="105"/>
                    </a:lnTo>
                    <a:lnTo>
                      <a:pt x="388" y="121"/>
                    </a:lnTo>
                    <a:lnTo>
                      <a:pt x="357" y="135"/>
                    </a:lnTo>
                    <a:lnTo>
                      <a:pt x="339" y="141"/>
                    </a:lnTo>
                    <a:lnTo>
                      <a:pt x="318" y="146"/>
                    </a:lnTo>
                    <a:lnTo>
                      <a:pt x="297" y="152"/>
                    </a:lnTo>
                    <a:lnTo>
                      <a:pt x="277" y="156"/>
                    </a:lnTo>
                    <a:lnTo>
                      <a:pt x="255" y="160"/>
                    </a:lnTo>
                    <a:lnTo>
                      <a:pt x="234" y="163"/>
                    </a:lnTo>
                    <a:lnTo>
                      <a:pt x="213" y="167"/>
                    </a:lnTo>
                    <a:lnTo>
                      <a:pt x="193" y="169"/>
                    </a:lnTo>
                    <a:lnTo>
                      <a:pt x="174" y="170"/>
                    </a:lnTo>
                    <a:lnTo>
                      <a:pt x="156" y="173"/>
                    </a:lnTo>
                    <a:lnTo>
                      <a:pt x="140" y="174"/>
                    </a:lnTo>
                    <a:lnTo>
                      <a:pt x="125" y="175"/>
                    </a:lnTo>
                    <a:lnTo>
                      <a:pt x="113" y="175"/>
                    </a:lnTo>
                    <a:lnTo>
                      <a:pt x="103" y="176"/>
                    </a:lnTo>
                    <a:lnTo>
                      <a:pt x="96" y="176"/>
                    </a:lnTo>
                    <a:lnTo>
                      <a:pt x="92" y="176"/>
                    </a:lnTo>
                    <a:lnTo>
                      <a:pt x="82" y="176"/>
                    </a:lnTo>
                    <a:lnTo>
                      <a:pt x="64" y="175"/>
                    </a:lnTo>
                    <a:lnTo>
                      <a:pt x="42" y="173"/>
                    </a:lnTo>
                    <a:lnTo>
                      <a:pt x="21" y="168"/>
                    </a:lnTo>
                    <a:lnTo>
                      <a:pt x="5" y="160"/>
                    </a:lnTo>
                    <a:lnTo>
                      <a:pt x="0" y="149"/>
                    </a:lnTo>
                    <a:lnTo>
                      <a:pt x="11" y="133"/>
                    </a:lnTo>
                    <a:lnTo>
                      <a:pt x="39" y="113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3" y="110"/>
                    </a:lnTo>
                    <a:lnTo>
                      <a:pt x="52" y="108"/>
                    </a:lnTo>
                    <a:lnTo>
                      <a:pt x="68" y="103"/>
                    </a:lnTo>
                    <a:lnTo>
                      <a:pt x="91" y="98"/>
                    </a:lnTo>
                    <a:lnTo>
                      <a:pt x="118" y="91"/>
                    </a:lnTo>
                    <a:lnTo>
                      <a:pt x="147" y="82"/>
                    </a:lnTo>
                    <a:lnTo>
                      <a:pt x="175" y="70"/>
                    </a:lnTo>
                    <a:lnTo>
                      <a:pt x="202" y="57"/>
                    </a:lnTo>
                    <a:lnTo>
                      <a:pt x="224" y="44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2"/>
              <p:cNvSpPr>
                <a:spLocks/>
              </p:cNvSpPr>
              <p:nvPr/>
            </p:nvSpPr>
            <p:spPr bwMode="auto">
              <a:xfrm>
                <a:off x="4706" y="2587"/>
                <a:ext cx="207" cy="83"/>
              </a:xfrm>
              <a:custGeom>
                <a:avLst/>
                <a:gdLst/>
                <a:ahLst/>
                <a:cxnLst>
                  <a:cxn ang="0">
                    <a:pos x="218" y="41"/>
                  </a:cxn>
                  <a:cxn ang="0">
                    <a:pos x="237" y="28"/>
                  </a:cxn>
                  <a:cxn ang="0">
                    <a:pos x="257" y="17"/>
                  </a:cxn>
                  <a:cxn ang="0">
                    <a:pos x="278" y="9"/>
                  </a:cxn>
                  <a:cxn ang="0">
                    <a:pos x="298" y="2"/>
                  </a:cxn>
                  <a:cxn ang="0">
                    <a:pos x="318" y="0"/>
                  </a:cxn>
                  <a:cxn ang="0">
                    <a:pos x="339" y="1"/>
                  </a:cxn>
                  <a:cxn ang="0">
                    <a:pos x="358" y="4"/>
                  </a:cxn>
                  <a:cxn ang="0">
                    <a:pos x="377" y="12"/>
                  </a:cxn>
                  <a:cxn ang="0">
                    <a:pos x="393" y="24"/>
                  </a:cxn>
                  <a:cxn ang="0">
                    <a:pos x="405" y="36"/>
                  </a:cxn>
                  <a:cxn ang="0">
                    <a:pos x="412" y="51"/>
                  </a:cxn>
                  <a:cxn ang="0">
                    <a:pos x="415" y="66"/>
                  </a:cxn>
                  <a:cxn ang="0">
                    <a:pos x="410" y="82"/>
                  </a:cxn>
                  <a:cxn ang="0">
                    <a:pos x="397" y="97"/>
                  </a:cxn>
                  <a:cxn ang="0">
                    <a:pos x="377" y="112"/>
                  </a:cxn>
                  <a:cxn ang="0">
                    <a:pos x="347" y="126"/>
                  </a:cxn>
                  <a:cxn ang="0">
                    <a:pos x="328" y="132"/>
                  </a:cxn>
                  <a:cxn ang="0">
                    <a:pos x="309" y="138"/>
                  </a:cxn>
                  <a:cxn ang="0">
                    <a:pos x="288" y="142"/>
                  </a:cxn>
                  <a:cxn ang="0">
                    <a:pos x="268" y="147"/>
                  </a:cxn>
                  <a:cxn ang="0">
                    <a:pos x="248" y="150"/>
                  </a:cxn>
                  <a:cxn ang="0">
                    <a:pos x="227" y="154"/>
                  </a:cxn>
                  <a:cxn ang="0">
                    <a:pos x="206" y="156"/>
                  </a:cxn>
                  <a:cxn ang="0">
                    <a:pos x="187" y="158"/>
                  </a:cxn>
                  <a:cxn ang="0">
                    <a:pos x="168" y="161"/>
                  </a:cxn>
                  <a:cxn ang="0">
                    <a:pos x="151" y="163"/>
                  </a:cxn>
                  <a:cxn ang="0">
                    <a:pos x="135" y="164"/>
                  </a:cxn>
                  <a:cxn ang="0">
                    <a:pos x="121" y="165"/>
                  </a:cxn>
                  <a:cxn ang="0">
                    <a:pos x="109" y="165"/>
                  </a:cxn>
                  <a:cxn ang="0">
                    <a:pos x="100" y="167"/>
                  </a:cxn>
                  <a:cxn ang="0">
                    <a:pos x="93" y="167"/>
                  </a:cxn>
                  <a:cxn ang="0">
                    <a:pos x="90" y="167"/>
                  </a:cxn>
                  <a:cxn ang="0">
                    <a:pos x="79" y="167"/>
                  </a:cxn>
                  <a:cxn ang="0">
                    <a:pos x="62" y="165"/>
                  </a:cxn>
                  <a:cxn ang="0">
                    <a:pos x="40" y="164"/>
                  </a:cxn>
                  <a:cxn ang="0">
                    <a:pos x="20" y="160"/>
                  </a:cxn>
                  <a:cxn ang="0">
                    <a:pos x="5" y="153"/>
                  </a:cxn>
                  <a:cxn ang="0">
                    <a:pos x="0" y="141"/>
                  </a:cxn>
                  <a:cxn ang="0">
                    <a:pos x="10" y="126"/>
                  </a:cxn>
                  <a:cxn ang="0">
                    <a:pos x="39" y="107"/>
                  </a:cxn>
                  <a:cxn ang="0">
                    <a:pos x="39" y="107"/>
                  </a:cxn>
                  <a:cxn ang="0">
                    <a:pos x="40" y="105"/>
                  </a:cxn>
                  <a:cxn ang="0">
                    <a:pos x="40" y="105"/>
                  </a:cxn>
                  <a:cxn ang="0">
                    <a:pos x="41" y="105"/>
                  </a:cxn>
                  <a:cxn ang="0">
                    <a:pos x="51" y="103"/>
                  </a:cxn>
                  <a:cxn ang="0">
                    <a:pos x="67" y="99"/>
                  </a:cxn>
                  <a:cxn ang="0">
                    <a:pos x="90" y="93"/>
                  </a:cxn>
                  <a:cxn ang="0">
                    <a:pos x="116" y="86"/>
                  </a:cxn>
                  <a:cxn ang="0">
                    <a:pos x="144" y="77"/>
                  </a:cxn>
                  <a:cxn ang="0">
                    <a:pos x="172" y="66"/>
                  </a:cxn>
                  <a:cxn ang="0">
                    <a:pos x="197" y="54"/>
                  </a:cxn>
                  <a:cxn ang="0">
                    <a:pos x="218" y="41"/>
                  </a:cxn>
                </a:cxnLst>
                <a:rect l="0" t="0" r="r" b="b"/>
                <a:pathLst>
                  <a:path w="415" h="167">
                    <a:moveTo>
                      <a:pt x="218" y="41"/>
                    </a:moveTo>
                    <a:lnTo>
                      <a:pt x="237" y="28"/>
                    </a:lnTo>
                    <a:lnTo>
                      <a:pt x="257" y="17"/>
                    </a:lnTo>
                    <a:lnTo>
                      <a:pt x="278" y="9"/>
                    </a:lnTo>
                    <a:lnTo>
                      <a:pt x="298" y="2"/>
                    </a:lnTo>
                    <a:lnTo>
                      <a:pt x="318" y="0"/>
                    </a:lnTo>
                    <a:lnTo>
                      <a:pt x="339" y="1"/>
                    </a:lnTo>
                    <a:lnTo>
                      <a:pt x="358" y="4"/>
                    </a:lnTo>
                    <a:lnTo>
                      <a:pt x="377" y="12"/>
                    </a:lnTo>
                    <a:lnTo>
                      <a:pt x="393" y="24"/>
                    </a:lnTo>
                    <a:lnTo>
                      <a:pt x="405" y="36"/>
                    </a:lnTo>
                    <a:lnTo>
                      <a:pt x="412" y="51"/>
                    </a:lnTo>
                    <a:lnTo>
                      <a:pt x="415" y="66"/>
                    </a:lnTo>
                    <a:lnTo>
                      <a:pt x="410" y="82"/>
                    </a:lnTo>
                    <a:lnTo>
                      <a:pt x="397" y="97"/>
                    </a:lnTo>
                    <a:lnTo>
                      <a:pt x="377" y="112"/>
                    </a:lnTo>
                    <a:lnTo>
                      <a:pt x="347" y="126"/>
                    </a:lnTo>
                    <a:lnTo>
                      <a:pt x="328" y="132"/>
                    </a:lnTo>
                    <a:lnTo>
                      <a:pt x="309" y="138"/>
                    </a:lnTo>
                    <a:lnTo>
                      <a:pt x="288" y="142"/>
                    </a:lnTo>
                    <a:lnTo>
                      <a:pt x="268" y="147"/>
                    </a:lnTo>
                    <a:lnTo>
                      <a:pt x="248" y="150"/>
                    </a:lnTo>
                    <a:lnTo>
                      <a:pt x="227" y="154"/>
                    </a:lnTo>
                    <a:lnTo>
                      <a:pt x="206" y="156"/>
                    </a:lnTo>
                    <a:lnTo>
                      <a:pt x="187" y="158"/>
                    </a:lnTo>
                    <a:lnTo>
                      <a:pt x="168" y="161"/>
                    </a:lnTo>
                    <a:lnTo>
                      <a:pt x="151" y="163"/>
                    </a:lnTo>
                    <a:lnTo>
                      <a:pt x="135" y="164"/>
                    </a:lnTo>
                    <a:lnTo>
                      <a:pt x="121" y="165"/>
                    </a:lnTo>
                    <a:lnTo>
                      <a:pt x="109" y="165"/>
                    </a:lnTo>
                    <a:lnTo>
                      <a:pt x="100" y="167"/>
                    </a:lnTo>
                    <a:lnTo>
                      <a:pt x="93" y="167"/>
                    </a:lnTo>
                    <a:lnTo>
                      <a:pt x="90" y="167"/>
                    </a:lnTo>
                    <a:lnTo>
                      <a:pt x="79" y="167"/>
                    </a:lnTo>
                    <a:lnTo>
                      <a:pt x="62" y="165"/>
                    </a:lnTo>
                    <a:lnTo>
                      <a:pt x="40" y="164"/>
                    </a:lnTo>
                    <a:lnTo>
                      <a:pt x="20" y="160"/>
                    </a:lnTo>
                    <a:lnTo>
                      <a:pt x="5" y="153"/>
                    </a:lnTo>
                    <a:lnTo>
                      <a:pt x="0" y="141"/>
                    </a:lnTo>
                    <a:lnTo>
                      <a:pt x="10" y="126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1" y="105"/>
                    </a:lnTo>
                    <a:lnTo>
                      <a:pt x="51" y="103"/>
                    </a:lnTo>
                    <a:lnTo>
                      <a:pt x="67" y="99"/>
                    </a:lnTo>
                    <a:lnTo>
                      <a:pt x="90" y="93"/>
                    </a:lnTo>
                    <a:lnTo>
                      <a:pt x="116" y="86"/>
                    </a:lnTo>
                    <a:lnTo>
                      <a:pt x="144" y="77"/>
                    </a:lnTo>
                    <a:lnTo>
                      <a:pt x="172" y="66"/>
                    </a:lnTo>
                    <a:lnTo>
                      <a:pt x="197" y="54"/>
                    </a:lnTo>
                    <a:lnTo>
                      <a:pt x="218" y="4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3"/>
              <p:cNvSpPr>
                <a:spLocks/>
              </p:cNvSpPr>
              <p:nvPr/>
            </p:nvSpPr>
            <p:spPr bwMode="auto">
              <a:xfrm>
                <a:off x="4708" y="2590"/>
                <a:ext cx="202" cy="78"/>
              </a:xfrm>
              <a:custGeom>
                <a:avLst/>
                <a:gdLst/>
                <a:ahLst/>
                <a:cxnLst>
                  <a:cxn ang="0">
                    <a:pos x="213" y="41"/>
                  </a:cxn>
                  <a:cxn ang="0">
                    <a:pos x="231" y="28"/>
                  </a:cxn>
                  <a:cxn ang="0">
                    <a:pos x="251" y="16"/>
                  </a:cxn>
                  <a:cxn ang="0">
                    <a:pos x="272" y="8"/>
                  </a:cxn>
                  <a:cxn ang="0">
                    <a:pos x="291" y="3"/>
                  </a:cxn>
                  <a:cxn ang="0">
                    <a:pos x="312" y="0"/>
                  </a:cxn>
                  <a:cxn ang="0">
                    <a:pos x="331" y="0"/>
                  </a:cxn>
                  <a:cxn ang="0">
                    <a:pos x="350" y="4"/>
                  </a:cxn>
                  <a:cxn ang="0">
                    <a:pos x="368" y="12"/>
                  </a:cxn>
                  <a:cxn ang="0">
                    <a:pos x="384" y="22"/>
                  </a:cxn>
                  <a:cxn ang="0">
                    <a:pos x="396" y="35"/>
                  </a:cxn>
                  <a:cxn ang="0">
                    <a:pos x="403" y="47"/>
                  </a:cxn>
                  <a:cxn ang="0">
                    <a:pos x="404" y="62"/>
                  </a:cxn>
                  <a:cxn ang="0">
                    <a:pos x="399" y="76"/>
                  </a:cxn>
                  <a:cxn ang="0">
                    <a:pos x="386" y="91"/>
                  </a:cxn>
                  <a:cxn ang="0">
                    <a:pos x="365" y="105"/>
                  </a:cxn>
                  <a:cxn ang="0">
                    <a:pos x="335" y="118"/>
                  </a:cxn>
                  <a:cxn ang="0">
                    <a:pos x="318" y="124"/>
                  </a:cxn>
                  <a:cxn ang="0">
                    <a:pos x="298" y="128"/>
                  </a:cxn>
                  <a:cxn ang="0">
                    <a:pos x="278" y="134"/>
                  </a:cxn>
                  <a:cxn ang="0">
                    <a:pos x="259" y="137"/>
                  </a:cxn>
                  <a:cxn ang="0">
                    <a:pos x="239" y="141"/>
                  </a:cxn>
                  <a:cxn ang="0">
                    <a:pos x="219" y="144"/>
                  </a:cxn>
                  <a:cxn ang="0">
                    <a:pos x="200" y="147"/>
                  </a:cxn>
                  <a:cxn ang="0">
                    <a:pos x="181" y="149"/>
                  </a:cxn>
                  <a:cxn ang="0">
                    <a:pos x="163" y="151"/>
                  </a:cxn>
                  <a:cxn ang="0">
                    <a:pos x="146" y="153"/>
                  </a:cxn>
                  <a:cxn ang="0">
                    <a:pos x="131" y="155"/>
                  </a:cxn>
                  <a:cxn ang="0">
                    <a:pos x="118" y="156"/>
                  </a:cxn>
                  <a:cxn ang="0">
                    <a:pos x="107" y="156"/>
                  </a:cxn>
                  <a:cxn ang="0">
                    <a:pos x="98" y="157"/>
                  </a:cxn>
                  <a:cxn ang="0">
                    <a:pos x="91" y="157"/>
                  </a:cxn>
                  <a:cxn ang="0">
                    <a:pos x="87" y="157"/>
                  </a:cxn>
                  <a:cxn ang="0">
                    <a:pos x="78" y="157"/>
                  </a:cxn>
                  <a:cxn ang="0">
                    <a:pos x="60" y="157"/>
                  </a:cxn>
                  <a:cxn ang="0">
                    <a:pos x="39" y="156"/>
                  </a:cxn>
                  <a:cxn ang="0">
                    <a:pos x="18" y="151"/>
                  </a:cxn>
                  <a:cxn ang="0">
                    <a:pos x="4" y="145"/>
                  </a:cxn>
                  <a:cxn ang="0">
                    <a:pos x="0" y="135"/>
                  </a:cxn>
                  <a:cxn ang="0">
                    <a:pos x="10" y="121"/>
                  </a:cxn>
                  <a:cxn ang="0">
                    <a:pos x="39" y="102"/>
                  </a:cxn>
                  <a:cxn ang="0">
                    <a:pos x="39" y="102"/>
                  </a:cxn>
                  <a:cxn ang="0">
                    <a:pos x="40" y="102"/>
                  </a:cxn>
                  <a:cxn ang="0">
                    <a:pos x="40" y="102"/>
                  </a:cxn>
                  <a:cxn ang="0">
                    <a:pos x="41" y="100"/>
                  </a:cxn>
                  <a:cxn ang="0">
                    <a:pos x="50" y="98"/>
                  </a:cxn>
                  <a:cxn ang="0">
                    <a:pos x="67" y="95"/>
                  </a:cxn>
                  <a:cxn ang="0">
                    <a:pos x="88" y="89"/>
                  </a:cxn>
                  <a:cxn ang="0">
                    <a:pos x="115" y="82"/>
                  </a:cxn>
                  <a:cxn ang="0">
                    <a:pos x="141" y="74"/>
                  </a:cxn>
                  <a:cxn ang="0">
                    <a:pos x="168" y="64"/>
                  </a:cxn>
                  <a:cxn ang="0">
                    <a:pos x="193" y="53"/>
                  </a:cxn>
                  <a:cxn ang="0">
                    <a:pos x="213" y="41"/>
                  </a:cxn>
                </a:cxnLst>
                <a:rect l="0" t="0" r="r" b="b"/>
                <a:pathLst>
                  <a:path w="404" h="157">
                    <a:moveTo>
                      <a:pt x="213" y="41"/>
                    </a:moveTo>
                    <a:lnTo>
                      <a:pt x="231" y="28"/>
                    </a:lnTo>
                    <a:lnTo>
                      <a:pt x="251" y="16"/>
                    </a:lnTo>
                    <a:lnTo>
                      <a:pt x="272" y="8"/>
                    </a:lnTo>
                    <a:lnTo>
                      <a:pt x="291" y="3"/>
                    </a:lnTo>
                    <a:lnTo>
                      <a:pt x="312" y="0"/>
                    </a:lnTo>
                    <a:lnTo>
                      <a:pt x="331" y="0"/>
                    </a:lnTo>
                    <a:lnTo>
                      <a:pt x="350" y="4"/>
                    </a:lnTo>
                    <a:lnTo>
                      <a:pt x="368" y="12"/>
                    </a:lnTo>
                    <a:lnTo>
                      <a:pt x="384" y="22"/>
                    </a:lnTo>
                    <a:lnTo>
                      <a:pt x="396" y="35"/>
                    </a:lnTo>
                    <a:lnTo>
                      <a:pt x="403" y="47"/>
                    </a:lnTo>
                    <a:lnTo>
                      <a:pt x="404" y="62"/>
                    </a:lnTo>
                    <a:lnTo>
                      <a:pt x="399" y="76"/>
                    </a:lnTo>
                    <a:lnTo>
                      <a:pt x="386" y="91"/>
                    </a:lnTo>
                    <a:lnTo>
                      <a:pt x="365" y="105"/>
                    </a:lnTo>
                    <a:lnTo>
                      <a:pt x="335" y="118"/>
                    </a:lnTo>
                    <a:lnTo>
                      <a:pt x="318" y="124"/>
                    </a:lnTo>
                    <a:lnTo>
                      <a:pt x="298" y="128"/>
                    </a:lnTo>
                    <a:lnTo>
                      <a:pt x="278" y="134"/>
                    </a:lnTo>
                    <a:lnTo>
                      <a:pt x="259" y="137"/>
                    </a:lnTo>
                    <a:lnTo>
                      <a:pt x="239" y="141"/>
                    </a:lnTo>
                    <a:lnTo>
                      <a:pt x="219" y="144"/>
                    </a:lnTo>
                    <a:lnTo>
                      <a:pt x="200" y="147"/>
                    </a:lnTo>
                    <a:lnTo>
                      <a:pt x="181" y="149"/>
                    </a:lnTo>
                    <a:lnTo>
                      <a:pt x="163" y="151"/>
                    </a:lnTo>
                    <a:lnTo>
                      <a:pt x="146" y="153"/>
                    </a:lnTo>
                    <a:lnTo>
                      <a:pt x="131" y="155"/>
                    </a:lnTo>
                    <a:lnTo>
                      <a:pt x="118" y="156"/>
                    </a:lnTo>
                    <a:lnTo>
                      <a:pt x="107" y="156"/>
                    </a:lnTo>
                    <a:lnTo>
                      <a:pt x="98" y="157"/>
                    </a:lnTo>
                    <a:lnTo>
                      <a:pt x="91" y="157"/>
                    </a:lnTo>
                    <a:lnTo>
                      <a:pt x="87" y="157"/>
                    </a:lnTo>
                    <a:lnTo>
                      <a:pt x="78" y="157"/>
                    </a:lnTo>
                    <a:lnTo>
                      <a:pt x="60" y="157"/>
                    </a:lnTo>
                    <a:lnTo>
                      <a:pt x="39" y="156"/>
                    </a:lnTo>
                    <a:lnTo>
                      <a:pt x="18" y="151"/>
                    </a:lnTo>
                    <a:lnTo>
                      <a:pt x="4" y="145"/>
                    </a:lnTo>
                    <a:lnTo>
                      <a:pt x="0" y="135"/>
                    </a:lnTo>
                    <a:lnTo>
                      <a:pt x="10" y="121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1" y="100"/>
                    </a:lnTo>
                    <a:lnTo>
                      <a:pt x="50" y="98"/>
                    </a:lnTo>
                    <a:lnTo>
                      <a:pt x="67" y="95"/>
                    </a:lnTo>
                    <a:lnTo>
                      <a:pt x="88" y="89"/>
                    </a:lnTo>
                    <a:lnTo>
                      <a:pt x="115" y="82"/>
                    </a:lnTo>
                    <a:lnTo>
                      <a:pt x="141" y="74"/>
                    </a:lnTo>
                    <a:lnTo>
                      <a:pt x="168" y="64"/>
                    </a:lnTo>
                    <a:lnTo>
                      <a:pt x="193" y="53"/>
                    </a:lnTo>
                    <a:lnTo>
                      <a:pt x="213" y="4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4"/>
              <p:cNvSpPr>
                <a:spLocks/>
              </p:cNvSpPr>
              <p:nvPr/>
            </p:nvSpPr>
            <p:spPr bwMode="auto">
              <a:xfrm>
                <a:off x="4711" y="2593"/>
                <a:ext cx="198" cy="73"/>
              </a:xfrm>
              <a:custGeom>
                <a:avLst/>
                <a:gdLst/>
                <a:ahLst/>
                <a:cxnLst>
                  <a:cxn ang="0">
                    <a:pos x="41" y="96"/>
                  </a:cxn>
                  <a:cxn ang="0">
                    <a:pos x="46" y="94"/>
                  </a:cxn>
                  <a:cxn ang="0">
                    <a:pos x="60" y="91"/>
                  </a:cxn>
                  <a:cxn ang="0">
                    <a:pos x="81" y="86"/>
                  </a:cxn>
                  <a:cxn ang="0">
                    <a:pos x="107" y="80"/>
                  </a:cxn>
                  <a:cxn ang="0">
                    <a:pos x="135" y="71"/>
                  </a:cxn>
                  <a:cxn ang="0">
                    <a:pos x="164" y="61"/>
                  </a:cxn>
                  <a:cxn ang="0">
                    <a:pos x="189" y="51"/>
                  </a:cxn>
                  <a:cxn ang="0">
                    <a:pos x="211" y="38"/>
                  </a:cxn>
                  <a:cxn ang="0">
                    <a:pos x="230" y="27"/>
                  </a:cxn>
                  <a:cxn ang="0">
                    <a:pos x="249" y="16"/>
                  </a:cxn>
                  <a:cxn ang="0">
                    <a:pos x="268" y="8"/>
                  </a:cxn>
                  <a:cxn ang="0">
                    <a:pos x="287" y="2"/>
                  </a:cxn>
                  <a:cxn ang="0">
                    <a:pos x="307" y="0"/>
                  </a:cxn>
                  <a:cxn ang="0">
                    <a:pos x="326" y="0"/>
                  </a:cxn>
                  <a:cxn ang="0">
                    <a:pos x="345" y="3"/>
                  </a:cxn>
                  <a:cxn ang="0">
                    <a:pos x="362" y="10"/>
                  </a:cxn>
                  <a:cxn ang="0">
                    <a:pos x="378" y="21"/>
                  </a:cxn>
                  <a:cxn ang="0">
                    <a:pos x="390" y="31"/>
                  </a:cxn>
                  <a:cxn ang="0">
                    <a:pos x="395" y="44"/>
                  </a:cxn>
                  <a:cxn ang="0">
                    <a:pos x="397" y="58"/>
                  </a:cxn>
                  <a:cxn ang="0">
                    <a:pos x="391" y="70"/>
                  </a:cxn>
                  <a:cxn ang="0">
                    <a:pos x="378" y="84"/>
                  </a:cxn>
                  <a:cxn ang="0">
                    <a:pos x="357" y="97"/>
                  </a:cxn>
                  <a:cxn ang="0">
                    <a:pos x="327" y="109"/>
                  </a:cxn>
                  <a:cxn ang="0">
                    <a:pos x="310" y="115"/>
                  </a:cxn>
                  <a:cxn ang="0">
                    <a:pos x="292" y="120"/>
                  </a:cxn>
                  <a:cxn ang="0">
                    <a:pos x="272" y="124"/>
                  </a:cxn>
                  <a:cxn ang="0">
                    <a:pos x="254" y="128"/>
                  </a:cxn>
                  <a:cxn ang="0">
                    <a:pos x="234" y="131"/>
                  </a:cxn>
                  <a:cxn ang="0">
                    <a:pos x="215" y="135"/>
                  </a:cxn>
                  <a:cxn ang="0">
                    <a:pos x="196" y="137"/>
                  </a:cxn>
                  <a:cxn ang="0">
                    <a:pos x="178" y="139"/>
                  </a:cxn>
                  <a:cxn ang="0">
                    <a:pos x="160" y="142"/>
                  </a:cxn>
                  <a:cxn ang="0">
                    <a:pos x="144" y="143"/>
                  </a:cxn>
                  <a:cxn ang="0">
                    <a:pos x="131" y="144"/>
                  </a:cxn>
                  <a:cxn ang="0">
                    <a:pos x="118" y="145"/>
                  </a:cxn>
                  <a:cxn ang="0">
                    <a:pos x="106" y="146"/>
                  </a:cxn>
                  <a:cxn ang="0">
                    <a:pos x="98" y="146"/>
                  </a:cxn>
                  <a:cxn ang="0">
                    <a:pos x="91" y="147"/>
                  </a:cxn>
                  <a:cxn ang="0">
                    <a:pos x="88" y="147"/>
                  </a:cxn>
                  <a:cxn ang="0">
                    <a:pos x="78" y="147"/>
                  </a:cxn>
                  <a:cxn ang="0">
                    <a:pos x="60" y="146"/>
                  </a:cxn>
                  <a:cxn ang="0">
                    <a:pos x="40" y="144"/>
                  </a:cxn>
                  <a:cxn ang="0">
                    <a:pos x="19" y="141"/>
                  </a:cxn>
                  <a:cxn ang="0">
                    <a:pos x="5" y="135"/>
                  </a:cxn>
                  <a:cxn ang="0">
                    <a:pos x="0" y="126"/>
                  </a:cxn>
                  <a:cxn ang="0">
                    <a:pos x="11" y="113"/>
                  </a:cxn>
                  <a:cxn ang="0">
                    <a:pos x="41" y="96"/>
                  </a:cxn>
                </a:cxnLst>
                <a:rect l="0" t="0" r="r" b="b"/>
                <a:pathLst>
                  <a:path w="397" h="147">
                    <a:moveTo>
                      <a:pt x="41" y="96"/>
                    </a:moveTo>
                    <a:lnTo>
                      <a:pt x="46" y="94"/>
                    </a:lnTo>
                    <a:lnTo>
                      <a:pt x="60" y="91"/>
                    </a:lnTo>
                    <a:lnTo>
                      <a:pt x="81" y="86"/>
                    </a:lnTo>
                    <a:lnTo>
                      <a:pt x="107" y="80"/>
                    </a:lnTo>
                    <a:lnTo>
                      <a:pt x="135" y="71"/>
                    </a:lnTo>
                    <a:lnTo>
                      <a:pt x="164" y="61"/>
                    </a:lnTo>
                    <a:lnTo>
                      <a:pt x="189" y="51"/>
                    </a:lnTo>
                    <a:lnTo>
                      <a:pt x="211" y="38"/>
                    </a:lnTo>
                    <a:lnTo>
                      <a:pt x="230" y="27"/>
                    </a:lnTo>
                    <a:lnTo>
                      <a:pt x="249" y="16"/>
                    </a:lnTo>
                    <a:lnTo>
                      <a:pt x="268" y="8"/>
                    </a:lnTo>
                    <a:lnTo>
                      <a:pt x="287" y="2"/>
                    </a:lnTo>
                    <a:lnTo>
                      <a:pt x="307" y="0"/>
                    </a:lnTo>
                    <a:lnTo>
                      <a:pt x="326" y="0"/>
                    </a:lnTo>
                    <a:lnTo>
                      <a:pt x="345" y="3"/>
                    </a:lnTo>
                    <a:lnTo>
                      <a:pt x="362" y="10"/>
                    </a:lnTo>
                    <a:lnTo>
                      <a:pt x="378" y="21"/>
                    </a:lnTo>
                    <a:lnTo>
                      <a:pt x="390" y="31"/>
                    </a:lnTo>
                    <a:lnTo>
                      <a:pt x="395" y="44"/>
                    </a:lnTo>
                    <a:lnTo>
                      <a:pt x="397" y="58"/>
                    </a:lnTo>
                    <a:lnTo>
                      <a:pt x="391" y="70"/>
                    </a:lnTo>
                    <a:lnTo>
                      <a:pt x="378" y="84"/>
                    </a:lnTo>
                    <a:lnTo>
                      <a:pt x="357" y="97"/>
                    </a:lnTo>
                    <a:lnTo>
                      <a:pt x="327" y="109"/>
                    </a:lnTo>
                    <a:lnTo>
                      <a:pt x="310" y="115"/>
                    </a:lnTo>
                    <a:lnTo>
                      <a:pt x="292" y="120"/>
                    </a:lnTo>
                    <a:lnTo>
                      <a:pt x="272" y="124"/>
                    </a:lnTo>
                    <a:lnTo>
                      <a:pt x="254" y="128"/>
                    </a:lnTo>
                    <a:lnTo>
                      <a:pt x="234" y="131"/>
                    </a:lnTo>
                    <a:lnTo>
                      <a:pt x="215" y="135"/>
                    </a:lnTo>
                    <a:lnTo>
                      <a:pt x="196" y="137"/>
                    </a:lnTo>
                    <a:lnTo>
                      <a:pt x="178" y="139"/>
                    </a:lnTo>
                    <a:lnTo>
                      <a:pt x="160" y="142"/>
                    </a:lnTo>
                    <a:lnTo>
                      <a:pt x="144" y="143"/>
                    </a:lnTo>
                    <a:lnTo>
                      <a:pt x="131" y="144"/>
                    </a:lnTo>
                    <a:lnTo>
                      <a:pt x="118" y="145"/>
                    </a:lnTo>
                    <a:lnTo>
                      <a:pt x="106" y="146"/>
                    </a:lnTo>
                    <a:lnTo>
                      <a:pt x="98" y="146"/>
                    </a:lnTo>
                    <a:lnTo>
                      <a:pt x="91" y="147"/>
                    </a:lnTo>
                    <a:lnTo>
                      <a:pt x="88" y="147"/>
                    </a:lnTo>
                    <a:lnTo>
                      <a:pt x="78" y="147"/>
                    </a:lnTo>
                    <a:lnTo>
                      <a:pt x="60" y="146"/>
                    </a:lnTo>
                    <a:lnTo>
                      <a:pt x="40" y="144"/>
                    </a:lnTo>
                    <a:lnTo>
                      <a:pt x="19" y="141"/>
                    </a:lnTo>
                    <a:lnTo>
                      <a:pt x="5" y="135"/>
                    </a:lnTo>
                    <a:lnTo>
                      <a:pt x="0" y="126"/>
                    </a:lnTo>
                    <a:lnTo>
                      <a:pt x="11" y="113"/>
                    </a:lnTo>
                    <a:lnTo>
                      <a:pt x="41" y="96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5"/>
              <p:cNvSpPr>
                <a:spLocks/>
              </p:cNvSpPr>
              <p:nvPr/>
            </p:nvSpPr>
            <p:spPr bwMode="auto">
              <a:xfrm>
                <a:off x="4620" y="2176"/>
                <a:ext cx="487" cy="703"/>
              </a:xfrm>
              <a:custGeom>
                <a:avLst/>
                <a:gdLst/>
                <a:ahLst/>
                <a:cxnLst>
                  <a:cxn ang="0">
                    <a:pos x="116" y="586"/>
                  </a:cxn>
                  <a:cxn ang="0">
                    <a:pos x="41" y="591"/>
                  </a:cxn>
                  <a:cxn ang="0">
                    <a:pos x="0" y="514"/>
                  </a:cxn>
                  <a:cxn ang="0">
                    <a:pos x="23" y="392"/>
                  </a:cxn>
                  <a:cxn ang="0">
                    <a:pos x="69" y="300"/>
                  </a:cxn>
                  <a:cxn ang="0">
                    <a:pos x="116" y="218"/>
                  </a:cxn>
                  <a:cxn ang="0">
                    <a:pos x="160" y="145"/>
                  </a:cxn>
                  <a:cxn ang="0">
                    <a:pos x="217" y="90"/>
                  </a:cxn>
                  <a:cxn ang="0">
                    <a:pos x="275" y="59"/>
                  </a:cxn>
                  <a:cxn ang="0">
                    <a:pos x="323" y="35"/>
                  </a:cxn>
                  <a:cxn ang="0">
                    <a:pos x="367" y="14"/>
                  </a:cxn>
                  <a:cxn ang="0">
                    <a:pos x="401" y="4"/>
                  </a:cxn>
                  <a:cxn ang="0">
                    <a:pos x="419" y="9"/>
                  </a:cxn>
                  <a:cxn ang="0">
                    <a:pos x="413" y="51"/>
                  </a:cxn>
                  <a:cxn ang="0">
                    <a:pos x="392" y="171"/>
                  </a:cxn>
                  <a:cxn ang="0">
                    <a:pos x="418" y="212"/>
                  </a:cxn>
                  <a:cxn ang="0">
                    <a:pos x="479" y="130"/>
                  </a:cxn>
                  <a:cxn ang="0">
                    <a:pos x="536" y="68"/>
                  </a:cxn>
                  <a:cxn ang="0">
                    <a:pos x="587" y="20"/>
                  </a:cxn>
                  <a:cxn ang="0">
                    <a:pos x="626" y="0"/>
                  </a:cxn>
                  <a:cxn ang="0">
                    <a:pos x="672" y="16"/>
                  </a:cxn>
                  <a:cxn ang="0">
                    <a:pos x="726" y="46"/>
                  </a:cxn>
                  <a:cxn ang="0">
                    <a:pos x="780" y="77"/>
                  </a:cxn>
                  <a:cxn ang="0">
                    <a:pos x="845" y="120"/>
                  </a:cxn>
                  <a:cxn ang="0">
                    <a:pos x="907" y="168"/>
                  </a:cxn>
                  <a:cxn ang="0">
                    <a:pos x="954" y="221"/>
                  </a:cxn>
                  <a:cxn ang="0">
                    <a:pos x="973" y="277"/>
                  </a:cxn>
                  <a:cxn ang="0">
                    <a:pos x="947" y="429"/>
                  </a:cxn>
                  <a:cxn ang="0">
                    <a:pos x="887" y="613"/>
                  </a:cxn>
                  <a:cxn ang="0">
                    <a:pos x="822" y="745"/>
                  </a:cxn>
                  <a:cxn ang="0">
                    <a:pos x="826" y="810"/>
                  </a:cxn>
                  <a:cxn ang="0">
                    <a:pos x="875" y="862"/>
                  </a:cxn>
                  <a:cxn ang="0">
                    <a:pos x="919" y="955"/>
                  </a:cxn>
                  <a:cxn ang="0">
                    <a:pos x="950" y="1097"/>
                  </a:cxn>
                  <a:cxn ang="0">
                    <a:pos x="936" y="1249"/>
                  </a:cxn>
                  <a:cxn ang="0">
                    <a:pos x="902" y="1312"/>
                  </a:cxn>
                  <a:cxn ang="0">
                    <a:pos x="851" y="1359"/>
                  </a:cxn>
                  <a:cxn ang="0">
                    <a:pos x="787" y="1390"/>
                  </a:cxn>
                  <a:cxn ang="0">
                    <a:pos x="715" y="1405"/>
                  </a:cxn>
                  <a:cxn ang="0">
                    <a:pos x="640" y="1407"/>
                  </a:cxn>
                  <a:cxn ang="0">
                    <a:pos x="563" y="1392"/>
                  </a:cxn>
                  <a:cxn ang="0">
                    <a:pos x="482" y="1354"/>
                  </a:cxn>
                  <a:cxn ang="0">
                    <a:pos x="410" y="1297"/>
                  </a:cxn>
                  <a:cxn ang="0">
                    <a:pos x="355" y="1229"/>
                  </a:cxn>
                  <a:cxn ang="0">
                    <a:pos x="334" y="1153"/>
                  </a:cxn>
                  <a:cxn ang="0">
                    <a:pos x="353" y="1077"/>
                  </a:cxn>
                  <a:cxn ang="0">
                    <a:pos x="400" y="1030"/>
                  </a:cxn>
                  <a:cxn ang="0">
                    <a:pos x="461" y="1007"/>
                  </a:cxn>
                  <a:cxn ang="0">
                    <a:pos x="526" y="994"/>
                  </a:cxn>
                  <a:cxn ang="0">
                    <a:pos x="580" y="978"/>
                  </a:cxn>
                  <a:cxn ang="0">
                    <a:pos x="615" y="947"/>
                  </a:cxn>
                  <a:cxn ang="0">
                    <a:pos x="602" y="854"/>
                  </a:cxn>
                  <a:cxn ang="0">
                    <a:pos x="525" y="783"/>
                  </a:cxn>
                  <a:cxn ang="0">
                    <a:pos x="454" y="781"/>
                  </a:cxn>
                  <a:cxn ang="0">
                    <a:pos x="423" y="778"/>
                  </a:cxn>
                  <a:cxn ang="0">
                    <a:pos x="389" y="735"/>
                  </a:cxn>
                  <a:cxn ang="0">
                    <a:pos x="342" y="682"/>
                  </a:cxn>
                  <a:cxn ang="0">
                    <a:pos x="307" y="636"/>
                  </a:cxn>
                  <a:cxn ang="0">
                    <a:pos x="271" y="594"/>
                  </a:cxn>
                  <a:cxn ang="0">
                    <a:pos x="230" y="568"/>
                  </a:cxn>
                  <a:cxn ang="0">
                    <a:pos x="179" y="563"/>
                  </a:cxn>
                </a:cxnLst>
                <a:rect l="0" t="0" r="r" b="b"/>
                <a:pathLst>
                  <a:path w="973" h="1408">
                    <a:moveTo>
                      <a:pt x="138" y="578"/>
                    </a:moveTo>
                    <a:lnTo>
                      <a:pt x="132" y="581"/>
                    </a:lnTo>
                    <a:lnTo>
                      <a:pt x="116" y="586"/>
                    </a:lnTo>
                    <a:lnTo>
                      <a:pt x="93" y="592"/>
                    </a:lnTo>
                    <a:lnTo>
                      <a:pt x="68" y="594"/>
                    </a:lnTo>
                    <a:lnTo>
                      <a:pt x="41" y="591"/>
                    </a:lnTo>
                    <a:lnTo>
                      <a:pt x="19" y="578"/>
                    </a:lnTo>
                    <a:lnTo>
                      <a:pt x="4" y="554"/>
                    </a:lnTo>
                    <a:lnTo>
                      <a:pt x="0" y="514"/>
                    </a:lnTo>
                    <a:lnTo>
                      <a:pt x="3" y="469"/>
                    </a:lnTo>
                    <a:lnTo>
                      <a:pt x="11" y="429"/>
                    </a:lnTo>
                    <a:lnTo>
                      <a:pt x="23" y="392"/>
                    </a:lnTo>
                    <a:lnTo>
                      <a:pt x="36" y="359"/>
                    </a:lnTo>
                    <a:lnTo>
                      <a:pt x="51" y="328"/>
                    </a:lnTo>
                    <a:lnTo>
                      <a:pt x="69" y="300"/>
                    </a:lnTo>
                    <a:lnTo>
                      <a:pt x="85" y="272"/>
                    </a:lnTo>
                    <a:lnTo>
                      <a:pt x="101" y="244"/>
                    </a:lnTo>
                    <a:lnTo>
                      <a:pt x="116" y="218"/>
                    </a:lnTo>
                    <a:lnTo>
                      <a:pt x="130" y="191"/>
                    </a:lnTo>
                    <a:lnTo>
                      <a:pt x="145" y="168"/>
                    </a:lnTo>
                    <a:lnTo>
                      <a:pt x="160" y="145"/>
                    </a:lnTo>
                    <a:lnTo>
                      <a:pt x="176" y="124"/>
                    </a:lnTo>
                    <a:lnTo>
                      <a:pt x="195" y="106"/>
                    </a:lnTo>
                    <a:lnTo>
                      <a:pt x="217" y="90"/>
                    </a:lnTo>
                    <a:lnTo>
                      <a:pt x="243" y="75"/>
                    </a:lnTo>
                    <a:lnTo>
                      <a:pt x="259" y="67"/>
                    </a:lnTo>
                    <a:lnTo>
                      <a:pt x="275" y="59"/>
                    </a:lnTo>
                    <a:lnTo>
                      <a:pt x="291" y="51"/>
                    </a:lnTo>
                    <a:lnTo>
                      <a:pt x="307" y="43"/>
                    </a:lnTo>
                    <a:lnTo>
                      <a:pt x="323" y="35"/>
                    </a:lnTo>
                    <a:lnTo>
                      <a:pt x="338" y="27"/>
                    </a:lnTo>
                    <a:lnTo>
                      <a:pt x="353" y="20"/>
                    </a:lnTo>
                    <a:lnTo>
                      <a:pt x="367" y="14"/>
                    </a:lnTo>
                    <a:lnTo>
                      <a:pt x="380" y="8"/>
                    </a:lnTo>
                    <a:lnTo>
                      <a:pt x="391" y="5"/>
                    </a:lnTo>
                    <a:lnTo>
                      <a:pt x="401" y="4"/>
                    </a:lnTo>
                    <a:lnTo>
                      <a:pt x="410" y="2"/>
                    </a:lnTo>
                    <a:lnTo>
                      <a:pt x="415" y="5"/>
                    </a:lnTo>
                    <a:lnTo>
                      <a:pt x="419" y="9"/>
                    </a:lnTo>
                    <a:lnTo>
                      <a:pt x="420" y="16"/>
                    </a:lnTo>
                    <a:lnTo>
                      <a:pt x="419" y="25"/>
                    </a:lnTo>
                    <a:lnTo>
                      <a:pt x="413" y="51"/>
                    </a:lnTo>
                    <a:lnTo>
                      <a:pt x="405" y="89"/>
                    </a:lnTo>
                    <a:lnTo>
                      <a:pt x="397" y="130"/>
                    </a:lnTo>
                    <a:lnTo>
                      <a:pt x="392" y="171"/>
                    </a:lnTo>
                    <a:lnTo>
                      <a:pt x="393" y="203"/>
                    </a:lnTo>
                    <a:lnTo>
                      <a:pt x="400" y="219"/>
                    </a:lnTo>
                    <a:lnTo>
                      <a:pt x="418" y="212"/>
                    </a:lnTo>
                    <a:lnTo>
                      <a:pt x="445" y="175"/>
                    </a:lnTo>
                    <a:lnTo>
                      <a:pt x="461" y="152"/>
                    </a:lnTo>
                    <a:lnTo>
                      <a:pt x="479" y="130"/>
                    </a:lnTo>
                    <a:lnTo>
                      <a:pt x="497" y="108"/>
                    </a:lnTo>
                    <a:lnTo>
                      <a:pt x="517" y="88"/>
                    </a:lnTo>
                    <a:lnTo>
                      <a:pt x="536" y="68"/>
                    </a:lnTo>
                    <a:lnTo>
                      <a:pt x="555" y="51"/>
                    </a:lnTo>
                    <a:lnTo>
                      <a:pt x="572" y="35"/>
                    </a:lnTo>
                    <a:lnTo>
                      <a:pt x="587" y="20"/>
                    </a:lnTo>
                    <a:lnTo>
                      <a:pt x="601" y="8"/>
                    </a:lnTo>
                    <a:lnTo>
                      <a:pt x="613" y="2"/>
                    </a:lnTo>
                    <a:lnTo>
                      <a:pt x="626" y="0"/>
                    </a:lnTo>
                    <a:lnTo>
                      <a:pt x="640" y="2"/>
                    </a:lnTo>
                    <a:lnTo>
                      <a:pt x="655" y="8"/>
                    </a:lnTo>
                    <a:lnTo>
                      <a:pt x="672" y="16"/>
                    </a:lnTo>
                    <a:lnTo>
                      <a:pt x="691" y="27"/>
                    </a:lnTo>
                    <a:lnTo>
                      <a:pt x="712" y="39"/>
                    </a:lnTo>
                    <a:lnTo>
                      <a:pt x="726" y="46"/>
                    </a:lnTo>
                    <a:lnTo>
                      <a:pt x="742" y="55"/>
                    </a:lnTo>
                    <a:lnTo>
                      <a:pt x="760" y="66"/>
                    </a:lnTo>
                    <a:lnTo>
                      <a:pt x="780" y="77"/>
                    </a:lnTo>
                    <a:lnTo>
                      <a:pt x="801" y="91"/>
                    </a:lnTo>
                    <a:lnTo>
                      <a:pt x="823" y="105"/>
                    </a:lnTo>
                    <a:lnTo>
                      <a:pt x="845" y="120"/>
                    </a:lnTo>
                    <a:lnTo>
                      <a:pt x="867" y="135"/>
                    </a:lnTo>
                    <a:lnTo>
                      <a:pt x="887" y="151"/>
                    </a:lnTo>
                    <a:lnTo>
                      <a:pt x="907" y="168"/>
                    </a:lnTo>
                    <a:lnTo>
                      <a:pt x="925" y="186"/>
                    </a:lnTo>
                    <a:lnTo>
                      <a:pt x="940" y="204"/>
                    </a:lnTo>
                    <a:lnTo>
                      <a:pt x="954" y="221"/>
                    </a:lnTo>
                    <a:lnTo>
                      <a:pt x="965" y="240"/>
                    </a:lnTo>
                    <a:lnTo>
                      <a:pt x="970" y="258"/>
                    </a:lnTo>
                    <a:lnTo>
                      <a:pt x="973" y="277"/>
                    </a:lnTo>
                    <a:lnTo>
                      <a:pt x="969" y="319"/>
                    </a:lnTo>
                    <a:lnTo>
                      <a:pt x="961" y="371"/>
                    </a:lnTo>
                    <a:lnTo>
                      <a:pt x="947" y="429"/>
                    </a:lnTo>
                    <a:lnTo>
                      <a:pt x="930" y="491"/>
                    </a:lnTo>
                    <a:lnTo>
                      <a:pt x="909" y="553"/>
                    </a:lnTo>
                    <a:lnTo>
                      <a:pt x="887" y="613"/>
                    </a:lnTo>
                    <a:lnTo>
                      <a:pt x="863" y="666"/>
                    </a:lnTo>
                    <a:lnTo>
                      <a:pt x="839" y="711"/>
                    </a:lnTo>
                    <a:lnTo>
                      <a:pt x="822" y="745"/>
                    </a:lnTo>
                    <a:lnTo>
                      <a:pt x="815" y="773"/>
                    </a:lnTo>
                    <a:lnTo>
                      <a:pt x="817" y="794"/>
                    </a:lnTo>
                    <a:lnTo>
                      <a:pt x="826" y="810"/>
                    </a:lnTo>
                    <a:lnTo>
                      <a:pt x="841" y="826"/>
                    </a:lnTo>
                    <a:lnTo>
                      <a:pt x="858" y="842"/>
                    </a:lnTo>
                    <a:lnTo>
                      <a:pt x="875" y="862"/>
                    </a:lnTo>
                    <a:lnTo>
                      <a:pt x="890" y="886"/>
                    </a:lnTo>
                    <a:lnTo>
                      <a:pt x="904" y="917"/>
                    </a:lnTo>
                    <a:lnTo>
                      <a:pt x="919" y="955"/>
                    </a:lnTo>
                    <a:lnTo>
                      <a:pt x="931" y="999"/>
                    </a:lnTo>
                    <a:lnTo>
                      <a:pt x="943" y="1046"/>
                    </a:lnTo>
                    <a:lnTo>
                      <a:pt x="950" y="1097"/>
                    </a:lnTo>
                    <a:lnTo>
                      <a:pt x="951" y="1148"/>
                    </a:lnTo>
                    <a:lnTo>
                      <a:pt x="947" y="1199"/>
                    </a:lnTo>
                    <a:lnTo>
                      <a:pt x="936" y="1249"/>
                    </a:lnTo>
                    <a:lnTo>
                      <a:pt x="927" y="1272"/>
                    </a:lnTo>
                    <a:lnTo>
                      <a:pt x="915" y="1292"/>
                    </a:lnTo>
                    <a:lnTo>
                      <a:pt x="902" y="1312"/>
                    </a:lnTo>
                    <a:lnTo>
                      <a:pt x="887" y="1329"/>
                    </a:lnTo>
                    <a:lnTo>
                      <a:pt x="870" y="1345"/>
                    </a:lnTo>
                    <a:lnTo>
                      <a:pt x="851" y="1359"/>
                    </a:lnTo>
                    <a:lnTo>
                      <a:pt x="831" y="1371"/>
                    </a:lnTo>
                    <a:lnTo>
                      <a:pt x="810" y="1381"/>
                    </a:lnTo>
                    <a:lnTo>
                      <a:pt x="787" y="1390"/>
                    </a:lnTo>
                    <a:lnTo>
                      <a:pt x="764" y="1397"/>
                    </a:lnTo>
                    <a:lnTo>
                      <a:pt x="740" y="1402"/>
                    </a:lnTo>
                    <a:lnTo>
                      <a:pt x="715" y="1405"/>
                    </a:lnTo>
                    <a:lnTo>
                      <a:pt x="691" y="1408"/>
                    </a:lnTo>
                    <a:lnTo>
                      <a:pt x="665" y="1408"/>
                    </a:lnTo>
                    <a:lnTo>
                      <a:pt x="640" y="1407"/>
                    </a:lnTo>
                    <a:lnTo>
                      <a:pt x="615" y="1404"/>
                    </a:lnTo>
                    <a:lnTo>
                      <a:pt x="589" y="1400"/>
                    </a:lnTo>
                    <a:lnTo>
                      <a:pt x="563" y="1392"/>
                    </a:lnTo>
                    <a:lnTo>
                      <a:pt x="536" y="1381"/>
                    </a:lnTo>
                    <a:lnTo>
                      <a:pt x="509" y="1369"/>
                    </a:lnTo>
                    <a:lnTo>
                      <a:pt x="482" y="1354"/>
                    </a:lnTo>
                    <a:lnTo>
                      <a:pt x="457" y="1336"/>
                    </a:lnTo>
                    <a:lnTo>
                      <a:pt x="433" y="1318"/>
                    </a:lnTo>
                    <a:lnTo>
                      <a:pt x="410" y="1297"/>
                    </a:lnTo>
                    <a:lnTo>
                      <a:pt x="389" y="1275"/>
                    </a:lnTo>
                    <a:lnTo>
                      <a:pt x="370" y="1252"/>
                    </a:lnTo>
                    <a:lnTo>
                      <a:pt x="355" y="1229"/>
                    </a:lnTo>
                    <a:lnTo>
                      <a:pt x="344" y="1204"/>
                    </a:lnTo>
                    <a:lnTo>
                      <a:pt x="337" y="1178"/>
                    </a:lnTo>
                    <a:lnTo>
                      <a:pt x="334" y="1153"/>
                    </a:lnTo>
                    <a:lnTo>
                      <a:pt x="335" y="1127"/>
                    </a:lnTo>
                    <a:lnTo>
                      <a:pt x="342" y="1101"/>
                    </a:lnTo>
                    <a:lnTo>
                      <a:pt x="353" y="1077"/>
                    </a:lnTo>
                    <a:lnTo>
                      <a:pt x="367" y="1059"/>
                    </a:lnTo>
                    <a:lnTo>
                      <a:pt x="382" y="1043"/>
                    </a:lnTo>
                    <a:lnTo>
                      <a:pt x="400" y="1030"/>
                    </a:lnTo>
                    <a:lnTo>
                      <a:pt x="420" y="1019"/>
                    </a:lnTo>
                    <a:lnTo>
                      <a:pt x="441" y="1013"/>
                    </a:lnTo>
                    <a:lnTo>
                      <a:pt x="461" y="1007"/>
                    </a:lnTo>
                    <a:lnTo>
                      <a:pt x="483" y="1001"/>
                    </a:lnTo>
                    <a:lnTo>
                      <a:pt x="505" y="998"/>
                    </a:lnTo>
                    <a:lnTo>
                      <a:pt x="526" y="994"/>
                    </a:lnTo>
                    <a:lnTo>
                      <a:pt x="545" y="990"/>
                    </a:lnTo>
                    <a:lnTo>
                      <a:pt x="564" y="985"/>
                    </a:lnTo>
                    <a:lnTo>
                      <a:pt x="580" y="978"/>
                    </a:lnTo>
                    <a:lnTo>
                      <a:pt x="594" y="970"/>
                    </a:lnTo>
                    <a:lnTo>
                      <a:pt x="606" y="960"/>
                    </a:lnTo>
                    <a:lnTo>
                      <a:pt x="615" y="947"/>
                    </a:lnTo>
                    <a:lnTo>
                      <a:pt x="621" y="916"/>
                    </a:lnTo>
                    <a:lnTo>
                      <a:pt x="616" y="885"/>
                    </a:lnTo>
                    <a:lnTo>
                      <a:pt x="602" y="854"/>
                    </a:lnTo>
                    <a:lnTo>
                      <a:pt x="580" y="825"/>
                    </a:lnTo>
                    <a:lnTo>
                      <a:pt x="553" y="801"/>
                    </a:lnTo>
                    <a:lnTo>
                      <a:pt x="525" y="783"/>
                    </a:lnTo>
                    <a:lnTo>
                      <a:pt x="497" y="774"/>
                    </a:lnTo>
                    <a:lnTo>
                      <a:pt x="473" y="775"/>
                    </a:lnTo>
                    <a:lnTo>
                      <a:pt x="454" y="781"/>
                    </a:lnTo>
                    <a:lnTo>
                      <a:pt x="441" y="783"/>
                    </a:lnTo>
                    <a:lnTo>
                      <a:pt x="431" y="782"/>
                    </a:lnTo>
                    <a:lnTo>
                      <a:pt x="423" y="778"/>
                    </a:lnTo>
                    <a:lnTo>
                      <a:pt x="415" y="768"/>
                    </a:lnTo>
                    <a:lnTo>
                      <a:pt x="404" y="755"/>
                    </a:lnTo>
                    <a:lnTo>
                      <a:pt x="389" y="735"/>
                    </a:lnTo>
                    <a:lnTo>
                      <a:pt x="367" y="711"/>
                    </a:lnTo>
                    <a:lnTo>
                      <a:pt x="354" y="697"/>
                    </a:lnTo>
                    <a:lnTo>
                      <a:pt x="342" y="682"/>
                    </a:lnTo>
                    <a:lnTo>
                      <a:pt x="330" y="667"/>
                    </a:lnTo>
                    <a:lnTo>
                      <a:pt x="319" y="651"/>
                    </a:lnTo>
                    <a:lnTo>
                      <a:pt x="307" y="636"/>
                    </a:lnTo>
                    <a:lnTo>
                      <a:pt x="296" y="621"/>
                    </a:lnTo>
                    <a:lnTo>
                      <a:pt x="283" y="607"/>
                    </a:lnTo>
                    <a:lnTo>
                      <a:pt x="271" y="594"/>
                    </a:lnTo>
                    <a:lnTo>
                      <a:pt x="258" y="584"/>
                    </a:lnTo>
                    <a:lnTo>
                      <a:pt x="244" y="575"/>
                    </a:lnTo>
                    <a:lnTo>
                      <a:pt x="230" y="568"/>
                    </a:lnTo>
                    <a:lnTo>
                      <a:pt x="214" y="563"/>
                    </a:lnTo>
                    <a:lnTo>
                      <a:pt x="196" y="562"/>
                    </a:lnTo>
                    <a:lnTo>
                      <a:pt x="179" y="563"/>
                    </a:lnTo>
                    <a:lnTo>
                      <a:pt x="160" y="569"/>
                    </a:lnTo>
                    <a:lnTo>
                      <a:pt x="138" y="5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6"/>
              <p:cNvSpPr>
                <a:spLocks/>
              </p:cNvSpPr>
              <p:nvPr/>
            </p:nvSpPr>
            <p:spPr bwMode="auto">
              <a:xfrm>
                <a:off x="4636" y="2178"/>
                <a:ext cx="468" cy="697"/>
              </a:xfrm>
              <a:custGeom>
                <a:avLst/>
                <a:gdLst/>
                <a:ahLst/>
                <a:cxnLst>
                  <a:cxn ang="0">
                    <a:pos x="364" y="33"/>
                  </a:cxn>
                  <a:cxn ang="0">
                    <a:pos x="405" y="59"/>
                  </a:cxn>
                  <a:cxn ang="0">
                    <a:pos x="445" y="91"/>
                  </a:cxn>
                  <a:cxn ang="0">
                    <a:pos x="467" y="127"/>
                  </a:cxn>
                  <a:cxn ang="0">
                    <a:pos x="456" y="210"/>
                  </a:cxn>
                  <a:cxn ang="0">
                    <a:pos x="416" y="327"/>
                  </a:cxn>
                  <a:cxn ang="0">
                    <a:pos x="392" y="388"/>
                  </a:cxn>
                  <a:cxn ang="0">
                    <a:pos x="412" y="418"/>
                  </a:cxn>
                  <a:cxn ang="0">
                    <a:pos x="424" y="435"/>
                  </a:cxn>
                  <a:cxn ang="0">
                    <a:pos x="447" y="495"/>
                  </a:cxn>
                  <a:cxn ang="0">
                    <a:pos x="456" y="595"/>
                  </a:cxn>
                  <a:cxn ang="0">
                    <a:pos x="434" y="651"/>
                  </a:cxn>
                  <a:cxn ang="0">
                    <a:pos x="399" y="680"/>
                  </a:cxn>
                  <a:cxn ang="0">
                    <a:pos x="354" y="694"/>
                  </a:cxn>
                  <a:cxn ang="0">
                    <a:pos x="305" y="696"/>
                  </a:cxn>
                  <a:cxn ang="0">
                    <a:pos x="263" y="688"/>
                  </a:cxn>
                  <a:cxn ang="0">
                    <a:pos x="223" y="669"/>
                  </a:cxn>
                  <a:cxn ang="0">
                    <a:pos x="188" y="641"/>
                  </a:cxn>
                  <a:cxn ang="0">
                    <a:pos x="165" y="606"/>
                  </a:cxn>
                  <a:cxn ang="0">
                    <a:pos x="159" y="558"/>
                  </a:cxn>
                  <a:cxn ang="0">
                    <a:pos x="176" y="526"/>
                  </a:cxn>
                  <a:cxn ang="0">
                    <a:pos x="198" y="510"/>
                  </a:cxn>
                  <a:cxn ang="0">
                    <a:pos x="225" y="501"/>
                  </a:cxn>
                  <a:cxn ang="0">
                    <a:pos x="251" y="495"/>
                  </a:cxn>
                  <a:cxn ang="0">
                    <a:pos x="276" y="487"/>
                  </a:cxn>
                  <a:cxn ang="0">
                    <a:pos x="293" y="473"/>
                  </a:cxn>
                  <a:cxn ang="0">
                    <a:pos x="287" y="422"/>
                  </a:cxn>
                  <a:cxn ang="0">
                    <a:pos x="236" y="383"/>
                  </a:cxn>
                  <a:cxn ang="0">
                    <a:pos x="209" y="385"/>
                  </a:cxn>
                  <a:cxn ang="0">
                    <a:pos x="198" y="383"/>
                  </a:cxn>
                  <a:cxn ang="0">
                    <a:pos x="188" y="374"/>
                  </a:cxn>
                  <a:cxn ang="0">
                    <a:pos x="174" y="358"/>
                  </a:cxn>
                  <a:cxn ang="0">
                    <a:pos x="162" y="345"/>
                  </a:cxn>
                  <a:cxn ang="0">
                    <a:pos x="153" y="332"/>
                  </a:cxn>
                  <a:cxn ang="0">
                    <a:pos x="137" y="312"/>
                  </a:cxn>
                  <a:cxn ang="0">
                    <a:pos x="118" y="292"/>
                  </a:cxn>
                  <a:cxn ang="0">
                    <a:pos x="95" y="281"/>
                  </a:cxn>
                  <a:cxn ang="0">
                    <a:pos x="66" y="282"/>
                  </a:cxn>
                  <a:cxn ang="0">
                    <a:pos x="48" y="287"/>
                  </a:cxn>
                  <a:cxn ang="0">
                    <a:pos x="17" y="292"/>
                  </a:cxn>
                  <a:cxn ang="0">
                    <a:pos x="14" y="159"/>
                  </a:cxn>
                  <a:cxn ang="0">
                    <a:pos x="44" y="107"/>
                  </a:cxn>
                  <a:cxn ang="0">
                    <a:pos x="71" y="64"/>
                  </a:cxn>
                  <a:cxn ang="0">
                    <a:pos x="102" y="38"/>
                  </a:cxn>
                  <a:cxn ang="0">
                    <a:pos x="115" y="32"/>
                  </a:cxn>
                  <a:cxn ang="0">
                    <a:pos x="141" y="20"/>
                  </a:cxn>
                  <a:cxn ang="0">
                    <a:pos x="165" y="9"/>
                  </a:cxn>
                  <a:cxn ang="0">
                    <a:pos x="188" y="5"/>
                  </a:cxn>
                  <a:cxn ang="0">
                    <a:pos x="189" y="28"/>
                  </a:cxn>
                  <a:cxn ang="0">
                    <a:pos x="180" y="96"/>
                  </a:cxn>
                  <a:cxn ang="0">
                    <a:pos x="198" y="103"/>
                  </a:cxn>
                  <a:cxn ang="0">
                    <a:pos x="217" y="76"/>
                  </a:cxn>
                  <a:cxn ang="0">
                    <a:pos x="254" y="34"/>
                  </a:cxn>
                  <a:cxn ang="0">
                    <a:pos x="286" y="4"/>
                  </a:cxn>
                  <a:cxn ang="0">
                    <a:pos x="313" y="4"/>
                  </a:cxn>
                </a:cxnLst>
                <a:rect l="0" t="0" r="r" b="b"/>
                <a:pathLst>
                  <a:path w="468" h="697">
                    <a:moveTo>
                      <a:pt x="341" y="20"/>
                    </a:moveTo>
                    <a:lnTo>
                      <a:pt x="347" y="23"/>
                    </a:lnTo>
                    <a:lnTo>
                      <a:pt x="355" y="28"/>
                    </a:lnTo>
                    <a:lnTo>
                      <a:pt x="364" y="33"/>
                    </a:lnTo>
                    <a:lnTo>
                      <a:pt x="374" y="39"/>
                    </a:lnTo>
                    <a:lnTo>
                      <a:pt x="384" y="45"/>
                    </a:lnTo>
                    <a:lnTo>
                      <a:pt x="395" y="51"/>
                    </a:lnTo>
                    <a:lnTo>
                      <a:pt x="405" y="59"/>
                    </a:lnTo>
                    <a:lnTo>
                      <a:pt x="416" y="66"/>
                    </a:lnTo>
                    <a:lnTo>
                      <a:pt x="426" y="74"/>
                    </a:lnTo>
                    <a:lnTo>
                      <a:pt x="436" y="83"/>
                    </a:lnTo>
                    <a:lnTo>
                      <a:pt x="445" y="91"/>
                    </a:lnTo>
                    <a:lnTo>
                      <a:pt x="453" y="100"/>
                    </a:lnTo>
                    <a:lnTo>
                      <a:pt x="459" y="109"/>
                    </a:lnTo>
                    <a:lnTo>
                      <a:pt x="464" y="118"/>
                    </a:lnTo>
                    <a:lnTo>
                      <a:pt x="467" y="127"/>
                    </a:lnTo>
                    <a:lnTo>
                      <a:pt x="468" y="136"/>
                    </a:lnTo>
                    <a:lnTo>
                      <a:pt x="466" y="156"/>
                    </a:lnTo>
                    <a:lnTo>
                      <a:pt x="462" y="182"/>
                    </a:lnTo>
                    <a:lnTo>
                      <a:pt x="456" y="210"/>
                    </a:lnTo>
                    <a:lnTo>
                      <a:pt x="448" y="241"/>
                    </a:lnTo>
                    <a:lnTo>
                      <a:pt x="438" y="271"/>
                    </a:lnTo>
                    <a:lnTo>
                      <a:pt x="428" y="301"/>
                    </a:lnTo>
                    <a:lnTo>
                      <a:pt x="416" y="327"/>
                    </a:lnTo>
                    <a:lnTo>
                      <a:pt x="404" y="350"/>
                    </a:lnTo>
                    <a:lnTo>
                      <a:pt x="396" y="365"/>
                    </a:lnTo>
                    <a:lnTo>
                      <a:pt x="392" y="378"/>
                    </a:lnTo>
                    <a:lnTo>
                      <a:pt x="392" y="388"/>
                    </a:lnTo>
                    <a:lnTo>
                      <a:pt x="394" y="396"/>
                    </a:lnTo>
                    <a:lnTo>
                      <a:pt x="399" y="403"/>
                    </a:lnTo>
                    <a:lnTo>
                      <a:pt x="405" y="410"/>
                    </a:lnTo>
                    <a:lnTo>
                      <a:pt x="412" y="418"/>
                    </a:lnTo>
                    <a:lnTo>
                      <a:pt x="419" y="427"/>
                    </a:lnTo>
                    <a:lnTo>
                      <a:pt x="421" y="430"/>
                    </a:lnTo>
                    <a:lnTo>
                      <a:pt x="423" y="432"/>
                    </a:lnTo>
                    <a:lnTo>
                      <a:pt x="424" y="435"/>
                    </a:lnTo>
                    <a:lnTo>
                      <a:pt x="426" y="438"/>
                    </a:lnTo>
                    <a:lnTo>
                      <a:pt x="433" y="453"/>
                    </a:lnTo>
                    <a:lnTo>
                      <a:pt x="440" y="473"/>
                    </a:lnTo>
                    <a:lnTo>
                      <a:pt x="447" y="495"/>
                    </a:lnTo>
                    <a:lnTo>
                      <a:pt x="453" y="519"/>
                    </a:lnTo>
                    <a:lnTo>
                      <a:pt x="456" y="544"/>
                    </a:lnTo>
                    <a:lnTo>
                      <a:pt x="458" y="570"/>
                    </a:lnTo>
                    <a:lnTo>
                      <a:pt x="456" y="595"/>
                    </a:lnTo>
                    <a:lnTo>
                      <a:pt x="450" y="620"/>
                    </a:lnTo>
                    <a:lnTo>
                      <a:pt x="446" y="631"/>
                    </a:lnTo>
                    <a:lnTo>
                      <a:pt x="441" y="642"/>
                    </a:lnTo>
                    <a:lnTo>
                      <a:pt x="434" y="651"/>
                    </a:lnTo>
                    <a:lnTo>
                      <a:pt x="426" y="660"/>
                    </a:lnTo>
                    <a:lnTo>
                      <a:pt x="418" y="667"/>
                    </a:lnTo>
                    <a:lnTo>
                      <a:pt x="408" y="674"/>
                    </a:lnTo>
                    <a:lnTo>
                      <a:pt x="399" y="680"/>
                    </a:lnTo>
                    <a:lnTo>
                      <a:pt x="388" y="684"/>
                    </a:lnTo>
                    <a:lnTo>
                      <a:pt x="377" y="688"/>
                    </a:lnTo>
                    <a:lnTo>
                      <a:pt x="366" y="692"/>
                    </a:lnTo>
                    <a:lnTo>
                      <a:pt x="354" y="694"/>
                    </a:lnTo>
                    <a:lnTo>
                      <a:pt x="342" y="696"/>
                    </a:lnTo>
                    <a:lnTo>
                      <a:pt x="329" y="697"/>
                    </a:lnTo>
                    <a:lnTo>
                      <a:pt x="317" y="697"/>
                    </a:lnTo>
                    <a:lnTo>
                      <a:pt x="305" y="696"/>
                    </a:lnTo>
                    <a:lnTo>
                      <a:pt x="293" y="695"/>
                    </a:lnTo>
                    <a:lnTo>
                      <a:pt x="283" y="694"/>
                    </a:lnTo>
                    <a:lnTo>
                      <a:pt x="273" y="691"/>
                    </a:lnTo>
                    <a:lnTo>
                      <a:pt x="263" y="688"/>
                    </a:lnTo>
                    <a:lnTo>
                      <a:pt x="253" y="684"/>
                    </a:lnTo>
                    <a:lnTo>
                      <a:pt x="243" y="680"/>
                    </a:lnTo>
                    <a:lnTo>
                      <a:pt x="233" y="675"/>
                    </a:lnTo>
                    <a:lnTo>
                      <a:pt x="223" y="669"/>
                    </a:lnTo>
                    <a:lnTo>
                      <a:pt x="214" y="662"/>
                    </a:lnTo>
                    <a:lnTo>
                      <a:pt x="205" y="656"/>
                    </a:lnTo>
                    <a:lnTo>
                      <a:pt x="196" y="649"/>
                    </a:lnTo>
                    <a:lnTo>
                      <a:pt x="188" y="641"/>
                    </a:lnTo>
                    <a:lnTo>
                      <a:pt x="181" y="632"/>
                    </a:lnTo>
                    <a:lnTo>
                      <a:pt x="175" y="624"/>
                    </a:lnTo>
                    <a:lnTo>
                      <a:pt x="169" y="615"/>
                    </a:lnTo>
                    <a:lnTo>
                      <a:pt x="165" y="606"/>
                    </a:lnTo>
                    <a:lnTo>
                      <a:pt x="161" y="597"/>
                    </a:lnTo>
                    <a:lnTo>
                      <a:pt x="158" y="584"/>
                    </a:lnTo>
                    <a:lnTo>
                      <a:pt x="157" y="571"/>
                    </a:lnTo>
                    <a:lnTo>
                      <a:pt x="159" y="558"/>
                    </a:lnTo>
                    <a:lnTo>
                      <a:pt x="163" y="546"/>
                    </a:lnTo>
                    <a:lnTo>
                      <a:pt x="166" y="539"/>
                    </a:lnTo>
                    <a:lnTo>
                      <a:pt x="171" y="532"/>
                    </a:lnTo>
                    <a:lnTo>
                      <a:pt x="176" y="526"/>
                    </a:lnTo>
                    <a:lnTo>
                      <a:pt x="181" y="522"/>
                    </a:lnTo>
                    <a:lnTo>
                      <a:pt x="186" y="517"/>
                    </a:lnTo>
                    <a:lnTo>
                      <a:pt x="192" y="514"/>
                    </a:lnTo>
                    <a:lnTo>
                      <a:pt x="198" y="510"/>
                    </a:lnTo>
                    <a:lnTo>
                      <a:pt x="204" y="507"/>
                    </a:lnTo>
                    <a:lnTo>
                      <a:pt x="211" y="505"/>
                    </a:lnTo>
                    <a:lnTo>
                      <a:pt x="218" y="503"/>
                    </a:lnTo>
                    <a:lnTo>
                      <a:pt x="225" y="501"/>
                    </a:lnTo>
                    <a:lnTo>
                      <a:pt x="232" y="499"/>
                    </a:lnTo>
                    <a:lnTo>
                      <a:pt x="238" y="498"/>
                    </a:lnTo>
                    <a:lnTo>
                      <a:pt x="245" y="496"/>
                    </a:lnTo>
                    <a:lnTo>
                      <a:pt x="251" y="495"/>
                    </a:lnTo>
                    <a:lnTo>
                      <a:pt x="257" y="493"/>
                    </a:lnTo>
                    <a:lnTo>
                      <a:pt x="264" y="491"/>
                    </a:lnTo>
                    <a:lnTo>
                      <a:pt x="270" y="489"/>
                    </a:lnTo>
                    <a:lnTo>
                      <a:pt x="276" y="487"/>
                    </a:lnTo>
                    <a:lnTo>
                      <a:pt x="281" y="484"/>
                    </a:lnTo>
                    <a:lnTo>
                      <a:pt x="285" y="481"/>
                    </a:lnTo>
                    <a:lnTo>
                      <a:pt x="289" y="477"/>
                    </a:lnTo>
                    <a:lnTo>
                      <a:pt x="293" y="473"/>
                    </a:lnTo>
                    <a:lnTo>
                      <a:pt x="295" y="468"/>
                    </a:lnTo>
                    <a:lnTo>
                      <a:pt x="297" y="453"/>
                    </a:lnTo>
                    <a:lnTo>
                      <a:pt x="294" y="437"/>
                    </a:lnTo>
                    <a:lnTo>
                      <a:pt x="287" y="422"/>
                    </a:lnTo>
                    <a:lnTo>
                      <a:pt x="276" y="408"/>
                    </a:lnTo>
                    <a:lnTo>
                      <a:pt x="263" y="396"/>
                    </a:lnTo>
                    <a:lnTo>
                      <a:pt x="249" y="387"/>
                    </a:lnTo>
                    <a:lnTo>
                      <a:pt x="236" y="383"/>
                    </a:lnTo>
                    <a:lnTo>
                      <a:pt x="223" y="383"/>
                    </a:lnTo>
                    <a:lnTo>
                      <a:pt x="217" y="384"/>
                    </a:lnTo>
                    <a:lnTo>
                      <a:pt x="213" y="385"/>
                    </a:lnTo>
                    <a:lnTo>
                      <a:pt x="209" y="385"/>
                    </a:lnTo>
                    <a:lnTo>
                      <a:pt x="206" y="386"/>
                    </a:lnTo>
                    <a:lnTo>
                      <a:pt x="203" y="385"/>
                    </a:lnTo>
                    <a:lnTo>
                      <a:pt x="200" y="384"/>
                    </a:lnTo>
                    <a:lnTo>
                      <a:pt x="198" y="383"/>
                    </a:lnTo>
                    <a:lnTo>
                      <a:pt x="195" y="381"/>
                    </a:lnTo>
                    <a:lnTo>
                      <a:pt x="193" y="379"/>
                    </a:lnTo>
                    <a:lnTo>
                      <a:pt x="191" y="377"/>
                    </a:lnTo>
                    <a:lnTo>
                      <a:pt x="188" y="374"/>
                    </a:lnTo>
                    <a:lnTo>
                      <a:pt x="185" y="370"/>
                    </a:lnTo>
                    <a:lnTo>
                      <a:pt x="182" y="367"/>
                    </a:lnTo>
                    <a:lnTo>
                      <a:pt x="179" y="363"/>
                    </a:lnTo>
                    <a:lnTo>
                      <a:pt x="174" y="358"/>
                    </a:lnTo>
                    <a:lnTo>
                      <a:pt x="169" y="353"/>
                    </a:lnTo>
                    <a:lnTo>
                      <a:pt x="167" y="350"/>
                    </a:lnTo>
                    <a:lnTo>
                      <a:pt x="165" y="347"/>
                    </a:lnTo>
                    <a:lnTo>
                      <a:pt x="162" y="345"/>
                    </a:lnTo>
                    <a:lnTo>
                      <a:pt x="160" y="342"/>
                    </a:lnTo>
                    <a:lnTo>
                      <a:pt x="158" y="339"/>
                    </a:lnTo>
                    <a:lnTo>
                      <a:pt x="156" y="335"/>
                    </a:lnTo>
                    <a:lnTo>
                      <a:pt x="153" y="332"/>
                    </a:lnTo>
                    <a:lnTo>
                      <a:pt x="151" y="330"/>
                    </a:lnTo>
                    <a:lnTo>
                      <a:pt x="146" y="323"/>
                    </a:lnTo>
                    <a:lnTo>
                      <a:pt x="142" y="318"/>
                    </a:lnTo>
                    <a:lnTo>
                      <a:pt x="137" y="312"/>
                    </a:lnTo>
                    <a:lnTo>
                      <a:pt x="133" y="307"/>
                    </a:lnTo>
                    <a:lnTo>
                      <a:pt x="128" y="301"/>
                    </a:lnTo>
                    <a:lnTo>
                      <a:pt x="123" y="297"/>
                    </a:lnTo>
                    <a:lnTo>
                      <a:pt x="118" y="292"/>
                    </a:lnTo>
                    <a:lnTo>
                      <a:pt x="113" y="289"/>
                    </a:lnTo>
                    <a:lnTo>
                      <a:pt x="107" y="285"/>
                    </a:lnTo>
                    <a:lnTo>
                      <a:pt x="101" y="283"/>
                    </a:lnTo>
                    <a:lnTo>
                      <a:pt x="95" y="281"/>
                    </a:lnTo>
                    <a:lnTo>
                      <a:pt x="89" y="280"/>
                    </a:lnTo>
                    <a:lnTo>
                      <a:pt x="81" y="279"/>
                    </a:lnTo>
                    <a:lnTo>
                      <a:pt x="74" y="280"/>
                    </a:lnTo>
                    <a:lnTo>
                      <a:pt x="66" y="282"/>
                    </a:lnTo>
                    <a:lnTo>
                      <a:pt x="57" y="284"/>
                    </a:lnTo>
                    <a:lnTo>
                      <a:pt x="55" y="285"/>
                    </a:lnTo>
                    <a:lnTo>
                      <a:pt x="52" y="285"/>
                    </a:lnTo>
                    <a:lnTo>
                      <a:pt x="48" y="287"/>
                    </a:lnTo>
                    <a:lnTo>
                      <a:pt x="43" y="289"/>
                    </a:lnTo>
                    <a:lnTo>
                      <a:pt x="35" y="290"/>
                    </a:lnTo>
                    <a:lnTo>
                      <a:pt x="26" y="292"/>
                    </a:lnTo>
                    <a:lnTo>
                      <a:pt x="17" y="292"/>
                    </a:lnTo>
                    <a:lnTo>
                      <a:pt x="8" y="290"/>
                    </a:lnTo>
                    <a:lnTo>
                      <a:pt x="0" y="287"/>
                    </a:lnTo>
                    <a:lnTo>
                      <a:pt x="6" y="173"/>
                    </a:lnTo>
                    <a:lnTo>
                      <a:pt x="14" y="159"/>
                    </a:lnTo>
                    <a:lnTo>
                      <a:pt x="21" y="145"/>
                    </a:lnTo>
                    <a:lnTo>
                      <a:pt x="29" y="133"/>
                    </a:lnTo>
                    <a:lnTo>
                      <a:pt x="37" y="120"/>
                    </a:lnTo>
                    <a:lnTo>
                      <a:pt x="44" y="107"/>
                    </a:lnTo>
                    <a:lnTo>
                      <a:pt x="50" y="96"/>
                    </a:lnTo>
                    <a:lnTo>
                      <a:pt x="57" y="84"/>
                    </a:lnTo>
                    <a:lnTo>
                      <a:pt x="64" y="73"/>
                    </a:lnTo>
                    <a:lnTo>
                      <a:pt x="71" y="64"/>
                    </a:lnTo>
                    <a:lnTo>
                      <a:pt x="80" y="55"/>
                    </a:lnTo>
                    <a:lnTo>
                      <a:pt x="89" y="46"/>
                    </a:lnTo>
                    <a:lnTo>
                      <a:pt x="100" y="39"/>
                    </a:lnTo>
                    <a:lnTo>
                      <a:pt x="102" y="38"/>
                    </a:lnTo>
                    <a:lnTo>
                      <a:pt x="104" y="37"/>
                    </a:lnTo>
                    <a:lnTo>
                      <a:pt x="106" y="36"/>
                    </a:lnTo>
                    <a:lnTo>
                      <a:pt x="108" y="35"/>
                    </a:lnTo>
                    <a:lnTo>
                      <a:pt x="115" y="32"/>
                    </a:lnTo>
                    <a:lnTo>
                      <a:pt x="122" y="30"/>
                    </a:lnTo>
                    <a:lnTo>
                      <a:pt x="128" y="26"/>
                    </a:lnTo>
                    <a:lnTo>
                      <a:pt x="134" y="23"/>
                    </a:lnTo>
                    <a:lnTo>
                      <a:pt x="141" y="20"/>
                    </a:lnTo>
                    <a:lnTo>
                      <a:pt x="146" y="17"/>
                    </a:lnTo>
                    <a:lnTo>
                      <a:pt x="152" y="15"/>
                    </a:lnTo>
                    <a:lnTo>
                      <a:pt x="157" y="13"/>
                    </a:lnTo>
                    <a:lnTo>
                      <a:pt x="165" y="9"/>
                    </a:lnTo>
                    <a:lnTo>
                      <a:pt x="173" y="7"/>
                    </a:lnTo>
                    <a:lnTo>
                      <a:pt x="179" y="5"/>
                    </a:lnTo>
                    <a:lnTo>
                      <a:pt x="184" y="5"/>
                    </a:lnTo>
                    <a:lnTo>
                      <a:pt x="188" y="5"/>
                    </a:lnTo>
                    <a:lnTo>
                      <a:pt x="191" y="8"/>
                    </a:lnTo>
                    <a:lnTo>
                      <a:pt x="192" y="11"/>
                    </a:lnTo>
                    <a:lnTo>
                      <a:pt x="191" y="17"/>
                    </a:lnTo>
                    <a:lnTo>
                      <a:pt x="189" y="28"/>
                    </a:lnTo>
                    <a:lnTo>
                      <a:pt x="185" y="45"/>
                    </a:lnTo>
                    <a:lnTo>
                      <a:pt x="183" y="63"/>
                    </a:lnTo>
                    <a:lnTo>
                      <a:pt x="181" y="81"/>
                    </a:lnTo>
                    <a:lnTo>
                      <a:pt x="180" y="96"/>
                    </a:lnTo>
                    <a:lnTo>
                      <a:pt x="182" y="107"/>
                    </a:lnTo>
                    <a:lnTo>
                      <a:pt x="187" y="111"/>
                    </a:lnTo>
                    <a:lnTo>
                      <a:pt x="195" y="106"/>
                    </a:lnTo>
                    <a:lnTo>
                      <a:pt x="198" y="103"/>
                    </a:lnTo>
                    <a:lnTo>
                      <a:pt x="201" y="99"/>
                    </a:lnTo>
                    <a:lnTo>
                      <a:pt x="204" y="93"/>
                    </a:lnTo>
                    <a:lnTo>
                      <a:pt x="209" y="88"/>
                    </a:lnTo>
                    <a:lnTo>
                      <a:pt x="217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2" y="17"/>
                    </a:lnTo>
                    <a:lnTo>
                      <a:pt x="279" y="9"/>
                    </a:lnTo>
                    <a:lnTo>
                      <a:pt x="286" y="4"/>
                    </a:lnTo>
                    <a:lnTo>
                      <a:pt x="293" y="1"/>
                    </a:lnTo>
                    <a:lnTo>
                      <a:pt x="299" y="0"/>
                    </a:lnTo>
                    <a:lnTo>
                      <a:pt x="305" y="1"/>
                    </a:lnTo>
                    <a:lnTo>
                      <a:pt x="313" y="4"/>
                    </a:lnTo>
                    <a:lnTo>
                      <a:pt x="321" y="8"/>
                    </a:lnTo>
                    <a:lnTo>
                      <a:pt x="330" y="13"/>
                    </a:lnTo>
                    <a:lnTo>
                      <a:pt x="341" y="20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4638" y="2181"/>
                <a:ext cx="463" cy="689"/>
              </a:xfrm>
              <a:custGeom>
                <a:avLst/>
                <a:gdLst/>
                <a:ahLst/>
                <a:cxnLst>
                  <a:cxn ang="0">
                    <a:pos x="361" y="32"/>
                  </a:cxn>
                  <a:cxn ang="0">
                    <a:pos x="402" y="58"/>
                  </a:cxn>
                  <a:cxn ang="0">
                    <a:pos x="440" y="89"/>
                  </a:cxn>
                  <a:cxn ang="0">
                    <a:pos x="462" y="124"/>
                  </a:cxn>
                  <a:cxn ang="0">
                    <a:pos x="452" y="206"/>
                  </a:cxn>
                  <a:cxn ang="0">
                    <a:pos x="413" y="321"/>
                  </a:cxn>
                  <a:cxn ang="0">
                    <a:pos x="388" y="381"/>
                  </a:cxn>
                  <a:cxn ang="0">
                    <a:pos x="407" y="412"/>
                  </a:cxn>
                  <a:cxn ang="0">
                    <a:pos x="418" y="429"/>
                  </a:cxn>
                  <a:cxn ang="0">
                    <a:pos x="441" y="489"/>
                  </a:cxn>
                  <a:cxn ang="0">
                    <a:pos x="451" y="590"/>
                  </a:cxn>
                  <a:cxn ang="0">
                    <a:pos x="429" y="645"/>
                  </a:cxn>
                  <a:cxn ang="0">
                    <a:pos x="395" y="672"/>
                  </a:cxn>
                  <a:cxn ang="0">
                    <a:pos x="351" y="687"/>
                  </a:cxn>
                  <a:cxn ang="0">
                    <a:pos x="303" y="688"/>
                  </a:cxn>
                  <a:cxn ang="0">
                    <a:pos x="261" y="680"/>
                  </a:cxn>
                  <a:cxn ang="0">
                    <a:pos x="221" y="661"/>
                  </a:cxn>
                  <a:cxn ang="0">
                    <a:pos x="188" y="633"/>
                  </a:cxn>
                  <a:cxn ang="0">
                    <a:pos x="166" y="598"/>
                  </a:cxn>
                  <a:cxn ang="0">
                    <a:pos x="163" y="551"/>
                  </a:cxn>
                  <a:cxn ang="0">
                    <a:pos x="182" y="522"/>
                  </a:cxn>
                  <a:cxn ang="0">
                    <a:pos x="205" y="507"/>
                  </a:cxn>
                  <a:cxn ang="0">
                    <a:pos x="231" y="498"/>
                  </a:cxn>
                  <a:cxn ang="0">
                    <a:pos x="257" y="490"/>
                  </a:cxn>
                  <a:cxn ang="0">
                    <a:pos x="279" y="481"/>
                  </a:cxn>
                  <a:cxn ang="0">
                    <a:pos x="293" y="467"/>
                  </a:cxn>
                  <a:cxn ang="0">
                    <a:pos x="285" y="416"/>
                  </a:cxn>
                  <a:cxn ang="0">
                    <a:pos x="235" y="376"/>
                  </a:cxn>
                  <a:cxn ang="0">
                    <a:pos x="209" y="378"/>
                  </a:cxn>
                  <a:cxn ang="0">
                    <a:pos x="197" y="376"/>
                  </a:cxn>
                  <a:cxn ang="0">
                    <a:pos x="187" y="369"/>
                  </a:cxn>
                  <a:cxn ang="0">
                    <a:pos x="174" y="354"/>
                  </a:cxn>
                  <a:cxn ang="0">
                    <a:pos x="162" y="341"/>
                  </a:cxn>
                  <a:cxn ang="0">
                    <a:pos x="152" y="329"/>
                  </a:cxn>
                  <a:cxn ang="0">
                    <a:pos x="136" y="308"/>
                  </a:cxn>
                  <a:cxn ang="0">
                    <a:pos x="117" y="289"/>
                  </a:cxn>
                  <a:cxn ang="0">
                    <a:pos x="95" y="276"/>
                  </a:cxn>
                  <a:cxn ang="0">
                    <a:pos x="66" y="276"/>
                  </a:cxn>
                  <a:cxn ang="0">
                    <a:pos x="49" y="282"/>
                  </a:cxn>
                  <a:cxn ang="0">
                    <a:pos x="18" y="287"/>
                  </a:cxn>
                  <a:cxn ang="0">
                    <a:pos x="14" y="156"/>
                  </a:cxn>
                  <a:cxn ang="0">
                    <a:pos x="43" y="105"/>
                  </a:cxn>
                  <a:cxn ang="0">
                    <a:pos x="71" y="61"/>
                  </a:cxn>
                  <a:cxn ang="0">
                    <a:pos x="102" y="36"/>
                  </a:cxn>
                  <a:cxn ang="0">
                    <a:pos x="116" y="31"/>
                  </a:cxn>
                  <a:cxn ang="0">
                    <a:pos x="141" y="18"/>
                  </a:cxn>
                  <a:cxn ang="0">
                    <a:pos x="164" y="10"/>
                  </a:cxn>
                  <a:cxn ang="0">
                    <a:pos x="184" y="9"/>
                  </a:cxn>
                  <a:cxn ang="0">
                    <a:pos x="184" y="33"/>
                  </a:cxn>
                  <a:cxn ang="0">
                    <a:pos x="177" y="100"/>
                  </a:cxn>
                  <a:cxn ang="0">
                    <a:pos x="197" y="102"/>
                  </a:cxn>
                  <a:cxn ang="0">
                    <a:pos x="216" y="76"/>
                  </a:cxn>
                  <a:cxn ang="0">
                    <a:pos x="254" y="34"/>
                  </a:cxn>
                  <a:cxn ang="0">
                    <a:pos x="285" y="4"/>
                  </a:cxn>
                  <a:cxn ang="0">
                    <a:pos x="311" y="3"/>
                  </a:cxn>
                </a:cxnLst>
                <a:rect l="0" t="0" r="r" b="b"/>
                <a:pathLst>
                  <a:path w="463" h="689">
                    <a:moveTo>
                      <a:pt x="338" y="19"/>
                    </a:moveTo>
                    <a:lnTo>
                      <a:pt x="345" y="22"/>
                    </a:lnTo>
                    <a:lnTo>
                      <a:pt x="353" y="27"/>
                    </a:lnTo>
                    <a:lnTo>
                      <a:pt x="361" y="32"/>
                    </a:lnTo>
                    <a:lnTo>
                      <a:pt x="371" y="37"/>
                    </a:lnTo>
                    <a:lnTo>
                      <a:pt x="381" y="44"/>
                    </a:lnTo>
                    <a:lnTo>
                      <a:pt x="391" y="50"/>
                    </a:lnTo>
                    <a:lnTo>
                      <a:pt x="402" y="58"/>
                    </a:lnTo>
                    <a:lnTo>
                      <a:pt x="412" y="65"/>
                    </a:lnTo>
                    <a:lnTo>
                      <a:pt x="422" y="73"/>
                    </a:lnTo>
                    <a:lnTo>
                      <a:pt x="432" y="81"/>
                    </a:lnTo>
                    <a:lnTo>
                      <a:pt x="440" y="89"/>
                    </a:lnTo>
                    <a:lnTo>
                      <a:pt x="448" y="98"/>
                    </a:lnTo>
                    <a:lnTo>
                      <a:pt x="455" y="107"/>
                    </a:lnTo>
                    <a:lnTo>
                      <a:pt x="459" y="115"/>
                    </a:lnTo>
                    <a:lnTo>
                      <a:pt x="462" y="124"/>
                    </a:lnTo>
                    <a:lnTo>
                      <a:pt x="463" y="133"/>
                    </a:lnTo>
                    <a:lnTo>
                      <a:pt x="462" y="153"/>
                    </a:lnTo>
                    <a:lnTo>
                      <a:pt x="458" y="178"/>
                    </a:lnTo>
                    <a:lnTo>
                      <a:pt x="452" y="206"/>
                    </a:lnTo>
                    <a:lnTo>
                      <a:pt x="444" y="236"/>
                    </a:lnTo>
                    <a:lnTo>
                      <a:pt x="435" y="266"/>
                    </a:lnTo>
                    <a:lnTo>
                      <a:pt x="425" y="295"/>
                    </a:lnTo>
                    <a:lnTo>
                      <a:pt x="413" y="321"/>
                    </a:lnTo>
                    <a:lnTo>
                      <a:pt x="402" y="343"/>
                    </a:lnTo>
                    <a:lnTo>
                      <a:pt x="393" y="358"/>
                    </a:lnTo>
                    <a:lnTo>
                      <a:pt x="389" y="371"/>
                    </a:lnTo>
                    <a:lnTo>
                      <a:pt x="388" y="381"/>
                    </a:lnTo>
                    <a:lnTo>
                      <a:pt x="390" y="389"/>
                    </a:lnTo>
                    <a:lnTo>
                      <a:pt x="394" y="397"/>
                    </a:lnTo>
                    <a:lnTo>
                      <a:pt x="400" y="404"/>
                    </a:lnTo>
                    <a:lnTo>
                      <a:pt x="407" y="412"/>
                    </a:lnTo>
                    <a:lnTo>
                      <a:pt x="414" y="421"/>
                    </a:lnTo>
                    <a:lnTo>
                      <a:pt x="416" y="423"/>
                    </a:lnTo>
                    <a:lnTo>
                      <a:pt x="417" y="426"/>
                    </a:lnTo>
                    <a:lnTo>
                      <a:pt x="418" y="429"/>
                    </a:lnTo>
                    <a:lnTo>
                      <a:pt x="420" y="431"/>
                    </a:lnTo>
                    <a:lnTo>
                      <a:pt x="427" y="448"/>
                    </a:lnTo>
                    <a:lnTo>
                      <a:pt x="435" y="467"/>
                    </a:lnTo>
                    <a:lnTo>
                      <a:pt x="441" y="489"/>
                    </a:lnTo>
                    <a:lnTo>
                      <a:pt x="447" y="513"/>
                    </a:lnTo>
                    <a:lnTo>
                      <a:pt x="451" y="539"/>
                    </a:lnTo>
                    <a:lnTo>
                      <a:pt x="452" y="564"/>
                    </a:lnTo>
                    <a:lnTo>
                      <a:pt x="451" y="590"/>
                    </a:lnTo>
                    <a:lnTo>
                      <a:pt x="445" y="614"/>
                    </a:lnTo>
                    <a:lnTo>
                      <a:pt x="441" y="625"/>
                    </a:lnTo>
                    <a:lnTo>
                      <a:pt x="436" y="635"/>
                    </a:lnTo>
                    <a:lnTo>
                      <a:pt x="429" y="645"/>
                    </a:lnTo>
                    <a:lnTo>
                      <a:pt x="422" y="653"/>
                    </a:lnTo>
                    <a:lnTo>
                      <a:pt x="414" y="660"/>
                    </a:lnTo>
                    <a:lnTo>
                      <a:pt x="405" y="667"/>
                    </a:lnTo>
                    <a:lnTo>
                      <a:pt x="395" y="672"/>
                    </a:lnTo>
                    <a:lnTo>
                      <a:pt x="384" y="677"/>
                    </a:lnTo>
                    <a:lnTo>
                      <a:pt x="374" y="681"/>
                    </a:lnTo>
                    <a:lnTo>
                      <a:pt x="363" y="684"/>
                    </a:lnTo>
                    <a:lnTo>
                      <a:pt x="351" y="687"/>
                    </a:lnTo>
                    <a:lnTo>
                      <a:pt x="339" y="688"/>
                    </a:lnTo>
                    <a:lnTo>
                      <a:pt x="327" y="689"/>
                    </a:lnTo>
                    <a:lnTo>
                      <a:pt x="315" y="689"/>
                    </a:lnTo>
                    <a:lnTo>
                      <a:pt x="303" y="688"/>
                    </a:lnTo>
                    <a:lnTo>
                      <a:pt x="291" y="687"/>
                    </a:lnTo>
                    <a:lnTo>
                      <a:pt x="281" y="685"/>
                    </a:lnTo>
                    <a:lnTo>
                      <a:pt x="271" y="683"/>
                    </a:lnTo>
                    <a:lnTo>
                      <a:pt x="261" y="680"/>
                    </a:lnTo>
                    <a:lnTo>
                      <a:pt x="251" y="676"/>
                    </a:lnTo>
                    <a:lnTo>
                      <a:pt x="241" y="671"/>
                    </a:lnTo>
                    <a:lnTo>
                      <a:pt x="231" y="666"/>
                    </a:lnTo>
                    <a:lnTo>
                      <a:pt x="221" y="661"/>
                    </a:lnTo>
                    <a:lnTo>
                      <a:pt x="212" y="654"/>
                    </a:lnTo>
                    <a:lnTo>
                      <a:pt x="204" y="648"/>
                    </a:lnTo>
                    <a:lnTo>
                      <a:pt x="195" y="640"/>
                    </a:lnTo>
                    <a:lnTo>
                      <a:pt x="188" y="633"/>
                    </a:lnTo>
                    <a:lnTo>
                      <a:pt x="181" y="625"/>
                    </a:lnTo>
                    <a:lnTo>
                      <a:pt x="175" y="616"/>
                    </a:lnTo>
                    <a:lnTo>
                      <a:pt x="170" y="608"/>
                    </a:lnTo>
                    <a:lnTo>
                      <a:pt x="166" y="598"/>
                    </a:lnTo>
                    <a:lnTo>
                      <a:pt x="163" y="589"/>
                    </a:lnTo>
                    <a:lnTo>
                      <a:pt x="161" y="576"/>
                    </a:lnTo>
                    <a:lnTo>
                      <a:pt x="161" y="563"/>
                    </a:lnTo>
                    <a:lnTo>
                      <a:pt x="163" y="551"/>
                    </a:lnTo>
                    <a:lnTo>
                      <a:pt x="169" y="540"/>
                    </a:lnTo>
                    <a:lnTo>
                      <a:pt x="173" y="533"/>
                    </a:lnTo>
                    <a:lnTo>
                      <a:pt x="177" y="527"/>
                    </a:lnTo>
                    <a:lnTo>
                      <a:pt x="182" y="522"/>
                    </a:lnTo>
                    <a:lnTo>
                      <a:pt x="187" y="517"/>
                    </a:lnTo>
                    <a:lnTo>
                      <a:pt x="193" y="513"/>
                    </a:lnTo>
                    <a:lnTo>
                      <a:pt x="199" y="510"/>
                    </a:lnTo>
                    <a:lnTo>
                      <a:pt x="205" y="507"/>
                    </a:lnTo>
                    <a:lnTo>
                      <a:pt x="212" y="504"/>
                    </a:lnTo>
                    <a:lnTo>
                      <a:pt x="218" y="502"/>
                    </a:lnTo>
                    <a:lnTo>
                      <a:pt x="224" y="499"/>
                    </a:lnTo>
                    <a:lnTo>
                      <a:pt x="231" y="498"/>
                    </a:lnTo>
                    <a:lnTo>
                      <a:pt x="238" y="495"/>
                    </a:lnTo>
                    <a:lnTo>
                      <a:pt x="245" y="494"/>
                    </a:lnTo>
                    <a:lnTo>
                      <a:pt x="251" y="492"/>
                    </a:lnTo>
                    <a:lnTo>
                      <a:pt x="257" y="490"/>
                    </a:lnTo>
                    <a:lnTo>
                      <a:pt x="263" y="488"/>
                    </a:lnTo>
                    <a:lnTo>
                      <a:pt x="269" y="486"/>
                    </a:lnTo>
                    <a:lnTo>
                      <a:pt x="274" y="484"/>
                    </a:lnTo>
                    <a:lnTo>
                      <a:pt x="279" y="481"/>
                    </a:lnTo>
                    <a:lnTo>
                      <a:pt x="284" y="478"/>
                    </a:lnTo>
                    <a:lnTo>
                      <a:pt x="287" y="475"/>
                    </a:lnTo>
                    <a:lnTo>
                      <a:pt x="291" y="471"/>
                    </a:lnTo>
                    <a:lnTo>
                      <a:pt x="293" y="467"/>
                    </a:lnTo>
                    <a:lnTo>
                      <a:pt x="295" y="461"/>
                    </a:lnTo>
                    <a:lnTo>
                      <a:pt x="297" y="446"/>
                    </a:lnTo>
                    <a:lnTo>
                      <a:pt x="293" y="431"/>
                    </a:lnTo>
                    <a:lnTo>
                      <a:pt x="285" y="416"/>
                    </a:lnTo>
                    <a:lnTo>
                      <a:pt x="275" y="401"/>
                    </a:lnTo>
                    <a:lnTo>
                      <a:pt x="262" y="390"/>
                    </a:lnTo>
                    <a:lnTo>
                      <a:pt x="249" y="381"/>
                    </a:lnTo>
                    <a:lnTo>
                      <a:pt x="235" y="376"/>
                    </a:lnTo>
                    <a:lnTo>
                      <a:pt x="223" y="376"/>
                    </a:lnTo>
                    <a:lnTo>
                      <a:pt x="217" y="377"/>
                    </a:lnTo>
                    <a:lnTo>
                      <a:pt x="213" y="378"/>
                    </a:lnTo>
                    <a:lnTo>
                      <a:pt x="209" y="378"/>
                    </a:lnTo>
                    <a:lnTo>
                      <a:pt x="205" y="378"/>
                    </a:lnTo>
                    <a:lnTo>
                      <a:pt x="202" y="378"/>
                    </a:lnTo>
                    <a:lnTo>
                      <a:pt x="200" y="377"/>
                    </a:lnTo>
                    <a:lnTo>
                      <a:pt x="197" y="376"/>
                    </a:lnTo>
                    <a:lnTo>
                      <a:pt x="194" y="374"/>
                    </a:lnTo>
                    <a:lnTo>
                      <a:pt x="192" y="373"/>
                    </a:lnTo>
                    <a:lnTo>
                      <a:pt x="189" y="371"/>
                    </a:lnTo>
                    <a:lnTo>
                      <a:pt x="187" y="369"/>
                    </a:lnTo>
                    <a:lnTo>
                      <a:pt x="184" y="366"/>
                    </a:lnTo>
                    <a:lnTo>
                      <a:pt x="181" y="362"/>
                    </a:lnTo>
                    <a:lnTo>
                      <a:pt x="177" y="358"/>
                    </a:lnTo>
                    <a:lnTo>
                      <a:pt x="174" y="354"/>
                    </a:lnTo>
                    <a:lnTo>
                      <a:pt x="169" y="349"/>
                    </a:lnTo>
                    <a:lnTo>
                      <a:pt x="167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5" y="332"/>
                    </a:lnTo>
                    <a:lnTo>
                      <a:pt x="152" y="329"/>
                    </a:lnTo>
                    <a:lnTo>
                      <a:pt x="150" y="326"/>
                    </a:lnTo>
                    <a:lnTo>
                      <a:pt x="145" y="320"/>
                    </a:lnTo>
                    <a:lnTo>
                      <a:pt x="141" y="314"/>
                    </a:lnTo>
                    <a:lnTo>
                      <a:pt x="136" y="308"/>
                    </a:lnTo>
                    <a:lnTo>
                      <a:pt x="132" y="303"/>
                    </a:lnTo>
                    <a:lnTo>
                      <a:pt x="127" y="298"/>
                    </a:lnTo>
                    <a:lnTo>
                      <a:pt x="122" y="293"/>
                    </a:lnTo>
                    <a:lnTo>
                      <a:pt x="117" y="289"/>
                    </a:lnTo>
                    <a:lnTo>
                      <a:pt x="113" y="285"/>
                    </a:lnTo>
                    <a:lnTo>
                      <a:pt x="107" y="281"/>
                    </a:lnTo>
                    <a:lnTo>
                      <a:pt x="101" y="279"/>
                    </a:lnTo>
                    <a:lnTo>
                      <a:pt x="95" y="276"/>
                    </a:lnTo>
                    <a:lnTo>
                      <a:pt x="88" y="275"/>
                    </a:lnTo>
                    <a:lnTo>
                      <a:pt x="82" y="275"/>
                    </a:lnTo>
                    <a:lnTo>
                      <a:pt x="74" y="275"/>
                    </a:lnTo>
                    <a:lnTo>
                      <a:pt x="66" y="276"/>
                    </a:lnTo>
                    <a:lnTo>
                      <a:pt x="57" y="279"/>
                    </a:lnTo>
                    <a:lnTo>
                      <a:pt x="56" y="279"/>
                    </a:lnTo>
                    <a:lnTo>
                      <a:pt x="53" y="281"/>
                    </a:lnTo>
                    <a:lnTo>
                      <a:pt x="49" y="282"/>
                    </a:lnTo>
                    <a:lnTo>
                      <a:pt x="44" y="283"/>
                    </a:lnTo>
                    <a:lnTo>
                      <a:pt x="37" y="285"/>
                    </a:lnTo>
                    <a:lnTo>
                      <a:pt x="28" y="287"/>
                    </a:lnTo>
                    <a:lnTo>
                      <a:pt x="18" y="287"/>
                    </a:lnTo>
                    <a:lnTo>
                      <a:pt x="9" y="286"/>
                    </a:lnTo>
                    <a:lnTo>
                      <a:pt x="0" y="283"/>
                    </a:lnTo>
                    <a:lnTo>
                      <a:pt x="7" y="170"/>
                    </a:lnTo>
                    <a:lnTo>
                      <a:pt x="14" y="156"/>
                    </a:lnTo>
                    <a:lnTo>
                      <a:pt x="21" y="143"/>
                    </a:lnTo>
                    <a:lnTo>
                      <a:pt x="29" y="130"/>
                    </a:lnTo>
                    <a:lnTo>
                      <a:pt x="36" y="118"/>
                    </a:lnTo>
                    <a:lnTo>
                      <a:pt x="43" y="105"/>
                    </a:lnTo>
                    <a:lnTo>
                      <a:pt x="50" y="93"/>
                    </a:lnTo>
                    <a:lnTo>
                      <a:pt x="56" y="82"/>
                    </a:lnTo>
                    <a:lnTo>
                      <a:pt x="63" y="71"/>
                    </a:lnTo>
                    <a:lnTo>
                      <a:pt x="71" y="61"/>
                    </a:lnTo>
                    <a:lnTo>
                      <a:pt x="79" y="52"/>
                    </a:lnTo>
                    <a:lnTo>
                      <a:pt x="89" y="44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5" y="35"/>
                    </a:lnTo>
                    <a:lnTo>
                      <a:pt x="106" y="35"/>
                    </a:lnTo>
                    <a:lnTo>
                      <a:pt x="109" y="33"/>
                    </a:lnTo>
                    <a:lnTo>
                      <a:pt x="116" y="31"/>
                    </a:lnTo>
                    <a:lnTo>
                      <a:pt x="122" y="27"/>
                    </a:lnTo>
                    <a:lnTo>
                      <a:pt x="129" y="24"/>
                    </a:lnTo>
                    <a:lnTo>
                      <a:pt x="136" y="21"/>
                    </a:lnTo>
                    <a:lnTo>
                      <a:pt x="141" y="18"/>
                    </a:lnTo>
                    <a:lnTo>
                      <a:pt x="147" y="16"/>
                    </a:lnTo>
                    <a:lnTo>
                      <a:pt x="152" y="14"/>
                    </a:lnTo>
                    <a:lnTo>
                      <a:pt x="157" y="13"/>
                    </a:lnTo>
                    <a:lnTo>
                      <a:pt x="164" y="10"/>
                    </a:lnTo>
                    <a:lnTo>
                      <a:pt x="171" y="9"/>
                    </a:lnTo>
                    <a:lnTo>
                      <a:pt x="176" y="8"/>
                    </a:lnTo>
                    <a:lnTo>
                      <a:pt x="181" y="8"/>
                    </a:lnTo>
                    <a:lnTo>
                      <a:pt x="184" y="9"/>
                    </a:lnTo>
                    <a:lnTo>
                      <a:pt x="186" y="12"/>
                    </a:lnTo>
                    <a:lnTo>
                      <a:pt x="187" y="16"/>
                    </a:lnTo>
                    <a:lnTo>
                      <a:pt x="186" y="21"/>
                    </a:lnTo>
                    <a:lnTo>
                      <a:pt x="184" y="33"/>
                    </a:lnTo>
                    <a:lnTo>
                      <a:pt x="181" y="50"/>
                    </a:lnTo>
                    <a:lnTo>
                      <a:pt x="179" y="68"/>
                    </a:lnTo>
                    <a:lnTo>
                      <a:pt x="177" y="85"/>
                    </a:lnTo>
                    <a:lnTo>
                      <a:pt x="177" y="100"/>
                    </a:lnTo>
                    <a:lnTo>
                      <a:pt x="180" y="109"/>
                    </a:lnTo>
                    <a:lnTo>
                      <a:pt x="185" y="112"/>
                    </a:lnTo>
                    <a:lnTo>
                      <a:pt x="194" y="105"/>
                    </a:lnTo>
                    <a:lnTo>
                      <a:pt x="197" y="102"/>
                    </a:lnTo>
                    <a:lnTo>
                      <a:pt x="200" y="98"/>
                    </a:lnTo>
                    <a:lnTo>
                      <a:pt x="204" y="93"/>
                    </a:lnTo>
                    <a:lnTo>
                      <a:pt x="208" y="88"/>
                    </a:lnTo>
                    <a:lnTo>
                      <a:pt x="216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1" y="16"/>
                    </a:lnTo>
                    <a:lnTo>
                      <a:pt x="279" y="9"/>
                    </a:lnTo>
                    <a:lnTo>
                      <a:pt x="285" y="4"/>
                    </a:lnTo>
                    <a:lnTo>
                      <a:pt x="291" y="1"/>
                    </a:lnTo>
                    <a:lnTo>
                      <a:pt x="298" y="0"/>
                    </a:lnTo>
                    <a:lnTo>
                      <a:pt x="304" y="1"/>
                    </a:lnTo>
                    <a:lnTo>
                      <a:pt x="311" y="3"/>
                    </a:lnTo>
                    <a:lnTo>
                      <a:pt x="319" y="8"/>
                    </a:lnTo>
                    <a:lnTo>
                      <a:pt x="328" y="13"/>
                    </a:lnTo>
                    <a:lnTo>
                      <a:pt x="338" y="19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8"/>
              <p:cNvSpPr>
                <a:spLocks/>
              </p:cNvSpPr>
              <p:nvPr/>
            </p:nvSpPr>
            <p:spPr bwMode="auto">
              <a:xfrm>
                <a:off x="4642" y="2184"/>
                <a:ext cx="457" cy="681"/>
              </a:xfrm>
              <a:custGeom>
                <a:avLst/>
                <a:gdLst/>
                <a:ahLst/>
                <a:cxnLst>
                  <a:cxn ang="0">
                    <a:pos x="357" y="32"/>
                  </a:cxn>
                  <a:cxn ang="0">
                    <a:pos x="397" y="57"/>
                  </a:cxn>
                  <a:cxn ang="0">
                    <a:pos x="435" y="88"/>
                  </a:cxn>
                  <a:cxn ang="0">
                    <a:pos x="456" y="122"/>
                  </a:cxn>
                  <a:cxn ang="0">
                    <a:pos x="446" y="203"/>
                  </a:cxn>
                  <a:cxn ang="0">
                    <a:pos x="409" y="315"/>
                  </a:cxn>
                  <a:cxn ang="0">
                    <a:pos x="383" y="375"/>
                  </a:cxn>
                  <a:cxn ang="0">
                    <a:pos x="399" y="407"/>
                  </a:cxn>
                  <a:cxn ang="0">
                    <a:pos x="411" y="423"/>
                  </a:cxn>
                  <a:cxn ang="0">
                    <a:pos x="433" y="484"/>
                  </a:cxn>
                  <a:cxn ang="0">
                    <a:pos x="444" y="586"/>
                  </a:cxn>
                  <a:cxn ang="0">
                    <a:pos x="423" y="639"/>
                  </a:cxn>
                  <a:cxn ang="0">
                    <a:pos x="389" y="666"/>
                  </a:cxn>
                  <a:cxn ang="0">
                    <a:pos x="346" y="679"/>
                  </a:cxn>
                  <a:cxn ang="0">
                    <a:pos x="299" y="681"/>
                  </a:cxn>
                  <a:cxn ang="0">
                    <a:pos x="257" y="672"/>
                  </a:cxn>
                  <a:cxn ang="0">
                    <a:pos x="217" y="654"/>
                  </a:cxn>
                  <a:cxn ang="0">
                    <a:pos x="184" y="626"/>
                  </a:cxn>
                  <a:cxn ang="0">
                    <a:pos x="165" y="592"/>
                  </a:cxn>
                  <a:cxn ang="0">
                    <a:pos x="166" y="546"/>
                  </a:cxn>
                  <a:cxn ang="0">
                    <a:pos x="186" y="519"/>
                  </a:cxn>
                  <a:cxn ang="0">
                    <a:pos x="209" y="504"/>
                  </a:cxn>
                  <a:cxn ang="0">
                    <a:pos x="235" y="495"/>
                  </a:cxn>
                  <a:cxn ang="0">
                    <a:pos x="260" y="487"/>
                  </a:cxn>
                  <a:cxn ang="0">
                    <a:pos x="280" y="476"/>
                  </a:cxn>
                  <a:cxn ang="0">
                    <a:pos x="292" y="461"/>
                  </a:cxn>
                  <a:cxn ang="0">
                    <a:pos x="283" y="410"/>
                  </a:cxn>
                  <a:cxn ang="0">
                    <a:pos x="233" y="371"/>
                  </a:cxn>
                  <a:cxn ang="0">
                    <a:pos x="207" y="372"/>
                  </a:cxn>
                  <a:cxn ang="0">
                    <a:pos x="195" y="371"/>
                  </a:cxn>
                  <a:cxn ang="0">
                    <a:pos x="184" y="364"/>
                  </a:cxn>
                  <a:cxn ang="0">
                    <a:pos x="171" y="351"/>
                  </a:cxn>
                  <a:cxn ang="0">
                    <a:pos x="160" y="338"/>
                  </a:cxn>
                  <a:cxn ang="0">
                    <a:pos x="150" y="327"/>
                  </a:cxn>
                  <a:cxn ang="0">
                    <a:pos x="120" y="290"/>
                  </a:cxn>
                  <a:cxn ang="0">
                    <a:pos x="73" y="271"/>
                  </a:cxn>
                  <a:cxn ang="0">
                    <a:pos x="47" y="277"/>
                  </a:cxn>
                  <a:cxn ang="0">
                    <a:pos x="18" y="283"/>
                  </a:cxn>
                  <a:cxn ang="0">
                    <a:pos x="11" y="154"/>
                  </a:cxn>
                  <a:cxn ang="0">
                    <a:pos x="41" y="103"/>
                  </a:cxn>
                  <a:cxn ang="0">
                    <a:pos x="69" y="59"/>
                  </a:cxn>
                  <a:cxn ang="0">
                    <a:pos x="101" y="34"/>
                  </a:cxn>
                  <a:cxn ang="0">
                    <a:pos x="114" y="29"/>
                  </a:cxn>
                  <a:cxn ang="0">
                    <a:pos x="141" y="17"/>
                  </a:cxn>
                  <a:cxn ang="0">
                    <a:pos x="160" y="11"/>
                  </a:cxn>
                  <a:cxn ang="0">
                    <a:pos x="178" y="13"/>
                  </a:cxn>
                  <a:cxn ang="0">
                    <a:pos x="177" y="39"/>
                  </a:cxn>
                  <a:cxn ang="0">
                    <a:pos x="173" y="104"/>
                  </a:cxn>
                  <a:cxn ang="0">
                    <a:pos x="194" y="102"/>
                  </a:cxn>
                  <a:cxn ang="0">
                    <a:pos x="213" y="76"/>
                  </a:cxn>
                  <a:cxn ang="0">
                    <a:pos x="251" y="34"/>
                  </a:cxn>
                  <a:cxn ang="0">
                    <a:pos x="282" y="4"/>
                  </a:cxn>
                  <a:cxn ang="0">
                    <a:pos x="307" y="4"/>
                  </a:cxn>
                </a:cxnLst>
                <a:rect l="0" t="0" r="r" b="b"/>
                <a:pathLst>
                  <a:path w="457" h="681">
                    <a:moveTo>
                      <a:pt x="334" y="19"/>
                    </a:moveTo>
                    <a:lnTo>
                      <a:pt x="341" y="23"/>
                    </a:lnTo>
                    <a:lnTo>
                      <a:pt x="348" y="27"/>
                    </a:lnTo>
                    <a:lnTo>
                      <a:pt x="357" y="32"/>
                    </a:lnTo>
                    <a:lnTo>
                      <a:pt x="366" y="38"/>
                    </a:lnTo>
                    <a:lnTo>
                      <a:pt x="376" y="44"/>
                    </a:lnTo>
                    <a:lnTo>
                      <a:pt x="386" y="50"/>
                    </a:lnTo>
                    <a:lnTo>
                      <a:pt x="397" y="57"/>
                    </a:lnTo>
                    <a:lnTo>
                      <a:pt x="407" y="64"/>
                    </a:lnTo>
                    <a:lnTo>
                      <a:pt x="417" y="72"/>
                    </a:lnTo>
                    <a:lnTo>
                      <a:pt x="426" y="80"/>
                    </a:lnTo>
                    <a:lnTo>
                      <a:pt x="435" y="88"/>
                    </a:lnTo>
                    <a:lnTo>
                      <a:pt x="442" y="96"/>
                    </a:lnTo>
                    <a:lnTo>
                      <a:pt x="448" y="105"/>
                    </a:lnTo>
                    <a:lnTo>
                      <a:pt x="453" y="113"/>
                    </a:lnTo>
                    <a:lnTo>
                      <a:pt x="456" y="122"/>
                    </a:lnTo>
                    <a:lnTo>
                      <a:pt x="457" y="131"/>
                    </a:lnTo>
                    <a:lnTo>
                      <a:pt x="456" y="151"/>
                    </a:lnTo>
                    <a:lnTo>
                      <a:pt x="452" y="176"/>
                    </a:lnTo>
                    <a:lnTo>
                      <a:pt x="446" y="203"/>
                    </a:lnTo>
                    <a:lnTo>
                      <a:pt x="439" y="232"/>
                    </a:lnTo>
                    <a:lnTo>
                      <a:pt x="429" y="261"/>
                    </a:lnTo>
                    <a:lnTo>
                      <a:pt x="420" y="289"/>
                    </a:lnTo>
                    <a:lnTo>
                      <a:pt x="409" y="315"/>
                    </a:lnTo>
                    <a:lnTo>
                      <a:pt x="397" y="336"/>
                    </a:lnTo>
                    <a:lnTo>
                      <a:pt x="389" y="352"/>
                    </a:lnTo>
                    <a:lnTo>
                      <a:pt x="384" y="364"/>
                    </a:lnTo>
                    <a:lnTo>
                      <a:pt x="383" y="375"/>
                    </a:lnTo>
                    <a:lnTo>
                      <a:pt x="384" y="383"/>
                    </a:lnTo>
                    <a:lnTo>
                      <a:pt x="388" y="391"/>
                    </a:lnTo>
                    <a:lnTo>
                      <a:pt x="393" y="398"/>
                    </a:lnTo>
                    <a:lnTo>
                      <a:pt x="399" y="407"/>
                    </a:lnTo>
                    <a:lnTo>
                      <a:pt x="406" y="416"/>
                    </a:lnTo>
                    <a:lnTo>
                      <a:pt x="408" y="419"/>
                    </a:lnTo>
                    <a:lnTo>
                      <a:pt x="409" y="421"/>
                    </a:lnTo>
                    <a:lnTo>
                      <a:pt x="411" y="423"/>
                    </a:lnTo>
                    <a:lnTo>
                      <a:pt x="412" y="426"/>
                    </a:lnTo>
                    <a:lnTo>
                      <a:pt x="419" y="442"/>
                    </a:lnTo>
                    <a:lnTo>
                      <a:pt x="427" y="462"/>
                    </a:lnTo>
                    <a:lnTo>
                      <a:pt x="433" y="484"/>
                    </a:lnTo>
                    <a:lnTo>
                      <a:pt x="439" y="509"/>
                    </a:lnTo>
                    <a:lnTo>
                      <a:pt x="444" y="534"/>
                    </a:lnTo>
                    <a:lnTo>
                      <a:pt x="446" y="560"/>
                    </a:lnTo>
                    <a:lnTo>
                      <a:pt x="444" y="586"/>
                    </a:lnTo>
                    <a:lnTo>
                      <a:pt x="439" y="609"/>
                    </a:lnTo>
                    <a:lnTo>
                      <a:pt x="435" y="620"/>
                    </a:lnTo>
                    <a:lnTo>
                      <a:pt x="429" y="631"/>
                    </a:lnTo>
                    <a:lnTo>
                      <a:pt x="423" y="639"/>
                    </a:lnTo>
                    <a:lnTo>
                      <a:pt x="416" y="647"/>
                    </a:lnTo>
                    <a:lnTo>
                      <a:pt x="408" y="655"/>
                    </a:lnTo>
                    <a:lnTo>
                      <a:pt x="399" y="661"/>
                    </a:lnTo>
                    <a:lnTo>
                      <a:pt x="389" y="666"/>
                    </a:lnTo>
                    <a:lnTo>
                      <a:pt x="379" y="671"/>
                    </a:lnTo>
                    <a:lnTo>
                      <a:pt x="368" y="674"/>
                    </a:lnTo>
                    <a:lnTo>
                      <a:pt x="357" y="677"/>
                    </a:lnTo>
                    <a:lnTo>
                      <a:pt x="346" y="679"/>
                    </a:lnTo>
                    <a:lnTo>
                      <a:pt x="334" y="681"/>
                    </a:lnTo>
                    <a:lnTo>
                      <a:pt x="323" y="681"/>
                    </a:lnTo>
                    <a:lnTo>
                      <a:pt x="311" y="681"/>
                    </a:lnTo>
                    <a:lnTo>
                      <a:pt x="299" y="681"/>
                    </a:lnTo>
                    <a:lnTo>
                      <a:pt x="287" y="679"/>
                    </a:lnTo>
                    <a:lnTo>
                      <a:pt x="277" y="678"/>
                    </a:lnTo>
                    <a:lnTo>
                      <a:pt x="267" y="675"/>
                    </a:lnTo>
                    <a:lnTo>
                      <a:pt x="257" y="672"/>
                    </a:lnTo>
                    <a:lnTo>
                      <a:pt x="247" y="669"/>
                    </a:lnTo>
                    <a:lnTo>
                      <a:pt x="236" y="664"/>
                    </a:lnTo>
                    <a:lnTo>
                      <a:pt x="227" y="659"/>
                    </a:lnTo>
                    <a:lnTo>
                      <a:pt x="217" y="654"/>
                    </a:lnTo>
                    <a:lnTo>
                      <a:pt x="208" y="648"/>
                    </a:lnTo>
                    <a:lnTo>
                      <a:pt x="200" y="641"/>
                    </a:lnTo>
                    <a:lnTo>
                      <a:pt x="192" y="634"/>
                    </a:lnTo>
                    <a:lnTo>
                      <a:pt x="184" y="626"/>
                    </a:lnTo>
                    <a:lnTo>
                      <a:pt x="178" y="618"/>
                    </a:lnTo>
                    <a:lnTo>
                      <a:pt x="173" y="610"/>
                    </a:lnTo>
                    <a:lnTo>
                      <a:pt x="168" y="601"/>
                    </a:lnTo>
                    <a:lnTo>
                      <a:pt x="165" y="592"/>
                    </a:lnTo>
                    <a:lnTo>
                      <a:pt x="162" y="582"/>
                    </a:lnTo>
                    <a:lnTo>
                      <a:pt x="162" y="569"/>
                    </a:lnTo>
                    <a:lnTo>
                      <a:pt x="163" y="557"/>
                    </a:lnTo>
                    <a:lnTo>
                      <a:pt x="166" y="546"/>
                    </a:lnTo>
                    <a:lnTo>
                      <a:pt x="171" y="535"/>
                    </a:lnTo>
                    <a:lnTo>
                      <a:pt x="176" y="529"/>
                    </a:lnTo>
                    <a:lnTo>
                      <a:pt x="181" y="523"/>
                    </a:lnTo>
                    <a:lnTo>
                      <a:pt x="186" y="519"/>
                    </a:lnTo>
                    <a:lnTo>
                      <a:pt x="191" y="514"/>
                    </a:lnTo>
                    <a:lnTo>
                      <a:pt x="197" y="511"/>
                    </a:lnTo>
                    <a:lnTo>
                      <a:pt x="203" y="507"/>
                    </a:lnTo>
                    <a:lnTo>
                      <a:pt x="209" y="504"/>
                    </a:lnTo>
                    <a:lnTo>
                      <a:pt x="216" y="501"/>
                    </a:lnTo>
                    <a:lnTo>
                      <a:pt x="222" y="499"/>
                    </a:lnTo>
                    <a:lnTo>
                      <a:pt x="229" y="497"/>
                    </a:lnTo>
                    <a:lnTo>
                      <a:pt x="235" y="495"/>
                    </a:lnTo>
                    <a:lnTo>
                      <a:pt x="242" y="493"/>
                    </a:lnTo>
                    <a:lnTo>
                      <a:pt x="248" y="491"/>
                    </a:lnTo>
                    <a:lnTo>
                      <a:pt x="254" y="489"/>
                    </a:lnTo>
                    <a:lnTo>
                      <a:pt x="260" y="487"/>
                    </a:lnTo>
                    <a:lnTo>
                      <a:pt x="266" y="484"/>
                    </a:lnTo>
                    <a:lnTo>
                      <a:pt x="271" y="482"/>
                    </a:lnTo>
                    <a:lnTo>
                      <a:pt x="276" y="479"/>
                    </a:lnTo>
                    <a:lnTo>
                      <a:pt x="280" y="476"/>
                    </a:lnTo>
                    <a:lnTo>
                      <a:pt x="284" y="473"/>
                    </a:lnTo>
                    <a:lnTo>
                      <a:pt x="287" y="469"/>
                    </a:lnTo>
                    <a:lnTo>
                      <a:pt x="290" y="465"/>
                    </a:lnTo>
                    <a:lnTo>
                      <a:pt x="292" y="461"/>
                    </a:lnTo>
                    <a:lnTo>
                      <a:pt x="294" y="455"/>
                    </a:lnTo>
                    <a:lnTo>
                      <a:pt x="295" y="440"/>
                    </a:lnTo>
                    <a:lnTo>
                      <a:pt x="291" y="425"/>
                    </a:lnTo>
                    <a:lnTo>
                      <a:pt x="283" y="410"/>
                    </a:lnTo>
                    <a:lnTo>
                      <a:pt x="272" y="397"/>
                    </a:lnTo>
                    <a:lnTo>
                      <a:pt x="260" y="385"/>
                    </a:lnTo>
                    <a:lnTo>
                      <a:pt x="247" y="377"/>
                    </a:lnTo>
                    <a:lnTo>
                      <a:pt x="233" y="371"/>
                    </a:lnTo>
                    <a:lnTo>
                      <a:pt x="220" y="371"/>
                    </a:lnTo>
                    <a:lnTo>
                      <a:pt x="215" y="371"/>
                    </a:lnTo>
                    <a:lnTo>
                      <a:pt x="211" y="372"/>
                    </a:lnTo>
                    <a:lnTo>
                      <a:pt x="207" y="372"/>
                    </a:lnTo>
                    <a:lnTo>
                      <a:pt x="204" y="372"/>
                    </a:lnTo>
                    <a:lnTo>
                      <a:pt x="201" y="372"/>
                    </a:lnTo>
                    <a:lnTo>
                      <a:pt x="198" y="371"/>
                    </a:lnTo>
                    <a:lnTo>
                      <a:pt x="195" y="371"/>
                    </a:lnTo>
                    <a:lnTo>
                      <a:pt x="192" y="370"/>
                    </a:lnTo>
                    <a:lnTo>
                      <a:pt x="189" y="368"/>
                    </a:lnTo>
                    <a:lnTo>
                      <a:pt x="186" y="366"/>
                    </a:lnTo>
                    <a:lnTo>
                      <a:pt x="184" y="364"/>
                    </a:lnTo>
                    <a:lnTo>
                      <a:pt x="181" y="362"/>
                    </a:lnTo>
                    <a:lnTo>
                      <a:pt x="178" y="359"/>
                    </a:lnTo>
                    <a:lnTo>
                      <a:pt x="174" y="355"/>
                    </a:lnTo>
                    <a:lnTo>
                      <a:pt x="171" y="351"/>
                    </a:lnTo>
                    <a:lnTo>
                      <a:pt x="166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6"/>
                    </a:lnTo>
                    <a:lnTo>
                      <a:pt x="155" y="333"/>
                    </a:lnTo>
                    <a:lnTo>
                      <a:pt x="153" y="330"/>
                    </a:lnTo>
                    <a:lnTo>
                      <a:pt x="150" y="327"/>
                    </a:lnTo>
                    <a:lnTo>
                      <a:pt x="148" y="324"/>
                    </a:lnTo>
                    <a:lnTo>
                      <a:pt x="139" y="312"/>
                    </a:lnTo>
                    <a:lnTo>
                      <a:pt x="129" y="300"/>
                    </a:lnTo>
                    <a:lnTo>
                      <a:pt x="120" y="290"/>
                    </a:lnTo>
                    <a:lnTo>
                      <a:pt x="110" y="281"/>
                    </a:lnTo>
                    <a:lnTo>
                      <a:pt x="99" y="275"/>
                    </a:lnTo>
                    <a:lnTo>
                      <a:pt x="87" y="272"/>
                    </a:lnTo>
                    <a:lnTo>
                      <a:pt x="73" y="271"/>
                    </a:lnTo>
                    <a:lnTo>
                      <a:pt x="57" y="274"/>
                    </a:lnTo>
                    <a:lnTo>
                      <a:pt x="55" y="275"/>
                    </a:lnTo>
                    <a:lnTo>
                      <a:pt x="52" y="276"/>
                    </a:lnTo>
                    <a:lnTo>
                      <a:pt x="47" y="277"/>
                    </a:lnTo>
                    <a:lnTo>
                      <a:pt x="42" y="279"/>
                    </a:lnTo>
                    <a:lnTo>
                      <a:pt x="36" y="281"/>
                    </a:lnTo>
                    <a:lnTo>
                      <a:pt x="27" y="282"/>
                    </a:lnTo>
                    <a:lnTo>
                      <a:pt x="18" y="283"/>
                    </a:lnTo>
                    <a:lnTo>
                      <a:pt x="8" y="282"/>
                    </a:lnTo>
                    <a:lnTo>
                      <a:pt x="0" y="279"/>
                    </a:lnTo>
                    <a:lnTo>
                      <a:pt x="4" y="167"/>
                    </a:lnTo>
                    <a:lnTo>
                      <a:pt x="11" y="154"/>
                    </a:lnTo>
                    <a:lnTo>
                      <a:pt x="19" y="140"/>
                    </a:lnTo>
                    <a:lnTo>
                      <a:pt x="26" y="128"/>
                    </a:lnTo>
                    <a:lnTo>
                      <a:pt x="34" y="115"/>
                    </a:lnTo>
                    <a:lnTo>
                      <a:pt x="41" y="103"/>
                    </a:lnTo>
                    <a:lnTo>
                      <a:pt x="47" y="91"/>
                    </a:lnTo>
                    <a:lnTo>
                      <a:pt x="54" y="80"/>
                    </a:lnTo>
                    <a:lnTo>
                      <a:pt x="61" y="69"/>
                    </a:lnTo>
                    <a:lnTo>
                      <a:pt x="69" y="59"/>
                    </a:lnTo>
                    <a:lnTo>
                      <a:pt x="78" y="50"/>
                    </a:lnTo>
                    <a:lnTo>
                      <a:pt x="87" y="42"/>
                    </a:lnTo>
                    <a:lnTo>
                      <a:pt x="98" y="36"/>
                    </a:lnTo>
                    <a:lnTo>
                      <a:pt x="101" y="34"/>
                    </a:lnTo>
                    <a:lnTo>
                      <a:pt x="103" y="33"/>
                    </a:lnTo>
                    <a:lnTo>
                      <a:pt x="105" y="33"/>
                    </a:lnTo>
                    <a:lnTo>
                      <a:pt x="107" y="32"/>
                    </a:lnTo>
                    <a:lnTo>
                      <a:pt x="114" y="29"/>
                    </a:lnTo>
                    <a:lnTo>
                      <a:pt x="121" y="25"/>
                    </a:lnTo>
                    <a:lnTo>
                      <a:pt x="128" y="22"/>
                    </a:lnTo>
                    <a:lnTo>
                      <a:pt x="135" y="19"/>
                    </a:lnTo>
                    <a:lnTo>
                      <a:pt x="141" y="17"/>
                    </a:lnTo>
                    <a:lnTo>
                      <a:pt x="146" y="15"/>
                    </a:lnTo>
                    <a:lnTo>
                      <a:pt x="151" y="14"/>
                    </a:lnTo>
                    <a:lnTo>
                      <a:pt x="155" y="13"/>
                    </a:lnTo>
                    <a:lnTo>
                      <a:pt x="160" y="11"/>
                    </a:lnTo>
                    <a:lnTo>
                      <a:pt x="166" y="10"/>
                    </a:lnTo>
                    <a:lnTo>
                      <a:pt x="171" y="10"/>
                    </a:lnTo>
                    <a:lnTo>
                      <a:pt x="175" y="10"/>
                    </a:lnTo>
                    <a:lnTo>
                      <a:pt x="178" y="13"/>
                    </a:lnTo>
                    <a:lnTo>
                      <a:pt x="179" y="15"/>
                    </a:lnTo>
                    <a:lnTo>
                      <a:pt x="180" y="20"/>
                    </a:lnTo>
                    <a:lnTo>
                      <a:pt x="179" y="26"/>
                    </a:lnTo>
                    <a:lnTo>
                      <a:pt x="177" y="39"/>
                    </a:lnTo>
                    <a:lnTo>
                      <a:pt x="175" y="56"/>
                    </a:lnTo>
                    <a:lnTo>
                      <a:pt x="173" y="74"/>
                    </a:lnTo>
                    <a:lnTo>
                      <a:pt x="172" y="90"/>
                    </a:lnTo>
                    <a:lnTo>
                      <a:pt x="173" y="104"/>
                    </a:lnTo>
                    <a:lnTo>
                      <a:pt x="176" y="112"/>
                    </a:lnTo>
                    <a:lnTo>
                      <a:pt x="182" y="113"/>
                    </a:lnTo>
                    <a:lnTo>
                      <a:pt x="192" y="105"/>
                    </a:lnTo>
                    <a:lnTo>
                      <a:pt x="194" y="102"/>
                    </a:lnTo>
                    <a:lnTo>
                      <a:pt x="197" y="98"/>
                    </a:lnTo>
                    <a:lnTo>
                      <a:pt x="201" y="93"/>
                    </a:lnTo>
                    <a:lnTo>
                      <a:pt x="205" y="88"/>
                    </a:lnTo>
                    <a:lnTo>
                      <a:pt x="213" y="76"/>
                    </a:lnTo>
                    <a:lnTo>
                      <a:pt x="222" y="65"/>
                    </a:lnTo>
                    <a:lnTo>
                      <a:pt x="231" y="55"/>
                    </a:lnTo>
                    <a:lnTo>
                      <a:pt x="241" y="44"/>
                    </a:lnTo>
                    <a:lnTo>
                      <a:pt x="251" y="34"/>
                    </a:lnTo>
                    <a:lnTo>
                      <a:pt x="260" y="25"/>
                    </a:lnTo>
                    <a:lnTo>
                      <a:pt x="269" y="17"/>
                    </a:lnTo>
                    <a:lnTo>
                      <a:pt x="276" y="10"/>
                    </a:lnTo>
                    <a:lnTo>
                      <a:pt x="282" y="4"/>
                    </a:lnTo>
                    <a:lnTo>
                      <a:pt x="288" y="2"/>
                    </a:lnTo>
                    <a:lnTo>
                      <a:pt x="294" y="0"/>
                    </a:lnTo>
                    <a:lnTo>
                      <a:pt x="300" y="2"/>
                    </a:lnTo>
                    <a:lnTo>
                      <a:pt x="307" y="4"/>
                    </a:lnTo>
                    <a:lnTo>
                      <a:pt x="315" y="8"/>
                    </a:lnTo>
                    <a:lnTo>
                      <a:pt x="324" y="13"/>
                    </a:lnTo>
                    <a:lnTo>
                      <a:pt x="334" y="19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9"/>
              <p:cNvSpPr>
                <a:spLocks/>
              </p:cNvSpPr>
              <p:nvPr/>
            </p:nvSpPr>
            <p:spPr bwMode="auto">
              <a:xfrm>
                <a:off x="4645" y="2187"/>
                <a:ext cx="451" cy="674"/>
              </a:xfrm>
              <a:custGeom>
                <a:avLst/>
                <a:gdLst/>
                <a:ahLst/>
                <a:cxnLst>
                  <a:cxn ang="0">
                    <a:pos x="352" y="31"/>
                  </a:cxn>
                  <a:cxn ang="0">
                    <a:pos x="391" y="56"/>
                  </a:cxn>
                  <a:cxn ang="0">
                    <a:pos x="429" y="86"/>
                  </a:cxn>
                  <a:cxn ang="0">
                    <a:pos x="450" y="120"/>
                  </a:cxn>
                  <a:cxn ang="0">
                    <a:pos x="440" y="199"/>
                  </a:cxn>
                  <a:cxn ang="0">
                    <a:pos x="405" y="308"/>
                  </a:cxn>
                  <a:cxn ang="0">
                    <a:pos x="378" y="368"/>
                  </a:cxn>
                  <a:cxn ang="0">
                    <a:pos x="392" y="401"/>
                  </a:cxn>
                  <a:cxn ang="0">
                    <a:pos x="403" y="417"/>
                  </a:cxn>
                  <a:cxn ang="0">
                    <a:pos x="426" y="479"/>
                  </a:cxn>
                  <a:cxn ang="0">
                    <a:pos x="438" y="580"/>
                  </a:cxn>
                  <a:cxn ang="0">
                    <a:pos x="417" y="633"/>
                  </a:cxn>
                  <a:cxn ang="0">
                    <a:pos x="384" y="659"/>
                  </a:cxn>
                  <a:cxn ang="0">
                    <a:pos x="342" y="672"/>
                  </a:cxn>
                  <a:cxn ang="0">
                    <a:pos x="295" y="673"/>
                  </a:cxn>
                  <a:cxn ang="0">
                    <a:pos x="253" y="665"/>
                  </a:cxn>
                  <a:cxn ang="0">
                    <a:pos x="214" y="647"/>
                  </a:cxn>
                  <a:cxn ang="0">
                    <a:pos x="182" y="619"/>
                  </a:cxn>
                  <a:cxn ang="0">
                    <a:pos x="164" y="584"/>
                  </a:cxn>
                  <a:cxn ang="0">
                    <a:pos x="169" y="540"/>
                  </a:cxn>
                  <a:cxn ang="0">
                    <a:pos x="190" y="515"/>
                  </a:cxn>
                  <a:cxn ang="0">
                    <a:pos x="215" y="501"/>
                  </a:cxn>
                  <a:cxn ang="0">
                    <a:pos x="240" y="492"/>
                  </a:cxn>
                  <a:cxn ang="0">
                    <a:pos x="264" y="483"/>
                  </a:cxn>
                  <a:cxn ang="0">
                    <a:pos x="282" y="471"/>
                  </a:cxn>
                  <a:cxn ang="0">
                    <a:pos x="292" y="455"/>
                  </a:cxn>
                  <a:cxn ang="0">
                    <a:pos x="280" y="405"/>
                  </a:cxn>
                  <a:cxn ang="0">
                    <a:pos x="231" y="366"/>
                  </a:cxn>
                  <a:cxn ang="0">
                    <a:pos x="205" y="366"/>
                  </a:cxn>
                  <a:cxn ang="0">
                    <a:pos x="193" y="364"/>
                  </a:cxn>
                  <a:cxn ang="0">
                    <a:pos x="181" y="359"/>
                  </a:cxn>
                  <a:cxn ang="0">
                    <a:pos x="168" y="347"/>
                  </a:cxn>
                  <a:cxn ang="0">
                    <a:pos x="158" y="335"/>
                  </a:cxn>
                  <a:cxn ang="0">
                    <a:pos x="148" y="323"/>
                  </a:cxn>
                  <a:cxn ang="0">
                    <a:pos x="118" y="287"/>
                  </a:cxn>
                  <a:cxn ang="0">
                    <a:pos x="72" y="266"/>
                  </a:cxn>
                  <a:cxn ang="0">
                    <a:pos x="46" y="272"/>
                  </a:cxn>
                  <a:cxn ang="0">
                    <a:pos x="18" y="278"/>
                  </a:cxn>
                  <a:cxn ang="0">
                    <a:pos x="10" y="151"/>
                  </a:cxn>
                  <a:cxn ang="0">
                    <a:pos x="39" y="101"/>
                  </a:cxn>
                  <a:cxn ang="0">
                    <a:pos x="67" y="56"/>
                  </a:cxn>
                  <a:cxn ang="0">
                    <a:pos x="99" y="32"/>
                  </a:cxn>
                  <a:cxn ang="0">
                    <a:pos x="113" y="26"/>
                  </a:cxn>
                  <a:cxn ang="0">
                    <a:pos x="140" y="15"/>
                  </a:cxn>
                  <a:cxn ang="0">
                    <a:pos x="158" y="12"/>
                  </a:cxn>
                  <a:cxn ang="0">
                    <a:pos x="172" y="15"/>
                  </a:cxn>
                  <a:cxn ang="0">
                    <a:pos x="171" y="45"/>
                  </a:cxn>
                  <a:cxn ang="0">
                    <a:pos x="169" y="107"/>
                  </a:cxn>
                  <a:cxn ang="0">
                    <a:pos x="192" y="101"/>
                  </a:cxn>
                  <a:cxn ang="0">
                    <a:pos x="211" y="76"/>
                  </a:cxn>
                  <a:cxn ang="0">
                    <a:pos x="249" y="34"/>
                  </a:cxn>
                  <a:cxn ang="0">
                    <a:pos x="280" y="4"/>
                  </a:cxn>
                  <a:cxn ang="0">
                    <a:pos x="304" y="4"/>
                  </a:cxn>
                </a:cxnLst>
                <a:rect l="0" t="0" r="r" b="b"/>
                <a:pathLst>
                  <a:path w="451" h="674">
                    <a:moveTo>
                      <a:pt x="330" y="19"/>
                    </a:moveTo>
                    <a:lnTo>
                      <a:pt x="337" y="23"/>
                    </a:lnTo>
                    <a:lnTo>
                      <a:pt x="344" y="27"/>
                    </a:lnTo>
                    <a:lnTo>
                      <a:pt x="352" y="31"/>
                    </a:lnTo>
                    <a:lnTo>
                      <a:pt x="361" y="37"/>
                    </a:lnTo>
                    <a:lnTo>
                      <a:pt x="371" y="43"/>
                    </a:lnTo>
                    <a:lnTo>
                      <a:pt x="382" y="49"/>
                    </a:lnTo>
                    <a:lnTo>
                      <a:pt x="391" y="56"/>
                    </a:lnTo>
                    <a:lnTo>
                      <a:pt x="402" y="62"/>
                    </a:lnTo>
                    <a:lnTo>
                      <a:pt x="411" y="70"/>
                    </a:lnTo>
                    <a:lnTo>
                      <a:pt x="420" y="78"/>
                    </a:lnTo>
                    <a:lnTo>
                      <a:pt x="429" y="86"/>
                    </a:lnTo>
                    <a:lnTo>
                      <a:pt x="436" y="94"/>
                    </a:lnTo>
                    <a:lnTo>
                      <a:pt x="442" y="102"/>
                    </a:lnTo>
                    <a:lnTo>
                      <a:pt x="447" y="111"/>
                    </a:lnTo>
                    <a:lnTo>
                      <a:pt x="450" y="120"/>
                    </a:lnTo>
                    <a:lnTo>
                      <a:pt x="451" y="128"/>
                    </a:lnTo>
                    <a:lnTo>
                      <a:pt x="450" y="148"/>
                    </a:lnTo>
                    <a:lnTo>
                      <a:pt x="446" y="172"/>
                    </a:lnTo>
                    <a:lnTo>
                      <a:pt x="440" y="199"/>
                    </a:lnTo>
                    <a:lnTo>
                      <a:pt x="433" y="227"/>
                    </a:lnTo>
                    <a:lnTo>
                      <a:pt x="425" y="256"/>
                    </a:lnTo>
                    <a:lnTo>
                      <a:pt x="415" y="284"/>
                    </a:lnTo>
                    <a:lnTo>
                      <a:pt x="405" y="308"/>
                    </a:lnTo>
                    <a:lnTo>
                      <a:pt x="393" y="330"/>
                    </a:lnTo>
                    <a:lnTo>
                      <a:pt x="384" y="345"/>
                    </a:lnTo>
                    <a:lnTo>
                      <a:pt x="380" y="358"/>
                    </a:lnTo>
                    <a:lnTo>
                      <a:pt x="378" y="368"/>
                    </a:lnTo>
                    <a:lnTo>
                      <a:pt x="379" y="377"/>
                    </a:lnTo>
                    <a:lnTo>
                      <a:pt x="382" y="385"/>
                    </a:lnTo>
                    <a:lnTo>
                      <a:pt x="387" y="393"/>
                    </a:lnTo>
                    <a:lnTo>
                      <a:pt x="392" y="401"/>
                    </a:lnTo>
                    <a:lnTo>
                      <a:pt x="399" y="410"/>
                    </a:lnTo>
                    <a:lnTo>
                      <a:pt x="401" y="413"/>
                    </a:lnTo>
                    <a:lnTo>
                      <a:pt x="402" y="415"/>
                    </a:lnTo>
                    <a:lnTo>
                      <a:pt x="403" y="417"/>
                    </a:lnTo>
                    <a:lnTo>
                      <a:pt x="405" y="420"/>
                    </a:lnTo>
                    <a:lnTo>
                      <a:pt x="412" y="436"/>
                    </a:lnTo>
                    <a:lnTo>
                      <a:pt x="419" y="456"/>
                    </a:lnTo>
                    <a:lnTo>
                      <a:pt x="426" y="479"/>
                    </a:lnTo>
                    <a:lnTo>
                      <a:pt x="433" y="504"/>
                    </a:lnTo>
                    <a:lnTo>
                      <a:pt x="437" y="530"/>
                    </a:lnTo>
                    <a:lnTo>
                      <a:pt x="439" y="555"/>
                    </a:lnTo>
                    <a:lnTo>
                      <a:pt x="438" y="580"/>
                    </a:lnTo>
                    <a:lnTo>
                      <a:pt x="433" y="604"/>
                    </a:lnTo>
                    <a:lnTo>
                      <a:pt x="429" y="615"/>
                    </a:lnTo>
                    <a:lnTo>
                      <a:pt x="424" y="625"/>
                    </a:lnTo>
                    <a:lnTo>
                      <a:pt x="417" y="633"/>
                    </a:lnTo>
                    <a:lnTo>
                      <a:pt x="410" y="641"/>
                    </a:lnTo>
                    <a:lnTo>
                      <a:pt x="402" y="648"/>
                    </a:lnTo>
                    <a:lnTo>
                      <a:pt x="394" y="654"/>
                    </a:lnTo>
                    <a:lnTo>
                      <a:pt x="384" y="659"/>
                    </a:lnTo>
                    <a:lnTo>
                      <a:pt x="374" y="664"/>
                    </a:lnTo>
                    <a:lnTo>
                      <a:pt x="364" y="667"/>
                    </a:lnTo>
                    <a:lnTo>
                      <a:pt x="353" y="670"/>
                    </a:lnTo>
                    <a:lnTo>
                      <a:pt x="342" y="672"/>
                    </a:lnTo>
                    <a:lnTo>
                      <a:pt x="330" y="674"/>
                    </a:lnTo>
                    <a:lnTo>
                      <a:pt x="319" y="674"/>
                    </a:lnTo>
                    <a:lnTo>
                      <a:pt x="307" y="674"/>
                    </a:lnTo>
                    <a:lnTo>
                      <a:pt x="295" y="673"/>
                    </a:lnTo>
                    <a:lnTo>
                      <a:pt x="284" y="672"/>
                    </a:lnTo>
                    <a:lnTo>
                      <a:pt x="274" y="670"/>
                    </a:lnTo>
                    <a:lnTo>
                      <a:pt x="264" y="668"/>
                    </a:lnTo>
                    <a:lnTo>
                      <a:pt x="253" y="665"/>
                    </a:lnTo>
                    <a:lnTo>
                      <a:pt x="243" y="661"/>
                    </a:lnTo>
                    <a:lnTo>
                      <a:pt x="233" y="657"/>
                    </a:lnTo>
                    <a:lnTo>
                      <a:pt x="223" y="652"/>
                    </a:lnTo>
                    <a:lnTo>
                      <a:pt x="214" y="647"/>
                    </a:lnTo>
                    <a:lnTo>
                      <a:pt x="205" y="640"/>
                    </a:lnTo>
                    <a:lnTo>
                      <a:pt x="197" y="634"/>
                    </a:lnTo>
                    <a:lnTo>
                      <a:pt x="189" y="627"/>
                    </a:lnTo>
                    <a:lnTo>
                      <a:pt x="182" y="619"/>
                    </a:lnTo>
                    <a:lnTo>
                      <a:pt x="176" y="611"/>
                    </a:lnTo>
                    <a:lnTo>
                      <a:pt x="171" y="603"/>
                    </a:lnTo>
                    <a:lnTo>
                      <a:pt x="167" y="594"/>
                    </a:lnTo>
                    <a:lnTo>
                      <a:pt x="164" y="584"/>
                    </a:lnTo>
                    <a:lnTo>
                      <a:pt x="163" y="575"/>
                    </a:lnTo>
                    <a:lnTo>
                      <a:pt x="163" y="562"/>
                    </a:lnTo>
                    <a:lnTo>
                      <a:pt x="165" y="550"/>
                    </a:lnTo>
                    <a:lnTo>
                      <a:pt x="169" y="540"/>
                    </a:lnTo>
                    <a:lnTo>
                      <a:pt x="175" y="530"/>
                    </a:lnTo>
                    <a:lnTo>
                      <a:pt x="180" y="524"/>
                    </a:lnTo>
                    <a:lnTo>
                      <a:pt x="185" y="519"/>
                    </a:lnTo>
                    <a:lnTo>
                      <a:pt x="190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5" y="501"/>
                    </a:lnTo>
                    <a:lnTo>
                      <a:pt x="221" y="499"/>
                    </a:lnTo>
                    <a:lnTo>
                      <a:pt x="227" y="497"/>
                    </a:lnTo>
                    <a:lnTo>
                      <a:pt x="234" y="494"/>
                    </a:lnTo>
                    <a:lnTo>
                      <a:pt x="240" y="492"/>
                    </a:lnTo>
                    <a:lnTo>
                      <a:pt x="246" y="490"/>
                    </a:lnTo>
                    <a:lnTo>
                      <a:pt x="253" y="488"/>
                    </a:lnTo>
                    <a:lnTo>
                      <a:pt x="258" y="485"/>
                    </a:lnTo>
                    <a:lnTo>
                      <a:pt x="264" y="483"/>
                    </a:lnTo>
                    <a:lnTo>
                      <a:pt x="269" y="480"/>
                    </a:lnTo>
                    <a:lnTo>
                      <a:pt x="274" y="477"/>
                    </a:lnTo>
                    <a:lnTo>
                      <a:pt x="278" y="474"/>
                    </a:lnTo>
                    <a:lnTo>
                      <a:pt x="282" y="471"/>
                    </a:lnTo>
                    <a:lnTo>
                      <a:pt x="285" y="468"/>
                    </a:lnTo>
                    <a:lnTo>
                      <a:pt x="288" y="464"/>
                    </a:lnTo>
                    <a:lnTo>
                      <a:pt x="291" y="459"/>
                    </a:lnTo>
                    <a:lnTo>
                      <a:pt x="292" y="455"/>
                    </a:lnTo>
                    <a:lnTo>
                      <a:pt x="293" y="449"/>
                    </a:lnTo>
                    <a:lnTo>
                      <a:pt x="293" y="435"/>
                    </a:lnTo>
                    <a:lnTo>
                      <a:pt x="288" y="420"/>
                    </a:lnTo>
                    <a:lnTo>
                      <a:pt x="280" y="405"/>
                    </a:lnTo>
                    <a:lnTo>
                      <a:pt x="270" y="391"/>
                    </a:lnTo>
                    <a:lnTo>
                      <a:pt x="258" y="380"/>
                    </a:lnTo>
                    <a:lnTo>
                      <a:pt x="245" y="371"/>
                    </a:lnTo>
                    <a:lnTo>
                      <a:pt x="231" y="366"/>
                    </a:lnTo>
                    <a:lnTo>
                      <a:pt x="219" y="365"/>
                    </a:lnTo>
                    <a:lnTo>
                      <a:pt x="213" y="365"/>
                    </a:lnTo>
                    <a:lnTo>
                      <a:pt x="209" y="366"/>
                    </a:lnTo>
                    <a:lnTo>
                      <a:pt x="205" y="366"/>
                    </a:lnTo>
                    <a:lnTo>
                      <a:pt x="202" y="366"/>
                    </a:lnTo>
                    <a:lnTo>
                      <a:pt x="200" y="365"/>
                    </a:lnTo>
                    <a:lnTo>
                      <a:pt x="196" y="365"/>
                    </a:lnTo>
                    <a:lnTo>
                      <a:pt x="193" y="364"/>
                    </a:lnTo>
                    <a:lnTo>
                      <a:pt x="190" y="364"/>
                    </a:lnTo>
                    <a:lnTo>
                      <a:pt x="187" y="363"/>
                    </a:lnTo>
                    <a:lnTo>
                      <a:pt x="184" y="361"/>
                    </a:lnTo>
                    <a:lnTo>
                      <a:pt x="181" y="359"/>
                    </a:lnTo>
                    <a:lnTo>
                      <a:pt x="178" y="357"/>
                    </a:lnTo>
                    <a:lnTo>
                      <a:pt x="175" y="355"/>
                    </a:lnTo>
                    <a:lnTo>
                      <a:pt x="172" y="351"/>
                    </a:lnTo>
                    <a:lnTo>
                      <a:pt x="168" y="347"/>
                    </a:lnTo>
                    <a:lnTo>
                      <a:pt x="164" y="342"/>
                    </a:lnTo>
                    <a:lnTo>
                      <a:pt x="162" y="340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6" y="333"/>
                    </a:lnTo>
                    <a:lnTo>
                      <a:pt x="153" y="330"/>
                    </a:lnTo>
                    <a:lnTo>
                      <a:pt x="151" y="326"/>
                    </a:lnTo>
                    <a:lnTo>
                      <a:pt x="148" y="323"/>
                    </a:lnTo>
                    <a:lnTo>
                      <a:pt x="145" y="320"/>
                    </a:lnTo>
                    <a:lnTo>
                      <a:pt x="136" y="308"/>
                    </a:lnTo>
                    <a:lnTo>
                      <a:pt x="127" y="297"/>
                    </a:lnTo>
                    <a:lnTo>
                      <a:pt x="118" y="287"/>
                    </a:lnTo>
                    <a:lnTo>
                      <a:pt x="109" y="278"/>
                    </a:lnTo>
                    <a:lnTo>
                      <a:pt x="98" y="271"/>
                    </a:lnTo>
                    <a:lnTo>
                      <a:pt x="86" y="267"/>
                    </a:lnTo>
                    <a:lnTo>
                      <a:pt x="72" y="266"/>
                    </a:lnTo>
                    <a:lnTo>
                      <a:pt x="56" y="269"/>
                    </a:lnTo>
                    <a:lnTo>
                      <a:pt x="54" y="269"/>
                    </a:lnTo>
                    <a:lnTo>
                      <a:pt x="50" y="270"/>
                    </a:lnTo>
                    <a:lnTo>
                      <a:pt x="46" y="272"/>
                    </a:lnTo>
                    <a:lnTo>
                      <a:pt x="41" y="274"/>
                    </a:lnTo>
                    <a:lnTo>
                      <a:pt x="35" y="276"/>
                    </a:lnTo>
                    <a:lnTo>
                      <a:pt x="27" y="277"/>
                    </a:lnTo>
                    <a:lnTo>
                      <a:pt x="18" y="278"/>
                    </a:lnTo>
                    <a:lnTo>
                      <a:pt x="8" y="277"/>
                    </a:lnTo>
                    <a:lnTo>
                      <a:pt x="0" y="274"/>
                    </a:lnTo>
                    <a:lnTo>
                      <a:pt x="3" y="164"/>
                    </a:lnTo>
                    <a:lnTo>
                      <a:pt x="10" y="151"/>
                    </a:lnTo>
                    <a:lnTo>
                      <a:pt x="17" y="138"/>
                    </a:lnTo>
                    <a:lnTo>
                      <a:pt x="25" y="125"/>
                    </a:lnTo>
                    <a:lnTo>
                      <a:pt x="32" y="113"/>
                    </a:lnTo>
                    <a:lnTo>
                      <a:pt x="39" y="101"/>
                    </a:lnTo>
                    <a:lnTo>
                      <a:pt x="45" y="88"/>
                    </a:lnTo>
                    <a:lnTo>
                      <a:pt x="52" y="77"/>
                    </a:lnTo>
                    <a:lnTo>
                      <a:pt x="60" y="67"/>
                    </a:lnTo>
                    <a:lnTo>
                      <a:pt x="67" y="56"/>
                    </a:lnTo>
                    <a:lnTo>
                      <a:pt x="76" y="48"/>
                    </a:lnTo>
                    <a:lnTo>
                      <a:pt x="86" y="39"/>
                    </a:lnTo>
                    <a:lnTo>
                      <a:pt x="97" y="33"/>
                    </a:lnTo>
                    <a:lnTo>
                      <a:pt x="99" y="32"/>
                    </a:lnTo>
                    <a:lnTo>
                      <a:pt x="102" y="31"/>
                    </a:lnTo>
                    <a:lnTo>
                      <a:pt x="103" y="30"/>
                    </a:lnTo>
                    <a:lnTo>
                      <a:pt x="106" y="30"/>
                    </a:lnTo>
                    <a:lnTo>
                      <a:pt x="113" y="26"/>
                    </a:lnTo>
                    <a:lnTo>
                      <a:pt x="120" y="23"/>
                    </a:lnTo>
                    <a:lnTo>
                      <a:pt x="128" y="20"/>
                    </a:lnTo>
                    <a:lnTo>
                      <a:pt x="134" y="17"/>
                    </a:lnTo>
                    <a:lnTo>
                      <a:pt x="140" y="15"/>
                    </a:lnTo>
                    <a:lnTo>
                      <a:pt x="145" y="13"/>
                    </a:lnTo>
                    <a:lnTo>
                      <a:pt x="150" y="12"/>
                    </a:lnTo>
                    <a:lnTo>
                      <a:pt x="153" y="13"/>
                    </a:lnTo>
                    <a:lnTo>
                      <a:pt x="158" y="12"/>
                    </a:lnTo>
                    <a:lnTo>
                      <a:pt x="162" y="11"/>
                    </a:lnTo>
                    <a:lnTo>
                      <a:pt x="166" y="12"/>
                    </a:lnTo>
                    <a:lnTo>
                      <a:pt x="170" y="13"/>
                    </a:lnTo>
                    <a:lnTo>
                      <a:pt x="172" y="15"/>
                    </a:lnTo>
                    <a:lnTo>
                      <a:pt x="174" y="19"/>
                    </a:lnTo>
                    <a:lnTo>
                      <a:pt x="174" y="24"/>
                    </a:lnTo>
                    <a:lnTo>
                      <a:pt x="174" y="30"/>
                    </a:lnTo>
                    <a:lnTo>
                      <a:pt x="171" y="45"/>
                    </a:lnTo>
                    <a:lnTo>
                      <a:pt x="169" y="61"/>
                    </a:lnTo>
                    <a:lnTo>
                      <a:pt x="167" y="79"/>
                    </a:lnTo>
                    <a:lnTo>
                      <a:pt x="167" y="95"/>
                    </a:lnTo>
                    <a:lnTo>
                      <a:pt x="169" y="107"/>
                    </a:lnTo>
                    <a:lnTo>
                      <a:pt x="172" y="115"/>
                    </a:lnTo>
                    <a:lnTo>
                      <a:pt x="179" y="114"/>
                    </a:lnTo>
                    <a:lnTo>
                      <a:pt x="189" y="105"/>
                    </a:lnTo>
                    <a:lnTo>
                      <a:pt x="192" y="101"/>
                    </a:lnTo>
                    <a:lnTo>
                      <a:pt x="195" y="98"/>
                    </a:lnTo>
                    <a:lnTo>
                      <a:pt x="198" y="93"/>
                    </a:lnTo>
                    <a:lnTo>
                      <a:pt x="202" y="87"/>
                    </a:lnTo>
                    <a:lnTo>
                      <a:pt x="211" y="76"/>
                    </a:lnTo>
                    <a:lnTo>
                      <a:pt x="220" y="65"/>
                    </a:lnTo>
                    <a:lnTo>
                      <a:pt x="230" y="54"/>
                    </a:lnTo>
                    <a:lnTo>
                      <a:pt x="239" y="43"/>
                    </a:lnTo>
                    <a:lnTo>
                      <a:pt x="249" y="34"/>
                    </a:lnTo>
                    <a:lnTo>
                      <a:pt x="258" y="24"/>
                    </a:lnTo>
                    <a:lnTo>
                      <a:pt x="266" y="16"/>
                    </a:lnTo>
                    <a:lnTo>
                      <a:pt x="273" y="10"/>
                    </a:lnTo>
                    <a:lnTo>
                      <a:pt x="280" y="4"/>
                    </a:lnTo>
                    <a:lnTo>
                      <a:pt x="285" y="1"/>
                    </a:lnTo>
                    <a:lnTo>
                      <a:pt x="291" y="0"/>
                    </a:lnTo>
                    <a:lnTo>
                      <a:pt x="297" y="1"/>
                    </a:lnTo>
                    <a:lnTo>
                      <a:pt x="304" y="4"/>
                    </a:lnTo>
                    <a:lnTo>
                      <a:pt x="311" y="8"/>
                    </a:lnTo>
                    <a:lnTo>
                      <a:pt x="320" y="13"/>
                    </a:lnTo>
                    <a:lnTo>
                      <a:pt x="330" y="19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30"/>
              <p:cNvSpPr>
                <a:spLocks/>
              </p:cNvSpPr>
              <p:nvPr/>
            </p:nvSpPr>
            <p:spPr bwMode="auto">
              <a:xfrm>
                <a:off x="4648" y="2190"/>
                <a:ext cx="445" cy="666"/>
              </a:xfrm>
              <a:custGeom>
                <a:avLst/>
                <a:gdLst/>
                <a:ahLst/>
                <a:cxnLst>
                  <a:cxn ang="0">
                    <a:pos x="24" y="123"/>
                  </a:cxn>
                  <a:cxn ang="0">
                    <a:pos x="51" y="74"/>
                  </a:cxn>
                  <a:cxn ang="0">
                    <a:pos x="85" y="38"/>
                  </a:cxn>
                  <a:cxn ang="0">
                    <a:pos x="103" y="28"/>
                  </a:cxn>
                  <a:cxn ang="0">
                    <a:pos x="128" y="17"/>
                  </a:cxn>
                  <a:cxn ang="0">
                    <a:pos x="150" y="12"/>
                  </a:cxn>
                  <a:cxn ang="0">
                    <a:pos x="163" y="13"/>
                  </a:cxn>
                  <a:cxn ang="0">
                    <a:pos x="169" y="28"/>
                  </a:cxn>
                  <a:cxn ang="0">
                    <a:pos x="163" y="84"/>
                  </a:cxn>
                  <a:cxn ang="0">
                    <a:pos x="178" y="115"/>
                  </a:cxn>
                  <a:cxn ang="0">
                    <a:pos x="197" y="92"/>
                  </a:cxn>
                  <a:cxn ang="0">
                    <a:pos x="228" y="54"/>
                  </a:cxn>
                  <a:cxn ang="0">
                    <a:pos x="265" y="16"/>
                  </a:cxn>
                  <a:cxn ang="0">
                    <a:pos x="289" y="0"/>
                  </a:cxn>
                  <a:cxn ang="0">
                    <a:pos x="317" y="13"/>
                  </a:cxn>
                  <a:cxn ang="0">
                    <a:pos x="349" y="31"/>
                  </a:cxn>
                  <a:cxn ang="0">
                    <a:pos x="388" y="54"/>
                  </a:cxn>
                  <a:cxn ang="0">
                    <a:pos x="424" y="84"/>
                  </a:cxn>
                  <a:cxn ang="0">
                    <a:pos x="444" y="117"/>
                  </a:cxn>
                  <a:cxn ang="0">
                    <a:pos x="435" y="194"/>
                  </a:cxn>
                  <a:cxn ang="0">
                    <a:pos x="401" y="303"/>
                  </a:cxn>
                  <a:cxn ang="0">
                    <a:pos x="374" y="362"/>
                  </a:cxn>
                  <a:cxn ang="0">
                    <a:pos x="387" y="395"/>
                  </a:cxn>
                  <a:cxn ang="0">
                    <a:pos x="397" y="412"/>
                  </a:cxn>
                  <a:cxn ang="0">
                    <a:pos x="420" y="474"/>
                  </a:cxn>
                  <a:cxn ang="0">
                    <a:pos x="433" y="576"/>
                  </a:cxn>
                  <a:cxn ang="0">
                    <a:pos x="412" y="627"/>
                  </a:cxn>
                  <a:cxn ang="0">
                    <a:pos x="380" y="653"/>
                  </a:cxn>
                  <a:cxn ang="0">
                    <a:pos x="339" y="664"/>
                  </a:cxn>
                  <a:cxn ang="0">
                    <a:pos x="293" y="665"/>
                  </a:cxn>
                  <a:cxn ang="0">
                    <a:pos x="251" y="657"/>
                  </a:cxn>
                  <a:cxn ang="0">
                    <a:pos x="211" y="639"/>
                  </a:cxn>
                  <a:cxn ang="0">
                    <a:pos x="180" y="612"/>
                  </a:cxn>
                  <a:cxn ang="0">
                    <a:pos x="164" y="577"/>
                  </a:cxn>
                  <a:cxn ang="0">
                    <a:pos x="173" y="534"/>
                  </a:cxn>
                  <a:cxn ang="0">
                    <a:pos x="196" y="511"/>
                  </a:cxn>
                  <a:cxn ang="0">
                    <a:pos x="221" y="498"/>
                  </a:cxn>
                  <a:cxn ang="0">
                    <a:pos x="246" y="489"/>
                  </a:cxn>
                  <a:cxn ang="0">
                    <a:pos x="269" y="479"/>
                  </a:cxn>
                  <a:cxn ang="0">
                    <a:pos x="285" y="466"/>
                  </a:cxn>
                  <a:cxn ang="0">
                    <a:pos x="293" y="448"/>
                  </a:cxn>
                  <a:cxn ang="0">
                    <a:pos x="279" y="399"/>
                  </a:cxn>
                  <a:cxn ang="0">
                    <a:pos x="231" y="360"/>
                  </a:cxn>
                  <a:cxn ang="0">
                    <a:pos x="205" y="360"/>
                  </a:cxn>
                  <a:cxn ang="0">
                    <a:pos x="192" y="358"/>
                  </a:cxn>
                  <a:cxn ang="0">
                    <a:pos x="179" y="354"/>
                  </a:cxn>
                  <a:cxn ang="0">
                    <a:pos x="167" y="344"/>
                  </a:cxn>
                  <a:cxn ang="0">
                    <a:pos x="157" y="332"/>
                  </a:cxn>
                  <a:cxn ang="0">
                    <a:pos x="148" y="320"/>
                  </a:cxn>
                  <a:cxn ang="0">
                    <a:pos x="118" y="284"/>
                  </a:cxn>
                  <a:cxn ang="0">
                    <a:pos x="72" y="261"/>
                  </a:cxn>
                  <a:cxn ang="0">
                    <a:pos x="46" y="267"/>
                  </a:cxn>
                  <a:cxn ang="0">
                    <a:pos x="19" y="273"/>
                  </a:cxn>
                </a:cxnLst>
                <a:rect l="0" t="0" r="r" b="b"/>
                <a:pathLst>
                  <a:path w="445" h="666">
                    <a:moveTo>
                      <a:pt x="2" y="162"/>
                    </a:moveTo>
                    <a:lnTo>
                      <a:pt x="9" y="148"/>
                    </a:lnTo>
                    <a:lnTo>
                      <a:pt x="16" y="135"/>
                    </a:lnTo>
                    <a:lnTo>
                      <a:pt x="24" y="123"/>
                    </a:lnTo>
                    <a:lnTo>
                      <a:pt x="31" y="110"/>
                    </a:lnTo>
                    <a:lnTo>
                      <a:pt x="38" y="98"/>
                    </a:lnTo>
                    <a:lnTo>
                      <a:pt x="44" y="86"/>
                    </a:lnTo>
                    <a:lnTo>
                      <a:pt x="51" y="74"/>
                    </a:lnTo>
                    <a:lnTo>
                      <a:pt x="58" y="64"/>
                    </a:lnTo>
                    <a:lnTo>
                      <a:pt x="66" y="54"/>
                    </a:lnTo>
                    <a:lnTo>
                      <a:pt x="75" y="45"/>
                    </a:lnTo>
                    <a:lnTo>
                      <a:pt x="85" y="38"/>
                    </a:lnTo>
                    <a:lnTo>
                      <a:pt x="96" y="31"/>
                    </a:lnTo>
                    <a:lnTo>
                      <a:pt x="99" y="30"/>
                    </a:lnTo>
                    <a:lnTo>
                      <a:pt x="101" y="29"/>
                    </a:lnTo>
                    <a:lnTo>
                      <a:pt x="103" y="28"/>
                    </a:lnTo>
                    <a:lnTo>
                      <a:pt x="106" y="27"/>
                    </a:lnTo>
                    <a:lnTo>
                      <a:pt x="113" y="24"/>
                    </a:lnTo>
                    <a:lnTo>
                      <a:pt x="121" y="20"/>
                    </a:lnTo>
                    <a:lnTo>
                      <a:pt x="128" y="17"/>
                    </a:lnTo>
                    <a:lnTo>
                      <a:pt x="135" y="15"/>
                    </a:lnTo>
                    <a:lnTo>
                      <a:pt x="141" y="13"/>
                    </a:lnTo>
                    <a:lnTo>
                      <a:pt x="146" y="12"/>
                    </a:lnTo>
                    <a:lnTo>
                      <a:pt x="150" y="12"/>
                    </a:lnTo>
                    <a:lnTo>
                      <a:pt x="152" y="13"/>
                    </a:lnTo>
                    <a:lnTo>
                      <a:pt x="156" y="12"/>
                    </a:lnTo>
                    <a:lnTo>
                      <a:pt x="160" y="12"/>
                    </a:lnTo>
                    <a:lnTo>
                      <a:pt x="163" y="13"/>
                    </a:lnTo>
                    <a:lnTo>
                      <a:pt x="165" y="16"/>
                    </a:lnTo>
                    <a:lnTo>
                      <a:pt x="168" y="19"/>
                    </a:lnTo>
                    <a:lnTo>
                      <a:pt x="169" y="23"/>
                    </a:lnTo>
                    <a:lnTo>
                      <a:pt x="169" y="28"/>
                    </a:lnTo>
                    <a:lnTo>
                      <a:pt x="168" y="35"/>
                    </a:lnTo>
                    <a:lnTo>
                      <a:pt x="166" y="50"/>
                    </a:lnTo>
                    <a:lnTo>
                      <a:pt x="164" y="66"/>
                    </a:lnTo>
                    <a:lnTo>
                      <a:pt x="163" y="84"/>
                    </a:lnTo>
                    <a:lnTo>
                      <a:pt x="163" y="99"/>
                    </a:lnTo>
                    <a:lnTo>
                      <a:pt x="165" y="111"/>
                    </a:lnTo>
                    <a:lnTo>
                      <a:pt x="170" y="117"/>
                    </a:lnTo>
                    <a:lnTo>
                      <a:pt x="178" y="115"/>
                    </a:lnTo>
                    <a:lnTo>
                      <a:pt x="188" y="104"/>
                    </a:lnTo>
                    <a:lnTo>
                      <a:pt x="191" y="101"/>
                    </a:lnTo>
                    <a:lnTo>
                      <a:pt x="194" y="97"/>
                    </a:lnTo>
                    <a:lnTo>
                      <a:pt x="197" y="92"/>
                    </a:lnTo>
                    <a:lnTo>
                      <a:pt x="201" y="87"/>
                    </a:lnTo>
                    <a:lnTo>
                      <a:pt x="209" y="76"/>
                    </a:lnTo>
                    <a:lnTo>
                      <a:pt x="218" y="65"/>
                    </a:lnTo>
                    <a:lnTo>
                      <a:pt x="228" y="54"/>
                    </a:lnTo>
                    <a:lnTo>
                      <a:pt x="238" y="43"/>
                    </a:lnTo>
                    <a:lnTo>
                      <a:pt x="248" y="33"/>
                    </a:lnTo>
                    <a:lnTo>
                      <a:pt x="257" y="24"/>
                    </a:lnTo>
                    <a:lnTo>
                      <a:pt x="265" y="16"/>
                    </a:lnTo>
                    <a:lnTo>
                      <a:pt x="272" y="9"/>
                    </a:lnTo>
                    <a:lnTo>
                      <a:pt x="278" y="4"/>
                    </a:lnTo>
                    <a:lnTo>
                      <a:pt x="284" y="1"/>
                    </a:lnTo>
                    <a:lnTo>
                      <a:pt x="289" y="0"/>
                    </a:lnTo>
                    <a:lnTo>
                      <a:pt x="296" y="1"/>
                    </a:lnTo>
                    <a:lnTo>
                      <a:pt x="302" y="4"/>
                    </a:lnTo>
                    <a:lnTo>
                      <a:pt x="309" y="8"/>
                    </a:lnTo>
                    <a:lnTo>
                      <a:pt x="317" y="13"/>
                    </a:lnTo>
                    <a:lnTo>
                      <a:pt x="328" y="19"/>
                    </a:lnTo>
                    <a:lnTo>
                      <a:pt x="334" y="22"/>
                    </a:lnTo>
                    <a:lnTo>
                      <a:pt x="341" y="26"/>
                    </a:lnTo>
                    <a:lnTo>
                      <a:pt x="349" y="31"/>
                    </a:lnTo>
                    <a:lnTo>
                      <a:pt x="358" y="36"/>
                    </a:lnTo>
                    <a:lnTo>
                      <a:pt x="368" y="42"/>
                    </a:lnTo>
                    <a:lnTo>
                      <a:pt x="378" y="48"/>
                    </a:lnTo>
                    <a:lnTo>
                      <a:pt x="388" y="54"/>
                    </a:lnTo>
                    <a:lnTo>
                      <a:pt x="397" y="61"/>
                    </a:lnTo>
                    <a:lnTo>
                      <a:pt x="407" y="69"/>
                    </a:lnTo>
                    <a:lnTo>
                      <a:pt x="416" y="76"/>
                    </a:lnTo>
                    <a:lnTo>
                      <a:pt x="424" y="84"/>
                    </a:lnTo>
                    <a:lnTo>
                      <a:pt x="431" y="92"/>
                    </a:lnTo>
                    <a:lnTo>
                      <a:pt x="437" y="100"/>
                    </a:lnTo>
                    <a:lnTo>
                      <a:pt x="441" y="108"/>
                    </a:lnTo>
                    <a:lnTo>
                      <a:pt x="444" y="117"/>
                    </a:lnTo>
                    <a:lnTo>
                      <a:pt x="445" y="125"/>
                    </a:lnTo>
                    <a:lnTo>
                      <a:pt x="444" y="145"/>
                    </a:lnTo>
                    <a:lnTo>
                      <a:pt x="441" y="168"/>
                    </a:lnTo>
                    <a:lnTo>
                      <a:pt x="435" y="194"/>
                    </a:lnTo>
                    <a:lnTo>
                      <a:pt x="429" y="222"/>
                    </a:lnTo>
                    <a:lnTo>
                      <a:pt x="421" y="251"/>
                    </a:lnTo>
                    <a:lnTo>
                      <a:pt x="411" y="278"/>
                    </a:lnTo>
                    <a:lnTo>
                      <a:pt x="401" y="303"/>
                    </a:lnTo>
                    <a:lnTo>
                      <a:pt x="390" y="323"/>
                    </a:lnTo>
                    <a:lnTo>
                      <a:pt x="381" y="339"/>
                    </a:lnTo>
                    <a:lnTo>
                      <a:pt x="376" y="352"/>
                    </a:lnTo>
                    <a:lnTo>
                      <a:pt x="374" y="362"/>
                    </a:lnTo>
                    <a:lnTo>
                      <a:pt x="374" y="371"/>
                    </a:lnTo>
                    <a:lnTo>
                      <a:pt x="377" y="379"/>
                    </a:lnTo>
                    <a:lnTo>
                      <a:pt x="381" y="387"/>
                    </a:lnTo>
                    <a:lnTo>
                      <a:pt x="387" y="395"/>
                    </a:lnTo>
                    <a:lnTo>
                      <a:pt x="393" y="405"/>
                    </a:lnTo>
                    <a:lnTo>
                      <a:pt x="394" y="407"/>
                    </a:lnTo>
                    <a:lnTo>
                      <a:pt x="396" y="409"/>
                    </a:lnTo>
                    <a:lnTo>
                      <a:pt x="397" y="412"/>
                    </a:lnTo>
                    <a:lnTo>
                      <a:pt x="398" y="414"/>
                    </a:lnTo>
                    <a:lnTo>
                      <a:pt x="405" y="430"/>
                    </a:lnTo>
                    <a:lnTo>
                      <a:pt x="413" y="451"/>
                    </a:lnTo>
                    <a:lnTo>
                      <a:pt x="420" y="474"/>
                    </a:lnTo>
                    <a:lnTo>
                      <a:pt x="427" y="498"/>
                    </a:lnTo>
                    <a:lnTo>
                      <a:pt x="431" y="525"/>
                    </a:lnTo>
                    <a:lnTo>
                      <a:pt x="433" y="551"/>
                    </a:lnTo>
                    <a:lnTo>
                      <a:pt x="433" y="576"/>
                    </a:lnTo>
                    <a:lnTo>
                      <a:pt x="427" y="599"/>
                    </a:lnTo>
                    <a:lnTo>
                      <a:pt x="423" y="610"/>
                    </a:lnTo>
                    <a:lnTo>
                      <a:pt x="418" y="619"/>
                    </a:lnTo>
                    <a:lnTo>
                      <a:pt x="412" y="627"/>
                    </a:lnTo>
                    <a:lnTo>
                      <a:pt x="405" y="635"/>
                    </a:lnTo>
                    <a:lnTo>
                      <a:pt x="397" y="642"/>
                    </a:lnTo>
                    <a:lnTo>
                      <a:pt x="389" y="648"/>
                    </a:lnTo>
                    <a:lnTo>
                      <a:pt x="380" y="653"/>
                    </a:lnTo>
                    <a:lnTo>
                      <a:pt x="370" y="657"/>
                    </a:lnTo>
                    <a:lnTo>
                      <a:pt x="360" y="660"/>
                    </a:lnTo>
                    <a:lnTo>
                      <a:pt x="350" y="663"/>
                    </a:lnTo>
                    <a:lnTo>
                      <a:pt x="339" y="664"/>
                    </a:lnTo>
                    <a:lnTo>
                      <a:pt x="327" y="665"/>
                    </a:lnTo>
                    <a:lnTo>
                      <a:pt x="316" y="666"/>
                    </a:lnTo>
                    <a:lnTo>
                      <a:pt x="304" y="666"/>
                    </a:lnTo>
                    <a:lnTo>
                      <a:pt x="293" y="665"/>
                    </a:lnTo>
                    <a:lnTo>
                      <a:pt x="281" y="664"/>
                    </a:lnTo>
                    <a:lnTo>
                      <a:pt x="271" y="662"/>
                    </a:lnTo>
                    <a:lnTo>
                      <a:pt x="261" y="660"/>
                    </a:lnTo>
                    <a:lnTo>
                      <a:pt x="251" y="657"/>
                    </a:lnTo>
                    <a:lnTo>
                      <a:pt x="240" y="653"/>
                    </a:lnTo>
                    <a:lnTo>
                      <a:pt x="230" y="649"/>
                    </a:lnTo>
                    <a:lnTo>
                      <a:pt x="221" y="644"/>
                    </a:lnTo>
                    <a:lnTo>
                      <a:pt x="211" y="639"/>
                    </a:lnTo>
                    <a:lnTo>
                      <a:pt x="203" y="633"/>
                    </a:lnTo>
                    <a:lnTo>
                      <a:pt x="194" y="627"/>
                    </a:lnTo>
                    <a:lnTo>
                      <a:pt x="187" y="620"/>
                    </a:lnTo>
                    <a:lnTo>
                      <a:pt x="180" y="612"/>
                    </a:lnTo>
                    <a:lnTo>
                      <a:pt x="175" y="604"/>
                    </a:lnTo>
                    <a:lnTo>
                      <a:pt x="170" y="596"/>
                    </a:lnTo>
                    <a:lnTo>
                      <a:pt x="167" y="587"/>
                    </a:lnTo>
                    <a:lnTo>
                      <a:pt x="164" y="577"/>
                    </a:lnTo>
                    <a:lnTo>
                      <a:pt x="164" y="567"/>
                    </a:lnTo>
                    <a:lnTo>
                      <a:pt x="165" y="555"/>
                    </a:lnTo>
                    <a:lnTo>
                      <a:pt x="168" y="544"/>
                    </a:lnTo>
                    <a:lnTo>
                      <a:pt x="173" y="534"/>
                    </a:lnTo>
                    <a:lnTo>
                      <a:pt x="180" y="524"/>
                    </a:lnTo>
                    <a:lnTo>
                      <a:pt x="186" y="519"/>
                    </a:lnTo>
                    <a:lnTo>
                      <a:pt x="191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4" y="501"/>
                    </a:lnTo>
                    <a:lnTo>
                      <a:pt x="221" y="498"/>
                    </a:lnTo>
                    <a:lnTo>
                      <a:pt x="227" y="496"/>
                    </a:lnTo>
                    <a:lnTo>
                      <a:pt x="233" y="494"/>
                    </a:lnTo>
                    <a:lnTo>
                      <a:pt x="240" y="491"/>
                    </a:lnTo>
                    <a:lnTo>
                      <a:pt x="246" y="489"/>
                    </a:lnTo>
                    <a:lnTo>
                      <a:pt x="252" y="487"/>
                    </a:lnTo>
                    <a:lnTo>
                      <a:pt x="258" y="485"/>
                    </a:lnTo>
                    <a:lnTo>
                      <a:pt x="264" y="482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8" y="473"/>
                    </a:lnTo>
                    <a:lnTo>
                      <a:pt x="282" y="470"/>
                    </a:lnTo>
                    <a:lnTo>
                      <a:pt x="285" y="466"/>
                    </a:lnTo>
                    <a:lnTo>
                      <a:pt x="288" y="463"/>
                    </a:lnTo>
                    <a:lnTo>
                      <a:pt x="290" y="458"/>
                    </a:lnTo>
                    <a:lnTo>
                      <a:pt x="292" y="453"/>
                    </a:lnTo>
                    <a:lnTo>
                      <a:pt x="293" y="448"/>
                    </a:lnTo>
                    <a:lnTo>
                      <a:pt x="293" y="443"/>
                    </a:lnTo>
                    <a:lnTo>
                      <a:pt x="292" y="428"/>
                    </a:lnTo>
                    <a:lnTo>
                      <a:pt x="287" y="414"/>
                    </a:lnTo>
                    <a:lnTo>
                      <a:pt x="279" y="399"/>
                    </a:lnTo>
                    <a:lnTo>
                      <a:pt x="269" y="386"/>
                    </a:lnTo>
                    <a:lnTo>
                      <a:pt x="257" y="375"/>
                    </a:lnTo>
                    <a:lnTo>
                      <a:pt x="244" y="366"/>
                    </a:lnTo>
                    <a:lnTo>
                      <a:pt x="231" y="360"/>
                    </a:lnTo>
                    <a:lnTo>
                      <a:pt x="218" y="359"/>
                    </a:lnTo>
                    <a:lnTo>
                      <a:pt x="213" y="359"/>
                    </a:lnTo>
                    <a:lnTo>
                      <a:pt x="209" y="360"/>
                    </a:lnTo>
                    <a:lnTo>
                      <a:pt x="205" y="360"/>
                    </a:lnTo>
                    <a:lnTo>
                      <a:pt x="202" y="359"/>
                    </a:lnTo>
                    <a:lnTo>
                      <a:pt x="199" y="359"/>
                    </a:lnTo>
                    <a:lnTo>
                      <a:pt x="195" y="359"/>
                    </a:lnTo>
                    <a:lnTo>
                      <a:pt x="192" y="358"/>
                    </a:lnTo>
                    <a:lnTo>
                      <a:pt x="189" y="358"/>
                    </a:lnTo>
                    <a:lnTo>
                      <a:pt x="185" y="357"/>
                    </a:lnTo>
                    <a:lnTo>
                      <a:pt x="182" y="356"/>
                    </a:lnTo>
                    <a:lnTo>
                      <a:pt x="179" y="354"/>
                    </a:lnTo>
                    <a:lnTo>
                      <a:pt x="176" y="353"/>
                    </a:lnTo>
                    <a:lnTo>
                      <a:pt x="173" y="350"/>
                    </a:lnTo>
                    <a:lnTo>
                      <a:pt x="171" y="347"/>
                    </a:lnTo>
                    <a:lnTo>
                      <a:pt x="167" y="344"/>
                    </a:lnTo>
                    <a:lnTo>
                      <a:pt x="163" y="339"/>
                    </a:lnTo>
                    <a:lnTo>
                      <a:pt x="161" y="337"/>
                    </a:lnTo>
                    <a:lnTo>
                      <a:pt x="159" y="334"/>
                    </a:lnTo>
                    <a:lnTo>
                      <a:pt x="157" y="332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35" y="305"/>
                    </a:lnTo>
                    <a:lnTo>
                      <a:pt x="126" y="294"/>
                    </a:lnTo>
                    <a:lnTo>
                      <a:pt x="118" y="284"/>
                    </a:lnTo>
                    <a:lnTo>
                      <a:pt x="108" y="274"/>
                    </a:lnTo>
                    <a:lnTo>
                      <a:pt x="97" y="267"/>
                    </a:lnTo>
                    <a:lnTo>
                      <a:pt x="85" y="262"/>
                    </a:lnTo>
                    <a:lnTo>
                      <a:pt x="72" y="261"/>
                    </a:lnTo>
                    <a:lnTo>
                      <a:pt x="57" y="263"/>
                    </a:lnTo>
                    <a:lnTo>
                      <a:pt x="54" y="264"/>
                    </a:lnTo>
                    <a:lnTo>
                      <a:pt x="51" y="265"/>
                    </a:lnTo>
                    <a:lnTo>
                      <a:pt x="46" y="267"/>
                    </a:lnTo>
                    <a:lnTo>
                      <a:pt x="41" y="269"/>
                    </a:lnTo>
                    <a:lnTo>
                      <a:pt x="36" y="270"/>
                    </a:lnTo>
                    <a:lnTo>
                      <a:pt x="28" y="272"/>
                    </a:lnTo>
                    <a:lnTo>
                      <a:pt x="19" y="273"/>
                    </a:lnTo>
                    <a:lnTo>
                      <a:pt x="9" y="273"/>
                    </a:lnTo>
                    <a:lnTo>
                      <a:pt x="0" y="270"/>
                    </a:lnTo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31"/>
              <p:cNvSpPr>
                <a:spLocks/>
              </p:cNvSpPr>
              <p:nvPr/>
            </p:nvSpPr>
            <p:spPr bwMode="auto">
              <a:xfrm>
                <a:off x="4652" y="2193"/>
                <a:ext cx="438" cy="658"/>
              </a:xfrm>
              <a:custGeom>
                <a:avLst/>
                <a:gdLst/>
                <a:ahLst/>
                <a:cxnLst>
                  <a:cxn ang="0">
                    <a:pos x="345" y="30"/>
                  </a:cxn>
                  <a:cxn ang="0">
                    <a:pos x="382" y="53"/>
                  </a:cxn>
                  <a:cxn ang="0">
                    <a:pos x="417" y="82"/>
                  </a:cxn>
                  <a:cxn ang="0">
                    <a:pos x="437" y="114"/>
                  </a:cxn>
                  <a:cxn ang="0">
                    <a:pos x="429" y="191"/>
                  </a:cxn>
                  <a:cxn ang="0">
                    <a:pos x="396" y="296"/>
                  </a:cxn>
                  <a:cxn ang="0">
                    <a:pos x="369" y="355"/>
                  </a:cxn>
                  <a:cxn ang="0">
                    <a:pos x="379" y="389"/>
                  </a:cxn>
                  <a:cxn ang="0">
                    <a:pos x="389" y="406"/>
                  </a:cxn>
                  <a:cxn ang="0">
                    <a:pos x="412" y="468"/>
                  </a:cxn>
                  <a:cxn ang="0">
                    <a:pos x="426" y="570"/>
                  </a:cxn>
                  <a:cxn ang="0">
                    <a:pos x="406" y="622"/>
                  </a:cxn>
                  <a:cxn ang="0">
                    <a:pos x="374" y="646"/>
                  </a:cxn>
                  <a:cxn ang="0">
                    <a:pos x="334" y="657"/>
                  </a:cxn>
                  <a:cxn ang="0">
                    <a:pos x="289" y="657"/>
                  </a:cxn>
                  <a:cxn ang="0">
                    <a:pos x="247" y="649"/>
                  </a:cxn>
                  <a:cxn ang="0">
                    <a:pos x="207" y="632"/>
                  </a:cxn>
                  <a:cxn ang="0">
                    <a:pos x="177" y="605"/>
                  </a:cxn>
                  <a:cxn ang="0">
                    <a:pos x="163" y="570"/>
                  </a:cxn>
                  <a:cxn ang="0">
                    <a:pos x="167" y="542"/>
                  </a:cxn>
                  <a:cxn ang="0">
                    <a:pos x="180" y="523"/>
                  </a:cxn>
                  <a:cxn ang="0">
                    <a:pos x="200" y="507"/>
                  </a:cxn>
                  <a:cxn ang="0">
                    <a:pos x="225" y="496"/>
                  </a:cxn>
                  <a:cxn ang="0">
                    <a:pos x="250" y="487"/>
                  </a:cxn>
                  <a:cxn ang="0">
                    <a:pos x="273" y="475"/>
                  </a:cxn>
                  <a:cxn ang="0">
                    <a:pos x="292" y="448"/>
                  </a:cxn>
                  <a:cxn ang="0">
                    <a:pos x="277" y="394"/>
                  </a:cxn>
                  <a:cxn ang="0">
                    <a:pos x="229" y="355"/>
                  </a:cxn>
                  <a:cxn ang="0">
                    <a:pos x="203" y="353"/>
                  </a:cxn>
                  <a:cxn ang="0">
                    <a:pos x="190" y="352"/>
                  </a:cxn>
                  <a:cxn ang="0">
                    <a:pos x="176" y="350"/>
                  </a:cxn>
                  <a:cxn ang="0">
                    <a:pos x="164" y="340"/>
                  </a:cxn>
                  <a:cxn ang="0">
                    <a:pos x="155" y="329"/>
                  </a:cxn>
                  <a:cxn ang="0">
                    <a:pos x="145" y="317"/>
                  </a:cxn>
                  <a:cxn ang="0">
                    <a:pos x="115" y="280"/>
                  </a:cxn>
                  <a:cxn ang="0">
                    <a:pos x="71" y="256"/>
                  </a:cxn>
                  <a:cxn ang="0">
                    <a:pos x="45" y="262"/>
                  </a:cxn>
                  <a:cxn ang="0">
                    <a:pos x="19" y="268"/>
                  </a:cxn>
                  <a:cxn ang="0">
                    <a:pos x="14" y="133"/>
                  </a:cxn>
                  <a:cxn ang="0">
                    <a:pos x="42" y="84"/>
                  </a:cxn>
                  <a:cxn ang="0">
                    <a:pos x="73" y="43"/>
                  </a:cxn>
                  <a:cxn ang="0">
                    <a:pos x="99" y="27"/>
                  </a:cxn>
                  <a:cxn ang="0">
                    <a:pos x="119" y="18"/>
                  </a:cxn>
                  <a:cxn ang="0">
                    <a:pos x="145" y="10"/>
                  </a:cxn>
                  <a:cxn ang="0">
                    <a:pos x="160" y="18"/>
                  </a:cxn>
                  <a:cxn ang="0">
                    <a:pos x="158" y="71"/>
                  </a:cxn>
                  <a:cxn ang="0">
                    <a:pos x="166" y="119"/>
                  </a:cxn>
                  <a:cxn ang="0">
                    <a:pos x="191" y="96"/>
                  </a:cxn>
                  <a:cxn ang="0">
                    <a:pos x="216" y="65"/>
                  </a:cxn>
                  <a:cxn ang="0">
                    <a:pos x="254" y="24"/>
                  </a:cxn>
                  <a:cxn ang="0">
                    <a:pos x="281" y="1"/>
                  </a:cxn>
                  <a:cxn ang="0">
                    <a:pos x="305" y="8"/>
                  </a:cxn>
                </a:cxnLst>
                <a:rect l="0" t="0" r="r" b="b"/>
                <a:pathLst>
                  <a:path w="438" h="658">
                    <a:moveTo>
                      <a:pt x="323" y="18"/>
                    </a:moveTo>
                    <a:lnTo>
                      <a:pt x="329" y="22"/>
                    </a:lnTo>
                    <a:lnTo>
                      <a:pt x="336" y="26"/>
                    </a:lnTo>
                    <a:lnTo>
                      <a:pt x="345" y="30"/>
                    </a:lnTo>
                    <a:lnTo>
                      <a:pt x="353" y="35"/>
                    </a:lnTo>
                    <a:lnTo>
                      <a:pt x="362" y="41"/>
                    </a:lnTo>
                    <a:lnTo>
                      <a:pt x="372" y="47"/>
                    </a:lnTo>
                    <a:lnTo>
                      <a:pt x="382" y="53"/>
                    </a:lnTo>
                    <a:lnTo>
                      <a:pt x="391" y="60"/>
                    </a:lnTo>
                    <a:lnTo>
                      <a:pt x="400" y="67"/>
                    </a:lnTo>
                    <a:lnTo>
                      <a:pt x="410" y="74"/>
                    </a:lnTo>
                    <a:lnTo>
                      <a:pt x="417" y="82"/>
                    </a:lnTo>
                    <a:lnTo>
                      <a:pt x="425" y="89"/>
                    </a:lnTo>
                    <a:lnTo>
                      <a:pt x="430" y="97"/>
                    </a:lnTo>
                    <a:lnTo>
                      <a:pt x="434" y="105"/>
                    </a:lnTo>
                    <a:lnTo>
                      <a:pt x="437" y="114"/>
                    </a:lnTo>
                    <a:lnTo>
                      <a:pt x="438" y="122"/>
                    </a:lnTo>
                    <a:lnTo>
                      <a:pt x="437" y="141"/>
                    </a:lnTo>
                    <a:lnTo>
                      <a:pt x="434" y="165"/>
                    </a:lnTo>
                    <a:lnTo>
                      <a:pt x="429" y="191"/>
                    </a:lnTo>
                    <a:lnTo>
                      <a:pt x="423" y="218"/>
                    </a:lnTo>
                    <a:lnTo>
                      <a:pt x="415" y="245"/>
                    </a:lnTo>
                    <a:lnTo>
                      <a:pt x="406" y="272"/>
                    </a:lnTo>
                    <a:lnTo>
                      <a:pt x="396" y="296"/>
                    </a:lnTo>
                    <a:lnTo>
                      <a:pt x="385" y="316"/>
                    </a:lnTo>
                    <a:lnTo>
                      <a:pt x="377" y="332"/>
                    </a:lnTo>
                    <a:lnTo>
                      <a:pt x="372" y="344"/>
                    </a:lnTo>
                    <a:lnTo>
                      <a:pt x="369" y="355"/>
                    </a:lnTo>
                    <a:lnTo>
                      <a:pt x="369" y="364"/>
                    </a:lnTo>
                    <a:lnTo>
                      <a:pt x="370" y="372"/>
                    </a:lnTo>
                    <a:lnTo>
                      <a:pt x="374" y="380"/>
                    </a:lnTo>
                    <a:lnTo>
                      <a:pt x="379" y="389"/>
                    </a:lnTo>
                    <a:lnTo>
                      <a:pt x="385" y="399"/>
                    </a:lnTo>
                    <a:lnTo>
                      <a:pt x="387" y="401"/>
                    </a:lnTo>
                    <a:lnTo>
                      <a:pt x="388" y="403"/>
                    </a:lnTo>
                    <a:lnTo>
                      <a:pt x="389" y="406"/>
                    </a:lnTo>
                    <a:lnTo>
                      <a:pt x="390" y="408"/>
                    </a:lnTo>
                    <a:lnTo>
                      <a:pt x="397" y="425"/>
                    </a:lnTo>
                    <a:lnTo>
                      <a:pt x="405" y="445"/>
                    </a:lnTo>
                    <a:lnTo>
                      <a:pt x="412" y="468"/>
                    </a:lnTo>
                    <a:lnTo>
                      <a:pt x="419" y="494"/>
                    </a:lnTo>
                    <a:lnTo>
                      <a:pt x="424" y="520"/>
                    </a:lnTo>
                    <a:lnTo>
                      <a:pt x="426" y="545"/>
                    </a:lnTo>
                    <a:lnTo>
                      <a:pt x="426" y="570"/>
                    </a:lnTo>
                    <a:lnTo>
                      <a:pt x="421" y="593"/>
                    </a:lnTo>
                    <a:lnTo>
                      <a:pt x="417" y="604"/>
                    </a:lnTo>
                    <a:lnTo>
                      <a:pt x="412" y="613"/>
                    </a:lnTo>
                    <a:lnTo>
                      <a:pt x="406" y="622"/>
                    </a:lnTo>
                    <a:lnTo>
                      <a:pt x="399" y="630"/>
                    </a:lnTo>
                    <a:lnTo>
                      <a:pt x="392" y="636"/>
                    </a:lnTo>
                    <a:lnTo>
                      <a:pt x="383" y="642"/>
                    </a:lnTo>
                    <a:lnTo>
                      <a:pt x="374" y="646"/>
                    </a:lnTo>
                    <a:lnTo>
                      <a:pt x="365" y="650"/>
                    </a:lnTo>
                    <a:lnTo>
                      <a:pt x="355" y="653"/>
                    </a:lnTo>
                    <a:lnTo>
                      <a:pt x="345" y="655"/>
                    </a:lnTo>
                    <a:lnTo>
                      <a:pt x="334" y="657"/>
                    </a:lnTo>
                    <a:lnTo>
                      <a:pt x="323" y="658"/>
                    </a:lnTo>
                    <a:lnTo>
                      <a:pt x="312" y="658"/>
                    </a:lnTo>
                    <a:lnTo>
                      <a:pt x="300" y="658"/>
                    </a:lnTo>
                    <a:lnTo>
                      <a:pt x="289" y="657"/>
                    </a:lnTo>
                    <a:lnTo>
                      <a:pt x="277" y="656"/>
                    </a:lnTo>
                    <a:lnTo>
                      <a:pt x="267" y="654"/>
                    </a:lnTo>
                    <a:lnTo>
                      <a:pt x="257" y="652"/>
                    </a:lnTo>
                    <a:lnTo>
                      <a:pt x="247" y="649"/>
                    </a:lnTo>
                    <a:lnTo>
                      <a:pt x="236" y="646"/>
                    </a:lnTo>
                    <a:lnTo>
                      <a:pt x="226" y="642"/>
                    </a:lnTo>
                    <a:lnTo>
                      <a:pt x="217" y="637"/>
                    </a:lnTo>
                    <a:lnTo>
                      <a:pt x="207" y="632"/>
                    </a:lnTo>
                    <a:lnTo>
                      <a:pt x="199" y="626"/>
                    </a:lnTo>
                    <a:lnTo>
                      <a:pt x="191" y="620"/>
                    </a:lnTo>
                    <a:lnTo>
                      <a:pt x="183" y="613"/>
                    </a:lnTo>
                    <a:lnTo>
                      <a:pt x="177" y="605"/>
                    </a:lnTo>
                    <a:lnTo>
                      <a:pt x="172" y="597"/>
                    </a:lnTo>
                    <a:lnTo>
                      <a:pt x="168" y="589"/>
                    </a:lnTo>
                    <a:lnTo>
                      <a:pt x="165" y="579"/>
                    </a:lnTo>
                    <a:lnTo>
                      <a:pt x="163" y="570"/>
                    </a:lnTo>
                    <a:lnTo>
                      <a:pt x="163" y="560"/>
                    </a:lnTo>
                    <a:lnTo>
                      <a:pt x="164" y="554"/>
                    </a:lnTo>
                    <a:lnTo>
                      <a:pt x="165" y="547"/>
                    </a:lnTo>
                    <a:lnTo>
                      <a:pt x="167" y="542"/>
                    </a:lnTo>
                    <a:lnTo>
                      <a:pt x="169" y="537"/>
                    </a:lnTo>
                    <a:lnTo>
                      <a:pt x="172" y="532"/>
                    </a:lnTo>
                    <a:lnTo>
                      <a:pt x="176" y="527"/>
                    </a:lnTo>
                    <a:lnTo>
                      <a:pt x="180" y="523"/>
                    </a:lnTo>
                    <a:lnTo>
                      <a:pt x="184" y="519"/>
                    </a:lnTo>
                    <a:lnTo>
                      <a:pt x="189" y="514"/>
                    </a:lnTo>
                    <a:lnTo>
                      <a:pt x="194" y="511"/>
                    </a:lnTo>
                    <a:lnTo>
                      <a:pt x="200" y="507"/>
                    </a:lnTo>
                    <a:lnTo>
                      <a:pt x="206" y="504"/>
                    </a:lnTo>
                    <a:lnTo>
                      <a:pt x="212" y="501"/>
                    </a:lnTo>
                    <a:lnTo>
                      <a:pt x="218" y="499"/>
                    </a:lnTo>
                    <a:lnTo>
                      <a:pt x="225" y="496"/>
                    </a:lnTo>
                    <a:lnTo>
                      <a:pt x="232" y="494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7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7" y="479"/>
                    </a:lnTo>
                    <a:lnTo>
                      <a:pt x="273" y="475"/>
                    </a:lnTo>
                    <a:lnTo>
                      <a:pt x="277" y="472"/>
                    </a:lnTo>
                    <a:lnTo>
                      <a:pt x="284" y="465"/>
                    </a:lnTo>
                    <a:lnTo>
                      <a:pt x="289" y="457"/>
                    </a:lnTo>
                    <a:lnTo>
                      <a:pt x="292" y="448"/>
                    </a:lnTo>
                    <a:lnTo>
                      <a:pt x="292" y="436"/>
                    </a:lnTo>
                    <a:lnTo>
                      <a:pt x="290" y="422"/>
                    </a:lnTo>
                    <a:lnTo>
                      <a:pt x="285" y="408"/>
                    </a:lnTo>
                    <a:lnTo>
                      <a:pt x="277" y="394"/>
                    </a:lnTo>
                    <a:lnTo>
                      <a:pt x="267" y="381"/>
                    </a:lnTo>
                    <a:lnTo>
                      <a:pt x="255" y="370"/>
                    </a:lnTo>
                    <a:lnTo>
                      <a:pt x="243" y="361"/>
                    </a:lnTo>
                    <a:lnTo>
                      <a:pt x="229" y="355"/>
                    </a:lnTo>
                    <a:lnTo>
                      <a:pt x="216" y="353"/>
                    </a:lnTo>
                    <a:lnTo>
                      <a:pt x="212" y="353"/>
                    </a:lnTo>
                    <a:lnTo>
                      <a:pt x="207" y="353"/>
                    </a:lnTo>
                    <a:lnTo>
                      <a:pt x="203" y="353"/>
                    </a:lnTo>
                    <a:lnTo>
                      <a:pt x="200" y="353"/>
                    </a:lnTo>
                    <a:lnTo>
                      <a:pt x="197" y="353"/>
                    </a:lnTo>
                    <a:lnTo>
                      <a:pt x="193" y="353"/>
                    </a:lnTo>
                    <a:lnTo>
                      <a:pt x="190" y="352"/>
                    </a:lnTo>
                    <a:lnTo>
                      <a:pt x="187" y="352"/>
                    </a:lnTo>
                    <a:lnTo>
                      <a:pt x="182" y="351"/>
                    </a:lnTo>
                    <a:lnTo>
                      <a:pt x="179" y="351"/>
                    </a:lnTo>
                    <a:lnTo>
                      <a:pt x="176" y="350"/>
                    </a:lnTo>
                    <a:lnTo>
                      <a:pt x="173" y="348"/>
                    </a:lnTo>
                    <a:lnTo>
                      <a:pt x="170" y="346"/>
                    </a:lnTo>
                    <a:lnTo>
                      <a:pt x="167" y="343"/>
                    </a:lnTo>
                    <a:lnTo>
                      <a:pt x="164" y="340"/>
                    </a:lnTo>
                    <a:lnTo>
                      <a:pt x="160" y="336"/>
                    </a:lnTo>
                    <a:lnTo>
                      <a:pt x="159" y="334"/>
                    </a:lnTo>
                    <a:lnTo>
                      <a:pt x="157" y="331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42" y="314"/>
                    </a:lnTo>
                    <a:lnTo>
                      <a:pt x="133" y="302"/>
                    </a:lnTo>
                    <a:lnTo>
                      <a:pt x="124" y="291"/>
                    </a:lnTo>
                    <a:lnTo>
                      <a:pt x="115" y="280"/>
                    </a:lnTo>
                    <a:lnTo>
                      <a:pt x="106" y="271"/>
                    </a:lnTo>
                    <a:lnTo>
                      <a:pt x="95" y="263"/>
                    </a:lnTo>
                    <a:lnTo>
                      <a:pt x="84" y="258"/>
                    </a:lnTo>
                    <a:lnTo>
                      <a:pt x="71" y="256"/>
                    </a:lnTo>
                    <a:lnTo>
                      <a:pt x="56" y="258"/>
                    </a:lnTo>
                    <a:lnTo>
                      <a:pt x="53" y="259"/>
                    </a:lnTo>
                    <a:lnTo>
                      <a:pt x="49" y="260"/>
                    </a:lnTo>
                    <a:lnTo>
                      <a:pt x="45" y="262"/>
                    </a:lnTo>
                    <a:lnTo>
                      <a:pt x="40" y="263"/>
                    </a:lnTo>
                    <a:lnTo>
                      <a:pt x="35" y="265"/>
                    </a:lnTo>
                    <a:lnTo>
                      <a:pt x="28" y="267"/>
                    </a:lnTo>
                    <a:lnTo>
                      <a:pt x="19" y="268"/>
                    </a:lnTo>
                    <a:lnTo>
                      <a:pt x="9" y="268"/>
                    </a:lnTo>
                    <a:lnTo>
                      <a:pt x="0" y="266"/>
                    </a:lnTo>
                    <a:lnTo>
                      <a:pt x="7" y="145"/>
                    </a:lnTo>
                    <a:lnTo>
                      <a:pt x="14" y="133"/>
                    </a:lnTo>
                    <a:lnTo>
                      <a:pt x="22" y="120"/>
                    </a:lnTo>
                    <a:lnTo>
                      <a:pt x="28" y="108"/>
                    </a:lnTo>
                    <a:lnTo>
                      <a:pt x="35" y="96"/>
                    </a:lnTo>
                    <a:lnTo>
                      <a:pt x="42" y="84"/>
                    </a:lnTo>
                    <a:lnTo>
                      <a:pt x="49" y="72"/>
                    </a:lnTo>
                    <a:lnTo>
                      <a:pt x="56" y="61"/>
                    </a:lnTo>
                    <a:lnTo>
                      <a:pt x="64" y="51"/>
                    </a:lnTo>
                    <a:lnTo>
                      <a:pt x="73" y="43"/>
                    </a:lnTo>
                    <a:lnTo>
                      <a:pt x="83" y="35"/>
                    </a:lnTo>
                    <a:lnTo>
                      <a:pt x="95" y="29"/>
                    </a:lnTo>
                    <a:lnTo>
                      <a:pt x="97" y="28"/>
                    </a:lnTo>
                    <a:lnTo>
                      <a:pt x="99" y="27"/>
                    </a:lnTo>
                    <a:lnTo>
                      <a:pt x="101" y="26"/>
                    </a:lnTo>
                    <a:lnTo>
                      <a:pt x="103" y="25"/>
                    </a:lnTo>
                    <a:lnTo>
                      <a:pt x="111" y="21"/>
                    </a:lnTo>
                    <a:lnTo>
                      <a:pt x="119" y="18"/>
                    </a:lnTo>
                    <a:lnTo>
                      <a:pt x="127" y="15"/>
                    </a:lnTo>
                    <a:lnTo>
                      <a:pt x="134" y="13"/>
                    </a:lnTo>
                    <a:lnTo>
                      <a:pt x="140" y="11"/>
                    </a:lnTo>
                    <a:lnTo>
                      <a:pt x="145" y="10"/>
                    </a:lnTo>
                    <a:lnTo>
                      <a:pt x="149" y="11"/>
                    </a:lnTo>
                    <a:lnTo>
                      <a:pt x="150" y="13"/>
                    </a:lnTo>
                    <a:lnTo>
                      <a:pt x="156" y="14"/>
                    </a:lnTo>
                    <a:lnTo>
                      <a:pt x="160" y="18"/>
                    </a:lnTo>
                    <a:lnTo>
                      <a:pt x="162" y="27"/>
                    </a:lnTo>
                    <a:lnTo>
                      <a:pt x="161" y="39"/>
                    </a:lnTo>
                    <a:lnTo>
                      <a:pt x="160" y="54"/>
                    </a:lnTo>
                    <a:lnTo>
                      <a:pt x="158" y="71"/>
                    </a:lnTo>
                    <a:lnTo>
                      <a:pt x="157" y="89"/>
                    </a:lnTo>
                    <a:lnTo>
                      <a:pt x="158" y="104"/>
                    </a:lnTo>
                    <a:lnTo>
                      <a:pt x="161" y="115"/>
                    </a:lnTo>
                    <a:lnTo>
                      <a:pt x="166" y="119"/>
                    </a:lnTo>
                    <a:lnTo>
                      <a:pt x="174" y="116"/>
                    </a:lnTo>
                    <a:lnTo>
                      <a:pt x="186" y="104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5" y="92"/>
                    </a:lnTo>
                    <a:lnTo>
                      <a:pt x="198" y="87"/>
                    </a:lnTo>
                    <a:lnTo>
                      <a:pt x="207" y="76"/>
                    </a:lnTo>
                    <a:lnTo>
                      <a:pt x="216" y="65"/>
                    </a:lnTo>
                    <a:lnTo>
                      <a:pt x="226" y="54"/>
                    </a:lnTo>
                    <a:lnTo>
                      <a:pt x="236" y="43"/>
                    </a:lnTo>
                    <a:lnTo>
                      <a:pt x="245" y="33"/>
                    </a:lnTo>
                    <a:lnTo>
                      <a:pt x="254" y="24"/>
                    </a:lnTo>
                    <a:lnTo>
                      <a:pt x="262" y="16"/>
                    </a:lnTo>
                    <a:lnTo>
                      <a:pt x="269" y="9"/>
                    </a:lnTo>
                    <a:lnTo>
                      <a:pt x="275" y="4"/>
                    </a:lnTo>
                    <a:lnTo>
                      <a:pt x="281" y="1"/>
                    </a:lnTo>
                    <a:lnTo>
                      <a:pt x="286" y="0"/>
                    </a:lnTo>
                    <a:lnTo>
                      <a:pt x="292" y="1"/>
                    </a:lnTo>
                    <a:lnTo>
                      <a:pt x="298" y="4"/>
                    </a:lnTo>
                    <a:lnTo>
                      <a:pt x="305" y="8"/>
                    </a:lnTo>
                    <a:lnTo>
                      <a:pt x="313" y="13"/>
                    </a:lnTo>
                    <a:lnTo>
                      <a:pt x="323" y="18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32"/>
              <p:cNvSpPr>
                <a:spLocks/>
              </p:cNvSpPr>
              <p:nvPr/>
            </p:nvSpPr>
            <p:spPr bwMode="auto">
              <a:xfrm>
                <a:off x="4653" y="2196"/>
                <a:ext cx="434" cy="651"/>
              </a:xfrm>
              <a:custGeom>
                <a:avLst/>
                <a:gdLst/>
                <a:ahLst/>
                <a:cxnLst>
                  <a:cxn ang="0">
                    <a:pos x="342" y="29"/>
                  </a:cxn>
                  <a:cxn ang="0">
                    <a:pos x="379" y="52"/>
                  </a:cxn>
                  <a:cxn ang="0">
                    <a:pos x="413" y="79"/>
                  </a:cxn>
                  <a:cxn ang="0">
                    <a:pos x="433" y="111"/>
                  </a:cxn>
                  <a:cxn ang="0">
                    <a:pos x="426" y="186"/>
                  </a:cxn>
                  <a:cxn ang="0">
                    <a:pos x="394" y="289"/>
                  </a:cxn>
                  <a:cxn ang="0">
                    <a:pos x="366" y="348"/>
                  </a:cxn>
                  <a:cxn ang="0">
                    <a:pos x="375" y="383"/>
                  </a:cxn>
                  <a:cxn ang="0">
                    <a:pos x="384" y="400"/>
                  </a:cxn>
                  <a:cxn ang="0">
                    <a:pos x="408" y="463"/>
                  </a:cxn>
                  <a:cxn ang="0">
                    <a:pos x="421" y="566"/>
                  </a:cxn>
                  <a:cxn ang="0">
                    <a:pos x="402" y="616"/>
                  </a:cxn>
                  <a:cxn ang="0">
                    <a:pos x="371" y="639"/>
                  </a:cxn>
                  <a:cxn ang="0">
                    <a:pos x="332" y="650"/>
                  </a:cxn>
                  <a:cxn ang="0">
                    <a:pos x="287" y="649"/>
                  </a:cxn>
                  <a:cxn ang="0">
                    <a:pos x="245" y="641"/>
                  </a:cxn>
                  <a:cxn ang="0">
                    <a:pos x="206" y="624"/>
                  </a:cxn>
                  <a:cxn ang="0">
                    <a:pos x="177" y="598"/>
                  </a:cxn>
                  <a:cxn ang="0">
                    <a:pos x="165" y="563"/>
                  </a:cxn>
                  <a:cxn ang="0">
                    <a:pos x="171" y="535"/>
                  </a:cxn>
                  <a:cxn ang="0">
                    <a:pos x="185" y="517"/>
                  </a:cxn>
                  <a:cxn ang="0">
                    <a:pos x="207" y="503"/>
                  </a:cxn>
                  <a:cxn ang="0">
                    <a:pos x="232" y="494"/>
                  </a:cxn>
                  <a:cxn ang="0">
                    <a:pos x="257" y="484"/>
                  </a:cxn>
                  <a:cxn ang="0">
                    <a:pos x="279" y="472"/>
                  </a:cxn>
                  <a:cxn ang="0">
                    <a:pos x="294" y="441"/>
                  </a:cxn>
                  <a:cxn ang="0">
                    <a:pos x="277" y="388"/>
                  </a:cxn>
                  <a:cxn ang="0">
                    <a:pos x="230" y="350"/>
                  </a:cxn>
                  <a:cxn ang="0">
                    <a:pos x="204" y="346"/>
                  </a:cxn>
                  <a:cxn ang="0">
                    <a:pos x="190" y="346"/>
                  </a:cxn>
                  <a:cxn ang="0">
                    <a:pos x="175" y="345"/>
                  </a:cxn>
                  <a:cxn ang="0">
                    <a:pos x="163" y="336"/>
                  </a:cxn>
                  <a:cxn ang="0">
                    <a:pos x="154" y="325"/>
                  </a:cxn>
                  <a:cxn ang="0">
                    <a:pos x="145" y="313"/>
                  </a:cxn>
                  <a:cxn ang="0">
                    <a:pos x="115" y="276"/>
                  </a:cxn>
                  <a:cxn ang="0">
                    <a:pos x="72" y="251"/>
                  </a:cxn>
                  <a:cxn ang="0">
                    <a:pos x="46" y="256"/>
                  </a:cxn>
                  <a:cxn ang="0">
                    <a:pos x="20" y="271"/>
                  </a:cxn>
                  <a:cxn ang="0">
                    <a:pos x="1" y="199"/>
                  </a:cxn>
                  <a:cxn ang="0">
                    <a:pos x="14" y="129"/>
                  </a:cxn>
                  <a:cxn ang="0">
                    <a:pos x="42" y="81"/>
                  </a:cxn>
                  <a:cxn ang="0">
                    <a:pos x="74" y="39"/>
                  </a:cxn>
                  <a:cxn ang="0">
                    <a:pos x="100" y="24"/>
                  </a:cxn>
                  <a:cxn ang="0">
                    <a:pos x="121" y="16"/>
                  </a:cxn>
                  <a:cxn ang="0">
                    <a:pos x="146" y="8"/>
                  </a:cxn>
                  <a:cxn ang="0">
                    <a:pos x="156" y="21"/>
                  </a:cxn>
                  <a:cxn ang="0">
                    <a:pos x="154" y="77"/>
                  </a:cxn>
                  <a:cxn ang="0">
                    <a:pos x="165" y="122"/>
                  </a:cxn>
                  <a:cxn ang="0">
                    <a:pos x="191" y="96"/>
                  </a:cxn>
                  <a:cxn ang="0">
                    <a:pos x="216" y="64"/>
                  </a:cxn>
                  <a:cxn ang="0">
                    <a:pos x="254" y="22"/>
                  </a:cxn>
                  <a:cxn ang="0">
                    <a:pos x="280" y="1"/>
                  </a:cxn>
                  <a:cxn ang="0">
                    <a:pos x="304" y="7"/>
                  </a:cxn>
                </a:cxnLst>
                <a:rect l="0" t="0" r="r" b="b"/>
                <a:pathLst>
                  <a:path w="434" h="651">
                    <a:moveTo>
                      <a:pt x="321" y="18"/>
                    </a:moveTo>
                    <a:lnTo>
                      <a:pt x="327" y="21"/>
                    </a:lnTo>
                    <a:lnTo>
                      <a:pt x="334" y="25"/>
                    </a:lnTo>
                    <a:lnTo>
                      <a:pt x="342" y="29"/>
                    </a:lnTo>
                    <a:lnTo>
                      <a:pt x="351" y="35"/>
                    </a:lnTo>
                    <a:lnTo>
                      <a:pt x="360" y="40"/>
                    </a:lnTo>
                    <a:lnTo>
                      <a:pt x="370" y="46"/>
                    </a:lnTo>
                    <a:lnTo>
                      <a:pt x="379" y="52"/>
                    </a:lnTo>
                    <a:lnTo>
                      <a:pt x="388" y="58"/>
                    </a:lnTo>
                    <a:lnTo>
                      <a:pt x="397" y="65"/>
                    </a:lnTo>
                    <a:lnTo>
                      <a:pt x="406" y="72"/>
                    </a:lnTo>
                    <a:lnTo>
                      <a:pt x="413" y="79"/>
                    </a:lnTo>
                    <a:lnTo>
                      <a:pt x="420" y="87"/>
                    </a:lnTo>
                    <a:lnTo>
                      <a:pt x="426" y="95"/>
                    </a:lnTo>
                    <a:lnTo>
                      <a:pt x="431" y="103"/>
                    </a:lnTo>
                    <a:lnTo>
                      <a:pt x="433" y="111"/>
                    </a:lnTo>
                    <a:lnTo>
                      <a:pt x="434" y="119"/>
                    </a:lnTo>
                    <a:lnTo>
                      <a:pt x="433" y="138"/>
                    </a:lnTo>
                    <a:lnTo>
                      <a:pt x="430" y="161"/>
                    </a:lnTo>
                    <a:lnTo>
                      <a:pt x="426" y="186"/>
                    </a:lnTo>
                    <a:lnTo>
                      <a:pt x="420" y="213"/>
                    </a:lnTo>
                    <a:lnTo>
                      <a:pt x="413" y="240"/>
                    </a:lnTo>
                    <a:lnTo>
                      <a:pt x="404" y="266"/>
                    </a:lnTo>
                    <a:lnTo>
                      <a:pt x="394" y="289"/>
                    </a:lnTo>
                    <a:lnTo>
                      <a:pt x="384" y="309"/>
                    </a:lnTo>
                    <a:lnTo>
                      <a:pt x="375" y="325"/>
                    </a:lnTo>
                    <a:lnTo>
                      <a:pt x="369" y="338"/>
                    </a:lnTo>
                    <a:lnTo>
                      <a:pt x="366" y="348"/>
                    </a:lnTo>
                    <a:lnTo>
                      <a:pt x="365" y="358"/>
                    </a:lnTo>
                    <a:lnTo>
                      <a:pt x="367" y="366"/>
                    </a:lnTo>
                    <a:lnTo>
                      <a:pt x="370" y="374"/>
                    </a:lnTo>
                    <a:lnTo>
                      <a:pt x="375" y="383"/>
                    </a:lnTo>
                    <a:lnTo>
                      <a:pt x="380" y="393"/>
                    </a:lnTo>
                    <a:lnTo>
                      <a:pt x="382" y="396"/>
                    </a:lnTo>
                    <a:lnTo>
                      <a:pt x="383" y="397"/>
                    </a:lnTo>
                    <a:lnTo>
                      <a:pt x="384" y="400"/>
                    </a:lnTo>
                    <a:lnTo>
                      <a:pt x="385" y="402"/>
                    </a:lnTo>
                    <a:lnTo>
                      <a:pt x="393" y="419"/>
                    </a:lnTo>
                    <a:lnTo>
                      <a:pt x="400" y="439"/>
                    </a:lnTo>
                    <a:lnTo>
                      <a:pt x="408" y="463"/>
                    </a:lnTo>
                    <a:lnTo>
                      <a:pt x="414" y="488"/>
                    </a:lnTo>
                    <a:lnTo>
                      <a:pt x="419" y="515"/>
                    </a:lnTo>
                    <a:lnTo>
                      <a:pt x="422" y="541"/>
                    </a:lnTo>
                    <a:lnTo>
                      <a:pt x="421" y="566"/>
                    </a:lnTo>
                    <a:lnTo>
                      <a:pt x="417" y="588"/>
                    </a:lnTo>
                    <a:lnTo>
                      <a:pt x="413" y="598"/>
                    </a:lnTo>
                    <a:lnTo>
                      <a:pt x="408" y="608"/>
                    </a:lnTo>
                    <a:lnTo>
                      <a:pt x="402" y="616"/>
                    </a:lnTo>
                    <a:lnTo>
                      <a:pt x="395" y="623"/>
                    </a:lnTo>
                    <a:lnTo>
                      <a:pt x="388" y="629"/>
                    </a:lnTo>
                    <a:lnTo>
                      <a:pt x="380" y="635"/>
                    </a:lnTo>
                    <a:lnTo>
                      <a:pt x="371" y="639"/>
                    </a:lnTo>
                    <a:lnTo>
                      <a:pt x="362" y="643"/>
                    </a:lnTo>
                    <a:lnTo>
                      <a:pt x="352" y="646"/>
                    </a:lnTo>
                    <a:lnTo>
                      <a:pt x="342" y="648"/>
                    </a:lnTo>
                    <a:lnTo>
                      <a:pt x="332" y="650"/>
                    </a:lnTo>
                    <a:lnTo>
                      <a:pt x="321" y="650"/>
                    </a:lnTo>
                    <a:lnTo>
                      <a:pt x="310" y="651"/>
                    </a:lnTo>
                    <a:lnTo>
                      <a:pt x="299" y="650"/>
                    </a:lnTo>
                    <a:lnTo>
                      <a:pt x="287" y="649"/>
                    </a:lnTo>
                    <a:lnTo>
                      <a:pt x="276" y="648"/>
                    </a:lnTo>
                    <a:lnTo>
                      <a:pt x="266" y="646"/>
                    </a:lnTo>
                    <a:lnTo>
                      <a:pt x="256" y="644"/>
                    </a:lnTo>
                    <a:lnTo>
                      <a:pt x="245" y="641"/>
                    </a:lnTo>
                    <a:lnTo>
                      <a:pt x="235" y="638"/>
                    </a:lnTo>
                    <a:lnTo>
                      <a:pt x="224" y="634"/>
                    </a:lnTo>
                    <a:lnTo>
                      <a:pt x="215" y="629"/>
                    </a:lnTo>
                    <a:lnTo>
                      <a:pt x="206" y="624"/>
                    </a:lnTo>
                    <a:lnTo>
                      <a:pt x="197" y="619"/>
                    </a:lnTo>
                    <a:lnTo>
                      <a:pt x="189" y="612"/>
                    </a:lnTo>
                    <a:lnTo>
                      <a:pt x="182" y="606"/>
                    </a:lnTo>
                    <a:lnTo>
                      <a:pt x="177" y="598"/>
                    </a:lnTo>
                    <a:lnTo>
                      <a:pt x="171" y="590"/>
                    </a:lnTo>
                    <a:lnTo>
                      <a:pt x="168" y="582"/>
                    </a:lnTo>
                    <a:lnTo>
                      <a:pt x="166" y="572"/>
                    </a:lnTo>
                    <a:lnTo>
                      <a:pt x="165" y="563"/>
                    </a:lnTo>
                    <a:lnTo>
                      <a:pt x="166" y="552"/>
                    </a:lnTo>
                    <a:lnTo>
                      <a:pt x="167" y="546"/>
                    </a:lnTo>
                    <a:lnTo>
                      <a:pt x="169" y="540"/>
                    </a:lnTo>
                    <a:lnTo>
                      <a:pt x="171" y="535"/>
                    </a:lnTo>
                    <a:lnTo>
                      <a:pt x="174" y="530"/>
                    </a:lnTo>
                    <a:lnTo>
                      <a:pt x="177" y="525"/>
                    </a:lnTo>
                    <a:lnTo>
                      <a:pt x="181" y="521"/>
                    </a:lnTo>
                    <a:lnTo>
                      <a:pt x="185" y="517"/>
                    </a:lnTo>
                    <a:lnTo>
                      <a:pt x="190" y="513"/>
                    </a:lnTo>
                    <a:lnTo>
                      <a:pt x="195" y="509"/>
                    </a:lnTo>
                    <a:lnTo>
                      <a:pt x="201" y="506"/>
                    </a:lnTo>
                    <a:lnTo>
                      <a:pt x="207" y="503"/>
                    </a:lnTo>
                    <a:lnTo>
                      <a:pt x="213" y="500"/>
                    </a:lnTo>
                    <a:lnTo>
                      <a:pt x="219" y="498"/>
                    </a:lnTo>
                    <a:lnTo>
                      <a:pt x="226" y="496"/>
                    </a:lnTo>
                    <a:lnTo>
                      <a:pt x="232" y="494"/>
                    </a:lnTo>
                    <a:lnTo>
                      <a:pt x="239" y="491"/>
                    </a:lnTo>
                    <a:lnTo>
                      <a:pt x="245" y="489"/>
                    </a:lnTo>
                    <a:lnTo>
                      <a:pt x="251" y="487"/>
                    </a:lnTo>
                    <a:lnTo>
                      <a:pt x="257" y="484"/>
                    </a:lnTo>
                    <a:lnTo>
                      <a:pt x="263" y="481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9" y="472"/>
                    </a:lnTo>
                    <a:lnTo>
                      <a:pt x="283" y="468"/>
                    </a:lnTo>
                    <a:lnTo>
                      <a:pt x="288" y="460"/>
                    </a:lnTo>
                    <a:lnTo>
                      <a:pt x="292" y="451"/>
                    </a:lnTo>
                    <a:lnTo>
                      <a:pt x="294" y="441"/>
                    </a:lnTo>
                    <a:lnTo>
                      <a:pt x="293" y="430"/>
                    </a:lnTo>
                    <a:lnTo>
                      <a:pt x="290" y="416"/>
                    </a:lnTo>
                    <a:lnTo>
                      <a:pt x="284" y="402"/>
                    </a:lnTo>
                    <a:lnTo>
                      <a:pt x="277" y="388"/>
                    </a:lnTo>
                    <a:lnTo>
                      <a:pt x="267" y="375"/>
                    </a:lnTo>
                    <a:lnTo>
                      <a:pt x="256" y="365"/>
                    </a:lnTo>
                    <a:lnTo>
                      <a:pt x="243" y="355"/>
                    </a:lnTo>
                    <a:lnTo>
                      <a:pt x="230" y="350"/>
                    </a:lnTo>
                    <a:lnTo>
                      <a:pt x="216" y="347"/>
                    </a:lnTo>
                    <a:lnTo>
                      <a:pt x="212" y="347"/>
                    </a:lnTo>
                    <a:lnTo>
                      <a:pt x="208" y="346"/>
                    </a:lnTo>
                    <a:lnTo>
                      <a:pt x="204" y="346"/>
                    </a:lnTo>
                    <a:lnTo>
                      <a:pt x="201" y="346"/>
                    </a:lnTo>
                    <a:lnTo>
                      <a:pt x="197" y="346"/>
                    </a:lnTo>
                    <a:lnTo>
                      <a:pt x="194" y="346"/>
                    </a:lnTo>
                    <a:lnTo>
                      <a:pt x="190" y="346"/>
                    </a:lnTo>
                    <a:lnTo>
                      <a:pt x="187" y="346"/>
                    </a:lnTo>
                    <a:lnTo>
                      <a:pt x="182" y="346"/>
                    </a:lnTo>
                    <a:lnTo>
                      <a:pt x="178" y="346"/>
                    </a:lnTo>
                    <a:lnTo>
                      <a:pt x="175" y="345"/>
                    </a:lnTo>
                    <a:lnTo>
                      <a:pt x="172" y="344"/>
                    </a:lnTo>
                    <a:lnTo>
                      <a:pt x="169" y="342"/>
                    </a:lnTo>
                    <a:lnTo>
                      <a:pt x="166" y="340"/>
                    </a:lnTo>
                    <a:lnTo>
                      <a:pt x="163" y="336"/>
                    </a:lnTo>
                    <a:lnTo>
                      <a:pt x="160" y="332"/>
                    </a:lnTo>
                    <a:lnTo>
                      <a:pt x="158" y="330"/>
                    </a:lnTo>
                    <a:lnTo>
                      <a:pt x="156" y="328"/>
                    </a:lnTo>
                    <a:lnTo>
                      <a:pt x="154" y="325"/>
                    </a:lnTo>
                    <a:lnTo>
                      <a:pt x="152" y="323"/>
                    </a:lnTo>
                    <a:lnTo>
                      <a:pt x="150" y="320"/>
                    </a:lnTo>
                    <a:lnTo>
                      <a:pt x="148" y="316"/>
                    </a:lnTo>
                    <a:lnTo>
                      <a:pt x="145" y="313"/>
                    </a:lnTo>
                    <a:lnTo>
                      <a:pt x="142" y="310"/>
                    </a:lnTo>
                    <a:lnTo>
                      <a:pt x="133" y="298"/>
                    </a:lnTo>
                    <a:lnTo>
                      <a:pt x="124" y="287"/>
                    </a:lnTo>
                    <a:lnTo>
                      <a:pt x="115" y="276"/>
                    </a:lnTo>
                    <a:lnTo>
                      <a:pt x="106" y="266"/>
                    </a:lnTo>
                    <a:lnTo>
                      <a:pt x="96" y="259"/>
                    </a:lnTo>
                    <a:lnTo>
                      <a:pt x="84" y="253"/>
                    </a:lnTo>
                    <a:lnTo>
                      <a:pt x="72" y="251"/>
                    </a:lnTo>
                    <a:lnTo>
                      <a:pt x="57" y="252"/>
                    </a:lnTo>
                    <a:lnTo>
                      <a:pt x="54" y="253"/>
                    </a:lnTo>
                    <a:lnTo>
                      <a:pt x="51" y="254"/>
                    </a:lnTo>
                    <a:lnTo>
                      <a:pt x="46" y="256"/>
                    </a:lnTo>
                    <a:lnTo>
                      <a:pt x="41" y="258"/>
                    </a:lnTo>
                    <a:lnTo>
                      <a:pt x="37" y="259"/>
                    </a:lnTo>
                    <a:lnTo>
                      <a:pt x="30" y="261"/>
                    </a:lnTo>
                    <a:lnTo>
                      <a:pt x="20" y="271"/>
                    </a:lnTo>
                    <a:lnTo>
                      <a:pt x="9" y="272"/>
                    </a:lnTo>
                    <a:lnTo>
                      <a:pt x="1" y="261"/>
                    </a:lnTo>
                    <a:lnTo>
                      <a:pt x="1" y="216"/>
                    </a:lnTo>
                    <a:lnTo>
                      <a:pt x="1" y="199"/>
                    </a:lnTo>
                    <a:lnTo>
                      <a:pt x="2" y="179"/>
                    </a:lnTo>
                    <a:lnTo>
                      <a:pt x="0" y="156"/>
                    </a:lnTo>
                    <a:lnTo>
                      <a:pt x="7" y="142"/>
                    </a:lnTo>
                    <a:lnTo>
                      <a:pt x="14" y="129"/>
                    </a:lnTo>
                    <a:lnTo>
                      <a:pt x="22" y="117"/>
                    </a:lnTo>
                    <a:lnTo>
                      <a:pt x="29" y="105"/>
                    </a:lnTo>
                    <a:lnTo>
                      <a:pt x="36" y="93"/>
                    </a:lnTo>
                    <a:lnTo>
                      <a:pt x="42" y="81"/>
                    </a:lnTo>
                    <a:lnTo>
                      <a:pt x="49" y="69"/>
                    </a:lnTo>
                    <a:lnTo>
                      <a:pt x="56" y="58"/>
                    </a:lnTo>
                    <a:lnTo>
                      <a:pt x="64" y="48"/>
                    </a:lnTo>
                    <a:lnTo>
                      <a:pt x="74" y="39"/>
                    </a:lnTo>
                    <a:lnTo>
                      <a:pt x="84" y="32"/>
                    </a:lnTo>
                    <a:lnTo>
                      <a:pt x="95" y="26"/>
                    </a:lnTo>
                    <a:lnTo>
                      <a:pt x="98" y="25"/>
                    </a:lnTo>
                    <a:lnTo>
                      <a:pt x="100" y="24"/>
                    </a:lnTo>
                    <a:lnTo>
                      <a:pt x="102" y="23"/>
                    </a:lnTo>
                    <a:lnTo>
                      <a:pt x="104" y="22"/>
                    </a:lnTo>
                    <a:lnTo>
                      <a:pt x="113" y="19"/>
                    </a:lnTo>
                    <a:lnTo>
                      <a:pt x="121" y="16"/>
                    </a:lnTo>
                    <a:lnTo>
                      <a:pt x="129" y="12"/>
                    </a:lnTo>
                    <a:lnTo>
                      <a:pt x="136" y="10"/>
                    </a:lnTo>
                    <a:lnTo>
                      <a:pt x="142" y="8"/>
                    </a:lnTo>
                    <a:lnTo>
                      <a:pt x="146" y="8"/>
                    </a:lnTo>
                    <a:lnTo>
                      <a:pt x="150" y="9"/>
                    </a:lnTo>
                    <a:lnTo>
                      <a:pt x="151" y="12"/>
                    </a:lnTo>
                    <a:lnTo>
                      <a:pt x="154" y="14"/>
                    </a:lnTo>
                    <a:lnTo>
                      <a:pt x="156" y="21"/>
                    </a:lnTo>
                    <a:lnTo>
                      <a:pt x="158" y="30"/>
                    </a:lnTo>
                    <a:lnTo>
                      <a:pt x="157" y="43"/>
                    </a:lnTo>
                    <a:lnTo>
                      <a:pt x="155" y="59"/>
                    </a:lnTo>
                    <a:lnTo>
                      <a:pt x="154" y="77"/>
                    </a:lnTo>
                    <a:lnTo>
                      <a:pt x="154" y="94"/>
                    </a:lnTo>
                    <a:lnTo>
                      <a:pt x="155" y="108"/>
                    </a:lnTo>
                    <a:lnTo>
                      <a:pt x="159" y="118"/>
                    </a:lnTo>
                    <a:lnTo>
                      <a:pt x="165" y="122"/>
                    </a:lnTo>
                    <a:lnTo>
                      <a:pt x="173" y="118"/>
                    </a:lnTo>
                    <a:lnTo>
                      <a:pt x="185" y="103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4" y="91"/>
                    </a:lnTo>
                    <a:lnTo>
                      <a:pt x="198" y="86"/>
                    </a:lnTo>
                    <a:lnTo>
                      <a:pt x="207" y="75"/>
                    </a:lnTo>
                    <a:lnTo>
                      <a:pt x="216" y="64"/>
                    </a:lnTo>
                    <a:lnTo>
                      <a:pt x="226" y="53"/>
                    </a:lnTo>
                    <a:lnTo>
                      <a:pt x="235" y="42"/>
                    </a:lnTo>
                    <a:lnTo>
                      <a:pt x="245" y="32"/>
                    </a:lnTo>
                    <a:lnTo>
                      <a:pt x="254" y="22"/>
                    </a:lnTo>
                    <a:lnTo>
                      <a:pt x="262" y="14"/>
                    </a:lnTo>
                    <a:lnTo>
                      <a:pt x="269" y="8"/>
                    </a:lnTo>
                    <a:lnTo>
                      <a:pt x="275" y="3"/>
                    </a:lnTo>
                    <a:lnTo>
                      <a:pt x="280" y="1"/>
                    </a:lnTo>
                    <a:lnTo>
                      <a:pt x="285" y="0"/>
                    </a:lnTo>
                    <a:lnTo>
                      <a:pt x="291" y="1"/>
                    </a:lnTo>
                    <a:lnTo>
                      <a:pt x="297" y="3"/>
                    </a:lnTo>
                    <a:lnTo>
                      <a:pt x="304" y="7"/>
                    </a:lnTo>
                    <a:lnTo>
                      <a:pt x="311" y="12"/>
                    </a:lnTo>
                    <a:lnTo>
                      <a:pt x="321" y="18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33"/>
              <p:cNvSpPr>
                <a:spLocks/>
              </p:cNvSpPr>
              <p:nvPr/>
            </p:nvSpPr>
            <p:spPr bwMode="auto">
              <a:xfrm>
                <a:off x="4657" y="2199"/>
                <a:ext cx="428" cy="643"/>
              </a:xfrm>
              <a:custGeom>
                <a:avLst/>
                <a:gdLst/>
                <a:ahLst/>
                <a:cxnLst>
                  <a:cxn ang="0">
                    <a:pos x="338" y="29"/>
                  </a:cxn>
                  <a:cxn ang="0">
                    <a:pos x="374" y="50"/>
                  </a:cxn>
                  <a:cxn ang="0">
                    <a:pos x="408" y="78"/>
                  </a:cxn>
                  <a:cxn ang="0">
                    <a:pos x="427" y="109"/>
                  </a:cxn>
                  <a:cxn ang="0">
                    <a:pos x="420" y="182"/>
                  </a:cxn>
                  <a:cxn ang="0">
                    <a:pos x="390" y="283"/>
                  </a:cxn>
                  <a:cxn ang="0">
                    <a:pos x="361" y="342"/>
                  </a:cxn>
                  <a:cxn ang="0">
                    <a:pos x="368" y="378"/>
                  </a:cxn>
                  <a:cxn ang="0">
                    <a:pos x="376" y="394"/>
                  </a:cxn>
                  <a:cxn ang="0">
                    <a:pos x="401" y="458"/>
                  </a:cxn>
                  <a:cxn ang="0">
                    <a:pos x="415" y="561"/>
                  </a:cxn>
                  <a:cxn ang="0">
                    <a:pos x="397" y="610"/>
                  </a:cxn>
                  <a:cxn ang="0">
                    <a:pos x="366" y="633"/>
                  </a:cxn>
                  <a:cxn ang="0">
                    <a:pos x="327" y="642"/>
                  </a:cxn>
                  <a:cxn ang="0">
                    <a:pos x="284" y="641"/>
                  </a:cxn>
                  <a:cxn ang="0">
                    <a:pos x="241" y="634"/>
                  </a:cxn>
                  <a:cxn ang="0">
                    <a:pos x="202" y="617"/>
                  </a:cxn>
                  <a:cxn ang="0">
                    <a:pos x="174" y="591"/>
                  </a:cxn>
                  <a:cxn ang="0">
                    <a:pos x="164" y="556"/>
                  </a:cxn>
                  <a:cxn ang="0">
                    <a:pos x="173" y="528"/>
                  </a:cxn>
                  <a:cxn ang="0">
                    <a:pos x="189" y="511"/>
                  </a:cxn>
                  <a:cxn ang="0">
                    <a:pos x="212" y="499"/>
                  </a:cxn>
                  <a:cxn ang="0">
                    <a:pos x="238" y="491"/>
                  </a:cxn>
                  <a:cxn ang="0">
                    <a:pos x="262" y="482"/>
                  </a:cxn>
                  <a:cxn ang="0">
                    <a:pos x="283" y="468"/>
                  </a:cxn>
                  <a:cxn ang="0">
                    <a:pos x="294" y="436"/>
                  </a:cxn>
                  <a:cxn ang="0">
                    <a:pos x="274" y="383"/>
                  </a:cxn>
                  <a:cxn ang="0">
                    <a:pos x="228" y="344"/>
                  </a:cxn>
                  <a:cxn ang="0">
                    <a:pos x="203" y="340"/>
                  </a:cxn>
                  <a:cxn ang="0">
                    <a:pos x="189" y="340"/>
                  </a:cxn>
                  <a:cxn ang="0">
                    <a:pos x="172" y="341"/>
                  </a:cxn>
                  <a:cxn ang="0">
                    <a:pos x="162" y="333"/>
                  </a:cxn>
                  <a:cxn ang="0">
                    <a:pos x="152" y="322"/>
                  </a:cxn>
                  <a:cxn ang="0">
                    <a:pos x="143" y="311"/>
                  </a:cxn>
                  <a:cxn ang="0">
                    <a:pos x="113" y="273"/>
                  </a:cxn>
                  <a:cxn ang="0">
                    <a:pos x="71" y="246"/>
                  </a:cxn>
                  <a:cxn ang="0">
                    <a:pos x="45" y="252"/>
                  </a:cxn>
                  <a:cxn ang="0">
                    <a:pos x="24" y="266"/>
                  </a:cxn>
                  <a:cxn ang="0">
                    <a:pos x="3" y="229"/>
                  </a:cxn>
                  <a:cxn ang="0">
                    <a:pos x="4" y="164"/>
                  </a:cxn>
                  <a:cxn ang="0">
                    <a:pos x="26" y="102"/>
                  </a:cxn>
                  <a:cxn ang="0">
                    <a:pos x="55" y="56"/>
                  </a:cxn>
                  <a:cxn ang="0">
                    <a:pos x="94" y="24"/>
                  </a:cxn>
                  <a:cxn ang="0">
                    <a:pos x="103" y="21"/>
                  </a:cxn>
                  <a:cxn ang="0">
                    <a:pos x="136" y="8"/>
                  </a:cxn>
                  <a:cxn ang="0">
                    <a:pos x="149" y="12"/>
                  </a:cxn>
                  <a:cxn ang="0">
                    <a:pos x="151" y="47"/>
                  </a:cxn>
                  <a:cxn ang="0">
                    <a:pos x="151" y="113"/>
                  </a:cxn>
                  <a:cxn ang="0">
                    <a:pos x="183" y="103"/>
                  </a:cxn>
                  <a:cxn ang="0">
                    <a:pos x="196" y="87"/>
                  </a:cxn>
                  <a:cxn ang="0">
                    <a:pos x="234" y="42"/>
                  </a:cxn>
                  <a:cxn ang="0">
                    <a:pos x="266" y="8"/>
                  </a:cxn>
                  <a:cxn ang="0">
                    <a:pos x="288" y="1"/>
                  </a:cxn>
                  <a:cxn ang="0">
                    <a:pos x="318" y="18"/>
                  </a:cxn>
                </a:cxnLst>
                <a:rect l="0" t="0" r="r" b="b"/>
                <a:pathLst>
                  <a:path w="428" h="643">
                    <a:moveTo>
                      <a:pt x="318" y="18"/>
                    </a:moveTo>
                    <a:lnTo>
                      <a:pt x="323" y="21"/>
                    </a:lnTo>
                    <a:lnTo>
                      <a:pt x="330" y="25"/>
                    </a:lnTo>
                    <a:lnTo>
                      <a:pt x="338" y="29"/>
                    </a:lnTo>
                    <a:lnTo>
                      <a:pt x="346" y="34"/>
                    </a:lnTo>
                    <a:lnTo>
                      <a:pt x="356" y="39"/>
                    </a:lnTo>
                    <a:lnTo>
                      <a:pt x="365" y="45"/>
                    </a:lnTo>
                    <a:lnTo>
                      <a:pt x="374" y="50"/>
                    </a:lnTo>
                    <a:lnTo>
                      <a:pt x="383" y="57"/>
                    </a:lnTo>
                    <a:lnTo>
                      <a:pt x="392" y="64"/>
                    </a:lnTo>
                    <a:lnTo>
                      <a:pt x="401" y="71"/>
                    </a:lnTo>
                    <a:lnTo>
                      <a:pt x="408" y="78"/>
                    </a:lnTo>
                    <a:lnTo>
                      <a:pt x="415" y="85"/>
                    </a:lnTo>
                    <a:lnTo>
                      <a:pt x="420" y="93"/>
                    </a:lnTo>
                    <a:lnTo>
                      <a:pt x="425" y="101"/>
                    </a:lnTo>
                    <a:lnTo>
                      <a:pt x="427" y="109"/>
                    </a:lnTo>
                    <a:lnTo>
                      <a:pt x="428" y="117"/>
                    </a:lnTo>
                    <a:lnTo>
                      <a:pt x="427" y="135"/>
                    </a:lnTo>
                    <a:lnTo>
                      <a:pt x="425" y="158"/>
                    </a:lnTo>
                    <a:lnTo>
                      <a:pt x="420" y="182"/>
                    </a:lnTo>
                    <a:lnTo>
                      <a:pt x="414" y="208"/>
                    </a:lnTo>
                    <a:lnTo>
                      <a:pt x="407" y="235"/>
                    </a:lnTo>
                    <a:lnTo>
                      <a:pt x="399" y="260"/>
                    </a:lnTo>
                    <a:lnTo>
                      <a:pt x="390" y="283"/>
                    </a:lnTo>
                    <a:lnTo>
                      <a:pt x="380" y="303"/>
                    </a:lnTo>
                    <a:lnTo>
                      <a:pt x="371" y="318"/>
                    </a:lnTo>
                    <a:lnTo>
                      <a:pt x="365" y="332"/>
                    </a:lnTo>
                    <a:lnTo>
                      <a:pt x="361" y="342"/>
                    </a:lnTo>
                    <a:lnTo>
                      <a:pt x="360" y="351"/>
                    </a:lnTo>
                    <a:lnTo>
                      <a:pt x="361" y="360"/>
                    </a:lnTo>
                    <a:lnTo>
                      <a:pt x="364" y="368"/>
                    </a:lnTo>
                    <a:lnTo>
                      <a:pt x="368" y="378"/>
                    </a:lnTo>
                    <a:lnTo>
                      <a:pt x="374" y="388"/>
                    </a:lnTo>
                    <a:lnTo>
                      <a:pt x="375" y="390"/>
                    </a:lnTo>
                    <a:lnTo>
                      <a:pt x="375" y="392"/>
                    </a:lnTo>
                    <a:lnTo>
                      <a:pt x="376" y="394"/>
                    </a:lnTo>
                    <a:lnTo>
                      <a:pt x="378" y="396"/>
                    </a:lnTo>
                    <a:lnTo>
                      <a:pt x="385" y="413"/>
                    </a:lnTo>
                    <a:lnTo>
                      <a:pt x="393" y="434"/>
                    </a:lnTo>
                    <a:lnTo>
                      <a:pt x="401" y="458"/>
                    </a:lnTo>
                    <a:lnTo>
                      <a:pt x="407" y="483"/>
                    </a:lnTo>
                    <a:lnTo>
                      <a:pt x="413" y="510"/>
                    </a:lnTo>
                    <a:lnTo>
                      <a:pt x="416" y="536"/>
                    </a:lnTo>
                    <a:lnTo>
                      <a:pt x="415" y="561"/>
                    </a:lnTo>
                    <a:lnTo>
                      <a:pt x="411" y="583"/>
                    </a:lnTo>
                    <a:lnTo>
                      <a:pt x="407" y="593"/>
                    </a:lnTo>
                    <a:lnTo>
                      <a:pt x="402" y="602"/>
                    </a:lnTo>
                    <a:lnTo>
                      <a:pt x="397" y="610"/>
                    </a:lnTo>
                    <a:lnTo>
                      <a:pt x="390" y="617"/>
                    </a:lnTo>
                    <a:lnTo>
                      <a:pt x="383" y="623"/>
                    </a:lnTo>
                    <a:lnTo>
                      <a:pt x="375" y="628"/>
                    </a:lnTo>
                    <a:lnTo>
                      <a:pt x="366" y="633"/>
                    </a:lnTo>
                    <a:lnTo>
                      <a:pt x="357" y="636"/>
                    </a:lnTo>
                    <a:lnTo>
                      <a:pt x="348" y="639"/>
                    </a:lnTo>
                    <a:lnTo>
                      <a:pt x="337" y="641"/>
                    </a:lnTo>
                    <a:lnTo>
                      <a:pt x="327" y="642"/>
                    </a:lnTo>
                    <a:lnTo>
                      <a:pt x="317" y="643"/>
                    </a:lnTo>
                    <a:lnTo>
                      <a:pt x="306" y="643"/>
                    </a:lnTo>
                    <a:lnTo>
                      <a:pt x="295" y="643"/>
                    </a:lnTo>
                    <a:lnTo>
                      <a:pt x="284" y="641"/>
                    </a:lnTo>
                    <a:lnTo>
                      <a:pt x="273" y="640"/>
                    </a:lnTo>
                    <a:lnTo>
                      <a:pt x="262" y="639"/>
                    </a:lnTo>
                    <a:lnTo>
                      <a:pt x="252" y="636"/>
                    </a:lnTo>
                    <a:lnTo>
                      <a:pt x="241" y="634"/>
                    </a:lnTo>
                    <a:lnTo>
                      <a:pt x="231" y="630"/>
                    </a:lnTo>
                    <a:lnTo>
                      <a:pt x="221" y="626"/>
                    </a:lnTo>
                    <a:lnTo>
                      <a:pt x="211" y="622"/>
                    </a:lnTo>
                    <a:lnTo>
                      <a:pt x="202" y="617"/>
                    </a:lnTo>
                    <a:lnTo>
                      <a:pt x="194" y="611"/>
                    </a:lnTo>
                    <a:lnTo>
                      <a:pt x="186" y="606"/>
                    </a:lnTo>
                    <a:lnTo>
                      <a:pt x="179" y="599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6" y="575"/>
                    </a:lnTo>
                    <a:lnTo>
                      <a:pt x="164" y="566"/>
                    </a:lnTo>
                    <a:lnTo>
                      <a:pt x="164" y="556"/>
                    </a:lnTo>
                    <a:lnTo>
                      <a:pt x="166" y="545"/>
                    </a:lnTo>
                    <a:lnTo>
                      <a:pt x="167" y="539"/>
                    </a:lnTo>
                    <a:lnTo>
                      <a:pt x="170" y="533"/>
                    </a:lnTo>
                    <a:lnTo>
                      <a:pt x="173" y="528"/>
                    </a:lnTo>
                    <a:lnTo>
                      <a:pt x="176" y="523"/>
                    </a:lnTo>
                    <a:lnTo>
                      <a:pt x="180" y="519"/>
                    </a:lnTo>
                    <a:lnTo>
                      <a:pt x="184" y="515"/>
                    </a:lnTo>
                    <a:lnTo>
                      <a:pt x="189" y="511"/>
                    </a:lnTo>
                    <a:lnTo>
                      <a:pt x="193" y="508"/>
                    </a:lnTo>
                    <a:lnTo>
                      <a:pt x="199" y="504"/>
                    </a:lnTo>
                    <a:lnTo>
                      <a:pt x="205" y="501"/>
                    </a:lnTo>
                    <a:lnTo>
                      <a:pt x="212" y="499"/>
                    </a:lnTo>
                    <a:lnTo>
                      <a:pt x="218" y="497"/>
                    </a:lnTo>
                    <a:lnTo>
                      <a:pt x="224" y="495"/>
                    </a:lnTo>
                    <a:lnTo>
                      <a:pt x="231" y="493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6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8" y="479"/>
                    </a:lnTo>
                    <a:lnTo>
                      <a:pt x="273" y="476"/>
                    </a:lnTo>
                    <a:lnTo>
                      <a:pt x="278" y="472"/>
                    </a:lnTo>
                    <a:lnTo>
                      <a:pt x="283" y="468"/>
                    </a:lnTo>
                    <a:lnTo>
                      <a:pt x="287" y="463"/>
                    </a:lnTo>
                    <a:lnTo>
                      <a:pt x="291" y="456"/>
                    </a:lnTo>
                    <a:lnTo>
                      <a:pt x="293" y="446"/>
                    </a:lnTo>
                    <a:lnTo>
                      <a:pt x="294" y="436"/>
                    </a:lnTo>
                    <a:lnTo>
                      <a:pt x="292" y="424"/>
                    </a:lnTo>
                    <a:lnTo>
                      <a:pt x="289" y="410"/>
                    </a:lnTo>
                    <a:lnTo>
                      <a:pt x="283" y="397"/>
                    </a:lnTo>
                    <a:lnTo>
                      <a:pt x="274" y="383"/>
                    </a:lnTo>
                    <a:lnTo>
                      <a:pt x="265" y="370"/>
                    </a:lnTo>
                    <a:lnTo>
                      <a:pt x="254" y="359"/>
                    </a:lnTo>
                    <a:lnTo>
                      <a:pt x="241" y="350"/>
                    </a:lnTo>
                    <a:lnTo>
                      <a:pt x="228" y="344"/>
                    </a:lnTo>
                    <a:lnTo>
                      <a:pt x="215" y="341"/>
                    </a:lnTo>
                    <a:lnTo>
                      <a:pt x="211" y="340"/>
                    </a:lnTo>
                    <a:lnTo>
                      <a:pt x="207" y="340"/>
                    </a:lnTo>
                    <a:lnTo>
                      <a:pt x="203" y="340"/>
                    </a:lnTo>
                    <a:lnTo>
                      <a:pt x="199" y="340"/>
                    </a:lnTo>
                    <a:lnTo>
                      <a:pt x="196" y="340"/>
                    </a:lnTo>
                    <a:lnTo>
                      <a:pt x="192" y="340"/>
                    </a:lnTo>
                    <a:lnTo>
                      <a:pt x="189" y="340"/>
                    </a:lnTo>
                    <a:lnTo>
                      <a:pt x="185" y="340"/>
                    </a:lnTo>
                    <a:lnTo>
                      <a:pt x="180" y="341"/>
                    </a:lnTo>
                    <a:lnTo>
                      <a:pt x="175" y="341"/>
                    </a:lnTo>
                    <a:lnTo>
                      <a:pt x="172" y="341"/>
                    </a:lnTo>
                    <a:lnTo>
                      <a:pt x="169" y="340"/>
                    </a:lnTo>
                    <a:lnTo>
                      <a:pt x="167" y="338"/>
                    </a:lnTo>
                    <a:lnTo>
                      <a:pt x="164" y="336"/>
                    </a:lnTo>
                    <a:lnTo>
                      <a:pt x="162" y="333"/>
                    </a:lnTo>
                    <a:lnTo>
                      <a:pt x="158" y="329"/>
                    </a:lnTo>
                    <a:lnTo>
                      <a:pt x="156" y="326"/>
                    </a:lnTo>
                    <a:lnTo>
                      <a:pt x="155" y="325"/>
                    </a:lnTo>
                    <a:lnTo>
                      <a:pt x="152" y="322"/>
                    </a:lnTo>
                    <a:lnTo>
                      <a:pt x="151" y="319"/>
                    </a:lnTo>
                    <a:lnTo>
                      <a:pt x="148" y="317"/>
                    </a:lnTo>
                    <a:lnTo>
                      <a:pt x="146" y="314"/>
                    </a:lnTo>
                    <a:lnTo>
                      <a:pt x="143" y="311"/>
                    </a:lnTo>
                    <a:lnTo>
                      <a:pt x="140" y="307"/>
                    </a:lnTo>
                    <a:lnTo>
                      <a:pt x="131" y="296"/>
                    </a:lnTo>
                    <a:lnTo>
                      <a:pt x="122" y="284"/>
                    </a:lnTo>
                    <a:lnTo>
                      <a:pt x="113" y="273"/>
                    </a:lnTo>
                    <a:lnTo>
                      <a:pt x="104" y="263"/>
                    </a:lnTo>
                    <a:lnTo>
                      <a:pt x="94" y="255"/>
                    </a:lnTo>
                    <a:lnTo>
                      <a:pt x="83" y="249"/>
                    </a:lnTo>
                    <a:lnTo>
                      <a:pt x="71" y="246"/>
                    </a:lnTo>
                    <a:lnTo>
                      <a:pt x="57" y="247"/>
                    </a:lnTo>
                    <a:lnTo>
                      <a:pt x="53" y="248"/>
                    </a:lnTo>
                    <a:lnTo>
                      <a:pt x="49" y="250"/>
                    </a:lnTo>
                    <a:lnTo>
                      <a:pt x="45" y="252"/>
                    </a:lnTo>
                    <a:lnTo>
                      <a:pt x="40" y="253"/>
                    </a:lnTo>
                    <a:lnTo>
                      <a:pt x="37" y="254"/>
                    </a:lnTo>
                    <a:lnTo>
                      <a:pt x="30" y="257"/>
                    </a:lnTo>
                    <a:lnTo>
                      <a:pt x="24" y="266"/>
                    </a:lnTo>
                    <a:lnTo>
                      <a:pt x="11" y="263"/>
                    </a:lnTo>
                    <a:lnTo>
                      <a:pt x="1" y="258"/>
                    </a:lnTo>
                    <a:lnTo>
                      <a:pt x="0" y="248"/>
                    </a:lnTo>
                    <a:lnTo>
                      <a:pt x="3" y="229"/>
                    </a:lnTo>
                    <a:lnTo>
                      <a:pt x="1" y="208"/>
                    </a:lnTo>
                    <a:lnTo>
                      <a:pt x="1" y="199"/>
                    </a:lnTo>
                    <a:lnTo>
                      <a:pt x="3" y="183"/>
                    </a:lnTo>
                    <a:lnTo>
                      <a:pt x="4" y="164"/>
                    </a:lnTo>
                    <a:lnTo>
                      <a:pt x="5" y="140"/>
                    </a:lnTo>
                    <a:lnTo>
                      <a:pt x="12" y="127"/>
                    </a:lnTo>
                    <a:lnTo>
                      <a:pt x="19" y="114"/>
                    </a:lnTo>
                    <a:lnTo>
                      <a:pt x="26" y="102"/>
                    </a:lnTo>
                    <a:lnTo>
                      <a:pt x="33" y="90"/>
                    </a:lnTo>
                    <a:lnTo>
                      <a:pt x="40" y="78"/>
                    </a:lnTo>
                    <a:lnTo>
                      <a:pt x="47" y="67"/>
                    </a:lnTo>
                    <a:lnTo>
                      <a:pt x="55" y="56"/>
                    </a:lnTo>
                    <a:lnTo>
                      <a:pt x="63" y="46"/>
                    </a:lnTo>
                    <a:lnTo>
                      <a:pt x="72" y="37"/>
                    </a:lnTo>
                    <a:lnTo>
                      <a:pt x="82" y="30"/>
                    </a:lnTo>
                    <a:lnTo>
                      <a:pt x="94" y="24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1" y="21"/>
                    </a:lnTo>
                    <a:lnTo>
                      <a:pt x="103" y="21"/>
                    </a:lnTo>
                    <a:lnTo>
                      <a:pt x="112" y="17"/>
                    </a:lnTo>
                    <a:lnTo>
                      <a:pt x="120" y="14"/>
                    </a:lnTo>
                    <a:lnTo>
                      <a:pt x="128" y="11"/>
                    </a:lnTo>
                    <a:lnTo>
                      <a:pt x="136" y="8"/>
                    </a:lnTo>
                    <a:lnTo>
                      <a:pt x="141" y="7"/>
                    </a:lnTo>
                    <a:lnTo>
                      <a:pt x="146" y="7"/>
                    </a:lnTo>
                    <a:lnTo>
                      <a:pt x="148" y="8"/>
                    </a:lnTo>
                    <a:lnTo>
                      <a:pt x="149" y="12"/>
                    </a:lnTo>
                    <a:lnTo>
                      <a:pt x="151" y="16"/>
                    </a:lnTo>
                    <a:lnTo>
                      <a:pt x="152" y="23"/>
                    </a:lnTo>
                    <a:lnTo>
                      <a:pt x="152" y="34"/>
                    </a:lnTo>
                    <a:lnTo>
                      <a:pt x="151" y="47"/>
                    </a:lnTo>
                    <a:lnTo>
                      <a:pt x="149" y="64"/>
                    </a:lnTo>
                    <a:lnTo>
                      <a:pt x="148" y="83"/>
                    </a:lnTo>
                    <a:lnTo>
                      <a:pt x="149" y="99"/>
                    </a:lnTo>
                    <a:lnTo>
                      <a:pt x="151" y="113"/>
                    </a:lnTo>
                    <a:lnTo>
                      <a:pt x="155" y="122"/>
                    </a:lnTo>
                    <a:lnTo>
                      <a:pt x="162" y="125"/>
                    </a:lnTo>
                    <a:lnTo>
                      <a:pt x="171" y="119"/>
                    </a:lnTo>
                    <a:lnTo>
                      <a:pt x="183" y="103"/>
                    </a:lnTo>
                    <a:lnTo>
                      <a:pt x="186" y="99"/>
                    </a:lnTo>
                    <a:lnTo>
                      <a:pt x="189" y="95"/>
                    </a:lnTo>
                    <a:lnTo>
                      <a:pt x="192" y="91"/>
                    </a:lnTo>
                    <a:lnTo>
                      <a:pt x="196" y="87"/>
                    </a:lnTo>
                    <a:lnTo>
                      <a:pt x="204" y="76"/>
                    </a:lnTo>
                    <a:lnTo>
                      <a:pt x="213" y="65"/>
                    </a:lnTo>
                    <a:lnTo>
                      <a:pt x="223" y="53"/>
                    </a:lnTo>
                    <a:lnTo>
                      <a:pt x="234" y="42"/>
                    </a:lnTo>
                    <a:lnTo>
                      <a:pt x="243" y="32"/>
                    </a:lnTo>
                    <a:lnTo>
                      <a:pt x="252" y="23"/>
                    </a:lnTo>
                    <a:lnTo>
                      <a:pt x="260" y="15"/>
                    </a:lnTo>
                    <a:lnTo>
                      <a:pt x="266" y="8"/>
                    </a:lnTo>
                    <a:lnTo>
                      <a:pt x="272" y="4"/>
                    </a:lnTo>
                    <a:lnTo>
                      <a:pt x="277" y="1"/>
                    </a:lnTo>
                    <a:lnTo>
                      <a:pt x="283" y="0"/>
                    </a:lnTo>
                    <a:lnTo>
                      <a:pt x="288" y="1"/>
                    </a:lnTo>
                    <a:lnTo>
                      <a:pt x="293" y="4"/>
                    </a:lnTo>
                    <a:lnTo>
                      <a:pt x="300" y="7"/>
                    </a:lnTo>
                    <a:lnTo>
                      <a:pt x="308" y="12"/>
                    </a:lnTo>
                    <a:lnTo>
                      <a:pt x="318" y="18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34"/>
              <p:cNvSpPr>
                <a:spLocks/>
              </p:cNvSpPr>
              <p:nvPr/>
            </p:nvSpPr>
            <p:spPr bwMode="auto">
              <a:xfrm>
                <a:off x="4663" y="2203"/>
                <a:ext cx="419" cy="635"/>
              </a:xfrm>
              <a:custGeom>
                <a:avLst/>
                <a:gdLst/>
                <a:ahLst/>
                <a:cxnLst>
                  <a:cxn ang="0">
                    <a:pos x="331" y="29"/>
                  </a:cxn>
                  <a:cxn ang="0">
                    <a:pos x="366" y="49"/>
                  </a:cxn>
                  <a:cxn ang="0">
                    <a:pos x="400" y="76"/>
                  </a:cxn>
                  <a:cxn ang="0">
                    <a:pos x="418" y="106"/>
                  </a:cxn>
                  <a:cxn ang="0">
                    <a:pos x="412" y="178"/>
                  </a:cxn>
                  <a:cxn ang="0">
                    <a:pos x="384" y="276"/>
                  </a:cxn>
                  <a:cxn ang="0">
                    <a:pos x="354" y="336"/>
                  </a:cxn>
                  <a:cxn ang="0">
                    <a:pos x="358" y="371"/>
                  </a:cxn>
                  <a:cxn ang="0">
                    <a:pos x="366" y="388"/>
                  </a:cxn>
                  <a:cxn ang="0">
                    <a:pos x="391" y="452"/>
                  </a:cxn>
                  <a:cxn ang="0">
                    <a:pos x="406" y="555"/>
                  </a:cxn>
                  <a:cxn ang="0">
                    <a:pos x="388" y="604"/>
                  </a:cxn>
                  <a:cxn ang="0">
                    <a:pos x="358" y="626"/>
                  </a:cxn>
                  <a:cxn ang="0">
                    <a:pos x="320" y="635"/>
                  </a:cxn>
                  <a:cxn ang="0">
                    <a:pos x="278" y="633"/>
                  </a:cxn>
                  <a:cxn ang="0">
                    <a:pos x="235" y="625"/>
                  </a:cxn>
                  <a:cxn ang="0">
                    <a:pos x="196" y="609"/>
                  </a:cxn>
                  <a:cxn ang="0">
                    <a:pos x="169" y="584"/>
                  </a:cxn>
                  <a:cxn ang="0">
                    <a:pos x="161" y="548"/>
                  </a:cxn>
                  <a:cxn ang="0">
                    <a:pos x="172" y="521"/>
                  </a:cxn>
                  <a:cxn ang="0">
                    <a:pos x="190" y="505"/>
                  </a:cxn>
                  <a:cxn ang="0">
                    <a:pos x="214" y="495"/>
                  </a:cxn>
                  <a:cxn ang="0">
                    <a:pos x="240" y="488"/>
                  </a:cxn>
                  <a:cxn ang="0">
                    <a:pos x="264" y="479"/>
                  </a:cxn>
                  <a:cxn ang="0">
                    <a:pos x="284" y="464"/>
                  </a:cxn>
                  <a:cxn ang="0">
                    <a:pos x="292" y="430"/>
                  </a:cxn>
                  <a:cxn ang="0">
                    <a:pos x="270" y="377"/>
                  </a:cxn>
                  <a:cxn ang="0">
                    <a:pos x="224" y="339"/>
                  </a:cxn>
                  <a:cxn ang="0">
                    <a:pos x="199" y="333"/>
                  </a:cxn>
                  <a:cxn ang="0">
                    <a:pos x="184" y="334"/>
                  </a:cxn>
                  <a:cxn ang="0">
                    <a:pos x="167" y="336"/>
                  </a:cxn>
                  <a:cxn ang="0">
                    <a:pos x="156" y="329"/>
                  </a:cxn>
                  <a:cxn ang="0">
                    <a:pos x="148" y="319"/>
                  </a:cxn>
                  <a:cxn ang="0">
                    <a:pos x="138" y="307"/>
                  </a:cxn>
                  <a:cxn ang="0">
                    <a:pos x="109" y="269"/>
                  </a:cxn>
                  <a:cxn ang="0">
                    <a:pos x="68" y="241"/>
                  </a:cxn>
                  <a:cxn ang="0">
                    <a:pos x="48" y="244"/>
                  </a:cxn>
                  <a:cxn ang="0">
                    <a:pos x="39" y="247"/>
                  </a:cxn>
                  <a:cxn ang="0">
                    <a:pos x="19" y="258"/>
                  </a:cxn>
                  <a:cxn ang="0">
                    <a:pos x="4" y="228"/>
                  </a:cxn>
                  <a:cxn ang="0">
                    <a:pos x="3" y="149"/>
                  </a:cxn>
                  <a:cxn ang="0">
                    <a:pos x="29" y="88"/>
                  </a:cxn>
                  <a:cxn ang="0">
                    <a:pos x="58" y="43"/>
                  </a:cxn>
                  <a:cxn ang="0">
                    <a:pos x="92" y="21"/>
                  </a:cxn>
                  <a:cxn ang="0">
                    <a:pos x="108" y="15"/>
                  </a:cxn>
                  <a:cxn ang="0">
                    <a:pos x="137" y="5"/>
                  </a:cxn>
                  <a:cxn ang="0">
                    <a:pos x="144" y="18"/>
                  </a:cxn>
                  <a:cxn ang="0">
                    <a:pos x="141" y="70"/>
                  </a:cxn>
                  <a:cxn ang="0">
                    <a:pos x="149" y="125"/>
                  </a:cxn>
                  <a:cxn ang="0">
                    <a:pos x="181" y="99"/>
                  </a:cxn>
                  <a:cxn ang="0">
                    <a:pos x="199" y="75"/>
                  </a:cxn>
                  <a:cxn ang="0">
                    <a:pos x="239" y="32"/>
                  </a:cxn>
                  <a:cxn ang="0">
                    <a:pos x="267" y="3"/>
                  </a:cxn>
                  <a:cxn ang="0">
                    <a:pos x="288" y="3"/>
                  </a:cxn>
                </a:cxnLst>
                <a:rect l="0" t="0" r="r" b="b"/>
                <a:pathLst>
                  <a:path w="419" h="635">
                    <a:moveTo>
                      <a:pt x="311" y="17"/>
                    </a:moveTo>
                    <a:lnTo>
                      <a:pt x="317" y="21"/>
                    </a:lnTo>
                    <a:lnTo>
                      <a:pt x="324" y="24"/>
                    </a:lnTo>
                    <a:lnTo>
                      <a:pt x="331" y="29"/>
                    </a:lnTo>
                    <a:lnTo>
                      <a:pt x="339" y="33"/>
                    </a:lnTo>
                    <a:lnTo>
                      <a:pt x="348" y="38"/>
                    </a:lnTo>
                    <a:lnTo>
                      <a:pt x="357" y="44"/>
                    </a:lnTo>
                    <a:lnTo>
                      <a:pt x="366" y="49"/>
                    </a:lnTo>
                    <a:lnTo>
                      <a:pt x="376" y="56"/>
                    </a:lnTo>
                    <a:lnTo>
                      <a:pt x="384" y="62"/>
                    </a:lnTo>
                    <a:lnTo>
                      <a:pt x="392" y="69"/>
                    </a:lnTo>
                    <a:lnTo>
                      <a:pt x="400" y="76"/>
                    </a:lnTo>
                    <a:lnTo>
                      <a:pt x="406" y="83"/>
                    </a:lnTo>
                    <a:lnTo>
                      <a:pt x="412" y="90"/>
                    </a:lnTo>
                    <a:lnTo>
                      <a:pt x="416" y="98"/>
                    </a:lnTo>
                    <a:lnTo>
                      <a:pt x="418" y="106"/>
                    </a:lnTo>
                    <a:lnTo>
                      <a:pt x="419" y="114"/>
                    </a:lnTo>
                    <a:lnTo>
                      <a:pt x="419" y="132"/>
                    </a:lnTo>
                    <a:lnTo>
                      <a:pt x="416" y="154"/>
                    </a:lnTo>
                    <a:lnTo>
                      <a:pt x="412" y="178"/>
                    </a:lnTo>
                    <a:lnTo>
                      <a:pt x="407" y="203"/>
                    </a:lnTo>
                    <a:lnTo>
                      <a:pt x="400" y="229"/>
                    </a:lnTo>
                    <a:lnTo>
                      <a:pt x="392" y="254"/>
                    </a:lnTo>
                    <a:lnTo>
                      <a:pt x="384" y="276"/>
                    </a:lnTo>
                    <a:lnTo>
                      <a:pt x="373" y="296"/>
                    </a:lnTo>
                    <a:lnTo>
                      <a:pt x="364" y="312"/>
                    </a:lnTo>
                    <a:lnTo>
                      <a:pt x="358" y="325"/>
                    </a:lnTo>
                    <a:lnTo>
                      <a:pt x="354" y="336"/>
                    </a:lnTo>
                    <a:lnTo>
                      <a:pt x="352" y="345"/>
                    </a:lnTo>
                    <a:lnTo>
                      <a:pt x="352" y="354"/>
                    </a:lnTo>
                    <a:lnTo>
                      <a:pt x="354" y="362"/>
                    </a:lnTo>
                    <a:lnTo>
                      <a:pt x="358" y="371"/>
                    </a:lnTo>
                    <a:lnTo>
                      <a:pt x="363" y="382"/>
                    </a:lnTo>
                    <a:lnTo>
                      <a:pt x="365" y="384"/>
                    </a:lnTo>
                    <a:lnTo>
                      <a:pt x="366" y="386"/>
                    </a:lnTo>
                    <a:lnTo>
                      <a:pt x="366" y="388"/>
                    </a:lnTo>
                    <a:lnTo>
                      <a:pt x="368" y="390"/>
                    </a:lnTo>
                    <a:lnTo>
                      <a:pt x="375" y="407"/>
                    </a:lnTo>
                    <a:lnTo>
                      <a:pt x="383" y="428"/>
                    </a:lnTo>
                    <a:lnTo>
                      <a:pt x="391" y="452"/>
                    </a:lnTo>
                    <a:lnTo>
                      <a:pt x="398" y="478"/>
                    </a:lnTo>
                    <a:lnTo>
                      <a:pt x="403" y="504"/>
                    </a:lnTo>
                    <a:lnTo>
                      <a:pt x="407" y="531"/>
                    </a:lnTo>
                    <a:lnTo>
                      <a:pt x="406" y="555"/>
                    </a:lnTo>
                    <a:lnTo>
                      <a:pt x="402" y="577"/>
                    </a:lnTo>
                    <a:lnTo>
                      <a:pt x="398" y="587"/>
                    </a:lnTo>
                    <a:lnTo>
                      <a:pt x="393" y="596"/>
                    </a:lnTo>
                    <a:lnTo>
                      <a:pt x="388" y="604"/>
                    </a:lnTo>
                    <a:lnTo>
                      <a:pt x="381" y="611"/>
                    </a:lnTo>
                    <a:lnTo>
                      <a:pt x="374" y="617"/>
                    </a:lnTo>
                    <a:lnTo>
                      <a:pt x="367" y="622"/>
                    </a:lnTo>
                    <a:lnTo>
                      <a:pt x="358" y="626"/>
                    </a:lnTo>
                    <a:lnTo>
                      <a:pt x="350" y="629"/>
                    </a:lnTo>
                    <a:lnTo>
                      <a:pt x="340" y="632"/>
                    </a:lnTo>
                    <a:lnTo>
                      <a:pt x="331" y="633"/>
                    </a:lnTo>
                    <a:lnTo>
                      <a:pt x="320" y="635"/>
                    </a:lnTo>
                    <a:lnTo>
                      <a:pt x="310" y="635"/>
                    </a:lnTo>
                    <a:lnTo>
                      <a:pt x="300" y="635"/>
                    </a:lnTo>
                    <a:lnTo>
                      <a:pt x="289" y="635"/>
                    </a:lnTo>
                    <a:lnTo>
                      <a:pt x="278" y="633"/>
                    </a:lnTo>
                    <a:lnTo>
                      <a:pt x="267" y="632"/>
                    </a:lnTo>
                    <a:lnTo>
                      <a:pt x="256" y="631"/>
                    </a:lnTo>
                    <a:lnTo>
                      <a:pt x="246" y="628"/>
                    </a:lnTo>
                    <a:lnTo>
                      <a:pt x="235" y="625"/>
                    </a:lnTo>
                    <a:lnTo>
                      <a:pt x="225" y="623"/>
                    </a:lnTo>
                    <a:lnTo>
                      <a:pt x="215" y="618"/>
                    </a:lnTo>
                    <a:lnTo>
                      <a:pt x="205" y="614"/>
                    </a:lnTo>
                    <a:lnTo>
                      <a:pt x="196" y="609"/>
                    </a:lnTo>
                    <a:lnTo>
                      <a:pt x="188" y="604"/>
                    </a:lnTo>
                    <a:lnTo>
                      <a:pt x="180" y="598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5" y="576"/>
                    </a:lnTo>
                    <a:lnTo>
                      <a:pt x="162" y="568"/>
                    </a:lnTo>
                    <a:lnTo>
                      <a:pt x="161" y="559"/>
                    </a:lnTo>
                    <a:lnTo>
                      <a:pt x="161" y="548"/>
                    </a:lnTo>
                    <a:lnTo>
                      <a:pt x="164" y="538"/>
                    </a:lnTo>
                    <a:lnTo>
                      <a:pt x="166" y="532"/>
                    </a:lnTo>
                    <a:lnTo>
                      <a:pt x="169" y="526"/>
                    </a:lnTo>
                    <a:lnTo>
                      <a:pt x="172" y="521"/>
                    </a:lnTo>
                    <a:lnTo>
                      <a:pt x="176" y="516"/>
                    </a:lnTo>
                    <a:lnTo>
                      <a:pt x="180" y="512"/>
                    </a:lnTo>
                    <a:lnTo>
                      <a:pt x="184" y="508"/>
                    </a:lnTo>
                    <a:lnTo>
                      <a:pt x="190" y="505"/>
                    </a:lnTo>
                    <a:lnTo>
                      <a:pt x="195" y="502"/>
                    </a:lnTo>
                    <a:lnTo>
                      <a:pt x="201" y="499"/>
                    </a:lnTo>
                    <a:lnTo>
                      <a:pt x="207" y="497"/>
                    </a:lnTo>
                    <a:lnTo>
                      <a:pt x="214" y="495"/>
                    </a:lnTo>
                    <a:lnTo>
                      <a:pt x="220" y="493"/>
                    </a:lnTo>
                    <a:lnTo>
                      <a:pt x="227" y="491"/>
                    </a:lnTo>
                    <a:lnTo>
                      <a:pt x="233" y="489"/>
                    </a:lnTo>
                    <a:lnTo>
                      <a:pt x="240" y="488"/>
                    </a:lnTo>
                    <a:lnTo>
                      <a:pt x="247" y="486"/>
                    </a:lnTo>
                    <a:lnTo>
                      <a:pt x="253" y="484"/>
                    </a:lnTo>
                    <a:lnTo>
                      <a:pt x="259" y="481"/>
                    </a:lnTo>
                    <a:lnTo>
                      <a:pt x="264" y="479"/>
                    </a:lnTo>
                    <a:lnTo>
                      <a:pt x="270" y="476"/>
                    </a:lnTo>
                    <a:lnTo>
                      <a:pt x="275" y="473"/>
                    </a:lnTo>
                    <a:lnTo>
                      <a:pt x="280" y="469"/>
                    </a:lnTo>
                    <a:lnTo>
                      <a:pt x="284" y="464"/>
                    </a:lnTo>
                    <a:lnTo>
                      <a:pt x="287" y="459"/>
                    </a:lnTo>
                    <a:lnTo>
                      <a:pt x="291" y="451"/>
                    </a:lnTo>
                    <a:lnTo>
                      <a:pt x="293" y="441"/>
                    </a:lnTo>
                    <a:lnTo>
                      <a:pt x="292" y="430"/>
                    </a:lnTo>
                    <a:lnTo>
                      <a:pt x="289" y="417"/>
                    </a:lnTo>
                    <a:lnTo>
                      <a:pt x="285" y="404"/>
                    </a:lnTo>
                    <a:lnTo>
                      <a:pt x="278" y="390"/>
                    </a:lnTo>
                    <a:lnTo>
                      <a:pt x="270" y="377"/>
                    </a:lnTo>
                    <a:lnTo>
                      <a:pt x="260" y="365"/>
                    </a:lnTo>
                    <a:lnTo>
                      <a:pt x="249" y="354"/>
                    </a:lnTo>
                    <a:lnTo>
                      <a:pt x="237" y="345"/>
                    </a:lnTo>
                    <a:lnTo>
                      <a:pt x="224" y="339"/>
                    </a:lnTo>
                    <a:lnTo>
                      <a:pt x="210" y="335"/>
                    </a:lnTo>
                    <a:lnTo>
                      <a:pt x="206" y="334"/>
                    </a:lnTo>
                    <a:lnTo>
                      <a:pt x="203" y="333"/>
                    </a:lnTo>
                    <a:lnTo>
                      <a:pt x="199" y="333"/>
                    </a:lnTo>
                    <a:lnTo>
                      <a:pt x="195" y="333"/>
                    </a:lnTo>
                    <a:lnTo>
                      <a:pt x="192" y="333"/>
                    </a:lnTo>
                    <a:lnTo>
                      <a:pt x="188" y="333"/>
                    </a:lnTo>
                    <a:lnTo>
                      <a:pt x="184" y="334"/>
                    </a:lnTo>
                    <a:lnTo>
                      <a:pt x="180" y="335"/>
                    </a:lnTo>
                    <a:lnTo>
                      <a:pt x="175" y="335"/>
                    </a:lnTo>
                    <a:lnTo>
                      <a:pt x="171" y="336"/>
                    </a:lnTo>
                    <a:lnTo>
                      <a:pt x="167" y="336"/>
                    </a:lnTo>
                    <a:lnTo>
                      <a:pt x="164" y="335"/>
                    </a:lnTo>
                    <a:lnTo>
                      <a:pt x="161" y="334"/>
                    </a:lnTo>
                    <a:lnTo>
                      <a:pt x="159" y="332"/>
                    </a:lnTo>
                    <a:lnTo>
                      <a:pt x="156" y="329"/>
                    </a:lnTo>
                    <a:lnTo>
                      <a:pt x="153" y="325"/>
                    </a:lnTo>
                    <a:lnTo>
                      <a:pt x="152" y="323"/>
                    </a:lnTo>
                    <a:lnTo>
                      <a:pt x="150" y="321"/>
                    </a:lnTo>
                    <a:lnTo>
                      <a:pt x="148" y="319"/>
                    </a:lnTo>
                    <a:lnTo>
                      <a:pt x="146" y="316"/>
                    </a:lnTo>
                    <a:lnTo>
                      <a:pt x="144" y="313"/>
                    </a:lnTo>
                    <a:lnTo>
                      <a:pt x="141" y="310"/>
                    </a:lnTo>
                    <a:lnTo>
                      <a:pt x="138" y="307"/>
                    </a:lnTo>
                    <a:lnTo>
                      <a:pt x="135" y="304"/>
                    </a:lnTo>
                    <a:lnTo>
                      <a:pt x="126" y="293"/>
                    </a:lnTo>
                    <a:lnTo>
                      <a:pt x="118" y="281"/>
                    </a:lnTo>
                    <a:lnTo>
                      <a:pt x="109" y="269"/>
                    </a:lnTo>
                    <a:lnTo>
                      <a:pt x="100" y="259"/>
                    </a:lnTo>
                    <a:lnTo>
                      <a:pt x="90" y="250"/>
                    </a:lnTo>
                    <a:lnTo>
                      <a:pt x="80" y="244"/>
                    </a:lnTo>
                    <a:lnTo>
                      <a:pt x="68" y="241"/>
                    </a:lnTo>
                    <a:lnTo>
                      <a:pt x="54" y="242"/>
                    </a:lnTo>
                    <a:lnTo>
                      <a:pt x="53" y="242"/>
                    </a:lnTo>
                    <a:lnTo>
                      <a:pt x="50" y="243"/>
                    </a:lnTo>
                    <a:lnTo>
                      <a:pt x="48" y="244"/>
                    </a:lnTo>
                    <a:lnTo>
                      <a:pt x="46" y="244"/>
                    </a:lnTo>
                    <a:lnTo>
                      <a:pt x="44" y="245"/>
                    </a:lnTo>
                    <a:lnTo>
                      <a:pt x="42" y="246"/>
                    </a:lnTo>
                    <a:lnTo>
                      <a:pt x="39" y="247"/>
                    </a:lnTo>
                    <a:lnTo>
                      <a:pt x="37" y="248"/>
                    </a:lnTo>
                    <a:lnTo>
                      <a:pt x="34" y="249"/>
                    </a:lnTo>
                    <a:lnTo>
                      <a:pt x="28" y="251"/>
                    </a:lnTo>
                    <a:lnTo>
                      <a:pt x="19" y="258"/>
                    </a:lnTo>
                    <a:lnTo>
                      <a:pt x="13" y="258"/>
                    </a:lnTo>
                    <a:lnTo>
                      <a:pt x="3" y="259"/>
                    </a:lnTo>
                    <a:lnTo>
                      <a:pt x="1" y="250"/>
                    </a:lnTo>
                    <a:lnTo>
                      <a:pt x="4" y="228"/>
                    </a:lnTo>
                    <a:lnTo>
                      <a:pt x="3" y="209"/>
                    </a:lnTo>
                    <a:lnTo>
                      <a:pt x="0" y="191"/>
                    </a:lnTo>
                    <a:lnTo>
                      <a:pt x="1" y="167"/>
                    </a:lnTo>
                    <a:lnTo>
                      <a:pt x="3" y="149"/>
                    </a:lnTo>
                    <a:lnTo>
                      <a:pt x="8" y="124"/>
                    </a:lnTo>
                    <a:lnTo>
                      <a:pt x="15" y="112"/>
                    </a:lnTo>
                    <a:lnTo>
                      <a:pt x="22" y="100"/>
                    </a:lnTo>
                    <a:lnTo>
                      <a:pt x="29" y="88"/>
                    </a:lnTo>
                    <a:lnTo>
                      <a:pt x="35" y="76"/>
                    </a:lnTo>
                    <a:lnTo>
                      <a:pt x="43" y="64"/>
                    </a:lnTo>
                    <a:lnTo>
                      <a:pt x="50" y="53"/>
                    </a:lnTo>
                    <a:lnTo>
                      <a:pt x="58" y="43"/>
                    </a:lnTo>
                    <a:lnTo>
                      <a:pt x="68" y="34"/>
                    </a:lnTo>
                    <a:lnTo>
                      <a:pt x="78" y="27"/>
                    </a:lnTo>
                    <a:lnTo>
                      <a:pt x="90" y="22"/>
                    </a:lnTo>
                    <a:lnTo>
                      <a:pt x="92" y="21"/>
                    </a:lnTo>
                    <a:lnTo>
                      <a:pt x="95" y="20"/>
                    </a:lnTo>
                    <a:lnTo>
                      <a:pt x="97" y="19"/>
                    </a:lnTo>
                    <a:lnTo>
                      <a:pt x="99" y="18"/>
                    </a:lnTo>
                    <a:lnTo>
                      <a:pt x="108" y="15"/>
                    </a:lnTo>
                    <a:lnTo>
                      <a:pt x="116" y="11"/>
                    </a:lnTo>
                    <a:lnTo>
                      <a:pt x="125" y="8"/>
                    </a:lnTo>
                    <a:lnTo>
                      <a:pt x="131" y="6"/>
                    </a:lnTo>
                    <a:lnTo>
                      <a:pt x="137" y="5"/>
                    </a:lnTo>
                    <a:lnTo>
                      <a:pt x="142" y="5"/>
                    </a:lnTo>
                    <a:lnTo>
                      <a:pt x="144" y="7"/>
                    </a:lnTo>
                    <a:lnTo>
                      <a:pt x="145" y="12"/>
                    </a:lnTo>
                    <a:lnTo>
                      <a:pt x="144" y="18"/>
                    </a:lnTo>
                    <a:lnTo>
                      <a:pt x="144" y="26"/>
                    </a:lnTo>
                    <a:lnTo>
                      <a:pt x="144" y="38"/>
                    </a:lnTo>
                    <a:lnTo>
                      <a:pt x="142" y="51"/>
                    </a:lnTo>
                    <a:lnTo>
                      <a:pt x="141" y="70"/>
                    </a:lnTo>
                    <a:lnTo>
                      <a:pt x="141" y="88"/>
                    </a:lnTo>
                    <a:lnTo>
                      <a:pt x="141" y="104"/>
                    </a:lnTo>
                    <a:lnTo>
                      <a:pt x="144" y="117"/>
                    </a:lnTo>
                    <a:lnTo>
                      <a:pt x="149" y="125"/>
                    </a:lnTo>
                    <a:lnTo>
                      <a:pt x="156" y="127"/>
                    </a:lnTo>
                    <a:lnTo>
                      <a:pt x="165" y="120"/>
                    </a:lnTo>
                    <a:lnTo>
                      <a:pt x="179" y="102"/>
                    </a:lnTo>
                    <a:lnTo>
                      <a:pt x="181" y="99"/>
                    </a:lnTo>
                    <a:lnTo>
                      <a:pt x="184" y="95"/>
                    </a:lnTo>
                    <a:lnTo>
                      <a:pt x="187" y="91"/>
                    </a:lnTo>
                    <a:lnTo>
                      <a:pt x="191" y="86"/>
                    </a:lnTo>
                    <a:lnTo>
                      <a:pt x="199" y="75"/>
                    </a:lnTo>
                    <a:lnTo>
                      <a:pt x="209" y="64"/>
                    </a:lnTo>
                    <a:lnTo>
                      <a:pt x="219" y="53"/>
                    </a:lnTo>
                    <a:lnTo>
                      <a:pt x="229" y="42"/>
                    </a:lnTo>
                    <a:lnTo>
                      <a:pt x="239" y="32"/>
                    </a:lnTo>
                    <a:lnTo>
                      <a:pt x="248" y="22"/>
                    </a:lnTo>
                    <a:lnTo>
                      <a:pt x="255" y="14"/>
                    </a:lnTo>
                    <a:lnTo>
                      <a:pt x="262" y="8"/>
                    </a:lnTo>
                    <a:lnTo>
                      <a:pt x="267" y="3"/>
                    </a:lnTo>
                    <a:lnTo>
                      <a:pt x="273" y="0"/>
                    </a:lnTo>
                    <a:lnTo>
                      <a:pt x="277" y="0"/>
                    </a:lnTo>
                    <a:lnTo>
                      <a:pt x="282" y="0"/>
                    </a:lnTo>
                    <a:lnTo>
                      <a:pt x="288" y="3"/>
                    </a:lnTo>
                    <a:lnTo>
                      <a:pt x="294" y="7"/>
                    </a:lnTo>
                    <a:lnTo>
                      <a:pt x="302" y="11"/>
                    </a:lnTo>
                    <a:lnTo>
                      <a:pt x="311" y="17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35"/>
              <p:cNvSpPr>
                <a:spLocks/>
              </p:cNvSpPr>
              <p:nvPr/>
            </p:nvSpPr>
            <p:spPr bwMode="auto">
              <a:xfrm>
                <a:off x="4673" y="2205"/>
                <a:ext cx="406" cy="627"/>
              </a:xfrm>
              <a:custGeom>
                <a:avLst/>
                <a:gdLst/>
                <a:ahLst/>
                <a:cxnLst>
                  <a:cxn ang="0">
                    <a:pos x="20" y="246"/>
                  </a:cxn>
                  <a:cxn ang="0">
                    <a:pos x="1" y="248"/>
                  </a:cxn>
                  <a:cxn ang="0">
                    <a:pos x="0" y="226"/>
                  </a:cxn>
                  <a:cxn ang="0">
                    <a:pos x="1" y="172"/>
                  </a:cxn>
                  <a:cxn ang="0">
                    <a:pos x="2" y="125"/>
                  </a:cxn>
                  <a:cxn ang="0">
                    <a:pos x="20" y="85"/>
                  </a:cxn>
                  <a:cxn ang="0">
                    <a:pos x="41" y="51"/>
                  </a:cxn>
                  <a:cxn ang="0">
                    <a:pos x="70" y="25"/>
                  </a:cxn>
                  <a:cxn ang="0">
                    <a:pos x="103" y="12"/>
                  </a:cxn>
                  <a:cxn ang="0">
                    <a:pos x="129" y="4"/>
                  </a:cxn>
                  <a:cxn ang="0">
                    <a:pos x="136" y="12"/>
                  </a:cxn>
                  <a:cxn ang="0">
                    <a:pos x="128" y="76"/>
                  </a:cxn>
                  <a:cxn ang="0">
                    <a:pos x="139" y="130"/>
                  </a:cxn>
                  <a:cxn ang="0">
                    <a:pos x="177" y="91"/>
                  </a:cxn>
                  <a:cxn ang="0">
                    <a:pos x="211" y="51"/>
                  </a:cxn>
                  <a:cxn ang="0">
                    <a:pos x="245" y="16"/>
                  </a:cxn>
                  <a:cxn ang="0">
                    <a:pos x="263" y="1"/>
                  </a:cxn>
                  <a:cxn ang="0">
                    <a:pos x="278" y="4"/>
                  </a:cxn>
                  <a:cxn ang="0">
                    <a:pos x="301" y="17"/>
                  </a:cxn>
                  <a:cxn ang="0">
                    <a:pos x="320" y="28"/>
                  </a:cxn>
                  <a:cxn ang="0">
                    <a:pos x="345" y="43"/>
                  </a:cxn>
                  <a:cxn ang="0">
                    <a:pos x="371" y="61"/>
                  </a:cxn>
                  <a:cxn ang="0">
                    <a:pos x="393" y="81"/>
                  </a:cxn>
                  <a:cxn ang="0">
                    <a:pos x="405" y="103"/>
                  </a:cxn>
                  <a:cxn ang="0">
                    <a:pos x="403" y="150"/>
                  </a:cxn>
                  <a:cxn ang="0">
                    <a:pos x="388" y="224"/>
                  </a:cxn>
                  <a:cxn ang="0">
                    <a:pos x="362" y="290"/>
                  </a:cxn>
                  <a:cxn ang="0">
                    <a:pos x="342" y="329"/>
                  </a:cxn>
                  <a:cxn ang="0">
                    <a:pos x="341" y="356"/>
                  </a:cxn>
                  <a:cxn ang="0">
                    <a:pos x="356" y="392"/>
                  </a:cxn>
                  <a:cxn ang="0">
                    <a:pos x="382" y="466"/>
                  </a:cxn>
                  <a:cxn ang="0">
                    <a:pos x="393" y="549"/>
                  </a:cxn>
                  <a:cxn ang="0">
                    <a:pos x="381" y="590"/>
                  </a:cxn>
                  <a:cxn ang="0">
                    <a:pos x="362" y="611"/>
                  </a:cxn>
                  <a:cxn ang="0">
                    <a:pos x="338" y="622"/>
                  </a:cxn>
                  <a:cxn ang="0">
                    <a:pos x="309" y="627"/>
                  </a:cxn>
                  <a:cxn ang="0">
                    <a:pos x="278" y="627"/>
                  </a:cxn>
                  <a:cxn ang="0">
                    <a:pos x="246" y="623"/>
                  </a:cxn>
                  <a:cxn ang="0">
                    <a:pos x="214" y="615"/>
                  </a:cxn>
                  <a:cxn ang="0">
                    <a:pos x="186" y="602"/>
                  </a:cxn>
                  <a:cxn ang="0">
                    <a:pos x="164" y="585"/>
                  </a:cxn>
                  <a:cxn ang="0">
                    <a:pos x="153" y="561"/>
                  </a:cxn>
                  <a:cxn ang="0">
                    <a:pos x="157" y="531"/>
                  </a:cxn>
                  <a:cxn ang="0">
                    <a:pos x="174" y="507"/>
                  </a:cxn>
                  <a:cxn ang="0">
                    <a:pos x="200" y="494"/>
                  </a:cxn>
                  <a:cxn ang="0">
                    <a:pos x="230" y="487"/>
                  </a:cxn>
                  <a:cxn ang="0">
                    <a:pos x="258" y="479"/>
                  </a:cxn>
                  <a:cxn ang="0">
                    <a:pos x="280" y="463"/>
                  </a:cxn>
                  <a:cxn ang="0">
                    <a:pos x="287" y="440"/>
                  </a:cxn>
                  <a:cxn ang="0">
                    <a:pos x="280" y="407"/>
                  </a:cxn>
                  <a:cxn ang="0">
                    <a:pos x="261" y="373"/>
                  </a:cxn>
                  <a:cxn ang="0">
                    <a:pos x="234" y="345"/>
                  </a:cxn>
                  <a:cxn ang="0">
                    <a:pos x="198" y="328"/>
                  </a:cxn>
                  <a:cxn ang="0">
                    <a:pos x="164" y="331"/>
                  </a:cxn>
                  <a:cxn ang="0">
                    <a:pos x="150" y="329"/>
                  </a:cxn>
                  <a:cxn ang="0">
                    <a:pos x="136" y="312"/>
                  </a:cxn>
                  <a:cxn ang="0">
                    <a:pos x="116" y="288"/>
                  </a:cxn>
                  <a:cxn ang="0">
                    <a:pos x="101" y="268"/>
                  </a:cxn>
                  <a:cxn ang="0">
                    <a:pos x="86" y="250"/>
                  </a:cxn>
                  <a:cxn ang="0">
                    <a:pos x="68" y="239"/>
                  </a:cxn>
                  <a:cxn ang="0">
                    <a:pos x="46" y="236"/>
                  </a:cxn>
                </a:cxnLst>
                <a:rect l="0" t="0" r="r" b="b"/>
                <a:pathLst>
                  <a:path w="406" h="627">
                    <a:moveTo>
                      <a:pt x="29" y="243"/>
                    </a:moveTo>
                    <a:lnTo>
                      <a:pt x="26" y="244"/>
                    </a:lnTo>
                    <a:lnTo>
                      <a:pt x="20" y="246"/>
                    </a:lnTo>
                    <a:lnTo>
                      <a:pt x="9" y="251"/>
                    </a:lnTo>
                    <a:lnTo>
                      <a:pt x="3" y="253"/>
                    </a:lnTo>
                    <a:lnTo>
                      <a:pt x="1" y="248"/>
                    </a:lnTo>
                    <a:lnTo>
                      <a:pt x="1" y="242"/>
                    </a:lnTo>
                    <a:lnTo>
                      <a:pt x="2" y="239"/>
                    </a:lnTo>
                    <a:lnTo>
                      <a:pt x="0" y="226"/>
                    </a:lnTo>
                    <a:lnTo>
                      <a:pt x="1" y="213"/>
                    </a:lnTo>
                    <a:lnTo>
                      <a:pt x="0" y="191"/>
                    </a:lnTo>
                    <a:lnTo>
                      <a:pt x="1" y="172"/>
                    </a:lnTo>
                    <a:lnTo>
                      <a:pt x="1" y="154"/>
                    </a:lnTo>
                    <a:lnTo>
                      <a:pt x="0" y="139"/>
                    </a:lnTo>
                    <a:lnTo>
                      <a:pt x="2" y="125"/>
                    </a:lnTo>
                    <a:lnTo>
                      <a:pt x="6" y="110"/>
                    </a:lnTo>
                    <a:lnTo>
                      <a:pt x="13" y="97"/>
                    </a:lnTo>
                    <a:lnTo>
                      <a:pt x="20" y="85"/>
                    </a:lnTo>
                    <a:lnTo>
                      <a:pt x="26" y="73"/>
                    </a:lnTo>
                    <a:lnTo>
                      <a:pt x="33" y="62"/>
                    </a:lnTo>
                    <a:lnTo>
                      <a:pt x="41" y="51"/>
                    </a:lnTo>
                    <a:lnTo>
                      <a:pt x="50" y="40"/>
                    </a:lnTo>
                    <a:lnTo>
                      <a:pt x="59" y="32"/>
                    </a:lnTo>
                    <a:lnTo>
                      <a:pt x="70" y="25"/>
                    </a:lnTo>
                    <a:lnTo>
                      <a:pt x="82" y="20"/>
                    </a:lnTo>
                    <a:lnTo>
                      <a:pt x="92" y="16"/>
                    </a:lnTo>
                    <a:lnTo>
                      <a:pt x="103" y="12"/>
                    </a:lnTo>
                    <a:lnTo>
                      <a:pt x="113" y="8"/>
                    </a:lnTo>
                    <a:lnTo>
                      <a:pt x="122" y="5"/>
                    </a:lnTo>
                    <a:lnTo>
                      <a:pt x="129" y="4"/>
                    </a:lnTo>
                    <a:lnTo>
                      <a:pt x="134" y="4"/>
                    </a:lnTo>
                    <a:lnTo>
                      <a:pt x="136" y="6"/>
                    </a:lnTo>
                    <a:lnTo>
                      <a:pt x="136" y="12"/>
                    </a:lnTo>
                    <a:lnTo>
                      <a:pt x="132" y="27"/>
                    </a:lnTo>
                    <a:lnTo>
                      <a:pt x="130" y="50"/>
                    </a:lnTo>
                    <a:lnTo>
                      <a:pt x="128" y="76"/>
                    </a:lnTo>
                    <a:lnTo>
                      <a:pt x="128" y="101"/>
                    </a:lnTo>
                    <a:lnTo>
                      <a:pt x="131" y="121"/>
                    </a:lnTo>
                    <a:lnTo>
                      <a:pt x="139" y="130"/>
                    </a:lnTo>
                    <a:lnTo>
                      <a:pt x="151" y="126"/>
                    </a:lnTo>
                    <a:lnTo>
                      <a:pt x="170" y="102"/>
                    </a:lnTo>
                    <a:lnTo>
                      <a:pt x="177" y="91"/>
                    </a:lnTo>
                    <a:lnTo>
                      <a:pt x="188" y="78"/>
                    </a:lnTo>
                    <a:lnTo>
                      <a:pt x="199" y="65"/>
                    </a:lnTo>
                    <a:lnTo>
                      <a:pt x="211" y="51"/>
                    </a:lnTo>
                    <a:lnTo>
                      <a:pt x="224" y="38"/>
                    </a:lnTo>
                    <a:lnTo>
                      <a:pt x="235" y="25"/>
                    </a:lnTo>
                    <a:lnTo>
                      <a:pt x="245" y="16"/>
                    </a:lnTo>
                    <a:lnTo>
                      <a:pt x="252" y="8"/>
                    </a:lnTo>
                    <a:lnTo>
                      <a:pt x="258" y="4"/>
                    </a:lnTo>
                    <a:lnTo>
                      <a:pt x="263" y="1"/>
                    </a:lnTo>
                    <a:lnTo>
                      <a:pt x="268" y="0"/>
                    </a:lnTo>
                    <a:lnTo>
                      <a:pt x="272" y="1"/>
                    </a:lnTo>
                    <a:lnTo>
                      <a:pt x="278" y="4"/>
                    </a:lnTo>
                    <a:lnTo>
                      <a:pt x="284" y="7"/>
                    </a:lnTo>
                    <a:lnTo>
                      <a:pt x="291" y="12"/>
                    </a:lnTo>
                    <a:lnTo>
                      <a:pt x="301" y="17"/>
                    </a:lnTo>
                    <a:lnTo>
                      <a:pt x="306" y="20"/>
                    </a:lnTo>
                    <a:lnTo>
                      <a:pt x="313" y="24"/>
                    </a:lnTo>
                    <a:lnTo>
                      <a:pt x="320" y="28"/>
                    </a:lnTo>
                    <a:lnTo>
                      <a:pt x="328" y="32"/>
                    </a:lnTo>
                    <a:lnTo>
                      <a:pt x="337" y="38"/>
                    </a:lnTo>
                    <a:lnTo>
                      <a:pt x="345" y="43"/>
                    </a:lnTo>
                    <a:lnTo>
                      <a:pt x="355" y="49"/>
                    </a:lnTo>
                    <a:lnTo>
                      <a:pt x="363" y="54"/>
                    </a:lnTo>
                    <a:lnTo>
                      <a:pt x="371" y="61"/>
                    </a:lnTo>
                    <a:lnTo>
                      <a:pt x="379" y="67"/>
                    </a:lnTo>
                    <a:lnTo>
                      <a:pt x="387" y="74"/>
                    </a:lnTo>
                    <a:lnTo>
                      <a:pt x="393" y="81"/>
                    </a:lnTo>
                    <a:lnTo>
                      <a:pt x="398" y="88"/>
                    </a:lnTo>
                    <a:lnTo>
                      <a:pt x="403" y="96"/>
                    </a:lnTo>
                    <a:lnTo>
                      <a:pt x="405" y="103"/>
                    </a:lnTo>
                    <a:lnTo>
                      <a:pt x="406" y="111"/>
                    </a:lnTo>
                    <a:lnTo>
                      <a:pt x="405" y="129"/>
                    </a:lnTo>
                    <a:lnTo>
                      <a:pt x="403" y="150"/>
                    </a:lnTo>
                    <a:lnTo>
                      <a:pt x="400" y="174"/>
                    </a:lnTo>
                    <a:lnTo>
                      <a:pt x="394" y="199"/>
                    </a:lnTo>
                    <a:lnTo>
                      <a:pt x="388" y="224"/>
                    </a:lnTo>
                    <a:lnTo>
                      <a:pt x="381" y="248"/>
                    </a:lnTo>
                    <a:lnTo>
                      <a:pt x="372" y="271"/>
                    </a:lnTo>
                    <a:lnTo>
                      <a:pt x="362" y="290"/>
                    </a:lnTo>
                    <a:lnTo>
                      <a:pt x="353" y="305"/>
                    </a:lnTo>
                    <a:lnTo>
                      <a:pt x="347" y="318"/>
                    </a:lnTo>
                    <a:lnTo>
                      <a:pt x="342" y="329"/>
                    </a:lnTo>
                    <a:lnTo>
                      <a:pt x="340" y="338"/>
                    </a:lnTo>
                    <a:lnTo>
                      <a:pt x="340" y="347"/>
                    </a:lnTo>
                    <a:lnTo>
                      <a:pt x="341" y="356"/>
                    </a:lnTo>
                    <a:lnTo>
                      <a:pt x="344" y="366"/>
                    </a:lnTo>
                    <a:lnTo>
                      <a:pt x="350" y="377"/>
                    </a:lnTo>
                    <a:lnTo>
                      <a:pt x="356" y="392"/>
                    </a:lnTo>
                    <a:lnTo>
                      <a:pt x="365" y="413"/>
                    </a:lnTo>
                    <a:lnTo>
                      <a:pt x="374" y="438"/>
                    </a:lnTo>
                    <a:lnTo>
                      <a:pt x="382" y="466"/>
                    </a:lnTo>
                    <a:lnTo>
                      <a:pt x="389" y="494"/>
                    </a:lnTo>
                    <a:lnTo>
                      <a:pt x="393" y="523"/>
                    </a:lnTo>
                    <a:lnTo>
                      <a:pt x="393" y="549"/>
                    </a:lnTo>
                    <a:lnTo>
                      <a:pt x="389" y="572"/>
                    </a:lnTo>
                    <a:lnTo>
                      <a:pt x="385" y="582"/>
                    </a:lnTo>
                    <a:lnTo>
                      <a:pt x="381" y="590"/>
                    </a:lnTo>
                    <a:lnTo>
                      <a:pt x="375" y="599"/>
                    </a:lnTo>
                    <a:lnTo>
                      <a:pt x="369" y="605"/>
                    </a:lnTo>
                    <a:lnTo>
                      <a:pt x="362" y="611"/>
                    </a:lnTo>
                    <a:lnTo>
                      <a:pt x="355" y="615"/>
                    </a:lnTo>
                    <a:lnTo>
                      <a:pt x="347" y="619"/>
                    </a:lnTo>
                    <a:lnTo>
                      <a:pt x="338" y="622"/>
                    </a:lnTo>
                    <a:lnTo>
                      <a:pt x="329" y="624"/>
                    </a:lnTo>
                    <a:lnTo>
                      <a:pt x="319" y="626"/>
                    </a:lnTo>
                    <a:lnTo>
                      <a:pt x="309" y="627"/>
                    </a:lnTo>
                    <a:lnTo>
                      <a:pt x="299" y="627"/>
                    </a:lnTo>
                    <a:lnTo>
                      <a:pt x="288" y="627"/>
                    </a:lnTo>
                    <a:lnTo>
                      <a:pt x="278" y="627"/>
                    </a:lnTo>
                    <a:lnTo>
                      <a:pt x="268" y="626"/>
                    </a:lnTo>
                    <a:lnTo>
                      <a:pt x="257" y="624"/>
                    </a:lnTo>
                    <a:lnTo>
                      <a:pt x="246" y="623"/>
                    </a:lnTo>
                    <a:lnTo>
                      <a:pt x="236" y="620"/>
                    </a:lnTo>
                    <a:lnTo>
                      <a:pt x="225" y="618"/>
                    </a:lnTo>
                    <a:lnTo>
                      <a:pt x="214" y="615"/>
                    </a:lnTo>
                    <a:lnTo>
                      <a:pt x="204" y="611"/>
                    </a:lnTo>
                    <a:lnTo>
                      <a:pt x="195" y="607"/>
                    </a:lnTo>
                    <a:lnTo>
                      <a:pt x="186" y="602"/>
                    </a:lnTo>
                    <a:lnTo>
                      <a:pt x="177" y="597"/>
                    </a:lnTo>
                    <a:lnTo>
                      <a:pt x="170" y="591"/>
                    </a:lnTo>
                    <a:lnTo>
                      <a:pt x="164" y="585"/>
                    </a:lnTo>
                    <a:lnTo>
                      <a:pt x="159" y="577"/>
                    </a:lnTo>
                    <a:lnTo>
                      <a:pt x="155" y="569"/>
                    </a:lnTo>
                    <a:lnTo>
                      <a:pt x="153" y="561"/>
                    </a:lnTo>
                    <a:lnTo>
                      <a:pt x="153" y="551"/>
                    </a:lnTo>
                    <a:lnTo>
                      <a:pt x="154" y="542"/>
                    </a:lnTo>
                    <a:lnTo>
                      <a:pt x="157" y="531"/>
                    </a:lnTo>
                    <a:lnTo>
                      <a:pt x="161" y="521"/>
                    </a:lnTo>
                    <a:lnTo>
                      <a:pt x="167" y="513"/>
                    </a:lnTo>
                    <a:lnTo>
                      <a:pt x="174" y="507"/>
                    </a:lnTo>
                    <a:lnTo>
                      <a:pt x="182" y="502"/>
                    </a:lnTo>
                    <a:lnTo>
                      <a:pt x="191" y="498"/>
                    </a:lnTo>
                    <a:lnTo>
                      <a:pt x="200" y="494"/>
                    </a:lnTo>
                    <a:lnTo>
                      <a:pt x="210" y="492"/>
                    </a:lnTo>
                    <a:lnTo>
                      <a:pt x="220" y="490"/>
                    </a:lnTo>
                    <a:lnTo>
                      <a:pt x="230" y="487"/>
                    </a:lnTo>
                    <a:lnTo>
                      <a:pt x="240" y="485"/>
                    </a:lnTo>
                    <a:lnTo>
                      <a:pt x="249" y="482"/>
                    </a:lnTo>
                    <a:lnTo>
                      <a:pt x="258" y="479"/>
                    </a:lnTo>
                    <a:lnTo>
                      <a:pt x="266" y="475"/>
                    </a:lnTo>
                    <a:lnTo>
                      <a:pt x="274" y="470"/>
                    </a:lnTo>
                    <a:lnTo>
                      <a:pt x="280" y="463"/>
                    </a:lnTo>
                    <a:lnTo>
                      <a:pt x="284" y="455"/>
                    </a:lnTo>
                    <a:lnTo>
                      <a:pt x="287" y="448"/>
                    </a:lnTo>
                    <a:lnTo>
                      <a:pt x="287" y="440"/>
                    </a:lnTo>
                    <a:lnTo>
                      <a:pt x="286" y="429"/>
                    </a:lnTo>
                    <a:lnTo>
                      <a:pt x="284" y="419"/>
                    </a:lnTo>
                    <a:lnTo>
                      <a:pt x="280" y="407"/>
                    </a:lnTo>
                    <a:lnTo>
                      <a:pt x="275" y="396"/>
                    </a:lnTo>
                    <a:lnTo>
                      <a:pt x="269" y="384"/>
                    </a:lnTo>
                    <a:lnTo>
                      <a:pt x="261" y="373"/>
                    </a:lnTo>
                    <a:lnTo>
                      <a:pt x="253" y="362"/>
                    </a:lnTo>
                    <a:lnTo>
                      <a:pt x="244" y="353"/>
                    </a:lnTo>
                    <a:lnTo>
                      <a:pt x="234" y="345"/>
                    </a:lnTo>
                    <a:lnTo>
                      <a:pt x="222" y="337"/>
                    </a:lnTo>
                    <a:lnTo>
                      <a:pt x="211" y="332"/>
                    </a:lnTo>
                    <a:lnTo>
                      <a:pt x="198" y="328"/>
                    </a:lnTo>
                    <a:lnTo>
                      <a:pt x="185" y="327"/>
                    </a:lnTo>
                    <a:lnTo>
                      <a:pt x="172" y="329"/>
                    </a:lnTo>
                    <a:lnTo>
                      <a:pt x="164" y="331"/>
                    </a:lnTo>
                    <a:lnTo>
                      <a:pt x="158" y="331"/>
                    </a:lnTo>
                    <a:lnTo>
                      <a:pt x="154" y="331"/>
                    </a:lnTo>
                    <a:lnTo>
                      <a:pt x="150" y="329"/>
                    </a:lnTo>
                    <a:lnTo>
                      <a:pt x="147" y="326"/>
                    </a:lnTo>
                    <a:lnTo>
                      <a:pt x="142" y="320"/>
                    </a:lnTo>
                    <a:lnTo>
                      <a:pt x="136" y="312"/>
                    </a:lnTo>
                    <a:lnTo>
                      <a:pt x="127" y="301"/>
                    </a:lnTo>
                    <a:lnTo>
                      <a:pt x="122" y="294"/>
                    </a:lnTo>
                    <a:lnTo>
                      <a:pt x="116" y="288"/>
                    </a:lnTo>
                    <a:lnTo>
                      <a:pt x="111" y="281"/>
                    </a:lnTo>
                    <a:lnTo>
                      <a:pt x="106" y="275"/>
                    </a:lnTo>
                    <a:lnTo>
                      <a:pt x="101" y="268"/>
                    </a:lnTo>
                    <a:lnTo>
                      <a:pt x="96" y="262"/>
                    </a:lnTo>
                    <a:lnTo>
                      <a:pt x="91" y="256"/>
                    </a:lnTo>
                    <a:lnTo>
                      <a:pt x="86" y="250"/>
                    </a:lnTo>
                    <a:lnTo>
                      <a:pt x="80" y="246"/>
                    </a:lnTo>
                    <a:lnTo>
                      <a:pt x="74" y="241"/>
                    </a:lnTo>
                    <a:lnTo>
                      <a:pt x="68" y="239"/>
                    </a:lnTo>
                    <a:lnTo>
                      <a:pt x="62" y="236"/>
                    </a:lnTo>
                    <a:lnTo>
                      <a:pt x="54" y="236"/>
                    </a:lnTo>
                    <a:lnTo>
                      <a:pt x="46" y="236"/>
                    </a:lnTo>
                    <a:lnTo>
                      <a:pt x="38" y="239"/>
                    </a:lnTo>
                    <a:lnTo>
                      <a:pt x="29" y="243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36"/>
              <p:cNvSpPr>
                <a:spLocks/>
              </p:cNvSpPr>
              <p:nvPr/>
            </p:nvSpPr>
            <p:spPr bwMode="auto">
              <a:xfrm>
                <a:off x="4803" y="1881"/>
                <a:ext cx="169" cy="138"/>
              </a:xfrm>
              <a:custGeom>
                <a:avLst/>
                <a:gdLst/>
                <a:ahLst/>
                <a:cxnLst>
                  <a:cxn ang="0">
                    <a:pos x="58" y="164"/>
                  </a:cxn>
                  <a:cxn ang="0">
                    <a:pos x="55" y="162"/>
                  </a:cxn>
                  <a:cxn ang="0">
                    <a:pos x="45" y="157"/>
                  </a:cxn>
                  <a:cxn ang="0">
                    <a:pos x="32" y="148"/>
                  </a:cxn>
                  <a:cxn ang="0">
                    <a:pos x="18" y="136"/>
                  </a:cxn>
                  <a:cxn ang="0">
                    <a:pos x="7" y="121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9" y="61"/>
                  </a:cxn>
                  <a:cxn ang="0">
                    <a:pos x="25" y="41"/>
                  </a:cxn>
                  <a:cxn ang="0">
                    <a:pos x="45" y="23"/>
                  </a:cxn>
                  <a:cxn ang="0">
                    <a:pos x="65" y="12"/>
                  </a:cxn>
                  <a:cxn ang="0">
                    <a:pos x="87" y="4"/>
                  </a:cxn>
                  <a:cxn ang="0">
                    <a:pos x="111" y="0"/>
                  </a:cxn>
                  <a:cxn ang="0">
                    <a:pos x="136" y="0"/>
                  </a:cxn>
                  <a:cxn ang="0">
                    <a:pos x="161" y="5"/>
                  </a:cxn>
                  <a:cxn ang="0">
                    <a:pos x="187" y="14"/>
                  </a:cxn>
                  <a:cxn ang="0">
                    <a:pos x="214" y="26"/>
                  </a:cxn>
                  <a:cxn ang="0">
                    <a:pos x="241" y="41"/>
                  </a:cxn>
                  <a:cxn ang="0">
                    <a:pos x="267" y="57"/>
                  </a:cxn>
                  <a:cxn ang="0">
                    <a:pos x="291" y="75"/>
                  </a:cxn>
                  <a:cxn ang="0">
                    <a:pos x="311" y="98"/>
                  </a:cxn>
                  <a:cxn ang="0">
                    <a:pos x="326" y="123"/>
                  </a:cxn>
                  <a:cxn ang="0">
                    <a:pos x="335" y="151"/>
                  </a:cxn>
                  <a:cxn ang="0">
                    <a:pos x="337" y="182"/>
                  </a:cxn>
                  <a:cxn ang="0">
                    <a:pos x="334" y="214"/>
                  </a:cxn>
                  <a:cxn ang="0">
                    <a:pos x="330" y="238"/>
                  </a:cxn>
                  <a:cxn ang="0">
                    <a:pos x="326" y="256"/>
                  </a:cxn>
                  <a:cxn ang="0">
                    <a:pos x="320" y="269"/>
                  </a:cxn>
                  <a:cxn ang="0">
                    <a:pos x="312" y="276"/>
                  </a:cxn>
                  <a:cxn ang="0">
                    <a:pos x="301" y="277"/>
                  </a:cxn>
                  <a:cxn ang="0">
                    <a:pos x="289" y="273"/>
                  </a:cxn>
                  <a:cxn ang="0">
                    <a:pos x="274" y="265"/>
                  </a:cxn>
                  <a:cxn ang="0">
                    <a:pos x="265" y="260"/>
                  </a:cxn>
                  <a:cxn ang="0">
                    <a:pos x="252" y="253"/>
                  </a:cxn>
                  <a:cxn ang="0">
                    <a:pos x="239" y="247"/>
                  </a:cxn>
                  <a:cxn ang="0">
                    <a:pos x="224" y="239"/>
                  </a:cxn>
                  <a:cxn ang="0">
                    <a:pos x="208" y="232"/>
                  </a:cxn>
                  <a:cxn ang="0">
                    <a:pos x="191" y="224"/>
                  </a:cxn>
                  <a:cxn ang="0">
                    <a:pos x="174" y="216"/>
                  </a:cxn>
                  <a:cxn ang="0">
                    <a:pos x="156" y="209"/>
                  </a:cxn>
                  <a:cxn ang="0">
                    <a:pos x="139" y="201"/>
                  </a:cxn>
                  <a:cxn ang="0">
                    <a:pos x="123" y="194"/>
                  </a:cxn>
                  <a:cxn ang="0">
                    <a:pos x="108" y="187"/>
                  </a:cxn>
                  <a:cxn ang="0">
                    <a:pos x="93" y="181"/>
                  </a:cxn>
                  <a:cxn ang="0">
                    <a:pos x="81" y="176"/>
                  </a:cxn>
                  <a:cxn ang="0">
                    <a:pos x="71" y="171"/>
                  </a:cxn>
                  <a:cxn ang="0">
                    <a:pos x="63" y="167"/>
                  </a:cxn>
                  <a:cxn ang="0">
                    <a:pos x="58" y="164"/>
                  </a:cxn>
                </a:cxnLst>
                <a:rect l="0" t="0" r="r" b="b"/>
                <a:pathLst>
                  <a:path w="337" h="277">
                    <a:moveTo>
                      <a:pt x="58" y="164"/>
                    </a:moveTo>
                    <a:lnTo>
                      <a:pt x="55" y="162"/>
                    </a:lnTo>
                    <a:lnTo>
                      <a:pt x="45" y="157"/>
                    </a:lnTo>
                    <a:lnTo>
                      <a:pt x="32" y="148"/>
                    </a:lnTo>
                    <a:lnTo>
                      <a:pt x="18" y="136"/>
                    </a:lnTo>
                    <a:lnTo>
                      <a:pt x="7" y="121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9" y="61"/>
                    </a:lnTo>
                    <a:lnTo>
                      <a:pt x="25" y="41"/>
                    </a:lnTo>
                    <a:lnTo>
                      <a:pt x="45" y="23"/>
                    </a:lnTo>
                    <a:lnTo>
                      <a:pt x="65" y="12"/>
                    </a:lnTo>
                    <a:lnTo>
                      <a:pt x="87" y="4"/>
                    </a:lnTo>
                    <a:lnTo>
                      <a:pt x="111" y="0"/>
                    </a:lnTo>
                    <a:lnTo>
                      <a:pt x="136" y="0"/>
                    </a:lnTo>
                    <a:lnTo>
                      <a:pt x="161" y="5"/>
                    </a:lnTo>
                    <a:lnTo>
                      <a:pt x="187" y="14"/>
                    </a:lnTo>
                    <a:lnTo>
                      <a:pt x="214" y="26"/>
                    </a:lnTo>
                    <a:lnTo>
                      <a:pt x="241" y="41"/>
                    </a:lnTo>
                    <a:lnTo>
                      <a:pt x="267" y="57"/>
                    </a:lnTo>
                    <a:lnTo>
                      <a:pt x="291" y="75"/>
                    </a:lnTo>
                    <a:lnTo>
                      <a:pt x="311" y="98"/>
                    </a:lnTo>
                    <a:lnTo>
                      <a:pt x="326" y="123"/>
                    </a:lnTo>
                    <a:lnTo>
                      <a:pt x="335" y="151"/>
                    </a:lnTo>
                    <a:lnTo>
                      <a:pt x="337" y="182"/>
                    </a:lnTo>
                    <a:lnTo>
                      <a:pt x="334" y="214"/>
                    </a:lnTo>
                    <a:lnTo>
                      <a:pt x="330" y="238"/>
                    </a:lnTo>
                    <a:lnTo>
                      <a:pt x="326" y="256"/>
                    </a:lnTo>
                    <a:lnTo>
                      <a:pt x="320" y="269"/>
                    </a:lnTo>
                    <a:lnTo>
                      <a:pt x="312" y="276"/>
                    </a:lnTo>
                    <a:lnTo>
                      <a:pt x="301" y="277"/>
                    </a:lnTo>
                    <a:lnTo>
                      <a:pt x="289" y="273"/>
                    </a:lnTo>
                    <a:lnTo>
                      <a:pt x="274" y="265"/>
                    </a:lnTo>
                    <a:lnTo>
                      <a:pt x="265" y="260"/>
                    </a:lnTo>
                    <a:lnTo>
                      <a:pt x="252" y="253"/>
                    </a:lnTo>
                    <a:lnTo>
                      <a:pt x="239" y="247"/>
                    </a:lnTo>
                    <a:lnTo>
                      <a:pt x="224" y="239"/>
                    </a:lnTo>
                    <a:lnTo>
                      <a:pt x="208" y="232"/>
                    </a:lnTo>
                    <a:lnTo>
                      <a:pt x="191" y="224"/>
                    </a:lnTo>
                    <a:lnTo>
                      <a:pt x="174" y="216"/>
                    </a:lnTo>
                    <a:lnTo>
                      <a:pt x="156" y="209"/>
                    </a:lnTo>
                    <a:lnTo>
                      <a:pt x="139" y="201"/>
                    </a:lnTo>
                    <a:lnTo>
                      <a:pt x="123" y="194"/>
                    </a:lnTo>
                    <a:lnTo>
                      <a:pt x="108" y="187"/>
                    </a:lnTo>
                    <a:lnTo>
                      <a:pt x="93" y="181"/>
                    </a:lnTo>
                    <a:lnTo>
                      <a:pt x="81" y="176"/>
                    </a:lnTo>
                    <a:lnTo>
                      <a:pt x="71" y="171"/>
                    </a:lnTo>
                    <a:lnTo>
                      <a:pt x="63" y="167"/>
                    </a:lnTo>
                    <a:lnTo>
                      <a:pt x="58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37"/>
              <p:cNvSpPr>
                <a:spLocks/>
              </p:cNvSpPr>
              <p:nvPr/>
            </p:nvSpPr>
            <p:spPr bwMode="auto">
              <a:xfrm>
                <a:off x="4806" y="1882"/>
                <a:ext cx="164" cy="136"/>
              </a:xfrm>
              <a:custGeom>
                <a:avLst/>
                <a:gdLst/>
                <a:ahLst/>
                <a:cxnLst>
                  <a:cxn ang="0">
                    <a:pos x="10" y="61"/>
                  </a:cxn>
                  <a:cxn ang="0">
                    <a:pos x="26" y="40"/>
                  </a:cxn>
                  <a:cxn ang="0">
                    <a:pos x="44" y="24"/>
                  </a:cxn>
                  <a:cxn ang="0">
                    <a:pos x="65" y="11"/>
                  </a:cxn>
                  <a:cxn ang="0">
                    <a:pos x="87" y="4"/>
                  </a:cxn>
                  <a:cxn ang="0">
                    <a:pos x="110" y="0"/>
                  </a:cxn>
                  <a:cxn ang="0">
                    <a:pos x="133" y="1"/>
                  </a:cxn>
                  <a:cxn ang="0">
                    <a:pos x="158" y="5"/>
                  </a:cxn>
                  <a:cxn ang="0">
                    <a:pos x="183" y="14"/>
                  </a:cxn>
                  <a:cxn ang="0">
                    <a:pos x="210" y="25"/>
                  </a:cxn>
                  <a:cxn ang="0">
                    <a:pos x="235" y="39"/>
                  </a:cxn>
                  <a:cxn ang="0">
                    <a:pos x="261" y="55"/>
                  </a:cxn>
                  <a:cxn ang="0">
                    <a:pos x="284" y="75"/>
                  </a:cxn>
                  <a:cxn ang="0">
                    <a:pos x="303" y="95"/>
                  </a:cxn>
                  <a:cxn ang="0">
                    <a:pos x="318" y="121"/>
                  </a:cxn>
                  <a:cxn ang="0">
                    <a:pos x="326" y="147"/>
                  </a:cxn>
                  <a:cxn ang="0">
                    <a:pos x="329" y="178"/>
                  </a:cxn>
                  <a:cxn ang="0">
                    <a:pos x="326" y="208"/>
                  </a:cxn>
                  <a:cxn ang="0">
                    <a:pos x="323" y="231"/>
                  </a:cxn>
                  <a:cxn ang="0">
                    <a:pos x="318" y="250"/>
                  </a:cxn>
                  <a:cxn ang="0">
                    <a:pos x="311" y="261"/>
                  </a:cxn>
                  <a:cxn ang="0">
                    <a:pos x="303" y="268"/>
                  </a:cxn>
                  <a:cxn ang="0">
                    <a:pos x="294" y="270"/>
                  </a:cxn>
                  <a:cxn ang="0">
                    <a:pos x="281" y="267"/>
                  </a:cxn>
                  <a:cxn ang="0">
                    <a:pos x="266" y="259"/>
                  </a:cxn>
                  <a:cxn ang="0">
                    <a:pos x="257" y="253"/>
                  </a:cxn>
                  <a:cxn ang="0">
                    <a:pos x="246" y="247"/>
                  </a:cxn>
                  <a:cxn ang="0">
                    <a:pos x="233" y="240"/>
                  </a:cxn>
                  <a:cxn ang="0">
                    <a:pos x="218" y="234"/>
                  </a:cxn>
                  <a:cxn ang="0">
                    <a:pos x="203" y="227"/>
                  </a:cxn>
                  <a:cxn ang="0">
                    <a:pos x="187" y="219"/>
                  </a:cxn>
                  <a:cxn ang="0">
                    <a:pos x="170" y="212"/>
                  </a:cxn>
                  <a:cxn ang="0">
                    <a:pos x="154" y="204"/>
                  </a:cxn>
                  <a:cxn ang="0">
                    <a:pos x="136" y="197"/>
                  </a:cxn>
                  <a:cxn ang="0">
                    <a:pos x="121" y="189"/>
                  </a:cxn>
                  <a:cxn ang="0">
                    <a:pos x="106" y="183"/>
                  </a:cxn>
                  <a:cxn ang="0">
                    <a:pos x="93" y="176"/>
                  </a:cxn>
                  <a:cxn ang="0">
                    <a:pos x="80" y="170"/>
                  </a:cxn>
                  <a:cxn ang="0">
                    <a:pos x="71" y="166"/>
                  </a:cxn>
                  <a:cxn ang="0">
                    <a:pos x="63" y="162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7" y="159"/>
                  </a:cxn>
                  <a:cxn ang="0">
                    <a:pos x="52" y="156"/>
                  </a:cxn>
                  <a:cxn ang="0">
                    <a:pos x="43" y="151"/>
                  </a:cxn>
                  <a:cxn ang="0">
                    <a:pos x="30" y="143"/>
                  </a:cxn>
                  <a:cxn ang="0">
                    <a:pos x="18" y="131"/>
                  </a:cxn>
                  <a:cxn ang="0">
                    <a:pos x="6" y="117"/>
                  </a:cxn>
                  <a:cxn ang="0">
                    <a:pos x="0" y="101"/>
                  </a:cxn>
                  <a:cxn ang="0">
                    <a:pos x="0" y="82"/>
                  </a:cxn>
                  <a:cxn ang="0">
                    <a:pos x="10" y="61"/>
                  </a:cxn>
                </a:cxnLst>
                <a:rect l="0" t="0" r="r" b="b"/>
                <a:pathLst>
                  <a:path w="329" h="270">
                    <a:moveTo>
                      <a:pt x="10" y="61"/>
                    </a:moveTo>
                    <a:lnTo>
                      <a:pt x="26" y="40"/>
                    </a:lnTo>
                    <a:lnTo>
                      <a:pt x="44" y="24"/>
                    </a:lnTo>
                    <a:lnTo>
                      <a:pt x="65" y="11"/>
                    </a:lnTo>
                    <a:lnTo>
                      <a:pt x="87" y="4"/>
                    </a:lnTo>
                    <a:lnTo>
                      <a:pt x="110" y="0"/>
                    </a:lnTo>
                    <a:lnTo>
                      <a:pt x="133" y="1"/>
                    </a:lnTo>
                    <a:lnTo>
                      <a:pt x="158" y="5"/>
                    </a:lnTo>
                    <a:lnTo>
                      <a:pt x="183" y="14"/>
                    </a:lnTo>
                    <a:lnTo>
                      <a:pt x="210" y="25"/>
                    </a:lnTo>
                    <a:lnTo>
                      <a:pt x="235" y="39"/>
                    </a:lnTo>
                    <a:lnTo>
                      <a:pt x="261" y="55"/>
                    </a:lnTo>
                    <a:lnTo>
                      <a:pt x="284" y="75"/>
                    </a:lnTo>
                    <a:lnTo>
                      <a:pt x="303" y="95"/>
                    </a:lnTo>
                    <a:lnTo>
                      <a:pt x="318" y="121"/>
                    </a:lnTo>
                    <a:lnTo>
                      <a:pt x="326" y="147"/>
                    </a:lnTo>
                    <a:lnTo>
                      <a:pt x="329" y="178"/>
                    </a:lnTo>
                    <a:lnTo>
                      <a:pt x="326" y="208"/>
                    </a:lnTo>
                    <a:lnTo>
                      <a:pt x="323" y="231"/>
                    </a:lnTo>
                    <a:lnTo>
                      <a:pt x="318" y="250"/>
                    </a:lnTo>
                    <a:lnTo>
                      <a:pt x="311" y="261"/>
                    </a:lnTo>
                    <a:lnTo>
                      <a:pt x="303" y="268"/>
                    </a:lnTo>
                    <a:lnTo>
                      <a:pt x="294" y="270"/>
                    </a:lnTo>
                    <a:lnTo>
                      <a:pt x="281" y="267"/>
                    </a:lnTo>
                    <a:lnTo>
                      <a:pt x="266" y="259"/>
                    </a:lnTo>
                    <a:lnTo>
                      <a:pt x="257" y="253"/>
                    </a:lnTo>
                    <a:lnTo>
                      <a:pt x="246" y="247"/>
                    </a:lnTo>
                    <a:lnTo>
                      <a:pt x="233" y="240"/>
                    </a:lnTo>
                    <a:lnTo>
                      <a:pt x="218" y="234"/>
                    </a:lnTo>
                    <a:lnTo>
                      <a:pt x="203" y="227"/>
                    </a:lnTo>
                    <a:lnTo>
                      <a:pt x="187" y="219"/>
                    </a:lnTo>
                    <a:lnTo>
                      <a:pt x="170" y="212"/>
                    </a:lnTo>
                    <a:lnTo>
                      <a:pt x="154" y="204"/>
                    </a:lnTo>
                    <a:lnTo>
                      <a:pt x="136" y="197"/>
                    </a:lnTo>
                    <a:lnTo>
                      <a:pt x="121" y="189"/>
                    </a:lnTo>
                    <a:lnTo>
                      <a:pt x="106" y="183"/>
                    </a:lnTo>
                    <a:lnTo>
                      <a:pt x="93" y="176"/>
                    </a:lnTo>
                    <a:lnTo>
                      <a:pt x="80" y="170"/>
                    </a:lnTo>
                    <a:lnTo>
                      <a:pt x="71" y="166"/>
                    </a:lnTo>
                    <a:lnTo>
                      <a:pt x="63" y="162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7" y="159"/>
                    </a:lnTo>
                    <a:lnTo>
                      <a:pt x="52" y="156"/>
                    </a:lnTo>
                    <a:lnTo>
                      <a:pt x="43" y="151"/>
                    </a:lnTo>
                    <a:lnTo>
                      <a:pt x="30" y="143"/>
                    </a:lnTo>
                    <a:lnTo>
                      <a:pt x="18" y="131"/>
                    </a:lnTo>
                    <a:lnTo>
                      <a:pt x="6" y="117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10" y="61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38"/>
              <p:cNvSpPr>
                <a:spLocks/>
              </p:cNvSpPr>
              <p:nvPr/>
            </p:nvSpPr>
            <p:spPr bwMode="auto">
              <a:xfrm>
                <a:off x="4809" y="1885"/>
                <a:ext cx="159" cy="131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5" y="38"/>
                  </a:cxn>
                  <a:cxn ang="0">
                    <a:pos x="43" y="22"/>
                  </a:cxn>
                  <a:cxn ang="0">
                    <a:pos x="62" y="11"/>
                  </a:cxn>
                  <a:cxn ang="0">
                    <a:pos x="83" y="4"/>
                  </a:cxn>
                  <a:cxn ang="0">
                    <a:pos x="106" y="0"/>
                  </a:cxn>
                  <a:cxn ang="0">
                    <a:pos x="129" y="0"/>
                  </a:cxn>
                  <a:cxn ang="0">
                    <a:pos x="153" y="5"/>
                  </a:cxn>
                  <a:cxn ang="0">
                    <a:pos x="177" y="13"/>
                  </a:cxn>
                  <a:cxn ang="0">
                    <a:pos x="203" y="25"/>
                  </a:cxn>
                  <a:cxn ang="0">
                    <a:pos x="228" y="38"/>
                  </a:cxn>
                  <a:cxn ang="0">
                    <a:pos x="254" y="53"/>
                  </a:cxn>
                  <a:cxn ang="0">
                    <a:pos x="275" y="72"/>
                  </a:cxn>
                  <a:cxn ang="0">
                    <a:pos x="295" y="92"/>
                  </a:cxn>
                  <a:cxn ang="0">
                    <a:pos x="309" y="117"/>
                  </a:cxn>
                  <a:cxn ang="0">
                    <a:pos x="318" y="143"/>
                  </a:cxn>
                  <a:cxn ang="0">
                    <a:pos x="319" y="173"/>
                  </a:cxn>
                  <a:cxn ang="0">
                    <a:pos x="317" y="202"/>
                  </a:cxn>
                  <a:cxn ang="0">
                    <a:pos x="313" y="225"/>
                  </a:cxn>
                  <a:cxn ang="0">
                    <a:pos x="309" y="242"/>
                  </a:cxn>
                  <a:cxn ang="0">
                    <a:pos x="303" y="254"/>
                  </a:cxn>
                  <a:cxn ang="0">
                    <a:pos x="295" y="261"/>
                  </a:cxn>
                  <a:cxn ang="0">
                    <a:pos x="286" y="263"/>
                  </a:cxn>
                  <a:cxn ang="0">
                    <a:pos x="273" y="260"/>
                  </a:cxn>
                  <a:cxn ang="0">
                    <a:pos x="259" y="251"/>
                  </a:cxn>
                  <a:cxn ang="0">
                    <a:pos x="250" y="246"/>
                  </a:cxn>
                  <a:cxn ang="0">
                    <a:pos x="239" y="240"/>
                  </a:cxn>
                  <a:cxn ang="0">
                    <a:pos x="226" y="233"/>
                  </a:cxn>
                  <a:cxn ang="0">
                    <a:pos x="212" y="226"/>
                  </a:cxn>
                  <a:cxn ang="0">
                    <a:pos x="197" y="219"/>
                  </a:cxn>
                  <a:cxn ang="0">
                    <a:pos x="181" y="212"/>
                  </a:cxn>
                  <a:cxn ang="0">
                    <a:pos x="165" y="204"/>
                  </a:cxn>
                  <a:cxn ang="0">
                    <a:pos x="149" y="197"/>
                  </a:cxn>
                  <a:cxn ang="0">
                    <a:pos x="133" y="189"/>
                  </a:cxn>
                  <a:cxn ang="0">
                    <a:pos x="118" y="182"/>
                  </a:cxn>
                  <a:cxn ang="0">
                    <a:pos x="103" y="177"/>
                  </a:cxn>
                  <a:cxn ang="0">
                    <a:pos x="90" y="170"/>
                  </a:cxn>
                  <a:cxn ang="0">
                    <a:pos x="78" y="165"/>
                  </a:cxn>
                  <a:cxn ang="0">
                    <a:pos x="69" y="160"/>
                  </a:cxn>
                  <a:cxn ang="0">
                    <a:pos x="61" y="156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5" y="154"/>
                  </a:cxn>
                  <a:cxn ang="0">
                    <a:pos x="55" y="154"/>
                  </a:cxn>
                  <a:cxn ang="0">
                    <a:pos x="51" y="151"/>
                  </a:cxn>
                  <a:cxn ang="0">
                    <a:pos x="42" y="145"/>
                  </a:cxn>
                  <a:cxn ang="0">
                    <a:pos x="29" y="137"/>
                  </a:cxn>
                  <a:cxn ang="0">
                    <a:pos x="17" y="126"/>
                  </a:cxn>
                  <a:cxn ang="0">
                    <a:pos x="6" y="113"/>
                  </a:cxn>
                  <a:cxn ang="0">
                    <a:pos x="0" y="97"/>
                  </a:cxn>
                  <a:cxn ang="0">
                    <a:pos x="0" y="79"/>
                  </a:cxn>
                  <a:cxn ang="0">
                    <a:pos x="9" y="58"/>
                  </a:cxn>
                </a:cxnLst>
                <a:rect l="0" t="0" r="r" b="b"/>
                <a:pathLst>
                  <a:path w="319" h="263">
                    <a:moveTo>
                      <a:pt x="9" y="58"/>
                    </a:moveTo>
                    <a:lnTo>
                      <a:pt x="25" y="38"/>
                    </a:lnTo>
                    <a:lnTo>
                      <a:pt x="43" y="22"/>
                    </a:lnTo>
                    <a:lnTo>
                      <a:pt x="62" y="11"/>
                    </a:lnTo>
                    <a:lnTo>
                      <a:pt x="83" y="4"/>
                    </a:lnTo>
                    <a:lnTo>
                      <a:pt x="106" y="0"/>
                    </a:lnTo>
                    <a:lnTo>
                      <a:pt x="129" y="0"/>
                    </a:lnTo>
                    <a:lnTo>
                      <a:pt x="153" y="5"/>
                    </a:lnTo>
                    <a:lnTo>
                      <a:pt x="177" y="13"/>
                    </a:lnTo>
                    <a:lnTo>
                      <a:pt x="203" y="25"/>
                    </a:lnTo>
                    <a:lnTo>
                      <a:pt x="228" y="38"/>
                    </a:lnTo>
                    <a:lnTo>
                      <a:pt x="254" y="53"/>
                    </a:lnTo>
                    <a:lnTo>
                      <a:pt x="275" y="72"/>
                    </a:lnTo>
                    <a:lnTo>
                      <a:pt x="295" y="92"/>
                    </a:lnTo>
                    <a:lnTo>
                      <a:pt x="309" y="117"/>
                    </a:lnTo>
                    <a:lnTo>
                      <a:pt x="318" y="143"/>
                    </a:lnTo>
                    <a:lnTo>
                      <a:pt x="319" y="173"/>
                    </a:lnTo>
                    <a:lnTo>
                      <a:pt x="317" y="202"/>
                    </a:lnTo>
                    <a:lnTo>
                      <a:pt x="313" y="225"/>
                    </a:lnTo>
                    <a:lnTo>
                      <a:pt x="309" y="242"/>
                    </a:lnTo>
                    <a:lnTo>
                      <a:pt x="303" y="254"/>
                    </a:lnTo>
                    <a:lnTo>
                      <a:pt x="295" y="261"/>
                    </a:lnTo>
                    <a:lnTo>
                      <a:pt x="286" y="263"/>
                    </a:lnTo>
                    <a:lnTo>
                      <a:pt x="273" y="260"/>
                    </a:lnTo>
                    <a:lnTo>
                      <a:pt x="259" y="251"/>
                    </a:lnTo>
                    <a:lnTo>
                      <a:pt x="250" y="246"/>
                    </a:lnTo>
                    <a:lnTo>
                      <a:pt x="239" y="240"/>
                    </a:lnTo>
                    <a:lnTo>
                      <a:pt x="226" y="233"/>
                    </a:lnTo>
                    <a:lnTo>
                      <a:pt x="212" y="226"/>
                    </a:lnTo>
                    <a:lnTo>
                      <a:pt x="197" y="219"/>
                    </a:lnTo>
                    <a:lnTo>
                      <a:pt x="181" y="212"/>
                    </a:lnTo>
                    <a:lnTo>
                      <a:pt x="165" y="204"/>
                    </a:lnTo>
                    <a:lnTo>
                      <a:pt x="149" y="197"/>
                    </a:lnTo>
                    <a:lnTo>
                      <a:pt x="133" y="189"/>
                    </a:lnTo>
                    <a:lnTo>
                      <a:pt x="118" y="182"/>
                    </a:lnTo>
                    <a:lnTo>
                      <a:pt x="103" y="177"/>
                    </a:lnTo>
                    <a:lnTo>
                      <a:pt x="90" y="170"/>
                    </a:lnTo>
                    <a:lnTo>
                      <a:pt x="78" y="165"/>
                    </a:lnTo>
                    <a:lnTo>
                      <a:pt x="69" y="160"/>
                    </a:lnTo>
                    <a:lnTo>
                      <a:pt x="61" y="156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1" y="151"/>
                    </a:lnTo>
                    <a:lnTo>
                      <a:pt x="42" y="145"/>
                    </a:lnTo>
                    <a:lnTo>
                      <a:pt x="29" y="137"/>
                    </a:lnTo>
                    <a:lnTo>
                      <a:pt x="17" y="126"/>
                    </a:lnTo>
                    <a:lnTo>
                      <a:pt x="6" y="113"/>
                    </a:lnTo>
                    <a:lnTo>
                      <a:pt x="0" y="97"/>
                    </a:lnTo>
                    <a:lnTo>
                      <a:pt x="0" y="79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39"/>
              <p:cNvSpPr>
                <a:spLocks/>
              </p:cNvSpPr>
              <p:nvPr/>
            </p:nvSpPr>
            <p:spPr bwMode="auto">
              <a:xfrm>
                <a:off x="4812" y="1888"/>
                <a:ext cx="154" cy="128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4" y="38"/>
                  </a:cxn>
                  <a:cxn ang="0">
                    <a:pos x="42" y="23"/>
                  </a:cxn>
                  <a:cxn ang="0">
                    <a:pos x="60" y="12"/>
                  </a:cxn>
                  <a:cxn ang="0">
                    <a:pos x="81" y="4"/>
                  </a:cxn>
                  <a:cxn ang="0">
                    <a:pos x="101" y="0"/>
                  </a:cxn>
                  <a:cxn ang="0">
                    <a:pos x="124" y="0"/>
                  </a:cxn>
                  <a:cxn ang="0">
                    <a:pos x="147" y="5"/>
                  </a:cxn>
                  <a:cxn ang="0">
                    <a:pos x="172" y="13"/>
                  </a:cxn>
                  <a:cxn ang="0">
                    <a:pos x="196" y="23"/>
                  </a:cxn>
                  <a:cxn ang="0">
                    <a:pos x="221" y="37"/>
                  </a:cxn>
                  <a:cxn ang="0">
                    <a:pos x="245" y="52"/>
                  </a:cxn>
                  <a:cxn ang="0">
                    <a:pos x="266" y="69"/>
                  </a:cxn>
                  <a:cxn ang="0">
                    <a:pos x="285" y="90"/>
                  </a:cxn>
                  <a:cxn ang="0">
                    <a:pos x="298" y="113"/>
                  </a:cxn>
                  <a:cxn ang="0">
                    <a:pos x="308" y="140"/>
                  </a:cxn>
                  <a:cxn ang="0">
                    <a:pos x="309" y="168"/>
                  </a:cxn>
                  <a:cxn ang="0">
                    <a:pos x="306" y="196"/>
                  </a:cxn>
                  <a:cxn ang="0">
                    <a:pos x="303" y="219"/>
                  </a:cxn>
                  <a:cxn ang="0">
                    <a:pos x="298" y="236"/>
                  </a:cxn>
                  <a:cxn ang="0">
                    <a:pos x="293" y="248"/>
                  </a:cxn>
                  <a:cxn ang="0">
                    <a:pos x="286" y="254"/>
                  </a:cxn>
                  <a:cxn ang="0">
                    <a:pos x="275" y="256"/>
                  </a:cxn>
                  <a:cxn ang="0">
                    <a:pos x="264" y="253"/>
                  </a:cxn>
                  <a:cxn ang="0">
                    <a:pos x="250" y="244"/>
                  </a:cxn>
                  <a:cxn ang="0">
                    <a:pos x="241" y="240"/>
                  </a:cxn>
                  <a:cxn ang="0">
                    <a:pos x="230" y="234"/>
                  </a:cxn>
                  <a:cxn ang="0">
                    <a:pos x="219" y="227"/>
                  </a:cxn>
                  <a:cxn ang="0">
                    <a:pos x="205" y="220"/>
                  </a:cxn>
                  <a:cxn ang="0">
                    <a:pos x="190" y="213"/>
                  </a:cxn>
                  <a:cxn ang="0">
                    <a:pos x="175" y="206"/>
                  </a:cxn>
                  <a:cxn ang="0">
                    <a:pos x="159" y="200"/>
                  </a:cxn>
                  <a:cxn ang="0">
                    <a:pos x="144" y="191"/>
                  </a:cxn>
                  <a:cxn ang="0">
                    <a:pos x="128" y="185"/>
                  </a:cxn>
                  <a:cxn ang="0">
                    <a:pos x="114" y="178"/>
                  </a:cxn>
                  <a:cxn ang="0">
                    <a:pos x="99" y="172"/>
                  </a:cxn>
                  <a:cxn ang="0">
                    <a:pos x="86" y="166"/>
                  </a:cxn>
                  <a:cxn ang="0">
                    <a:pos x="76" y="160"/>
                  </a:cxn>
                  <a:cxn ang="0">
                    <a:pos x="66" y="156"/>
                  </a:cxn>
                  <a:cxn ang="0">
                    <a:pos x="59" y="152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3" y="149"/>
                  </a:cxn>
                  <a:cxn ang="0">
                    <a:pos x="53" y="148"/>
                  </a:cxn>
                  <a:cxn ang="0">
                    <a:pos x="48" y="145"/>
                  </a:cxn>
                  <a:cxn ang="0">
                    <a:pos x="39" y="141"/>
                  </a:cxn>
                  <a:cxn ang="0">
                    <a:pos x="28" y="134"/>
                  </a:cxn>
                  <a:cxn ang="0">
                    <a:pos x="16" y="124"/>
                  </a:cxn>
                  <a:cxn ang="0">
                    <a:pos x="6" y="111"/>
                  </a:cxn>
                  <a:cxn ang="0">
                    <a:pos x="0" y="95"/>
                  </a:cxn>
                  <a:cxn ang="0">
                    <a:pos x="0" y="77"/>
                  </a:cxn>
                  <a:cxn ang="0">
                    <a:pos x="9" y="58"/>
                  </a:cxn>
                </a:cxnLst>
                <a:rect l="0" t="0" r="r" b="b"/>
                <a:pathLst>
                  <a:path w="309" h="256">
                    <a:moveTo>
                      <a:pt x="9" y="58"/>
                    </a:moveTo>
                    <a:lnTo>
                      <a:pt x="24" y="38"/>
                    </a:lnTo>
                    <a:lnTo>
                      <a:pt x="42" y="23"/>
                    </a:lnTo>
                    <a:lnTo>
                      <a:pt x="60" y="12"/>
                    </a:lnTo>
                    <a:lnTo>
                      <a:pt x="81" y="4"/>
                    </a:lnTo>
                    <a:lnTo>
                      <a:pt x="101" y="0"/>
                    </a:lnTo>
                    <a:lnTo>
                      <a:pt x="124" y="0"/>
                    </a:lnTo>
                    <a:lnTo>
                      <a:pt x="147" y="5"/>
                    </a:lnTo>
                    <a:lnTo>
                      <a:pt x="172" y="13"/>
                    </a:lnTo>
                    <a:lnTo>
                      <a:pt x="196" y="23"/>
                    </a:lnTo>
                    <a:lnTo>
                      <a:pt x="221" y="37"/>
                    </a:lnTo>
                    <a:lnTo>
                      <a:pt x="245" y="52"/>
                    </a:lnTo>
                    <a:lnTo>
                      <a:pt x="266" y="69"/>
                    </a:lnTo>
                    <a:lnTo>
                      <a:pt x="285" y="90"/>
                    </a:lnTo>
                    <a:lnTo>
                      <a:pt x="298" y="113"/>
                    </a:lnTo>
                    <a:lnTo>
                      <a:pt x="308" y="140"/>
                    </a:lnTo>
                    <a:lnTo>
                      <a:pt x="309" y="168"/>
                    </a:lnTo>
                    <a:lnTo>
                      <a:pt x="306" y="196"/>
                    </a:lnTo>
                    <a:lnTo>
                      <a:pt x="303" y="219"/>
                    </a:lnTo>
                    <a:lnTo>
                      <a:pt x="298" y="236"/>
                    </a:lnTo>
                    <a:lnTo>
                      <a:pt x="293" y="248"/>
                    </a:lnTo>
                    <a:lnTo>
                      <a:pt x="286" y="254"/>
                    </a:lnTo>
                    <a:lnTo>
                      <a:pt x="275" y="256"/>
                    </a:lnTo>
                    <a:lnTo>
                      <a:pt x="264" y="253"/>
                    </a:lnTo>
                    <a:lnTo>
                      <a:pt x="250" y="244"/>
                    </a:lnTo>
                    <a:lnTo>
                      <a:pt x="241" y="240"/>
                    </a:lnTo>
                    <a:lnTo>
                      <a:pt x="230" y="234"/>
                    </a:lnTo>
                    <a:lnTo>
                      <a:pt x="219" y="227"/>
                    </a:lnTo>
                    <a:lnTo>
                      <a:pt x="205" y="220"/>
                    </a:lnTo>
                    <a:lnTo>
                      <a:pt x="190" y="213"/>
                    </a:lnTo>
                    <a:lnTo>
                      <a:pt x="175" y="206"/>
                    </a:lnTo>
                    <a:lnTo>
                      <a:pt x="159" y="200"/>
                    </a:lnTo>
                    <a:lnTo>
                      <a:pt x="144" y="191"/>
                    </a:lnTo>
                    <a:lnTo>
                      <a:pt x="128" y="185"/>
                    </a:lnTo>
                    <a:lnTo>
                      <a:pt x="114" y="178"/>
                    </a:lnTo>
                    <a:lnTo>
                      <a:pt x="99" y="172"/>
                    </a:lnTo>
                    <a:lnTo>
                      <a:pt x="86" y="166"/>
                    </a:lnTo>
                    <a:lnTo>
                      <a:pt x="76" y="160"/>
                    </a:lnTo>
                    <a:lnTo>
                      <a:pt x="66" y="156"/>
                    </a:lnTo>
                    <a:lnTo>
                      <a:pt x="59" y="152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3" y="149"/>
                    </a:lnTo>
                    <a:lnTo>
                      <a:pt x="53" y="148"/>
                    </a:lnTo>
                    <a:lnTo>
                      <a:pt x="48" y="145"/>
                    </a:lnTo>
                    <a:lnTo>
                      <a:pt x="39" y="141"/>
                    </a:lnTo>
                    <a:lnTo>
                      <a:pt x="28" y="134"/>
                    </a:lnTo>
                    <a:lnTo>
                      <a:pt x="16" y="124"/>
                    </a:lnTo>
                    <a:lnTo>
                      <a:pt x="6" y="111"/>
                    </a:lnTo>
                    <a:lnTo>
                      <a:pt x="0" y="95"/>
                    </a:lnTo>
                    <a:lnTo>
                      <a:pt x="0" y="77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40"/>
              <p:cNvSpPr>
                <a:spLocks/>
              </p:cNvSpPr>
              <p:nvPr/>
            </p:nvSpPr>
            <p:spPr bwMode="auto">
              <a:xfrm>
                <a:off x="4815" y="1890"/>
                <a:ext cx="150" cy="124"/>
              </a:xfrm>
              <a:custGeom>
                <a:avLst/>
                <a:gdLst/>
                <a:ahLst/>
                <a:cxnLst>
                  <a:cxn ang="0">
                    <a:pos x="9" y="55"/>
                  </a:cxn>
                  <a:cxn ang="0">
                    <a:pos x="24" y="37"/>
                  </a:cxn>
                  <a:cxn ang="0">
                    <a:pos x="40" y="22"/>
                  </a:cxn>
                  <a:cxn ang="0">
                    <a:pos x="59" y="10"/>
                  </a:cxn>
                  <a:cxn ang="0">
                    <a:pos x="78" y="3"/>
                  </a:cxn>
                  <a:cxn ang="0">
                    <a:pos x="99" y="0"/>
                  </a:cxn>
                  <a:cxn ang="0">
                    <a:pos x="121" y="1"/>
                  </a:cxn>
                  <a:cxn ang="0">
                    <a:pos x="144" y="4"/>
                  </a:cxn>
                  <a:cxn ang="0">
                    <a:pos x="167" y="12"/>
                  </a:cxn>
                  <a:cxn ang="0">
                    <a:pos x="191" y="23"/>
                  </a:cxn>
                  <a:cxn ang="0">
                    <a:pos x="214" y="35"/>
                  </a:cxn>
                  <a:cxn ang="0">
                    <a:pos x="237" y="50"/>
                  </a:cxn>
                  <a:cxn ang="0">
                    <a:pos x="259" y="68"/>
                  </a:cxn>
                  <a:cxn ang="0">
                    <a:pos x="276" y="87"/>
                  </a:cxn>
                  <a:cxn ang="0">
                    <a:pos x="290" y="110"/>
                  </a:cxn>
                  <a:cxn ang="0">
                    <a:pos x="298" y="134"/>
                  </a:cxn>
                  <a:cxn ang="0">
                    <a:pos x="299" y="163"/>
                  </a:cxn>
                  <a:cxn ang="0">
                    <a:pos x="297" y="190"/>
                  </a:cxn>
                  <a:cxn ang="0">
                    <a:pos x="293" y="212"/>
                  </a:cxn>
                  <a:cxn ang="0">
                    <a:pos x="289" y="228"/>
                  </a:cxn>
                  <a:cxn ang="0">
                    <a:pos x="283" y="239"/>
                  </a:cxn>
                  <a:cxn ang="0">
                    <a:pos x="276" y="246"/>
                  </a:cxn>
                  <a:cxn ang="0">
                    <a:pos x="267" y="247"/>
                  </a:cxn>
                  <a:cxn ang="0">
                    <a:pos x="257" y="244"/>
                  </a:cxn>
                  <a:cxn ang="0">
                    <a:pos x="243" y="237"/>
                  </a:cxn>
                  <a:cxn ang="0">
                    <a:pos x="235" y="232"/>
                  </a:cxn>
                  <a:cxn ang="0">
                    <a:pos x="224" y="227"/>
                  </a:cxn>
                  <a:cxn ang="0">
                    <a:pos x="213" y="220"/>
                  </a:cxn>
                  <a:cxn ang="0">
                    <a:pos x="199" y="213"/>
                  </a:cxn>
                  <a:cxn ang="0">
                    <a:pos x="185" y="206"/>
                  </a:cxn>
                  <a:cxn ang="0">
                    <a:pos x="170" y="199"/>
                  </a:cxn>
                  <a:cxn ang="0">
                    <a:pos x="155" y="192"/>
                  </a:cxn>
                  <a:cxn ang="0">
                    <a:pos x="140" y="185"/>
                  </a:cxn>
                  <a:cxn ang="0">
                    <a:pos x="125" y="178"/>
                  </a:cxn>
                  <a:cxn ang="0">
                    <a:pos x="110" y="171"/>
                  </a:cxn>
                  <a:cxn ang="0">
                    <a:pos x="98" y="164"/>
                  </a:cxn>
                  <a:cxn ang="0">
                    <a:pos x="85" y="159"/>
                  </a:cxn>
                  <a:cxn ang="0">
                    <a:pos x="74" y="154"/>
                  </a:cxn>
                  <a:cxn ang="0">
                    <a:pos x="64" y="149"/>
                  </a:cxn>
                  <a:cxn ang="0">
                    <a:pos x="57" y="145"/>
                  </a:cxn>
                  <a:cxn ang="0">
                    <a:pos x="53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48" y="140"/>
                  </a:cxn>
                  <a:cxn ang="0">
                    <a:pos x="39" y="136"/>
                  </a:cxn>
                  <a:cxn ang="0">
                    <a:pos x="27" y="128"/>
                  </a:cxn>
                  <a:cxn ang="0">
                    <a:pos x="16" y="118"/>
                  </a:cxn>
                  <a:cxn ang="0">
                    <a:pos x="7" y="106"/>
                  </a:cxn>
                  <a:cxn ang="0">
                    <a:pos x="0" y="91"/>
                  </a:cxn>
                  <a:cxn ang="0">
                    <a:pos x="1" y="75"/>
                  </a:cxn>
                  <a:cxn ang="0">
                    <a:pos x="9" y="55"/>
                  </a:cxn>
                </a:cxnLst>
                <a:rect l="0" t="0" r="r" b="b"/>
                <a:pathLst>
                  <a:path w="299" h="247">
                    <a:moveTo>
                      <a:pt x="9" y="55"/>
                    </a:moveTo>
                    <a:lnTo>
                      <a:pt x="24" y="37"/>
                    </a:lnTo>
                    <a:lnTo>
                      <a:pt x="40" y="22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99" y="0"/>
                    </a:lnTo>
                    <a:lnTo>
                      <a:pt x="121" y="1"/>
                    </a:lnTo>
                    <a:lnTo>
                      <a:pt x="144" y="4"/>
                    </a:lnTo>
                    <a:lnTo>
                      <a:pt x="167" y="12"/>
                    </a:lnTo>
                    <a:lnTo>
                      <a:pt x="191" y="23"/>
                    </a:lnTo>
                    <a:lnTo>
                      <a:pt x="214" y="35"/>
                    </a:lnTo>
                    <a:lnTo>
                      <a:pt x="237" y="50"/>
                    </a:lnTo>
                    <a:lnTo>
                      <a:pt x="259" y="68"/>
                    </a:lnTo>
                    <a:lnTo>
                      <a:pt x="276" y="87"/>
                    </a:lnTo>
                    <a:lnTo>
                      <a:pt x="290" y="110"/>
                    </a:lnTo>
                    <a:lnTo>
                      <a:pt x="298" y="134"/>
                    </a:lnTo>
                    <a:lnTo>
                      <a:pt x="299" y="163"/>
                    </a:lnTo>
                    <a:lnTo>
                      <a:pt x="297" y="190"/>
                    </a:lnTo>
                    <a:lnTo>
                      <a:pt x="293" y="212"/>
                    </a:lnTo>
                    <a:lnTo>
                      <a:pt x="289" y="228"/>
                    </a:lnTo>
                    <a:lnTo>
                      <a:pt x="283" y="239"/>
                    </a:lnTo>
                    <a:lnTo>
                      <a:pt x="276" y="246"/>
                    </a:lnTo>
                    <a:lnTo>
                      <a:pt x="267" y="247"/>
                    </a:lnTo>
                    <a:lnTo>
                      <a:pt x="257" y="244"/>
                    </a:lnTo>
                    <a:lnTo>
                      <a:pt x="243" y="237"/>
                    </a:lnTo>
                    <a:lnTo>
                      <a:pt x="235" y="232"/>
                    </a:lnTo>
                    <a:lnTo>
                      <a:pt x="224" y="227"/>
                    </a:lnTo>
                    <a:lnTo>
                      <a:pt x="213" y="220"/>
                    </a:lnTo>
                    <a:lnTo>
                      <a:pt x="199" y="213"/>
                    </a:lnTo>
                    <a:lnTo>
                      <a:pt x="185" y="206"/>
                    </a:lnTo>
                    <a:lnTo>
                      <a:pt x="170" y="199"/>
                    </a:lnTo>
                    <a:lnTo>
                      <a:pt x="155" y="192"/>
                    </a:lnTo>
                    <a:lnTo>
                      <a:pt x="140" y="185"/>
                    </a:lnTo>
                    <a:lnTo>
                      <a:pt x="125" y="178"/>
                    </a:lnTo>
                    <a:lnTo>
                      <a:pt x="110" y="171"/>
                    </a:lnTo>
                    <a:lnTo>
                      <a:pt x="98" y="164"/>
                    </a:lnTo>
                    <a:lnTo>
                      <a:pt x="85" y="159"/>
                    </a:lnTo>
                    <a:lnTo>
                      <a:pt x="74" y="154"/>
                    </a:lnTo>
                    <a:lnTo>
                      <a:pt x="64" y="149"/>
                    </a:lnTo>
                    <a:lnTo>
                      <a:pt x="57" y="145"/>
                    </a:lnTo>
                    <a:lnTo>
                      <a:pt x="53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48" y="140"/>
                    </a:lnTo>
                    <a:lnTo>
                      <a:pt x="39" y="136"/>
                    </a:lnTo>
                    <a:lnTo>
                      <a:pt x="27" y="128"/>
                    </a:lnTo>
                    <a:lnTo>
                      <a:pt x="16" y="118"/>
                    </a:lnTo>
                    <a:lnTo>
                      <a:pt x="7" y="106"/>
                    </a:lnTo>
                    <a:lnTo>
                      <a:pt x="0" y="91"/>
                    </a:lnTo>
                    <a:lnTo>
                      <a:pt x="1" y="75"/>
                    </a:lnTo>
                    <a:lnTo>
                      <a:pt x="9" y="55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41"/>
              <p:cNvSpPr>
                <a:spLocks/>
              </p:cNvSpPr>
              <p:nvPr/>
            </p:nvSpPr>
            <p:spPr bwMode="auto">
              <a:xfrm>
                <a:off x="4818" y="1890"/>
                <a:ext cx="145" cy="120"/>
              </a:xfrm>
              <a:custGeom>
                <a:avLst/>
                <a:gdLst/>
                <a:ahLst/>
                <a:cxnLst>
                  <a:cxn ang="0">
                    <a:pos x="8" y="53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5" y="2"/>
                  </a:cxn>
                  <a:cxn ang="0">
                    <a:pos x="95" y="0"/>
                  </a:cxn>
                  <a:cxn ang="0">
                    <a:pos x="116" y="0"/>
                  </a:cxn>
                  <a:cxn ang="0">
                    <a:pos x="138" y="4"/>
                  </a:cxn>
                  <a:cxn ang="0">
                    <a:pos x="160" y="11"/>
                  </a:cxn>
                  <a:cxn ang="0">
                    <a:pos x="183" y="22"/>
                  </a:cxn>
                  <a:cxn ang="0">
                    <a:pos x="206" y="34"/>
                  </a:cxn>
                  <a:cxn ang="0">
                    <a:pos x="228" y="48"/>
                  </a:cxn>
                  <a:cxn ang="0">
                    <a:pos x="248" y="65"/>
                  </a:cxn>
                  <a:cxn ang="0">
                    <a:pos x="266" y="84"/>
                  </a:cxn>
                  <a:cxn ang="0">
                    <a:pos x="280" y="106"/>
                  </a:cxn>
                  <a:cxn ang="0">
                    <a:pos x="286" y="130"/>
                  </a:cxn>
                  <a:cxn ang="0">
                    <a:pos x="289" y="158"/>
                  </a:cxn>
                  <a:cxn ang="0">
                    <a:pos x="286" y="184"/>
                  </a:cxn>
                  <a:cxn ang="0">
                    <a:pos x="283" y="205"/>
                  </a:cxn>
                  <a:cxn ang="0">
                    <a:pos x="278" y="221"/>
                  </a:cxn>
                  <a:cxn ang="0">
                    <a:pos x="274" y="231"/>
                  </a:cxn>
                  <a:cxn ang="0">
                    <a:pos x="266" y="238"/>
                  </a:cxn>
                  <a:cxn ang="0">
                    <a:pos x="258" y="239"/>
                  </a:cxn>
                  <a:cxn ang="0">
                    <a:pos x="246" y="236"/>
                  </a:cxn>
                  <a:cxn ang="0">
                    <a:pos x="234" y="229"/>
                  </a:cxn>
                  <a:cxn ang="0">
                    <a:pos x="216" y="219"/>
                  </a:cxn>
                  <a:cxn ang="0">
                    <a:pos x="192" y="206"/>
                  </a:cxn>
                  <a:cxn ang="0">
                    <a:pos x="164" y="192"/>
                  </a:cxn>
                  <a:cxn ang="0">
                    <a:pos x="136" y="178"/>
                  </a:cxn>
                  <a:cxn ang="0">
                    <a:pos x="107" y="166"/>
                  </a:cxn>
                  <a:cxn ang="0">
                    <a:pos x="81" y="153"/>
                  </a:cxn>
                  <a:cxn ang="0">
                    <a:pos x="62" y="144"/>
                  </a:cxn>
                  <a:cxn ang="0">
                    <a:pos x="50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6" y="134"/>
                  </a:cxn>
                  <a:cxn ang="0">
                    <a:pos x="37" y="131"/>
                  </a:cxn>
                  <a:cxn ang="0">
                    <a:pos x="26" y="124"/>
                  </a:cxn>
                  <a:cxn ang="0">
                    <a:pos x="15" y="114"/>
                  </a:cxn>
                  <a:cxn ang="0">
                    <a:pos x="5" y="102"/>
                  </a:cxn>
                  <a:cxn ang="0">
                    <a:pos x="0" y="88"/>
                  </a:cxn>
                  <a:cxn ang="0">
                    <a:pos x="0" y="71"/>
                  </a:cxn>
                  <a:cxn ang="0">
                    <a:pos x="8" y="53"/>
                  </a:cxn>
                </a:cxnLst>
                <a:rect l="0" t="0" r="r" b="b"/>
                <a:pathLst>
                  <a:path w="289" h="239">
                    <a:moveTo>
                      <a:pt x="8" y="53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5" y="2"/>
                    </a:lnTo>
                    <a:lnTo>
                      <a:pt x="95" y="0"/>
                    </a:lnTo>
                    <a:lnTo>
                      <a:pt x="116" y="0"/>
                    </a:lnTo>
                    <a:lnTo>
                      <a:pt x="138" y="4"/>
                    </a:lnTo>
                    <a:lnTo>
                      <a:pt x="160" y="11"/>
                    </a:lnTo>
                    <a:lnTo>
                      <a:pt x="183" y="22"/>
                    </a:lnTo>
                    <a:lnTo>
                      <a:pt x="206" y="34"/>
                    </a:lnTo>
                    <a:lnTo>
                      <a:pt x="228" y="48"/>
                    </a:lnTo>
                    <a:lnTo>
                      <a:pt x="248" y="65"/>
                    </a:lnTo>
                    <a:lnTo>
                      <a:pt x="266" y="84"/>
                    </a:lnTo>
                    <a:lnTo>
                      <a:pt x="280" y="106"/>
                    </a:lnTo>
                    <a:lnTo>
                      <a:pt x="286" y="130"/>
                    </a:lnTo>
                    <a:lnTo>
                      <a:pt x="289" y="158"/>
                    </a:lnTo>
                    <a:lnTo>
                      <a:pt x="286" y="184"/>
                    </a:lnTo>
                    <a:lnTo>
                      <a:pt x="283" y="205"/>
                    </a:lnTo>
                    <a:lnTo>
                      <a:pt x="278" y="221"/>
                    </a:lnTo>
                    <a:lnTo>
                      <a:pt x="274" y="231"/>
                    </a:lnTo>
                    <a:lnTo>
                      <a:pt x="266" y="238"/>
                    </a:lnTo>
                    <a:lnTo>
                      <a:pt x="258" y="239"/>
                    </a:lnTo>
                    <a:lnTo>
                      <a:pt x="246" y="236"/>
                    </a:lnTo>
                    <a:lnTo>
                      <a:pt x="234" y="229"/>
                    </a:lnTo>
                    <a:lnTo>
                      <a:pt x="216" y="219"/>
                    </a:lnTo>
                    <a:lnTo>
                      <a:pt x="192" y="206"/>
                    </a:lnTo>
                    <a:lnTo>
                      <a:pt x="164" y="192"/>
                    </a:lnTo>
                    <a:lnTo>
                      <a:pt x="136" y="178"/>
                    </a:lnTo>
                    <a:lnTo>
                      <a:pt x="107" y="166"/>
                    </a:lnTo>
                    <a:lnTo>
                      <a:pt x="81" y="153"/>
                    </a:lnTo>
                    <a:lnTo>
                      <a:pt x="62" y="144"/>
                    </a:lnTo>
                    <a:lnTo>
                      <a:pt x="50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6" y="134"/>
                    </a:lnTo>
                    <a:lnTo>
                      <a:pt x="37" y="131"/>
                    </a:lnTo>
                    <a:lnTo>
                      <a:pt x="26" y="124"/>
                    </a:lnTo>
                    <a:lnTo>
                      <a:pt x="15" y="114"/>
                    </a:lnTo>
                    <a:lnTo>
                      <a:pt x="5" y="102"/>
                    </a:lnTo>
                    <a:lnTo>
                      <a:pt x="0" y="88"/>
                    </a:lnTo>
                    <a:lnTo>
                      <a:pt x="0" y="71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42"/>
              <p:cNvSpPr>
                <a:spLocks/>
              </p:cNvSpPr>
              <p:nvPr/>
            </p:nvSpPr>
            <p:spPr bwMode="auto">
              <a:xfrm>
                <a:off x="4821" y="1892"/>
                <a:ext cx="140" cy="116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4" y="2"/>
                  </a:cxn>
                  <a:cxn ang="0">
                    <a:pos x="93" y="0"/>
                  </a:cxn>
                  <a:cxn ang="0">
                    <a:pos x="113" y="0"/>
                  </a:cxn>
                  <a:cxn ang="0">
                    <a:pos x="134" y="5"/>
                  </a:cxn>
                  <a:cxn ang="0">
                    <a:pos x="156" y="12"/>
                  </a:cxn>
                  <a:cxn ang="0">
                    <a:pos x="178" y="22"/>
                  </a:cxn>
                  <a:cxn ang="0">
                    <a:pos x="201" y="34"/>
                  </a:cxn>
                  <a:cxn ang="0">
                    <a:pos x="222" y="47"/>
                  </a:cxn>
                  <a:cxn ang="0">
                    <a:pos x="241" y="64"/>
                  </a:cxn>
                  <a:cxn ang="0">
                    <a:pos x="258" y="82"/>
                  </a:cxn>
                  <a:cxn ang="0">
                    <a:pos x="270" y="103"/>
                  </a:cxn>
                  <a:cxn ang="0">
                    <a:pos x="278" y="127"/>
                  </a:cxn>
                  <a:cxn ang="0">
                    <a:pos x="279" y="153"/>
                  </a:cxn>
                  <a:cxn ang="0">
                    <a:pos x="277" y="179"/>
                  </a:cxn>
                  <a:cxn ang="0">
                    <a:pos x="275" y="199"/>
                  </a:cxn>
                  <a:cxn ang="0">
                    <a:pos x="270" y="214"/>
                  </a:cxn>
                  <a:cxn ang="0">
                    <a:pos x="265" y="225"/>
                  </a:cxn>
                  <a:cxn ang="0">
                    <a:pos x="258" y="231"/>
                  </a:cxn>
                  <a:cxn ang="0">
                    <a:pos x="250" y="233"/>
                  </a:cxn>
                  <a:cxn ang="0">
                    <a:pos x="240" y="229"/>
                  </a:cxn>
                  <a:cxn ang="0">
                    <a:pos x="227" y="222"/>
                  </a:cxn>
                  <a:cxn ang="0">
                    <a:pos x="210" y="212"/>
                  </a:cxn>
                  <a:cxn ang="0">
                    <a:pos x="187" y="201"/>
                  </a:cxn>
                  <a:cxn ang="0">
                    <a:pos x="159" y="187"/>
                  </a:cxn>
                  <a:cxn ang="0">
                    <a:pos x="132" y="173"/>
                  </a:cxn>
                  <a:cxn ang="0">
                    <a:pos x="104" y="160"/>
                  </a:cxn>
                  <a:cxn ang="0">
                    <a:pos x="80" y="149"/>
                  </a:cxn>
                  <a:cxn ang="0">
                    <a:pos x="62" y="138"/>
                  </a:cxn>
                  <a:cxn ang="0">
                    <a:pos x="50" y="133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5" y="130"/>
                  </a:cxn>
                  <a:cxn ang="0">
                    <a:pos x="37" y="126"/>
                  </a:cxn>
                  <a:cxn ang="0">
                    <a:pos x="26" y="119"/>
                  </a:cxn>
                  <a:cxn ang="0">
                    <a:pos x="15" y="111"/>
                  </a:cxn>
                  <a:cxn ang="0">
                    <a:pos x="6" y="99"/>
                  </a:cxn>
                  <a:cxn ang="0">
                    <a:pos x="0" y="85"/>
                  </a:cxn>
                  <a:cxn ang="0">
                    <a:pos x="0" y="70"/>
                  </a:cxn>
                  <a:cxn ang="0">
                    <a:pos x="9" y="52"/>
                  </a:cxn>
                </a:cxnLst>
                <a:rect l="0" t="0" r="r" b="b"/>
                <a:pathLst>
                  <a:path w="279" h="233">
                    <a:moveTo>
                      <a:pt x="9" y="52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4" y="2"/>
                    </a:lnTo>
                    <a:lnTo>
                      <a:pt x="93" y="0"/>
                    </a:lnTo>
                    <a:lnTo>
                      <a:pt x="113" y="0"/>
                    </a:lnTo>
                    <a:lnTo>
                      <a:pt x="134" y="5"/>
                    </a:lnTo>
                    <a:lnTo>
                      <a:pt x="156" y="12"/>
                    </a:lnTo>
                    <a:lnTo>
                      <a:pt x="178" y="22"/>
                    </a:lnTo>
                    <a:lnTo>
                      <a:pt x="201" y="34"/>
                    </a:lnTo>
                    <a:lnTo>
                      <a:pt x="222" y="47"/>
                    </a:lnTo>
                    <a:lnTo>
                      <a:pt x="241" y="64"/>
                    </a:lnTo>
                    <a:lnTo>
                      <a:pt x="258" y="82"/>
                    </a:lnTo>
                    <a:lnTo>
                      <a:pt x="270" y="103"/>
                    </a:lnTo>
                    <a:lnTo>
                      <a:pt x="278" y="127"/>
                    </a:lnTo>
                    <a:lnTo>
                      <a:pt x="279" y="153"/>
                    </a:lnTo>
                    <a:lnTo>
                      <a:pt x="277" y="179"/>
                    </a:lnTo>
                    <a:lnTo>
                      <a:pt x="275" y="199"/>
                    </a:lnTo>
                    <a:lnTo>
                      <a:pt x="270" y="214"/>
                    </a:lnTo>
                    <a:lnTo>
                      <a:pt x="265" y="225"/>
                    </a:lnTo>
                    <a:lnTo>
                      <a:pt x="258" y="231"/>
                    </a:lnTo>
                    <a:lnTo>
                      <a:pt x="250" y="233"/>
                    </a:lnTo>
                    <a:lnTo>
                      <a:pt x="240" y="229"/>
                    </a:lnTo>
                    <a:lnTo>
                      <a:pt x="227" y="222"/>
                    </a:lnTo>
                    <a:lnTo>
                      <a:pt x="210" y="212"/>
                    </a:lnTo>
                    <a:lnTo>
                      <a:pt x="187" y="201"/>
                    </a:lnTo>
                    <a:lnTo>
                      <a:pt x="159" y="187"/>
                    </a:lnTo>
                    <a:lnTo>
                      <a:pt x="132" y="173"/>
                    </a:lnTo>
                    <a:lnTo>
                      <a:pt x="104" y="160"/>
                    </a:lnTo>
                    <a:lnTo>
                      <a:pt x="80" y="149"/>
                    </a:lnTo>
                    <a:lnTo>
                      <a:pt x="62" y="138"/>
                    </a:lnTo>
                    <a:lnTo>
                      <a:pt x="50" y="133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5" y="130"/>
                    </a:lnTo>
                    <a:lnTo>
                      <a:pt x="37" y="126"/>
                    </a:lnTo>
                    <a:lnTo>
                      <a:pt x="26" y="119"/>
                    </a:lnTo>
                    <a:lnTo>
                      <a:pt x="15" y="111"/>
                    </a:lnTo>
                    <a:lnTo>
                      <a:pt x="6" y="99"/>
                    </a:lnTo>
                    <a:lnTo>
                      <a:pt x="0" y="85"/>
                    </a:lnTo>
                    <a:lnTo>
                      <a:pt x="0" y="70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43"/>
              <p:cNvSpPr>
                <a:spLocks/>
              </p:cNvSpPr>
              <p:nvPr/>
            </p:nvSpPr>
            <p:spPr bwMode="auto">
              <a:xfrm>
                <a:off x="4824" y="1893"/>
                <a:ext cx="135" cy="113"/>
              </a:xfrm>
              <a:custGeom>
                <a:avLst/>
                <a:gdLst/>
                <a:ahLst/>
                <a:cxnLst>
                  <a:cxn ang="0">
                    <a:pos x="8" y="51"/>
                  </a:cxn>
                  <a:cxn ang="0">
                    <a:pos x="22" y="34"/>
                  </a:cxn>
                  <a:cxn ang="0">
                    <a:pos x="37" y="20"/>
                  </a:cxn>
                  <a:cxn ang="0">
                    <a:pos x="53" y="11"/>
                  </a:cxn>
                  <a:cxn ang="0">
                    <a:pos x="72" y="4"/>
                  </a:cxn>
                  <a:cxn ang="0">
                    <a:pos x="90" y="0"/>
                  </a:cxn>
                  <a:cxn ang="0">
                    <a:pos x="110" y="2"/>
                  </a:cxn>
                  <a:cxn ang="0">
                    <a:pos x="130" y="5"/>
                  </a:cxn>
                  <a:cxn ang="0">
                    <a:pos x="151" y="12"/>
                  </a:cxn>
                  <a:cxn ang="0">
                    <a:pos x="172" y="22"/>
                  </a:cxn>
                  <a:cxn ang="0">
                    <a:pos x="194" y="34"/>
                  </a:cxn>
                  <a:cxn ang="0">
                    <a:pos x="214" y="48"/>
                  </a:cxn>
                  <a:cxn ang="0">
                    <a:pos x="233" y="63"/>
                  </a:cxn>
                  <a:cxn ang="0">
                    <a:pos x="249" y="81"/>
                  </a:cxn>
                  <a:cxn ang="0">
                    <a:pos x="262" y="102"/>
                  </a:cxn>
                  <a:cxn ang="0">
                    <a:pos x="269" y="125"/>
                  </a:cxn>
                  <a:cxn ang="0">
                    <a:pos x="270" y="150"/>
                  </a:cxn>
                  <a:cxn ang="0">
                    <a:pos x="267" y="174"/>
                  </a:cxn>
                  <a:cxn ang="0">
                    <a:pos x="265" y="194"/>
                  </a:cxn>
                  <a:cxn ang="0">
                    <a:pos x="261" y="209"/>
                  </a:cxn>
                  <a:cxn ang="0">
                    <a:pos x="256" y="219"/>
                  </a:cxn>
                  <a:cxn ang="0">
                    <a:pos x="249" y="225"/>
                  </a:cxn>
                  <a:cxn ang="0">
                    <a:pos x="241" y="226"/>
                  </a:cxn>
                  <a:cxn ang="0">
                    <a:pos x="232" y="224"/>
                  </a:cxn>
                  <a:cxn ang="0">
                    <a:pos x="219" y="217"/>
                  </a:cxn>
                  <a:cxn ang="0">
                    <a:pos x="203" y="207"/>
                  </a:cxn>
                  <a:cxn ang="0">
                    <a:pos x="180" y="195"/>
                  </a:cxn>
                  <a:cxn ang="0">
                    <a:pos x="155" y="181"/>
                  </a:cxn>
                  <a:cxn ang="0">
                    <a:pos x="128" y="169"/>
                  </a:cxn>
                  <a:cxn ang="0">
                    <a:pos x="102" y="155"/>
                  </a:cxn>
                  <a:cxn ang="0">
                    <a:pos x="79" y="143"/>
                  </a:cxn>
                  <a:cxn ang="0">
                    <a:pos x="60" y="134"/>
                  </a:cxn>
                  <a:cxn ang="0">
                    <a:pos x="49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7"/>
                  </a:cxn>
                  <a:cxn ang="0">
                    <a:pos x="44" y="126"/>
                  </a:cxn>
                  <a:cxn ang="0">
                    <a:pos x="36" y="123"/>
                  </a:cxn>
                  <a:cxn ang="0">
                    <a:pos x="26" y="117"/>
                  </a:cxn>
                  <a:cxn ang="0">
                    <a:pos x="15" y="108"/>
                  </a:cxn>
                  <a:cxn ang="0">
                    <a:pos x="6" y="97"/>
                  </a:cxn>
                  <a:cxn ang="0">
                    <a:pos x="0" y="85"/>
                  </a:cxn>
                  <a:cxn ang="0">
                    <a:pos x="0" y="68"/>
                  </a:cxn>
                  <a:cxn ang="0">
                    <a:pos x="8" y="51"/>
                  </a:cxn>
                </a:cxnLst>
                <a:rect l="0" t="0" r="r" b="b"/>
                <a:pathLst>
                  <a:path w="270" h="226">
                    <a:moveTo>
                      <a:pt x="8" y="51"/>
                    </a:moveTo>
                    <a:lnTo>
                      <a:pt x="22" y="34"/>
                    </a:lnTo>
                    <a:lnTo>
                      <a:pt x="37" y="20"/>
                    </a:lnTo>
                    <a:lnTo>
                      <a:pt x="53" y="11"/>
                    </a:lnTo>
                    <a:lnTo>
                      <a:pt x="72" y="4"/>
                    </a:lnTo>
                    <a:lnTo>
                      <a:pt x="90" y="0"/>
                    </a:lnTo>
                    <a:lnTo>
                      <a:pt x="110" y="2"/>
                    </a:lnTo>
                    <a:lnTo>
                      <a:pt x="130" y="5"/>
                    </a:lnTo>
                    <a:lnTo>
                      <a:pt x="151" y="12"/>
                    </a:lnTo>
                    <a:lnTo>
                      <a:pt x="172" y="22"/>
                    </a:lnTo>
                    <a:lnTo>
                      <a:pt x="194" y="34"/>
                    </a:lnTo>
                    <a:lnTo>
                      <a:pt x="214" y="48"/>
                    </a:lnTo>
                    <a:lnTo>
                      <a:pt x="233" y="63"/>
                    </a:lnTo>
                    <a:lnTo>
                      <a:pt x="249" y="81"/>
                    </a:lnTo>
                    <a:lnTo>
                      <a:pt x="262" y="102"/>
                    </a:lnTo>
                    <a:lnTo>
                      <a:pt x="269" y="125"/>
                    </a:lnTo>
                    <a:lnTo>
                      <a:pt x="270" y="150"/>
                    </a:lnTo>
                    <a:lnTo>
                      <a:pt x="267" y="174"/>
                    </a:lnTo>
                    <a:lnTo>
                      <a:pt x="265" y="194"/>
                    </a:lnTo>
                    <a:lnTo>
                      <a:pt x="261" y="209"/>
                    </a:lnTo>
                    <a:lnTo>
                      <a:pt x="256" y="219"/>
                    </a:lnTo>
                    <a:lnTo>
                      <a:pt x="249" y="225"/>
                    </a:lnTo>
                    <a:lnTo>
                      <a:pt x="241" y="226"/>
                    </a:lnTo>
                    <a:lnTo>
                      <a:pt x="232" y="224"/>
                    </a:lnTo>
                    <a:lnTo>
                      <a:pt x="219" y="217"/>
                    </a:lnTo>
                    <a:lnTo>
                      <a:pt x="203" y="207"/>
                    </a:lnTo>
                    <a:lnTo>
                      <a:pt x="180" y="195"/>
                    </a:lnTo>
                    <a:lnTo>
                      <a:pt x="155" y="181"/>
                    </a:lnTo>
                    <a:lnTo>
                      <a:pt x="128" y="169"/>
                    </a:lnTo>
                    <a:lnTo>
                      <a:pt x="102" y="155"/>
                    </a:lnTo>
                    <a:lnTo>
                      <a:pt x="79" y="143"/>
                    </a:lnTo>
                    <a:lnTo>
                      <a:pt x="60" y="134"/>
                    </a:lnTo>
                    <a:lnTo>
                      <a:pt x="49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7"/>
                    </a:lnTo>
                    <a:lnTo>
                      <a:pt x="44" y="126"/>
                    </a:lnTo>
                    <a:lnTo>
                      <a:pt x="36" y="123"/>
                    </a:lnTo>
                    <a:lnTo>
                      <a:pt x="26" y="117"/>
                    </a:lnTo>
                    <a:lnTo>
                      <a:pt x="15" y="108"/>
                    </a:lnTo>
                    <a:lnTo>
                      <a:pt x="6" y="97"/>
                    </a:lnTo>
                    <a:lnTo>
                      <a:pt x="0" y="85"/>
                    </a:lnTo>
                    <a:lnTo>
                      <a:pt x="0" y="68"/>
                    </a:lnTo>
                    <a:lnTo>
                      <a:pt x="8" y="51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44"/>
              <p:cNvSpPr>
                <a:spLocks/>
              </p:cNvSpPr>
              <p:nvPr/>
            </p:nvSpPr>
            <p:spPr bwMode="auto">
              <a:xfrm>
                <a:off x="4828" y="1894"/>
                <a:ext cx="129" cy="110"/>
              </a:xfrm>
              <a:custGeom>
                <a:avLst/>
                <a:gdLst/>
                <a:ahLst/>
                <a:cxnLst>
                  <a:cxn ang="0">
                    <a:pos x="8" y="49"/>
                  </a:cxn>
                  <a:cxn ang="0">
                    <a:pos x="21" y="32"/>
                  </a:cxn>
                  <a:cxn ang="0">
                    <a:pos x="35" y="20"/>
                  </a:cxn>
                  <a:cxn ang="0">
                    <a:pos x="51" y="9"/>
                  </a:cxn>
                  <a:cxn ang="0">
                    <a:pos x="68" y="3"/>
                  </a:cxn>
                  <a:cxn ang="0">
                    <a:pos x="87" y="0"/>
                  </a:cxn>
                  <a:cxn ang="0">
                    <a:pos x="105" y="1"/>
                  </a:cxn>
                  <a:cxn ang="0">
                    <a:pos x="125" y="5"/>
                  </a:cxn>
                  <a:cxn ang="0">
                    <a:pos x="144" y="11"/>
                  </a:cxn>
                  <a:cxn ang="0">
                    <a:pos x="165" y="21"/>
                  </a:cxn>
                  <a:cxn ang="0">
                    <a:pos x="186" y="32"/>
                  </a:cxn>
                  <a:cxn ang="0">
                    <a:pos x="206" y="45"/>
                  </a:cxn>
                  <a:cxn ang="0">
                    <a:pos x="225" y="60"/>
                  </a:cxn>
                  <a:cxn ang="0">
                    <a:pos x="240" y="77"/>
                  </a:cxn>
                  <a:cxn ang="0">
                    <a:pos x="251" y="97"/>
                  </a:cxn>
                  <a:cxn ang="0">
                    <a:pos x="258" y="119"/>
                  </a:cxn>
                  <a:cxn ang="0">
                    <a:pos x="259" y="144"/>
                  </a:cxn>
                  <a:cxn ang="0">
                    <a:pos x="257" y="168"/>
                  </a:cxn>
                  <a:cxn ang="0">
                    <a:pos x="255" y="187"/>
                  </a:cxn>
                  <a:cxn ang="0">
                    <a:pos x="251" y="202"/>
                  </a:cxn>
                  <a:cxn ang="0">
                    <a:pos x="247" y="212"/>
                  </a:cxn>
                  <a:cxn ang="0">
                    <a:pos x="240" y="218"/>
                  </a:cxn>
                  <a:cxn ang="0">
                    <a:pos x="233" y="219"/>
                  </a:cxn>
                  <a:cxn ang="0">
                    <a:pos x="222" y="216"/>
                  </a:cxn>
                  <a:cxn ang="0">
                    <a:pos x="211" y="210"/>
                  </a:cxn>
                  <a:cxn ang="0">
                    <a:pos x="195" y="200"/>
                  </a:cxn>
                  <a:cxn ang="0">
                    <a:pos x="174" y="189"/>
                  </a:cxn>
                  <a:cxn ang="0">
                    <a:pos x="149" y="176"/>
                  </a:cxn>
                  <a:cxn ang="0">
                    <a:pos x="123" y="162"/>
                  </a:cxn>
                  <a:cxn ang="0">
                    <a:pos x="98" y="150"/>
                  </a:cxn>
                  <a:cxn ang="0">
                    <a:pos x="75" y="138"/>
                  </a:cxn>
                  <a:cxn ang="0">
                    <a:pos x="58" y="129"/>
                  </a:cxn>
                  <a:cxn ang="0">
                    <a:pos x="46" y="123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2" y="121"/>
                  </a:cxn>
                  <a:cxn ang="0">
                    <a:pos x="35" y="117"/>
                  </a:cxn>
                  <a:cxn ang="0">
                    <a:pos x="24" y="112"/>
                  </a:cxn>
                  <a:cxn ang="0">
                    <a:pos x="14" y="104"/>
                  </a:cxn>
                  <a:cxn ang="0">
                    <a:pos x="6" y="93"/>
                  </a:cxn>
                  <a:cxn ang="0">
                    <a:pos x="0" y="81"/>
                  </a:cxn>
                  <a:cxn ang="0">
                    <a:pos x="0" y="67"/>
                  </a:cxn>
                  <a:cxn ang="0">
                    <a:pos x="8" y="49"/>
                  </a:cxn>
                </a:cxnLst>
                <a:rect l="0" t="0" r="r" b="b"/>
                <a:pathLst>
                  <a:path w="259" h="219">
                    <a:moveTo>
                      <a:pt x="8" y="49"/>
                    </a:moveTo>
                    <a:lnTo>
                      <a:pt x="21" y="32"/>
                    </a:lnTo>
                    <a:lnTo>
                      <a:pt x="35" y="20"/>
                    </a:lnTo>
                    <a:lnTo>
                      <a:pt x="51" y="9"/>
                    </a:lnTo>
                    <a:lnTo>
                      <a:pt x="68" y="3"/>
                    </a:lnTo>
                    <a:lnTo>
                      <a:pt x="87" y="0"/>
                    </a:lnTo>
                    <a:lnTo>
                      <a:pt x="105" y="1"/>
                    </a:lnTo>
                    <a:lnTo>
                      <a:pt x="125" y="5"/>
                    </a:lnTo>
                    <a:lnTo>
                      <a:pt x="144" y="11"/>
                    </a:lnTo>
                    <a:lnTo>
                      <a:pt x="165" y="21"/>
                    </a:lnTo>
                    <a:lnTo>
                      <a:pt x="186" y="32"/>
                    </a:lnTo>
                    <a:lnTo>
                      <a:pt x="206" y="45"/>
                    </a:lnTo>
                    <a:lnTo>
                      <a:pt x="225" y="60"/>
                    </a:lnTo>
                    <a:lnTo>
                      <a:pt x="240" y="77"/>
                    </a:lnTo>
                    <a:lnTo>
                      <a:pt x="251" y="97"/>
                    </a:lnTo>
                    <a:lnTo>
                      <a:pt x="258" y="119"/>
                    </a:lnTo>
                    <a:lnTo>
                      <a:pt x="259" y="144"/>
                    </a:lnTo>
                    <a:lnTo>
                      <a:pt x="257" y="168"/>
                    </a:lnTo>
                    <a:lnTo>
                      <a:pt x="255" y="187"/>
                    </a:lnTo>
                    <a:lnTo>
                      <a:pt x="251" y="202"/>
                    </a:lnTo>
                    <a:lnTo>
                      <a:pt x="247" y="212"/>
                    </a:lnTo>
                    <a:lnTo>
                      <a:pt x="240" y="218"/>
                    </a:lnTo>
                    <a:lnTo>
                      <a:pt x="233" y="219"/>
                    </a:lnTo>
                    <a:lnTo>
                      <a:pt x="222" y="216"/>
                    </a:lnTo>
                    <a:lnTo>
                      <a:pt x="211" y="210"/>
                    </a:lnTo>
                    <a:lnTo>
                      <a:pt x="195" y="200"/>
                    </a:lnTo>
                    <a:lnTo>
                      <a:pt x="174" y="189"/>
                    </a:lnTo>
                    <a:lnTo>
                      <a:pt x="149" y="176"/>
                    </a:lnTo>
                    <a:lnTo>
                      <a:pt x="123" y="162"/>
                    </a:lnTo>
                    <a:lnTo>
                      <a:pt x="98" y="150"/>
                    </a:lnTo>
                    <a:lnTo>
                      <a:pt x="75" y="138"/>
                    </a:lnTo>
                    <a:lnTo>
                      <a:pt x="58" y="129"/>
                    </a:lnTo>
                    <a:lnTo>
                      <a:pt x="46" y="123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2" y="121"/>
                    </a:lnTo>
                    <a:lnTo>
                      <a:pt x="35" y="117"/>
                    </a:lnTo>
                    <a:lnTo>
                      <a:pt x="24" y="112"/>
                    </a:lnTo>
                    <a:lnTo>
                      <a:pt x="14" y="104"/>
                    </a:lnTo>
                    <a:lnTo>
                      <a:pt x="6" y="93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45"/>
              <p:cNvSpPr>
                <a:spLocks/>
              </p:cNvSpPr>
              <p:nvPr/>
            </p:nvSpPr>
            <p:spPr bwMode="auto">
              <a:xfrm>
                <a:off x="4830" y="1898"/>
                <a:ext cx="125" cy="106"/>
              </a:xfrm>
              <a:custGeom>
                <a:avLst/>
                <a:gdLst/>
                <a:ahLst/>
                <a:cxnLst>
                  <a:cxn ang="0">
                    <a:pos x="8" y="46"/>
                  </a:cxn>
                  <a:cxn ang="0">
                    <a:pos x="21" y="30"/>
                  </a:cxn>
                  <a:cxn ang="0">
                    <a:pos x="33" y="17"/>
                  </a:cxn>
                  <a:cxn ang="0">
                    <a:pos x="49" y="8"/>
                  </a:cxn>
                  <a:cxn ang="0">
                    <a:pos x="66" y="2"/>
                  </a:cxn>
                  <a:cxn ang="0">
                    <a:pos x="83" y="0"/>
                  </a:cxn>
                  <a:cxn ang="0">
                    <a:pos x="101" y="0"/>
                  </a:cxn>
                  <a:cxn ang="0">
                    <a:pos x="120" y="3"/>
                  </a:cxn>
                  <a:cxn ang="0">
                    <a:pos x="139" y="10"/>
                  </a:cxn>
                  <a:cxn ang="0">
                    <a:pos x="159" y="20"/>
                  </a:cxn>
                  <a:cxn ang="0">
                    <a:pos x="180" y="30"/>
                  </a:cxn>
                  <a:cxn ang="0">
                    <a:pos x="198" y="43"/>
                  </a:cxn>
                  <a:cxn ang="0">
                    <a:pos x="215" y="56"/>
                  </a:cxn>
                  <a:cxn ang="0">
                    <a:pos x="230" y="74"/>
                  </a:cxn>
                  <a:cxn ang="0">
                    <a:pos x="242" y="92"/>
                  </a:cxn>
                  <a:cxn ang="0">
                    <a:pos x="249" y="114"/>
                  </a:cxn>
                  <a:cxn ang="0">
                    <a:pos x="250" y="138"/>
                  </a:cxn>
                  <a:cxn ang="0">
                    <a:pos x="248" y="161"/>
                  </a:cxn>
                  <a:cxn ang="0">
                    <a:pos x="245" y="180"/>
                  </a:cxn>
                  <a:cxn ang="0">
                    <a:pos x="242" y="194"/>
                  </a:cxn>
                  <a:cxn ang="0">
                    <a:pos x="237" y="204"/>
                  </a:cxn>
                  <a:cxn ang="0">
                    <a:pos x="231" y="210"/>
                  </a:cxn>
                  <a:cxn ang="0">
                    <a:pos x="223" y="211"/>
                  </a:cxn>
                  <a:cxn ang="0">
                    <a:pos x="214" y="208"/>
                  </a:cxn>
                  <a:cxn ang="0">
                    <a:pos x="203" y="202"/>
                  </a:cxn>
                  <a:cxn ang="0">
                    <a:pos x="188" y="192"/>
                  </a:cxn>
                  <a:cxn ang="0">
                    <a:pos x="167" y="181"/>
                  </a:cxn>
                  <a:cxn ang="0">
                    <a:pos x="144" y="168"/>
                  </a:cxn>
                  <a:cxn ang="0">
                    <a:pos x="119" y="155"/>
                  </a:cxn>
                  <a:cxn ang="0">
                    <a:pos x="94" y="143"/>
                  </a:cxn>
                  <a:cxn ang="0">
                    <a:pos x="72" y="131"/>
                  </a:cxn>
                  <a:cxn ang="0">
                    <a:pos x="55" y="122"/>
                  </a:cxn>
                  <a:cxn ang="0">
                    <a:pos x="45" y="116"/>
                  </a:cxn>
                  <a:cxn ang="0">
                    <a:pos x="44" y="116"/>
                  </a:cxn>
                  <a:cxn ang="0">
                    <a:pos x="44" y="115"/>
                  </a:cxn>
                  <a:cxn ang="0">
                    <a:pos x="44" y="115"/>
                  </a:cxn>
                  <a:cxn ang="0">
                    <a:pos x="43" y="115"/>
                  </a:cxn>
                  <a:cxn ang="0">
                    <a:pos x="40" y="114"/>
                  </a:cxn>
                  <a:cxn ang="0">
                    <a:pos x="33" y="111"/>
                  </a:cxn>
                  <a:cxn ang="0">
                    <a:pos x="23" y="106"/>
                  </a:cxn>
                  <a:cxn ang="0">
                    <a:pos x="14" y="98"/>
                  </a:cxn>
                  <a:cxn ang="0">
                    <a:pos x="6" y="89"/>
                  </a:cxn>
                  <a:cxn ang="0">
                    <a:pos x="0" y="77"/>
                  </a:cxn>
                  <a:cxn ang="0">
                    <a:pos x="1" y="62"/>
                  </a:cxn>
                  <a:cxn ang="0">
                    <a:pos x="8" y="46"/>
                  </a:cxn>
                </a:cxnLst>
                <a:rect l="0" t="0" r="r" b="b"/>
                <a:pathLst>
                  <a:path w="250" h="211">
                    <a:moveTo>
                      <a:pt x="8" y="46"/>
                    </a:moveTo>
                    <a:lnTo>
                      <a:pt x="21" y="30"/>
                    </a:lnTo>
                    <a:lnTo>
                      <a:pt x="33" y="17"/>
                    </a:lnTo>
                    <a:lnTo>
                      <a:pt x="49" y="8"/>
                    </a:lnTo>
                    <a:lnTo>
                      <a:pt x="66" y="2"/>
                    </a:lnTo>
                    <a:lnTo>
                      <a:pt x="83" y="0"/>
                    </a:lnTo>
                    <a:lnTo>
                      <a:pt x="101" y="0"/>
                    </a:lnTo>
                    <a:lnTo>
                      <a:pt x="120" y="3"/>
                    </a:lnTo>
                    <a:lnTo>
                      <a:pt x="139" y="10"/>
                    </a:lnTo>
                    <a:lnTo>
                      <a:pt x="159" y="20"/>
                    </a:lnTo>
                    <a:lnTo>
                      <a:pt x="180" y="30"/>
                    </a:lnTo>
                    <a:lnTo>
                      <a:pt x="198" y="43"/>
                    </a:lnTo>
                    <a:lnTo>
                      <a:pt x="215" y="56"/>
                    </a:lnTo>
                    <a:lnTo>
                      <a:pt x="230" y="74"/>
                    </a:lnTo>
                    <a:lnTo>
                      <a:pt x="242" y="92"/>
                    </a:lnTo>
                    <a:lnTo>
                      <a:pt x="249" y="114"/>
                    </a:lnTo>
                    <a:lnTo>
                      <a:pt x="250" y="138"/>
                    </a:lnTo>
                    <a:lnTo>
                      <a:pt x="248" y="161"/>
                    </a:lnTo>
                    <a:lnTo>
                      <a:pt x="245" y="180"/>
                    </a:lnTo>
                    <a:lnTo>
                      <a:pt x="242" y="194"/>
                    </a:lnTo>
                    <a:lnTo>
                      <a:pt x="237" y="204"/>
                    </a:lnTo>
                    <a:lnTo>
                      <a:pt x="231" y="210"/>
                    </a:lnTo>
                    <a:lnTo>
                      <a:pt x="223" y="211"/>
                    </a:lnTo>
                    <a:lnTo>
                      <a:pt x="214" y="208"/>
                    </a:lnTo>
                    <a:lnTo>
                      <a:pt x="203" y="202"/>
                    </a:lnTo>
                    <a:lnTo>
                      <a:pt x="188" y="192"/>
                    </a:lnTo>
                    <a:lnTo>
                      <a:pt x="167" y="181"/>
                    </a:lnTo>
                    <a:lnTo>
                      <a:pt x="144" y="168"/>
                    </a:lnTo>
                    <a:lnTo>
                      <a:pt x="119" y="155"/>
                    </a:lnTo>
                    <a:lnTo>
                      <a:pt x="94" y="143"/>
                    </a:lnTo>
                    <a:lnTo>
                      <a:pt x="72" y="131"/>
                    </a:lnTo>
                    <a:lnTo>
                      <a:pt x="55" y="122"/>
                    </a:lnTo>
                    <a:lnTo>
                      <a:pt x="45" y="116"/>
                    </a:lnTo>
                    <a:lnTo>
                      <a:pt x="44" y="116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3" y="115"/>
                    </a:lnTo>
                    <a:lnTo>
                      <a:pt x="40" y="114"/>
                    </a:lnTo>
                    <a:lnTo>
                      <a:pt x="33" y="111"/>
                    </a:lnTo>
                    <a:lnTo>
                      <a:pt x="23" y="106"/>
                    </a:lnTo>
                    <a:lnTo>
                      <a:pt x="14" y="98"/>
                    </a:lnTo>
                    <a:lnTo>
                      <a:pt x="6" y="89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46"/>
              <p:cNvSpPr>
                <a:spLocks/>
              </p:cNvSpPr>
              <p:nvPr/>
            </p:nvSpPr>
            <p:spPr bwMode="auto">
              <a:xfrm>
                <a:off x="4834" y="1900"/>
                <a:ext cx="120" cy="102"/>
              </a:xfrm>
              <a:custGeom>
                <a:avLst/>
                <a:gdLst/>
                <a:ahLst/>
                <a:cxnLst>
                  <a:cxn ang="0">
                    <a:pos x="40" y="111"/>
                  </a:cxn>
                  <a:cxn ang="0">
                    <a:pos x="38" y="110"/>
                  </a:cxn>
                  <a:cxn ang="0">
                    <a:pos x="31" y="107"/>
                  </a:cxn>
                  <a:cxn ang="0">
                    <a:pos x="22" y="103"/>
                  </a:cxn>
                  <a:cxn ang="0">
                    <a:pos x="12" y="96"/>
                  </a:cxn>
                  <a:cxn ang="0">
                    <a:pos x="4" y="87"/>
                  </a:cxn>
                  <a:cxn ang="0">
                    <a:pos x="0" y="75"/>
                  </a:cxn>
                  <a:cxn ang="0">
                    <a:pos x="0" y="62"/>
                  </a:cxn>
                  <a:cxn ang="0">
                    <a:pos x="7" y="46"/>
                  </a:cxn>
                  <a:cxn ang="0">
                    <a:pos x="18" y="30"/>
                  </a:cxn>
                  <a:cxn ang="0">
                    <a:pos x="32" y="19"/>
                  </a:cxn>
                  <a:cxn ang="0">
                    <a:pos x="46" y="10"/>
                  </a:cxn>
                  <a:cxn ang="0">
                    <a:pos x="62" y="4"/>
                  </a:cxn>
                  <a:cxn ang="0">
                    <a:pos x="79" y="0"/>
                  </a:cxn>
                  <a:cxn ang="0">
                    <a:pos x="97" y="1"/>
                  </a:cxn>
                  <a:cxn ang="0">
                    <a:pos x="115" y="5"/>
                  </a:cxn>
                  <a:cxn ang="0">
                    <a:pos x="133" y="11"/>
                  </a:cxn>
                  <a:cxn ang="0">
                    <a:pos x="152" y="19"/>
                  </a:cxn>
                  <a:cxn ang="0">
                    <a:pos x="171" y="29"/>
                  </a:cxn>
                  <a:cxn ang="0">
                    <a:pos x="190" y="42"/>
                  </a:cxn>
                  <a:cxn ang="0">
                    <a:pos x="207" y="56"/>
                  </a:cxn>
                  <a:cxn ang="0">
                    <a:pos x="221" y="73"/>
                  </a:cxn>
                  <a:cxn ang="0">
                    <a:pos x="231" y="91"/>
                  </a:cxn>
                  <a:cxn ang="0">
                    <a:pos x="238" y="112"/>
                  </a:cxn>
                  <a:cxn ang="0">
                    <a:pos x="239" y="135"/>
                  </a:cxn>
                  <a:cxn ang="0">
                    <a:pos x="237" y="157"/>
                  </a:cxn>
                  <a:cxn ang="0">
                    <a:pos x="235" y="174"/>
                  </a:cxn>
                  <a:cxn ang="0">
                    <a:pos x="231" y="188"/>
                  </a:cxn>
                  <a:cxn ang="0">
                    <a:pos x="227" y="197"/>
                  </a:cxn>
                  <a:cxn ang="0">
                    <a:pos x="221" y="203"/>
                  </a:cxn>
                  <a:cxn ang="0">
                    <a:pos x="214" y="204"/>
                  </a:cxn>
                  <a:cxn ang="0">
                    <a:pos x="205" y="202"/>
                  </a:cxn>
                  <a:cxn ang="0">
                    <a:pos x="194" y="195"/>
                  </a:cxn>
                  <a:cxn ang="0">
                    <a:pos x="179" y="186"/>
                  </a:cxn>
                  <a:cxn ang="0">
                    <a:pos x="159" y="174"/>
                  </a:cxn>
                  <a:cxn ang="0">
                    <a:pos x="135" y="162"/>
                  </a:cxn>
                  <a:cxn ang="0">
                    <a:pos x="110" y="149"/>
                  </a:cxn>
                  <a:cxn ang="0">
                    <a:pos x="86" y="136"/>
                  </a:cxn>
                  <a:cxn ang="0">
                    <a:pos x="65" y="126"/>
                  </a:cxn>
                  <a:cxn ang="0">
                    <a:pos x="49" y="117"/>
                  </a:cxn>
                  <a:cxn ang="0">
                    <a:pos x="40" y="111"/>
                  </a:cxn>
                </a:cxnLst>
                <a:rect l="0" t="0" r="r" b="b"/>
                <a:pathLst>
                  <a:path w="239" h="204">
                    <a:moveTo>
                      <a:pt x="40" y="111"/>
                    </a:moveTo>
                    <a:lnTo>
                      <a:pt x="38" y="110"/>
                    </a:lnTo>
                    <a:lnTo>
                      <a:pt x="31" y="107"/>
                    </a:lnTo>
                    <a:lnTo>
                      <a:pt x="22" y="103"/>
                    </a:lnTo>
                    <a:lnTo>
                      <a:pt x="12" y="96"/>
                    </a:lnTo>
                    <a:lnTo>
                      <a:pt x="4" y="87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7" y="46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6" y="10"/>
                    </a:lnTo>
                    <a:lnTo>
                      <a:pt x="62" y="4"/>
                    </a:lnTo>
                    <a:lnTo>
                      <a:pt x="79" y="0"/>
                    </a:lnTo>
                    <a:lnTo>
                      <a:pt x="97" y="1"/>
                    </a:lnTo>
                    <a:lnTo>
                      <a:pt x="115" y="5"/>
                    </a:lnTo>
                    <a:lnTo>
                      <a:pt x="133" y="11"/>
                    </a:lnTo>
                    <a:lnTo>
                      <a:pt x="152" y="19"/>
                    </a:lnTo>
                    <a:lnTo>
                      <a:pt x="171" y="29"/>
                    </a:lnTo>
                    <a:lnTo>
                      <a:pt x="190" y="42"/>
                    </a:lnTo>
                    <a:lnTo>
                      <a:pt x="207" y="56"/>
                    </a:lnTo>
                    <a:lnTo>
                      <a:pt x="221" y="73"/>
                    </a:lnTo>
                    <a:lnTo>
                      <a:pt x="231" y="91"/>
                    </a:lnTo>
                    <a:lnTo>
                      <a:pt x="238" y="112"/>
                    </a:lnTo>
                    <a:lnTo>
                      <a:pt x="239" y="135"/>
                    </a:lnTo>
                    <a:lnTo>
                      <a:pt x="237" y="157"/>
                    </a:lnTo>
                    <a:lnTo>
                      <a:pt x="235" y="174"/>
                    </a:lnTo>
                    <a:lnTo>
                      <a:pt x="231" y="188"/>
                    </a:lnTo>
                    <a:lnTo>
                      <a:pt x="227" y="197"/>
                    </a:lnTo>
                    <a:lnTo>
                      <a:pt x="221" y="203"/>
                    </a:lnTo>
                    <a:lnTo>
                      <a:pt x="214" y="204"/>
                    </a:lnTo>
                    <a:lnTo>
                      <a:pt x="205" y="202"/>
                    </a:lnTo>
                    <a:lnTo>
                      <a:pt x="194" y="195"/>
                    </a:lnTo>
                    <a:lnTo>
                      <a:pt x="179" y="186"/>
                    </a:lnTo>
                    <a:lnTo>
                      <a:pt x="159" y="174"/>
                    </a:lnTo>
                    <a:lnTo>
                      <a:pt x="135" y="162"/>
                    </a:lnTo>
                    <a:lnTo>
                      <a:pt x="110" y="149"/>
                    </a:lnTo>
                    <a:lnTo>
                      <a:pt x="86" y="136"/>
                    </a:lnTo>
                    <a:lnTo>
                      <a:pt x="65" y="126"/>
                    </a:lnTo>
                    <a:lnTo>
                      <a:pt x="49" y="117"/>
                    </a:lnTo>
                    <a:lnTo>
                      <a:pt x="40" y="111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47"/>
              <p:cNvSpPr>
                <a:spLocks/>
              </p:cNvSpPr>
              <p:nvPr/>
            </p:nvSpPr>
            <p:spPr bwMode="auto">
              <a:xfrm>
                <a:off x="4931" y="2076"/>
                <a:ext cx="111" cy="151"/>
              </a:xfrm>
              <a:custGeom>
                <a:avLst/>
                <a:gdLst/>
                <a:ahLst/>
                <a:cxnLst>
                  <a:cxn ang="0">
                    <a:pos x="35" y="175"/>
                  </a:cxn>
                  <a:cxn ang="0">
                    <a:pos x="34" y="173"/>
                  </a:cxn>
                  <a:cxn ang="0">
                    <a:pos x="29" y="167"/>
                  </a:cxn>
                  <a:cxn ang="0">
                    <a:pos x="22" y="158"/>
                  </a:cxn>
                  <a:cxn ang="0">
                    <a:pos x="17" y="145"/>
                  </a:cxn>
                  <a:cxn ang="0">
                    <a:pos x="10" y="130"/>
                  </a:cxn>
                  <a:cxn ang="0">
                    <a:pos x="4" y="113"/>
                  </a:cxn>
                  <a:cxn ang="0">
                    <a:pos x="0" y="92"/>
                  </a:cxn>
                  <a:cxn ang="0">
                    <a:pos x="0" y="70"/>
                  </a:cxn>
                  <a:cxn ang="0">
                    <a:pos x="4" y="48"/>
                  </a:cxn>
                  <a:cxn ang="0">
                    <a:pos x="11" y="30"/>
                  </a:cxn>
                  <a:cxn ang="0">
                    <a:pos x="20" y="16"/>
                  </a:cxn>
                  <a:cxn ang="0">
                    <a:pos x="30" y="6"/>
                  </a:cxn>
                  <a:cxn ang="0">
                    <a:pos x="42" y="0"/>
                  </a:cxn>
                  <a:cxn ang="0">
                    <a:pos x="56" y="1"/>
                  </a:cxn>
                  <a:cxn ang="0">
                    <a:pos x="70" y="8"/>
                  </a:cxn>
                  <a:cxn ang="0">
                    <a:pos x="83" y="22"/>
                  </a:cxn>
                  <a:cxn ang="0">
                    <a:pos x="95" y="39"/>
                  </a:cxn>
                  <a:cxn ang="0">
                    <a:pos x="103" y="56"/>
                  </a:cxn>
                  <a:cxn ang="0">
                    <a:pos x="108" y="72"/>
                  </a:cxn>
                  <a:cxn ang="0">
                    <a:pos x="111" y="87"/>
                  </a:cxn>
                  <a:cxn ang="0">
                    <a:pos x="114" y="105"/>
                  </a:cxn>
                  <a:cxn ang="0">
                    <a:pos x="118" y="121"/>
                  </a:cxn>
                  <a:cxn ang="0">
                    <a:pos x="124" y="138"/>
                  </a:cxn>
                  <a:cxn ang="0">
                    <a:pos x="132" y="158"/>
                  </a:cxn>
                  <a:cxn ang="0">
                    <a:pos x="143" y="176"/>
                  </a:cxn>
                  <a:cxn ang="0">
                    <a:pos x="156" y="193"/>
                  </a:cxn>
                  <a:cxn ang="0">
                    <a:pos x="171" y="210"/>
                  </a:cxn>
                  <a:cxn ang="0">
                    <a:pos x="185" y="225"/>
                  </a:cxn>
                  <a:cxn ang="0">
                    <a:pos x="199" y="238"/>
                  </a:cxn>
                  <a:cxn ang="0">
                    <a:pos x="209" y="253"/>
                  </a:cxn>
                  <a:cxn ang="0">
                    <a:pos x="217" y="268"/>
                  </a:cxn>
                  <a:cxn ang="0">
                    <a:pos x="222" y="283"/>
                  </a:cxn>
                  <a:cxn ang="0">
                    <a:pos x="222" y="296"/>
                  </a:cxn>
                  <a:cxn ang="0">
                    <a:pos x="217" y="302"/>
                  </a:cxn>
                  <a:cxn ang="0">
                    <a:pos x="210" y="302"/>
                  </a:cxn>
                  <a:cxn ang="0">
                    <a:pos x="201" y="298"/>
                  </a:cxn>
                  <a:cxn ang="0">
                    <a:pos x="190" y="293"/>
                  </a:cxn>
                  <a:cxn ang="0">
                    <a:pos x="179" y="286"/>
                  </a:cxn>
                  <a:cxn ang="0">
                    <a:pos x="167" y="278"/>
                  </a:cxn>
                  <a:cxn ang="0">
                    <a:pos x="158" y="272"/>
                  </a:cxn>
                  <a:cxn ang="0">
                    <a:pos x="147" y="266"/>
                  </a:cxn>
                  <a:cxn ang="0">
                    <a:pos x="133" y="258"/>
                  </a:cxn>
                  <a:cxn ang="0">
                    <a:pos x="117" y="249"/>
                  </a:cxn>
                  <a:cxn ang="0">
                    <a:pos x="99" y="237"/>
                  </a:cxn>
                  <a:cxn ang="0">
                    <a:pos x="81" y="223"/>
                  </a:cxn>
                  <a:cxn ang="0">
                    <a:pos x="64" y="208"/>
                  </a:cxn>
                  <a:cxn ang="0">
                    <a:pos x="48" y="192"/>
                  </a:cxn>
                  <a:cxn ang="0">
                    <a:pos x="35" y="175"/>
                  </a:cxn>
                </a:cxnLst>
                <a:rect l="0" t="0" r="r" b="b"/>
                <a:pathLst>
                  <a:path w="222" h="302">
                    <a:moveTo>
                      <a:pt x="35" y="175"/>
                    </a:moveTo>
                    <a:lnTo>
                      <a:pt x="34" y="173"/>
                    </a:lnTo>
                    <a:lnTo>
                      <a:pt x="29" y="167"/>
                    </a:lnTo>
                    <a:lnTo>
                      <a:pt x="22" y="158"/>
                    </a:lnTo>
                    <a:lnTo>
                      <a:pt x="17" y="145"/>
                    </a:lnTo>
                    <a:lnTo>
                      <a:pt x="10" y="130"/>
                    </a:lnTo>
                    <a:lnTo>
                      <a:pt x="4" y="113"/>
                    </a:lnTo>
                    <a:lnTo>
                      <a:pt x="0" y="92"/>
                    </a:lnTo>
                    <a:lnTo>
                      <a:pt x="0" y="70"/>
                    </a:lnTo>
                    <a:lnTo>
                      <a:pt x="4" y="48"/>
                    </a:lnTo>
                    <a:lnTo>
                      <a:pt x="11" y="30"/>
                    </a:lnTo>
                    <a:lnTo>
                      <a:pt x="20" y="16"/>
                    </a:lnTo>
                    <a:lnTo>
                      <a:pt x="30" y="6"/>
                    </a:lnTo>
                    <a:lnTo>
                      <a:pt x="42" y="0"/>
                    </a:lnTo>
                    <a:lnTo>
                      <a:pt x="56" y="1"/>
                    </a:lnTo>
                    <a:lnTo>
                      <a:pt x="70" y="8"/>
                    </a:lnTo>
                    <a:lnTo>
                      <a:pt x="83" y="22"/>
                    </a:lnTo>
                    <a:lnTo>
                      <a:pt x="95" y="39"/>
                    </a:lnTo>
                    <a:lnTo>
                      <a:pt x="103" y="56"/>
                    </a:lnTo>
                    <a:lnTo>
                      <a:pt x="108" y="72"/>
                    </a:lnTo>
                    <a:lnTo>
                      <a:pt x="111" y="87"/>
                    </a:lnTo>
                    <a:lnTo>
                      <a:pt x="114" y="105"/>
                    </a:lnTo>
                    <a:lnTo>
                      <a:pt x="118" y="121"/>
                    </a:lnTo>
                    <a:lnTo>
                      <a:pt x="124" y="138"/>
                    </a:lnTo>
                    <a:lnTo>
                      <a:pt x="132" y="158"/>
                    </a:lnTo>
                    <a:lnTo>
                      <a:pt x="143" y="176"/>
                    </a:lnTo>
                    <a:lnTo>
                      <a:pt x="156" y="193"/>
                    </a:lnTo>
                    <a:lnTo>
                      <a:pt x="171" y="210"/>
                    </a:lnTo>
                    <a:lnTo>
                      <a:pt x="185" y="225"/>
                    </a:lnTo>
                    <a:lnTo>
                      <a:pt x="199" y="238"/>
                    </a:lnTo>
                    <a:lnTo>
                      <a:pt x="209" y="253"/>
                    </a:lnTo>
                    <a:lnTo>
                      <a:pt x="217" y="268"/>
                    </a:lnTo>
                    <a:lnTo>
                      <a:pt x="222" y="283"/>
                    </a:lnTo>
                    <a:lnTo>
                      <a:pt x="222" y="296"/>
                    </a:lnTo>
                    <a:lnTo>
                      <a:pt x="217" y="302"/>
                    </a:lnTo>
                    <a:lnTo>
                      <a:pt x="210" y="302"/>
                    </a:lnTo>
                    <a:lnTo>
                      <a:pt x="201" y="298"/>
                    </a:lnTo>
                    <a:lnTo>
                      <a:pt x="190" y="293"/>
                    </a:lnTo>
                    <a:lnTo>
                      <a:pt x="179" y="286"/>
                    </a:lnTo>
                    <a:lnTo>
                      <a:pt x="167" y="278"/>
                    </a:lnTo>
                    <a:lnTo>
                      <a:pt x="158" y="272"/>
                    </a:lnTo>
                    <a:lnTo>
                      <a:pt x="147" y="266"/>
                    </a:lnTo>
                    <a:lnTo>
                      <a:pt x="133" y="258"/>
                    </a:lnTo>
                    <a:lnTo>
                      <a:pt x="117" y="249"/>
                    </a:lnTo>
                    <a:lnTo>
                      <a:pt x="99" y="237"/>
                    </a:lnTo>
                    <a:lnTo>
                      <a:pt x="81" y="223"/>
                    </a:lnTo>
                    <a:lnTo>
                      <a:pt x="64" y="208"/>
                    </a:lnTo>
                    <a:lnTo>
                      <a:pt x="48" y="192"/>
                    </a:lnTo>
                    <a:lnTo>
                      <a:pt x="35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48"/>
              <p:cNvSpPr>
                <a:spLocks/>
              </p:cNvSpPr>
              <p:nvPr/>
            </p:nvSpPr>
            <p:spPr bwMode="auto">
              <a:xfrm>
                <a:off x="4932" y="2079"/>
                <a:ext cx="107" cy="146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91" y="38"/>
                  </a:cxn>
                  <a:cxn ang="0">
                    <a:pos x="99" y="54"/>
                  </a:cxn>
                  <a:cxn ang="0">
                    <a:pos x="103" y="69"/>
                  </a:cxn>
                  <a:cxn ang="0">
                    <a:pos x="107" y="85"/>
                  </a:cxn>
                  <a:cxn ang="0">
                    <a:pos x="109" y="100"/>
                  </a:cxn>
                  <a:cxn ang="0">
                    <a:pos x="113" y="117"/>
                  </a:cxn>
                  <a:cxn ang="0">
                    <a:pos x="118" y="134"/>
                  </a:cxn>
                  <a:cxn ang="0">
                    <a:pos x="126" y="153"/>
                  </a:cxn>
                  <a:cxn ang="0">
                    <a:pos x="137" y="171"/>
                  </a:cxn>
                  <a:cxn ang="0">
                    <a:pos x="151" y="187"/>
                  </a:cxn>
                  <a:cxn ang="0">
                    <a:pos x="164" y="203"/>
                  </a:cxn>
                  <a:cxn ang="0">
                    <a:pos x="178" y="217"/>
                  </a:cxn>
                  <a:cxn ang="0">
                    <a:pos x="191" y="231"/>
                  </a:cxn>
                  <a:cxn ang="0">
                    <a:pos x="202" y="245"/>
                  </a:cxn>
                  <a:cxn ang="0">
                    <a:pos x="209" y="259"/>
                  </a:cxn>
                  <a:cxn ang="0">
                    <a:pos x="214" y="274"/>
                  </a:cxn>
                  <a:cxn ang="0">
                    <a:pos x="214" y="285"/>
                  </a:cxn>
                  <a:cxn ang="0">
                    <a:pos x="210" y="291"/>
                  </a:cxn>
                  <a:cxn ang="0">
                    <a:pos x="204" y="292"/>
                  </a:cxn>
                  <a:cxn ang="0">
                    <a:pos x="194" y="290"/>
                  </a:cxn>
                  <a:cxn ang="0">
                    <a:pos x="184" y="284"/>
                  </a:cxn>
                  <a:cxn ang="0">
                    <a:pos x="172" y="277"/>
                  </a:cxn>
                  <a:cxn ang="0">
                    <a:pos x="162" y="270"/>
                  </a:cxn>
                  <a:cxn ang="0">
                    <a:pos x="153" y="264"/>
                  </a:cxn>
                  <a:cxn ang="0">
                    <a:pos x="143" y="259"/>
                  </a:cxn>
                  <a:cxn ang="0">
                    <a:pos x="130" y="251"/>
                  </a:cxn>
                  <a:cxn ang="0">
                    <a:pos x="114" y="241"/>
                  </a:cxn>
                  <a:cxn ang="0">
                    <a:pos x="98" y="231"/>
                  </a:cxn>
                  <a:cxn ang="0">
                    <a:pos x="82" y="218"/>
                  </a:cxn>
                  <a:cxn ang="0">
                    <a:pos x="64" y="205"/>
                  </a:cxn>
                  <a:cxn ang="0">
                    <a:pos x="49" y="190"/>
                  </a:cxn>
                  <a:cxn ang="0">
                    <a:pos x="37" y="173"/>
                  </a:cxn>
                  <a:cxn ang="0">
                    <a:pos x="35" y="172"/>
                  </a:cxn>
                  <a:cxn ang="0">
                    <a:pos x="35" y="171"/>
                  </a:cxn>
                  <a:cxn ang="0">
                    <a:pos x="34" y="170"/>
                  </a:cxn>
                  <a:cxn ang="0">
                    <a:pos x="33" y="169"/>
                  </a:cxn>
                  <a:cxn ang="0">
                    <a:pos x="32" y="167"/>
                  </a:cxn>
                  <a:cxn ang="0">
                    <a:pos x="27" y="161"/>
                  </a:cxn>
                  <a:cxn ang="0">
                    <a:pos x="22" y="153"/>
                  </a:cxn>
                  <a:cxn ang="0">
                    <a:pos x="15" y="140"/>
                  </a:cxn>
                  <a:cxn ang="0">
                    <a:pos x="8" y="125"/>
                  </a:cxn>
                  <a:cxn ang="0">
                    <a:pos x="3" y="108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3" y="47"/>
                  </a:cxn>
                  <a:cxn ang="0">
                    <a:pos x="9" y="28"/>
                  </a:cxn>
                  <a:cxn ang="0">
                    <a:pos x="17" y="15"/>
                  </a:cxn>
                  <a:cxn ang="0">
                    <a:pos x="27" y="4"/>
                  </a:cxn>
                  <a:cxn ang="0">
                    <a:pos x="40" y="0"/>
                  </a:cxn>
                  <a:cxn ang="0">
                    <a:pos x="53" y="0"/>
                  </a:cxn>
                  <a:cxn ang="0">
                    <a:pos x="65" y="6"/>
                  </a:cxn>
                  <a:cxn ang="0">
                    <a:pos x="79" y="20"/>
                  </a:cxn>
                </a:cxnLst>
                <a:rect l="0" t="0" r="r" b="b"/>
                <a:pathLst>
                  <a:path w="214" h="292">
                    <a:moveTo>
                      <a:pt x="79" y="20"/>
                    </a:moveTo>
                    <a:lnTo>
                      <a:pt x="91" y="38"/>
                    </a:lnTo>
                    <a:lnTo>
                      <a:pt x="99" y="54"/>
                    </a:lnTo>
                    <a:lnTo>
                      <a:pt x="103" y="69"/>
                    </a:lnTo>
                    <a:lnTo>
                      <a:pt x="107" y="85"/>
                    </a:lnTo>
                    <a:lnTo>
                      <a:pt x="109" y="100"/>
                    </a:lnTo>
                    <a:lnTo>
                      <a:pt x="113" y="117"/>
                    </a:lnTo>
                    <a:lnTo>
                      <a:pt x="118" y="134"/>
                    </a:lnTo>
                    <a:lnTo>
                      <a:pt x="126" y="153"/>
                    </a:lnTo>
                    <a:lnTo>
                      <a:pt x="137" y="171"/>
                    </a:lnTo>
                    <a:lnTo>
                      <a:pt x="151" y="187"/>
                    </a:lnTo>
                    <a:lnTo>
                      <a:pt x="164" y="203"/>
                    </a:lnTo>
                    <a:lnTo>
                      <a:pt x="178" y="217"/>
                    </a:lnTo>
                    <a:lnTo>
                      <a:pt x="191" y="231"/>
                    </a:lnTo>
                    <a:lnTo>
                      <a:pt x="202" y="245"/>
                    </a:lnTo>
                    <a:lnTo>
                      <a:pt x="209" y="259"/>
                    </a:lnTo>
                    <a:lnTo>
                      <a:pt x="214" y="274"/>
                    </a:lnTo>
                    <a:lnTo>
                      <a:pt x="214" y="285"/>
                    </a:lnTo>
                    <a:lnTo>
                      <a:pt x="210" y="291"/>
                    </a:lnTo>
                    <a:lnTo>
                      <a:pt x="204" y="292"/>
                    </a:lnTo>
                    <a:lnTo>
                      <a:pt x="194" y="290"/>
                    </a:lnTo>
                    <a:lnTo>
                      <a:pt x="184" y="284"/>
                    </a:lnTo>
                    <a:lnTo>
                      <a:pt x="172" y="277"/>
                    </a:lnTo>
                    <a:lnTo>
                      <a:pt x="162" y="270"/>
                    </a:lnTo>
                    <a:lnTo>
                      <a:pt x="153" y="264"/>
                    </a:lnTo>
                    <a:lnTo>
                      <a:pt x="143" y="259"/>
                    </a:lnTo>
                    <a:lnTo>
                      <a:pt x="130" y="251"/>
                    </a:lnTo>
                    <a:lnTo>
                      <a:pt x="114" y="241"/>
                    </a:lnTo>
                    <a:lnTo>
                      <a:pt x="98" y="231"/>
                    </a:lnTo>
                    <a:lnTo>
                      <a:pt x="82" y="218"/>
                    </a:lnTo>
                    <a:lnTo>
                      <a:pt x="64" y="205"/>
                    </a:lnTo>
                    <a:lnTo>
                      <a:pt x="49" y="190"/>
                    </a:lnTo>
                    <a:lnTo>
                      <a:pt x="37" y="173"/>
                    </a:lnTo>
                    <a:lnTo>
                      <a:pt x="35" y="172"/>
                    </a:lnTo>
                    <a:lnTo>
                      <a:pt x="35" y="171"/>
                    </a:lnTo>
                    <a:lnTo>
                      <a:pt x="34" y="170"/>
                    </a:lnTo>
                    <a:lnTo>
                      <a:pt x="33" y="169"/>
                    </a:lnTo>
                    <a:lnTo>
                      <a:pt x="32" y="167"/>
                    </a:lnTo>
                    <a:lnTo>
                      <a:pt x="27" y="161"/>
                    </a:lnTo>
                    <a:lnTo>
                      <a:pt x="22" y="153"/>
                    </a:lnTo>
                    <a:lnTo>
                      <a:pt x="15" y="140"/>
                    </a:lnTo>
                    <a:lnTo>
                      <a:pt x="8" y="125"/>
                    </a:lnTo>
                    <a:lnTo>
                      <a:pt x="3" y="108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3" y="47"/>
                    </a:lnTo>
                    <a:lnTo>
                      <a:pt x="9" y="28"/>
                    </a:lnTo>
                    <a:lnTo>
                      <a:pt x="17" y="15"/>
                    </a:lnTo>
                    <a:lnTo>
                      <a:pt x="27" y="4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5" y="6"/>
                    </a:lnTo>
                    <a:lnTo>
                      <a:pt x="79" y="20"/>
                    </a:lnTo>
                    <a:close/>
                  </a:path>
                </a:pathLst>
              </a:custGeom>
              <a:solidFill>
                <a:srgbClr val="F4EA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49"/>
              <p:cNvSpPr>
                <a:spLocks/>
              </p:cNvSpPr>
              <p:nvPr/>
            </p:nvSpPr>
            <p:spPr bwMode="auto">
              <a:xfrm>
                <a:off x="4934" y="2080"/>
                <a:ext cx="103" cy="143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88" y="37"/>
                  </a:cxn>
                  <a:cxn ang="0">
                    <a:pos x="94" y="53"/>
                  </a:cxn>
                  <a:cxn ang="0">
                    <a:pos x="99" y="68"/>
                  </a:cxn>
                  <a:cxn ang="0">
                    <a:pos x="103" y="83"/>
                  </a:cxn>
                  <a:cxn ang="0">
                    <a:pos x="106" y="99"/>
                  </a:cxn>
                  <a:cxn ang="0">
                    <a:pos x="109" y="114"/>
                  </a:cxn>
                  <a:cxn ang="0">
                    <a:pos x="114" y="131"/>
                  </a:cxn>
                  <a:cxn ang="0">
                    <a:pos x="122" y="150"/>
                  </a:cxn>
                  <a:cxn ang="0">
                    <a:pos x="132" y="167"/>
                  </a:cxn>
                  <a:cxn ang="0">
                    <a:pos x="145" y="183"/>
                  </a:cxn>
                  <a:cxn ang="0">
                    <a:pos x="159" y="198"/>
                  </a:cxn>
                  <a:cxn ang="0">
                    <a:pos x="172" y="212"/>
                  </a:cxn>
                  <a:cxn ang="0">
                    <a:pos x="184" y="226"/>
                  </a:cxn>
                  <a:cxn ang="0">
                    <a:pos x="195" y="238"/>
                  </a:cxn>
                  <a:cxn ang="0">
                    <a:pos x="203" y="252"/>
                  </a:cxn>
                  <a:cxn ang="0">
                    <a:pos x="207" y="267"/>
                  </a:cxn>
                  <a:cxn ang="0">
                    <a:pos x="207" y="279"/>
                  </a:cxn>
                  <a:cxn ang="0">
                    <a:pos x="204" y="285"/>
                  </a:cxn>
                  <a:cxn ang="0">
                    <a:pos x="197" y="286"/>
                  </a:cxn>
                  <a:cxn ang="0">
                    <a:pos x="189" y="282"/>
                  </a:cxn>
                  <a:cxn ang="0">
                    <a:pos x="179" y="278"/>
                  </a:cxn>
                  <a:cxn ang="0">
                    <a:pos x="168" y="271"/>
                  </a:cxn>
                  <a:cxn ang="0">
                    <a:pos x="158" y="264"/>
                  </a:cxn>
                  <a:cxn ang="0">
                    <a:pos x="149" y="258"/>
                  </a:cxn>
                  <a:cxn ang="0">
                    <a:pos x="138" y="252"/>
                  </a:cxn>
                  <a:cxn ang="0">
                    <a:pos x="126" y="245"/>
                  </a:cxn>
                  <a:cxn ang="0">
                    <a:pos x="112" y="236"/>
                  </a:cxn>
                  <a:cxn ang="0">
                    <a:pos x="96" y="226"/>
                  </a:cxn>
                  <a:cxn ang="0">
                    <a:pos x="80" y="214"/>
                  </a:cxn>
                  <a:cxn ang="0">
                    <a:pos x="63" y="200"/>
                  </a:cxn>
                  <a:cxn ang="0">
                    <a:pos x="48" y="185"/>
                  </a:cxn>
                  <a:cxn ang="0">
                    <a:pos x="36" y="169"/>
                  </a:cxn>
                  <a:cxn ang="0">
                    <a:pos x="35" y="168"/>
                  </a:cxn>
                  <a:cxn ang="0">
                    <a:pos x="35" y="167"/>
                  </a:cxn>
                  <a:cxn ang="0">
                    <a:pos x="33" y="167"/>
                  </a:cxn>
                  <a:cxn ang="0">
                    <a:pos x="33" y="166"/>
                  </a:cxn>
                  <a:cxn ang="0">
                    <a:pos x="31" y="164"/>
                  </a:cxn>
                  <a:cxn ang="0">
                    <a:pos x="27" y="158"/>
                  </a:cxn>
                  <a:cxn ang="0">
                    <a:pos x="21" y="150"/>
                  </a:cxn>
                  <a:cxn ang="0">
                    <a:pos x="15" y="137"/>
                  </a:cxn>
                  <a:cxn ang="0">
                    <a:pos x="8" y="123"/>
                  </a:cxn>
                  <a:cxn ang="0">
                    <a:pos x="4" y="106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4" y="46"/>
                  </a:cxn>
                  <a:cxn ang="0">
                    <a:pos x="9" y="29"/>
                  </a:cxn>
                  <a:cxn ang="0">
                    <a:pos x="17" y="15"/>
                  </a:cxn>
                  <a:cxn ang="0">
                    <a:pos x="27" y="5"/>
                  </a:cxn>
                  <a:cxn ang="0">
                    <a:pos x="38" y="0"/>
                  </a:cxn>
                  <a:cxn ang="0">
                    <a:pos x="51" y="1"/>
                  </a:cxn>
                  <a:cxn ang="0">
                    <a:pos x="63" y="7"/>
                  </a:cxn>
                  <a:cxn ang="0">
                    <a:pos x="76" y="21"/>
                  </a:cxn>
                </a:cxnLst>
                <a:rect l="0" t="0" r="r" b="b"/>
                <a:pathLst>
                  <a:path w="207" h="286">
                    <a:moveTo>
                      <a:pt x="76" y="21"/>
                    </a:moveTo>
                    <a:lnTo>
                      <a:pt x="88" y="37"/>
                    </a:lnTo>
                    <a:lnTo>
                      <a:pt x="94" y="53"/>
                    </a:lnTo>
                    <a:lnTo>
                      <a:pt x="99" y="68"/>
                    </a:lnTo>
                    <a:lnTo>
                      <a:pt x="103" y="83"/>
                    </a:lnTo>
                    <a:lnTo>
                      <a:pt x="106" y="99"/>
                    </a:lnTo>
                    <a:lnTo>
                      <a:pt x="109" y="114"/>
                    </a:lnTo>
                    <a:lnTo>
                      <a:pt x="114" y="131"/>
                    </a:lnTo>
                    <a:lnTo>
                      <a:pt x="122" y="150"/>
                    </a:lnTo>
                    <a:lnTo>
                      <a:pt x="132" y="167"/>
                    </a:lnTo>
                    <a:lnTo>
                      <a:pt x="145" y="183"/>
                    </a:lnTo>
                    <a:lnTo>
                      <a:pt x="159" y="198"/>
                    </a:lnTo>
                    <a:lnTo>
                      <a:pt x="172" y="212"/>
                    </a:lnTo>
                    <a:lnTo>
                      <a:pt x="184" y="226"/>
                    </a:lnTo>
                    <a:lnTo>
                      <a:pt x="195" y="238"/>
                    </a:lnTo>
                    <a:lnTo>
                      <a:pt x="203" y="252"/>
                    </a:lnTo>
                    <a:lnTo>
                      <a:pt x="207" y="267"/>
                    </a:lnTo>
                    <a:lnTo>
                      <a:pt x="207" y="279"/>
                    </a:lnTo>
                    <a:lnTo>
                      <a:pt x="204" y="285"/>
                    </a:lnTo>
                    <a:lnTo>
                      <a:pt x="197" y="286"/>
                    </a:lnTo>
                    <a:lnTo>
                      <a:pt x="189" y="282"/>
                    </a:lnTo>
                    <a:lnTo>
                      <a:pt x="179" y="278"/>
                    </a:lnTo>
                    <a:lnTo>
                      <a:pt x="168" y="271"/>
                    </a:lnTo>
                    <a:lnTo>
                      <a:pt x="158" y="264"/>
                    </a:lnTo>
                    <a:lnTo>
                      <a:pt x="149" y="258"/>
                    </a:lnTo>
                    <a:lnTo>
                      <a:pt x="138" y="252"/>
                    </a:lnTo>
                    <a:lnTo>
                      <a:pt x="126" y="245"/>
                    </a:lnTo>
                    <a:lnTo>
                      <a:pt x="112" y="236"/>
                    </a:lnTo>
                    <a:lnTo>
                      <a:pt x="96" y="226"/>
                    </a:lnTo>
                    <a:lnTo>
                      <a:pt x="80" y="214"/>
                    </a:lnTo>
                    <a:lnTo>
                      <a:pt x="63" y="200"/>
                    </a:lnTo>
                    <a:lnTo>
                      <a:pt x="48" y="185"/>
                    </a:lnTo>
                    <a:lnTo>
                      <a:pt x="36" y="169"/>
                    </a:lnTo>
                    <a:lnTo>
                      <a:pt x="35" y="168"/>
                    </a:lnTo>
                    <a:lnTo>
                      <a:pt x="35" y="167"/>
                    </a:lnTo>
                    <a:lnTo>
                      <a:pt x="33" y="167"/>
                    </a:lnTo>
                    <a:lnTo>
                      <a:pt x="33" y="166"/>
                    </a:lnTo>
                    <a:lnTo>
                      <a:pt x="31" y="164"/>
                    </a:lnTo>
                    <a:lnTo>
                      <a:pt x="27" y="158"/>
                    </a:lnTo>
                    <a:lnTo>
                      <a:pt x="21" y="150"/>
                    </a:lnTo>
                    <a:lnTo>
                      <a:pt x="15" y="137"/>
                    </a:lnTo>
                    <a:lnTo>
                      <a:pt x="8" y="123"/>
                    </a:lnTo>
                    <a:lnTo>
                      <a:pt x="4" y="106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4" y="46"/>
                    </a:lnTo>
                    <a:lnTo>
                      <a:pt x="9" y="29"/>
                    </a:lnTo>
                    <a:lnTo>
                      <a:pt x="17" y="15"/>
                    </a:lnTo>
                    <a:lnTo>
                      <a:pt x="27" y="5"/>
                    </a:lnTo>
                    <a:lnTo>
                      <a:pt x="38" y="0"/>
                    </a:lnTo>
                    <a:lnTo>
                      <a:pt x="51" y="1"/>
                    </a:lnTo>
                    <a:lnTo>
                      <a:pt x="63" y="7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AD6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50"/>
              <p:cNvSpPr>
                <a:spLocks/>
              </p:cNvSpPr>
              <p:nvPr/>
            </p:nvSpPr>
            <p:spPr bwMode="auto">
              <a:xfrm>
                <a:off x="4935" y="2083"/>
                <a:ext cx="100" cy="138"/>
              </a:xfrm>
              <a:custGeom>
                <a:avLst/>
                <a:gdLst/>
                <a:ahLst/>
                <a:cxnLst>
                  <a:cxn ang="0">
                    <a:pos x="73" y="19"/>
                  </a:cxn>
                  <a:cxn ang="0">
                    <a:pos x="83" y="35"/>
                  </a:cxn>
                  <a:cxn ang="0">
                    <a:pos x="91" y="50"/>
                  </a:cxn>
                  <a:cxn ang="0">
                    <a:pos x="96" y="65"/>
                  </a:cxn>
                  <a:cxn ang="0">
                    <a:pos x="99" y="79"/>
                  </a:cxn>
                  <a:cxn ang="0">
                    <a:pos x="102" y="94"/>
                  </a:cxn>
                  <a:cxn ang="0">
                    <a:pos x="105" y="110"/>
                  </a:cxn>
                  <a:cxn ang="0">
                    <a:pos x="111" y="126"/>
                  </a:cxn>
                  <a:cxn ang="0">
                    <a:pos x="118" y="144"/>
                  </a:cxn>
                  <a:cxn ang="0">
                    <a:pos x="128" y="161"/>
                  </a:cxn>
                  <a:cxn ang="0">
                    <a:pos x="141" y="177"/>
                  </a:cxn>
                  <a:cxn ang="0">
                    <a:pos x="154" y="192"/>
                  </a:cxn>
                  <a:cxn ang="0">
                    <a:pos x="166" y="205"/>
                  </a:cxn>
                  <a:cxn ang="0">
                    <a:pos x="179" y="218"/>
                  </a:cxn>
                  <a:cxn ang="0">
                    <a:pos x="189" y="231"/>
                  </a:cxn>
                  <a:cxn ang="0">
                    <a:pos x="196" y="245"/>
                  </a:cxn>
                  <a:cxn ang="0">
                    <a:pos x="201" y="259"/>
                  </a:cxn>
                  <a:cxn ang="0">
                    <a:pos x="201" y="270"/>
                  </a:cxn>
                  <a:cxn ang="0">
                    <a:pos x="197" y="276"/>
                  </a:cxn>
                  <a:cxn ang="0">
                    <a:pos x="190" y="276"/>
                  </a:cxn>
                  <a:cxn ang="0">
                    <a:pos x="182" y="274"/>
                  </a:cxn>
                  <a:cxn ang="0">
                    <a:pos x="173" y="268"/>
                  </a:cxn>
                  <a:cxn ang="0">
                    <a:pos x="163" y="262"/>
                  </a:cxn>
                  <a:cxn ang="0">
                    <a:pos x="152" y="255"/>
                  </a:cxn>
                  <a:cxn ang="0">
                    <a:pos x="144" y="250"/>
                  </a:cxn>
                  <a:cxn ang="0">
                    <a:pos x="135" y="244"/>
                  </a:cxn>
                  <a:cxn ang="0">
                    <a:pos x="122" y="237"/>
                  </a:cxn>
                  <a:cxn ang="0">
                    <a:pos x="107" y="229"/>
                  </a:cxn>
                  <a:cxn ang="0">
                    <a:pos x="92" y="218"/>
                  </a:cxn>
                  <a:cxn ang="0">
                    <a:pos x="76" y="207"/>
                  </a:cxn>
                  <a:cxn ang="0">
                    <a:pos x="61" y="194"/>
                  </a:cxn>
                  <a:cxn ang="0">
                    <a:pos x="48" y="179"/>
                  </a:cxn>
                  <a:cxn ang="0">
                    <a:pos x="35" y="164"/>
                  </a:cxn>
                  <a:cxn ang="0">
                    <a:pos x="34" y="163"/>
                  </a:cxn>
                  <a:cxn ang="0">
                    <a:pos x="34" y="162"/>
                  </a:cxn>
                  <a:cxn ang="0">
                    <a:pos x="34" y="162"/>
                  </a:cxn>
                  <a:cxn ang="0">
                    <a:pos x="33" y="161"/>
                  </a:cxn>
                  <a:cxn ang="0">
                    <a:pos x="30" y="159"/>
                  </a:cxn>
                  <a:cxn ang="0">
                    <a:pos x="27" y="153"/>
                  </a:cxn>
                  <a:cxn ang="0">
                    <a:pos x="21" y="145"/>
                  </a:cxn>
                  <a:cxn ang="0">
                    <a:pos x="15" y="133"/>
                  </a:cxn>
                  <a:cxn ang="0">
                    <a:pos x="8" y="119"/>
                  </a:cxn>
                  <a:cxn ang="0">
                    <a:pos x="4" y="103"/>
                  </a:cxn>
                  <a:cxn ang="0">
                    <a:pos x="0" y="85"/>
                  </a:cxn>
                  <a:cxn ang="0">
                    <a:pos x="0" y="64"/>
                  </a:cxn>
                  <a:cxn ang="0">
                    <a:pos x="3" y="45"/>
                  </a:cxn>
                  <a:cxn ang="0">
                    <a:pos x="8" y="27"/>
                  </a:cxn>
                  <a:cxn ang="0">
                    <a:pos x="16" y="13"/>
                  </a:cxn>
                  <a:cxn ang="0">
                    <a:pos x="26" y="4"/>
                  </a:cxn>
                  <a:cxn ang="0">
                    <a:pos x="36" y="0"/>
                  </a:cxn>
                  <a:cxn ang="0">
                    <a:pos x="48" y="0"/>
                  </a:cxn>
                  <a:cxn ang="0">
                    <a:pos x="60" y="7"/>
                  </a:cxn>
                  <a:cxn ang="0">
                    <a:pos x="73" y="19"/>
                  </a:cxn>
                </a:cxnLst>
                <a:rect l="0" t="0" r="r" b="b"/>
                <a:pathLst>
                  <a:path w="201" h="276">
                    <a:moveTo>
                      <a:pt x="73" y="19"/>
                    </a:moveTo>
                    <a:lnTo>
                      <a:pt x="83" y="35"/>
                    </a:lnTo>
                    <a:lnTo>
                      <a:pt x="91" y="50"/>
                    </a:lnTo>
                    <a:lnTo>
                      <a:pt x="96" y="65"/>
                    </a:lnTo>
                    <a:lnTo>
                      <a:pt x="99" y="79"/>
                    </a:lnTo>
                    <a:lnTo>
                      <a:pt x="102" y="94"/>
                    </a:lnTo>
                    <a:lnTo>
                      <a:pt x="105" y="110"/>
                    </a:lnTo>
                    <a:lnTo>
                      <a:pt x="111" y="126"/>
                    </a:lnTo>
                    <a:lnTo>
                      <a:pt x="118" y="144"/>
                    </a:lnTo>
                    <a:lnTo>
                      <a:pt x="128" y="161"/>
                    </a:lnTo>
                    <a:lnTo>
                      <a:pt x="141" y="177"/>
                    </a:lnTo>
                    <a:lnTo>
                      <a:pt x="154" y="192"/>
                    </a:lnTo>
                    <a:lnTo>
                      <a:pt x="166" y="205"/>
                    </a:lnTo>
                    <a:lnTo>
                      <a:pt x="179" y="218"/>
                    </a:lnTo>
                    <a:lnTo>
                      <a:pt x="189" y="231"/>
                    </a:lnTo>
                    <a:lnTo>
                      <a:pt x="196" y="245"/>
                    </a:lnTo>
                    <a:lnTo>
                      <a:pt x="201" y="259"/>
                    </a:lnTo>
                    <a:lnTo>
                      <a:pt x="201" y="270"/>
                    </a:lnTo>
                    <a:lnTo>
                      <a:pt x="197" y="276"/>
                    </a:lnTo>
                    <a:lnTo>
                      <a:pt x="190" y="276"/>
                    </a:lnTo>
                    <a:lnTo>
                      <a:pt x="182" y="274"/>
                    </a:lnTo>
                    <a:lnTo>
                      <a:pt x="173" y="268"/>
                    </a:lnTo>
                    <a:lnTo>
                      <a:pt x="163" y="262"/>
                    </a:lnTo>
                    <a:lnTo>
                      <a:pt x="152" y="255"/>
                    </a:lnTo>
                    <a:lnTo>
                      <a:pt x="144" y="250"/>
                    </a:lnTo>
                    <a:lnTo>
                      <a:pt x="135" y="244"/>
                    </a:lnTo>
                    <a:lnTo>
                      <a:pt x="122" y="237"/>
                    </a:lnTo>
                    <a:lnTo>
                      <a:pt x="107" y="229"/>
                    </a:lnTo>
                    <a:lnTo>
                      <a:pt x="92" y="218"/>
                    </a:lnTo>
                    <a:lnTo>
                      <a:pt x="76" y="207"/>
                    </a:lnTo>
                    <a:lnTo>
                      <a:pt x="61" y="194"/>
                    </a:lnTo>
                    <a:lnTo>
                      <a:pt x="48" y="179"/>
                    </a:lnTo>
                    <a:lnTo>
                      <a:pt x="35" y="164"/>
                    </a:lnTo>
                    <a:lnTo>
                      <a:pt x="34" y="163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3" y="161"/>
                    </a:lnTo>
                    <a:lnTo>
                      <a:pt x="30" y="159"/>
                    </a:lnTo>
                    <a:lnTo>
                      <a:pt x="27" y="153"/>
                    </a:lnTo>
                    <a:lnTo>
                      <a:pt x="21" y="145"/>
                    </a:lnTo>
                    <a:lnTo>
                      <a:pt x="15" y="133"/>
                    </a:lnTo>
                    <a:lnTo>
                      <a:pt x="8" y="119"/>
                    </a:lnTo>
                    <a:lnTo>
                      <a:pt x="4" y="103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3" y="45"/>
                    </a:lnTo>
                    <a:lnTo>
                      <a:pt x="8" y="27"/>
                    </a:lnTo>
                    <a:lnTo>
                      <a:pt x="16" y="13"/>
                    </a:lnTo>
                    <a:lnTo>
                      <a:pt x="26" y="4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7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2C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51"/>
              <p:cNvSpPr>
                <a:spLocks/>
              </p:cNvSpPr>
              <p:nvPr/>
            </p:nvSpPr>
            <p:spPr bwMode="auto">
              <a:xfrm>
                <a:off x="4936" y="2085"/>
                <a:ext cx="97" cy="134"/>
              </a:xfrm>
              <a:custGeom>
                <a:avLst/>
                <a:gdLst/>
                <a:ahLst/>
                <a:cxnLst>
                  <a:cxn ang="0">
                    <a:pos x="69" y="18"/>
                  </a:cxn>
                  <a:cxn ang="0">
                    <a:pos x="79" y="33"/>
                  </a:cxn>
                  <a:cxn ang="0">
                    <a:pos x="86" y="48"/>
                  </a:cxn>
                  <a:cxn ang="0">
                    <a:pos x="92" y="63"/>
                  </a:cxn>
                  <a:cxn ang="0">
                    <a:pos x="95" y="77"/>
                  </a:cxn>
                  <a:cxn ang="0">
                    <a:pos x="98" y="92"/>
                  </a:cxn>
                  <a:cxn ang="0">
                    <a:pos x="101" y="107"/>
                  </a:cxn>
                  <a:cxn ang="0">
                    <a:pos x="106" y="123"/>
                  </a:cxn>
                  <a:cxn ang="0">
                    <a:pos x="114" y="141"/>
                  </a:cxn>
                  <a:cxn ang="0">
                    <a:pos x="124" y="158"/>
                  </a:cxn>
                  <a:cxn ang="0">
                    <a:pos x="136" y="173"/>
                  </a:cxn>
                  <a:cxn ang="0">
                    <a:pos x="147" y="187"/>
                  </a:cxn>
                  <a:cxn ang="0">
                    <a:pos x="160" y="199"/>
                  </a:cxn>
                  <a:cxn ang="0">
                    <a:pos x="171" y="212"/>
                  </a:cxn>
                  <a:cxn ang="0">
                    <a:pos x="182" y="225"/>
                  </a:cxn>
                  <a:cxn ang="0">
                    <a:pos x="189" y="238"/>
                  </a:cxn>
                  <a:cxn ang="0">
                    <a:pos x="193" y="252"/>
                  </a:cxn>
                  <a:cxn ang="0">
                    <a:pos x="193" y="264"/>
                  </a:cxn>
                  <a:cxn ang="0">
                    <a:pos x="190" y="268"/>
                  </a:cxn>
                  <a:cxn ang="0">
                    <a:pos x="184" y="270"/>
                  </a:cxn>
                  <a:cxn ang="0">
                    <a:pos x="176" y="266"/>
                  </a:cxn>
                  <a:cxn ang="0">
                    <a:pos x="167" y="262"/>
                  </a:cxn>
                  <a:cxn ang="0">
                    <a:pos x="156" y="255"/>
                  </a:cxn>
                  <a:cxn ang="0">
                    <a:pos x="147" y="249"/>
                  </a:cxn>
                  <a:cxn ang="0">
                    <a:pos x="138" y="243"/>
                  </a:cxn>
                  <a:cxn ang="0">
                    <a:pos x="129" y="238"/>
                  </a:cxn>
                  <a:cxn ang="0">
                    <a:pos x="117" y="232"/>
                  </a:cxn>
                  <a:cxn ang="0">
                    <a:pos x="103" y="224"/>
                  </a:cxn>
                  <a:cxn ang="0">
                    <a:pos x="89" y="213"/>
                  </a:cxn>
                  <a:cxn ang="0">
                    <a:pos x="73" y="203"/>
                  </a:cxn>
                  <a:cxn ang="0">
                    <a:pos x="58" y="190"/>
                  </a:cxn>
                  <a:cxn ang="0">
                    <a:pos x="45" y="175"/>
                  </a:cxn>
                  <a:cxn ang="0">
                    <a:pos x="33" y="160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1" y="158"/>
                  </a:cxn>
                  <a:cxn ang="0">
                    <a:pos x="28" y="156"/>
                  </a:cxn>
                  <a:cxn ang="0">
                    <a:pos x="25" y="150"/>
                  </a:cxn>
                  <a:cxn ang="0">
                    <a:pos x="19" y="142"/>
                  </a:cxn>
                  <a:cxn ang="0">
                    <a:pos x="13" y="130"/>
                  </a:cxn>
                  <a:cxn ang="0">
                    <a:pos x="8" y="116"/>
                  </a:cxn>
                  <a:cxn ang="0">
                    <a:pos x="3" y="100"/>
                  </a:cxn>
                  <a:cxn ang="0">
                    <a:pos x="0" y="83"/>
                  </a:cxn>
                  <a:cxn ang="0">
                    <a:pos x="0" y="63"/>
                  </a:cxn>
                  <a:cxn ang="0">
                    <a:pos x="2" y="44"/>
                  </a:cxn>
                  <a:cxn ang="0">
                    <a:pos x="8" y="28"/>
                  </a:cxn>
                  <a:cxn ang="0">
                    <a:pos x="15" y="14"/>
                  </a:cxn>
                  <a:cxn ang="0">
                    <a:pos x="24" y="5"/>
                  </a:cxn>
                  <a:cxn ang="0">
                    <a:pos x="34" y="0"/>
                  </a:cxn>
                  <a:cxn ang="0">
                    <a:pos x="45" y="0"/>
                  </a:cxn>
                  <a:cxn ang="0">
                    <a:pos x="57" y="6"/>
                  </a:cxn>
                  <a:cxn ang="0">
                    <a:pos x="69" y="18"/>
                  </a:cxn>
                </a:cxnLst>
                <a:rect l="0" t="0" r="r" b="b"/>
                <a:pathLst>
                  <a:path w="193" h="270">
                    <a:moveTo>
                      <a:pt x="69" y="18"/>
                    </a:moveTo>
                    <a:lnTo>
                      <a:pt x="79" y="33"/>
                    </a:lnTo>
                    <a:lnTo>
                      <a:pt x="86" y="48"/>
                    </a:lnTo>
                    <a:lnTo>
                      <a:pt x="92" y="63"/>
                    </a:lnTo>
                    <a:lnTo>
                      <a:pt x="95" y="77"/>
                    </a:lnTo>
                    <a:lnTo>
                      <a:pt x="98" y="92"/>
                    </a:lnTo>
                    <a:lnTo>
                      <a:pt x="101" y="107"/>
                    </a:lnTo>
                    <a:lnTo>
                      <a:pt x="106" y="123"/>
                    </a:lnTo>
                    <a:lnTo>
                      <a:pt x="114" y="141"/>
                    </a:lnTo>
                    <a:lnTo>
                      <a:pt x="124" y="158"/>
                    </a:lnTo>
                    <a:lnTo>
                      <a:pt x="136" y="173"/>
                    </a:lnTo>
                    <a:lnTo>
                      <a:pt x="147" y="187"/>
                    </a:lnTo>
                    <a:lnTo>
                      <a:pt x="160" y="199"/>
                    </a:lnTo>
                    <a:lnTo>
                      <a:pt x="171" y="212"/>
                    </a:lnTo>
                    <a:lnTo>
                      <a:pt x="182" y="225"/>
                    </a:lnTo>
                    <a:lnTo>
                      <a:pt x="189" y="238"/>
                    </a:lnTo>
                    <a:lnTo>
                      <a:pt x="193" y="252"/>
                    </a:lnTo>
                    <a:lnTo>
                      <a:pt x="193" y="264"/>
                    </a:lnTo>
                    <a:lnTo>
                      <a:pt x="190" y="268"/>
                    </a:lnTo>
                    <a:lnTo>
                      <a:pt x="184" y="270"/>
                    </a:lnTo>
                    <a:lnTo>
                      <a:pt x="176" y="266"/>
                    </a:lnTo>
                    <a:lnTo>
                      <a:pt x="167" y="262"/>
                    </a:lnTo>
                    <a:lnTo>
                      <a:pt x="156" y="255"/>
                    </a:lnTo>
                    <a:lnTo>
                      <a:pt x="147" y="249"/>
                    </a:lnTo>
                    <a:lnTo>
                      <a:pt x="138" y="243"/>
                    </a:lnTo>
                    <a:lnTo>
                      <a:pt x="129" y="238"/>
                    </a:lnTo>
                    <a:lnTo>
                      <a:pt x="117" y="232"/>
                    </a:lnTo>
                    <a:lnTo>
                      <a:pt x="103" y="224"/>
                    </a:lnTo>
                    <a:lnTo>
                      <a:pt x="89" y="213"/>
                    </a:lnTo>
                    <a:lnTo>
                      <a:pt x="73" y="203"/>
                    </a:lnTo>
                    <a:lnTo>
                      <a:pt x="58" y="190"/>
                    </a:lnTo>
                    <a:lnTo>
                      <a:pt x="45" y="175"/>
                    </a:lnTo>
                    <a:lnTo>
                      <a:pt x="33" y="160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1" y="158"/>
                    </a:lnTo>
                    <a:lnTo>
                      <a:pt x="28" y="156"/>
                    </a:lnTo>
                    <a:lnTo>
                      <a:pt x="25" y="150"/>
                    </a:lnTo>
                    <a:lnTo>
                      <a:pt x="19" y="142"/>
                    </a:lnTo>
                    <a:lnTo>
                      <a:pt x="13" y="130"/>
                    </a:lnTo>
                    <a:lnTo>
                      <a:pt x="8" y="116"/>
                    </a:lnTo>
                    <a:lnTo>
                      <a:pt x="3" y="100"/>
                    </a:lnTo>
                    <a:lnTo>
                      <a:pt x="0" y="83"/>
                    </a:lnTo>
                    <a:lnTo>
                      <a:pt x="0" y="63"/>
                    </a:lnTo>
                    <a:lnTo>
                      <a:pt x="2" y="44"/>
                    </a:lnTo>
                    <a:lnTo>
                      <a:pt x="8" y="28"/>
                    </a:lnTo>
                    <a:lnTo>
                      <a:pt x="15" y="14"/>
                    </a:lnTo>
                    <a:lnTo>
                      <a:pt x="24" y="5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7" y="6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D8A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52"/>
              <p:cNvSpPr>
                <a:spLocks/>
              </p:cNvSpPr>
              <p:nvPr/>
            </p:nvSpPr>
            <p:spPr bwMode="auto">
              <a:xfrm>
                <a:off x="4937" y="2086"/>
                <a:ext cx="93" cy="131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76" y="33"/>
                  </a:cxn>
                  <a:cxn ang="0">
                    <a:pos x="83" y="48"/>
                  </a:cxn>
                  <a:cxn ang="0">
                    <a:pos x="87" y="62"/>
                  </a:cxn>
                  <a:cxn ang="0">
                    <a:pos x="91" y="76"/>
                  </a:cxn>
                  <a:cxn ang="0">
                    <a:pos x="94" y="89"/>
                  </a:cxn>
                  <a:cxn ang="0">
                    <a:pos x="98" y="104"/>
                  </a:cxn>
                  <a:cxn ang="0">
                    <a:pos x="102" y="120"/>
                  </a:cxn>
                  <a:cxn ang="0">
                    <a:pos x="109" y="137"/>
                  </a:cxn>
                  <a:cxn ang="0">
                    <a:pos x="119" y="153"/>
                  </a:cxn>
                  <a:cxn ang="0">
                    <a:pos x="130" y="168"/>
                  </a:cxn>
                  <a:cxn ang="0">
                    <a:pos x="143" y="182"/>
                  </a:cxn>
                  <a:cxn ang="0">
                    <a:pos x="154" y="194"/>
                  </a:cxn>
                  <a:cxn ang="0">
                    <a:pos x="166" y="206"/>
                  </a:cxn>
                  <a:cxn ang="0">
                    <a:pos x="175" y="218"/>
                  </a:cxn>
                  <a:cxn ang="0">
                    <a:pos x="183" y="231"/>
                  </a:cxn>
                  <a:cxn ang="0">
                    <a:pos x="187" y="245"/>
                  </a:cxn>
                  <a:cxn ang="0">
                    <a:pos x="187" y="255"/>
                  </a:cxn>
                  <a:cxn ang="0">
                    <a:pos x="183" y="261"/>
                  </a:cxn>
                  <a:cxn ang="0">
                    <a:pos x="177" y="261"/>
                  </a:cxn>
                  <a:cxn ang="0">
                    <a:pos x="170" y="259"/>
                  </a:cxn>
                  <a:cxn ang="0">
                    <a:pos x="161" y="254"/>
                  </a:cxn>
                  <a:cxn ang="0">
                    <a:pos x="151" y="247"/>
                  </a:cxn>
                  <a:cxn ang="0">
                    <a:pos x="142" y="241"/>
                  </a:cxn>
                  <a:cxn ang="0">
                    <a:pos x="134" y="237"/>
                  </a:cxn>
                  <a:cxn ang="0">
                    <a:pos x="124" y="232"/>
                  </a:cxn>
                  <a:cxn ang="0">
                    <a:pos x="113" y="225"/>
                  </a:cxn>
                  <a:cxn ang="0">
                    <a:pos x="100" y="217"/>
                  </a:cxn>
                  <a:cxn ang="0">
                    <a:pos x="86" y="207"/>
                  </a:cxn>
                  <a:cxn ang="0">
                    <a:pos x="71" y="196"/>
                  </a:cxn>
                  <a:cxn ang="0">
                    <a:pos x="56" y="184"/>
                  </a:cxn>
                  <a:cxn ang="0">
                    <a:pos x="44" y="171"/>
                  </a:cxn>
                  <a:cxn ang="0">
                    <a:pos x="32" y="156"/>
                  </a:cxn>
                  <a:cxn ang="0">
                    <a:pos x="31" y="155"/>
                  </a:cxn>
                  <a:cxn ang="0">
                    <a:pos x="31" y="154"/>
                  </a:cxn>
                  <a:cxn ang="0">
                    <a:pos x="31" y="154"/>
                  </a:cxn>
                  <a:cxn ang="0">
                    <a:pos x="30" y="153"/>
                  </a:cxn>
                  <a:cxn ang="0">
                    <a:pos x="24" y="146"/>
                  </a:cxn>
                  <a:cxn ang="0">
                    <a:pos x="14" y="126"/>
                  </a:cxn>
                  <a:cxn ang="0">
                    <a:pos x="3" y="99"/>
                  </a:cxn>
                  <a:cxn ang="0">
                    <a:pos x="0" y="62"/>
                  </a:cxn>
                  <a:cxn ang="0">
                    <a:pos x="2" y="43"/>
                  </a:cxn>
                  <a:cxn ang="0">
                    <a:pos x="7" y="27"/>
                  </a:cxn>
                  <a:cxn ang="0">
                    <a:pos x="14" y="13"/>
                  </a:cxn>
                  <a:cxn ang="0">
                    <a:pos x="22" y="4"/>
                  </a:cxn>
                  <a:cxn ang="0">
                    <a:pos x="32" y="0"/>
                  </a:cxn>
                  <a:cxn ang="0">
                    <a:pos x="43" y="0"/>
                  </a:cxn>
                  <a:cxn ang="0">
                    <a:pos x="54" y="5"/>
                  </a:cxn>
                  <a:cxn ang="0">
                    <a:pos x="66" y="18"/>
                  </a:cxn>
                </a:cxnLst>
                <a:rect l="0" t="0" r="r" b="b"/>
                <a:pathLst>
                  <a:path w="187" h="261">
                    <a:moveTo>
                      <a:pt x="66" y="18"/>
                    </a:moveTo>
                    <a:lnTo>
                      <a:pt x="76" y="33"/>
                    </a:lnTo>
                    <a:lnTo>
                      <a:pt x="83" y="48"/>
                    </a:lnTo>
                    <a:lnTo>
                      <a:pt x="87" y="62"/>
                    </a:lnTo>
                    <a:lnTo>
                      <a:pt x="91" y="76"/>
                    </a:lnTo>
                    <a:lnTo>
                      <a:pt x="94" y="89"/>
                    </a:lnTo>
                    <a:lnTo>
                      <a:pt x="98" y="104"/>
                    </a:lnTo>
                    <a:lnTo>
                      <a:pt x="102" y="120"/>
                    </a:lnTo>
                    <a:lnTo>
                      <a:pt x="109" y="137"/>
                    </a:lnTo>
                    <a:lnTo>
                      <a:pt x="119" y="153"/>
                    </a:lnTo>
                    <a:lnTo>
                      <a:pt x="130" y="168"/>
                    </a:lnTo>
                    <a:lnTo>
                      <a:pt x="143" y="182"/>
                    </a:lnTo>
                    <a:lnTo>
                      <a:pt x="154" y="194"/>
                    </a:lnTo>
                    <a:lnTo>
                      <a:pt x="166" y="206"/>
                    </a:lnTo>
                    <a:lnTo>
                      <a:pt x="175" y="218"/>
                    </a:lnTo>
                    <a:lnTo>
                      <a:pt x="183" y="231"/>
                    </a:lnTo>
                    <a:lnTo>
                      <a:pt x="187" y="245"/>
                    </a:lnTo>
                    <a:lnTo>
                      <a:pt x="187" y="255"/>
                    </a:lnTo>
                    <a:lnTo>
                      <a:pt x="183" y="261"/>
                    </a:lnTo>
                    <a:lnTo>
                      <a:pt x="177" y="261"/>
                    </a:lnTo>
                    <a:lnTo>
                      <a:pt x="170" y="259"/>
                    </a:lnTo>
                    <a:lnTo>
                      <a:pt x="161" y="254"/>
                    </a:lnTo>
                    <a:lnTo>
                      <a:pt x="151" y="247"/>
                    </a:lnTo>
                    <a:lnTo>
                      <a:pt x="142" y="241"/>
                    </a:lnTo>
                    <a:lnTo>
                      <a:pt x="134" y="237"/>
                    </a:lnTo>
                    <a:lnTo>
                      <a:pt x="124" y="232"/>
                    </a:lnTo>
                    <a:lnTo>
                      <a:pt x="113" y="225"/>
                    </a:lnTo>
                    <a:lnTo>
                      <a:pt x="100" y="217"/>
                    </a:lnTo>
                    <a:lnTo>
                      <a:pt x="86" y="207"/>
                    </a:lnTo>
                    <a:lnTo>
                      <a:pt x="71" y="196"/>
                    </a:lnTo>
                    <a:lnTo>
                      <a:pt x="56" y="184"/>
                    </a:lnTo>
                    <a:lnTo>
                      <a:pt x="44" y="171"/>
                    </a:lnTo>
                    <a:lnTo>
                      <a:pt x="32" y="156"/>
                    </a:lnTo>
                    <a:lnTo>
                      <a:pt x="31" y="155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0" y="153"/>
                    </a:lnTo>
                    <a:lnTo>
                      <a:pt x="24" y="146"/>
                    </a:lnTo>
                    <a:lnTo>
                      <a:pt x="14" y="126"/>
                    </a:lnTo>
                    <a:lnTo>
                      <a:pt x="3" y="99"/>
                    </a:lnTo>
                    <a:lnTo>
                      <a:pt x="0" y="62"/>
                    </a:lnTo>
                    <a:lnTo>
                      <a:pt x="2" y="43"/>
                    </a:lnTo>
                    <a:lnTo>
                      <a:pt x="7" y="27"/>
                    </a:lnTo>
                    <a:lnTo>
                      <a:pt x="14" y="13"/>
                    </a:lnTo>
                    <a:lnTo>
                      <a:pt x="22" y="4"/>
                    </a:lnTo>
                    <a:lnTo>
                      <a:pt x="32" y="0"/>
                    </a:lnTo>
                    <a:lnTo>
                      <a:pt x="43" y="0"/>
                    </a:lnTo>
                    <a:lnTo>
                      <a:pt x="54" y="5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CE9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53"/>
              <p:cNvSpPr>
                <a:spLocks/>
              </p:cNvSpPr>
              <p:nvPr/>
            </p:nvSpPr>
            <p:spPr bwMode="auto">
              <a:xfrm>
                <a:off x="4938" y="2089"/>
                <a:ext cx="90" cy="126"/>
              </a:xfrm>
              <a:custGeom>
                <a:avLst/>
                <a:gdLst/>
                <a:ahLst/>
                <a:cxnLst>
                  <a:cxn ang="0">
                    <a:pos x="62" y="17"/>
                  </a:cxn>
                  <a:cxn ang="0">
                    <a:pos x="73" y="32"/>
                  </a:cxn>
                  <a:cxn ang="0">
                    <a:pos x="79" y="46"/>
                  </a:cxn>
                  <a:cxn ang="0">
                    <a:pos x="83" y="60"/>
                  </a:cxn>
                  <a:cxn ang="0">
                    <a:pos x="87" y="73"/>
                  </a:cxn>
                  <a:cxn ang="0">
                    <a:pos x="90" y="87"/>
                  </a:cxn>
                  <a:cxn ang="0">
                    <a:pos x="94" y="101"/>
                  </a:cxn>
                  <a:cxn ang="0">
                    <a:pos x="98" y="116"/>
                  </a:cxn>
                  <a:cxn ang="0">
                    <a:pos x="105" y="133"/>
                  </a:cxn>
                  <a:cxn ang="0">
                    <a:pos x="114" y="149"/>
                  </a:cxn>
                  <a:cxn ang="0">
                    <a:pos x="126" y="163"/>
                  </a:cxn>
                  <a:cxn ang="0">
                    <a:pos x="137" y="175"/>
                  </a:cxn>
                  <a:cxn ang="0">
                    <a:pos x="149" y="188"/>
                  </a:cxn>
                  <a:cxn ang="0">
                    <a:pos x="160" y="199"/>
                  </a:cxn>
                  <a:cxn ang="0">
                    <a:pos x="170" y="211"/>
                  </a:cxn>
                  <a:cxn ang="0">
                    <a:pos x="176" y="224"/>
                  </a:cxn>
                  <a:cxn ang="0">
                    <a:pos x="180" y="236"/>
                  </a:cxn>
                  <a:cxn ang="0">
                    <a:pos x="180" y="247"/>
                  </a:cxn>
                  <a:cxn ang="0">
                    <a:pos x="178" y="252"/>
                  </a:cxn>
                  <a:cxn ang="0">
                    <a:pos x="172" y="254"/>
                  </a:cxn>
                  <a:cxn ang="0">
                    <a:pos x="164" y="250"/>
                  </a:cxn>
                  <a:cxn ang="0">
                    <a:pos x="156" y="245"/>
                  </a:cxn>
                  <a:cxn ang="0">
                    <a:pos x="147" y="240"/>
                  </a:cxn>
                  <a:cxn ang="0">
                    <a:pos x="137" y="234"/>
                  </a:cxn>
                  <a:cxn ang="0">
                    <a:pos x="129" y="229"/>
                  </a:cxn>
                  <a:cxn ang="0">
                    <a:pos x="121" y="225"/>
                  </a:cxn>
                  <a:cxn ang="0">
                    <a:pos x="110" y="218"/>
                  </a:cxn>
                  <a:cxn ang="0">
                    <a:pos x="97" y="211"/>
                  </a:cxn>
                  <a:cxn ang="0">
                    <a:pos x="83" y="202"/>
                  </a:cxn>
                  <a:cxn ang="0">
                    <a:pos x="69" y="191"/>
                  </a:cxn>
                  <a:cxn ang="0">
                    <a:pos x="56" y="179"/>
                  </a:cxn>
                  <a:cxn ang="0">
                    <a:pos x="43" y="166"/>
                  </a:cxn>
                  <a:cxn ang="0">
                    <a:pos x="31" y="151"/>
                  </a:cxn>
                  <a:cxn ang="0">
                    <a:pos x="30" y="151"/>
                  </a:cxn>
                  <a:cxn ang="0">
                    <a:pos x="30" y="150"/>
                  </a:cxn>
                  <a:cxn ang="0">
                    <a:pos x="30" y="150"/>
                  </a:cxn>
                  <a:cxn ang="0">
                    <a:pos x="30" y="149"/>
                  </a:cxn>
                  <a:cxn ang="0">
                    <a:pos x="24" y="141"/>
                  </a:cxn>
                  <a:cxn ang="0">
                    <a:pos x="14" y="122"/>
                  </a:cxn>
                  <a:cxn ang="0">
                    <a:pos x="4" y="96"/>
                  </a:cxn>
                  <a:cxn ang="0">
                    <a:pos x="0" y="61"/>
                  </a:cxn>
                  <a:cxn ang="0">
                    <a:pos x="3" y="43"/>
                  </a:cxn>
                  <a:cxn ang="0">
                    <a:pos x="6" y="27"/>
                  </a:cxn>
                  <a:cxn ang="0">
                    <a:pos x="13" y="14"/>
                  </a:cxn>
                  <a:cxn ang="0">
                    <a:pos x="21" y="5"/>
                  </a:cxn>
                  <a:cxn ang="0">
                    <a:pos x="30" y="0"/>
                  </a:cxn>
                  <a:cxn ang="0">
                    <a:pos x="41" y="0"/>
                  </a:cxn>
                  <a:cxn ang="0">
                    <a:pos x="51" y="6"/>
                  </a:cxn>
                  <a:cxn ang="0">
                    <a:pos x="62" y="17"/>
                  </a:cxn>
                </a:cxnLst>
                <a:rect l="0" t="0" r="r" b="b"/>
                <a:pathLst>
                  <a:path w="180" h="254">
                    <a:moveTo>
                      <a:pt x="62" y="17"/>
                    </a:moveTo>
                    <a:lnTo>
                      <a:pt x="73" y="32"/>
                    </a:lnTo>
                    <a:lnTo>
                      <a:pt x="79" y="46"/>
                    </a:lnTo>
                    <a:lnTo>
                      <a:pt x="83" y="60"/>
                    </a:lnTo>
                    <a:lnTo>
                      <a:pt x="87" y="73"/>
                    </a:lnTo>
                    <a:lnTo>
                      <a:pt x="90" y="87"/>
                    </a:lnTo>
                    <a:lnTo>
                      <a:pt x="94" y="101"/>
                    </a:lnTo>
                    <a:lnTo>
                      <a:pt x="98" y="116"/>
                    </a:lnTo>
                    <a:lnTo>
                      <a:pt x="105" y="133"/>
                    </a:lnTo>
                    <a:lnTo>
                      <a:pt x="114" y="149"/>
                    </a:lnTo>
                    <a:lnTo>
                      <a:pt x="126" y="163"/>
                    </a:lnTo>
                    <a:lnTo>
                      <a:pt x="137" y="175"/>
                    </a:lnTo>
                    <a:lnTo>
                      <a:pt x="149" y="188"/>
                    </a:lnTo>
                    <a:lnTo>
                      <a:pt x="160" y="199"/>
                    </a:lnTo>
                    <a:lnTo>
                      <a:pt x="170" y="211"/>
                    </a:lnTo>
                    <a:lnTo>
                      <a:pt x="176" y="224"/>
                    </a:lnTo>
                    <a:lnTo>
                      <a:pt x="180" y="236"/>
                    </a:lnTo>
                    <a:lnTo>
                      <a:pt x="180" y="247"/>
                    </a:lnTo>
                    <a:lnTo>
                      <a:pt x="178" y="252"/>
                    </a:lnTo>
                    <a:lnTo>
                      <a:pt x="172" y="254"/>
                    </a:lnTo>
                    <a:lnTo>
                      <a:pt x="164" y="250"/>
                    </a:lnTo>
                    <a:lnTo>
                      <a:pt x="156" y="245"/>
                    </a:lnTo>
                    <a:lnTo>
                      <a:pt x="147" y="240"/>
                    </a:lnTo>
                    <a:lnTo>
                      <a:pt x="137" y="234"/>
                    </a:lnTo>
                    <a:lnTo>
                      <a:pt x="129" y="229"/>
                    </a:lnTo>
                    <a:lnTo>
                      <a:pt x="121" y="225"/>
                    </a:lnTo>
                    <a:lnTo>
                      <a:pt x="110" y="218"/>
                    </a:lnTo>
                    <a:lnTo>
                      <a:pt x="97" y="211"/>
                    </a:lnTo>
                    <a:lnTo>
                      <a:pt x="83" y="202"/>
                    </a:lnTo>
                    <a:lnTo>
                      <a:pt x="69" y="191"/>
                    </a:lnTo>
                    <a:lnTo>
                      <a:pt x="56" y="179"/>
                    </a:lnTo>
                    <a:lnTo>
                      <a:pt x="43" y="166"/>
                    </a:lnTo>
                    <a:lnTo>
                      <a:pt x="31" y="151"/>
                    </a:lnTo>
                    <a:lnTo>
                      <a:pt x="30" y="151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30" y="149"/>
                    </a:lnTo>
                    <a:lnTo>
                      <a:pt x="24" y="141"/>
                    </a:lnTo>
                    <a:lnTo>
                      <a:pt x="14" y="122"/>
                    </a:lnTo>
                    <a:lnTo>
                      <a:pt x="4" y="96"/>
                    </a:lnTo>
                    <a:lnTo>
                      <a:pt x="0" y="61"/>
                    </a:lnTo>
                    <a:lnTo>
                      <a:pt x="3" y="43"/>
                    </a:lnTo>
                    <a:lnTo>
                      <a:pt x="6" y="27"/>
                    </a:lnTo>
                    <a:lnTo>
                      <a:pt x="13" y="14"/>
                    </a:lnTo>
                    <a:lnTo>
                      <a:pt x="21" y="5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51" y="6"/>
                    </a:lnTo>
                    <a:lnTo>
                      <a:pt x="62" y="17"/>
                    </a:lnTo>
                    <a:close/>
                  </a:path>
                </a:pathLst>
              </a:custGeom>
              <a:solidFill>
                <a:srgbClr val="C68C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54"/>
              <p:cNvSpPr>
                <a:spLocks/>
              </p:cNvSpPr>
              <p:nvPr/>
            </p:nvSpPr>
            <p:spPr bwMode="auto">
              <a:xfrm>
                <a:off x="4939" y="2090"/>
                <a:ext cx="87" cy="123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71" y="31"/>
                  </a:cxn>
                  <a:cxn ang="0">
                    <a:pos x="76" y="44"/>
                  </a:cxn>
                  <a:cxn ang="0">
                    <a:pos x="81" y="57"/>
                  </a:cxn>
                  <a:cxn ang="0">
                    <a:pos x="84" y="70"/>
                  </a:cxn>
                  <a:cxn ang="0">
                    <a:pos x="87" y="84"/>
                  </a:cxn>
                  <a:cxn ang="0">
                    <a:pos x="90" y="97"/>
                  </a:cxn>
                  <a:cxn ang="0">
                    <a:pos x="95" y="112"/>
                  </a:cxn>
                  <a:cxn ang="0">
                    <a:pos x="102" y="127"/>
                  </a:cxn>
                  <a:cxn ang="0">
                    <a:pos x="111" y="142"/>
                  </a:cxn>
                  <a:cxn ang="0">
                    <a:pos x="121" y="157"/>
                  </a:cxn>
                  <a:cxn ang="0">
                    <a:pos x="133" y="170"/>
                  </a:cxn>
                  <a:cxn ang="0">
                    <a:pos x="144" y="182"/>
                  </a:cxn>
                  <a:cxn ang="0">
                    <a:pos x="155" y="193"/>
                  </a:cxn>
                  <a:cxn ang="0">
                    <a:pos x="164" y="205"/>
                  </a:cxn>
                  <a:cxn ang="0">
                    <a:pos x="171" y="216"/>
                  </a:cxn>
                  <a:cxn ang="0">
                    <a:pos x="174" y="229"/>
                  </a:cxn>
                  <a:cxn ang="0">
                    <a:pos x="174" y="239"/>
                  </a:cxn>
                  <a:cxn ang="0">
                    <a:pos x="172" y="244"/>
                  </a:cxn>
                  <a:cxn ang="0">
                    <a:pos x="166" y="245"/>
                  </a:cxn>
                  <a:cxn ang="0">
                    <a:pos x="159" y="243"/>
                  </a:cxn>
                  <a:cxn ang="0">
                    <a:pos x="151" y="238"/>
                  </a:cxn>
                  <a:cxn ang="0">
                    <a:pos x="142" y="232"/>
                  </a:cxn>
                  <a:cxn ang="0">
                    <a:pos x="134" y="226"/>
                  </a:cxn>
                  <a:cxn ang="0">
                    <a:pos x="126" y="222"/>
                  </a:cxn>
                  <a:cxn ang="0">
                    <a:pos x="118" y="217"/>
                  </a:cxn>
                  <a:cxn ang="0">
                    <a:pos x="108" y="212"/>
                  </a:cxn>
                  <a:cxn ang="0">
                    <a:pos x="95" y="203"/>
                  </a:cxn>
                  <a:cxn ang="0">
                    <a:pos x="82" y="194"/>
                  </a:cxn>
                  <a:cxn ang="0">
                    <a:pos x="68" y="184"/>
                  </a:cxn>
                  <a:cxn ang="0">
                    <a:pos x="55" y="172"/>
                  </a:cxn>
                  <a:cxn ang="0">
                    <a:pos x="42" y="160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0" y="146"/>
                  </a:cxn>
                  <a:cxn ang="0">
                    <a:pos x="30" y="145"/>
                  </a:cxn>
                  <a:cxn ang="0">
                    <a:pos x="25" y="137"/>
                  </a:cxn>
                  <a:cxn ang="0">
                    <a:pos x="14" y="119"/>
                  </a:cxn>
                  <a:cxn ang="0">
                    <a:pos x="4" y="93"/>
                  </a:cxn>
                  <a:cxn ang="0">
                    <a:pos x="0" y="59"/>
                  </a:cxn>
                  <a:cxn ang="0">
                    <a:pos x="3" y="41"/>
                  </a:cxn>
                  <a:cxn ang="0">
                    <a:pos x="6" y="25"/>
                  </a:cxn>
                  <a:cxn ang="0">
                    <a:pos x="13" y="13"/>
                  </a:cxn>
                  <a:cxn ang="0">
                    <a:pos x="21" y="4"/>
                  </a:cxn>
                  <a:cxn ang="0">
                    <a:pos x="29" y="0"/>
                  </a:cxn>
                  <a:cxn ang="0">
                    <a:pos x="40" y="0"/>
                  </a:cxn>
                  <a:cxn ang="0">
                    <a:pos x="50" y="5"/>
                  </a:cxn>
                  <a:cxn ang="0">
                    <a:pos x="61" y="17"/>
                  </a:cxn>
                </a:cxnLst>
                <a:rect l="0" t="0" r="r" b="b"/>
                <a:pathLst>
                  <a:path w="174" h="245">
                    <a:moveTo>
                      <a:pt x="61" y="17"/>
                    </a:moveTo>
                    <a:lnTo>
                      <a:pt x="71" y="31"/>
                    </a:lnTo>
                    <a:lnTo>
                      <a:pt x="76" y="44"/>
                    </a:lnTo>
                    <a:lnTo>
                      <a:pt x="81" y="57"/>
                    </a:lnTo>
                    <a:lnTo>
                      <a:pt x="84" y="70"/>
                    </a:lnTo>
                    <a:lnTo>
                      <a:pt x="87" y="84"/>
                    </a:lnTo>
                    <a:lnTo>
                      <a:pt x="90" y="97"/>
                    </a:lnTo>
                    <a:lnTo>
                      <a:pt x="95" y="112"/>
                    </a:lnTo>
                    <a:lnTo>
                      <a:pt x="102" y="127"/>
                    </a:lnTo>
                    <a:lnTo>
                      <a:pt x="111" y="142"/>
                    </a:lnTo>
                    <a:lnTo>
                      <a:pt x="121" y="157"/>
                    </a:lnTo>
                    <a:lnTo>
                      <a:pt x="133" y="170"/>
                    </a:lnTo>
                    <a:lnTo>
                      <a:pt x="144" y="182"/>
                    </a:lnTo>
                    <a:lnTo>
                      <a:pt x="155" y="193"/>
                    </a:lnTo>
                    <a:lnTo>
                      <a:pt x="164" y="205"/>
                    </a:lnTo>
                    <a:lnTo>
                      <a:pt x="171" y="216"/>
                    </a:lnTo>
                    <a:lnTo>
                      <a:pt x="174" y="229"/>
                    </a:lnTo>
                    <a:lnTo>
                      <a:pt x="174" y="239"/>
                    </a:lnTo>
                    <a:lnTo>
                      <a:pt x="172" y="244"/>
                    </a:lnTo>
                    <a:lnTo>
                      <a:pt x="166" y="245"/>
                    </a:lnTo>
                    <a:lnTo>
                      <a:pt x="159" y="243"/>
                    </a:lnTo>
                    <a:lnTo>
                      <a:pt x="151" y="238"/>
                    </a:lnTo>
                    <a:lnTo>
                      <a:pt x="142" y="232"/>
                    </a:lnTo>
                    <a:lnTo>
                      <a:pt x="134" y="226"/>
                    </a:lnTo>
                    <a:lnTo>
                      <a:pt x="126" y="222"/>
                    </a:lnTo>
                    <a:lnTo>
                      <a:pt x="118" y="217"/>
                    </a:lnTo>
                    <a:lnTo>
                      <a:pt x="108" y="212"/>
                    </a:lnTo>
                    <a:lnTo>
                      <a:pt x="95" y="203"/>
                    </a:lnTo>
                    <a:lnTo>
                      <a:pt x="82" y="194"/>
                    </a:lnTo>
                    <a:lnTo>
                      <a:pt x="68" y="184"/>
                    </a:lnTo>
                    <a:lnTo>
                      <a:pt x="55" y="172"/>
                    </a:lnTo>
                    <a:lnTo>
                      <a:pt x="42" y="160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30" y="145"/>
                    </a:lnTo>
                    <a:lnTo>
                      <a:pt x="25" y="137"/>
                    </a:lnTo>
                    <a:lnTo>
                      <a:pt x="14" y="119"/>
                    </a:lnTo>
                    <a:lnTo>
                      <a:pt x="4" y="93"/>
                    </a:lnTo>
                    <a:lnTo>
                      <a:pt x="0" y="59"/>
                    </a:lnTo>
                    <a:lnTo>
                      <a:pt x="3" y="41"/>
                    </a:lnTo>
                    <a:lnTo>
                      <a:pt x="6" y="25"/>
                    </a:lnTo>
                    <a:lnTo>
                      <a:pt x="13" y="13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0" y="5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BC77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55"/>
              <p:cNvSpPr>
                <a:spLocks/>
              </p:cNvSpPr>
              <p:nvPr/>
            </p:nvSpPr>
            <p:spPr bwMode="auto">
              <a:xfrm>
                <a:off x="4940" y="2091"/>
                <a:ext cx="83" cy="119"/>
              </a:xfrm>
              <a:custGeom>
                <a:avLst/>
                <a:gdLst/>
                <a:ahLst/>
                <a:cxnLst>
                  <a:cxn ang="0">
                    <a:pos x="57" y="16"/>
                  </a:cxn>
                  <a:cxn ang="0">
                    <a:pos x="67" y="30"/>
                  </a:cxn>
                  <a:cxn ang="0">
                    <a:pos x="72" y="42"/>
                  </a:cxn>
                  <a:cxn ang="0">
                    <a:pos x="77" y="55"/>
                  </a:cxn>
                  <a:cxn ang="0">
                    <a:pos x="80" y="68"/>
                  </a:cxn>
                  <a:cxn ang="0">
                    <a:pos x="83" y="81"/>
                  </a:cxn>
                  <a:cxn ang="0">
                    <a:pos x="86" y="94"/>
                  </a:cxn>
                  <a:cxn ang="0">
                    <a:pos x="90" y="108"/>
                  </a:cxn>
                  <a:cxn ang="0">
                    <a:pos x="96" y="123"/>
                  </a:cxn>
                  <a:cxn ang="0">
                    <a:pos x="106" y="138"/>
                  </a:cxn>
                  <a:cxn ang="0">
                    <a:pos x="116" y="152"/>
                  </a:cxn>
                  <a:cxn ang="0">
                    <a:pos x="126" y="163"/>
                  </a:cxn>
                  <a:cxn ang="0">
                    <a:pos x="138" y="175"/>
                  </a:cxn>
                  <a:cxn ang="0">
                    <a:pos x="148" y="186"/>
                  </a:cxn>
                  <a:cxn ang="0">
                    <a:pos x="156" y="197"/>
                  </a:cxn>
                  <a:cxn ang="0">
                    <a:pos x="163" y="208"/>
                  </a:cxn>
                  <a:cxn ang="0">
                    <a:pos x="167" y="221"/>
                  </a:cxn>
                  <a:cxn ang="0">
                    <a:pos x="167" y="231"/>
                  </a:cxn>
                  <a:cxn ang="0">
                    <a:pos x="164" y="236"/>
                  </a:cxn>
                  <a:cxn ang="0">
                    <a:pos x="160" y="237"/>
                  </a:cxn>
                  <a:cxn ang="0">
                    <a:pos x="153" y="235"/>
                  </a:cxn>
                  <a:cxn ang="0">
                    <a:pos x="145" y="230"/>
                  </a:cxn>
                  <a:cxn ang="0">
                    <a:pos x="137" y="224"/>
                  </a:cxn>
                  <a:cxn ang="0">
                    <a:pos x="129" y="220"/>
                  </a:cxn>
                  <a:cxn ang="0">
                    <a:pos x="121" y="215"/>
                  </a:cxn>
                  <a:cxn ang="0">
                    <a:pos x="113" y="211"/>
                  </a:cxn>
                  <a:cxn ang="0">
                    <a:pos x="102" y="205"/>
                  </a:cxn>
                  <a:cxn ang="0">
                    <a:pos x="91" y="197"/>
                  </a:cxn>
                  <a:cxn ang="0">
                    <a:pos x="78" y="189"/>
                  </a:cxn>
                  <a:cxn ang="0">
                    <a:pos x="65" y="178"/>
                  </a:cxn>
                  <a:cxn ang="0">
                    <a:pos x="53" y="168"/>
                  </a:cxn>
                  <a:cxn ang="0">
                    <a:pos x="40" y="155"/>
                  </a:cxn>
                  <a:cxn ang="0">
                    <a:pos x="30" y="142"/>
                  </a:cxn>
                  <a:cxn ang="0">
                    <a:pos x="30" y="142"/>
                  </a:cxn>
                  <a:cxn ang="0">
                    <a:pos x="30" y="140"/>
                  </a:cxn>
                  <a:cxn ang="0">
                    <a:pos x="29" y="140"/>
                  </a:cxn>
                  <a:cxn ang="0">
                    <a:pos x="29" y="140"/>
                  </a:cxn>
                  <a:cxn ang="0">
                    <a:pos x="23" y="132"/>
                  </a:cxn>
                  <a:cxn ang="0">
                    <a:pos x="12" y="115"/>
                  </a:cxn>
                  <a:cxn ang="0">
                    <a:pos x="3" y="90"/>
                  </a:cxn>
                  <a:cxn ang="0">
                    <a:pos x="0" y="57"/>
                  </a:cxn>
                  <a:cxn ang="0">
                    <a:pos x="1" y="40"/>
                  </a:cxn>
                  <a:cxn ang="0">
                    <a:pos x="5" y="25"/>
                  </a:cxn>
                  <a:cxn ang="0">
                    <a:pos x="11" y="13"/>
                  </a:cxn>
                  <a:cxn ang="0">
                    <a:pos x="18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7" y="4"/>
                  </a:cxn>
                  <a:cxn ang="0">
                    <a:pos x="57" y="16"/>
                  </a:cxn>
                </a:cxnLst>
                <a:rect l="0" t="0" r="r" b="b"/>
                <a:pathLst>
                  <a:path w="167" h="237">
                    <a:moveTo>
                      <a:pt x="57" y="16"/>
                    </a:moveTo>
                    <a:lnTo>
                      <a:pt x="67" y="30"/>
                    </a:lnTo>
                    <a:lnTo>
                      <a:pt x="72" y="42"/>
                    </a:lnTo>
                    <a:lnTo>
                      <a:pt x="77" y="55"/>
                    </a:lnTo>
                    <a:lnTo>
                      <a:pt x="80" y="68"/>
                    </a:lnTo>
                    <a:lnTo>
                      <a:pt x="83" y="81"/>
                    </a:lnTo>
                    <a:lnTo>
                      <a:pt x="86" y="94"/>
                    </a:lnTo>
                    <a:lnTo>
                      <a:pt x="90" y="108"/>
                    </a:lnTo>
                    <a:lnTo>
                      <a:pt x="96" y="123"/>
                    </a:lnTo>
                    <a:lnTo>
                      <a:pt x="106" y="138"/>
                    </a:lnTo>
                    <a:lnTo>
                      <a:pt x="116" y="152"/>
                    </a:lnTo>
                    <a:lnTo>
                      <a:pt x="126" y="163"/>
                    </a:lnTo>
                    <a:lnTo>
                      <a:pt x="138" y="175"/>
                    </a:lnTo>
                    <a:lnTo>
                      <a:pt x="148" y="186"/>
                    </a:lnTo>
                    <a:lnTo>
                      <a:pt x="156" y="197"/>
                    </a:lnTo>
                    <a:lnTo>
                      <a:pt x="163" y="208"/>
                    </a:lnTo>
                    <a:lnTo>
                      <a:pt x="167" y="221"/>
                    </a:lnTo>
                    <a:lnTo>
                      <a:pt x="167" y="231"/>
                    </a:lnTo>
                    <a:lnTo>
                      <a:pt x="164" y="236"/>
                    </a:lnTo>
                    <a:lnTo>
                      <a:pt x="160" y="237"/>
                    </a:lnTo>
                    <a:lnTo>
                      <a:pt x="153" y="235"/>
                    </a:lnTo>
                    <a:lnTo>
                      <a:pt x="145" y="230"/>
                    </a:lnTo>
                    <a:lnTo>
                      <a:pt x="137" y="224"/>
                    </a:lnTo>
                    <a:lnTo>
                      <a:pt x="129" y="220"/>
                    </a:lnTo>
                    <a:lnTo>
                      <a:pt x="121" y="215"/>
                    </a:lnTo>
                    <a:lnTo>
                      <a:pt x="113" y="211"/>
                    </a:lnTo>
                    <a:lnTo>
                      <a:pt x="102" y="205"/>
                    </a:lnTo>
                    <a:lnTo>
                      <a:pt x="91" y="197"/>
                    </a:lnTo>
                    <a:lnTo>
                      <a:pt x="78" y="189"/>
                    </a:lnTo>
                    <a:lnTo>
                      <a:pt x="65" y="178"/>
                    </a:lnTo>
                    <a:lnTo>
                      <a:pt x="53" y="168"/>
                    </a:lnTo>
                    <a:lnTo>
                      <a:pt x="40" y="155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30" y="14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3" y="132"/>
                    </a:lnTo>
                    <a:lnTo>
                      <a:pt x="12" y="115"/>
                    </a:lnTo>
                    <a:lnTo>
                      <a:pt x="3" y="90"/>
                    </a:lnTo>
                    <a:lnTo>
                      <a:pt x="0" y="57"/>
                    </a:lnTo>
                    <a:lnTo>
                      <a:pt x="1" y="40"/>
                    </a:lnTo>
                    <a:lnTo>
                      <a:pt x="5" y="25"/>
                    </a:lnTo>
                    <a:lnTo>
                      <a:pt x="11" y="13"/>
                    </a:lnTo>
                    <a:lnTo>
                      <a:pt x="18" y="3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7" y="4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B26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56"/>
              <p:cNvSpPr>
                <a:spLocks/>
              </p:cNvSpPr>
              <p:nvPr/>
            </p:nvSpPr>
            <p:spPr bwMode="auto">
              <a:xfrm>
                <a:off x="4941" y="2093"/>
                <a:ext cx="80" cy="115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63" y="29"/>
                  </a:cxn>
                  <a:cxn ang="0">
                    <a:pos x="69" y="42"/>
                  </a:cxn>
                  <a:cxn ang="0">
                    <a:pos x="74" y="54"/>
                  </a:cxn>
                  <a:cxn ang="0">
                    <a:pos x="76" y="66"/>
                  </a:cxn>
                  <a:cxn ang="0">
                    <a:pos x="79" y="79"/>
                  </a:cxn>
                  <a:cxn ang="0">
                    <a:pos x="82" y="92"/>
                  </a:cxn>
                  <a:cxn ang="0">
                    <a:pos x="86" y="105"/>
                  </a:cxn>
                  <a:cxn ang="0">
                    <a:pos x="93" y="120"/>
                  </a:cxn>
                  <a:cxn ang="0">
                    <a:pos x="101" y="134"/>
                  </a:cxn>
                  <a:cxn ang="0">
                    <a:pos x="112" y="147"/>
                  </a:cxn>
                  <a:cxn ang="0">
                    <a:pos x="122" y="159"/>
                  </a:cxn>
                  <a:cxn ang="0">
                    <a:pos x="132" y="170"/>
                  </a:cxn>
                  <a:cxn ang="0">
                    <a:pos x="142" y="181"/>
                  </a:cxn>
                  <a:cxn ang="0">
                    <a:pos x="150" y="192"/>
                  </a:cxn>
                  <a:cxn ang="0">
                    <a:pos x="157" y="203"/>
                  </a:cxn>
                  <a:cxn ang="0">
                    <a:pos x="160" y="215"/>
                  </a:cxn>
                  <a:cxn ang="0">
                    <a:pos x="160" y="224"/>
                  </a:cxn>
                  <a:cxn ang="0">
                    <a:pos x="158" y="230"/>
                  </a:cxn>
                  <a:cxn ang="0">
                    <a:pos x="153" y="230"/>
                  </a:cxn>
                  <a:cxn ang="0">
                    <a:pos x="147" y="227"/>
                  </a:cxn>
                  <a:cxn ang="0">
                    <a:pos x="139" y="224"/>
                  </a:cxn>
                  <a:cxn ang="0">
                    <a:pos x="131" y="218"/>
                  </a:cxn>
                  <a:cxn ang="0">
                    <a:pos x="123" y="213"/>
                  </a:cxn>
                  <a:cxn ang="0">
                    <a:pos x="116" y="209"/>
                  </a:cxn>
                  <a:cxn ang="0">
                    <a:pos x="109" y="204"/>
                  </a:cxn>
                  <a:cxn ang="0">
                    <a:pos x="99" y="198"/>
                  </a:cxn>
                  <a:cxn ang="0">
                    <a:pos x="88" y="192"/>
                  </a:cxn>
                  <a:cxn ang="0">
                    <a:pos x="76" y="183"/>
                  </a:cxn>
                  <a:cxn ang="0">
                    <a:pos x="63" y="174"/>
                  </a:cxn>
                  <a:cxn ang="0">
                    <a:pos x="51" y="163"/>
                  </a:cxn>
                  <a:cxn ang="0">
                    <a:pos x="39" y="151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8" y="137"/>
                  </a:cxn>
                  <a:cxn ang="0">
                    <a:pos x="22" y="129"/>
                  </a:cxn>
                  <a:cxn ang="0">
                    <a:pos x="13" y="112"/>
                  </a:cxn>
                  <a:cxn ang="0">
                    <a:pos x="3" y="88"/>
                  </a:cxn>
                  <a:cxn ang="0">
                    <a:pos x="0" y="57"/>
                  </a:cxn>
                  <a:cxn ang="0">
                    <a:pos x="1" y="39"/>
                  </a:cxn>
                  <a:cxn ang="0">
                    <a:pos x="5" y="25"/>
                  </a:cxn>
                  <a:cxn ang="0">
                    <a:pos x="10" y="13"/>
                  </a:cxn>
                  <a:cxn ang="0">
                    <a:pos x="17" y="5"/>
                  </a:cxn>
                  <a:cxn ang="0">
                    <a:pos x="25" y="0"/>
                  </a:cxn>
                  <a:cxn ang="0">
                    <a:pos x="35" y="0"/>
                  </a:cxn>
                  <a:cxn ang="0">
                    <a:pos x="44" y="6"/>
                  </a:cxn>
                  <a:cxn ang="0">
                    <a:pos x="54" y="16"/>
                  </a:cxn>
                </a:cxnLst>
                <a:rect l="0" t="0" r="r" b="b"/>
                <a:pathLst>
                  <a:path w="160" h="230">
                    <a:moveTo>
                      <a:pt x="54" y="16"/>
                    </a:moveTo>
                    <a:lnTo>
                      <a:pt x="63" y="29"/>
                    </a:lnTo>
                    <a:lnTo>
                      <a:pt x="69" y="42"/>
                    </a:lnTo>
                    <a:lnTo>
                      <a:pt x="74" y="54"/>
                    </a:lnTo>
                    <a:lnTo>
                      <a:pt x="76" y="66"/>
                    </a:lnTo>
                    <a:lnTo>
                      <a:pt x="79" y="79"/>
                    </a:lnTo>
                    <a:lnTo>
                      <a:pt x="82" y="92"/>
                    </a:lnTo>
                    <a:lnTo>
                      <a:pt x="86" y="105"/>
                    </a:lnTo>
                    <a:lnTo>
                      <a:pt x="93" y="120"/>
                    </a:lnTo>
                    <a:lnTo>
                      <a:pt x="101" y="134"/>
                    </a:lnTo>
                    <a:lnTo>
                      <a:pt x="112" y="147"/>
                    </a:lnTo>
                    <a:lnTo>
                      <a:pt x="122" y="159"/>
                    </a:lnTo>
                    <a:lnTo>
                      <a:pt x="132" y="170"/>
                    </a:lnTo>
                    <a:lnTo>
                      <a:pt x="142" y="181"/>
                    </a:lnTo>
                    <a:lnTo>
                      <a:pt x="150" y="192"/>
                    </a:lnTo>
                    <a:lnTo>
                      <a:pt x="157" y="203"/>
                    </a:lnTo>
                    <a:lnTo>
                      <a:pt x="160" y="215"/>
                    </a:lnTo>
                    <a:lnTo>
                      <a:pt x="160" y="224"/>
                    </a:lnTo>
                    <a:lnTo>
                      <a:pt x="158" y="230"/>
                    </a:lnTo>
                    <a:lnTo>
                      <a:pt x="153" y="230"/>
                    </a:lnTo>
                    <a:lnTo>
                      <a:pt x="147" y="227"/>
                    </a:lnTo>
                    <a:lnTo>
                      <a:pt x="139" y="224"/>
                    </a:lnTo>
                    <a:lnTo>
                      <a:pt x="131" y="218"/>
                    </a:lnTo>
                    <a:lnTo>
                      <a:pt x="123" y="213"/>
                    </a:lnTo>
                    <a:lnTo>
                      <a:pt x="116" y="209"/>
                    </a:lnTo>
                    <a:lnTo>
                      <a:pt x="109" y="204"/>
                    </a:lnTo>
                    <a:lnTo>
                      <a:pt x="99" y="198"/>
                    </a:lnTo>
                    <a:lnTo>
                      <a:pt x="88" y="192"/>
                    </a:lnTo>
                    <a:lnTo>
                      <a:pt x="76" y="183"/>
                    </a:lnTo>
                    <a:lnTo>
                      <a:pt x="63" y="174"/>
                    </a:lnTo>
                    <a:lnTo>
                      <a:pt x="51" y="163"/>
                    </a:lnTo>
                    <a:lnTo>
                      <a:pt x="39" y="15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2" y="129"/>
                    </a:lnTo>
                    <a:lnTo>
                      <a:pt x="13" y="112"/>
                    </a:lnTo>
                    <a:lnTo>
                      <a:pt x="3" y="88"/>
                    </a:lnTo>
                    <a:lnTo>
                      <a:pt x="0" y="57"/>
                    </a:lnTo>
                    <a:lnTo>
                      <a:pt x="1" y="39"/>
                    </a:lnTo>
                    <a:lnTo>
                      <a:pt x="5" y="25"/>
                    </a:lnTo>
                    <a:lnTo>
                      <a:pt x="10" y="13"/>
                    </a:lnTo>
                    <a:lnTo>
                      <a:pt x="17" y="5"/>
                    </a:lnTo>
                    <a:lnTo>
                      <a:pt x="25" y="0"/>
                    </a:lnTo>
                    <a:lnTo>
                      <a:pt x="35" y="0"/>
                    </a:lnTo>
                    <a:lnTo>
                      <a:pt x="44" y="6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AA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57"/>
              <p:cNvSpPr>
                <a:spLocks/>
              </p:cNvSpPr>
              <p:nvPr/>
            </p:nvSpPr>
            <p:spPr bwMode="auto">
              <a:xfrm>
                <a:off x="4942" y="2096"/>
                <a:ext cx="77" cy="111"/>
              </a:xfrm>
              <a:custGeom>
                <a:avLst/>
                <a:gdLst/>
                <a:ahLst/>
                <a:cxnLst>
                  <a:cxn ang="0">
                    <a:pos x="28" y="134"/>
                  </a:cxn>
                  <a:cxn ang="0">
                    <a:pos x="23" y="128"/>
                  </a:cxn>
                  <a:cxn ang="0">
                    <a:pos x="14" y="112"/>
                  </a:cxn>
                  <a:cxn ang="0">
                    <a:pos x="5" y="88"/>
                  </a:cxn>
                  <a:cxn ang="0">
                    <a:pos x="0" y="55"/>
                  </a:cxn>
                  <a:cxn ang="0">
                    <a:pos x="1" y="39"/>
                  </a:cxn>
                  <a:cxn ang="0">
                    <a:pos x="5" y="24"/>
                  </a:cxn>
                  <a:cxn ang="0">
                    <a:pos x="10" y="13"/>
                  </a:cxn>
                  <a:cxn ang="0">
                    <a:pos x="15" y="5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42" y="5"/>
                  </a:cxn>
                  <a:cxn ang="0">
                    <a:pos x="51" y="15"/>
                  </a:cxn>
                  <a:cxn ang="0">
                    <a:pos x="59" y="28"/>
                  </a:cxn>
                  <a:cxn ang="0">
                    <a:pos x="65" y="40"/>
                  </a:cxn>
                  <a:cxn ang="0">
                    <a:pos x="69" y="52"/>
                  </a:cxn>
                  <a:cxn ang="0">
                    <a:pos x="73" y="63"/>
                  </a:cxn>
                  <a:cxn ang="0">
                    <a:pos x="75" y="76"/>
                  </a:cxn>
                  <a:cxn ang="0">
                    <a:pos x="79" y="89"/>
                  </a:cxn>
                  <a:cxn ang="0">
                    <a:pos x="83" y="103"/>
                  </a:cxn>
                  <a:cxn ang="0">
                    <a:pos x="89" y="116"/>
                  </a:cxn>
                  <a:cxn ang="0">
                    <a:pos x="97" y="130"/>
                  </a:cxn>
                  <a:cxn ang="0">
                    <a:pos x="106" y="143"/>
                  </a:cxn>
                  <a:cxn ang="0">
                    <a:pos x="117" y="154"/>
                  </a:cxn>
                  <a:cxn ang="0">
                    <a:pos x="127" y="165"/>
                  </a:cxn>
                  <a:cxn ang="0">
                    <a:pos x="136" y="175"/>
                  </a:cxn>
                  <a:cxn ang="0">
                    <a:pos x="144" y="186"/>
                  </a:cxn>
                  <a:cxn ang="0">
                    <a:pos x="150" y="196"/>
                  </a:cxn>
                  <a:cxn ang="0">
                    <a:pos x="153" y="207"/>
                  </a:cxn>
                  <a:cxn ang="0">
                    <a:pos x="153" y="217"/>
                  </a:cxn>
                  <a:cxn ang="0">
                    <a:pos x="151" y="221"/>
                  </a:cxn>
                  <a:cxn ang="0">
                    <a:pos x="147" y="221"/>
                  </a:cxn>
                  <a:cxn ang="0">
                    <a:pos x="141" y="220"/>
                  </a:cxn>
                  <a:cxn ang="0">
                    <a:pos x="134" y="215"/>
                  </a:cxn>
                  <a:cxn ang="0">
                    <a:pos x="126" y="211"/>
                  </a:cxn>
                  <a:cxn ang="0">
                    <a:pos x="119" y="206"/>
                  </a:cxn>
                  <a:cxn ang="0">
                    <a:pos x="112" y="202"/>
                  </a:cxn>
                  <a:cxn ang="0">
                    <a:pos x="105" y="197"/>
                  </a:cxn>
                  <a:cxn ang="0">
                    <a:pos x="96" y="192"/>
                  </a:cxn>
                  <a:cxn ang="0">
                    <a:pos x="84" y="186"/>
                  </a:cxn>
                  <a:cxn ang="0">
                    <a:pos x="73" y="177"/>
                  </a:cxn>
                  <a:cxn ang="0">
                    <a:pos x="60" y="168"/>
                  </a:cxn>
                  <a:cxn ang="0">
                    <a:pos x="49" y="158"/>
                  </a:cxn>
                  <a:cxn ang="0">
                    <a:pos x="37" y="146"/>
                  </a:cxn>
                  <a:cxn ang="0">
                    <a:pos x="28" y="134"/>
                  </a:cxn>
                </a:cxnLst>
                <a:rect l="0" t="0" r="r" b="b"/>
                <a:pathLst>
                  <a:path w="153" h="221">
                    <a:moveTo>
                      <a:pt x="28" y="134"/>
                    </a:moveTo>
                    <a:lnTo>
                      <a:pt x="23" y="128"/>
                    </a:lnTo>
                    <a:lnTo>
                      <a:pt x="14" y="112"/>
                    </a:lnTo>
                    <a:lnTo>
                      <a:pt x="5" y="8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5" y="24"/>
                    </a:lnTo>
                    <a:lnTo>
                      <a:pt x="10" y="13"/>
                    </a:lnTo>
                    <a:lnTo>
                      <a:pt x="15" y="5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" y="5"/>
                    </a:lnTo>
                    <a:lnTo>
                      <a:pt x="51" y="15"/>
                    </a:lnTo>
                    <a:lnTo>
                      <a:pt x="59" y="28"/>
                    </a:lnTo>
                    <a:lnTo>
                      <a:pt x="65" y="40"/>
                    </a:lnTo>
                    <a:lnTo>
                      <a:pt x="69" y="52"/>
                    </a:lnTo>
                    <a:lnTo>
                      <a:pt x="73" y="63"/>
                    </a:lnTo>
                    <a:lnTo>
                      <a:pt x="75" y="76"/>
                    </a:lnTo>
                    <a:lnTo>
                      <a:pt x="79" y="89"/>
                    </a:lnTo>
                    <a:lnTo>
                      <a:pt x="83" y="103"/>
                    </a:lnTo>
                    <a:lnTo>
                      <a:pt x="89" y="116"/>
                    </a:lnTo>
                    <a:lnTo>
                      <a:pt x="97" y="130"/>
                    </a:lnTo>
                    <a:lnTo>
                      <a:pt x="106" y="143"/>
                    </a:lnTo>
                    <a:lnTo>
                      <a:pt x="117" y="154"/>
                    </a:lnTo>
                    <a:lnTo>
                      <a:pt x="127" y="165"/>
                    </a:lnTo>
                    <a:lnTo>
                      <a:pt x="136" y="175"/>
                    </a:lnTo>
                    <a:lnTo>
                      <a:pt x="144" y="186"/>
                    </a:lnTo>
                    <a:lnTo>
                      <a:pt x="150" y="196"/>
                    </a:lnTo>
                    <a:lnTo>
                      <a:pt x="153" y="207"/>
                    </a:lnTo>
                    <a:lnTo>
                      <a:pt x="153" y="217"/>
                    </a:lnTo>
                    <a:lnTo>
                      <a:pt x="151" y="221"/>
                    </a:lnTo>
                    <a:lnTo>
                      <a:pt x="147" y="221"/>
                    </a:lnTo>
                    <a:lnTo>
                      <a:pt x="141" y="220"/>
                    </a:lnTo>
                    <a:lnTo>
                      <a:pt x="134" y="215"/>
                    </a:lnTo>
                    <a:lnTo>
                      <a:pt x="126" y="211"/>
                    </a:lnTo>
                    <a:lnTo>
                      <a:pt x="119" y="206"/>
                    </a:lnTo>
                    <a:lnTo>
                      <a:pt x="112" y="202"/>
                    </a:lnTo>
                    <a:lnTo>
                      <a:pt x="105" y="197"/>
                    </a:lnTo>
                    <a:lnTo>
                      <a:pt x="96" y="192"/>
                    </a:lnTo>
                    <a:lnTo>
                      <a:pt x="84" y="186"/>
                    </a:lnTo>
                    <a:lnTo>
                      <a:pt x="73" y="177"/>
                    </a:lnTo>
                    <a:lnTo>
                      <a:pt x="60" y="168"/>
                    </a:lnTo>
                    <a:lnTo>
                      <a:pt x="49" y="158"/>
                    </a:lnTo>
                    <a:lnTo>
                      <a:pt x="37" y="146"/>
                    </a:lnTo>
                    <a:lnTo>
                      <a:pt x="28" y="134"/>
                    </a:lnTo>
                    <a:close/>
                  </a:path>
                </a:pathLst>
              </a:custGeom>
              <a:solidFill>
                <a:srgbClr val="A0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58"/>
              <p:cNvSpPr>
                <a:spLocks/>
              </p:cNvSpPr>
              <p:nvPr/>
            </p:nvSpPr>
            <p:spPr bwMode="auto">
              <a:xfrm>
                <a:off x="4770" y="1944"/>
                <a:ext cx="18" cy="70"/>
              </a:xfrm>
              <a:custGeom>
                <a:avLst/>
                <a:gdLst/>
                <a:ahLst/>
                <a:cxnLst>
                  <a:cxn ang="0">
                    <a:pos x="15" y="139"/>
                  </a:cxn>
                  <a:cxn ang="0">
                    <a:pos x="17" y="139"/>
                  </a:cxn>
                  <a:cxn ang="0">
                    <a:pos x="18" y="138"/>
                  </a:cxn>
                  <a:cxn ang="0">
                    <a:pos x="20" y="137"/>
                  </a:cxn>
                  <a:cxn ang="0">
                    <a:pos x="20" y="135"/>
                  </a:cxn>
                  <a:cxn ang="0">
                    <a:pos x="10" y="117"/>
                  </a:cxn>
                  <a:cxn ang="0">
                    <a:pos x="7" y="97"/>
                  </a:cxn>
                  <a:cxn ang="0">
                    <a:pos x="9" y="75"/>
                  </a:cxn>
                  <a:cxn ang="0">
                    <a:pos x="15" y="53"/>
                  </a:cxn>
                  <a:cxn ang="0">
                    <a:pos x="22" y="32"/>
                  </a:cxn>
                  <a:cxn ang="0">
                    <a:pos x="29" y="15"/>
                  </a:cxn>
                  <a:cxn ang="0">
                    <a:pos x="35" y="5"/>
                  </a:cxn>
                  <a:cxn ang="0">
                    <a:pos x="37" y="0"/>
                  </a:cxn>
                  <a:cxn ang="0">
                    <a:pos x="35" y="5"/>
                  </a:cxn>
                  <a:cxn ang="0">
                    <a:pos x="28" y="18"/>
                  </a:cxn>
                  <a:cxn ang="0">
                    <a:pos x="18" y="37"/>
                  </a:cxn>
                  <a:cxn ang="0">
                    <a:pos x="9" y="59"/>
                  </a:cxn>
                  <a:cxn ang="0">
                    <a:pos x="2" y="83"/>
                  </a:cxn>
                  <a:cxn ang="0">
                    <a:pos x="0" y="106"/>
                  </a:cxn>
                  <a:cxn ang="0">
                    <a:pos x="3" y="126"/>
                  </a:cxn>
                  <a:cxn ang="0">
                    <a:pos x="15" y="139"/>
                  </a:cxn>
                </a:cxnLst>
                <a:rect l="0" t="0" r="r" b="b"/>
                <a:pathLst>
                  <a:path w="37" h="139">
                    <a:moveTo>
                      <a:pt x="15" y="139"/>
                    </a:move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7"/>
                    </a:lnTo>
                    <a:lnTo>
                      <a:pt x="20" y="135"/>
                    </a:lnTo>
                    <a:lnTo>
                      <a:pt x="10" y="117"/>
                    </a:lnTo>
                    <a:lnTo>
                      <a:pt x="7" y="97"/>
                    </a:lnTo>
                    <a:lnTo>
                      <a:pt x="9" y="75"/>
                    </a:lnTo>
                    <a:lnTo>
                      <a:pt x="15" y="53"/>
                    </a:lnTo>
                    <a:lnTo>
                      <a:pt x="22" y="32"/>
                    </a:lnTo>
                    <a:lnTo>
                      <a:pt x="29" y="15"/>
                    </a:lnTo>
                    <a:lnTo>
                      <a:pt x="35" y="5"/>
                    </a:lnTo>
                    <a:lnTo>
                      <a:pt x="37" y="0"/>
                    </a:lnTo>
                    <a:lnTo>
                      <a:pt x="35" y="5"/>
                    </a:lnTo>
                    <a:lnTo>
                      <a:pt x="28" y="18"/>
                    </a:lnTo>
                    <a:lnTo>
                      <a:pt x="18" y="37"/>
                    </a:lnTo>
                    <a:lnTo>
                      <a:pt x="9" y="59"/>
                    </a:lnTo>
                    <a:lnTo>
                      <a:pt x="2" y="83"/>
                    </a:lnTo>
                    <a:lnTo>
                      <a:pt x="0" y="106"/>
                    </a:lnTo>
                    <a:lnTo>
                      <a:pt x="3" y="126"/>
                    </a:lnTo>
                    <a:lnTo>
                      <a:pt x="15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59"/>
              <p:cNvSpPr>
                <a:spLocks/>
              </p:cNvSpPr>
              <p:nvPr/>
            </p:nvSpPr>
            <p:spPr bwMode="auto">
              <a:xfrm>
                <a:off x="4764" y="2014"/>
                <a:ext cx="29" cy="1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1" y="31"/>
                  </a:cxn>
                  <a:cxn ang="0">
                    <a:pos x="3" y="61"/>
                  </a:cxn>
                  <a:cxn ang="0">
                    <a:pos x="0" y="94"/>
                  </a:cxn>
                  <a:cxn ang="0">
                    <a:pos x="5" y="127"/>
                  </a:cxn>
                  <a:cxn ang="0">
                    <a:pos x="10" y="147"/>
                  </a:cxn>
                  <a:cxn ang="0">
                    <a:pos x="17" y="165"/>
                  </a:cxn>
                  <a:cxn ang="0">
                    <a:pos x="22" y="184"/>
                  </a:cxn>
                  <a:cxn ang="0">
                    <a:pos x="30" y="202"/>
                  </a:cxn>
                  <a:cxn ang="0">
                    <a:pos x="37" y="222"/>
                  </a:cxn>
                  <a:cxn ang="0">
                    <a:pos x="44" y="240"/>
                  </a:cxn>
                  <a:cxn ang="0">
                    <a:pos x="51" y="258"/>
                  </a:cxn>
                  <a:cxn ang="0">
                    <a:pos x="57" y="278"/>
                  </a:cxn>
                  <a:cxn ang="0">
                    <a:pos x="57" y="278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5" y="263"/>
                  </a:cxn>
                  <a:cxn ang="0">
                    <a:pos x="50" y="248"/>
                  </a:cxn>
                  <a:cxn ang="0">
                    <a:pos x="47" y="234"/>
                  </a:cxn>
                  <a:cxn ang="0">
                    <a:pos x="42" y="220"/>
                  </a:cxn>
                  <a:cxn ang="0">
                    <a:pos x="37" y="207"/>
                  </a:cxn>
                  <a:cxn ang="0">
                    <a:pos x="33" y="193"/>
                  </a:cxn>
                  <a:cxn ang="0">
                    <a:pos x="28" y="179"/>
                  </a:cxn>
                  <a:cxn ang="0">
                    <a:pos x="24" y="165"/>
                  </a:cxn>
                  <a:cxn ang="0">
                    <a:pos x="13" y="124"/>
                  </a:cxn>
                  <a:cxn ang="0">
                    <a:pos x="9" y="82"/>
                  </a:cxn>
                  <a:cxn ang="0">
                    <a:pos x="13" y="4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8" h="278">
                    <a:moveTo>
                      <a:pt x="25" y="0"/>
                    </a:moveTo>
                    <a:lnTo>
                      <a:pt x="11" y="31"/>
                    </a:lnTo>
                    <a:lnTo>
                      <a:pt x="3" y="61"/>
                    </a:lnTo>
                    <a:lnTo>
                      <a:pt x="0" y="94"/>
                    </a:lnTo>
                    <a:lnTo>
                      <a:pt x="5" y="127"/>
                    </a:lnTo>
                    <a:lnTo>
                      <a:pt x="10" y="147"/>
                    </a:lnTo>
                    <a:lnTo>
                      <a:pt x="17" y="165"/>
                    </a:lnTo>
                    <a:lnTo>
                      <a:pt x="22" y="184"/>
                    </a:lnTo>
                    <a:lnTo>
                      <a:pt x="30" y="202"/>
                    </a:lnTo>
                    <a:lnTo>
                      <a:pt x="37" y="222"/>
                    </a:lnTo>
                    <a:lnTo>
                      <a:pt x="44" y="240"/>
                    </a:lnTo>
                    <a:lnTo>
                      <a:pt x="51" y="258"/>
                    </a:lnTo>
                    <a:lnTo>
                      <a:pt x="57" y="278"/>
                    </a:lnTo>
                    <a:lnTo>
                      <a:pt x="57" y="278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5" y="263"/>
                    </a:lnTo>
                    <a:lnTo>
                      <a:pt x="50" y="248"/>
                    </a:lnTo>
                    <a:lnTo>
                      <a:pt x="47" y="234"/>
                    </a:lnTo>
                    <a:lnTo>
                      <a:pt x="42" y="220"/>
                    </a:lnTo>
                    <a:lnTo>
                      <a:pt x="37" y="207"/>
                    </a:lnTo>
                    <a:lnTo>
                      <a:pt x="33" y="193"/>
                    </a:lnTo>
                    <a:lnTo>
                      <a:pt x="28" y="179"/>
                    </a:lnTo>
                    <a:lnTo>
                      <a:pt x="24" y="165"/>
                    </a:lnTo>
                    <a:lnTo>
                      <a:pt x="13" y="124"/>
                    </a:lnTo>
                    <a:lnTo>
                      <a:pt x="9" y="82"/>
                    </a:lnTo>
                    <a:lnTo>
                      <a:pt x="13" y="4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60"/>
              <p:cNvSpPr>
                <a:spLocks/>
              </p:cNvSpPr>
              <p:nvPr/>
            </p:nvSpPr>
            <p:spPr bwMode="auto">
              <a:xfrm>
                <a:off x="4788" y="2077"/>
                <a:ext cx="137" cy="81"/>
              </a:xfrm>
              <a:custGeom>
                <a:avLst/>
                <a:gdLst/>
                <a:ahLst/>
                <a:cxnLst>
                  <a:cxn ang="0">
                    <a:pos x="273" y="0"/>
                  </a:cxn>
                  <a:cxn ang="0">
                    <a:pos x="268" y="13"/>
                  </a:cxn>
                  <a:cxn ang="0">
                    <a:pos x="262" y="24"/>
                  </a:cxn>
                  <a:cxn ang="0">
                    <a:pos x="258" y="37"/>
                  </a:cxn>
                  <a:cxn ang="0">
                    <a:pos x="253" y="50"/>
                  </a:cxn>
                  <a:cxn ang="0">
                    <a:pos x="246" y="61"/>
                  </a:cxn>
                  <a:cxn ang="0">
                    <a:pos x="239" y="73"/>
                  </a:cxn>
                  <a:cxn ang="0">
                    <a:pos x="231" y="83"/>
                  </a:cxn>
                  <a:cxn ang="0">
                    <a:pos x="222" y="92"/>
                  </a:cxn>
                  <a:cxn ang="0">
                    <a:pos x="215" y="98"/>
                  </a:cxn>
                  <a:cxn ang="0">
                    <a:pos x="207" y="104"/>
                  </a:cxn>
                  <a:cxn ang="0">
                    <a:pos x="198" y="108"/>
                  </a:cxn>
                  <a:cxn ang="0">
                    <a:pos x="189" y="113"/>
                  </a:cxn>
                  <a:cxn ang="0">
                    <a:pos x="179" y="116"/>
                  </a:cxn>
                  <a:cxn ang="0">
                    <a:pos x="169" y="120"/>
                  </a:cxn>
                  <a:cxn ang="0">
                    <a:pos x="160" y="123"/>
                  </a:cxn>
                  <a:cxn ang="0">
                    <a:pos x="151" y="127"/>
                  </a:cxn>
                  <a:cxn ang="0">
                    <a:pos x="133" y="133"/>
                  </a:cxn>
                  <a:cxn ang="0">
                    <a:pos x="114" y="141"/>
                  </a:cxn>
                  <a:cxn ang="0">
                    <a:pos x="92" y="146"/>
                  </a:cxn>
                  <a:cxn ang="0">
                    <a:pos x="71" y="152"/>
                  </a:cxn>
                  <a:cxn ang="0">
                    <a:pos x="51" y="153"/>
                  </a:cxn>
                  <a:cxn ang="0">
                    <a:pos x="31" y="151"/>
                  </a:cxn>
                  <a:cxn ang="0">
                    <a:pos x="15" y="142"/>
                  </a:cxn>
                  <a:cxn ang="0">
                    <a:pos x="2" y="126"/>
                  </a:cxn>
                  <a:cxn ang="0">
                    <a:pos x="1" y="126"/>
                  </a:cxn>
                  <a:cxn ang="0">
                    <a:pos x="1" y="126"/>
                  </a:cxn>
                  <a:cxn ang="0">
                    <a:pos x="0" y="127"/>
                  </a:cxn>
                  <a:cxn ang="0">
                    <a:pos x="0" y="127"/>
                  </a:cxn>
                  <a:cxn ang="0">
                    <a:pos x="11" y="146"/>
                  </a:cxn>
                  <a:cxn ang="0">
                    <a:pos x="29" y="158"/>
                  </a:cxn>
                  <a:cxn ang="0">
                    <a:pos x="48" y="162"/>
                  </a:cxn>
                  <a:cxn ang="0">
                    <a:pos x="70" y="161"/>
                  </a:cxn>
                  <a:cxn ang="0">
                    <a:pos x="94" y="157"/>
                  </a:cxn>
                  <a:cxn ang="0">
                    <a:pos x="117" y="150"/>
                  </a:cxn>
                  <a:cxn ang="0">
                    <a:pos x="138" y="142"/>
                  </a:cxn>
                  <a:cxn ang="0">
                    <a:pos x="158" y="135"/>
                  </a:cxn>
                  <a:cxn ang="0">
                    <a:pos x="168" y="131"/>
                  </a:cxn>
                  <a:cxn ang="0">
                    <a:pos x="178" y="127"/>
                  </a:cxn>
                  <a:cxn ang="0">
                    <a:pos x="188" y="123"/>
                  </a:cxn>
                  <a:cxn ang="0">
                    <a:pos x="197" y="118"/>
                  </a:cxn>
                  <a:cxn ang="0">
                    <a:pos x="206" y="113"/>
                  </a:cxn>
                  <a:cxn ang="0">
                    <a:pos x="214" y="106"/>
                  </a:cxn>
                  <a:cxn ang="0">
                    <a:pos x="222" y="99"/>
                  </a:cxn>
                  <a:cxn ang="0">
                    <a:pos x="230" y="92"/>
                  </a:cxn>
                  <a:cxn ang="0">
                    <a:pos x="238" y="83"/>
                  </a:cxn>
                  <a:cxn ang="0">
                    <a:pos x="246" y="71"/>
                  </a:cxn>
                  <a:cxn ang="0">
                    <a:pos x="252" y="61"/>
                  </a:cxn>
                  <a:cxn ang="0">
                    <a:pos x="257" y="48"/>
                  </a:cxn>
                  <a:cxn ang="0">
                    <a:pos x="261" y="37"/>
                  </a:cxn>
                  <a:cxn ang="0">
                    <a:pos x="266" y="24"/>
                  </a:cxn>
                  <a:cxn ang="0">
                    <a:pos x="269" y="12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3" y="0"/>
                  </a:cxn>
                  <a:cxn ang="0">
                    <a:pos x="273" y="0"/>
                  </a:cxn>
                  <a:cxn ang="0">
                    <a:pos x="273" y="0"/>
                  </a:cxn>
                </a:cxnLst>
                <a:rect l="0" t="0" r="r" b="b"/>
                <a:pathLst>
                  <a:path w="274" h="162">
                    <a:moveTo>
                      <a:pt x="273" y="0"/>
                    </a:moveTo>
                    <a:lnTo>
                      <a:pt x="268" y="13"/>
                    </a:lnTo>
                    <a:lnTo>
                      <a:pt x="262" y="24"/>
                    </a:lnTo>
                    <a:lnTo>
                      <a:pt x="258" y="37"/>
                    </a:lnTo>
                    <a:lnTo>
                      <a:pt x="253" y="50"/>
                    </a:lnTo>
                    <a:lnTo>
                      <a:pt x="246" y="61"/>
                    </a:lnTo>
                    <a:lnTo>
                      <a:pt x="239" y="73"/>
                    </a:lnTo>
                    <a:lnTo>
                      <a:pt x="231" y="83"/>
                    </a:lnTo>
                    <a:lnTo>
                      <a:pt x="222" y="92"/>
                    </a:lnTo>
                    <a:lnTo>
                      <a:pt x="215" y="98"/>
                    </a:lnTo>
                    <a:lnTo>
                      <a:pt x="207" y="104"/>
                    </a:lnTo>
                    <a:lnTo>
                      <a:pt x="198" y="108"/>
                    </a:lnTo>
                    <a:lnTo>
                      <a:pt x="189" y="113"/>
                    </a:lnTo>
                    <a:lnTo>
                      <a:pt x="179" y="116"/>
                    </a:lnTo>
                    <a:lnTo>
                      <a:pt x="169" y="120"/>
                    </a:lnTo>
                    <a:lnTo>
                      <a:pt x="160" y="123"/>
                    </a:lnTo>
                    <a:lnTo>
                      <a:pt x="151" y="127"/>
                    </a:lnTo>
                    <a:lnTo>
                      <a:pt x="133" y="133"/>
                    </a:lnTo>
                    <a:lnTo>
                      <a:pt x="114" y="141"/>
                    </a:lnTo>
                    <a:lnTo>
                      <a:pt x="92" y="146"/>
                    </a:lnTo>
                    <a:lnTo>
                      <a:pt x="71" y="152"/>
                    </a:lnTo>
                    <a:lnTo>
                      <a:pt x="51" y="153"/>
                    </a:lnTo>
                    <a:lnTo>
                      <a:pt x="31" y="151"/>
                    </a:lnTo>
                    <a:lnTo>
                      <a:pt x="15" y="142"/>
                    </a:lnTo>
                    <a:lnTo>
                      <a:pt x="2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11" y="146"/>
                    </a:lnTo>
                    <a:lnTo>
                      <a:pt x="29" y="158"/>
                    </a:lnTo>
                    <a:lnTo>
                      <a:pt x="48" y="162"/>
                    </a:lnTo>
                    <a:lnTo>
                      <a:pt x="70" y="161"/>
                    </a:lnTo>
                    <a:lnTo>
                      <a:pt x="94" y="157"/>
                    </a:lnTo>
                    <a:lnTo>
                      <a:pt x="117" y="150"/>
                    </a:lnTo>
                    <a:lnTo>
                      <a:pt x="138" y="142"/>
                    </a:lnTo>
                    <a:lnTo>
                      <a:pt x="158" y="135"/>
                    </a:lnTo>
                    <a:lnTo>
                      <a:pt x="168" y="131"/>
                    </a:lnTo>
                    <a:lnTo>
                      <a:pt x="178" y="127"/>
                    </a:lnTo>
                    <a:lnTo>
                      <a:pt x="188" y="123"/>
                    </a:lnTo>
                    <a:lnTo>
                      <a:pt x="197" y="118"/>
                    </a:lnTo>
                    <a:lnTo>
                      <a:pt x="206" y="113"/>
                    </a:lnTo>
                    <a:lnTo>
                      <a:pt x="214" y="106"/>
                    </a:lnTo>
                    <a:lnTo>
                      <a:pt x="222" y="99"/>
                    </a:lnTo>
                    <a:lnTo>
                      <a:pt x="230" y="92"/>
                    </a:lnTo>
                    <a:lnTo>
                      <a:pt x="238" y="83"/>
                    </a:lnTo>
                    <a:lnTo>
                      <a:pt x="246" y="71"/>
                    </a:lnTo>
                    <a:lnTo>
                      <a:pt x="252" y="61"/>
                    </a:lnTo>
                    <a:lnTo>
                      <a:pt x="257" y="48"/>
                    </a:lnTo>
                    <a:lnTo>
                      <a:pt x="261" y="37"/>
                    </a:lnTo>
                    <a:lnTo>
                      <a:pt x="266" y="24"/>
                    </a:lnTo>
                    <a:lnTo>
                      <a:pt x="269" y="12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61"/>
              <p:cNvSpPr>
                <a:spLocks/>
              </p:cNvSpPr>
              <p:nvPr/>
            </p:nvSpPr>
            <p:spPr bwMode="auto">
              <a:xfrm>
                <a:off x="4770" y="1967"/>
                <a:ext cx="22" cy="12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17"/>
                  </a:cxn>
                  <a:cxn ang="0">
                    <a:pos x="21" y="33"/>
                  </a:cxn>
                  <a:cxn ang="0">
                    <a:pos x="26" y="51"/>
                  </a:cxn>
                  <a:cxn ang="0">
                    <a:pos x="30" y="68"/>
                  </a:cxn>
                  <a:cxn ang="0">
                    <a:pos x="32" y="86"/>
                  </a:cxn>
                  <a:cxn ang="0">
                    <a:pos x="32" y="105"/>
                  </a:cxn>
                  <a:cxn ang="0">
                    <a:pos x="31" y="123"/>
                  </a:cxn>
                  <a:cxn ang="0">
                    <a:pos x="29" y="142"/>
                  </a:cxn>
                  <a:cxn ang="0">
                    <a:pos x="23" y="171"/>
                  </a:cxn>
                  <a:cxn ang="0">
                    <a:pos x="21" y="198"/>
                  </a:cxn>
                  <a:cxn ang="0">
                    <a:pos x="24" y="226"/>
                  </a:cxn>
                  <a:cxn ang="0">
                    <a:pos x="36" y="252"/>
                  </a:cxn>
                  <a:cxn ang="0">
                    <a:pos x="37" y="252"/>
                  </a:cxn>
                  <a:cxn ang="0">
                    <a:pos x="38" y="252"/>
                  </a:cxn>
                  <a:cxn ang="0">
                    <a:pos x="38" y="251"/>
                  </a:cxn>
                  <a:cxn ang="0">
                    <a:pos x="38" y="250"/>
                  </a:cxn>
                  <a:cxn ang="0">
                    <a:pos x="26" y="212"/>
                  </a:cxn>
                  <a:cxn ang="0">
                    <a:pos x="29" y="174"/>
                  </a:cxn>
                  <a:cxn ang="0">
                    <a:pos x="38" y="136"/>
                  </a:cxn>
                  <a:cxn ang="0">
                    <a:pos x="44" y="97"/>
                  </a:cxn>
                  <a:cxn ang="0">
                    <a:pos x="44" y="83"/>
                  </a:cxn>
                  <a:cxn ang="0">
                    <a:pos x="43" y="70"/>
                  </a:cxn>
                  <a:cxn ang="0">
                    <a:pos x="39" y="57"/>
                  </a:cxn>
                  <a:cxn ang="0">
                    <a:pos x="36" y="44"/>
                  </a:cxn>
                  <a:cxn ang="0">
                    <a:pos x="30" y="31"/>
                  </a:cxn>
                  <a:cxn ang="0">
                    <a:pos x="23" y="20"/>
                  </a:cxn>
                  <a:cxn ang="0">
                    <a:pos x="14" y="9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4" h="252">
                    <a:moveTo>
                      <a:pt x="0" y="2"/>
                    </a:moveTo>
                    <a:lnTo>
                      <a:pt x="12" y="17"/>
                    </a:lnTo>
                    <a:lnTo>
                      <a:pt x="21" y="33"/>
                    </a:lnTo>
                    <a:lnTo>
                      <a:pt x="26" y="51"/>
                    </a:lnTo>
                    <a:lnTo>
                      <a:pt x="30" y="68"/>
                    </a:lnTo>
                    <a:lnTo>
                      <a:pt x="32" y="86"/>
                    </a:lnTo>
                    <a:lnTo>
                      <a:pt x="32" y="105"/>
                    </a:lnTo>
                    <a:lnTo>
                      <a:pt x="31" y="123"/>
                    </a:lnTo>
                    <a:lnTo>
                      <a:pt x="29" y="142"/>
                    </a:lnTo>
                    <a:lnTo>
                      <a:pt x="23" y="171"/>
                    </a:lnTo>
                    <a:lnTo>
                      <a:pt x="21" y="198"/>
                    </a:lnTo>
                    <a:lnTo>
                      <a:pt x="24" y="226"/>
                    </a:lnTo>
                    <a:lnTo>
                      <a:pt x="36" y="252"/>
                    </a:lnTo>
                    <a:lnTo>
                      <a:pt x="37" y="252"/>
                    </a:lnTo>
                    <a:lnTo>
                      <a:pt x="38" y="252"/>
                    </a:lnTo>
                    <a:lnTo>
                      <a:pt x="38" y="251"/>
                    </a:lnTo>
                    <a:lnTo>
                      <a:pt x="38" y="250"/>
                    </a:lnTo>
                    <a:lnTo>
                      <a:pt x="26" y="212"/>
                    </a:lnTo>
                    <a:lnTo>
                      <a:pt x="29" y="174"/>
                    </a:lnTo>
                    <a:lnTo>
                      <a:pt x="38" y="136"/>
                    </a:lnTo>
                    <a:lnTo>
                      <a:pt x="44" y="97"/>
                    </a:lnTo>
                    <a:lnTo>
                      <a:pt x="44" y="83"/>
                    </a:lnTo>
                    <a:lnTo>
                      <a:pt x="43" y="70"/>
                    </a:lnTo>
                    <a:lnTo>
                      <a:pt x="39" y="57"/>
                    </a:lnTo>
                    <a:lnTo>
                      <a:pt x="36" y="44"/>
                    </a:lnTo>
                    <a:lnTo>
                      <a:pt x="30" y="31"/>
                    </a:lnTo>
                    <a:lnTo>
                      <a:pt x="23" y="20"/>
                    </a:lnTo>
                    <a:lnTo>
                      <a:pt x="14" y="9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62"/>
              <p:cNvSpPr>
                <a:spLocks/>
              </p:cNvSpPr>
              <p:nvPr/>
            </p:nvSpPr>
            <p:spPr bwMode="auto">
              <a:xfrm>
                <a:off x="4818" y="1985"/>
                <a:ext cx="87" cy="2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4" y="17"/>
                  </a:cxn>
                  <a:cxn ang="0">
                    <a:pos x="46" y="17"/>
                  </a:cxn>
                  <a:cxn ang="0">
                    <a:pos x="69" y="17"/>
                  </a:cxn>
                  <a:cxn ang="0">
                    <a:pos x="89" y="19"/>
                  </a:cxn>
                  <a:cxn ang="0">
                    <a:pos x="110" y="24"/>
                  </a:cxn>
                  <a:cxn ang="0">
                    <a:pos x="131" y="31"/>
                  </a:cxn>
                  <a:cxn ang="0">
                    <a:pos x="152" y="41"/>
                  </a:cxn>
                  <a:cxn ang="0">
                    <a:pos x="171" y="55"/>
                  </a:cxn>
                  <a:cxn ang="0">
                    <a:pos x="172" y="55"/>
                  </a:cxn>
                  <a:cxn ang="0">
                    <a:pos x="175" y="54"/>
                  </a:cxn>
                  <a:cxn ang="0">
                    <a:pos x="175" y="52"/>
                  </a:cxn>
                  <a:cxn ang="0">
                    <a:pos x="173" y="50"/>
                  </a:cxn>
                  <a:cxn ang="0">
                    <a:pos x="156" y="34"/>
                  </a:cxn>
                  <a:cxn ang="0">
                    <a:pos x="138" y="21"/>
                  </a:cxn>
                  <a:cxn ang="0">
                    <a:pos x="116" y="10"/>
                  </a:cxn>
                  <a:cxn ang="0">
                    <a:pos x="93" y="3"/>
                  </a:cxn>
                  <a:cxn ang="0">
                    <a:pos x="69" y="0"/>
                  </a:cxn>
                  <a:cxn ang="0">
                    <a:pos x="46" y="1"/>
                  </a:cxn>
                  <a:cxn ang="0">
                    <a:pos x="23" y="7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175" h="55">
                    <a:moveTo>
                      <a:pt x="0" y="18"/>
                    </a:moveTo>
                    <a:lnTo>
                      <a:pt x="24" y="17"/>
                    </a:lnTo>
                    <a:lnTo>
                      <a:pt x="46" y="17"/>
                    </a:lnTo>
                    <a:lnTo>
                      <a:pt x="69" y="17"/>
                    </a:lnTo>
                    <a:lnTo>
                      <a:pt x="89" y="19"/>
                    </a:lnTo>
                    <a:lnTo>
                      <a:pt x="110" y="24"/>
                    </a:lnTo>
                    <a:lnTo>
                      <a:pt x="131" y="31"/>
                    </a:lnTo>
                    <a:lnTo>
                      <a:pt x="152" y="41"/>
                    </a:lnTo>
                    <a:lnTo>
                      <a:pt x="171" y="55"/>
                    </a:lnTo>
                    <a:lnTo>
                      <a:pt x="172" y="55"/>
                    </a:lnTo>
                    <a:lnTo>
                      <a:pt x="175" y="54"/>
                    </a:lnTo>
                    <a:lnTo>
                      <a:pt x="175" y="52"/>
                    </a:lnTo>
                    <a:lnTo>
                      <a:pt x="173" y="50"/>
                    </a:lnTo>
                    <a:lnTo>
                      <a:pt x="156" y="34"/>
                    </a:lnTo>
                    <a:lnTo>
                      <a:pt x="138" y="21"/>
                    </a:lnTo>
                    <a:lnTo>
                      <a:pt x="116" y="10"/>
                    </a:lnTo>
                    <a:lnTo>
                      <a:pt x="93" y="3"/>
                    </a:lnTo>
                    <a:lnTo>
                      <a:pt x="69" y="0"/>
                    </a:lnTo>
                    <a:lnTo>
                      <a:pt x="46" y="1"/>
                    </a:lnTo>
                    <a:lnTo>
                      <a:pt x="23" y="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63"/>
              <p:cNvSpPr>
                <a:spLocks/>
              </p:cNvSpPr>
              <p:nvPr/>
            </p:nvSpPr>
            <p:spPr bwMode="auto">
              <a:xfrm>
                <a:off x="4833" y="202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6"/>
                  </a:cxn>
                  <a:cxn ang="0">
                    <a:pos x="8" y="10"/>
                  </a:cxn>
                  <a:cxn ang="0">
                    <a:pos x="12" y="14"/>
                  </a:cxn>
                  <a:cxn ang="0">
                    <a:pos x="17" y="17"/>
                  </a:cxn>
                  <a:cxn ang="0">
                    <a:pos x="21" y="21"/>
                  </a:cxn>
                  <a:cxn ang="0">
                    <a:pos x="27" y="23"/>
                  </a:cxn>
                  <a:cxn ang="0">
                    <a:pos x="33" y="25"/>
                  </a:cxn>
                  <a:cxn ang="0">
                    <a:pos x="39" y="28"/>
                  </a:cxn>
                  <a:cxn ang="0">
                    <a:pos x="44" y="29"/>
                  </a:cxn>
                  <a:cxn ang="0">
                    <a:pos x="51" y="31"/>
                  </a:cxn>
                  <a:cxn ang="0">
                    <a:pos x="58" y="32"/>
                  </a:cxn>
                  <a:cxn ang="0">
                    <a:pos x="65" y="32"/>
                  </a:cxn>
                  <a:cxn ang="0">
                    <a:pos x="72" y="32"/>
                  </a:cxn>
                  <a:cxn ang="0">
                    <a:pos x="78" y="30"/>
                  </a:cxn>
                  <a:cxn ang="0">
                    <a:pos x="85" y="28"/>
                  </a:cxn>
                  <a:cxn ang="0">
                    <a:pos x="89" y="23"/>
                  </a:cxn>
                  <a:cxn ang="0">
                    <a:pos x="90" y="21"/>
                  </a:cxn>
                  <a:cxn ang="0">
                    <a:pos x="90" y="17"/>
                  </a:cxn>
                  <a:cxn ang="0">
                    <a:pos x="90" y="15"/>
                  </a:cxn>
                  <a:cxn ang="0">
                    <a:pos x="88" y="15"/>
                  </a:cxn>
                  <a:cxn ang="0">
                    <a:pos x="81" y="16"/>
                  </a:cxn>
                  <a:cxn ang="0">
                    <a:pos x="76" y="16"/>
                  </a:cxn>
                  <a:cxn ang="0">
                    <a:pos x="70" y="17"/>
                  </a:cxn>
                  <a:cxn ang="0">
                    <a:pos x="64" y="17"/>
                  </a:cxn>
                  <a:cxn ang="0">
                    <a:pos x="57" y="17"/>
                  </a:cxn>
                  <a:cxn ang="0">
                    <a:pos x="51" y="17"/>
                  </a:cxn>
                  <a:cxn ang="0">
                    <a:pos x="46" y="17"/>
                  </a:cxn>
                  <a:cxn ang="0">
                    <a:pos x="39" y="17"/>
                  </a:cxn>
                  <a:cxn ang="0">
                    <a:pos x="33" y="16"/>
                  </a:cxn>
                  <a:cxn ang="0">
                    <a:pos x="28" y="15"/>
                  </a:cxn>
                  <a:cxn ang="0">
                    <a:pos x="23" y="14"/>
                  </a:cxn>
                  <a:cxn ang="0">
                    <a:pos x="18" y="12"/>
                  </a:cxn>
                  <a:cxn ang="0">
                    <a:pos x="13" y="9"/>
                  </a:cxn>
                  <a:cxn ang="0">
                    <a:pos x="9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0" h="32">
                    <a:moveTo>
                      <a:pt x="0" y="1"/>
                    </a:moveTo>
                    <a:lnTo>
                      <a:pt x="4" y="6"/>
                    </a:lnTo>
                    <a:lnTo>
                      <a:pt x="8" y="10"/>
                    </a:lnTo>
                    <a:lnTo>
                      <a:pt x="12" y="14"/>
                    </a:lnTo>
                    <a:lnTo>
                      <a:pt x="17" y="17"/>
                    </a:lnTo>
                    <a:lnTo>
                      <a:pt x="21" y="21"/>
                    </a:lnTo>
                    <a:lnTo>
                      <a:pt x="27" y="23"/>
                    </a:lnTo>
                    <a:lnTo>
                      <a:pt x="33" y="25"/>
                    </a:lnTo>
                    <a:lnTo>
                      <a:pt x="39" y="28"/>
                    </a:lnTo>
                    <a:lnTo>
                      <a:pt x="44" y="29"/>
                    </a:lnTo>
                    <a:lnTo>
                      <a:pt x="51" y="31"/>
                    </a:lnTo>
                    <a:lnTo>
                      <a:pt x="58" y="32"/>
                    </a:lnTo>
                    <a:lnTo>
                      <a:pt x="65" y="32"/>
                    </a:lnTo>
                    <a:lnTo>
                      <a:pt x="72" y="32"/>
                    </a:lnTo>
                    <a:lnTo>
                      <a:pt x="78" y="30"/>
                    </a:lnTo>
                    <a:lnTo>
                      <a:pt x="85" y="28"/>
                    </a:lnTo>
                    <a:lnTo>
                      <a:pt x="89" y="23"/>
                    </a:lnTo>
                    <a:lnTo>
                      <a:pt x="90" y="21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1" y="16"/>
                    </a:lnTo>
                    <a:lnTo>
                      <a:pt x="76" y="16"/>
                    </a:lnTo>
                    <a:lnTo>
                      <a:pt x="70" y="17"/>
                    </a:lnTo>
                    <a:lnTo>
                      <a:pt x="64" y="17"/>
                    </a:lnTo>
                    <a:lnTo>
                      <a:pt x="57" y="17"/>
                    </a:lnTo>
                    <a:lnTo>
                      <a:pt x="51" y="17"/>
                    </a:lnTo>
                    <a:lnTo>
                      <a:pt x="46" y="17"/>
                    </a:lnTo>
                    <a:lnTo>
                      <a:pt x="39" y="17"/>
                    </a:lnTo>
                    <a:lnTo>
                      <a:pt x="33" y="16"/>
                    </a:lnTo>
                    <a:lnTo>
                      <a:pt x="28" y="15"/>
                    </a:lnTo>
                    <a:lnTo>
                      <a:pt x="23" y="14"/>
                    </a:lnTo>
                    <a:lnTo>
                      <a:pt x="18" y="12"/>
                    </a:lnTo>
                    <a:lnTo>
                      <a:pt x="13" y="9"/>
                    </a:lnTo>
                    <a:lnTo>
                      <a:pt x="9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64"/>
              <p:cNvSpPr>
                <a:spLocks/>
              </p:cNvSpPr>
              <p:nvPr/>
            </p:nvSpPr>
            <p:spPr bwMode="auto">
              <a:xfrm>
                <a:off x="4789" y="210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5"/>
                  </a:cxn>
                  <a:cxn ang="0">
                    <a:pos x="8" y="9"/>
                  </a:cxn>
                  <a:cxn ang="0">
                    <a:pos x="13" y="13"/>
                  </a:cxn>
                  <a:cxn ang="0">
                    <a:pos x="17" y="15"/>
                  </a:cxn>
                  <a:cxn ang="0">
                    <a:pos x="25" y="16"/>
                  </a:cxn>
                  <a:cxn ang="0">
                    <a:pos x="31" y="19"/>
                  </a:cxn>
                  <a:cxn ang="0">
                    <a:pos x="38" y="21"/>
                  </a:cxn>
                  <a:cxn ang="0">
                    <a:pos x="45" y="26"/>
                  </a:cxn>
                  <a:cxn ang="0">
                    <a:pos x="50" y="29"/>
                  </a:cxn>
                  <a:cxn ang="0">
                    <a:pos x="55" y="30"/>
                  </a:cxn>
                  <a:cxn ang="0">
                    <a:pos x="61" y="31"/>
                  </a:cxn>
                  <a:cxn ang="0">
                    <a:pos x="67" y="31"/>
                  </a:cxn>
                  <a:cxn ang="0">
                    <a:pos x="73" y="31"/>
                  </a:cxn>
                  <a:cxn ang="0">
                    <a:pos x="78" y="31"/>
                  </a:cxn>
                  <a:cxn ang="0">
                    <a:pos x="84" y="30"/>
                  </a:cxn>
                  <a:cxn ang="0">
                    <a:pos x="90" y="30"/>
                  </a:cxn>
                  <a:cxn ang="0">
                    <a:pos x="91" y="30"/>
                  </a:cxn>
                  <a:cxn ang="0">
                    <a:pos x="91" y="29"/>
                  </a:cxn>
                  <a:cxn ang="0">
                    <a:pos x="91" y="28"/>
                  </a:cxn>
                  <a:cxn ang="0">
                    <a:pos x="91" y="28"/>
                  </a:cxn>
                  <a:cxn ang="0">
                    <a:pos x="84" y="28"/>
                  </a:cxn>
                  <a:cxn ang="0">
                    <a:pos x="78" y="28"/>
                  </a:cxn>
                  <a:cxn ang="0">
                    <a:pos x="73" y="27"/>
                  </a:cxn>
                  <a:cxn ang="0">
                    <a:pos x="66" y="27"/>
                  </a:cxn>
                  <a:cxn ang="0">
                    <a:pos x="60" y="26"/>
                  </a:cxn>
                  <a:cxn ang="0">
                    <a:pos x="54" y="24"/>
                  </a:cxn>
                  <a:cxn ang="0">
                    <a:pos x="48" y="22"/>
                  </a:cxn>
                  <a:cxn ang="0">
                    <a:pos x="43" y="19"/>
                  </a:cxn>
                  <a:cxn ang="0">
                    <a:pos x="39" y="16"/>
                  </a:cxn>
                  <a:cxn ang="0">
                    <a:pos x="37" y="14"/>
                  </a:cxn>
                  <a:cxn ang="0">
                    <a:pos x="33" y="13"/>
                  </a:cxn>
                  <a:cxn ang="0">
                    <a:pos x="30" y="13"/>
                  </a:cxn>
                  <a:cxn ang="0">
                    <a:pos x="21" y="12"/>
                  </a:cxn>
                  <a:cxn ang="0">
                    <a:pos x="14" y="9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1" h="31">
                    <a:moveTo>
                      <a:pt x="0" y="1"/>
                    </a:moveTo>
                    <a:lnTo>
                      <a:pt x="3" y="5"/>
                    </a:lnTo>
                    <a:lnTo>
                      <a:pt x="8" y="9"/>
                    </a:lnTo>
                    <a:lnTo>
                      <a:pt x="13" y="13"/>
                    </a:lnTo>
                    <a:lnTo>
                      <a:pt x="17" y="15"/>
                    </a:lnTo>
                    <a:lnTo>
                      <a:pt x="25" y="16"/>
                    </a:lnTo>
                    <a:lnTo>
                      <a:pt x="31" y="19"/>
                    </a:lnTo>
                    <a:lnTo>
                      <a:pt x="38" y="21"/>
                    </a:lnTo>
                    <a:lnTo>
                      <a:pt x="45" y="26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61" y="31"/>
                    </a:lnTo>
                    <a:lnTo>
                      <a:pt x="67" y="31"/>
                    </a:lnTo>
                    <a:lnTo>
                      <a:pt x="73" y="31"/>
                    </a:lnTo>
                    <a:lnTo>
                      <a:pt x="78" y="31"/>
                    </a:lnTo>
                    <a:lnTo>
                      <a:pt x="84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1" y="29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3" y="27"/>
                    </a:lnTo>
                    <a:lnTo>
                      <a:pt x="66" y="27"/>
                    </a:lnTo>
                    <a:lnTo>
                      <a:pt x="60" y="26"/>
                    </a:lnTo>
                    <a:lnTo>
                      <a:pt x="54" y="24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65"/>
              <p:cNvSpPr>
                <a:spLocks/>
              </p:cNvSpPr>
              <p:nvPr/>
            </p:nvSpPr>
            <p:spPr bwMode="auto">
              <a:xfrm>
                <a:off x="4764" y="2004"/>
                <a:ext cx="30" cy="1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7"/>
                  </a:cxn>
                  <a:cxn ang="0">
                    <a:pos x="11" y="14"/>
                  </a:cxn>
                  <a:cxn ang="0">
                    <a:pos x="17" y="20"/>
                  </a:cxn>
                  <a:cxn ang="0">
                    <a:pos x="24" y="26"/>
                  </a:cxn>
                  <a:cxn ang="0">
                    <a:pos x="30" y="31"/>
                  </a:cxn>
                  <a:cxn ang="0">
                    <a:pos x="37" y="36"/>
                  </a:cxn>
                  <a:cxn ang="0">
                    <a:pos x="45" y="37"/>
                  </a:cxn>
                  <a:cxn ang="0">
                    <a:pos x="53" y="36"/>
                  </a:cxn>
                  <a:cxn ang="0">
                    <a:pos x="56" y="33"/>
                  </a:cxn>
                  <a:cxn ang="0">
                    <a:pos x="59" y="30"/>
                  </a:cxn>
                  <a:cxn ang="0">
                    <a:pos x="59" y="26"/>
                  </a:cxn>
                  <a:cxn ang="0">
                    <a:pos x="58" y="24"/>
                  </a:cxn>
                  <a:cxn ang="0">
                    <a:pos x="55" y="22"/>
                  </a:cxn>
                  <a:cxn ang="0">
                    <a:pos x="51" y="22"/>
                  </a:cxn>
                  <a:cxn ang="0">
                    <a:pos x="48" y="21"/>
                  </a:cxn>
                  <a:cxn ang="0">
                    <a:pos x="44" y="21"/>
                  </a:cxn>
                  <a:cxn ang="0">
                    <a:pos x="40" y="21"/>
                  </a:cxn>
                  <a:cxn ang="0">
                    <a:pos x="34" y="20"/>
                  </a:cxn>
                  <a:cxn ang="0">
                    <a:pos x="29" y="17"/>
                  </a:cxn>
                  <a:cxn ang="0">
                    <a:pos x="24" y="16"/>
                  </a:cxn>
                  <a:cxn ang="0">
                    <a:pos x="18" y="13"/>
                  </a:cxn>
                  <a:cxn ang="0">
                    <a:pos x="11" y="9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9" h="37">
                    <a:moveTo>
                      <a:pt x="0" y="1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7" y="20"/>
                    </a:lnTo>
                    <a:lnTo>
                      <a:pt x="24" y="26"/>
                    </a:lnTo>
                    <a:lnTo>
                      <a:pt x="30" y="31"/>
                    </a:lnTo>
                    <a:lnTo>
                      <a:pt x="37" y="36"/>
                    </a:lnTo>
                    <a:lnTo>
                      <a:pt x="45" y="37"/>
                    </a:lnTo>
                    <a:lnTo>
                      <a:pt x="53" y="36"/>
                    </a:lnTo>
                    <a:lnTo>
                      <a:pt x="56" y="33"/>
                    </a:lnTo>
                    <a:lnTo>
                      <a:pt x="59" y="30"/>
                    </a:lnTo>
                    <a:lnTo>
                      <a:pt x="59" y="26"/>
                    </a:lnTo>
                    <a:lnTo>
                      <a:pt x="58" y="24"/>
                    </a:lnTo>
                    <a:lnTo>
                      <a:pt x="55" y="22"/>
                    </a:lnTo>
                    <a:lnTo>
                      <a:pt x="51" y="22"/>
                    </a:lnTo>
                    <a:lnTo>
                      <a:pt x="48" y="21"/>
                    </a:lnTo>
                    <a:lnTo>
                      <a:pt x="44" y="21"/>
                    </a:lnTo>
                    <a:lnTo>
                      <a:pt x="40" y="21"/>
                    </a:lnTo>
                    <a:lnTo>
                      <a:pt x="34" y="20"/>
                    </a:lnTo>
                    <a:lnTo>
                      <a:pt x="29" y="17"/>
                    </a:lnTo>
                    <a:lnTo>
                      <a:pt x="24" y="16"/>
                    </a:lnTo>
                    <a:lnTo>
                      <a:pt x="18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66"/>
              <p:cNvSpPr>
                <a:spLocks/>
              </p:cNvSpPr>
              <p:nvPr/>
            </p:nvSpPr>
            <p:spPr bwMode="auto">
              <a:xfrm>
                <a:off x="4904" y="2004"/>
                <a:ext cx="35" cy="87"/>
              </a:xfrm>
              <a:custGeom>
                <a:avLst/>
                <a:gdLst/>
                <a:ahLst/>
                <a:cxnLst>
                  <a:cxn ang="0">
                    <a:pos x="1" y="174"/>
                  </a:cxn>
                  <a:cxn ang="0">
                    <a:pos x="10" y="165"/>
                  </a:cxn>
                  <a:cxn ang="0">
                    <a:pos x="18" y="155"/>
                  </a:cxn>
                  <a:cxn ang="0">
                    <a:pos x="26" y="146"/>
                  </a:cxn>
                  <a:cxn ang="0">
                    <a:pos x="34" y="137"/>
                  </a:cxn>
                  <a:cxn ang="0">
                    <a:pos x="42" y="128"/>
                  </a:cxn>
                  <a:cxn ang="0">
                    <a:pos x="50" y="119"/>
                  </a:cxn>
                  <a:cxn ang="0">
                    <a:pos x="56" y="108"/>
                  </a:cxn>
                  <a:cxn ang="0">
                    <a:pos x="61" y="97"/>
                  </a:cxn>
                  <a:cxn ang="0">
                    <a:pos x="67" y="75"/>
                  </a:cxn>
                  <a:cxn ang="0">
                    <a:pos x="69" y="49"/>
                  </a:cxn>
                  <a:cxn ang="0">
                    <a:pos x="68" y="25"/>
                  </a:cxn>
                  <a:cxn ang="0">
                    <a:pos x="65" y="2"/>
                  </a:cxn>
                  <a:cxn ang="0">
                    <a:pos x="63" y="0"/>
                  </a:cxn>
                  <a:cxn ang="0">
                    <a:pos x="60" y="1"/>
                  </a:cxn>
                  <a:cxn ang="0">
                    <a:pos x="57" y="3"/>
                  </a:cxn>
                  <a:cxn ang="0">
                    <a:pos x="54" y="6"/>
                  </a:cxn>
                  <a:cxn ang="0">
                    <a:pos x="52" y="26"/>
                  </a:cxn>
                  <a:cxn ang="0">
                    <a:pos x="51" y="47"/>
                  </a:cxn>
                  <a:cxn ang="0">
                    <a:pos x="50" y="68"/>
                  </a:cxn>
                  <a:cxn ang="0">
                    <a:pos x="48" y="89"/>
                  </a:cxn>
                  <a:cxn ang="0">
                    <a:pos x="44" y="100"/>
                  </a:cxn>
                  <a:cxn ang="0">
                    <a:pos x="41" y="112"/>
                  </a:cxn>
                  <a:cxn ang="0">
                    <a:pos x="35" y="123"/>
                  </a:cxn>
                  <a:cxn ang="0">
                    <a:pos x="28" y="134"/>
                  </a:cxn>
                  <a:cxn ang="0">
                    <a:pos x="21" y="144"/>
                  </a:cxn>
                  <a:cxn ang="0">
                    <a:pos x="14" y="154"/>
                  </a:cxn>
                  <a:cxn ang="0">
                    <a:pos x="7" y="164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</a:cxnLst>
                <a:rect l="0" t="0" r="r" b="b"/>
                <a:pathLst>
                  <a:path w="69" h="174">
                    <a:moveTo>
                      <a:pt x="1" y="174"/>
                    </a:moveTo>
                    <a:lnTo>
                      <a:pt x="10" y="165"/>
                    </a:lnTo>
                    <a:lnTo>
                      <a:pt x="18" y="155"/>
                    </a:lnTo>
                    <a:lnTo>
                      <a:pt x="26" y="146"/>
                    </a:lnTo>
                    <a:lnTo>
                      <a:pt x="34" y="137"/>
                    </a:lnTo>
                    <a:lnTo>
                      <a:pt x="42" y="128"/>
                    </a:lnTo>
                    <a:lnTo>
                      <a:pt x="50" y="119"/>
                    </a:lnTo>
                    <a:lnTo>
                      <a:pt x="56" y="108"/>
                    </a:lnTo>
                    <a:lnTo>
                      <a:pt x="61" y="97"/>
                    </a:lnTo>
                    <a:lnTo>
                      <a:pt x="67" y="75"/>
                    </a:lnTo>
                    <a:lnTo>
                      <a:pt x="69" y="49"/>
                    </a:lnTo>
                    <a:lnTo>
                      <a:pt x="68" y="25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7" y="3"/>
                    </a:lnTo>
                    <a:lnTo>
                      <a:pt x="54" y="6"/>
                    </a:lnTo>
                    <a:lnTo>
                      <a:pt x="52" y="26"/>
                    </a:lnTo>
                    <a:lnTo>
                      <a:pt x="51" y="47"/>
                    </a:lnTo>
                    <a:lnTo>
                      <a:pt x="50" y="68"/>
                    </a:lnTo>
                    <a:lnTo>
                      <a:pt x="48" y="89"/>
                    </a:lnTo>
                    <a:lnTo>
                      <a:pt x="44" y="100"/>
                    </a:lnTo>
                    <a:lnTo>
                      <a:pt x="41" y="112"/>
                    </a:lnTo>
                    <a:lnTo>
                      <a:pt x="35" y="123"/>
                    </a:lnTo>
                    <a:lnTo>
                      <a:pt x="28" y="134"/>
                    </a:lnTo>
                    <a:lnTo>
                      <a:pt x="21" y="144"/>
                    </a:lnTo>
                    <a:lnTo>
                      <a:pt x="14" y="154"/>
                    </a:lnTo>
                    <a:lnTo>
                      <a:pt x="7" y="16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67"/>
              <p:cNvSpPr>
                <a:spLocks/>
              </p:cNvSpPr>
              <p:nvPr/>
            </p:nvSpPr>
            <p:spPr bwMode="auto">
              <a:xfrm>
                <a:off x="4733" y="1919"/>
                <a:ext cx="193" cy="81"/>
              </a:xfrm>
              <a:custGeom>
                <a:avLst/>
                <a:gdLst/>
                <a:ahLst/>
                <a:cxnLst>
                  <a:cxn ang="0">
                    <a:pos x="76" y="76"/>
                  </a:cxn>
                  <a:cxn ang="0">
                    <a:pos x="62" y="71"/>
                  </a:cxn>
                  <a:cxn ang="0">
                    <a:pos x="50" y="66"/>
                  </a:cxn>
                  <a:cxn ang="0">
                    <a:pos x="38" y="59"/>
                  </a:cxn>
                  <a:cxn ang="0">
                    <a:pos x="26" y="52"/>
                  </a:cxn>
                  <a:cxn ang="0">
                    <a:pos x="16" y="42"/>
                  </a:cxn>
                  <a:cxn ang="0">
                    <a:pos x="7" y="29"/>
                  </a:cxn>
                  <a:cxn ang="0">
                    <a:pos x="9" y="12"/>
                  </a:cxn>
                  <a:cxn ang="0">
                    <a:pos x="36" y="7"/>
                  </a:cxn>
                  <a:cxn ang="0">
                    <a:pos x="71" y="15"/>
                  </a:cxn>
                  <a:cxn ang="0">
                    <a:pos x="106" y="33"/>
                  </a:cxn>
                  <a:cxn ang="0">
                    <a:pos x="138" y="53"/>
                  </a:cxn>
                  <a:cxn ang="0">
                    <a:pos x="165" y="72"/>
                  </a:cxn>
                  <a:cxn ang="0">
                    <a:pos x="189" y="89"/>
                  </a:cxn>
                  <a:cxn ang="0">
                    <a:pos x="214" y="105"/>
                  </a:cxn>
                  <a:cxn ang="0">
                    <a:pos x="241" y="121"/>
                  </a:cxn>
                  <a:cxn ang="0">
                    <a:pos x="263" y="132"/>
                  </a:cxn>
                  <a:cxn ang="0">
                    <a:pos x="279" y="140"/>
                  </a:cxn>
                  <a:cxn ang="0">
                    <a:pos x="295" y="146"/>
                  </a:cxn>
                  <a:cxn ang="0">
                    <a:pos x="312" y="153"/>
                  </a:cxn>
                  <a:cxn ang="0">
                    <a:pos x="328" y="157"/>
                  </a:cxn>
                  <a:cxn ang="0">
                    <a:pos x="343" y="159"/>
                  </a:cxn>
                  <a:cxn ang="0">
                    <a:pos x="361" y="161"/>
                  </a:cxn>
                  <a:cxn ang="0">
                    <a:pos x="377" y="161"/>
                  </a:cxn>
                  <a:cxn ang="0">
                    <a:pos x="385" y="162"/>
                  </a:cxn>
                  <a:cxn ang="0">
                    <a:pos x="386" y="161"/>
                  </a:cxn>
                  <a:cxn ang="0">
                    <a:pos x="375" y="159"/>
                  </a:cxn>
                  <a:cxn ang="0">
                    <a:pos x="353" y="156"/>
                  </a:cxn>
                  <a:cxn ang="0">
                    <a:pos x="332" y="151"/>
                  </a:cxn>
                  <a:cxn ang="0">
                    <a:pos x="311" y="146"/>
                  </a:cxn>
                  <a:cxn ang="0">
                    <a:pos x="289" y="136"/>
                  </a:cxn>
                  <a:cxn ang="0">
                    <a:pos x="265" y="124"/>
                  </a:cxn>
                  <a:cxn ang="0">
                    <a:pos x="243" y="110"/>
                  </a:cxn>
                  <a:cxn ang="0">
                    <a:pos x="220" y="95"/>
                  </a:cxn>
                  <a:cxn ang="0">
                    <a:pos x="191" y="75"/>
                  </a:cxn>
                  <a:cxn ang="0">
                    <a:pos x="153" y="50"/>
                  </a:cxn>
                  <a:cxn ang="0">
                    <a:pos x="114" y="26"/>
                  </a:cxn>
                  <a:cxn ang="0">
                    <a:pos x="74" y="7"/>
                  </a:cxn>
                  <a:cxn ang="0">
                    <a:pos x="47" y="0"/>
                  </a:cxn>
                  <a:cxn ang="0">
                    <a:pos x="30" y="0"/>
                  </a:cxn>
                  <a:cxn ang="0">
                    <a:pos x="12" y="3"/>
                  </a:cxn>
                  <a:cxn ang="0">
                    <a:pos x="0" y="12"/>
                  </a:cxn>
                  <a:cxn ang="0">
                    <a:pos x="5" y="33"/>
                  </a:cxn>
                  <a:cxn ang="0">
                    <a:pos x="22" y="52"/>
                  </a:cxn>
                  <a:cxn ang="0">
                    <a:pos x="44" y="65"/>
                  </a:cxn>
                  <a:cxn ang="0">
                    <a:pos x="69" y="74"/>
                  </a:cxn>
                  <a:cxn ang="0">
                    <a:pos x="83" y="79"/>
                  </a:cxn>
                  <a:cxn ang="0">
                    <a:pos x="83" y="79"/>
                  </a:cxn>
                  <a:cxn ang="0">
                    <a:pos x="83" y="79"/>
                  </a:cxn>
                </a:cxnLst>
                <a:rect l="0" t="0" r="r" b="b"/>
                <a:pathLst>
                  <a:path w="386" h="162">
                    <a:moveTo>
                      <a:pt x="83" y="79"/>
                    </a:moveTo>
                    <a:lnTo>
                      <a:pt x="76" y="76"/>
                    </a:lnTo>
                    <a:lnTo>
                      <a:pt x="69" y="74"/>
                    </a:lnTo>
                    <a:lnTo>
                      <a:pt x="62" y="71"/>
                    </a:lnTo>
                    <a:lnTo>
                      <a:pt x="57" y="68"/>
                    </a:lnTo>
                    <a:lnTo>
                      <a:pt x="50" y="66"/>
                    </a:lnTo>
                    <a:lnTo>
                      <a:pt x="44" y="63"/>
                    </a:lnTo>
                    <a:lnTo>
                      <a:pt x="38" y="59"/>
                    </a:lnTo>
                    <a:lnTo>
                      <a:pt x="31" y="56"/>
                    </a:lnTo>
                    <a:lnTo>
                      <a:pt x="26" y="52"/>
                    </a:lnTo>
                    <a:lnTo>
                      <a:pt x="21" y="48"/>
                    </a:lnTo>
                    <a:lnTo>
                      <a:pt x="16" y="42"/>
                    </a:lnTo>
                    <a:lnTo>
                      <a:pt x="12" y="37"/>
                    </a:lnTo>
                    <a:lnTo>
                      <a:pt x="7" y="29"/>
                    </a:lnTo>
                    <a:lnTo>
                      <a:pt x="7" y="20"/>
                    </a:lnTo>
                    <a:lnTo>
                      <a:pt x="9" y="12"/>
                    </a:lnTo>
                    <a:lnTo>
                      <a:pt x="19" y="7"/>
                    </a:lnTo>
                    <a:lnTo>
                      <a:pt x="36" y="7"/>
                    </a:lnTo>
                    <a:lnTo>
                      <a:pt x="53" y="10"/>
                    </a:lnTo>
                    <a:lnTo>
                      <a:pt x="71" y="15"/>
                    </a:lnTo>
                    <a:lnTo>
                      <a:pt x="89" y="23"/>
                    </a:lnTo>
                    <a:lnTo>
                      <a:pt x="106" y="33"/>
                    </a:lnTo>
                    <a:lnTo>
                      <a:pt x="122" y="43"/>
                    </a:lnTo>
                    <a:lnTo>
                      <a:pt x="138" y="53"/>
                    </a:lnTo>
                    <a:lnTo>
                      <a:pt x="152" y="63"/>
                    </a:lnTo>
                    <a:lnTo>
                      <a:pt x="165" y="72"/>
                    </a:lnTo>
                    <a:lnTo>
                      <a:pt x="178" y="80"/>
                    </a:lnTo>
                    <a:lnTo>
                      <a:pt x="189" y="89"/>
                    </a:lnTo>
                    <a:lnTo>
                      <a:pt x="202" y="97"/>
                    </a:lnTo>
                    <a:lnTo>
                      <a:pt x="214" y="105"/>
                    </a:lnTo>
                    <a:lnTo>
                      <a:pt x="228" y="113"/>
                    </a:lnTo>
                    <a:lnTo>
                      <a:pt x="241" y="121"/>
                    </a:lnTo>
                    <a:lnTo>
                      <a:pt x="255" y="128"/>
                    </a:lnTo>
                    <a:lnTo>
                      <a:pt x="263" y="132"/>
                    </a:lnTo>
                    <a:lnTo>
                      <a:pt x="271" y="136"/>
                    </a:lnTo>
                    <a:lnTo>
                      <a:pt x="279" y="140"/>
                    </a:lnTo>
                    <a:lnTo>
                      <a:pt x="287" y="143"/>
                    </a:lnTo>
                    <a:lnTo>
                      <a:pt x="295" y="146"/>
                    </a:lnTo>
                    <a:lnTo>
                      <a:pt x="303" y="149"/>
                    </a:lnTo>
                    <a:lnTo>
                      <a:pt x="312" y="153"/>
                    </a:lnTo>
                    <a:lnTo>
                      <a:pt x="320" y="155"/>
                    </a:lnTo>
                    <a:lnTo>
                      <a:pt x="328" y="157"/>
                    </a:lnTo>
                    <a:lnTo>
                      <a:pt x="335" y="158"/>
                    </a:lnTo>
                    <a:lnTo>
                      <a:pt x="343" y="159"/>
                    </a:lnTo>
                    <a:lnTo>
                      <a:pt x="353" y="159"/>
                    </a:lnTo>
                    <a:lnTo>
                      <a:pt x="361" y="161"/>
                    </a:lnTo>
                    <a:lnTo>
                      <a:pt x="369" y="161"/>
                    </a:lnTo>
                    <a:lnTo>
                      <a:pt x="377" y="161"/>
                    </a:lnTo>
                    <a:lnTo>
                      <a:pt x="385" y="162"/>
                    </a:lnTo>
                    <a:lnTo>
                      <a:pt x="385" y="162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75" y="159"/>
                    </a:lnTo>
                    <a:lnTo>
                      <a:pt x="364" y="157"/>
                    </a:lnTo>
                    <a:lnTo>
                      <a:pt x="353" y="156"/>
                    </a:lnTo>
                    <a:lnTo>
                      <a:pt x="342" y="154"/>
                    </a:lnTo>
                    <a:lnTo>
                      <a:pt x="332" y="151"/>
                    </a:lnTo>
                    <a:lnTo>
                      <a:pt x="322" y="149"/>
                    </a:lnTo>
                    <a:lnTo>
                      <a:pt x="311" y="146"/>
                    </a:lnTo>
                    <a:lnTo>
                      <a:pt x="301" y="142"/>
                    </a:lnTo>
                    <a:lnTo>
                      <a:pt x="289" y="136"/>
                    </a:lnTo>
                    <a:lnTo>
                      <a:pt x="277" y="131"/>
                    </a:lnTo>
                    <a:lnTo>
                      <a:pt x="265" y="124"/>
                    </a:lnTo>
                    <a:lnTo>
                      <a:pt x="254" y="117"/>
                    </a:lnTo>
                    <a:lnTo>
                      <a:pt x="243" y="110"/>
                    </a:lnTo>
                    <a:lnTo>
                      <a:pt x="232" y="103"/>
                    </a:lnTo>
                    <a:lnTo>
                      <a:pt x="220" y="95"/>
                    </a:lnTo>
                    <a:lnTo>
                      <a:pt x="210" y="88"/>
                    </a:lnTo>
                    <a:lnTo>
                      <a:pt x="191" y="75"/>
                    </a:lnTo>
                    <a:lnTo>
                      <a:pt x="173" y="63"/>
                    </a:lnTo>
                    <a:lnTo>
                      <a:pt x="153" y="50"/>
                    </a:lnTo>
                    <a:lnTo>
                      <a:pt x="135" y="37"/>
                    </a:lnTo>
                    <a:lnTo>
                      <a:pt x="114" y="26"/>
                    </a:lnTo>
                    <a:lnTo>
                      <a:pt x="95" y="15"/>
                    </a:lnTo>
                    <a:lnTo>
                      <a:pt x="74" y="7"/>
                    </a:lnTo>
                    <a:lnTo>
                      <a:pt x="52" y="2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3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5" y="33"/>
                    </a:lnTo>
                    <a:lnTo>
                      <a:pt x="13" y="43"/>
                    </a:lnTo>
                    <a:lnTo>
                      <a:pt x="22" y="52"/>
                    </a:lnTo>
                    <a:lnTo>
                      <a:pt x="33" y="59"/>
                    </a:lnTo>
                    <a:lnTo>
                      <a:pt x="44" y="65"/>
                    </a:lnTo>
                    <a:lnTo>
                      <a:pt x="57" y="70"/>
                    </a:lnTo>
                    <a:lnTo>
                      <a:pt x="69" y="74"/>
                    </a:lnTo>
                    <a:lnTo>
                      <a:pt x="82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68"/>
              <p:cNvSpPr>
                <a:spLocks/>
              </p:cNvSpPr>
              <p:nvPr/>
            </p:nvSpPr>
            <p:spPr bwMode="auto">
              <a:xfrm>
                <a:off x="4787" y="1878"/>
                <a:ext cx="190" cy="155"/>
              </a:xfrm>
              <a:custGeom>
                <a:avLst/>
                <a:gdLst/>
                <a:ahLst/>
                <a:cxnLst>
                  <a:cxn ang="0">
                    <a:pos x="145" y="11"/>
                  </a:cxn>
                  <a:cxn ang="0">
                    <a:pos x="183" y="17"/>
                  </a:cxn>
                  <a:cxn ang="0">
                    <a:pos x="220" y="28"/>
                  </a:cxn>
                  <a:cxn ang="0">
                    <a:pos x="256" y="42"/>
                  </a:cxn>
                  <a:cxn ang="0">
                    <a:pos x="288" y="58"/>
                  </a:cxn>
                  <a:cxn ang="0">
                    <a:pos x="317" y="81"/>
                  </a:cxn>
                  <a:cxn ang="0">
                    <a:pos x="341" y="109"/>
                  </a:cxn>
                  <a:cxn ang="0">
                    <a:pos x="360" y="140"/>
                  </a:cxn>
                  <a:cxn ang="0">
                    <a:pos x="371" y="174"/>
                  </a:cxn>
                  <a:cxn ang="0">
                    <a:pos x="372" y="213"/>
                  </a:cxn>
                  <a:cxn ang="0">
                    <a:pos x="365" y="252"/>
                  </a:cxn>
                  <a:cxn ang="0">
                    <a:pos x="354" y="289"/>
                  </a:cxn>
                  <a:cxn ang="0">
                    <a:pos x="346" y="308"/>
                  </a:cxn>
                  <a:cxn ang="0">
                    <a:pos x="349" y="307"/>
                  </a:cxn>
                  <a:cxn ang="0">
                    <a:pos x="360" y="289"/>
                  </a:cxn>
                  <a:cxn ang="0">
                    <a:pos x="374" y="251"/>
                  </a:cxn>
                  <a:cxn ang="0">
                    <a:pos x="382" y="210"/>
                  </a:cxn>
                  <a:cxn ang="0">
                    <a:pos x="380" y="170"/>
                  </a:cxn>
                  <a:cxn ang="0">
                    <a:pos x="369" y="131"/>
                  </a:cxn>
                  <a:cxn ang="0">
                    <a:pos x="347" y="95"/>
                  </a:cxn>
                  <a:cxn ang="0">
                    <a:pos x="317" y="65"/>
                  </a:cxn>
                  <a:cxn ang="0">
                    <a:pos x="283" y="41"/>
                  </a:cxn>
                  <a:cxn ang="0">
                    <a:pos x="243" y="23"/>
                  </a:cxn>
                  <a:cxn ang="0">
                    <a:pos x="198" y="8"/>
                  </a:cxn>
                  <a:cxn ang="0">
                    <a:pos x="154" y="0"/>
                  </a:cxn>
                  <a:cxn ang="0">
                    <a:pos x="107" y="2"/>
                  </a:cxn>
                  <a:cxn ang="0">
                    <a:pos x="69" y="17"/>
                  </a:cxn>
                  <a:cxn ang="0">
                    <a:pos x="40" y="48"/>
                  </a:cxn>
                  <a:cxn ang="0">
                    <a:pos x="17" y="84"/>
                  </a:cxn>
                  <a:cxn ang="0">
                    <a:pos x="3" y="109"/>
                  </a:cxn>
                  <a:cxn ang="0">
                    <a:pos x="3" y="108"/>
                  </a:cxn>
                  <a:cxn ang="0">
                    <a:pos x="23" y="80"/>
                  </a:cxn>
                  <a:cxn ang="0">
                    <a:pos x="58" y="43"/>
                  </a:cxn>
                  <a:cxn ang="0">
                    <a:pos x="103" y="16"/>
                  </a:cxn>
                </a:cxnLst>
                <a:rect l="0" t="0" r="r" b="b"/>
                <a:pathLst>
                  <a:path w="382" h="308">
                    <a:moveTo>
                      <a:pt x="127" y="11"/>
                    </a:moveTo>
                    <a:lnTo>
                      <a:pt x="145" y="11"/>
                    </a:lnTo>
                    <a:lnTo>
                      <a:pt x="165" y="13"/>
                    </a:lnTo>
                    <a:lnTo>
                      <a:pt x="183" y="17"/>
                    </a:lnTo>
                    <a:lnTo>
                      <a:pt x="202" y="22"/>
                    </a:lnTo>
                    <a:lnTo>
                      <a:pt x="220" y="28"/>
                    </a:lnTo>
                    <a:lnTo>
                      <a:pt x="239" y="35"/>
                    </a:lnTo>
                    <a:lnTo>
                      <a:pt x="256" y="42"/>
                    </a:lnTo>
                    <a:lnTo>
                      <a:pt x="273" y="50"/>
                    </a:lnTo>
                    <a:lnTo>
                      <a:pt x="288" y="58"/>
                    </a:lnTo>
                    <a:lnTo>
                      <a:pt x="303" y="69"/>
                    </a:lnTo>
                    <a:lnTo>
                      <a:pt x="317" y="81"/>
                    </a:lnTo>
                    <a:lnTo>
                      <a:pt x="330" y="94"/>
                    </a:lnTo>
                    <a:lnTo>
                      <a:pt x="341" y="109"/>
                    </a:lnTo>
                    <a:lnTo>
                      <a:pt x="352" y="124"/>
                    </a:lnTo>
                    <a:lnTo>
                      <a:pt x="360" y="140"/>
                    </a:lnTo>
                    <a:lnTo>
                      <a:pt x="367" y="156"/>
                    </a:lnTo>
                    <a:lnTo>
                      <a:pt x="371" y="174"/>
                    </a:lnTo>
                    <a:lnTo>
                      <a:pt x="374" y="193"/>
                    </a:lnTo>
                    <a:lnTo>
                      <a:pt x="372" y="213"/>
                    </a:lnTo>
                    <a:lnTo>
                      <a:pt x="370" y="232"/>
                    </a:lnTo>
                    <a:lnTo>
                      <a:pt x="365" y="252"/>
                    </a:lnTo>
                    <a:lnTo>
                      <a:pt x="360" y="272"/>
                    </a:lnTo>
                    <a:lnTo>
                      <a:pt x="354" y="289"/>
                    </a:lnTo>
                    <a:lnTo>
                      <a:pt x="347" y="306"/>
                    </a:lnTo>
                    <a:lnTo>
                      <a:pt x="346" y="308"/>
                    </a:lnTo>
                    <a:lnTo>
                      <a:pt x="347" y="308"/>
                    </a:lnTo>
                    <a:lnTo>
                      <a:pt x="349" y="307"/>
                    </a:lnTo>
                    <a:lnTo>
                      <a:pt x="350" y="306"/>
                    </a:lnTo>
                    <a:lnTo>
                      <a:pt x="360" y="289"/>
                    </a:lnTo>
                    <a:lnTo>
                      <a:pt x="368" y="269"/>
                    </a:lnTo>
                    <a:lnTo>
                      <a:pt x="374" y="251"/>
                    </a:lnTo>
                    <a:lnTo>
                      <a:pt x="378" y="230"/>
                    </a:lnTo>
                    <a:lnTo>
                      <a:pt x="382" y="210"/>
                    </a:lnTo>
                    <a:lnTo>
                      <a:pt x="382" y="190"/>
                    </a:lnTo>
                    <a:lnTo>
                      <a:pt x="380" y="170"/>
                    </a:lnTo>
                    <a:lnTo>
                      <a:pt x="376" y="151"/>
                    </a:lnTo>
                    <a:lnTo>
                      <a:pt x="369" y="131"/>
                    </a:lnTo>
                    <a:lnTo>
                      <a:pt x="359" y="113"/>
                    </a:lnTo>
                    <a:lnTo>
                      <a:pt x="347" y="95"/>
                    </a:lnTo>
                    <a:lnTo>
                      <a:pt x="332" y="79"/>
                    </a:lnTo>
                    <a:lnTo>
                      <a:pt x="317" y="65"/>
                    </a:lnTo>
                    <a:lnTo>
                      <a:pt x="300" y="53"/>
                    </a:lnTo>
                    <a:lnTo>
                      <a:pt x="283" y="41"/>
                    </a:lnTo>
                    <a:lnTo>
                      <a:pt x="264" y="32"/>
                    </a:lnTo>
                    <a:lnTo>
                      <a:pt x="243" y="23"/>
                    </a:lnTo>
                    <a:lnTo>
                      <a:pt x="221" y="15"/>
                    </a:lnTo>
                    <a:lnTo>
                      <a:pt x="198" y="8"/>
                    </a:lnTo>
                    <a:lnTo>
                      <a:pt x="177" y="3"/>
                    </a:lnTo>
                    <a:lnTo>
                      <a:pt x="154" y="0"/>
                    </a:lnTo>
                    <a:lnTo>
                      <a:pt x="131" y="0"/>
                    </a:lnTo>
                    <a:lnTo>
                      <a:pt x="107" y="2"/>
                    </a:lnTo>
                    <a:lnTo>
                      <a:pt x="86" y="8"/>
                    </a:lnTo>
                    <a:lnTo>
                      <a:pt x="69" y="17"/>
                    </a:lnTo>
                    <a:lnTo>
                      <a:pt x="55" y="31"/>
                    </a:lnTo>
                    <a:lnTo>
                      <a:pt x="40" y="48"/>
                    </a:lnTo>
                    <a:lnTo>
                      <a:pt x="27" y="66"/>
                    </a:lnTo>
                    <a:lnTo>
                      <a:pt x="17" y="84"/>
                    </a:lnTo>
                    <a:lnTo>
                      <a:pt x="7" y="99"/>
                    </a:lnTo>
                    <a:lnTo>
                      <a:pt x="3" y="109"/>
                    </a:lnTo>
                    <a:lnTo>
                      <a:pt x="0" y="113"/>
                    </a:lnTo>
                    <a:lnTo>
                      <a:pt x="3" y="108"/>
                    </a:lnTo>
                    <a:lnTo>
                      <a:pt x="11" y="96"/>
                    </a:lnTo>
                    <a:lnTo>
                      <a:pt x="23" y="80"/>
                    </a:lnTo>
                    <a:lnTo>
                      <a:pt x="40" y="62"/>
                    </a:lnTo>
                    <a:lnTo>
                      <a:pt x="58" y="43"/>
                    </a:lnTo>
                    <a:lnTo>
                      <a:pt x="80" y="27"/>
                    </a:lnTo>
                    <a:lnTo>
                      <a:pt x="103" y="16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69"/>
              <p:cNvSpPr>
                <a:spLocks/>
              </p:cNvSpPr>
              <p:nvPr/>
            </p:nvSpPr>
            <p:spPr bwMode="auto">
              <a:xfrm>
                <a:off x="4813" y="1945"/>
                <a:ext cx="148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6"/>
                  </a:cxn>
                  <a:cxn ang="0">
                    <a:pos x="44" y="13"/>
                  </a:cxn>
                  <a:cxn ang="0">
                    <a:pos x="66" y="20"/>
                  </a:cxn>
                  <a:cxn ang="0">
                    <a:pos x="87" y="28"/>
                  </a:cxn>
                  <a:cxn ang="0">
                    <a:pos x="106" y="38"/>
                  </a:cxn>
                  <a:cxn ang="0">
                    <a:pos x="126" y="49"/>
                  </a:cxn>
                  <a:cxn ang="0">
                    <a:pos x="145" y="60"/>
                  </a:cxn>
                  <a:cxn ang="0">
                    <a:pos x="165" y="73"/>
                  </a:cxn>
                  <a:cxn ang="0">
                    <a:pos x="173" y="79"/>
                  </a:cxn>
                  <a:cxn ang="0">
                    <a:pos x="181" y="84"/>
                  </a:cxn>
                  <a:cxn ang="0">
                    <a:pos x="189" y="90"/>
                  </a:cxn>
                  <a:cxn ang="0">
                    <a:pos x="197" y="97"/>
                  </a:cxn>
                  <a:cxn ang="0">
                    <a:pos x="205" y="103"/>
                  </a:cxn>
                  <a:cxn ang="0">
                    <a:pos x="213" y="110"/>
                  </a:cxn>
                  <a:cxn ang="0">
                    <a:pos x="221" y="117"/>
                  </a:cxn>
                  <a:cxn ang="0">
                    <a:pos x="230" y="124"/>
                  </a:cxn>
                  <a:cxn ang="0">
                    <a:pos x="238" y="130"/>
                  </a:cxn>
                  <a:cxn ang="0">
                    <a:pos x="245" y="136"/>
                  </a:cxn>
                  <a:cxn ang="0">
                    <a:pos x="251" y="144"/>
                  </a:cxn>
                  <a:cxn ang="0">
                    <a:pos x="258" y="151"/>
                  </a:cxn>
                  <a:cxn ang="0">
                    <a:pos x="264" y="158"/>
                  </a:cxn>
                  <a:cxn ang="0">
                    <a:pos x="271" y="166"/>
                  </a:cxn>
                  <a:cxn ang="0">
                    <a:pos x="278" y="172"/>
                  </a:cxn>
                  <a:cxn ang="0">
                    <a:pos x="286" y="179"/>
                  </a:cxn>
                  <a:cxn ang="0">
                    <a:pos x="289" y="179"/>
                  </a:cxn>
                  <a:cxn ang="0">
                    <a:pos x="293" y="178"/>
                  </a:cxn>
                  <a:cxn ang="0">
                    <a:pos x="295" y="174"/>
                  </a:cxn>
                  <a:cxn ang="0">
                    <a:pos x="296" y="172"/>
                  </a:cxn>
                  <a:cxn ang="0">
                    <a:pos x="289" y="153"/>
                  </a:cxn>
                  <a:cxn ang="0">
                    <a:pos x="278" y="136"/>
                  </a:cxn>
                  <a:cxn ang="0">
                    <a:pos x="264" y="120"/>
                  </a:cxn>
                  <a:cxn ang="0">
                    <a:pos x="248" y="105"/>
                  </a:cxn>
                  <a:cxn ang="0">
                    <a:pos x="231" y="91"/>
                  </a:cxn>
                  <a:cxn ang="0">
                    <a:pos x="212" y="79"/>
                  </a:cxn>
                  <a:cxn ang="0">
                    <a:pos x="195" y="68"/>
                  </a:cxn>
                  <a:cxn ang="0">
                    <a:pos x="179" y="58"/>
                  </a:cxn>
                  <a:cxn ang="0">
                    <a:pos x="158" y="46"/>
                  </a:cxn>
                  <a:cxn ang="0">
                    <a:pos x="136" y="37"/>
                  </a:cxn>
                  <a:cxn ang="0">
                    <a:pos x="114" y="29"/>
                  </a:cxn>
                  <a:cxn ang="0">
                    <a:pos x="92" y="21"/>
                  </a:cxn>
                  <a:cxn ang="0">
                    <a:pos x="71" y="15"/>
                  </a:cxn>
                  <a:cxn ang="0">
                    <a:pos x="48" y="10"/>
                  </a:cxn>
                  <a:cxn ang="0">
                    <a:pos x="2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6" h="179">
                    <a:moveTo>
                      <a:pt x="0" y="0"/>
                    </a:moveTo>
                    <a:lnTo>
                      <a:pt x="23" y="6"/>
                    </a:lnTo>
                    <a:lnTo>
                      <a:pt x="44" y="13"/>
                    </a:lnTo>
                    <a:lnTo>
                      <a:pt x="66" y="20"/>
                    </a:lnTo>
                    <a:lnTo>
                      <a:pt x="87" y="28"/>
                    </a:lnTo>
                    <a:lnTo>
                      <a:pt x="106" y="38"/>
                    </a:lnTo>
                    <a:lnTo>
                      <a:pt x="126" y="49"/>
                    </a:lnTo>
                    <a:lnTo>
                      <a:pt x="145" y="60"/>
                    </a:lnTo>
                    <a:lnTo>
                      <a:pt x="165" y="73"/>
                    </a:lnTo>
                    <a:lnTo>
                      <a:pt x="173" y="79"/>
                    </a:lnTo>
                    <a:lnTo>
                      <a:pt x="181" y="84"/>
                    </a:lnTo>
                    <a:lnTo>
                      <a:pt x="189" y="90"/>
                    </a:lnTo>
                    <a:lnTo>
                      <a:pt x="197" y="97"/>
                    </a:lnTo>
                    <a:lnTo>
                      <a:pt x="205" y="103"/>
                    </a:lnTo>
                    <a:lnTo>
                      <a:pt x="213" y="110"/>
                    </a:lnTo>
                    <a:lnTo>
                      <a:pt x="221" y="117"/>
                    </a:lnTo>
                    <a:lnTo>
                      <a:pt x="230" y="124"/>
                    </a:lnTo>
                    <a:lnTo>
                      <a:pt x="238" y="130"/>
                    </a:lnTo>
                    <a:lnTo>
                      <a:pt x="245" y="136"/>
                    </a:lnTo>
                    <a:lnTo>
                      <a:pt x="251" y="144"/>
                    </a:lnTo>
                    <a:lnTo>
                      <a:pt x="258" y="151"/>
                    </a:lnTo>
                    <a:lnTo>
                      <a:pt x="264" y="158"/>
                    </a:lnTo>
                    <a:lnTo>
                      <a:pt x="271" y="166"/>
                    </a:lnTo>
                    <a:lnTo>
                      <a:pt x="278" y="172"/>
                    </a:lnTo>
                    <a:lnTo>
                      <a:pt x="286" y="179"/>
                    </a:lnTo>
                    <a:lnTo>
                      <a:pt x="289" y="179"/>
                    </a:lnTo>
                    <a:lnTo>
                      <a:pt x="293" y="178"/>
                    </a:lnTo>
                    <a:lnTo>
                      <a:pt x="295" y="174"/>
                    </a:lnTo>
                    <a:lnTo>
                      <a:pt x="296" y="172"/>
                    </a:lnTo>
                    <a:lnTo>
                      <a:pt x="289" y="153"/>
                    </a:lnTo>
                    <a:lnTo>
                      <a:pt x="278" y="136"/>
                    </a:lnTo>
                    <a:lnTo>
                      <a:pt x="264" y="120"/>
                    </a:lnTo>
                    <a:lnTo>
                      <a:pt x="248" y="105"/>
                    </a:lnTo>
                    <a:lnTo>
                      <a:pt x="231" y="91"/>
                    </a:lnTo>
                    <a:lnTo>
                      <a:pt x="212" y="79"/>
                    </a:lnTo>
                    <a:lnTo>
                      <a:pt x="195" y="68"/>
                    </a:lnTo>
                    <a:lnTo>
                      <a:pt x="179" y="58"/>
                    </a:lnTo>
                    <a:lnTo>
                      <a:pt x="158" y="46"/>
                    </a:lnTo>
                    <a:lnTo>
                      <a:pt x="136" y="37"/>
                    </a:lnTo>
                    <a:lnTo>
                      <a:pt x="114" y="29"/>
                    </a:lnTo>
                    <a:lnTo>
                      <a:pt x="92" y="21"/>
                    </a:lnTo>
                    <a:lnTo>
                      <a:pt x="71" y="15"/>
                    </a:lnTo>
                    <a:lnTo>
                      <a:pt x="48" y="10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70"/>
              <p:cNvSpPr>
                <a:spLocks/>
              </p:cNvSpPr>
              <p:nvPr/>
            </p:nvSpPr>
            <p:spPr bwMode="auto">
              <a:xfrm>
                <a:off x="4952" y="2071"/>
                <a:ext cx="104" cy="162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38" y="33"/>
                  </a:cxn>
                  <a:cxn ang="0">
                    <a:pos x="57" y="58"/>
                  </a:cxn>
                  <a:cxn ang="0">
                    <a:pos x="72" y="87"/>
                  </a:cxn>
                  <a:cxn ang="0">
                    <a:pos x="79" y="126"/>
                  </a:cxn>
                  <a:cxn ang="0">
                    <a:pos x="78" y="171"/>
                  </a:cxn>
                  <a:cxn ang="0">
                    <a:pos x="87" y="201"/>
                  </a:cxn>
                  <a:cxn ang="0">
                    <a:pos x="98" y="214"/>
                  </a:cxn>
                  <a:cxn ang="0">
                    <a:pos x="110" y="223"/>
                  </a:cxn>
                  <a:cxn ang="0">
                    <a:pos x="123" y="232"/>
                  </a:cxn>
                  <a:cxn ang="0">
                    <a:pos x="143" y="246"/>
                  </a:cxn>
                  <a:cxn ang="0">
                    <a:pos x="165" y="264"/>
                  </a:cxn>
                  <a:cxn ang="0">
                    <a:pos x="183" y="285"/>
                  </a:cxn>
                  <a:cxn ang="0">
                    <a:pos x="200" y="309"/>
                  </a:cxn>
                  <a:cxn ang="0">
                    <a:pos x="207" y="322"/>
                  </a:cxn>
                  <a:cxn ang="0">
                    <a:pos x="207" y="321"/>
                  </a:cxn>
                  <a:cxn ang="0">
                    <a:pos x="203" y="311"/>
                  </a:cxn>
                  <a:cxn ang="0">
                    <a:pos x="193" y="292"/>
                  </a:cxn>
                  <a:cxn ang="0">
                    <a:pos x="181" y="275"/>
                  </a:cxn>
                  <a:cxn ang="0">
                    <a:pos x="166" y="261"/>
                  </a:cxn>
                  <a:cxn ang="0">
                    <a:pos x="147" y="247"/>
                  </a:cxn>
                  <a:cxn ang="0">
                    <a:pos x="127" y="231"/>
                  </a:cxn>
                  <a:cxn ang="0">
                    <a:pos x="107" y="214"/>
                  </a:cxn>
                  <a:cxn ang="0">
                    <a:pos x="91" y="193"/>
                  </a:cxn>
                  <a:cxn ang="0">
                    <a:pos x="83" y="167"/>
                  </a:cxn>
                  <a:cxn ang="0">
                    <a:pos x="86" y="135"/>
                  </a:cxn>
                  <a:cxn ang="0">
                    <a:pos x="87" y="106"/>
                  </a:cxn>
                  <a:cxn ang="0">
                    <a:pos x="82" y="77"/>
                  </a:cxn>
                  <a:cxn ang="0">
                    <a:pos x="71" y="50"/>
                  </a:cxn>
                  <a:cxn ang="0">
                    <a:pos x="54" y="31"/>
                  </a:cxn>
                  <a:cxn ang="0">
                    <a:pos x="34" y="16"/>
                  </a:cxn>
                  <a:cxn ang="0">
                    <a:pos x="13" y="4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07" h="322">
                    <a:moveTo>
                      <a:pt x="0" y="1"/>
                    </a:moveTo>
                    <a:lnTo>
                      <a:pt x="13" y="11"/>
                    </a:lnTo>
                    <a:lnTo>
                      <a:pt x="25" y="21"/>
                    </a:lnTo>
                    <a:lnTo>
                      <a:pt x="38" y="33"/>
                    </a:lnTo>
                    <a:lnTo>
                      <a:pt x="48" y="44"/>
                    </a:lnTo>
                    <a:lnTo>
                      <a:pt x="57" y="58"/>
                    </a:lnTo>
                    <a:lnTo>
                      <a:pt x="67" y="72"/>
                    </a:lnTo>
                    <a:lnTo>
                      <a:pt x="72" y="87"/>
                    </a:lnTo>
                    <a:lnTo>
                      <a:pt x="77" y="103"/>
                    </a:lnTo>
                    <a:lnTo>
                      <a:pt x="79" y="126"/>
                    </a:lnTo>
                    <a:lnTo>
                      <a:pt x="78" y="149"/>
                    </a:lnTo>
                    <a:lnTo>
                      <a:pt x="78" y="171"/>
                    </a:lnTo>
                    <a:lnTo>
                      <a:pt x="84" y="194"/>
                    </a:lnTo>
                    <a:lnTo>
                      <a:pt x="87" y="201"/>
                    </a:lnTo>
                    <a:lnTo>
                      <a:pt x="93" y="208"/>
                    </a:lnTo>
                    <a:lnTo>
                      <a:pt x="98" y="214"/>
                    </a:lnTo>
                    <a:lnTo>
                      <a:pt x="104" y="218"/>
                    </a:lnTo>
                    <a:lnTo>
                      <a:pt x="110" y="223"/>
                    </a:lnTo>
                    <a:lnTo>
                      <a:pt x="117" y="228"/>
                    </a:lnTo>
                    <a:lnTo>
                      <a:pt x="123" y="232"/>
                    </a:lnTo>
                    <a:lnTo>
                      <a:pt x="130" y="237"/>
                    </a:lnTo>
                    <a:lnTo>
                      <a:pt x="143" y="246"/>
                    </a:lnTo>
                    <a:lnTo>
                      <a:pt x="153" y="255"/>
                    </a:lnTo>
                    <a:lnTo>
                      <a:pt x="165" y="264"/>
                    </a:lnTo>
                    <a:lnTo>
                      <a:pt x="174" y="275"/>
                    </a:lnTo>
                    <a:lnTo>
                      <a:pt x="183" y="285"/>
                    </a:lnTo>
                    <a:lnTo>
                      <a:pt x="192" y="297"/>
                    </a:lnTo>
                    <a:lnTo>
                      <a:pt x="200" y="309"/>
                    </a:lnTo>
                    <a:lnTo>
                      <a:pt x="207" y="322"/>
                    </a:lnTo>
                    <a:lnTo>
                      <a:pt x="207" y="322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3" y="311"/>
                    </a:lnTo>
                    <a:lnTo>
                      <a:pt x="198" y="301"/>
                    </a:lnTo>
                    <a:lnTo>
                      <a:pt x="193" y="292"/>
                    </a:lnTo>
                    <a:lnTo>
                      <a:pt x="188" y="284"/>
                    </a:lnTo>
                    <a:lnTo>
                      <a:pt x="181" y="275"/>
                    </a:lnTo>
                    <a:lnTo>
                      <a:pt x="174" y="268"/>
                    </a:lnTo>
                    <a:lnTo>
                      <a:pt x="166" y="261"/>
                    </a:lnTo>
                    <a:lnTo>
                      <a:pt x="158" y="254"/>
                    </a:lnTo>
                    <a:lnTo>
                      <a:pt x="147" y="247"/>
                    </a:lnTo>
                    <a:lnTo>
                      <a:pt x="137" y="239"/>
                    </a:lnTo>
                    <a:lnTo>
                      <a:pt x="127" y="231"/>
                    </a:lnTo>
                    <a:lnTo>
                      <a:pt x="116" y="223"/>
                    </a:lnTo>
                    <a:lnTo>
                      <a:pt x="107" y="214"/>
                    </a:lnTo>
                    <a:lnTo>
                      <a:pt x="98" y="203"/>
                    </a:lnTo>
                    <a:lnTo>
                      <a:pt x="91" y="193"/>
                    </a:lnTo>
                    <a:lnTo>
                      <a:pt x="85" y="182"/>
                    </a:lnTo>
                    <a:lnTo>
                      <a:pt x="83" y="167"/>
                    </a:lnTo>
                    <a:lnTo>
                      <a:pt x="84" y="152"/>
                    </a:lnTo>
                    <a:lnTo>
                      <a:pt x="86" y="135"/>
                    </a:lnTo>
                    <a:lnTo>
                      <a:pt x="87" y="121"/>
                    </a:lnTo>
                    <a:lnTo>
                      <a:pt x="87" y="106"/>
                    </a:lnTo>
                    <a:lnTo>
                      <a:pt x="85" y="91"/>
                    </a:lnTo>
                    <a:lnTo>
                      <a:pt x="82" y="77"/>
                    </a:lnTo>
                    <a:lnTo>
                      <a:pt x="77" y="62"/>
                    </a:lnTo>
                    <a:lnTo>
                      <a:pt x="71" y="50"/>
                    </a:lnTo>
                    <a:lnTo>
                      <a:pt x="63" y="40"/>
                    </a:lnTo>
                    <a:lnTo>
                      <a:pt x="54" y="31"/>
                    </a:lnTo>
                    <a:lnTo>
                      <a:pt x="45" y="23"/>
                    </a:lnTo>
                    <a:lnTo>
                      <a:pt x="34" y="16"/>
                    </a:lnTo>
                    <a:lnTo>
                      <a:pt x="23" y="9"/>
                    </a:lnTo>
                    <a:lnTo>
                      <a:pt x="13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71"/>
              <p:cNvSpPr>
                <a:spLocks/>
              </p:cNvSpPr>
              <p:nvPr/>
            </p:nvSpPr>
            <p:spPr bwMode="auto">
              <a:xfrm>
                <a:off x="4830" y="2152"/>
                <a:ext cx="17" cy="97"/>
              </a:xfrm>
              <a:custGeom>
                <a:avLst/>
                <a:gdLst/>
                <a:ahLst/>
                <a:cxnLst>
                  <a:cxn ang="0">
                    <a:pos x="29" y="192"/>
                  </a:cxn>
                  <a:cxn ang="0">
                    <a:pos x="32" y="174"/>
                  </a:cxn>
                  <a:cxn ang="0">
                    <a:pos x="33" y="154"/>
                  </a:cxn>
                  <a:cxn ang="0">
                    <a:pos x="31" y="136"/>
                  </a:cxn>
                  <a:cxn ang="0">
                    <a:pos x="28" y="116"/>
                  </a:cxn>
                  <a:cxn ang="0">
                    <a:pos x="22" y="88"/>
                  </a:cxn>
                  <a:cxn ang="0">
                    <a:pos x="17" y="59"/>
                  </a:cxn>
                  <a:cxn ang="0">
                    <a:pos x="11" y="31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" y="30"/>
                  </a:cxn>
                  <a:cxn ang="0">
                    <a:pos x="7" y="53"/>
                  </a:cxn>
                  <a:cxn ang="0">
                    <a:pos x="13" y="76"/>
                  </a:cxn>
                  <a:cxn ang="0">
                    <a:pos x="18" y="99"/>
                  </a:cxn>
                  <a:cxn ang="0">
                    <a:pos x="24" y="122"/>
                  </a:cxn>
                  <a:cxn ang="0">
                    <a:pos x="29" y="145"/>
                  </a:cxn>
                  <a:cxn ang="0">
                    <a:pos x="30" y="169"/>
                  </a:cxn>
                  <a:cxn ang="0">
                    <a:pos x="28" y="192"/>
                  </a:cxn>
                  <a:cxn ang="0">
                    <a:pos x="28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</a:cxnLst>
                <a:rect l="0" t="0" r="r" b="b"/>
                <a:pathLst>
                  <a:path w="33" h="192">
                    <a:moveTo>
                      <a:pt x="29" y="192"/>
                    </a:moveTo>
                    <a:lnTo>
                      <a:pt x="32" y="174"/>
                    </a:lnTo>
                    <a:lnTo>
                      <a:pt x="33" y="154"/>
                    </a:lnTo>
                    <a:lnTo>
                      <a:pt x="31" y="136"/>
                    </a:lnTo>
                    <a:lnTo>
                      <a:pt x="28" y="116"/>
                    </a:lnTo>
                    <a:lnTo>
                      <a:pt x="22" y="88"/>
                    </a:lnTo>
                    <a:lnTo>
                      <a:pt x="17" y="59"/>
                    </a:lnTo>
                    <a:lnTo>
                      <a:pt x="11" y="31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30"/>
                    </a:lnTo>
                    <a:lnTo>
                      <a:pt x="7" y="53"/>
                    </a:lnTo>
                    <a:lnTo>
                      <a:pt x="13" y="76"/>
                    </a:lnTo>
                    <a:lnTo>
                      <a:pt x="18" y="99"/>
                    </a:lnTo>
                    <a:lnTo>
                      <a:pt x="24" y="122"/>
                    </a:lnTo>
                    <a:lnTo>
                      <a:pt x="29" y="145"/>
                    </a:lnTo>
                    <a:lnTo>
                      <a:pt x="30" y="169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72"/>
              <p:cNvSpPr>
                <a:spLocks/>
              </p:cNvSpPr>
              <p:nvPr/>
            </p:nvSpPr>
            <p:spPr bwMode="auto">
              <a:xfrm>
                <a:off x="4928" y="2091"/>
                <a:ext cx="198" cy="19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113"/>
                  </a:cxn>
                  <a:cxn ang="0">
                    <a:pos x="32" y="155"/>
                  </a:cxn>
                  <a:cxn ang="0">
                    <a:pos x="48" y="173"/>
                  </a:cxn>
                  <a:cxn ang="0">
                    <a:pos x="67" y="188"/>
                  </a:cxn>
                  <a:cxn ang="0">
                    <a:pos x="88" y="201"/>
                  </a:cxn>
                  <a:cxn ang="0">
                    <a:pos x="116" y="219"/>
                  </a:cxn>
                  <a:cxn ang="0">
                    <a:pos x="153" y="243"/>
                  </a:cxn>
                  <a:cxn ang="0">
                    <a:pos x="191" y="266"/>
                  </a:cxn>
                  <a:cxn ang="0">
                    <a:pos x="229" y="288"/>
                  </a:cxn>
                  <a:cxn ang="0">
                    <a:pos x="266" y="311"/>
                  </a:cxn>
                  <a:cxn ang="0">
                    <a:pos x="304" y="334"/>
                  </a:cxn>
                  <a:cxn ang="0">
                    <a:pos x="340" y="357"/>
                  </a:cxn>
                  <a:cxn ang="0">
                    <a:pos x="377" y="380"/>
                  </a:cxn>
                  <a:cxn ang="0">
                    <a:pos x="397" y="393"/>
                  </a:cxn>
                  <a:cxn ang="0">
                    <a:pos x="397" y="390"/>
                  </a:cxn>
                  <a:cxn ang="0">
                    <a:pos x="381" y="377"/>
                  </a:cxn>
                  <a:cxn ang="0">
                    <a:pos x="350" y="354"/>
                  </a:cxn>
                  <a:cxn ang="0">
                    <a:pos x="316" y="330"/>
                  </a:cxn>
                  <a:cxn ang="0">
                    <a:pos x="284" y="309"/>
                  </a:cxn>
                  <a:cxn ang="0">
                    <a:pos x="251" y="288"/>
                  </a:cxn>
                  <a:cxn ang="0">
                    <a:pos x="216" y="266"/>
                  </a:cxn>
                  <a:cxn ang="0">
                    <a:pos x="183" y="245"/>
                  </a:cxn>
                  <a:cxn ang="0">
                    <a:pos x="149" y="223"/>
                  </a:cxn>
                  <a:cxn ang="0">
                    <a:pos x="120" y="206"/>
                  </a:cxn>
                  <a:cxn ang="0">
                    <a:pos x="96" y="190"/>
                  </a:cxn>
                  <a:cxn ang="0">
                    <a:pos x="73" y="173"/>
                  </a:cxn>
                  <a:cxn ang="0">
                    <a:pos x="51" y="154"/>
                  </a:cxn>
                  <a:cxn ang="0">
                    <a:pos x="31" y="131"/>
                  </a:cxn>
                  <a:cxn ang="0">
                    <a:pos x="15" y="95"/>
                  </a:cxn>
                  <a:cxn ang="0">
                    <a:pos x="5" y="55"/>
                  </a:cxn>
                  <a:cxn ang="0">
                    <a:pos x="1" y="17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7" h="393">
                    <a:moveTo>
                      <a:pt x="0" y="0"/>
                    </a:moveTo>
                    <a:lnTo>
                      <a:pt x="0" y="37"/>
                    </a:lnTo>
                    <a:lnTo>
                      <a:pt x="2" y="75"/>
                    </a:lnTo>
                    <a:lnTo>
                      <a:pt x="10" y="113"/>
                    </a:lnTo>
                    <a:lnTo>
                      <a:pt x="25" y="146"/>
                    </a:lnTo>
                    <a:lnTo>
                      <a:pt x="32" y="155"/>
                    </a:lnTo>
                    <a:lnTo>
                      <a:pt x="39" y="165"/>
                    </a:lnTo>
                    <a:lnTo>
                      <a:pt x="48" y="173"/>
                    </a:lnTo>
                    <a:lnTo>
                      <a:pt x="58" y="181"/>
                    </a:lnTo>
                    <a:lnTo>
                      <a:pt x="67" y="188"/>
                    </a:lnTo>
                    <a:lnTo>
                      <a:pt x="78" y="195"/>
                    </a:lnTo>
                    <a:lnTo>
                      <a:pt x="88" y="201"/>
                    </a:lnTo>
                    <a:lnTo>
                      <a:pt x="97" y="207"/>
                    </a:lnTo>
                    <a:lnTo>
                      <a:pt x="116" y="219"/>
                    </a:lnTo>
                    <a:lnTo>
                      <a:pt x="134" y="231"/>
                    </a:lnTo>
                    <a:lnTo>
                      <a:pt x="153" y="243"/>
                    </a:lnTo>
                    <a:lnTo>
                      <a:pt x="172" y="254"/>
                    </a:lnTo>
                    <a:lnTo>
                      <a:pt x="191" y="266"/>
                    </a:lnTo>
                    <a:lnTo>
                      <a:pt x="209" y="277"/>
                    </a:lnTo>
                    <a:lnTo>
                      <a:pt x="229" y="288"/>
                    </a:lnTo>
                    <a:lnTo>
                      <a:pt x="247" y="299"/>
                    </a:lnTo>
                    <a:lnTo>
                      <a:pt x="266" y="311"/>
                    </a:lnTo>
                    <a:lnTo>
                      <a:pt x="285" y="322"/>
                    </a:lnTo>
                    <a:lnTo>
                      <a:pt x="304" y="334"/>
                    </a:lnTo>
                    <a:lnTo>
                      <a:pt x="322" y="345"/>
                    </a:lnTo>
                    <a:lnTo>
                      <a:pt x="340" y="357"/>
                    </a:lnTo>
                    <a:lnTo>
                      <a:pt x="359" y="368"/>
                    </a:lnTo>
                    <a:lnTo>
                      <a:pt x="377" y="380"/>
                    </a:lnTo>
                    <a:lnTo>
                      <a:pt x="396" y="393"/>
                    </a:lnTo>
                    <a:lnTo>
                      <a:pt x="397" y="393"/>
                    </a:lnTo>
                    <a:lnTo>
                      <a:pt x="397" y="392"/>
                    </a:lnTo>
                    <a:lnTo>
                      <a:pt x="397" y="390"/>
                    </a:lnTo>
                    <a:lnTo>
                      <a:pt x="397" y="389"/>
                    </a:lnTo>
                    <a:lnTo>
                      <a:pt x="381" y="377"/>
                    </a:lnTo>
                    <a:lnTo>
                      <a:pt x="366" y="365"/>
                    </a:lnTo>
                    <a:lnTo>
                      <a:pt x="350" y="354"/>
                    </a:lnTo>
                    <a:lnTo>
                      <a:pt x="334" y="342"/>
                    </a:lnTo>
                    <a:lnTo>
                      <a:pt x="316" y="330"/>
                    </a:lnTo>
                    <a:lnTo>
                      <a:pt x="300" y="320"/>
                    </a:lnTo>
                    <a:lnTo>
                      <a:pt x="284" y="309"/>
                    </a:lnTo>
                    <a:lnTo>
                      <a:pt x="267" y="298"/>
                    </a:lnTo>
                    <a:lnTo>
                      <a:pt x="251" y="288"/>
                    </a:lnTo>
                    <a:lnTo>
                      <a:pt x="233" y="276"/>
                    </a:lnTo>
                    <a:lnTo>
                      <a:pt x="216" y="266"/>
                    </a:lnTo>
                    <a:lnTo>
                      <a:pt x="200" y="256"/>
                    </a:lnTo>
                    <a:lnTo>
                      <a:pt x="183" y="245"/>
                    </a:lnTo>
                    <a:lnTo>
                      <a:pt x="165" y="235"/>
                    </a:lnTo>
                    <a:lnTo>
                      <a:pt x="149" y="223"/>
                    </a:lnTo>
                    <a:lnTo>
                      <a:pt x="132" y="213"/>
                    </a:lnTo>
                    <a:lnTo>
                      <a:pt x="120" y="206"/>
                    </a:lnTo>
                    <a:lnTo>
                      <a:pt x="109" y="198"/>
                    </a:lnTo>
                    <a:lnTo>
                      <a:pt x="96" y="190"/>
                    </a:lnTo>
                    <a:lnTo>
                      <a:pt x="85" y="182"/>
                    </a:lnTo>
                    <a:lnTo>
                      <a:pt x="73" y="173"/>
                    </a:lnTo>
                    <a:lnTo>
                      <a:pt x="62" y="165"/>
                    </a:lnTo>
                    <a:lnTo>
                      <a:pt x="51" y="154"/>
                    </a:lnTo>
                    <a:lnTo>
                      <a:pt x="41" y="145"/>
                    </a:lnTo>
                    <a:lnTo>
                      <a:pt x="31" y="131"/>
                    </a:lnTo>
                    <a:lnTo>
                      <a:pt x="21" y="114"/>
                    </a:lnTo>
                    <a:lnTo>
                      <a:pt x="15" y="95"/>
                    </a:lnTo>
                    <a:lnTo>
                      <a:pt x="9" y="76"/>
                    </a:lnTo>
                    <a:lnTo>
                      <a:pt x="5" y="55"/>
                    </a:lnTo>
                    <a:lnTo>
                      <a:pt x="2" y="36"/>
                    </a:lnTo>
                    <a:lnTo>
                      <a:pt x="1" y="1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73"/>
              <p:cNvSpPr>
                <a:spLocks/>
              </p:cNvSpPr>
              <p:nvPr/>
            </p:nvSpPr>
            <p:spPr bwMode="auto">
              <a:xfrm>
                <a:off x="4959" y="2264"/>
                <a:ext cx="159" cy="369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314" y="52"/>
                  </a:cxn>
                  <a:cxn ang="0">
                    <a:pos x="310" y="104"/>
                  </a:cxn>
                  <a:cxn ang="0">
                    <a:pos x="303" y="155"/>
                  </a:cxn>
                  <a:cxn ang="0">
                    <a:pos x="293" y="205"/>
                  </a:cxn>
                  <a:cxn ang="0">
                    <a:pos x="282" y="256"/>
                  </a:cxn>
                  <a:cxn ang="0">
                    <a:pos x="268" y="306"/>
                  </a:cxn>
                  <a:cxn ang="0">
                    <a:pos x="252" y="354"/>
                  </a:cxn>
                  <a:cxn ang="0">
                    <a:pos x="234" y="401"/>
                  </a:cxn>
                  <a:cxn ang="0">
                    <a:pos x="213" y="449"/>
                  </a:cxn>
                  <a:cxn ang="0">
                    <a:pos x="190" y="495"/>
                  </a:cxn>
                  <a:cxn ang="0">
                    <a:pos x="164" y="538"/>
                  </a:cxn>
                  <a:cxn ang="0">
                    <a:pos x="136" y="582"/>
                  </a:cxn>
                  <a:cxn ang="0">
                    <a:pos x="106" y="624"/>
                  </a:cxn>
                  <a:cxn ang="0">
                    <a:pos x="73" y="663"/>
                  </a:cxn>
                  <a:cxn ang="0">
                    <a:pos x="39" y="701"/>
                  </a:cxn>
                  <a:cxn ang="0">
                    <a:pos x="1" y="738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1" y="739"/>
                  </a:cxn>
                  <a:cxn ang="0">
                    <a:pos x="39" y="703"/>
                  </a:cxn>
                  <a:cxn ang="0">
                    <a:pos x="73" y="666"/>
                  </a:cxn>
                  <a:cxn ang="0">
                    <a:pos x="108" y="626"/>
                  </a:cxn>
                  <a:cxn ang="0">
                    <a:pos x="139" y="586"/>
                  </a:cxn>
                  <a:cxn ang="0">
                    <a:pos x="168" y="542"/>
                  </a:cxn>
                  <a:cxn ang="0">
                    <a:pos x="196" y="498"/>
                  </a:cxn>
                  <a:cxn ang="0">
                    <a:pos x="220" y="452"/>
                  </a:cxn>
                  <a:cxn ang="0">
                    <a:pos x="243" y="405"/>
                  </a:cxn>
                  <a:cxn ang="0">
                    <a:pos x="261" y="356"/>
                  </a:cxn>
                  <a:cxn ang="0">
                    <a:pos x="278" y="307"/>
                  </a:cxn>
                  <a:cxn ang="0">
                    <a:pos x="292" y="257"/>
                  </a:cxn>
                  <a:cxn ang="0">
                    <a:pos x="304" y="207"/>
                  </a:cxn>
                  <a:cxn ang="0">
                    <a:pos x="312" y="156"/>
                  </a:cxn>
                  <a:cxn ang="0">
                    <a:pos x="318" y="104"/>
                  </a:cxn>
                  <a:cxn ang="0">
                    <a:pos x="319" y="52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6" y="0"/>
                  </a:cxn>
                  <a:cxn ang="0">
                    <a:pos x="316" y="0"/>
                  </a:cxn>
                  <a:cxn ang="0">
                    <a:pos x="316" y="0"/>
                  </a:cxn>
                </a:cxnLst>
                <a:rect l="0" t="0" r="r" b="b"/>
                <a:pathLst>
                  <a:path w="319" h="739">
                    <a:moveTo>
                      <a:pt x="316" y="0"/>
                    </a:moveTo>
                    <a:lnTo>
                      <a:pt x="314" y="52"/>
                    </a:lnTo>
                    <a:lnTo>
                      <a:pt x="310" y="104"/>
                    </a:lnTo>
                    <a:lnTo>
                      <a:pt x="303" y="155"/>
                    </a:lnTo>
                    <a:lnTo>
                      <a:pt x="293" y="205"/>
                    </a:lnTo>
                    <a:lnTo>
                      <a:pt x="282" y="256"/>
                    </a:lnTo>
                    <a:lnTo>
                      <a:pt x="268" y="306"/>
                    </a:lnTo>
                    <a:lnTo>
                      <a:pt x="252" y="354"/>
                    </a:lnTo>
                    <a:lnTo>
                      <a:pt x="234" y="401"/>
                    </a:lnTo>
                    <a:lnTo>
                      <a:pt x="213" y="449"/>
                    </a:lnTo>
                    <a:lnTo>
                      <a:pt x="190" y="495"/>
                    </a:lnTo>
                    <a:lnTo>
                      <a:pt x="164" y="538"/>
                    </a:lnTo>
                    <a:lnTo>
                      <a:pt x="136" y="582"/>
                    </a:lnTo>
                    <a:lnTo>
                      <a:pt x="106" y="624"/>
                    </a:lnTo>
                    <a:lnTo>
                      <a:pt x="73" y="663"/>
                    </a:lnTo>
                    <a:lnTo>
                      <a:pt x="39" y="701"/>
                    </a:lnTo>
                    <a:lnTo>
                      <a:pt x="1" y="738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1" y="739"/>
                    </a:lnTo>
                    <a:lnTo>
                      <a:pt x="39" y="703"/>
                    </a:lnTo>
                    <a:lnTo>
                      <a:pt x="73" y="666"/>
                    </a:lnTo>
                    <a:lnTo>
                      <a:pt x="108" y="626"/>
                    </a:lnTo>
                    <a:lnTo>
                      <a:pt x="139" y="586"/>
                    </a:lnTo>
                    <a:lnTo>
                      <a:pt x="168" y="542"/>
                    </a:lnTo>
                    <a:lnTo>
                      <a:pt x="196" y="498"/>
                    </a:lnTo>
                    <a:lnTo>
                      <a:pt x="220" y="452"/>
                    </a:lnTo>
                    <a:lnTo>
                      <a:pt x="243" y="405"/>
                    </a:lnTo>
                    <a:lnTo>
                      <a:pt x="261" y="356"/>
                    </a:lnTo>
                    <a:lnTo>
                      <a:pt x="278" y="307"/>
                    </a:lnTo>
                    <a:lnTo>
                      <a:pt x="292" y="257"/>
                    </a:lnTo>
                    <a:lnTo>
                      <a:pt x="304" y="207"/>
                    </a:lnTo>
                    <a:lnTo>
                      <a:pt x="312" y="156"/>
                    </a:lnTo>
                    <a:lnTo>
                      <a:pt x="318" y="104"/>
                    </a:lnTo>
                    <a:lnTo>
                      <a:pt x="319" y="52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74"/>
              <p:cNvSpPr>
                <a:spLocks/>
              </p:cNvSpPr>
              <p:nvPr/>
            </p:nvSpPr>
            <p:spPr bwMode="auto">
              <a:xfrm>
                <a:off x="4872" y="2166"/>
                <a:ext cx="89" cy="151"/>
              </a:xfrm>
              <a:custGeom>
                <a:avLst/>
                <a:gdLst/>
                <a:ahLst/>
                <a:cxnLst>
                  <a:cxn ang="0">
                    <a:pos x="1" y="300"/>
                  </a:cxn>
                  <a:cxn ang="0">
                    <a:pos x="10" y="292"/>
                  </a:cxn>
                  <a:cxn ang="0">
                    <a:pos x="18" y="284"/>
                  </a:cxn>
                  <a:cxn ang="0">
                    <a:pos x="27" y="276"/>
                  </a:cxn>
                  <a:cxn ang="0">
                    <a:pos x="37" y="268"/>
                  </a:cxn>
                  <a:cxn ang="0">
                    <a:pos x="46" y="261"/>
                  </a:cxn>
                  <a:cxn ang="0">
                    <a:pos x="54" y="253"/>
                  </a:cxn>
                  <a:cxn ang="0">
                    <a:pos x="63" y="245"/>
                  </a:cxn>
                  <a:cxn ang="0">
                    <a:pos x="71" y="236"/>
                  </a:cxn>
                  <a:cxn ang="0">
                    <a:pos x="80" y="225"/>
                  </a:cxn>
                  <a:cxn ang="0">
                    <a:pos x="89" y="215"/>
                  </a:cxn>
                  <a:cxn ang="0">
                    <a:pos x="98" y="205"/>
                  </a:cxn>
                  <a:cxn ang="0">
                    <a:pos x="106" y="193"/>
                  </a:cxn>
                  <a:cxn ang="0">
                    <a:pos x="114" y="183"/>
                  </a:cxn>
                  <a:cxn ang="0">
                    <a:pos x="122" y="171"/>
                  </a:cxn>
                  <a:cxn ang="0">
                    <a:pos x="130" y="160"/>
                  </a:cxn>
                  <a:cxn ang="0">
                    <a:pos x="137" y="148"/>
                  </a:cxn>
                  <a:cxn ang="0">
                    <a:pos x="146" y="133"/>
                  </a:cxn>
                  <a:cxn ang="0">
                    <a:pos x="156" y="115"/>
                  </a:cxn>
                  <a:cxn ang="0">
                    <a:pos x="166" y="95"/>
                  </a:cxn>
                  <a:cxn ang="0">
                    <a:pos x="173" y="74"/>
                  </a:cxn>
                  <a:cxn ang="0">
                    <a:pos x="177" y="54"/>
                  </a:cxn>
                  <a:cxn ang="0">
                    <a:pos x="177" y="34"/>
                  </a:cxn>
                  <a:cxn ang="0">
                    <a:pos x="174" y="16"/>
                  </a:cxn>
                  <a:cxn ang="0">
                    <a:pos x="163" y="0"/>
                  </a:cxn>
                  <a:cxn ang="0">
                    <a:pos x="161" y="0"/>
                  </a:cxn>
                  <a:cxn ang="0">
                    <a:pos x="160" y="1"/>
                  </a:cxn>
                  <a:cxn ang="0">
                    <a:pos x="159" y="2"/>
                  </a:cxn>
                  <a:cxn ang="0">
                    <a:pos x="159" y="3"/>
                  </a:cxn>
                  <a:cxn ang="0">
                    <a:pos x="167" y="22"/>
                  </a:cxn>
                  <a:cxn ang="0">
                    <a:pos x="169" y="42"/>
                  </a:cxn>
                  <a:cxn ang="0">
                    <a:pos x="167" y="64"/>
                  </a:cxn>
                  <a:cxn ang="0">
                    <a:pos x="160" y="86"/>
                  </a:cxn>
                  <a:cxn ang="0">
                    <a:pos x="151" y="108"/>
                  </a:cxn>
                  <a:cxn ang="0">
                    <a:pos x="139" y="130"/>
                  </a:cxn>
                  <a:cxn ang="0">
                    <a:pos x="128" y="148"/>
                  </a:cxn>
                  <a:cxn ang="0">
                    <a:pos x="117" y="165"/>
                  </a:cxn>
                  <a:cxn ang="0">
                    <a:pos x="112" y="175"/>
                  </a:cxn>
                  <a:cxn ang="0">
                    <a:pos x="106" y="183"/>
                  </a:cxn>
                  <a:cxn ang="0">
                    <a:pos x="100" y="192"/>
                  </a:cxn>
                  <a:cxn ang="0">
                    <a:pos x="94" y="200"/>
                  </a:cxn>
                  <a:cxn ang="0">
                    <a:pos x="87" y="209"/>
                  </a:cxn>
                  <a:cxn ang="0">
                    <a:pos x="82" y="217"/>
                  </a:cxn>
                  <a:cxn ang="0">
                    <a:pos x="75" y="227"/>
                  </a:cxn>
                  <a:cxn ang="0">
                    <a:pos x="68" y="235"/>
                  </a:cxn>
                  <a:cxn ang="0">
                    <a:pos x="60" y="244"/>
                  </a:cxn>
                  <a:cxn ang="0">
                    <a:pos x="52" y="252"/>
                  </a:cxn>
                  <a:cxn ang="0">
                    <a:pos x="44" y="260"/>
                  </a:cxn>
                  <a:cxn ang="0">
                    <a:pos x="36" y="268"/>
                  </a:cxn>
                  <a:cxn ang="0">
                    <a:pos x="26" y="276"/>
                  </a:cxn>
                  <a:cxn ang="0">
                    <a:pos x="17" y="284"/>
                  </a:cxn>
                  <a:cxn ang="0">
                    <a:pos x="9" y="292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1" y="300"/>
                  </a:cxn>
                  <a:cxn ang="0">
                    <a:pos x="1" y="300"/>
                  </a:cxn>
                </a:cxnLst>
                <a:rect l="0" t="0" r="r" b="b"/>
                <a:pathLst>
                  <a:path w="177" h="300">
                    <a:moveTo>
                      <a:pt x="1" y="300"/>
                    </a:moveTo>
                    <a:lnTo>
                      <a:pt x="10" y="292"/>
                    </a:lnTo>
                    <a:lnTo>
                      <a:pt x="18" y="284"/>
                    </a:lnTo>
                    <a:lnTo>
                      <a:pt x="27" y="276"/>
                    </a:lnTo>
                    <a:lnTo>
                      <a:pt x="37" y="268"/>
                    </a:lnTo>
                    <a:lnTo>
                      <a:pt x="46" y="261"/>
                    </a:lnTo>
                    <a:lnTo>
                      <a:pt x="54" y="253"/>
                    </a:lnTo>
                    <a:lnTo>
                      <a:pt x="63" y="245"/>
                    </a:lnTo>
                    <a:lnTo>
                      <a:pt x="71" y="236"/>
                    </a:lnTo>
                    <a:lnTo>
                      <a:pt x="80" y="225"/>
                    </a:lnTo>
                    <a:lnTo>
                      <a:pt x="89" y="215"/>
                    </a:lnTo>
                    <a:lnTo>
                      <a:pt x="98" y="205"/>
                    </a:lnTo>
                    <a:lnTo>
                      <a:pt x="106" y="193"/>
                    </a:lnTo>
                    <a:lnTo>
                      <a:pt x="114" y="183"/>
                    </a:lnTo>
                    <a:lnTo>
                      <a:pt x="122" y="171"/>
                    </a:lnTo>
                    <a:lnTo>
                      <a:pt x="130" y="160"/>
                    </a:lnTo>
                    <a:lnTo>
                      <a:pt x="137" y="148"/>
                    </a:lnTo>
                    <a:lnTo>
                      <a:pt x="146" y="133"/>
                    </a:lnTo>
                    <a:lnTo>
                      <a:pt x="156" y="115"/>
                    </a:lnTo>
                    <a:lnTo>
                      <a:pt x="166" y="95"/>
                    </a:lnTo>
                    <a:lnTo>
                      <a:pt x="173" y="74"/>
                    </a:lnTo>
                    <a:lnTo>
                      <a:pt x="177" y="54"/>
                    </a:lnTo>
                    <a:lnTo>
                      <a:pt x="177" y="34"/>
                    </a:lnTo>
                    <a:lnTo>
                      <a:pt x="174" y="16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9" y="2"/>
                    </a:lnTo>
                    <a:lnTo>
                      <a:pt x="159" y="3"/>
                    </a:lnTo>
                    <a:lnTo>
                      <a:pt x="167" y="22"/>
                    </a:lnTo>
                    <a:lnTo>
                      <a:pt x="169" y="42"/>
                    </a:lnTo>
                    <a:lnTo>
                      <a:pt x="167" y="64"/>
                    </a:lnTo>
                    <a:lnTo>
                      <a:pt x="160" y="86"/>
                    </a:lnTo>
                    <a:lnTo>
                      <a:pt x="151" y="108"/>
                    </a:lnTo>
                    <a:lnTo>
                      <a:pt x="139" y="130"/>
                    </a:lnTo>
                    <a:lnTo>
                      <a:pt x="128" y="148"/>
                    </a:lnTo>
                    <a:lnTo>
                      <a:pt x="117" y="165"/>
                    </a:lnTo>
                    <a:lnTo>
                      <a:pt x="112" y="175"/>
                    </a:lnTo>
                    <a:lnTo>
                      <a:pt x="106" y="183"/>
                    </a:lnTo>
                    <a:lnTo>
                      <a:pt x="100" y="192"/>
                    </a:lnTo>
                    <a:lnTo>
                      <a:pt x="94" y="200"/>
                    </a:lnTo>
                    <a:lnTo>
                      <a:pt x="87" y="209"/>
                    </a:lnTo>
                    <a:lnTo>
                      <a:pt x="82" y="217"/>
                    </a:lnTo>
                    <a:lnTo>
                      <a:pt x="75" y="227"/>
                    </a:lnTo>
                    <a:lnTo>
                      <a:pt x="68" y="235"/>
                    </a:lnTo>
                    <a:lnTo>
                      <a:pt x="60" y="244"/>
                    </a:lnTo>
                    <a:lnTo>
                      <a:pt x="52" y="252"/>
                    </a:lnTo>
                    <a:lnTo>
                      <a:pt x="44" y="260"/>
                    </a:lnTo>
                    <a:lnTo>
                      <a:pt x="36" y="268"/>
                    </a:lnTo>
                    <a:lnTo>
                      <a:pt x="26" y="276"/>
                    </a:lnTo>
                    <a:lnTo>
                      <a:pt x="17" y="284"/>
                    </a:lnTo>
                    <a:lnTo>
                      <a:pt x="9" y="292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1" y="300"/>
                    </a:lnTo>
                    <a:lnTo>
                      <a:pt x="1" y="3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75"/>
              <p:cNvSpPr>
                <a:spLocks/>
              </p:cNvSpPr>
              <p:nvPr/>
            </p:nvSpPr>
            <p:spPr bwMode="auto">
              <a:xfrm>
                <a:off x="4783" y="2179"/>
                <a:ext cx="49" cy="9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16"/>
                  </a:cxn>
                  <a:cxn ang="0">
                    <a:pos x="59" y="35"/>
                  </a:cxn>
                  <a:cxn ang="0">
                    <a:pos x="42" y="56"/>
                  </a:cxn>
                  <a:cxn ang="0">
                    <a:pos x="26" y="81"/>
                  </a:cxn>
                  <a:cxn ang="0">
                    <a:pos x="13" y="106"/>
                  </a:cxn>
                  <a:cxn ang="0">
                    <a:pos x="5" y="131"/>
                  </a:cxn>
                  <a:cxn ang="0">
                    <a:pos x="0" y="158"/>
                  </a:cxn>
                  <a:cxn ang="0">
                    <a:pos x="2" y="183"/>
                  </a:cxn>
                  <a:cxn ang="0">
                    <a:pos x="4" y="184"/>
                  </a:cxn>
                  <a:cxn ang="0">
                    <a:pos x="6" y="184"/>
                  </a:cxn>
                  <a:cxn ang="0">
                    <a:pos x="9" y="181"/>
                  </a:cxn>
                  <a:cxn ang="0">
                    <a:pos x="10" y="179"/>
                  </a:cxn>
                  <a:cxn ang="0">
                    <a:pos x="12" y="153"/>
                  </a:cxn>
                  <a:cxn ang="0">
                    <a:pos x="18" y="129"/>
                  </a:cxn>
                  <a:cxn ang="0">
                    <a:pos x="25" y="105"/>
                  </a:cxn>
                  <a:cxn ang="0">
                    <a:pos x="35" y="82"/>
                  </a:cxn>
                  <a:cxn ang="0">
                    <a:pos x="48" y="60"/>
                  </a:cxn>
                  <a:cxn ang="0">
                    <a:pos x="63" y="38"/>
                  </a:cxn>
                  <a:cxn ang="0">
                    <a:pos x="79" y="18"/>
                  </a:cxn>
                  <a:cxn ang="0">
                    <a:pos x="97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98" h="184">
                    <a:moveTo>
                      <a:pt x="97" y="0"/>
                    </a:moveTo>
                    <a:lnTo>
                      <a:pt x="78" y="16"/>
                    </a:lnTo>
                    <a:lnTo>
                      <a:pt x="59" y="35"/>
                    </a:lnTo>
                    <a:lnTo>
                      <a:pt x="42" y="56"/>
                    </a:lnTo>
                    <a:lnTo>
                      <a:pt x="26" y="81"/>
                    </a:lnTo>
                    <a:lnTo>
                      <a:pt x="13" y="106"/>
                    </a:lnTo>
                    <a:lnTo>
                      <a:pt x="5" y="131"/>
                    </a:lnTo>
                    <a:lnTo>
                      <a:pt x="0" y="158"/>
                    </a:lnTo>
                    <a:lnTo>
                      <a:pt x="2" y="183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9" y="181"/>
                    </a:lnTo>
                    <a:lnTo>
                      <a:pt x="10" y="179"/>
                    </a:lnTo>
                    <a:lnTo>
                      <a:pt x="12" y="153"/>
                    </a:lnTo>
                    <a:lnTo>
                      <a:pt x="18" y="129"/>
                    </a:lnTo>
                    <a:lnTo>
                      <a:pt x="25" y="105"/>
                    </a:lnTo>
                    <a:lnTo>
                      <a:pt x="35" y="82"/>
                    </a:lnTo>
                    <a:lnTo>
                      <a:pt x="48" y="60"/>
                    </a:lnTo>
                    <a:lnTo>
                      <a:pt x="63" y="38"/>
                    </a:lnTo>
                    <a:lnTo>
                      <a:pt x="79" y="18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76"/>
              <p:cNvSpPr>
                <a:spLocks/>
              </p:cNvSpPr>
              <p:nvPr/>
            </p:nvSpPr>
            <p:spPr bwMode="auto">
              <a:xfrm>
                <a:off x="4784" y="2250"/>
                <a:ext cx="36" cy="7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" y="35"/>
                  </a:cxn>
                  <a:cxn ang="0">
                    <a:pos x="9" y="28"/>
                  </a:cxn>
                  <a:cxn ang="0">
                    <a:pos x="15" y="20"/>
                  </a:cxn>
                  <a:cxn ang="0">
                    <a:pos x="23" y="12"/>
                  </a:cxn>
                  <a:cxn ang="0">
                    <a:pos x="30" y="8"/>
                  </a:cxn>
                  <a:cxn ang="0">
                    <a:pos x="39" y="5"/>
                  </a:cxn>
                  <a:cxn ang="0">
                    <a:pos x="47" y="8"/>
                  </a:cxn>
                  <a:cxn ang="0">
                    <a:pos x="55" y="16"/>
                  </a:cxn>
                  <a:cxn ang="0">
                    <a:pos x="60" y="24"/>
                  </a:cxn>
                  <a:cxn ang="0">
                    <a:pos x="62" y="34"/>
                  </a:cxn>
                  <a:cxn ang="0">
                    <a:pos x="63" y="43"/>
                  </a:cxn>
                  <a:cxn ang="0">
                    <a:pos x="64" y="54"/>
                  </a:cxn>
                  <a:cxn ang="0">
                    <a:pos x="66" y="76"/>
                  </a:cxn>
                  <a:cxn ang="0">
                    <a:pos x="64" y="99"/>
                  </a:cxn>
                  <a:cxn ang="0">
                    <a:pos x="60" y="122"/>
                  </a:cxn>
                  <a:cxn ang="0">
                    <a:pos x="56" y="144"/>
                  </a:cxn>
                  <a:cxn ang="0">
                    <a:pos x="56" y="145"/>
                  </a:cxn>
                  <a:cxn ang="0">
                    <a:pos x="58" y="145"/>
                  </a:cxn>
                  <a:cxn ang="0">
                    <a:pos x="60" y="144"/>
                  </a:cxn>
                  <a:cxn ang="0">
                    <a:pos x="61" y="141"/>
                  </a:cxn>
                  <a:cxn ang="0">
                    <a:pos x="65" y="122"/>
                  </a:cxn>
                  <a:cxn ang="0">
                    <a:pos x="69" y="101"/>
                  </a:cxn>
                  <a:cxn ang="0">
                    <a:pos x="71" y="80"/>
                  </a:cxn>
                  <a:cxn ang="0">
                    <a:pos x="72" y="60"/>
                  </a:cxn>
                  <a:cxn ang="0">
                    <a:pos x="72" y="47"/>
                  </a:cxn>
                  <a:cxn ang="0">
                    <a:pos x="71" y="33"/>
                  </a:cxn>
                  <a:cxn ang="0">
                    <a:pos x="68" y="19"/>
                  </a:cxn>
                  <a:cxn ang="0">
                    <a:pos x="62" y="9"/>
                  </a:cxn>
                  <a:cxn ang="0">
                    <a:pos x="53" y="2"/>
                  </a:cxn>
                  <a:cxn ang="0">
                    <a:pos x="43" y="0"/>
                  </a:cxn>
                  <a:cxn ang="0">
                    <a:pos x="34" y="2"/>
                  </a:cxn>
                  <a:cxn ang="0">
                    <a:pos x="26" y="8"/>
                  </a:cxn>
                  <a:cxn ang="0">
                    <a:pos x="18" y="15"/>
                  </a:cxn>
                  <a:cxn ang="0">
                    <a:pos x="10" y="24"/>
                  </a:cxn>
                  <a:cxn ang="0">
                    <a:pos x="4" y="3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</a:cxnLst>
                <a:rect l="0" t="0" r="r" b="b"/>
                <a:pathLst>
                  <a:path w="72" h="145">
                    <a:moveTo>
                      <a:pt x="0" y="41"/>
                    </a:moveTo>
                    <a:lnTo>
                      <a:pt x="3" y="35"/>
                    </a:lnTo>
                    <a:lnTo>
                      <a:pt x="9" y="28"/>
                    </a:lnTo>
                    <a:lnTo>
                      <a:pt x="15" y="20"/>
                    </a:lnTo>
                    <a:lnTo>
                      <a:pt x="23" y="12"/>
                    </a:lnTo>
                    <a:lnTo>
                      <a:pt x="30" y="8"/>
                    </a:lnTo>
                    <a:lnTo>
                      <a:pt x="39" y="5"/>
                    </a:lnTo>
                    <a:lnTo>
                      <a:pt x="47" y="8"/>
                    </a:lnTo>
                    <a:lnTo>
                      <a:pt x="55" y="16"/>
                    </a:lnTo>
                    <a:lnTo>
                      <a:pt x="60" y="24"/>
                    </a:lnTo>
                    <a:lnTo>
                      <a:pt x="62" y="34"/>
                    </a:lnTo>
                    <a:lnTo>
                      <a:pt x="63" y="43"/>
                    </a:lnTo>
                    <a:lnTo>
                      <a:pt x="64" y="54"/>
                    </a:lnTo>
                    <a:lnTo>
                      <a:pt x="66" y="76"/>
                    </a:lnTo>
                    <a:lnTo>
                      <a:pt x="64" y="99"/>
                    </a:lnTo>
                    <a:lnTo>
                      <a:pt x="60" y="122"/>
                    </a:lnTo>
                    <a:lnTo>
                      <a:pt x="56" y="144"/>
                    </a:lnTo>
                    <a:lnTo>
                      <a:pt x="56" y="145"/>
                    </a:lnTo>
                    <a:lnTo>
                      <a:pt x="58" y="145"/>
                    </a:lnTo>
                    <a:lnTo>
                      <a:pt x="60" y="144"/>
                    </a:lnTo>
                    <a:lnTo>
                      <a:pt x="61" y="141"/>
                    </a:lnTo>
                    <a:lnTo>
                      <a:pt x="65" y="122"/>
                    </a:lnTo>
                    <a:lnTo>
                      <a:pt x="69" y="101"/>
                    </a:lnTo>
                    <a:lnTo>
                      <a:pt x="71" y="80"/>
                    </a:lnTo>
                    <a:lnTo>
                      <a:pt x="72" y="60"/>
                    </a:lnTo>
                    <a:lnTo>
                      <a:pt x="72" y="47"/>
                    </a:lnTo>
                    <a:lnTo>
                      <a:pt x="71" y="33"/>
                    </a:lnTo>
                    <a:lnTo>
                      <a:pt x="68" y="19"/>
                    </a:lnTo>
                    <a:lnTo>
                      <a:pt x="62" y="9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4" y="2"/>
                    </a:lnTo>
                    <a:lnTo>
                      <a:pt x="26" y="8"/>
                    </a:lnTo>
                    <a:lnTo>
                      <a:pt x="18" y="15"/>
                    </a:lnTo>
                    <a:lnTo>
                      <a:pt x="10" y="24"/>
                    </a:lnTo>
                    <a:lnTo>
                      <a:pt x="4" y="3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77"/>
              <p:cNvSpPr>
                <a:spLocks/>
              </p:cNvSpPr>
              <p:nvPr/>
            </p:nvSpPr>
            <p:spPr bwMode="auto">
              <a:xfrm>
                <a:off x="4817" y="2177"/>
                <a:ext cx="19" cy="10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6" y="25"/>
                  </a:cxn>
                  <a:cxn ang="0">
                    <a:pos x="17" y="49"/>
                  </a:cxn>
                  <a:cxn ang="0">
                    <a:pos x="10" y="73"/>
                  </a:cxn>
                  <a:cxn ang="0">
                    <a:pos x="5" y="98"/>
                  </a:cxn>
                  <a:cxn ang="0">
                    <a:pos x="3" y="124"/>
                  </a:cxn>
                  <a:cxn ang="0">
                    <a:pos x="0" y="150"/>
                  </a:cxn>
                  <a:cxn ang="0">
                    <a:pos x="0" y="175"/>
                  </a:cxn>
                  <a:cxn ang="0">
                    <a:pos x="0" y="202"/>
                  </a:cxn>
                  <a:cxn ang="0">
                    <a:pos x="0" y="203"/>
                  </a:cxn>
                  <a:cxn ang="0">
                    <a:pos x="3" y="202"/>
                  </a:cxn>
                  <a:cxn ang="0">
                    <a:pos x="4" y="201"/>
                  </a:cxn>
                  <a:cxn ang="0">
                    <a:pos x="4" y="200"/>
                  </a:cxn>
                  <a:cxn ang="0">
                    <a:pos x="4" y="174"/>
                  </a:cxn>
                  <a:cxn ang="0">
                    <a:pos x="5" y="149"/>
                  </a:cxn>
                  <a:cxn ang="0">
                    <a:pos x="7" y="124"/>
                  </a:cxn>
                  <a:cxn ang="0">
                    <a:pos x="10" y="98"/>
                  </a:cxn>
                  <a:cxn ang="0">
                    <a:pos x="13" y="74"/>
                  </a:cxn>
                  <a:cxn ang="0">
                    <a:pos x="20" y="49"/>
                  </a:cxn>
                  <a:cxn ang="0">
                    <a:pos x="28" y="25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</a:cxnLst>
                <a:rect l="0" t="0" r="r" b="b"/>
                <a:pathLst>
                  <a:path w="38" h="203">
                    <a:moveTo>
                      <a:pt x="37" y="0"/>
                    </a:moveTo>
                    <a:lnTo>
                      <a:pt x="26" y="25"/>
                    </a:lnTo>
                    <a:lnTo>
                      <a:pt x="17" y="49"/>
                    </a:lnTo>
                    <a:lnTo>
                      <a:pt x="10" y="73"/>
                    </a:lnTo>
                    <a:lnTo>
                      <a:pt x="5" y="98"/>
                    </a:lnTo>
                    <a:lnTo>
                      <a:pt x="3" y="124"/>
                    </a:lnTo>
                    <a:lnTo>
                      <a:pt x="0" y="150"/>
                    </a:lnTo>
                    <a:lnTo>
                      <a:pt x="0" y="175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3" y="202"/>
                    </a:lnTo>
                    <a:lnTo>
                      <a:pt x="4" y="201"/>
                    </a:lnTo>
                    <a:lnTo>
                      <a:pt x="4" y="200"/>
                    </a:lnTo>
                    <a:lnTo>
                      <a:pt x="4" y="174"/>
                    </a:lnTo>
                    <a:lnTo>
                      <a:pt x="5" y="149"/>
                    </a:lnTo>
                    <a:lnTo>
                      <a:pt x="7" y="124"/>
                    </a:lnTo>
                    <a:lnTo>
                      <a:pt x="10" y="98"/>
                    </a:lnTo>
                    <a:lnTo>
                      <a:pt x="13" y="74"/>
                    </a:lnTo>
                    <a:lnTo>
                      <a:pt x="20" y="49"/>
                    </a:lnTo>
                    <a:lnTo>
                      <a:pt x="28" y="2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78"/>
              <p:cNvSpPr>
                <a:spLocks/>
              </p:cNvSpPr>
              <p:nvPr/>
            </p:nvSpPr>
            <p:spPr bwMode="auto">
              <a:xfrm>
                <a:off x="4799" y="2146"/>
                <a:ext cx="135" cy="432"/>
              </a:xfrm>
              <a:custGeom>
                <a:avLst/>
                <a:gdLst/>
                <a:ahLst/>
                <a:cxnLst>
                  <a:cxn ang="0">
                    <a:pos x="194" y="121"/>
                  </a:cxn>
                  <a:cxn ang="0">
                    <a:pos x="170" y="144"/>
                  </a:cxn>
                  <a:cxn ang="0">
                    <a:pos x="146" y="166"/>
                  </a:cxn>
                  <a:cxn ang="0">
                    <a:pos x="122" y="188"/>
                  </a:cxn>
                  <a:cxn ang="0">
                    <a:pos x="92" y="220"/>
                  </a:cxn>
                  <a:cxn ang="0">
                    <a:pos x="62" y="267"/>
                  </a:cxn>
                  <a:cxn ang="0">
                    <a:pos x="39" y="319"/>
                  </a:cxn>
                  <a:cxn ang="0">
                    <a:pos x="21" y="373"/>
                  </a:cxn>
                  <a:cxn ang="0">
                    <a:pos x="4" y="459"/>
                  </a:cxn>
                  <a:cxn ang="0">
                    <a:pos x="1" y="577"/>
                  </a:cxn>
                  <a:cxn ang="0">
                    <a:pos x="13" y="665"/>
                  </a:cxn>
                  <a:cxn ang="0">
                    <a:pos x="30" y="721"/>
                  </a:cxn>
                  <a:cxn ang="0">
                    <a:pos x="47" y="779"/>
                  </a:cxn>
                  <a:cxn ang="0">
                    <a:pos x="63" y="835"/>
                  </a:cxn>
                  <a:cxn ang="0">
                    <a:pos x="70" y="864"/>
                  </a:cxn>
                  <a:cxn ang="0">
                    <a:pos x="70" y="864"/>
                  </a:cxn>
                  <a:cxn ang="0">
                    <a:pos x="65" y="838"/>
                  </a:cxn>
                  <a:cxn ang="0">
                    <a:pos x="54" y="786"/>
                  </a:cxn>
                  <a:cxn ang="0">
                    <a:pos x="40" y="735"/>
                  </a:cxn>
                  <a:cxn ang="0">
                    <a:pos x="25" y="683"/>
                  </a:cxn>
                  <a:cxn ang="0">
                    <a:pos x="6" y="595"/>
                  </a:cxn>
                  <a:cxn ang="0">
                    <a:pos x="9" y="464"/>
                  </a:cxn>
                  <a:cxn ang="0">
                    <a:pos x="23" y="383"/>
                  </a:cxn>
                  <a:cxn ang="0">
                    <a:pos x="33" y="348"/>
                  </a:cxn>
                  <a:cxn ang="0">
                    <a:pos x="44" y="313"/>
                  </a:cxn>
                  <a:cxn ang="0">
                    <a:pos x="59" y="280"/>
                  </a:cxn>
                  <a:cxn ang="0">
                    <a:pos x="77" y="249"/>
                  </a:cxn>
                  <a:cxn ang="0">
                    <a:pos x="97" y="220"/>
                  </a:cxn>
                  <a:cxn ang="0">
                    <a:pos x="123" y="195"/>
                  </a:cxn>
                  <a:cxn ang="0">
                    <a:pos x="149" y="169"/>
                  </a:cxn>
                  <a:cxn ang="0">
                    <a:pos x="171" y="149"/>
                  </a:cxn>
                  <a:cxn ang="0">
                    <a:pos x="188" y="130"/>
                  </a:cxn>
                  <a:cxn ang="0">
                    <a:pos x="206" y="111"/>
                  </a:cxn>
                  <a:cxn ang="0">
                    <a:pos x="222" y="90"/>
                  </a:cxn>
                  <a:cxn ang="0">
                    <a:pos x="237" y="69"/>
                  </a:cxn>
                  <a:cxn ang="0">
                    <a:pos x="251" y="44"/>
                  </a:cxn>
                  <a:cxn ang="0">
                    <a:pos x="262" y="19"/>
                  </a:cxn>
                  <a:cxn ang="0">
                    <a:pos x="269" y="2"/>
                  </a:cxn>
                  <a:cxn ang="0">
                    <a:pos x="269" y="4"/>
                  </a:cxn>
                  <a:cxn ang="0">
                    <a:pos x="258" y="25"/>
                  </a:cxn>
                  <a:cxn ang="0">
                    <a:pos x="238" y="60"/>
                  </a:cxn>
                  <a:cxn ang="0">
                    <a:pos x="216" y="95"/>
                  </a:cxn>
                </a:cxnLst>
                <a:rect l="0" t="0" r="r" b="b"/>
                <a:pathLst>
                  <a:path w="270" h="864">
                    <a:moveTo>
                      <a:pt x="205" y="108"/>
                    </a:moveTo>
                    <a:lnTo>
                      <a:pt x="194" y="121"/>
                    </a:lnTo>
                    <a:lnTo>
                      <a:pt x="183" y="133"/>
                    </a:lnTo>
                    <a:lnTo>
                      <a:pt x="170" y="144"/>
                    </a:lnTo>
                    <a:lnTo>
                      <a:pt x="158" y="155"/>
                    </a:lnTo>
                    <a:lnTo>
                      <a:pt x="146" y="166"/>
                    </a:lnTo>
                    <a:lnTo>
                      <a:pt x="133" y="176"/>
                    </a:lnTo>
                    <a:lnTo>
                      <a:pt x="122" y="188"/>
                    </a:lnTo>
                    <a:lnTo>
                      <a:pt x="110" y="199"/>
                    </a:lnTo>
                    <a:lnTo>
                      <a:pt x="92" y="220"/>
                    </a:lnTo>
                    <a:lnTo>
                      <a:pt x="76" y="243"/>
                    </a:lnTo>
                    <a:lnTo>
                      <a:pt x="62" y="267"/>
                    </a:lnTo>
                    <a:lnTo>
                      <a:pt x="49" y="293"/>
                    </a:lnTo>
                    <a:lnTo>
                      <a:pt x="39" y="319"/>
                    </a:lnTo>
                    <a:lnTo>
                      <a:pt x="30" y="347"/>
                    </a:lnTo>
                    <a:lnTo>
                      <a:pt x="21" y="373"/>
                    </a:lnTo>
                    <a:lnTo>
                      <a:pt x="15" y="401"/>
                    </a:lnTo>
                    <a:lnTo>
                      <a:pt x="4" y="459"/>
                    </a:lnTo>
                    <a:lnTo>
                      <a:pt x="0" y="519"/>
                    </a:lnTo>
                    <a:lnTo>
                      <a:pt x="1" y="577"/>
                    </a:lnTo>
                    <a:lnTo>
                      <a:pt x="8" y="636"/>
                    </a:lnTo>
                    <a:lnTo>
                      <a:pt x="13" y="665"/>
                    </a:lnTo>
                    <a:lnTo>
                      <a:pt x="21" y="694"/>
                    </a:lnTo>
                    <a:lnTo>
                      <a:pt x="30" y="721"/>
                    </a:lnTo>
                    <a:lnTo>
                      <a:pt x="39" y="750"/>
                    </a:lnTo>
                    <a:lnTo>
                      <a:pt x="47" y="779"/>
                    </a:lnTo>
                    <a:lnTo>
                      <a:pt x="56" y="806"/>
                    </a:lnTo>
                    <a:lnTo>
                      <a:pt x="63" y="835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65" y="838"/>
                    </a:lnTo>
                    <a:lnTo>
                      <a:pt x="59" y="812"/>
                    </a:lnTo>
                    <a:lnTo>
                      <a:pt x="54" y="786"/>
                    </a:lnTo>
                    <a:lnTo>
                      <a:pt x="47" y="760"/>
                    </a:lnTo>
                    <a:lnTo>
                      <a:pt x="40" y="735"/>
                    </a:lnTo>
                    <a:lnTo>
                      <a:pt x="32" y="710"/>
                    </a:lnTo>
                    <a:lnTo>
                      <a:pt x="25" y="683"/>
                    </a:lnTo>
                    <a:lnTo>
                      <a:pt x="18" y="658"/>
                    </a:lnTo>
                    <a:lnTo>
                      <a:pt x="6" y="595"/>
                    </a:lnTo>
                    <a:lnTo>
                      <a:pt x="3" y="530"/>
                    </a:lnTo>
                    <a:lnTo>
                      <a:pt x="9" y="464"/>
                    </a:lnTo>
                    <a:lnTo>
                      <a:pt x="19" y="401"/>
                    </a:lnTo>
                    <a:lnTo>
                      <a:pt x="23" y="383"/>
                    </a:lnTo>
                    <a:lnTo>
                      <a:pt x="27" y="365"/>
                    </a:lnTo>
                    <a:lnTo>
                      <a:pt x="33" y="348"/>
                    </a:lnTo>
                    <a:lnTo>
                      <a:pt x="39" y="331"/>
                    </a:lnTo>
                    <a:lnTo>
                      <a:pt x="44" y="313"/>
                    </a:lnTo>
                    <a:lnTo>
                      <a:pt x="51" y="296"/>
                    </a:lnTo>
                    <a:lnTo>
                      <a:pt x="59" y="280"/>
                    </a:lnTo>
                    <a:lnTo>
                      <a:pt x="68" y="264"/>
                    </a:lnTo>
                    <a:lnTo>
                      <a:pt x="77" y="249"/>
                    </a:lnTo>
                    <a:lnTo>
                      <a:pt x="87" y="234"/>
                    </a:lnTo>
                    <a:lnTo>
                      <a:pt x="97" y="220"/>
                    </a:lnTo>
                    <a:lnTo>
                      <a:pt x="110" y="207"/>
                    </a:lnTo>
                    <a:lnTo>
                      <a:pt x="123" y="195"/>
                    </a:lnTo>
                    <a:lnTo>
                      <a:pt x="135" y="182"/>
                    </a:lnTo>
                    <a:lnTo>
                      <a:pt x="149" y="169"/>
                    </a:lnTo>
                    <a:lnTo>
                      <a:pt x="162" y="158"/>
                    </a:lnTo>
                    <a:lnTo>
                      <a:pt x="171" y="149"/>
                    </a:lnTo>
                    <a:lnTo>
                      <a:pt x="180" y="140"/>
                    </a:lnTo>
                    <a:lnTo>
                      <a:pt x="188" y="130"/>
                    </a:lnTo>
                    <a:lnTo>
                      <a:pt x="198" y="120"/>
                    </a:lnTo>
                    <a:lnTo>
                      <a:pt x="206" y="111"/>
                    </a:lnTo>
                    <a:lnTo>
                      <a:pt x="214" y="100"/>
                    </a:lnTo>
                    <a:lnTo>
                      <a:pt x="222" y="90"/>
                    </a:lnTo>
                    <a:lnTo>
                      <a:pt x="230" y="80"/>
                    </a:lnTo>
                    <a:lnTo>
                      <a:pt x="237" y="69"/>
                    </a:lnTo>
                    <a:lnTo>
                      <a:pt x="244" y="57"/>
                    </a:lnTo>
                    <a:lnTo>
                      <a:pt x="251" y="44"/>
                    </a:lnTo>
                    <a:lnTo>
                      <a:pt x="258" y="31"/>
                    </a:lnTo>
                    <a:lnTo>
                      <a:pt x="262" y="19"/>
                    </a:lnTo>
                    <a:lnTo>
                      <a:pt x="267" y="9"/>
                    </a:lnTo>
                    <a:lnTo>
                      <a:pt x="269" y="2"/>
                    </a:lnTo>
                    <a:lnTo>
                      <a:pt x="270" y="0"/>
                    </a:lnTo>
                    <a:lnTo>
                      <a:pt x="269" y="4"/>
                    </a:lnTo>
                    <a:lnTo>
                      <a:pt x="264" y="13"/>
                    </a:lnTo>
                    <a:lnTo>
                      <a:pt x="258" y="25"/>
                    </a:lnTo>
                    <a:lnTo>
                      <a:pt x="248" y="42"/>
                    </a:lnTo>
                    <a:lnTo>
                      <a:pt x="238" y="60"/>
                    </a:lnTo>
                    <a:lnTo>
                      <a:pt x="226" y="77"/>
                    </a:lnTo>
                    <a:lnTo>
                      <a:pt x="216" y="95"/>
                    </a:lnTo>
                    <a:lnTo>
                      <a:pt x="20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79"/>
              <p:cNvSpPr>
                <a:spLocks/>
              </p:cNvSpPr>
              <p:nvPr/>
            </p:nvSpPr>
            <p:spPr bwMode="auto">
              <a:xfrm>
                <a:off x="4846" y="2559"/>
                <a:ext cx="86" cy="10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0" y="3"/>
                  </a:cxn>
                  <a:cxn ang="0">
                    <a:pos x="39" y="3"/>
                  </a:cxn>
                  <a:cxn ang="0">
                    <a:pos x="59" y="5"/>
                  </a:cxn>
                  <a:cxn ang="0">
                    <a:pos x="76" y="11"/>
                  </a:cxn>
                  <a:cxn ang="0">
                    <a:pos x="93" y="19"/>
                  </a:cxn>
                  <a:cxn ang="0">
                    <a:pos x="109" y="30"/>
                  </a:cxn>
                  <a:cxn ang="0">
                    <a:pos x="123" y="43"/>
                  </a:cxn>
                  <a:cxn ang="0">
                    <a:pos x="136" y="57"/>
                  </a:cxn>
                  <a:cxn ang="0">
                    <a:pos x="147" y="73"/>
                  </a:cxn>
                  <a:cxn ang="0">
                    <a:pos x="155" y="90"/>
                  </a:cxn>
                  <a:cxn ang="0">
                    <a:pos x="161" y="107"/>
                  </a:cxn>
                  <a:cxn ang="0">
                    <a:pos x="165" y="126"/>
                  </a:cxn>
                  <a:cxn ang="0">
                    <a:pos x="166" y="145"/>
                  </a:cxn>
                  <a:cxn ang="0">
                    <a:pos x="164" y="165"/>
                  </a:cxn>
                  <a:cxn ang="0">
                    <a:pos x="159" y="183"/>
                  </a:cxn>
                  <a:cxn ang="0">
                    <a:pos x="150" y="202"/>
                  </a:cxn>
                  <a:cxn ang="0">
                    <a:pos x="150" y="203"/>
                  </a:cxn>
                  <a:cxn ang="0">
                    <a:pos x="150" y="204"/>
                  </a:cxn>
                  <a:cxn ang="0">
                    <a:pos x="151" y="204"/>
                  </a:cxn>
                  <a:cxn ang="0">
                    <a:pos x="152" y="203"/>
                  </a:cxn>
                  <a:cxn ang="0">
                    <a:pos x="161" y="186"/>
                  </a:cxn>
                  <a:cxn ang="0">
                    <a:pos x="168" y="167"/>
                  </a:cxn>
                  <a:cxn ang="0">
                    <a:pos x="172" y="149"/>
                  </a:cxn>
                  <a:cxn ang="0">
                    <a:pos x="172" y="132"/>
                  </a:cxn>
                  <a:cxn ang="0">
                    <a:pos x="169" y="113"/>
                  </a:cxn>
                  <a:cxn ang="0">
                    <a:pos x="165" y="95"/>
                  </a:cxn>
                  <a:cxn ang="0">
                    <a:pos x="157" y="77"/>
                  </a:cxn>
                  <a:cxn ang="0">
                    <a:pos x="146" y="60"/>
                  </a:cxn>
                  <a:cxn ang="0">
                    <a:pos x="132" y="43"/>
                  </a:cxn>
                  <a:cxn ang="0">
                    <a:pos x="117" y="28"/>
                  </a:cxn>
                  <a:cxn ang="0">
                    <a:pos x="100" y="16"/>
                  </a:cxn>
                  <a:cxn ang="0">
                    <a:pos x="82" y="8"/>
                  </a:cxn>
                  <a:cxn ang="0">
                    <a:pos x="63" y="3"/>
                  </a:cxn>
                  <a:cxn ang="0">
                    <a:pos x="43" y="0"/>
                  </a:cxn>
                  <a:cxn ang="0">
                    <a:pos x="22" y="1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2" h="204">
                    <a:moveTo>
                      <a:pt x="0" y="6"/>
                    </a:moveTo>
                    <a:lnTo>
                      <a:pt x="20" y="3"/>
                    </a:lnTo>
                    <a:lnTo>
                      <a:pt x="39" y="3"/>
                    </a:lnTo>
                    <a:lnTo>
                      <a:pt x="59" y="5"/>
                    </a:lnTo>
                    <a:lnTo>
                      <a:pt x="76" y="11"/>
                    </a:lnTo>
                    <a:lnTo>
                      <a:pt x="93" y="19"/>
                    </a:lnTo>
                    <a:lnTo>
                      <a:pt x="109" y="30"/>
                    </a:lnTo>
                    <a:lnTo>
                      <a:pt x="123" y="43"/>
                    </a:lnTo>
                    <a:lnTo>
                      <a:pt x="136" y="57"/>
                    </a:lnTo>
                    <a:lnTo>
                      <a:pt x="147" y="73"/>
                    </a:lnTo>
                    <a:lnTo>
                      <a:pt x="155" y="90"/>
                    </a:lnTo>
                    <a:lnTo>
                      <a:pt x="161" y="107"/>
                    </a:lnTo>
                    <a:lnTo>
                      <a:pt x="165" y="126"/>
                    </a:lnTo>
                    <a:lnTo>
                      <a:pt x="166" y="145"/>
                    </a:lnTo>
                    <a:lnTo>
                      <a:pt x="164" y="165"/>
                    </a:lnTo>
                    <a:lnTo>
                      <a:pt x="159" y="183"/>
                    </a:lnTo>
                    <a:lnTo>
                      <a:pt x="150" y="202"/>
                    </a:lnTo>
                    <a:lnTo>
                      <a:pt x="150" y="203"/>
                    </a:lnTo>
                    <a:lnTo>
                      <a:pt x="150" y="204"/>
                    </a:lnTo>
                    <a:lnTo>
                      <a:pt x="151" y="204"/>
                    </a:lnTo>
                    <a:lnTo>
                      <a:pt x="152" y="203"/>
                    </a:lnTo>
                    <a:lnTo>
                      <a:pt x="161" y="186"/>
                    </a:lnTo>
                    <a:lnTo>
                      <a:pt x="168" y="167"/>
                    </a:lnTo>
                    <a:lnTo>
                      <a:pt x="172" y="149"/>
                    </a:lnTo>
                    <a:lnTo>
                      <a:pt x="172" y="132"/>
                    </a:lnTo>
                    <a:lnTo>
                      <a:pt x="169" y="113"/>
                    </a:lnTo>
                    <a:lnTo>
                      <a:pt x="165" y="95"/>
                    </a:lnTo>
                    <a:lnTo>
                      <a:pt x="157" y="77"/>
                    </a:lnTo>
                    <a:lnTo>
                      <a:pt x="146" y="60"/>
                    </a:lnTo>
                    <a:lnTo>
                      <a:pt x="132" y="43"/>
                    </a:lnTo>
                    <a:lnTo>
                      <a:pt x="117" y="28"/>
                    </a:lnTo>
                    <a:lnTo>
                      <a:pt x="100" y="16"/>
                    </a:lnTo>
                    <a:lnTo>
                      <a:pt x="82" y="8"/>
                    </a:lnTo>
                    <a:lnTo>
                      <a:pt x="63" y="3"/>
                    </a:lnTo>
                    <a:lnTo>
                      <a:pt x="43" y="0"/>
                    </a:lnTo>
                    <a:lnTo>
                      <a:pt x="22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80"/>
              <p:cNvSpPr>
                <a:spLocks/>
              </p:cNvSpPr>
              <p:nvPr/>
            </p:nvSpPr>
            <p:spPr bwMode="auto">
              <a:xfrm>
                <a:off x="4863" y="2533"/>
                <a:ext cx="122" cy="120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36" y="18"/>
                  </a:cxn>
                  <a:cxn ang="0">
                    <a:pos x="63" y="10"/>
                  </a:cxn>
                  <a:cxn ang="0">
                    <a:pos x="89" y="6"/>
                  </a:cxn>
                  <a:cxn ang="0">
                    <a:pos x="116" y="11"/>
                  </a:cxn>
                  <a:cxn ang="0">
                    <a:pos x="139" y="20"/>
                  </a:cxn>
                  <a:cxn ang="0">
                    <a:pos x="161" y="33"/>
                  </a:cxn>
                  <a:cxn ang="0">
                    <a:pos x="182" y="49"/>
                  </a:cxn>
                  <a:cxn ang="0">
                    <a:pos x="201" y="68"/>
                  </a:cxn>
                  <a:cxn ang="0">
                    <a:pos x="218" y="94"/>
                  </a:cxn>
                  <a:cxn ang="0">
                    <a:pos x="229" y="122"/>
                  </a:cxn>
                  <a:cxn ang="0">
                    <a:pos x="231" y="154"/>
                  </a:cxn>
                  <a:cxn ang="0">
                    <a:pos x="225" y="184"/>
                  </a:cxn>
                  <a:cxn ang="0">
                    <a:pos x="207" y="205"/>
                  </a:cxn>
                  <a:cxn ang="0">
                    <a:pos x="180" y="219"/>
                  </a:cxn>
                  <a:cxn ang="0">
                    <a:pos x="153" y="228"/>
                  </a:cxn>
                  <a:cxn ang="0">
                    <a:pos x="137" y="234"/>
                  </a:cxn>
                  <a:cxn ang="0">
                    <a:pos x="134" y="239"/>
                  </a:cxn>
                  <a:cxn ang="0">
                    <a:pos x="164" y="235"/>
                  </a:cxn>
                  <a:cxn ang="0">
                    <a:pos x="210" y="212"/>
                  </a:cxn>
                  <a:cxn ang="0">
                    <a:pos x="239" y="173"/>
                  </a:cxn>
                  <a:cxn ang="0">
                    <a:pos x="243" y="122"/>
                  </a:cxn>
                  <a:cxn ang="0">
                    <a:pos x="226" y="79"/>
                  </a:cxn>
                  <a:cxn ang="0">
                    <a:pos x="206" y="52"/>
                  </a:cxn>
                  <a:cxn ang="0">
                    <a:pos x="180" y="30"/>
                  </a:cxn>
                  <a:cxn ang="0">
                    <a:pos x="152" y="14"/>
                  </a:cxn>
                  <a:cxn ang="0">
                    <a:pos x="117" y="3"/>
                  </a:cxn>
                  <a:cxn ang="0">
                    <a:pos x="82" y="2"/>
                  </a:cxn>
                  <a:cxn ang="0">
                    <a:pos x="49" y="11"/>
                  </a:cxn>
                  <a:cxn ang="0">
                    <a:pos x="16" y="27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244" h="240">
                    <a:moveTo>
                      <a:pt x="0" y="36"/>
                    </a:moveTo>
                    <a:lnTo>
                      <a:pt x="12" y="29"/>
                    </a:lnTo>
                    <a:lnTo>
                      <a:pt x="24" y="23"/>
                    </a:lnTo>
                    <a:lnTo>
                      <a:pt x="36" y="18"/>
                    </a:lnTo>
                    <a:lnTo>
                      <a:pt x="50" y="13"/>
                    </a:lnTo>
                    <a:lnTo>
                      <a:pt x="63" y="10"/>
                    </a:lnTo>
                    <a:lnTo>
                      <a:pt x="76" y="7"/>
                    </a:lnTo>
                    <a:lnTo>
                      <a:pt x="89" y="6"/>
                    </a:lnTo>
                    <a:lnTo>
                      <a:pt x="103" y="7"/>
                    </a:lnTo>
                    <a:lnTo>
                      <a:pt x="116" y="11"/>
                    </a:lnTo>
                    <a:lnTo>
                      <a:pt x="127" y="14"/>
                    </a:lnTo>
                    <a:lnTo>
                      <a:pt x="139" y="20"/>
                    </a:lnTo>
                    <a:lnTo>
                      <a:pt x="150" y="26"/>
                    </a:lnTo>
                    <a:lnTo>
                      <a:pt x="161" y="33"/>
                    </a:lnTo>
                    <a:lnTo>
                      <a:pt x="171" y="41"/>
                    </a:lnTo>
                    <a:lnTo>
                      <a:pt x="182" y="49"/>
                    </a:lnTo>
                    <a:lnTo>
                      <a:pt x="191" y="57"/>
                    </a:lnTo>
                    <a:lnTo>
                      <a:pt x="201" y="68"/>
                    </a:lnTo>
                    <a:lnTo>
                      <a:pt x="211" y="80"/>
                    </a:lnTo>
                    <a:lnTo>
                      <a:pt x="218" y="94"/>
                    </a:lnTo>
                    <a:lnTo>
                      <a:pt x="224" y="108"/>
                    </a:lnTo>
                    <a:lnTo>
                      <a:pt x="229" y="122"/>
                    </a:lnTo>
                    <a:lnTo>
                      <a:pt x="231" y="137"/>
                    </a:lnTo>
                    <a:lnTo>
                      <a:pt x="231" y="154"/>
                    </a:lnTo>
                    <a:lnTo>
                      <a:pt x="230" y="169"/>
                    </a:lnTo>
                    <a:lnTo>
                      <a:pt x="225" y="184"/>
                    </a:lnTo>
                    <a:lnTo>
                      <a:pt x="217" y="196"/>
                    </a:lnTo>
                    <a:lnTo>
                      <a:pt x="207" y="205"/>
                    </a:lnTo>
                    <a:lnTo>
                      <a:pt x="194" y="213"/>
                    </a:lnTo>
                    <a:lnTo>
                      <a:pt x="180" y="219"/>
                    </a:lnTo>
                    <a:lnTo>
                      <a:pt x="167" y="224"/>
                    </a:lnTo>
                    <a:lnTo>
                      <a:pt x="153" y="228"/>
                    </a:lnTo>
                    <a:lnTo>
                      <a:pt x="139" y="232"/>
                    </a:lnTo>
                    <a:lnTo>
                      <a:pt x="137" y="234"/>
                    </a:lnTo>
                    <a:lnTo>
                      <a:pt x="134" y="237"/>
                    </a:lnTo>
                    <a:lnTo>
                      <a:pt x="134" y="239"/>
                    </a:lnTo>
                    <a:lnTo>
                      <a:pt x="137" y="240"/>
                    </a:lnTo>
                    <a:lnTo>
                      <a:pt x="164" y="235"/>
                    </a:lnTo>
                    <a:lnTo>
                      <a:pt x="190" y="226"/>
                    </a:lnTo>
                    <a:lnTo>
                      <a:pt x="210" y="212"/>
                    </a:lnTo>
                    <a:lnTo>
                      <a:pt x="228" y="194"/>
                    </a:lnTo>
                    <a:lnTo>
                      <a:pt x="239" y="173"/>
                    </a:lnTo>
                    <a:lnTo>
                      <a:pt x="244" y="149"/>
                    </a:lnTo>
                    <a:lnTo>
                      <a:pt x="243" y="122"/>
                    </a:lnTo>
                    <a:lnTo>
                      <a:pt x="234" y="94"/>
                    </a:lnTo>
                    <a:lnTo>
                      <a:pt x="226" y="79"/>
                    </a:lnTo>
                    <a:lnTo>
                      <a:pt x="217" y="65"/>
                    </a:lnTo>
                    <a:lnTo>
                      <a:pt x="206" y="52"/>
                    </a:lnTo>
                    <a:lnTo>
                      <a:pt x="194" y="41"/>
                    </a:lnTo>
                    <a:lnTo>
                      <a:pt x="180" y="30"/>
                    </a:lnTo>
                    <a:lnTo>
                      <a:pt x="167" y="21"/>
                    </a:lnTo>
                    <a:lnTo>
                      <a:pt x="152" y="14"/>
                    </a:lnTo>
                    <a:lnTo>
                      <a:pt x="135" y="7"/>
                    </a:lnTo>
                    <a:lnTo>
                      <a:pt x="117" y="3"/>
                    </a:lnTo>
                    <a:lnTo>
                      <a:pt x="100" y="0"/>
                    </a:lnTo>
                    <a:lnTo>
                      <a:pt x="82" y="2"/>
                    </a:lnTo>
                    <a:lnTo>
                      <a:pt x="65" y="5"/>
                    </a:lnTo>
                    <a:lnTo>
                      <a:pt x="49" y="11"/>
                    </a:lnTo>
                    <a:lnTo>
                      <a:pt x="32" y="19"/>
                    </a:lnTo>
                    <a:lnTo>
                      <a:pt x="16" y="27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81"/>
              <p:cNvSpPr>
                <a:spLocks/>
              </p:cNvSpPr>
              <p:nvPr/>
            </p:nvSpPr>
            <p:spPr bwMode="auto">
              <a:xfrm>
                <a:off x="4796" y="2120"/>
                <a:ext cx="1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1" y="15"/>
                  </a:cxn>
                  <a:cxn ang="0">
                    <a:pos x="16" y="18"/>
                  </a:cxn>
                  <a:cxn ang="0">
                    <a:pos x="22" y="20"/>
                  </a:cxn>
                  <a:cxn ang="0">
                    <a:pos x="28" y="20"/>
                  </a:cxn>
                  <a:cxn ang="0">
                    <a:pos x="32" y="18"/>
                  </a:cxn>
                  <a:cxn ang="0">
                    <a:pos x="33" y="18"/>
                  </a:cxn>
                  <a:cxn ang="0">
                    <a:pos x="35" y="15"/>
                  </a:cxn>
                  <a:cxn ang="0">
                    <a:pos x="36" y="14"/>
                  </a:cxn>
                  <a:cxn ang="0">
                    <a:pos x="35" y="13"/>
                  </a:cxn>
                  <a:cxn ang="0">
                    <a:pos x="31" y="11"/>
                  </a:cxn>
                  <a:cxn ang="0">
                    <a:pos x="26" y="11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4" y="8"/>
                  </a:cxn>
                  <a:cxn ang="0">
                    <a:pos x="8" y="7"/>
                  </a:cxn>
                  <a:cxn ang="0">
                    <a:pos x="5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0">
                    <a:moveTo>
                      <a:pt x="0" y="0"/>
                    </a:moveTo>
                    <a:lnTo>
                      <a:pt x="2" y="5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1" y="15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5" y="15"/>
                    </a:lnTo>
                    <a:lnTo>
                      <a:pt x="36" y="14"/>
                    </a:lnTo>
                    <a:lnTo>
                      <a:pt x="35" y="13"/>
                    </a:lnTo>
                    <a:lnTo>
                      <a:pt x="31" y="11"/>
                    </a:lnTo>
                    <a:lnTo>
                      <a:pt x="26" y="11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8"/>
                    </a:lnTo>
                    <a:lnTo>
                      <a:pt x="8" y="7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82"/>
              <p:cNvSpPr>
                <a:spLocks/>
              </p:cNvSpPr>
              <p:nvPr/>
            </p:nvSpPr>
            <p:spPr bwMode="auto">
              <a:xfrm>
                <a:off x="4920" y="2030"/>
                <a:ext cx="46" cy="60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30" y="34"/>
                  </a:cxn>
                  <a:cxn ang="0">
                    <a:pos x="37" y="26"/>
                  </a:cxn>
                  <a:cxn ang="0">
                    <a:pos x="45" y="18"/>
                  </a:cxn>
                  <a:cxn ang="0">
                    <a:pos x="55" y="12"/>
                  </a:cxn>
                  <a:cxn ang="0">
                    <a:pos x="64" y="9"/>
                  </a:cxn>
                  <a:cxn ang="0">
                    <a:pos x="72" y="9"/>
                  </a:cxn>
                  <a:cxn ang="0">
                    <a:pos x="79" y="14"/>
                  </a:cxn>
                  <a:cxn ang="0">
                    <a:pos x="83" y="24"/>
                  </a:cxn>
                  <a:cxn ang="0">
                    <a:pos x="84" y="32"/>
                  </a:cxn>
                  <a:cxn ang="0">
                    <a:pos x="83" y="41"/>
                  </a:cxn>
                  <a:cxn ang="0">
                    <a:pos x="80" y="49"/>
                  </a:cxn>
                  <a:cxn ang="0">
                    <a:pos x="76" y="59"/>
                  </a:cxn>
                  <a:cxn ang="0">
                    <a:pos x="72" y="69"/>
                  </a:cxn>
                  <a:cxn ang="0">
                    <a:pos x="65" y="80"/>
                  </a:cxn>
                  <a:cxn ang="0">
                    <a:pos x="58" y="90"/>
                  </a:cxn>
                  <a:cxn ang="0">
                    <a:pos x="50" y="99"/>
                  </a:cxn>
                  <a:cxn ang="0">
                    <a:pos x="40" y="106"/>
                  </a:cxn>
                  <a:cxn ang="0">
                    <a:pos x="29" y="112"/>
                  </a:cxn>
                  <a:cxn ang="0">
                    <a:pos x="18" y="114"/>
                  </a:cxn>
                  <a:cxn ang="0">
                    <a:pos x="5" y="114"/>
                  </a:cxn>
                  <a:cxn ang="0">
                    <a:pos x="3" y="114"/>
                  </a:cxn>
                  <a:cxn ang="0">
                    <a:pos x="2" y="115"/>
                  </a:cxn>
                  <a:cxn ang="0">
                    <a:pos x="0" y="116"/>
                  </a:cxn>
                  <a:cxn ang="0">
                    <a:pos x="2" y="116"/>
                  </a:cxn>
                  <a:cxn ang="0">
                    <a:pos x="19" y="120"/>
                  </a:cxn>
                  <a:cxn ang="0">
                    <a:pos x="34" y="117"/>
                  </a:cxn>
                  <a:cxn ang="0">
                    <a:pos x="48" y="109"/>
                  </a:cxn>
                  <a:cxn ang="0">
                    <a:pos x="60" y="98"/>
                  </a:cxn>
                  <a:cxn ang="0">
                    <a:pos x="71" y="84"/>
                  </a:cxn>
                  <a:cxn ang="0">
                    <a:pos x="80" y="68"/>
                  </a:cxn>
                  <a:cxn ang="0">
                    <a:pos x="87" y="53"/>
                  </a:cxn>
                  <a:cxn ang="0">
                    <a:pos x="91" y="38"/>
                  </a:cxn>
                  <a:cxn ang="0">
                    <a:pos x="93" y="26"/>
                  </a:cxn>
                  <a:cxn ang="0">
                    <a:pos x="89" y="12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3" y="2"/>
                  </a:cxn>
                  <a:cxn ang="0">
                    <a:pos x="56" y="6"/>
                  </a:cxn>
                  <a:cxn ang="0">
                    <a:pos x="49" y="10"/>
                  </a:cxn>
                  <a:cxn ang="0">
                    <a:pos x="43" y="15"/>
                  </a:cxn>
                  <a:cxn ang="0">
                    <a:pos x="37" y="21"/>
                  </a:cxn>
                  <a:cxn ang="0">
                    <a:pos x="33" y="27"/>
                  </a:cxn>
                  <a:cxn ang="0">
                    <a:pos x="29" y="34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</a:cxnLst>
                <a:rect l="0" t="0" r="r" b="b"/>
                <a:pathLst>
                  <a:path w="93" h="120">
                    <a:moveTo>
                      <a:pt x="26" y="41"/>
                    </a:moveTo>
                    <a:lnTo>
                      <a:pt x="30" y="34"/>
                    </a:lnTo>
                    <a:lnTo>
                      <a:pt x="37" y="26"/>
                    </a:lnTo>
                    <a:lnTo>
                      <a:pt x="45" y="18"/>
                    </a:lnTo>
                    <a:lnTo>
                      <a:pt x="55" y="12"/>
                    </a:lnTo>
                    <a:lnTo>
                      <a:pt x="64" y="9"/>
                    </a:lnTo>
                    <a:lnTo>
                      <a:pt x="72" y="9"/>
                    </a:lnTo>
                    <a:lnTo>
                      <a:pt x="79" y="14"/>
                    </a:lnTo>
                    <a:lnTo>
                      <a:pt x="83" y="24"/>
                    </a:lnTo>
                    <a:lnTo>
                      <a:pt x="84" y="32"/>
                    </a:lnTo>
                    <a:lnTo>
                      <a:pt x="83" y="41"/>
                    </a:lnTo>
                    <a:lnTo>
                      <a:pt x="80" y="49"/>
                    </a:lnTo>
                    <a:lnTo>
                      <a:pt x="76" y="59"/>
                    </a:lnTo>
                    <a:lnTo>
                      <a:pt x="72" y="69"/>
                    </a:lnTo>
                    <a:lnTo>
                      <a:pt x="65" y="80"/>
                    </a:lnTo>
                    <a:lnTo>
                      <a:pt x="58" y="90"/>
                    </a:lnTo>
                    <a:lnTo>
                      <a:pt x="50" y="99"/>
                    </a:lnTo>
                    <a:lnTo>
                      <a:pt x="40" y="106"/>
                    </a:lnTo>
                    <a:lnTo>
                      <a:pt x="29" y="112"/>
                    </a:lnTo>
                    <a:lnTo>
                      <a:pt x="18" y="114"/>
                    </a:lnTo>
                    <a:lnTo>
                      <a:pt x="5" y="114"/>
                    </a:lnTo>
                    <a:lnTo>
                      <a:pt x="3" y="114"/>
                    </a:lnTo>
                    <a:lnTo>
                      <a:pt x="2" y="115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19" y="120"/>
                    </a:lnTo>
                    <a:lnTo>
                      <a:pt x="34" y="117"/>
                    </a:lnTo>
                    <a:lnTo>
                      <a:pt x="48" y="109"/>
                    </a:lnTo>
                    <a:lnTo>
                      <a:pt x="60" y="98"/>
                    </a:lnTo>
                    <a:lnTo>
                      <a:pt x="71" y="84"/>
                    </a:lnTo>
                    <a:lnTo>
                      <a:pt x="80" y="68"/>
                    </a:lnTo>
                    <a:lnTo>
                      <a:pt x="87" y="53"/>
                    </a:lnTo>
                    <a:lnTo>
                      <a:pt x="91" y="38"/>
                    </a:lnTo>
                    <a:lnTo>
                      <a:pt x="93" y="26"/>
                    </a:lnTo>
                    <a:lnTo>
                      <a:pt x="89" y="12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3" y="2"/>
                    </a:lnTo>
                    <a:lnTo>
                      <a:pt x="56" y="6"/>
                    </a:lnTo>
                    <a:lnTo>
                      <a:pt x="49" y="10"/>
                    </a:lnTo>
                    <a:lnTo>
                      <a:pt x="43" y="15"/>
                    </a:lnTo>
                    <a:lnTo>
                      <a:pt x="37" y="21"/>
                    </a:lnTo>
                    <a:lnTo>
                      <a:pt x="33" y="27"/>
                    </a:lnTo>
                    <a:lnTo>
                      <a:pt x="29" y="34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83"/>
              <p:cNvSpPr>
                <a:spLocks/>
              </p:cNvSpPr>
              <p:nvPr/>
            </p:nvSpPr>
            <p:spPr bwMode="auto">
              <a:xfrm>
                <a:off x="4821" y="2249"/>
                <a:ext cx="67" cy="62"/>
              </a:xfrm>
              <a:custGeom>
                <a:avLst/>
                <a:gdLst/>
                <a:ahLst/>
                <a:cxnLst>
                  <a:cxn ang="0">
                    <a:pos x="1" y="74"/>
                  </a:cxn>
                  <a:cxn ang="0">
                    <a:pos x="11" y="64"/>
                  </a:cxn>
                  <a:cxn ang="0">
                    <a:pos x="20" y="51"/>
                  </a:cxn>
                  <a:cxn ang="0">
                    <a:pos x="31" y="40"/>
                  </a:cxn>
                  <a:cxn ang="0">
                    <a:pos x="44" y="28"/>
                  </a:cxn>
                  <a:cxn ang="0">
                    <a:pos x="58" y="20"/>
                  </a:cxn>
                  <a:cxn ang="0">
                    <a:pos x="72" y="14"/>
                  </a:cxn>
                  <a:cxn ang="0">
                    <a:pos x="86" y="14"/>
                  </a:cxn>
                  <a:cxn ang="0">
                    <a:pos x="99" y="21"/>
                  </a:cxn>
                  <a:cxn ang="0">
                    <a:pos x="115" y="42"/>
                  </a:cxn>
                  <a:cxn ang="0">
                    <a:pos x="120" y="68"/>
                  </a:cxn>
                  <a:cxn ang="0">
                    <a:pos x="117" y="97"/>
                  </a:cxn>
                  <a:cxn ang="0">
                    <a:pos x="110" y="122"/>
                  </a:cxn>
                  <a:cxn ang="0">
                    <a:pos x="111" y="125"/>
                  </a:cxn>
                  <a:cxn ang="0">
                    <a:pos x="113" y="126"/>
                  </a:cxn>
                  <a:cxn ang="0">
                    <a:pos x="115" y="125"/>
                  </a:cxn>
                  <a:cxn ang="0">
                    <a:pos x="118" y="122"/>
                  </a:cxn>
                  <a:cxn ang="0">
                    <a:pos x="126" y="107"/>
                  </a:cxn>
                  <a:cxn ang="0">
                    <a:pos x="132" y="91"/>
                  </a:cxn>
                  <a:cxn ang="0">
                    <a:pos x="135" y="74"/>
                  </a:cxn>
                  <a:cxn ang="0">
                    <a:pos x="135" y="57"/>
                  </a:cxn>
                  <a:cxn ang="0">
                    <a:pos x="133" y="41"/>
                  </a:cxn>
                  <a:cxn ang="0">
                    <a:pos x="126" y="26"/>
                  </a:cxn>
                  <a:cxn ang="0">
                    <a:pos x="117" y="13"/>
                  </a:cxn>
                  <a:cxn ang="0">
                    <a:pos x="102" y="4"/>
                  </a:cxn>
                  <a:cxn ang="0">
                    <a:pos x="87" y="0"/>
                  </a:cxn>
                  <a:cxn ang="0">
                    <a:pos x="72" y="4"/>
                  </a:cxn>
                  <a:cxn ang="0">
                    <a:pos x="57" y="12"/>
                  </a:cxn>
                  <a:cxn ang="0">
                    <a:pos x="43" y="22"/>
                  </a:cxn>
                  <a:cxn ang="0">
                    <a:pos x="30" y="35"/>
                  </a:cxn>
                  <a:cxn ang="0">
                    <a:pos x="19" y="49"/>
                  </a:cxn>
                  <a:cxn ang="0">
                    <a:pos x="8" y="61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</a:cxnLst>
                <a:rect l="0" t="0" r="r" b="b"/>
                <a:pathLst>
                  <a:path w="135" h="126">
                    <a:moveTo>
                      <a:pt x="1" y="74"/>
                    </a:moveTo>
                    <a:lnTo>
                      <a:pt x="11" y="64"/>
                    </a:lnTo>
                    <a:lnTo>
                      <a:pt x="20" y="51"/>
                    </a:lnTo>
                    <a:lnTo>
                      <a:pt x="31" y="40"/>
                    </a:lnTo>
                    <a:lnTo>
                      <a:pt x="44" y="28"/>
                    </a:lnTo>
                    <a:lnTo>
                      <a:pt x="58" y="20"/>
                    </a:lnTo>
                    <a:lnTo>
                      <a:pt x="72" y="14"/>
                    </a:lnTo>
                    <a:lnTo>
                      <a:pt x="86" y="14"/>
                    </a:lnTo>
                    <a:lnTo>
                      <a:pt x="99" y="21"/>
                    </a:lnTo>
                    <a:lnTo>
                      <a:pt x="115" y="42"/>
                    </a:lnTo>
                    <a:lnTo>
                      <a:pt x="120" y="68"/>
                    </a:lnTo>
                    <a:lnTo>
                      <a:pt x="117" y="97"/>
                    </a:lnTo>
                    <a:lnTo>
                      <a:pt x="110" y="122"/>
                    </a:lnTo>
                    <a:lnTo>
                      <a:pt x="111" y="125"/>
                    </a:lnTo>
                    <a:lnTo>
                      <a:pt x="113" y="126"/>
                    </a:lnTo>
                    <a:lnTo>
                      <a:pt x="115" y="125"/>
                    </a:lnTo>
                    <a:lnTo>
                      <a:pt x="118" y="122"/>
                    </a:lnTo>
                    <a:lnTo>
                      <a:pt x="126" y="107"/>
                    </a:lnTo>
                    <a:lnTo>
                      <a:pt x="132" y="91"/>
                    </a:lnTo>
                    <a:lnTo>
                      <a:pt x="135" y="74"/>
                    </a:lnTo>
                    <a:lnTo>
                      <a:pt x="135" y="57"/>
                    </a:lnTo>
                    <a:lnTo>
                      <a:pt x="133" y="41"/>
                    </a:lnTo>
                    <a:lnTo>
                      <a:pt x="126" y="26"/>
                    </a:lnTo>
                    <a:lnTo>
                      <a:pt x="117" y="13"/>
                    </a:lnTo>
                    <a:lnTo>
                      <a:pt x="102" y="4"/>
                    </a:lnTo>
                    <a:lnTo>
                      <a:pt x="87" y="0"/>
                    </a:lnTo>
                    <a:lnTo>
                      <a:pt x="72" y="4"/>
                    </a:lnTo>
                    <a:lnTo>
                      <a:pt x="57" y="12"/>
                    </a:lnTo>
                    <a:lnTo>
                      <a:pt x="43" y="22"/>
                    </a:lnTo>
                    <a:lnTo>
                      <a:pt x="30" y="35"/>
                    </a:lnTo>
                    <a:lnTo>
                      <a:pt x="19" y="49"/>
                    </a:lnTo>
                    <a:lnTo>
                      <a:pt x="8" y="61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84"/>
              <p:cNvSpPr>
                <a:spLocks/>
              </p:cNvSpPr>
              <p:nvPr/>
            </p:nvSpPr>
            <p:spPr bwMode="auto">
              <a:xfrm>
                <a:off x="4682" y="2558"/>
                <a:ext cx="187" cy="86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353" y="9"/>
                  </a:cxn>
                  <a:cxn ang="0">
                    <a:pos x="334" y="18"/>
                  </a:cxn>
                  <a:cxn ang="0">
                    <a:pos x="314" y="30"/>
                  </a:cxn>
                  <a:cxn ang="0">
                    <a:pos x="296" y="41"/>
                  </a:cxn>
                  <a:cxn ang="0">
                    <a:pos x="277" y="53"/>
                  </a:cxn>
                  <a:cxn ang="0">
                    <a:pos x="259" y="66"/>
                  </a:cxn>
                  <a:cxn ang="0">
                    <a:pos x="239" y="77"/>
                  </a:cxn>
                  <a:cxn ang="0">
                    <a:pos x="221" y="89"/>
                  </a:cxn>
                  <a:cxn ang="0">
                    <a:pos x="208" y="96"/>
                  </a:cxn>
                  <a:cxn ang="0">
                    <a:pos x="196" y="102"/>
                  </a:cxn>
                  <a:cxn ang="0">
                    <a:pos x="183" y="109"/>
                  </a:cxn>
                  <a:cxn ang="0">
                    <a:pos x="169" y="115"/>
                  </a:cxn>
                  <a:cxn ang="0">
                    <a:pos x="156" y="121"/>
                  </a:cxn>
                  <a:cxn ang="0">
                    <a:pos x="143" y="127"/>
                  </a:cxn>
                  <a:cxn ang="0">
                    <a:pos x="129" y="132"/>
                  </a:cxn>
                  <a:cxn ang="0">
                    <a:pos x="116" y="137"/>
                  </a:cxn>
                  <a:cxn ang="0">
                    <a:pos x="102" y="142"/>
                  </a:cxn>
                  <a:cxn ang="0">
                    <a:pos x="88" y="146"/>
                  </a:cxn>
                  <a:cxn ang="0">
                    <a:pos x="73" y="151"/>
                  </a:cxn>
                  <a:cxn ang="0">
                    <a:pos x="60" y="154"/>
                  </a:cxn>
                  <a:cxn ang="0">
                    <a:pos x="46" y="158"/>
                  </a:cxn>
                  <a:cxn ang="0">
                    <a:pos x="32" y="161"/>
                  </a:cxn>
                  <a:cxn ang="0">
                    <a:pos x="17" y="165"/>
                  </a:cxn>
                  <a:cxn ang="0">
                    <a:pos x="3" y="168"/>
                  </a:cxn>
                  <a:cxn ang="0">
                    <a:pos x="1" y="169"/>
                  </a:cxn>
                  <a:cxn ang="0">
                    <a:pos x="0" y="170"/>
                  </a:cxn>
                  <a:cxn ang="0">
                    <a:pos x="0" y="173"/>
                  </a:cxn>
                  <a:cxn ang="0">
                    <a:pos x="1" y="173"/>
                  </a:cxn>
                  <a:cxn ang="0">
                    <a:pos x="14" y="172"/>
                  </a:cxn>
                  <a:cxn ang="0">
                    <a:pos x="26" y="169"/>
                  </a:cxn>
                  <a:cxn ang="0">
                    <a:pos x="38" y="168"/>
                  </a:cxn>
                  <a:cxn ang="0">
                    <a:pos x="50" y="166"/>
                  </a:cxn>
                  <a:cxn ang="0">
                    <a:pos x="63" y="163"/>
                  </a:cxn>
                  <a:cxn ang="0">
                    <a:pos x="75" y="161"/>
                  </a:cxn>
                  <a:cxn ang="0">
                    <a:pos x="87" y="158"/>
                  </a:cxn>
                  <a:cxn ang="0">
                    <a:pos x="99" y="154"/>
                  </a:cxn>
                  <a:cxn ang="0">
                    <a:pos x="111" y="151"/>
                  </a:cxn>
                  <a:cxn ang="0">
                    <a:pos x="123" y="147"/>
                  </a:cxn>
                  <a:cxn ang="0">
                    <a:pos x="135" y="143"/>
                  </a:cxn>
                  <a:cxn ang="0">
                    <a:pos x="146" y="138"/>
                  </a:cxn>
                  <a:cxn ang="0">
                    <a:pos x="158" y="134"/>
                  </a:cxn>
                  <a:cxn ang="0">
                    <a:pos x="169" y="129"/>
                  </a:cxn>
                  <a:cxn ang="0">
                    <a:pos x="181" y="123"/>
                  </a:cxn>
                  <a:cxn ang="0">
                    <a:pos x="192" y="117"/>
                  </a:cxn>
                  <a:cxn ang="0">
                    <a:pos x="215" y="104"/>
                  </a:cxn>
                  <a:cxn ang="0">
                    <a:pos x="238" y="89"/>
                  </a:cxn>
                  <a:cxn ang="0">
                    <a:pos x="260" y="72"/>
                  </a:cxn>
                  <a:cxn ang="0">
                    <a:pos x="282" y="56"/>
                  </a:cxn>
                  <a:cxn ang="0">
                    <a:pos x="304" y="40"/>
                  </a:cxn>
                  <a:cxn ang="0">
                    <a:pos x="327" y="25"/>
                  </a:cxn>
                  <a:cxn ang="0">
                    <a:pos x="350" y="11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</a:cxnLst>
                <a:rect l="0" t="0" r="r" b="b"/>
                <a:pathLst>
                  <a:path w="374" h="173">
                    <a:moveTo>
                      <a:pt x="374" y="0"/>
                    </a:moveTo>
                    <a:lnTo>
                      <a:pt x="353" y="9"/>
                    </a:lnTo>
                    <a:lnTo>
                      <a:pt x="334" y="18"/>
                    </a:lnTo>
                    <a:lnTo>
                      <a:pt x="314" y="30"/>
                    </a:lnTo>
                    <a:lnTo>
                      <a:pt x="296" y="41"/>
                    </a:lnTo>
                    <a:lnTo>
                      <a:pt x="277" y="53"/>
                    </a:lnTo>
                    <a:lnTo>
                      <a:pt x="259" y="66"/>
                    </a:lnTo>
                    <a:lnTo>
                      <a:pt x="239" y="77"/>
                    </a:lnTo>
                    <a:lnTo>
                      <a:pt x="221" y="89"/>
                    </a:lnTo>
                    <a:lnTo>
                      <a:pt x="208" y="96"/>
                    </a:lnTo>
                    <a:lnTo>
                      <a:pt x="196" y="102"/>
                    </a:lnTo>
                    <a:lnTo>
                      <a:pt x="183" y="109"/>
                    </a:lnTo>
                    <a:lnTo>
                      <a:pt x="169" y="115"/>
                    </a:lnTo>
                    <a:lnTo>
                      <a:pt x="156" y="121"/>
                    </a:lnTo>
                    <a:lnTo>
                      <a:pt x="143" y="127"/>
                    </a:lnTo>
                    <a:lnTo>
                      <a:pt x="129" y="132"/>
                    </a:lnTo>
                    <a:lnTo>
                      <a:pt x="116" y="137"/>
                    </a:lnTo>
                    <a:lnTo>
                      <a:pt x="102" y="142"/>
                    </a:lnTo>
                    <a:lnTo>
                      <a:pt x="88" y="146"/>
                    </a:lnTo>
                    <a:lnTo>
                      <a:pt x="73" y="151"/>
                    </a:lnTo>
                    <a:lnTo>
                      <a:pt x="60" y="154"/>
                    </a:lnTo>
                    <a:lnTo>
                      <a:pt x="46" y="158"/>
                    </a:lnTo>
                    <a:lnTo>
                      <a:pt x="32" y="161"/>
                    </a:lnTo>
                    <a:lnTo>
                      <a:pt x="17" y="165"/>
                    </a:lnTo>
                    <a:lnTo>
                      <a:pt x="3" y="168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14" y="172"/>
                    </a:lnTo>
                    <a:lnTo>
                      <a:pt x="26" y="169"/>
                    </a:lnTo>
                    <a:lnTo>
                      <a:pt x="38" y="168"/>
                    </a:lnTo>
                    <a:lnTo>
                      <a:pt x="50" y="166"/>
                    </a:lnTo>
                    <a:lnTo>
                      <a:pt x="63" y="163"/>
                    </a:lnTo>
                    <a:lnTo>
                      <a:pt x="75" y="161"/>
                    </a:lnTo>
                    <a:lnTo>
                      <a:pt x="87" y="158"/>
                    </a:lnTo>
                    <a:lnTo>
                      <a:pt x="99" y="154"/>
                    </a:lnTo>
                    <a:lnTo>
                      <a:pt x="111" y="151"/>
                    </a:lnTo>
                    <a:lnTo>
                      <a:pt x="123" y="147"/>
                    </a:lnTo>
                    <a:lnTo>
                      <a:pt x="135" y="143"/>
                    </a:lnTo>
                    <a:lnTo>
                      <a:pt x="146" y="138"/>
                    </a:lnTo>
                    <a:lnTo>
                      <a:pt x="158" y="134"/>
                    </a:lnTo>
                    <a:lnTo>
                      <a:pt x="169" y="129"/>
                    </a:lnTo>
                    <a:lnTo>
                      <a:pt x="181" y="123"/>
                    </a:lnTo>
                    <a:lnTo>
                      <a:pt x="192" y="117"/>
                    </a:lnTo>
                    <a:lnTo>
                      <a:pt x="215" y="104"/>
                    </a:lnTo>
                    <a:lnTo>
                      <a:pt x="238" y="89"/>
                    </a:lnTo>
                    <a:lnTo>
                      <a:pt x="260" y="72"/>
                    </a:lnTo>
                    <a:lnTo>
                      <a:pt x="282" y="56"/>
                    </a:lnTo>
                    <a:lnTo>
                      <a:pt x="304" y="40"/>
                    </a:lnTo>
                    <a:lnTo>
                      <a:pt x="327" y="25"/>
                    </a:lnTo>
                    <a:lnTo>
                      <a:pt x="350" y="11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85"/>
              <p:cNvSpPr>
                <a:spLocks/>
              </p:cNvSpPr>
              <p:nvPr/>
            </p:nvSpPr>
            <p:spPr bwMode="auto">
              <a:xfrm>
                <a:off x="4689" y="2641"/>
                <a:ext cx="242" cy="45"/>
              </a:xfrm>
              <a:custGeom>
                <a:avLst/>
                <a:gdLst/>
                <a:ahLst/>
                <a:cxnLst>
                  <a:cxn ang="0">
                    <a:pos x="19" y="85"/>
                  </a:cxn>
                  <a:cxn ang="0">
                    <a:pos x="57" y="89"/>
                  </a:cxn>
                  <a:cxn ang="0">
                    <a:pos x="96" y="90"/>
                  </a:cxn>
                  <a:cxn ang="0">
                    <a:pos x="134" y="90"/>
                  </a:cxn>
                  <a:cxn ang="0">
                    <a:pos x="173" y="89"/>
                  </a:cxn>
                  <a:cxn ang="0">
                    <a:pos x="211" y="85"/>
                  </a:cxn>
                  <a:cxn ang="0">
                    <a:pos x="249" y="81"/>
                  </a:cxn>
                  <a:cxn ang="0">
                    <a:pos x="287" y="74"/>
                  </a:cxn>
                  <a:cxn ang="0">
                    <a:pos x="327" y="66"/>
                  </a:cxn>
                  <a:cxn ang="0">
                    <a:pos x="372" y="55"/>
                  </a:cxn>
                  <a:cxn ang="0">
                    <a:pos x="415" y="41"/>
                  </a:cxn>
                  <a:cxn ang="0">
                    <a:pos x="457" y="25"/>
                  </a:cxn>
                  <a:cxn ang="0">
                    <a:pos x="480" y="13"/>
                  </a:cxn>
                  <a:cxn ang="0">
                    <a:pos x="483" y="2"/>
                  </a:cxn>
                  <a:cxn ang="0">
                    <a:pos x="473" y="0"/>
                  </a:cxn>
                  <a:cxn ang="0">
                    <a:pos x="458" y="3"/>
                  </a:cxn>
                  <a:cxn ang="0">
                    <a:pos x="444" y="9"/>
                  </a:cxn>
                  <a:cxn ang="0">
                    <a:pos x="430" y="15"/>
                  </a:cxn>
                  <a:cxn ang="0">
                    <a:pos x="410" y="22"/>
                  </a:cxn>
                  <a:cxn ang="0">
                    <a:pos x="383" y="32"/>
                  </a:cxn>
                  <a:cxn ang="0">
                    <a:pos x="358" y="41"/>
                  </a:cxn>
                  <a:cxn ang="0">
                    <a:pos x="331" y="51"/>
                  </a:cxn>
                  <a:cxn ang="0">
                    <a:pos x="298" y="60"/>
                  </a:cxn>
                  <a:cxn ang="0">
                    <a:pos x="259" y="69"/>
                  </a:cxn>
                  <a:cxn ang="0">
                    <a:pos x="220" y="77"/>
                  </a:cxn>
                  <a:cxn ang="0">
                    <a:pos x="181" y="83"/>
                  </a:cxn>
                  <a:cxn ang="0">
                    <a:pos x="140" y="86"/>
                  </a:cxn>
                  <a:cxn ang="0">
                    <a:pos x="100" y="89"/>
                  </a:cxn>
                  <a:cxn ang="0">
                    <a:pos x="61" y="87"/>
                  </a:cxn>
                  <a:cxn ang="0">
                    <a:pos x="20" y="84"/>
                  </a:cxn>
                  <a:cxn ang="0">
                    <a:pos x="0" y="82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483" h="90">
                    <a:moveTo>
                      <a:pt x="0" y="83"/>
                    </a:moveTo>
                    <a:lnTo>
                      <a:pt x="19" y="85"/>
                    </a:lnTo>
                    <a:lnTo>
                      <a:pt x="39" y="86"/>
                    </a:lnTo>
                    <a:lnTo>
                      <a:pt x="57" y="89"/>
                    </a:lnTo>
                    <a:lnTo>
                      <a:pt x="77" y="90"/>
                    </a:lnTo>
                    <a:lnTo>
                      <a:pt x="96" y="90"/>
                    </a:lnTo>
                    <a:lnTo>
                      <a:pt x="116" y="90"/>
                    </a:lnTo>
                    <a:lnTo>
                      <a:pt x="134" y="90"/>
                    </a:lnTo>
                    <a:lnTo>
                      <a:pt x="154" y="90"/>
                    </a:lnTo>
                    <a:lnTo>
                      <a:pt x="173" y="89"/>
                    </a:lnTo>
                    <a:lnTo>
                      <a:pt x="192" y="87"/>
                    </a:lnTo>
                    <a:lnTo>
                      <a:pt x="211" y="85"/>
                    </a:lnTo>
                    <a:lnTo>
                      <a:pt x="230" y="83"/>
                    </a:lnTo>
                    <a:lnTo>
                      <a:pt x="249" y="81"/>
                    </a:lnTo>
                    <a:lnTo>
                      <a:pt x="268" y="77"/>
                    </a:lnTo>
                    <a:lnTo>
                      <a:pt x="287" y="74"/>
                    </a:lnTo>
                    <a:lnTo>
                      <a:pt x="306" y="70"/>
                    </a:lnTo>
                    <a:lnTo>
                      <a:pt x="327" y="66"/>
                    </a:lnTo>
                    <a:lnTo>
                      <a:pt x="349" y="60"/>
                    </a:lnTo>
                    <a:lnTo>
                      <a:pt x="372" y="55"/>
                    </a:lnTo>
                    <a:lnTo>
                      <a:pt x="394" y="48"/>
                    </a:lnTo>
                    <a:lnTo>
                      <a:pt x="415" y="41"/>
                    </a:lnTo>
                    <a:lnTo>
                      <a:pt x="436" y="33"/>
                    </a:lnTo>
                    <a:lnTo>
                      <a:pt x="457" y="25"/>
                    </a:lnTo>
                    <a:lnTo>
                      <a:pt x="477" y="15"/>
                    </a:lnTo>
                    <a:lnTo>
                      <a:pt x="480" y="13"/>
                    </a:lnTo>
                    <a:lnTo>
                      <a:pt x="482" y="7"/>
                    </a:lnTo>
                    <a:lnTo>
                      <a:pt x="483" y="2"/>
                    </a:lnTo>
                    <a:lnTo>
                      <a:pt x="480" y="0"/>
                    </a:lnTo>
                    <a:lnTo>
                      <a:pt x="473" y="0"/>
                    </a:lnTo>
                    <a:lnTo>
                      <a:pt x="465" y="2"/>
                    </a:lnTo>
                    <a:lnTo>
                      <a:pt x="458" y="3"/>
                    </a:lnTo>
                    <a:lnTo>
                      <a:pt x="451" y="7"/>
                    </a:lnTo>
                    <a:lnTo>
                      <a:pt x="444" y="9"/>
                    </a:lnTo>
                    <a:lnTo>
                      <a:pt x="437" y="13"/>
                    </a:lnTo>
                    <a:lnTo>
                      <a:pt x="430" y="15"/>
                    </a:lnTo>
                    <a:lnTo>
                      <a:pt x="424" y="17"/>
                    </a:lnTo>
                    <a:lnTo>
                      <a:pt x="410" y="22"/>
                    </a:lnTo>
                    <a:lnTo>
                      <a:pt x="397" y="28"/>
                    </a:lnTo>
                    <a:lnTo>
                      <a:pt x="383" y="32"/>
                    </a:lnTo>
                    <a:lnTo>
                      <a:pt x="371" y="37"/>
                    </a:lnTo>
                    <a:lnTo>
                      <a:pt x="358" y="41"/>
                    </a:lnTo>
                    <a:lnTo>
                      <a:pt x="344" y="46"/>
                    </a:lnTo>
                    <a:lnTo>
                      <a:pt x="331" y="51"/>
                    </a:lnTo>
                    <a:lnTo>
                      <a:pt x="318" y="54"/>
                    </a:lnTo>
                    <a:lnTo>
                      <a:pt x="298" y="60"/>
                    </a:lnTo>
                    <a:lnTo>
                      <a:pt x="278" y="64"/>
                    </a:lnTo>
                    <a:lnTo>
                      <a:pt x="259" y="69"/>
                    </a:lnTo>
                    <a:lnTo>
                      <a:pt x="239" y="74"/>
                    </a:lnTo>
                    <a:lnTo>
                      <a:pt x="220" y="77"/>
                    </a:lnTo>
                    <a:lnTo>
                      <a:pt x="200" y="81"/>
                    </a:lnTo>
                    <a:lnTo>
                      <a:pt x="181" y="83"/>
                    </a:lnTo>
                    <a:lnTo>
                      <a:pt x="160" y="85"/>
                    </a:lnTo>
                    <a:lnTo>
                      <a:pt x="140" y="86"/>
                    </a:lnTo>
                    <a:lnTo>
                      <a:pt x="121" y="87"/>
                    </a:lnTo>
                    <a:lnTo>
                      <a:pt x="100" y="89"/>
                    </a:lnTo>
                    <a:lnTo>
                      <a:pt x="80" y="89"/>
                    </a:lnTo>
                    <a:lnTo>
                      <a:pt x="61" y="87"/>
                    </a:lnTo>
                    <a:lnTo>
                      <a:pt x="40" y="86"/>
                    </a:lnTo>
                    <a:lnTo>
                      <a:pt x="20" y="84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86"/>
              <p:cNvSpPr>
                <a:spLocks/>
              </p:cNvSpPr>
              <p:nvPr/>
            </p:nvSpPr>
            <p:spPr bwMode="auto">
              <a:xfrm>
                <a:off x="4539" y="2481"/>
                <a:ext cx="132" cy="155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87"/>
              <p:cNvSpPr>
                <a:spLocks/>
              </p:cNvSpPr>
              <p:nvPr/>
            </p:nvSpPr>
            <p:spPr bwMode="auto">
              <a:xfrm>
                <a:off x="4540" y="2485"/>
                <a:ext cx="9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88"/>
              <p:cNvSpPr>
                <a:spLocks/>
              </p:cNvSpPr>
              <p:nvPr/>
            </p:nvSpPr>
            <p:spPr bwMode="auto">
              <a:xfrm>
                <a:off x="4503" y="2523"/>
                <a:ext cx="129" cy="29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89"/>
              <p:cNvSpPr>
                <a:spLocks/>
              </p:cNvSpPr>
              <p:nvPr/>
            </p:nvSpPr>
            <p:spPr bwMode="auto">
              <a:xfrm>
                <a:off x="4509" y="2542"/>
                <a:ext cx="112" cy="23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90"/>
              <p:cNvSpPr>
                <a:spLocks/>
              </p:cNvSpPr>
              <p:nvPr/>
            </p:nvSpPr>
            <p:spPr bwMode="auto">
              <a:xfrm>
                <a:off x="4531" y="2584"/>
                <a:ext cx="79" cy="2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91"/>
              <p:cNvSpPr>
                <a:spLocks/>
              </p:cNvSpPr>
              <p:nvPr/>
            </p:nvSpPr>
            <p:spPr bwMode="auto">
              <a:xfrm>
                <a:off x="4532" y="2603"/>
                <a:ext cx="134" cy="78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92"/>
              <p:cNvSpPr>
                <a:spLocks/>
              </p:cNvSpPr>
              <p:nvPr/>
            </p:nvSpPr>
            <p:spPr bwMode="auto">
              <a:xfrm>
                <a:off x="4506" y="2564"/>
                <a:ext cx="103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93"/>
              <p:cNvSpPr>
                <a:spLocks/>
              </p:cNvSpPr>
              <p:nvPr/>
            </p:nvSpPr>
            <p:spPr bwMode="auto">
              <a:xfrm>
                <a:off x="4817" y="2337"/>
                <a:ext cx="13" cy="1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7" y="5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1" y="24"/>
                  </a:cxn>
                  <a:cxn ang="0">
                    <a:pos x="6" y="31"/>
                  </a:cxn>
                  <a:cxn ang="0">
                    <a:pos x="13" y="33"/>
                  </a:cxn>
                  <a:cxn ang="0">
                    <a:pos x="20" y="32"/>
                  </a:cxn>
                  <a:cxn ang="0">
                    <a:pos x="26" y="27"/>
                  </a:cxn>
                  <a:cxn ang="0">
                    <a:pos x="27" y="25"/>
                  </a:cxn>
                  <a:cxn ang="0">
                    <a:pos x="27" y="23"/>
                  </a:cxn>
                  <a:cxn ang="0">
                    <a:pos x="24" y="22"/>
                  </a:cxn>
                  <a:cxn ang="0">
                    <a:pos x="22" y="23"/>
                  </a:cxn>
                  <a:cxn ang="0">
                    <a:pos x="19" y="23"/>
                  </a:cxn>
                  <a:cxn ang="0">
                    <a:pos x="14" y="24"/>
                  </a:cxn>
                  <a:cxn ang="0">
                    <a:pos x="9" y="23"/>
                  </a:cxn>
                  <a:cxn ang="0">
                    <a:pos x="7" y="20"/>
                  </a:cxn>
                  <a:cxn ang="0">
                    <a:pos x="6" y="18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7" y="9"/>
                  </a:cxn>
                  <a:cxn ang="0">
                    <a:pos x="8" y="7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14" y="2"/>
                    </a:lnTo>
                    <a:lnTo>
                      <a:pt x="11" y="3"/>
                    </a:lnTo>
                    <a:lnTo>
                      <a:pt x="7" y="5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6" y="31"/>
                    </a:lnTo>
                    <a:lnTo>
                      <a:pt x="13" y="33"/>
                    </a:lnTo>
                    <a:lnTo>
                      <a:pt x="20" y="32"/>
                    </a:lnTo>
                    <a:lnTo>
                      <a:pt x="26" y="27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4" y="22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4" y="24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94"/>
              <p:cNvSpPr>
                <a:spLocks/>
              </p:cNvSpPr>
              <p:nvPr/>
            </p:nvSpPr>
            <p:spPr bwMode="auto">
              <a:xfrm>
                <a:off x="4808" y="2439"/>
                <a:ext cx="15" cy="16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28" y="3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29"/>
                  </a:cxn>
                  <a:cxn ang="0">
                    <a:pos x="10" y="33"/>
                  </a:cxn>
                  <a:cxn ang="0">
                    <a:pos x="16" y="33"/>
                  </a:cxn>
                  <a:cxn ang="0">
                    <a:pos x="23" y="30"/>
                  </a:cxn>
                  <a:cxn ang="0">
                    <a:pos x="28" y="26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9" y="15"/>
                  </a:cxn>
                  <a:cxn ang="0">
                    <a:pos x="26" y="14"/>
                  </a:cxn>
                  <a:cxn ang="0">
                    <a:pos x="25" y="15"/>
                  </a:cxn>
                  <a:cxn ang="0">
                    <a:pos x="22" y="18"/>
                  </a:cxn>
                  <a:cxn ang="0">
                    <a:pos x="20" y="19"/>
                  </a:cxn>
                  <a:cxn ang="0">
                    <a:pos x="17" y="20"/>
                  </a:cxn>
                  <a:cxn ang="0">
                    <a:pos x="14" y="21"/>
                  </a:cxn>
                  <a:cxn ang="0">
                    <a:pos x="10" y="20"/>
                  </a:cxn>
                  <a:cxn ang="0">
                    <a:pos x="7" y="18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10" y="5"/>
                  </a:cxn>
                  <a:cxn ang="0">
                    <a:pos x="14" y="4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4" y="2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</a:cxnLst>
                <a:rect l="0" t="0" r="r" b="b"/>
                <a:pathLst>
                  <a:path w="30" h="33">
                    <a:moveTo>
                      <a:pt x="30" y="3"/>
                    </a:moveTo>
                    <a:lnTo>
                      <a:pt x="28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10" y="33"/>
                    </a:lnTo>
                    <a:lnTo>
                      <a:pt x="16" y="33"/>
                    </a:lnTo>
                    <a:lnTo>
                      <a:pt x="23" y="30"/>
                    </a:lnTo>
                    <a:lnTo>
                      <a:pt x="28" y="26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7" y="20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7" y="18"/>
                    </a:lnTo>
                    <a:lnTo>
                      <a:pt x="6" y="14"/>
                    </a:lnTo>
                    <a:lnTo>
                      <a:pt x="7" y="11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95"/>
              <p:cNvSpPr>
                <a:spLocks/>
              </p:cNvSpPr>
              <p:nvPr/>
            </p:nvSpPr>
            <p:spPr bwMode="auto">
              <a:xfrm>
                <a:off x="4833" y="2512"/>
                <a:ext cx="14" cy="1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4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3" y="25"/>
                  </a:cxn>
                  <a:cxn ang="0">
                    <a:pos x="6" y="27"/>
                  </a:cxn>
                  <a:cxn ang="0">
                    <a:pos x="11" y="27"/>
                  </a:cxn>
                  <a:cxn ang="0">
                    <a:pos x="16" y="27"/>
                  </a:cxn>
                  <a:cxn ang="0">
                    <a:pos x="19" y="26"/>
                  </a:cxn>
                  <a:cxn ang="0">
                    <a:pos x="24" y="24"/>
                  </a:cxn>
                  <a:cxn ang="0">
                    <a:pos x="26" y="20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7" y="14"/>
                  </a:cxn>
                  <a:cxn ang="0">
                    <a:pos x="25" y="14"/>
                  </a:cxn>
                  <a:cxn ang="0">
                    <a:pos x="24" y="14"/>
                  </a:cxn>
                  <a:cxn ang="0">
                    <a:pos x="21" y="15"/>
                  </a:cxn>
                  <a:cxn ang="0">
                    <a:pos x="19" y="17"/>
                  </a:cxn>
                  <a:cxn ang="0">
                    <a:pos x="17" y="18"/>
                  </a:cxn>
                  <a:cxn ang="0">
                    <a:pos x="14" y="19"/>
                  </a:cxn>
                  <a:cxn ang="0">
                    <a:pos x="12" y="20"/>
                  </a:cxn>
                  <a:cxn ang="0">
                    <a:pos x="10" y="19"/>
                  </a:cxn>
                  <a:cxn ang="0">
                    <a:pos x="6" y="18"/>
                  </a:cxn>
                  <a:cxn ang="0">
                    <a:pos x="5" y="16"/>
                  </a:cxn>
                  <a:cxn ang="0">
                    <a:pos x="5" y="12"/>
                  </a:cxn>
                  <a:cxn ang="0">
                    <a:pos x="6" y="8"/>
                  </a:cxn>
                  <a:cxn ang="0">
                    <a:pos x="9" y="3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8" h="27">
                    <a:moveTo>
                      <a:pt x="10" y="0"/>
                    </a:moveTo>
                    <a:lnTo>
                      <a:pt x="5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3" y="25"/>
                    </a:lnTo>
                    <a:lnTo>
                      <a:pt x="6" y="27"/>
                    </a:lnTo>
                    <a:lnTo>
                      <a:pt x="11" y="27"/>
                    </a:lnTo>
                    <a:lnTo>
                      <a:pt x="16" y="27"/>
                    </a:lnTo>
                    <a:lnTo>
                      <a:pt x="19" y="26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0"/>
                    </a:lnTo>
                    <a:lnTo>
                      <a:pt x="10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6" y="8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96"/>
              <p:cNvSpPr>
                <a:spLocks/>
              </p:cNvSpPr>
              <p:nvPr/>
            </p:nvSpPr>
            <p:spPr bwMode="auto">
              <a:xfrm>
                <a:off x="4611" y="2473"/>
                <a:ext cx="3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97"/>
              <p:cNvSpPr>
                <a:spLocks/>
              </p:cNvSpPr>
              <p:nvPr/>
            </p:nvSpPr>
            <p:spPr bwMode="auto">
              <a:xfrm>
                <a:off x="4637" y="2213"/>
                <a:ext cx="75" cy="187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3" y="9"/>
                  </a:cxn>
                  <a:cxn ang="0">
                    <a:pos x="71" y="18"/>
                  </a:cxn>
                  <a:cxn ang="0">
                    <a:pos x="68" y="26"/>
                  </a:cxn>
                  <a:cxn ang="0">
                    <a:pos x="64" y="34"/>
                  </a:cxn>
                  <a:cxn ang="0">
                    <a:pos x="59" y="42"/>
                  </a:cxn>
                  <a:cxn ang="0">
                    <a:pos x="54" y="50"/>
                  </a:cxn>
                  <a:cxn ang="0">
                    <a:pos x="49" y="57"/>
                  </a:cxn>
                  <a:cxn ang="0">
                    <a:pos x="44" y="65"/>
                  </a:cxn>
                  <a:cxn ang="0">
                    <a:pos x="39" y="72"/>
                  </a:cxn>
                  <a:cxn ang="0">
                    <a:pos x="34" y="79"/>
                  </a:cxn>
                  <a:cxn ang="0">
                    <a:pos x="27" y="85"/>
                  </a:cxn>
                  <a:cxn ang="0">
                    <a:pos x="22" y="91"/>
                  </a:cxn>
                  <a:cxn ang="0">
                    <a:pos x="11" y="110"/>
                  </a:cxn>
                  <a:cxn ang="0">
                    <a:pos x="2" y="132"/>
                  </a:cxn>
                  <a:cxn ang="0">
                    <a:pos x="0" y="187"/>
                  </a:cxn>
                  <a:cxn ang="0">
                    <a:pos x="7" y="162"/>
                  </a:cxn>
                  <a:cxn ang="0">
                    <a:pos x="11" y="129"/>
                  </a:cxn>
                  <a:cxn ang="0">
                    <a:pos x="22" y="96"/>
                  </a:cxn>
                  <a:cxn ang="0">
                    <a:pos x="26" y="93"/>
                  </a:cxn>
                  <a:cxn ang="0">
                    <a:pos x="30" y="89"/>
                  </a:cxn>
                  <a:cxn ang="0">
                    <a:pos x="32" y="87"/>
                  </a:cxn>
                  <a:cxn ang="0">
                    <a:pos x="35" y="84"/>
                  </a:cxn>
                  <a:cxn ang="0">
                    <a:pos x="38" y="80"/>
                  </a:cxn>
                  <a:cxn ang="0">
                    <a:pos x="41" y="76"/>
                  </a:cxn>
                  <a:cxn ang="0">
                    <a:pos x="43" y="73"/>
                  </a:cxn>
                  <a:cxn ang="0">
                    <a:pos x="45" y="69"/>
                  </a:cxn>
                  <a:cxn ang="0">
                    <a:pos x="47" y="65"/>
                  </a:cxn>
                  <a:cxn ang="0">
                    <a:pos x="50" y="62"/>
                  </a:cxn>
                  <a:cxn ang="0">
                    <a:pos x="54" y="54"/>
                  </a:cxn>
                  <a:cxn ang="0">
                    <a:pos x="59" y="47"/>
                  </a:cxn>
                  <a:cxn ang="0">
                    <a:pos x="63" y="39"/>
                  </a:cxn>
                  <a:cxn ang="0">
                    <a:pos x="67" y="32"/>
                  </a:cxn>
                  <a:cxn ang="0">
                    <a:pos x="70" y="24"/>
                  </a:cxn>
                  <a:cxn ang="0">
                    <a:pos x="73" y="16"/>
                  </a:cxn>
                  <a:cxn ang="0">
                    <a:pos x="75" y="8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187">
                    <a:moveTo>
                      <a:pt x="75" y="0"/>
                    </a:moveTo>
                    <a:lnTo>
                      <a:pt x="73" y="9"/>
                    </a:lnTo>
                    <a:lnTo>
                      <a:pt x="71" y="18"/>
                    </a:lnTo>
                    <a:lnTo>
                      <a:pt x="68" y="26"/>
                    </a:lnTo>
                    <a:lnTo>
                      <a:pt x="64" y="34"/>
                    </a:lnTo>
                    <a:lnTo>
                      <a:pt x="59" y="42"/>
                    </a:lnTo>
                    <a:lnTo>
                      <a:pt x="54" y="50"/>
                    </a:lnTo>
                    <a:lnTo>
                      <a:pt x="49" y="57"/>
                    </a:lnTo>
                    <a:lnTo>
                      <a:pt x="44" y="65"/>
                    </a:lnTo>
                    <a:lnTo>
                      <a:pt x="39" y="72"/>
                    </a:lnTo>
                    <a:lnTo>
                      <a:pt x="34" y="79"/>
                    </a:lnTo>
                    <a:lnTo>
                      <a:pt x="27" y="85"/>
                    </a:lnTo>
                    <a:lnTo>
                      <a:pt x="22" y="91"/>
                    </a:lnTo>
                    <a:lnTo>
                      <a:pt x="11" y="110"/>
                    </a:lnTo>
                    <a:lnTo>
                      <a:pt x="2" y="132"/>
                    </a:lnTo>
                    <a:lnTo>
                      <a:pt x="0" y="187"/>
                    </a:lnTo>
                    <a:lnTo>
                      <a:pt x="7" y="162"/>
                    </a:lnTo>
                    <a:lnTo>
                      <a:pt x="11" y="129"/>
                    </a:lnTo>
                    <a:lnTo>
                      <a:pt x="22" y="96"/>
                    </a:lnTo>
                    <a:lnTo>
                      <a:pt x="26" y="93"/>
                    </a:lnTo>
                    <a:lnTo>
                      <a:pt x="30" y="89"/>
                    </a:lnTo>
                    <a:lnTo>
                      <a:pt x="32" y="87"/>
                    </a:lnTo>
                    <a:lnTo>
                      <a:pt x="35" y="84"/>
                    </a:lnTo>
                    <a:lnTo>
                      <a:pt x="38" y="80"/>
                    </a:lnTo>
                    <a:lnTo>
                      <a:pt x="41" y="76"/>
                    </a:lnTo>
                    <a:lnTo>
                      <a:pt x="43" y="73"/>
                    </a:lnTo>
                    <a:lnTo>
                      <a:pt x="45" y="69"/>
                    </a:lnTo>
                    <a:lnTo>
                      <a:pt x="47" y="65"/>
                    </a:lnTo>
                    <a:lnTo>
                      <a:pt x="50" y="62"/>
                    </a:lnTo>
                    <a:lnTo>
                      <a:pt x="54" y="54"/>
                    </a:lnTo>
                    <a:lnTo>
                      <a:pt x="59" y="47"/>
                    </a:lnTo>
                    <a:lnTo>
                      <a:pt x="63" y="39"/>
                    </a:lnTo>
                    <a:lnTo>
                      <a:pt x="67" y="32"/>
                    </a:lnTo>
                    <a:lnTo>
                      <a:pt x="70" y="24"/>
                    </a:lnTo>
                    <a:lnTo>
                      <a:pt x="73" y="16"/>
                    </a:lnTo>
                    <a:lnTo>
                      <a:pt x="75" y="8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98"/>
              <p:cNvSpPr>
                <a:spLocks/>
              </p:cNvSpPr>
              <p:nvPr/>
            </p:nvSpPr>
            <p:spPr bwMode="auto">
              <a:xfrm>
                <a:off x="5030" y="2560"/>
                <a:ext cx="80" cy="27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9" y="34"/>
                  </a:cxn>
                  <a:cxn ang="0">
                    <a:pos x="39" y="64"/>
                  </a:cxn>
                  <a:cxn ang="0">
                    <a:pos x="58" y="94"/>
                  </a:cxn>
                  <a:cxn ang="0">
                    <a:pos x="77" y="124"/>
                  </a:cxn>
                  <a:cxn ang="0">
                    <a:pos x="94" y="155"/>
                  </a:cxn>
                  <a:cxn ang="0">
                    <a:pos x="109" y="187"/>
                  </a:cxn>
                  <a:cxn ang="0">
                    <a:pos x="122" y="220"/>
                  </a:cxn>
                  <a:cxn ang="0">
                    <a:pos x="132" y="256"/>
                  </a:cxn>
                  <a:cxn ang="0">
                    <a:pos x="142" y="328"/>
                  </a:cxn>
                  <a:cxn ang="0">
                    <a:pos x="145" y="400"/>
                  </a:cxn>
                  <a:cxn ang="0">
                    <a:pos x="141" y="473"/>
                  </a:cxn>
                  <a:cxn ang="0">
                    <a:pos x="137" y="545"/>
                  </a:cxn>
                  <a:cxn ang="0">
                    <a:pos x="138" y="549"/>
                  </a:cxn>
                  <a:cxn ang="0">
                    <a:pos x="140" y="549"/>
                  </a:cxn>
                  <a:cxn ang="0">
                    <a:pos x="142" y="546"/>
                  </a:cxn>
                  <a:cxn ang="0">
                    <a:pos x="145" y="543"/>
                  </a:cxn>
                  <a:cxn ang="0">
                    <a:pos x="154" y="468"/>
                  </a:cxn>
                  <a:cxn ang="0">
                    <a:pos x="160" y="393"/>
                  </a:cxn>
                  <a:cxn ang="0">
                    <a:pos x="158" y="319"/>
                  </a:cxn>
                  <a:cxn ang="0">
                    <a:pos x="147" y="245"/>
                  </a:cxn>
                  <a:cxn ang="0">
                    <a:pos x="142" y="228"/>
                  </a:cxn>
                  <a:cxn ang="0">
                    <a:pos x="138" y="211"/>
                  </a:cxn>
                  <a:cxn ang="0">
                    <a:pos x="132" y="195"/>
                  </a:cxn>
                  <a:cxn ang="0">
                    <a:pos x="125" y="179"/>
                  </a:cxn>
                  <a:cxn ang="0">
                    <a:pos x="118" y="164"/>
                  </a:cxn>
                  <a:cxn ang="0">
                    <a:pos x="110" y="148"/>
                  </a:cxn>
                  <a:cxn ang="0">
                    <a:pos x="102" y="133"/>
                  </a:cxn>
                  <a:cxn ang="0">
                    <a:pos x="93" y="119"/>
                  </a:cxn>
                  <a:cxn ang="0">
                    <a:pos x="81" y="104"/>
                  </a:cxn>
                  <a:cxn ang="0">
                    <a:pos x="70" y="89"/>
                  </a:cxn>
                  <a:cxn ang="0">
                    <a:pos x="58" y="74"/>
                  </a:cxn>
                  <a:cxn ang="0">
                    <a:pos x="47" y="59"/>
                  </a:cxn>
                  <a:cxn ang="0">
                    <a:pos x="35" y="44"/>
                  </a:cxn>
                  <a:cxn ang="0">
                    <a:pos x="24" y="30"/>
                  </a:cxn>
                  <a:cxn ang="0">
                    <a:pos x="12" y="1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60" h="549">
                    <a:moveTo>
                      <a:pt x="0" y="3"/>
                    </a:moveTo>
                    <a:lnTo>
                      <a:pt x="19" y="34"/>
                    </a:lnTo>
                    <a:lnTo>
                      <a:pt x="39" y="64"/>
                    </a:lnTo>
                    <a:lnTo>
                      <a:pt x="58" y="94"/>
                    </a:lnTo>
                    <a:lnTo>
                      <a:pt x="77" y="124"/>
                    </a:lnTo>
                    <a:lnTo>
                      <a:pt x="94" y="155"/>
                    </a:lnTo>
                    <a:lnTo>
                      <a:pt x="109" y="187"/>
                    </a:lnTo>
                    <a:lnTo>
                      <a:pt x="122" y="220"/>
                    </a:lnTo>
                    <a:lnTo>
                      <a:pt x="132" y="256"/>
                    </a:lnTo>
                    <a:lnTo>
                      <a:pt x="142" y="328"/>
                    </a:lnTo>
                    <a:lnTo>
                      <a:pt x="145" y="400"/>
                    </a:lnTo>
                    <a:lnTo>
                      <a:pt x="141" y="473"/>
                    </a:lnTo>
                    <a:lnTo>
                      <a:pt x="137" y="545"/>
                    </a:lnTo>
                    <a:lnTo>
                      <a:pt x="138" y="549"/>
                    </a:lnTo>
                    <a:lnTo>
                      <a:pt x="140" y="549"/>
                    </a:lnTo>
                    <a:lnTo>
                      <a:pt x="142" y="546"/>
                    </a:lnTo>
                    <a:lnTo>
                      <a:pt x="145" y="543"/>
                    </a:lnTo>
                    <a:lnTo>
                      <a:pt x="154" y="468"/>
                    </a:lnTo>
                    <a:lnTo>
                      <a:pt x="160" y="393"/>
                    </a:lnTo>
                    <a:lnTo>
                      <a:pt x="158" y="319"/>
                    </a:lnTo>
                    <a:lnTo>
                      <a:pt x="147" y="245"/>
                    </a:lnTo>
                    <a:lnTo>
                      <a:pt x="142" y="228"/>
                    </a:lnTo>
                    <a:lnTo>
                      <a:pt x="138" y="211"/>
                    </a:lnTo>
                    <a:lnTo>
                      <a:pt x="132" y="195"/>
                    </a:lnTo>
                    <a:lnTo>
                      <a:pt x="125" y="179"/>
                    </a:lnTo>
                    <a:lnTo>
                      <a:pt x="118" y="164"/>
                    </a:lnTo>
                    <a:lnTo>
                      <a:pt x="110" y="148"/>
                    </a:lnTo>
                    <a:lnTo>
                      <a:pt x="102" y="133"/>
                    </a:lnTo>
                    <a:lnTo>
                      <a:pt x="93" y="119"/>
                    </a:lnTo>
                    <a:lnTo>
                      <a:pt x="81" y="104"/>
                    </a:lnTo>
                    <a:lnTo>
                      <a:pt x="70" y="89"/>
                    </a:lnTo>
                    <a:lnTo>
                      <a:pt x="58" y="74"/>
                    </a:lnTo>
                    <a:lnTo>
                      <a:pt x="47" y="59"/>
                    </a:lnTo>
                    <a:lnTo>
                      <a:pt x="35" y="44"/>
                    </a:lnTo>
                    <a:lnTo>
                      <a:pt x="24" y="30"/>
                    </a:lnTo>
                    <a:lnTo>
                      <a:pt x="12" y="1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99"/>
              <p:cNvSpPr>
                <a:spLocks/>
              </p:cNvSpPr>
              <p:nvPr/>
            </p:nvSpPr>
            <p:spPr bwMode="auto">
              <a:xfrm>
                <a:off x="4746" y="2674"/>
                <a:ext cx="67" cy="173"/>
              </a:xfrm>
              <a:custGeom>
                <a:avLst/>
                <a:gdLst/>
                <a:ahLst/>
                <a:cxnLst>
                  <a:cxn ang="0">
                    <a:pos x="2" y="346"/>
                  </a:cxn>
                  <a:cxn ang="0">
                    <a:pos x="9" y="318"/>
                  </a:cxn>
                  <a:cxn ang="0">
                    <a:pos x="16" y="292"/>
                  </a:cxn>
                  <a:cxn ang="0">
                    <a:pos x="25" y="265"/>
                  </a:cxn>
                  <a:cxn ang="0">
                    <a:pos x="35" y="240"/>
                  </a:cxn>
                  <a:cxn ang="0">
                    <a:pos x="46" y="215"/>
                  </a:cxn>
                  <a:cxn ang="0">
                    <a:pos x="58" y="189"/>
                  </a:cxn>
                  <a:cxn ang="0">
                    <a:pos x="71" y="164"/>
                  </a:cxn>
                  <a:cxn ang="0">
                    <a:pos x="84" y="140"/>
                  </a:cxn>
                  <a:cxn ang="0">
                    <a:pos x="88" y="131"/>
                  </a:cxn>
                  <a:cxn ang="0">
                    <a:pos x="93" y="121"/>
                  </a:cxn>
                  <a:cxn ang="0">
                    <a:pos x="98" y="112"/>
                  </a:cxn>
                  <a:cxn ang="0">
                    <a:pos x="102" y="103"/>
                  </a:cxn>
                  <a:cxn ang="0">
                    <a:pos x="106" y="94"/>
                  </a:cxn>
                  <a:cxn ang="0">
                    <a:pos x="110" y="85"/>
                  </a:cxn>
                  <a:cxn ang="0">
                    <a:pos x="115" y="74"/>
                  </a:cxn>
                  <a:cxn ang="0">
                    <a:pos x="118" y="65"/>
                  </a:cxn>
                  <a:cxn ang="0">
                    <a:pos x="121" y="58"/>
                  </a:cxn>
                  <a:cxn ang="0">
                    <a:pos x="124" y="51"/>
                  </a:cxn>
                  <a:cxn ang="0">
                    <a:pos x="126" y="44"/>
                  </a:cxn>
                  <a:cxn ang="0">
                    <a:pos x="127" y="36"/>
                  </a:cxn>
                  <a:cxn ang="0">
                    <a:pos x="129" y="29"/>
                  </a:cxn>
                  <a:cxn ang="0">
                    <a:pos x="129" y="20"/>
                  </a:cxn>
                  <a:cxn ang="0">
                    <a:pos x="130" y="12"/>
                  </a:cxn>
                  <a:cxn ang="0">
                    <a:pos x="132" y="5"/>
                  </a:cxn>
                  <a:cxn ang="0">
                    <a:pos x="133" y="2"/>
                  </a:cxn>
                  <a:cxn ang="0">
                    <a:pos x="132" y="0"/>
                  </a:cxn>
                  <a:cxn ang="0">
                    <a:pos x="130" y="0"/>
                  </a:cxn>
                  <a:cxn ang="0">
                    <a:pos x="126" y="2"/>
                  </a:cxn>
                  <a:cxn ang="0">
                    <a:pos x="117" y="10"/>
                  </a:cxn>
                  <a:cxn ang="0">
                    <a:pos x="112" y="19"/>
                  </a:cxn>
                  <a:cxn ang="0">
                    <a:pos x="109" y="29"/>
                  </a:cxn>
                  <a:cxn ang="0">
                    <a:pos x="106" y="42"/>
                  </a:cxn>
                  <a:cxn ang="0">
                    <a:pos x="101" y="55"/>
                  </a:cxn>
                  <a:cxn ang="0">
                    <a:pos x="96" y="66"/>
                  </a:cxn>
                  <a:cxn ang="0">
                    <a:pos x="92" y="79"/>
                  </a:cxn>
                  <a:cxn ang="0">
                    <a:pos x="86" y="90"/>
                  </a:cxn>
                  <a:cxn ang="0">
                    <a:pos x="80" y="103"/>
                  </a:cxn>
                  <a:cxn ang="0">
                    <a:pos x="74" y="116"/>
                  </a:cxn>
                  <a:cxn ang="0">
                    <a:pos x="69" y="127"/>
                  </a:cxn>
                  <a:cxn ang="0">
                    <a:pos x="64" y="140"/>
                  </a:cxn>
                  <a:cxn ang="0">
                    <a:pos x="54" y="165"/>
                  </a:cxn>
                  <a:cxn ang="0">
                    <a:pos x="43" y="191"/>
                  </a:cxn>
                  <a:cxn ang="0">
                    <a:pos x="34" y="216"/>
                  </a:cxn>
                  <a:cxn ang="0">
                    <a:pos x="26" y="241"/>
                  </a:cxn>
                  <a:cxn ang="0">
                    <a:pos x="18" y="268"/>
                  </a:cxn>
                  <a:cxn ang="0">
                    <a:pos x="11" y="294"/>
                  </a:cxn>
                  <a:cxn ang="0">
                    <a:pos x="5" y="321"/>
                  </a:cxn>
                  <a:cxn ang="0">
                    <a:pos x="0" y="347"/>
                  </a:cxn>
                  <a:cxn ang="0">
                    <a:pos x="0" y="347"/>
                  </a:cxn>
                  <a:cxn ang="0">
                    <a:pos x="1" y="347"/>
                  </a:cxn>
                  <a:cxn ang="0">
                    <a:pos x="2" y="346"/>
                  </a:cxn>
                  <a:cxn ang="0">
                    <a:pos x="2" y="346"/>
                  </a:cxn>
                  <a:cxn ang="0">
                    <a:pos x="2" y="346"/>
                  </a:cxn>
                </a:cxnLst>
                <a:rect l="0" t="0" r="r" b="b"/>
                <a:pathLst>
                  <a:path w="133" h="347">
                    <a:moveTo>
                      <a:pt x="2" y="346"/>
                    </a:moveTo>
                    <a:lnTo>
                      <a:pt x="9" y="318"/>
                    </a:lnTo>
                    <a:lnTo>
                      <a:pt x="16" y="292"/>
                    </a:lnTo>
                    <a:lnTo>
                      <a:pt x="25" y="265"/>
                    </a:lnTo>
                    <a:lnTo>
                      <a:pt x="35" y="240"/>
                    </a:lnTo>
                    <a:lnTo>
                      <a:pt x="46" y="215"/>
                    </a:lnTo>
                    <a:lnTo>
                      <a:pt x="58" y="189"/>
                    </a:lnTo>
                    <a:lnTo>
                      <a:pt x="71" y="164"/>
                    </a:lnTo>
                    <a:lnTo>
                      <a:pt x="84" y="140"/>
                    </a:lnTo>
                    <a:lnTo>
                      <a:pt x="88" y="131"/>
                    </a:lnTo>
                    <a:lnTo>
                      <a:pt x="93" y="121"/>
                    </a:lnTo>
                    <a:lnTo>
                      <a:pt x="98" y="112"/>
                    </a:lnTo>
                    <a:lnTo>
                      <a:pt x="102" y="103"/>
                    </a:lnTo>
                    <a:lnTo>
                      <a:pt x="106" y="94"/>
                    </a:lnTo>
                    <a:lnTo>
                      <a:pt x="110" y="85"/>
                    </a:lnTo>
                    <a:lnTo>
                      <a:pt x="115" y="74"/>
                    </a:lnTo>
                    <a:lnTo>
                      <a:pt x="118" y="65"/>
                    </a:lnTo>
                    <a:lnTo>
                      <a:pt x="121" y="58"/>
                    </a:lnTo>
                    <a:lnTo>
                      <a:pt x="124" y="51"/>
                    </a:lnTo>
                    <a:lnTo>
                      <a:pt x="126" y="44"/>
                    </a:lnTo>
                    <a:lnTo>
                      <a:pt x="127" y="36"/>
                    </a:lnTo>
                    <a:lnTo>
                      <a:pt x="129" y="29"/>
                    </a:lnTo>
                    <a:lnTo>
                      <a:pt x="129" y="20"/>
                    </a:lnTo>
                    <a:lnTo>
                      <a:pt x="130" y="12"/>
                    </a:lnTo>
                    <a:lnTo>
                      <a:pt x="132" y="5"/>
                    </a:lnTo>
                    <a:lnTo>
                      <a:pt x="133" y="2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6" y="2"/>
                    </a:lnTo>
                    <a:lnTo>
                      <a:pt x="117" y="10"/>
                    </a:lnTo>
                    <a:lnTo>
                      <a:pt x="112" y="19"/>
                    </a:lnTo>
                    <a:lnTo>
                      <a:pt x="109" y="29"/>
                    </a:lnTo>
                    <a:lnTo>
                      <a:pt x="106" y="42"/>
                    </a:lnTo>
                    <a:lnTo>
                      <a:pt x="101" y="55"/>
                    </a:lnTo>
                    <a:lnTo>
                      <a:pt x="96" y="66"/>
                    </a:lnTo>
                    <a:lnTo>
                      <a:pt x="92" y="79"/>
                    </a:lnTo>
                    <a:lnTo>
                      <a:pt x="86" y="90"/>
                    </a:lnTo>
                    <a:lnTo>
                      <a:pt x="80" y="103"/>
                    </a:lnTo>
                    <a:lnTo>
                      <a:pt x="74" y="116"/>
                    </a:lnTo>
                    <a:lnTo>
                      <a:pt x="69" y="127"/>
                    </a:lnTo>
                    <a:lnTo>
                      <a:pt x="64" y="140"/>
                    </a:lnTo>
                    <a:lnTo>
                      <a:pt x="54" y="165"/>
                    </a:lnTo>
                    <a:lnTo>
                      <a:pt x="43" y="191"/>
                    </a:lnTo>
                    <a:lnTo>
                      <a:pt x="34" y="216"/>
                    </a:lnTo>
                    <a:lnTo>
                      <a:pt x="26" y="241"/>
                    </a:lnTo>
                    <a:lnTo>
                      <a:pt x="18" y="268"/>
                    </a:lnTo>
                    <a:lnTo>
                      <a:pt x="11" y="294"/>
                    </a:lnTo>
                    <a:lnTo>
                      <a:pt x="5" y="321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1" y="347"/>
                    </a:lnTo>
                    <a:lnTo>
                      <a:pt x="2" y="346"/>
                    </a:lnTo>
                    <a:lnTo>
                      <a:pt x="2" y="346"/>
                    </a:lnTo>
                    <a:lnTo>
                      <a:pt x="2" y="3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00"/>
              <p:cNvSpPr>
                <a:spLocks/>
              </p:cNvSpPr>
              <p:nvPr/>
            </p:nvSpPr>
            <p:spPr bwMode="auto">
              <a:xfrm>
                <a:off x="4704" y="2290"/>
                <a:ext cx="125" cy="296"/>
              </a:xfrm>
              <a:custGeom>
                <a:avLst/>
                <a:gdLst/>
                <a:ahLst/>
                <a:cxnLst>
                  <a:cxn ang="0">
                    <a:pos x="24" y="19"/>
                  </a:cxn>
                  <a:cxn ang="0">
                    <a:pos x="17" y="57"/>
                  </a:cxn>
                  <a:cxn ang="0">
                    <a:pos x="10" y="96"/>
                  </a:cxn>
                  <a:cxn ang="0">
                    <a:pos x="3" y="137"/>
                  </a:cxn>
                  <a:cxn ang="0">
                    <a:pos x="0" y="178"/>
                  </a:cxn>
                  <a:cxn ang="0">
                    <a:pos x="3" y="218"/>
                  </a:cxn>
                  <a:cxn ang="0">
                    <a:pos x="10" y="255"/>
                  </a:cxn>
                  <a:cxn ang="0">
                    <a:pos x="25" y="292"/>
                  </a:cxn>
                  <a:cxn ang="0">
                    <a:pos x="46" y="327"/>
                  </a:cxn>
                  <a:cxn ang="0">
                    <a:pos x="71" y="361"/>
                  </a:cxn>
                  <a:cxn ang="0">
                    <a:pos x="97" y="392"/>
                  </a:cxn>
                  <a:cxn ang="0">
                    <a:pos x="124" y="422"/>
                  </a:cxn>
                  <a:cxn ang="0">
                    <a:pos x="146" y="447"/>
                  </a:cxn>
                  <a:cxn ang="0">
                    <a:pos x="161" y="465"/>
                  </a:cxn>
                  <a:cxn ang="0">
                    <a:pos x="177" y="484"/>
                  </a:cxn>
                  <a:cxn ang="0">
                    <a:pos x="191" y="502"/>
                  </a:cxn>
                  <a:cxn ang="0">
                    <a:pos x="205" y="522"/>
                  </a:cxn>
                  <a:cxn ang="0">
                    <a:pos x="216" y="542"/>
                  </a:cxn>
                  <a:cxn ang="0">
                    <a:pos x="228" y="561"/>
                  </a:cxn>
                  <a:cxn ang="0">
                    <a:pos x="238" y="582"/>
                  </a:cxn>
                  <a:cxn ang="0">
                    <a:pos x="245" y="593"/>
                  </a:cxn>
                  <a:cxn ang="0">
                    <a:pos x="251" y="590"/>
                  </a:cxn>
                  <a:cxn ang="0">
                    <a:pos x="245" y="568"/>
                  </a:cxn>
                  <a:cxn ang="0">
                    <a:pos x="231" y="532"/>
                  </a:cxn>
                  <a:cxn ang="0">
                    <a:pos x="216" y="498"/>
                  </a:cxn>
                  <a:cxn ang="0">
                    <a:pos x="196" y="465"/>
                  </a:cxn>
                  <a:cxn ang="0">
                    <a:pos x="175" y="433"/>
                  </a:cxn>
                  <a:cxn ang="0">
                    <a:pos x="148" y="403"/>
                  </a:cxn>
                  <a:cxn ang="0">
                    <a:pos x="122" y="373"/>
                  </a:cxn>
                  <a:cxn ang="0">
                    <a:pos x="95" y="343"/>
                  </a:cxn>
                  <a:cxn ang="0">
                    <a:pos x="69" y="311"/>
                  </a:cxn>
                  <a:cxn ang="0">
                    <a:pos x="47" y="275"/>
                  </a:cxn>
                  <a:cxn ang="0">
                    <a:pos x="28" y="237"/>
                  </a:cxn>
                  <a:cxn ang="0">
                    <a:pos x="17" y="196"/>
                  </a:cxn>
                  <a:cxn ang="0">
                    <a:pos x="12" y="154"/>
                  </a:cxn>
                  <a:cxn ang="0">
                    <a:pos x="13" y="115"/>
                  </a:cxn>
                  <a:cxn ang="0">
                    <a:pos x="16" y="72"/>
                  </a:cxn>
                  <a:cxn ang="0">
                    <a:pos x="23" y="23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251" h="593">
                    <a:moveTo>
                      <a:pt x="28" y="0"/>
                    </a:moveTo>
                    <a:lnTo>
                      <a:pt x="24" y="19"/>
                    </a:lnTo>
                    <a:lnTo>
                      <a:pt x="19" y="37"/>
                    </a:lnTo>
                    <a:lnTo>
                      <a:pt x="17" y="57"/>
                    </a:lnTo>
                    <a:lnTo>
                      <a:pt x="13" y="75"/>
                    </a:lnTo>
                    <a:lnTo>
                      <a:pt x="10" y="96"/>
                    </a:lnTo>
                    <a:lnTo>
                      <a:pt x="6" y="116"/>
                    </a:lnTo>
                    <a:lnTo>
                      <a:pt x="3" y="137"/>
                    </a:lnTo>
                    <a:lnTo>
                      <a:pt x="1" y="158"/>
                    </a:lnTo>
                    <a:lnTo>
                      <a:pt x="0" y="178"/>
                    </a:lnTo>
                    <a:lnTo>
                      <a:pt x="1" y="198"/>
                    </a:lnTo>
                    <a:lnTo>
                      <a:pt x="3" y="218"/>
                    </a:lnTo>
                    <a:lnTo>
                      <a:pt x="5" y="236"/>
                    </a:lnTo>
                    <a:lnTo>
                      <a:pt x="10" y="255"/>
                    </a:lnTo>
                    <a:lnTo>
                      <a:pt x="17" y="273"/>
                    </a:lnTo>
                    <a:lnTo>
                      <a:pt x="25" y="292"/>
                    </a:lnTo>
                    <a:lnTo>
                      <a:pt x="34" y="309"/>
                    </a:lnTo>
                    <a:lnTo>
                      <a:pt x="46" y="327"/>
                    </a:lnTo>
                    <a:lnTo>
                      <a:pt x="58" y="343"/>
                    </a:lnTo>
                    <a:lnTo>
                      <a:pt x="71" y="361"/>
                    </a:lnTo>
                    <a:lnTo>
                      <a:pt x="84" y="376"/>
                    </a:lnTo>
                    <a:lnTo>
                      <a:pt x="97" y="392"/>
                    </a:lnTo>
                    <a:lnTo>
                      <a:pt x="111" y="407"/>
                    </a:lnTo>
                    <a:lnTo>
                      <a:pt x="124" y="422"/>
                    </a:lnTo>
                    <a:lnTo>
                      <a:pt x="138" y="438"/>
                    </a:lnTo>
                    <a:lnTo>
                      <a:pt x="146" y="447"/>
                    </a:lnTo>
                    <a:lnTo>
                      <a:pt x="154" y="456"/>
                    </a:lnTo>
                    <a:lnTo>
                      <a:pt x="161" y="465"/>
                    </a:lnTo>
                    <a:lnTo>
                      <a:pt x="169" y="475"/>
                    </a:lnTo>
                    <a:lnTo>
                      <a:pt x="177" y="484"/>
                    </a:lnTo>
                    <a:lnTo>
                      <a:pt x="184" y="493"/>
                    </a:lnTo>
                    <a:lnTo>
                      <a:pt x="191" y="502"/>
                    </a:lnTo>
                    <a:lnTo>
                      <a:pt x="198" y="513"/>
                    </a:lnTo>
                    <a:lnTo>
                      <a:pt x="205" y="522"/>
                    </a:lnTo>
                    <a:lnTo>
                      <a:pt x="210" y="532"/>
                    </a:lnTo>
                    <a:lnTo>
                      <a:pt x="216" y="542"/>
                    </a:lnTo>
                    <a:lnTo>
                      <a:pt x="222" y="552"/>
                    </a:lnTo>
                    <a:lnTo>
                      <a:pt x="228" y="561"/>
                    </a:lnTo>
                    <a:lnTo>
                      <a:pt x="232" y="571"/>
                    </a:lnTo>
                    <a:lnTo>
                      <a:pt x="238" y="582"/>
                    </a:lnTo>
                    <a:lnTo>
                      <a:pt x="243" y="592"/>
                    </a:lnTo>
                    <a:lnTo>
                      <a:pt x="245" y="593"/>
                    </a:lnTo>
                    <a:lnTo>
                      <a:pt x="248" y="592"/>
                    </a:lnTo>
                    <a:lnTo>
                      <a:pt x="251" y="590"/>
                    </a:lnTo>
                    <a:lnTo>
                      <a:pt x="251" y="586"/>
                    </a:lnTo>
                    <a:lnTo>
                      <a:pt x="245" y="568"/>
                    </a:lnTo>
                    <a:lnTo>
                      <a:pt x="238" y="551"/>
                    </a:lnTo>
                    <a:lnTo>
                      <a:pt x="231" y="532"/>
                    </a:lnTo>
                    <a:lnTo>
                      <a:pt x="224" y="515"/>
                    </a:lnTo>
                    <a:lnTo>
                      <a:pt x="216" y="498"/>
                    </a:lnTo>
                    <a:lnTo>
                      <a:pt x="207" y="482"/>
                    </a:lnTo>
                    <a:lnTo>
                      <a:pt x="196" y="465"/>
                    </a:lnTo>
                    <a:lnTo>
                      <a:pt x="186" y="449"/>
                    </a:lnTo>
                    <a:lnTo>
                      <a:pt x="175" y="433"/>
                    </a:lnTo>
                    <a:lnTo>
                      <a:pt x="162" y="418"/>
                    </a:lnTo>
                    <a:lnTo>
                      <a:pt x="148" y="403"/>
                    </a:lnTo>
                    <a:lnTo>
                      <a:pt x="135" y="388"/>
                    </a:lnTo>
                    <a:lnTo>
                      <a:pt x="122" y="373"/>
                    </a:lnTo>
                    <a:lnTo>
                      <a:pt x="109" y="358"/>
                    </a:lnTo>
                    <a:lnTo>
                      <a:pt x="95" y="343"/>
                    </a:lnTo>
                    <a:lnTo>
                      <a:pt x="82" y="328"/>
                    </a:lnTo>
                    <a:lnTo>
                      <a:pt x="69" y="311"/>
                    </a:lnTo>
                    <a:lnTo>
                      <a:pt x="57" y="294"/>
                    </a:lnTo>
                    <a:lnTo>
                      <a:pt x="47" y="275"/>
                    </a:lnTo>
                    <a:lnTo>
                      <a:pt x="36" y="256"/>
                    </a:lnTo>
                    <a:lnTo>
                      <a:pt x="28" y="237"/>
                    </a:lnTo>
                    <a:lnTo>
                      <a:pt x="21" y="217"/>
                    </a:lnTo>
                    <a:lnTo>
                      <a:pt x="17" y="196"/>
                    </a:lnTo>
                    <a:lnTo>
                      <a:pt x="13" y="174"/>
                    </a:lnTo>
                    <a:lnTo>
                      <a:pt x="12" y="154"/>
                    </a:lnTo>
                    <a:lnTo>
                      <a:pt x="12" y="135"/>
                    </a:lnTo>
                    <a:lnTo>
                      <a:pt x="13" y="115"/>
                    </a:lnTo>
                    <a:lnTo>
                      <a:pt x="15" y="96"/>
                    </a:lnTo>
                    <a:lnTo>
                      <a:pt x="16" y="72"/>
                    </a:lnTo>
                    <a:lnTo>
                      <a:pt x="18" y="47"/>
                    </a:lnTo>
                    <a:lnTo>
                      <a:pt x="23" y="2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01"/>
              <p:cNvSpPr>
                <a:spLocks/>
              </p:cNvSpPr>
              <p:nvPr/>
            </p:nvSpPr>
            <p:spPr bwMode="auto">
              <a:xfrm>
                <a:off x="4710" y="2188"/>
                <a:ext cx="118" cy="41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220" y="6"/>
                  </a:cxn>
                  <a:cxn ang="0">
                    <a:pos x="205" y="13"/>
                  </a:cxn>
                  <a:cxn ang="0">
                    <a:pos x="189" y="20"/>
                  </a:cxn>
                  <a:cxn ang="0">
                    <a:pos x="174" y="26"/>
                  </a:cxn>
                  <a:cxn ang="0">
                    <a:pos x="158" y="31"/>
                  </a:cxn>
                  <a:cxn ang="0">
                    <a:pos x="142" y="35"/>
                  </a:cxn>
                  <a:cxn ang="0">
                    <a:pos x="124" y="37"/>
                  </a:cxn>
                  <a:cxn ang="0">
                    <a:pos x="107" y="38"/>
                  </a:cxn>
                  <a:cxn ang="0">
                    <a:pos x="94" y="40"/>
                  </a:cxn>
                  <a:cxn ang="0">
                    <a:pos x="81" y="41"/>
                  </a:cxn>
                  <a:cxn ang="0">
                    <a:pos x="68" y="44"/>
                  </a:cxn>
                  <a:cxn ang="0">
                    <a:pos x="54" y="48"/>
                  </a:cxn>
                  <a:cxn ang="0">
                    <a:pos x="42" y="52"/>
                  </a:cxn>
                  <a:cxn ang="0">
                    <a:pos x="28" y="57"/>
                  </a:cxn>
                  <a:cxn ang="0">
                    <a:pos x="16" y="63"/>
                  </a:cxn>
                  <a:cxn ang="0">
                    <a:pos x="5" y="68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1"/>
                  </a:cxn>
                  <a:cxn ang="0">
                    <a:pos x="4" y="82"/>
                  </a:cxn>
                  <a:cxn ang="0">
                    <a:pos x="18" y="78"/>
                  </a:cxn>
                  <a:cxn ang="0">
                    <a:pos x="32" y="73"/>
                  </a:cxn>
                  <a:cxn ang="0">
                    <a:pos x="46" y="68"/>
                  </a:cxn>
                  <a:cxn ang="0">
                    <a:pos x="60" y="64"/>
                  </a:cxn>
                  <a:cxn ang="0">
                    <a:pos x="73" y="59"/>
                  </a:cxn>
                  <a:cxn ang="0">
                    <a:pos x="86" y="55"/>
                  </a:cxn>
                  <a:cxn ang="0">
                    <a:pos x="100" y="51"/>
                  </a:cxn>
                  <a:cxn ang="0">
                    <a:pos x="115" y="49"/>
                  </a:cxn>
                  <a:cxn ang="0">
                    <a:pos x="131" y="45"/>
                  </a:cxn>
                  <a:cxn ang="0">
                    <a:pos x="147" y="41"/>
                  </a:cxn>
                  <a:cxn ang="0">
                    <a:pos x="162" y="35"/>
                  </a:cxn>
                  <a:cxn ang="0">
                    <a:pos x="177" y="28"/>
                  </a:cxn>
                  <a:cxn ang="0">
                    <a:pos x="192" y="21"/>
                  </a:cxn>
                  <a:cxn ang="0">
                    <a:pos x="206" y="14"/>
                  </a:cxn>
                  <a:cxn ang="0">
                    <a:pos x="221" y="7"/>
                  </a:cxn>
                  <a:cxn ang="0">
                    <a:pos x="236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6" y="0"/>
                  </a:cxn>
                  <a:cxn ang="0">
                    <a:pos x="236" y="0"/>
                  </a:cxn>
                </a:cxnLst>
                <a:rect l="0" t="0" r="r" b="b"/>
                <a:pathLst>
                  <a:path w="237" h="82">
                    <a:moveTo>
                      <a:pt x="236" y="0"/>
                    </a:moveTo>
                    <a:lnTo>
                      <a:pt x="220" y="6"/>
                    </a:lnTo>
                    <a:lnTo>
                      <a:pt x="205" y="13"/>
                    </a:lnTo>
                    <a:lnTo>
                      <a:pt x="189" y="20"/>
                    </a:lnTo>
                    <a:lnTo>
                      <a:pt x="174" y="26"/>
                    </a:lnTo>
                    <a:lnTo>
                      <a:pt x="158" y="31"/>
                    </a:lnTo>
                    <a:lnTo>
                      <a:pt x="142" y="35"/>
                    </a:lnTo>
                    <a:lnTo>
                      <a:pt x="124" y="37"/>
                    </a:lnTo>
                    <a:lnTo>
                      <a:pt x="107" y="38"/>
                    </a:lnTo>
                    <a:lnTo>
                      <a:pt x="94" y="40"/>
                    </a:lnTo>
                    <a:lnTo>
                      <a:pt x="81" y="41"/>
                    </a:lnTo>
                    <a:lnTo>
                      <a:pt x="68" y="44"/>
                    </a:lnTo>
                    <a:lnTo>
                      <a:pt x="54" y="48"/>
                    </a:lnTo>
                    <a:lnTo>
                      <a:pt x="42" y="52"/>
                    </a:lnTo>
                    <a:lnTo>
                      <a:pt x="28" y="57"/>
                    </a:lnTo>
                    <a:lnTo>
                      <a:pt x="16" y="63"/>
                    </a:lnTo>
                    <a:lnTo>
                      <a:pt x="5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4" y="82"/>
                    </a:lnTo>
                    <a:lnTo>
                      <a:pt x="18" y="78"/>
                    </a:lnTo>
                    <a:lnTo>
                      <a:pt x="32" y="73"/>
                    </a:lnTo>
                    <a:lnTo>
                      <a:pt x="46" y="68"/>
                    </a:lnTo>
                    <a:lnTo>
                      <a:pt x="60" y="64"/>
                    </a:lnTo>
                    <a:lnTo>
                      <a:pt x="73" y="59"/>
                    </a:lnTo>
                    <a:lnTo>
                      <a:pt x="86" y="55"/>
                    </a:lnTo>
                    <a:lnTo>
                      <a:pt x="100" y="51"/>
                    </a:lnTo>
                    <a:lnTo>
                      <a:pt x="115" y="49"/>
                    </a:lnTo>
                    <a:lnTo>
                      <a:pt x="131" y="45"/>
                    </a:lnTo>
                    <a:lnTo>
                      <a:pt x="147" y="41"/>
                    </a:lnTo>
                    <a:lnTo>
                      <a:pt x="162" y="35"/>
                    </a:lnTo>
                    <a:lnTo>
                      <a:pt x="177" y="28"/>
                    </a:lnTo>
                    <a:lnTo>
                      <a:pt x="192" y="21"/>
                    </a:lnTo>
                    <a:lnTo>
                      <a:pt x="206" y="14"/>
                    </a:lnTo>
                    <a:lnTo>
                      <a:pt x="221" y="7"/>
                    </a:lnTo>
                    <a:lnTo>
                      <a:pt x="236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02"/>
              <p:cNvSpPr>
                <a:spLocks/>
              </p:cNvSpPr>
              <p:nvPr/>
            </p:nvSpPr>
            <p:spPr bwMode="auto">
              <a:xfrm>
                <a:off x="4879" y="2282"/>
                <a:ext cx="211" cy="238"/>
              </a:xfrm>
              <a:custGeom>
                <a:avLst/>
                <a:gdLst/>
                <a:ahLst/>
                <a:cxnLst>
                  <a:cxn ang="0">
                    <a:pos x="385" y="2"/>
                  </a:cxn>
                  <a:cxn ang="0">
                    <a:pos x="334" y="0"/>
                  </a:cxn>
                  <a:cxn ang="0">
                    <a:pos x="284" y="4"/>
                  </a:cxn>
                  <a:cxn ang="0">
                    <a:pos x="236" y="14"/>
                  </a:cxn>
                  <a:cxn ang="0">
                    <a:pos x="189" y="32"/>
                  </a:cxn>
                  <a:cxn ang="0">
                    <a:pos x="130" y="66"/>
                  </a:cxn>
                  <a:cxn ang="0">
                    <a:pos x="55" y="135"/>
                  </a:cxn>
                  <a:cxn ang="0">
                    <a:pos x="7" y="224"/>
                  </a:cxn>
                  <a:cxn ang="0">
                    <a:pos x="1" y="279"/>
                  </a:cxn>
                  <a:cxn ang="0">
                    <a:pos x="13" y="311"/>
                  </a:cxn>
                  <a:cxn ang="0">
                    <a:pos x="43" y="332"/>
                  </a:cxn>
                  <a:cxn ang="0">
                    <a:pos x="60" y="337"/>
                  </a:cxn>
                  <a:cxn ang="0">
                    <a:pos x="77" y="339"/>
                  </a:cxn>
                  <a:cxn ang="0">
                    <a:pos x="89" y="343"/>
                  </a:cxn>
                  <a:cxn ang="0">
                    <a:pos x="91" y="354"/>
                  </a:cxn>
                  <a:cxn ang="0">
                    <a:pos x="80" y="361"/>
                  </a:cxn>
                  <a:cxn ang="0">
                    <a:pos x="65" y="368"/>
                  </a:cxn>
                  <a:cxn ang="0">
                    <a:pos x="46" y="380"/>
                  </a:cxn>
                  <a:cxn ang="0">
                    <a:pos x="23" y="399"/>
                  </a:cxn>
                  <a:cxn ang="0">
                    <a:pos x="7" y="424"/>
                  </a:cxn>
                  <a:cxn ang="0">
                    <a:pos x="4" y="451"/>
                  </a:cxn>
                  <a:cxn ang="0">
                    <a:pos x="25" y="467"/>
                  </a:cxn>
                  <a:cxn ang="0">
                    <a:pos x="49" y="476"/>
                  </a:cxn>
                  <a:cxn ang="0">
                    <a:pos x="51" y="472"/>
                  </a:cxn>
                  <a:cxn ang="0">
                    <a:pos x="41" y="466"/>
                  </a:cxn>
                  <a:cxn ang="0">
                    <a:pos x="27" y="457"/>
                  </a:cxn>
                  <a:cxn ang="0">
                    <a:pos x="15" y="447"/>
                  </a:cxn>
                  <a:cxn ang="0">
                    <a:pos x="15" y="418"/>
                  </a:cxn>
                  <a:cxn ang="0">
                    <a:pos x="45" y="391"/>
                  </a:cxn>
                  <a:cxn ang="0">
                    <a:pos x="68" y="377"/>
                  </a:cxn>
                  <a:cxn ang="0">
                    <a:pos x="87" y="369"/>
                  </a:cxn>
                  <a:cxn ang="0">
                    <a:pos x="104" y="357"/>
                  </a:cxn>
                  <a:cxn ang="0">
                    <a:pos x="114" y="334"/>
                  </a:cxn>
                  <a:cxn ang="0">
                    <a:pos x="98" y="315"/>
                  </a:cxn>
                  <a:cxn ang="0">
                    <a:pos x="73" y="303"/>
                  </a:cxn>
                  <a:cxn ang="0">
                    <a:pos x="53" y="288"/>
                  </a:cxn>
                  <a:cxn ang="0">
                    <a:pos x="40" y="269"/>
                  </a:cxn>
                  <a:cxn ang="0">
                    <a:pos x="38" y="236"/>
                  </a:cxn>
                  <a:cxn ang="0">
                    <a:pos x="53" y="195"/>
                  </a:cxn>
                  <a:cxn ang="0">
                    <a:pos x="77" y="157"/>
                  </a:cxn>
                  <a:cxn ang="0">
                    <a:pos x="104" y="121"/>
                  </a:cxn>
                  <a:cxn ang="0">
                    <a:pos x="139" y="88"/>
                  </a:cxn>
                  <a:cxn ang="0">
                    <a:pos x="178" y="59"/>
                  </a:cxn>
                  <a:cxn ang="0">
                    <a:pos x="221" y="35"/>
                  </a:cxn>
                  <a:cxn ang="0">
                    <a:pos x="265" y="20"/>
                  </a:cxn>
                  <a:cxn ang="0">
                    <a:pos x="311" y="9"/>
                  </a:cxn>
                  <a:cxn ang="0">
                    <a:pos x="357" y="6"/>
                  </a:cxn>
                  <a:cxn ang="0">
                    <a:pos x="405" y="6"/>
                  </a:cxn>
                  <a:cxn ang="0">
                    <a:pos x="421" y="6"/>
                  </a:cxn>
                  <a:cxn ang="0">
                    <a:pos x="421" y="6"/>
                  </a:cxn>
                </a:cxnLst>
                <a:rect l="0" t="0" r="r" b="b"/>
                <a:pathLst>
                  <a:path w="421" h="476">
                    <a:moveTo>
                      <a:pt x="421" y="6"/>
                    </a:moveTo>
                    <a:lnTo>
                      <a:pt x="403" y="4"/>
                    </a:lnTo>
                    <a:lnTo>
                      <a:pt x="385" y="2"/>
                    </a:lnTo>
                    <a:lnTo>
                      <a:pt x="368" y="1"/>
                    </a:lnTo>
                    <a:lnTo>
                      <a:pt x="351" y="0"/>
                    </a:lnTo>
                    <a:lnTo>
                      <a:pt x="334" y="0"/>
                    </a:lnTo>
                    <a:lnTo>
                      <a:pt x="317" y="1"/>
                    </a:lnTo>
                    <a:lnTo>
                      <a:pt x="300" y="2"/>
                    </a:lnTo>
                    <a:lnTo>
                      <a:pt x="284" y="4"/>
                    </a:lnTo>
                    <a:lnTo>
                      <a:pt x="268" y="7"/>
                    </a:lnTo>
                    <a:lnTo>
                      <a:pt x="252" y="9"/>
                    </a:lnTo>
                    <a:lnTo>
                      <a:pt x="236" y="14"/>
                    </a:lnTo>
                    <a:lnTo>
                      <a:pt x="220" y="20"/>
                    </a:lnTo>
                    <a:lnTo>
                      <a:pt x="205" y="25"/>
                    </a:lnTo>
                    <a:lnTo>
                      <a:pt x="189" y="32"/>
                    </a:lnTo>
                    <a:lnTo>
                      <a:pt x="172" y="39"/>
                    </a:lnTo>
                    <a:lnTo>
                      <a:pt x="156" y="49"/>
                    </a:lnTo>
                    <a:lnTo>
                      <a:pt x="130" y="66"/>
                    </a:lnTo>
                    <a:lnTo>
                      <a:pt x="103" y="87"/>
                    </a:lnTo>
                    <a:lnTo>
                      <a:pt x="78" y="110"/>
                    </a:lnTo>
                    <a:lnTo>
                      <a:pt x="55" y="135"/>
                    </a:lnTo>
                    <a:lnTo>
                      <a:pt x="35" y="163"/>
                    </a:lnTo>
                    <a:lnTo>
                      <a:pt x="18" y="193"/>
                    </a:lnTo>
                    <a:lnTo>
                      <a:pt x="7" y="224"/>
                    </a:lnTo>
                    <a:lnTo>
                      <a:pt x="0" y="255"/>
                    </a:lnTo>
                    <a:lnTo>
                      <a:pt x="0" y="267"/>
                    </a:lnTo>
                    <a:lnTo>
                      <a:pt x="1" y="279"/>
                    </a:lnTo>
                    <a:lnTo>
                      <a:pt x="3" y="290"/>
                    </a:lnTo>
                    <a:lnTo>
                      <a:pt x="8" y="301"/>
                    </a:lnTo>
                    <a:lnTo>
                      <a:pt x="13" y="311"/>
                    </a:lnTo>
                    <a:lnTo>
                      <a:pt x="22" y="319"/>
                    </a:lnTo>
                    <a:lnTo>
                      <a:pt x="32" y="326"/>
                    </a:lnTo>
                    <a:lnTo>
                      <a:pt x="43" y="332"/>
                    </a:lnTo>
                    <a:lnTo>
                      <a:pt x="49" y="333"/>
                    </a:lnTo>
                    <a:lnTo>
                      <a:pt x="55" y="335"/>
                    </a:lnTo>
                    <a:lnTo>
                      <a:pt x="60" y="337"/>
                    </a:lnTo>
                    <a:lnTo>
                      <a:pt x="65" y="338"/>
                    </a:lnTo>
                    <a:lnTo>
                      <a:pt x="71" y="338"/>
                    </a:lnTo>
                    <a:lnTo>
                      <a:pt x="77" y="339"/>
                    </a:lnTo>
                    <a:lnTo>
                      <a:pt x="83" y="340"/>
                    </a:lnTo>
                    <a:lnTo>
                      <a:pt x="88" y="340"/>
                    </a:lnTo>
                    <a:lnTo>
                      <a:pt x="89" y="343"/>
                    </a:lnTo>
                    <a:lnTo>
                      <a:pt x="89" y="347"/>
                    </a:lnTo>
                    <a:lnTo>
                      <a:pt x="89" y="350"/>
                    </a:lnTo>
                    <a:lnTo>
                      <a:pt x="91" y="354"/>
                    </a:lnTo>
                    <a:lnTo>
                      <a:pt x="87" y="356"/>
                    </a:lnTo>
                    <a:lnTo>
                      <a:pt x="84" y="358"/>
                    </a:lnTo>
                    <a:lnTo>
                      <a:pt x="80" y="361"/>
                    </a:lnTo>
                    <a:lnTo>
                      <a:pt x="77" y="362"/>
                    </a:lnTo>
                    <a:lnTo>
                      <a:pt x="71" y="364"/>
                    </a:lnTo>
                    <a:lnTo>
                      <a:pt x="65" y="368"/>
                    </a:lnTo>
                    <a:lnTo>
                      <a:pt x="61" y="371"/>
                    </a:lnTo>
                    <a:lnTo>
                      <a:pt x="55" y="375"/>
                    </a:lnTo>
                    <a:lnTo>
                      <a:pt x="46" y="380"/>
                    </a:lnTo>
                    <a:lnTo>
                      <a:pt x="38" y="386"/>
                    </a:lnTo>
                    <a:lnTo>
                      <a:pt x="30" y="392"/>
                    </a:lnTo>
                    <a:lnTo>
                      <a:pt x="23" y="399"/>
                    </a:lnTo>
                    <a:lnTo>
                      <a:pt x="17" y="407"/>
                    </a:lnTo>
                    <a:lnTo>
                      <a:pt x="11" y="415"/>
                    </a:lnTo>
                    <a:lnTo>
                      <a:pt x="7" y="424"/>
                    </a:lnTo>
                    <a:lnTo>
                      <a:pt x="3" y="434"/>
                    </a:lnTo>
                    <a:lnTo>
                      <a:pt x="2" y="444"/>
                    </a:lnTo>
                    <a:lnTo>
                      <a:pt x="4" y="451"/>
                    </a:lnTo>
                    <a:lnTo>
                      <a:pt x="9" y="456"/>
                    </a:lnTo>
                    <a:lnTo>
                      <a:pt x="17" y="462"/>
                    </a:lnTo>
                    <a:lnTo>
                      <a:pt x="25" y="467"/>
                    </a:lnTo>
                    <a:lnTo>
                      <a:pt x="34" y="470"/>
                    </a:lnTo>
                    <a:lnTo>
                      <a:pt x="42" y="474"/>
                    </a:lnTo>
                    <a:lnTo>
                      <a:pt x="49" y="476"/>
                    </a:lnTo>
                    <a:lnTo>
                      <a:pt x="50" y="476"/>
                    </a:lnTo>
                    <a:lnTo>
                      <a:pt x="51" y="474"/>
                    </a:lnTo>
                    <a:lnTo>
                      <a:pt x="51" y="472"/>
                    </a:lnTo>
                    <a:lnTo>
                      <a:pt x="50" y="471"/>
                    </a:lnTo>
                    <a:lnTo>
                      <a:pt x="46" y="468"/>
                    </a:lnTo>
                    <a:lnTo>
                      <a:pt x="41" y="466"/>
                    </a:lnTo>
                    <a:lnTo>
                      <a:pt x="36" y="463"/>
                    </a:lnTo>
                    <a:lnTo>
                      <a:pt x="32" y="460"/>
                    </a:lnTo>
                    <a:lnTo>
                      <a:pt x="27" y="457"/>
                    </a:lnTo>
                    <a:lnTo>
                      <a:pt x="23" y="454"/>
                    </a:lnTo>
                    <a:lnTo>
                      <a:pt x="18" y="451"/>
                    </a:lnTo>
                    <a:lnTo>
                      <a:pt x="15" y="447"/>
                    </a:lnTo>
                    <a:lnTo>
                      <a:pt x="9" y="438"/>
                    </a:lnTo>
                    <a:lnTo>
                      <a:pt x="9" y="428"/>
                    </a:lnTo>
                    <a:lnTo>
                      <a:pt x="15" y="418"/>
                    </a:lnTo>
                    <a:lnTo>
                      <a:pt x="23" y="408"/>
                    </a:lnTo>
                    <a:lnTo>
                      <a:pt x="34" y="399"/>
                    </a:lnTo>
                    <a:lnTo>
                      <a:pt x="45" y="391"/>
                    </a:lnTo>
                    <a:lnTo>
                      <a:pt x="55" y="385"/>
                    </a:lnTo>
                    <a:lnTo>
                      <a:pt x="62" y="380"/>
                    </a:lnTo>
                    <a:lnTo>
                      <a:pt x="68" y="377"/>
                    </a:lnTo>
                    <a:lnTo>
                      <a:pt x="75" y="375"/>
                    </a:lnTo>
                    <a:lnTo>
                      <a:pt x="81" y="372"/>
                    </a:lnTo>
                    <a:lnTo>
                      <a:pt x="87" y="369"/>
                    </a:lnTo>
                    <a:lnTo>
                      <a:pt x="94" y="365"/>
                    </a:lnTo>
                    <a:lnTo>
                      <a:pt x="100" y="362"/>
                    </a:lnTo>
                    <a:lnTo>
                      <a:pt x="104" y="357"/>
                    </a:lnTo>
                    <a:lnTo>
                      <a:pt x="109" y="351"/>
                    </a:lnTo>
                    <a:lnTo>
                      <a:pt x="113" y="342"/>
                    </a:lnTo>
                    <a:lnTo>
                      <a:pt x="114" y="334"/>
                    </a:lnTo>
                    <a:lnTo>
                      <a:pt x="110" y="327"/>
                    </a:lnTo>
                    <a:lnTo>
                      <a:pt x="104" y="319"/>
                    </a:lnTo>
                    <a:lnTo>
                      <a:pt x="98" y="315"/>
                    </a:lnTo>
                    <a:lnTo>
                      <a:pt x="89" y="310"/>
                    </a:lnTo>
                    <a:lnTo>
                      <a:pt x="81" y="307"/>
                    </a:lnTo>
                    <a:lnTo>
                      <a:pt x="73" y="303"/>
                    </a:lnTo>
                    <a:lnTo>
                      <a:pt x="65" y="298"/>
                    </a:lnTo>
                    <a:lnTo>
                      <a:pt x="58" y="294"/>
                    </a:lnTo>
                    <a:lnTo>
                      <a:pt x="53" y="288"/>
                    </a:lnTo>
                    <a:lnTo>
                      <a:pt x="47" y="282"/>
                    </a:lnTo>
                    <a:lnTo>
                      <a:pt x="43" y="275"/>
                    </a:lnTo>
                    <a:lnTo>
                      <a:pt x="40" y="269"/>
                    </a:lnTo>
                    <a:lnTo>
                      <a:pt x="38" y="259"/>
                    </a:lnTo>
                    <a:lnTo>
                      <a:pt x="36" y="250"/>
                    </a:lnTo>
                    <a:lnTo>
                      <a:pt x="38" y="236"/>
                    </a:lnTo>
                    <a:lnTo>
                      <a:pt x="40" y="222"/>
                    </a:lnTo>
                    <a:lnTo>
                      <a:pt x="46" y="209"/>
                    </a:lnTo>
                    <a:lnTo>
                      <a:pt x="53" y="195"/>
                    </a:lnTo>
                    <a:lnTo>
                      <a:pt x="61" y="182"/>
                    </a:lnTo>
                    <a:lnTo>
                      <a:pt x="69" y="168"/>
                    </a:lnTo>
                    <a:lnTo>
                      <a:pt x="77" y="157"/>
                    </a:lnTo>
                    <a:lnTo>
                      <a:pt x="85" y="145"/>
                    </a:lnTo>
                    <a:lnTo>
                      <a:pt x="94" y="133"/>
                    </a:lnTo>
                    <a:lnTo>
                      <a:pt x="104" y="121"/>
                    </a:lnTo>
                    <a:lnTo>
                      <a:pt x="116" y="110"/>
                    </a:lnTo>
                    <a:lnTo>
                      <a:pt x="127" y="98"/>
                    </a:lnTo>
                    <a:lnTo>
                      <a:pt x="139" y="88"/>
                    </a:lnTo>
                    <a:lnTo>
                      <a:pt x="152" y="77"/>
                    </a:lnTo>
                    <a:lnTo>
                      <a:pt x="164" y="68"/>
                    </a:lnTo>
                    <a:lnTo>
                      <a:pt x="178" y="59"/>
                    </a:lnTo>
                    <a:lnTo>
                      <a:pt x="192" y="50"/>
                    </a:lnTo>
                    <a:lnTo>
                      <a:pt x="207" y="43"/>
                    </a:lnTo>
                    <a:lnTo>
                      <a:pt x="221" y="35"/>
                    </a:lnTo>
                    <a:lnTo>
                      <a:pt x="236" y="29"/>
                    </a:lnTo>
                    <a:lnTo>
                      <a:pt x="250" y="24"/>
                    </a:lnTo>
                    <a:lnTo>
                      <a:pt x="265" y="20"/>
                    </a:lnTo>
                    <a:lnTo>
                      <a:pt x="279" y="15"/>
                    </a:lnTo>
                    <a:lnTo>
                      <a:pt x="294" y="12"/>
                    </a:lnTo>
                    <a:lnTo>
                      <a:pt x="311" y="9"/>
                    </a:lnTo>
                    <a:lnTo>
                      <a:pt x="326" y="8"/>
                    </a:lnTo>
                    <a:lnTo>
                      <a:pt x="341" y="7"/>
                    </a:lnTo>
                    <a:lnTo>
                      <a:pt x="357" y="6"/>
                    </a:lnTo>
                    <a:lnTo>
                      <a:pt x="373" y="6"/>
                    </a:lnTo>
                    <a:lnTo>
                      <a:pt x="389" y="6"/>
                    </a:lnTo>
                    <a:lnTo>
                      <a:pt x="405" y="6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03"/>
              <p:cNvSpPr>
                <a:spLocks/>
              </p:cNvSpPr>
              <p:nvPr/>
            </p:nvSpPr>
            <p:spPr bwMode="auto">
              <a:xfrm>
                <a:off x="4973" y="2615"/>
                <a:ext cx="90" cy="162"/>
              </a:xfrm>
              <a:custGeom>
                <a:avLst/>
                <a:gdLst/>
                <a:ahLst/>
                <a:cxnLst>
                  <a:cxn ang="0">
                    <a:pos x="160" y="246"/>
                  </a:cxn>
                  <a:cxn ang="0">
                    <a:pos x="155" y="235"/>
                  </a:cxn>
                  <a:cxn ang="0">
                    <a:pos x="148" y="225"/>
                  </a:cxn>
                  <a:cxn ang="0">
                    <a:pos x="141" y="214"/>
                  </a:cxn>
                  <a:cxn ang="0">
                    <a:pos x="134" y="204"/>
                  </a:cxn>
                  <a:cxn ang="0">
                    <a:pos x="126" y="195"/>
                  </a:cxn>
                  <a:cxn ang="0">
                    <a:pos x="118" y="184"/>
                  </a:cxn>
                  <a:cxn ang="0">
                    <a:pos x="110" y="175"/>
                  </a:cxn>
                  <a:cxn ang="0">
                    <a:pos x="103" y="165"/>
                  </a:cxn>
                  <a:cxn ang="0">
                    <a:pos x="96" y="155"/>
                  </a:cxn>
                  <a:cxn ang="0">
                    <a:pos x="88" y="146"/>
                  </a:cxn>
                  <a:cxn ang="0">
                    <a:pos x="80" y="138"/>
                  </a:cxn>
                  <a:cxn ang="0">
                    <a:pos x="73" y="129"/>
                  </a:cxn>
                  <a:cxn ang="0">
                    <a:pos x="65" y="121"/>
                  </a:cxn>
                  <a:cxn ang="0">
                    <a:pos x="57" y="112"/>
                  </a:cxn>
                  <a:cxn ang="0">
                    <a:pos x="50" y="102"/>
                  </a:cxn>
                  <a:cxn ang="0">
                    <a:pos x="43" y="93"/>
                  </a:cxn>
                  <a:cxn ang="0">
                    <a:pos x="36" y="83"/>
                  </a:cxn>
                  <a:cxn ang="0">
                    <a:pos x="29" y="71"/>
                  </a:cxn>
                  <a:cxn ang="0">
                    <a:pos x="23" y="61"/>
                  </a:cxn>
                  <a:cxn ang="0">
                    <a:pos x="19" y="49"/>
                  </a:cxn>
                  <a:cxn ang="0">
                    <a:pos x="14" y="38"/>
                  </a:cxn>
                  <a:cxn ang="0">
                    <a:pos x="11" y="25"/>
                  </a:cxn>
                  <a:cxn ang="0">
                    <a:pos x="7" y="14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4" y="25"/>
                  </a:cxn>
                  <a:cxn ang="0">
                    <a:pos x="10" y="46"/>
                  </a:cxn>
                  <a:cxn ang="0">
                    <a:pos x="19" y="66"/>
                  </a:cxn>
                  <a:cxn ang="0">
                    <a:pos x="29" y="84"/>
                  </a:cxn>
                  <a:cxn ang="0">
                    <a:pos x="42" y="102"/>
                  </a:cxn>
                  <a:cxn ang="0">
                    <a:pos x="54" y="120"/>
                  </a:cxn>
                  <a:cxn ang="0">
                    <a:pos x="69" y="136"/>
                  </a:cxn>
                  <a:cxn ang="0">
                    <a:pos x="84" y="152"/>
                  </a:cxn>
                  <a:cxn ang="0">
                    <a:pos x="92" y="161"/>
                  </a:cxn>
                  <a:cxn ang="0">
                    <a:pos x="102" y="170"/>
                  </a:cxn>
                  <a:cxn ang="0">
                    <a:pos x="110" y="180"/>
                  </a:cxn>
                  <a:cxn ang="0">
                    <a:pos x="118" y="189"/>
                  </a:cxn>
                  <a:cxn ang="0">
                    <a:pos x="126" y="199"/>
                  </a:cxn>
                  <a:cxn ang="0">
                    <a:pos x="133" y="208"/>
                  </a:cxn>
                  <a:cxn ang="0">
                    <a:pos x="140" y="219"/>
                  </a:cxn>
                  <a:cxn ang="0">
                    <a:pos x="147" y="229"/>
                  </a:cxn>
                  <a:cxn ang="0">
                    <a:pos x="160" y="257"/>
                  </a:cxn>
                  <a:cxn ang="0">
                    <a:pos x="171" y="288"/>
                  </a:cxn>
                  <a:cxn ang="0">
                    <a:pos x="178" y="313"/>
                  </a:cxn>
                  <a:cxn ang="0">
                    <a:pos x="180" y="324"/>
                  </a:cxn>
                  <a:cxn ang="0">
                    <a:pos x="179" y="314"/>
                  </a:cxn>
                  <a:cxn ang="0">
                    <a:pos x="175" y="294"/>
                  </a:cxn>
                  <a:cxn ang="0">
                    <a:pos x="169" y="268"/>
                  </a:cxn>
                  <a:cxn ang="0">
                    <a:pos x="160" y="246"/>
                  </a:cxn>
                </a:cxnLst>
                <a:rect l="0" t="0" r="r" b="b"/>
                <a:pathLst>
                  <a:path w="180" h="324">
                    <a:moveTo>
                      <a:pt x="160" y="246"/>
                    </a:moveTo>
                    <a:lnTo>
                      <a:pt x="155" y="235"/>
                    </a:lnTo>
                    <a:lnTo>
                      <a:pt x="148" y="225"/>
                    </a:lnTo>
                    <a:lnTo>
                      <a:pt x="141" y="214"/>
                    </a:lnTo>
                    <a:lnTo>
                      <a:pt x="134" y="204"/>
                    </a:lnTo>
                    <a:lnTo>
                      <a:pt x="126" y="195"/>
                    </a:lnTo>
                    <a:lnTo>
                      <a:pt x="118" y="184"/>
                    </a:lnTo>
                    <a:lnTo>
                      <a:pt x="110" y="175"/>
                    </a:lnTo>
                    <a:lnTo>
                      <a:pt x="103" y="165"/>
                    </a:lnTo>
                    <a:lnTo>
                      <a:pt x="96" y="155"/>
                    </a:lnTo>
                    <a:lnTo>
                      <a:pt x="88" y="146"/>
                    </a:lnTo>
                    <a:lnTo>
                      <a:pt x="80" y="138"/>
                    </a:lnTo>
                    <a:lnTo>
                      <a:pt x="73" y="129"/>
                    </a:lnTo>
                    <a:lnTo>
                      <a:pt x="65" y="121"/>
                    </a:lnTo>
                    <a:lnTo>
                      <a:pt x="57" y="112"/>
                    </a:lnTo>
                    <a:lnTo>
                      <a:pt x="50" y="102"/>
                    </a:lnTo>
                    <a:lnTo>
                      <a:pt x="43" y="93"/>
                    </a:lnTo>
                    <a:lnTo>
                      <a:pt x="36" y="83"/>
                    </a:lnTo>
                    <a:lnTo>
                      <a:pt x="29" y="71"/>
                    </a:lnTo>
                    <a:lnTo>
                      <a:pt x="23" y="61"/>
                    </a:lnTo>
                    <a:lnTo>
                      <a:pt x="19" y="49"/>
                    </a:lnTo>
                    <a:lnTo>
                      <a:pt x="14" y="38"/>
                    </a:lnTo>
                    <a:lnTo>
                      <a:pt x="11" y="25"/>
                    </a:lnTo>
                    <a:lnTo>
                      <a:pt x="7" y="14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4" y="25"/>
                    </a:lnTo>
                    <a:lnTo>
                      <a:pt x="10" y="46"/>
                    </a:lnTo>
                    <a:lnTo>
                      <a:pt x="19" y="66"/>
                    </a:lnTo>
                    <a:lnTo>
                      <a:pt x="29" y="84"/>
                    </a:lnTo>
                    <a:lnTo>
                      <a:pt x="42" y="102"/>
                    </a:lnTo>
                    <a:lnTo>
                      <a:pt x="54" y="120"/>
                    </a:lnTo>
                    <a:lnTo>
                      <a:pt x="69" y="136"/>
                    </a:lnTo>
                    <a:lnTo>
                      <a:pt x="84" y="152"/>
                    </a:lnTo>
                    <a:lnTo>
                      <a:pt x="92" y="161"/>
                    </a:lnTo>
                    <a:lnTo>
                      <a:pt x="102" y="170"/>
                    </a:lnTo>
                    <a:lnTo>
                      <a:pt x="110" y="180"/>
                    </a:lnTo>
                    <a:lnTo>
                      <a:pt x="118" y="189"/>
                    </a:lnTo>
                    <a:lnTo>
                      <a:pt x="126" y="199"/>
                    </a:lnTo>
                    <a:lnTo>
                      <a:pt x="133" y="208"/>
                    </a:lnTo>
                    <a:lnTo>
                      <a:pt x="140" y="219"/>
                    </a:lnTo>
                    <a:lnTo>
                      <a:pt x="147" y="229"/>
                    </a:lnTo>
                    <a:lnTo>
                      <a:pt x="160" y="257"/>
                    </a:lnTo>
                    <a:lnTo>
                      <a:pt x="171" y="288"/>
                    </a:lnTo>
                    <a:lnTo>
                      <a:pt x="178" y="313"/>
                    </a:lnTo>
                    <a:lnTo>
                      <a:pt x="180" y="324"/>
                    </a:lnTo>
                    <a:lnTo>
                      <a:pt x="179" y="314"/>
                    </a:lnTo>
                    <a:lnTo>
                      <a:pt x="175" y="294"/>
                    </a:lnTo>
                    <a:lnTo>
                      <a:pt x="169" y="268"/>
                    </a:lnTo>
                    <a:lnTo>
                      <a:pt x="160" y="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04"/>
              <p:cNvSpPr>
                <a:spLocks/>
              </p:cNvSpPr>
              <p:nvPr/>
            </p:nvSpPr>
            <p:spPr bwMode="auto">
              <a:xfrm>
                <a:off x="5006" y="2568"/>
                <a:ext cx="53" cy="337"/>
              </a:xfrm>
              <a:custGeom>
                <a:avLst/>
                <a:gdLst/>
                <a:ahLst/>
                <a:cxnLst>
                  <a:cxn ang="0">
                    <a:pos x="36" y="672"/>
                  </a:cxn>
                  <a:cxn ang="0">
                    <a:pos x="52" y="637"/>
                  </a:cxn>
                  <a:cxn ang="0">
                    <a:pos x="68" y="599"/>
                  </a:cxn>
                  <a:cxn ang="0">
                    <a:pos x="81" y="558"/>
                  </a:cxn>
                  <a:cxn ang="0">
                    <a:pos x="92" y="516"/>
                  </a:cxn>
                  <a:cxn ang="0">
                    <a:pos x="100" y="472"/>
                  </a:cxn>
                  <a:cxn ang="0">
                    <a:pos x="105" y="426"/>
                  </a:cxn>
                  <a:cxn ang="0">
                    <a:pos x="107" y="379"/>
                  </a:cxn>
                  <a:cxn ang="0">
                    <a:pos x="105" y="329"/>
                  </a:cxn>
                  <a:cxn ang="0">
                    <a:pos x="100" y="286"/>
                  </a:cxn>
                  <a:cxn ang="0">
                    <a:pos x="93" y="244"/>
                  </a:cxn>
                  <a:cxn ang="0">
                    <a:pos x="84" y="201"/>
                  </a:cxn>
                  <a:cxn ang="0">
                    <a:pos x="73" y="159"/>
                  </a:cxn>
                  <a:cxn ang="0">
                    <a:pos x="59" y="117"/>
                  </a:cxn>
                  <a:cxn ang="0">
                    <a:pos x="43" y="77"/>
                  </a:cxn>
                  <a:cxn ang="0">
                    <a:pos x="24" y="39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8" y="22"/>
                  </a:cxn>
                  <a:cxn ang="0">
                    <a:pos x="16" y="38"/>
                  </a:cxn>
                  <a:cxn ang="0">
                    <a:pos x="24" y="54"/>
                  </a:cxn>
                  <a:cxn ang="0">
                    <a:pos x="32" y="70"/>
                  </a:cxn>
                  <a:cxn ang="0">
                    <a:pos x="40" y="86"/>
                  </a:cxn>
                  <a:cxn ang="0">
                    <a:pos x="47" y="102"/>
                  </a:cxn>
                  <a:cxn ang="0">
                    <a:pos x="54" y="119"/>
                  </a:cxn>
                  <a:cxn ang="0">
                    <a:pos x="61" y="137"/>
                  </a:cxn>
                  <a:cxn ang="0">
                    <a:pos x="68" y="157"/>
                  </a:cxn>
                  <a:cxn ang="0">
                    <a:pos x="74" y="178"/>
                  </a:cxn>
                  <a:cxn ang="0">
                    <a:pos x="79" y="200"/>
                  </a:cxn>
                  <a:cxn ang="0">
                    <a:pos x="84" y="221"/>
                  </a:cxn>
                  <a:cxn ang="0">
                    <a:pos x="89" y="243"/>
                  </a:cxn>
                  <a:cxn ang="0">
                    <a:pos x="93" y="265"/>
                  </a:cxn>
                  <a:cxn ang="0">
                    <a:pos x="97" y="286"/>
                  </a:cxn>
                  <a:cxn ang="0">
                    <a:pos x="99" y="308"/>
                  </a:cxn>
                  <a:cxn ang="0">
                    <a:pos x="103" y="354"/>
                  </a:cxn>
                  <a:cxn ang="0">
                    <a:pos x="103" y="402"/>
                  </a:cxn>
                  <a:cxn ang="0">
                    <a:pos x="99" y="448"/>
                  </a:cxn>
                  <a:cxn ang="0">
                    <a:pos x="92" y="494"/>
                  </a:cxn>
                  <a:cxn ang="0">
                    <a:pos x="82" y="540"/>
                  </a:cxn>
                  <a:cxn ang="0">
                    <a:pos x="69" y="585"/>
                  </a:cxn>
                  <a:cxn ang="0">
                    <a:pos x="53" y="630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6" y="672"/>
                  </a:cxn>
                  <a:cxn ang="0">
                    <a:pos x="36" y="672"/>
                  </a:cxn>
                </a:cxnLst>
                <a:rect l="0" t="0" r="r" b="b"/>
                <a:pathLst>
                  <a:path w="107" h="672">
                    <a:moveTo>
                      <a:pt x="36" y="672"/>
                    </a:moveTo>
                    <a:lnTo>
                      <a:pt x="52" y="637"/>
                    </a:lnTo>
                    <a:lnTo>
                      <a:pt x="68" y="599"/>
                    </a:lnTo>
                    <a:lnTo>
                      <a:pt x="81" y="558"/>
                    </a:lnTo>
                    <a:lnTo>
                      <a:pt x="92" y="516"/>
                    </a:lnTo>
                    <a:lnTo>
                      <a:pt x="100" y="472"/>
                    </a:lnTo>
                    <a:lnTo>
                      <a:pt x="105" y="426"/>
                    </a:lnTo>
                    <a:lnTo>
                      <a:pt x="107" y="379"/>
                    </a:lnTo>
                    <a:lnTo>
                      <a:pt x="105" y="329"/>
                    </a:lnTo>
                    <a:lnTo>
                      <a:pt x="100" y="286"/>
                    </a:lnTo>
                    <a:lnTo>
                      <a:pt x="93" y="244"/>
                    </a:lnTo>
                    <a:lnTo>
                      <a:pt x="84" y="201"/>
                    </a:lnTo>
                    <a:lnTo>
                      <a:pt x="73" y="159"/>
                    </a:lnTo>
                    <a:lnTo>
                      <a:pt x="59" y="117"/>
                    </a:lnTo>
                    <a:lnTo>
                      <a:pt x="43" y="77"/>
                    </a:lnTo>
                    <a:lnTo>
                      <a:pt x="24" y="39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8" y="22"/>
                    </a:lnTo>
                    <a:lnTo>
                      <a:pt x="16" y="38"/>
                    </a:lnTo>
                    <a:lnTo>
                      <a:pt x="24" y="54"/>
                    </a:lnTo>
                    <a:lnTo>
                      <a:pt x="32" y="70"/>
                    </a:lnTo>
                    <a:lnTo>
                      <a:pt x="40" y="86"/>
                    </a:lnTo>
                    <a:lnTo>
                      <a:pt x="47" y="102"/>
                    </a:lnTo>
                    <a:lnTo>
                      <a:pt x="54" y="119"/>
                    </a:lnTo>
                    <a:lnTo>
                      <a:pt x="61" y="137"/>
                    </a:lnTo>
                    <a:lnTo>
                      <a:pt x="68" y="157"/>
                    </a:lnTo>
                    <a:lnTo>
                      <a:pt x="74" y="178"/>
                    </a:lnTo>
                    <a:lnTo>
                      <a:pt x="79" y="200"/>
                    </a:lnTo>
                    <a:lnTo>
                      <a:pt x="84" y="221"/>
                    </a:lnTo>
                    <a:lnTo>
                      <a:pt x="89" y="243"/>
                    </a:lnTo>
                    <a:lnTo>
                      <a:pt x="93" y="265"/>
                    </a:lnTo>
                    <a:lnTo>
                      <a:pt x="97" y="286"/>
                    </a:lnTo>
                    <a:lnTo>
                      <a:pt x="99" y="308"/>
                    </a:lnTo>
                    <a:lnTo>
                      <a:pt x="103" y="354"/>
                    </a:lnTo>
                    <a:lnTo>
                      <a:pt x="103" y="402"/>
                    </a:lnTo>
                    <a:lnTo>
                      <a:pt x="99" y="448"/>
                    </a:lnTo>
                    <a:lnTo>
                      <a:pt x="92" y="494"/>
                    </a:lnTo>
                    <a:lnTo>
                      <a:pt x="82" y="540"/>
                    </a:lnTo>
                    <a:lnTo>
                      <a:pt x="69" y="585"/>
                    </a:lnTo>
                    <a:lnTo>
                      <a:pt x="53" y="630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6" y="672"/>
                    </a:lnTo>
                    <a:lnTo>
                      <a:pt x="36" y="6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05"/>
              <p:cNvGrpSpPr>
                <a:grpSpLocks/>
              </p:cNvGrpSpPr>
              <p:nvPr/>
            </p:nvGrpSpPr>
            <p:grpSpPr bwMode="auto">
              <a:xfrm rot="2925846" flipV="1">
                <a:off x="4571" y="2590"/>
                <a:ext cx="124" cy="61"/>
                <a:chOff x="4247" y="2662"/>
                <a:chExt cx="243" cy="118"/>
              </a:xfrm>
            </p:grpSpPr>
            <p:sp>
              <p:nvSpPr>
                <p:cNvPr id="294" name="Freeform 10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Freeform 10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Freeform 10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Freeform 10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11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Freeform 11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Freeform 11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Freeform 11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Freeform 11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11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0" name="AutoShape 120"/>
            <p:cNvSpPr>
              <a:spLocks noChangeAspect="1" noChangeArrowheads="1" noTextEdit="1"/>
            </p:cNvSpPr>
            <p:nvPr/>
          </p:nvSpPr>
          <p:spPr bwMode="auto">
            <a:xfrm>
              <a:off x="0" y="1371600"/>
              <a:ext cx="15843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5"/>
          <p:cNvGrpSpPr/>
          <p:nvPr/>
        </p:nvGrpSpPr>
        <p:grpSpPr>
          <a:xfrm>
            <a:off x="5181600" y="1219200"/>
            <a:ext cx="3429000" cy="1720850"/>
            <a:chOff x="5502470" y="1447800"/>
            <a:chExt cx="3429000" cy="1720850"/>
          </a:xfrm>
        </p:grpSpPr>
        <p:pic>
          <p:nvPicPr>
            <p:cNvPr id="305" name="Picture 119" descr="j029744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019800" y="1447800"/>
              <a:ext cx="1835150" cy="1720850"/>
            </a:xfrm>
            <a:prstGeom prst="rect">
              <a:avLst/>
            </a:prstGeom>
            <a:noFill/>
          </p:spPr>
        </p:pic>
        <p:pic>
          <p:nvPicPr>
            <p:cNvPr id="306" name="Picture 121" descr="MCj0396882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42643">
              <a:off x="5502470" y="2541479"/>
              <a:ext cx="779315" cy="483262"/>
            </a:xfrm>
            <a:prstGeom prst="rect">
              <a:avLst/>
            </a:prstGeom>
            <a:noFill/>
          </p:spPr>
        </p:pic>
        <p:sp>
          <p:nvSpPr>
            <p:cNvPr id="307" name="AutoShape 200"/>
            <p:cNvSpPr>
              <a:spLocks noChangeArrowheads="1"/>
            </p:cNvSpPr>
            <p:nvPr/>
          </p:nvSpPr>
          <p:spPr bwMode="auto">
            <a:xfrm>
              <a:off x="7788470" y="1524000"/>
              <a:ext cx="1143000" cy="609600"/>
            </a:xfrm>
            <a:prstGeom prst="wedgeEllipseCallout">
              <a:avLst>
                <a:gd name="adj1" fmla="val -74356"/>
                <a:gd name="adj2" fmla="val -41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Place right hand on scanner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8" name="Picture 197" descr="MCj039688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943600"/>
            <a:ext cx="838200" cy="430231"/>
          </a:xfrm>
          <a:prstGeom prst="rect">
            <a:avLst/>
          </a:prstGeom>
          <a:noFill/>
        </p:spPr>
      </p:pic>
      <p:grpSp>
        <p:nvGrpSpPr>
          <p:cNvPr id="6" name="Group 201"/>
          <p:cNvGrpSpPr>
            <a:grpSpLocks/>
          </p:cNvGrpSpPr>
          <p:nvPr/>
        </p:nvGrpSpPr>
        <p:grpSpPr bwMode="auto">
          <a:xfrm flipH="1">
            <a:off x="7467600" y="5105400"/>
            <a:ext cx="785813" cy="335134"/>
            <a:chOff x="3372" y="3431"/>
            <a:chExt cx="975" cy="416"/>
          </a:xfrm>
        </p:grpSpPr>
        <p:sp>
          <p:nvSpPr>
            <p:cNvPr id="310" name="Freeform 202"/>
            <p:cNvSpPr>
              <a:spLocks/>
            </p:cNvSpPr>
            <p:nvPr/>
          </p:nvSpPr>
          <p:spPr bwMode="auto">
            <a:xfrm>
              <a:off x="3829" y="3443"/>
              <a:ext cx="516" cy="256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63" y="141"/>
                </a:cxn>
                <a:cxn ang="0">
                  <a:pos x="85" y="136"/>
                </a:cxn>
                <a:cxn ang="0">
                  <a:pos x="114" y="127"/>
                </a:cxn>
                <a:cxn ang="0">
                  <a:pos x="147" y="116"/>
                </a:cxn>
                <a:cxn ang="0">
                  <a:pos x="181" y="102"/>
                </a:cxn>
                <a:cxn ang="0">
                  <a:pos x="214" y="86"/>
                </a:cxn>
                <a:cxn ang="0">
                  <a:pos x="243" y="68"/>
                </a:cxn>
                <a:cxn ang="0">
                  <a:pos x="279" y="38"/>
                </a:cxn>
                <a:cxn ang="0">
                  <a:pos x="326" y="10"/>
                </a:cxn>
                <a:cxn ang="0">
                  <a:pos x="373" y="0"/>
                </a:cxn>
                <a:cxn ang="0">
                  <a:pos x="418" y="8"/>
                </a:cxn>
                <a:cxn ang="0">
                  <a:pos x="458" y="38"/>
                </a:cxn>
                <a:cxn ang="0">
                  <a:pos x="490" y="81"/>
                </a:cxn>
                <a:cxn ang="0">
                  <a:pos x="495" y="131"/>
                </a:cxn>
                <a:cxn ang="0">
                  <a:pos x="464" y="176"/>
                </a:cxn>
                <a:cxn ang="0">
                  <a:pos x="408" y="203"/>
                </a:cxn>
                <a:cxn ang="0">
                  <a:pos x="361" y="216"/>
                </a:cxn>
                <a:cxn ang="0">
                  <a:pos x="309" y="227"/>
                </a:cxn>
                <a:cxn ang="0">
                  <a:pos x="256" y="235"/>
                </a:cxn>
                <a:cxn ang="0">
                  <a:pos x="207" y="239"/>
                </a:cxn>
                <a:cxn ang="0">
                  <a:pos x="164" y="243"/>
                </a:cxn>
                <a:cxn ang="0">
                  <a:pos x="130" y="244"/>
                </a:cxn>
                <a:cxn ang="0">
                  <a:pos x="109" y="245"/>
                </a:cxn>
                <a:cxn ang="0">
                  <a:pos x="100" y="245"/>
                </a:cxn>
                <a:cxn ang="0">
                  <a:pos x="83" y="243"/>
                </a:cxn>
                <a:cxn ang="0">
                  <a:pos x="59" y="237"/>
                </a:cxn>
                <a:cxn ang="0">
                  <a:pos x="33" y="229"/>
                </a:cxn>
                <a:cxn ang="0">
                  <a:pos x="12" y="217"/>
                </a:cxn>
                <a:cxn ang="0">
                  <a:pos x="0" y="202"/>
                </a:cxn>
                <a:cxn ang="0">
                  <a:pos x="4" y="183"/>
                </a:cxn>
                <a:cxn ang="0">
                  <a:pos x="28" y="159"/>
                </a:cxn>
              </a:cxnLst>
              <a:rect l="0" t="0" r="r" b="b"/>
              <a:pathLst>
                <a:path w="496" h="245">
                  <a:moveTo>
                    <a:pt x="50" y="145"/>
                  </a:moveTo>
                  <a:lnTo>
                    <a:pt x="51" y="145"/>
                  </a:lnTo>
                  <a:lnTo>
                    <a:pt x="57" y="144"/>
                  </a:lnTo>
                  <a:lnTo>
                    <a:pt x="63" y="141"/>
                  </a:lnTo>
                  <a:lnTo>
                    <a:pt x="74" y="139"/>
                  </a:lnTo>
                  <a:lnTo>
                    <a:pt x="85" y="136"/>
                  </a:lnTo>
                  <a:lnTo>
                    <a:pt x="99" y="132"/>
                  </a:lnTo>
                  <a:lnTo>
                    <a:pt x="114" y="127"/>
                  </a:lnTo>
                  <a:lnTo>
                    <a:pt x="130" y="122"/>
                  </a:lnTo>
                  <a:lnTo>
                    <a:pt x="147" y="116"/>
                  </a:lnTo>
                  <a:lnTo>
                    <a:pt x="165" y="109"/>
                  </a:lnTo>
                  <a:lnTo>
                    <a:pt x="181" y="102"/>
                  </a:lnTo>
                  <a:lnTo>
                    <a:pt x="198" y="94"/>
                  </a:lnTo>
                  <a:lnTo>
                    <a:pt x="214" y="86"/>
                  </a:lnTo>
                  <a:lnTo>
                    <a:pt x="229" y="77"/>
                  </a:lnTo>
                  <a:lnTo>
                    <a:pt x="243" y="68"/>
                  </a:lnTo>
                  <a:lnTo>
                    <a:pt x="256" y="57"/>
                  </a:lnTo>
                  <a:lnTo>
                    <a:pt x="279" y="38"/>
                  </a:lnTo>
                  <a:lnTo>
                    <a:pt x="302" y="23"/>
                  </a:lnTo>
                  <a:lnTo>
                    <a:pt x="326" y="10"/>
                  </a:lnTo>
                  <a:lnTo>
                    <a:pt x="349" y="2"/>
                  </a:lnTo>
                  <a:lnTo>
                    <a:pt x="373" y="0"/>
                  </a:lnTo>
                  <a:lnTo>
                    <a:pt x="396" y="1"/>
                  </a:lnTo>
                  <a:lnTo>
                    <a:pt x="418" y="8"/>
                  </a:lnTo>
                  <a:lnTo>
                    <a:pt x="439" y="20"/>
                  </a:lnTo>
                  <a:lnTo>
                    <a:pt x="458" y="38"/>
                  </a:lnTo>
                  <a:lnTo>
                    <a:pt x="477" y="58"/>
                  </a:lnTo>
                  <a:lnTo>
                    <a:pt x="490" y="81"/>
                  </a:lnTo>
                  <a:lnTo>
                    <a:pt x="496" y="106"/>
                  </a:lnTo>
                  <a:lnTo>
                    <a:pt x="495" y="131"/>
                  </a:lnTo>
                  <a:lnTo>
                    <a:pt x="486" y="154"/>
                  </a:lnTo>
                  <a:lnTo>
                    <a:pt x="464" y="176"/>
                  </a:lnTo>
                  <a:lnTo>
                    <a:pt x="430" y="195"/>
                  </a:lnTo>
                  <a:lnTo>
                    <a:pt x="408" y="203"/>
                  </a:lnTo>
                  <a:lnTo>
                    <a:pt x="385" y="210"/>
                  </a:lnTo>
                  <a:lnTo>
                    <a:pt x="361" y="216"/>
                  </a:lnTo>
                  <a:lnTo>
                    <a:pt x="334" y="222"/>
                  </a:lnTo>
                  <a:lnTo>
                    <a:pt x="309" y="227"/>
                  </a:lnTo>
                  <a:lnTo>
                    <a:pt x="282" y="231"/>
                  </a:lnTo>
                  <a:lnTo>
                    <a:pt x="256" y="235"/>
                  </a:lnTo>
                  <a:lnTo>
                    <a:pt x="232" y="237"/>
                  </a:lnTo>
                  <a:lnTo>
                    <a:pt x="207" y="239"/>
                  </a:lnTo>
                  <a:lnTo>
                    <a:pt x="184" y="241"/>
                  </a:lnTo>
                  <a:lnTo>
                    <a:pt x="164" y="243"/>
                  </a:lnTo>
                  <a:lnTo>
                    <a:pt x="145" y="244"/>
                  </a:lnTo>
                  <a:lnTo>
                    <a:pt x="130" y="244"/>
                  </a:lnTo>
                  <a:lnTo>
                    <a:pt x="118" y="245"/>
                  </a:lnTo>
                  <a:lnTo>
                    <a:pt x="109" y="245"/>
                  </a:lnTo>
                  <a:lnTo>
                    <a:pt x="105" y="245"/>
                  </a:lnTo>
                  <a:lnTo>
                    <a:pt x="100" y="245"/>
                  </a:lnTo>
                  <a:lnTo>
                    <a:pt x="93" y="244"/>
                  </a:lnTo>
                  <a:lnTo>
                    <a:pt x="83" y="243"/>
                  </a:lnTo>
                  <a:lnTo>
                    <a:pt x="71" y="240"/>
                  </a:lnTo>
                  <a:lnTo>
                    <a:pt x="59" y="237"/>
                  </a:lnTo>
                  <a:lnTo>
                    <a:pt x="46" y="233"/>
                  </a:lnTo>
                  <a:lnTo>
                    <a:pt x="33" y="229"/>
                  </a:lnTo>
                  <a:lnTo>
                    <a:pt x="22" y="224"/>
                  </a:lnTo>
                  <a:lnTo>
                    <a:pt x="12" y="217"/>
                  </a:lnTo>
                  <a:lnTo>
                    <a:pt x="5" y="210"/>
                  </a:lnTo>
                  <a:lnTo>
                    <a:pt x="0" y="202"/>
                  </a:lnTo>
                  <a:lnTo>
                    <a:pt x="0" y="193"/>
                  </a:lnTo>
                  <a:lnTo>
                    <a:pt x="4" y="183"/>
                  </a:lnTo>
                  <a:lnTo>
                    <a:pt x="13" y="171"/>
                  </a:lnTo>
                  <a:lnTo>
                    <a:pt x="28" y="159"/>
                  </a:lnTo>
                  <a:lnTo>
                    <a:pt x="5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203"/>
            <p:cNvSpPr>
              <a:spLocks/>
            </p:cNvSpPr>
            <p:nvPr/>
          </p:nvSpPr>
          <p:spPr bwMode="auto">
            <a:xfrm>
              <a:off x="3836" y="3450"/>
              <a:ext cx="505" cy="245"/>
            </a:xfrm>
            <a:custGeom>
              <a:avLst/>
              <a:gdLst/>
              <a:ahLst/>
              <a:cxnLst>
                <a:cxn ang="0">
                  <a:pos x="251" y="57"/>
                </a:cxn>
                <a:cxn ang="0">
                  <a:pos x="273" y="38"/>
                </a:cxn>
                <a:cxn ang="0">
                  <a:pos x="296" y="23"/>
                </a:cxn>
                <a:cxn ang="0">
                  <a:pos x="319" y="12"/>
                </a:cxn>
                <a:cxn ang="0">
                  <a:pos x="343" y="4"/>
                </a:cxn>
                <a:cxn ang="0">
                  <a:pos x="366" y="0"/>
                </a:cxn>
                <a:cxn ang="0">
                  <a:pos x="388" y="2"/>
                </a:cxn>
                <a:cxn ang="0">
                  <a:pos x="411" y="8"/>
                </a:cxn>
                <a:cxn ang="0">
                  <a:pos x="432" y="21"/>
                </a:cxn>
                <a:cxn ang="0">
                  <a:pos x="451" y="37"/>
                </a:cxn>
                <a:cxn ang="0">
                  <a:pos x="467" y="57"/>
                </a:cxn>
                <a:cxn ang="0">
                  <a:pos x="480" y="79"/>
                </a:cxn>
                <a:cxn ang="0">
                  <a:pos x="486" y="102"/>
                </a:cxn>
                <a:cxn ang="0">
                  <a:pos x="485" y="126"/>
                </a:cxn>
                <a:cxn ang="0">
                  <a:pos x="474" y="148"/>
                </a:cxn>
                <a:cxn ang="0">
                  <a:pos x="452" y="168"/>
                </a:cxn>
                <a:cxn ang="0">
                  <a:pos x="419" y="187"/>
                </a:cxn>
                <a:cxn ang="0">
                  <a:pos x="398" y="195"/>
                </a:cxn>
                <a:cxn ang="0">
                  <a:pos x="375" y="202"/>
                </a:cxn>
                <a:cxn ang="0">
                  <a:pos x="351" y="208"/>
                </a:cxn>
                <a:cxn ang="0">
                  <a:pos x="326" y="213"/>
                </a:cxn>
                <a:cxn ang="0">
                  <a:pos x="300" y="218"/>
                </a:cxn>
                <a:cxn ang="0">
                  <a:pos x="275" y="223"/>
                </a:cxn>
                <a:cxn ang="0">
                  <a:pos x="250" y="226"/>
                </a:cxn>
                <a:cxn ang="0">
                  <a:pos x="226" y="228"/>
                </a:cxn>
                <a:cxn ang="0">
                  <a:pos x="201" y="231"/>
                </a:cxn>
                <a:cxn ang="0">
                  <a:pos x="181" y="233"/>
                </a:cxn>
                <a:cxn ang="0">
                  <a:pos x="160" y="234"/>
                </a:cxn>
                <a:cxn ang="0">
                  <a:pos x="143" y="235"/>
                </a:cxn>
                <a:cxn ang="0">
                  <a:pos x="128" y="235"/>
                </a:cxn>
                <a:cxn ang="0">
                  <a:pos x="115" y="236"/>
                </a:cxn>
                <a:cxn ang="0">
                  <a:pos x="107" y="236"/>
                </a:cxn>
                <a:cxn ang="0">
                  <a:pos x="102" y="236"/>
                </a:cxn>
                <a:cxn ang="0">
                  <a:pos x="91" y="235"/>
                </a:cxn>
                <a:cxn ang="0">
                  <a:pos x="71" y="233"/>
                </a:cxn>
                <a:cxn ang="0">
                  <a:pos x="46" y="227"/>
                </a:cxn>
                <a:cxn ang="0">
                  <a:pos x="23" y="218"/>
                </a:cxn>
                <a:cxn ang="0">
                  <a:pos x="6" y="206"/>
                </a:cxn>
                <a:cxn ang="0">
                  <a:pos x="0" y="190"/>
                </a:cxn>
                <a:cxn ang="0">
                  <a:pos x="9" y="171"/>
                </a:cxn>
                <a:cxn ang="0">
                  <a:pos x="39" y="146"/>
                </a:cxn>
                <a:cxn ang="0">
                  <a:pos x="41" y="145"/>
                </a:cxn>
                <a:cxn ang="0">
                  <a:pos x="44" y="143"/>
                </a:cxn>
                <a:cxn ang="0">
                  <a:pos x="46" y="142"/>
                </a:cxn>
                <a:cxn ang="0">
                  <a:pos x="48" y="141"/>
                </a:cxn>
                <a:cxn ang="0">
                  <a:pos x="51" y="141"/>
                </a:cxn>
                <a:cxn ang="0">
                  <a:pos x="55" y="138"/>
                </a:cxn>
                <a:cxn ang="0">
                  <a:pos x="62" y="137"/>
                </a:cxn>
                <a:cxn ang="0">
                  <a:pos x="72" y="134"/>
                </a:cxn>
                <a:cxn ang="0">
                  <a:pos x="84" y="132"/>
                </a:cxn>
                <a:cxn ang="0">
                  <a:pos x="98" y="127"/>
                </a:cxn>
                <a:cxn ang="0">
                  <a:pos x="113" y="122"/>
                </a:cxn>
                <a:cxn ang="0">
                  <a:pos x="128" y="118"/>
                </a:cxn>
                <a:cxn ang="0">
                  <a:pos x="145" y="112"/>
                </a:cxn>
                <a:cxn ang="0">
                  <a:pos x="161" y="106"/>
                </a:cxn>
                <a:cxn ang="0">
                  <a:pos x="178" y="99"/>
                </a:cxn>
                <a:cxn ang="0">
                  <a:pos x="194" y="91"/>
                </a:cxn>
                <a:cxn ang="0">
                  <a:pos x="211" y="83"/>
                </a:cxn>
                <a:cxn ang="0">
                  <a:pos x="226" y="75"/>
                </a:cxn>
                <a:cxn ang="0">
                  <a:pos x="239" y="66"/>
                </a:cxn>
                <a:cxn ang="0">
                  <a:pos x="251" y="57"/>
                </a:cxn>
              </a:cxnLst>
              <a:rect l="0" t="0" r="r" b="b"/>
              <a:pathLst>
                <a:path w="486" h="236">
                  <a:moveTo>
                    <a:pt x="251" y="57"/>
                  </a:moveTo>
                  <a:lnTo>
                    <a:pt x="273" y="38"/>
                  </a:lnTo>
                  <a:lnTo>
                    <a:pt x="296" y="23"/>
                  </a:lnTo>
                  <a:lnTo>
                    <a:pt x="319" y="12"/>
                  </a:lnTo>
                  <a:lnTo>
                    <a:pt x="343" y="4"/>
                  </a:lnTo>
                  <a:lnTo>
                    <a:pt x="366" y="0"/>
                  </a:lnTo>
                  <a:lnTo>
                    <a:pt x="388" y="2"/>
                  </a:lnTo>
                  <a:lnTo>
                    <a:pt x="411" y="8"/>
                  </a:lnTo>
                  <a:lnTo>
                    <a:pt x="432" y="21"/>
                  </a:lnTo>
                  <a:lnTo>
                    <a:pt x="451" y="37"/>
                  </a:lnTo>
                  <a:lnTo>
                    <a:pt x="467" y="57"/>
                  </a:lnTo>
                  <a:lnTo>
                    <a:pt x="480" y="79"/>
                  </a:lnTo>
                  <a:lnTo>
                    <a:pt x="486" y="102"/>
                  </a:lnTo>
                  <a:lnTo>
                    <a:pt x="485" y="126"/>
                  </a:lnTo>
                  <a:lnTo>
                    <a:pt x="474" y="148"/>
                  </a:lnTo>
                  <a:lnTo>
                    <a:pt x="452" y="168"/>
                  </a:lnTo>
                  <a:lnTo>
                    <a:pt x="419" y="187"/>
                  </a:lnTo>
                  <a:lnTo>
                    <a:pt x="398" y="195"/>
                  </a:lnTo>
                  <a:lnTo>
                    <a:pt x="375" y="202"/>
                  </a:lnTo>
                  <a:lnTo>
                    <a:pt x="351" y="208"/>
                  </a:lnTo>
                  <a:lnTo>
                    <a:pt x="326" y="213"/>
                  </a:lnTo>
                  <a:lnTo>
                    <a:pt x="300" y="218"/>
                  </a:lnTo>
                  <a:lnTo>
                    <a:pt x="275" y="223"/>
                  </a:lnTo>
                  <a:lnTo>
                    <a:pt x="250" y="226"/>
                  </a:lnTo>
                  <a:lnTo>
                    <a:pt x="226" y="228"/>
                  </a:lnTo>
                  <a:lnTo>
                    <a:pt x="201" y="231"/>
                  </a:lnTo>
                  <a:lnTo>
                    <a:pt x="181" y="233"/>
                  </a:lnTo>
                  <a:lnTo>
                    <a:pt x="160" y="234"/>
                  </a:lnTo>
                  <a:lnTo>
                    <a:pt x="143" y="235"/>
                  </a:lnTo>
                  <a:lnTo>
                    <a:pt x="128" y="235"/>
                  </a:lnTo>
                  <a:lnTo>
                    <a:pt x="115" y="236"/>
                  </a:lnTo>
                  <a:lnTo>
                    <a:pt x="107" y="236"/>
                  </a:lnTo>
                  <a:lnTo>
                    <a:pt x="102" y="236"/>
                  </a:lnTo>
                  <a:lnTo>
                    <a:pt x="91" y="235"/>
                  </a:lnTo>
                  <a:lnTo>
                    <a:pt x="71" y="233"/>
                  </a:lnTo>
                  <a:lnTo>
                    <a:pt x="46" y="227"/>
                  </a:lnTo>
                  <a:lnTo>
                    <a:pt x="23" y="218"/>
                  </a:lnTo>
                  <a:lnTo>
                    <a:pt x="6" y="206"/>
                  </a:lnTo>
                  <a:lnTo>
                    <a:pt x="0" y="190"/>
                  </a:lnTo>
                  <a:lnTo>
                    <a:pt x="9" y="171"/>
                  </a:lnTo>
                  <a:lnTo>
                    <a:pt x="39" y="146"/>
                  </a:lnTo>
                  <a:lnTo>
                    <a:pt x="41" y="145"/>
                  </a:lnTo>
                  <a:lnTo>
                    <a:pt x="44" y="143"/>
                  </a:lnTo>
                  <a:lnTo>
                    <a:pt x="46" y="142"/>
                  </a:lnTo>
                  <a:lnTo>
                    <a:pt x="48" y="141"/>
                  </a:lnTo>
                  <a:lnTo>
                    <a:pt x="51" y="141"/>
                  </a:lnTo>
                  <a:lnTo>
                    <a:pt x="55" y="138"/>
                  </a:lnTo>
                  <a:lnTo>
                    <a:pt x="62" y="137"/>
                  </a:lnTo>
                  <a:lnTo>
                    <a:pt x="72" y="134"/>
                  </a:lnTo>
                  <a:lnTo>
                    <a:pt x="84" y="132"/>
                  </a:lnTo>
                  <a:lnTo>
                    <a:pt x="98" y="127"/>
                  </a:lnTo>
                  <a:lnTo>
                    <a:pt x="113" y="122"/>
                  </a:lnTo>
                  <a:lnTo>
                    <a:pt x="128" y="118"/>
                  </a:lnTo>
                  <a:lnTo>
                    <a:pt x="145" y="112"/>
                  </a:lnTo>
                  <a:lnTo>
                    <a:pt x="161" y="106"/>
                  </a:lnTo>
                  <a:lnTo>
                    <a:pt x="178" y="99"/>
                  </a:lnTo>
                  <a:lnTo>
                    <a:pt x="194" y="91"/>
                  </a:lnTo>
                  <a:lnTo>
                    <a:pt x="211" y="83"/>
                  </a:lnTo>
                  <a:lnTo>
                    <a:pt x="226" y="75"/>
                  </a:lnTo>
                  <a:lnTo>
                    <a:pt x="239" y="66"/>
                  </a:lnTo>
                  <a:lnTo>
                    <a:pt x="251" y="57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204"/>
            <p:cNvSpPr>
              <a:spLocks/>
            </p:cNvSpPr>
            <p:nvPr/>
          </p:nvSpPr>
          <p:spPr bwMode="auto">
            <a:xfrm>
              <a:off x="3842" y="3456"/>
              <a:ext cx="495" cy="235"/>
            </a:xfrm>
            <a:custGeom>
              <a:avLst/>
              <a:gdLst/>
              <a:ahLst/>
              <a:cxnLst>
                <a:cxn ang="0">
                  <a:pos x="246" y="54"/>
                </a:cxn>
                <a:cxn ang="0">
                  <a:pos x="268" y="36"/>
                </a:cxn>
                <a:cxn ang="0">
                  <a:pos x="291" y="22"/>
                </a:cxn>
                <a:cxn ang="0">
                  <a:pos x="313" y="10"/>
                </a:cxn>
                <a:cxn ang="0">
                  <a:pos x="336" y="4"/>
                </a:cxn>
                <a:cxn ang="0">
                  <a:pos x="359" y="0"/>
                </a:cxn>
                <a:cxn ang="0">
                  <a:pos x="381" y="1"/>
                </a:cxn>
                <a:cxn ang="0">
                  <a:pos x="403" y="7"/>
                </a:cxn>
                <a:cxn ang="0">
                  <a:pos x="423" y="19"/>
                </a:cxn>
                <a:cxn ang="0">
                  <a:pos x="442" y="35"/>
                </a:cxn>
                <a:cxn ang="0">
                  <a:pos x="458" y="53"/>
                </a:cxn>
                <a:cxn ang="0">
                  <a:pos x="469" y="74"/>
                </a:cxn>
                <a:cxn ang="0">
                  <a:pos x="475" y="97"/>
                </a:cxn>
                <a:cxn ang="0">
                  <a:pos x="474" y="119"/>
                </a:cxn>
                <a:cxn ang="0">
                  <a:pos x="463" y="141"/>
                </a:cxn>
                <a:cxn ang="0">
                  <a:pos x="442" y="160"/>
                </a:cxn>
                <a:cxn ang="0">
                  <a:pos x="408" y="179"/>
                </a:cxn>
                <a:cxn ang="0">
                  <a:pos x="388" y="187"/>
                </a:cxn>
                <a:cxn ang="0">
                  <a:pos x="366" y="192"/>
                </a:cxn>
                <a:cxn ang="0">
                  <a:pos x="342" y="199"/>
                </a:cxn>
                <a:cxn ang="0">
                  <a:pos x="317" y="204"/>
                </a:cxn>
                <a:cxn ang="0">
                  <a:pos x="292" y="209"/>
                </a:cxn>
                <a:cxn ang="0">
                  <a:pos x="268" y="212"/>
                </a:cxn>
                <a:cxn ang="0">
                  <a:pos x="244" y="216"/>
                </a:cxn>
                <a:cxn ang="0">
                  <a:pos x="220" y="218"/>
                </a:cxn>
                <a:cxn ang="0">
                  <a:pos x="197" y="220"/>
                </a:cxn>
                <a:cxn ang="0">
                  <a:pos x="176" y="222"/>
                </a:cxn>
                <a:cxn ang="0">
                  <a:pos x="156" y="224"/>
                </a:cxn>
                <a:cxn ang="0">
                  <a:pos x="139" y="225"/>
                </a:cxn>
                <a:cxn ang="0">
                  <a:pos x="124" y="225"/>
                </a:cxn>
                <a:cxn ang="0">
                  <a:pos x="112" y="226"/>
                </a:cxn>
                <a:cxn ang="0">
                  <a:pos x="104" y="226"/>
                </a:cxn>
                <a:cxn ang="0">
                  <a:pos x="100" y="226"/>
                </a:cxn>
                <a:cxn ang="0">
                  <a:pos x="89" y="225"/>
                </a:cxn>
                <a:cxn ang="0">
                  <a:pos x="69" y="222"/>
                </a:cxn>
                <a:cxn ang="0">
                  <a:pos x="46" y="217"/>
                </a:cxn>
                <a:cxn ang="0">
                  <a:pos x="23" y="209"/>
                </a:cxn>
                <a:cxn ang="0">
                  <a:pos x="5" y="198"/>
                </a:cxn>
                <a:cxn ang="0">
                  <a:pos x="0" y="183"/>
                </a:cxn>
                <a:cxn ang="0">
                  <a:pos x="9" y="164"/>
                </a:cxn>
                <a:cxn ang="0">
                  <a:pos x="39" y="141"/>
                </a:cxn>
                <a:cxn ang="0">
                  <a:pos x="41" y="139"/>
                </a:cxn>
                <a:cxn ang="0">
                  <a:pos x="42" y="137"/>
                </a:cxn>
                <a:cxn ang="0">
                  <a:pos x="45" y="136"/>
                </a:cxn>
                <a:cxn ang="0">
                  <a:pos x="47" y="135"/>
                </a:cxn>
                <a:cxn ang="0">
                  <a:pos x="49" y="135"/>
                </a:cxn>
                <a:cxn ang="0">
                  <a:pos x="54" y="133"/>
                </a:cxn>
                <a:cxn ang="0">
                  <a:pos x="61" y="131"/>
                </a:cxn>
                <a:cxn ang="0">
                  <a:pos x="71" y="129"/>
                </a:cxn>
                <a:cxn ang="0">
                  <a:pos x="83" y="126"/>
                </a:cxn>
                <a:cxn ang="0">
                  <a:pos x="95" y="122"/>
                </a:cxn>
                <a:cxn ang="0">
                  <a:pos x="110" y="118"/>
                </a:cxn>
                <a:cxn ang="0">
                  <a:pos x="126" y="113"/>
                </a:cxn>
                <a:cxn ang="0">
                  <a:pos x="142" y="107"/>
                </a:cxn>
                <a:cxn ang="0">
                  <a:pos x="159" y="101"/>
                </a:cxn>
                <a:cxn ang="0">
                  <a:pos x="175" y="95"/>
                </a:cxn>
                <a:cxn ang="0">
                  <a:pos x="191" y="88"/>
                </a:cxn>
                <a:cxn ang="0">
                  <a:pos x="207" y="80"/>
                </a:cxn>
                <a:cxn ang="0">
                  <a:pos x="221" y="72"/>
                </a:cxn>
                <a:cxn ang="0">
                  <a:pos x="235" y="63"/>
                </a:cxn>
                <a:cxn ang="0">
                  <a:pos x="246" y="54"/>
                </a:cxn>
              </a:cxnLst>
              <a:rect l="0" t="0" r="r" b="b"/>
              <a:pathLst>
                <a:path w="475" h="226">
                  <a:moveTo>
                    <a:pt x="246" y="54"/>
                  </a:moveTo>
                  <a:lnTo>
                    <a:pt x="268" y="36"/>
                  </a:lnTo>
                  <a:lnTo>
                    <a:pt x="291" y="22"/>
                  </a:lnTo>
                  <a:lnTo>
                    <a:pt x="313" y="10"/>
                  </a:lnTo>
                  <a:lnTo>
                    <a:pt x="336" y="4"/>
                  </a:lnTo>
                  <a:lnTo>
                    <a:pt x="359" y="0"/>
                  </a:lnTo>
                  <a:lnTo>
                    <a:pt x="381" y="1"/>
                  </a:lnTo>
                  <a:lnTo>
                    <a:pt x="403" y="7"/>
                  </a:lnTo>
                  <a:lnTo>
                    <a:pt x="423" y="19"/>
                  </a:lnTo>
                  <a:lnTo>
                    <a:pt x="442" y="35"/>
                  </a:lnTo>
                  <a:lnTo>
                    <a:pt x="458" y="53"/>
                  </a:lnTo>
                  <a:lnTo>
                    <a:pt x="469" y="74"/>
                  </a:lnTo>
                  <a:lnTo>
                    <a:pt x="475" y="97"/>
                  </a:lnTo>
                  <a:lnTo>
                    <a:pt x="474" y="119"/>
                  </a:lnTo>
                  <a:lnTo>
                    <a:pt x="463" y="141"/>
                  </a:lnTo>
                  <a:lnTo>
                    <a:pt x="442" y="160"/>
                  </a:lnTo>
                  <a:lnTo>
                    <a:pt x="408" y="179"/>
                  </a:lnTo>
                  <a:lnTo>
                    <a:pt x="388" y="187"/>
                  </a:lnTo>
                  <a:lnTo>
                    <a:pt x="366" y="192"/>
                  </a:lnTo>
                  <a:lnTo>
                    <a:pt x="342" y="199"/>
                  </a:lnTo>
                  <a:lnTo>
                    <a:pt x="317" y="204"/>
                  </a:lnTo>
                  <a:lnTo>
                    <a:pt x="292" y="209"/>
                  </a:lnTo>
                  <a:lnTo>
                    <a:pt x="268" y="212"/>
                  </a:lnTo>
                  <a:lnTo>
                    <a:pt x="244" y="216"/>
                  </a:lnTo>
                  <a:lnTo>
                    <a:pt x="220" y="218"/>
                  </a:lnTo>
                  <a:lnTo>
                    <a:pt x="197" y="220"/>
                  </a:lnTo>
                  <a:lnTo>
                    <a:pt x="176" y="222"/>
                  </a:lnTo>
                  <a:lnTo>
                    <a:pt x="156" y="224"/>
                  </a:lnTo>
                  <a:lnTo>
                    <a:pt x="139" y="225"/>
                  </a:lnTo>
                  <a:lnTo>
                    <a:pt x="124" y="225"/>
                  </a:lnTo>
                  <a:lnTo>
                    <a:pt x="112" y="226"/>
                  </a:lnTo>
                  <a:lnTo>
                    <a:pt x="104" y="226"/>
                  </a:lnTo>
                  <a:lnTo>
                    <a:pt x="100" y="226"/>
                  </a:lnTo>
                  <a:lnTo>
                    <a:pt x="89" y="225"/>
                  </a:lnTo>
                  <a:lnTo>
                    <a:pt x="69" y="222"/>
                  </a:lnTo>
                  <a:lnTo>
                    <a:pt x="46" y="217"/>
                  </a:lnTo>
                  <a:lnTo>
                    <a:pt x="23" y="209"/>
                  </a:lnTo>
                  <a:lnTo>
                    <a:pt x="5" y="198"/>
                  </a:lnTo>
                  <a:lnTo>
                    <a:pt x="0" y="183"/>
                  </a:lnTo>
                  <a:lnTo>
                    <a:pt x="9" y="164"/>
                  </a:lnTo>
                  <a:lnTo>
                    <a:pt x="39" y="141"/>
                  </a:lnTo>
                  <a:lnTo>
                    <a:pt x="41" y="139"/>
                  </a:lnTo>
                  <a:lnTo>
                    <a:pt x="42" y="137"/>
                  </a:lnTo>
                  <a:lnTo>
                    <a:pt x="45" y="136"/>
                  </a:lnTo>
                  <a:lnTo>
                    <a:pt x="47" y="135"/>
                  </a:lnTo>
                  <a:lnTo>
                    <a:pt x="49" y="135"/>
                  </a:lnTo>
                  <a:lnTo>
                    <a:pt x="54" y="133"/>
                  </a:lnTo>
                  <a:lnTo>
                    <a:pt x="61" y="131"/>
                  </a:lnTo>
                  <a:lnTo>
                    <a:pt x="71" y="129"/>
                  </a:lnTo>
                  <a:lnTo>
                    <a:pt x="83" y="126"/>
                  </a:lnTo>
                  <a:lnTo>
                    <a:pt x="95" y="122"/>
                  </a:lnTo>
                  <a:lnTo>
                    <a:pt x="110" y="118"/>
                  </a:lnTo>
                  <a:lnTo>
                    <a:pt x="126" y="113"/>
                  </a:lnTo>
                  <a:lnTo>
                    <a:pt x="142" y="107"/>
                  </a:lnTo>
                  <a:lnTo>
                    <a:pt x="159" y="101"/>
                  </a:lnTo>
                  <a:lnTo>
                    <a:pt x="175" y="95"/>
                  </a:lnTo>
                  <a:lnTo>
                    <a:pt x="191" y="88"/>
                  </a:lnTo>
                  <a:lnTo>
                    <a:pt x="207" y="80"/>
                  </a:lnTo>
                  <a:lnTo>
                    <a:pt x="221" y="72"/>
                  </a:lnTo>
                  <a:lnTo>
                    <a:pt x="235" y="63"/>
                  </a:lnTo>
                  <a:lnTo>
                    <a:pt x="246" y="54"/>
                  </a:lnTo>
                  <a:close/>
                </a:path>
              </a:pathLst>
            </a:custGeom>
            <a:solidFill>
              <a:srgbClr val="FF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205"/>
            <p:cNvSpPr>
              <a:spLocks/>
            </p:cNvSpPr>
            <p:nvPr/>
          </p:nvSpPr>
          <p:spPr bwMode="auto">
            <a:xfrm>
              <a:off x="3846" y="3462"/>
              <a:ext cx="485" cy="225"/>
            </a:xfrm>
            <a:custGeom>
              <a:avLst/>
              <a:gdLst/>
              <a:ahLst/>
              <a:cxnLst>
                <a:cxn ang="0">
                  <a:pos x="242" y="52"/>
                </a:cxn>
                <a:cxn ang="0">
                  <a:pos x="264" y="34"/>
                </a:cxn>
                <a:cxn ang="0">
                  <a:pos x="286" y="21"/>
                </a:cxn>
                <a:cxn ang="0">
                  <a:pos x="308" y="9"/>
                </a:cxn>
                <a:cxn ang="0">
                  <a:pos x="331" y="2"/>
                </a:cxn>
                <a:cxn ang="0">
                  <a:pos x="353" y="0"/>
                </a:cxn>
                <a:cxn ang="0">
                  <a:pos x="374" y="1"/>
                </a:cxn>
                <a:cxn ang="0">
                  <a:pos x="396" y="7"/>
                </a:cxn>
                <a:cxn ang="0">
                  <a:pos x="416" y="18"/>
                </a:cxn>
                <a:cxn ang="0">
                  <a:pos x="434" y="33"/>
                </a:cxn>
                <a:cxn ang="0">
                  <a:pos x="451" y="51"/>
                </a:cxn>
                <a:cxn ang="0">
                  <a:pos x="462" y="71"/>
                </a:cxn>
                <a:cxn ang="0">
                  <a:pos x="467" y="92"/>
                </a:cxn>
                <a:cxn ang="0">
                  <a:pos x="464" y="113"/>
                </a:cxn>
                <a:cxn ang="0">
                  <a:pos x="454" y="133"/>
                </a:cxn>
                <a:cxn ang="0">
                  <a:pos x="432" y="152"/>
                </a:cxn>
                <a:cxn ang="0">
                  <a:pos x="400" y="169"/>
                </a:cxn>
                <a:cxn ang="0">
                  <a:pos x="379" y="176"/>
                </a:cxn>
                <a:cxn ang="0">
                  <a:pos x="357" y="183"/>
                </a:cxn>
                <a:cxn ang="0">
                  <a:pos x="334" y="189"/>
                </a:cxn>
                <a:cxn ang="0">
                  <a:pos x="311" y="195"/>
                </a:cxn>
                <a:cxn ang="0">
                  <a:pos x="287" y="198"/>
                </a:cxn>
                <a:cxn ang="0">
                  <a:pos x="263" y="203"/>
                </a:cxn>
                <a:cxn ang="0">
                  <a:pos x="239" y="206"/>
                </a:cxn>
                <a:cxn ang="0">
                  <a:pos x="216" y="208"/>
                </a:cxn>
                <a:cxn ang="0">
                  <a:pos x="194" y="211"/>
                </a:cxn>
                <a:cxn ang="0">
                  <a:pos x="173" y="213"/>
                </a:cxn>
                <a:cxn ang="0">
                  <a:pos x="155" y="214"/>
                </a:cxn>
                <a:cxn ang="0">
                  <a:pos x="137" y="215"/>
                </a:cxn>
                <a:cxn ang="0">
                  <a:pos x="123" y="215"/>
                </a:cxn>
                <a:cxn ang="0">
                  <a:pos x="112" y="216"/>
                </a:cxn>
                <a:cxn ang="0">
                  <a:pos x="104" y="216"/>
                </a:cxn>
                <a:cxn ang="0">
                  <a:pos x="99" y="216"/>
                </a:cxn>
                <a:cxn ang="0">
                  <a:pos x="89" y="215"/>
                </a:cxn>
                <a:cxn ang="0">
                  <a:pos x="69" y="213"/>
                </a:cxn>
                <a:cxn ang="0">
                  <a:pos x="45" y="208"/>
                </a:cxn>
                <a:cxn ang="0">
                  <a:pos x="23" y="201"/>
                </a:cxn>
                <a:cxn ang="0">
                  <a:pos x="6" y="190"/>
                </a:cxn>
                <a:cxn ang="0">
                  <a:pos x="0" y="176"/>
                </a:cxn>
                <a:cxn ang="0">
                  <a:pos x="9" y="158"/>
                </a:cxn>
                <a:cxn ang="0">
                  <a:pos x="39" y="135"/>
                </a:cxn>
                <a:cxn ang="0">
                  <a:pos x="42" y="133"/>
                </a:cxn>
                <a:cxn ang="0">
                  <a:pos x="43" y="132"/>
                </a:cxn>
                <a:cxn ang="0">
                  <a:pos x="45" y="131"/>
                </a:cxn>
                <a:cxn ang="0">
                  <a:pos x="47" y="130"/>
                </a:cxn>
                <a:cxn ang="0">
                  <a:pos x="50" y="130"/>
                </a:cxn>
                <a:cxn ang="0">
                  <a:pos x="54" y="129"/>
                </a:cxn>
                <a:cxn ang="0">
                  <a:pos x="62" y="127"/>
                </a:cxn>
                <a:cxn ang="0">
                  <a:pos x="72" y="124"/>
                </a:cxn>
                <a:cxn ang="0">
                  <a:pos x="83" y="121"/>
                </a:cxn>
                <a:cxn ang="0">
                  <a:pos x="97" y="117"/>
                </a:cxn>
                <a:cxn ang="0">
                  <a:pos x="111" y="113"/>
                </a:cxn>
                <a:cxn ang="0">
                  <a:pos x="126" y="108"/>
                </a:cxn>
                <a:cxn ang="0">
                  <a:pos x="142" y="104"/>
                </a:cxn>
                <a:cxn ang="0">
                  <a:pos x="157" y="98"/>
                </a:cxn>
                <a:cxn ang="0">
                  <a:pos x="173" y="91"/>
                </a:cxn>
                <a:cxn ang="0">
                  <a:pos x="189" y="84"/>
                </a:cxn>
                <a:cxn ang="0">
                  <a:pos x="204" y="77"/>
                </a:cxn>
                <a:cxn ang="0">
                  <a:pos x="218" y="69"/>
                </a:cxn>
                <a:cxn ang="0">
                  <a:pos x="231" y="61"/>
                </a:cxn>
                <a:cxn ang="0">
                  <a:pos x="242" y="52"/>
                </a:cxn>
              </a:cxnLst>
              <a:rect l="0" t="0" r="r" b="b"/>
              <a:pathLst>
                <a:path w="467" h="216">
                  <a:moveTo>
                    <a:pt x="242" y="52"/>
                  </a:moveTo>
                  <a:lnTo>
                    <a:pt x="264" y="34"/>
                  </a:lnTo>
                  <a:lnTo>
                    <a:pt x="286" y="21"/>
                  </a:lnTo>
                  <a:lnTo>
                    <a:pt x="308" y="9"/>
                  </a:lnTo>
                  <a:lnTo>
                    <a:pt x="331" y="2"/>
                  </a:lnTo>
                  <a:lnTo>
                    <a:pt x="353" y="0"/>
                  </a:lnTo>
                  <a:lnTo>
                    <a:pt x="374" y="1"/>
                  </a:lnTo>
                  <a:lnTo>
                    <a:pt x="396" y="7"/>
                  </a:lnTo>
                  <a:lnTo>
                    <a:pt x="416" y="18"/>
                  </a:lnTo>
                  <a:lnTo>
                    <a:pt x="434" y="33"/>
                  </a:lnTo>
                  <a:lnTo>
                    <a:pt x="451" y="51"/>
                  </a:lnTo>
                  <a:lnTo>
                    <a:pt x="462" y="71"/>
                  </a:lnTo>
                  <a:lnTo>
                    <a:pt x="467" y="92"/>
                  </a:lnTo>
                  <a:lnTo>
                    <a:pt x="464" y="113"/>
                  </a:lnTo>
                  <a:lnTo>
                    <a:pt x="454" y="133"/>
                  </a:lnTo>
                  <a:lnTo>
                    <a:pt x="432" y="152"/>
                  </a:lnTo>
                  <a:lnTo>
                    <a:pt x="400" y="169"/>
                  </a:lnTo>
                  <a:lnTo>
                    <a:pt x="379" y="176"/>
                  </a:lnTo>
                  <a:lnTo>
                    <a:pt x="357" y="183"/>
                  </a:lnTo>
                  <a:lnTo>
                    <a:pt x="334" y="189"/>
                  </a:lnTo>
                  <a:lnTo>
                    <a:pt x="311" y="195"/>
                  </a:lnTo>
                  <a:lnTo>
                    <a:pt x="287" y="198"/>
                  </a:lnTo>
                  <a:lnTo>
                    <a:pt x="263" y="203"/>
                  </a:lnTo>
                  <a:lnTo>
                    <a:pt x="239" y="206"/>
                  </a:lnTo>
                  <a:lnTo>
                    <a:pt x="216" y="208"/>
                  </a:lnTo>
                  <a:lnTo>
                    <a:pt x="194" y="211"/>
                  </a:lnTo>
                  <a:lnTo>
                    <a:pt x="173" y="213"/>
                  </a:lnTo>
                  <a:lnTo>
                    <a:pt x="155" y="214"/>
                  </a:lnTo>
                  <a:lnTo>
                    <a:pt x="137" y="215"/>
                  </a:lnTo>
                  <a:lnTo>
                    <a:pt x="123" y="215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99" y="216"/>
                  </a:lnTo>
                  <a:lnTo>
                    <a:pt x="89" y="215"/>
                  </a:lnTo>
                  <a:lnTo>
                    <a:pt x="69" y="213"/>
                  </a:lnTo>
                  <a:lnTo>
                    <a:pt x="45" y="208"/>
                  </a:lnTo>
                  <a:lnTo>
                    <a:pt x="23" y="201"/>
                  </a:lnTo>
                  <a:lnTo>
                    <a:pt x="6" y="190"/>
                  </a:lnTo>
                  <a:lnTo>
                    <a:pt x="0" y="176"/>
                  </a:lnTo>
                  <a:lnTo>
                    <a:pt x="9" y="158"/>
                  </a:lnTo>
                  <a:lnTo>
                    <a:pt x="39" y="135"/>
                  </a:lnTo>
                  <a:lnTo>
                    <a:pt x="42" y="133"/>
                  </a:lnTo>
                  <a:lnTo>
                    <a:pt x="43" y="132"/>
                  </a:lnTo>
                  <a:lnTo>
                    <a:pt x="45" y="131"/>
                  </a:lnTo>
                  <a:lnTo>
                    <a:pt x="47" y="130"/>
                  </a:lnTo>
                  <a:lnTo>
                    <a:pt x="50" y="130"/>
                  </a:lnTo>
                  <a:lnTo>
                    <a:pt x="54" y="129"/>
                  </a:lnTo>
                  <a:lnTo>
                    <a:pt x="62" y="127"/>
                  </a:lnTo>
                  <a:lnTo>
                    <a:pt x="72" y="124"/>
                  </a:lnTo>
                  <a:lnTo>
                    <a:pt x="83" y="121"/>
                  </a:lnTo>
                  <a:lnTo>
                    <a:pt x="97" y="117"/>
                  </a:lnTo>
                  <a:lnTo>
                    <a:pt x="111" y="113"/>
                  </a:lnTo>
                  <a:lnTo>
                    <a:pt x="126" y="108"/>
                  </a:lnTo>
                  <a:lnTo>
                    <a:pt x="142" y="104"/>
                  </a:lnTo>
                  <a:lnTo>
                    <a:pt x="157" y="98"/>
                  </a:lnTo>
                  <a:lnTo>
                    <a:pt x="173" y="91"/>
                  </a:lnTo>
                  <a:lnTo>
                    <a:pt x="189" y="84"/>
                  </a:lnTo>
                  <a:lnTo>
                    <a:pt x="204" y="77"/>
                  </a:lnTo>
                  <a:lnTo>
                    <a:pt x="218" y="69"/>
                  </a:lnTo>
                  <a:lnTo>
                    <a:pt x="231" y="61"/>
                  </a:lnTo>
                  <a:lnTo>
                    <a:pt x="242" y="5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206"/>
            <p:cNvSpPr>
              <a:spLocks/>
            </p:cNvSpPr>
            <p:nvPr/>
          </p:nvSpPr>
          <p:spPr bwMode="auto">
            <a:xfrm>
              <a:off x="3852" y="3466"/>
              <a:ext cx="475" cy="215"/>
            </a:xfrm>
            <a:custGeom>
              <a:avLst/>
              <a:gdLst/>
              <a:ahLst/>
              <a:cxnLst>
                <a:cxn ang="0">
                  <a:pos x="237" y="50"/>
                </a:cxn>
                <a:cxn ang="0">
                  <a:pos x="258" y="34"/>
                </a:cxn>
                <a:cxn ang="0">
                  <a:pos x="280" y="20"/>
                </a:cxn>
                <a:cxn ang="0">
                  <a:pos x="302" y="10"/>
                </a:cxn>
                <a:cxn ang="0">
                  <a:pos x="325" y="3"/>
                </a:cxn>
                <a:cxn ang="0">
                  <a:pos x="345" y="0"/>
                </a:cxn>
                <a:cxn ang="0">
                  <a:pos x="367" y="2"/>
                </a:cxn>
                <a:cxn ang="0">
                  <a:pos x="388" y="7"/>
                </a:cxn>
                <a:cxn ang="0">
                  <a:pos x="408" y="18"/>
                </a:cxn>
                <a:cxn ang="0">
                  <a:pos x="426" y="32"/>
                </a:cxn>
                <a:cxn ang="0">
                  <a:pos x="441" y="49"/>
                </a:cxn>
                <a:cxn ang="0">
                  <a:pos x="451" y="67"/>
                </a:cxn>
                <a:cxn ang="0">
                  <a:pos x="456" y="87"/>
                </a:cxn>
                <a:cxn ang="0">
                  <a:pos x="454" y="108"/>
                </a:cxn>
                <a:cxn ang="0">
                  <a:pos x="442" y="127"/>
                </a:cxn>
                <a:cxn ang="0">
                  <a:pos x="421" y="146"/>
                </a:cxn>
                <a:cxn ang="0">
                  <a:pos x="389" y="162"/>
                </a:cxn>
                <a:cxn ang="0">
                  <a:pos x="370" y="169"/>
                </a:cxn>
                <a:cxn ang="0">
                  <a:pos x="348" y="174"/>
                </a:cxn>
                <a:cxn ang="0">
                  <a:pos x="326" y="180"/>
                </a:cxn>
                <a:cxn ang="0">
                  <a:pos x="302" y="185"/>
                </a:cxn>
                <a:cxn ang="0">
                  <a:pos x="279" y="189"/>
                </a:cxn>
                <a:cxn ang="0">
                  <a:pos x="256" y="193"/>
                </a:cxn>
                <a:cxn ang="0">
                  <a:pos x="233" y="196"/>
                </a:cxn>
                <a:cxn ang="0">
                  <a:pos x="210" y="199"/>
                </a:cxn>
                <a:cxn ang="0">
                  <a:pos x="189" y="201"/>
                </a:cxn>
                <a:cxn ang="0">
                  <a:pos x="168" y="203"/>
                </a:cxn>
                <a:cxn ang="0">
                  <a:pos x="151" y="204"/>
                </a:cxn>
                <a:cxn ang="0">
                  <a:pos x="135" y="206"/>
                </a:cxn>
                <a:cxn ang="0">
                  <a:pos x="121" y="206"/>
                </a:cxn>
                <a:cxn ang="0">
                  <a:pos x="109" y="207"/>
                </a:cxn>
                <a:cxn ang="0">
                  <a:pos x="102" y="207"/>
                </a:cxn>
                <a:cxn ang="0">
                  <a:pos x="98" y="207"/>
                </a:cxn>
                <a:cxn ang="0">
                  <a:pos x="87" y="206"/>
                </a:cxn>
                <a:cxn ang="0">
                  <a:pos x="68" y="204"/>
                </a:cxn>
                <a:cxn ang="0">
                  <a:pos x="45" y="200"/>
                </a:cxn>
                <a:cxn ang="0">
                  <a:pos x="23" y="193"/>
                </a:cxn>
                <a:cxn ang="0">
                  <a:pos x="6" y="184"/>
                </a:cxn>
                <a:cxn ang="0">
                  <a:pos x="0" y="170"/>
                </a:cxn>
                <a:cxn ang="0">
                  <a:pos x="9" y="153"/>
                </a:cxn>
                <a:cxn ang="0">
                  <a:pos x="39" y="129"/>
                </a:cxn>
                <a:cxn ang="0">
                  <a:pos x="41" y="128"/>
                </a:cxn>
                <a:cxn ang="0">
                  <a:pos x="43" y="127"/>
                </a:cxn>
                <a:cxn ang="0">
                  <a:pos x="45" y="127"/>
                </a:cxn>
                <a:cxn ang="0">
                  <a:pos x="46" y="126"/>
                </a:cxn>
                <a:cxn ang="0">
                  <a:pos x="48" y="125"/>
                </a:cxn>
                <a:cxn ang="0">
                  <a:pos x="54" y="124"/>
                </a:cxn>
                <a:cxn ang="0">
                  <a:pos x="61" y="123"/>
                </a:cxn>
                <a:cxn ang="0">
                  <a:pos x="70" y="119"/>
                </a:cxn>
                <a:cxn ang="0">
                  <a:pos x="82" y="117"/>
                </a:cxn>
                <a:cxn ang="0">
                  <a:pos x="94" y="113"/>
                </a:cxn>
                <a:cxn ang="0">
                  <a:pos x="108" y="109"/>
                </a:cxn>
                <a:cxn ang="0">
                  <a:pos x="123" y="104"/>
                </a:cxn>
                <a:cxn ang="0">
                  <a:pos x="139" y="100"/>
                </a:cxn>
                <a:cxn ang="0">
                  <a:pos x="154" y="94"/>
                </a:cxn>
                <a:cxn ang="0">
                  <a:pos x="170" y="88"/>
                </a:cxn>
                <a:cxn ang="0">
                  <a:pos x="185" y="81"/>
                </a:cxn>
                <a:cxn ang="0">
                  <a:pos x="200" y="74"/>
                </a:cxn>
                <a:cxn ang="0">
                  <a:pos x="214" y="66"/>
                </a:cxn>
                <a:cxn ang="0">
                  <a:pos x="226" y="58"/>
                </a:cxn>
                <a:cxn ang="0">
                  <a:pos x="237" y="50"/>
                </a:cxn>
              </a:cxnLst>
              <a:rect l="0" t="0" r="r" b="b"/>
              <a:pathLst>
                <a:path w="456" h="207">
                  <a:moveTo>
                    <a:pt x="237" y="50"/>
                  </a:moveTo>
                  <a:lnTo>
                    <a:pt x="258" y="34"/>
                  </a:lnTo>
                  <a:lnTo>
                    <a:pt x="280" y="20"/>
                  </a:lnTo>
                  <a:lnTo>
                    <a:pt x="302" y="10"/>
                  </a:lnTo>
                  <a:lnTo>
                    <a:pt x="325" y="3"/>
                  </a:lnTo>
                  <a:lnTo>
                    <a:pt x="345" y="0"/>
                  </a:lnTo>
                  <a:lnTo>
                    <a:pt x="367" y="2"/>
                  </a:lnTo>
                  <a:lnTo>
                    <a:pt x="388" y="7"/>
                  </a:lnTo>
                  <a:lnTo>
                    <a:pt x="408" y="18"/>
                  </a:lnTo>
                  <a:lnTo>
                    <a:pt x="426" y="32"/>
                  </a:lnTo>
                  <a:lnTo>
                    <a:pt x="441" y="49"/>
                  </a:lnTo>
                  <a:lnTo>
                    <a:pt x="451" y="67"/>
                  </a:lnTo>
                  <a:lnTo>
                    <a:pt x="456" y="87"/>
                  </a:lnTo>
                  <a:lnTo>
                    <a:pt x="454" y="108"/>
                  </a:lnTo>
                  <a:lnTo>
                    <a:pt x="442" y="127"/>
                  </a:lnTo>
                  <a:lnTo>
                    <a:pt x="421" y="146"/>
                  </a:lnTo>
                  <a:lnTo>
                    <a:pt x="389" y="162"/>
                  </a:lnTo>
                  <a:lnTo>
                    <a:pt x="370" y="169"/>
                  </a:lnTo>
                  <a:lnTo>
                    <a:pt x="348" y="174"/>
                  </a:lnTo>
                  <a:lnTo>
                    <a:pt x="326" y="180"/>
                  </a:lnTo>
                  <a:lnTo>
                    <a:pt x="302" y="185"/>
                  </a:lnTo>
                  <a:lnTo>
                    <a:pt x="279" y="189"/>
                  </a:lnTo>
                  <a:lnTo>
                    <a:pt x="256" y="193"/>
                  </a:lnTo>
                  <a:lnTo>
                    <a:pt x="233" y="196"/>
                  </a:lnTo>
                  <a:lnTo>
                    <a:pt x="210" y="199"/>
                  </a:lnTo>
                  <a:lnTo>
                    <a:pt x="189" y="201"/>
                  </a:lnTo>
                  <a:lnTo>
                    <a:pt x="168" y="203"/>
                  </a:lnTo>
                  <a:lnTo>
                    <a:pt x="151" y="204"/>
                  </a:lnTo>
                  <a:lnTo>
                    <a:pt x="135" y="206"/>
                  </a:lnTo>
                  <a:lnTo>
                    <a:pt x="121" y="206"/>
                  </a:lnTo>
                  <a:lnTo>
                    <a:pt x="109" y="207"/>
                  </a:lnTo>
                  <a:lnTo>
                    <a:pt x="102" y="207"/>
                  </a:lnTo>
                  <a:lnTo>
                    <a:pt x="98" y="207"/>
                  </a:lnTo>
                  <a:lnTo>
                    <a:pt x="87" y="206"/>
                  </a:lnTo>
                  <a:lnTo>
                    <a:pt x="68" y="204"/>
                  </a:lnTo>
                  <a:lnTo>
                    <a:pt x="45" y="200"/>
                  </a:lnTo>
                  <a:lnTo>
                    <a:pt x="23" y="193"/>
                  </a:lnTo>
                  <a:lnTo>
                    <a:pt x="6" y="184"/>
                  </a:lnTo>
                  <a:lnTo>
                    <a:pt x="0" y="170"/>
                  </a:lnTo>
                  <a:lnTo>
                    <a:pt x="9" y="153"/>
                  </a:lnTo>
                  <a:lnTo>
                    <a:pt x="39" y="129"/>
                  </a:lnTo>
                  <a:lnTo>
                    <a:pt x="41" y="128"/>
                  </a:lnTo>
                  <a:lnTo>
                    <a:pt x="43" y="127"/>
                  </a:lnTo>
                  <a:lnTo>
                    <a:pt x="45" y="127"/>
                  </a:lnTo>
                  <a:lnTo>
                    <a:pt x="46" y="126"/>
                  </a:lnTo>
                  <a:lnTo>
                    <a:pt x="48" y="125"/>
                  </a:lnTo>
                  <a:lnTo>
                    <a:pt x="54" y="124"/>
                  </a:lnTo>
                  <a:lnTo>
                    <a:pt x="61" y="123"/>
                  </a:lnTo>
                  <a:lnTo>
                    <a:pt x="70" y="119"/>
                  </a:lnTo>
                  <a:lnTo>
                    <a:pt x="82" y="117"/>
                  </a:lnTo>
                  <a:lnTo>
                    <a:pt x="94" y="113"/>
                  </a:lnTo>
                  <a:lnTo>
                    <a:pt x="108" y="109"/>
                  </a:lnTo>
                  <a:lnTo>
                    <a:pt x="123" y="104"/>
                  </a:lnTo>
                  <a:lnTo>
                    <a:pt x="139" y="100"/>
                  </a:lnTo>
                  <a:lnTo>
                    <a:pt x="154" y="94"/>
                  </a:lnTo>
                  <a:lnTo>
                    <a:pt x="170" y="88"/>
                  </a:lnTo>
                  <a:lnTo>
                    <a:pt x="185" y="81"/>
                  </a:lnTo>
                  <a:lnTo>
                    <a:pt x="200" y="74"/>
                  </a:lnTo>
                  <a:lnTo>
                    <a:pt x="214" y="66"/>
                  </a:lnTo>
                  <a:lnTo>
                    <a:pt x="226" y="58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FF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207"/>
            <p:cNvSpPr>
              <a:spLocks/>
            </p:cNvSpPr>
            <p:nvPr/>
          </p:nvSpPr>
          <p:spPr bwMode="auto">
            <a:xfrm>
              <a:off x="3859" y="3473"/>
              <a:ext cx="463" cy="206"/>
            </a:xfrm>
            <a:custGeom>
              <a:avLst/>
              <a:gdLst/>
              <a:ahLst/>
              <a:cxnLst>
                <a:cxn ang="0">
                  <a:pos x="232" y="49"/>
                </a:cxn>
                <a:cxn ang="0">
                  <a:pos x="253" y="32"/>
                </a:cxn>
                <a:cxn ang="0">
                  <a:pos x="274" y="20"/>
                </a:cxn>
                <a:cxn ang="0">
                  <a:pos x="296" y="11"/>
                </a:cxn>
                <a:cxn ang="0">
                  <a:pos x="318" y="4"/>
                </a:cxn>
                <a:cxn ang="0">
                  <a:pos x="338" y="0"/>
                </a:cxn>
                <a:cxn ang="0">
                  <a:pos x="360" y="1"/>
                </a:cxn>
                <a:cxn ang="0">
                  <a:pos x="381" y="7"/>
                </a:cxn>
                <a:cxn ang="0">
                  <a:pos x="400" y="16"/>
                </a:cxn>
                <a:cxn ang="0">
                  <a:pos x="418" y="30"/>
                </a:cxn>
                <a:cxn ang="0">
                  <a:pos x="433" y="46"/>
                </a:cxn>
                <a:cxn ang="0">
                  <a:pos x="442" y="64"/>
                </a:cxn>
                <a:cxn ang="0">
                  <a:pos x="445" y="82"/>
                </a:cxn>
                <a:cxn ang="0">
                  <a:pos x="442" y="102"/>
                </a:cxn>
                <a:cxn ang="0">
                  <a:pos x="430" y="120"/>
                </a:cxn>
                <a:cxn ang="0">
                  <a:pos x="410" y="137"/>
                </a:cxn>
                <a:cxn ang="0">
                  <a:pos x="377" y="152"/>
                </a:cxn>
                <a:cxn ang="0">
                  <a:pos x="358" y="159"/>
                </a:cxn>
                <a:cxn ang="0">
                  <a:pos x="337" y="165"/>
                </a:cxn>
                <a:cxn ang="0">
                  <a:pos x="315" y="171"/>
                </a:cxn>
                <a:cxn ang="0">
                  <a:pos x="293" y="175"/>
                </a:cxn>
                <a:cxn ang="0">
                  <a:pos x="270" y="180"/>
                </a:cxn>
                <a:cxn ang="0">
                  <a:pos x="247" y="183"/>
                </a:cxn>
                <a:cxn ang="0">
                  <a:pos x="225" y="187"/>
                </a:cxn>
                <a:cxn ang="0">
                  <a:pos x="204" y="189"/>
                </a:cxn>
                <a:cxn ang="0">
                  <a:pos x="183" y="191"/>
                </a:cxn>
                <a:cxn ang="0">
                  <a:pos x="163" y="193"/>
                </a:cxn>
                <a:cxn ang="0">
                  <a:pos x="146" y="195"/>
                </a:cxn>
                <a:cxn ang="0">
                  <a:pos x="131" y="196"/>
                </a:cxn>
                <a:cxn ang="0">
                  <a:pos x="117" y="196"/>
                </a:cxn>
                <a:cxn ang="0">
                  <a:pos x="107" y="197"/>
                </a:cxn>
                <a:cxn ang="0">
                  <a:pos x="100" y="197"/>
                </a:cxn>
                <a:cxn ang="0">
                  <a:pos x="95" y="197"/>
                </a:cxn>
                <a:cxn ang="0">
                  <a:pos x="85" y="197"/>
                </a:cxn>
                <a:cxn ang="0">
                  <a:pos x="65" y="195"/>
                </a:cxn>
                <a:cxn ang="0">
                  <a:pos x="43" y="191"/>
                </a:cxn>
                <a:cxn ang="0">
                  <a:pos x="22" y="185"/>
                </a:cxn>
                <a:cxn ang="0">
                  <a:pos x="5" y="175"/>
                </a:cxn>
                <a:cxn ang="0">
                  <a:pos x="0" y="163"/>
                </a:cxn>
                <a:cxn ang="0">
                  <a:pos x="9" y="145"/>
                </a:cxn>
                <a:cxn ang="0">
                  <a:pos x="39" y="123"/>
                </a:cxn>
                <a:cxn ang="0">
                  <a:pos x="40" y="123"/>
                </a:cxn>
                <a:cxn ang="0">
                  <a:pos x="42" y="122"/>
                </a:cxn>
                <a:cxn ang="0">
                  <a:pos x="43" y="121"/>
                </a:cxn>
                <a:cxn ang="0">
                  <a:pos x="45" y="120"/>
                </a:cxn>
                <a:cxn ang="0">
                  <a:pos x="47" y="119"/>
                </a:cxn>
                <a:cxn ang="0">
                  <a:pos x="53" y="118"/>
                </a:cxn>
                <a:cxn ang="0">
                  <a:pos x="60" y="117"/>
                </a:cxn>
                <a:cxn ang="0">
                  <a:pos x="70" y="114"/>
                </a:cxn>
                <a:cxn ang="0">
                  <a:pos x="80" y="111"/>
                </a:cxn>
                <a:cxn ang="0">
                  <a:pos x="93" y="109"/>
                </a:cxn>
                <a:cxn ang="0">
                  <a:pos x="107" y="104"/>
                </a:cxn>
                <a:cxn ang="0">
                  <a:pos x="122" y="99"/>
                </a:cxn>
                <a:cxn ang="0">
                  <a:pos x="137" y="95"/>
                </a:cxn>
                <a:cxn ang="0">
                  <a:pos x="152" y="90"/>
                </a:cxn>
                <a:cxn ang="0">
                  <a:pos x="167" y="84"/>
                </a:cxn>
                <a:cxn ang="0">
                  <a:pos x="182" y="77"/>
                </a:cxn>
                <a:cxn ang="0">
                  <a:pos x="196" y="72"/>
                </a:cxn>
                <a:cxn ang="0">
                  <a:pos x="209" y="64"/>
                </a:cxn>
                <a:cxn ang="0">
                  <a:pos x="222" y="57"/>
                </a:cxn>
                <a:cxn ang="0">
                  <a:pos x="232" y="49"/>
                </a:cxn>
              </a:cxnLst>
              <a:rect l="0" t="0" r="r" b="b"/>
              <a:pathLst>
                <a:path w="445" h="197">
                  <a:moveTo>
                    <a:pt x="232" y="49"/>
                  </a:moveTo>
                  <a:lnTo>
                    <a:pt x="253" y="32"/>
                  </a:lnTo>
                  <a:lnTo>
                    <a:pt x="274" y="20"/>
                  </a:lnTo>
                  <a:lnTo>
                    <a:pt x="296" y="11"/>
                  </a:lnTo>
                  <a:lnTo>
                    <a:pt x="318" y="4"/>
                  </a:lnTo>
                  <a:lnTo>
                    <a:pt x="338" y="0"/>
                  </a:lnTo>
                  <a:lnTo>
                    <a:pt x="360" y="1"/>
                  </a:lnTo>
                  <a:lnTo>
                    <a:pt x="381" y="7"/>
                  </a:lnTo>
                  <a:lnTo>
                    <a:pt x="400" y="16"/>
                  </a:lnTo>
                  <a:lnTo>
                    <a:pt x="418" y="30"/>
                  </a:lnTo>
                  <a:lnTo>
                    <a:pt x="433" y="46"/>
                  </a:lnTo>
                  <a:lnTo>
                    <a:pt x="442" y="64"/>
                  </a:lnTo>
                  <a:lnTo>
                    <a:pt x="445" y="82"/>
                  </a:lnTo>
                  <a:lnTo>
                    <a:pt x="442" y="102"/>
                  </a:lnTo>
                  <a:lnTo>
                    <a:pt x="430" y="120"/>
                  </a:lnTo>
                  <a:lnTo>
                    <a:pt x="410" y="137"/>
                  </a:lnTo>
                  <a:lnTo>
                    <a:pt x="377" y="152"/>
                  </a:lnTo>
                  <a:lnTo>
                    <a:pt x="358" y="159"/>
                  </a:lnTo>
                  <a:lnTo>
                    <a:pt x="337" y="165"/>
                  </a:lnTo>
                  <a:lnTo>
                    <a:pt x="315" y="171"/>
                  </a:lnTo>
                  <a:lnTo>
                    <a:pt x="293" y="175"/>
                  </a:lnTo>
                  <a:lnTo>
                    <a:pt x="270" y="180"/>
                  </a:lnTo>
                  <a:lnTo>
                    <a:pt x="247" y="183"/>
                  </a:lnTo>
                  <a:lnTo>
                    <a:pt x="225" y="187"/>
                  </a:lnTo>
                  <a:lnTo>
                    <a:pt x="204" y="189"/>
                  </a:lnTo>
                  <a:lnTo>
                    <a:pt x="183" y="191"/>
                  </a:lnTo>
                  <a:lnTo>
                    <a:pt x="163" y="193"/>
                  </a:lnTo>
                  <a:lnTo>
                    <a:pt x="146" y="195"/>
                  </a:lnTo>
                  <a:lnTo>
                    <a:pt x="131" y="196"/>
                  </a:lnTo>
                  <a:lnTo>
                    <a:pt x="117" y="196"/>
                  </a:lnTo>
                  <a:lnTo>
                    <a:pt x="107" y="197"/>
                  </a:lnTo>
                  <a:lnTo>
                    <a:pt x="100" y="197"/>
                  </a:lnTo>
                  <a:lnTo>
                    <a:pt x="95" y="197"/>
                  </a:lnTo>
                  <a:lnTo>
                    <a:pt x="85" y="197"/>
                  </a:lnTo>
                  <a:lnTo>
                    <a:pt x="65" y="195"/>
                  </a:lnTo>
                  <a:lnTo>
                    <a:pt x="43" y="191"/>
                  </a:lnTo>
                  <a:lnTo>
                    <a:pt x="22" y="185"/>
                  </a:lnTo>
                  <a:lnTo>
                    <a:pt x="5" y="175"/>
                  </a:lnTo>
                  <a:lnTo>
                    <a:pt x="0" y="163"/>
                  </a:lnTo>
                  <a:lnTo>
                    <a:pt x="9" y="145"/>
                  </a:lnTo>
                  <a:lnTo>
                    <a:pt x="39" y="123"/>
                  </a:lnTo>
                  <a:lnTo>
                    <a:pt x="40" y="123"/>
                  </a:lnTo>
                  <a:lnTo>
                    <a:pt x="42" y="122"/>
                  </a:lnTo>
                  <a:lnTo>
                    <a:pt x="43" y="121"/>
                  </a:lnTo>
                  <a:lnTo>
                    <a:pt x="45" y="120"/>
                  </a:lnTo>
                  <a:lnTo>
                    <a:pt x="47" y="119"/>
                  </a:lnTo>
                  <a:lnTo>
                    <a:pt x="53" y="118"/>
                  </a:lnTo>
                  <a:lnTo>
                    <a:pt x="60" y="117"/>
                  </a:lnTo>
                  <a:lnTo>
                    <a:pt x="70" y="114"/>
                  </a:lnTo>
                  <a:lnTo>
                    <a:pt x="80" y="111"/>
                  </a:lnTo>
                  <a:lnTo>
                    <a:pt x="93" y="109"/>
                  </a:lnTo>
                  <a:lnTo>
                    <a:pt x="107" y="104"/>
                  </a:lnTo>
                  <a:lnTo>
                    <a:pt x="122" y="99"/>
                  </a:lnTo>
                  <a:lnTo>
                    <a:pt x="137" y="95"/>
                  </a:lnTo>
                  <a:lnTo>
                    <a:pt x="152" y="90"/>
                  </a:lnTo>
                  <a:lnTo>
                    <a:pt x="167" y="84"/>
                  </a:lnTo>
                  <a:lnTo>
                    <a:pt x="182" y="77"/>
                  </a:lnTo>
                  <a:lnTo>
                    <a:pt x="196" y="72"/>
                  </a:lnTo>
                  <a:lnTo>
                    <a:pt x="209" y="64"/>
                  </a:lnTo>
                  <a:lnTo>
                    <a:pt x="222" y="57"/>
                  </a:lnTo>
                  <a:lnTo>
                    <a:pt x="232" y="49"/>
                  </a:lnTo>
                  <a:close/>
                </a:path>
              </a:pathLst>
            </a:custGeom>
            <a:solidFill>
              <a:srgbClr val="FF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208"/>
            <p:cNvSpPr>
              <a:spLocks/>
            </p:cNvSpPr>
            <p:nvPr/>
          </p:nvSpPr>
          <p:spPr bwMode="auto">
            <a:xfrm>
              <a:off x="3865" y="3479"/>
              <a:ext cx="451" cy="193"/>
            </a:xfrm>
            <a:custGeom>
              <a:avLst/>
              <a:gdLst/>
              <a:ahLst/>
              <a:cxnLst>
                <a:cxn ang="0">
                  <a:pos x="229" y="46"/>
                </a:cxn>
                <a:cxn ang="0">
                  <a:pos x="249" y="31"/>
                </a:cxn>
                <a:cxn ang="0">
                  <a:pos x="270" y="18"/>
                </a:cxn>
                <a:cxn ang="0">
                  <a:pos x="291" y="9"/>
                </a:cxn>
                <a:cxn ang="0">
                  <a:pos x="311" y="2"/>
                </a:cxn>
                <a:cxn ang="0">
                  <a:pos x="333" y="0"/>
                </a:cxn>
                <a:cxn ang="0">
                  <a:pos x="354" y="1"/>
                </a:cxn>
                <a:cxn ang="0">
                  <a:pos x="374" y="6"/>
                </a:cxn>
                <a:cxn ang="0">
                  <a:pos x="393" y="15"/>
                </a:cxn>
                <a:cxn ang="0">
                  <a:pos x="410" y="28"/>
                </a:cxn>
                <a:cxn ang="0">
                  <a:pos x="424" y="43"/>
                </a:cxn>
                <a:cxn ang="0">
                  <a:pos x="434" y="60"/>
                </a:cxn>
                <a:cxn ang="0">
                  <a:pos x="436" y="77"/>
                </a:cxn>
                <a:cxn ang="0">
                  <a:pos x="432" y="96"/>
                </a:cxn>
                <a:cxn ang="0">
                  <a:pos x="421" y="113"/>
                </a:cxn>
                <a:cxn ang="0">
                  <a:pos x="399" y="129"/>
                </a:cxn>
                <a:cxn ang="0">
                  <a:pos x="368" y="144"/>
                </a:cxn>
                <a:cxn ang="0">
                  <a:pos x="348" y="151"/>
                </a:cxn>
                <a:cxn ang="0">
                  <a:pos x="329" y="157"/>
                </a:cxn>
                <a:cxn ang="0">
                  <a:pos x="307" y="161"/>
                </a:cxn>
                <a:cxn ang="0">
                  <a:pos x="286" y="166"/>
                </a:cxn>
                <a:cxn ang="0">
                  <a:pos x="263" y="170"/>
                </a:cxn>
                <a:cxn ang="0">
                  <a:pos x="241" y="174"/>
                </a:cxn>
                <a:cxn ang="0">
                  <a:pos x="219" y="176"/>
                </a:cxn>
                <a:cxn ang="0">
                  <a:pos x="199" y="179"/>
                </a:cxn>
                <a:cxn ang="0">
                  <a:pos x="179" y="181"/>
                </a:cxn>
                <a:cxn ang="0">
                  <a:pos x="161" y="183"/>
                </a:cxn>
                <a:cxn ang="0">
                  <a:pos x="143" y="184"/>
                </a:cxn>
                <a:cxn ang="0">
                  <a:pos x="128" y="185"/>
                </a:cxn>
                <a:cxn ang="0">
                  <a:pos x="116" y="185"/>
                </a:cxn>
                <a:cxn ang="0">
                  <a:pos x="105" y="187"/>
                </a:cxn>
                <a:cxn ang="0">
                  <a:pos x="98" y="187"/>
                </a:cxn>
                <a:cxn ang="0">
                  <a:pos x="94" y="187"/>
                </a:cxn>
                <a:cxn ang="0">
                  <a:pos x="83" y="187"/>
                </a:cxn>
                <a:cxn ang="0">
                  <a:pos x="65" y="185"/>
                </a:cxn>
                <a:cxn ang="0">
                  <a:pos x="43" y="182"/>
                </a:cxn>
                <a:cxn ang="0">
                  <a:pos x="22" y="176"/>
                </a:cxn>
                <a:cxn ang="0">
                  <a:pos x="6" y="168"/>
                </a:cxn>
                <a:cxn ang="0">
                  <a:pos x="0" y="155"/>
                </a:cxn>
                <a:cxn ang="0">
                  <a:pos x="11" y="139"/>
                </a:cxn>
                <a:cxn ang="0">
                  <a:pos x="40" y="119"/>
                </a:cxn>
                <a:cxn ang="0">
                  <a:pos x="41" y="117"/>
                </a:cxn>
                <a:cxn ang="0">
                  <a:pos x="42" y="116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8" y="114"/>
                </a:cxn>
                <a:cxn ang="0">
                  <a:pos x="52" y="113"/>
                </a:cxn>
                <a:cxn ang="0">
                  <a:pos x="60" y="112"/>
                </a:cxn>
                <a:cxn ang="0">
                  <a:pos x="70" y="109"/>
                </a:cxn>
                <a:cxn ang="0">
                  <a:pos x="81" y="106"/>
                </a:cxn>
                <a:cxn ang="0">
                  <a:pos x="93" y="104"/>
                </a:cxn>
                <a:cxn ang="0">
                  <a:pos x="106" y="99"/>
                </a:cxn>
                <a:cxn ang="0">
                  <a:pos x="120" y="96"/>
                </a:cxn>
                <a:cxn ang="0">
                  <a:pos x="135" y="91"/>
                </a:cxn>
                <a:cxn ang="0">
                  <a:pos x="150" y="85"/>
                </a:cxn>
                <a:cxn ang="0">
                  <a:pos x="165" y="79"/>
                </a:cxn>
                <a:cxn ang="0">
                  <a:pos x="179" y="74"/>
                </a:cxn>
                <a:cxn ang="0">
                  <a:pos x="193" y="68"/>
                </a:cxn>
                <a:cxn ang="0">
                  <a:pos x="207" y="61"/>
                </a:cxn>
                <a:cxn ang="0">
                  <a:pos x="218" y="54"/>
                </a:cxn>
                <a:cxn ang="0">
                  <a:pos x="229" y="46"/>
                </a:cxn>
              </a:cxnLst>
              <a:rect l="0" t="0" r="r" b="b"/>
              <a:pathLst>
                <a:path w="436" h="187">
                  <a:moveTo>
                    <a:pt x="229" y="46"/>
                  </a:moveTo>
                  <a:lnTo>
                    <a:pt x="249" y="31"/>
                  </a:lnTo>
                  <a:lnTo>
                    <a:pt x="270" y="18"/>
                  </a:lnTo>
                  <a:lnTo>
                    <a:pt x="291" y="9"/>
                  </a:lnTo>
                  <a:lnTo>
                    <a:pt x="311" y="2"/>
                  </a:lnTo>
                  <a:lnTo>
                    <a:pt x="333" y="0"/>
                  </a:lnTo>
                  <a:lnTo>
                    <a:pt x="354" y="1"/>
                  </a:lnTo>
                  <a:lnTo>
                    <a:pt x="374" y="6"/>
                  </a:lnTo>
                  <a:lnTo>
                    <a:pt x="393" y="15"/>
                  </a:lnTo>
                  <a:lnTo>
                    <a:pt x="410" y="28"/>
                  </a:lnTo>
                  <a:lnTo>
                    <a:pt x="424" y="43"/>
                  </a:lnTo>
                  <a:lnTo>
                    <a:pt x="434" y="60"/>
                  </a:lnTo>
                  <a:lnTo>
                    <a:pt x="436" y="77"/>
                  </a:lnTo>
                  <a:lnTo>
                    <a:pt x="432" y="96"/>
                  </a:lnTo>
                  <a:lnTo>
                    <a:pt x="421" y="113"/>
                  </a:lnTo>
                  <a:lnTo>
                    <a:pt x="399" y="129"/>
                  </a:lnTo>
                  <a:lnTo>
                    <a:pt x="368" y="144"/>
                  </a:lnTo>
                  <a:lnTo>
                    <a:pt x="348" y="151"/>
                  </a:lnTo>
                  <a:lnTo>
                    <a:pt x="329" y="157"/>
                  </a:lnTo>
                  <a:lnTo>
                    <a:pt x="307" y="161"/>
                  </a:lnTo>
                  <a:lnTo>
                    <a:pt x="286" y="166"/>
                  </a:lnTo>
                  <a:lnTo>
                    <a:pt x="263" y="170"/>
                  </a:lnTo>
                  <a:lnTo>
                    <a:pt x="241" y="174"/>
                  </a:lnTo>
                  <a:lnTo>
                    <a:pt x="219" y="176"/>
                  </a:lnTo>
                  <a:lnTo>
                    <a:pt x="199" y="179"/>
                  </a:lnTo>
                  <a:lnTo>
                    <a:pt x="179" y="181"/>
                  </a:lnTo>
                  <a:lnTo>
                    <a:pt x="161" y="183"/>
                  </a:lnTo>
                  <a:lnTo>
                    <a:pt x="143" y="184"/>
                  </a:lnTo>
                  <a:lnTo>
                    <a:pt x="128" y="185"/>
                  </a:lnTo>
                  <a:lnTo>
                    <a:pt x="116" y="185"/>
                  </a:lnTo>
                  <a:lnTo>
                    <a:pt x="105" y="187"/>
                  </a:lnTo>
                  <a:lnTo>
                    <a:pt x="98" y="187"/>
                  </a:lnTo>
                  <a:lnTo>
                    <a:pt x="94" y="187"/>
                  </a:lnTo>
                  <a:lnTo>
                    <a:pt x="83" y="187"/>
                  </a:lnTo>
                  <a:lnTo>
                    <a:pt x="65" y="185"/>
                  </a:lnTo>
                  <a:lnTo>
                    <a:pt x="43" y="182"/>
                  </a:lnTo>
                  <a:lnTo>
                    <a:pt x="22" y="176"/>
                  </a:lnTo>
                  <a:lnTo>
                    <a:pt x="6" y="168"/>
                  </a:lnTo>
                  <a:lnTo>
                    <a:pt x="0" y="155"/>
                  </a:lnTo>
                  <a:lnTo>
                    <a:pt x="11" y="139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2" y="116"/>
                  </a:lnTo>
                  <a:lnTo>
                    <a:pt x="43" y="116"/>
                  </a:lnTo>
                  <a:lnTo>
                    <a:pt x="44" y="115"/>
                  </a:lnTo>
                  <a:lnTo>
                    <a:pt x="48" y="114"/>
                  </a:lnTo>
                  <a:lnTo>
                    <a:pt x="52" y="113"/>
                  </a:lnTo>
                  <a:lnTo>
                    <a:pt x="60" y="112"/>
                  </a:lnTo>
                  <a:lnTo>
                    <a:pt x="70" y="109"/>
                  </a:lnTo>
                  <a:lnTo>
                    <a:pt x="81" y="106"/>
                  </a:lnTo>
                  <a:lnTo>
                    <a:pt x="93" y="104"/>
                  </a:lnTo>
                  <a:lnTo>
                    <a:pt x="106" y="99"/>
                  </a:lnTo>
                  <a:lnTo>
                    <a:pt x="120" y="96"/>
                  </a:lnTo>
                  <a:lnTo>
                    <a:pt x="135" y="91"/>
                  </a:lnTo>
                  <a:lnTo>
                    <a:pt x="150" y="85"/>
                  </a:lnTo>
                  <a:lnTo>
                    <a:pt x="165" y="79"/>
                  </a:lnTo>
                  <a:lnTo>
                    <a:pt x="179" y="74"/>
                  </a:lnTo>
                  <a:lnTo>
                    <a:pt x="193" y="68"/>
                  </a:lnTo>
                  <a:lnTo>
                    <a:pt x="207" y="61"/>
                  </a:lnTo>
                  <a:lnTo>
                    <a:pt x="218" y="54"/>
                  </a:lnTo>
                  <a:lnTo>
                    <a:pt x="229" y="46"/>
                  </a:lnTo>
                  <a:close/>
                </a:path>
              </a:pathLst>
            </a:custGeom>
            <a:solidFill>
              <a:srgbClr val="FF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209"/>
            <p:cNvSpPr>
              <a:spLocks/>
            </p:cNvSpPr>
            <p:nvPr/>
          </p:nvSpPr>
          <p:spPr bwMode="auto">
            <a:xfrm>
              <a:off x="3871" y="3485"/>
              <a:ext cx="441" cy="183"/>
            </a:xfrm>
            <a:custGeom>
              <a:avLst/>
              <a:gdLst/>
              <a:ahLst/>
              <a:cxnLst>
                <a:cxn ang="0">
                  <a:pos x="224" y="44"/>
                </a:cxn>
                <a:cxn ang="0">
                  <a:pos x="243" y="30"/>
                </a:cxn>
                <a:cxn ang="0">
                  <a:pos x="264" y="18"/>
                </a:cxn>
                <a:cxn ang="0">
                  <a:pos x="285" y="9"/>
                </a:cxn>
                <a:cxn ang="0">
                  <a:pos x="305" y="2"/>
                </a:cxn>
                <a:cxn ang="0">
                  <a:pos x="326" y="0"/>
                </a:cxn>
                <a:cxn ang="0">
                  <a:pos x="346" y="1"/>
                </a:cxn>
                <a:cxn ang="0">
                  <a:pos x="365" y="6"/>
                </a:cxn>
                <a:cxn ang="0">
                  <a:pos x="385" y="14"/>
                </a:cxn>
                <a:cxn ang="0">
                  <a:pos x="401" y="25"/>
                </a:cxn>
                <a:cxn ang="0">
                  <a:pos x="415" y="40"/>
                </a:cxn>
                <a:cxn ang="0">
                  <a:pos x="423" y="55"/>
                </a:cxn>
                <a:cxn ang="0">
                  <a:pos x="425" y="72"/>
                </a:cxn>
                <a:cxn ang="0">
                  <a:pos x="422" y="88"/>
                </a:cxn>
                <a:cxn ang="0">
                  <a:pos x="409" y="105"/>
                </a:cxn>
                <a:cxn ang="0">
                  <a:pos x="388" y="121"/>
                </a:cxn>
                <a:cxn ang="0">
                  <a:pos x="357" y="135"/>
                </a:cxn>
                <a:cxn ang="0">
                  <a:pos x="339" y="141"/>
                </a:cxn>
                <a:cxn ang="0">
                  <a:pos x="318" y="146"/>
                </a:cxn>
                <a:cxn ang="0">
                  <a:pos x="297" y="152"/>
                </a:cxn>
                <a:cxn ang="0">
                  <a:pos x="277" y="156"/>
                </a:cxn>
                <a:cxn ang="0">
                  <a:pos x="255" y="160"/>
                </a:cxn>
                <a:cxn ang="0">
                  <a:pos x="234" y="163"/>
                </a:cxn>
                <a:cxn ang="0">
                  <a:pos x="213" y="167"/>
                </a:cxn>
                <a:cxn ang="0">
                  <a:pos x="193" y="169"/>
                </a:cxn>
                <a:cxn ang="0">
                  <a:pos x="174" y="170"/>
                </a:cxn>
                <a:cxn ang="0">
                  <a:pos x="156" y="173"/>
                </a:cxn>
                <a:cxn ang="0">
                  <a:pos x="140" y="174"/>
                </a:cxn>
                <a:cxn ang="0">
                  <a:pos x="125" y="175"/>
                </a:cxn>
                <a:cxn ang="0">
                  <a:pos x="113" y="175"/>
                </a:cxn>
                <a:cxn ang="0">
                  <a:pos x="103" y="176"/>
                </a:cxn>
                <a:cxn ang="0">
                  <a:pos x="96" y="176"/>
                </a:cxn>
                <a:cxn ang="0">
                  <a:pos x="92" y="176"/>
                </a:cxn>
                <a:cxn ang="0">
                  <a:pos x="82" y="176"/>
                </a:cxn>
                <a:cxn ang="0">
                  <a:pos x="64" y="175"/>
                </a:cxn>
                <a:cxn ang="0">
                  <a:pos x="42" y="173"/>
                </a:cxn>
                <a:cxn ang="0">
                  <a:pos x="21" y="168"/>
                </a:cxn>
                <a:cxn ang="0">
                  <a:pos x="5" y="160"/>
                </a:cxn>
                <a:cxn ang="0">
                  <a:pos x="0" y="149"/>
                </a:cxn>
                <a:cxn ang="0">
                  <a:pos x="11" y="133"/>
                </a:cxn>
                <a:cxn ang="0">
                  <a:pos x="39" y="113"/>
                </a:cxn>
                <a:cxn ang="0">
                  <a:pos x="41" y="111"/>
                </a:cxn>
                <a:cxn ang="0">
                  <a:pos x="42" y="111"/>
                </a:cxn>
                <a:cxn ang="0">
                  <a:pos x="42" y="110"/>
                </a:cxn>
                <a:cxn ang="0">
                  <a:pos x="43" y="110"/>
                </a:cxn>
                <a:cxn ang="0">
                  <a:pos x="52" y="108"/>
                </a:cxn>
                <a:cxn ang="0">
                  <a:pos x="68" y="103"/>
                </a:cxn>
                <a:cxn ang="0">
                  <a:pos x="91" y="98"/>
                </a:cxn>
                <a:cxn ang="0">
                  <a:pos x="118" y="91"/>
                </a:cxn>
                <a:cxn ang="0">
                  <a:pos x="147" y="82"/>
                </a:cxn>
                <a:cxn ang="0">
                  <a:pos x="175" y="70"/>
                </a:cxn>
                <a:cxn ang="0">
                  <a:pos x="202" y="57"/>
                </a:cxn>
                <a:cxn ang="0">
                  <a:pos x="224" y="44"/>
                </a:cxn>
              </a:cxnLst>
              <a:rect l="0" t="0" r="r" b="b"/>
              <a:pathLst>
                <a:path w="425" h="176">
                  <a:moveTo>
                    <a:pt x="224" y="44"/>
                  </a:moveTo>
                  <a:lnTo>
                    <a:pt x="243" y="30"/>
                  </a:lnTo>
                  <a:lnTo>
                    <a:pt x="264" y="18"/>
                  </a:lnTo>
                  <a:lnTo>
                    <a:pt x="285" y="9"/>
                  </a:lnTo>
                  <a:lnTo>
                    <a:pt x="305" y="2"/>
                  </a:lnTo>
                  <a:lnTo>
                    <a:pt x="326" y="0"/>
                  </a:lnTo>
                  <a:lnTo>
                    <a:pt x="346" y="1"/>
                  </a:lnTo>
                  <a:lnTo>
                    <a:pt x="365" y="6"/>
                  </a:lnTo>
                  <a:lnTo>
                    <a:pt x="385" y="14"/>
                  </a:lnTo>
                  <a:lnTo>
                    <a:pt x="401" y="25"/>
                  </a:lnTo>
                  <a:lnTo>
                    <a:pt x="415" y="40"/>
                  </a:lnTo>
                  <a:lnTo>
                    <a:pt x="423" y="55"/>
                  </a:lnTo>
                  <a:lnTo>
                    <a:pt x="425" y="72"/>
                  </a:lnTo>
                  <a:lnTo>
                    <a:pt x="422" y="88"/>
                  </a:lnTo>
                  <a:lnTo>
                    <a:pt x="409" y="105"/>
                  </a:lnTo>
                  <a:lnTo>
                    <a:pt x="388" y="121"/>
                  </a:lnTo>
                  <a:lnTo>
                    <a:pt x="357" y="135"/>
                  </a:lnTo>
                  <a:lnTo>
                    <a:pt x="339" y="141"/>
                  </a:lnTo>
                  <a:lnTo>
                    <a:pt x="318" y="146"/>
                  </a:lnTo>
                  <a:lnTo>
                    <a:pt x="297" y="152"/>
                  </a:lnTo>
                  <a:lnTo>
                    <a:pt x="277" y="156"/>
                  </a:lnTo>
                  <a:lnTo>
                    <a:pt x="255" y="160"/>
                  </a:lnTo>
                  <a:lnTo>
                    <a:pt x="234" y="163"/>
                  </a:lnTo>
                  <a:lnTo>
                    <a:pt x="213" y="167"/>
                  </a:lnTo>
                  <a:lnTo>
                    <a:pt x="193" y="169"/>
                  </a:lnTo>
                  <a:lnTo>
                    <a:pt x="174" y="170"/>
                  </a:lnTo>
                  <a:lnTo>
                    <a:pt x="156" y="173"/>
                  </a:lnTo>
                  <a:lnTo>
                    <a:pt x="140" y="174"/>
                  </a:lnTo>
                  <a:lnTo>
                    <a:pt x="125" y="175"/>
                  </a:lnTo>
                  <a:lnTo>
                    <a:pt x="113" y="175"/>
                  </a:lnTo>
                  <a:lnTo>
                    <a:pt x="103" y="176"/>
                  </a:lnTo>
                  <a:lnTo>
                    <a:pt x="96" y="176"/>
                  </a:lnTo>
                  <a:lnTo>
                    <a:pt x="92" y="176"/>
                  </a:lnTo>
                  <a:lnTo>
                    <a:pt x="82" y="176"/>
                  </a:lnTo>
                  <a:lnTo>
                    <a:pt x="64" y="175"/>
                  </a:lnTo>
                  <a:lnTo>
                    <a:pt x="42" y="173"/>
                  </a:lnTo>
                  <a:lnTo>
                    <a:pt x="21" y="168"/>
                  </a:lnTo>
                  <a:lnTo>
                    <a:pt x="5" y="160"/>
                  </a:lnTo>
                  <a:lnTo>
                    <a:pt x="0" y="149"/>
                  </a:lnTo>
                  <a:lnTo>
                    <a:pt x="11" y="133"/>
                  </a:lnTo>
                  <a:lnTo>
                    <a:pt x="39" y="113"/>
                  </a:lnTo>
                  <a:lnTo>
                    <a:pt x="41" y="111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52" y="108"/>
                  </a:lnTo>
                  <a:lnTo>
                    <a:pt x="68" y="103"/>
                  </a:lnTo>
                  <a:lnTo>
                    <a:pt x="91" y="98"/>
                  </a:lnTo>
                  <a:lnTo>
                    <a:pt x="118" y="91"/>
                  </a:lnTo>
                  <a:lnTo>
                    <a:pt x="147" y="82"/>
                  </a:lnTo>
                  <a:lnTo>
                    <a:pt x="175" y="70"/>
                  </a:lnTo>
                  <a:lnTo>
                    <a:pt x="202" y="57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FF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210"/>
            <p:cNvSpPr>
              <a:spLocks/>
            </p:cNvSpPr>
            <p:nvPr/>
          </p:nvSpPr>
          <p:spPr bwMode="auto">
            <a:xfrm>
              <a:off x="3877" y="3491"/>
              <a:ext cx="431" cy="173"/>
            </a:xfrm>
            <a:custGeom>
              <a:avLst/>
              <a:gdLst/>
              <a:ahLst/>
              <a:cxnLst>
                <a:cxn ang="0">
                  <a:pos x="218" y="41"/>
                </a:cxn>
                <a:cxn ang="0">
                  <a:pos x="237" y="28"/>
                </a:cxn>
                <a:cxn ang="0">
                  <a:pos x="257" y="17"/>
                </a:cxn>
                <a:cxn ang="0">
                  <a:pos x="278" y="9"/>
                </a:cxn>
                <a:cxn ang="0">
                  <a:pos x="298" y="2"/>
                </a:cxn>
                <a:cxn ang="0">
                  <a:pos x="318" y="0"/>
                </a:cxn>
                <a:cxn ang="0">
                  <a:pos x="339" y="1"/>
                </a:cxn>
                <a:cxn ang="0">
                  <a:pos x="358" y="4"/>
                </a:cxn>
                <a:cxn ang="0">
                  <a:pos x="377" y="12"/>
                </a:cxn>
                <a:cxn ang="0">
                  <a:pos x="393" y="24"/>
                </a:cxn>
                <a:cxn ang="0">
                  <a:pos x="405" y="36"/>
                </a:cxn>
                <a:cxn ang="0">
                  <a:pos x="412" y="51"/>
                </a:cxn>
                <a:cxn ang="0">
                  <a:pos x="415" y="66"/>
                </a:cxn>
                <a:cxn ang="0">
                  <a:pos x="410" y="82"/>
                </a:cxn>
                <a:cxn ang="0">
                  <a:pos x="397" y="97"/>
                </a:cxn>
                <a:cxn ang="0">
                  <a:pos x="377" y="112"/>
                </a:cxn>
                <a:cxn ang="0">
                  <a:pos x="347" y="126"/>
                </a:cxn>
                <a:cxn ang="0">
                  <a:pos x="328" y="132"/>
                </a:cxn>
                <a:cxn ang="0">
                  <a:pos x="309" y="138"/>
                </a:cxn>
                <a:cxn ang="0">
                  <a:pos x="288" y="142"/>
                </a:cxn>
                <a:cxn ang="0">
                  <a:pos x="268" y="147"/>
                </a:cxn>
                <a:cxn ang="0">
                  <a:pos x="248" y="150"/>
                </a:cxn>
                <a:cxn ang="0">
                  <a:pos x="227" y="154"/>
                </a:cxn>
                <a:cxn ang="0">
                  <a:pos x="206" y="156"/>
                </a:cxn>
                <a:cxn ang="0">
                  <a:pos x="187" y="158"/>
                </a:cxn>
                <a:cxn ang="0">
                  <a:pos x="168" y="161"/>
                </a:cxn>
                <a:cxn ang="0">
                  <a:pos x="151" y="163"/>
                </a:cxn>
                <a:cxn ang="0">
                  <a:pos x="135" y="164"/>
                </a:cxn>
                <a:cxn ang="0">
                  <a:pos x="121" y="165"/>
                </a:cxn>
                <a:cxn ang="0">
                  <a:pos x="109" y="165"/>
                </a:cxn>
                <a:cxn ang="0">
                  <a:pos x="100" y="167"/>
                </a:cxn>
                <a:cxn ang="0">
                  <a:pos x="93" y="167"/>
                </a:cxn>
                <a:cxn ang="0">
                  <a:pos x="90" y="167"/>
                </a:cxn>
                <a:cxn ang="0">
                  <a:pos x="79" y="167"/>
                </a:cxn>
                <a:cxn ang="0">
                  <a:pos x="62" y="165"/>
                </a:cxn>
                <a:cxn ang="0">
                  <a:pos x="40" y="164"/>
                </a:cxn>
                <a:cxn ang="0">
                  <a:pos x="20" y="160"/>
                </a:cxn>
                <a:cxn ang="0">
                  <a:pos x="5" y="153"/>
                </a:cxn>
                <a:cxn ang="0">
                  <a:pos x="0" y="141"/>
                </a:cxn>
                <a:cxn ang="0">
                  <a:pos x="10" y="126"/>
                </a:cxn>
                <a:cxn ang="0">
                  <a:pos x="39" y="107"/>
                </a:cxn>
                <a:cxn ang="0">
                  <a:pos x="39" y="107"/>
                </a:cxn>
                <a:cxn ang="0">
                  <a:pos x="40" y="105"/>
                </a:cxn>
                <a:cxn ang="0">
                  <a:pos x="40" y="105"/>
                </a:cxn>
                <a:cxn ang="0">
                  <a:pos x="41" y="105"/>
                </a:cxn>
                <a:cxn ang="0">
                  <a:pos x="51" y="103"/>
                </a:cxn>
                <a:cxn ang="0">
                  <a:pos x="67" y="99"/>
                </a:cxn>
                <a:cxn ang="0">
                  <a:pos x="90" y="93"/>
                </a:cxn>
                <a:cxn ang="0">
                  <a:pos x="116" y="86"/>
                </a:cxn>
                <a:cxn ang="0">
                  <a:pos x="144" y="77"/>
                </a:cxn>
                <a:cxn ang="0">
                  <a:pos x="172" y="66"/>
                </a:cxn>
                <a:cxn ang="0">
                  <a:pos x="197" y="54"/>
                </a:cxn>
                <a:cxn ang="0">
                  <a:pos x="218" y="41"/>
                </a:cxn>
              </a:cxnLst>
              <a:rect l="0" t="0" r="r" b="b"/>
              <a:pathLst>
                <a:path w="415" h="167">
                  <a:moveTo>
                    <a:pt x="218" y="41"/>
                  </a:moveTo>
                  <a:lnTo>
                    <a:pt x="237" y="28"/>
                  </a:lnTo>
                  <a:lnTo>
                    <a:pt x="257" y="17"/>
                  </a:lnTo>
                  <a:lnTo>
                    <a:pt x="278" y="9"/>
                  </a:lnTo>
                  <a:lnTo>
                    <a:pt x="298" y="2"/>
                  </a:lnTo>
                  <a:lnTo>
                    <a:pt x="318" y="0"/>
                  </a:lnTo>
                  <a:lnTo>
                    <a:pt x="339" y="1"/>
                  </a:lnTo>
                  <a:lnTo>
                    <a:pt x="358" y="4"/>
                  </a:lnTo>
                  <a:lnTo>
                    <a:pt x="377" y="12"/>
                  </a:lnTo>
                  <a:lnTo>
                    <a:pt x="393" y="24"/>
                  </a:lnTo>
                  <a:lnTo>
                    <a:pt x="405" y="36"/>
                  </a:lnTo>
                  <a:lnTo>
                    <a:pt x="412" y="51"/>
                  </a:lnTo>
                  <a:lnTo>
                    <a:pt x="415" y="66"/>
                  </a:lnTo>
                  <a:lnTo>
                    <a:pt x="410" y="82"/>
                  </a:lnTo>
                  <a:lnTo>
                    <a:pt x="397" y="97"/>
                  </a:lnTo>
                  <a:lnTo>
                    <a:pt x="377" y="112"/>
                  </a:lnTo>
                  <a:lnTo>
                    <a:pt x="347" y="126"/>
                  </a:lnTo>
                  <a:lnTo>
                    <a:pt x="328" y="132"/>
                  </a:lnTo>
                  <a:lnTo>
                    <a:pt x="309" y="138"/>
                  </a:lnTo>
                  <a:lnTo>
                    <a:pt x="288" y="142"/>
                  </a:lnTo>
                  <a:lnTo>
                    <a:pt x="268" y="147"/>
                  </a:lnTo>
                  <a:lnTo>
                    <a:pt x="248" y="150"/>
                  </a:lnTo>
                  <a:lnTo>
                    <a:pt x="227" y="154"/>
                  </a:lnTo>
                  <a:lnTo>
                    <a:pt x="206" y="156"/>
                  </a:lnTo>
                  <a:lnTo>
                    <a:pt x="187" y="158"/>
                  </a:lnTo>
                  <a:lnTo>
                    <a:pt x="168" y="161"/>
                  </a:lnTo>
                  <a:lnTo>
                    <a:pt x="151" y="163"/>
                  </a:lnTo>
                  <a:lnTo>
                    <a:pt x="135" y="164"/>
                  </a:lnTo>
                  <a:lnTo>
                    <a:pt x="121" y="165"/>
                  </a:lnTo>
                  <a:lnTo>
                    <a:pt x="109" y="165"/>
                  </a:lnTo>
                  <a:lnTo>
                    <a:pt x="100" y="167"/>
                  </a:lnTo>
                  <a:lnTo>
                    <a:pt x="93" y="167"/>
                  </a:lnTo>
                  <a:lnTo>
                    <a:pt x="90" y="167"/>
                  </a:lnTo>
                  <a:lnTo>
                    <a:pt x="79" y="167"/>
                  </a:lnTo>
                  <a:lnTo>
                    <a:pt x="62" y="165"/>
                  </a:lnTo>
                  <a:lnTo>
                    <a:pt x="40" y="164"/>
                  </a:lnTo>
                  <a:lnTo>
                    <a:pt x="20" y="160"/>
                  </a:lnTo>
                  <a:lnTo>
                    <a:pt x="5" y="153"/>
                  </a:lnTo>
                  <a:lnTo>
                    <a:pt x="0" y="141"/>
                  </a:lnTo>
                  <a:lnTo>
                    <a:pt x="10" y="126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1" y="105"/>
                  </a:lnTo>
                  <a:lnTo>
                    <a:pt x="51" y="103"/>
                  </a:lnTo>
                  <a:lnTo>
                    <a:pt x="67" y="99"/>
                  </a:lnTo>
                  <a:lnTo>
                    <a:pt x="90" y="93"/>
                  </a:lnTo>
                  <a:lnTo>
                    <a:pt x="116" y="86"/>
                  </a:lnTo>
                  <a:lnTo>
                    <a:pt x="144" y="77"/>
                  </a:lnTo>
                  <a:lnTo>
                    <a:pt x="172" y="66"/>
                  </a:lnTo>
                  <a:lnTo>
                    <a:pt x="197" y="54"/>
                  </a:lnTo>
                  <a:lnTo>
                    <a:pt x="218" y="41"/>
                  </a:lnTo>
                  <a:close/>
                </a:path>
              </a:pathLst>
            </a:custGeom>
            <a:solidFill>
              <a:srgbClr val="FFDD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211"/>
            <p:cNvSpPr>
              <a:spLocks/>
            </p:cNvSpPr>
            <p:nvPr/>
          </p:nvSpPr>
          <p:spPr bwMode="auto">
            <a:xfrm>
              <a:off x="3881" y="3498"/>
              <a:ext cx="421" cy="162"/>
            </a:xfrm>
            <a:custGeom>
              <a:avLst/>
              <a:gdLst/>
              <a:ahLst/>
              <a:cxnLst>
                <a:cxn ang="0">
                  <a:pos x="213" y="41"/>
                </a:cxn>
                <a:cxn ang="0">
                  <a:pos x="231" y="28"/>
                </a:cxn>
                <a:cxn ang="0">
                  <a:pos x="251" y="16"/>
                </a:cxn>
                <a:cxn ang="0">
                  <a:pos x="272" y="8"/>
                </a:cxn>
                <a:cxn ang="0">
                  <a:pos x="291" y="3"/>
                </a:cxn>
                <a:cxn ang="0">
                  <a:pos x="312" y="0"/>
                </a:cxn>
                <a:cxn ang="0">
                  <a:pos x="331" y="0"/>
                </a:cxn>
                <a:cxn ang="0">
                  <a:pos x="350" y="4"/>
                </a:cxn>
                <a:cxn ang="0">
                  <a:pos x="368" y="12"/>
                </a:cxn>
                <a:cxn ang="0">
                  <a:pos x="384" y="22"/>
                </a:cxn>
                <a:cxn ang="0">
                  <a:pos x="396" y="35"/>
                </a:cxn>
                <a:cxn ang="0">
                  <a:pos x="403" y="47"/>
                </a:cxn>
                <a:cxn ang="0">
                  <a:pos x="404" y="62"/>
                </a:cxn>
                <a:cxn ang="0">
                  <a:pos x="399" y="76"/>
                </a:cxn>
                <a:cxn ang="0">
                  <a:pos x="386" y="91"/>
                </a:cxn>
                <a:cxn ang="0">
                  <a:pos x="365" y="105"/>
                </a:cxn>
                <a:cxn ang="0">
                  <a:pos x="335" y="118"/>
                </a:cxn>
                <a:cxn ang="0">
                  <a:pos x="318" y="124"/>
                </a:cxn>
                <a:cxn ang="0">
                  <a:pos x="298" y="128"/>
                </a:cxn>
                <a:cxn ang="0">
                  <a:pos x="278" y="134"/>
                </a:cxn>
                <a:cxn ang="0">
                  <a:pos x="259" y="137"/>
                </a:cxn>
                <a:cxn ang="0">
                  <a:pos x="239" y="141"/>
                </a:cxn>
                <a:cxn ang="0">
                  <a:pos x="219" y="144"/>
                </a:cxn>
                <a:cxn ang="0">
                  <a:pos x="200" y="147"/>
                </a:cxn>
                <a:cxn ang="0">
                  <a:pos x="181" y="149"/>
                </a:cxn>
                <a:cxn ang="0">
                  <a:pos x="163" y="151"/>
                </a:cxn>
                <a:cxn ang="0">
                  <a:pos x="146" y="153"/>
                </a:cxn>
                <a:cxn ang="0">
                  <a:pos x="131" y="155"/>
                </a:cxn>
                <a:cxn ang="0">
                  <a:pos x="118" y="156"/>
                </a:cxn>
                <a:cxn ang="0">
                  <a:pos x="107" y="156"/>
                </a:cxn>
                <a:cxn ang="0">
                  <a:pos x="98" y="157"/>
                </a:cxn>
                <a:cxn ang="0">
                  <a:pos x="91" y="157"/>
                </a:cxn>
                <a:cxn ang="0">
                  <a:pos x="87" y="157"/>
                </a:cxn>
                <a:cxn ang="0">
                  <a:pos x="78" y="157"/>
                </a:cxn>
                <a:cxn ang="0">
                  <a:pos x="60" y="157"/>
                </a:cxn>
                <a:cxn ang="0">
                  <a:pos x="39" y="156"/>
                </a:cxn>
                <a:cxn ang="0">
                  <a:pos x="18" y="151"/>
                </a:cxn>
                <a:cxn ang="0">
                  <a:pos x="4" y="145"/>
                </a:cxn>
                <a:cxn ang="0">
                  <a:pos x="0" y="135"/>
                </a:cxn>
                <a:cxn ang="0">
                  <a:pos x="10" y="121"/>
                </a:cxn>
                <a:cxn ang="0">
                  <a:pos x="39" y="102"/>
                </a:cxn>
                <a:cxn ang="0">
                  <a:pos x="39" y="102"/>
                </a:cxn>
                <a:cxn ang="0">
                  <a:pos x="40" y="102"/>
                </a:cxn>
                <a:cxn ang="0">
                  <a:pos x="40" y="102"/>
                </a:cxn>
                <a:cxn ang="0">
                  <a:pos x="41" y="100"/>
                </a:cxn>
                <a:cxn ang="0">
                  <a:pos x="50" y="98"/>
                </a:cxn>
                <a:cxn ang="0">
                  <a:pos x="67" y="95"/>
                </a:cxn>
                <a:cxn ang="0">
                  <a:pos x="88" y="89"/>
                </a:cxn>
                <a:cxn ang="0">
                  <a:pos x="115" y="82"/>
                </a:cxn>
                <a:cxn ang="0">
                  <a:pos x="141" y="74"/>
                </a:cxn>
                <a:cxn ang="0">
                  <a:pos x="168" y="64"/>
                </a:cxn>
                <a:cxn ang="0">
                  <a:pos x="193" y="53"/>
                </a:cxn>
                <a:cxn ang="0">
                  <a:pos x="213" y="41"/>
                </a:cxn>
              </a:cxnLst>
              <a:rect l="0" t="0" r="r" b="b"/>
              <a:pathLst>
                <a:path w="404" h="157">
                  <a:moveTo>
                    <a:pt x="213" y="41"/>
                  </a:moveTo>
                  <a:lnTo>
                    <a:pt x="231" y="28"/>
                  </a:lnTo>
                  <a:lnTo>
                    <a:pt x="251" y="16"/>
                  </a:lnTo>
                  <a:lnTo>
                    <a:pt x="272" y="8"/>
                  </a:lnTo>
                  <a:lnTo>
                    <a:pt x="291" y="3"/>
                  </a:lnTo>
                  <a:lnTo>
                    <a:pt x="312" y="0"/>
                  </a:lnTo>
                  <a:lnTo>
                    <a:pt x="331" y="0"/>
                  </a:lnTo>
                  <a:lnTo>
                    <a:pt x="350" y="4"/>
                  </a:lnTo>
                  <a:lnTo>
                    <a:pt x="368" y="12"/>
                  </a:lnTo>
                  <a:lnTo>
                    <a:pt x="384" y="22"/>
                  </a:lnTo>
                  <a:lnTo>
                    <a:pt x="396" y="35"/>
                  </a:lnTo>
                  <a:lnTo>
                    <a:pt x="403" y="47"/>
                  </a:lnTo>
                  <a:lnTo>
                    <a:pt x="404" y="62"/>
                  </a:lnTo>
                  <a:lnTo>
                    <a:pt x="399" y="76"/>
                  </a:lnTo>
                  <a:lnTo>
                    <a:pt x="386" y="91"/>
                  </a:lnTo>
                  <a:lnTo>
                    <a:pt x="365" y="105"/>
                  </a:lnTo>
                  <a:lnTo>
                    <a:pt x="335" y="118"/>
                  </a:lnTo>
                  <a:lnTo>
                    <a:pt x="318" y="124"/>
                  </a:lnTo>
                  <a:lnTo>
                    <a:pt x="298" y="128"/>
                  </a:lnTo>
                  <a:lnTo>
                    <a:pt x="278" y="134"/>
                  </a:lnTo>
                  <a:lnTo>
                    <a:pt x="259" y="137"/>
                  </a:lnTo>
                  <a:lnTo>
                    <a:pt x="239" y="141"/>
                  </a:lnTo>
                  <a:lnTo>
                    <a:pt x="219" y="144"/>
                  </a:lnTo>
                  <a:lnTo>
                    <a:pt x="200" y="147"/>
                  </a:lnTo>
                  <a:lnTo>
                    <a:pt x="181" y="149"/>
                  </a:lnTo>
                  <a:lnTo>
                    <a:pt x="163" y="151"/>
                  </a:lnTo>
                  <a:lnTo>
                    <a:pt x="146" y="153"/>
                  </a:lnTo>
                  <a:lnTo>
                    <a:pt x="131" y="155"/>
                  </a:lnTo>
                  <a:lnTo>
                    <a:pt x="118" y="156"/>
                  </a:lnTo>
                  <a:lnTo>
                    <a:pt x="107" y="156"/>
                  </a:lnTo>
                  <a:lnTo>
                    <a:pt x="98" y="157"/>
                  </a:lnTo>
                  <a:lnTo>
                    <a:pt x="91" y="157"/>
                  </a:lnTo>
                  <a:lnTo>
                    <a:pt x="87" y="157"/>
                  </a:lnTo>
                  <a:lnTo>
                    <a:pt x="78" y="157"/>
                  </a:lnTo>
                  <a:lnTo>
                    <a:pt x="60" y="157"/>
                  </a:lnTo>
                  <a:lnTo>
                    <a:pt x="39" y="156"/>
                  </a:lnTo>
                  <a:lnTo>
                    <a:pt x="18" y="151"/>
                  </a:lnTo>
                  <a:lnTo>
                    <a:pt x="4" y="145"/>
                  </a:lnTo>
                  <a:lnTo>
                    <a:pt x="0" y="135"/>
                  </a:lnTo>
                  <a:lnTo>
                    <a:pt x="10" y="12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1" y="100"/>
                  </a:lnTo>
                  <a:lnTo>
                    <a:pt x="50" y="98"/>
                  </a:lnTo>
                  <a:lnTo>
                    <a:pt x="67" y="95"/>
                  </a:lnTo>
                  <a:lnTo>
                    <a:pt x="88" y="89"/>
                  </a:lnTo>
                  <a:lnTo>
                    <a:pt x="115" y="82"/>
                  </a:lnTo>
                  <a:lnTo>
                    <a:pt x="141" y="74"/>
                  </a:lnTo>
                  <a:lnTo>
                    <a:pt x="168" y="64"/>
                  </a:lnTo>
                  <a:lnTo>
                    <a:pt x="193" y="5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FF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212"/>
            <p:cNvSpPr>
              <a:spLocks/>
            </p:cNvSpPr>
            <p:nvPr/>
          </p:nvSpPr>
          <p:spPr bwMode="auto">
            <a:xfrm>
              <a:off x="3888" y="3504"/>
              <a:ext cx="412" cy="152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46" y="94"/>
                </a:cxn>
                <a:cxn ang="0">
                  <a:pos x="60" y="91"/>
                </a:cxn>
                <a:cxn ang="0">
                  <a:pos x="81" y="86"/>
                </a:cxn>
                <a:cxn ang="0">
                  <a:pos x="107" y="80"/>
                </a:cxn>
                <a:cxn ang="0">
                  <a:pos x="135" y="71"/>
                </a:cxn>
                <a:cxn ang="0">
                  <a:pos x="164" y="61"/>
                </a:cxn>
                <a:cxn ang="0">
                  <a:pos x="189" y="51"/>
                </a:cxn>
                <a:cxn ang="0">
                  <a:pos x="211" y="38"/>
                </a:cxn>
                <a:cxn ang="0">
                  <a:pos x="230" y="27"/>
                </a:cxn>
                <a:cxn ang="0">
                  <a:pos x="249" y="16"/>
                </a:cxn>
                <a:cxn ang="0">
                  <a:pos x="268" y="8"/>
                </a:cxn>
                <a:cxn ang="0">
                  <a:pos x="287" y="2"/>
                </a:cxn>
                <a:cxn ang="0">
                  <a:pos x="307" y="0"/>
                </a:cxn>
                <a:cxn ang="0">
                  <a:pos x="326" y="0"/>
                </a:cxn>
                <a:cxn ang="0">
                  <a:pos x="345" y="3"/>
                </a:cxn>
                <a:cxn ang="0">
                  <a:pos x="362" y="10"/>
                </a:cxn>
                <a:cxn ang="0">
                  <a:pos x="378" y="21"/>
                </a:cxn>
                <a:cxn ang="0">
                  <a:pos x="390" y="31"/>
                </a:cxn>
                <a:cxn ang="0">
                  <a:pos x="395" y="44"/>
                </a:cxn>
                <a:cxn ang="0">
                  <a:pos x="397" y="58"/>
                </a:cxn>
                <a:cxn ang="0">
                  <a:pos x="391" y="70"/>
                </a:cxn>
                <a:cxn ang="0">
                  <a:pos x="378" y="84"/>
                </a:cxn>
                <a:cxn ang="0">
                  <a:pos x="357" y="97"/>
                </a:cxn>
                <a:cxn ang="0">
                  <a:pos x="327" y="109"/>
                </a:cxn>
                <a:cxn ang="0">
                  <a:pos x="310" y="115"/>
                </a:cxn>
                <a:cxn ang="0">
                  <a:pos x="292" y="120"/>
                </a:cxn>
                <a:cxn ang="0">
                  <a:pos x="272" y="124"/>
                </a:cxn>
                <a:cxn ang="0">
                  <a:pos x="254" y="128"/>
                </a:cxn>
                <a:cxn ang="0">
                  <a:pos x="234" y="131"/>
                </a:cxn>
                <a:cxn ang="0">
                  <a:pos x="215" y="135"/>
                </a:cxn>
                <a:cxn ang="0">
                  <a:pos x="196" y="137"/>
                </a:cxn>
                <a:cxn ang="0">
                  <a:pos x="178" y="139"/>
                </a:cxn>
                <a:cxn ang="0">
                  <a:pos x="160" y="142"/>
                </a:cxn>
                <a:cxn ang="0">
                  <a:pos x="144" y="143"/>
                </a:cxn>
                <a:cxn ang="0">
                  <a:pos x="131" y="144"/>
                </a:cxn>
                <a:cxn ang="0">
                  <a:pos x="118" y="145"/>
                </a:cxn>
                <a:cxn ang="0">
                  <a:pos x="106" y="146"/>
                </a:cxn>
                <a:cxn ang="0">
                  <a:pos x="98" y="146"/>
                </a:cxn>
                <a:cxn ang="0">
                  <a:pos x="91" y="147"/>
                </a:cxn>
                <a:cxn ang="0">
                  <a:pos x="88" y="147"/>
                </a:cxn>
                <a:cxn ang="0">
                  <a:pos x="78" y="147"/>
                </a:cxn>
                <a:cxn ang="0">
                  <a:pos x="60" y="146"/>
                </a:cxn>
                <a:cxn ang="0">
                  <a:pos x="40" y="144"/>
                </a:cxn>
                <a:cxn ang="0">
                  <a:pos x="19" y="141"/>
                </a:cxn>
                <a:cxn ang="0">
                  <a:pos x="5" y="135"/>
                </a:cxn>
                <a:cxn ang="0">
                  <a:pos x="0" y="126"/>
                </a:cxn>
                <a:cxn ang="0">
                  <a:pos x="11" y="113"/>
                </a:cxn>
                <a:cxn ang="0">
                  <a:pos x="41" y="96"/>
                </a:cxn>
              </a:cxnLst>
              <a:rect l="0" t="0" r="r" b="b"/>
              <a:pathLst>
                <a:path w="397" h="147">
                  <a:moveTo>
                    <a:pt x="41" y="96"/>
                  </a:moveTo>
                  <a:lnTo>
                    <a:pt x="46" y="94"/>
                  </a:lnTo>
                  <a:lnTo>
                    <a:pt x="60" y="91"/>
                  </a:lnTo>
                  <a:lnTo>
                    <a:pt x="81" y="86"/>
                  </a:lnTo>
                  <a:lnTo>
                    <a:pt x="107" y="80"/>
                  </a:lnTo>
                  <a:lnTo>
                    <a:pt x="135" y="71"/>
                  </a:lnTo>
                  <a:lnTo>
                    <a:pt x="164" y="61"/>
                  </a:lnTo>
                  <a:lnTo>
                    <a:pt x="189" y="51"/>
                  </a:lnTo>
                  <a:lnTo>
                    <a:pt x="211" y="38"/>
                  </a:lnTo>
                  <a:lnTo>
                    <a:pt x="230" y="27"/>
                  </a:lnTo>
                  <a:lnTo>
                    <a:pt x="249" y="16"/>
                  </a:lnTo>
                  <a:lnTo>
                    <a:pt x="268" y="8"/>
                  </a:lnTo>
                  <a:lnTo>
                    <a:pt x="287" y="2"/>
                  </a:lnTo>
                  <a:lnTo>
                    <a:pt x="307" y="0"/>
                  </a:lnTo>
                  <a:lnTo>
                    <a:pt x="326" y="0"/>
                  </a:lnTo>
                  <a:lnTo>
                    <a:pt x="345" y="3"/>
                  </a:lnTo>
                  <a:lnTo>
                    <a:pt x="362" y="10"/>
                  </a:lnTo>
                  <a:lnTo>
                    <a:pt x="378" y="21"/>
                  </a:lnTo>
                  <a:lnTo>
                    <a:pt x="390" y="31"/>
                  </a:lnTo>
                  <a:lnTo>
                    <a:pt x="395" y="44"/>
                  </a:lnTo>
                  <a:lnTo>
                    <a:pt x="397" y="58"/>
                  </a:lnTo>
                  <a:lnTo>
                    <a:pt x="391" y="70"/>
                  </a:lnTo>
                  <a:lnTo>
                    <a:pt x="378" y="84"/>
                  </a:lnTo>
                  <a:lnTo>
                    <a:pt x="357" y="97"/>
                  </a:lnTo>
                  <a:lnTo>
                    <a:pt x="327" y="109"/>
                  </a:lnTo>
                  <a:lnTo>
                    <a:pt x="310" y="115"/>
                  </a:lnTo>
                  <a:lnTo>
                    <a:pt x="292" y="120"/>
                  </a:lnTo>
                  <a:lnTo>
                    <a:pt x="272" y="124"/>
                  </a:lnTo>
                  <a:lnTo>
                    <a:pt x="254" y="128"/>
                  </a:lnTo>
                  <a:lnTo>
                    <a:pt x="234" y="131"/>
                  </a:lnTo>
                  <a:lnTo>
                    <a:pt x="215" y="135"/>
                  </a:lnTo>
                  <a:lnTo>
                    <a:pt x="196" y="137"/>
                  </a:lnTo>
                  <a:lnTo>
                    <a:pt x="178" y="139"/>
                  </a:lnTo>
                  <a:lnTo>
                    <a:pt x="160" y="142"/>
                  </a:lnTo>
                  <a:lnTo>
                    <a:pt x="144" y="143"/>
                  </a:lnTo>
                  <a:lnTo>
                    <a:pt x="131" y="144"/>
                  </a:lnTo>
                  <a:lnTo>
                    <a:pt x="118" y="145"/>
                  </a:lnTo>
                  <a:lnTo>
                    <a:pt x="106" y="146"/>
                  </a:lnTo>
                  <a:lnTo>
                    <a:pt x="98" y="146"/>
                  </a:lnTo>
                  <a:lnTo>
                    <a:pt x="91" y="147"/>
                  </a:lnTo>
                  <a:lnTo>
                    <a:pt x="88" y="147"/>
                  </a:lnTo>
                  <a:lnTo>
                    <a:pt x="78" y="147"/>
                  </a:lnTo>
                  <a:lnTo>
                    <a:pt x="60" y="146"/>
                  </a:lnTo>
                  <a:lnTo>
                    <a:pt x="40" y="144"/>
                  </a:lnTo>
                  <a:lnTo>
                    <a:pt x="19" y="141"/>
                  </a:lnTo>
                  <a:lnTo>
                    <a:pt x="5" y="135"/>
                  </a:lnTo>
                  <a:lnTo>
                    <a:pt x="0" y="126"/>
                  </a:lnTo>
                  <a:lnTo>
                    <a:pt x="11" y="113"/>
                  </a:lnTo>
                  <a:lnTo>
                    <a:pt x="41" y="96"/>
                  </a:lnTo>
                  <a:close/>
                </a:path>
              </a:pathLst>
            </a:custGeom>
            <a:solidFill>
              <a:srgbClr val="FF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213"/>
            <p:cNvSpPr>
              <a:spLocks/>
            </p:cNvSpPr>
            <p:nvPr/>
          </p:nvSpPr>
          <p:spPr bwMode="auto">
            <a:xfrm>
              <a:off x="4169" y="3433"/>
              <a:ext cx="178" cy="2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3"/>
                </a:cxn>
                <a:cxn ang="0">
                  <a:pos x="39" y="3"/>
                </a:cxn>
                <a:cxn ang="0">
                  <a:pos x="59" y="5"/>
                </a:cxn>
                <a:cxn ang="0">
                  <a:pos x="76" y="11"/>
                </a:cxn>
                <a:cxn ang="0">
                  <a:pos x="93" y="19"/>
                </a:cxn>
                <a:cxn ang="0">
                  <a:pos x="109" y="30"/>
                </a:cxn>
                <a:cxn ang="0">
                  <a:pos x="123" y="43"/>
                </a:cxn>
                <a:cxn ang="0">
                  <a:pos x="136" y="57"/>
                </a:cxn>
                <a:cxn ang="0">
                  <a:pos x="147" y="73"/>
                </a:cxn>
                <a:cxn ang="0">
                  <a:pos x="155" y="90"/>
                </a:cxn>
                <a:cxn ang="0">
                  <a:pos x="161" y="107"/>
                </a:cxn>
                <a:cxn ang="0">
                  <a:pos x="165" y="126"/>
                </a:cxn>
                <a:cxn ang="0">
                  <a:pos x="166" y="145"/>
                </a:cxn>
                <a:cxn ang="0">
                  <a:pos x="164" y="165"/>
                </a:cxn>
                <a:cxn ang="0">
                  <a:pos x="159" y="183"/>
                </a:cxn>
                <a:cxn ang="0">
                  <a:pos x="150" y="202"/>
                </a:cxn>
                <a:cxn ang="0">
                  <a:pos x="150" y="203"/>
                </a:cxn>
                <a:cxn ang="0">
                  <a:pos x="150" y="204"/>
                </a:cxn>
                <a:cxn ang="0">
                  <a:pos x="151" y="204"/>
                </a:cxn>
                <a:cxn ang="0">
                  <a:pos x="152" y="203"/>
                </a:cxn>
                <a:cxn ang="0">
                  <a:pos x="161" y="186"/>
                </a:cxn>
                <a:cxn ang="0">
                  <a:pos x="168" y="167"/>
                </a:cxn>
                <a:cxn ang="0">
                  <a:pos x="172" y="149"/>
                </a:cxn>
                <a:cxn ang="0">
                  <a:pos x="172" y="132"/>
                </a:cxn>
                <a:cxn ang="0">
                  <a:pos x="169" y="113"/>
                </a:cxn>
                <a:cxn ang="0">
                  <a:pos x="165" y="95"/>
                </a:cxn>
                <a:cxn ang="0">
                  <a:pos x="157" y="77"/>
                </a:cxn>
                <a:cxn ang="0">
                  <a:pos x="146" y="60"/>
                </a:cxn>
                <a:cxn ang="0">
                  <a:pos x="132" y="43"/>
                </a:cxn>
                <a:cxn ang="0">
                  <a:pos x="117" y="28"/>
                </a:cxn>
                <a:cxn ang="0">
                  <a:pos x="100" y="16"/>
                </a:cxn>
                <a:cxn ang="0">
                  <a:pos x="82" y="8"/>
                </a:cxn>
                <a:cxn ang="0">
                  <a:pos x="63" y="3"/>
                </a:cxn>
                <a:cxn ang="0">
                  <a:pos x="43" y="0"/>
                </a:cxn>
                <a:cxn ang="0">
                  <a:pos x="22" y="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72" h="204">
                  <a:moveTo>
                    <a:pt x="0" y="6"/>
                  </a:moveTo>
                  <a:lnTo>
                    <a:pt x="20" y="3"/>
                  </a:lnTo>
                  <a:lnTo>
                    <a:pt x="39" y="3"/>
                  </a:lnTo>
                  <a:lnTo>
                    <a:pt x="59" y="5"/>
                  </a:lnTo>
                  <a:lnTo>
                    <a:pt x="76" y="11"/>
                  </a:lnTo>
                  <a:lnTo>
                    <a:pt x="93" y="19"/>
                  </a:lnTo>
                  <a:lnTo>
                    <a:pt x="109" y="30"/>
                  </a:lnTo>
                  <a:lnTo>
                    <a:pt x="123" y="43"/>
                  </a:lnTo>
                  <a:lnTo>
                    <a:pt x="136" y="57"/>
                  </a:lnTo>
                  <a:lnTo>
                    <a:pt x="147" y="73"/>
                  </a:lnTo>
                  <a:lnTo>
                    <a:pt x="155" y="90"/>
                  </a:lnTo>
                  <a:lnTo>
                    <a:pt x="161" y="107"/>
                  </a:lnTo>
                  <a:lnTo>
                    <a:pt x="165" y="126"/>
                  </a:lnTo>
                  <a:lnTo>
                    <a:pt x="166" y="145"/>
                  </a:lnTo>
                  <a:lnTo>
                    <a:pt x="164" y="165"/>
                  </a:lnTo>
                  <a:lnTo>
                    <a:pt x="159" y="183"/>
                  </a:lnTo>
                  <a:lnTo>
                    <a:pt x="150" y="202"/>
                  </a:lnTo>
                  <a:lnTo>
                    <a:pt x="150" y="203"/>
                  </a:lnTo>
                  <a:lnTo>
                    <a:pt x="150" y="204"/>
                  </a:lnTo>
                  <a:lnTo>
                    <a:pt x="151" y="204"/>
                  </a:lnTo>
                  <a:lnTo>
                    <a:pt x="152" y="203"/>
                  </a:lnTo>
                  <a:lnTo>
                    <a:pt x="161" y="186"/>
                  </a:lnTo>
                  <a:lnTo>
                    <a:pt x="168" y="167"/>
                  </a:lnTo>
                  <a:lnTo>
                    <a:pt x="172" y="149"/>
                  </a:lnTo>
                  <a:lnTo>
                    <a:pt x="172" y="132"/>
                  </a:lnTo>
                  <a:lnTo>
                    <a:pt x="169" y="113"/>
                  </a:lnTo>
                  <a:lnTo>
                    <a:pt x="165" y="95"/>
                  </a:lnTo>
                  <a:lnTo>
                    <a:pt x="157" y="77"/>
                  </a:lnTo>
                  <a:lnTo>
                    <a:pt x="146" y="60"/>
                  </a:lnTo>
                  <a:lnTo>
                    <a:pt x="132" y="43"/>
                  </a:lnTo>
                  <a:lnTo>
                    <a:pt x="117" y="28"/>
                  </a:lnTo>
                  <a:lnTo>
                    <a:pt x="100" y="16"/>
                  </a:lnTo>
                  <a:lnTo>
                    <a:pt x="82" y="8"/>
                  </a:lnTo>
                  <a:lnTo>
                    <a:pt x="63" y="3"/>
                  </a:lnTo>
                  <a:lnTo>
                    <a:pt x="43" y="0"/>
                  </a:lnTo>
                  <a:lnTo>
                    <a:pt x="2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214"/>
            <p:cNvSpPr>
              <a:spLocks/>
            </p:cNvSpPr>
            <p:nvPr/>
          </p:nvSpPr>
          <p:spPr bwMode="auto">
            <a:xfrm>
              <a:off x="3827" y="3431"/>
              <a:ext cx="389" cy="179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353" y="9"/>
                </a:cxn>
                <a:cxn ang="0">
                  <a:pos x="334" y="18"/>
                </a:cxn>
                <a:cxn ang="0">
                  <a:pos x="314" y="30"/>
                </a:cxn>
                <a:cxn ang="0">
                  <a:pos x="296" y="41"/>
                </a:cxn>
                <a:cxn ang="0">
                  <a:pos x="277" y="53"/>
                </a:cxn>
                <a:cxn ang="0">
                  <a:pos x="259" y="66"/>
                </a:cxn>
                <a:cxn ang="0">
                  <a:pos x="239" y="77"/>
                </a:cxn>
                <a:cxn ang="0">
                  <a:pos x="221" y="89"/>
                </a:cxn>
                <a:cxn ang="0">
                  <a:pos x="208" y="96"/>
                </a:cxn>
                <a:cxn ang="0">
                  <a:pos x="196" y="102"/>
                </a:cxn>
                <a:cxn ang="0">
                  <a:pos x="183" y="109"/>
                </a:cxn>
                <a:cxn ang="0">
                  <a:pos x="169" y="115"/>
                </a:cxn>
                <a:cxn ang="0">
                  <a:pos x="156" y="121"/>
                </a:cxn>
                <a:cxn ang="0">
                  <a:pos x="143" y="127"/>
                </a:cxn>
                <a:cxn ang="0">
                  <a:pos x="129" y="132"/>
                </a:cxn>
                <a:cxn ang="0">
                  <a:pos x="116" y="137"/>
                </a:cxn>
                <a:cxn ang="0">
                  <a:pos x="102" y="142"/>
                </a:cxn>
                <a:cxn ang="0">
                  <a:pos x="88" y="146"/>
                </a:cxn>
                <a:cxn ang="0">
                  <a:pos x="73" y="151"/>
                </a:cxn>
                <a:cxn ang="0">
                  <a:pos x="60" y="154"/>
                </a:cxn>
                <a:cxn ang="0">
                  <a:pos x="46" y="158"/>
                </a:cxn>
                <a:cxn ang="0">
                  <a:pos x="32" y="161"/>
                </a:cxn>
                <a:cxn ang="0">
                  <a:pos x="17" y="165"/>
                </a:cxn>
                <a:cxn ang="0">
                  <a:pos x="3" y="168"/>
                </a:cxn>
                <a:cxn ang="0">
                  <a:pos x="1" y="169"/>
                </a:cxn>
                <a:cxn ang="0">
                  <a:pos x="0" y="170"/>
                </a:cxn>
                <a:cxn ang="0">
                  <a:pos x="0" y="173"/>
                </a:cxn>
                <a:cxn ang="0">
                  <a:pos x="1" y="173"/>
                </a:cxn>
                <a:cxn ang="0">
                  <a:pos x="14" y="172"/>
                </a:cxn>
                <a:cxn ang="0">
                  <a:pos x="26" y="169"/>
                </a:cxn>
                <a:cxn ang="0">
                  <a:pos x="38" y="168"/>
                </a:cxn>
                <a:cxn ang="0">
                  <a:pos x="50" y="166"/>
                </a:cxn>
                <a:cxn ang="0">
                  <a:pos x="63" y="163"/>
                </a:cxn>
                <a:cxn ang="0">
                  <a:pos x="75" y="161"/>
                </a:cxn>
                <a:cxn ang="0">
                  <a:pos x="87" y="158"/>
                </a:cxn>
                <a:cxn ang="0">
                  <a:pos x="99" y="154"/>
                </a:cxn>
                <a:cxn ang="0">
                  <a:pos x="111" y="151"/>
                </a:cxn>
                <a:cxn ang="0">
                  <a:pos x="123" y="147"/>
                </a:cxn>
                <a:cxn ang="0">
                  <a:pos x="135" y="143"/>
                </a:cxn>
                <a:cxn ang="0">
                  <a:pos x="146" y="138"/>
                </a:cxn>
                <a:cxn ang="0">
                  <a:pos x="158" y="134"/>
                </a:cxn>
                <a:cxn ang="0">
                  <a:pos x="169" y="129"/>
                </a:cxn>
                <a:cxn ang="0">
                  <a:pos x="181" y="123"/>
                </a:cxn>
                <a:cxn ang="0">
                  <a:pos x="192" y="117"/>
                </a:cxn>
                <a:cxn ang="0">
                  <a:pos x="215" y="104"/>
                </a:cxn>
                <a:cxn ang="0">
                  <a:pos x="238" y="89"/>
                </a:cxn>
                <a:cxn ang="0">
                  <a:pos x="260" y="72"/>
                </a:cxn>
                <a:cxn ang="0">
                  <a:pos x="282" y="56"/>
                </a:cxn>
                <a:cxn ang="0">
                  <a:pos x="304" y="40"/>
                </a:cxn>
                <a:cxn ang="0">
                  <a:pos x="327" y="25"/>
                </a:cxn>
                <a:cxn ang="0">
                  <a:pos x="350" y="11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</a:cxnLst>
              <a:rect l="0" t="0" r="r" b="b"/>
              <a:pathLst>
                <a:path w="374" h="173">
                  <a:moveTo>
                    <a:pt x="374" y="0"/>
                  </a:moveTo>
                  <a:lnTo>
                    <a:pt x="353" y="9"/>
                  </a:lnTo>
                  <a:lnTo>
                    <a:pt x="334" y="18"/>
                  </a:lnTo>
                  <a:lnTo>
                    <a:pt x="314" y="30"/>
                  </a:lnTo>
                  <a:lnTo>
                    <a:pt x="296" y="41"/>
                  </a:lnTo>
                  <a:lnTo>
                    <a:pt x="277" y="53"/>
                  </a:lnTo>
                  <a:lnTo>
                    <a:pt x="259" y="66"/>
                  </a:lnTo>
                  <a:lnTo>
                    <a:pt x="239" y="77"/>
                  </a:lnTo>
                  <a:lnTo>
                    <a:pt x="221" y="89"/>
                  </a:lnTo>
                  <a:lnTo>
                    <a:pt x="208" y="96"/>
                  </a:lnTo>
                  <a:lnTo>
                    <a:pt x="196" y="102"/>
                  </a:lnTo>
                  <a:lnTo>
                    <a:pt x="183" y="109"/>
                  </a:lnTo>
                  <a:lnTo>
                    <a:pt x="169" y="115"/>
                  </a:lnTo>
                  <a:lnTo>
                    <a:pt x="156" y="121"/>
                  </a:lnTo>
                  <a:lnTo>
                    <a:pt x="143" y="127"/>
                  </a:lnTo>
                  <a:lnTo>
                    <a:pt x="129" y="132"/>
                  </a:lnTo>
                  <a:lnTo>
                    <a:pt x="116" y="137"/>
                  </a:lnTo>
                  <a:lnTo>
                    <a:pt x="102" y="142"/>
                  </a:lnTo>
                  <a:lnTo>
                    <a:pt x="88" y="146"/>
                  </a:lnTo>
                  <a:lnTo>
                    <a:pt x="73" y="151"/>
                  </a:lnTo>
                  <a:lnTo>
                    <a:pt x="60" y="154"/>
                  </a:lnTo>
                  <a:lnTo>
                    <a:pt x="46" y="158"/>
                  </a:lnTo>
                  <a:lnTo>
                    <a:pt x="32" y="161"/>
                  </a:lnTo>
                  <a:lnTo>
                    <a:pt x="17" y="165"/>
                  </a:lnTo>
                  <a:lnTo>
                    <a:pt x="3" y="168"/>
                  </a:lnTo>
                  <a:lnTo>
                    <a:pt x="1" y="169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4" y="172"/>
                  </a:lnTo>
                  <a:lnTo>
                    <a:pt x="26" y="169"/>
                  </a:lnTo>
                  <a:lnTo>
                    <a:pt x="38" y="168"/>
                  </a:lnTo>
                  <a:lnTo>
                    <a:pt x="50" y="166"/>
                  </a:lnTo>
                  <a:lnTo>
                    <a:pt x="63" y="163"/>
                  </a:lnTo>
                  <a:lnTo>
                    <a:pt x="75" y="161"/>
                  </a:lnTo>
                  <a:lnTo>
                    <a:pt x="87" y="158"/>
                  </a:lnTo>
                  <a:lnTo>
                    <a:pt x="99" y="154"/>
                  </a:lnTo>
                  <a:lnTo>
                    <a:pt x="111" y="151"/>
                  </a:lnTo>
                  <a:lnTo>
                    <a:pt x="123" y="147"/>
                  </a:lnTo>
                  <a:lnTo>
                    <a:pt x="135" y="143"/>
                  </a:lnTo>
                  <a:lnTo>
                    <a:pt x="146" y="138"/>
                  </a:lnTo>
                  <a:lnTo>
                    <a:pt x="158" y="134"/>
                  </a:lnTo>
                  <a:lnTo>
                    <a:pt x="169" y="129"/>
                  </a:lnTo>
                  <a:lnTo>
                    <a:pt x="181" y="123"/>
                  </a:lnTo>
                  <a:lnTo>
                    <a:pt x="192" y="117"/>
                  </a:lnTo>
                  <a:lnTo>
                    <a:pt x="215" y="104"/>
                  </a:lnTo>
                  <a:lnTo>
                    <a:pt x="238" y="89"/>
                  </a:lnTo>
                  <a:lnTo>
                    <a:pt x="260" y="72"/>
                  </a:lnTo>
                  <a:lnTo>
                    <a:pt x="282" y="56"/>
                  </a:lnTo>
                  <a:lnTo>
                    <a:pt x="304" y="40"/>
                  </a:lnTo>
                  <a:lnTo>
                    <a:pt x="327" y="25"/>
                  </a:lnTo>
                  <a:lnTo>
                    <a:pt x="350" y="11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215"/>
            <p:cNvSpPr>
              <a:spLocks/>
            </p:cNvSpPr>
            <p:nvPr/>
          </p:nvSpPr>
          <p:spPr bwMode="auto">
            <a:xfrm>
              <a:off x="3842" y="3604"/>
              <a:ext cx="503" cy="93"/>
            </a:xfrm>
            <a:custGeom>
              <a:avLst/>
              <a:gdLst/>
              <a:ahLst/>
              <a:cxnLst>
                <a:cxn ang="0">
                  <a:pos x="19" y="85"/>
                </a:cxn>
                <a:cxn ang="0">
                  <a:pos x="57" y="89"/>
                </a:cxn>
                <a:cxn ang="0">
                  <a:pos x="96" y="90"/>
                </a:cxn>
                <a:cxn ang="0">
                  <a:pos x="134" y="90"/>
                </a:cxn>
                <a:cxn ang="0">
                  <a:pos x="173" y="89"/>
                </a:cxn>
                <a:cxn ang="0">
                  <a:pos x="211" y="85"/>
                </a:cxn>
                <a:cxn ang="0">
                  <a:pos x="249" y="81"/>
                </a:cxn>
                <a:cxn ang="0">
                  <a:pos x="287" y="74"/>
                </a:cxn>
                <a:cxn ang="0">
                  <a:pos x="327" y="66"/>
                </a:cxn>
                <a:cxn ang="0">
                  <a:pos x="372" y="55"/>
                </a:cxn>
                <a:cxn ang="0">
                  <a:pos x="415" y="41"/>
                </a:cxn>
                <a:cxn ang="0">
                  <a:pos x="457" y="25"/>
                </a:cxn>
                <a:cxn ang="0">
                  <a:pos x="480" y="13"/>
                </a:cxn>
                <a:cxn ang="0">
                  <a:pos x="483" y="2"/>
                </a:cxn>
                <a:cxn ang="0">
                  <a:pos x="473" y="0"/>
                </a:cxn>
                <a:cxn ang="0">
                  <a:pos x="458" y="3"/>
                </a:cxn>
                <a:cxn ang="0">
                  <a:pos x="444" y="9"/>
                </a:cxn>
                <a:cxn ang="0">
                  <a:pos x="430" y="15"/>
                </a:cxn>
                <a:cxn ang="0">
                  <a:pos x="410" y="22"/>
                </a:cxn>
                <a:cxn ang="0">
                  <a:pos x="383" y="32"/>
                </a:cxn>
                <a:cxn ang="0">
                  <a:pos x="358" y="41"/>
                </a:cxn>
                <a:cxn ang="0">
                  <a:pos x="331" y="51"/>
                </a:cxn>
                <a:cxn ang="0">
                  <a:pos x="298" y="60"/>
                </a:cxn>
                <a:cxn ang="0">
                  <a:pos x="259" y="69"/>
                </a:cxn>
                <a:cxn ang="0">
                  <a:pos x="220" y="77"/>
                </a:cxn>
                <a:cxn ang="0">
                  <a:pos x="181" y="83"/>
                </a:cxn>
                <a:cxn ang="0">
                  <a:pos x="140" y="86"/>
                </a:cxn>
                <a:cxn ang="0">
                  <a:pos x="100" y="89"/>
                </a:cxn>
                <a:cxn ang="0">
                  <a:pos x="61" y="87"/>
                </a:cxn>
                <a:cxn ang="0">
                  <a:pos x="20" y="84"/>
                </a:cxn>
                <a:cxn ang="0">
                  <a:pos x="0" y="82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483" h="90">
                  <a:moveTo>
                    <a:pt x="0" y="83"/>
                  </a:moveTo>
                  <a:lnTo>
                    <a:pt x="19" y="85"/>
                  </a:lnTo>
                  <a:lnTo>
                    <a:pt x="39" y="86"/>
                  </a:lnTo>
                  <a:lnTo>
                    <a:pt x="57" y="89"/>
                  </a:lnTo>
                  <a:lnTo>
                    <a:pt x="77" y="90"/>
                  </a:lnTo>
                  <a:lnTo>
                    <a:pt x="96" y="90"/>
                  </a:lnTo>
                  <a:lnTo>
                    <a:pt x="116" y="90"/>
                  </a:lnTo>
                  <a:lnTo>
                    <a:pt x="134" y="90"/>
                  </a:lnTo>
                  <a:lnTo>
                    <a:pt x="154" y="90"/>
                  </a:lnTo>
                  <a:lnTo>
                    <a:pt x="173" y="89"/>
                  </a:lnTo>
                  <a:lnTo>
                    <a:pt x="192" y="87"/>
                  </a:lnTo>
                  <a:lnTo>
                    <a:pt x="211" y="85"/>
                  </a:lnTo>
                  <a:lnTo>
                    <a:pt x="230" y="83"/>
                  </a:lnTo>
                  <a:lnTo>
                    <a:pt x="249" y="81"/>
                  </a:lnTo>
                  <a:lnTo>
                    <a:pt x="268" y="77"/>
                  </a:lnTo>
                  <a:lnTo>
                    <a:pt x="287" y="74"/>
                  </a:lnTo>
                  <a:lnTo>
                    <a:pt x="306" y="70"/>
                  </a:lnTo>
                  <a:lnTo>
                    <a:pt x="327" y="66"/>
                  </a:lnTo>
                  <a:lnTo>
                    <a:pt x="349" y="60"/>
                  </a:lnTo>
                  <a:lnTo>
                    <a:pt x="372" y="55"/>
                  </a:lnTo>
                  <a:lnTo>
                    <a:pt x="394" y="48"/>
                  </a:lnTo>
                  <a:lnTo>
                    <a:pt x="415" y="41"/>
                  </a:lnTo>
                  <a:lnTo>
                    <a:pt x="436" y="33"/>
                  </a:lnTo>
                  <a:lnTo>
                    <a:pt x="457" y="25"/>
                  </a:lnTo>
                  <a:lnTo>
                    <a:pt x="477" y="15"/>
                  </a:lnTo>
                  <a:lnTo>
                    <a:pt x="480" y="13"/>
                  </a:lnTo>
                  <a:lnTo>
                    <a:pt x="482" y="7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3" y="0"/>
                  </a:lnTo>
                  <a:lnTo>
                    <a:pt x="465" y="2"/>
                  </a:lnTo>
                  <a:lnTo>
                    <a:pt x="458" y="3"/>
                  </a:lnTo>
                  <a:lnTo>
                    <a:pt x="451" y="7"/>
                  </a:lnTo>
                  <a:lnTo>
                    <a:pt x="444" y="9"/>
                  </a:lnTo>
                  <a:lnTo>
                    <a:pt x="437" y="13"/>
                  </a:lnTo>
                  <a:lnTo>
                    <a:pt x="430" y="15"/>
                  </a:lnTo>
                  <a:lnTo>
                    <a:pt x="424" y="17"/>
                  </a:lnTo>
                  <a:lnTo>
                    <a:pt x="410" y="22"/>
                  </a:lnTo>
                  <a:lnTo>
                    <a:pt x="397" y="28"/>
                  </a:lnTo>
                  <a:lnTo>
                    <a:pt x="383" y="32"/>
                  </a:lnTo>
                  <a:lnTo>
                    <a:pt x="371" y="37"/>
                  </a:lnTo>
                  <a:lnTo>
                    <a:pt x="358" y="41"/>
                  </a:lnTo>
                  <a:lnTo>
                    <a:pt x="344" y="46"/>
                  </a:lnTo>
                  <a:lnTo>
                    <a:pt x="331" y="51"/>
                  </a:lnTo>
                  <a:lnTo>
                    <a:pt x="318" y="54"/>
                  </a:lnTo>
                  <a:lnTo>
                    <a:pt x="298" y="60"/>
                  </a:lnTo>
                  <a:lnTo>
                    <a:pt x="278" y="64"/>
                  </a:lnTo>
                  <a:lnTo>
                    <a:pt x="259" y="69"/>
                  </a:lnTo>
                  <a:lnTo>
                    <a:pt x="239" y="74"/>
                  </a:lnTo>
                  <a:lnTo>
                    <a:pt x="220" y="77"/>
                  </a:lnTo>
                  <a:lnTo>
                    <a:pt x="200" y="81"/>
                  </a:lnTo>
                  <a:lnTo>
                    <a:pt x="181" y="83"/>
                  </a:lnTo>
                  <a:lnTo>
                    <a:pt x="160" y="85"/>
                  </a:lnTo>
                  <a:lnTo>
                    <a:pt x="140" y="86"/>
                  </a:lnTo>
                  <a:lnTo>
                    <a:pt x="121" y="87"/>
                  </a:lnTo>
                  <a:lnTo>
                    <a:pt x="100" y="89"/>
                  </a:lnTo>
                  <a:lnTo>
                    <a:pt x="80" y="89"/>
                  </a:lnTo>
                  <a:lnTo>
                    <a:pt x="61" y="87"/>
                  </a:lnTo>
                  <a:lnTo>
                    <a:pt x="40" y="86"/>
                  </a:lnTo>
                  <a:lnTo>
                    <a:pt x="20" y="84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 rot="-2833046">
              <a:off x="3414" y="3454"/>
              <a:ext cx="349" cy="437"/>
              <a:chOff x="3455" y="3254"/>
              <a:chExt cx="349" cy="437"/>
            </a:xfrm>
          </p:grpSpPr>
          <p:sp>
            <p:nvSpPr>
              <p:cNvPr id="325" name="Freeform 217"/>
              <p:cNvSpPr>
                <a:spLocks/>
              </p:cNvSpPr>
              <p:nvPr/>
            </p:nvSpPr>
            <p:spPr bwMode="auto">
              <a:xfrm>
                <a:off x="3530" y="3271"/>
                <a:ext cx="274" cy="322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218"/>
              <p:cNvSpPr>
                <a:spLocks/>
              </p:cNvSpPr>
              <p:nvPr/>
            </p:nvSpPr>
            <p:spPr bwMode="auto">
              <a:xfrm>
                <a:off x="3532" y="3279"/>
                <a:ext cx="189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219"/>
              <p:cNvSpPr>
                <a:spLocks/>
              </p:cNvSpPr>
              <p:nvPr/>
            </p:nvSpPr>
            <p:spPr bwMode="auto">
              <a:xfrm>
                <a:off x="3455" y="3358"/>
                <a:ext cx="268" cy="60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220"/>
              <p:cNvSpPr>
                <a:spLocks/>
              </p:cNvSpPr>
              <p:nvPr/>
            </p:nvSpPr>
            <p:spPr bwMode="auto">
              <a:xfrm>
                <a:off x="3467" y="3398"/>
                <a:ext cx="233" cy="48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221"/>
              <p:cNvSpPr>
                <a:spLocks/>
              </p:cNvSpPr>
              <p:nvPr/>
            </p:nvSpPr>
            <p:spPr bwMode="auto">
              <a:xfrm>
                <a:off x="3513" y="3485"/>
                <a:ext cx="165" cy="5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222"/>
              <p:cNvSpPr>
                <a:spLocks/>
              </p:cNvSpPr>
              <p:nvPr/>
            </p:nvSpPr>
            <p:spPr bwMode="auto">
              <a:xfrm>
                <a:off x="3515" y="3525"/>
                <a:ext cx="279" cy="162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223"/>
              <p:cNvSpPr>
                <a:spLocks/>
              </p:cNvSpPr>
              <p:nvPr/>
            </p:nvSpPr>
            <p:spPr bwMode="auto">
              <a:xfrm>
                <a:off x="3461" y="3443"/>
                <a:ext cx="215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224"/>
              <p:cNvSpPr>
                <a:spLocks/>
              </p:cNvSpPr>
              <p:nvPr/>
            </p:nvSpPr>
            <p:spPr bwMode="auto">
              <a:xfrm>
                <a:off x="3680" y="3254"/>
                <a:ext cx="64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225"/>
              <p:cNvGrpSpPr>
                <a:grpSpLocks/>
              </p:cNvGrpSpPr>
              <p:nvPr/>
            </p:nvGrpSpPr>
            <p:grpSpPr bwMode="auto">
              <a:xfrm rot="2925846" flipV="1">
                <a:off x="3596" y="3498"/>
                <a:ext cx="258" cy="127"/>
                <a:chOff x="4247" y="2662"/>
                <a:chExt cx="243" cy="118"/>
              </a:xfrm>
            </p:grpSpPr>
            <p:sp>
              <p:nvSpPr>
                <p:cNvPr id="334" name="Freeform 22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Freeform 22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Freeform 22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Freeform 22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Freeform 23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Freeform 23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Freeform 23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Freeform 23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Freeform 23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Freeform 23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44" name="Text Box 117"/>
          <p:cNvSpPr txBox="1">
            <a:spLocks noChangeArrowheads="1"/>
          </p:cNvSpPr>
          <p:nvPr/>
        </p:nvSpPr>
        <p:spPr bwMode="auto">
          <a:xfrm>
            <a:off x="6324600" y="5257800"/>
            <a:ext cx="5247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smtClean="0"/>
              <a:t>Time</a:t>
            </a:r>
            <a:endParaRPr lang="en-US" sz="1200" i="1" dirty="0"/>
          </a:p>
        </p:txBody>
      </p:sp>
      <p:sp>
        <p:nvSpPr>
          <p:cNvPr id="345" name="Left Brace 344"/>
          <p:cNvSpPr/>
          <p:nvPr/>
        </p:nvSpPr>
        <p:spPr>
          <a:xfrm rot="18163745">
            <a:off x="3493585" y="1837756"/>
            <a:ext cx="280323" cy="3442954"/>
          </a:xfrm>
          <a:prstGeom prst="leftBrace">
            <a:avLst>
              <a:gd name="adj1" fmla="val 21712"/>
              <a:gd name="adj2" fmla="val 5145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TextBox 345"/>
          <p:cNvSpPr txBox="1"/>
          <p:nvPr/>
        </p:nvSpPr>
        <p:spPr>
          <a:xfrm>
            <a:off x="3048000" y="40386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Attempt 1</a:t>
            </a:r>
            <a:endParaRPr lang="en-US" dirty="0"/>
          </a:p>
        </p:txBody>
      </p:sp>
      <p:sp>
        <p:nvSpPr>
          <p:cNvPr id="347" name="Left Brace 346"/>
          <p:cNvSpPr/>
          <p:nvPr/>
        </p:nvSpPr>
        <p:spPr>
          <a:xfrm rot="7390138">
            <a:off x="3790729" y="747225"/>
            <a:ext cx="280323" cy="3947551"/>
          </a:xfrm>
          <a:prstGeom prst="leftBrace">
            <a:avLst>
              <a:gd name="adj1" fmla="val 21712"/>
              <a:gd name="adj2" fmla="val 5145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TextBox 347"/>
          <p:cNvSpPr txBox="1"/>
          <p:nvPr/>
        </p:nvSpPr>
        <p:spPr>
          <a:xfrm>
            <a:off x="3883350" y="22098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Opportunity1</a:t>
            </a:r>
            <a:endParaRPr lang="en-US" dirty="0"/>
          </a:p>
        </p:txBody>
      </p:sp>
      <p:sp>
        <p:nvSpPr>
          <p:cNvPr id="351" name="Rectangle 350"/>
          <p:cNvSpPr/>
          <p:nvPr/>
        </p:nvSpPr>
        <p:spPr>
          <a:xfrm>
            <a:off x="1752600" y="3048000"/>
            <a:ext cx="3810000" cy="237074"/>
          </a:xfrm>
          <a:prstGeom prst="rect">
            <a:avLst/>
          </a:prstGeom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2" name="Rectangle 351"/>
          <p:cNvSpPr/>
          <p:nvPr/>
        </p:nvSpPr>
        <p:spPr>
          <a:xfrm>
            <a:off x="1524000" y="2819400"/>
            <a:ext cx="4114800" cy="2370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6" grpId="0"/>
      <p:bldP spid="186" grpId="0" animBg="1"/>
      <p:bldP spid="344" grpId="0"/>
      <p:bldP spid="345" grpId="0" animBg="1"/>
      <p:bldP spid="346" grpId="0"/>
      <p:bldP spid="347" grpId="0" animBg="1"/>
      <p:bldP spid="348" grpId="0"/>
      <p:bldP spid="3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An attempt may be further qualified as </a:t>
            </a:r>
            <a:r>
              <a:rPr lang="en-US" i="1" dirty="0"/>
              <a:t>acceptable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i="1" dirty="0"/>
              <a:t>unacceptable</a:t>
            </a:r>
            <a:r>
              <a:rPr lang="en-US" dirty="0"/>
              <a:t> 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Acceptable attempt</a:t>
            </a:r>
            <a:r>
              <a:rPr lang="en-US" sz="2400" dirty="0"/>
              <a:t> is an attempt that fulfills the minimal capture requirements of a system.  Acceptable attempts must yield the minimum required biometric data from a working system in a particular configuration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Unacceptable attempt</a:t>
            </a:r>
            <a:r>
              <a:rPr lang="en-US" sz="2400" dirty="0"/>
              <a:t> does not fulfill the minimal capture requirements of a system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27" name="Oval 123"/>
          <p:cNvSpPr>
            <a:spLocks noChangeArrowheads="1"/>
          </p:cNvSpPr>
          <p:nvPr/>
        </p:nvSpPr>
        <p:spPr bwMode="auto">
          <a:xfrm>
            <a:off x="6858000" y="4724400"/>
            <a:ext cx="1981200" cy="1981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47301" name="Picture 197" descr="MCj039688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943600"/>
            <a:ext cx="838200" cy="430231"/>
          </a:xfrm>
          <a:prstGeom prst="rect">
            <a:avLst/>
          </a:prstGeom>
          <a:noFill/>
        </p:spPr>
      </p:pic>
      <p:grpSp>
        <p:nvGrpSpPr>
          <p:cNvPr id="5" name="Group 201"/>
          <p:cNvGrpSpPr>
            <a:grpSpLocks/>
          </p:cNvGrpSpPr>
          <p:nvPr/>
        </p:nvGrpSpPr>
        <p:grpSpPr bwMode="auto">
          <a:xfrm flipH="1">
            <a:off x="7239000" y="5029200"/>
            <a:ext cx="785813" cy="335134"/>
            <a:chOff x="3372" y="3431"/>
            <a:chExt cx="975" cy="416"/>
          </a:xfrm>
        </p:grpSpPr>
        <p:sp>
          <p:nvSpPr>
            <p:cNvPr id="47306" name="Freeform 202"/>
            <p:cNvSpPr>
              <a:spLocks/>
            </p:cNvSpPr>
            <p:nvPr/>
          </p:nvSpPr>
          <p:spPr bwMode="auto">
            <a:xfrm>
              <a:off x="3829" y="3443"/>
              <a:ext cx="516" cy="256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63" y="141"/>
                </a:cxn>
                <a:cxn ang="0">
                  <a:pos x="85" y="136"/>
                </a:cxn>
                <a:cxn ang="0">
                  <a:pos x="114" y="127"/>
                </a:cxn>
                <a:cxn ang="0">
                  <a:pos x="147" y="116"/>
                </a:cxn>
                <a:cxn ang="0">
                  <a:pos x="181" y="102"/>
                </a:cxn>
                <a:cxn ang="0">
                  <a:pos x="214" y="86"/>
                </a:cxn>
                <a:cxn ang="0">
                  <a:pos x="243" y="68"/>
                </a:cxn>
                <a:cxn ang="0">
                  <a:pos x="279" y="38"/>
                </a:cxn>
                <a:cxn ang="0">
                  <a:pos x="326" y="10"/>
                </a:cxn>
                <a:cxn ang="0">
                  <a:pos x="373" y="0"/>
                </a:cxn>
                <a:cxn ang="0">
                  <a:pos x="418" y="8"/>
                </a:cxn>
                <a:cxn ang="0">
                  <a:pos x="458" y="38"/>
                </a:cxn>
                <a:cxn ang="0">
                  <a:pos x="490" y="81"/>
                </a:cxn>
                <a:cxn ang="0">
                  <a:pos x="495" y="131"/>
                </a:cxn>
                <a:cxn ang="0">
                  <a:pos x="464" y="176"/>
                </a:cxn>
                <a:cxn ang="0">
                  <a:pos x="408" y="203"/>
                </a:cxn>
                <a:cxn ang="0">
                  <a:pos x="361" y="216"/>
                </a:cxn>
                <a:cxn ang="0">
                  <a:pos x="309" y="227"/>
                </a:cxn>
                <a:cxn ang="0">
                  <a:pos x="256" y="235"/>
                </a:cxn>
                <a:cxn ang="0">
                  <a:pos x="207" y="239"/>
                </a:cxn>
                <a:cxn ang="0">
                  <a:pos x="164" y="243"/>
                </a:cxn>
                <a:cxn ang="0">
                  <a:pos x="130" y="244"/>
                </a:cxn>
                <a:cxn ang="0">
                  <a:pos x="109" y="245"/>
                </a:cxn>
                <a:cxn ang="0">
                  <a:pos x="100" y="245"/>
                </a:cxn>
                <a:cxn ang="0">
                  <a:pos x="83" y="243"/>
                </a:cxn>
                <a:cxn ang="0">
                  <a:pos x="59" y="237"/>
                </a:cxn>
                <a:cxn ang="0">
                  <a:pos x="33" y="229"/>
                </a:cxn>
                <a:cxn ang="0">
                  <a:pos x="12" y="217"/>
                </a:cxn>
                <a:cxn ang="0">
                  <a:pos x="0" y="202"/>
                </a:cxn>
                <a:cxn ang="0">
                  <a:pos x="4" y="183"/>
                </a:cxn>
                <a:cxn ang="0">
                  <a:pos x="28" y="159"/>
                </a:cxn>
              </a:cxnLst>
              <a:rect l="0" t="0" r="r" b="b"/>
              <a:pathLst>
                <a:path w="496" h="245">
                  <a:moveTo>
                    <a:pt x="50" y="145"/>
                  </a:moveTo>
                  <a:lnTo>
                    <a:pt x="51" y="145"/>
                  </a:lnTo>
                  <a:lnTo>
                    <a:pt x="57" y="144"/>
                  </a:lnTo>
                  <a:lnTo>
                    <a:pt x="63" y="141"/>
                  </a:lnTo>
                  <a:lnTo>
                    <a:pt x="74" y="139"/>
                  </a:lnTo>
                  <a:lnTo>
                    <a:pt x="85" y="136"/>
                  </a:lnTo>
                  <a:lnTo>
                    <a:pt x="99" y="132"/>
                  </a:lnTo>
                  <a:lnTo>
                    <a:pt x="114" y="127"/>
                  </a:lnTo>
                  <a:lnTo>
                    <a:pt x="130" y="122"/>
                  </a:lnTo>
                  <a:lnTo>
                    <a:pt x="147" y="116"/>
                  </a:lnTo>
                  <a:lnTo>
                    <a:pt x="165" y="109"/>
                  </a:lnTo>
                  <a:lnTo>
                    <a:pt x="181" y="102"/>
                  </a:lnTo>
                  <a:lnTo>
                    <a:pt x="198" y="94"/>
                  </a:lnTo>
                  <a:lnTo>
                    <a:pt x="214" y="86"/>
                  </a:lnTo>
                  <a:lnTo>
                    <a:pt x="229" y="77"/>
                  </a:lnTo>
                  <a:lnTo>
                    <a:pt x="243" y="68"/>
                  </a:lnTo>
                  <a:lnTo>
                    <a:pt x="256" y="57"/>
                  </a:lnTo>
                  <a:lnTo>
                    <a:pt x="279" y="38"/>
                  </a:lnTo>
                  <a:lnTo>
                    <a:pt x="302" y="23"/>
                  </a:lnTo>
                  <a:lnTo>
                    <a:pt x="326" y="10"/>
                  </a:lnTo>
                  <a:lnTo>
                    <a:pt x="349" y="2"/>
                  </a:lnTo>
                  <a:lnTo>
                    <a:pt x="373" y="0"/>
                  </a:lnTo>
                  <a:lnTo>
                    <a:pt x="396" y="1"/>
                  </a:lnTo>
                  <a:lnTo>
                    <a:pt x="418" y="8"/>
                  </a:lnTo>
                  <a:lnTo>
                    <a:pt x="439" y="20"/>
                  </a:lnTo>
                  <a:lnTo>
                    <a:pt x="458" y="38"/>
                  </a:lnTo>
                  <a:lnTo>
                    <a:pt x="477" y="58"/>
                  </a:lnTo>
                  <a:lnTo>
                    <a:pt x="490" y="81"/>
                  </a:lnTo>
                  <a:lnTo>
                    <a:pt x="496" y="106"/>
                  </a:lnTo>
                  <a:lnTo>
                    <a:pt x="495" y="131"/>
                  </a:lnTo>
                  <a:lnTo>
                    <a:pt x="486" y="154"/>
                  </a:lnTo>
                  <a:lnTo>
                    <a:pt x="464" y="176"/>
                  </a:lnTo>
                  <a:lnTo>
                    <a:pt x="430" y="195"/>
                  </a:lnTo>
                  <a:lnTo>
                    <a:pt x="408" y="203"/>
                  </a:lnTo>
                  <a:lnTo>
                    <a:pt x="385" y="210"/>
                  </a:lnTo>
                  <a:lnTo>
                    <a:pt x="361" y="216"/>
                  </a:lnTo>
                  <a:lnTo>
                    <a:pt x="334" y="222"/>
                  </a:lnTo>
                  <a:lnTo>
                    <a:pt x="309" y="227"/>
                  </a:lnTo>
                  <a:lnTo>
                    <a:pt x="282" y="231"/>
                  </a:lnTo>
                  <a:lnTo>
                    <a:pt x="256" y="235"/>
                  </a:lnTo>
                  <a:lnTo>
                    <a:pt x="232" y="237"/>
                  </a:lnTo>
                  <a:lnTo>
                    <a:pt x="207" y="239"/>
                  </a:lnTo>
                  <a:lnTo>
                    <a:pt x="184" y="241"/>
                  </a:lnTo>
                  <a:lnTo>
                    <a:pt x="164" y="243"/>
                  </a:lnTo>
                  <a:lnTo>
                    <a:pt x="145" y="244"/>
                  </a:lnTo>
                  <a:lnTo>
                    <a:pt x="130" y="244"/>
                  </a:lnTo>
                  <a:lnTo>
                    <a:pt x="118" y="245"/>
                  </a:lnTo>
                  <a:lnTo>
                    <a:pt x="109" y="245"/>
                  </a:lnTo>
                  <a:lnTo>
                    <a:pt x="105" y="245"/>
                  </a:lnTo>
                  <a:lnTo>
                    <a:pt x="100" y="245"/>
                  </a:lnTo>
                  <a:lnTo>
                    <a:pt x="93" y="244"/>
                  </a:lnTo>
                  <a:lnTo>
                    <a:pt x="83" y="243"/>
                  </a:lnTo>
                  <a:lnTo>
                    <a:pt x="71" y="240"/>
                  </a:lnTo>
                  <a:lnTo>
                    <a:pt x="59" y="237"/>
                  </a:lnTo>
                  <a:lnTo>
                    <a:pt x="46" y="233"/>
                  </a:lnTo>
                  <a:lnTo>
                    <a:pt x="33" y="229"/>
                  </a:lnTo>
                  <a:lnTo>
                    <a:pt x="22" y="224"/>
                  </a:lnTo>
                  <a:lnTo>
                    <a:pt x="12" y="217"/>
                  </a:lnTo>
                  <a:lnTo>
                    <a:pt x="5" y="210"/>
                  </a:lnTo>
                  <a:lnTo>
                    <a:pt x="0" y="202"/>
                  </a:lnTo>
                  <a:lnTo>
                    <a:pt x="0" y="193"/>
                  </a:lnTo>
                  <a:lnTo>
                    <a:pt x="4" y="183"/>
                  </a:lnTo>
                  <a:lnTo>
                    <a:pt x="13" y="171"/>
                  </a:lnTo>
                  <a:lnTo>
                    <a:pt x="28" y="159"/>
                  </a:lnTo>
                  <a:lnTo>
                    <a:pt x="5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7" name="Freeform 203"/>
            <p:cNvSpPr>
              <a:spLocks/>
            </p:cNvSpPr>
            <p:nvPr/>
          </p:nvSpPr>
          <p:spPr bwMode="auto">
            <a:xfrm>
              <a:off x="3836" y="3450"/>
              <a:ext cx="505" cy="245"/>
            </a:xfrm>
            <a:custGeom>
              <a:avLst/>
              <a:gdLst/>
              <a:ahLst/>
              <a:cxnLst>
                <a:cxn ang="0">
                  <a:pos x="251" y="57"/>
                </a:cxn>
                <a:cxn ang="0">
                  <a:pos x="273" y="38"/>
                </a:cxn>
                <a:cxn ang="0">
                  <a:pos x="296" y="23"/>
                </a:cxn>
                <a:cxn ang="0">
                  <a:pos x="319" y="12"/>
                </a:cxn>
                <a:cxn ang="0">
                  <a:pos x="343" y="4"/>
                </a:cxn>
                <a:cxn ang="0">
                  <a:pos x="366" y="0"/>
                </a:cxn>
                <a:cxn ang="0">
                  <a:pos x="388" y="2"/>
                </a:cxn>
                <a:cxn ang="0">
                  <a:pos x="411" y="8"/>
                </a:cxn>
                <a:cxn ang="0">
                  <a:pos x="432" y="21"/>
                </a:cxn>
                <a:cxn ang="0">
                  <a:pos x="451" y="37"/>
                </a:cxn>
                <a:cxn ang="0">
                  <a:pos x="467" y="57"/>
                </a:cxn>
                <a:cxn ang="0">
                  <a:pos x="480" y="79"/>
                </a:cxn>
                <a:cxn ang="0">
                  <a:pos x="486" y="102"/>
                </a:cxn>
                <a:cxn ang="0">
                  <a:pos x="485" y="126"/>
                </a:cxn>
                <a:cxn ang="0">
                  <a:pos x="474" y="148"/>
                </a:cxn>
                <a:cxn ang="0">
                  <a:pos x="452" y="168"/>
                </a:cxn>
                <a:cxn ang="0">
                  <a:pos x="419" y="187"/>
                </a:cxn>
                <a:cxn ang="0">
                  <a:pos x="398" y="195"/>
                </a:cxn>
                <a:cxn ang="0">
                  <a:pos x="375" y="202"/>
                </a:cxn>
                <a:cxn ang="0">
                  <a:pos x="351" y="208"/>
                </a:cxn>
                <a:cxn ang="0">
                  <a:pos x="326" y="213"/>
                </a:cxn>
                <a:cxn ang="0">
                  <a:pos x="300" y="218"/>
                </a:cxn>
                <a:cxn ang="0">
                  <a:pos x="275" y="223"/>
                </a:cxn>
                <a:cxn ang="0">
                  <a:pos x="250" y="226"/>
                </a:cxn>
                <a:cxn ang="0">
                  <a:pos x="226" y="228"/>
                </a:cxn>
                <a:cxn ang="0">
                  <a:pos x="201" y="231"/>
                </a:cxn>
                <a:cxn ang="0">
                  <a:pos x="181" y="233"/>
                </a:cxn>
                <a:cxn ang="0">
                  <a:pos x="160" y="234"/>
                </a:cxn>
                <a:cxn ang="0">
                  <a:pos x="143" y="235"/>
                </a:cxn>
                <a:cxn ang="0">
                  <a:pos x="128" y="235"/>
                </a:cxn>
                <a:cxn ang="0">
                  <a:pos x="115" y="236"/>
                </a:cxn>
                <a:cxn ang="0">
                  <a:pos x="107" y="236"/>
                </a:cxn>
                <a:cxn ang="0">
                  <a:pos x="102" y="236"/>
                </a:cxn>
                <a:cxn ang="0">
                  <a:pos x="91" y="235"/>
                </a:cxn>
                <a:cxn ang="0">
                  <a:pos x="71" y="233"/>
                </a:cxn>
                <a:cxn ang="0">
                  <a:pos x="46" y="227"/>
                </a:cxn>
                <a:cxn ang="0">
                  <a:pos x="23" y="218"/>
                </a:cxn>
                <a:cxn ang="0">
                  <a:pos x="6" y="206"/>
                </a:cxn>
                <a:cxn ang="0">
                  <a:pos x="0" y="190"/>
                </a:cxn>
                <a:cxn ang="0">
                  <a:pos x="9" y="171"/>
                </a:cxn>
                <a:cxn ang="0">
                  <a:pos x="39" y="146"/>
                </a:cxn>
                <a:cxn ang="0">
                  <a:pos x="41" y="145"/>
                </a:cxn>
                <a:cxn ang="0">
                  <a:pos x="44" y="143"/>
                </a:cxn>
                <a:cxn ang="0">
                  <a:pos x="46" y="142"/>
                </a:cxn>
                <a:cxn ang="0">
                  <a:pos x="48" y="141"/>
                </a:cxn>
                <a:cxn ang="0">
                  <a:pos x="51" y="141"/>
                </a:cxn>
                <a:cxn ang="0">
                  <a:pos x="55" y="138"/>
                </a:cxn>
                <a:cxn ang="0">
                  <a:pos x="62" y="137"/>
                </a:cxn>
                <a:cxn ang="0">
                  <a:pos x="72" y="134"/>
                </a:cxn>
                <a:cxn ang="0">
                  <a:pos x="84" y="132"/>
                </a:cxn>
                <a:cxn ang="0">
                  <a:pos x="98" y="127"/>
                </a:cxn>
                <a:cxn ang="0">
                  <a:pos x="113" y="122"/>
                </a:cxn>
                <a:cxn ang="0">
                  <a:pos x="128" y="118"/>
                </a:cxn>
                <a:cxn ang="0">
                  <a:pos x="145" y="112"/>
                </a:cxn>
                <a:cxn ang="0">
                  <a:pos x="161" y="106"/>
                </a:cxn>
                <a:cxn ang="0">
                  <a:pos x="178" y="99"/>
                </a:cxn>
                <a:cxn ang="0">
                  <a:pos x="194" y="91"/>
                </a:cxn>
                <a:cxn ang="0">
                  <a:pos x="211" y="83"/>
                </a:cxn>
                <a:cxn ang="0">
                  <a:pos x="226" y="75"/>
                </a:cxn>
                <a:cxn ang="0">
                  <a:pos x="239" y="66"/>
                </a:cxn>
                <a:cxn ang="0">
                  <a:pos x="251" y="57"/>
                </a:cxn>
              </a:cxnLst>
              <a:rect l="0" t="0" r="r" b="b"/>
              <a:pathLst>
                <a:path w="486" h="236">
                  <a:moveTo>
                    <a:pt x="251" y="57"/>
                  </a:moveTo>
                  <a:lnTo>
                    <a:pt x="273" y="38"/>
                  </a:lnTo>
                  <a:lnTo>
                    <a:pt x="296" y="23"/>
                  </a:lnTo>
                  <a:lnTo>
                    <a:pt x="319" y="12"/>
                  </a:lnTo>
                  <a:lnTo>
                    <a:pt x="343" y="4"/>
                  </a:lnTo>
                  <a:lnTo>
                    <a:pt x="366" y="0"/>
                  </a:lnTo>
                  <a:lnTo>
                    <a:pt x="388" y="2"/>
                  </a:lnTo>
                  <a:lnTo>
                    <a:pt x="411" y="8"/>
                  </a:lnTo>
                  <a:lnTo>
                    <a:pt x="432" y="21"/>
                  </a:lnTo>
                  <a:lnTo>
                    <a:pt x="451" y="37"/>
                  </a:lnTo>
                  <a:lnTo>
                    <a:pt x="467" y="57"/>
                  </a:lnTo>
                  <a:lnTo>
                    <a:pt x="480" y="79"/>
                  </a:lnTo>
                  <a:lnTo>
                    <a:pt x="486" y="102"/>
                  </a:lnTo>
                  <a:lnTo>
                    <a:pt x="485" y="126"/>
                  </a:lnTo>
                  <a:lnTo>
                    <a:pt x="474" y="148"/>
                  </a:lnTo>
                  <a:lnTo>
                    <a:pt x="452" y="168"/>
                  </a:lnTo>
                  <a:lnTo>
                    <a:pt x="419" y="187"/>
                  </a:lnTo>
                  <a:lnTo>
                    <a:pt x="398" y="195"/>
                  </a:lnTo>
                  <a:lnTo>
                    <a:pt x="375" y="202"/>
                  </a:lnTo>
                  <a:lnTo>
                    <a:pt x="351" y="208"/>
                  </a:lnTo>
                  <a:lnTo>
                    <a:pt x="326" y="213"/>
                  </a:lnTo>
                  <a:lnTo>
                    <a:pt x="300" y="218"/>
                  </a:lnTo>
                  <a:lnTo>
                    <a:pt x="275" y="223"/>
                  </a:lnTo>
                  <a:lnTo>
                    <a:pt x="250" y="226"/>
                  </a:lnTo>
                  <a:lnTo>
                    <a:pt x="226" y="228"/>
                  </a:lnTo>
                  <a:lnTo>
                    <a:pt x="201" y="231"/>
                  </a:lnTo>
                  <a:lnTo>
                    <a:pt x="181" y="233"/>
                  </a:lnTo>
                  <a:lnTo>
                    <a:pt x="160" y="234"/>
                  </a:lnTo>
                  <a:lnTo>
                    <a:pt x="143" y="235"/>
                  </a:lnTo>
                  <a:lnTo>
                    <a:pt x="128" y="235"/>
                  </a:lnTo>
                  <a:lnTo>
                    <a:pt x="115" y="236"/>
                  </a:lnTo>
                  <a:lnTo>
                    <a:pt x="107" y="236"/>
                  </a:lnTo>
                  <a:lnTo>
                    <a:pt x="102" y="236"/>
                  </a:lnTo>
                  <a:lnTo>
                    <a:pt x="91" y="235"/>
                  </a:lnTo>
                  <a:lnTo>
                    <a:pt x="71" y="233"/>
                  </a:lnTo>
                  <a:lnTo>
                    <a:pt x="46" y="227"/>
                  </a:lnTo>
                  <a:lnTo>
                    <a:pt x="23" y="218"/>
                  </a:lnTo>
                  <a:lnTo>
                    <a:pt x="6" y="206"/>
                  </a:lnTo>
                  <a:lnTo>
                    <a:pt x="0" y="190"/>
                  </a:lnTo>
                  <a:lnTo>
                    <a:pt x="9" y="171"/>
                  </a:lnTo>
                  <a:lnTo>
                    <a:pt x="39" y="146"/>
                  </a:lnTo>
                  <a:lnTo>
                    <a:pt x="41" y="145"/>
                  </a:lnTo>
                  <a:lnTo>
                    <a:pt x="44" y="143"/>
                  </a:lnTo>
                  <a:lnTo>
                    <a:pt x="46" y="142"/>
                  </a:lnTo>
                  <a:lnTo>
                    <a:pt x="48" y="141"/>
                  </a:lnTo>
                  <a:lnTo>
                    <a:pt x="51" y="141"/>
                  </a:lnTo>
                  <a:lnTo>
                    <a:pt x="55" y="138"/>
                  </a:lnTo>
                  <a:lnTo>
                    <a:pt x="62" y="137"/>
                  </a:lnTo>
                  <a:lnTo>
                    <a:pt x="72" y="134"/>
                  </a:lnTo>
                  <a:lnTo>
                    <a:pt x="84" y="132"/>
                  </a:lnTo>
                  <a:lnTo>
                    <a:pt x="98" y="127"/>
                  </a:lnTo>
                  <a:lnTo>
                    <a:pt x="113" y="122"/>
                  </a:lnTo>
                  <a:lnTo>
                    <a:pt x="128" y="118"/>
                  </a:lnTo>
                  <a:lnTo>
                    <a:pt x="145" y="112"/>
                  </a:lnTo>
                  <a:lnTo>
                    <a:pt x="161" y="106"/>
                  </a:lnTo>
                  <a:lnTo>
                    <a:pt x="178" y="99"/>
                  </a:lnTo>
                  <a:lnTo>
                    <a:pt x="194" y="91"/>
                  </a:lnTo>
                  <a:lnTo>
                    <a:pt x="211" y="83"/>
                  </a:lnTo>
                  <a:lnTo>
                    <a:pt x="226" y="75"/>
                  </a:lnTo>
                  <a:lnTo>
                    <a:pt x="239" y="66"/>
                  </a:lnTo>
                  <a:lnTo>
                    <a:pt x="251" y="57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8" name="Freeform 204"/>
            <p:cNvSpPr>
              <a:spLocks/>
            </p:cNvSpPr>
            <p:nvPr/>
          </p:nvSpPr>
          <p:spPr bwMode="auto">
            <a:xfrm>
              <a:off x="3842" y="3456"/>
              <a:ext cx="495" cy="235"/>
            </a:xfrm>
            <a:custGeom>
              <a:avLst/>
              <a:gdLst/>
              <a:ahLst/>
              <a:cxnLst>
                <a:cxn ang="0">
                  <a:pos x="246" y="54"/>
                </a:cxn>
                <a:cxn ang="0">
                  <a:pos x="268" y="36"/>
                </a:cxn>
                <a:cxn ang="0">
                  <a:pos x="291" y="22"/>
                </a:cxn>
                <a:cxn ang="0">
                  <a:pos x="313" y="10"/>
                </a:cxn>
                <a:cxn ang="0">
                  <a:pos x="336" y="4"/>
                </a:cxn>
                <a:cxn ang="0">
                  <a:pos x="359" y="0"/>
                </a:cxn>
                <a:cxn ang="0">
                  <a:pos x="381" y="1"/>
                </a:cxn>
                <a:cxn ang="0">
                  <a:pos x="403" y="7"/>
                </a:cxn>
                <a:cxn ang="0">
                  <a:pos x="423" y="19"/>
                </a:cxn>
                <a:cxn ang="0">
                  <a:pos x="442" y="35"/>
                </a:cxn>
                <a:cxn ang="0">
                  <a:pos x="458" y="53"/>
                </a:cxn>
                <a:cxn ang="0">
                  <a:pos x="469" y="74"/>
                </a:cxn>
                <a:cxn ang="0">
                  <a:pos x="475" y="97"/>
                </a:cxn>
                <a:cxn ang="0">
                  <a:pos x="474" y="119"/>
                </a:cxn>
                <a:cxn ang="0">
                  <a:pos x="463" y="141"/>
                </a:cxn>
                <a:cxn ang="0">
                  <a:pos x="442" y="160"/>
                </a:cxn>
                <a:cxn ang="0">
                  <a:pos x="408" y="179"/>
                </a:cxn>
                <a:cxn ang="0">
                  <a:pos x="388" y="187"/>
                </a:cxn>
                <a:cxn ang="0">
                  <a:pos x="366" y="192"/>
                </a:cxn>
                <a:cxn ang="0">
                  <a:pos x="342" y="199"/>
                </a:cxn>
                <a:cxn ang="0">
                  <a:pos x="317" y="204"/>
                </a:cxn>
                <a:cxn ang="0">
                  <a:pos x="292" y="209"/>
                </a:cxn>
                <a:cxn ang="0">
                  <a:pos x="268" y="212"/>
                </a:cxn>
                <a:cxn ang="0">
                  <a:pos x="244" y="216"/>
                </a:cxn>
                <a:cxn ang="0">
                  <a:pos x="220" y="218"/>
                </a:cxn>
                <a:cxn ang="0">
                  <a:pos x="197" y="220"/>
                </a:cxn>
                <a:cxn ang="0">
                  <a:pos x="176" y="222"/>
                </a:cxn>
                <a:cxn ang="0">
                  <a:pos x="156" y="224"/>
                </a:cxn>
                <a:cxn ang="0">
                  <a:pos x="139" y="225"/>
                </a:cxn>
                <a:cxn ang="0">
                  <a:pos x="124" y="225"/>
                </a:cxn>
                <a:cxn ang="0">
                  <a:pos x="112" y="226"/>
                </a:cxn>
                <a:cxn ang="0">
                  <a:pos x="104" y="226"/>
                </a:cxn>
                <a:cxn ang="0">
                  <a:pos x="100" y="226"/>
                </a:cxn>
                <a:cxn ang="0">
                  <a:pos x="89" y="225"/>
                </a:cxn>
                <a:cxn ang="0">
                  <a:pos x="69" y="222"/>
                </a:cxn>
                <a:cxn ang="0">
                  <a:pos x="46" y="217"/>
                </a:cxn>
                <a:cxn ang="0">
                  <a:pos x="23" y="209"/>
                </a:cxn>
                <a:cxn ang="0">
                  <a:pos x="5" y="198"/>
                </a:cxn>
                <a:cxn ang="0">
                  <a:pos x="0" y="183"/>
                </a:cxn>
                <a:cxn ang="0">
                  <a:pos x="9" y="164"/>
                </a:cxn>
                <a:cxn ang="0">
                  <a:pos x="39" y="141"/>
                </a:cxn>
                <a:cxn ang="0">
                  <a:pos x="41" y="139"/>
                </a:cxn>
                <a:cxn ang="0">
                  <a:pos x="42" y="137"/>
                </a:cxn>
                <a:cxn ang="0">
                  <a:pos x="45" y="136"/>
                </a:cxn>
                <a:cxn ang="0">
                  <a:pos x="47" y="135"/>
                </a:cxn>
                <a:cxn ang="0">
                  <a:pos x="49" y="135"/>
                </a:cxn>
                <a:cxn ang="0">
                  <a:pos x="54" y="133"/>
                </a:cxn>
                <a:cxn ang="0">
                  <a:pos x="61" y="131"/>
                </a:cxn>
                <a:cxn ang="0">
                  <a:pos x="71" y="129"/>
                </a:cxn>
                <a:cxn ang="0">
                  <a:pos x="83" y="126"/>
                </a:cxn>
                <a:cxn ang="0">
                  <a:pos x="95" y="122"/>
                </a:cxn>
                <a:cxn ang="0">
                  <a:pos x="110" y="118"/>
                </a:cxn>
                <a:cxn ang="0">
                  <a:pos x="126" y="113"/>
                </a:cxn>
                <a:cxn ang="0">
                  <a:pos x="142" y="107"/>
                </a:cxn>
                <a:cxn ang="0">
                  <a:pos x="159" y="101"/>
                </a:cxn>
                <a:cxn ang="0">
                  <a:pos x="175" y="95"/>
                </a:cxn>
                <a:cxn ang="0">
                  <a:pos x="191" y="88"/>
                </a:cxn>
                <a:cxn ang="0">
                  <a:pos x="207" y="80"/>
                </a:cxn>
                <a:cxn ang="0">
                  <a:pos x="221" y="72"/>
                </a:cxn>
                <a:cxn ang="0">
                  <a:pos x="235" y="63"/>
                </a:cxn>
                <a:cxn ang="0">
                  <a:pos x="246" y="54"/>
                </a:cxn>
              </a:cxnLst>
              <a:rect l="0" t="0" r="r" b="b"/>
              <a:pathLst>
                <a:path w="475" h="226">
                  <a:moveTo>
                    <a:pt x="246" y="54"/>
                  </a:moveTo>
                  <a:lnTo>
                    <a:pt x="268" y="36"/>
                  </a:lnTo>
                  <a:lnTo>
                    <a:pt x="291" y="22"/>
                  </a:lnTo>
                  <a:lnTo>
                    <a:pt x="313" y="10"/>
                  </a:lnTo>
                  <a:lnTo>
                    <a:pt x="336" y="4"/>
                  </a:lnTo>
                  <a:lnTo>
                    <a:pt x="359" y="0"/>
                  </a:lnTo>
                  <a:lnTo>
                    <a:pt x="381" y="1"/>
                  </a:lnTo>
                  <a:lnTo>
                    <a:pt x="403" y="7"/>
                  </a:lnTo>
                  <a:lnTo>
                    <a:pt x="423" y="19"/>
                  </a:lnTo>
                  <a:lnTo>
                    <a:pt x="442" y="35"/>
                  </a:lnTo>
                  <a:lnTo>
                    <a:pt x="458" y="53"/>
                  </a:lnTo>
                  <a:lnTo>
                    <a:pt x="469" y="74"/>
                  </a:lnTo>
                  <a:lnTo>
                    <a:pt x="475" y="97"/>
                  </a:lnTo>
                  <a:lnTo>
                    <a:pt x="474" y="119"/>
                  </a:lnTo>
                  <a:lnTo>
                    <a:pt x="463" y="141"/>
                  </a:lnTo>
                  <a:lnTo>
                    <a:pt x="442" y="160"/>
                  </a:lnTo>
                  <a:lnTo>
                    <a:pt x="408" y="179"/>
                  </a:lnTo>
                  <a:lnTo>
                    <a:pt x="388" y="187"/>
                  </a:lnTo>
                  <a:lnTo>
                    <a:pt x="366" y="192"/>
                  </a:lnTo>
                  <a:lnTo>
                    <a:pt x="342" y="199"/>
                  </a:lnTo>
                  <a:lnTo>
                    <a:pt x="317" y="204"/>
                  </a:lnTo>
                  <a:lnTo>
                    <a:pt x="292" y="209"/>
                  </a:lnTo>
                  <a:lnTo>
                    <a:pt x="268" y="212"/>
                  </a:lnTo>
                  <a:lnTo>
                    <a:pt x="244" y="216"/>
                  </a:lnTo>
                  <a:lnTo>
                    <a:pt x="220" y="218"/>
                  </a:lnTo>
                  <a:lnTo>
                    <a:pt x="197" y="220"/>
                  </a:lnTo>
                  <a:lnTo>
                    <a:pt x="176" y="222"/>
                  </a:lnTo>
                  <a:lnTo>
                    <a:pt x="156" y="224"/>
                  </a:lnTo>
                  <a:lnTo>
                    <a:pt x="139" y="225"/>
                  </a:lnTo>
                  <a:lnTo>
                    <a:pt x="124" y="225"/>
                  </a:lnTo>
                  <a:lnTo>
                    <a:pt x="112" y="226"/>
                  </a:lnTo>
                  <a:lnTo>
                    <a:pt x="104" y="226"/>
                  </a:lnTo>
                  <a:lnTo>
                    <a:pt x="100" y="226"/>
                  </a:lnTo>
                  <a:lnTo>
                    <a:pt x="89" y="225"/>
                  </a:lnTo>
                  <a:lnTo>
                    <a:pt x="69" y="222"/>
                  </a:lnTo>
                  <a:lnTo>
                    <a:pt x="46" y="217"/>
                  </a:lnTo>
                  <a:lnTo>
                    <a:pt x="23" y="209"/>
                  </a:lnTo>
                  <a:lnTo>
                    <a:pt x="5" y="198"/>
                  </a:lnTo>
                  <a:lnTo>
                    <a:pt x="0" y="183"/>
                  </a:lnTo>
                  <a:lnTo>
                    <a:pt x="9" y="164"/>
                  </a:lnTo>
                  <a:lnTo>
                    <a:pt x="39" y="141"/>
                  </a:lnTo>
                  <a:lnTo>
                    <a:pt x="41" y="139"/>
                  </a:lnTo>
                  <a:lnTo>
                    <a:pt x="42" y="137"/>
                  </a:lnTo>
                  <a:lnTo>
                    <a:pt x="45" y="136"/>
                  </a:lnTo>
                  <a:lnTo>
                    <a:pt x="47" y="135"/>
                  </a:lnTo>
                  <a:lnTo>
                    <a:pt x="49" y="135"/>
                  </a:lnTo>
                  <a:lnTo>
                    <a:pt x="54" y="133"/>
                  </a:lnTo>
                  <a:lnTo>
                    <a:pt x="61" y="131"/>
                  </a:lnTo>
                  <a:lnTo>
                    <a:pt x="71" y="129"/>
                  </a:lnTo>
                  <a:lnTo>
                    <a:pt x="83" y="126"/>
                  </a:lnTo>
                  <a:lnTo>
                    <a:pt x="95" y="122"/>
                  </a:lnTo>
                  <a:lnTo>
                    <a:pt x="110" y="118"/>
                  </a:lnTo>
                  <a:lnTo>
                    <a:pt x="126" y="113"/>
                  </a:lnTo>
                  <a:lnTo>
                    <a:pt x="142" y="107"/>
                  </a:lnTo>
                  <a:lnTo>
                    <a:pt x="159" y="101"/>
                  </a:lnTo>
                  <a:lnTo>
                    <a:pt x="175" y="95"/>
                  </a:lnTo>
                  <a:lnTo>
                    <a:pt x="191" y="88"/>
                  </a:lnTo>
                  <a:lnTo>
                    <a:pt x="207" y="80"/>
                  </a:lnTo>
                  <a:lnTo>
                    <a:pt x="221" y="72"/>
                  </a:lnTo>
                  <a:lnTo>
                    <a:pt x="235" y="63"/>
                  </a:lnTo>
                  <a:lnTo>
                    <a:pt x="246" y="54"/>
                  </a:lnTo>
                  <a:close/>
                </a:path>
              </a:pathLst>
            </a:custGeom>
            <a:solidFill>
              <a:srgbClr val="FF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9" name="Freeform 205"/>
            <p:cNvSpPr>
              <a:spLocks/>
            </p:cNvSpPr>
            <p:nvPr/>
          </p:nvSpPr>
          <p:spPr bwMode="auto">
            <a:xfrm>
              <a:off x="3846" y="3462"/>
              <a:ext cx="485" cy="225"/>
            </a:xfrm>
            <a:custGeom>
              <a:avLst/>
              <a:gdLst/>
              <a:ahLst/>
              <a:cxnLst>
                <a:cxn ang="0">
                  <a:pos x="242" y="52"/>
                </a:cxn>
                <a:cxn ang="0">
                  <a:pos x="264" y="34"/>
                </a:cxn>
                <a:cxn ang="0">
                  <a:pos x="286" y="21"/>
                </a:cxn>
                <a:cxn ang="0">
                  <a:pos x="308" y="9"/>
                </a:cxn>
                <a:cxn ang="0">
                  <a:pos x="331" y="2"/>
                </a:cxn>
                <a:cxn ang="0">
                  <a:pos x="353" y="0"/>
                </a:cxn>
                <a:cxn ang="0">
                  <a:pos x="374" y="1"/>
                </a:cxn>
                <a:cxn ang="0">
                  <a:pos x="396" y="7"/>
                </a:cxn>
                <a:cxn ang="0">
                  <a:pos x="416" y="18"/>
                </a:cxn>
                <a:cxn ang="0">
                  <a:pos x="434" y="33"/>
                </a:cxn>
                <a:cxn ang="0">
                  <a:pos x="451" y="51"/>
                </a:cxn>
                <a:cxn ang="0">
                  <a:pos x="462" y="71"/>
                </a:cxn>
                <a:cxn ang="0">
                  <a:pos x="467" y="92"/>
                </a:cxn>
                <a:cxn ang="0">
                  <a:pos x="464" y="113"/>
                </a:cxn>
                <a:cxn ang="0">
                  <a:pos x="454" y="133"/>
                </a:cxn>
                <a:cxn ang="0">
                  <a:pos x="432" y="152"/>
                </a:cxn>
                <a:cxn ang="0">
                  <a:pos x="400" y="169"/>
                </a:cxn>
                <a:cxn ang="0">
                  <a:pos x="379" y="176"/>
                </a:cxn>
                <a:cxn ang="0">
                  <a:pos x="357" y="183"/>
                </a:cxn>
                <a:cxn ang="0">
                  <a:pos x="334" y="189"/>
                </a:cxn>
                <a:cxn ang="0">
                  <a:pos x="311" y="195"/>
                </a:cxn>
                <a:cxn ang="0">
                  <a:pos x="287" y="198"/>
                </a:cxn>
                <a:cxn ang="0">
                  <a:pos x="263" y="203"/>
                </a:cxn>
                <a:cxn ang="0">
                  <a:pos x="239" y="206"/>
                </a:cxn>
                <a:cxn ang="0">
                  <a:pos x="216" y="208"/>
                </a:cxn>
                <a:cxn ang="0">
                  <a:pos x="194" y="211"/>
                </a:cxn>
                <a:cxn ang="0">
                  <a:pos x="173" y="213"/>
                </a:cxn>
                <a:cxn ang="0">
                  <a:pos x="155" y="214"/>
                </a:cxn>
                <a:cxn ang="0">
                  <a:pos x="137" y="215"/>
                </a:cxn>
                <a:cxn ang="0">
                  <a:pos x="123" y="215"/>
                </a:cxn>
                <a:cxn ang="0">
                  <a:pos x="112" y="216"/>
                </a:cxn>
                <a:cxn ang="0">
                  <a:pos x="104" y="216"/>
                </a:cxn>
                <a:cxn ang="0">
                  <a:pos x="99" y="216"/>
                </a:cxn>
                <a:cxn ang="0">
                  <a:pos x="89" y="215"/>
                </a:cxn>
                <a:cxn ang="0">
                  <a:pos x="69" y="213"/>
                </a:cxn>
                <a:cxn ang="0">
                  <a:pos x="45" y="208"/>
                </a:cxn>
                <a:cxn ang="0">
                  <a:pos x="23" y="201"/>
                </a:cxn>
                <a:cxn ang="0">
                  <a:pos x="6" y="190"/>
                </a:cxn>
                <a:cxn ang="0">
                  <a:pos x="0" y="176"/>
                </a:cxn>
                <a:cxn ang="0">
                  <a:pos x="9" y="158"/>
                </a:cxn>
                <a:cxn ang="0">
                  <a:pos x="39" y="135"/>
                </a:cxn>
                <a:cxn ang="0">
                  <a:pos x="42" y="133"/>
                </a:cxn>
                <a:cxn ang="0">
                  <a:pos x="43" y="132"/>
                </a:cxn>
                <a:cxn ang="0">
                  <a:pos x="45" y="131"/>
                </a:cxn>
                <a:cxn ang="0">
                  <a:pos x="47" y="130"/>
                </a:cxn>
                <a:cxn ang="0">
                  <a:pos x="50" y="130"/>
                </a:cxn>
                <a:cxn ang="0">
                  <a:pos x="54" y="129"/>
                </a:cxn>
                <a:cxn ang="0">
                  <a:pos x="62" y="127"/>
                </a:cxn>
                <a:cxn ang="0">
                  <a:pos x="72" y="124"/>
                </a:cxn>
                <a:cxn ang="0">
                  <a:pos x="83" y="121"/>
                </a:cxn>
                <a:cxn ang="0">
                  <a:pos x="97" y="117"/>
                </a:cxn>
                <a:cxn ang="0">
                  <a:pos x="111" y="113"/>
                </a:cxn>
                <a:cxn ang="0">
                  <a:pos x="126" y="108"/>
                </a:cxn>
                <a:cxn ang="0">
                  <a:pos x="142" y="104"/>
                </a:cxn>
                <a:cxn ang="0">
                  <a:pos x="157" y="98"/>
                </a:cxn>
                <a:cxn ang="0">
                  <a:pos x="173" y="91"/>
                </a:cxn>
                <a:cxn ang="0">
                  <a:pos x="189" y="84"/>
                </a:cxn>
                <a:cxn ang="0">
                  <a:pos x="204" y="77"/>
                </a:cxn>
                <a:cxn ang="0">
                  <a:pos x="218" y="69"/>
                </a:cxn>
                <a:cxn ang="0">
                  <a:pos x="231" y="61"/>
                </a:cxn>
                <a:cxn ang="0">
                  <a:pos x="242" y="52"/>
                </a:cxn>
              </a:cxnLst>
              <a:rect l="0" t="0" r="r" b="b"/>
              <a:pathLst>
                <a:path w="467" h="216">
                  <a:moveTo>
                    <a:pt x="242" y="52"/>
                  </a:moveTo>
                  <a:lnTo>
                    <a:pt x="264" y="34"/>
                  </a:lnTo>
                  <a:lnTo>
                    <a:pt x="286" y="21"/>
                  </a:lnTo>
                  <a:lnTo>
                    <a:pt x="308" y="9"/>
                  </a:lnTo>
                  <a:lnTo>
                    <a:pt x="331" y="2"/>
                  </a:lnTo>
                  <a:lnTo>
                    <a:pt x="353" y="0"/>
                  </a:lnTo>
                  <a:lnTo>
                    <a:pt x="374" y="1"/>
                  </a:lnTo>
                  <a:lnTo>
                    <a:pt x="396" y="7"/>
                  </a:lnTo>
                  <a:lnTo>
                    <a:pt x="416" y="18"/>
                  </a:lnTo>
                  <a:lnTo>
                    <a:pt x="434" y="33"/>
                  </a:lnTo>
                  <a:lnTo>
                    <a:pt x="451" y="51"/>
                  </a:lnTo>
                  <a:lnTo>
                    <a:pt x="462" y="71"/>
                  </a:lnTo>
                  <a:lnTo>
                    <a:pt x="467" y="92"/>
                  </a:lnTo>
                  <a:lnTo>
                    <a:pt x="464" y="113"/>
                  </a:lnTo>
                  <a:lnTo>
                    <a:pt x="454" y="133"/>
                  </a:lnTo>
                  <a:lnTo>
                    <a:pt x="432" y="152"/>
                  </a:lnTo>
                  <a:lnTo>
                    <a:pt x="400" y="169"/>
                  </a:lnTo>
                  <a:lnTo>
                    <a:pt x="379" y="176"/>
                  </a:lnTo>
                  <a:lnTo>
                    <a:pt x="357" y="183"/>
                  </a:lnTo>
                  <a:lnTo>
                    <a:pt x="334" y="189"/>
                  </a:lnTo>
                  <a:lnTo>
                    <a:pt x="311" y="195"/>
                  </a:lnTo>
                  <a:lnTo>
                    <a:pt x="287" y="198"/>
                  </a:lnTo>
                  <a:lnTo>
                    <a:pt x="263" y="203"/>
                  </a:lnTo>
                  <a:lnTo>
                    <a:pt x="239" y="206"/>
                  </a:lnTo>
                  <a:lnTo>
                    <a:pt x="216" y="208"/>
                  </a:lnTo>
                  <a:lnTo>
                    <a:pt x="194" y="211"/>
                  </a:lnTo>
                  <a:lnTo>
                    <a:pt x="173" y="213"/>
                  </a:lnTo>
                  <a:lnTo>
                    <a:pt x="155" y="214"/>
                  </a:lnTo>
                  <a:lnTo>
                    <a:pt x="137" y="215"/>
                  </a:lnTo>
                  <a:lnTo>
                    <a:pt x="123" y="215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99" y="216"/>
                  </a:lnTo>
                  <a:lnTo>
                    <a:pt x="89" y="215"/>
                  </a:lnTo>
                  <a:lnTo>
                    <a:pt x="69" y="213"/>
                  </a:lnTo>
                  <a:lnTo>
                    <a:pt x="45" y="208"/>
                  </a:lnTo>
                  <a:lnTo>
                    <a:pt x="23" y="201"/>
                  </a:lnTo>
                  <a:lnTo>
                    <a:pt x="6" y="190"/>
                  </a:lnTo>
                  <a:lnTo>
                    <a:pt x="0" y="176"/>
                  </a:lnTo>
                  <a:lnTo>
                    <a:pt x="9" y="158"/>
                  </a:lnTo>
                  <a:lnTo>
                    <a:pt x="39" y="135"/>
                  </a:lnTo>
                  <a:lnTo>
                    <a:pt x="42" y="133"/>
                  </a:lnTo>
                  <a:lnTo>
                    <a:pt x="43" y="132"/>
                  </a:lnTo>
                  <a:lnTo>
                    <a:pt x="45" y="131"/>
                  </a:lnTo>
                  <a:lnTo>
                    <a:pt x="47" y="130"/>
                  </a:lnTo>
                  <a:lnTo>
                    <a:pt x="50" y="130"/>
                  </a:lnTo>
                  <a:lnTo>
                    <a:pt x="54" y="129"/>
                  </a:lnTo>
                  <a:lnTo>
                    <a:pt x="62" y="127"/>
                  </a:lnTo>
                  <a:lnTo>
                    <a:pt x="72" y="124"/>
                  </a:lnTo>
                  <a:lnTo>
                    <a:pt x="83" y="121"/>
                  </a:lnTo>
                  <a:lnTo>
                    <a:pt x="97" y="117"/>
                  </a:lnTo>
                  <a:lnTo>
                    <a:pt x="111" y="113"/>
                  </a:lnTo>
                  <a:lnTo>
                    <a:pt x="126" y="108"/>
                  </a:lnTo>
                  <a:lnTo>
                    <a:pt x="142" y="104"/>
                  </a:lnTo>
                  <a:lnTo>
                    <a:pt x="157" y="98"/>
                  </a:lnTo>
                  <a:lnTo>
                    <a:pt x="173" y="91"/>
                  </a:lnTo>
                  <a:lnTo>
                    <a:pt x="189" y="84"/>
                  </a:lnTo>
                  <a:lnTo>
                    <a:pt x="204" y="77"/>
                  </a:lnTo>
                  <a:lnTo>
                    <a:pt x="218" y="69"/>
                  </a:lnTo>
                  <a:lnTo>
                    <a:pt x="231" y="61"/>
                  </a:lnTo>
                  <a:lnTo>
                    <a:pt x="242" y="5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0" name="Freeform 206"/>
            <p:cNvSpPr>
              <a:spLocks/>
            </p:cNvSpPr>
            <p:nvPr/>
          </p:nvSpPr>
          <p:spPr bwMode="auto">
            <a:xfrm>
              <a:off x="3852" y="3466"/>
              <a:ext cx="475" cy="215"/>
            </a:xfrm>
            <a:custGeom>
              <a:avLst/>
              <a:gdLst/>
              <a:ahLst/>
              <a:cxnLst>
                <a:cxn ang="0">
                  <a:pos x="237" y="50"/>
                </a:cxn>
                <a:cxn ang="0">
                  <a:pos x="258" y="34"/>
                </a:cxn>
                <a:cxn ang="0">
                  <a:pos x="280" y="20"/>
                </a:cxn>
                <a:cxn ang="0">
                  <a:pos x="302" y="10"/>
                </a:cxn>
                <a:cxn ang="0">
                  <a:pos x="325" y="3"/>
                </a:cxn>
                <a:cxn ang="0">
                  <a:pos x="345" y="0"/>
                </a:cxn>
                <a:cxn ang="0">
                  <a:pos x="367" y="2"/>
                </a:cxn>
                <a:cxn ang="0">
                  <a:pos x="388" y="7"/>
                </a:cxn>
                <a:cxn ang="0">
                  <a:pos x="408" y="18"/>
                </a:cxn>
                <a:cxn ang="0">
                  <a:pos x="426" y="32"/>
                </a:cxn>
                <a:cxn ang="0">
                  <a:pos x="441" y="49"/>
                </a:cxn>
                <a:cxn ang="0">
                  <a:pos x="451" y="67"/>
                </a:cxn>
                <a:cxn ang="0">
                  <a:pos x="456" y="87"/>
                </a:cxn>
                <a:cxn ang="0">
                  <a:pos x="454" y="108"/>
                </a:cxn>
                <a:cxn ang="0">
                  <a:pos x="442" y="127"/>
                </a:cxn>
                <a:cxn ang="0">
                  <a:pos x="421" y="146"/>
                </a:cxn>
                <a:cxn ang="0">
                  <a:pos x="389" y="162"/>
                </a:cxn>
                <a:cxn ang="0">
                  <a:pos x="370" y="169"/>
                </a:cxn>
                <a:cxn ang="0">
                  <a:pos x="348" y="174"/>
                </a:cxn>
                <a:cxn ang="0">
                  <a:pos x="326" y="180"/>
                </a:cxn>
                <a:cxn ang="0">
                  <a:pos x="302" y="185"/>
                </a:cxn>
                <a:cxn ang="0">
                  <a:pos x="279" y="189"/>
                </a:cxn>
                <a:cxn ang="0">
                  <a:pos x="256" y="193"/>
                </a:cxn>
                <a:cxn ang="0">
                  <a:pos x="233" y="196"/>
                </a:cxn>
                <a:cxn ang="0">
                  <a:pos x="210" y="199"/>
                </a:cxn>
                <a:cxn ang="0">
                  <a:pos x="189" y="201"/>
                </a:cxn>
                <a:cxn ang="0">
                  <a:pos x="168" y="203"/>
                </a:cxn>
                <a:cxn ang="0">
                  <a:pos x="151" y="204"/>
                </a:cxn>
                <a:cxn ang="0">
                  <a:pos x="135" y="206"/>
                </a:cxn>
                <a:cxn ang="0">
                  <a:pos x="121" y="206"/>
                </a:cxn>
                <a:cxn ang="0">
                  <a:pos x="109" y="207"/>
                </a:cxn>
                <a:cxn ang="0">
                  <a:pos x="102" y="207"/>
                </a:cxn>
                <a:cxn ang="0">
                  <a:pos x="98" y="207"/>
                </a:cxn>
                <a:cxn ang="0">
                  <a:pos x="87" y="206"/>
                </a:cxn>
                <a:cxn ang="0">
                  <a:pos x="68" y="204"/>
                </a:cxn>
                <a:cxn ang="0">
                  <a:pos x="45" y="200"/>
                </a:cxn>
                <a:cxn ang="0">
                  <a:pos x="23" y="193"/>
                </a:cxn>
                <a:cxn ang="0">
                  <a:pos x="6" y="184"/>
                </a:cxn>
                <a:cxn ang="0">
                  <a:pos x="0" y="170"/>
                </a:cxn>
                <a:cxn ang="0">
                  <a:pos x="9" y="153"/>
                </a:cxn>
                <a:cxn ang="0">
                  <a:pos x="39" y="129"/>
                </a:cxn>
                <a:cxn ang="0">
                  <a:pos x="41" y="128"/>
                </a:cxn>
                <a:cxn ang="0">
                  <a:pos x="43" y="127"/>
                </a:cxn>
                <a:cxn ang="0">
                  <a:pos x="45" y="127"/>
                </a:cxn>
                <a:cxn ang="0">
                  <a:pos x="46" y="126"/>
                </a:cxn>
                <a:cxn ang="0">
                  <a:pos x="48" y="125"/>
                </a:cxn>
                <a:cxn ang="0">
                  <a:pos x="54" y="124"/>
                </a:cxn>
                <a:cxn ang="0">
                  <a:pos x="61" y="123"/>
                </a:cxn>
                <a:cxn ang="0">
                  <a:pos x="70" y="119"/>
                </a:cxn>
                <a:cxn ang="0">
                  <a:pos x="82" y="117"/>
                </a:cxn>
                <a:cxn ang="0">
                  <a:pos x="94" y="113"/>
                </a:cxn>
                <a:cxn ang="0">
                  <a:pos x="108" y="109"/>
                </a:cxn>
                <a:cxn ang="0">
                  <a:pos x="123" y="104"/>
                </a:cxn>
                <a:cxn ang="0">
                  <a:pos x="139" y="100"/>
                </a:cxn>
                <a:cxn ang="0">
                  <a:pos x="154" y="94"/>
                </a:cxn>
                <a:cxn ang="0">
                  <a:pos x="170" y="88"/>
                </a:cxn>
                <a:cxn ang="0">
                  <a:pos x="185" y="81"/>
                </a:cxn>
                <a:cxn ang="0">
                  <a:pos x="200" y="74"/>
                </a:cxn>
                <a:cxn ang="0">
                  <a:pos x="214" y="66"/>
                </a:cxn>
                <a:cxn ang="0">
                  <a:pos x="226" y="58"/>
                </a:cxn>
                <a:cxn ang="0">
                  <a:pos x="237" y="50"/>
                </a:cxn>
              </a:cxnLst>
              <a:rect l="0" t="0" r="r" b="b"/>
              <a:pathLst>
                <a:path w="456" h="207">
                  <a:moveTo>
                    <a:pt x="237" y="50"/>
                  </a:moveTo>
                  <a:lnTo>
                    <a:pt x="258" y="34"/>
                  </a:lnTo>
                  <a:lnTo>
                    <a:pt x="280" y="20"/>
                  </a:lnTo>
                  <a:lnTo>
                    <a:pt x="302" y="10"/>
                  </a:lnTo>
                  <a:lnTo>
                    <a:pt x="325" y="3"/>
                  </a:lnTo>
                  <a:lnTo>
                    <a:pt x="345" y="0"/>
                  </a:lnTo>
                  <a:lnTo>
                    <a:pt x="367" y="2"/>
                  </a:lnTo>
                  <a:lnTo>
                    <a:pt x="388" y="7"/>
                  </a:lnTo>
                  <a:lnTo>
                    <a:pt x="408" y="18"/>
                  </a:lnTo>
                  <a:lnTo>
                    <a:pt x="426" y="32"/>
                  </a:lnTo>
                  <a:lnTo>
                    <a:pt x="441" y="49"/>
                  </a:lnTo>
                  <a:lnTo>
                    <a:pt x="451" y="67"/>
                  </a:lnTo>
                  <a:lnTo>
                    <a:pt x="456" y="87"/>
                  </a:lnTo>
                  <a:lnTo>
                    <a:pt x="454" y="108"/>
                  </a:lnTo>
                  <a:lnTo>
                    <a:pt x="442" y="127"/>
                  </a:lnTo>
                  <a:lnTo>
                    <a:pt x="421" y="146"/>
                  </a:lnTo>
                  <a:lnTo>
                    <a:pt x="389" y="162"/>
                  </a:lnTo>
                  <a:lnTo>
                    <a:pt x="370" y="169"/>
                  </a:lnTo>
                  <a:lnTo>
                    <a:pt x="348" y="174"/>
                  </a:lnTo>
                  <a:lnTo>
                    <a:pt x="326" y="180"/>
                  </a:lnTo>
                  <a:lnTo>
                    <a:pt x="302" y="185"/>
                  </a:lnTo>
                  <a:lnTo>
                    <a:pt x="279" y="189"/>
                  </a:lnTo>
                  <a:lnTo>
                    <a:pt x="256" y="193"/>
                  </a:lnTo>
                  <a:lnTo>
                    <a:pt x="233" y="196"/>
                  </a:lnTo>
                  <a:lnTo>
                    <a:pt x="210" y="199"/>
                  </a:lnTo>
                  <a:lnTo>
                    <a:pt x="189" y="201"/>
                  </a:lnTo>
                  <a:lnTo>
                    <a:pt x="168" y="203"/>
                  </a:lnTo>
                  <a:lnTo>
                    <a:pt x="151" y="204"/>
                  </a:lnTo>
                  <a:lnTo>
                    <a:pt x="135" y="206"/>
                  </a:lnTo>
                  <a:lnTo>
                    <a:pt x="121" y="206"/>
                  </a:lnTo>
                  <a:lnTo>
                    <a:pt x="109" y="207"/>
                  </a:lnTo>
                  <a:lnTo>
                    <a:pt x="102" y="207"/>
                  </a:lnTo>
                  <a:lnTo>
                    <a:pt x="98" y="207"/>
                  </a:lnTo>
                  <a:lnTo>
                    <a:pt x="87" y="206"/>
                  </a:lnTo>
                  <a:lnTo>
                    <a:pt x="68" y="204"/>
                  </a:lnTo>
                  <a:lnTo>
                    <a:pt x="45" y="200"/>
                  </a:lnTo>
                  <a:lnTo>
                    <a:pt x="23" y="193"/>
                  </a:lnTo>
                  <a:lnTo>
                    <a:pt x="6" y="184"/>
                  </a:lnTo>
                  <a:lnTo>
                    <a:pt x="0" y="170"/>
                  </a:lnTo>
                  <a:lnTo>
                    <a:pt x="9" y="153"/>
                  </a:lnTo>
                  <a:lnTo>
                    <a:pt x="39" y="129"/>
                  </a:lnTo>
                  <a:lnTo>
                    <a:pt x="41" y="128"/>
                  </a:lnTo>
                  <a:lnTo>
                    <a:pt x="43" y="127"/>
                  </a:lnTo>
                  <a:lnTo>
                    <a:pt x="45" y="127"/>
                  </a:lnTo>
                  <a:lnTo>
                    <a:pt x="46" y="126"/>
                  </a:lnTo>
                  <a:lnTo>
                    <a:pt x="48" y="125"/>
                  </a:lnTo>
                  <a:lnTo>
                    <a:pt x="54" y="124"/>
                  </a:lnTo>
                  <a:lnTo>
                    <a:pt x="61" y="123"/>
                  </a:lnTo>
                  <a:lnTo>
                    <a:pt x="70" y="119"/>
                  </a:lnTo>
                  <a:lnTo>
                    <a:pt x="82" y="117"/>
                  </a:lnTo>
                  <a:lnTo>
                    <a:pt x="94" y="113"/>
                  </a:lnTo>
                  <a:lnTo>
                    <a:pt x="108" y="109"/>
                  </a:lnTo>
                  <a:lnTo>
                    <a:pt x="123" y="104"/>
                  </a:lnTo>
                  <a:lnTo>
                    <a:pt x="139" y="100"/>
                  </a:lnTo>
                  <a:lnTo>
                    <a:pt x="154" y="94"/>
                  </a:lnTo>
                  <a:lnTo>
                    <a:pt x="170" y="88"/>
                  </a:lnTo>
                  <a:lnTo>
                    <a:pt x="185" y="81"/>
                  </a:lnTo>
                  <a:lnTo>
                    <a:pt x="200" y="74"/>
                  </a:lnTo>
                  <a:lnTo>
                    <a:pt x="214" y="66"/>
                  </a:lnTo>
                  <a:lnTo>
                    <a:pt x="226" y="58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FF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1" name="Freeform 207"/>
            <p:cNvSpPr>
              <a:spLocks/>
            </p:cNvSpPr>
            <p:nvPr/>
          </p:nvSpPr>
          <p:spPr bwMode="auto">
            <a:xfrm>
              <a:off x="3859" y="3473"/>
              <a:ext cx="463" cy="206"/>
            </a:xfrm>
            <a:custGeom>
              <a:avLst/>
              <a:gdLst/>
              <a:ahLst/>
              <a:cxnLst>
                <a:cxn ang="0">
                  <a:pos x="232" y="49"/>
                </a:cxn>
                <a:cxn ang="0">
                  <a:pos x="253" y="32"/>
                </a:cxn>
                <a:cxn ang="0">
                  <a:pos x="274" y="20"/>
                </a:cxn>
                <a:cxn ang="0">
                  <a:pos x="296" y="11"/>
                </a:cxn>
                <a:cxn ang="0">
                  <a:pos x="318" y="4"/>
                </a:cxn>
                <a:cxn ang="0">
                  <a:pos x="338" y="0"/>
                </a:cxn>
                <a:cxn ang="0">
                  <a:pos x="360" y="1"/>
                </a:cxn>
                <a:cxn ang="0">
                  <a:pos x="381" y="7"/>
                </a:cxn>
                <a:cxn ang="0">
                  <a:pos x="400" y="16"/>
                </a:cxn>
                <a:cxn ang="0">
                  <a:pos x="418" y="30"/>
                </a:cxn>
                <a:cxn ang="0">
                  <a:pos x="433" y="46"/>
                </a:cxn>
                <a:cxn ang="0">
                  <a:pos x="442" y="64"/>
                </a:cxn>
                <a:cxn ang="0">
                  <a:pos x="445" y="82"/>
                </a:cxn>
                <a:cxn ang="0">
                  <a:pos x="442" y="102"/>
                </a:cxn>
                <a:cxn ang="0">
                  <a:pos x="430" y="120"/>
                </a:cxn>
                <a:cxn ang="0">
                  <a:pos x="410" y="137"/>
                </a:cxn>
                <a:cxn ang="0">
                  <a:pos x="377" y="152"/>
                </a:cxn>
                <a:cxn ang="0">
                  <a:pos x="358" y="159"/>
                </a:cxn>
                <a:cxn ang="0">
                  <a:pos x="337" y="165"/>
                </a:cxn>
                <a:cxn ang="0">
                  <a:pos x="315" y="171"/>
                </a:cxn>
                <a:cxn ang="0">
                  <a:pos x="293" y="175"/>
                </a:cxn>
                <a:cxn ang="0">
                  <a:pos x="270" y="180"/>
                </a:cxn>
                <a:cxn ang="0">
                  <a:pos x="247" y="183"/>
                </a:cxn>
                <a:cxn ang="0">
                  <a:pos x="225" y="187"/>
                </a:cxn>
                <a:cxn ang="0">
                  <a:pos x="204" y="189"/>
                </a:cxn>
                <a:cxn ang="0">
                  <a:pos x="183" y="191"/>
                </a:cxn>
                <a:cxn ang="0">
                  <a:pos x="163" y="193"/>
                </a:cxn>
                <a:cxn ang="0">
                  <a:pos x="146" y="195"/>
                </a:cxn>
                <a:cxn ang="0">
                  <a:pos x="131" y="196"/>
                </a:cxn>
                <a:cxn ang="0">
                  <a:pos x="117" y="196"/>
                </a:cxn>
                <a:cxn ang="0">
                  <a:pos x="107" y="197"/>
                </a:cxn>
                <a:cxn ang="0">
                  <a:pos x="100" y="197"/>
                </a:cxn>
                <a:cxn ang="0">
                  <a:pos x="95" y="197"/>
                </a:cxn>
                <a:cxn ang="0">
                  <a:pos x="85" y="197"/>
                </a:cxn>
                <a:cxn ang="0">
                  <a:pos x="65" y="195"/>
                </a:cxn>
                <a:cxn ang="0">
                  <a:pos x="43" y="191"/>
                </a:cxn>
                <a:cxn ang="0">
                  <a:pos x="22" y="185"/>
                </a:cxn>
                <a:cxn ang="0">
                  <a:pos x="5" y="175"/>
                </a:cxn>
                <a:cxn ang="0">
                  <a:pos x="0" y="163"/>
                </a:cxn>
                <a:cxn ang="0">
                  <a:pos x="9" y="145"/>
                </a:cxn>
                <a:cxn ang="0">
                  <a:pos x="39" y="123"/>
                </a:cxn>
                <a:cxn ang="0">
                  <a:pos x="40" y="123"/>
                </a:cxn>
                <a:cxn ang="0">
                  <a:pos x="42" y="122"/>
                </a:cxn>
                <a:cxn ang="0">
                  <a:pos x="43" y="121"/>
                </a:cxn>
                <a:cxn ang="0">
                  <a:pos x="45" y="120"/>
                </a:cxn>
                <a:cxn ang="0">
                  <a:pos x="47" y="119"/>
                </a:cxn>
                <a:cxn ang="0">
                  <a:pos x="53" y="118"/>
                </a:cxn>
                <a:cxn ang="0">
                  <a:pos x="60" y="117"/>
                </a:cxn>
                <a:cxn ang="0">
                  <a:pos x="70" y="114"/>
                </a:cxn>
                <a:cxn ang="0">
                  <a:pos x="80" y="111"/>
                </a:cxn>
                <a:cxn ang="0">
                  <a:pos x="93" y="109"/>
                </a:cxn>
                <a:cxn ang="0">
                  <a:pos x="107" y="104"/>
                </a:cxn>
                <a:cxn ang="0">
                  <a:pos x="122" y="99"/>
                </a:cxn>
                <a:cxn ang="0">
                  <a:pos x="137" y="95"/>
                </a:cxn>
                <a:cxn ang="0">
                  <a:pos x="152" y="90"/>
                </a:cxn>
                <a:cxn ang="0">
                  <a:pos x="167" y="84"/>
                </a:cxn>
                <a:cxn ang="0">
                  <a:pos x="182" y="77"/>
                </a:cxn>
                <a:cxn ang="0">
                  <a:pos x="196" y="72"/>
                </a:cxn>
                <a:cxn ang="0">
                  <a:pos x="209" y="64"/>
                </a:cxn>
                <a:cxn ang="0">
                  <a:pos x="222" y="57"/>
                </a:cxn>
                <a:cxn ang="0">
                  <a:pos x="232" y="49"/>
                </a:cxn>
              </a:cxnLst>
              <a:rect l="0" t="0" r="r" b="b"/>
              <a:pathLst>
                <a:path w="445" h="197">
                  <a:moveTo>
                    <a:pt x="232" y="49"/>
                  </a:moveTo>
                  <a:lnTo>
                    <a:pt x="253" y="32"/>
                  </a:lnTo>
                  <a:lnTo>
                    <a:pt x="274" y="20"/>
                  </a:lnTo>
                  <a:lnTo>
                    <a:pt x="296" y="11"/>
                  </a:lnTo>
                  <a:lnTo>
                    <a:pt x="318" y="4"/>
                  </a:lnTo>
                  <a:lnTo>
                    <a:pt x="338" y="0"/>
                  </a:lnTo>
                  <a:lnTo>
                    <a:pt x="360" y="1"/>
                  </a:lnTo>
                  <a:lnTo>
                    <a:pt x="381" y="7"/>
                  </a:lnTo>
                  <a:lnTo>
                    <a:pt x="400" y="16"/>
                  </a:lnTo>
                  <a:lnTo>
                    <a:pt x="418" y="30"/>
                  </a:lnTo>
                  <a:lnTo>
                    <a:pt x="433" y="46"/>
                  </a:lnTo>
                  <a:lnTo>
                    <a:pt x="442" y="64"/>
                  </a:lnTo>
                  <a:lnTo>
                    <a:pt x="445" y="82"/>
                  </a:lnTo>
                  <a:lnTo>
                    <a:pt x="442" y="102"/>
                  </a:lnTo>
                  <a:lnTo>
                    <a:pt x="430" y="120"/>
                  </a:lnTo>
                  <a:lnTo>
                    <a:pt x="410" y="137"/>
                  </a:lnTo>
                  <a:lnTo>
                    <a:pt x="377" y="152"/>
                  </a:lnTo>
                  <a:lnTo>
                    <a:pt x="358" y="159"/>
                  </a:lnTo>
                  <a:lnTo>
                    <a:pt x="337" y="165"/>
                  </a:lnTo>
                  <a:lnTo>
                    <a:pt x="315" y="171"/>
                  </a:lnTo>
                  <a:lnTo>
                    <a:pt x="293" y="175"/>
                  </a:lnTo>
                  <a:lnTo>
                    <a:pt x="270" y="180"/>
                  </a:lnTo>
                  <a:lnTo>
                    <a:pt x="247" y="183"/>
                  </a:lnTo>
                  <a:lnTo>
                    <a:pt x="225" y="187"/>
                  </a:lnTo>
                  <a:lnTo>
                    <a:pt x="204" y="189"/>
                  </a:lnTo>
                  <a:lnTo>
                    <a:pt x="183" y="191"/>
                  </a:lnTo>
                  <a:lnTo>
                    <a:pt x="163" y="193"/>
                  </a:lnTo>
                  <a:lnTo>
                    <a:pt x="146" y="195"/>
                  </a:lnTo>
                  <a:lnTo>
                    <a:pt x="131" y="196"/>
                  </a:lnTo>
                  <a:lnTo>
                    <a:pt x="117" y="196"/>
                  </a:lnTo>
                  <a:lnTo>
                    <a:pt x="107" y="197"/>
                  </a:lnTo>
                  <a:lnTo>
                    <a:pt x="100" y="197"/>
                  </a:lnTo>
                  <a:lnTo>
                    <a:pt x="95" y="197"/>
                  </a:lnTo>
                  <a:lnTo>
                    <a:pt x="85" y="197"/>
                  </a:lnTo>
                  <a:lnTo>
                    <a:pt x="65" y="195"/>
                  </a:lnTo>
                  <a:lnTo>
                    <a:pt x="43" y="191"/>
                  </a:lnTo>
                  <a:lnTo>
                    <a:pt x="22" y="185"/>
                  </a:lnTo>
                  <a:lnTo>
                    <a:pt x="5" y="175"/>
                  </a:lnTo>
                  <a:lnTo>
                    <a:pt x="0" y="163"/>
                  </a:lnTo>
                  <a:lnTo>
                    <a:pt x="9" y="145"/>
                  </a:lnTo>
                  <a:lnTo>
                    <a:pt x="39" y="123"/>
                  </a:lnTo>
                  <a:lnTo>
                    <a:pt x="40" y="123"/>
                  </a:lnTo>
                  <a:lnTo>
                    <a:pt x="42" y="122"/>
                  </a:lnTo>
                  <a:lnTo>
                    <a:pt x="43" y="121"/>
                  </a:lnTo>
                  <a:lnTo>
                    <a:pt x="45" y="120"/>
                  </a:lnTo>
                  <a:lnTo>
                    <a:pt x="47" y="119"/>
                  </a:lnTo>
                  <a:lnTo>
                    <a:pt x="53" y="118"/>
                  </a:lnTo>
                  <a:lnTo>
                    <a:pt x="60" y="117"/>
                  </a:lnTo>
                  <a:lnTo>
                    <a:pt x="70" y="114"/>
                  </a:lnTo>
                  <a:lnTo>
                    <a:pt x="80" y="111"/>
                  </a:lnTo>
                  <a:lnTo>
                    <a:pt x="93" y="109"/>
                  </a:lnTo>
                  <a:lnTo>
                    <a:pt x="107" y="104"/>
                  </a:lnTo>
                  <a:lnTo>
                    <a:pt x="122" y="99"/>
                  </a:lnTo>
                  <a:lnTo>
                    <a:pt x="137" y="95"/>
                  </a:lnTo>
                  <a:lnTo>
                    <a:pt x="152" y="90"/>
                  </a:lnTo>
                  <a:lnTo>
                    <a:pt x="167" y="84"/>
                  </a:lnTo>
                  <a:lnTo>
                    <a:pt x="182" y="77"/>
                  </a:lnTo>
                  <a:lnTo>
                    <a:pt x="196" y="72"/>
                  </a:lnTo>
                  <a:lnTo>
                    <a:pt x="209" y="64"/>
                  </a:lnTo>
                  <a:lnTo>
                    <a:pt x="222" y="57"/>
                  </a:lnTo>
                  <a:lnTo>
                    <a:pt x="232" y="49"/>
                  </a:lnTo>
                  <a:close/>
                </a:path>
              </a:pathLst>
            </a:custGeom>
            <a:solidFill>
              <a:srgbClr val="FF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2" name="Freeform 208"/>
            <p:cNvSpPr>
              <a:spLocks/>
            </p:cNvSpPr>
            <p:nvPr/>
          </p:nvSpPr>
          <p:spPr bwMode="auto">
            <a:xfrm>
              <a:off x="3865" y="3479"/>
              <a:ext cx="451" cy="193"/>
            </a:xfrm>
            <a:custGeom>
              <a:avLst/>
              <a:gdLst/>
              <a:ahLst/>
              <a:cxnLst>
                <a:cxn ang="0">
                  <a:pos x="229" y="46"/>
                </a:cxn>
                <a:cxn ang="0">
                  <a:pos x="249" y="31"/>
                </a:cxn>
                <a:cxn ang="0">
                  <a:pos x="270" y="18"/>
                </a:cxn>
                <a:cxn ang="0">
                  <a:pos x="291" y="9"/>
                </a:cxn>
                <a:cxn ang="0">
                  <a:pos x="311" y="2"/>
                </a:cxn>
                <a:cxn ang="0">
                  <a:pos x="333" y="0"/>
                </a:cxn>
                <a:cxn ang="0">
                  <a:pos x="354" y="1"/>
                </a:cxn>
                <a:cxn ang="0">
                  <a:pos x="374" y="6"/>
                </a:cxn>
                <a:cxn ang="0">
                  <a:pos x="393" y="15"/>
                </a:cxn>
                <a:cxn ang="0">
                  <a:pos x="410" y="28"/>
                </a:cxn>
                <a:cxn ang="0">
                  <a:pos x="424" y="43"/>
                </a:cxn>
                <a:cxn ang="0">
                  <a:pos x="434" y="60"/>
                </a:cxn>
                <a:cxn ang="0">
                  <a:pos x="436" y="77"/>
                </a:cxn>
                <a:cxn ang="0">
                  <a:pos x="432" y="96"/>
                </a:cxn>
                <a:cxn ang="0">
                  <a:pos x="421" y="113"/>
                </a:cxn>
                <a:cxn ang="0">
                  <a:pos x="399" y="129"/>
                </a:cxn>
                <a:cxn ang="0">
                  <a:pos x="368" y="144"/>
                </a:cxn>
                <a:cxn ang="0">
                  <a:pos x="348" y="151"/>
                </a:cxn>
                <a:cxn ang="0">
                  <a:pos x="329" y="157"/>
                </a:cxn>
                <a:cxn ang="0">
                  <a:pos x="307" y="161"/>
                </a:cxn>
                <a:cxn ang="0">
                  <a:pos x="286" y="166"/>
                </a:cxn>
                <a:cxn ang="0">
                  <a:pos x="263" y="170"/>
                </a:cxn>
                <a:cxn ang="0">
                  <a:pos x="241" y="174"/>
                </a:cxn>
                <a:cxn ang="0">
                  <a:pos x="219" y="176"/>
                </a:cxn>
                <a:cxn ang="0">
                  <a:pos x="199" y="179"/>
                </a:cxn>
                <a:cxn ang="0">
                  <a:pos x="179" y="181"/>
                </a:cxn>
                <a:cxn ang="0">
                  <a:pos x="161" y="183"/>
                </a:cxn>
                <a:cxn ang="0">
                  <a:pos x="143" y="184"/>
                </a:cxn>
                <a:cxn ang="0">
                  <a:pos x="128" y="185"/>
                </a:cxn>
                <a:cxn ang="0">
                  <a:pos x="116" y="185"/>
                </a:cxn>
                <a:cxn ang="0">
                  <a:pos x="105" y="187"/>
                </a:cxn>
                <a:cxn ang="0">
                  <a:pos x="98" y="187"/>
                </a:cxn>
                <a:cxn ang="0">
                  <a:pos x="94" y="187"/>
                </a:cxn>
                <a:cxn ang="0">
                  <a:pos x="83" y="187"/>
                </a:cxn>
                <a:cxn ang="0">
                  <a:pos x="65" y="185"/>
                </a:cxn>
                <a:cxn ang="0">
                  <a:pos x="43" y="182"/>
                </a:cxn>
                <a:cxn ang="0">
                  <a:pos x="22" y="176"/>
                </a:cxn>
                <a:cxn ang="0">
                  <a:pos x="6" y="168"/>
                </a:cxn>
                <a:cxn ang="0">
                  <a:pos x="0" y="155"/>
                </a:cxn>
                <a:cxn ang="0">
                  <a:pos x="11" y="139"/>
                </a:cxn>
                <a:cxn ang="0">
                  <a:pos x="40" y="119"/>
                </a:cxn>
                <a:cxn ang="0">
                  <a:pos x="41" y="117"/>
                </a:cxn>
                <a:cxn ang="0">
                  <a:pos x="42" y="116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8" y="114"/>
                </a:cxn>
                <a:cxn ang="0">
                  <a:pos x="52" y="113"/>
                </a:cxn>
                <a:cxn ang="0">
                  <a:pos x="60" y="112"/>
                </a:cxn>
                <a:cxn ang="0">
                  <a:pos x="70" y="109"/>
                </a:cxn>
                <a:cxn ang="0">
                  <a:pos x="81" y="106"/>
                </a:cxn>
                <a:cxn ang="0">
                  <a:pos x="93" y="104"/>
                </a:cxn>
                <a:cxn ang="0">
                  <a:pos x="106" y="99"/>
                </a:cxn>
                <a:cxn ang="0">
                  <a:pos x="120" y="96"/>
                </a:cxn>
                <a:cxn ang="0">
                  <a:pos x="135" y="91"/>
                </a:cxn>
                <a:cxn ang="0">
                  <a:pos x="150" y="85"/>
                </a:cxn>
                <a:cxn ang="0">
                  <a:pos x="165" y="79"/>
                </a:cxn>
                <a:cxn ang="0">
                  <a:pos x="179" y="74"/>
                </a:cxn>
                <a:cxn ang="0">
                  <a:pos x="193" y="68"/>
                </a:cxn>
                <a:cxn ang="0">
                  <a:pos x="207" y="61"/>
                </a:cxn>
                <a:cxn ang="0">
                  <a:pos x="218" y="54"/>
                </a:cxn>
                <a:cxn ang="0">
                  <a:pos x="229" y="46"/>
                </a:cxn>
              </a:cxnLst>
              <a:rect l="0" t="0" r="r" b="b"/>
              <a:pathLst>
                <a:path w="436" h="187">
                  <a:moveTo>
                    <a:pt x="229" y="46"/>
                  </a:moveTo>
                  <a:lnTo>
                    <a:pt x="249" y="31"/>
                  </a:lnTo>
                  <a:lnTo>
                    <a:pt x="270" y="18"/>
                  </a:lnTo>
                  <a:lnTo>
                    <a:pt x="291" y="9"/>
                  </a:lnTo>
                  <a:lnTo>
                    <a:pt x="311" y="2"/>
                  </a:lnTo>
                  <a:lnTo>
                    <a:pt x="333" y="0"/>
                  </a:lnTo>
                  <a:lnTo>
                    <a:pt x="354" y="1"/>
                  </a:lnTo>
                  <a:lnTo>
                    <a:pt x="374" y="6"/>
                  </a:lnTo>
                  <a:lnTo>
                    <a:pt x="393" y="15"/>
                  </a:lnTo>
                  <a:lnTo>
                    <a:pt x="410" y="28"/>
                  </a:lnTo>
                  <a:lnTo>
                    <a:pt x="424" y="43"/>
                  </a:lnTo>
                  <a:lnTo>
                    <a:pt x="434" y="60"/>
                  </a:lnTo>
                  <a:lnTo>
                    <a:pt x="436" y="77"/>
                  </a:lnTo>
                  <a:lnTo>
                    <a:pt x="432" y="96"/>
                  </a:lnTo>
                  <a:lnTo>
                    <a:pt x="421" y="113"/>
                  </a:lnTo>
                  <a:lnTo>
                    <a:pt x="399" y="129"/>
                  </a:lnTo>
                  <a:lnTo>
                    <a:pt x="368" y="144"/>
                  </a:lnTo>
                  <a:lnTo>
                    <a:pt x="348" y="151"/>
                  </a:lnTo>
                  <a:lnTo>
                    <a:pt x="329" y="157"/>
                  </a:lnTo>
                  <a:lnTo>
                    <a:pt x="307" y="161"/>
                  </a:lnTo>
                  <a:lnTo>
                    <a:pt x="286" y="166"/>
                  </a:lnTo>
                  <a:lnTo>
                    <a:pt x="263" y="170"/>
                  </a:lnTo>
                  <a:lnTo>
                    <a:pt x="241" y="174"/>
                  </a:lnTo>
                  <a:lnTo>
                    <a:pt x="219" y="176"/>
                  </a:lnTo>
                  <a:lnTo>
                    <a:pt x="199" y="179"/>
                  </a:lnTo>
                  <a:lnTo>
                    <a:pt x="179" y="181"/>
                  </a:lnTo>
                  <a:lnTo>
                    <a:pt x="161" y="183"/>
                  </a:lnTo>
                  <a:lnTo>
                    <a:pt x="143" y="184"/>
                  </a:lnTo>
                  <a:lnTo>
                    <a:pt x="128" y="185"/>
                  </a:lnTo>
                  <a:lnTo>
                    <a:pt x="116" y="185"/>
                  </a:lnTo>
                  <a:lnTo>
                    <a:pt x="105" y="187"/>
                  </a:lnTo>
                  <a:lnTo>
                    <a:pt x="98" y="187"/>
                  </a:lnTo>
                  <a:lnTo>
                    <a:pt x="94" y="187"/>
                  </a:lnTo>
                  <a:lnTo>
                    <a:pt x="83" y="187"/>
                  </a:lnTo>
                  <a:lnTo>
                    <a:pt x="65" y="185"/>
                  </a:lnTo>
                  <a:lnTo>
                    <a:pt x="43" y="182"/>
                  </a:lnTo>
                  <a:lnTo>
                    <a:pt x="22" y="176"/>
                  </a:lnTo>
                  <a:lnTo>
                    <a:pt x="6" y="168"/>
                  </a:lnTo>
                  <a:lnTo>
                    <a:pt x="0" y="155"/>
                  </a:lnTo>
                  <a:lnTo>
                    <a:pt x="11" y="139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2" y="116"/>
                  </a:lnTo>
                  <a:lnTo>
                    <a:pt x="43" y="116"/>
                  </a:lnTo>
                  <a:lnTo>
                    <a:pt x="44" y="115"/>
                  </a:lnTo>
                  <a:lnTo>
                    <a:pt x="48" y="114"/>
                  </a:lnTo>
                  <a:lnTo>
                    <a:pt x="52" y="113"/>
                  </a:lnTo>
                  <a:lnTo>
                    <a:pt x="60" y="112"/>
                  </a:lnTo>
                  <a:lnTo>
                    <a:pt x="70" y="109"/>
                  </a:lnTo>
                  <a:lnTo>
                    <a:pt x="81" y="106"/>
                  </a:lnTo>
                  <a:lnTo>
                    <a:pt x="93" y="104"/>
                  </a:lnTo>
                  <a:lnTo>
                    <a:pt x="106" y="99"/>
                  </a:lnTo>
                  <a:lnTo>
                    <a:pt x="120" y="96"/>
                  </a:lnTo>
                  <a:lnTo>
                    <a:pt x="135" y="91"/>
                  </a:lnTo>
                  <a:lnTo>
                    <a:pt x="150" y="85"/>
                  </a:lnTo>
                  <a:lnTo>
                    <a:pt x="165" y="79"/>
                  </a:lnTo>
                  <a:lnTo>
                    <a:pt x="179" y="74"/>
                  </a:lnTo>
                  <a:lnTo>
                    <a:pt x="193" y="68"/>
                  </a:lnTo>
                  <a:lnTo>
                    <a:pt x="207" y="61"/>
                  </a:lnTo>
                  <a:lnTo>
                    <a:pt x="218" y="54"/>
                  </a:lnTo>
                  <a:lnTo>
                    <a:pt x="229" y="46"/>
                  </a:lnTo>
                  <a:close/>
                </a:path>
              </a:pathLst>
            </a:custGeom>
            <a:solidFill>
              <a:srgbClr val="FF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3" name="Freeform 209"/>
            <p:cNvSpPr>
              <a:spLocks/>
            </p:cNvSpPr>
            <p:nvPr/>
          </p:nvSpPr>
          <p:spPr bwMode="auto">
            <a:xfrm>
              <a:off x="3871" y="3485"/>
              <a:ext cx="441" cy="183"/>
            </a:xfrm>
            <a:custGeom>
              <a:avLst/>
              <a:gdLst/>
              <a:ahLst/>
              <a:cxnLst>
                <a:cxn ang="0">
                  <a:pos x="224" y="44"/>
                </a:cxn>
                <a:cxn ang="0">
                  <a:pos x="243" y="30"/>
                </a:cxn>
                <a:cxn ang="0">
                  <a:pos x="264" y="18"/>
                </a:cxn>
                <a:cxn ang="0">
                  <a:pos x="285" y="9"/>
                </a:cxn>
                <a:cxn ang="0">
                  <a:pos x="305" y="2"/>
                </a:cxn>
                <a:cxn ang="0">
                  <a:pos x="326" y="0"/>
                </a:cxn>
                <a:cxn ang="0">
                  <a:pos x="346" y="1"/>
                </a:cxn>
                <a:cxn ang="0">
                  <a:pos x="365" y="6"/>
                </a:cxn>
                <a:cxn ang="0">
                  <a:pos x="385" y="14"/>
                </a:cxn>
                <a:cxn ang="0">
                  <a:pos x="401" y="25"/>
                </a:cxn>
                <a:cxn ang="0">
                  <a:pos x="415" y="40"/>
                </a:cxn>
                <a:cxn ang="0">
                  <a:pos x="423" y="55"/>
                </a:cxn>
                <a:cxn ang="0">
                  <a:pos x="425" y="72"/>
                </a:cxn>
                <a:cxn ang="0">
                  <a:pos x="422" y="88"/>
                </a:cxn>
                <a:cxn ang="0">
                  <a:pos x="409" y="105"/>
                </a:cxn>
                <a:cxn ang="0">
                  <a:pos x="388" y="121"/>
                </a:cxn>
                <a:cxn ang="0">
                  <a:pos x="357" y="135"/>
                </a:cxn>
                <a:cxn ang="0">
                  <a:pos x="339" y="141"/>
                </a:cxn>
                <a:cxn ang="0">
                  <a:pos x="318" y="146"/>
                </a:cxn>
                <a:cxn ang="0">
                  <a:pos x="297" y="152"/>
                </a:cxn>
                <a:cxn ang="0">
                  <a:pos x="277" y="156"/>
                </a:cxn>
                <a:cxn ang="0">
                  <a:pos x="255" y="160"/>
                </a:cxn>
                <a:cxn ang="0">
                  <a:pos x="234" y="163"/>
                </a:cxn>
                <a:cxn ang="0">
                  <a:pos x="213" y="167"/>
                </a:cxn>
                <a:cxn ang="0">
                  <a:pos x="193" y="169"/>
                </a:cxn>
                <a:cxn ang="0">
                  <a:pos x="174" y="170"/>
                </a:cxn>
                <a:cxn ang="0">
                  <a:pos x="156" y="173"/>
                </a:cxn>
                <a:cxn ang="0">
                  <a:pos x="140" y="174"/>
                </a:cxn>
                <a:cxn ang="0">
                  <a:pos x="125" y="175"/>
                </a:cxn>
                <a:cxn ang="0">
                  <a:pos x="113" y="175"/>
                </a:cxn>
                <a:cxn ang="0">
                  <a:pos x="103" y="176"/>
                </a:cxn>
                <a:cxn ang="0">
                  <a:pos x="96" y="176"/>
                </a:cxn>
                <a:cxn ang="0">
                  <a:pos x="92" y="176"/>
                </a:cxn>
                <a:cxn ang="0">
                  <a:pos x="82" y="176"/>
                </a:cxn>
                <a:cxn ang="0">
                  <a:pos x="64" y="175"/>
                </a:cxn>
                <a:cxn ang="0">
                  <a:pos x="42" y="173"/>
                </a:cxn>
                <a:cxn ang="0">
                  <a:pos x="21" y="168"/>
                </a:cxn>
                <a:cxn ang="0">
                  <a:pos x="5" y="160"/>
                </a:cxn>
                <a:cxn ang="0">
                  <a:pos x="0" y="149"/>
                </a:cxn>
                <a:cxn ang="0">
                  <a:pos x="11" y="133"/>
                </a:cxn>
                <a:cxn ang="0">
                  <a:pos x="39" y="113"/>
                </a:cxn>
                <a:cxn ang="0">
                  <a:pos x="41" y="111"/>
                </a:cxn>
                <a:cxn ang="0">
                  <a:pos x="42" y="111"/>
                </a:cxn>
                <a:cxn ang="0">
                  <a:pos x="42" y="110"/>
                </a:cxn>
                <a:cxn ang="0">
                  <a:pos x="43" y="110"/>
                </a:cxn>
                <a:cxn ang="0">
                  <a:pos x="52" y="108"/>
                </a:cxn>
                <a:cxn ang="0">
                  <a:pos x="68" y="103"/>
                </a:cxn>
                <a:cxn ang="0">
                  <a:pos x="91" y="98"/>
                </a:cxn>
                <a:cxn ang="0">
                  <a:pos x="118" y="91"/>
                </a:cxn>
                <a:cxn ang="0">
                  <a:pos x="147" y="82"/>
                </a:cxn>
                <a:cxn ang="0">
                  <a:pos x="175" y="70"/>
                </a:cxn>
                <a:cxn ang="0">
                  <a:pos x="202" y="57"/>
                </a:cxn>
                <a:cxn ang="0">
                  <a:pos x="224" y="44"/>
                </a:cxn>
              </a:cxnLst>
              <a:rect l="0" t="0" r="r" b="b"/>
              <a:pathLst>
                <a:path w="425" h="176">
                  <a:moveTo>
                    <a:pt x="224" y="44"/>
                  </a:moveTo>
                  <a:lnTo>
                    <a:pt x="243" y="30"/>
                  </a:lnTo>
                  <a:lnTo>
                    <a:pt x="264" y="18"/>
                  </a:lnTo>
                  <a:lnTo>
                    <a:pt x="285" y="9"/>
                  </a:lnTo>
                  <a:lnTo>
                    <a:pt x="305" y="2"/>
                  </a:lnTo>
                  <a:lnTo>
                    <a:pt x="326" y="0"/>
                  </a:lnTo>
                  <a:lnTo>
                    <a:pt x="346" y="1"/>
                  </a:lnTo>
                  <a:lnTo>
                    <a:pt x="365" y="6"/>
                  </a:lnTo>
                  <a:lnTo>
                    <a:pt x="385" y="14"/>
                  </a:lnTo>
                  <a:lnTo>
                    <a:pt x="401" y="25"/>
                  </a:lnTo>
                  <a:lnTo>
                    <a:pt x="415" y="40"/>
                  </a:lnTo>
                  <a:lnTo>
                    <a:pt x="423" y="55"/>
                  </a:lnTo>
                  <a:lnTo>
                    <a:pt x="425" y="72"/>
                  </a:lnTo>
                  <a:lnTo>
                    <a:pt x="422" y="88"/>
                  </a:lnTo>
                  <a:lnTo>
                    <a:pt x="409" y="105"/>
                  </a:lnTo>
                  <a:lnTo>
                    <a:pt x="388" y="121"/>
                  </a:lnTo>
                  <a:lnTo>
                    <a:pt x="357" y="135"/>
                  </a:lnTo>
                  <a:lnTo>
                    <a:pt x="339" y="141"/>
                  </a:lnTo>
                  <a:lnTo>
                    <a:pt x="318" y="146"/>
                  </a:lnTo>
                  <a:lnTo>
                    <a:pt x="297" y="152"/>
                  </a:lnTo>
                  <a:lnTo>
                    <a:pt x="277" y="156"/>
                  </a:lnTo>
                  <a:lnTo>
                    <a:pt x="255" y="160"/>
                  </a:lnTo>
                  <a:lnTo>
                    <a:pt x="234" y="163"/>
                  </a:lnTo>
                  <a:lnTo>
                    <a:pt x="213" y="167"/>
                  </a:lnTo>
                  <a:lnTo>
                    <a:pt x="193" y="169"/>
                  </a:lnTo>
                  <a:lnTo>
                    <a:pt x="174" y="170"/>
                  </a:lnTo>
                  <a:lnTo>
                    <a:pt x="156" y="173"/>
                  </a:lnTo>
                  <a:lnTo>
                    <a:pt x="140" y="174"/>
                  </a:lnTo>
                  <a:lnTo>
                    <a:pt x="125" y="175"/>
                  </a:lnTo>
                  <a:lnTo>
                    <a:pt x="113" y="175"/>
                  </a:lnTo>
                  <a:lnTo>
                    <a:pt x="103" y="176"/>
                  </a:lnTo>
                  <a:lnTo>
                    <a:pt x="96" y="176"/>
                  </a:lnTo>
                  <a:lnTo>
                    <a:pt x="92" y="176"/>
                  </a:lnTo>
                  <a:lnTo>
                    <a:pt x="82" y="176"/>
                  </a:lnTo>
                  <a:lnTo>
                    <a:pt x="64" y="175"/>
                  </a:lnTo>
                  <a:lnTo>
                    <a:pt x="42" y="173"/>
                  </a:lnTo>
                  <a:lnTo>
                    <a:pt x="21" y="168"/>
                  </a:lnTo>
                  <a:lnTo>
                    <a:pt x="5" y="160"/>
                  </a:lnTo>
                  <a:lnTo>
                    <a:pt x="0" y="149"/>
                  </a:lnTo>
                  <a:lnTo>
                    <a:pt x="11" y="133"/>
                  </a:lnTo>
                  <a:lnTo>
                    <a:pt x="39" y="113"/>
                  </a:lnTo>
                  <a:lnTo>
                    <a:pt x="41" y="111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52" y="108"/>
                  </a:lnTo>
                  <a:lnTo>
                    <a:pt x="68" y="103"/>
                  </a:lnTo>
                  <a:lnTo>
                    <a:pt x="91" y="98"/>
                  </a:lnTo>
                  <a:lnTo>
                    <a:pt x="118" y="91"/>
                  </a:lnTo>
                  <a:lnTo>
                    <a:pt x="147" y="82"/>
                  </a:lnTo>
                  <a:lnTo>
                    <a:pt x="175" y="70"/>
                  </a:lnTo>
                  <a:lnTo>
                    <a:pt x="202" y="57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FF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4" name="Freeform 210"/>
            <p:cNvSpPr>
              <a:spLocks/>
            </p:cNvSpPr>
            <p:nvPr/>
          </p:nvSpPr>
          <p:spPr bwMode="auto">
            <a:xfrm>
              <a:off x="3877" y="3491"/>
              <a:ext cx="431" cy="173"/>
            </a:xfrm>
            <a:custGeom>
              <a:avLst/>
              <a:gdLst/>
              <a:ahLst/>
              <a:cxnLst>
                <a:cxn ang="0">
                  <a:pos x="218" y="41"/>
                </a:cxn>
                <a:cxn ang="0">
                  <a:pos x="237" y="28"/>
                </a:cxn>
                <a:cxn ang="0">
                  <a:pos x="257" y="17"/>
                </a:cxn>
                <a:cxn ang="0">
                  <a:pos x="278" y="9"/>
                </a:cxn>
                <a:cxn ang="0">
                  <a:pos x="298" y="2"/>
                </a:cxn>
                <a:cxn ang="0">
                  <a:pos x="318" y="0"/>
                </a:cxn>
                <a:cxn ang="0">
                  <a:pos x="339" y="1"/>
                </a:cxn>
                <a:cxn ang="0">
                  <a:pos x="358" y="4"/>
                </a:cxn>
                <a:cxn ang="0">
                  <a:pos x="377" y="12"/>
                </a:cxn>
                <a:cxn ang="0">
                  <a:pos x="393" y="24"/>
                </a:cxn>
                <a:cxn ang="0">
                  <a:pos x="405" y="36"/>
                </a:cxn>
                <a:cxn ang="0">
                  <a:pos x="412" y="51"/>
                </a:cxn>
                <a:cxn ang="0">
                  <a:pos x="415" y="66"/>
                </a:cxn>
                <a:cxn ang="0">
                  <a:pos x="410" y="82"/>
                </a:cxn>
                <a:cxn ang="0">
                  <a:pos x="397" y="97"/>
                </a:cxn>
                <a:cxn ang="0">
                  <a:pos x="377" y="112"/>
                </a:cxn>
                <a:cxn ang="0">
                  <a:pos x="347" y="126"/>
                </a:cxn>
                <a:cxn ang="0">
                  <a:pos x="328" y="132"/>
                </a:cxn>
                <a:cxn ang="0">
                  <a:pos x="309" y="138"/>
                </a:cxn>
                <a:cxn ang="0">
                  <a:pos x="288" y="142"/>
                </a:cxn>
                <a:cxn ang="0">
                  <a:pos x="268" y="147"/>
                </a:cxn>
                <a:cxn ang="0">
                  <a:pos x="248" y="150"/>
                </a:cxn>
                <a:cxn ang="0">
                  <a:pos x="227" y="154"/>
                </a:cxn>
                <a:cxn ang="0">
                  <a:pos x="206" y="156"/>
                </a:cxn>
                <a:cxn ang="0">
                  <a:pos x="187" y="158"/>
                </a:cxn>
                <a:cxn ang="0">
                  <a:pos x="168" y="161"/>
                </a:cxn>
                <a:cxn ang="0">
                  <a:pos x="151" y="163"/>
                </a:cxn>
                <a:cxn ang="0">
                  <a:pos x="135" y="164"/>
                </a:cxn>
                <a:cxn ang="0">
                  <a:pos x="121" y="165"/>
                </a:cxn>
                <a:cxn ang="0">
                  <a:pos x="109" y="165"/>
                </a:cxn>
                <a:cxn ang="0">
                  <a:pos x="100" y="167"/>
                </a:cxn>
                <a:cxn ang="0">
                  <a:pos x="93" y="167"/>
                </a:cxn>
                <a:cxn ang="0">
                  <a:pos x="90" y="167"/>
                </a:cxn>
                <a:cxn ang="0">
                  <a:pos x="79" y="167"/>
                </a:cxn>
                <a:cxn ang="0">
                  <a:pos x="62" y="165"/>
                </a:cxn>
                <a:cxn ang="0">
                  <a:pos x="40" y="164"/>
                </a:cxn>
                <a:cxn ang="0">
                  <a:pos x="20" y="160"/>
                </a:cxn>
                <a:cxn ang="0">
                  <a:pos x="5" y="153"/>
                </a:cxn>
                <a:cxn ang="0">
                  <a:pos x="0" y="141"/>
                </a:cxn>
                <a:cxn ang="0">
                  <a:pos x="10" y="126"/>
                </a:cxn>
                <a:cxn ang="0">
                  <a:pos x="39" y="107"/>
                </a:cxn>
                <a:cxn ang="0">
                  <a:pos x="39" y="107"/>
                </a:cxn>
                <a:cxn ang="0">
                  <a:pos x="40" y="105"/>
                </a:cxn>
                <a:cxn ang="0">
                  <a:pos x="40" y="105"/>
                </a:cxn>
                <a:cxn ang="0">
                  <a:pos x="41" y="105"/>
                </a:cxn>
                <a:cxn ang="0">
                  <a:pos x="51" y="103"/>
                </a:cxn>
                <a:cxn ang="0">
                  <a:pos x="67" y="99"/>
                </a:cxn>
                <a:cxn ang="0">
                  <a:pos x="90" y="93"/>
                </a:cxn>
                <a:cxn ang="0">
                  <a:pos x="116" y="86"/>
                </a:cxn>
                <a:cxn ang="0">
                  <a:pos x="144" y="77"/>
                </a:cxn>
                <a:cxn ang="0">
                  <a:pos x="172" y="66"/>
                </a:cxn>
                <a:cxn ang="0">
                  <a:pos x="197" y="54"/>
                </a:cxn>
                <a:cxn ang="0">
                  <a:pos x="218" y="41"/>
                </a:cxn>
              </a:cxnLst>
              <a:rect l="0" t="0" r="r" b="b"/>
              <a:pathLst>
                <a:path w="415" h="167">
                  <a:moveTo>
                    <a:pt x="218" y="41"/>
                  </a:moveTo>
                  <a:lnTo>
                    <a:pt x="237" y="28"/>
                  </a:lnTo>
                  <a:lnTo>
                    <a:pt x="257" y="17"/>
                  </a:lnTo>
                  <a:lnTo>
                    <a:pt x="278" y="9"/>
                  </a:lnTo>
                  <a:lnTo>
                    <a:pt x="298" y="2"/>
                  </a:lnTo>
                  <a:lnTo>
                    <a:pt x="318" y="0"/>
                  </a:lnTo>
                  <a:lnTo>
                    <a:pt x="339" y="1"/>
                  </a:lnTo>
                  <a:lnTo>
                    <a:pt x="358" y="4"/>
                  </a:lnTo>
                  <a:lnTo>
                    <a:pt x="377" y="12"/>
                  </a:lnTo>
                  <a:lnTo>
                    <a:pt x="393" y="24"/>
                  </a:lnTo>
                  <a:lnTo>
                    <a:pt x="405" y="36"/>
                  </a:lnTo>
                  <a:lnTo>
                    <a:pt x="412" y="51"/>
                  </a:lnTo>
                  <a:lnTo>
                    <a:pt x="415" y="66"/>
                  </a:lnTo>
                  <a:lnTo>
                    <a:pt x="410" y="82"/>
                  </a:lnTo>
                  <a:lnTo>
                    <a:pt x="397" y="97"/>
                  </a:lnTo>
                  <a:lnTo>
                    <a:pt x="377" y="112"/>
                  </a:lnTo>
                  <a:lnTo>
                    <a:pt x="347" y="126"/>
                  </a:lnTo>
                  <a:lnTo>
                    <a:pt x="328" y="132"/>
                  </a:lnTo>
                  <a:lnTo>
                    <a:pt x="309" y="138"/>
                  </a:lnTo>
                  <a:lnTo>
                    <a:pt x="288" y="142"/>
                  </a:lnTo>
                  <a:lnTo>
                    <a:pt x="268" y="147"/>
                  </a:lnTo>
                  <a:lnTo>
                    <a:pt x="248" y="150"/>
                  </a:lnTo>
                  <a:lnTo>
                    <a:pt x="227" y="154"/>
                  </a:lnTo>
                  <a:lnTo>
                    <a:pt x="206" y="156"/>
                  </a:lnTo>
                  <a:lnTo>
                    <a:pt x="187" y="158"/>
                  </a:lnTo>
                  <a:lnTo>
                    <a:pt x="168" y="161"/>
                  </a:lnTo>
                  <a:lnTo>
                    <a:pt x="151" y="163"/>
                  </a:lnTo>
                  <a:lnTo>
                    <a:pt x="135" y="164"/>
                  </a:lnTo>
                  <a:lnTo>
                    <a:pt x="121" y="165"/>
                  </a:lnTo>
                  <a:lnTo>
                    <a:pt x="109" y="165"/>
                  </a:lnTo>
                  <a:lnTo>
                    <a:pt x="100" y="167"/>
                  </a:lnTo>
                  <a:lnTo>
                    <a:pt x="93" y="167"/>
                  </a:lnTo>
                  <a:lnTo>
                    <a:pt x="90" y="167"/>
                  </a:lnTo>
                  <a:lnTo>
                    <a:pt x="79" y="167"/>
                  </a:lnTo>
                  <a:lnTo>
                    <a:pt x="62" y="165"/>
                  </a:lnTo>
                  <a:lnTo>
                    <a:pt x="40" y="164"/>
                  </a:lnTo>
                  <a:lnTo>
                    <a:pt x="20" y="160"/>
                  </a:lnTo>
                  <a:lnTo>
                    <a:pt x="5" y="153"/>
                  </a:lnTo>
                  <a:lnTo>
                    <a:pt x="0" y="141"/>
                  </a:lnTo>
                  <a:lnTo>
                    <a:pt x="10" y="126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1" y="105"/>
                  </a:lnTo>
                  <a:lnTo>
                    <a:pt x="51" y="103"/>
                  </a:lnTo>
                  <a:lnTo>
                    <a:pt x="67" y="99"/>
                  </a:lnTo>
                  <a:lnTo>
                    <a:pt x="90" y="93"/>
                  </a:lnTo>
                  <a:lnTo>
                    <a:pt x="116" y="86"/>
                  </a:lnTo>
                  <a:lnTo>
                    <a:pt x="144" y="77"/>
                  </a:lnTo>
                  <a:lnTo>
                    <a:pt x="172" y="66"/>
                  </a:lnTo>
                  <a:lnTo>
                    <a:pt x="197" y="54"/>
                  </a:lnTo>
                  <a:lnTo>
                    <a:pt x="218" y="41"/>
                  </a:lnTo>
                  <a:close/>
                </a:path>
              </a:pathLst>
            </a:custGeom>
            <a:solidFill>
              <a:srgbClr val="FFDD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5" name="Freeform 211"/>
            <p:cNvSpPr>
              <a:spLocks/>
            </p:cNvSpPr>
            <p:nvPr/>
          </p:nvSpPr>
          <p:spPr bwMode="auto">
            <a:xfrm>
              <a:off x="3881" y="3498"/>
              <a:ext cx="421" cy="162"/>
            </a:xfrm>
            <a:custGeom>
              <a:avLst/>
              <a:gdLst/>
              <a:ahLst/>
              <a:cxnLst>
                <a:cxn ang="0">
                  <a:pos x="213" y="41"/>
                </a:cxn>
                <a:cxn ang="0">
                  <a:pos x="231" y="28"/>
                </a:cxn>
                <a:cxn ang="0">
                  <a:pos x="251" y="16"/>
                </a:cxn>
                <a:cxn ang="0">
                  <a:pos x="272" y="8"/>
                </a:cxn>
                <a:cxn ang="0">
                  <a:pos x="291" y="3"/>
                </a:cxn>
                <a:cxn ang="0">
                  <a:pos x="312" y="0"/>
                </a:cxn>
                <a:cxn ang="0">
                  <a:pos x="331" y="0"/>
                </a:cxn>
                <a:cxn ang="0">
                  <a:pos x="350" y="4"/>
                </a:cxn>
                <a:cxn ang="0">
                  <a:pos x="368" y="12"/>
                </a:cxn>
                <a:cxn ang="0">
                  <a:pos x="384" y="22"/>
                </a:cxn>
                <a:cxn ang="0">
                  <a:pos x="396" y="35"/>
                </a:cxn>
                <a:cxn ang="0">
                  <a:pos x="403" y="47"/>
                </a:cxn>
                <a:cxn ang="0">
                  <a:pos x="404" y="62"/>
                </a:cxn>
                <a:cxn ang="0">
                  <a:pos x="399" y="76"/>
                </a:cxn>
                <a:cxn ang="0">
                  <a:pos x="386" y="91"/>
                </a:cxn>
                <a:cxn ang="0">
                  <a:pos x="365" y="105"/>
                </a:cxn>
                <a:cxn ang="0">
                  <a:pos x="335" y="118"/>
                </a:cxn>
                <a:cxn ang="0">
                  <a:pos x="318" y="124"/>
                </a:cxn>
                <a:cxn ang="0">
                  <a:pos x="298" y="128"/>
                </a:cxn>
                <a:cxn ang="0">
                  <a:pos x="278" y="134"/>
                </a:cxn>
                <a:cxn ang="0">
                  <a:pos x="259" y="137"/>
                </a:cxn>
                <a:cxn ang="0">
                  <a:pos x="239" y="141"/>
                </a:cxn>
                <a:cxn ang="0">
                  <a:pos x="219" y="144"/>
                </a:cxn>
                <a:cxn ang="0">
                  <a:pos x="200" y="147"/>
                </a:cxn>
                <a:cxn ang="0">
                  <a:pos x="181" y="149"/>
                </a:cxn>
                <a:cxn ang="0">
                  <a:pos x="163" y="151"/>
                </a:cxn>
                <a:cxn ang="0">
                  <a:pos x="146" y="153"/>
                </a:cxn>
                <a:cxn ang="0">
                  <a:pos x="131" y="155"/>
                </a:cxn>
                <a:cxn ang="0">
                  <a:pos x="118" y="156"/>
                </a:cxn>
                <a:cxn ang="0">
                  <a:pos x="107" y="156"/>
                </a:cxn>
                <a:cxn ang="0">
                  <a:pos x="98" y="157"/>
                </a:cxn>
                <a:cxn ang="0">
                  <a:pos x="91" y="157"/>
                </a:cxn>
                <a:cxn ang="0">
                  <a:pos x="87" y="157"/>
                </a:cxn>
                <a:cxn ang="0">
                  <a:pos x="78" y="157"/>
                </a:cxn>
                <a:cxn ang="0">
                  <a:pos x="60" y="157"/>
                </a:cxn>
                <a:cxn ang="0">
                  <a:pos x="39" y="156"/>
                </a:cxn>
                <a:cxn ang="0">
                  <a:pos x="18" y="151"/>
                </a:cxn>
                <a:cxn ang="0">
                  <a:pos x="4" y="145"/>
                </a:cxn>
                <a:cxn ang="0">
                  <a:pos x="0" y="135"/>
                </a:cxn>
                <a:cxn ang="0">
                  <a:pos x="10" y="121"/>
                </a:cxn>
                <a:cxn ang="0">
                  <a:pos x="39" y="102"/>
                </a:cxn>
                <a:cxn ang="0">
                  <a:pos x="39" y="102"/>
                </a:cxn>
                <a:cxn ang="0">
                  <a:pos x="40" y="102"/>
                </a:cxn>
                <a:cxn ang="0">
                  <a:pos x="40" y="102"/>
                </a:cxn>
                <a:cxn ang="0">
                  <a:pos x="41" y="100"/>
                </a:cxn>
                <a:cxn ang="0">
                  <a:pos x="50" y="98"/>
                </a:cxn>
                <a:cxn ang="0">
                  <a:pos x="67" y="95"/>
                </a:cxn>
                <a:cxn ang="0">
                  <a:pos x="88" y="89"/>
                </a:cxn>
                <a:cxn ang="0">
                  <a:pos x="115" y="82"/>
                </a:cxn>
                <a:cxn ang="0">
                  <a:pos x="141" y="74"/>
                </a:cxn>
                <a:cxn ang="0">
                  <a:pos x="168" y="64"/>
                </a:cxn>
                <a:cxn ang="0">
                  <a:pos x="193" y="53"/>
                </a:cxn>
                <a:cxn ang="0">
                  <a:pos x="213" y="41"/>
                </a:cxn>
              </a:cxnLst>
              <a:rect l="0" t="0" r="r" b="b"/>
              <a:pathLst>
                <a:path w="404" h="157">
                  <a:moveTo>
                    <a:pt x="213" y="41"/>
                  </a:moveTo>
                  <a:lnTo>
                    <a:pt x="231" y="28"/>
                  </a:lnTo>
                  <a:lnTo>
                    <a:pt x="251" y="16"/>
                  </a:lnTo>
                  <a:lnTo>
                    <a:pt x="272" y="8"/>
                  </a:lnTo>
                  <a:lnTo>
                    <a:pt x="291" y="3"/>
                  </a:lnTo>
                  <a:lnTo>
                    <a:pt x="312" y="0"/>
                  </a:lnTo>
                  <a:lnTo>
                    <a:pt x="331" y="0"/>
                  </a:lnTo>
                  <a:lnTo>
                    <a:pt x="350" y="4"/>
                  </a:lnTo>
                  <a:lnTo>
                    <a:pt x="368" y="12"/>
                  </a:lnTo>
                  <a:lnTo>
                    <a:pt x="384" y="22"/>
                  </a:lnTo>
                  <a:lnTo>
                    <a:pt x="396" y="35"/>
                  </a:lnTo>
                  <a:lnTo>
                    <a:pt x="403" y="47"/>
                  </a:lnTo>
                  <a:lnTo>
                    <a:pt x="404" y="62"/>
                  </a:lnTo>
                  <a:lnTo>
                    <a:pt x="399" y="76"/>
                  </a:lnTo>
                  <a:lnTo>
                    <a:pt x="386" y="91"/>
                  </a:lnTo>
                  <a:lnTo>
                    <a:pt x="365" y="105"/>
                  </a:lnTo>
                  <a:lnTo>
                    <a:pt x="335" y="118"/>
                  </a:lnTo>
                  <a:lnTo>
                    <a:pt x="318" y="124"/>
                  </a:lnTo>
                  <a:lnTo>
                    <a:pt x="298" y="128"/>
                  </a:lnTo>
                  <a:lnTo>
                    <a:pt x="278" y="134"/>
                  </a:lnTo>
                  <a:lnTo>
                    <a:pt x="259" y="137"/>
                  </a:lnTo>
                  <a:lnTo>
                    <a:pt x="239" y="141"/>
                  </a:lnTo>
                  <a:lnTo>
                    <a:pt x="219" y="144"/>
                  </a:lnTo>
                  <a:lnTo>
                    <a:pt x="200" y="147"/>
                  </a:lnTo>
                  <a:lnTo>
                    <a:pt x="181" y="149"/>
                  </a:lnTo>
                  <a:lnTo>
                    <a:pt x="163" y="151"/>
                  </a:lnTo>
                  <a:lnTo>
                    <a:pt x="146" y="153"/>
                  </a:lnTo>
                  <a:lnTo>
                    <a:pt x="131" y="155"/>
                  </a:lnTo>
                  <a:lnTo>
                    <a:pt x="118" y="156"/>
                  </a:lnTo>
                  <a:lnTo>
                    <a:pt x="107" y="156"/>
                  </a:lnTo>
                  <a:lnTo>
                    <a:pt x="98" y="157"/>
                  </a:lnTo>
                  <a:lnTo>
                    <a:pt x="91" y="157"/>
                  </a:lnTo>
                  <a:lnTo>
                    <a:pt x="87" y="157"/>
                  </a:lnTo>
                  <a:lnTo>
                    <a:pt x="78" y="157"/>
                  </a:lnTo>
                  <a:lnTo>
                    <a:pt x="60" y="157"/>
                  </a:lnTo>
                  <a:lnTo>
                    <a:pt x="39" y="156"/>
                  </a:lnTo>
                  <a:lnTo>
                    <a:pt x="18" y="151"/>
                  </a:lnTo>
                  <a:lnTo>
                    <a:pt x="4" y="145"/>
                  </a:lnTo>
                  <a:lnTo>
                    <a:pt x="0" y="135"/>
                  </a:lnTo>
                  <a:lnTo>
                    <a:pt x="10" y="12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1" y="100"/>
                  </a:lnTo>
                  <a:lnTo>
                    <a:pt x="50" y="98"/>
                  </a:lnTo>
                  <a:lnTo>
                    <a:pt x="67" y="95"/>
                  </a:lnTo>
                  <a:lnTo>
                    <a:pt x="88" y="89"/>
                  </a:lnTo>
                  <a:lnTo>
                    <a:pt x="115" y="82"/>
                  </a:lnTo>
                  <a:lnTo>
                    <a:pt x="141" y="74"/>
                  </a:lnTo>
                  <a:lnTo>
                    <a:pt x="168" y="64"/>
                  </a:lnTo>
                  <a:lnTo>
                    <a:pt x="193" y="5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FF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6" name="Freeform 212"/>
            <p:cNvSpPr>
              <a:spLocks/>
            </p:cNvSpPr>
            <p:nvPr/>
          </p:nvSpPr>
          <p:spPr bwMode="auto">
            <a:xfrm>
              <a:off x="3888" y="3504"/>
              <a:ext cx="412" cy="152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46" y="94"/>
                </a:cxn>
                <a:cxn ang="0">
                  <a:pos x="60" y="91"/>
                </a:cxn>
                <a:cxn ang="0">
                  <a:pos x="81" y="86"/>
                </a:cxn>
                <a:cxn ang="0">
                  <a:pos x="107" y="80"/>
                </a:cxn>
                <a:cxn ang="0">
                  <a:pos x="135" y="71"/>
                </a:cxn>
                <a:cxn ang="0">
                  <a:pos x="164" y="61"/>
                </a:cxn>
                <a:cxn ang="0">
                  <a:pos x="189" y="51"/>
                </a:cxn>
                <a:cxn ang="0">
                  <a:pos x="211" y="38"/>
                </a:cxn>
                <a:cxn ang="0">
                  <a:pos x="230" y="27"/>
                </a:cxn>
                <a:cxn ang="0">
                  <a:pos x="249" y="16"/>
                </a:cxn>
                <a:cxn ang="0">
                  <a:pos x="268" y="8"/>
                </a:cxn>
                <a:cxn ang="0">
                  <a:pos x="287" y="2"/>
                </a:cxn>
                <a:cxn ang="0">
                  <a:pos x="307" y="0"/>
                </a:cxn>
                <a:cxn ang="0">
                  <a:pos x="326" y="0"/>
                </a:cxn>
                <a:cxn ang="0">
                  <a:pos x="345" y="3"/>
                </a:cxn>
                <a:cxn ang="0">
                  <a:pos x="362" y="10"/>
                </a:cxn>
                <a:cxn ang="0">
                  <a:pos x="378" y="21"/>
                </a:cxn>
                <a:cxn ang="0">
                  <a:pos x="390" y="31"/>
                </a:cxn>
                <a:cxn ang="0">
                  <a:pos x="395" y="44"/>
                </a:cxn>
                <a:cxn ang="0">
                  <a:pos x="397" y="58"/>
                </a:cxn>
                <a:cxn ang="0">
                  <a:pos x="391" y="70"/>
                </a:cxn>
                <a:cxn ang="0">
                  <a:pos x="378" y="84"/>
                </a:cxn>
                <a:cxn ang="0">
                  <a:pos x="357" y="97"/>
                </a:cxn>
                <a:cxn ang="0">
                  <a:pos x="327" y="109"/>
                </a:cxn>
                <a:cxn ang="0">
                  <a:pos x="310" y="115"/>
                </a:cxn>
                <a:cxn ang="0">
                  <a:pos x="292" y="120"/>
                </a:cxn>
                <a:cxn ang="0">
                  <a:pos x="272" y="124"/>
                </a:cxn>
                <a:cxn ang="0">
                  <a:pos x="254" y="128"/>
                </a:cxn>
                <a:cxn ang="0">
                  <a:pos x="234" y="131"/>
                </a:cxn>
                <a:cxn ang="0">
                  <a:pos x="215" y="135"/>
                </a:cxn>
                <a:cxn ang="0">
                  <a:pos x="196" y="137"/>
                </a:cxn>
                <a:cxn ang="0">
                  <a:pos x="178" y="139"/>
                </a:cxn>
                <a:cxn ang="0">
                  <a:pos x="160" y="142"/>
                </a:cxn>
                <a:cxn ang="0">
                  <a:pos x="144" y="143"/>
                </a:cxn>
                <a:cxn ang="0">
                  <a:pos x="131" y="144"/>
                </a:cxn>
                <a:cxn ang="0">
                  <a:pos x="118" y="145"/>
                </a:cxn>
                <a:cxn ang="0">
                  <a:pos x="106" y="146"/>
                </a:cxn>
                <a:cxn ang="0">
                  <a:pos x="98" y="146"/>
                </a:cxn>
                <a:cxn ang="0">
                  <a:pos x="91" y="147"/>
                </a:cxn>
                <a:cxn ang="0">
                  <a:pos x="88" y="147"/>
                </a:cxn>
                <a:cxn ang="0">
                  <a:pos x="78" y="147"/>
                </a:cxn>
                <a:cxn ang="0">
                  <a:pos x="60" y="146"/>
                </a:cxn>
                <a:cxn ang="0">
                  <a:pos x="40" y="144"/>
                </a:cxn>
                <a:cxn ang="0">
                  <a:pos x="19" y="141"/>
                </a:cxn>
                <a:cxn ang="0">
                  <a:pos x="5" y="135"/>
                </a:cxn>
                <a:cxn ang="0">
                  <a:pos x="0" y="126"/>
                </a:cxn>
                <a:cxn ang="0">
                  <a:pos x="11" y="113"/>
                </a:cxn>
                <a:cxn ang="0">
                  <a:pos x="41" y="96"/>
                </a:cxn>
              </a:cxnLst>
              <a:rect l="0" t="0" r="r" b="b"/>
              <a:pathLst>
                <a:path w="397" h="147">
                  <a:moveTo>
                    <a:pt x="41" y="96"/>
                  </a:moveTo>
                  <a:lnTo>
                    <a:pt x="46" y="94"/>
                  </a:lnTo>
                  <a:lnTo>
                    <a:pt x="60" y="91"/>
                  </a:lnTo>
                  <a:lnTo>
                    <a:pt x="81" y="86"/>
                  </a:lnTo>
                  <a:lnTo>
                    <a:pt x="107" y="80"/>
                  </a:lnTo>
                  <a:lnTo>
                    <a:pt x="135" y="71"/>
                  </a:lnTo>
                  <a:lnTo>
                    <a:pt x="164" y="61"/>
                  </a:lnTo>
                  <a:lnTo>
                    <a:pt x="189" y="51"/>
                  </a:lnTo>
                  <a:lnTo>
                    <a:pt x="211" y="38"/>
                  </a:lnTo>
                  <a:lnTo>
                    <a:pt x="230" y="27"/>
                  </a:lnTo>
                  <a:lnTo>
                    <a:pt x="249" y="16"/>
                  </a:lnTo>
                  <a:lnTo>
                    <a:pt x="268" y="8"/>
                  </a:lnTo>
                  <a:lnTo>
                    <a:pt x="287" y="2"/>
                  </a:lnTo>
                  <a:lnTo>
                    <a:pt x="307" y="0"/>
                  </a:lnTo>
                  <a:lnTo>
                    <a:pt x="326" y="0"/>
                  </a:lnTo>
                  <a:lnTo>
                    <a:pt x="345" y="3"/>
                  </a:lnTo>
                  <a:lnTo>
                    <a:pt x="362" y="10"/>
                  </a:lnTo>
                  <a:lnTo>
                    <a:pt x="378" y="21"/>
                  </a:lnTo>
                  <a:lnTo>
                    <a:pt x="390" y="31"/>
                  </a:lnTo>
                  <a:lnTo>
                    <a:pt x="395" y="44"/>
                  </a:lnTo>
                  <a:lnTo>
                    <a:pt x="397" y="58"/>
                  </a:lnTo>
                  <a:lnTo>
                    <a:pt x="391" y="70"/>
                  </a:lnTo>
                  <a:lnTo>
                    <a:pt x="378" y="84"/>
                  </a:lnTo>
                  <a:lnTo>
                    <a:pt x="357" y="97"/>
                  </a:lnTo>
                  <a:lnTo>
                    <a:pt x="327" y="109"/>
                  </a:lnTo>
                  <a:lnTo>
                    <a:pt x="310" y="115"/>
                  </a:lnTo>
                  <a:lnTo>
                    <a:pt x="292" y="120"/>
                  </a:lnTo>
                  <a:lnTo>
                    <a:pt x="272" y="124"/>
                  </a:lnTo>
                  <a:lnTo>
                    <a:pt x="254" y="128"/>
                  </a:lnTo>
                  <a:lnTo>
                    <a:pt x="234" y="131"/>
                  </a:lnTo>
                  <a:lnTo>
                    <a:pt x="215" y="135"/>
                  </a:lnTo>
                  <a:lnTo>
                    <a:pt x="196" y="137"/>
                  </a:lnTo>
                  <a:lnTo>
                    <a:pt x="178" y="139"/>
                  </a:lnTo>
                  <a:lnTo>
                    <a:pt x="160" y="142"/>
                  </a:lnTo>
                  <a:lnTo>
                    <a:pt x="144" y="143"/>
                  </a:lnTo>
                  <a:lnTo>
                    <a:pt x="131" y="144"/>
                  </a:lnTo>
                  <a:lnTo>
                    <a:pt x="118" y="145"/>
                  </a:lnTo>
                  <a:lnTo>
                    <a:pt x="106" y="146"/>
                  </a:lnTo>
                  <a:lnTo>
                    <a:pt x="98" y="146"/>
                  </a:lnTo>
                  <a:lnTo>
                    <a:pt x="91" y="147"/>
                  </a:lnTo>
                  <a:lnTo>
                    <a:pt x="88" y="147"/>
                  </a:lnTo>
                  <a:lnTo>
                    <a:pt x="78" y="147"/>
                  </a:lnTo>
                  <a:lnTo>
                    <a:pt x="60" y="146"/>
                  </a:lnTo>
                  <a:lnTo>
                    <a:pt x="40" y="144"/>
                  </a:lnTo>
                  <a:lnTo>
                    <a:pt x="19" y="141"/>
                  </a:lnTo>
                  <a:lnTo>
                    <a:pt x="5" y="135"/>
                  </a:lnTo>
                  <a:lnTo>
                    <a:pt x="0" y="126"/>
                  </a:lnTo>
                  <a:lnTo>
                    <a:pt x="11" y="113"/>
                  </a:lnTo>
                  <a:lnTo>
                    <a:pt x="41" y="96"/>
                  </a:lnTo>
                  <a:close/>
                </a:path>
              </a:pathLst>
            </a:custGeom>
            <a:solidFill>
              <a:srgbClr val="FF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7" name="Freeform 213"/>
            <p:cNvSpPr>
              <a:spLocks/>
            </p:cNvSpPr>
            <p:nvPr/>
          </p:nvSpPr>
          <p:spPr bwMode="auto">
            <a:xfrm>
              <a:off x="4169" y="3433"/>
              <a:ext cx="178" cy="2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3"/>
                </a:cxn>
                <a:cxn ang="0">
                  <a:pos x="39" y="3"/>
                </a:cxn>
                <a:cxn ang="0">
                  <a:pos x="59" y="5"/>
                </a:cxn>
                <a:cxn ang="0">
                  <a:pos x="76" y="11"/>
                </a:cxn>
                <a:cxn ang="0">
                  <a:pos x="93" y="19"/>
                </a:cxn>
                <a:cxn ang="0">
                  <a:pos x="109" y="30"/>
                </a:cxn>
                <a:cxn ang="0">
                  <a:pos x="123" y="43"/>
                </a:cxn>
                <a:cxn ang="0">
                  <a:pos x="136" y="57"/>
                </a:cxn>
                <a:cxn ang="0">
                  <a:pos x="147" y="73"/>
                </a:cxn>
                <a:cxn ang="0">
                  <a:pos x="155" y="90"/>
                </a:cxn>
                <a:cxn ang="0">
                  <a:pos x="161" y="107"/>
                </a:cxn>
                <a:cxn ang="0">
                  <a:pos x="165" y="126"/>
                </a:cxn>
                <a:cxn ang="0">
                  <a:pos x="166" y="145"/>
                </a:cxn>
                <a:cxn ang="0">
                  <a:pos x="164" y="165"/>
                </a:cxn>
                <a:cxn ang="0">
                  <a:pos x="159" y="183"/>
                </a:cxn>
                <a:cxn ang="0">
                  <a:pos x="150" y="202"/>
                </a:cxn>
                <a:cxn ang="0">
                  <a:pos x="150" y="203"/>
                </a:cxn>
                <a:cxn ang="0">
                  <a:pos x="150" y="204"/>
                </a:cxn>
                <a:cxn ang="0">
                  <a:pos x="151" y="204"/>
                </a:cxn>
                <a:cxn ang="0">
                  <a:pos x="152" y="203"/>
                </a:cxn>
                <a:cxn ang="0">
                  <a:pos x="161" y="186"/>
                </a:cxn>
                <a:cxn ang="0">
                  <a:pos x="168" y="167"/>
                </a:cxn>
                <a:cxn ang="0">
                  <a:pos x="172" y="149"/>
                </a:cxn>
                <a:cxn ang="0">
                  <a:pos x="172" y="132"/>
                </a:cxn>
                <a:cxn ang="0">
                  <a:pos x="169" y="113"/>
                </a:cxn>
                <a:cxn ang="0">
                  <a:pos x="165" y="95"/>
                </a:cxn>
                <a:cxn ang="0">
                  <a:pos x="157" y="77"/>
                </a:cxn>
                <a:cxn ang="0">
                  <a:pos x="146" y="60"/>
                </a:cxn>
                <a:cxn ang="0">
                  <a:pos x="132" y="43"/>
                </a:cxn>
                <a:cxn ang="0">
                  <a:pos x="117" y="28"/>
                </a:cxn>
                <a:cxn ang="0">
                  <a:pos x="100" y="16"/>
                </a:cxn>
                <a:cxn ang="0">
                  <a:pos x="82" y="8"/>
                </a:cxn>
                <a:cxn ang="0">
                  <a:pos x="63" y="3"/>
                </a:cxn>
                <a:cxn ang="0">
                  <a:pos x="43" y="0"/>
                </a:cxn>
                <a:cxn ang="0">
                  <a:pos x="22" y="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72" h="204">
                  <a:moveTo>
                    <a:pt x="0" y="6"/>
                  </a:moveTo>
                  <a:lnTo>
                    <a:pt x="20" y="3"/>
                  </a:lnTo>
                  <a:lnTo>
                    <a:pt x="39" y="3"/>
                  </a:lnTo>
                  <a:lnTo>
                    <a:pt x="59" y="5"/>
                  </a:lnTo>
                  <a:lnTo>
                    <a:pt x="76" y="11"/>
                  </a:lnTo>
                  <a:lnTo>
                    <a:pt x="93" y="19"/>
                  </a:lnTo>
                  <a:lnTo>
                    <a:pt x="109" y="30"/>
                  </a:lnTo>
                  <a:lnTo>
                    <a:pt x="123" y="43"/>
                  </a:lnTo>
                  <a:lnTo>
                    <a:pt x="136" y="57"/>
                  </a:lnTo>
                  <a:lnTo>
                    <a:pt x="147" y="73"/>
                  </a:lnTo>
                  <a:lnTo>
                    <a:pt x="155" y="90"/>
                  </a:lnTo>
                  <a:lnTo>
                    <a:pt x="161" y="107"/>
                  </a:lnTo>
                  <a:lnTo>
                    <a:pt x="165" y="126"/>
                  </a:lnTo>
                  <a:lnTo>
                    <a:pt x="166" y="145"/>
                  </a:lnTo>
                  <a:lnTo>
                    <a:pt x="164" y="165"/>
                  </a:lnTo>
                  <a:lnTo>
                    <a:pt x="159" y="183"/>
                  </a:lnTo>
                  <a:lnTo>
                    <a:pt x="150" y="202"/>
                  </a:lnTo>
                  <a:lnTo>
                    <a:pt x="150" y="203"/>
                  </a:lnTo>
                  <a:lnTo>
                    <a:pt x="150" y="204"/>
                  </a:lnTo>
                  <a:lnTo>
                    <a:pt x="151" y="204"/>
                  </a:lnTo>
                  <a:lnTo>
                    <a:pt x="152" y="203"/>
                  </a:lnTo>
                  <a:lnTo>
                    <a:pt x="161" y="186"/>
                  </a:lnTo>
                  <a:lnTo>
                    <a:pt x="168" y="167"/>
                  </a:lnTo>
                  <a:lnTo>
                    <a:pt x="172" y="149"/>
                  </a:lnTo>
                  <a:lnTo>
                    <a:pt x="172" y="132"/>
                  </a:lnTo>
                  <a:lnTo>
                    <a:pt x="169" y="113"/>
                  </a:lnTo>
                  <a:lnTo>
                    <a:pt x="165" y="95"/>
                  </a:lnTo>
                  <a:lnTo>
                    <a:pt x="157" y="77"/>
                  </a:lnTo>
                  <a:lnTo>
                    <a:pt x="146" y="60"/>
                  </a:lnTo>
                  <a:lnTo>
                    <a:pt x="132" y="43"/>
                  </a:lnTo>
                  <a:lnTo>
                    <a:pt x="117" y="28"/>
                  </a:lnTo>
                  <a:lnTo>
                    <a:pt x="100" y="16"/>
                  </a:lnTo>
                  <a:lnTo>
                    <a:pt x="82" y="8"/>
                  </a:lnTo>
                  <a:lnTo>
                    <a:pt x="63" y="3"/>
                  </a:lnTo>
                  <a:lnTo>
                    <a:pt x="43" y="0"/>
                  </a:lnTo>
                  <a:lnTo>
                    <a:pt x="2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8" name="Freeform 214"/>
            <p:cNvSpPr>
              <a:spLocks/>
            </p:cNvSpPr>
            <p:nvPr/>
          </p:nvSpPr>
          <p:spPr bwMode="auto">
            <a:xfrm>
              <a:off x="3827" y="3431"/>
              <a:ext cx="389" cy="179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353" y="9"/>
                </a:cxn>
                <a:cxn ang="0">
                  <a:pos x="334" y="18"/>
                </a:cxn>
                <a:cxn ang="0">
                  <a:pos x="314" y="30"/>
                </a:cxn>
                <a:cxn ang="0">
                  <a:pos x="296" y="41"/>
                </a:cxn>
                <a:cxn ang="0">
                  <a:pos x="277" y="53"/>
                </a:cxn>
                <a:cxn ang="0">
                  <a:pos x="259" y="66"/>
                </a:cxn>
                <a:cxn ang="0">
                  <a:pos x="239" y="77"/>
                </a:cxn>
                <a:cxn ang="0">
                  <a:pos x="221" y="89"/>
                </a:cxn>
                <a:cxn ang="0">
                  <a:pos x="208" y="96"/>
                </a:cxn>
                <a:cxn ang="0">
                  <a:pos x="196" y="102"/>
                </a:cxn>
                <a:cxn ang="0">
                  <a:pos x="183" y="109"/>
                </a:cxn>
                <a:cxn ang="0">
                  <a:pos x="169" y="115"/>
                </a:cxn>
                <a:cxn ang="0">
                  <a:pos x="156" y="121"/>
                </a:cxn>
                <a:cxn ang="0">
                  <a:pos x="143" y="127"/>
                </a:cxn>
                <a:cxn ang="0">
                  <a:pos x="129" y="132"/>
                </a:cxn>
                <a:cxn ang="0">
                  <a:pos x="116" y="137"/>
                </a:cxn>
                <a:cxn ang="0">
                  <a:pos x="102" y="142"/>
                </a:cxn>
                <a:cxn ang="0">
                  <a:pos x="88" y="146"/>
                </a:cxn>
                <a:cxn ang="0">
                  <a:pos x="73" y="151"/>
                </a:cxn>
                <a:cxn ang="0">
                  <a:pos x="60" y="154"/>
                </a:cxn>
                <a:cxn ang="0">
                  <a:pos x="46" y="158"/>
                </a:cxn>
                <a:cxn ang="0">
                  <a:pos x="32" y="161"/>
                </a:cxn>
                <a:cxn ang="0">
                  <a:pos x="17" y="165"/>
                </a:cxn>
                <a:cxn ang="0">
                  <a:pos x="3" y="168"/>
                </a:cxn>
                <a:cxn ang="0">
                  <a:pos x="1" y="169"/>
                </a:cxn>
                <a:cxn ang="0">
                  <a:pos x="0" y="170"/>
                </a:cxn>
                <a:cxn ang="0">
                  <a:pos x="0" y="173"/>
                </a:cxn>
                <a:cxn ang="0">
                  <a:pos x="1" y="173"/>
                </a:cxn>
                <a:cxn ang="0">
                  <a:pos x="14" y="172"/>
                </a:cxn>
                <a:cxn ang="0">
                  <a:pos x="26" y="169"/>
                </a:cxn>
                <a:cxn ang="0">
                  <a:pos x="38" y="168"/>
                </a:cxn>
                <a:cxn ang="0">
                  <a:pos x="50" y="166"/>
                </a:cxn>
                <a:cxn ang="0">
                  <a:pos x="63" y="163"/>
                </a:cxn>
                <a:cxn ang="0">
                  <a:pos x="75" y="161"/>
                </a:cxn>
                <a:cxn ang="0">
                  <a:pos x="87" y="158"/>
                </a:cxn>
                <a:cxn ang="0">
                  <a:pos x="99" y="154"/>
                </a:cxn>
                <a:cxn ang="0">
                  <a:pos x="111" y="151"/>
                </a:cxn>
                <a:cxn ang="0">
                  <a:pos x="123" y="147"/>
                </a:cxn>
                <a:cxn ang="0">
                  <a:pos x="135" y="143"/>
                </a:cxn>
                <a:cxn ang="0">
                  <a:pos x="146" y="138"/>
                </a:cxn>
                <a:cxn ang="0">
                  <a:pos x="158" y="134"/>
                </a:cxn>
                <a:cxn ang="0">
                  <a:pos x="169" y="129"/>
                </a:cxn>
                <a:cxn ang="0">
                  <a:pos x="181" y="123"/>
                </a:cxn>
                <a:cxn ang="0">
                  <a:pos x="192" y="117"/>
                </a:cxn>
                <a:cxn ang="0">
                  <a:pos x="215" y="104"/>
                </a:cxn>
                <a:cxn ang="0">
                  <a:pos x="238" y="89"/>
                </a:cxn>
                <a:cxn ang="0">
                  <a:pos x="260" y="72"/>
                </a:cxn>
                <a:cxn ang="0">
                  <a:pos x="282" y="56"/>
                </a:cxn>
                <a:cxn ang="0">
                  <a:pos x="304" y="40"/>
                </a:cxn>
                <a:cxn ang="0">
                  <a:pos x="327" y="25"/>
                </a:cxn>
                <a:cxn ang="0">
                  <a:pos x="350" y="11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</a:cxnLst>
              <a:rect l="0" t="0" r="r" b="b"/>
              <a:pathLst>
                <a:path w="374" h="173">
                  <a:moveTo>
                    <a:pt x="374" y="0"/>
                  </a:moveTo>
                  <a:lnTo>
                    <a:pt x="353" y="9"/>
                  </a:lnTo>
                  <a:lnTo>
                    <a:pt x="334" y="18"/>
                  </a:lnTo>
                  <a:lnTo>
                    <a:pt x="314" y="30"/>
                  </a:lnTo>
                  <a:lnTo>
                    <a:pt x="296" y="41"/>
                  </a:lnTo>
                  <a:lnTo>
                    <a:pt x="277" y="53"/>
                  </a:lnTo>
                  <a:lnTo>
                    <a:pt x="259" y="66"/>
                  </a:lnTo>
                  <a:lnTo>
                    <a:pt x="239" y="77"/>
                  </a:lnTo>
                  <a:lnTo>
                    <a:pt x="221" y="89"/>
                  </a:lnTo>
                  <a:lnTo>
                    <a:pt x="208" y="96"/>
                  </a:lnTo>
                  <a:lnTo>
                    <a:pt x="196" y="102"/>
                  </a:lnTo>
                  <a:lnTo>
                    <a:pt x="183" y="109"/>
                  </a:lnTo>
                  <a:lnTo>
                    <a:pt x="169" y="115"/>
                  </a:lnTo>
                  <a:lnTo>
                    <a:pt x="156" y="121"/>
                  </a:lnTo>
                  <a:lnTo>
                    <a:pt x="143" y="127"/>
                  </a:lnTo>
                  <a:lnTo>
                    <a:pt x="129" y="132"/>
                  </a:lnTo>
                  <a:lnTo>
                    <a:pt x="116" y="137"/>
                  </a:lnTo>
                  <a:lnTo>
                    <a:pt x="102" y="142"/>
                  </a:lnTo>
                  <a:lnTo>
                    <a:pt x="88" y="146"/>
                  </a:lnTo>
                  <a:lnTo>
                    <a:pt x="73" y="151"/>
                  </a:lnTo>
                  <a:lnTo>
                    <a:pt x="60" y="154"/>
                  </a:lnTo>
                  <a:lnTo>
                    <a:pt x="46" y="158"/>
                  </a:lnTo>
                  <a:lnTo>
                    <a:pt x="32" y="161"/>
                  </a:lnTo>
                  <a:lnTo>
                    <a:pt x="17" y="165"/>
                  </a:lnTo>
                  <a:lnTo>
                    <a:pt x="3" y="168"/>
                  </a:lnTo>
                  <a:lnTo>
                    <a:pt x="1" y="169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4" y="172"/>
                  </a:lnTo>
                  <a:lnTo>
                    <a:pt x="26" y="169"/>
                  </a:lnTo>
                  <a:lnTo>
                    <a:pt x="38" y="168"/>
                  </a:lnTo>
                  <a:lnTo>
                    <a:pt x="50" y="166"/>
                  </a:lnTo>
                  <a:lnTo>
                    <a:pt x="63" y="163"/>
                  </a:lnTo>
                  <a:lnTo>
                    <a:pt x="75" y="161"/>
                  </a:lnTo>
                  <a:lnTo>
                    <a:pt x="87" y="158"/>
                  </a:lnTo>
                  <a:lnTo>
                    <a:pt x="99" y="154"/>
                  </a:lnTo>
                  <a:lnTo>
                    <a:pt x="111" y="151"/>
                  </a:lnTo>
                  <a:lnTo>
                    <a:pt x="123" y="147"/>
                  </a:lnTo>
                  <a:lnTo>
                    <a:pt x="135" y="143"/>
                  </a:lnTo>
                  <a:lnTo>
                    <a:pt x="146" y="138"/>
                  </a:lnTo>
                  <a:lnTo>
                    <a:pt x="158" y="134"/>
                  </a:lnTo>
                  <a:lnTo>
                    <a:pt x="169" y="129"/>
                  </a:lnTo>
                  <a:lnTo>
                    <a:pt x="181" y="123"/>
                  </a:lnTo>
                  <a:lnTo>
                    <a:pt x="192" y="117"/>
                  </a:lnTo>
                  <a:lnTo>
                    <a:pt x="215" y="104"/>
                  </a:lnTo>
                  <a:lnTo>
                    <a:pt x="238" y="89"/>
                  </a:lnTo>
                  <a:lnTo>
                    <a:pt x="260" y="72"/>
                  </a:lnTo>
                  <a:lnTo>
                    <a:pt x="282" y="56"/>
                  </a:lnTo>
                  <a:lnTo>
                    <a:pt x="304" y="40"/>
                  </a:lnTo>
                  <a:lnTo>
                    <a:pt x="327" y="25"/>
                  </a:lnTo>
                  <a:lnTo>
                    <a:pt x="350" y="11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9" name="Freeform 215"/>
            <p:cNvSpPr>
              <a:spLocks/>
            </p:cNvSpPr>
            <p:nvPr/>
          </p:nvSpPr>
          <p:spPr bwMode="auto">
            <a:xfrm>
              <a:off x="3842" y="3604"/>
              <a:ext cx="503" cy="93"/>
            </a:xfrm>
            <a:custGeom>
              <a:avLst/>
              <a:gdLst/>
              <a:ahLst/>
              <a:cxnLst>
                <a:cxn ang="0">
                  <a:pos x="19" y="85"/>
                </a:cxn>
                <a:cxn ang="0">
                  <a:pos x="57" y="89"/>
                </a:cxn>
                <a:cxn ang="0">
                  <a:pos x="96" y="90"/>
                </a:cxn>
                <a:cxn ang="0">
                  <a:pos x="134" y="90"/>
                </a:cxn>
                <a:cxn ang="0">
                  <a:pos x="173" y="89"/>
                </a:cxn>
                <a:cxn ang="0">
                  <a:pos x="211" y="85"/>
                </a:cxn>
                <a:cxn ang="0">
                  <a:pos x="249" y="81"/>
                </a:cxn>
                <a:cxn ang="0">
                  <a:pos x="287" y="74"/>
                </a:cxn>
                <a:cxn ang="0">
                  <a:pos x="327" y="66"/>
                </a:cxn>
                <a:cxn ang="0">
                  <a:pos x="372" y="55"/>
                </a:cxn>
                <a:cxn ang="0">
                  <a:pos x="415" y="41"/>
                </a:cxn>
                <a:cxn ang="0">
                  <a:pos x="457" y="25"/>
                </a:cxn>
                <a:cxn ang="0">
                  <a:pos x="480" y="13"/>
                </a:cxn>
                <a:cxn ang="0">
                  <a:pos x="483" y="2"/>
                </a:cxn>
                <a:cxn ang="0">
                  <a:pos x="473" y="0"/>
                </a:cxn>
                <a:cxn ang="0">
                  <a:pos x="458" y="3"/>
                </a:cxn>
                <a:cxn ang="0">
                  <a:pos x="444" y="9"/>
                </a:cxn>
                <a:cxn ang="0">
                  <a:pos x="430" y="15"/>
                </a:cxn>
                <a:cxn ang="0">
                  <a:pos x="410" y="22"/>
                </a:cxn>
                <a:cxn ang="0">
                  <a:pos x="383" y="32"/>
                </a:cxn>
                <a:cxn ang="0">
                  <a:pos x="358" y="41"/>
                </a:cxn>
                <a:cxn ang="0">
                  <a:pos x="331" y="51"/>
                </a:cxn>
                <a:cxn ang="0">
                  <a:pos x="298" y="60"/>
                </a:cxn>
                <a:cxn ang="0">
                  <a:pos x="259" y="69"/>
                </a:cxn>
                <a:cxn ang="0">
                  <a:pos x="220" y="77"/>
                </a:cxn>
                <a:cxn ang="0">
                  <a:pos x="181" y="83"/>
                </a:cxn>
                <a:cxn ang="0">
                  <a:pos x="140" y="86"/>
                </a:cxn>
                <a:cxn ang="0">
                  <a:pos x="100" y="89"/>
                </a:cxn>
                <a:cxn ang="0">
                  <a:pos x="61" y="87"/>
                </a:cxn>
                <a:cxn ang="0">
                  <a:pos x="20" y="84"/>
                </a:cxn>
                <a:cxn ang="0">
                  <a:pos x="0" y="82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483" h="90">
                  <a:moveTo>
                    <a:pt x="0" y="83"/>
                  </a:moveTo>
                  <a:lnTo>
                    <a:pt x="19" y="85"/>
                  </a:lnTo>
                  <a:lnTo>
                    <a:pt x="39" y="86"/>
                  </a:lnTo>
                  <a:lnTo>
                    <a:pt x="57" y="89"/>
                  </a:lnTo>
                  <a:lnTo>
                    <a:pt x="77" y="90"/>
                  </a:lnTo>
                  <a:lnTo>
                    <a:pt x="96" y="90"/>
                  </a:lnTo>
                  <a:lnTo>
                    <a:pt x="116" y="90"/>
                  </a:lnTo>
                  <a:lnTo>
                    <a:pt x="134" y="90"/>
                  </a:lnTo>
                  <a:lnTo>
                    <a:pt x="154" y="90"/>
                  </a:lnTo>
                  <a:lnTo>
                    <a:pt x="173" y="89"/>
                  </a:lnTo>
                  <a:lnTo>
                    <a:pt x="192" y="87"/>
                  </a:lnTo>
                  <a:lnTo>
                    <a:pt x="211" y="85"/>
                  </a:lnTo>
                  <a:lnTo>
                    <a:pt x="230" y="83"/>
                  </a:lnTo>
                  <a:lnTo>
                    <a:pt x="249" y="81"/>
                  </a:lnTo>
                  <a:lnTo>
                    <a:pt x="268" y="77"/>
                  </a:lnTo>
                  <a:lnTo>
                    <a:pt x="287" y="74"/>
                  </a:lnTo>
                  <a:lnTo>
                    <a:pt x="306" y="70"/>
                  </a:lnTo>
                  <a:lnTo>
                    <a:pt x="327" y="66"/>
                  </a:lnTo>
                  <a:lnTo>
                    <a:pt x="349" y="60"/>
                  </a:lnTo>
                  <a:lnTo>
                    <a:pt x="372" y="55"/>
                  </a:lnTo>
                  <a:lnTo>
                    <a:pt x="394" y="48"/>
                  </a:lnTo>
                  <a:lnTo>
                    <a:pt x="415" y="41"/>
                  </a:lnTo>
                  <a:lnTo>
                    <a:pt x="436" y="33"/>
                  </a:lnTo>
                  <a:lnTo>
                    <a:pt x="457" y="25"/>
                  </a:lnTo>
                  <a:lnTo>
                    <a:pt x="477" y="15"/>
                  </a:lnTo>
                  <a:lnTo>
                    <a:pt x="480" y="13"/>
                  </a:lnTo>
                  <a:lnTo>
                    <a:pt x="482" y="7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3" y="0"/>
                  </a:lnTo>
                  <a:lnTo>
                    <a:pt x="465" y="2"/>
                  </a:lnTo>
                  <a:lnTo>
                    <a:pt x="458" y="3"/>
                  </a:lnTo>
                  <a:lnTo>
                    <a:pt x="451" y="7"/>
                  </a:lnTo>
                  <a:lnTo>
                    <a:pt x="444" y="9"/>
                  </a:lnTo>
                  <a:lnTo>
                    <a:pt x="437" y="13"/>
                  </a:lnTo>
                  <a:lnTo>
                    <a:pt x="430" y="15"/>
                  </a:lnTo>
                  <a:lnTo>
                    <a:pt x="424" y="17"/>
                  </a:lnTo>
                  <a:lnTo>
                    <a:pt x="410" y="22"/>
                  </a:lnTo>
                  <a:lnTo>
                    <a:pt x="397" y="28"/>
                  </a:lnTo>
                  <a:lnTo>
                    <a:pt x="383" y="32"/>
                  </a:lnTo>
                  <a:lnTo>
                    <a:pt x="371" y="37"/>
                  </a:lnTo>
                  <a:lnTo>
                    <a:pt x="358" y="41"/>
                  </a:lnTo>
                  <a:lnTo>
                    <a:pt x="344" y="46"/>
                  </a:lnTo>
                  <a:lnTo>
                    <a:pt x="331" y="51"/>
                  </a:lnTo>
                  <a:lnTo>
                    <a:pt x="318" y="54"/>
                  </a:lnTo>
                  <a:lnTo>
                    <a:pt x="298" y="60"/>
                  </a:lnTo>
                  <a:lnTo>
                    <a:pt x="278" y="64"/>
                  </a:lnTo>
                  <a:lnTo>
                    <a:pt x="259" y="69"/>
                  </a:lnTo>
                  <a:lnTo>
                    <a:pt x="239" y="74"/>
                  </a:lnTo>
                  <a:lnTo>
                    <a:pt x="220" y="77"/>
                  </a:lnTo>
                  <a:lnTo>
                    <a:pt x="200" y="81"/>
                  </a:lnTo>
                  <a:lnTo>
                    <a:pt x="181" y="83"/>
                  </a:lnTo>
                  <a:lnTo>
                    <a:pt x="160" y="85"/>
                  </a:lnTo>
                  <a:lnTo>
                    <a:pt x="140" y="86"/>
                  </a:lnTo>
                  <a:lnTo>
                    <a:pt x="121" y="87"/>
                  </a:lnTo>
                  <a:lnTo>
                    <a:pt x="100" y="89"/>
                  </a:lnTo>
                  <a:lnTo>
                    <a:pt x="80" y="89"/>
                  </a:lnTo>
                  <a:lnTo>
                    <a:pt x="61" y="87"/>
                  </a:lnTo>
                  <a:lnTo>
                    <a:pt x="40" y="86"/>
                  </a:lnTo>
                  <a:lnTo>
                    <a:pt x="20" y="84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16"/>
            <p:cNvGrpSpPr>
              <a:grpSpLocks/>
            </p:cNvGrpSpPr>
            <p:nvPr/>
          </p:nvGrpSpPr>
          <p:grpSpPr bwMode="auto">
            <a:xfrm rot="-2833046">
              <a:off x="3416" y="3454"/>
              <a:ext cx="349" cy="437"/>
              <a:chOff x="3455" y="3254"/>
              <a:chExt cx="349" cy="437"/>
            </a:xfrm>
          </p:grpSpPr>
          <p:sp>
            <p:nvSpPr>
              <p:cNvPr id="47321" name="Freeform 217"/>
              <p:cNvSpPr>
                <a:spLocks/>
              </p:cNvSpPr>
              <p:nvPr/>
            </p:nvSpPr>
            <p:spPr bwMode="auto">
              <a:xfrm>
                <a:off x="3530" y="3271"/>
                <a:ext cx="274" cy="322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2" name="Freeform 218"/>
              <p:cNvSpPr>
                <a:spLocks/>
              </p:cNvSpPr>
              <p:nvPr/>
            </p:nvSpPr>
            <p:spPr bwMode="auto">
              <a:xfrm>
                <a:off x="3532" y="3279"/>
                <a:ext cx="189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3" name="Freeform 219"/>
              <p:cNvSpPr>
                <a:spLocks/>
              </p:cNvSpPr>
              <p:nvPr/>
            </p:nvSpPr>
            <p:spPr bwMode="auto">
              <a:xfrm>
                <a:off x="3455" y="3358"/>
                <a:ext cx="268" cy="60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4" name="Freeform 220"/>
              <p:cNvSpPr>
                <a:spLocks/>
              </p:cNvSpPr>
              <p:nvPr/>
            </p:nvSpPr>
            <p:spPr bwMode="auto">
              <a:xfrm>
                <a:off x="3467" y="3398"/>
                <a:ext cx="233" cy="48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5" name="Freeform 221"/>
              <p:cNvSpPr>
                <a:spLocks/>
              </p:cNvSpPr>
              <p:nvPr/>
            </p:nvSpPr>
            <p:spPr bwMode="auto">
              <a:xfrm>
                <a:off x="3513" y="3485"/>
                <a:ext cx="165" cy="5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6" name="Freeform 222"/>
              <p:cNvSpPr>
                <a:spLocks/>
              </p:cNvSpPr>
              <p:nvPr/>
            </p:nvSpPr>
            <p:spPr bwMode="auto">
              <a:xfrm>
                <a:off x="3515" y="3525"/>
                <a:ext cx="279" cy="162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7" name="Freeform 223"/>
              <p:cNvSpPr>
                <a:spLocks/>
              </p:cNvSpPr>
              <p:nvPr/>
            </p:nvSpPr>
            <p:spPr bwMode="auto">
              <a:xfrm>
                <a:off x="3461" y="3443"/>
                <a:ext cx="215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8" name="Freeform 224"/>
              <p:cNvSpPr>
                <a:spLocks/>
              </p:cNvSpPr>
              <p:nvPr/>
            </p:nvSpPr>
            <p:spPr bwMode="auto">
              <a:xfrm>
                <a:off x="3680" y="3254"/>
                <a:ext cx="64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225"/>
              <p:cNvGrpSpPr>
                <a:grpSpLocks/>
              </p:cNvGrpSpPr>
              <p:nvPr/>
            </p:nvGrpSpPr>
            <p:grpSpPr bwMode="auto">
              <a:xfrm rot="2925846" flipV="1">
                <a:off x="3596" y="3498"/>
                <a:ext cx="258" cy="127"/>
                <a:chOff x="4247" y="2662"/>
                <a:chExt cx="243" cy="118"/>
              </a:xfrm>
            </p:grpSpPr>
            <p:sp>
              <p:nvSpPr>
                <p:cNvPr id="47330" name="Freeform 22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1" name="Freeform 22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2" name="Freeform 22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3" name="Freeform 22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4" name="Freeform 23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5" name="Freeform 23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6" name="Freeform 23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7" name="Freeform 23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8" name="Freeform 23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9" name="Freeform 23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7226" name="Rectangle 12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Unacceptable/Acceptable Attempts</a:t>
            </a:r>
            <a:endParaRPr lang="en-US" sz="3600" dirty="0"/>
          </a:p>
        </p:txBody>
      </p:sp>
      <p:grpSp>
        <p:nvGrpSpPr>
          <p:cNvPr id="166" name="Group 206"/>
          <p:cNvGrpSpPr>
            <a:grpSpLocks/>
          </p:cNvGrpSpPr>
          <p:nvPr/>
        </p:nvGrpSpPr>
        <p:grpSpPr bwMode="auto">
          <a:xfrm rot="-3341949">
            <a:off x="7665475" y="1888870"/>
            <a:ext cx="1007885" cy="934017"/>
            <a:chOff x="4564" y="2196"/>
            <a:chExt cx="341" cy="316"/>
          </a:xfrm>
        </p:grpSpPr>
        <p:sp>
          <p:nvSpPr>
            <p:cNvPr id="167" name="Freeform 196"/>
            <p:cNvSpPr>
              <a:spLocks/>
            </p:cNvSpPr>
            <p:nvPr/>
          </p:nvSpPr>
          <p:spPr bwMode="auto">
            <a:xfrm>
              <a:off x="4568" y="2196"/>
              <a:ext cx="337" cy="137"/>
            </a:xfrm>
            <a:custGeom>
              <a:avLst/>
              <a:gdLst/>
              <a:ahLst/>
              <a:cxnLst>
                <a:cxn ang="0">
                  <a:pos x="633" y="232"/>
                </a:cxn>
                <a:cxn ang="0">
                  <a:pos x="633" y="207"/>
                </a:cxn>
                <a:cxn ang="0">
                  <a:pos x="631" y="175"/>
                </a:cxn>
                <a:cxn ang="0">
                  <a:pos x="623" y="137"/>
                </a:cxn>
                <a:cxn ang="0">
                  <a:pos x="604" y="99"/>
                </a:cxn>
                <a:cxn ang="0">
                  <a:pos x="574" y="68"/>
                </a:cxn>
                <a:cxn ang="0">
                  <a:pos x="547" y="53"/>
                </a:cxn>
                <a:cxn ang="0">
                  <a:pos x="521" y="44"/>
                </a:cxn>
                <a:cxn ang="0">
                  <a:pos x="490" y="40"/>
                </a:cxn>
                <a:cxn ang="0">
                  <a:pos x="456" y="38"/>
                </a:cxn>
                <a:cxn ang="0">
                  <a:pos x="422" y="40"/>
                </a:cxn>
                <a:cxn ang="0">
                  <a:pos x="388" y="44"/>
                </a:cxn>
                <a:cxn ang="0">
                  <a:pos x="353" y="51"/>
                </a:cxn>
                <a:cxn ang="0">
                  <a:pos x="323" y="63"/>
                </a:cxn>
                <a:cxn ang="0">
                  <a:pos x="293" y="74"/>
                </a:cxn>
                <a:cxn ang="0">
                  <a:pos x="264" y="85"/>
                </a:cxn>
                <a:cxn ang="0">
                  <a:pos x="237" y="99"/>
                </a:cxn>
                <a:cxn ang="0">
                  <a:pos x="213" y="112"/>
                </a:cxn>
                <a:cxn ang="0">
                  <a:pos x="190" y="125"/>
                </a:cxn>
                <a:cxn ang="0">
                  <a:pos x="158" y="148"/>
                </a:cxn>
                <a:cxn ang="0">
                  <a:pos x="131" y="167"/>
                </a:cxn>
                <a:cxn ang="0">
                  <a:pos x="116" y="180"/>
                </a:cxn>
                <a:cxn ang="0">
                  <a:pos x="89" y="201"/>
                </a:cxn>
                <a:cxn ang="0">
                  <a:pos x="61" y="232"/>
                </a:cxn>
                <a:cxn ang="0">
                  <a:pos x="42" y="264"/>
                </a:cxn>
                <a:cxn ang="0">
                  <a:pos x="0" y="258"/>
                </a:cxn>
                <a:cxn ang="0">
                  <a:pos x="9" y="236"/>
                </a:cxn>
                <a:cxn ang="0">
                  <a:pos x="25" y="215"/>
                </a:cxn>
                <a:cxn ang="0">
                  <a:pos x="47" y="186"/>
                </a:cxn>
                <a:cxn ang="0">
                  <a:pos x="80" y="156"/>
                </a:cxn>
                <a:cxn ang="0">
                  <a:pos x="102" y="139"/>
                </a:cxn>
                <a:cxn ang="0">
                  <a:pos x="125" y="120"/>
                </a:cxn>
                <a:cxn ang="0">
                  <a:pos x="154" y="101"/>
                </a:cxn>
                <a:cxn ang="0">
                  <a:pos x="184" y="83"/>
                </a:cxn>
                <a:cxn ang="0">
                  <a:pos x="220" y="64"/>
                </a:cxn>
                <a:cxn ang="0">
                  <a:pos x="256" y="45"/>
                </a:cxn>
                <a:cxn ang="0">
                  <a:pos x="291" y="30"/>
                </a:cxn>
                <a:cxn ang="0">
                  <a:pos x="323" y="19"/>
                </a:cxn>
                <a:cxn ang="0">
                  <a:pos x="355" y="11"/>
                </a:cxn>
                <a:cxn ang="0">
                  <a:pos x="384" y="4"/>
                </a:cxn>
                <a:cxn ang="0">
                  <a:pos x="412" y="2"/>
                </a:cxn>
                <a:cxn ang="0">
                  <a:pos x="437" y="0"/>
                </a:cxn>
                <a:cxn ang="0">
                  <a:pos x="462" y="0"/>
                </a:cxn>
                <a:cxn ang="0">
                  <a:pos x="503" y="4"/>
                </a:cxn>
                <a:cxn ang="0">
                  <a:pos x="536" y="9"/>
                </a:cxn>
                <a:cxn ang="0">
                  <a:pos x="560" y="17"/>
                </a:cxn>
                <a:cxn ang="0">
                  <a:pos x="589" y="26"/>
                </a:cxn>
                <a:cxn ang="0">
                  <a:pos x="623" y="57"/>
                </a:cxn>
                <a:cxn ang="0">
                  <a:pos x="642" y="85"/>
                </a:cxn>
                <a:cxn ang="0">
                  <a:pos x="657" y="116"/>
                </a:cxn>
                <a:cxn ang="0">
                  <a:pos x="665" y="144"/>
                </a:cxn>
                <a:cxn ang="0">
                  <a:pos x="669" y="165"/>
                </a:cxn>
                <a:cxn ang="0">
                  <a:pos x="671" y="190"/>
                </a:cxn>
                <a:cxn ang="0">
                  <a:pos x="671" y="215"/>
                </a:cxn>
                <a:cxn ang="0">
                  <a:pos x="669" y="241"/>
                </a:cxn>
                <a:cxn ang="0">
                  <a:pos x="633" y="247"/>
                </a:cxn>
              </a:cxnLst>
              <a:rect l="0" t="0" r="r" b="b"/>
              <a:pathLst>
                <a:path w="673" h="274">
                  <a:moveTo>
                    <a:pt x="633" y="247"/>
                  </a:moveTo>
                  <a:lnTo>
                    <a:pt x="633" y="245"/>
                  </a:lnTo>
                  <a:lnTo>
                    <a:pt x="633" y="238"/>
                  </a:lnTo>
                  <a:lnTo>
                    <a:pt x="633" y="232"/>
                  </a:lnTo>
                  <a:lnTo>
                    <a:pt x="633" y="228"/>
                  </a:lnTo>
                  <a:lnTo>
                    <a:pt x="633" y="222"/>
                  </a:lnTo>
                  <a:lnTo>
                    <a:pt x="635" y="215"/>
                  </a:lnTo>
                  <a:lnTo>
                    <a:pt x="633" y="207"/>
                  </a:lnTo>
                  <a:lnTo>
                    <a:pt x="633" y="199"/>
                  </a:lnTo>
                  <a:lnTo>
                    <a:pt x="633" y="190"/>
                  </a:lnTo>
                  <a:lnTo>
                    <a:pt x="633" y="182"/>
                  </a:lnTo>
                  <a:lnTo>
                    <a:pt x="631" y="175"/>
                  </a:lnTo>
                  <a:lnTo>
                    <a:pt x="629" y="165"/>
                  </a:lnTo>
                  <a:lnTo>
                    <a:pt x="627" y="156"/>
                  </a:lnTo>
                  <a:lnTo>
                    <a:pt x="627" y="146"/>
                  </a:lnTo>
                  <a:lnTo>
                    <a:pt x="623" y="137"/>
                  </a:lnTo>
                  <a:lnTo>
                    <a:pt x="619" y="127"/>
                  </a:lnTo>
                  <a:lnTo>
                    <a:pt x="614" y="118"/>
                  </a:lnTo>
                  <a:lnTo>
                    <a:pt x="610" y="108"/>
                  </a:lnTo>
                  <a:lnTo>
                    <a:pt x="604" y="99"/>
                  </a:lnTo>
                  <a:lnTo>
                    <a:pt x="598" y="91"/>
                  </a:lnTo>
                  <a:lnTo>
                    <a:pt x="589" y="83"/>
                  </a:lnTo>
                  <a:lnTo>
                    <a:pt x="583" y="76"/>
                  </a:lnTo>
                  <a:lnTo>
                    <a:pt x="574" y="68"/>
                  </a:lnTo>
                  <a:lnTo>
                    <a:pt x="564" y="63"/>
                  </a:lnTo>
                  <a:lnTo>
                    <a:pt x="559" y="57"/>
                  </a:lnTo>
                  <a:lnTo>
                    <a:pt x="553" y="55"/>
                  </a:lnTo>
                  <a:lnTo>
                    <a:pt x="547" y="53"/>
                  </a:lnTo>
                  <a:lnTo>
                    <a:pt x="541" y="51"/>
                  </a:lnTo>
                  <a:lnTo>
                    <a:pt x="534" y="47"/>
                  </a:lnTo>
                  <a:lnTo>
                    <a:pt x="528" y="45"/>
                  </a:lnTo>
                  <a:lnTo>
                    <a:pt x="521" y="44"/>
                  </a:lnTo>
                  <a:lnTo>
                    <a:pt x="513" y="42"/>
                  </a:lnTo>
                  <a:lnTo>
                    <a:pt x="505" y="40"/>
                  </a:lnTo>
                  <a:lnTo>
                    <a:pt x="500" y="40"/>
                  </a:lnTo>
                  <a:lnTo>
                    <a:pt x="490" y="40"/>
                  </a:lnTo>
                  <a:lnTo>
                    <a:pt x="483" y="40"/>
                  </a:lnTo>
                  <a:lnTo>
                    <a:pt x="473" y="38"/>
                  </a:lnTo>
                  <a:lnTo>
                    <a:pt x="465" y="38"/>
                  </a:lnTo>
                  <a:lnTo>
                    <a:pt x="456" y="38"/>
                  </a:lnTo>
                  <a:lnTo>
                    <a:pt x="446" y="38"/>
                  </a:lnTo>
                  <a:lnTo>
                    <a:pt x="439" y="38"/>
                  </a:lnTo>
                  <a:lnTo>
                    <a:pt x="431" y="38"/>
                  </a:lnTo>
                  <a:lnTo>
                    <a:pt x="422" y="40"/>
                  </a:lnTo>
                  <a:lnTo>
                    <a:pt x="414" y="42"/>
                  </a:lnTo>
                  <a:lnTo>
                    <a:pt x="405" y="42"/>
                  </a:lnTo>
                  <a:lnTo>
                    <a:pt x="395" y="44"/>
                  </a:lnTo>
                  <a:lnTo>
                    <a:pt x="388" y="44"/>
                  </a:lnTo>
                  <a:lnTo>
                    <a:pt x="378" y="45"/>
                  </a:lnTo>
                  <a:lnTo>
                    <a:pt x="370" y="47"/>
                  </a:lnTo>
                  <a:lnTo>
                    <a:pt x="363" y="49"/>
                  </a:lnTo>
                  <a:lnTo>
                    <a:pt x="353" y="51"/>
                  </a:lnTo>
                  <a:lnTo>
                    <a:pt x="348" y="55"/>
                  </a:lnTo>
                  <a:lnTo>
                    <a:pt x="338" y="57"/>
                  </a:lnTo>
                  <a:lnTo>
                    <a:pt x="331" y="59"/>
                  </a:lnTo>
                  <a:lnTo>
                    <a:pt x="323" y="63"/>
                  </a:lnTo>
                  <a:lnTo>
                    <a:pt x="315" y="64"/>
                  </a:lnTo>
                  <a:lnTo>
                    <a:pt x="306" y="68"/>
                  </a:lnTo>
                  <a:lnTo>
                    <a:pt x="300" y="70"/>
                  </a:lnTo>
                  <a:lnTo>
                    <a:pt x="293" y="74"/>
                  </a:lnTo>
                  <a:lnTo>
                    <a:pt x="285" y="76"/>
                  </a:lnTo>
                  <a:lnTo>
                    <a:pt x="277" y="80"/>
                  </a:lnTo>
                  <a:lnTo>
                    <a:pt x="272" y="83"/>
                  </a:lnTo>
                  <a:lnTo>
                    <a:pt x="264" y="85"/>
                  </a:lnTo>
                  <a:lnTo>
                    <a:pt x="256" y="89"/>
                  </a:lnTo>
                  <a:lnTo>
                    <a:pt x="251" y="93"/>
                  </a:lnTo>
                  <a:lnTo>
                    <a:pt x="243" y="97"/>
                  </a:lnTo>
                  <a:lnTo>
                    <a:pt x="237" y="99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18" y="110"/>
                  </a:lnTo>
                  <a:lnTo>
                    <a:pt x="213" y="112"/>
                  </a:lnTo>
                  <a:lnTo>
                    <a:pt x="207" y="116"/>
                  </a:lnTo>
                  <a:lnTo>
                    <a:pt x="201" y="120"/>
                  </a:lnTo>
                  <a:lnTo>
                    <a:pt x="196" y="123"/>
                  </a:lnTo>
                  <a:lnTo>
                    <a:pt x="190" y="125"/>
                  </a:lnTo>
                  <a:lnTo>
                    <a:pt x="184" y="131"/>
                  </a:lnTo>
                  <a:lnTo>
                    <a:pt x="175" y="137"/>
                  </a:lnTo>
                  <a:lnTo>
                    <a:pt x="165" y="142"/>
                  </a:lnTo>
                  <a:lnTo>
                    <a:pt x="158" y="148"/>
                  </a:lnTo>
                  <a:lnTo>
                    <a:pt x="150" y="154"/>
                  </a:lnTo>
                  <a:lnTo>
                    <a:pt x="142" y="158"/>
                  </a:lnTo>
                  <a:lnTo>
                    <a:pt x="137" y="163"/>
                  </a:lnTo>
                  <a:lnTo>
                    <a:pt x="131" y="167"/>
                  </a:lnTo>
                  <a:lnTo>
                    <a:pt x="127" y="171"/>
                  </a:lnTo>
                  <a:lnTo>
                    <a:pt x="121" y="177"/>
                  </a:lnTo>
                  <a:lnTo>
                    <a:pt x="120" y="179"/>
                  </a:lnTo>
                  <a:lnTo>
                    <a:pt x="116" y="180"/>
                  </a:lnTo>
                  <a:lnTo>
                    <a:pt x="108" y="186"/>
                  </a:lnTo>
                  <a:lnTo>
                    <a:pt x="102" y="190"/>
                  </a:lnTo>
                  <a:lnTo>
                    <a:pt x="95" y="196"/>
                  </a:lnTo>
                  <a:lnTo>
                    <a:pt x="89" y="201"/>
                  </a:lnTo>
                  <a:lnTo>
                    <a:pt x="83" y="209"/>
                  </a:lnTo>
                  <a:lnTo>
                    <a:pt x="74" y="215"/>
                  </a:lnTo>
                  <a:lnTo>
                    <a:pt x="68" y="224"/>
                  </a:lnTo>
                  <a:lnTo>
                    <a:pt x="61" y="232"/>
                  </a:lnTo>
                  <a:lnTo>
                    <a:pt x="55" y="239"/>
                  </a:lnTo>
                  <a:lnTo>
                    <a:pt x="49" y="249"/>
                  </a:lnTo>
                  <a:lnTo>
                    <a:pt x="45" y="257"/>
                  </a:lnTo>
                  <a:lnTo>
                    <a:pt x="42" y="264"/>
                  </a:lnTo>
                  <a:lnTo>
                    <a:pt x="40" y="274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2" y="253"/>
                  </a:lnTo>
                  <a:lnTo>
                    <a:pt x="6" y="247"/>
                  </a:lnTo>
                  <a:lnTo>
                    <a:pt x="7" y="241"/>
                  </a:lnTo>
                  <a:lnTo>
                    <a:pt x="9" y="236"/>
                  </a:lnTo>
                  <a:lnTo>
                    <a:pt x="13" y="232"/>
                  </a:lnTo>
                  <a:lnTo>
                    <a:pt x="17" y="226"/>
                  </a:lnTo>
                  <a:lnTo>
                    <a:pt x="19" y="220"/>
                  </a:lnTo>
                  <a:lnTo>
                    <a:pt x="25" y="215"/>
                  </a:lnTo>
                  <a:lnTo>
                    <a:pt x="30" y="209"/>
                  </a:lnTo>
                  <a:lnTo>
                    <a:pt x="36" y="203"/>
                  </a:lnTo>
                  <a:lnTo>
                    <a:pt x="40" y="194"/>
                  </a:lnTo>
                  <a:lnTo>
                    <a:pt x="47" y="186"/>
                  </a:lnTo>
                  <a:lnTo>
                    <a:pt x="53" y="179"/>
                  </a:lnTo>
                  <a:lnTo>
                    <a:pt x="63" y="171"/>
                  </a:lnTo>
                  <a:lnTo>
                    <a:pt x="70" y="163"/>
                  </a:lnTo>
                  <a:lnTo>
                    <a:pt x="80" y="156"/>
                  </a:lnTo>
                  <a:lnTo>
                    <a:pt x="85" y="150"/>
                  </a:lnTo>
                  <a:lnTo>
                    <a:pt x="89" y="146"/>
                  </a:lnTo>
                  <a:lnTo>
                    <a:pt x="95" y="142"/>
                  </a:lnTo>
                  <a:lnTo>
                    <a:pt x="102" y="139"/>
                  </a:lnTo>
                  <a:lnTo>
                    <a:pt x="106" y="135"/>
                  </a:lnTo>
                  <a:lnTo>
                    <a:pt x="112" y="129"/>
                  </a:lnTo>
                  <a:lnTo>
                    <a:pt x="118" y="123"/>
                  </a:lnTo>
                  <a:lnTo>
                    <a:pt x="125" y="120"/>
                  </a:lnTo>
                  <a:lnTo>
                    <a:pt x="131" y="116"/>
                  </a:lnTo>
                  <a:lnTo>
                    <a:pt x="139" y="110"/>
                  </a:lnTo>
                  <a:lnTo>
                    <a:pt x="144" y="106"/>
                  </a:lnTo>
                  <a:lnTo>
                    <a:pt x="154" y="101"/>
                  </a:lnTo>
                  <a:lnTo>
                    <a:pt x="159" y="97"/>
                  </a:lnTo>
                  <a:lnTo>
                    <a:pt x="167" y="91"/>
                  </a:lnTo>
                  <a:lnTo>
                    <a:pt x="177" y="87"/>
                  </a:lnTo>
                  <a:lnTo>
                    <a:pt x="184" y="83"/>
                  </a:lnTo>
                  <a:lnTo>
                    <a:pt x="192" y="78"/>
                  </a:lnTo>
                  <a:lnTo>
                    <a:pt x="201" y="72"/>
                  </a:lnTo>
                  <a:lnTo>
                    <a:pt x="211" y="68"/>
                  </a:lnTo>
                  <a:lnTo>
                    <a:pt x="220" y="64"/>
                  </a:lnTo>
                  <a:lnTo>
                    <a:pt x="230" y="57"/>
                  </a:lnTo>
                  <a:lnTo>
                    <a:pt x="237" y="53"/>
                  </a:lnTo>
                  <a:lnTo>
                    <a:pt x="247" y="47"/>
                  </a:lnTo>
                  <a:lnTo>
                    <a:pt x="256" y="45"/>
                  </a:lnTo>
                  <a:lnTo>
                    <a:pt x="264" y="40"/>
                  </a:lnTo>
                  <a:lnTo>
                    <a:pt x="274" y="36"/>
                  </a:lnTo>
                  <a:lnTo>
                    <a:pt x="281" y="32"/>
                  </a:lnTo>
                  <a:lnTo>
                    <a:pt x="291" y="30"/>
                  </a:lnTo>
                  <a:lnTo>
                    <a:pt x="298" y="26"/>
                  </a:lnTo>
                  <a:lnTo>
                    <a:pt x="306" y="25"/>
                  </a:lnTo>
                  <a:lnTo>
                    <a:pt x="315" y="21"/>
                  </a:lnTo>
                  <a:lnTo>
                    <a:pt x="323" y="19"/>
                  </a:lnTo>
                  <a:lnTo>
                    <a:pt x="331" y="17"/>
                  </a:lnTo>
                  <a:lnTo>
                    <a:pt x="340" y="15"/>
                  </a:lnTo>
                  <a:lnTo>
                    <a:pt x="346" y="11"/>
                  </a:lnTo>
                  <a:lnTo>
                    <a:pt x="355" y="11"/>
                  </a:lnTo>
                  <a:lnTo>
                    <a:pt x="363" y="7"/>
                  </a:lnTo>
                  <a:lnTo>
                    <a:pt x="369" y="7"/>
                  </a:lnTo>
                  <a:lnTo>
                    <a:pt x="376" y="6"/>
                  </a:lnTo>
                  <a:lnTo>
                    <a:pt x="384" y="4"/>
                  </a:lnTo>
                  <a:lnTo>
                    <a:pt x="389" y="4"/>
                  </a:lnTo>
                  <a:lnTo>
                    <a:pt x="397" y="2"/>
                  </a:lnTo>
                  <a:lnTo>
                    <a:pt x="405" y="2"/>
                  </a:lnTo>
                  <a:lnTo>
                    <a:pt x="412" y="2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3" y="0"/>
                  </a:lnTo>
                  <a:lnTo>
                    <a:pt x="448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71" y="0"/>
                  </a:lnTo>
                  <a:lnTo>
                    <a:pt x="483" y="0"/>
                  </a:lnTo>
                  <a:lnTo>
                    <a:pt x="492" y="2"/>
                  </a:lnTo>
                  <a:lnTo>
                    <a:pt x="503" y="4"/>
                  </a:lnTo>
                  <a:lnTo>
                    <a:pt x="511" y="4"/>
                  </a:lnTo>
                  <a:lnTo>
                    <a:pt x="519" y="6"/>
                  </a:lnTo>
                  <a:lnTo>
                    <a:pt x="528" y="7"/>
                  </a:lnTo>
                  <a:lnTo>
                    <a:pt x="536" y="9"/>
                  </a:lnTo>
                  <a:lnTo>
                    <a:pt x="541" y="11"/>
                  </a:lnTo>
                  <a:lnTo>
                    <a:pt x="549" y="13"/>
                  </a:lnTo>
                  <a:lnTo>
                    <a:pt x="555" y="15"/>
                  </a:lnTo>
                  <a:lnTo>
                    <a:pt x="560" y="17"/>
                  </a:lnTo>
                  <a:lnTo>
                    <a:pt x="568" y="19"/>
                  </a:lnTo>
                  <a:lnTo>
                    <a:pt x="578" y="23"/>
                  </a:lnTo>
                  <a:lnTo>
                    <a:pt x="581" y="23"/>
                  </a:lnTo>
                  <a:lnTo>
                    <a:pt x="589" y="26"/>
                  </a:lnTo>
                  <a:lnTo>
                    <a:pt x="597" y="32"/>
                  </a:lnTo>
                  <a:lnTo>
                    <a:pt x="606" y="40"/>
                  </a:lnTo>
                  <a:lnTo>
                    <a:pt x="614" y="47"/>
                  </a:lnTo>
                  <a:lnTo>
                    <a:pt x="623" y="57"/>
                  </a:lnTo>
                  <a:lnTo>
                    <a:pt x="627" y="64"/>
                  </a:lnTo>
                  <a:lnTo>
                    <a:pt x="633" y="70"/>
                  </a:lnTo>
                  <a:lnTo>
                    <a:pt x="636" y="76"/>
                  </a:lnTo>
                  <a:lnTo>
                    <a:pt x="642" y="85"/>
                  </a:lnTo>
                  <a:lnTo>
                    <a:pt x="646" y="91"/>
                  </a:lnTo>
                  <a:lnTo>
                    <a:pt x="650" y="99"/>
                  </a:lnTo>
                  <a:lnTo>
                    <a:pt x="654" y="108"/>
                  </a:lnTo>
                  <a:lnTo>
                    <a:pt x="657" y="116"/>
                  </a:lnTo>
                  <a:lnTo>
                    <a:pt x="659" y="125"/>
                  </a:lnTo>
                  <a:lnTo>
                    <a:pt x="661" y="135"/>
                  </a:lnTo>
                  <a:lnTo>
                    <a:pt x="663" y="139"/>
                  </a:lnTo>
                  <a:lnTo>
                    <a:pt x="665" y="144"/>
                  </a:lnTo>
                  <a:lnTo>
                    <a:pt x="667" y="150"/>
                  </a:lnTo>
                  <a:lnTo>
                    <a:pt x="669" y="156"/>
                  </a:lnTo>
                  <a:lnTo>
                    <a:pt x="669" y="161"/>
                  </a:lnTo>
                  <a:lnTo>
                    <a:pt x="669" y="165"/>
                  </a:lnTo>
                  <a:lnTo>
                    <a:pt x="669" y="171"/>
                  </a:lnTo>
                  <a:lnTo>
                    <a:pt x="671" y="179"/>
                  </a:lnTo>
                  <a:lnTo>
                    <a:pt x="671" y="184"/>
                  </a:lnTo>
                  <a:lnTo>
                    <a:pt x="671" y="190"/>
                  </a:lnTo>
                  <a:lnTo>
                    <a:pt x="671" y="196"/>
                  </a:lnTo>
                  <a:lnTo>
                    <a:pt x="673" y="203"/>
                  </a:lnTo>
                  <a:lnTo>
                    <a:pt x="671" y="209"/>
                  </a:lnTo>
                  <a:lnTo>
                    <a:pt x="671" y="215"/>
                  </a:lnTo>
                  <a:lnTo>
                    <a:pt x="671" y="222"/>
                  </a:lnTo>
                  <a:lnTo>
                    <a:pt x="671" y="228"/>
                  </a:lnTo>
                  <a:lnTo>
                    <a:pt x="669" y="234"/>
                  </a:lnTo>
                  <a:lnTo>
                    <a:pt x="669" y="241"/>
                  </a:lnTo>
                  <a:lnTo>
                    <a:pt x="667" y="249"/>
                  </a:lnTo>
                  <a:lnTo>
                    <a:pt x="667" y="257"/>
                  </a:lnTo>
                  <a:lnTo>
                    <a:pt x="633" y="247"/>
                  </a:lnTo>
                  <a:lnTo>
                    <a:pt x="633" y="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97"/>
            <p:cNvSpPr>
              <a:spLocks/>
            </p:cNvSpPr>
            <p:nvPr/>
          </p:nvSpPr>
          <p:spPr bwMode="auto">
            <a:xfrm>
              <a:off x="4818" y="2340"/>
              <a:ext cx="66" cy="99"/>
            </a:xfrm>
            <a:custGeom>
              <a:avLst/>
              <a:gdLst/>
              <a:ahLst/>
              <a:cxnLst>
                <a:cxn ang="0">
                  <a:pos x="131" y="7"/>
                </a:cxn>
                <a:cxn ang="0">
                  <a:pos x="129" y="7"/>
                </a:cxn>
                <a:cxn ang="0">
                  <a:pos x="129" y="11"/>
                </a:cxn>
                <a:cxn ang="0">
                  <a:pos x="125" y="17"/>
                </a:cxn>
                <a:cxn ang="0">
                  <a:pos x="123" y="26"/>
                </a:cxn>
                <a:cxn ang="0">
                  <a:pos x="121" y="30"/>
                </a:cxn>
                <a:cxn ang="0">
                  <a:pos x="119" y="34"/>
                </a:cxn>
                <a:cxn ang="0">
                  <a:pos x="117" y="40"/>
                </a:cxn>
                <a:cxn ang="0">
                  <a:pos x="116" y="47"/>
                </a:cxn>
                <a:cxn ang="0">
                  <a:pos x="112" y="53"/>
                </a:cxn>
                <a:cxn ang="0">
                  <a:pos x="110" y="59"/>
                </a:cxn>
                <a:cxn ang="0">
                  <a:pos x="106" y="66"/>
                </a:cxn>
                <a:cxn ang="0">
                  <a:pos x="104" y="74"/>
                </a:cxn>
                <a:cxn ang="0">
                  <a:pos x="100" y="80"/>
                </a:cxn>
                <a:cxn ang="0">
                  <a:pos x="97" y="87"/>
                </a:cxn>
                <a:cxn ang="0">
                  <a:pos x="93" y="95"/>
                </a:cxn>
                <a:cxn ang="0">
                  <a:pos x="89" y="104"/>
                </a:cxn>
                <a:cxn ang="0">
                  <a:pos x="85" y="110"/>
                </a:cxn>
                <a:cxn ang="0">
                  <a:pos x="81" y="120"/>
                </a:cxn>
                <a:cxn ang="0">
                  <a:pos x="76" y="127"/>
                </a:cxn>
                <a:cxn ang="0">
                  <a:pos x="72" y="135"/>
                </a:cxn>
                <a:cxn ang="0">
                  <a:pos x="66" y="142"/>
                </a:cxn>
                <a:cxn ang="0">
                  <a:pos x="60" y="152"/>
                </a:cxn>
                <a:cxn ang="0">
                  <a:pos x="55" y="160"/>
                </a:cxn>
                <a:cxn ang="0">
                  <a:pos x="49" y="167"/>
                </a:cxn>
                <a:cxn ang="0">
                  <a:pos x="41" y="175"/>
                </a:cxn>
                <a:cxn ang="0">
                  <a:pos x="36" y="182"/>
                </a:cxn>
                <a:cxn ang="0">
                  <a:pos x="30" y="190"/>
                </a:cxn>
                <a:cxn ang="0">
                  <a:pos x="24" y="198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2" y="165"/>
                </a:cxn>
                <a:cxn ang="0">
                  <a:pos x="3" y="162"/>
                </a:cxn>
                <a:cxn ang="0">
                  <a:pos x="9" y="156"/>
                </a:cxn>
                <a:cxn ang="0">
                  <a:pos x="13" y="148"/>
                </a:cxn>
                <a:cxn ang="0">
                  <a:pos x="19" y="142"/>
                </a:cxn>
                <a:cxn ang="0">
                  <a:pos x="26" y="133"/>
                </a:cxn>
                <a:cxn ang="0">
                  <a:pos x="34" y="123"/>
                </a:cxn>
                <a:cxn ang="0">
                  <a:pos x="36" y="118"/>
                </a:cxn>
                <a:cxn ang="0">
                  <a:pos x="40" y="110"/>
                </a:cxn>
                <a:cxn ang="0">
                  <a:pos x="43" y="104"/>
                </a:cxn>
                <a:cxn ang="0">
                  <a:pos x="47" y="99"/>
                </a:cxn>
                <a:cxn ang="0">
                  <a:pos x="51" y="91"/>
                </a:cxn>
                <a:cxn ang="0">
                  <a:pos x="55" y="84"/>
                </a:cxn>
                <a:cxn ang="0">
                  <a:pos x="59" y="78"/>
                </a:cxn>
                <a:cxn ang="0">
                  <a:pos x="62" y="70"/>
                </a:cxn>
                <a:cxn ang="0">
                  <a:pos x="64" y="61"/>
                </a:cxn>
                <a:cxn ang="0">
                  <a:pos x="68" y="53"/>
                </a:cxn>
                <a:cxn ang="0">
                  <a:pos x="72" y="46"/>
                </a:cxn>
                <a:cxn ang="0">
                  <a:pos x="76" y="36"/>
                </a:cxn>
                <a:cxn ang="0">
                  <a:pos x="78" y="26"/>
                </a:cxn>
                <a:cxn ang="0">
                  <a:pos x="81" y="17"/>
                </a:cxn>
                <a:cxn ang="0">
                  <a:pos x="83" y="7"/>
                </a:cxn>
                <a:cxn ang="0">
                  <a:pos x="87" y="0"/>
                </a:cxn>
                <a:cxn ang="0">
                  <a:pos x="131" y="7"/>
                </a:cxn>
                <a:cxn ang="0">
                  <a:pos x="131" y="7"/>
                </a:cxn>
              </a:cxnLst>
              <a:rect l="0" t="0" r="r" b="b"/>
              <a:pathLst>
                <a:path w="131" h="198">
                  <a:moveTo>
                    <a:pt x="131" y="7"/>
                  </a:moveTo>
                  <a:lnTo>
                    <a:pt x="129" y="7"/>
                  </a:lnTo>
                  <a:lnTo>
                    <a:pt x="129" y="11"/>
                  </a:lnTo>
                  <a:lnTo>
                    <a:pt x="125" y="17"/>
                  </a:lnTo>
                  <a:lnTo>
                    <a:pt x="123" y="26"/>
                  </a:lnTo>
                  <a:lnTo>
                    <a:pt x="121" y="30"/>
                  </a:lnTo>
                  <a:lnTo>
                    <a:pt x="119" y="34"/>
                  </a:lnTo>
                  <a:lnTo>
                    <a:pt x="117" y="40"/>
                  </a:lnTo>
                  <a:lnTo>
                    <a:pt x="116" y="47"/>
                  </a:lnTo>
                  <a:lnTo>
                    <a:pt x="112" y="53"/>
                  </a:lnTo>
                  <a:lnTo>
                    <a:pt x="110" y="59"/>
                  </a:lnTo>
                  <a:lnTo>
                    <a:pt x="106" y="66"/>
                  </a:lnTo>
                  <a:lnTo>
                    <a:pt x="104" y="74"/>
                  </a:lnTo>
                  <a:lnTo>
                    <a:pt x="100" y="80"/>
                  </a:lnTo>
                  <a:lnTo>
                    <a:pt x="97" y="87"/>
                  </a:lnTo>
                  <a:lnTo>
                    <a:pt x="93" y="95"/>
                  </a:lnTo>
                  <a:lnTo>
                    <a:pt x="89" y="104"/>
                  </a:lnTo>
                  <a:lnTo>
                    <a:pt x="85" y="110"/>
                  </a:lnTo>
                  <a:lnTo>
                    <a:pt x="81" y="120"/>
                  </a:lnTo>
                  <a:lnTo>
                    <a:pt x="76" y="127"/>
                  </a:lnTo>
                  <a:lnTo>
                    <a:pt x="72" y="135"/>
                  </a:lnTo>
                  <a:lnTo>
                    <a:pt x="66" y="142"/>
                  </a:lnTo>
                  <a:lnTo>
                    <a:pt x="60" y="152"/>
                  </a:lnTo>
                  <a:lnTo>
                    <a:pt x="55" y="160"/>
                  </a:lnTo>
                  <a:lnTo>
                    <a:pt x="49" y="167"/>
                  </a:lnTo>
                  <a:lnTo>
                    <a:pt x="41" y="175"/>
                  </a:lnTo>
                  <a:lnTo>
                    <a:pt x="36" y="182"/>
                  </a:lnTo>
                  <a:lnTo>
                    <a:pt x="30" y="190"/>
                  </a:lnTo>
                  <a:lnTo>
                    <a:pt x="24" y="19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3" y="162"/>
                  </a:lnTo>
                  <a:lnTo>
                    <a:pt x="9" y="156"/>
                  </a:lnTo>
                  <a:lnTo>
                    <a:pt x="13" y="148"/>
                  </a:lnTo>
                  <a:lnTo>
                    <a:pt x="19" y="142"/>
                  </a:lnTo>
                  <a:lnTo>
                    <a:pt x="26" y="133"/>
                  </a:lnTo>
                  <a:lnTo>
                    <a:pt x="34" y="123"/>
                  </a:lnTo>
                  <a:lnTo>
                    <a:pt x="36" y="118"/>
                  </a:lnTo>
                  <a:lnTo>
                    <a:pt x="40" y="110"/>
                  </a:lnTo>
                  <a:lnTo>
                    <a:pt x="43" y="104"/>
                  </a:lnTo>
                  <a:lnTo>
                    <a:pt x="47" y="99"/>
                  </a:lnTo>
                  <a:lnTo>
                    <a:pt x="51" y="91"/>
                  </a:lnTo>
                  <a:lnTo>
                    <a:pt x="55" y="84"/>
                  </a:lnTo>
                  <a:lnTo>
                    <a:pt x="59" y="78"/>
                  </a:lnTo>
                  <a:lnTo>
                    <a:pt x="62" y="70"/>
                  </a:lnTo>
                  <a:lnTo>
                    <a:pt x="64" y="61"/>
                  </a:lnTo>
                  <a:lnTo>
                    <a:pt x="68" y="53"/>
                  </a:lnTo>
                  <a:lnTo>
                    <a:pt x="72" y="46"/>
                  </a:lnTo>
                  <a:lnTo>
                    <a:pt x="76" y="36"/>
                  </a:lnTo>
                  <a:lnTo>
                    <a:pt x="78" y="26"/>
                  </a:lnTo>
                  <a:lnTo>
                    <a:pt x="81" y="17"/>
                  </a:lnTo>
                  <a:lnTo>
                    <a:pt x="83" y="7"/>
                  </a:lnTo>
                  <a:lnTo>
                    <a:pt x="87" y="0"/>
                  </a:lnTo>
                  <a:lnTo>
                    <a:pt x="131" y="7"/>
                  </a:lnTo>
                  <a:lnTo>
                    <a:pt x="13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98"/>
            <p:cNvSpPr>
              <a:spLocks/>
            </p:cNvSpPr>
            <p:nvPr/>
          </p:nvSpPr>
          <p:spPr bwMode="auto">
            <a:xfrm>
              <a:off x="4644" y="2444"/>
              <a:ext cx="147" cy="68"/>
            </a:xfrm>
            <a:custGeom>
              <a:avLst/>
              <a:gdLst/>
              <a:ahLst/>
              <a:cxnLst>
                <a:cxn ang="0">
                  <a:pos x="289" y="34"/>
                </a:cxn>
                <a:cxn ang="0">
                  <a:pos x="279" y="42"/>
                </a:cxn>
                <a:cxn ang="0">
                  <a:pos x="270" y="48"/>
                </a:cxn>
                <a:cxn ang="0">
                  <a:pos x="256" y="55"/>
                </a:cxn>
                <a:cxn ang="0">
                  <a:pos x="241" y="67"/>
                </a:cxn>
                <a:cxn ang="0">
                  <a:pos x="222" y="76"/>
                </a:cxn>
                <a:cxn ang="0">
                  <a:pos x="203" y="86"/>
                </a:cxn>
                <a:cxn ang="0">
                  <a:pos x="188" y="95"/>
                </a:cxn>
                <a:cxn ang="0">
                  <a:pos x="175" y="99"/>
                </a:cxn>
                <a:cxn ang="0">
                  <a:pos x="165" y="103"/>
                </a:cxn>
                <a:cxn ang="0">
                  <a:pos x="152" y="107"/>
                </a:cxn>
                <a:cxn ang="0">
                  <a:pos x="141" y="112"/>
                </a:cxn>
                <a:cxn ang="0">
                  <a:pos x="127" y="116"/>
                </a:cxn>
                <a:cxn ang="0">
                  <a:pos x="116" y="120"/>
                </a:cxn>
                <a:cxn ang="0">
                  <a:pos x="104" y="124"/>
                </a:cxn>
                <a:cxn ang="0">
                  <a:pos x="91" y="128"/>
                </a:cxn>
                <a:cxn ang="0">
                  <a:pos x="78" y="129"/>
                </a:cxn>
                <a:cxn ang="0">
                  <a:pos x="66" y="131"/>
                </a:cxn>
                <a:cxn ang="0">
                  <a:pos x="53" y="133"/>
                </a:cxn>
                <a:cxn ang="0">
                  <a:pos x="40" y="135"/>
                </a:cxn>
                <a:cxn ang="0">
                  <a:pos x="28" y="135"/>
                </a:cxn>
                <a:cxn ang="0">
                  <a:pos x="17" y="133"/>
                </a:cxn>
                <a:cxn ang="0">
                  <a:pos x="6" y="131"/>
                </a:cxn>
                <a:cxn ang="0">
                  <a:pos x="6" y="91"/>
                </a:cxn>
                <a:cxn ang="0">
                  <a:pos x="9" y="91"/>
                </a:cxn>
                <a:cxn ang="0">
                  <a:pos x="25" y="91"/>
                </a:cxn>
                <a:cxn ang="0">
                  <a:pos x="34" y="91"/>
                </a:cxn>
                <a:cxn ang="0">
                  <a:pos x="47" y="90"/>
                </a:cxn>
                <a:cxn ang="0">
                  <a:pos x="61" y="88"/>
                </a:cxn>
                <a:cxn ang="0">
                  <a:pos x="80" y="86"/>
                </a:cxn>
                <a:cxn ang="0">
                  <a:pos x="97" y="80"/>
                </a:cxn>
                <a:cxn ang="0">
                  <a:pos x="118" y="74"/>
                </a:cxn>
                <a:cxn ang="0">
                  <a:pos x="139" y="67"/>
                </a:cxn>
                <a:cxn ang="0">
                  <a:pos x="150" y="63"/>
                </a:cxn>
                <a:cxn ang="0">
                  <a:pos x="163" y="59"/>
                </a:cxn>
                <a:cxn ang="0">
                  <a:pos x="175" y="53"/>
                </a:cxn>
                <a:cxn ang="0">
                  <a:pos x="186" y="48"/>
                </a:cxn>
                <a:cxn ang="0">
                  <a:pos x="199" y="40"/>
                </a:cxn>
                <a:cxn ang="0">
                  <a:pos x="213" y="32"/>
                </a:cxn>
                <a:cxn ang="0">
                  <a:pos x="224" y="25"/>
                </a:cxn>
                <a:cxn ang="0">
                  <a:pos x="239" y="17"/>
                </a:cxn>
                <a:cxn ang="0">
                  <a:pos x="253" y="8"/>
                </a:cxn>
                <a:cxn ang="0">
                  <a:pos x="268" y="0"/>
                </a:cxn>
                <a:cxn ang="0">
                  <a:pos x="293" y="34"/>
                </a:cxn>
              </a:cxnLst>
              <a:rect l="0" t="0" r="r" b="b"/>
              <a:pathLst>
                <a:path w="293" h="135">
                  <a:moveTo>
                    <a:pt x="293" y="34"/>
                  </a:moveTo>
                  <a:lnTo>
                    <a:pt x="289" y="34"/>
                  </a:lnTo>
                  <a:lnTo>
                    <a:pt x="285" y="38"/>
                  </a:lnTo>
                  <a:lnTo>
                    <a:pt x="279" y="42"/>
                  </a:lnTo>
                  <a:lnTo>
                    <a:pt x="275" y="44"/>
                  </a:lnTo>
                  <a:lnTo>
                    <a:pt x="270" y="48"/>
                  </a:lnTo>
                  <a:lnTo>
                    <a:pt x="264" y="53"/>
                  </a:lnTo>
                  <a:lnTo>
                    <a:pt x="256" y="55"/>
                  </a:lnTo>
                  <a:lnTo>
                    <a:pt x="249" y="61"/>
                  </a:lnTo>
                  <a:lnTo>
                    <a:pt x="241" y="67"/>
                  </a:lnTo>
                  <a:lnTo>
                    <a:pt x="234" y="71"/>
                  </a:lnTo>
                  <a:lnTo>
                    <a:pt x="222" y="76"/>
                  </a:lnTo>
                  <a:lnTo>
                    <a:pt x="213" y="82"/>
                  </a:lnTo>
                  <a:lnTo>
                    <a:pt x="203" y="86"/>
                  </a:lnTo>
                  <a:lnTo>
                    <a:pt x="194" y="93"/>
                  </a:lnTo>
                  <a:lnTo>
                    <a:pt x="188" y="95"/>
                  </a:lnTo>
                  <a:lnTo>
                    <a:pt x="180" y="97"/>
                  </a:lnTo>
                  <a:lnTo>
                    <a:pt x="175" y="99"/>
                  </a:lnTo>
                  <a:lnTo>
                    <a:pt x="171" y="101"/>
                  </a:lnTo>
                  <a:lnTo>
                    <a:pt x="165" y="103"/>
                  </a:lnTo>
                  <a:lnTo>
                    <a:pt x="160" y="105"/>
                  </a:lnTo>
                  <a:lnTo>
                    <a:pt x="152" y="107"/>
                  </a:lnTo>
                  <a:lnTo>
                    <a:pt x="146" y="110"/>
                  </a:lnTo>
                  <a:lnTo>
                    <a:pt x="141" y="112"/>
                  </a:lnTo>
                  <a:lnTo>
                    <a:pt x="133" y="114"/>
                  </a:lnTo>
                  <a:lnTo>
                    <a:pt x="127" y="116"/>
                  </a:lnTo>
                  <a:lnTo>
                    <a:pt x="122" y="118"/>
                  </a:lnTo>
                  <a:lnTo>
                    <a:pt x="116" y="120"/>
                  </a:lnTo>
                  <a:lnTo>
                    <a:pt x="110" y="122"/>
                  </a:lnTo>
                  <a:lnTo>
                    <a:pt x="104" y="124"/>
                  </a:lnTo>
                  <a:lnTo>
                    <a:pt x="99" y="126"/>
                  </a:lnTo>
                  <a:lnTo>
                    <a:pt x="91" y="128"/>
                  </a:lnTo>
                  <a:lnTo>
                    <a:pt x="85" y="128"/>
                  </a:lnTo>
                  <a:lnTo>
                    <a:pt x="78" y="129"/>
                  </a:lnTo>
                  <a:lnTo>
                    <a:pt x="72" y="131"/>
                  </a:lnTo>
                  <a:lnTo>
                    <a:pt x="66" y="131"/>
                  </a:lnTo>
                  <a:lnTo>
                    <a:pt x="59" y="131"/>
                  </a:lnTo>
                  <a:lnTo>
                    <a:pt x="53" y="133"/>
                  </a:lnTo>
                  <a:lnTo>
                    <a:pt x="47" y="135"/>
                  </a:lnTo>
                  <a:lnTo>
                    <a:pt x="40" y="135"/>
                  </a:lnTo>
                  <a:lnTo>
                    <a:pt x="34" y="135"/>
                  </a:lnTo>
                  <a:lnTo>
                    <a:pt x="28" y="135"/>
                  </a:lnTo>
                  <a:lnTo>
                    <a:pt x="23" y="135"/>
                  </a:lnTo>
                  <a:lnTo>
                    <a:pt x="17" y="133"/>
                  </a:lnTo>
                  <a:lnTo>
                    <a:pt x="11" y="133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9" y="91"/>
                  </a:lnTo>
                  <a:lnTo>
                    <a:pt x="15" y="91"/>
                  </a:lnTo>
                  <a:lnTo>
                    <a:pt x="25" y="91"/>
                  </a:lnTo>
                  <a:lnTo>
                    <a:pt x="28" y="91"/>
                  </a:lnTo>
                  <a:lnTo>
                    <a:pt x="34" y="91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3" y="88"/>
                  </a:lnTo>
                  <a:lnTo>
                    <a:pt x="61" y="88"/>
                  </a:lnTo>
                  <a:lnTo>
                    <a:pt x="70" y="86"/>
                  </a:lnTo>
                  <a:lnTo>
                    <a:pt x="80" y="86"/>
                  </a:lnTo>
                  <a:lnTo>
                    <a:pt x="87" y="82"/>
                  </a:lnTo>
                  <a:lnTo>
                    <a:pt x="97" y="80"/>
                  </a:lnTo>
                  <a:lnTo>
                    <a:pt x="106" y="78"/>
                  </a:lnTo>
                  <a:lnTo>
                    <a:pt x="118" y="74"/>
                  </a:lnTo>
                  <a:lnTo>
                    <a:pt x="127" y="71"/>
                  </a:lnTo>
                  <a:lnTo>
                    <a:pt x="139" y="67"/>
                  </a:lnTo>
                  <a:lnTo>
                    <a:pt x="144" y="65"/>
                  </a:lnTo>
                  <a:lnTo>
                    <a:pt x="150" y="63"/>
                  </a:lnTo>
                  <a:lnTo>
                    <a:pt x="156" y="61"/>
                  </a:lnTo>
                  <a:lnTo>
                    <a:pt x="163" y="59"/>
                  </a:lnTo>
                  <a:lnTo>
                    <a:pt x="169" y="55"/>
                  </a:lnTo>
                  <a:lnTo>
                    <a:pt x="175" y="53"/>
                  </a:lnTo>
                  <a:lnTo>
                    <a:pt x="180" y="50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9" y="40"/>
                  </a:lnTo>
                  <a:lnTo>
                    <a:pt x="205" y="36"/>
                  </a:lnTo>
                  <a:lnTo>
                    <a:pt x="213" y="32"/>
                  </a:lnTo>
                  <a:lnTo>
                    <a:pt x="218" y="29"/>
                  </a:lnTo>
                  <a:lnTo>
                    <a:pt x="224" y="25"/>
                  </a:lnTo>
                  <a:lnTo>
                    <a:pt x="232" y="21"/>
                  </a:lnTo>
                  <a:lnTo>
                    <a:pt x="239" y="17"/>
                  </a:lnTo>
                  <a:lnTo>
                    <a:pt x="245" y="12"/>
                  </a:lnTo>
                  <a:lnTo>
                    <a:pt x="253" y="8"/>
                  </a:lnTo>
                  <a:lnTo>
                    <a:pt x="260" y="4"/>
                  </a:lnTo>
                  <a:lnTo>
                    <a:pt x="268" y="0"/>
                  </a:lnTo>
                  <a:lnTo>
                    <a:pt x="293" y="34"/>
                  </a:lnTo>
                  <a:lnTo>
                    <a:pt x="29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99"/>
            <p:cNvSpPr>
              <a:spLocks/>
            </p:cNvSpPr>
            <p:nvPr/>
          </p:nvSpPr>
          <p:spPr bwMode="auto">
            <a:xfrm>
              <a:off x="4564" y="2262"/>
              <a:ext cx="272" cy="224"/>
            </a:xfrm>
            <a:custGeom>
              <a:avLst/>
              <a:gdLst/>
              <a:ahLst/>
              <a:cxnLst>
                <a:cxn ang="0">
                  <a:pos x="44" y="230"/>
                </a:cxn>
                <a:cxn ang="0">
                  <a:pos x="44" y="261"/>
                </a:cxn>
                <a:cxn ang="0">
                  <a:pos x="52" y="300"/>
                </a:cxn>
                <a:cxn ang="0">
                  <a:pos x="71" y="340"/>
                </a:cxn>
                <a:cxn ang="0">
                  <a:pos x="101" y="377"/>
                </a:cxn>
                <a:cxn ang="0">
                  <a:pos x="133" y="396"/>
                </a:cxn>
                <a:cxn ang="0">
                  <a:pos x="169" y="405"/>
                </a:cxn>
                <a:cxn ang="0">
                  <a:pos x="198" y="403"/>
                </a:cxn>
                <a:cxn ang="0">
                  <a:pos x="228" y="399"/>
                </a:cxn>
                <a:cxn ang="0">
                  <a:pos x="257" y="390"/>
                </a:cxn>
                <a:cxn ang="0">
                  <a:pos x="285" y="377"/>
                </a:cxn>
                <a:cxn ang="0">
                  <a:pos x="314" y="363"/>
                </a:cxn>
                <a:cxn ang="0">
                  <a:pos x="358" y="337"/>
                </a:cxn>
                <a:cxn ang="0">
                  <a:pos x="396" y="308"/>
                </a:cxn>
                <a:cxn ang="0">
                  <a:pos x="418" y="291"/>
                </a:cxn>
                <a:cxn ang="0">
                  <a:pos x="434" y="272"/>
                </a:cxn>
                <a:cxn ang="0">
                  <a:pos x="456" y="238"/>
                </a:cxn>
                <a:cxn ang="0">
                  <a:pos x="481" y="194"/>
                </a:cxn>
                <a:cxn ang="0">
                  <a:pos x="500" y="146"/>
                </a:cxn>
                <a:cxn ang="0">
                  <a:pos x="502" y="99"/>
                </a:cxn>
                <a:cxn ang="0">
                  <a:pos x="483" y="59"/>
                </a:cxn>
                <a:cxn ang="0">
                  <a:pos x="458" y="49"/>
                </a:cxn>
                <a:cxn ang="0">
                  <a:pos x="428" y="46"/>
                </a:cxn>
                <a:cxn ang="0">
                  <a:pos x="386" y="44"/>
                </a:cxn>
                <a:cxn ang="0">
                  <a:pos x="348" y="49"/>
                </a:cxn>
                <a:cxn ang="0">
                  <a:pos x="320" y="57"/>
                </a:cxn>
                <a:cxn ang="0">
                  <a:pos x="289" y="68"/>
                </a:cxn>
                <a:cxn ang="0">
                  <a:pos x="255" y="42"/>
                </a:cxn>
                <a:cxn ang="0">
                  <a:pos x="278" y="30"/>
                </a:cxn>
                <a:cxn ang="0">
                  <a:pos x="322" y="15"/>
                </a:cxn>
                <a:cxn ang="0">
                  <a:pos x="358" y="6"/>
                </a:cxn>
                <a:cxn ang="0">
                  <a:pos x="386" y="2"/>
                </a:cxn>
                <a:cxn ang="0">
                  <a:pos x="415" y="0"/>
                </a:cxn>
                <a:cxn ang="0">
                  <a:pos x="443" y="0"/>
                </a:cxn>
                <a:cxn ang="0">
                  <a:pos x="485" y="11"/>
                </a:cxn>
                <a:cxn ang="0">
                  <a:pos x="529" y="49"/>
                </a:cxn>
                <a:cxn ang="0">
                  <a:pos x="540" y="74"/>
                </a:cxn>
                <a:cxn ang="0">
                  <a:pos x="546" y="99"/>
                </a:cxn>
                <a:cxn ang="0">
                  <a:pos x="544" y="135"/>
                </a:cxn>
                <a:cxn ang="0">
                  <a:pos x="532" y="177"/>
                </a:cxn>
                <a:cxn ang="0">
                  <a:pos x="515" y="221"/>
                </a:cxn>
                <a:cxn ang="0">
                  <a:pos x="489" y="262"/>
                </a:cxn>
                <a:cxn ang="0">
                  <a:pos x="451" y="310"/>
                </a:cxn>
                <a:cxn ang="0">
                  <a:pos x="413" y="346"/>
                </a:cxn>
                <a:cxn ang="0">
                  <a:pos x="377" y="373"/>
                </a:cxn>
                <a:cxn ang="0">
                  <a:pos x="337" y="397"/>
                </a:cxn>
                <a:cxn ang="0">
                  <a:pos x="318" y="407"/>
                </a:cxn>
                <a:cxn ang="0">
                  <a:pos x="289" y="420"/>
                </a:cxn>
                <a:cxn ang="0">
                  <a:pos x="249" y="436"/>
                </a:cxn>
                <a:cxn ang="0">
                  <a:pos x="200" y="445"/>
                </a:cxn>
                <a:cxn ang="0">
                  <a:pos x="149" y="447"/>
                </a:cxn>
                <a:cxn ang="0">
                  <a:pos x="99" y="430"/>
                </a:cxn>
                <a:cxn ang="0">
                  <a:pos x="57" y="392"/>
                </a:cxn>
                <a:cxn ang="0">
                  <a:pos x="29" y="346"/>
                </a:cxn>
                <a:cxn ang="0">
                  <a:pos x="12" y="302"/>
                </a:cxn>
                <a:cxn ang="0">
                  <a:pos x="2" y="264"/>
                </a:cxn>
                <a:cxn ang="0">
                  <a:pos x="0" y="232"/>
                </a:cxn>
                <a:cxn ang="0">
                  <a:pos x="6" y="198"/>
                </a:cxn>
                <a:cxn ang="0">
                  <a:pos x="33" y="194"/>
                </a:cxn>
              </a:cxnLst>
              <a:rect l="0" t="0" r="r" b="b"/>
              <a:pathLst>
                <a:path w="546" h="449">
                  <a:moveTo>
                    <a:pt x="46" y="207"/>
                  </a:moveTo>
                  <a:lnTo>
                    <a:pt x="46" y="207"/>
                  </a:lnTo>
                  <a:lnTo>
                    <a:pt x="46" y="213"/>
                  </a:lnTo>
                  <a:lnTo>
                    <a:pt x="44" y="219"/>
                  </a:lnTo>
                  <a:lnTo>
                    <a:pt x="44" y="230"/>
                  </a:lnTo>
                  <a:lnTo>
                    <a:pt x="44" y="234"/>
                  </a:lnTo>
                  <a:lnTo>
                    <a:pt x="44" y="240"/>
                  </a:lnTo>
                  <a:lnTo>
                    <a:pt x="44" y="247"/>
                  </a:lnTo>
                  <a:lnTo>
                    <a:pt x="44" y="255"/>
                  </a:lnTo>
                  <a:lnTo>
                    <a:pt x="44" y="261"/>
                  </a:lnTo>
                  <a:lnTo>
                    <a:pt x="46" y="268"/>
                  </a:lnTo>
                  <a:lnTo>
                    <a:pt x="46" y="276"/>
                  </a:lnTo>
                  <a:lnTo>
                    <a:pt x="50" y="285"/>
                  </a:lnTo>
                  <a:lnTo>
                    <a:pt x="50" y="291"/>
                  </a:lnTo>
                  <a:lnTo>
                    <a:pt x="52" y="300"/>
                  </a:lnTo>
                  <a:lnTo>
                    <a:pt x="55" y="308"/>
                  </a:lnTo>
                  <a:lnTo>
                    <a:pt x="57" y="318"/>
                  </a:lnTo>
                  <a:lnTo>
                    <a:pt x="61" y="325"/>
                  </a:lnTo>
                  <a:lnTo>
                    <a:pt x="65" y="333"/>
                  </a:lnTo>
                  <a:lnTo>
                    <a:pt x="71" y="340"/>
                  </a:lnTo>
                  <a:lnTo>
                    <a:pt x="76" y="348"/>
                  </a:lnTo>
                  <a:lnTo>
                    <a:pt x="80" y="356"/>
                  </a:lnTo>
                  <a:lnTo>
                    <a:pt x="88" y="361"/>
                  </a:lnTo>
                  <a:lnTo>
                    <a:pt x="93" y="369"/>
                  </a:lnTo>
                  <a:lnTo>
                    <a:pt x="101" y="377"/>
                  </a:lnTo>
                  <a:lnTo>
                    <a:pt x="109" y="380"/>
                  </a:lnTo>
                  <a:lnTo>
                    <a:pt x="118" y="388"/>
                  </a:lnTo>
                  <a:lnTo>
                    <a:pt x="122" y="390"/>
                  </a:lnTo>
                  <a:lnTo>
                    <a:pt x="126" y="392"/>
                  </a:lnTo>
                  <a:lnTo>
                    <a:pt x="133" y="396"/>
                  </a:lnTo>
                  <a:lnTo>
                    <a:pt x="139" y="397"/>
                  </a:lnTo>
                  <a:lnTo>
                    <a:pt x="149" y="399"/>
                  </a:lnTo>
                  <a:lnTo>
                    <a:pt x="160" y="403"/>
                  </a:lnTo>
                  <a:lnTo>
                    <a:pt x="164" y="403"/>
                  </a:lnTo>
                  <a:lnTo>
                    <a:pt x="169" y="405"/>
                  </a:lnTo>
                  <a:lnTo>
                    <a:pt x="175" y="405"/>
                  </a:lnTo>
                  <a:lnTo>
                    <a:pt x="183" y="405"/>
                  </a:lnTo>
                  <a:lnTo>
                    <a:pt x="187" y="405"/>
                  </a:lnTo>
                  <a:lnTo>
                    <a:pt x="192" y="405"/>
                  </a:lnTo>
                  <a:lnTo>
                    <a:pt x="198" y="403"/>
                  </a:lnTo>
                  <a:lnTo>
                    <a:pt x="206" y="403"/>
                  </a:lnTo>
                  <a:lnTo>
                    <a:pt x="211" y="403"/>
                  </a:lnTo>
                  <a:lnTo>
                    <a:pt x="217" y="401"/>
                  </a:lnTo>
                  <a:lnTo>
                    <a:pt x="223" y="401"/>
                  </a:lnTo>
                  <a:lnTo>
                    <a:pt x="228" y="399"/>
                  </a:lnTo>
                  <a:lnTo>
                    <a:pt x="234" y="397"/>
                  </a:lnTo>
                  <a:lnTo>
                    <a:pt x="240" y="396"/>
                  </a:lnTo>
                  <a:lnTo>
                    <a:pt x="246" y="394"/>
                  </a:lnTo>
                  <a:lnTo>
                    <a:pt x="251" y="392"/>
                  </a:lnTo>
                  <a:lnTo>
                    <a:pt x="257" y="390"/>
                  </a:lnTo>
                  <a:lnTo>
                    <a:pt x="263" y="388"/>
                  </a:lnTo>
                  <a:lnTo>
                    <a:pt x="268" y="386"/>
                  </a:lnTo>
                  <a:lnTo>
                    <a:pt x="274" y="382"/>
                  </a:lnTo>
                  <a:lnTo>
                    <a:pt x="280" y="380"/>
                  </a:lnTo>
                  <a:lnTo>
                    <a:pt x="285" y="377"/>
                  </a:lnTo>
                  <a:lnTo>
                    <a:pt x="291" y="375"/>
                  </a:lnTo>
                  <a:lnTo>
                    <a:pt x="297" y="373"/>
                  </a:lnTo>
                  <a:lnTo>
                    <a:pt x="303" y="369"/>
                  </a:lnTo>
                  <a:lnTo>
                    <a:pt x="308" y="367"/>
                  </a:lnTo>
                  <a:lnTo>
                    <a:pt x="314" y="363"/>
                  </a:lnTo>
                  <a:lnTo>
                    <a:pt x="320" y="361"/>
                  </a:lnTo>
                  <a:lnTo>
                    <a:pt x="329" y="354"/>
                  </a:lnTo>
                  <a:lnTo>
                    <a:pt x="339" y="348"/>
                  </a:lnTo>
                  <a:lnTo>
                    <a:pt x="348" y="342"/>
                  </a:lnTo>
                  <a:lnTo>
                    <a:pt x="358" y="337"/>
                  </a:lnTo>
                  <a:lnTo>
                    <a:pt x="367" y="331"/>
                  </a:lnTo>
                  <a:lnTo>
                    <a:pt x="375" y="325"/>
                  </a:lnTo>
                  <a:lnTo>
                    <a:pt x="382" y="320"/>
                  </a:lnTo>
                  <a:lnTo>
                    <a:pt x="390" y="314"/>
                  </a:lnTo>
                  <a:lnTo>
                    <a:pt x="396" y="308"/>
                  </a:lnTo>
                  <a:lnTo>
                    <a:pt x="401" y="304"/>
                  </a:lnTo>
                  <a:lnTo>
                    <a:pt x="405" y="300"/>
                  </a:lnTo>
                  <a:lnTo>
                    <a:pt x="411" y="299"/>
                  </a:lnTo>
                  <a:lnTo>
                    <a:pt x="417" y="293"/>
                  </a:lnTo>
                  <a:lnTo>
                    <a:pt x="418" y="291"/>
                  </a:lnTo>
                  <a:lnTo>
                    <a:pt x="420" y="289"/>
                  </a:lnTo>
                  <a:lnTo>
                    <a:pt x="424" y="285"/>
                  </a:lnTo>
                  <a:lnTo>
                    <a:pt x="426" y="280"/>
                  </a:lnTo>
                  <a:lnTo>
                    <a:pt x="430" y="276"/>
                  </a:lnTo>
                  <a:lnTo>
                    <a:pt x="434" y="272"/>
                  </a:lnTo>
                  <a:lnTo>
                    <a:pt x="437" y="266"/>
                  </a:lnTo>
                  <a:lnTo>
                    <a:pt x="443" y="259"/>
                  </a:lnTo>
                  <a:lnTo>
                    <a:pt x="447" y="253"/>
                  </a:lnTo>
                  <a:lnTo>
                    <a:pt x="451" y="245"/>
                  </a:lnTo>
                  <a:lnTo>
                    <a:pt x="456" y="238"/>
                  </a:lnTo>
                  <a:lnTo>
                    <a:pt x="462" y="230"/>
                  </a:lnTo>
                  <a:lnTo>
                    <a:pt x="468" y="221"/>
                  </a:lnTo>
                  <a:lnTo>
                    <a:pt x="472" y="213"/>
                  </a:lnTo>
                  <a:lnTo>
                    <a:pt x="477" y="205"/>
                  </a:lnTo>
                  <a:lnTo>
                    <a:pt x="481" y="194"/>
                  </a:lnTo>
                  <a:lnTo>
                    <a:pt x="485" y="184"/>
                  </a:lnTo>
                  <a:lnTo>
                    <a:pt x="491" y="175"/>
                  </a:lnTo>
                  <a:lnTo>
                    <a:pt x="494" y="165"/>
                  </a:lnTo>
                  <a:lnTo>
                    <a:pt x="496" y="156"/>
                  </a:lnTo>
                  <a:lnTo>
                    <a:pt x="500" y="146"/>
                  </a:lnTo>
                  <a:lnTo>
                    <a:pt x="502" y="137"/>
                  </a:lnTo>
                  <a:lnTo>
                    <a:pt x="504" y="127"/>
                  </a:lnTo>
                  <a:lnTo>
                    <a:pt x="504" y="118"/>
                  </a:lnTo>
                  <a:lnTo>
                    <a:pt x="504" y="108"/>
                  </a:lnTo>
                  <a:lnTo>
                    <a:pt x="502" y="99"/>
                  </a:lnTo>
                  <a:lnTo>
                    <a:pt x="500" y="91"/>
                  </a:lnTo>
                  <a:lnTo>
                    <a:pt x="496" y="82"/>
                  </a:lnTo>
                  <a:lnTo>
                    <a:pt x="493" y="72"/>
                  </a:lnTo>
                  <a:lnTo>
                    <a:pt x="489" y="65"/>
                  </a:lnTo>
                  <a:lnTo>
                    <a:pt x="483" y="59"/>
                  </a:lnTo>
                  <a:lnTo>
                    <a:pt x="481" y="57"/>
                  </a:lnTo>
                  <a:lnTo>
                    <a:pt x="479" y="57"/>
                  </a:lnTo>
                  <a:lnTo>
                    <a:pt x="474" y="55"/>
                  </a:lnTo>
                  <a:lnTo>
                    <a:pt x="468" y="53"/>
                  </a:lnTo>
                  <a:lnTo>
                    <a:pt x="458" y="49"/>
                  </a:lnTo>
                  <a:lnTo>
                    <a:pt x="451" y="48"/>
                  </a:lnTo>
                  <a:lnTo>
                    <a:pt x="445" y="46"/>
                  </a:lnTo>
                  <a:lnTo>
                    <a:pt x="439" y="46"/>
                  </a:lnTo>
                  <a:lnTo>
                    <a:pt x="434" y="46"/>
                  </a:lnTo>
                  <a:lnTo>
                    <a:pt x="428" y="46"/>
                  </a:lnTo>
                  <a:lnTo>
                    <a:pt x="420" y="44"/>
                  </a:lnTo>
                  <a:lnTo>
                    <a:pt x="411" y="44"/>
                  </a:lnTo>
                  <a:lnTo>
                    <a:pt x="403" y="44"/>
                  </a:lnTo>
                  <a:lnTo>
                    <a:pt x="396" y="44"/>
                  </a:lnTo>
                  <a:lnTo>
                    <a:pt x="386" y="44"/>
                  </a:lnTo>
                  <a:lnTo>
                    <a:pt x="379" y="46"/>
                  </a:lnTo>
                  <a:lnTo>
                    <a:pt x="369" y="46"/>
                  </a:lnTo>
                  <a:lnTo>
                    <a:pt x="360" y="49"/>
                  </a:lnTo>
                  <a:lnTo>
                    <a:pt x="354" y="49"/>
                  </a:lnTo>
                  <a:lnTo>
                    <a:pt x="348" y="49"/>
                  </a:lnTo>
                  <a:lnTo>
                    <a:pt x="342" y="51"/>
                  </a:lnTo>
                  <a:lnTo>
                    <a:pt x="337" y="53"/>
                  </a:lnTo>
                  <a:lnTo>
                    <a:pt x="331" y="53"/>
                  </a:lnTo>
                  <a:lnTo>
                    <a:pt x="325" y="55"/>
                  </a:lnTo>
                  <a:lnTo>
                    <a:pt x="320" y="57"/>
                  </a:lnTo>
                  <a:lnTo>
                    <a:pt x="314" y="59"/>
                  </a:lnTo>
                  <a:lnTo>
                    <a:pt x="308" y="61"/>
                  </a:lnTo>
                  <a:lnTo>
                    <a:pt x="303" y="63"/>
                  </a:lnTo>
                  <a:lnTo>
                    <a:pt x="295" y="65"/>
                  </a:lnTo>
                  <a:lnTo>
                    <a:pt x="289" y="68"/>
                  </a:lnTo>
                  <a:lnTo>
                    <a:pt x="284" y="70"/>
                  </a:lnTo>
                  <a:lnTo>
                    <a:pt x="278" y="72"/>
                  </a:lnTo>
                  <a:lnTo>
                    <a:pt x="270" y="76"/>
                  </a:lnTo>
                  <a:lnTo>
                    <a:pt x="265" y="80"/>
                  </a:lnTo>
                  <a:lnTo>
                    <a:pt x="255" y="42"/>
                  </a:lnTo>
                  <a:lnTo>
                    <a:pt x="257" y="40"/>
                  </a:lnTo>
                  <a:lnTo>
                    <a:pt x="263" y="36"/>
                  </a:lnTo>
                  <a:lnTo>
                    <a:pt x="266" y="34"/>
                  </a:lnTo>
                  <a:lnTo>
                    <a:pt x="272" y="32"/>
                  </a:lnTo>
                  <a:lnTo>
                    <a:pt x="278" y="30"/>
                  </a:lnTo>
                  <a:lnTo>
                    <a:pt x="287" y="29"/>
                  </a:lnTo>
                  <a:lnTo>
                    <a:pt x="293" y="25"/>
                  </a:lnTo>
                  <a:lnTo>
                    <a:pt x="303" y="21"/>
                  </a:lnTo>
                  <a:lnTo>
                    <a:pt x="312" y="19"/>
                  </a:lnTo>
                  <a:lnTo>
                    <a:pt x="322" y="15"/>
                  </a:lnTo>
                  <a:lnTo>
                    <a:pt x="331" y="11"/>
                  </a:lnTo>
                  <a:lnTo>
                    <a:pt x="341" y="10"/>
                  </a:lnTo>
                  <a:lnTo>
                    <a:pt x="346" y="8"/>
                  </a:lnTo>
                  <a:lnTo>
                    <a:pt x="352" y="8"/>
                  </a:lnTo>
                  <a:lnTo>
                    <a:pt x="358" y="6"/>
                  </a:lnTo>
                  <a:lnTo>
                    <a:pt x="363" y="6"/>
                  </a:lnTo>
                  <a:lnTo>
                    <a:pt x="369" y="4"/>
                  </a:lnTo>
                  <a:lnTo>
                    <a:pt x="375" y="2"/>
                  </a:lnTo>
                  <a:lnTo>
                    <a:pt x="380" y="2"/>
                  </a:lnTo>
                  <a:lnTo>
                    <a:pt x="386" y="2"/>
                  </a:lnTo>
                  <a:lnTo>
                    <a:pt x="392" y="0"/>
                  </a:lnTo>
                  <a:lnTo>
                    <a:pt x="398" y="0"/>
                  </a:lnTo>
                  <a:lnTo>
                    <a:pt x="403" y="0"/>
                  </a:lnTo>
                  <a:lnTo>
                    <a:pt x="409" y="0"/>
                  </a:lnTo>
                  <a:lnTo>
                    <a:pt x="415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43" y="0"/>
                  </a:lnTo>
                  <a:lnTo>
                    <a:pt x="449" y="2"/>
                  </a:lnTo>
                  <a:lnTo>
                    <a:pt x="455" y="4"/>
                  </a:lnTo>
                  <a:lnTo>
                    <a:pt x="466" y="6"/>
                  </a:lnTo>
                  <a:lnTo>
                    <a:pt x="475" y="10"/>
                  </a:lnTo>
                  <a:lnTo>
                    <a:pt x="485" y="11"/>
                  </a:lnTo>
                  <a:lnTo>
                    <a:pt x="496" y="19"/>
                  </a:lnTo>
                  <a:lnTo>
                    <a:pt x="504" y="25"/>
                  </a:lnTo>
                  <a:lnTo>
                    <a:pt x="513" y="30"/>
                  </a:lnTo>
                  <a:lnTo>
                    <a:pt x="521" y="40"/>
                  </a:lnTo>
                  <a:lnTo>
                    <a:pt x="529" y="49"/>
                  </a:lnTo>
                  <a:lnTo>
                    <a:pt x="531" y="51"/>
                  </a:lnTo>
                  <a:lnTo>
                    <a:pt x="532" y="55"/>
                  </a:lnTo>
                  <a:lnTo>
                    <a:pt x="536" y="61"/>
                  </a:lnTo>
                  <a:lnTo>
                    <a:pt x="538" y="67"/>
                  </a:lnTo>
                  <a:lnTo>
                    <a:pt x="540" y="74"/>
                  </a:lnTo>
                  <a:lnTo>
                    <a:pt x="542" y="78"/>
                  </a:lnTo>
                  <a:lnTo>
                    <a:pt x="542" y="82"/>
                  </a:lnTo>
                  <a:lnTo>
                    <a:pt x="544" y="89"/>
                  </a:lnTo>
                  <a:lnTo>
                    <a:pt x="546" y="95"/>
                  </a:lnTo>
                  <a:lnTo>
                    <a:pt x="546" y="99"/>
                  </a:lnTo>
                  <a:lnTo>
                    <a:pt x="546" y="105"/>
                  </a:lnTo>
                  <a:lnTo>
                    <a:pt x="546" y="112"/>
                  </a:lnTo>
                  <a:lnTo>
                    <a:pt x="546" y="120"/>
                  </a:lnTo>
                  <a:lnTo>
                    <a:pt x="544" y="126"/>
                  </a:lnTo>
                  <a:lnTo>
                    <a:pt x="544" y="135"/>
                  </a:lnTo>
                  <a:lnTo>
                    <a:pt x="542" y="143"/>
                  </a:lnTo>
                  <a:lnTo>
                    <a:pt x="542" y="150"/>
                  </a:lnTo>
                  <a:lnTo>
                    <a:pt x="538" y="160"/>
                  </a:lnTo>
                  <a:lnTo>
                    <a:pt x="536" y="169"/>
                  </a:lnTo>
                  <a:lnTo>
                    <a:pt x="532" y="177"/>
                  </a:lnTo>
                  <a:lnTo>
                    <a:pt x="529" y="188"/>
                  </a:lnTo>
                  <a:lnTo>
                    <a:pt x="525" y="198"/>
                  </a:lnTo>
                  <a:lnTo>
                    <a:pt x="521" y="209"/>
                  </a:lnTo>
                  <a:lnTo>
                    <a:pt x="517" y="215"/>
                  </a:lnTo>
                  <a:lnTo>
                    <a:pt x="515" y="221"/>
                  </a:lnTo>
                  <a:lnTo>
                    <a:pt x="512" y="226"/>
                  </a:lnTo>
                  <a:lnTo>
                    <a:pt x="510" y="232"/>
                  </a:lnTo>
                  <a:lnTo>
                    <a:pt x="502" y="242"/>
                  </a:lnTo>
                  <a:lnTo>
                    <a:pt x="494" y="253"/>
                  </a:lnTo>
                  <a:lnTo>
                    <a:pt x="489" y="262"/>
                  </a:lnTo>
                  <a:lnTo>
                    <a:pt x="481" y="274"/>
                  </a:lnTo>
                  <a:lnTo>
                    <a:pt x="474" y="283"/>
                  </a:lnTo>
                  <a:lnTo>
                    <a:pt x="466" y="291"/>
                  </a:lnTo>
                  <a:lnTo>
                    <a:pt x="458" y="300"/>
                  </a:lnTo>
                  <a:lnTo>
                    <a:pt x="451" y="310"/>
                  </a:lnTo>
                  <a:lnTo>
                    <a:pt x="443" y="318"/>
                  </a:lnTo>
                  <a:lnTo>
                    <a:pt x="436" y="325"/>
                  </a:lnTo>
                  <a:lnTo>
                    <a:pt x="428" y="331"/>
                  </a:lnTo>
                  <a:lnTo>
                    <a:pt x="420" y="339"/>
                  </a:lnTo>
                  <a:lnTo>
                    <a:pt x="413" y="346"/>
                  </a:lnTo>
                  <a:lnTo>
                    <a:pt x="405" y="352"/>
                  </a:lnTo>
                  <a:lnTo>
                    <a:pt x="398" y="358"/>
                  </a:lnTo>
                  <a:lnTo>
                    <a:pt x="392" y="363"/>
                  </a:lnTo>
                  <a:lnTo>
                    <a:pt x="384" y="367"/>
                  </a:lnTo>
                  <a:lnTo>
                    <a:pt x="377" y="373"/>
                  </a:lnTo>
                  <a:lnTo>
                    <a:pt x="371" y="377"/>
                  </a:lnTo>
                  <a:lnTo>
                    <a:pt x="365" y="380"/>
                  </a:lnTo>
                  <a:lnTo>
                    <a:pt x="354" y="388"/>
                  </a:lnTo>
                  <a:lnTo>
                    <a:pt x="344" y="394"/>
                  </a:lnTo>
                  <a:lnTo>
                    <a:pt x="337" y="397"/>
                  </a:lnTo>
                  <a:lnTo>
                    <a:pt x="331" y="401"/>
                  </a:lnTo>
                  <a:lnTo>
                    <a:pt x="327" y="403"/>
                  </a:lnTo>
                  <a:lnTo>
                    <a:pt x="327" y="405"/>
                  </a:lnTo>
                  <a:lnTo>
                    <a:pt x="323" y="405"/>
                  </a:lnTo>
                  <a:lnTo>
                    <a:pt x="318" y="407"/>
                  </a:lnTo>
                  <a:lnTo>
                    <a:pt x="314" y="409"/>
                  </a:lnTo>
                  <a:lnTo>
                    <a:pt x="310" y="413"/>
                  </a:lnTo>
                  <a:lnTo>
                    <a:pt x="304" y="415"/>
                  </a:lnTo>
                  <a:lnTo>
                    <a:pt x="297" y="418"/>
                  </a:lnTo>
                  <a:lnTo>
                    <a:pt x="289" y="420"/>
                  </a:lnTo>
                  <a:lnTo>
                    <a:pt x="284" y="424"/>
                  </a:lnTo>
                  <a:lnTo>
                    <a:pt x="276" y="426"/>
                  </a:lnTo>
                  <a:lnTo>
                    <a:pt x="266" y="430"/>
                  </a:lnTo>
                  <a:lnTo>
                    <a:pt x="259" y="434"/>
                  </a:lnTo>
                  <a:lnTo>
                    <a:pt x="249" y="436"/>
                  </a:lnTo>
                  <a:lnTo>
                    <a:pt x="240" y="439"/>
                  </a:lnTo>
                  <a:lnTo>
                    <a:pt x="232" y="441"/>
                  </a:lnTo>
                  <a:lnTo>
                    <a:pt x="221" y="443"/>
                  </a:lnTo>
                  <a:lnTo>
                    <a:pt x="211" y="445"/>
                  </a:lnTo>
                  <a:lnTo>
                    <a:pt x="200" y="445"/>
                  </a:lnTo>
                  <a:lnTo>
                    <a:pt x="190" y="447"/>
                  </a:lnTo>
                  <a:lnTo>
                    <a:pt x="179" y="447"/>
                  </a:lnTo>
                  <a:lnTo>
                    <a:pt x="169" y="449"/>
                  </a:lnTo>
                  <a:lnTo>
                    <a:pt x="158" y="447"/>
                  </a:lnTo>
                  <a:lnTo>
                    <a:pt x="149" y="447"/>
                  </a:lnTo>
                  <a:lnTo>
                    <a:pt x="137" y="445"/>
                  </a:lnTo>
                  <a:lnTo>
                    <a:pt x="128" y="443"/>
                  </a:lnTo>
                  <a:lnTo>
                    <a:pt x="118" y="439"/>
                  </a:lnTo>
                  <a:lnTo>
                    <a:pt x="109" y="436"/>
                  </a:lnTo>
                  <a:lnTo>
                    <a:pt x="99" y="430"/>
                  </a:lnTo>
                  <a:lnTo>
                    <a:pt x="90" y="424"/>
                  </a:lnTo>
                  <a:lnTo>
                    <a:pt x="80" y="416"/>
                  </a:lnTo>
                  <a:lnTo>
                    <a:pt x="74" y="409"/>
                  </a:lnTo>
                  <a:lnTo>
                    <a:pt x="65" y="399"/>
                  </a:lnTo>
                  <a:lnTo>
                    <a:pt x="57" y="392"/>
                  </a:lnTo>
                  <a:lnTo>
                    <a:pt x="52" y="382"/>
                  </a:lnTo>
                  <a:lnTo>
                    <a:pt x="46" y="373"/>
                  </a:lnTo>
                  <a:lnTo>
                    <a:pt x="40" y="365"/>
                  </a:lnTo>
                  <a:lnTo>
                    <a:pt x="33" y="356"/>
                  </a:lnTo>
                  <a:lnTo>
                    <a:pt x="29" y="346"/>
                  </a:lnTo>
                  <a:lnTo>
                    <a:pt x="25" y="337"/>
                  </a:lnTo>
                  <a:lnTo>
                    <a:pt x="21" y="329"/>
                  </a:lnTo>
                  <a:lnTo>
                    <a:pt x="17" y="320"/>
                  </a:lnTo>
                  <a:lnTo>
                    <a:pt x="16" y="310"/>
                  </a:lnTo>
                  <a:lnTo>
                    <a:pt x="12" y="302"/>
                  </a:lnTo>
                  <a:lnTo>
                    <a:pt x="8" y="293"/>
                  </a:lnTo>
                  <a:lnTo>
                    <a:pt x="6" y="287"/>
                  </a:lnTo>
                  <a:lnTo>
                    <a:pt x="4" y="280"/>
                  </a:lnTo>
                  <a:lnTo>
                    <a:pt x="4" y="272"/>
                  </a:lnTo>
                  <a:lnTo>
                    <a:pt x="2" y="264"/>
                  </a:lnTo>
                  <a:lnTo>
                    <a:pt x="0" y="257"/>
                  </a:lnTo>
                  <a:lnTo>
                    <a:pt x="0" y="249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0" y="211"/>
                  </a:lnTo>
                  <a:lnTo>
                    <a:pt x="4" y="204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6" y="190"/>
                  </a:lnTo>
                  <a:lnTo>
                    <a:pt x="21" y="190"/>
                  </a:lnTo>
                  <a:lnTo>
                    <a:pt x="27" y="192"/>
                  </a:lnTo>
                  <a:lnTo>
                    <a:pt x="33" y="194"/>
                  </a:lnTo>
                  <a:lnTo>
                    <a:pt x="42" y="202"/>
                  </a:lnTo>
                  <a:lnTo>
                    <a:pt x="46" y="207"/>
                  </a:lnTo>
                  <a:lnTo>
                    <a:pt x="46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200"/>
            <p:cNvSpPr>
              <a:spLocks/>
            </p:cNvSpPr>
            <p:nvPr/>
          </p:nvSpPr>
          <p:spPr bwMode="auto">
            <a:xfrm>
              <a:off x="4825" y="2238"/>
              <a:ext cx="44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5" y="0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38" y="10"/>
                </a:cxn>
                <a:cxn ang="0">
                  <a:pos x="44" y="14"/>
                </a:cxn>
                <a:cxn ang="0">
                  <a:pos x="49" y="20"/>
                </a:cxn>
                <a:cxn ang="0">
                  <a:pos x="55" y="25"/>
                </a:cxn>
                <a:cxn ang="0">
                  <a:pos x="61" y="31"/>
                </a:cxn>
                <a:cxn ang="0">
                  <a:pos x="66" y="39"/>
                </a:cxn>
                <a:cxn ang="0">
                  <a:pos x="72" y="48"/>
                </a:cxn>
                <a:cxn ang="0">
                  <a:pos x="76" y="56"/>
                </a:cxn>
                <a:cxn ang="0">
                  <a:pos x="82" y="67"/>
                </a:cxn>
                <a:cxn ang="0">
                  <a:pos x="82" y="71"/>
                </a:cxn>
                <a:cxn ang="0">
                  <a:pos x="84" y="77"/>
                </a:cxn>
                <a:cxn ang="0">
                  <a:pos x="85" y="82"/>
                </a:cxn>
                <a:cxn ang="0">
                  <a:pos x="87" y="90"/>
                </a:cxn>
                <a:cxn ang="0">
                  <a:pos x="51" y="99"/>
                </a:cxn>
                <a:cxn ang="0">
                  <a:pos x="49" y="97"/>
                </a:cxn>
                <a:cxn ang="0">
                  <a:pos x="46" y="92"/>
                </a:cxn>
                <a:cxn ang="0">
                  <a:pos x="42" y="82"/>
                </a:cxn>
                <a:cxn ang="0">
                  <a:pos x="36" y="73"/>
                </a:cxn>
                <a:cxn ang="0">
                  <a:pos x="32" y="67"/>
                </a:cxn>
                <a:cxn ang="0">
                  <a:pos x="28" y="61"/>
                </a:cxn>
                <a:cxn ang="0">
                  <a:pos x="23" y="56"/>
                </a:cxn>
                <a:cxn ang="0">
                  <a:pos x="19" y="52"/>
                </a:cxn>
                <a:cxn ang="0">
                  <a:pos x="9" y="44"/>
                </a:cxn>
                <a:cxn ang="0">
                  <a:pos x="0" y="42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87" h="99">
                  <a:moveTo>
                    <a:pt x="23" y="0"/>
                  </a:moveTo>
                  <a:lnTo>
                    <a:pt x="25" y="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10"/>
                  </a:lnTo>
                  <a:lnTo>
                    <a:pt x="44" y="14"/>
                  </a:lnTo>
                  <a:lnTo>
                    <a:pt x="49" y="20"/>
                  </a:lnTo>
                  <a:lnTo>
                    <a:pt x="55" y="25"/>
                  </a:lnTo>
                  <a:lnTo>
                    <a:pt x="61" y="31"/>
                  </a:lnTo>
                  <a:lnTo>
                    <a:pt x="66" y="39"/>
                  </a:lnTo>
                  <a:lnTo>
                    <a:pt x="72" y="48"/>
                  </a:lnTo>
                  <a:lnTo>
                    <a:pt x="76" y="56"/>
                  </a:lnTo>
                  <a:lnTo>
                    <a:pt x="82" y="67"/>
                  </a:lnTo>
                  <a:lnTo>
                    <a:pt x="82" y="71"/>
                  </a:lnTo>
                  <a:lnTo>
                    <a:pt x="84" y="77"/>
                  </a:lnTo>
                  <a:lnTo>
                    <a:pt x="85" y="82"/>
                  </a:lnTo>
                  <a:lnTo>
                    <a:pt x="87" y="90"/>
                  </a:lnTo>
                  <a:lnTo>
                    <a:pt x="51" y="99"/>
                  </a:lnTo>
                  <a:lnTo>
                    <a:pt x="49" y="97"/>
                  </a:lnTo>
                  <a:lnTo>
                    <a:pt x="46" y="92"/>
                  </a:lnTo>
                  <a:lnTo>
                    <a:pt x="42" y="82"/>
                  </a:lnTo>
                  <a:lnTo>
                    <a:pt x="36" y="73"/>
                  </a:lnTo>
                  <a:lnTo>
                    <a:pt x="32" y="67"/>
                  </a:lnTo>
                  <a:lnTo>
                    <a:pt x="28" y="61"/>
                  </a:lnTo>
                  <a:lnTo>
                    <a:pt x="23" y="56"/>
                  </a:lnTo>
                  <a:lnTo>
                    <a:pt x="19" y="52"/>
                  </a:lnTo>
                  <a:lnTo>
                    <a:pt x="9" y="44"/>
                  </a:lnTo>
                  <a:lnTo>
                    <a:pt x="0" y="4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201"/>
            <p:cNvSpPr>
              <a:spLocks/>
            </p:cNvSpPr>
            <p:nvPr/>
          </p:nvSpPr>
          <p:spPr bwMode="auto">
            <a:xfrm>
              <a:off x="4594" y="2226"/>
              <a:ext cx="212" cy="214"/>
            </a:xfrm>
            <a:custGeom>
              <a:avLst/>
              <a:gdLst/>
              <a:ahLst/>
              <a:cxnLst>
                <a:cxn ang="0">
                  <a:pos x="416" y="38"/>
                </a:cxn>
                <a:cxn ang="0">
                  <a:pos x="403" y="38"/>
                </a:cxn>
                <a:cxn ang="0">
                  <a:pos x="384" y="40"/>
                </a:cxn>
                <a:cxn ang="0">
                  <a:pos x="359" y="43"/>
                </a:cxn>
                <a:cxn ang="0">
                  <a:pos x="333" y="49"/>
                </a:cxn>
                <a:cxn ang="0">
                  <a:pos x="316" y="51"/>
                </a:cxn>
                <a:cxn ang="0">
                  <a:pos x="291" y="59"/>
                </a:cxn>
                <a:cxn ang="0">
                  <a:pos x="272" y="62"/>
                </a:cxn>
                <a:cxn ang="0">
                  <a:pos x="255" y="68"/>
                </a:cxn>
                <a:cxn ang="0">
                  <a:pos x="238" y="76"/>
                </a:cxn>
                <a:cxn ang="0">
                  <a:pos x="221" y="83"/>
                </a:cxn>
                <a:cxn ang="0">
                  <a:pos x="202" y="93"/>
                </a:cxn>
                <a:cxn ang="0">
                  <a:pos x="185" y="102"/>
                </a:cxn>
                <a:cxn ang="0">
                  <a:pos x="167" y="114"/>
                </a:cxn>
                <a:cxn ang="0">
                  <a:pos x="148" y="127"/>
                </a:cxn>
                <a:cxn ang="0">
                  <a:pos x="129" y="138"/>
                </a:cxn>
                <a:cxn ang="0">
                  <a:pos x="107" y="159"/>
                </a:cxn>
                <a:cxn ang="0">
                  <a:pos x="84" y="184"/>
                </a:cxn>
                <a:cxn ang="0">
                  <a:pos x="65" y="207"/>
                </a:cxn>
                <a:cxn ang="0">
                  <a:pos x="53" y="230"/>
                </a:cxn>
                <a:cxn ang="0">
                  <a:pos x="46" y="249"/>
                </a:cxn>
                <a:cxn ang="0">
                  <a:pos x="40" y="266"/>
                </a:cxn>
                <a:cxn ang="0">
                  <a:pos x="40" y="289"/>
                </a:cxn>
                <a:cxn ang="0">
                  <a:pos x="40" y="304"/>
                </a:cxn>
                <a:cxn ang="0">
                  <a:pos x="44" y="315"/>
                </a:cxn>
                <a:cxn ang="0">
                  <a:pos x="50" y="332"/>
                </a:cxn>
                <a:cxn ang="0">
                  <a:pos x="57" y="355"/>
                </a:cxn>
                <a:cxn ang="0">
                  <a:pos x="70" y="378"/>
                </a:cxn>
                <a:cxn ang="0">
                  <a:pos x="88" y="399"/>
                </a:cxn>
                <a:cxn ang="0">
                  <a:pos x="84" y="410"/>
                </a:cxn>
                <a:cxn ang="0">
                  <a:pos x="72" y="426"/>
                </a:cxn>
                <a:cxn ang="0">
                  <a:pos x="53" y="422"/>
                </a:cxn>
                <a:cxn ang="0">
                  <a:pos x="36" y="405"/>
                </a:cxn>
                <a:cxn ang="0">
                  <a:pos x="21" y="380"/>
                </a:cxn>
                <a:cxn ang="0">
                  <a:pos x="13" y="363"/>
                </a:cxn>
                <a:cxn ang="0">
                  <a:pos x="6" y="340"/>
                </a:cxn>
                <a:cxn ang="0">
                  <a:pos x="2" y="315"/>
                </a:cxn>
                <a:cxn ang="0">
                  <a:pos x="0" y="289"/>
                </a:cxn>
                <a:cxn ang="0">
                  <a:pos x="4" y="262"/>
                </a:cxn>
                <a:cxn ang="0">
                  <a:pos x="10" y="232"/>
                </a:cxn>
                <a:cxn ang="0">
                  <a:pos x="17" y="211"/>
                </a:cxn>
                <a:cxn ang="0">
                  <a:pos x="29" y="190"/>
                </a:cxn>
                <a:cxn ang="0">
                  <a:pos x="48" y="163"/>
                </a:cxn>
                <a:cxn ang="0">
                  <a:pos x="70" y="137"/>
                </a:cxn>
                <a:cxn ang="0">
                  <a:pos x="97" y="114"/>
                </a:cxn>
                <a:cxn ang="0">
                  <a:pos x="124" y="95"/>
                </a:cxn>
                <a:cxn ang="0">
                  <a:pos x="152" y="76"/>
                </a:cxn>
                <a:cxn ang="0">
                  <a:pos x="181" y="59"/>
                </a:cxn>
                <a:cxn ang="0">
                  <a:pos x="209" y="47"/>
                </a:cxn>
                <a:cxn ang="0">
                  <a:pos x="234" y="34"/>
                </a:cxn>
                <a:cxn ang="0">
                  <a:pos x="259" y="24"/>
                </a:cxn>
                <a:cxn ang="0">
                  <a:pos x="280" y="17"/>
                </a:cxn>
                <a:cxn ang="0">
                  <a:pos x="299" y="11"/>
                </a:cxn>
                <a:cxn ang="0">
                  <a:pos x="319" y="5"/>
                </a:cxn>
                <a:cxn ang="0">
                  <a:pos x="338" y="3"/>
                </a:cxn>
                <a:cxn ang="0">
                  <a:pos x="357" y="0"/>
                </a:cxn>
                <a:cxn ang="0">
                  <a:pos x="375" y="0"/>
                </a:cxn>
                <a:cxn ang="0">
                  <a:pos x="403" y="0"/>
                </a:cxn>
                <a:cxn ang="0">
                  <a:pos x="420" y="0"/>
                </a:cxn>
                <a:cxn ang="0">
                  <a:pos x="422" y="38"/>
                </a:cxn>
              </a:cxnLst>
              <a:rect l="0" t="0" r="r" b="b"/>
              <a:pathLst>
                <a:path w="424" h="428">
                  <a:moveTo>
                    <a:pt x="422" y="38"/>
                  </a:moveTo>
                  <a:lnTo>
                    <a:pt x="420" y="38"/>
                  </a:lnTo>
                  <a:lnTo>
                    <a:pt x="416" y="38"/>
                  </a:lnTo>
                  <a:lnTo>
                    <a:pt x="411" y="38"/>
                  </a:lnTo>
                  <a:lnTo>
                    <a:pt x="407" y="38"/>
                  </a:lnTo>
                  <a:lnTo>
                    <a:pt x="403" y="38"/>
                  </a:lnTo>
                  <a:lnTo>
                    <a:pt x="397" y="38"/>
                  </a:lnTo>
                  <a:lnTo>
                    <a:pt x="390" y="38"/>
                  </a:lnTo>
                  <a:lnTo>
                    <a:pt x="384" y="40"/>
                  </a:lnTo>
                  <a:lnTo>
                    <a:pt x="375" y="40"/>
                  </a:lnTo>
                  <a:lnTo>
                    <a:pt x="369" y="42"/>
                  </a:lnTo>
                  <a:lnTo>
                    <a:pt x="359" y="43"/>
                  </a:lnTo>
                  <a:lnTo>
                    <a:pt x="350" y="45"/>
                  </a:lnTo>
                  <a:lnTo>
                    <a:pt x="342" y="45"/>
                  </a:lnTo>
                  <a:lnTo>
                    <a:pt x="333" y="49"/>
                  </a:lnTo>
                  <a:lnTo>
                    <a:pt x="327" y="49"/>
                  </a:lnTo>
                  <a:lnTo>
                    <a:pt x="321" y="49"/>
                  </a:lnTo>
                  <a:lnTo>
                    <a:pt x="316" y="51"/>
                  </a:lnTo>
                  <a:lnTo>
                    <a:pt x="312" y="51"/>
                  </a:lnTo>
                  <a:lnTo>
                    <a:pt x="300" y="55"/>
                  </a:lnTo>
                  <a:lnTo>
                    <a:pt x="291" y="59"/>
                  </a:lnTo>
                  <a:lnTo>
                    <a:pt x="283" y="59"/>
                  </a:lnTo>
                  <a:lnTo>
                    <a:pt x="278" y="61"/>
                  </a:lnTo>
                  <a:lnTo>
                    <a:pt x="272" y="62"/>
                  </a:lnTo>
                  <a:lnTo>
                    <a:pt x="268" y="64"/>
                  </a:lnTo>
                  <a:lnTo>
                    <a:pt x="262" y="66"/>
                  </a:lnTo>
                  <a:lnTo>
                    <a:pt x="255" y="68"/>
                  </a:lnTo>
                  <a:lnTo>
                    <a:pt x="249" y="72"/>
                  </a:lnTo>
                  <a:lnTo>
                    <a:pt x="245" y="74"/>
                  </a:lnTo>
                  <a:lnTo>
                    <a:pt x="238" y="76"/>
                  </a:lnTo>
                  <a:lnTo>
                    <a:pt x="232" y="78"/>
                  </a:lnTo>
                  <a:lnTo>
                    <a:pt x="226" y="81"/>
                  </a:lnTo>
                  <a:lnTo>
                    <a:pt x="221" y="83"/>
                  </a:lnTo>
                  <a:lnTo>
                    <a:pt x="215" y="87"/>
                  </a:lnTo>
                  <a:lnTo>
                    <a:pt x="207" y="91"/>
                  </a:lnTo>
                  <a:lnTo>
                    <a:pt x="202" y="93"/>
                  </a:lnTo>
                  <a:lnTo>
                    <a:pt x="196" y="97"/>
                  </a:lnTo>
                  <a:lnTo>
                    <a:pt x="190" y="99"/>
                  </a:lnTo>
                  <a:lnTo>
                    <a:pt x="185" y="102"/>
                  </a:lnTo>
                  <a:lnTo>
                    <a:pt x="179" y="106"/>
                  </a:lnTo>
                  <a:lnTo>
                    <a:pt x="173" y="110"/>
                  </a:lnTo>
                  <a:lnTo>
                    <a:pt x="167" y="114"/>
                  </a:lnTo>
                  <a:lnTo>
                    <a:pt x="160" y="118"/>
                  </a:lnTo>
                  <a:lnTo>
                    <a:pt x="154" y="121"/>
                  </a:lnTo>
                  <a:lnTo>
                    <a:pt x="148" y="127"/>
                  </a:lnTo>
                  <a:lnTo>
                    <a:pt x="141" y="129"/>
                  </a:lnTo>
                  <a:lnTo>
                    <a:pt x="135" y="135"/>
                  </a:lnTo>
                  <a:lnTo>
                    <a:pt x="129" y="138"/>
                  </a:lnTo>
                  <a:lnTo>
                    <a:pt x="126" y="142"/>
                  </a:lnTo>
                  <a:lnTo>
                    <a:pt x="114" y="150"/>
                  </a:lnTo>
                  <a:lnTo>
                    <a:pt x="107" y="159"/>
                  </a:lnTo>
                  <a:lnTo>
                    <a:pt x="97" y="167"/>
                  </a:lnTo>
                  <a:lnTo>
                    <a:pt x="89" y="175"/>
                  </a:lnTo>
                  <a:lnTo>
                    <a:pt x="84" y="184"/>
                  </a:lnTo>
                  <a:lnTo>
                    <a:pt x="78" y="192"/>
                  </a:lnTo>
                  <a:lnTo>
                    <a:pt x="72" y="199"/>
                  </a:lnTo>
                  <a:lnTo>
                    <a:pt x="65" y="207"/>
                  </a:lnTo>
                  <a:lnTo>
                    <a:pt x="61" y="215"/>
                  </a:lnTo>
                  <a:lnTo>
                    <a:pt x="57" y="222"/>
                  </a:lnTo>
                  <a:lnTo>
                    <a:pt x="53" y="230"/>
                  </a:lnTo>
                  <a:lnTo>
                    <a:pt x="51" y="235"/>
                  </a:lnTo>
                  <a:lnTo>
                    <a:pt x="48" y="243"/>
                  </a:lnTo>
                  <a:lnTo>
                    <a:pt x="46" y="249"/>
                  </a:lnTo>
                  <a:lnTo>
                    <a:pt x="44" y="254"/>
                  </a:lnTo>
                  <a:lnTo>
                    <a:pt x="42" y="260"/>
                  </a:lnTo>
                  <a:lnTo>
                    <a:pt x="40" y="266"/>
                  </a:lnTo>
                  <a:lnTo>
                    <a:pt x="40" y="274"/>
                  </a:lnTo>
                  <a:lnTo>
                    <a:pt x="40" y="281"/>
                  </a:lnTo>
                  <a:lnTo>
                    <a:pt x="40" y="289"/>
                  </a:lnTo>
                  <a:lnTo>
                    <a:pt x="40" y="294"/>
                  </a:lnTo>
                  <a:lnTo>
                    <a:pt x="40" y="300"/>
                  </a:lnTo>
                  <a:lnTo>
                    <a:pt x="40" y="304"/>
                  </a:lnTo>
                  <a:lnTo>
                    <a:pt x="42" y="306"/>
                  </a:lnTo>
                  <a:lnTo>
                    <a:pt x="42" y="308"/>
                  </a:lnTo>
                  <a:lnTo>
                    <a:pt x="44" y="315"/>
                  </a:lnTo>
                  <a:lnTo>
                    <a:pt x="44" y="319"/>
                  </a:lnTo>
                  <a:lnTo>
                    <a:pt x="46" y="327"/>
                  </a:lnTo>
                  <a:lnTo>
                    <a:pt x="50" y="332"/>
                  </a:lnTo>
                  <a:lnTo>
                    <a:pt x="51" y="340"/>
                  </a:lnTo>
                  <a:lnTo>
                    <a:pt x="55" y="348"/>
                  </a:lnTo>
                  <a:lnTo>
                    <a:pt x="57" y="355"/>
                  </a:lnTo>
                  <a:lnTo>
                    <a:pt x="61" y="363"/>
                  </a:lnTo>
                  <a:lnTo>
                    <a:pt x="67" y="370"/>
                  </a:lnTo>
                  <a:lnTo>
                    <a:pt x="70" y="378"/>
                  </a:lnTo>
                  <a:lnTo>
                    <a:pt x="76" y="386"/>
                  </a:lnTo>
                  <a:lnTo>
                    <a:pt x="82" y="393"/>
                  </a:lnTo>
                  <a:lnTo>
                    <a:pt x="88" y="399"/>
                  </a:lnTo>
                  <a:lnTo>
                    <a:pt x="88" y="401"/>
                  </a:lnTo>
                  <a:lnTo>
                    <a:pt x="86" y="405"/>
                  </a:lnTo>
                  <a:lnTo>
                    <a:pt x="84" y="410"/>
                  </a:lnTo>
                  <a:lnTo>
                    <a:pt x="82" y="418"/>
                  </a:lnTo>
                  <a:lnTo>
                    <a:pt x="78" y="422"/>
                  </a:lnTo>
                  <a:lnTo>
                    <a:pt x="72" y="426"/>
                  </a:lnTo>
                  <a:lnTo>
                    <a:pt x="67" y="428"/>
                  </a:lnTo>
                  <a:lnTo>
                    <a:pt x="59" y="426"/>
                  </a:lnTo>
                  <a:lnTo>
                    <a:pt x="53" y="422"/>
                  </a:lnTo>
                  <a:lnTo>
                    <a:pt x="50" y="418"/>
                  </a:lnTo>
                  <a:lnTo>
                    <a:pt x="42" y="412"/>
                  </a:lnTo>
                  <a:lnTo>
                    <a:pt x="36" y="405"/>
                  </a:lnTo>
                  <a:lnTo>
                    <a:pt x="31" y="395"/>
                  </a:lnTo>
                  <a:lnTo>
                    <a:pt x="23" y="386"/>
                  </a:lnTo>
                  <a:lnTo>
                    <a:pt x="21" y="380"/>
                  </a:lnTo>
                  <a:lnTo>
                    <a:pt x="17" y="374"/>
                  </a:lnTo>
                  <a:lnTo>
                    <a:pt x="15" y="369"/>
                  </a:lnTo>
                  <a:lnTo>
                    <a:pt x="13" y="363"/>
                  </a:lnTo>
                  <a:lnTo>
                    <a:pt x="10" y="355"/>
                  </a:lnTo>
                  <a:lnTo>
                    <a:pt x="8" y="348"/>
                  </a:lnTo>
                  <a:lnTo>
                    <a:pt x="6" y="340"/>
                  </a:lnTo>
                  <a:lnTo>
                    <a:pt x="4" y="332"/>
                  </a:lnTo>
                  <a:lnTo>
                    <a:pt x="2" y="325"/>
                  </a:lnTo>
                  <a:lnTo>
                    <a:pt x="2" y="315"/>
                  </a:lnTo>
                  <a:lnTo>
                    <a:pt x="0" y="308"/>
                  </a:lnTo>
                  <a:lnTo>
                    <a:pt x="0" y="300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2" y="272"/>
                  </a:lnTo>
                  <a:lnTo>
                    <a:pt x="4" y="262"/>
                  </a:lnTo>
                  <a:lnTo>
                    <a:pt x="4" y="253"/>
                  </a:lnTo>
                  <a:lnTo>
                    <a:pt x="8" y="241"/>
                  </a:lnTo>
                  <a:lnTo>
                    <a:pt x="10" y="232"/>
                  </a:lnTo>
                  <a:lnTo>
                    <a:pt x="15" y="222"/>
                  </a:lnTo>
                  <a:lnTo>
                    <a:pt x="15" y="216"/>
                  </a:lnTo>
                  <a:lnTo>
                    <a:pt x="17" y="211"/>
                  </a:lnTo>
                  <a:lnTo>
                    <a:pt x="19" y="205"/>
                  </a:lnTo>
                  <a:lnTo>
                    <a:pt x="23" y="199"/>
                  </a:lnTo>
                  <a:lnTo>
                    <a:pt x="29" y="190"/>
                  </a:lnTo>
                  <a:lnTo>
                    <a:pt x="34" y="180"/>
                  </a:lnTo>
                  <a:lnTo>
                    <a:pt x="40" y="171"/>
                  </a:lnTo>
                  <a:lnTo>
                    <a:pt x="48" y="163"/>
                  </a:lnTo>
                  <a:lnTo>
                    <a:pt x="55" y="154"/>
                  </a:lnTo>
                  <a:lnTo>
                    <a:pt x="63" y="146"/>
                  </a:lnTo>
                  <a:lnTo>
                    <a:pt x="70" y="137"/>
                  </a:lnTo>
                  <a:lnTo>
                    <a:pt x="78" y="129"/>
                  </a:lnTo>
                  <a:lnTo>
                    <a:pt x="88" y="121"/>
                  </a:lnTo>
                  <a:lnTo>
                    <a:pt x="97" y="114"/>
                  </a:lnTo>
                  <a:lnTo>
                    <a:pt x="105" y="106"/>
                  </a:lnTo>
                  <a:lnTo>
                    <a:pt x="114" y="100"/>
                  </a:lnTo>
                  <a:lnTo>
                    <a:pt x="124" y="95"/>
                  </a:lnTo>
                  <a:lnTo>
                    <a:pt x="133" y="89"/>
                  </a:lnTo>
                  <a:lnTo>
                    <a:pt x="143" y="81"/>
                  </a:lnTo>
                  <a:lnTo>
                    <a:pt x="152" y="76"/>
                  </a:lnTo>
                  <a:lnTo>
                    <a:pt x="162" y="70"/>
                  </a:lnTo>
                  <a:lnTo>
                    <a:pt x="171" y="64"/>
                  </a:lnTo>
                  <a:lnTo>
                    <a:pt x="181" y="59"/>
                  </a:lnTo>
                  <a:lnTo>
                    <a:pt x="190" y="55"/>
                  </a:lnTo>
                  <a:lnTo>
                    <a:pt x="200" y="49"/>
                  </a:lnTo>
                  <a:lnTo>
                    <a:pt x="209" y="47"/>
                  </a:lnTo>
                  <a:lnTo>
                    <a:pt x="217" y="42"/>
                  </a:lnTo>
                  <a:lnTo>
                    <a:pt x="226" y="38"/>
                  </a:lnTo>
                  <a:lnTo>
                    <a:pt x="234" y="34"/>
                  </a:lnTo>
                  <a:lnTo>
                    <a:pt x="243" y="32"/>
                  </a:lnTo>
                  <a:lnTo>
                    <a:pt x="251" y="28"/>
                  </a:lnTo>
                  <a:lnTo>
                    <a:pt x="259" y="24"/>
                  </a:lnTo>
                  <a:lnTo>
                    <a:pt x="266" y="22"/>
                  </a:lnTo>
                  <a:lnTo>
                    <a:pt x="274" y="21"/>
                  </a:lnTo>
                  <a:lnTo>
                    <a:pt x="280" y="17"/>
                  </a:lnTo>
                  <a:lnTo>
                    <a:pt x="285" y="15"/>
                  </a:lnTo>
                  <a:lnTo>
                    <a:pt x="293" y="13"/>
                  </a:lnTo>
                  <a:lnTo>
                    <a:pt x="299" y="11"/>
                  </a:lnTo>
                  <a:lnTo>
                    <a:pt x="306" y="9"/>
                  </a:lnTo>
                  <a:lnTo>
                    <a:pt x="312" y="7"/>
                  </a:lnTo>
                  <a:lnTo>
                    <a:pt x="319" y="5"/>
                  </a:lnTo>
                  <a:lnTo>
                    <a:pt x="325" y="5"/>
                  </a:lnTo>
                  <a:lnTo>
                    <a:pt x="331" y="3"/>
                  </a:lnTo>
                  <a:lnTo>
                    <a:pt x="338" y="3"/>
                  </a:lnTo>
                  <a:lnTo>
                    <a:pt x="344" y="2"/>
                  </a:lnTo>
                  <a:lnTo>
                    <a:pt x="350" y="2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94" y="0"/>
                  </a:lnTo>
                  <a:lnTo>
                    <a:pt x="403" y="0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424" y="2"/>
                  </a:lnTo>
                  <a:lnTo>
                    <a:pt x="422" y="38"/>
                  </a:lnTo>
                  <a:lnTo>
                    <a:pt x="422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202"/>
            <p:cNvSpPr>
              <a:spLocks/>
            </p:cNvSpPr>
            <p:nvPr/>
          </p:nvSpPr>
          <p:spPr bwMode="auto">
            <a:xfrm>
              <a:off x="4627" y="2291"/>
              <a:ext cx="58" cy="132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81" y="9"/>
                </a:cxn>
                <a:cxn ang="0">
                  <a:pos x="64" y="25"/>
                </a:cxn>
                <a:cxn ang="0">
                  <a:pos x="51" y="40"/>
                </a:cxn>
                <a:cxn ang="0">
                  <a:pos x="41" y="53"/>
                </a:cxn>
                <a:cxn ang="0">
                  <a:pos x="32" y="67"/>
                </a:cxn>
                <a:cxn ang="0">
                  <a:pos x="22" y="80"/>
                </a:cxn>
                <a:cxn ang="0">
                  <a:pos x="15" y="95"/>
                </a:cxn>
                <a:cxn ang="0">
                  <a:pos x="9" y="112"/>
                </a:cxn>
                <a:cxn ang="0">
                  <a:pos x="3" y="129"/>
                </a:cxn>
                <a:cxn ang="0">
                  <a:pos x="0" y="146"/>
                </a:cxn>
                <a:cxn ang="0">
                  <a:pos x="2" y="162"/>
                </a:cxn>
                <a:cxn ang="0">
                  <a:pos x="5" y="181"/>
                </a:cxn>
                <a:cxn ang="0">
                  <a:pos x="11" y="196"/>
                </a:cxn>
                <a:cxn ang="0">
                  <a:pos x="17" y="211"/>
                </a:cxn>
                <a:cxn ang="0">
                  <a:pos x="24" y="222"/>
                </a:cxn>
                <a:cxn ang="0">
                  <a:pos x="34" y="234"/>
                </a:cxn>
                <a:cxn ang="0">
                  <a:pos x="45" y="245"/>
                </a:cxn>
                <a:cxn ang="0">
                  <a:pos x="62" y="257"/>
                </a:cxn>
                <a:cxn ang="0">
                  <a:pos x="79" y="262"/>
                </a:cxn>
                <a:cxn ang="0">
                  <a:pos x="93" y="264"/>
                </a:cxn>
                <a:cxn ang="0">
                  <a:pos x="106" y="264"/>
                </a:cxn>
                <a:cxn ang="0">
                  <a:pos x="100" y="221"/>
                </a:cxn>
                <a:cxn ang="0">
                  <a:pos x="91" y="217"/>
                </a:cxn>
                <a:cxn ang="0">
                  <a:pos x="72" y="207"/>
                </a:cxn>
                <a:cxn ang="0">
                  <a:pos x="62" y="198"/>
                </a:cxn>
                <a:cxn ang="0">
                  <a:pos x="53" y="183"/>
                </a:cxn>
                <a:cxn ang="0">
                  <a:pos x="43" y="164"/>
                </a:cxn>
                <a:cxn ang="0">
                  <a:pos x="40" y="152"/>
                </a:cxn>
                <a:cxn ang="0">
                  <a:pos x="38" y="139"/>
                </a:cxn>
                <a:cxn ang="0">
                  <a:pos x="40" y="131"/>
                </a:cxn>
                <a:cxn ang="0">
                  <a:pos x="41" y="124"/>
                </a:cxn>
                <a:cxn ang="0">
                  <a:pos x="47" y="112"/>
                </a:cxn>
                <a:cxn ang="0">
                  <a:pos x="57" y="95"/>
                </a:cxn>
                <a:cxn ang="0">
                  <a:pos x="70" y="78"/>
                </a:cxn>
                <a:cxn ang="0">
                  <a:pos x="79" y="65"/>
                </a:cxn>
                <a:cxn ang="0">
                  <a:pos x="89" y="55"/>
                </a:cxn>
                <a:cxn ang="0">
                  <a:pos x="102" y="42"/>
                </a:cxn>
                <a:cxn ang="0">
                  <a:pos x="116" y="30"/>
                </a:cxn>
                <a:cxn ang="0">
                  <a:pos x="93" y="0"/>
                </a:cxn>
              </a:cxnLst>
              <a:rect l="0" t="0" r="r" b="b"/>
              <a:pathLst>
                <a:path w="116" h="264">
                  <a:moveTo>
                    <a:pt x="93" y="0"/>
                  </a:moveTo>
                  <a:lnTo>
                    <a:pt x="91" y="0"/>
                  </a:lnTo>
                  <a:lnTo>
                    <a:pt x="87" y="4"/>
                  </a:lnTo>
                  <a:lnTo>
                    <a:pt x="81" y="9"/>
                  </a:lnTo>
                  <a:lnTo>
                    <a:pt x="74" y="17"/>
                  </a:lnTo>
                  <a:lnTo>
                    <a:pt x="64" y="25"/>
                  </a:lnTo>
                  <a:lnTo>
                    <a:pt x="57" y="36"/>
                  </a:lnTo>
                  <a:lnTo>
                    <a:pt x="51" y="40"/>
                  </a:lnTo>
                  <a:lnTo>
                    <a:pt x="45" y="46"/>
                  </a:lnTo>
                  <a:lnTo>
                    <a:pt x="41" y="53"/>
                  </a:lnTo>
                  <a:lnTo>
                    <a:pt x="38" y="61"/>
                  </a:lnTo>
                  <a:lnTo>
                    <a:pt x="32" y="67"/>
                  </a:lnTo>
                  <a:lnTo>
                    <a:pt x="26" y="72"/>
                  </a:lnTo>
                  <a:lnTo>
                    <a:pt x="22" y="80"/>
                  </a:lnTo>
                  <a:lnTo>
                    <a:pt x="19" y="89"/>
                  </a:lnTo>
                  <a:lnTo>
                    <a:pt x="15" y="95"/>
                  </a:lnTo>
                  <a:lnTo>
                    <a:pt x="11" y="105"/>
                  </a:lnTo>
                  <a:lnTo>
                    <a:pt x="9" y="112"/>
                  </a:lnTo>
                  <a:lnTo>
                    <a:pt x="7" y="120"/>
                  </a:lnTo>
                  <a:lnTo>
                    <a:pt x="3" y="129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4"/>
                  </a:lnTo>
                  <a:lnTo>
                    <a:pt x="2" y="162"/>
                  </a:lnTo>
                  <a:lnTo>
                    <a:pt x="2" y="171"/>
                  </a:lnTo>
                  <a:lnTo>
                    <a:pt x="5" y="181"/>
                  </a:lnTo>
                  <a:lnTo>
                    <a:pt x="9" y="190"/>
                  </a:lnTo>
                  <a:lnTo>
                    <a:pt x="11" y="196"/>
                  </a:lnTo>
                  <a:lnTo>
                    <a:pt x="15" y="203"/>
                  </a:lnTo>
                  <a:lnTo>
                    <a:pt x="17" y="211"/>
                  </a:lnTo>
                  <a:lnTo>
                    <a:pt x="21" y="219"/>
                  </a:lnTo>
                  <a:lnTo>
                    <a:pt x="24" y="222"/>
                  </a:lnTo>
                  <a:lnTo>
                    <a:pt x="30" y="228"/>
                  </a:lnTo>
                  <a:lnTo>
                    <a:pt x="34" y="234"/>
                  </a:lnTo>
                  <a:lnTo>
                    <a:pt x="38" y="240"/>
                  </a:lnTo>
                  <a:lnTo>
                    <a:pt x="45" y="245"/>
                  </a:lnTo>
                  <a:lnTo>
                    <a:pt x="55" y="253"/>
                  </a:lnTo>
                  <a:lnTo>
                    <a:pt x="62" y="257"/>
                  </a:lnTo>
                  <a:lnTo>
                    <a:pt x="72" y="261"/>
                  </a:lnTo>
                  <a:lnTo>
                    <a:pt x="79" y="262"/>
                  </a:lnTo>
                  <a:lnTo>
                    <a:pt x="87" y="264"/>
                  </a:lnTo>
                  <a:lnTo>
                    <a:pt x="93" y="264"/>
                  </a:lnTo>
                  <a:lnTo>
                    <a:pt x="98" y="264"/>
                  </a:lnTo>
                  <a:lnTo>
                    <a:pt x="106" y="264"/>
                  </a:lnTo>
                  <a:lnTo>
                    <a:pt x="110" y="264"/>
                  </a:lnTo>
                  <a:lnTo>
                    <a:pt x="100" y="221"/>
                  </a:lnTo>
                  <a:lnTo>
                    <a:pt x="98" y="219"/>
                  </a:lnTo>
                  <a:lnTo>
                    <a:pt x="91" y="217"/>
                  </a:lnTo>
                  <a:lnTo>
                    <a:pt x="83" y="215"/>
                  </a:lnTo>
                  <a:lnTo>
                    <a:pt x="72" y="207"/>
                  </a:lnTo>
                  <a:lnTo>
                    <a:pt x="66" y="202"/>
                  </a:lnTo>
                  <a:lnTo>
                    <a:pt x="62" y="198"/>
                  </a:lnTo>
                  <a:lnTo>
                    <a:pt x="57" y="190"/>
                  </a:lnTo>
                  <a:lnTo>
                    <a:pt x="53" y="183"/>
                  </a:lnTo>
                  <a:lnTo>
                    <a:pt x="45" y="173"/>
                  </a:lnTo>
                  <a:lnTo>
                    <a:pt x="43" y="164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8" y="146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40" y="131"/>
                  </a:lnTo>
                  <a:lnTo>
                    <a:pt x="40" y="127"/>
                  </a:lnTo>
                  <a:lnTo>
                    <a:pt x="41" y="124"/>
                  </a:lnTo>
                  <a:lnTo>
                    <a:pt x="43" y="116"/>
                  </a:lnTo>
                  <a:lnTo>
                    <a:pt x="47" y="112"/>
                  </a:lnTo>
                  <a:lnTo>
                    <a:pt x="51" y="105"/>
                  </a:lnTo>
                  <a:lnTo>
                    <a:pt x="57" y="95"/>
                  </a:lnTo>
                  <a:lnTo>
                    <a:pt x="62" y="86"/>
                  </a:lnTo>
                  <a:lnTo>
                    <a:pt x="70" y="78"/>
                  </a:lnTo>
                  <a:lnTo>
                    <a:pt x="74" y="70"/>
                  </a:lnTo>
                  <a:lnTo>
                    <a:pt x="79" y="65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5" y="48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16" y="3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203"/>
            <p:cNvSpPr>
              <a:spLocks/>
            </p:cNvSpPr>
            <p:nvPr/>
          </p:nvSpPr>
          <p:spPr bwMode="auto">
            <a:xfrm>
              <a:off x="4692" y="2294"/>
              <a:ext cx="104" cy="126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1" y="36"/>
                </a:cxn>
                <a:cxn ang="0">
                  <a:pos x="27" y="28"/>
                </a:cxn>
                <a:cxn ang="0">
                  <a:pos x="40" y="23"/>
                </a:cxn>
                <a:cxn ang="0">
                  <a:pos x="53" y="17"/>
                </a:cxn>
                <a:cxn ang="0">
                  <a:pos x="70" y="11"/>
                </a:cxn>
                <a:cxn ang="0">
                  <a:pos x="85" y="7"/>
                </a:cxn>
                <a:cxn ang="0">
                  <a:pos x="103" y="2"/>
                </a:cxn>
                <a:cxn ang="0">
                  <a:pos x="120" y="0"/>
                </a:cxn>
                <a:cxn ang="0">
                  <a:pos x="135" y="0"/>
                </a:cxn>
                <a:cxn ang="0">
                  <a:pos x="150" y="2"/>
                </a:cxn>
                <a:cxn ang="0">
                  <a:pos x="165" y="7"/>
                </a:cxn>
                <a:cxn ang="0">
                  <a:pos x="179" y="13"/>
                </a:cxn>
                <a:cxn ang="0">
                  <a:pos x="192" y="26"/>
                </a:cxn>
                <a:cxn ang="0">
                  <a:pos x="201" y="40"/>
                </a:cxn>
                <a:cxn ang="0">
                  <a:pos x="207" y="55"/>
                </a:cxn>
                <a:cxn ang="0">
                  <a:pos x="209" y="72"/>
                </a:cxn>
                <a:cxn ang="0">
                  <a:pos x="207" y="87"/>
                </a:cxn>
                <a:cxn ang="0">
                  <a:pos x="201" y="102"/>
                </a:cxn>
                <a:cxn ang="0">
                  <a:pos x="194" y="119"/>
                </a:cxn>
                <a:cxn ang="0">
                  <a:pos x="184" y="135"/>
                </a:cxn>
                <a:cxn ang="0">
                  <a:pos x="171" y="150"/>
                </a:cxn>
                <a:cxn ang="0">
                  <a:pos x="158" y="167"/>
                </a:cxn>
                <a:cxn ang="0">
                  <a:pos x="141" y="180"/>
                </a:cxn>
                <a:cxn ang="0">
                  <a:pos x="123" y="194"/>
                </a:cxn>
                <a:cxn ang="0">
                  <a:pos x="104" y="207"/>
                </a:cxn>
                <a:cxn ang="0">
                  <a:pos x="85" y="218"/>
                </a:cxn>
                <a:cxn ang="0">
                  <a:pos x="68" y="230"/>
                </a:cxn>
                <a:cxn ang="0">
                  <a:pos x="51" y="239"/>
                </a:cxn>
                <a:cxn ang="0">
                  <a:pos x="34" y="247"/>
                </a:cxn>
                <a:cxn ang="0">
                  <a:pos x="8" y="222"/>
                </a:cxn>
                <a:cxn ang="0">
                  <a:pos x="17" y="216"/>
                </a:cxn>
                <a:cxn ang="0">
                  <a:pos x="25" y="211"/>
                </a:cxn>
                <a:cxn ang="0">
                  <a:pos x="38" y="203"/>
                </a:cxn>
                <a:cxn ang="0">
                  <a:pos x="51" y="194"/>
                </a:cxn>
                <a:cxn ang="0">
                  <a:pos x="68" y="184"/>
                </a:cxn>
                <a:cxn ang="0">
                  <a:pos x="84" y="171"/>
                </a:cxn>
                <a:cxn ang="0">
                  <a:pos x="103" y="159"/>
                </a:cxn>
                <a:cxn ang="0">
                  <a:pos x="118" y="146"/>
                </a:cxn>
                <a:cxn ang="0">
                  <a:pos x="133" y="131"/>
                </a:cxn>
                <a:cxn ang="0">
                  <a:pos x="146" y="118"/>
                </a:cxn>
                <a:cxn ang="0">
                  <a:pos x="158" y="104"/>
                </a:cxn>
                <a:cxn ang="0">
                  <a:pos x="165" y="89"/>
                </a:cxn>
                <a:cxn ang="0">
                  <a:pos x="169" y="76"/>
                </a:cxn>
                <a:cxn ang="0">
                  <a:pos x="167" y="62"/>
                </a:cxn>
                <a:cxn ang="0">
                  <a:pos x="163" y="51"/>
                </a:cxn>
                <a:cxn ang="0">
                  <a:pos x="154" y="47"/>
                </a:cxn>
                <a:cxn ang="0">
                  <a:pos x="146" y="45"/>
                </a:cxn>
                <a:cxn ang="0">
                  <a:pos x="135" y="43"/>
                </a:cxn>
                <a:cxn ang="0">
                  <a:pos x="122" y="42"/>
                </a:cxn>
                <a:cxn ang="0">
                  <a:pos x="104" y="43"/>
                </a:cxn>
                <a:cxn ang="0">
                  <a:pos x="85" y="47"/>
                </a:cxn>
                <a:cxn ang="0">
                  <a:pos x="66" y="57"/>
                </a:cxn>
                <a:cxn ang="0">
                  <a:pos x="0" y="45"/>
                </a:cxn>
              </a:cxnLst>
              <a:rect l="0" t="0" r="r" b="b"/>
              <a:pathLst>
                <a:path w="209" h="253">
                  <a:moveTo>
                    <a:pt x="0" y="45"/>
                  </a:moveTo>
                  <a:lnTo>
                    <a:pt x="0" y="43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23" y="32"/>
                  </a:lnTo>
                  <a:lnTo>
                    <a:pt x="27" y="28"/>
                  </a:lnTo>
                  <a:lnTo>
                    <a:pt x="32" y="26"/>
                  </a:lnTo>
                  <a:lnTo>
                    <a:pt x="40" y="23"/>
                  </a:lnTo>
                  <a:lnTo>
                    <a:pt x="47" y="19"/>
                  </a:lnTo>
                  <a:lnTo>
                    <a:pt x="53" y="17"/>
                  </a:lnTo>
                  <a:lnTo>
                    <a:pt x="61" y="13"/>
                  </a:lnTo>
                  <a:lnTo>
                    <a:pt x="70" y="11"/>
                  </a:lnTo>
                  <a:lnTo>
                    <a:pt x="78" y="9"/>
                  </a:lnTo>
                  <a:lnTo>
                    <a:pt x="85" y="7"/>
                  </a:lnTo>
                  <a:lnTo>
                    <a:pt x="95" y="3"/>
                  </a:lnTo>
                  <a:lnTo>
                    <a:pt x="103" y="2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0" y="2"/>
                  </a:lnTo>
                  <a:lnTo>
                    <a:pt x="160" y="5"/>
                  </a:lnTo>
                  <a:lnTo>
                    <a:pt x="165" y="7"/>
                  </a:lnTo>
                  <a:lnTo>
                    <a:pt x="173" y="11"/>
                  </a:lnTo>
                  <a:lnTo>
                    <a:pt x="179" y="13"/>
                  </a:lnTo>
                  <a:lnTo>
                    <a:pt x="186" y="19"/>
                  </a:lnTo>
                  <a:lnTo>
                    <a:pt x="192" y="26"/>
                  </a:lnTo>
                  <a:lnTo>
                    <a:pt x="198" y="34"/>
                  </a:lnTo>
                  <a:lnTo>
                    <a:pt x="201" y="40"/>
                  </a:lnTo>
                  <a:lnTo>
                    <a:pt x="205" y="49"/>
                  </a:lnTo>
                  <a:lnTo>
                    <a:pt x="207" y="55"/>
                  </a:lnTo>
                  <a:lnTo>
                    <a:pt x="209" y="62"/>
                  </a:lnTo>
                  <a:lnTo>
                    <a:pt x="209" y="72"/>
                  </a:lnTo>
                  <a:lnTo>
                    <a:pt x="209" y="80"/>
                  </a:lnTo>
                  <a:lnTo>
                    <a:pt x="207" y="87"/>
                  </a:lnTo>
                  <a:lnTo>
                    <a:pt x="205" y="97"/>
                  </a:lnTo>
                  <a:lnTo>
                    <a:pt x="201" y="102"/>
                  </a:lnTo>
                  <a:lnTo>
                    <a:pt x="198" y="110"/>
                  </a:lnTo>
                  <a:lnTo>
                    <a:pt x="194" y="119"/>
                  </a:lnTo>
                  <a:lnTo>
                    <a:pt x="190" y="127"/>
                  </a:lnTo>
                  <a:lnTo>
                    <a:pt x="184" y="135"/>
                  </a:lnTo>
                  <a:lnTo>
                    <a:pt x="177" y="142"/>
                  </a:lnTo>
                  <a:lnTo>
                    <a:pt x="171" y="150"/>
                  </a:lnTo>
                  <a:lnTo>
                    <a:pt x="165" y="159"/>
                  </a:lnTo>
                  <a:lnTo>
                    <a:pt x="158" y="167"/>
                  </a:lnTo>
                  <a:lnTo>
                    <a:pt x="148" y="173"/>
                  </a:lnTo>
                  <a:lnTo>
                    <a:pt x="141" y="180"/>
                  </a:lnTo>
                  <a:lnTo>
                    <a:pt x="131" y="188"/>
                  </a:lnTo>
                  <a:lnTo>
                    <a:pt x="123" y="194"/>
                  </a:lnTo>
                  <a:lnTo>
                    <a:pt x="114" y="201"/>
                  </a:lnTo>
                  <a:lnTo>
                    <a:pt x="104" y="207"/>
                  </a:lnTo>
                  <a:lnTo>
                    <a:pt x="97" y="215"/>
                  </a:lnTo>
                  <a:lnTo>
                    <a:pt x="85" y="218"/>
                  </a:lnTo>
                  <a:lnTo>
                    <a:pt x="78" y="224"/>
                  </a:lnTo>
                  <a:lnTo>
                    <a:pt x="68" y="230"/>
                  </a:lnTo>
                  <a:lnTo>
                    <a:pt x="59" y="235"/>
                  </a:lnTo>
                  <a:lnTo>
                    <a:pt x="51" y="239"/>
                  </a:lnTo>
                  <a:lnTo>
                    <a:pt x="42" y="243"/>
                  </a:lnTo>
                  <a:lnTo>
                    <a:pt x="34" y="247"/>
                  </a:lnTo>
                  <a:lnTo>
                    <a:pt x="27" y="253"/>
                  </a:lnTo>
                  <a:lnTo>
                    <a:pt x="8" y="222"/>
                  </a:lnTo>
                  <a:lnTo>
                    <a:pt x="9" y="220"/>
                  </a:lnTo>
                  <a:lnTo>
                    <a:pt x="17" y="216"/>
                  </a:lnTo>
                  <a:lnTo>
                    <a:pt x="19" y="213"/>
                  </a:lnTo>
                  <a:lnTo>
                    <a:pt x="25" y="211"/>
                  </a:lnTo>
                  <a:lnTo>
                    <a:pt x="30" y="207"/>
                  </a:lnTo>
                  <a:lnTo>
                    <a:pt x="38" y="203"/>
                  </a:lnTo>
                  <a:lnTo>
                    <a:pt x="44" y="197"/>
                  </a:lnTo>
                  <a:lnTo>
                    <a:pt x="51" y="194"/>
                  </a:lnTo>
                  <a:lnTo>
                    <a:pt x="59" y="188"/>
                  </a:lnTo>
                  <a:lnTo>
                    <a:pt x="68" y="184"/>
                  </a:lnTo>
                  <a:lnTo>
                    <a:pt x="76" y="177"/>
                  </a:lnTo>
                  <a:lnTo>
                    <a:pt x="84" y="171"/>
                  </a:lnTo>
                  <a:lnTo>
                    <a:pt x="93" y="165"/>
                  </a:lnTo>
                  <a:lnTo>
                    <a:pt x="103" y="159"/>
                  </a:lnTo>
                  <a:lnTo>
                    <a:pt x="110" y="152"/>
                  </a:lnTo>
                  <a:lnTo>
                    <a:pt x="118" y="146"/>
                  </a:lnTo>
                  <a:lnTo>
                    <a:pt x="125" y="139"/>
                  </a:lnTo>
                  <a:lnTo>
                    <a:pt x="133" y="131"/>
                  </a:lnTo>
                  <a:lnTo>
                    <a:pt x="139" y="123"/>
                  </a:lnTo>
                  <a:lnTo>
                    <a:pt x="146" y="118"/>
                  </a:lnTo>
                  <a:lnTo>
                    <a:pt x="152" y="110"/>
                  </a:lnTo>
                  <a:lnTo>
                    <a:pt x="158" y="104"/>
                  </a:lnTo>
                  <a:lnTo>
                    <a:pt x="161" y="97"/>
                  </a:lnTo>
                  <a:lnTo>
                    <a:pt x="165" y="89"/>
                  </a:lnTo>
                  <a:lnTo>
                    <a:pt x="167" y="81"/>
                  </a:lnTo>
                  <a:lnTo>
                    <a:pt x="169" y="76"/>
                  </a:lnTo>
                  <a:lnTo>
                    <a:pt x="167" y="70"/>
                  </a:lnTo>
                  <a:lnTo>
                    <a:pt x="167" y="62"/>
                  </a:lnTo>
                  <a:lnTo>
                    <a:pt x="165" y="57"/>
                  </a:lnTo>
                  <a:lnTo>
                    <a:pt x="163" y="51"/>
                  </a:lnTo>
                  <a:lnTo>
                    <a:pt x="160" y="49"/>
                  </a:lnTo>
                  <a:lnTo>
                    <a:pt x="154" y="47"/>
                  </a:lnTo>
                  <a:lnTo>
                    <a:pt x="150" y="45"/>
                  </a:lnTo>
                  <a:lnTo>
                    <a:pt x="146" y="45"/>
                  </a:lnTo>
                  <a:lnTo>
                    <a:pt x="141" y="43"/>
                  </a:lnTo>
                  <a:lnTo>
                    <a:pt x="135" y="43"/>
                  </a:lnTo>
                  <a:lnTo>
                    <a:pt x="127" y="42"/>
                  </a:lnTo>
                  <a:lnTo>
                    <a:pt x="122" y="42"/>
                  </a:lnTo>
                  <a:lnTo>
                    <a:pt x="114" y="42"/>
                  </a:lnTo>
                  <a:lnTo>
                    <a:pt x="104" y="43"/>
                  </a:lnTo>
                  <a:lnTo>
                    <a:pt x="95" y="43"/>
                  </a:lnTo>
                  <a:lnTo>
                    <a:pt x="85" y="47"/>
                  </a:lnTo>
                  <a:lnTo>
                    <a:pt x="76" y="51"/>
                  </a:lnTo>
                  <a:lnTo>
                    <a:pt x="66" y="57"/>
                  </a:lnTo>
                  <a:lnTo>
                    <a:pt x="13" y="8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204"/>
            <p:cNvSpPr>
              <a:spLocks/>
            </p:cNvSpPr>
            <p:nvPr/>
          </p:nvSpPr>
          <p:spPr bwMode="auto">
            <a:xfrm>
              <a:off x="4707" y="2326"/>
              <a:ext cx="38" cy="2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12"/>
                </a:cxn>
                <a:cxn ang="0">
                  <a:pos x="8" y="46"/>
                </a:cxn>
                <a:cxn ang="0">
                  <a:pos x="76" y="38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76" h="46">
                  <a:moveTo>
                    <a:pt x="71" y="0"/>
                  </a:moveTo>
                  <a:lnTo>
                    <a:pt x="0" y="12"/>
                  </a:lnTo>
                  <a:lnTo>
                    <a:pt x="8" y="46"/>
                  </a:lnTo>
                  <a:lnTo>
                    <a:pt x="76" y="38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205"/>
            <p:cNvSpPr>
              <a:spLocks/>
            </p:cNvSpPr>
            <p:nvPr/>
          </p:nvSpPr>
          <p:spPr bwMode="auto">
            <a:xfrm>
              <a:off x="4657" y="2329"/>
              <a:ext cx="82" cy="58"/>
            </a:xfrm>
            <a:custGeom>
              <a:avLst/>
              <a:gdLst/>
              <a:ahLst/>
              <a:cxnLst>
                <a:cxn ang="0">
                  <a:pos x="68" y="32"/>
                </a:cxn>
                <a:cxn ang="0">
                  <a:pos x="59" y="38"/>
                </a:cxn>
                <a:cxn ang="0">
                  <a:pos x="47" y="51"/>
                </a:cxn>
                <a:cxn ang="0">
                  <a:pos x="41" y="63"/>
                </a:cxn>
                <a:cxn ang="0">
                  <a:pos x="45" y="70"/>
                </a:cxn>
                <a:cxn ang="0">
                  <a:pos x="57" y="74"/>
                </a:cxn>
                <a:cxn ang="0">
                  <a:pos x="70" y="74"/>
                </a:cxn>
                <a:cxn ang="0">
                  <a:pos x="85" y="72"/>
                </a:cxn>
                <a:cxn ang="0">
                  <a:pos x="98" y="67"/>
                </a:cxn>
                <a:cxn ang="0">
                  <a:pos x="114" y="61"/>
                </a:cxn>
                <a:cxn ang="0">
                  <a:pos x="125" y="55"/>
                </a:cxn>
                <a:cxn ang="0">
                  <a:pos x="136" y="49"/>
                </a:cxn>
                <a:cxn ang="0">
                  <a:pos x="144" y="44"/>
                </a:cxn>
                <a:cxn ang="0">
                  <a:pos x="163" y="78"/>
                </a:cxn>
                <a:cxn ang="0">
                  <a:pos x="152" y="84"/>
                </a:cxn>
                <a:cxn ang="0">
                  <a:pos x="138" y="93"/>
                </a:cxn>
                <a:cxn ang="0">
                  <a:pos x="125" y="97"/>
                </a:cxn>
                <a:cxn ang="0">
                  <a:pos x="114" y="103"/>
                </a:cxn>
                <a:cxn ang="0">
                  <a:pos x="100" y="108"/>
                </a:cxn>
                <a:cxn ang="0">
                  <a:pos x="87" y="112"/>
                </a:cxn>
                <a:cxn ang="0">
                  <a:pos x="72" y="114"/>
                </a:cxn>
                <a:cxn ang="0">
                  <a:pos x="59" y="116"/>
                </a:cxn>
                <a:cxn ang="0">
                  <a:pos x="45" y="116"/>
                </a:cxn>
                <a:cxn ang="0">
                  <a:pos x="32" y="114"/>
                </a:cxn>
                <a:cxn ang="0">
                  <a:pos x="22" y="108"/>
                </a:cxn>
                <a:cxn ang="0">
                  <a:pos x="11" y="101"/>
                </a:cxn>
                <a:cxn ang="0">
                  <a:pos x="5" y="89"/>
                </a:cxn>
                <a:cxn ang="0">
                  <a:pos x="1" y="82"/>
                </a:cxn>
                <a:cxn ang="0">
                  <a:pos x="0" y="69"/>
                </a:cxn>
                <a:cxn ang="0">
                  <a:pos x="0" y="51"/>
                </a:cxn>
                <a:cxn ang="0">
                  <a:pos x="5" y="38"/>
                </a:cxn>
                <a:cxn ang="0">
                  <a:pos x="13" y="25"/>
                </a:cxn>
                <a:cxn ang="0">
                  <a:pos x="28" y="11"/>
                </a:cxn>
                <a:cxn ang="0">
                  <a:pos x="53" y="0"/>
                </a:cxn>
              </a:cxnLst>
              <a:rect l="0" t="0" r="r" b="b"/>
              <a:pathLst>
                <a:path w="165" h="116">
                  <a:moveTo>
                    <a:pt x="53" y="0"/>
                  </a:moveTo>
                  <a:lnTo>
                    <a:pt x="68" y="32"/>
                  </a:lnTo>
                  <a:lnTo>
                    <a:pt x="64" y="34"/>
                  </a:lnTo>
                  <a:lnTo>
                    <a:pt x="59" y="38"/>
                  </a:lnTo>
                  <a:lnTo>
                    <a:pt x="53" y="42"/>
                  </a:lnTo>
                  <a:lnTo>
                    <a:pt x="47" y="51"/>
                  </a:lnTo>
                  <a:lnTo>
                    <a:pt x="43" y="57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45" y="70"/>
                  </a:lnTo>
                  <a:lnTo>
                    <a:pt x="49" y="72"/>
                  </a:lnTo>
                  <a:lnTo>
                    <a:pt x="57" y="74"/>
                  </a:lnTo>
                  <a:lnTo>
                    <a:pt x="62" y="74"/>
                  </a:lnTo>
                  <a:lnTo>
                    <a:pt x="70" y="74"/>
                  </a:lnTo>
                  <a:lnTo>
                    <a:pt x="78" y="74"/>
                  </a:lnTo>
                  <a:lnTo>
                    <a:pt x="85" y="72"/>
                  </a:lnTo>
                  <a:lnTo>
                    <a:pt x="93" y="70"/>
                  </a:lnTo>
                  <a:lnTo>
                    <a:pt x="98" y="67"/>
                  </a:lnTo>
                  <a:lnTo>
                    <a:pt x="106" y="63"/>
                  </a:lnTo>
                  <a:lnTo>
                    <a:pt x="114" y="61"/>
                  </a:lnTo>
                  <a:lnTo>
                    <a:pt x="119" y="57"/>
                  </a:lnTo>
                  <a:lnTo>
                    <a:pt x="125" y="55"/>
                  </a:lnTo>
                  <a:lnTo>
                    <a:pt x="131" y="51"/>
                  </a:lnTo>
                  <a:lnTo>
                    <a:pt x="136" y="49"/>
                  </a:lnTo>
                  <a:lnTo>
                    <a:pt x="142" y="44"/>
                  </a:lnTo>
                  <a:lnTo>
                    <a:pt x="144" y="44"/>
                  </a:lnTo>
                  <a:lnTo>
                    <a:pt x="165" y="78"/>
                  </a:lnTo>
                  <a:lnTo>
                    <a:pt x="163" y="78"/>
                  </a:lnTo>
                  <a:lnTo>
                    <a:pt x="157" y="82"/>
                  </a:lnTo>
                  <a:lnTo>
                    <a:pt x="152" y="84"/>
                  </a:lnTo>
                  <a:lnTo>
                    <a:pt x="144" y="89"/>
                  </a:lnTo>
                  <a:lnTo>
                    <a:pt x="138" y="93"/>
                  </a:lnTo>
                  <a:lnTo>
                    <a:pt x="131" y="95"/>
                  </a:lnTo>
                  <a:lnTo>
                    <a:pt x="125" y="97"/>
                  </a:lnTo>
                  <a:lnTo>
                    <a:pt x="121" y="101"/>
                  </a:lnTo>
                  <a:lnTo>
                    <a:pt x="114" y="103"/>
                  </a:lnTo>
                  <a:lnTo>
                    <a:pt x="106" y="105"/>
                  </a:lnTo>
                  <a:lnTo>
                    <a:pt x="100" y="108"/>
                  </a:lnTo>
                  <a:lnTo>
                    <a:pt x="95" y="110"/>
                  </a:lnTo>
                  <a:lnTo>
                    <a:pt x="87" y="112"/>
                  </a:lnTo>
                  <a:lnTo>
                    <a:pt x="79" y="114"/>
                  </a:lnTo>
                  <a:lnTo>
                    <a:pt x="72" y="114"/>
                  </a:lnTo>
                  <a:lnTo>
                    <a:pt x="66" y="116"/>
                  </a:lnTo>
                  <a:lnTo>
                    <a:pt x="59" y="116"/>
                  </a:lnTo>
                  <a:lnTo>
                    <a:pt x="51" y="116"/>
                  </a:lnTo>
                  <a:lnTo>
                    <a:pt x="45" y="116"/>
                  </a:lnTo>
                  <a:lnTo>
                    <a:pt x="39" y="116"/>
                  </a:lnTo>
                  <a:lnTo>
                    <a:pt x="32" y="114"/>
                  </a:lnTo>
                  <a:lnTo>
                    <a:pt x="26" y="112"/>
                  </a:lnTo>
                  <a:lnTo>
                    <a:pt x="22" y="108"/>
                  </a:lnTo>
                  <a:lnTo>
                    <a:pt x="17" y="107"/>
                  </a:lnTo>
                  <a:lnTo>
                    <a:pt x="11" y="101"/>
                  </a:lnTo>
                  <a:lnTo>
                    <a:pt x="7" y="97"/>
                  </a:lnTo>
                  <a:lnTo>
                    <a:pt x="5" y="89"/>
                  </a:lnTo>
                  <a:lnTo>
                    <a:pt x="3" y="84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5" y="38"/>
                  </a:lnTo>
                  <a:lnTo>
                    <a:pt x="9" y="32"/>
                  </a:lnTo>
                  <a:lnTo>
                    <a:pt x="13" y="25"/>
                  </a:lnTo>
                  <a:lnTo>
                    <a:pt x="20" y="17"/>
                  </a:lnTo>
                  <a:lnTo>
                    <a:pt x="28" y="11"/>
                  </a:lnTo>
                  <a:lnTo>
                    <a:pt x="39" y="4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" name="Group 215"/>
          <p:cNvGrpSpPr>
            <a:grpSpLocks/>
          </p:cNvGrpSpPr>
          <p:nvPr/>
        </p:nvGrpSpPr>
        <p:grpSpPr bwMode="auto">
          <a:xfrm rot="18258051">
            <a:off x="7714613" y="3343042"/>
            <a:ext cx="1038110" cy="962027"/>
            <a:chOff x="4564" y="2196"/>
            <a:chExt cx="341" cy="316"/>
          </a:xfrm>
        </p:grpSpPr>
        <p:sp>
          <p:nvSpPr>
            <p:cNvPr id="185" name="Freeform 216"/>
            <p:cNvSpPr>
              <a:spLocks/>
            </p:cNvSpPr>
            <p:nvPr/>
          </p:nvSpPr>
          <p:spPr bwMode="auto">
            <a:xfrm>
              <a:off x="4568" y="2196"/>
              <a:ext cx="337" cy="137"/>
            </a:xfrm>
            <a:custGeom>
              <a:avLst/>
              <a:gdLst/>
              <a:ahLst/>
              <a:cxnLst>
                <a:cxn ang="0">
                  <a:pos x="633" y="232"/>
                </a:cxn>
                <a:cxn ang="0">
                  <a:pos x="633" y="207"/>
                </a:cxn>
                <a:cxn ang="0">
                  <a:pos x="631" y="175"/>
                </a:cxn>
                <a:cxn ang="0">
                  <a:pos x="623" y="137"/>
                </a:cxn>
                <a:cxn ang="0">
                  <a:pos x="604" y="99"/>
                </a:cxn>
                <a:cxn ang="0">
                  <a:pos x="574" y="68"/>
                </a:cxn>
                <a:cxn ang="0">
                  <a:pos x="547" y="53"/>
                </a:cxn>
                <a:cxn ang="0">
                  <a:pos x="521" y="44"/>
                </a:cxn>
                <a:cxn ang="0">
                  <a:pos x="490" y="40"/>
                </a:cxn>
                <a:cxn ang="0">
                  <a:pos x="456" y="38"/>
                </a:cxn>
                <a:cxn ang="0">
                  <a:pos x="422" y="40"/>
                </a:cxn>
                <a:cxn ang="0">
                  <a:pos x="388" y="44"/>
                </a:cxn>
                <a:cxn ang="0">
                  <a:pos x="353" y="51"/>
                </a:cxn>
                <a:cxn ang="0">
                  <a:pos x="323" y="63"/>
                </a:cxn>
                <a:cxn ang="0">
                  <a:pos x="293" y="74"/>
                </a:cxn>
                <a:cxn ang="0">
                  <a:pos x="264" y="85"/>
                </a:cxn>
                <a:cxn ang="0">
                  <a:pos x="237" y="99"/>
                </a:cxn>
                <a:cxn ang="0">
                  <a:pos x="213" y="112"/>
                </a:cxn>
                <a:cxn ang="0">
                  <a:pos x="190" y="125"/>
                </a:cxn>
                <a:cxn ang="0">
                  <a:pos x="158" y="148"/>
                </a:cxn>
                <a:cxn ang="0">
                  <a:pos x="131" y="167"/>
                </a:cxn>
                <a:cxn ang="0">
                  <a:pos x="116" y="180"/>
                </a:cxn>
                <a:cxn ang="0">
                  <a:pos x="89" y="201"/>
                </a:cxn>
                <a:cxn ang="0">
                  <a:pos x="61" y="232"/>
                </a:cxn>
                <a:cxn ang="0">
                  <a:pos x="42" y="264"/>
                </a:cxn>
                <a:cxn ang="0">
                  <a:pos x="0" y="258"/>
                </a:cxn>
                <a:cxn ang="0">
                  <a:pos x="9" y="236"/>
                </a:cxn>
                <a:cxn ang="0">
                  <a:pos x="25" y="215"/>
                </a:cxn>
                <a:cxn ang="0">
                  <a:pos x="47" y="186"/>
                </a:cxn>
                <a:cxn ang="0">
                  <a:pos x="80" y="156"/>
                </a:cxn>
                <a:cxn ang="0">
                  <a:pos x="102" y="139"/>
                </a:cxn>
                <a:cxn ang="0">
                  <a:pos x="125" y="120"/>
                </a:cxn>
                <a:cxn ang="0">
                  <a:pos x="154" y="101"/>
                </a:cxn>
                <a:cxn ang="0">
                  <a:pos x="184" y="83"/>
                </a:cxn>
                <a:cxn ang="0">
                  <a:pos x="220" y="64"/>
                </a:cxn>
                <a:cxn ang="0">
                  <a:pos x="256" y="45"/>
                </a:cxn>
                <a:cxn ang="0">
                  <a:pos x="291" y="30"/>
                </a:cxn>
                <a:cxn ang="0">
                  <a:pos x="323" y="19"/>
                </a:cxn>
                <a:cxn ang="0">
                  <a:pos x="355" y="11"/>
                </a:cxn>
                <a:cxn ang="0">
                  <a:pos x="384" y="4"/>
                </a:cxn>
                <a:cxn ang="0">
                  <a:pos x="412" y="2"/>
                </a:cxn>
                <a:cxn ang="0">
                  <a:pos x="437" y="0"/>
                </a:cxn>
                <a:cxn ang="0">
                  <a:pos x="462" y="0"/>
                </a:cxn>
                <a:cxn ang="0">
                  <a:pos x="503" y="4"/>
                </a:cxn>
                <a:cxn ang="0">
                  <a:pos x="536" y="9"/>
                </a:cxn>
                <a:cxn ang="0">
                  <a:pos x="560" y="17"/>
                </a:cxn>
                <a:cxn ang="0">
                  <a:pos x="589" y="26"/>
                </a:cxn>
                <a:cxn ang="0">
                  <a:pos x="623" y="57"/>
                </a:cxn>
                <a:cxn ang="0">
                  <a:pos x="642" y="85"/>
                </a:cxn>
                <a:cxn ang="0">
                  <a:pos x="657" y="116"/>
                </a:cxn>
                <a:cxn ang="0">
                  <a:pos x="665" y="144"/>
                </a:cxn>
                <a:cxn ang="0">
                  <a:pos x="669" y="165"/>
                </a:cxn>
                <a:cxn ang="0">
                  <a:pos x="671" y="190"/>
                </a:cxn>
                <a:cxn ang="0">
                  <a:pos x="671" y="215"/>
                </a:cxn>
                <a:cxn ang="0">
                  <a:pos x="669" y="241"/>
                </a:cxn>
                <a:cxn ang="0">
                  <a:pos x="633" y="247"/>
                </a:cxn>
              </a:cxnLst>
              <a:rect l="0" t="0" r="r" b="b"/>
              <a:pathLst>
                <a:path w="673" h="274">
                  <a:moveTo>
                    <a:pt x="633" y="247"/>
                  </a:moveTo>
                  <a:lnTo>
                    <a:pt x="633" y="245"/>
                  </a:lnTo>
                  <a:lnTo>
                    <a:pt x="633" y="238"/>
                  </a:lnTo>
                  <a:lnTo>
                    <a:pt x="633" y="232"/>
                  </a:lnTo>
                  <a:lnTo>
                    <a:pt x="633" y="228"/>
                  </a:lnTo>
                  <a:lnTo>
                    <a:pt x="633" y="222"/>
                  </a:lnTo>
                  <a:lnTo>
                    <a:pt x="635" y="215"/>
                  </a:lnTo>
                  <a:lnTo>
                    <a:pt x="633" y="207"/>
                  </a:lnTo>
                  <a:lnTo>
                    <a:pt x="633" y="199"/>
                  </a:lnTo>
                  <a:lnTo>
                    <a:pt x="633" y="190"/>
                  </a:lnTo>
                  <a:lnTo>
                    <a:pt x="633" y="182"/>
                  </a:lnTo>
                  <a:lnTo>
                    <a:pt x="631" y="175"/>
                  </a:lnTo>
                  <a:lnTo>
                    <a:pt x="629" y="165"/>
                  </a:lnTo>
                  <a:lnTo>
                    <a:pt x="627" y="156"/>
                  </a:lnTo>
                  <a:lnTo>
                    <a:pt x="627" y="146"/>
                  </a:lnTo>
                  <a:lnTo>
                    <a:pt x="623" y="137"/>
                  </a:lnTo>
                  <a:lnTo>
                    <a:pt x="619" y="127"/>
                  </a:lnTo>
                  <a:lnTo>
                    <a:pt x="614" y="118"/>
                  </a:lnTo>
                  <a:lnTo>
                    <a:pt x="610" y="108"/>
                  </a:lnTo>
                  <a:lnTo>
                    <a:pt x="604" y="99"/>
                  </a:lnTo>
                  <a:lnTo>
                    <a:pt x="598" y="91"/>
                  </a:lnTo>
                  <a:lnTo>
                    <a:pt x="589" y="83"/>
                  </a:lnTo>
                  <a:lnTo>
                    <a:pt x="583" y="76"/>
                  </a:lnTo>
                  <a:lnTo>
                    <a:pt x="574" y="68"/>
                  </a:lnTo>
                  <a:lnTo>
                    <a:pt x="564" y="63"/>
                  </a:lnTo>
                  <a:lnTo>
                    <a:pt x="559" y="57"/>
                  </a:lnTo>
                  <a:lnTo>
                    <a:pt x="553" y="55"/>
                  </a:lnTo>
                  <a:lnTo>
                    <a:pt x="547" y="53"/>
                  </a:lnTo>
                  <a:lnTo>
                    <a:pt x="541" y="51"/>
                  </a:lnTo>
                  <a:lnTo>
                    <a:pt x="534" y="47"/>
                  </a:lnTo>
                  <a:lnTo>
                    <a:pt x="528" y="45"/>
                  </a:lnTo>
                  <a:lnTo>
                    <a:pt x="521" y="44"/>
                  </a:lnTo>
                  <a:lnTo>
                    <a:pt x="513" y="42"/>
                  </a:lnTo>
                  <a:lnTo>
                    <a:pt x="505" y="40"/>
                  </a:lnTo>
                  <a:lnTo>
                    <a:pt x="500" y="40"/>
                  </a:lnTo>
                  <a:lnTo>
                    <a:pt x="490" y="40"/>
                  </a:lnTo>
                  <a:lnTo>
                    <a:pt x="483" y="40"/>
                  </a:lnTo>
                  <a:lnTo>
                    <a:pt x="473" y="38"/>
                  </a:lnTo>
                  <a:lnTo>
                    <a:pt x="465" y="38"/>
                  </a:lnTo>
                  <a:lnTo>
                    <a:pt x="456" y="38"/>
                  </a:lnTo>
                  <a:lnTo>
                    <a:pt x="446" y="38"/>
                  </a:lnTo>
                  <a:lnTo>
                    <a:pt x="439" y="38"/>
                  </a:lnTo>
                  <a:lnTo>
                    <a:pt x="431" y="38"/>
                  </a:lnTo>
                  <a:lnTo>
                    <a:pt x="422" y="40"/>
                  </a:lnTo>
                  <a:lnTo>
                    <a:pt x="414" y="42"/>
                  </a:lnTo>
                  <a:lnTo>
                    <a:pt x="405" y="42"/>
                  </a:lnTo>
                  <a:lnTo>
                    <a:pt x="395" y="44"/>
                  </a:lnTo>
                  <a:lnTo>
                    <a:pt x="388" y="44"/>
                  </a:lnTo>
                  <a:lnTo>
                    <a:pt x="378" y="45"/>
                  </a:lnTo>
                  <a:lnTo>
                    <a:pt x="370" y="47"/>
                  </a:lnTo>
                  <a:lnTo>
                    <a:pt x="363" y="49"/>
                  </a:lnTo>
                  <a:lnTo>
                    <a:pt x="353" y="51"/>
                  </a:lnTo>
                  <a:lnTo>
                    <a:pt x="348" y="55"/>
                  </a:lnTo>
                  <a:lnTo>
                    <a:pt x="338" y="57"/>
                  </a:lnTo>
                  <a:lnTo>
                    <a:pt x="331" y="59"/>
                  </a:lnTo>
                  <a:lnTo>
                    <a:pt x="323" y="63"/>
                  </a:lnTo>
                  <a:lnTo>
                    <a:pt x="315" y="64"/>
                  </a:lnTo>
                  <a:lnTo>
                    <a:pt x="306" y="68"/>
                  </a:lnTo>
                  <a:lnTo>
                    <a:pt x="300" y="70"/>
                  </a:lnTo>
                  <a:lnTo>
                    <a:pt x="293" y="74"/>
                  </a:lnTo>
                  <a:lnTo>
                    <a:pt x="285" y="76"/>
                  </a:lnTo>
                  <a:lnTo>
                    <a:pt x="277" y="80"/>
                  </a:lnTo>
                  <a:lnTo>
                    <a:pt x="272" y="83"/>
                  </a:lnTo>
                  <a:lnTo>
                    <a:pt x="264" y="85"/>
                  </a:lnTo>
                  <a:lnTo>
                    <a:pt x="256" y="89"/>
                  </a:lnTo>
                  <a:lnTo>
                    <a:pt x="251" y="93"/>
                  </a:lnTo>
                  <a:lnTo>
                    <a:pt x="243" y="97"/>
                  </a:lnTo>
                  <a:lnTo>
                    <a:pt x="237" y="99"/>
                  </a:lnTo>
                  <a:lnTo>
                    <a:pt x="232" y="104"/>
                  </a:lnTo>
                  <a:lnTo>
                    <a:pt x="224" y="106"/>
                  </a:lnTo>
                  <a:lnTo>
                    <a:pt x="218" y="110"/>
                  </a:lnTo>
                  <a:lnTo>
                    <a:pt x="213" y="112"/>
                  </a:lnTo>
                  <a:lnTo>
                    <a:pt x="207" y="116"/>
                  </a:lnTo>
                  <a:lnTo>
                    <a:pt x="201" y="120"/>
                  </a:lnTo>
                  <a:lnTo>
                    <a:pt x="196" y="123"/>
                  </a:lnTo>
                  <a:lnTo>
                    <a:pt x="190" y="125"/>
                  </a:lnTo>
                  <a:lnTo>
                    <a:pt x="184" y="131"/>
                  </a:lnTo>
                  <a:lnTo>
                    <a:pt x="175" y="137"/>
                  </a:lnTo>
                  <a:lnTo>
                    <a:pt x="165" y="142"/>
                  </a:lnTo>
                  <a:lnTo>
                    <a:pt x="158" y="148"/>
                  </a:lnTo>
                  <a:lnTo>
                    <a:pt x="150" y="154"/>
                  </a:lnTo>
                  <a:lnTo>
                    <a:pt x="142" y="158"/>
                  </a:lnTo>
                  <a:lnTo>
                    <a:pt x="137" y="163"/>
                  </a:lnTo>
                  <a:lnTo>
                    <a:pt x="131" y="167"/>
                  </a:lnTo>
                  <a:lnTo>
                    <a:pt x="127" y="171"/>
                  </a:lnTo>
                  <a:lnTo>
                    <a:pt x="121" y="177"/>
                  </a:lnTo>
                  <a:lnTo>
                    <a:pt x="120" y="179"/>
                  </a:lnTo>
                  <a:lnTo>
                    <a:pt x="116" y="180"/>
                  </a:lnTo>
                  <a:lnTo>
                    <a:pt x="108" y="186"/>
                  </a:lnTo>
                  <a:lnTo>
                    <a:pt x="102" y="190"/>
                  </a:lnTo>
                  <a:lnTo>
                    <a:pt x="95" y="196"/>
                  </a:lnTo>
                  <a:lnTo>
                    <a:pt x="89" y="201"/>
                  </a:lnTo>
                  <a:lnTo>
                    <a:pt x="83" y="209"/>
                  </a:lnTo>
                  <a:lnTo>
                    <a:pt x="74" y="215"/>
                  </a:lnTo>
                  <a:lnTo>
                    <a:pt x="68" y="224"/>
                  </a:lnTo>
                  <a:lnTo>
                    <a:pt x="61" y="232"/>
                  </a:lnTo>
                  <a:lnTo>
                    <a:pt x="55" y="239"/>
                  </a:lnTo>
                  <a:lnTo>
                    <a:pt x="49" y="249"/>
                  </a:lnTo>
                  <a:lnTo>
                    <a:pt x="45" y="257"/>
                  </a:lnTo>
                  <a:lnTo>
                    <a:pt x="42" y="264"/>
                  </a:lnTo>
                  <a:lnTo>
                    <a:pt x="40" y="274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2" y="253"/>
                  </a:lnTo>
                  <a:lnTo>
                    <a:pt x="6" y="247"/>
                  </a:lnTo>
                  <a:lnTo>
                    <a:pt x="7" y="241"/>
                  </a:lnTo>
                  <a:lnTo>
                    <a:pt x="9" y="236"/>
                  </a:lnTo>
                  <a:lnTo>
                    <a:pt x="13" y="232"/>
                  </a:lnTo>
                  <a:lnTo>
                    <a:pt x="17" y="226"/>
                  </a:lnTo>
                  <a:lnTo>
                    <a:pt x="19" y="220"/>
                  </a:lnTo>
                  <a:lnTo>
                    <a:pt x="25" y="215"/>
                  </a:lnTo>
                  <a:lnTo>
                    <a:pt x="30" y="209"/>
                  </a:lnTo>
                  <a:lnTo>
                    <a:pt x="36" y="203"/>
                  </a:lnTo>
                  <a:lnTo>
                    <a:pt x="40" y="194"/>
                  </a:lnTo>
                  <a:lnTo>
                    <a:pt x="47" y="186"/>
                  </a:lnTo>
                  <a:lnTo>
                    <a:pt x="53" y="179"/>
                  </a:lnTo>
                  <a:lnTo>
                    <a:pt x="63" y="171"/>
                  </a:lnTo>
                  <a:lnTo>
                    <a:pt x="70" y="163"/>
                  </a:lnTo>
                  <a:lnTo>
                    <a:pt x="80" y="156"/>
                  </a:lnTo>
                  <a:lnTo>
                    <a:pt x="85" y="150"/>
                  </a:lnTo>
                  <a:lnTo>
                    <a:pt x="89" y="146"/>
                  </a:lnTo>
                  <a:lnTo>
                    <a:pt x="95" y="142"/>
                  </a:lnTo>
                  <a:lnTo>
                    <a:pt x="102" y="139"/>
                  </a:lnTo>
                  <a:lnTo>
                    <a:pt x="106" y="135"/>
                  </a:lnTo>
                  <a:lnTo>
                    <a:pt x="112" y="129"/>
                  </a:lnTo>
                  <a:lnTo>
                    <a:pt x="118" y="123"/>
                  </a:lnTo>
                  <a:lnTo>
                    <a:pt x="125" y="120"/>
                  </a:lnTo>
                  <a:lnTo>
                    <a:pt x="131" y="116"/>
                  </a:lnTo>
                  <a:lnTo>
                    <a:pt x="139" y="110"/>
                  </a:lnTo>
                  <a:lnTo>
                    <a:pt x="144" y="106"/>
                  </a:lnTo>
                  <a:lnTo>
                    <a:pt x="154" y="101"/>
                  </a:lnTo>
                  <a:lnTo>
                    <a:pt x="159" y="97"/>
                  </a:lnTo>
                  <a:lnTo>
                    <a:pt x="167" y="91"/>
                  </a:lnTo>
                  <a:lnTo>
                    <a:pt x="177" y="87"/>
                  </a:lnTo>
                  <a:lnTo>
                    <a:pt x="184" y="83"/>
                  </a:lnTo>
                  <a:lnTo>
                    <a:pt x="192" y="78"/>
                  </a:lnTo>
                  <a:lnTo>
                    <a:pt x="201" y="72"/>
                  </a:lnTo>
                  <a:lnTo>
                    <a:pt x="211" y="68"/>
                  </a:lnTo>
                  <a:lnTo>
                    <a:pt x="220" y="64"/>
                  </a:lnTo>
                  <a:lnTo>
                    <a:pt x="230" y="57"/>
                  </a:lnTo>
                  <a:lnTo>
                    <a:pt x="237" y="53"/>
                  </a:lnTo>
                  <a:lnTo>
                    <a:pt x="247" y="47"/>
                  </a:lnTo>
                  <a:lnTo>
                    <a:pt x="256" y="45"/>
                  </a:lnTo>
                  <a:lnTo>
                    <a:pt x="264" y="40"/>
                  </a:lnTo>
                  <a:lnTo>
                    <a:pt x="274" y="36"/>
                  </a:lnTo>
                  <a:lnTo>
                    <a:pt x="281" y="32"/>
                  </a:lnTo>
                  <a:lnTo>
                    <a:pt x="291" y="30"/>
                  </a:lnTo>
                  <a:lnTo>
                    <a:pt x="298" y="26"/>
                  </a:lnTo>
                  <a:lnTo>
                    <a:pt x="306" y="25"/>
                  </a:lnTo>
                  <a:lnTo>
                    <a:pt x="315" y="21"/>
                  </a:lnTo>
                  <a:lnTo>
                    <a:pt x="323" y="19"/>
                  </a:lnTo>
                  <a:lnTo>
                    <a:pt x="331" y="17"/>
                  </a:lnTo>
                  <a:lnTo>
                    <a:pt x="340" y="15"/>
                  </a:lnTo>
                  <a:lnTo>
                    <a:pt x="346" y="11"/>
                  </a:lnTo>
                  <a:lnTo>
                    <a:pt x="355" y="11"/>
                  </a:lnTo>
                  <a:lnTo>
                    <a:pt x="363" y="7"/>
                  </a:lnTo>
                  <a:lnTo>
                    <a:pt x="369" y="7"/>
                  </a:lnTo>
                  <a:lnTo>
                    <a:pt x="376" y="6"/>
                  </a:lnTo>
                  <a:lnTo>
                    <a:pt x="384" y="4"/>
                  </a:lnTo>
                  <a:lnTo>
                    <a:pt x="389" y="4"/>
                  </a:lnTo>
                  <a:lnTo>
                    <a:pt x="397" y="2"/>
                  </a:lnTo>
                  <a:lnTo>
                    <a:pt x="405" y="2"/>
                  </a:lnTo>
                  <a:lnTo>
                    <a:pt x="412" y="2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1" y="0"/>
                  </a:lnTo>
                  <a:lnTo>
                    <a:pt x="437" y="0"/>
                  </a:lnTo>
                  <a:lnTo>
                    <a:pt x="443" y="0"/>
                  </a:lnTo>
                  <a:lnTo>
                    <a:pt x="448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71" y="0"/>
                  </a:lnTo>
                  <a:lnTo>
                    <a:pt x="483" y="0"/>
                  </a:lnTo>
                  <a:lnTo>
                    <a:pt x="492" y="2"/>
                  </a:lnTo>
                  <a:lnTo>
                    <a:pt x="503" y="4"/>
                  </a:lnTo>
                  <a:lnTo>
                    <a:pt x="511" y="4"/>
                  </a:lnTo>
                  <a:lnTo>
                    <a:pt x="519" y="6"/>
                  </a:lnTo>
                  <a:lnTo>
                    <a:pt x="528" y="7"/>
                  </a:lnTo>
                  <a:lnTo>
                    <a:pt x="536" y="9"/>
                  </a:lnTo>
                  <a:lnTo>
                    <a:pt x="541" y="11"/>
                  </a:lnTo>
                  <a:lnTo>
                    <a:pt x="549" y="13"/>
                  </a:lnTo>
                  <a:lnTo>
                    <a:pt x="555" y="15"/>
                  </a:lnTo>
                  <a:lnTo>
                    <a:pt x="560" y="17"/>
                  </a:lnTo>
                  <a:lnTo>
                    <a:pt x="568" y="19"/>
                  </a:lnTo>
                  <a:lnTo>
                    <a:pt x="578" y="23"/>
                  </a:lnTo>
                  <a:lnTo>
                    <a:pt x="581" y="23"/>
                  </a:lnTo>
                  <a:lnTo>
                    <a:pt x="589" y="26"/>
                  </a:lnTo>
                  <a:lnTo>
                    <a:pt x="597" y="32"/>
                  </a:lnTo>
                  <a:lnTo>
                    <a:pt x="606" y="40"/>
                  </a:lnTo>
                  <a:lnTo>
                    <a:pt x="614" y="47"/>
                  </a:lnTo>
                  <a:lnTo>
                    <a:pt x="623" y="57"/>
                  </a:lnTo>
                  <a:lnTo>
                    <a:pt x="627" y="64"/>
                  </a:lnTo>
                  <a:lnTo>
                    <a:pt x="633" y="70"/>
                  </a:lnTo>
                  <a:lnTo>
                    <a:pt x="636" y="76"/>
                  </a:lnTo>
                  <a:lnTo>
                    <a:pt x="642" y="85"/>
                  </a:lnTo>
                  <a:lnTo>
                    <a:pt x="646" y="91"/>
                  </a:lnTo>
                  <a:lnTo>
                    <a:pt x="650" y="99"/>
                  </a:lnTo>
                  <a:lnTo>
                    <a:pt x="654" y="108"/>
                  </a:lnTo>
                  <a:lnTo>
                    <a:pt x="657" y="116"/>
                  </a:lnTo>
                  <a:lnTo>
                    <a:pt x="659" y="125"/>
                  </a:lnTo>
                  <a:lnTo>
                    <a:pt x="661" y="135"/>
                  </a:lnTo>
                  <a:lnTo>
                    <a:pt x="663" y="139"/>
                  </a:lnTo>
                  <a:lnTo>
                    <a:pt x="665" y="144"/>
                  </a:lnTo>
                  <a:lnTo>
                    <a:pt x="667" y="150"/>
                  </a:lnTo>
                  <a:lnTo>
                    <a:pt x="669" y="156"/>
                  </a:lnTo>
                  <a:lnTo>
                    <a:pt x="669" y="161"/>
                  </a:lnTo>
                  <a:lnTo>
                    <a:pt x="669" y="165"/>
                  </a:lnTo>
                  <a:lnTo>
                    <a:pt x="669" y="171"/>
                  </a:lnTo>
                  <a:lnTo>
                    <a:pt x="671" y="179"/>
                  </a:lnTo>
                  <a:lnTo>
                    <a:pt x="671" y="184"/>
                  </a:lnTo>
                  <a:lnTo>
                    <a:pt x="671" y="190"/>
                  </a:lnTo>
                  <a:lnTo>
                    <a:pt x="671" y="196"/>
                  </a:lnTo>
                  <a:lnTo>
                    <a:pt x="673" y="203"/>
                  </a:lnTo>
                  <a:lnTo>
                    <a:pt x="671" y="209"/>
                  </a:lnTo>
                  <a:lnTo>
                    <a:pt x="671" y="215"/>
                  </a:lnTo>
                  <a:lnTo>
                    <a:pt x="671" y="222"/>
                  </a:lnTo>
                  <a:lnTo>
                    <a:pt x="671" y="228"/>
                  </a:lnTo>
                  <a:lnTo>
                    <a:pt x="669" y="234"/>
                  </a:lnTo>
                  <a:lnTo>
                    <a:pt x="669" y="241"/>
                  </a:lnTo>
                  <a:lnTo>
                    <a:pt x="667" y="249"/>
                  </a:lnTo>
                  <a:lnTo>
                    <a:pt x="667" y="257"/>
                  </a:lnTo>
                  <a:lnTo>
                    <a:pt x="633" y="247"/>
                  </a:lnTo>
                  <a:lnTo>
                    <a:pt x="633" y="247"/>
                  </a:lnTo>
                  <a:close/>
                </a:path>
              </a:pathLst>
            </a:cu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217"/>
            <p:cNvSpPr>
              <a:spLocks/>
            </p:cNvSpPr>
            <p:nvPr/>
          </p:nvSpPr>
          <p:spPr bwMode="auto">
            <a:xfrm>
              <a:off x="4818" y="2340"/>
              <a:ext cx="66" cy="99"/>
            </a:xfrm>
            <a:custGeom>
              <a:avLst/>
              <a:gdLst/>
              <a:ahLst/>
              <a:cxnLst>
                <a:cxn ang="0">
                  <a:pos x="131" y="7"/>
                </a:cxn>
                <a:cxn ang="0">
                  <a:pos x="129" y="7"/>
                </a:cxn>
                <a:cxn ang="0">
                  <a:pos x="129" y="11"/>
                </a:cxn>
                <a:cxn ang="0">
                  <a:pos x="125" y="17"/>
                </a:cxn>
                <a:cxn ang="0">
                  <a:pos x="123" y="26"/>
                </a:cxn>
                <a:cxn ang="0">
                  <a:pos x="121" y="30"/>
                </a:cxn>
                <a:cxn ang="0">
                  <a:pos x="119" y="34"/>
                </a:cxn>
                <a:cxn ang="0">
                  <a:pos x="117" y="40"/>
                </a:cxn>
                <a:cxn ang="0">
                  <a:pos x="116" y="47"/>
                </a:cxn>
                <a:cxn ang="0">
                  <a:pos x="112" y="53"/>
                </a:cxn>
                <a:cxn ang="0">
                  <a:pos x="110" y="59"/>
                </a:cxn>
                <a:cxn ang="0">
                  <a:pos x="106" y="66"/>
                </a:cxn>
                <a:cxn ang="0">
                  <a:pos x="104" y="74"/>
                </a:cxn>
                <a:cxn ang="0">
                  <a:pos x="100" y="80"/>
                </a:cxn>
                <a:cxn ang="0">
                  <a:pos x="97" y="87"/>
                </a:cxn>
                <a:cxn ang="0">
                  <a:pos x="93" y="95"/>
                </a:cxn>
                <a:cxn ang="0">
                  <a:pos x="89" y="104"/>
                </a:cxn>
                <a:cxn ang="0">
                  <a:pos x="85" y="110"/>
                </a:cxn>
                <a:cxn ang="0">
                  <a:pos x="81" y="120"/>
                </a:cxn>
                <a:cxn ang="0">
                  <a:pos x="76" y="127"/>
                </a:cxn>
                <a:cxn ang="0">
                  <a:pos x="72" y="135"/>
                </a:cxn>
                <a:cxn ang="0">
                  <a:pos x="66" y="142"/>
                </a:cxn>
                <a:cxn ang="0">
                  <a:pos x="60" y="152"/>
                </a:cxn>
                <a:cxn ang="0">
                  <a:pos x="55" y="160"/>
                </a:cxn>
                <a:cxn ang="0">
                  <a:pos x="49" y="167"/>
                </a:cxn>
                <a:cxn ang="0">
                  <a:pos x="41" y="175"/>
                </a:cxn>
                <a:cxn ang="0">
                  <a:pos x="36" y="182"/>
                </a:cxn>
                <a:cxn ang="0">
                  <a:pos x="30" y="190"/>
                </a:cxn>
                <a:cxn ang="0">
                  <a:pos x="24" y="198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2" y="165"/>
                </a:cxn>
                <a:cxn ang="0">
                  <a:pos x="3" y="162"/>
                </a:cxn>
                <a:cxn ang="0">
                  <a:pos x="9" y="156"/>
                </a:cxn>
                <a:cxn ang="0">
                  <a:pos x="13" y="148"/>
                </a:cxn>
                <a:cxn ang="0">
                  <a:pos x="19" y="142"/>
                </a:cxn>
                <a:cxn ang="0">
                  <a:pos x="26" y="133"/>
                </a:cxn>
                <a:cxn ang="0">
                  <a:pos x="34" y="123"/>
                </a:cxn>
                <a:cxn ang="0">
                  <a:pos x="36" y="118"/>
                </a:cxn>
                <a:cxn ang="0">
                  <a:pos x="40" y="110"/>
                </a:cxn>
                <a:cxn ang="0">
                  <a:pos x="43" y="104"/>
                </a:cxn>
                <a:cxn ang="0">
                  <a:pos x="47" y="99"/>
                </a:cxn>
                <a:cxn ang="0">
                  <a:pos x="51" y="91"/>
                </a:cxn>
                <a:cxn ang="0">
                  <a:pos x="55" y="84"/>
                </a:cxn>
                <a:cxn ang="0">
                  <a:pos x="59" y="78"/>
                </a:cxn>
                <a:cxn ang="0">
                  <a:pos x="62" y="70"/>
                </a:cxn>
                <a:cxn ang="0">
                  <a:pos x="64" y="61"/>
                </a:cxn>
                <a:cxn ang="0">
                  <a:pos x="68" y="53"/>
                </a:cxn>
                <a:cxn ang="0">
                  <a:pos x="72" y="46"/>
                </a:cxn>
                <a:cxn ang="0">
                  <a:pos x="76" y="36"/>
                </a:cxn>
                <a:cxn ang="0">
                  <a:pos x="78" y="26"/>
                </a:cxn>
                <a:cxn ang="0">
                  <a:pos x="81" y="17"/>
                </a:cxn>
                <a:cxn ang="0">
                  <a:pos x="83" y="7"/>
                </a:cxn>
                <a:cxn ang="0">
                  <a:pos x="87" y="0"/>
                </a:cxn>
                <a:cxn ang="0">
                  <a:pos x="131" y="7"/>
                </a:cxn>
                <a:cxn ang="0">
                  <a:pos x="131" y="7"/>
                </a:cxn>
              </a:cxnLst>
              <a:rect l="0" t="0" r="r" b="b"/>
              <a:pathLst>
                <a:path w="131" h="198">
                  <a:moveTo>
                    <a:pt x="131" y="7"/>
                  </a:moveTo>
                  <a:lnTo>
                    <a:pt x="129" y="7"/>
                  </a:lnTo>
                  <a:lnTo>
                    <a:pt x="129" y="11"/>
                  </a:lnTo>
                  <a:lnTo>
                    <a:pt x="125" y="17"/>
                  </a:lnTo>
                  <a:lnTo>
                    <a:pt x="123" y="26"/>
                  </a:lnTo>
                  <a:lnTo>
                    <a:pt x="121" y="30"/>
                  </a:lnTo>
                  <a:lnTo>
                    <a:pt x="119" y="34"/>
                  </a:lnTo>
                  <a:lnTo>
                    <a:pt x="117" y="40"/>
                  </a:lnTo>
                  <a:lnTo>
                    <a:pt x="116" y="47"/>
                  </a:lnTo>
                  <a:lnTo>
                    <a:pt x="112" y="53"/>
                  </a:lnTo>
                  <a:lnTo>
                    <a:pt x="110" y="59"/>
                  </a:lnTo>
                  <a:lnTo>
                    <a:pt x="106" y="66"/>
                  </a:lnTo>
                  <a:lnTo>
                    <a:pt x="104" y="74"/>
                  </a:lnTo>
                  <a:lnTo>
                    <a:pt x="100" y="80"/>
                  </a:lnTo>
                  <a:lnTo>
                    <a:pt x="97" y="87"/>
                  </a:lnTo>
                  <a:lnTo>
                    <a:pt x="93" y="95"/>
                  </a:lnTo>
                  <a:lnTo>
                    <a:pt x="89" y="104"/>
                  </a:lnTo>
                  <a:lnTo>
                    <a:pt x="85" y="110"/>
                  </a:lnTo>
                  <a:lnTo>
                    <a:pt x="81" y="120"/>
                  </a:lnTo>
                  <a:lnTo>
                    <a:pt x="76" y="127"/>
                  </a:lnTo>
                  <a:lnTo>
                    <a:pt x="72" y="135"/>
                  </a:lnTo>
                  <a:lnTo>
                    <a:pt x="66" y="142"/>
                  </a:lnTo>
                  <a:lnTo>
                    <a:pt x="60" y="152"/>
                  </a:lnTo>
                  <a:lnTo>
                    <a:pt x="55" y="160"/>
                  </a:lnTo>
                  <a:lnTo>
                    <a:pt x="49" y="167"/>
                  </a:lnTo>
                  <a:lnTo>
                    <a:pt x="41" y="175"/>
                  </a:lnTo>
                  <a:lnTo>
                    <a:pt x="36" y="182"/>
                  </a:lnTo>
                  <a:lnTo>
                    <a:pt x="30" y="190"/>
                  </a:lnTo>
                  <a:lnTo>
                    <a:pt x="24" y="198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3" y="162"/>
                  </a:lnTo>
                  <a:lnTo>
                    <a:pt x="9" y="156"/>
                  </a:lnTo>
                  <a:lnTo>
                    <a:pt x="13" y="148"/>
                  </a:lnTo>
                  <a:lnTo>
                    <a:pt x="19" y="142"/>
                  </a:lnTo>
                  <a:lnTo>
                    <a:pt x="26" y="133"/>
                  </a:lnTo>
                  <a:lnTo>
                    <a:pt x="34" y="123"/>
                  </a:lnTo>
                  <a:lnTo>
                    <a:pt x="36" y="118"/>
                  </a:lnTo>
                  <a:lnTo>
                    <a:pt x="40" y="110"/>
                  </a:lnTo>
                  <a:lnTo>
                    <a:pt x="43" y="104"/>
                  </a:lnTo>
                  <a:lnTo>
                    <a:pt x="47" y="99"/>
                  </a:lnTo>
                  <a:lnTo>
                    <a:pt x="51" y="91"/>
                  </a:lnTo>
                  <a:lnTo>
                    <a:pt x="55" y="84"/>
                  </a:lnTo>
                  <a:lnTo>
                    <a:pt x="59" y="78"/>
                  </a:lnTo>
                  <a:lnTo>
                    <a:pt x="62" y="70"/>
                  </a:lnTo>
                  <a:lnTo>
                    <a:pt x="64" y="61"/>
                  </a:lnTo>
                  <a:lnTo>
                    <a:pt x="68" y="53"/>
                  </a:lnTo>
                  <a:lnTo>
                    <a:pt x="72" y="46"/>
                  </a:lnTo>
                  <a:lnTo>
                    <a:pt x="76" y="36"/>
                  </a:lnTo>
                  <a:lnTo>
                    <a:pt x="78" y="26"/>
                  </a:lnTo>
                  <a:lnTo>
                    <a:pt x="81" y="17"/>
                  </a:lnTo>
                  <a:lnTo>
                    <a:pt x="83" y="7"/>
                  </a:lnTo>
                  <a:lnTo>
                    <a:pt x="87" y="0"/>
                  </a:lnTo>
                  <a:lnTo>
                    <a:pt x="131" y="7"/>
                  </a:lnTo>
                  <a:lnTo>
                    <a:pt x="13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218"/>
            <p:cNvSpPr>
              <a:spLocks/>
            </p:cNvSpPr>
            <p:nvPr/>
          </p:nvSpPr>
          <p:spPr bwMode="auto">
            <a:xfrm>
              <a:off x="4644" y="2444"/>
              <a:ext cx="147" cy="68"/>
            </a:xfrm>
            <a:custGeom>
              <a:avLst/>
              <a:gdLst/>
              <a:ahLst/>
              <a:cxnLst>
                <a:cxn ang="0">
                  <a:pos x="289" y="34"/>
                </a:cxn>
                <a:cxn ang="0">
                  <a:pos x="279" y="42"/>
                </a:cxn>
                <a:cxn ang="0">
                  <a:pos x="270" y="48"/>
                </a:cxn>
                <a:cxn ang="0">
                  <a:pos x="256" y="55"/>
                </a:cxn>
                <a:cxn ang="0">
                  <a:pos x="241" y="67"/>
                </a:cxn>
                <a:cxn ang="0">
                  <a:pos x="222" y="76"/>
                </a:cxn>
                <a:cxn ang="0">
                  <a:pos x="203" y="86"/>
                </a:cxn>
                <a:cxn ang="0">
                  <a:pos x="188" y="95"/>
                </a:cxn>
                <a:cxn ang="0">
                  <a:pos x="175" y="99"/>
                </a:cxn>
                <a:cxn ang="0">
                  <a:pos x="165" y="103"/>
                </a:cxn>
                <a:cxn ang="0">
                  <a:pos x="152" y="107"/>
                </a:cxn>
                <a:cxn ang="0">
                  <a:pos x="141" y="112"/>
                </a:cxn>
                <a:cxn ang="0">
                  <a:pos x="127" y="116"/>
                </a:cxn>
                <a:cxn ang="0">
                  <a:pos x="116" y="120"/>
                </a:cxn>
                <a:cxn ang="0">
                  <a:pos x="104" y="124"/>
                </a:cxn>
                <a:cxn ang="0">
                  <a:pos x="91" y="128"/>
                </a:cxn>
                <a:cxn ang="0">
                  <a:pos x="78" y="129"/>
                </a:cxn>
                <a:cxn ang="0">
                  <a:pos x="66" y="131"/>
                </a:cxn>
                <a:cxn ang="0">
                  <a:pos x="53" y="133"/>
                </a:cxn>
                <a:cxn ang="0">
                  <a:pos x="40" y="135"/>
                </a:cxn>
                <a:cxn ang="0">
                  <a:pos x="28" y="135"/>
                </a:cxn>
                <a:cxn ang="0">
                  <a:pos x="17" y="133"/>
                </a:cxn>
                <a:cxn ang="0">
                  <a:pos x="6" y="131"/>
                </a:cxn>
                <a:cxn ang="0">
                  <a:pos x="6" y="91"/>
                </a:cxn>
                <a:cxn ang="0">
                  <a:pos x="9" y="91"/>
                </a:cxn>
                <a:cxn ang="0">
                  <a:pos x="25" y="91"/>
                </a:cxn>
                <a:cxn ang="0">
                  <a:pos x="34" y="91"/>
                </a:cxn>
                <a:cxn ang="0">
                  <a:pos x="47" y="90"/>
                </a:cxn>
                <a:cxn ang="0">
                  <a:pos x="61" y="88"/>
                </a:cxn>
                <a:cxn ang="0">
                  <a:pos x="80" y="86"/>
                </a:cxn>
                <a:cxn ang="0">
                  <a:pos x="97" y="80"/>
                </a:cxn>
                <a:cxn ang="0">
                  <a:pos x="118" y="74"/>
                </a:cxn>
                <a:cxn ang="0">
                  <a:pos x="139" y="67"/>
                </a:cxn>
                <a:cxn ang="0">
                  <a:pos x="150" y="63"/>
                </a:cxn>
                <a:cxn ang="0">
                  <a:pos x="163" y="59"/>
                </a:cxn>
                <a:cxn ang="0">
                  <a:pos x="175" y="53"/>
                </a:cxn>
                <a:cxn ang="0">
                  <a:pos x="186" y="48"/>
                </a:cxn>
                <a:cxn ang="0">
                  <a:pos x="199" y="40"/>
                </a:cxn>
                <a:cxn ang="0">
                  <a:pos x="213" y="32"/>
                </a:cxn>
                <a:cxn ang="0">
                  <a:pos x="224" y="25"/>
                </a:cxn>
                <a:cxn ang="0">
                  <a:pos x="239" y="17"/>
                </a:cxn>
                <a:cxn ang="0">
                  <a:pos x="253" y="8"/>
                </a:cxn>
                <a:cxn ang="0">
                  <a:pos x="268" y="0"/>
                </a:cxn>
                <a:cxn ang="0">
                  <a:pos x="293" y="34"/>
                </a:cxn>
              </a:cxnLst>
              <a:rect l="0" t="0" r="r" b="b"/>
              <a:pathLst>
                <a:path w="293" h="135">
                  <a:moveTo>
                    <a:pt x="293" y="34"/>
                  </a:moveTo>
                  <a:lnTo>
                    <a:pt x="289" y="34"/>
                  </a:lnTo>
                  <a:lnTo>
                    <a:pt x="285" y="38"/>
                  </a:lnTo>
                  <a:lnTo>
                    <a:pt x="279" y="42"/>
                  </a:lnTo>
                  <a:lnTo>
                    <a:pt x="275" y="44"/>
                  </a:lnTo>
                  <a:lnTo>
                    <a:pt x="270" y="48"/>
                  </a:lnTo>
                  <a:lnTo>
                    <a:pt x="264" y="53"/>
                  </a:lnTo>
                  <a:lnTo>
                    <a:pt x="256" y="55"/>
                  </a:lnTo>
                  <a:lnTo>
                    <a:pt x="249" y="61"/>
                  </a:lnTo>
                  <a:lnTo>
                    <a:pt x="241" y="67"/>
                  </a:lnTo>
                  <a:lnTo>
                    <a:pt x="234" y="71"/>
                  </a:lnTo>
                  <a:lnTo>
                    <a:pt x="222" y="76"/>
                  </a:lnTo>
                  <a:lnTo>
                    <a:pt x="213" y="82"/>
                  </a:lnTo>
                  <a:lnTo>
                    <a:pt x="203" y="86"/>
                  </a:lnTo>
                  <a:lnTo>
                    <a:pt x="194" y="93"/>
                  </a:lnTo>
                  <a:lnTo>
                    <a:pt x="188" y="95"/>
                  </a:lnTo>
                  <a:lnTo>
                    <a:pt x="180" y="97"/>
                  </a:lnTo>
                  <a:lnTo>
                    <a:pt x="175" y="99"/>
                  </a:lnTo>
                  <a:lnTo>
                    <a:pt x="171" y="101"/>
                  </a:lnTo>
                  <a:lnTo>
                    <a:pt x="165" y="103"/>
                  </a:lnTo>
                  <a:lnTo>
                    <a:pt x="160" y="105"/>
                  </a:lnTo>
                  <a:lnTo>
                    <a:pt x="152" y="107"/>
                  </a:lnTo>
                  <a:lnTo>
                    <a:pt x="146" y="110"/>
                  </a:lnTo>
                  <a:lnTo>
                    <a:pt x="141" y="112"/>
                  </a:lnTo>
                  <a:lnTo>
                    <a:pt x="133" y="114"/>
                  </a:lnTo>
                  <a:lnTo>
                    <a:pt x="127" y="116"/>
                  </a:lnTo>
                  <a:lnTo>
                    <a:pt x="122" y="118"/>
                  </a:lnTo>
                  <a:lnTo>
                    <a:pt x="116" y="120"/>
                  </a:lnTo>
                  <a:lnTo>
                    <a:pt x="110" y="122"/>
                  </a:lnTo>
                  <a:lnTo>
                    <a:pt x="104" y="124"/>
                  </a:lnTo>
                  <a:lnTo>
                    <a:pt x="99" y="126"/>
                  </a:lnTo>
                  <a:lnTo>
                    <a:pt x="91" y="128"/>
                  </a:lnTo>
                  <a:lnTo>
                    <a:pt x="85" y="128"/>
                  </a:lnTo>
                  <a:lnTo>
                    <a:pt x="78" y="129"/>
                  </a:lnTo>
                  <a:lnTo>
                    <a:pt x="72" y="131"/>
                  </a:lnTo>
                  <a:lnTo>
                    <a:pt x="66" y="131"/>
                  </a:lnTo>
                  <a:lnTo>
                    <a:pt x="59" y="131"/>
                  </a:lnTo>
                  <a:lnTo>
                    <a:pt x="53" y="133"/>
                  </a:lnTo>
                  <a:lnTo>
                    <a:pt x="47" y="135"/>
                  </a:lnTo>
                  <a:lnTo>
                    <a:pt x="40" y="135"/>
                  </a:lnTo>
                  <a:lnTo>
                    <a:pt x="34" y="135"/>
                  </a:lnTo>
                  <a:lnTo>
                    <a:pt x="28" y="135"/>
                  </a:lnTo>
                  <a:lnTo>
                    <a:pt x="23" y="135"/>
                  </a:lnTo>
                  <a:lnTo>
                    <a:pt x="17" y="133"/>
                  </a:lnTo>
                  <a:lnTo>
                    <a:pt x="11" y="133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9" y="91"/>
                  </a:lnTo>
                  <a:lnTo>
                    <a:pt x="15" y="91"/>
                  </a:lnTo>
                  <a:lnTo>
                    <a:pt x="25" y="91"/>
                  </a:lnTo>
                  <a:lnTo>
                    <a:pt x="28" y="91"/>
                  </a:lnTo>
                  <a:lnTo>
                    <a:pt x="34" y="91"/>
                  </a:lnTo>
                  <a:lnTo>
                    <a:pt x="40" y="90"/>
                  </a:lnTo>
                  <a:lnTo>
                    <a:pt x="47" y="90"/>
                  </a:lnTo>
                  <a:lnTo>
                    <a:pt x="53" y="88"/>
                  </a:lnTo>
                  <a:lnTo>
                    <a:pt x="61" y="88"/>
                  </a:lnTo>
                  <a:lnTo>
                    <a:pt x="70" y="86"/>
                  </a:lnTo>
                  <a:lnTo>
                    <a:pt x="80" y="86"/>
                  </a:lnTo>
                  <a:lnTo>
                    <a:pt x="87" y="82"/>
                  </a:lnTo>
                  <a:lnTo>
                    <a:pt x="97" y="80"/>
                  </a:lnTo>
                  <a:lnTo>
                    <a:pt x="106" y="78"/>
                  </a:lnTo>
                  <a:lnTo>
                    <a:pt x="118" y="74"/>
                  </a:lnTo>
                  <a:lnTo>
                    <a:pt x="127" y="71"/>
                  </a:lnTo>
                  <a:lnTo>
                    <a:pt x="139" y="67"/>
                  </a:lnTo>
                  <a:lnTo>
                    <a:pt x="144" y="65"/>
                  </a:lnTo>
                  <a:lnTo>
                    <a:pt x="150" y="63"/>
                  </a:lnTo>
                  <a:lnTo>
                    <a:pt x="156" y="61"/>
                  </a:lnTo>
                  <a:lnTo>
                    <a:pt x="163" y="59"/>
                  </a:lnTo>
                  <a:lnTo>
                    <a:pt x="169" y="55"/>
                  </a:lnTo>
                  <a:lnTo>
                    <a:pt x="175" y="53"/>
                  </a:lnTo>
                  <a:lnTo>
                    <a:pt x="180" y="50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9" y="40"/>
                  </a:lnTo>
                  <a:lnTo>
                    <a:pt x="205" y="36"/>
                  </a:lnTo>
                  <a:lnTo>
                    <a:pt x="213" y="32"/>
                  </a:lnTo>
                  <a:lnTo>
                    <a:pt x="218" y="29"/>
                  </a:lnTo>
                  <a:lnTo>
                    <a:pt x="224" y="25"/>
                  </a:lnTo>
                  <a:lnTo>
                    <a:pt x="232" y="21"/>
                  </a:lnTo>
                  <a:lnTo>
                    <a:pt x="239" y="17"/>
                  </a:lnTo>
                  <a:lnTo>
                    <a:pt x="245" y="12"/>
                  </a:lnTo>
                  <a:lnTo>
                    <a:pt x="253" y="8"/>
                  </a:lnTo>
                  <a:lnTo>
                    <a:pt x="260" y="4"/>
                  </a:lnTo>
                  <a:lnTo>
                    <a:pt x="268" y="0"/>
                  </a:lnTo>
                  <a:lnTo>
                    <a:pt x="293" y="34"/>
                  </a:lnTo>
                  <a:lnTo>
                    <a:pt x="293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219"/>
            <p:cNvSpPr>
              <a:spLocks/>
            </p:cNvSpPr>
            <p:nvPr/>
          </p:nvSpPr>
          <p:spPr bwMode="auto">
            <a:xfrm>
              <a:off x="4564" y="2262"/>
              <a:ext cx="272" cy="224"/>
            </a:xfrm>
            <a:custGeom>
              <a:avLst/>
              <a:gdLst/>
              <a:ahLst/>
              <a:cxnLst>
                <a:cxn ang="0">
                  <a:pos x="44" y="230"/>
                </a:cxn>
                <a:cxn ang="0">
                  <a:pos x="44" y="261"/>
                </a:cxn>
                <a:cxn ang="0">
                  <a:pos x="52" y="300"/>
                </a:cxn>
                <a:cxn ang="0">
                  <a:pos x="71" y="340"/>
                </a:cxn>
                <a:cxn ang="0">
                  <a:pos x="101" y="377"/>
                </a:cxn>
                <a:cxn ang="0">
                  <a:pos x="133" y="396"/>
                </a:cxn>
                <a:cxn ang="0">
                  <a:pos x="169" y="405"/>
                </a:cxn>
                <a:cxn ang="0">
                  <a:pos x="198" y="403"/>
                </a:cxn>
                <a:cxn ang="0">
                  <a:pos x="228" y="399"/>
                </a:cxn>
                <a:cxn ang="0">
                  <a:pos x="257" y="390"/>
                </a:cxn>
                <a:cxn ang="0">
                  <a:pos x="285" y="377"/>
                </a:cxn>
                <a:cxn ang="0">
                  <a:pos x="314" y="363"/>
                </a:cxn>
                <a:cxn ang="0">
                  <a:pos x="358" y="337"/>
                </a:cxn>
                <a:cxn ang="0">
                  <a:pos x="396" y="308"/>
                </a:cxn>
                <a:cxn ang="0">
                  <a:pos x="418" y="291"/>
                </a:cxn>
                <a:cxn ang="0">
                  <a:pos x="434" y="272"/>
                </a:cxn>
                <a:cxn ang="0">
                  <a:pos x="456" y="238"/>
                </a:cxn>
                <a:cxn ang="0">
                  <a:pos x="481" y="194"/>
                </a:cxn>
                <a:cxn ang="0">
                  <a:pos x="500" y="146"/>
                </a:cxn>
                <a:cxn ang="0">
                  <a:pos x="502" y="99"/>
                </a:cxn>
                <a:cxn ang="0">
                  <a:pos x="483" y="59"/>
                </a:cxn>
                <a:cxn ang="0">
                  <a:pos x="458" y="49"/>
                </a:cxn>
                <a:cxn ang="0">
                  <a:pos x="428" y="46"/>
                </a:cxn>
                <a:cxn ang="0">
                  <a:pos x="386" y="44"/>
                </a:cxn>
                <a:cxn ang="0">
                  <a:pos x="348" y="49"/>
                </a:cxn>
                <a:cxn ang="0">
                  <a:pos x="320" y="57"/>
                </a:cxn>
                <a:cxn ang="0">
                  <a:pos x="289" y="68"/>
                </a:cxn>
                <a:cxn ang="0">
                  <a:pos x="255" y="42"/>
                </a:cxn>
                <a:cxn ang="0">
                  <a:pos x="278" y="30"/>
                </a:cxn>
                <a:cxn ang="0">
                  <a:pos x="322" y="15"/>
                </a:cxn>
                <a:cxn ang="0">
                  <a:pos x="358" y="6"/>
                </a:cxn>
                <a:cxn ang="0">
                  <a:pos x="386" y="2"/>
                </a:cxn>
                <a:cxn ang="0">
                  <a:pos x="415" y="0"/>
                </a:cxn>
                <a:cxn ang="0">
                  <a:pos x="443" y="0"/>
                </a:cxn>
                <a:cxn ang="0">
                  <a:pos x="485" y="11"/>
                </a:cxn>
                <a:cxn ang="0">
                  <a:pos x="529" y="49"/>
                </a:cxn>
                <a:cxn ang="0">
                  <a:pos x="540" y="74"/>
                </a:cxn>
                <a:cxn ang="0">
                  <a:pos x="546" y="99"/>
                </a:cxn>
                <a:cxn ang="0">
                  <a:pos x="544" y="135"/>
                </a:cxn>
                <a:cxn ang="0">
                  <a:pos x="532" y="177"/>
                </a:cxn>
                <a:cxn ang="0">
                  <a:pos x="515" y="221"/>
                </a:cxn>
                <a:cxn ang="0">
                  <a:pos x="489" y="262"/>
                </a:cxn>
                <a:cxn ang="0">
                  <a:pos x="451" y="310"/>
                </a:cxn>
                <a:cxn ang="0">
                  <a:pos x="413" y="346"/>
                </a:cxn>
                <a:cxn ang="0">
                  <a:pos x="377" y="373"/>
                </a:cxn>
                <a:cxn ang="0">
                  <a:pos x="337" y="397"/>
                </a:cxn>
                <a:cxn ang="0">
                  <a:pos x="318" y="407"/>
                </a:cxn>
                <a:cxn ang="0">
                  <a:pos x="289" y="420"/>
                </a:cxn>
                <a:cxn ang="0">
                  <a:pos x="249" y="436"/>
                </a:cxn>
                <a:cxn ang="0">
                  <a:pos x="200" y="445"/>
                </a:cxn>
                <a:cxn ang="0">
                  <a:pos x="149" y="447"/>
                </a:cxn>
                <a:cxn ang="0">
                  <a:pos x="99" y="430"/>
                </a:cxn>
                <a:cxn ang="0">
                  <a:pos x="57" y="392"/>
                </a:cxn>
                <a:cxn ang="0">
                  <a:pos x="29" y="346"/>
                </a:cxn>
                <a:cxn ang="0">
                  <a:pos x="12" y="302"/>
                </a:cxn>
                <a:cxn ang="0">
                  <a:pos x="2" y="264"/>
                </a:cxn>
                <a:cxn ang="0">
                  <a:pos x="0" y="232"/>
                </a:cxn>
                <a:cxn ang="0">
                  <a:pos x="6" y="198"/>
                </a:cxn>
                <a:cxn ang="0">
                  <a:pos x="33" y="194"/>
                </a:cxn>
              </a:cxnLst>
              <a:rect l="0" t="0" r="r" b="b"/>
              <a:pathLst>
                <a:path w="546" h="449">
                  <a:moveTo>
                    <a:pt x="46" y="207"/>
                  </a:moveTo>
                  <a:lnTo>
                    <a:pt x="46" y="207"/>
                  </a:lnTo>
                  <a:lnTo>
                    <a:pt x="46" y="213"/>
                  </a:lnTo>
                  <a:lnTo>
                    <a:pt x="44" y="219"/>
                  </a:lnTo>
                  <a:lnTo>
                    <a:pt x="44" y="230"/>
                  </a:lnTo>
                  <a:lnTo>
                    <a:pt x="44" y="234"/>
                  </a:lnTo>
                  <a:lnTo>
                    <a:pt x="44" y="240"/>
                  </a:lnTo>
                  <a:lnTo>
                    <a:pt x="44" y="247"/>
                  </a:lnTo>
                  <a:lnTo>
                    <a:pt x="44" y="255"/>
                  </a:lnTo>
                  <a:lnTo>
                    <a:pt x="44" y="261"/>
                  </a:lnTo>
                  <a:lnTo>
                    <a:pt x="46" y="268"/>
                  </a:lnTo>
                  <a:lnTo>
                    <a:pt x="46" y="276"/>
                  </a:lnTo>
                  <a:lnTo>
                    <a:pt x="50" y="285"/>
                  </a:lnTo>
                  <a:lnTo>
                    <a:pt x="50" y="291"/>
                  </a:lnTo>
                  <a:lnTo>
                    <a:pt x="52" y="300"/>
                  </a:lnTo>
                  <a:lnTo>
                    <a:pt x="55" y="308"/>
                  </a:lnTo>
                  <a:lnTo>
                    <a:pt x="57" y="318"/>
                  </a:lnTo>
                  <a:lnTo>
                    <a:pt x="61" y="325"/>
                  </a:lnTo>
                  <a:lnTo>
                    <a:pt x="65" y="333"/>
                  </a:lnTo>
                  <a:lnTo>
                    <a:pt x="71" y="340"/>
                  </a:lnTo>
                  <a:lnTo>
                    <a:pt x="76" y="348"/>
                  </a:lnTo>
                  <a:lnTo>
                    <a:pt x="80" y="356"/>
                  </a:lnTo>
                  <a:lnTo>
                    <a:pt x="88" y="361"/>
                  </a:lnTo>
                  <a:lnTo>
                    <a:pt x="93" y="369"/>
                  </a:lnTo>
                  <a:lnTo>
                    <a:pt x="101" y="377"/>
                  </a:lnTo>
                  <a:lnTo>
                    <a:pt x="109" y="380"/>
                  </a:lnTo>
                  <a:lnTo>
                    <a:pt x="118" y="388"/>
                  </a:lnTo>
                  <a:lnTo>
                    <a:pt x="122" y="390"/>
                  </a:lnTo>
                  <a:lnTo>
                    <a:pt x="126" y="392"/>
                  </a:lnTo>
                  <a:lnTo>
                    <a:pt x="133" y="396"/>
                  </a:lnTo>
                  <a:lnTo>
                    <a:pt x="139" y="397"/>
                  </a:lnTo>
                  <a:lnTo>
                    <a:pt x="149" y="399"/>
                  </a:lnTo>
                  <a:lnTo>
                    <a:pt x="160" y="403"/>
                  </a:lnTo>
                  <a:lnTo>
                    <a:pt x="164" y="403"/>
                  </a:lnTo>
                  <a:lnTo>
                    <a:pt x="169" y="405"/>
                  </a:lnTo>
                  <a:lnTo>
                    <a:pt x="175" y="405"/>
                  </a:lnTo>
                  <a:lnTo>
                    <a:pt x="183" y="405"/>
                  </a:lnTo>
                  <a:lnTo>
                    <a:pt x="187" y="405"/>
                  </a:lnTo>
                  <a:lnTo>
                    <a:pt x="192" y="405"/>
                  </a:lnTo>
                  <a:lnTo>
                    <a:pt x="198" y="403"/>
                  </a:lnTo>
                  <a:lnTo>
                    <a:pt x="206" y="403"/>
                  </a:lnTo>
                  <a:lnTo>
                    <a:pt x="211" y="403"/>
                  </a:lnTo>
                  <a:lnTo>
                    <a:pt x="217" y="401"/>
                  </a:lnTo>
                  <a:lnTo>
                    <a:pt x="223" y="401"/>
                  </a:lnTo>
                  <a:lnTo>
                    <a:pt x="228" y="399"/>
                  </a:lnTo>
                  <a:lnTo>
                    <a:pt x="234" y="397"/>
                  </a:lnTo>
                  <a:lnTo>
                    <a:pt x="240" y="396"/>
                  </a:lnTo>
                  <a:lnTo>
                    <a:pt x="246" y="394"/>
                  </a:lnTo>
                  <a:lnTo>
                    <a:pt x="251" y="392"/>
                  </a:lnTo>
                  <a:lnTo>
                    <a:pt x="257" y="390"/>
                  </a:lnTo>
                  <a:lnTo>
                    <a:pt x="263" y="388"/>
                  </a:lnTo>
                  <a:lnTo>
                    <a:pt x="268" y="386"/>
                  </a:lnTo>
                  <a:lnTo>
                    <a:pt x="274" y="382"/>
                  </a:lnTo>
                  <a:lnTo>
                    <a:pt x="280" y="380"/>
                  </a:lnTo>
                  <a:lnTo>
                    <a:pt x="285" y="377"/>
                  </a:lnTo>
                  <a:lnTo>
                    <a:pt x="291" y="375"/>
                  </a:lnTo>
                  <a:lnTo>
                    <a:pt x="297" y="373"/>
                  </a:lnTo>
                  <a:lnTo>
                    <a:pt x="303" y="369"/>
                  </a:lnTo>
                  <a:lnTo>
                    <a:pt x="308" y="367"/>
                  </a:lnTo>
                  <a:lnTo>
                    <a:pt x="314" y="363"/>
                  </a:lnTo>
                  <a:lnTo>
                    <a:pt x="320" y="361"/>
                  </a:lnTo>
                  <a:lnTo>
                    <a:pt x="329" y="354"/>
                  </a:lnTo>
                  <a:lnTo>
                    <a:pt x="339" y="348"/>
                  </a:lnTo>
                  <a:lnTo>
                    <a:pt x="348" y="342"/>
                  </a:lnTo>
                  <a:lnTo>
                    <a:pt x="358" y="337"/>
                  </a:lnTo>
                  <a:lnTo>
                    <a:pt x="367" y="331"/>
                  </a:lnTo>
                  <a:lnTo>
                    <a:pt x="375" y="325"/>
                  </a:lnTo>
                  <a:lnTo>
                    <a:pt x="382" y="320"/>
                  </a:lnTo>
                  <a:lnTo>
                    <a:pt x="390" y="314"/>
                  </a:lnTo>
                  <a:lnTo>
                    <a:pt x="396" y="308"/>
                  </a:lnTo>
                  <a:lnTo>
                    <a:pt x="401" y="304"/>
                  </a:lnTo>
                  <a:lnTo>
                    <a:pt x="405" y="300"/>
                  </a:lnTo>
                  <a:lnTo>
                    <a:pt x="411" y="299"/>
                  </a:lnTo>
                  <a:lnTo>
                    <a:pt x="417" y="293"/>
                  </a:lnTo>
                  <a:lnTo>
                    <a:pt x="418" y="291"/>
                  </a:lnTo>
                  <a:lnTo>
                    <a:pt x="420" y="289"/>
                  </a:lnTo>
                  <a:lnTo>
                    <a:pt x="424" y="285"/>
                  </a:lnTo>
                  <a:lnTo>
                    <a:pt x="426" y="280"/>
                  </a:lnTo>
                  <a:lnTo>
                    <a:pt x="430" y="276"/>
                  </a:lnTo>
                  <a:lnTo>
                    <a:pt x="434" y="272"/>
                  </a:lnTo>
                  <a:lnTo>
                    <a:pt x="437" y="266"/>
                  </a:lnTo>
                  <a:lnTo>
                    <a:pt x="443" y="259"/>
                  </a:lnTo>
                  <a:lnTo>
                    <a:pt x="447" y="253"/>
                  </a:lnTo>
                  <a:lnTo>
                    <a:pt x="451" y="245"/>
                  </a:lnTo>
                  <a:lnTo>
                    <a:pt x="456" y="238"/>
                  </a:lnTo>
                  <a:lnTo>
                    <a:pt x="462" y="230"/>
                  </a:lnTo>
                  <a:lnTo>
                    <a:pt x="468" y="221"/>
                  </a:lnTo>
                  <a:lnTo>
                    <a:pt x="472" y="213"/>
                  </a:lnTo>
                  <a:lnTo>
                    <a:pt x="477" y="205"/>
                  </a:lnTo>
                  <a:lnTo>
                    <a:pt x="481" y="194"/>
                  </a:lnTo>
                  <a:lnTo>
                    <a:pt x="485" y="184"/>
                  </a:lnTo>
                  <a:lnTo>
                    <a:pt x="491" y="175"/>
                  </a:lnTo>
                  <a:lnTo>
                    <a:pt x="494" y="165"/>
                  </a:lnTo>
                  <a:lnTo>
                    <a:pt x="496" y="156"/>
                  </a:lnTo>
                  <a:lnTo>
                    <a:pt x="500" y="146"/>
                  </a:lnTo>
                  <a:lnTo>
                    <a:pt x="502" y="137"/>
                  </a:lnTo>
                  <a:lnTo>
                    <a:pt x="504" y="127"/>
                  </a:lnTo>
                  <a:lnTo>
                    <a:pt x="504" y="118"/>
                  </a:lnTo>
                  <a:lnTo>
                    <a:pt x="504" y="108"/>
                  </a:lnTo>
                  <a:lnTo>
                    <a:pt x="502" y="99"/>
                  </a:lnTo>
                  <a:lnTo>
                    <a:pt x="500" y="91"/>
                  </a:lnTo>
                  <a:lnTo>
                    <a:pt x="496" y="82"/>
                  </a:lnTo>
                  <a:lnTo>
                    <a:pt x="493" y="72"/>
                  </a:lnTo>
                  <a:lnTo>
                    <a:pt x="489" y="65"/>
                  </a:lnTo>
                  <a:lnTo>
                    <a:pt x="483" y="59"/>
                  </a:lnTo>
                  <a:lnTo>
                    <a:pt x="481" y="57"/>
                  </a:lnTo>
                  <a:lnTo>
                    <a:pt x="479" y="57"/>
                  </a:lnTo>
                  <a:lnTo>
                    <a:pt x="474" y="55"/>
                  </a:lnTo>
                  <a:lnTo>
                    <a:pt x="468" y="53"/>
                  </a:lnTo>
                  <a:lnTo>
                    <a:pt x="458" y="49"/>
                  </a:lnTo>
                  <a:lnTo>
                    <a:pt x="451" y="48"/>
                  </a:lnTo>
                  <a:lnTo>
                    <a:pt x="445" y="46"/>
                  </a:lnTo>
                  <a:lnTo>
                    <a:pt x="439" y="46"/>
                  </a:lnTo>
                  <a:lnTo>
                    <a:pt x="434" y="46"/>
                  </a:lnTo>
                  <a:lnTo>
                    <a:pt x="428" y="46"/>
                  </a:lnTo>
                  <a:lnTo>
                    <a:pt x="420" y="44"/>
                  </a:lnTo>
                  <a:lnTo>
                    <a:pt x="411" y="44"/>
                  </a:lnTo>
                  <a:lnTo>
                    <a:pt x="403" y="44"/>
                  </a:lnTo>
                  <a:lnTo>
                    <a:pt x="396" y="44"/>
                  </a:lnTo>
                  <a:lnTo>
                    <a:pt x="386" y="44"/>
                  </a:lnTo>
                  <a:lnTo>
                    <a:pt x="379" y="46"/>
                  </a:lnTo>
                  <a:lnTo>
                    <a:pt x="369" y="46"/>
                  </a:lnTo>
                  <a:lnTo>
                    <a:pt x="360" y="49"/>
                  </a:lnTo>
                  <a:lnTo>
                    <a:pt x="354" y="49"/>
                  </a:lnTo>
                  <a:lnTo>
                    <a:pt x="348" y="49"/>
                  </a:lnTo>
                  <a:lnTo>
                    <a:pt x="342" y="51"/>
                  </a:lnTo>
                  <a:lnTo>
                    <a:pt x="337" y="53"/>
                  </a:lnTo>
                  <a:lnTo>
                    <a:pt x="331" y="53"/>
                  </a:lnTo>
                  <a:lnTo>
                    <a:pt x="325" y="55"/>
                  </a:lnTo>
                  <a:lnTo>
                    <a:pt x="320" y="57"/>
                  </a:lnTo>
                  <a:lnTo>
                    <a:pt x="314" y="59"/>
                  </a:lnTo>
                  <a:lnTo>
                    <a:pt x="308" y="61"/>
                  </a:lnTo>
                  <a:lnTo>
                    <a:pt x="303" y="63"/>
                  </a:lnTo>
                  <a:lnTo>
                    <a:pt x="295" y="65"/>
                  </a:lnTo>
                  <a:lnTo>
                    <a:pt x="289" y="68"/>
                  </a:lnTo>
                  <a:lnTo>
                    <a:pt x="284" y="70"/>
                  </a:lnTo>
                  <a:lnTo>
                    <a:pt x="278" y="72"/>
                  </a:lnTo>
                  <a:lnTo>
                    <a:pt x="270" y="76"/>
                  </a:lnTo>
                  <a:lnTo>
                    <a:pt x="265" y="80"/>
                  </a:lnTo>
                  <a:lnTo>
                    <a:pt x="255" y="42"/>
                  </a:lnTo>
                  <a:lnTo>
                    <a:pt x="257" y="40"/>
                  </a:lnTo>
                  <a:lnTo>
                    <a:pt x="263" y="36"/>
                  </a:lnTo>
                  <a:lnTo>
                    <a:pt x="266" y="34"/>
                  </a:lnTo>
                  <a:lnTo>
                    <a:pt x="272" y="32"/>
                  </a:lnTo>
                  <a:lnTo>
                    <a:pt x="278" y="30"/>
                  </a:lnTo>
                  <a:lnTo>
                    <a:pt x="287" y="29"/>
                  </a:lnTo>
                  <a:lnTo>
                    <a:pt x="293" y="25"/>
                  </a:lnTo>
                  <a:lnTo>
                    <a:pt x="303" y="21"/>
                  </a:lnTo>
                  <a:lnTo>
                    <a:pt x="312" y="19"/>
                  </a:lnTo>
                  <a:lnTo>
                    <a:pt x="322" y="15"/>
                  </a:lnTo>
                  <a:lnTo>
                    <a:pt x="331" y="11"/>
                  </a:lnTo>
                  <a:lnTo>
                    <a:pt x="341" y="10"/>
                  </a:lnTo>
                  <a:lnTo>
                    <a:pt x="346" y="8"/>
                  </a:lnTo>
                  <a:lnTo>
                    <a:pt x="352" y="8"/>
                  </a:lnTo>
                  <a:lnTo>
                    <a:pt x="358" y="6"/>
                  </a:lnTo>
                  <a:lnTo>
                    <a:pt x="363" y="6"/>
                  </a:lnTo>
                  <a:lnTo>
                    <a:pt x="369" y="4"/>
                  </a:lnTo>
                  <a:lnTo>
                    <a:pt x="375" y="2"/>
                  </a:lnTo>
                  <a:lnTo>
                    <a:pt x="380" y="2"/>
                  </a:lnTo>
                  <a:lnTo>
                    <a:pt x="386" y="2"/>
                  </a:lnTo>
                  <a:lnTo>
                    <a:pt x="392" y="0"/>
                  </a:lnTo>
                  <a:lnTo>
                    <a:pt x="398" y="0"/>
                  </a:lnTo>
                  <a:lnTo>
                    <a:pt x="403" y="0"/>
                  </a:lnTo>
                  <a:lnTo>
                    <a:pt x="409" y="0"/>
                  </a:lnTo>
                  <a:lnTo>
                    <a:pt x="415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43" y="0"/>
                  </a:lnTo>
                  <a:lnTo>
                    <a:pt x="449" y="2"/>
                  </a:lnTo>
                  <a:lnTo>
                    <a:pt x="455" y="4"/>
                  </a:lnTo>
                  <a:lnTo>
                    <a:pt x="466" y="6"/>
                  </a:lnTo>
                  <a:lnTo>
                    <a:pt x="475" y="10"/>
                  </a:lnTo>
                  <a:lnTo>
                    <a:pt x="485" y="11"/>
                  </a:lnTo>
                  <a:lnTo>
                    <a:pt x="496" y="19"/>
                  </a:lnTo>
                  <a:lnTo>
                    <a:pt x="504" y="25"/>
                  </a:lnTo>
                  <a:lnTo>
                    <a:pt x="513" y="30"/>
                  </a:lnTo>
                  <a:lnTo>
                    <a:pt x="521" y="40"/>
                  </a:lnTo>
                  <a:lnTo>
                    <a:pt x="529" y="49"/>
                  </a:lnTo>
                  <a:lnTo>
                    <a:pt x="531" y="51"/>
                  </a:lnTo>
                  <a:lnTo>
                    <a:pt x="532" y="55"/>
                  </a:lnTo>
                  <a:lnTo>
                    <a:pt x="536" y="61"/>
                  </a:lnTo>
                  <a:lnTo>
                    <a:pt x="538" y="67"/>
                  </a:lnTo>
                  <a:lnTo>
                    <a:pt x="540" y="74"/>
                  </a:lnTo>
                  <a:lnTo>
                    <a:pt x="542" y="78"/>
                  </a:lnTo>
                  <a:lnTo>
                    <a:pt x="542" y="82"/>
                  </a:lnTo>
                  <a:lnTo>
                    <a:pt x="544" y="89"/>
                  </a:lnTo>
                  <a:lnTo>
                    <a:pt x="546" y="95"/>
                  </a:lnTo>
                  <a:lnTo>
                    <a:pt x="546" y="99"/>
                  </a:lnTo>
                  <a:lnTo>
                    <a:pt x="546" y="105"/>
                  </a:lnTo>
                  <a:lnTo>
                    <a:pt x="546" y="112"/>
                  </a:lnTo>
                  <a:lnTo>
                    <a:pt x="546" y="120"/>
                  </a:lnTo>
                  <a:lnTo>
                    <a:pt x="544" y="126"/>
                  </a:lnTo>
                  <a:lnTo>
                    <a:pt x="544" y="135"/>
                  </a:lnTo>
                  <a:lnTo>
                    <a:pt x="542" y="143"/>
                  </a:lnTo>
                  <a:lnTo>
                    <a:pt x="542" y="150"/>
                  </a:lnTo>
                  <a:lnTo>
                    <a:pt x="538" y="160"/>
                  </a:lnTo>
                  <a:lnTo>
                    <a:pt x="536" y="169"/>
                  </a:lnTo>
                  <a:lnTo>
                    <a:pt x="532" y="177"/>
                  </a:lnTo>
                  <a:lnTo>
                    <a:pt x="529" y="188"/>
                  </a:lnTo>
                  <a:lnTo>
                    <a:pt x="525" y="198"/>
                  </a:lnTo>
                  <a:lnTo>
                    <a:pt x="521" y="209"/>
                  </a:lnTo>
                  <a:lnTo>
                    <a:pt x="517" y="215"/>
                  </a:lnTo>
                  <a:lnTo>
                    <a:pt x="515" y="221"/>
                  </a:lnTo>
                  <a:lnTo>
                    <a:pt x="512" y="226"/>
                  </a:lnTo>
                  <a:lnTo>
                    <a:pt x="510" y="232"/>
                  </a:lnTo>
                  <a:lnTo>
                    <a:pt x="502" y="242"/>
                  </a:lnTo>
                  <a:lnTo>
                    <a:pt x="494" y="253"/>
                  </a:lnTo>
                  <a:lnTo>
                    <a:pt x="489" y="262"/>
                  </a:lnTo>
                  <a:lnTo>
                    <a:pt x="481" y="274"/>
                  </a:lnTo>
                  <a:lnTo>
                    <a:pt x="474" y="283"/>
                  </a:lnTo>
                  <a:lnTo>
                    <a:pt x="466" y="291"/>
                  </a:lnTo>
                  <a:lnTo>
                    <a:pt x="458" y="300"/>
                  </a:lnTo>
                  <a:lnTo>
                    <a:pt x="451" y="310"/>
                  </a:lnTo>
                  <a:lnTo>
                    <a:pt x="443" y="318"/>
                  </a:lnTo>
                  <a:lnTo>
                    <a:pt x="436" y="325"/>
                  </a:lnTo>
                  <a:lnTo>
                    <a:pt x="428" y="331"/>
                  </a:lnTo>
                  <a:lnTo>
                    <a:pt x="420" y="339"/>
                  </a:lnTo>
                  <a:lnTo>
                    <a:pt x="413" y="346"/>
                  </a:lnTo>
                  <a:lnTo>
                    <a:pt x="405" y="352"/>
                  </a:lnTo>
                  <a:lnTo>
                    <a:pt x="398" y="358"/>
                  </a:lnTo>
                  <a:lnTo>
                    <a:pt x="392" y="363"/>
                  </a:lnTo>
                  <a:lnTo>
                    <a:pt x="384" y="367"/>
                  </a:lnTo>
                  <a:lnTo>
                    <a:pt x="377" y="373"/>
                  </a:lnTo>
                  <a:lnTo>
                    <a:pt x="371" y="377"/>
                  </a:lnTo>
                  <a:lnTo>
                    <a:pt x="365" y="380"/>
                  </a:lnTo>
                  <a:lnTo>
                    <a:pt x="354" y="388"/>
                  </a:lnTo>
                  <a:lnTo>
                    <a:pt x="344" y="394"/>
                  </a:lnTo>
                  <a:lnTo>
                    <a:pt x="337" y="397"/>
                  </a:lnTo>
                  <a:lnTo>
                    <a:pt x="331" y="401"/>
                  </a:lnTo>
                  <a:lnTo>
                    <a:pt x="327" y="403"/>
                  </a:lnTo>
                  <a:lnTo>
                    <a:pt x="327" y="405"/>
                  </a:lnTo>
                  <a:lnTo>
                    <a:pt x="323" y="405"/>
                  </a:lnTo>
                  <a:lnTo>
                    <a:pt x="318" y="407"/>
                  </a:lnTo>
                  <a:lnTo>
                    <a:pt x="314" y="409"/>
                  </a:lnTo>
                  <a:lnTo>
                    <a:pt x="310" y="413"/>
                  </a:lnTo>
                  <a:lnTo>
                    <a:pt x="304" y="415"/>
                  </a:lnTo>
                  <a:lnTo>
                    <a:pt x="297" y="418"/>
                  </a:lnTo>
                  <a:lnTo>
                    <a:pt x="289" y="420"/>
                  </a:lnTo>
                  <a:lnTo>
                    <a:pt x="284" y="424"/>
                  </a:lnTo>
                  <a:lnTo>
                    <a:pt x="276" y="426"/>
                  </a:lnTo>
                  <a:lnTo>
                    <a:pt x="266" y="430"/>
                  </a:lnTo>
                  <a:lnTo>
                    <a:pt x="259" y="434"/>
                  </a:lnTo>
                  <a:lnTo>
                    <a:pt x="249" y="436"/>
                  </a:lnTo>
                  <a:lnTo>
                    <a:pt x="240" y="439"/>
                  </a:lnTo>
                  <a:lnTo>
                    <a:pt x="232" y="441"/>
                  </a:lnTo>
                  <a:lnTo>
                    <a:pt x="221" y="443"/>
                  </a:lnTo>
                  <a:lnTo>
                    <a:pt x="211" y="445"/>
                  </a:lnTo>
                  <a:lnTo>
                    <a:pt x="200" y="445"/>
                  </a:lnTo>
                  <a:lnTo>
                    <a:pt x="190" y="447"/>
                  </a:lnTo>
                  <a:lnTo>
                    <a:pt x="179" y="447"/>
                  </a:lnTo>
                  <a:lnTo>
                    <a:pt x="169" y="449"/>
                  </a:lnTo>
                  <a:lnTo>
                    <a:pt x="158" y="447"/>
                  </a:lnTo>
                  <a:lnTo>
                    <a:pt x="149" y="447"/>
                  </a:lnTo>
                  <a:lnTo>
                    <a:pt x="137" y="445"/>
                  </a:lnTo>
                  <a:lnTo>
                    <a:pt x="128" y="443"/>
                  </a:lnTo>
                  <a:lnTo>
                    <a:pt x="118" y="439"/>
                  </a:lnTo>
                  <a:lnTo>
                    <a:pt x="109" y="436"/>
                  </a:lnTo>
                  <a:lnTo>
                    <a:pt x="99" y="430"/>
                  </a:lnTo>
                  <a:lnTo>
                    <a:pt x="90" y="424"/>
                  </a:lnTo>
                  <a:lnTo>
                    <a:pt x="80" y="416"/>
                  </a:lnTo>
                  <a:lnTo>
                    <a:pt x="74" y="409"/>
                  </a:lnTo>
                  <a:lnTo>
                    <a:pt x="65" y="399"/>
                  </a:lnTo>
                  <a:lnTo>
                    <a:pt x="57" y="392"/>
                  </a:lnTo>
                  <a:lnTo>
                    <a:pt x="52" y="382"/>
                  </a:lnTo>
                  <a:lnTo>
                    <a:pt x="46" y="373"/>
                  </a:lnTo>
                  <a:lnTo>
                    <a:pt x="40" y="365"/>
                  </a:lnTo>
                  <a:lnTo>
                    <a:pt x="33" y="356"/>
                  </a:lnTo>
                  <a:lnTo>
                    <a:pt x="29" y="346"/>
                  </a:lnTo>
                  <a:lnTo>
                    <a:pt x="25" y="337"/>
                  </a:lnTo>
                  <a:lnTo>
                    <a:pt x="21" y="329"/>
                  </a:lnTo>
                  <a:lnTo>
                    <a:pt x="17" y="320"/>
                  </a:lnTo>
                  <a:lnTo>
                    <a:pt x="16" y="310"/>
                  </a:lnTo>
                  <a:lnTo>
                    <a:pt x="12" y="302"/>
                  </a:lnTo>
                  <a:lnTo>
                    <a:pt x="8" y="293"/>
                  </a:lnTo>
                  <a:lnTo>
                    <a:pt x="6" y="287"/>
                  </a:lnTo>
                  <a:lnTo>
                    <a:pt x="4" y="280"/>
                  </a:lnTo>
                  <a:lnTo>
                    <a:pt x="4" y="272"/>
                  </a:lnTo>
                  <a:lnTo>
                    <a:pt x="2" y="264"/>
                  </a:lnTo>
                  <a:lnTo>
                    <a:pt x="0" y="257"/>
                  </a:lnTo>
                  <a:lnTo>
                    <a:pt x="0" y="249"/>
                  </a:lnTo>
                  <a:lnTo>
                    <a:pt x="0" y="243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0" y="211"/>
                  </a:lnTo>
                  <a:lnTo>
                    <a:pt x="4" y="204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6" y="190"/>
                  </a:lnTo>
                  <a:lnTo>
                    <a:pt x="21" y="190"/>
                  </a:lnTo>
                  <a:lnTo>
                    <a:pt x="27" y="192"/>
                  </a:lnTo>
                  <a:lnTo>
                    <a:pt x="33" y="194"/>
                  </a:lnTo>
                  <a:lnTo>
                    <a:pt x="42" y="202"/>
                  </a:lnTo>
                  <a:lnTo>
                    <a:pt x="46" y="207"/>
                  </a:lnTo>
                  <a:lnTo>
                    <a:pt x="46" y="207"/>
                  </a:lnTo>
                  <a:close/>
                </a:path>
              </a:pathLst>
            </a:cu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20"/>
            <p:cNvSpPr>
              <a:spLocks/>
            </p:cNvSpPr>
            <p:nvPr/>
          </p:nvSpPr>
          <p:spPr bwMode="auto">
            <a:xfrm>
              <a:off x="4825" y="2238"/>
              <a:ext cx="44" cy="4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5" y="0"/>
                </a:cxn>
                <a:cxn ang="0">
                  <a:pos x="30" y="4"/>
                </a:cxn>
                <a:cxn ang="0">
                  <a:pos x="34" y="6"/>
                </a:cxn>
                <a:cxn ang="0">
                  <a:pos x="38" y="10"/>
                </a:cxn>
                <a:cxn ang="0">
                  <a:pos x="44" y="14"/>
                </a:cxn>
                <a:cxn ang="0">
                  <a:pos x="49" y="20"/>
                </a:cxn>
                <a:cxn ang="0">
                  <a:pos x="55" y="25"/>
                </a:cxn>
                <a:cxn ang="0">
                  <a:pos x="61" y="31"/>
                </a:cxn>
                <a:cxn ang="0">
                  <a:pos x="66" y="39"/>
                </a:cxn>
                <a:cxn ang="0">
                  <a:pos x="72" y="48"/>
                </a:cxn>
                <a:cxn ang="0">
                  <a:pos x="76" y="56"/>
                </a:cxn>
                <a:cxn ang="0">
                  <a:pos x="82" y="67"/>
                </a:cxn>
                <a:cxn ang="0">
                  <a:pos x="82" y="71"/>
                </a:cxn>
                <a:cxn ang="0">
                  <a:pos x="84" y="77"/>
                </a:cxn>
                <a:cxn ang="0">
                  <a:pos x="85" y="82"/>
                </a:cxn>
                <a:cxn ang="0">
                  <a:pos x="87" y="90"/>
                </a:cxn>
                <a:cxn ang="0">
                  <a:pos x="51" y="99"/>
                </a:cxn>
                <a:cxn ang="0">
                  <a:pos x="49" y="97"/>
                </a:cxn>
                <a:cxn ang="0">
                  <a:pos x="46" y="92"/>
                </a:cxn>
                <a:cxn ang="0">
                  <a:pos x="42" y="82"/>
                </a:cxn>
                <a:cxn ang="0">
                  <a:pos x="36" y="73"/>
                </a:cxn>
                <a:cxn ang="0">
                  <a:pos x="32" y="67"/>
                </a:cxn>
                <a:cxn ang="0">
                  <a:pos x="28" y="61"/>
                </a:cxn>
                <a:cxn ang="0">
                  <a:pos x="23" y="56"/>
                </a:cxn>
                <a:cxn ang="0">
                  <a:pos x="19" y="52"/>
                </a:cxn>
                <a:cxn ang="0">
                  <a:pos x="9" y="44"/>
                </a:cxn>
                <a:cxn ang="0">
                  <a:pos x="0" y="42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87" h="99">
                  <a:moveTo>
                    <a:pt x="23" y="0"/>
                  </a:moveTo>
                  <a:lnTo>
                    <a:pt x="25" y="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10"/>
                  </a:lnTo>
                  <a:lnTo>
                    <a:pt x="44" y="14"/>
                  </a:lnTo>
                  <a:lnTo>
                    <a:pt x="49" y="20"/>
                  </a:lnTo>
                  <a:lnTo>
                    <a:pt x="55" y="25"/>
                  </a:lnTo>
                  <a:lnTo>
                    <a:pt x="61" y="31"/>
                  </a:lnTo>
                  <a:lnTo>
                    <a:pt x="66" y="39"/>
                  </a:lnTo>
                  <a:lnTo>
                    <a:pt x="72" y="48"/>
                  </a:lnTo>
                  <a:lnTo>
                    <a:pt x="76" y="56"/>
                  </a:lnTo>
                  <a:lnTo>
                    <a:pt x="82" y="67"/>
                  </a:lnTo>
                  <a:lnTo>
                    <a:pt x="82" y="71"/>
                  </a:lnTo>
                  <a:lnTo>
                    <a:pt x="84" y="77"/>
                  </a:lnTo>
                  <a:lnTo>
                    <a:pt x="85" y="82"/>
                  </a:lnTo>
                  <a:lnTo>
                    <a:pt x="87" y="90"/>
                  </a:lnTo>
                  <a:lnTo>
                    <a:pt x="51" y="99"/>
                  </a:lnTo>
                  <a:lnTo>
                    <a:pt x="49" y="97"/>
                  </a:lnTo>
                  <a:lnTo>
                    <a:pt x="46" y="92"/>
                  </a:lnTo>
                  <a:lnTo>
                    <a:pt x="42" y="82"/>
                  </a:lnTo>
                  <a:lnTo>
                    <a:pt x="36" y="73"/>
                  </a:lnTo>
                  <a:lnTo>
                    <a:pt x="32" y="67"/>
                  </a:lnTo>
                  <a:lnTo>
                    <a:pt x="28" y="61"/>
                  </a:lnTo>
                  <a:lnTo>
                    <a:pt x="23" y="56"/>
                  </a:lnTo>
                  <a:lnTo>
                    <a:pt x="19" y="52"/>
                  </a:lnTo>
                  <a:lnTo>
                    <a:pt x="9" y="44"/>
                  </a:lnTo>
                  <a:lnTo>
                    <a:pt x="0" y="4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21"/>
            <p:cNvSpPr>
              <a:spLocks/>
            </p:cNvSpPr>
            <p:nvPr/>
          </p:nvSpPr>
          <p:spPr bwMode="auto">
            <a:xfrm>
              <a:off x="4594" y="2226"/>
              <a:ext cx="212" cy="214"/>
            </a:xfrm>
            <a:custGeom>
              <a:avLst/>
              <a:gdLst/>
              <a:ahLst/>
              <a:cxnLst>
                <a:cxn ang="0">
                  <a:pos x="416" y="38"/>
                </a:cxn>
                <a:cxn ang="0">
                  <a:pos x="403" y="38"/>
                </a:cxn>
                <a:cxn ang="0">
                  <a:pos x="384" y="40"/>
                </a:cxn>
                <a:cxn ang="0">
                  <a:pos x="359" y="43"/>
                </a:cxn>
                <a:cxn ang="0">
                  <a:pos x="333" y="49"/>
                </a:cxn>
                <a:cxn ang="0">
                  <a:pos x="316" y="51"/>
                </a:cxn>
                <a:cxn ang="0">
                  <a:pos x="291" y="59"/>
                </a:cxn>
                <a:cxn ang="0">
                  <a:pos x="272" y="62"/>
                </a:cxn>
                <a:cxn ang="0">
                  <a:pos x="255" y="68"/>
                </a:cxn>
                <a:cxn ang="0">
                  <a:pos x="238" y="76"/>
                </a:cxn>
                <a:cxn ang="0">
                  <a:pos x="221" y="83"/>
                </a:cxn>
                <a:cxn ang="0">
                  <a:pos x="202" y="93"/>
                </a:cxn>
                <a:cxn ang="0">
                  <a:pos x="185" y="102"/>
                </a:cxn>
                <a:cxn ang="0">
                  <a:pos x="167" y="114"/>
                </a:cxn>
                <a:cxn ang="0">
                  <a:pos x="148" y="127"/>
                </a:cxn>
                <a:cxn ang="0">
                  <a:pos x="129" y="138"/>
                </a:cxn>
                <a:cxn ang="0">
                  <a:pos x="107" y="159"/>
                </a:cxn>
                <a:cxn ang="0">
                  <a:pos x="84" y="184"/>
                </a:cxn>
                <a:cxn ang="0">
                  <a:pos x="65" y="207"/>
                </a:cxn>
                <a:cxn ang="0">
                  <a:pos x="53" y="230"/>
                </a:cxn>
                <a:cxn ang="0">
                  <a:pos x="46" y="249"/>
                </a:cxn>
                <a:cxn ang="0">
                  <a:pos x="40" y="266"/>
                </a:cxn>
                <a:cxn ang="0">
                  <a:pos x="40" y="289"/>
                </a:cxn>
                <a:cxn ang="0">
                  <a:pos x="40" y="304"/>
                </a:cxn>
                <a:cxn ang="0">
                  <a:pos x="44" y="315"/>
                </a:cxn>
                <a:cxn ang="0">
                  <a:pos x="50" y="332"/>
                </a:cxn>
                <a:cxn ang="0">
                  <a:pos x="57" y="355"/>
                </a:cxn>
                <a:cxn ang="0">
                  <a:pos x="70" y="378"/>
                </a:cxn>
                <a:cxn ang="0">
                  <a:pos x="88" y="399"/>
                </a:cxn>
                <a:cxn ang="0">
                  <a:pos x="84" y="410"/>
                </a:cxn>
                <a:cxn ang="0">
                  <a:pos x="72" y="426"/>
                </a:cxn>
                <a:cxn ang="0">
                  <a:pos x="53" y="422"/>
                </a:cxn>
                <a:cxn ang="0">
                  <a:pos x="36" y="405"/>
                </a:cxn>
                <a:cxn ang="0">
                  <a:pos x="21" y="380"/>
                </a:cxn>
                <a:cxn ang="0">
                  <a:pos x="13" y="363"/>
                </a:cxn>
                <a:cxn ang="0">
                  <a:pos x="6" y="340"/>
                </a:cxn>
                <a:cxn ang="0">
                  <a:pos x="2" y="315"/>
                </a:cxn>
                <a:cxn ang="0">
                  <a:pos x="0" y="289"/>
                </a:cxn>
                <a:cxn ang="0">
                  <a:pos x="4" y="262"/>
                </a:cxn>
                <a:cxn ang="0">
                  <a:pos x="10" y="232"/>
                </a:cxn>
                <a:cxn ang="0">
                  <a:pos x="17" y="211"/>
                </a:cxn>
                <a:cxn ang="0">
                  <a:pos x="29" y="190"/>
                </a:cxn>
                <a:cxn ang="0">
                  <a:pos x="48" y="163"/>
                </a:cxn>
                <a:cxn ang="0">
                  <a:pos x="70" y="137"/>
                </a:cxn>
                <a:cxn ang="0">
                  <a:pos x="97" y="114"/>
                </a:cxn>
                <a:cxn ang="0">
                  <a:pos x="124" y="95"/>
                </a:cxn>
                <a:cxn ang="0">
                  <a:pos x="152" y="76"/>
                </a:cxn>
                <a:cxn ang="0">
                  <a:pos x="181" y="59"/>
                </a:cxn>
                <a:cxn ang="0">
                  <a:pos x="209" y="47"/>
                </a:cxn>
                <a:cxn ang="0">
                  <a:pos x="234" y="34"/>
                </a:cxn>
                <a:cxn ang="0">
                  <a:pos x="259" y="24"/>
                </a:cxn>
                <a:cxn ang="0">
                  <a:pos x="280" y="17"/>
                </a:cxn>
                <a:cxn ang="0">
                  <a:pos x="299" y="11"/>
                </a:cxn>
                <a:cxn ang="0">
                  <a:pos x="319" y="5"/>
                </a:cxn>
                <a:cxn ang="0">
                  <a:pos x="338" y="3"/>
                </a:cxn>
                <a:cxn ang="0">
                  <a:pos x="357" y="0"/>
                </a:cxn>
                <a:cxn ang="0">
                  <a:pos x="375" y="0"/>
                </a:cxn>
                <a:cxn ang="0">
                  <a:pos x="403" y="0"/>
                </a:cxn>
                <a:cxn ang="0">
                  <a:pos x="420" y="0"/>
                </a:cxn>
                <a:cxn ang="0">
                  <a:pos x="422" y="38"/>
                </a:cxn>
              </a:cxnLst>
              <a:rect l="0" t="0" r="r" b="b"/>
              <a:pathLst>
                <a:path w="424" h="428">
                  <a:moveTo>
                    <a:pt x="422" y="38"/>
                  </a:moveTo>
                  <a:lnTo>
                    <a:pt x="420" y="38"/>
                  </a:lnTo>
                  <a:lnTo>
                    <a:pt x="416" y="38"/>
                  </a:lnTo>
                  <a:lnTo>
                    <a:pt x="411" y="38"/>
                  </a:lnTo>
                  <a:lnTo>
                    <a:pt x="407" y="38"/>
                  </a:lnTo>
                  <a:lnTo>
                    <a:pt x="403" y="38"/>
                  </a:lnTo>
                  <a:lnTo>
                    <a:pt x="397" y="38"/>
                  </a:lnTo>
                  <a:lnTo>
                    <a:pt x="390" y="38"/>
                  </a:lnTo>
                  <a:lnTo>
                    <a:pt x="384" y="40"/>
                  </a:lnTo>
                  <a:lnTo>
                    <a:pt x="375" y="40"/>
                  </a:lnTo>
                  <a:lnTo>
                    <a:pt x="369" y="42"/>
                  </a:lnTo>
                  <a:lnTo>
                    <a:pt x="359" y="43"/>
                  </a:lnTo>
                  <a:lnTo>
                    <a:pt x="350" y="45"/>
                  </a:lnTo>
                  <a:lnTo>
                    <a:pt x="342" y="45"/>
                  </a:lnTo>
                  <a:lnTo>
                    <a:pt x="333" y="49"/>
                  </a:lnTo>
                  <a:lnTo>
                    <a:pt x="327" y="49"/>
                  </a:lnTo>
                  <a:lnTo>
                    <a:pt x="321" y="49"/>
                  </a:lnTo>
                  <a:lnTo>
                    <a:pt x="316" y="51"/>
                  </a:lnTo>
                  <a:lnTo>
                    <a:pt x="312" y="51"/>
                  </a:lnTo>
                  <a:lnTo>
                    <a:pt x="300" y="55"/>
                  </a:lnTo>
                  <a:lnTo>
                    <a:pt x="291" y="59"/>
                  </a:lnTo>
                  <a:lnTo>
                    <a:pt x="283" y="59"/>
                  </a:lnTo>
                  <a:lnTo>
                    <a:pt x="278" y="61"/>
                  </a:lnTo>
                  <a:lnTo>
                    <a:pt x="272" y="62"/>
                  </a:lnTo>
                  <a:lnTo>
                    <a:pt x="268" y="64"/>
                  </a:lnTo>
                  <a:lnTo>
                    <a:pt x="262" y="66"/>
                  </a:lnTo>
                  <a:lnTo>
                    <a:pt x="255" y="68"/>
                  </a:lnTo>
                  <a:lnTo>
                    <a:pt x="249" y="72"/>
                  </a:lnTo>
                  <a:lnTo>
                    <a:pt x="245" y="74"/>
                  </a:lnTo>
                  <a:lnTo>
                    <a:pt x="238" y="76"/>
                  </a:lnTo>
                  <a:lnTo>
                    <a:pt x="232" y="78"/>
                  </a:lnTo>
                  <a:lnTo>
                    <a:pt x="226" y="81"/>
                  </a:lnTo>
                  <a:lnTo>
                    <a:pt x="221" y="83"/>
                  </a:lnTo>
                  <a:lnTo>
                    <a:pt x="215" y="87"/>
                  </a:lnTo>
                  <a:lnTo>
                    <a:pt x="207" y="91"/>
                  </a:lnTo>
                  <a:lnTo>
                    <a:pt x="202" y="93"/>
                  </a:lnTo>
                  <a:lnTo>
                    <a:pt x="196" y="97"/>
                  </a:lnTo>
                  <a:lnTo>
                    <a:pt x="190" y="99"/>
                  </a:lnTo>
                  <a:lnTo>
                    <a:pt x="185" y="102"/>
                  </a:lnTo>
                  <a:lnTo>
                    <a:pt x="179" y="106"/>
                  </a:lnTo>
                  <a:lnTo>
                    <a:pt x="173" y="110"/>
                  </a:lnTo>
                  <a:lnTo>
                    <a:pt x="167" y="114"/>
                  </a:lnTo>
                  <a:lnTo>
                    <a:pt x="160" y="118"/>
                  </a:lnTo>
                  <a:lnTo>
                    <a:pt x="154" y="121"/>
                  </a:lnTo>
                  <a:lnTo>
                    <a:pt x="148" y="127"/>
                  </a:lnTo>
                  <a:lnTo>
                    <a:pt x="141" y="129"/>
                  </a:lnTo>
                  <a:lnTo>
                    <a:pt x="135" y="135"/>
                  </a:lnTo>
                  <a:lnTo>
                    <a:pt x="129" y="138"/>
                  </a:lnTo>
                  <a:lnTo>
                    <a:pt x="126" y="142"/>
                  </a:lnTo>
                  <a:lnTo>
                    <a:pt x="114" y="150"/>
                  </a:lnTo>
                  <a:lnTo>
                    <a:pt x="107" y="159"/>
                  </a:lnTo>
                  <a:lnTo>
                    <a:pt x="97" y="167"/>
                  </a:lnTo>
                  <a:lnTo>
                    <a:pt x="89" y="175"/>
                  </a:lnTo>
                  <a:lnTo>
                    <a:pt x="84" y="184"/>
                  </a:lnTo>
                  <a:lnTo>
                    <a:pt x="78" y="192"/>
                  </a:lnTo>
                  <a:lnTo>
                    <a:pt x="72" y="199"/>
                  </a:lnTo>
                  <a:lnTo>
                    <a:pt x="65" y="207"/>
                  </a:lnTo>
                  <a:lnTo>
                    <a:pt x="61" y="215"/>
                  </a:lnTo>
                  <a:lnTo>
                    <a:pt x="57" y="222"/>
                  </a:lnTo>
                  <a:lnTo>
                    <a:pt x="53" y="230"/>
                  </a:lnTo>
                  <a:lnTo>
                    <a:pt x="51" y="235"/>
                  </a:lnTo>
                  <a:lnTo>
                    <a:pt x="48" y="243"/>
                  </a:lnTo>
                  <a:lnTo>
                    <a:pt x="46" y="249"/>
                  </a:lnTo>
                  <a:lnTo>
                    <a:pt x="44" y="254"/>
                  </a:lnTo>
                  <a:lnTo>
                    <a:pt x="42" y="260"/>
                  </a:lnTo>
                  <a:lnTo>
                    <a:pt x="40" y="266"/>
                  </a:lnTo>
                  <a:lnTo>
                    <a:pt x="40" y="274"/>
                  </a:lnTo>
                  <a:lnTo>
                    <a:pt x="40" y="281"/>
                  </a:lnTo>
                  <a:lnTo>
                    <a:pt x="40" y="289"/>
                  </a:lnTo>
                  <a:lnTo>
                    <a:pt x="40" y="294"/>
                  </a:lnTo>
                  <a:lnTo>
                    <a:pt x="40" y="300"/>
                  </a:lnTo>
                  <a:lnTo>
                    <a:pt x="40" y="304"/>
                  </a:lnTo>
                  <a:lnTo>
                    <a:pt x="42" y="306"/>
                  </a:lnTo>
                  <a:lnTo>
                    <a:pt x="42" y="308"/>
                  </a:lnTo>
                  <a:lnTo>
                    <a:pt x="44" y="315"/>
                  </a:lnTo>
                  <a:lnTo>
                    <a:pt x="44" y="319"/>
                  </a:lnTo>
                  <a:lnTo>
                    <a:pt x="46" y="327"/>
                  </a:lnTo>
                  <a:lnTo>
                    <a:pt x="50" y="332"/>
                  </a:lnTo>
                  <a:lnTo>
                    <a:pt x="51" y="340"/>
                  </a:lnTo>
                  <a:lnTo>
                    <a:pt x="55" y="348"/>
                  </a:lnTo>
                  <a:lnTo>
                    <a:pt x="57" y="355"/>
                  </a:lnTo>
                  <a:lnTo>
                    <a:pt x="61" y="363"/>
                  </a:lnTo>
                  <a:lnTo>
                    <a:pt x="67" y="370"/>
                  </a:lnTo>
                  <a:lnTo>
                    <a:pt x="70" y="378"/>
                  </a:lnTo>
                  <a:lnTo>
                    <a:pt x="76" y="386"/>
                  </a:lnTo>
                  <a:lnTo>
                    <a:pt x="82" y="393"/>
                  </a:lnTo>
                  <a:lnTo>
                    <a:pt x="88" y="399"/>
                  </a:lnTo>
                  <a:lnTo>
                    <a:pt x="88" y="401"/>
                  </a:lnTo>
                  <a:lnTo>
                    <a:pt x="86" y="405"/>
                  </a:lnTo>
                  <a:lnTo>
                    <a:pt x="84" y="410"/>
                  </a:lnTo>
                  <a:lnTo>
                    <a:pt x="82" y="418"/>
                  </a:lnTo>
                  <a:lnTo>
                    <a:pt x="78" y="422"/>
                  </a:lnTo>
                  <a:lnTo>
                    <a:pt x="72" y="426"/>
                  </a:lnTo>
                  <a:lnTo>
                    <a:pt x="67" y="428"/>
                  </a:lnTo>
                  <a:lnTo>
                    <a:pt x="59" y="426"/>
                  </a:lnTo>
                  <a:lnTo>
                    <a:pt x="53" y="422"/>
                  </a:lnTo>
                  <a:lnTo>
                    <a:pt x="50" y="418"/>
                  </a:lnTo>
                  <a:lnTo>
                    <a:pt x="42" y="412"/>
                  </a:lnTo>
                  <a:lnTo>
                    <a:pt x="36" y="405"/>
                  </a:lnTo>
                  <a:lnTo>
                    <a:pt x="31" y="395"/>
                  </a:lnTo>
                  <a:lnTo>
                    <a:pt x="23" y="386"/>
                  </a:lnTo>
                  <a:lnTo>
                    <a:pt x="21" y="380"/>
                  </a:lnTo>
                  <a:lnTo>
                    <a:pt x="17" y="374"/>
                  </a:lnTo>
                  <a:lnTo>
                    <a:pt x="15" y="369"/>
                  </a:lnTo>
                  <a:lnTo>
                    <a:pt x="13" y="363"/>
                  </a:lnTo>
                  <a:lnTo>
                    <a:pt x="10" y="355"/>
                  </a:lnTo>
                  <a:lnTo>
                    <a:pt x="8" y="348"/>
                  </a:lnTo>
                  <a:lnTo>
                    <a:pt x="6" y="340"/>
                  </a:lnTo>
                  <a:lnTo>
                    <a:pt x="4" y="332"/>
                  </a:lnTo>
                  <a:lnTo>
                    <a:pt x="2" y="325"/>
                  </a:lnTo>
                  <a:lnTo>
                    <a:pt x="2" y="315"/>
                  </a:lnTo>
                  <a:lnTo>
                    <a:pt x="0" y="308"/>
                  </a:lnTo>
                  <a:lnTo>
                    <a:pt x="0" y="300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2" y="272"/>
                  </a:lnTo>
                  <a:lnTo>
                    <a:pt x="4" y="262"/>
                  </a:lnTo>
                  <a:lnTo>
                    <a:pt x="4" y="253"/>
                  </a:lnTo>
                  <a:lnTo>
                    <a:pt x="8" y="241"/>
                  </a:lnTo>
                  <a:lnTo>
                    <a:pt x="10" y="232"/>
                  </a:lnTo>
                  <a:lnTo>
                    <a:pt x="15" y="222"/>
                  </a:lnTo>
                  <a:lnTo>
                    <a:pt x="15" y="216"/>
                  </a:lnTo>
                  <a:lnTo>
                    <a:pt x="17" y="211"/>
                  </a:lnTo>
                  <a:lnTo>
                    <a:pt x="19" y="205"/>
                  </a:lnTo>
                  <a:lnTo>
                    <a:pt x="23" y="199"/>
                  </a:lnTo>
                  <a:lnTo>
                    <a:pt x="29" y="190"/>
                  </a:lnTo>
                  <a:lnTo>
                    <a:pt x="34" y="180"/>
                  </a:lnTo>
                  <a:lnTo>
                    <a:pt x="40" y="171"/>
                  </a:lnTo>
                  <a:lnTo>
                    <a:pt x="48" y="163"/>
                  </a:lnTo>
                  <a:lnTo>
                    <a:pt x="55" y="154"/>
                  </a:lnTo>
                  <a:lnTo>
                    <a:pt x="63" y="146"/>
                  </a:lnTo>
                  <a:lnTo>
                    <a:pt x="70" y="137"/>
                  </a:lnTo>
                  <a:lnTo>
                    <a:pt x="78" y="129"/>
                  </a:lnTo>
                  <a:lnTo>
                    <a:pt x="88" y="121"/>
                  </a:lnTo>
                  <a:lnTo>
                    <a:pt x="97" y="114"/>
                  </a:lnTo>
                  <a:lnTo>
                    <a:pt x="105" y="106"/>
                  </a:lnTo>
                  <a:lnTo>
                    <a:pt x="114" y="100"/>
                  </a:lnTo>
                  <a:lnTo>
                    <a:pt x="124" y="95"/>
                  </a:lnTo>
                  <a:lnTo>
                    <a:pt x="133" y="89"/>
                  </a:lnTo>
                  <a:lnTo>
                    <a:pt x="143" y="81"/>
                  </a:lnTo>
                  <a:lnTo>
                    <a:pt x="152" y="76"/>
                  </a:lnTo>
                  <a:lnTo>
                    <a:pt x="162" y="70"/>
                  </a:lnTo>
                  <a:lnTo>
                    <a:pt x="171" y="64"/>
                  </a:lnTo>
                  <a:lnTo>
                    <a:pt x="181" y="59"/>
                  </a:lnTo>
                  <a:lnTo>
                    <a:pt x="190" y="55"/>
                  </a:lnTo>
                  <a:lnTo>
                    <a:pt x="200" y="49"/>
                  </a:lnTo>
                  <a:lnTo>
                    <a:pt x="209" y="47"/>
                  </a:lnTo>
                  <a:lnTo>
                    <a:pt x="217" y="42"/>
                  </a:lnTo>
                  <a:lnTo>
                    <a:pt x="226" y="38"/>
                  </a:lnTo>
                  <a:lnTo>
                    <a:pt x="234" y="34"/>
                  </a:lnTo>
                  <a:lnTo>
                    <a:pt x="243" y="32"/>
                  </a:lnTo>
                  <a:lnTo>
                    <a:pt x="251" y="28"/>
                  </a:lnTo>
                  <a:lnTo>
                    <a:pt x="259" y="24"/>
                  </a:lnTo>
                  <a:lnTo>
                    <a:pt x="266" y="22"/>
                  </a:lnTo>
                  <a:lnTo>
                    <a:pt x="274" y="21"/>
                  </a:lnTo>
                  <a:lnTo>
                    <a:pt x="280" y="17"/>
                  </a:lnTo>
                  <a:lnTo>
                    <a:pt x="285" y="15"/>
                  </a:lnTo>
                  <a:lnTo>
                    <a:pt x="293" y="13"/>
                  </a:lnTo>
                  <a:lnTo>
                    <a:pt x="299" y="11"/>
                  </a:lnTo>
                  <a:lnTo>
                    <a:pt x="306" y="9"/>
                  </a:lnTo>
                  <a:lnTo>
                    <a:pt x="312" y="7"/>
                  </a:lnTo>
                  <a:lnTo>
                    <a:pt x="319" y="5"/>
                  </a:lnTo>
                  <a:lnTo>
                    <a:pt x="325" y="5"/>
                  </a:lnTo>
                  <a:lnTo>
                    <a:pt x="331" y="3"/>
                  </a:lnTo>
                  <a:lnTo>
                    <a:pt x="338" y="3"/>
                  </a:lnTo>
                  <a:lnTo>
                    <a:pt x="344" y="2"/>
                  </a:lnTo>
                  <a:lnTo>
                    <a:pt x="350" y="2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5" y="0"/>
                  </a:lnTo>
                  <a:lnTo>
                    <a:pt x="384" y="0"/>
                  </a:lnTo>
                  <a:lnTo>
                    <a:pt x="394" y="0"/>
                  </a:lnTo>
                  <a:lnTo>
                    <a:pt x="403" y="0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2" y="0"/>
                  </a:lnTo>
                  <a:lnTo>
                    <a:pt x="424" y="2"/>
                  </a:lnTo>
                  <a:lnTo>
                    <a:pt x="422" y="38"/>
                  </a:lnTo>
                  <a:lnTo>
                    <a:pt x="422" y="38"/>
                  </a:lnTo>
                  <a:close/>
                </a:path>
              </a:pathLst>
            </a:cu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22"/>
            <p:cNvSpPr>
              <a:spLocks/>
            </p:cNvSpPr>
            <p:nvPr/>
          </p:nvSpPr>
          <p:spPr bwMode="auto">
            <a:xfrm>
              <a:off x="4627" y="2291"/>
              <a:ext cx="58" cy="132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81" y="9"/>
                </a:cxn>
                <a:cxn ang="0">
                  <a:pos x="64" y="25"/>
                </a:cxn>
                <a:cxn ang="0">
                  <a:pos x="51" y="40"/>
                </a:cxn>
                <a:cxn ang="0">
                  <a:pos x="41" y="53"/>
                </a:cxn>
                <a:cxn ang="0">
                  <a:pos x="32" y="67"/>
                </a:cxn>
                <a:cxn ang="0">
                  <a:pos x="22" y="80"/>
                </a:cxn>
                <a:cxn ang="0">
                  <a:pos x="15" y="95"/>
                </a:cxn>
                <a:cxn ang="0">
                  <a:pos x="9" y="112"/>
                </a:cxn>
                <a:cxn ang="0">
                  <a:pos x="3" y="129"/>
                </a:cxn>
                <a:cxn ang="0">
                  <a:pos x="0" y="146"/>
                </a:cxn>
                <a:cxn ang="0">
                  <a:pos x="2" y="162"/>
                </a:cxn>
                <a:cxn ang="0">
                  <a:pos x="5" y="181"/>
                </a:cxn>
                <a:cxn ang="0">
                  <a:pos x="11" y="196"/>
                </a:cxn>
                <a:cxn ang="0">
                  <a:pos x="17" y="211"/>
                </a:cxn>
                <a:cxn ang="0">
                  <a:pos x="24" y="222"/>
                </a:cxn>
                <a:cxn ang="0">
                  <a:pos x="34" y="234"/>
                </a:cxn>
                <a:cxn ang="0">
                  <a:pos x="45" y="245"/>
                </a:cxn>
                <a:cxn ang="0">
                  <a:pos x="62" y="257"/>
                </a:cxn>
                <a:cxn ang="0">
                  <a:pos x="79" y="262"/>
                </a:cxn>
                <a:cxn ang="0">
                  <a:pos x="93" y="264"/>
                </a:cxn>
                <a:cxn ang="0">
                  <a:pos x="106" y="264"/>
                </a:cxn>
                <a:cxn ang="0">
                  <a:pos x="100" y="221"/>
                </a:cxn>
                <a:cxn ang="0">
                  <a:pos x="91" y="217"/>
                </a:cxn>
                <a:cxn ang="0">
                  <a:pos x="72" y="207"/>
                </a:cxn>
                <a:cxn ang="0">
                  <a:pos x="62" y="198"/>
                </a:cxn>
                <a:cxn ang="0">
                  <a:pos x="53" y="183"/>
                </a:cxn>
                <a:cxn ang="0">
                  <a:pos x="43" y="164"/>
                </a:cxn>
                <a:cxn ang="0">
                  <a:pos x="40" y="152"/>
                </a:cxn>
                <a:cxn ang="0">
                  <a:pos x="38" y="139"/>
                </a:cxn>
                <a:cxn ang="0">
                  <a:pos x="40" y="131"/>
                </a:cxn>
                <a:cxn ang="0">
                  <a:pos x="41" y="124"/>
                </a:cxn>
                <a:cxn ang="0">
                  <a:pos x="47" y="112"/>
                </a:cxn>
                <a:cxn ang="0">
                  <a:pos x="57" y="95"/>
                </a:cxn>
                <a:cxn ang="0">
                  <a:pos x="70" y="78"/>
                </a:cxn>
                <a:cxn ang="0">
                  <a:pos x="79" y="65"/>
                </a:cxn>
                <a:cxn ang="0">
                  <a:pos x="89" y="55"/>
                </a:cxn>
                <a:cxn ang="0">
                  <a:pos x="102" y="42"/>
                </a:cxn>
                <a:cxn ang="0">
                  <a:pos x="116" y="30"/>
                </a:cxn>
                <a:cxn ang="0">
                  <a:pos x="93" y="0"/>
                </a:cxn>
              </a:cxnLst>
              <a:rect l="0" t="0" r="r" b="b"/>
              <a:pathLst>
                <a:path w="116" h="264">
                  <a:moveTo>
                    <a:pt x="93" y="0"/>
                  </a:moveTo>
                  <a:lnTo>
                    <a:pt x="91" y="0"/>
                  </a:lnTo>
                  <a:lnTo>
                    <a:pt x="87" y="4"/>
                  </a:lnTo>
                  <a:lnTo>
                    <a:pt x="81" y="9"/>
                  </a:lnTo>
                  <a:lnTo>
                    <a:pt x="74" y="17"/>
                  </a:lnTo>
                  <a:lnTo>
                    <a:pt x="64" y="25"/>
                  </a:lnTo>
                  <a:lnTo>
                    <a:pt x="57" y="36"/>
                  </a:lnTo>
                  <a:lnTo>
                    <a:pt x="51" y="40"/>
                  </a:lnTo>
                  <a:lnTo>
                    <a:pt x="45" y="46"/>
                  </a:lnTo>
                  <a:lnTo>
                    <a:pt x="41" y="53"/>
                  </a:lnTo>
                  <a:lnTo>
                    <a:pt x="38" y="61"/>
                  </a:lnTo>
                  <a:lnTo>
                    <a:pt x="32" y="67"/>
                  </a:lnTo>
                  <a:lnTo>
                    <a:pt x="26" y="72"/>
                  </a:lnTo>
                  <a:lnTo>
                    <a:pt x="22" y="80"/>
                  </a:lnTo>
                  <a:lnTo>
                    <a:pt x="19" y="89"/>
                  </a:lnTo>
                  <a:lnTo>
                    <a:pt x="15" y="95"/>
                  </a:lnTo>
                  <a:lnTo>
                    <a:pt x="11" y="105"/>
                  </a:lnTo>
                  <a:lnTo>
                    <a:pt x="9" y="112"/>
                  </a:lnTo>
                  <a:lnTo>
                    <a:pt x="7" y="120"/>
                  </a:lnTo>
                  <a:lnTo>
                    <a:pt x="3" y="129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4"/>
                  </a:lnTo>
                  <a:lnTo>
                    <a:pt x="2" y="162"/>
                  </a:lnTo>
                  <a:lnTo>
                    <a:pt x="2" y="171"/>
                  </a:lnTo>
                  <a:lnTo>
                    <a:pt x="5" y="181"/>
                  </a:lnTo>
                  <a:lnTo>
                    <a:pt x="9" y="190"/>
                  </a:lnTo>
                  <a:lnTo>
                    <a:pt x="11" y="196"/>
                  </a:lnTo>
                  <a:lnTo>
                    <a:pt x="15" y="203"/>
                  </a:lnTo>
                  <a:lnTo>
                    <a:pt x="17" y="211"/>
                  </a:lnTo>
                  <a:lnTo>
                    <a:pt x="21" y="219"/>
                  </a:lnTo>
                  <a:lnTo>
                    <a:pt x="24" y="222"/>
                  </a:lnTo>
                  <a:lnTo>
                    <a:pt x="30" y="228"/>
                  </a:lnTo>
                  <a:lnTo>
                    <a:pt x="34" y="234"/>
                  </a:lnTo>
                  <a:lnTo>
                    <a:pt x="38" y="240"/>
                  </a:lnTo>
                  <a:lnTo>
                    <a:pt x="45" y="245"/>
                  </a:lnTo>
                  <a:lnTo>
                    <a:pt x="55" y="253"/>
                  </a:lnTo>
                  <a:lnTo>
                    <a:pt x="62" y="257"/>
                  </a:lnTo>
                  <a:lnTo>
                    <a:pt x="72" y="261"/>
                  </a:lnTo>
                  <a:lnTo>
                    <a:pt x="79" y="262"/>
                  </a:lnTo>
                  <a:lnTo>
                    <a:pt x="87" y="264"/>
                  </a:lnTo>
                  <a:lnTo>
                    <a:pt x="93" y="264"/>
                  </a:lnTo>
                  <a:lnTo>
                    <a:pt x="98" y="264"/>
                  </a:lnTo>
                  <a:lnTo>
                    <a:pt x="106" y="264"/>
                  </a:lnTo>
                  <a:lnTo>
                    <a:pt x="110" y="264"/>
                  </a:lnTo>
                  <a:lnTo>
                    <a:pt x="100" y="221"/>
                  </a:lnTo>
                  <a:lnTo>
                    <a:pt x="98" y="219"/>
                  </a:lnTo>
                  <a:lnTo>
                    <a:pt x="91" y="217"/>
                  </a:lnTo>
                  <a:lnTo>
                    <a:pt x="83" y="215"/>
                  </a:lnTo>
                  <a:lnTo>
                    <a:pt x="72" y="207"/>
                  </a:lnTo>
                  <a:lnTo>
                    <a:pt x="66" y="202"/>
                  </a:lnTo>
                  <a:lnTo>
                    <a:pt x="62" y="198"/>
                  </a:lnTo>
                  <a:lnTo>
                    <a:pt x="57" y="190"/>
                  </a:lnTo>
                  <a:lnTo>
                    <a:pt x="53" y="183"/>
                  </a:lnTo>
                  <a:lnTo>
                    <a:pt x="45" y="173"/>
                  </a:lnTo>
                  <a:lnTo>
                    <a:pt x="43" y="164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8" y="146"/>
                  </a:lnTo>
                  <a:lnTo>
                    <a:pt x="38" y="139"/>
                  </a:lnTo>
                  <a:lnTo>
                    <a:pt x="38" y="137"/>
                  </a:lnTo>
                  <a:lnTo>
                    <a:pt x="40" y="131"/>
                  </a:lnTo>
                  <a:lnTo>
                    <a:pt x="40" y="127"/>
                  </a:lnTo>
                  <a:lnTo>
                    <a:pt x="41" y="124"/>
                  </a:lnTo>
                  <a:lnTo>
                    <a:pt x="43" y="116"/>
                  </a:lnTo>
                  <a:lnTo>
                    <a:pt x="47" y="112"/>
                  </a:lnTo>
                  <a:lnTo>
                    <a:pt x="51" y="105"/>
                  </a:lnTo>
                  <a:lnTo>
                    <a:pt x="57" y="95"/>
                  </a:lnTo>
                  <a:lnTo>
                    <a:pt x="62" y="86"/>
                  </a:lnTo>
                  <a:lnTo>
                    <a:pt x="70" y="78"/>
                  </a:lnTo>
                  <a:lnTo>
                    <a:pt x="74" y="70"/>
                  </a:lnTo>
                  <a:lnTo>
                    <a:pt x="79" y="65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5" y="48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16" y="3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23"/>
            <p:cNvSpPr>
              <a:spLocks/>
            </p:cNvSpPr>
            <p:nvPr/>
          </p:nvSpPr>
          <p:spPr bwMode="auto">
            <a:xfrm>
              <a:off x="4692" y="2294"/>
              <a:ext cx="104" cy="126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1" y="36"/>
                </a:cxn>
                <a:cxn ang="0">
                  <a:pos x="27" y="28"/>
                </a:cxn>
                <a:cxn ang="0">
                  <a:pos x="40" y="23"/>
                </a:cxn>
                <a:cxn ang="0">
                  <a:pos x="53" y="17"/>
                </a:cxn>
                <a:cxn ang="0">
                  <a:pos x="70" y="11"/>
                </a:cxn>
                <a:cxn ang="0">
                  <a:pos x="85" y="7"/>
                </a:cxn>
                <a:cxn ang="0">
                  <a:pos x="103" y="2"/>
                </a:cxn>
                <a:cxn ang="0">
                  <a:pos x="120" y="0"/>
                </a:cxn>
                <a:cxn ang="0">
                  <a:pos x="135" y="0"/>
                </a:cxn>
                <a:cxn ang="0">
                  <a:pos x="150" y="2"/>
                </a:cxn>
                <a:cxn ang="0">
                  <a:pos x="165" y="7"/>
                </a:cxn>
                <a:cxn ang="0">
                  <a:pos x="179" y="13"/>
                </a:cxn>
                <a:cxn ang="0">
                  <a:pos x="192" y="26"/>
                </a:cxn>
                <a:cxn ang="0">
                  <a:pos x="201" y="40"/>
                </a:cxn>
                <a:cxn ang="0">
                  <a:pos x="207" y="55"/>
                </a:cxn>
                <a:cxn ang="0">
                  <a:pos x="209" y="72"/>
                </a:cxn>
                <a:cxn ang="0">
                  <a:pos x="207" y="87"/>
                </a:cxn>
                <a:cxn ang="0">
                  <a:pos x="201" y="102"/>
                </a:cxn>
                <a:cxn ang="0">
                  <a:pos x="194" y="119"/>
                </a:cxn>
                <a:cxn ang="0">
                  <a:pos x="184" y="135"/>
                </a:cxn>
                <a:cxn ang="0">
                  <a:pos x="171" y="150"/>
                </a:cxn>
                <a:cxn ang="0">
                  <a:pos x="158" y="167"/>
                </a:cxn>
                <a:cxn ang="0">
                  <a:pos x="141" y="180"/>
                </a:cxn>
                <a:cxn ang="0">
                  <a:pos x="123" y="194"/>
                </a:cxn>
                <a:cxn ang="0">
                  <a:pos x="104" y="207"/>
                </a:cxn>
                <a:cxn ang="0">
                  <a:pos x="85" y="218"/>
                </a:cxn>
                <a:cxn ang="0">
                  <a:pos x="68" y="230"/>
                </a:cxn>
                <a:cxn ang="0">
                  <a:pos x="51" y="239"/>
                </a:cxn>
                <a:cxn ang="0">
                  <a:pos x="34" y="247"/>
                </a:cxn>
                <a:cxn ang="0">
                  <a:pos x="8" y="222"/>
                </a:cxn>
                <a:cxn ang="0">
                  <a:pos x="17" y="216"/>
                </a:cxn>
                <a:cxn ang="0">
                  <a:pos x="25" y="211"/>
                </a:cxn>
                <a:cxn ang="0">
                  <a:pos x="38" y="203"/>
                </a:cxn>
                <a:cxn ang="0">
                  <a:pos x="51" y="194"/>
                </a:cxn>
                <a:cxn ang="0">
                  <a:pos x="68" y="184"/>
                </a:cxn>
                <a:cxn ang="0">
                  <a:pos x="84" y="171"/>
                </a:cxn>
                <a:cxn ang="0">
                  <a:pos x="103" y="159"/>
                </a:cxn>
                <a:cxn ang="0">
                  <a:pos x="118" y="146"/>
                </a:cxn>
                <a:cxn ang="0">
                  <a:pos x="133" y="131"/>
                </a:cxn>
                <a:cxn ang="0">
                  <a:pos x="146" y="118"/>
                </a:cxn>
                <a:cxn ang="0">
                  <a:pos x="158" y="104"/>
                </a:cxn>
                <a:cxn ang="0">
                  <a:pos x="165" y="89"/>
                </a:cxn>
                <a:cxn ang="0">
                  <a:pos x="169" y="76"/>
                </a:cxn>
                <a:cxn ang="0">
                  <a:pos x="167" y="62"/>
                </a:cxn>
                <a:cxn ang="0">
                  <a:pos x="163" y="51"/>
                </a:cxn>
                <a:cxn ang="0">
                  <a:pos x="154" y="47"/>
                </a:cxn>
                <a:cxn ang="0">
                  <a:pos x="146" y="45"/>
                </a:cxn>
                <a:cxn ang="0">
                  <a:pos x="135" y="43"/>
                </a:cxn>
                <a:cxn ang="0">
                  <a:pos x="122" y="42"/>
                </a:cxn>
                <a:cxn ang="0">
                  <a:pos x="104" y="43"/>
                </a:cxn>
                <a:cxn ang="0">
                  <a:pos x="85" y="47"/>
                </a:cxn>
                <a:cxn ang="0">
                  <a:pos x="66" y="57"/>
                </a:cxn>
                <a:cxn ang="0">
                  <a:pos x="0" y="45"/>
                </a:cxn>
              </a:cxnLst>
              <a:rect l="0" t="0" r="r" b="b"/>
              <a:pathLst>
                <a:path w="209" h="253">
                  <a:moveTo>
                    <a:pt x="0" y="45"/>
                  </a:moveTo>
                  <a:lnTo>
                    <a:pt x="0" y="43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23" y="32"/>
                  </a:lnTo>
                  <a:lnTo>
                    <a:pt x="27" y="28"/>
                  </a:lnTo>
                  <a:lnTo>
                    <a:pt x="32" y="26"/>
                  </a:lnTo>
                  <a:lnTo>
                    <a:pt x="40" y="23"/>
                  </a:lnTo>
                  <a:lnTo>
                    <a:pt x="47" y="19"/>
                  </a:lnTo>
                  <a:lnTo>
                    <a:pt x="53" y="17"/>
                  </a:lnTo>
                  <a:lnTo>
                    <a:pt x="61" y="13"/>
                  </a:lnTo>
                  <a:lnTo>
                    <a:pt x="70" y="11"/>
                  </a:lnTo>
                  <a:lnTo>
                    <a:pt x="78" y="9"/>
                  </a:lnTo>
                  <a:lnTo>
                    <a:pt x="85" y="7"/>
                  </a:lnTo>
                  <a:lnTo>
                    <a:pt x="95" y="3"/>
                  </a:lnTo>
                  <a:lnTo>
                    <a:pt x="103" y="2"/>
                  </a:lnTo>
                  <a:lnTo>
                    <a:pt x="112" y="2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0" y="2"/>
                  </a:lnTo>
                  <a:lnTo>
                    <a:pt x="160" y="5"/>
                  </a:lnTo>
                  <a:lnTo>
                    <a:pt x="165" y="7"/>
                  </a:lnTo>
                  <a:lnTo>
                    <a:pt x="173" y="11"/>
                  </a:lnTo>
                  <a:lnTo>
                    <a:pt x="179" y="13"/>
                  </a:lnTo>
                  <a:lnTo>
                    <a:pt x="186" y="19"/>
                  </a:lnTo>
                  <a:lnTo>
                    <a:pt x="192" y="26"/>
                  </a:lnTo>
                  <a:lnTo>
                    <a:pt x="198" y="34"/>
                  </a:lnTo>
                  <a:lnTo>
                    <a:pt x="201" y="40"/>
                  </a:lnTo>
                  <a:lnTo>
                    <a:pt x="205" y="49"/>
                  </a:lnTo>
                  <a:lnTo>
                    <a:pt x="207" y="55"/>
                  </a:lnTo>
                  <a:lnTo>
                    <a:pt x="209" y="62"/>
                  </a:lnTo>
                  <a:lnTo>
                    <a:pt x="209" y="72"/>
                  </a:lnTo>
                  <a:lnTo>
                    <a:pt x="209" y="80"/>
                  </a:lnTo>
                  <a:lnTo>
                    <a:pt x="207" y="87"/>
                  </a:lnTo>
                  <a:lnTo>
                    <a:pt x="205" y="97"/>
                  </a:lnTo>
                  <a:lnTo>
                    <a:pt x="201" y="102"/>
                  </a:lnTo>
                  <a:lnTo>
                    <a:pt x="198" y="110"/>
                  </a:lnTo>
                  <a:lnTo>
                    <a:pt x="194" y="119"/>
                  </a:lnTo>
                  <a:lnTo>
                    <a:pt x="190" y="127"/>
                  </a:lnTo>
                  <a:lnTo>
                    <a:pt x="184" y="135"/>
                  </a:lnTo>
                  <a:lnTo>
                    <a:pt x="177" y="142"/>
                  </a:lnTo>
                  <a:lnTo>
                    <a:pt x="171" y="150"/>
                  </a:lnTo>
                  <a:lnTo>
                    <a:pt x="165" y="159"/>
                  </a:lnTo>
                  <a:lnTo>
                    <a:pt x="158" y="167"/>
                  </a:lnTo>
                  <a:lnTo>
                    <a:pt x="148" y="173"/>
                  </a:lnTo>
                  <a:lnTo>
                    <a:pt x="141" y="180"/>
                  </a:lnTo>
                  <a:lnTo>
                    <a:pt x="131" y="188"/>
                  </a:lnTo>
                  <a:lnTo>
                    <a:pt x="123" y="194"/>
                  </a:lnTo>
                  <a:lnTo>
                    <a:pt x="114" y="201"/>
                  </a:lnTo>
                  <a:lnTo>
                    <a:pt x="104" y="207"/>
                  </a:lnTo>
                  <a:lnTo>
                    <a:pt x="97" y="215"/>
                  </a:lnTo>
                  <a:lnTo>
                    <a:pt x="85" y="218"/>
                  </a:lnTo>
                  <a:lnTo>
                    <a:pt x="78" y="224"/>
                  </a:lnTo>
                  <a:lnTo>
                    <a:pt x="68" y="230"/>
                  </a:lnTo>
                  <a:lnTo>
                    <a:pt x="59" y="235"/>
                  </a:lnTo>
                  <a:lnTo>
                    <a:pt x="51" y="239"/>
                  </a:lnTo>
                  <a:lnTo>
                    <a:pt x="42" y="243"/>
                  </a:lnTo>
                  <a:lnTo>
                    <a:pt x="34" y="247"/>
                  </a:lnTo>
                  <a:lnTo>
                    <a:pt x="27" y="253"/>
                  </a:lnTo>
                  <a:lnTo>
                    <a:pt x="8" y="222"/>
                  </a:lnTo>
                  <a:lnTo>
                    <a:pt x="9" y="220"/>
                  </a:lnTo>
                  <a:lnTo>
                    <a:pt x="17" y="216"/>
                  </a:lnTo>
                  <a:lnTo>
                    <a:pt x="19" y="213"/>
                  </a:lnTo>
                  <a:lnTo>
                    <a:pt x="25" y="211"/>
                  </a:lnTo>
                  <a:lnTo>
                    <a:pt x="30" y="207"/>
                  </a:lnTo>
                  <a:lnTo>
                    <a:pt x="38" y="203"/>
                  </a:lnTo>
                  <a:lnTo>
                    <a:pt x="44" y="197"/>
                  </a:lnTo>
                  <a:lnTo>
                    <a:pt x="51" y="194"/>
                  </a:lnTo>
                  <a:lnTo>
                    <a:pt x="59" y="188"/>
                  </a:lnTo>
                  <a:lnTo>
                    <a:pt x="68" y="184"/>
                  </a:lnTo>
                  <a:lnTo>
                    <a:pt x="76" y="177"/>
                  </a:lnTo>
                  <a:lnTo>
                    <a:pt x="84" y="171"/>
                  </a:lnTo>
                  <a:lnTo>
                    <a:pt x="93" y="165"/>
                  </a:lnTo>
                  <a:lnTo>
                    <a:pt x="103" y="159"/>
                  </a:lnTo>
                  <a:lnTo>
                    <a:pt x="110" y="152"/>
                  </a:lnTo>
                  <a:lnTo>
                    <a:pt x="118" y="146"/>
                  </a:lnTo>
                  <a:lnTo>
                    <a:pt x="125" y="139"/>
                  </a:lnTo>
                  <a:lnTo>
                    <a:pt x="133" y="131"/>
                  </a:lnTo>
                  <a:lnTo>
                    <a:pt x="139" y="123"/>
                  </a:lnTo>
                  <a:lnTo>
                    <a:pt x="146" y="118"/>
                  </a:lnTo>
                  <a:lnTo>
                    <a:pt x="152" y="110"/>
                  </a:lnTo>
                  <a:lnTo>
                    <a:pt x="158" y="104"/>
                  </a:lnTo>
                  <a:lnTo>
                    <a:pt x="161" y="97"/>
                  </a:lnTo>
                  <a:lnTo>
                    <a:pt x="165" y="89"/>
                  </a:lnTo>
                  <a:lnTo>
                    <a:pt x="167" y="81"/>
                  </a:lnTo>
                  <a:lnTo>
                    <a:pt x="169" y="76"/>
                  </a:lnTo>
                  <a:lnTo>
                    <a:pt x="167" y="70"/>
                  </a:lnTo>
                  <a:lnTo>
                    <a:pt x="167" y="62"/>
                  </a:lnTo>
                  <a:lnTo>
                    <a:pt x="165" y="57"/>
                  </a:lnTo>
                  <a:lnTo>
                    <a:pt x="163" y="51"/>
                  </a:lnTo>
                  <a:lnTo>
                    <a:pt x="160" y="49"/>
                  </a:lnTo>
                  <a:lnTo>
                    <a:pt x="154" y="47"/>
                  </a:lnTo>
                  <a:lnTo>
                    <a:pt x="150" y="45"/>
                  </a:lnTo>
                  <a:lnTo>
                    <a:pt x="146" y="45"/>
                  </a:lnTo>
                  <a:lnTo>
                    <a:pt x="141" y="43"/>
                  </a:lnTo>
                  <a:lnTo>
                    <a:pt x="135" y="43"/>
                  </a:lnTo>
                  <a:lnTo>
                    <a:pt x="127" y="42"/>
                  </a:lnTo>
                  <a:lnTo>
                    <a:pt x="122" y="42"/>
                  </a:lnTo>
                  <a:lnTo>
                    <a:pt x="114" y="42"/>
                  </a:lnTo>
                  <a:lnTo>
                    <a:pt x="104" y="43"/>
                  </a:lnTo>
                  <a:lnTo>
                    <a:pt x="95" y="43"/>
                  </a:lnTo>
                  <a:lnTo>
                    <a:pt x="85" y="47"/>
                  </a:lnTo>
                  <a:lnTo>
                    <a:pt x="76" y="51"/>
                  </a:lnTo>
                  <a:lnTo>
                    <a:pt x="66" y="57"/>
                  </a:lnTo>
                  <a:lnTo>
                    <a:pt x="13" y="8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24"/>
            <p:cNvSpPr>
              <a:spLocks/>
            </p:cNvSpPr>
            <p:nvPr/>
          </p:nvSpPr>
          <p:spPr bwMode="auto">
            <a:xfrm>
              <a:off x="4707" y="2326"/>
              <a:ext cx="38" cy="2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12"/>
                </a:cxn>
                <a:cxn ang="0">
                  <a:pos x="8" y="46"/>
                </a:cxn>
                <a:cxn ang="0">
                  <a:pos x="76" y="38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76" h="46">
                  <a:moveTo>
                    <a:pt x="71" y="0"/>
                  </a:moveTo>
                  <a:lnTo>
                    <a:pt x="0" y="12"/>
                  </a:lnTo>
                  <a:lnTo>
                    <a:pt x="8" y="46"/>
                  </a:lnTo>
                  <a:lnTo>
                    <a:pt x="76" y="38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25"/>
            <p:cNvSpPr>
              <a:spLocks/>
            </p:cNvSpPr>
            <p:nvPr/>
          </p:nvSpPr>
          <p:spPr bwMode="auto">
            <a:xfrm>
              <a:off x="4657" y="2329"/>
              <a:ext cx="82" cy="58"/>
            </a:xfrm>
            <a:custGeom>
              <a:avLst/>
              <a:gdLst/>
              <a:ahLst/>
              <a:cxnLst>
                <a:cxn ang="0">
                  <a:pos x="68" y="32"/>
                </a:cxn>
                <a:cxn ang="0">
                  <a:pos x="59" y="38"/>
                </a:cxn>
                <a:cxn ang="0">
                  <a:pos x="47" y="51"/>
                </a:cxn>
                <a:cxn ang="0">
                  <a:pos x="41" y="63"/>
                </a:cxn>
                <a:cxn ang="0">
                  <a:pos x="45" y="70"/>
                </a:cxn>
                <a:cxn ang="0">
                  <a:pos x="57" y="74"/>
                </a:cxn>
                <a:cxn ang="0">
                  <a:pos x="70" y="74"/>
                </a:cxn>
                <a:cxn ang="0">
                  <a:pos x="85" y="72"/>
                </a:cxn>
                <a:cxn ang="0">
                  <a:pos x="98" y="67"/>
                </a:cxn>
                <a:cxn ang="0">
                  <a:pos x="114" y="61"/>
                </a:cxn>
                <a:cxn ang="0">
                  <a:pos x="125" y="55"/>
                </a:cxn>
                <a:cxn ang="0">
                  <a:pos x="136" y="49"/>
                </a:cxn>
                <a:cxn ang="0">
                  <a:pos x="144" y="44"/>
                </a:cxn>
                <a:cxn ang="0">
                  <a:pos x="163" y="78"/>
                </a:cxn>
                <a:cxn ang="0">
                  <a:pos x="152" y="84"/>
                </a:cxn>
                <a:cxn ang="0">
                  <a:pos x="138" y="93"/>
                </a:cxn>
                <a:cxn ang="0">
                  <a:pos x="125" y="97"/>
                </a:cxn>
                <a:cxn ang="0">
                  <a:pos x="114" y="103"/>
                </a:cxn>
                <a:cxn ang="0">
                  <a:pos x="100" y="108"/>
                </a:cxn>
                <a:cxn ang="0">
                  <a:pos x="87" y="112"/>
                </a:cxn>
                <a:cxn ang="0">
                  <a:pos x="72" y="114"/>
                </a:cxn>
                <a:cxn ang="0">
                  <a:pos x="59" y="116"/>
                </a:cxn>
                <a:cxn ang="0">
                  <a:pos x="45" y="116"/>
                </a:cxn>
                <a:cxn ang="0">
                  <a:pos x="32" y="114"/>
                </a:cxn>
                <a:cxn ang="0">
                  <a:pos x="22" y="108"/>
                </a:cxn>
                <a:cxn ang="0">
                  <a:pos x="11" y="101"/>
                </a:cxn>
                <a:cxn ang="0">
                  <a:pos x="5" y="89"/>
                </a:cxn>
                <a:cxn ang="0">
                  <a:pos x="1" y="82"/>
                </a:cxn>
                <a:cxn ang="0">
                  <a:pos x="0" y="69"/>
                </a:cxn>
                <a:cxn ang="0">
                  <a:pos x="0" y="51"/>
                </a:cxn>
                <a:cxn ang="0">
                  <a:pos x="5" y="38"/>
                </a:cxn>
                <a:cxn ang="0">
                  <a:pos x="13" y="25"/>
                </a:cxn>
                <a:cxn ang="0">
                  <a:pos x="28" y="11"/>
                </a:cxn>
                <a:cxn ang="0">
                  <a:pos x="53" y="0"/>
                </a:cxn>
              </a:cxnLst>
              <a:rect l="0" t="0" r="r" b="b"/>
              <a:pathLst>
                <a:path w="165" h="116">
                  <a:moveTo>
                    <a:pt x="53" y="0"/>
                  </a:moveTo>
                  <a:lnTo>
                    <a:pt x="68" y="32"/>
                  </a:lnTo>
                  <a:lnTo>
                    <a:pt x="64" y="34"/>
                  </a:lnTo>
                  <a:lnTo>
                    <a:pt x="59" y="38"/>
                  </a:lnTo>
                  <a:lnTo>
                    <a:pt x="53" y="42"/>
                  </a:lnTo>
                  <a:lnTo>
                    <a:pt x="47" y="51"/>
                  </a:lnTo>
                  <a:lnTo>
                    <a:pt x="43" y="57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45" y="70"/>
                  </a:lnTo>
                  <a:lnTo>
                    <a:pt x="49" y="72"/>
                  </a:lnTo>
                  <a:lnTo>
                    <a:pt x="57" y="74"/>
                  </a:lnTo>
                  <a:lnTo>
                    <a:pt x="62" y="74"/>
                  </a:lnTo>
                  <a:lnTo>
                    <a:pt x="70" y="74"/>
                  </a:lnTo>
                  <a:lnTo>
                    <a:pt x="78" y="74"/>
                  </a:lnTo>
                  <a:lnTo>
                    <a:pt x="85" y="72"/>
                  </a:lnTo>
                  <a:lnTo>
                    <a:pt x="93" y="70"/>
                  </a:lnTo>
                  <a:lnTo>
                    <a:pt x="98" y="67"/>
                  </a:lnTo>
                  <a:lnTo>
                    <a:pt x="106" y="63"/>
                  </a:lnTo>
                  <a:lnTo>
                    <a:pt x="114" y="61"/>
                  </a:lnTo>
                  <a:lnTo>
                    <a:pt x="119" y="57"/>
                  </a:lnTo>
                  <a:lnTo>
                    <a:pt x="125" y="55"/>
                  </a:lnTo>
                  <a:lnTo>
                    <a:pt x="131" y="51"/>
                  </a:lnTo>
                  <a:lnTo>
                    <a:pt x="136" y="49"/>
                  </a:lnTo>
                  <a:lnTo>
                    <a:pt x="142" y="44"/>
                  </a:lnTo>
                  <a:lnTo>
                    <a:pt x="144" y="44"/>
                  </a:lnTo>
                  <a:lnTo>
                    <a:pt x="165" y="78"/>
                  </a:lnTo>
                  <a:lnTo>
                    <a:pt x="163" y="78"/>
                  </a:lnTo>
                  <a:lnTo>
                    <a:pt x="157" y="82"/>
                  </a:lnTo>
                  <a:lnTo>
                    <a:pt x="152" y="84"/>
                  </a:lnTo>
                  <a:lnTo>
                    <a:pt x="144" y="89"/>
                  </a:lnTo>
                  <a:lnTo>
                    <a:pt x="138" y="93"/>
                  </a:lnTo>
                  <a:lnTo>
                    <a:pt x="131" y="95"/>
                  </a:lnTo>
                  <a:lnTo>
                    <a:pt x="125" y="97"/>
                  </a:lnTo>
                  <a:lnTo>
                    <a:pt x="121" y="101"/>
                  </a:lnTo>
                  <a:lnTo>
                    <a:pt x="114" y="103"/>
                  </a:lnTo>
                  <a:lnTo>
                    <a:pt x="106" y="105"/>
                  </a:lnTo>
                  <a:lnTo>
                    <a:pt x="100" y="108"/>
                  </a:lnTo>
                  <a:lnTo>
                    <a:pt x="95" y="110"/>
                  </a:lnTo>
                  <a:lnTo>
                    <a:pt x="87" y="112"/>
                  </a:lnTo>
                  <a:lnTo>
                    <a:pt x="79" y="114"/>
                  </a:lnTo>
                  <a:lnTo>
                    <a:pt x="72" y="114"/>
                  </a:lnTo>
                  <a:lnTo>
                    <a:pt x="66" y="116"/>
                  </a:lnTo>
                  <a:lnTo>
                    <a:pt x="59" y="116"/>
                  </a:lnTo>
                  <a:lnTo>
                    <a:pt x="51" y="116"/>
                  </a:lnTo>
                  <a:lnTo>
                    <a:pt x="45" y="116"/>
                  </a:lnTo>
                  <a:lnTo>
                    <a:pt x="39" y="116"/>
                  </a:lnTo>
                  <a:lnTo>
                    <a:pt x="32" y="114"/>
                  </a:lnTo>
                  <a:lnTo>
                    <a:pt x="26" y="112"/>
                  </a:lnTo>
                  <a:lnTo>
                    <a:pt x="22" y="108"/>
                  </a:lnTo>
                  <a:lnTo>
                    <a:pt x="17" y="107"/>
                  </a:lnTo>
                  <a:lnTo>
                    <a:pt x="11" y="101"/>
                  </a:lnTo>
                  <a:lnTo>
                    <a:pt x="7" y="97"/>
                  </a:lnTo>
                  <a:lnTo>
                    <a:pt x="5" y="89"/>
                  </a:lnTo>
                  <a:lnTo>
                    <a:pt x="3" y="84"/>
                  </a:lnTo>
                  <a:lnTo>
                    <a:pt x="1" y="82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5" y="38"/>
                  </a:lnTo>
                  <a:lnTo>
                    <a:pt x="9" y="32"/>
                  </a:lnTo>
                  <a:lnTo>
                    <a:pt x="13" y="25"/>
                  </a:lnTo>
                  <a:lnTo>
                    <a:pt x="20" y="17"/>
                  </a:lnTo>
                  <a:lnTo>
                    <a:pt x="28" y="11"/>
                  </a:lnTo>
                  <a:lnTo>
                    <a:pt x="39" y="4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7543800" y="28194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Acceptable</a:t>
            </a:r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7409148" y="43434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Unacceptable</a:t>
            </a:r>
            <a:endParaRPr lang="en-US" dirty="0"/>
          </a:p>
        </p:txBody>
      </p:sp>
      <p:sp>
        <p:nvSpPr>
          <p:cNvPr id="197" name="Right Arrow 196"/>
          <p:cNvSpPr/>
          <p:nvPr/>
        </p:nvSpPr>
        <p:spPr>
          <a:xfrm>
            <a:off x="762000" y="3276600"/>
            <a:ext cx="7620000" cy="834312"/>
          </a:xfrm>
          <a:prstGeom prst="rightArrow">
            <a:avLst/>
          </a:prstGeom>
          <a:ln/>
          <a:effectLst>
            <a:outerShdw blurRad="76200" dir="13500000" sy="23000" kx="1200000" algn="br" rotWithShape="0">
              <a:prstClr val="black">
                <a:alpha val="58000"/>
              </a:prstClr>
            </a:outerShdw>
          </a:effectLst>
          <a:scene3d>
            <a:camera prst="orthographicFront">
              <a:rot lat="3360000" lon="20399999" rev="1860000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/>
          </a:p>
        </p:txBody>
      </p:sp>
      <p:grpSp>
        <p:nvGrpSpPr>
          <p:cNvPr id="198" name="Group 164"/>
          <p:cNvGrpSpPr/>
          <p:nvPr/>
        </p:nvGrpSpPr>
        <p:grpSpPr>
          <a:xfrm>
            <a:off x="533400" y="2209800"/>
            <a:ext cx="1714500" cy="2667000"/>
            <a:chOff x="0" y="1371600"/>
            <a:chExt cx="1714500" cy="2667000"/>
          </a:xfrm>
        </p:grpSpPr>
        <p:grpSp>
          <p:nvGrpSpPr>
            <p:cNvPr id="199" name="Group 2"/>
            <p:cNvGrpSpPr>
              <a:grpSpLocks/>
            </p:cNvGrpSpPr>
            <p:nvPr/>
          </p:nvGrpSpPr>
          <p:grpSpPr bwMode="auto">
            <a:xfrm flipH="1">
              <a:off x="355600" y="1371600"/>
              <a:ext cx="1358900" cy="2239963"/>
              <a:chOff x="4503" y="1878"/>
              <a:chExt cx="623" cy="1027"/>
            </a:xfrm>
          </p:grpSpPr>
          <p:sp>
            <p:nvSpPr>
              <p:cNvPr id="201" name="Freeform 3"/>
              <p:cNvSpPr>
                <a:spLocks/>
              </p:cNvSpPr>
              <p:nvPr/>
            </p:nvSpPr>
            <p:spPr bwMode="auto">
              <a:xfrm>
                <a:off x="4766" y="1945"/>
                <a:ext cx="191" cy="326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26" y="51"/>
                  </a:cxn>
                  <a:cxn ang="0">
                    <a:pos x="9" y="110"/>
                  </a:cxn>
                  <a:cxn ang="0">
                    <a:pos x="0" y="188"/>
                  </a:cxn>
                  <a:cxn ang="0">
                    <a:pos x="6" y="272"/>
                  </a:cxn>
                  <a:cxn ang="0">
                    <a:pos x="22" y="334"/>
                  </a:cxn>
                  <a:cxn ang="0">
                    <a:pos x="43" y="376"/>
                  </a:cxn>
                  <a:cxn ang="0">
                    <a:pos x="64" y="403"/>
                  </a:cxn>
                  <a:cxn ang="0">
                    <a:pos x="85" y="420"/>
                  </a:cxn>
                  <a:cxn ang="0">
                    <a:pos x="106" y="429"/>
                  </a:cxn>
                  <a:cxn ang="0">
                    <a:pos x="123" y="440"/>
                  </a:cxn>
                  <a:cxn ang="0">
                    <a:pos x="131" y="461"/>
                  </a:cxn>
                  <a:cxn ang="0">
                    <a:pos x="122" y="517"/>
                  </a:cxn>
                  <a:cxn ang="0">
                    <a:pos x="107" y="591"/>
                  </a:cxn>
                  <a:cxn ang="0">
                    <a:pos x="105" y="622"/>
                  </a:cxn>
                  <a:cxn ang="0">
                    <a:pos x="108" y="638"/>
                  </a:cxn>
                  <a:cxn ang="0">
                    <a:pos x="116" y="650"/>
                  </a:cxn>
                  <a:cxn ang="0">
                    <a:pos x="131" y="648"/>
                  </a:cxn>
                  <a:cxn ang="0">
                    <a:pos x="157" y="625"/>
                  </a:cxn>
                  <a:cxn ang="0">
                    <a:pos x="198" y="588"/>
                  </a:cxn>
                  <a:cxn ang="0">
                    <a:pos x="244" y="546"/>
                  </a:cxn>
                  <a:cxn ang="0">
                    <a:pos x="282" y="504"/>
                  </a:cxn>
                  <a:cxn ang="0">
                    <a:pos x="309" y="448"/>
                  </a:cxn>
                  <a:cxn ang="0">
                    <a:pos x="321" y="372"/>
                  </a:cxn>
                  <a:cxn ang="0">
                    <a:pos x="326" y="327"/>
                  </a:cxn>
                  <a:cxn ang="0">
                    <a:pos x="341" y="301"/>
                  </a:cxn>
                  <a:cxn ang="0">
                    <a:pos x="360" y="273"/>
                  </a:cxn>
                  <a:cxn ang="0">
                    <a:pos x="378" y="240"/>
                  </a:cxn>
                  <a:cxn ang="0">
                    <a:pos x="382" y="202"/>
                  </a:cxn>
                  <a:cxn ang="0">
                    <a:pos x="370" y="173"/>
                  </a:cxn>
                  <a:cxn ang="0">
                    <a:pos x="345" y="152"/>
                  </a:cxn>
                  <a:cxn ang="0">
                    <a:pos x="318" y="136"/>
                  </a:cxn>
                  <a:cxn ang="0">
                    <a:pos x="290" y="119"/>
                  </a:cxn>
                  <a:cxn ang="0">
                    <a:pos x="250" y="96"/>
                  </a:cxn>
                  <a:cxn ang="0">
                    <a:pos x="203" y="72"/>
                  </a:cxn>
                  <a:cxn ang="0">
                    <a:pos x="160" y="48"/>
                  </a:cxn>
                  <a:cxn ang="0">
                    <a:pos x="129" y="26"/>
                  </a:cxn>
                  <a:cxn ang="0">
                    <a:pos x="99" y="10"/>
                  </a:cxn>
                  <a:cxn ang="0">
                    <a:pos x="70" y="0"/>
                  </a:cxn>
                  <a:cxn ang="0">
                    <a:pos x="48" y="5"/>
                  </a:cxn>
                </a:cxnLst>
                <a:rect l="0" t="0" r="r" b="b"/>
                <a:pathLst>
                  <a:path w="382" h="651">
                    <a:moveTo>
                      <a:pt x="43" y="13"/>
                    </a:moveTo>
                    <a:lnTo>
                      <a:pt x="40" y="18"/>
                    </a:lnTo>
                    <a:lnTo>
                      <a:pt x="34" y="30"/>
                    </a:lnTo>
                    <a:lnTo>
                      <a:pt x="26" y="51"/>
                    </a:lnTo>
                    <a:lnTo>
                      <a:pt x="18" y="77"/>
                    </a:lnTo>
                    <a:lnTo>
                      <a:pt x="9" y="110"/>
                    </a:lnTo>
                    <a:lnTo>
                      <a:pt x="3" y="147"/>
                    </a:lnTo>
                    <a:lnTo>
                      <a:pt x="0" y="188"/>
                    </a:lnTo>
                    <a:lnTo>
                      <a:pt x="1" y="231"/>
                    </a:lnTo>
                    <a:lnTo>
                      <a:pt x="6" y="272"/>
                    </a:lnTo>
                    <a:lnTo>
                      <a:pt x="14" y="306"/>
                    </a:lnTo>
                    <a:lnTo>
                      <a:pt x="22" y="334"/>
                    </a:lnTo>
                    <a:lnTo>
                      <a:pt x="32" y="357"/>
                    </a:lnTo>
                    <a:lnTo>
                      <a:pt x="43" y="376"/>
                    </a:lnTo>
                    <a:lnTo>
                      <a:pt x="54" y="391"/>
                    </a:lnTo>
                    <a:lnTo>
                      <a:pt x="64" y="403"/>
                    </a:lnTo>
                    <a:lnTo>
                      <a:pt x="75" y="413"/>
                    </a:lnTo>
                    <a:lnTo>
                      <a:pt x="85" y="420"/>
                    </a:lnTo>
                    <a:lnTo>
                      <a:pt x="96" y="425"/>
                    </a:lnTo>
                    <a:lnTo>
                      <a:pt x="106" y="429"/>
                    </a:lnTo>
                    <a:lnTo>
                      <a:pt x="115" y="435"/>
                    </a:lnTo>
                    <a:lnTo>
                      <a:pt x="123" y="440"/>
                    </a:lnTo>
                    <a:lnTo>
                      <a:pt x="129" y="448"/>
                    </a:lnTo>
                    <a:lnTo>
                      <a:pt x="131" y="461"/>
                    </a:lnTo>
                    <a:lnTo>
                      <a:pt x="130" y="477"/>
                    </a:lnTo>
                    <a:lnTo>
                      <a:pt x="122" y="517"/>
                    </a:lnTo>
                    <a:lnTo>
                      <a:pt x="114" y="557"/>
                    </a:lnTo>
                    <a:lnTo>
                      <a:pt x="107" y="591"/>
                    </a:lnTo>
                    <a:lnTo>
                      <a:pt x="105" y="614"/>
                    </a:lnTo>
                    <a:lnTo>
                      <a:pt x="105" y="622"/>
                    </a:lnTo>
                    <a:lnTo>
                      <a:pt x="106" y="630"/>
                    </a:lnTo>
                    <a:lnTo>
                      <a:pt x="108" y="638"/>
                    </a:lnTo>
                    <a:lnTo>
                      <a:pt x="112" y="645"/>
                    </a:lnTo>
                    <a:lnTo>
                      <a:pt x="116" y="650"/>
                    </a:lnTo>
                    <a:lnTo>
                      <a:pt x="122" y="651"/>
                    </a:lnTo>
                    <a:lnTo>
                      <a:pt x="131" y="648"/>
                    </a:lnTo>
                    <a:lnTo>
                      <a:pt x="142" y="638"/>
                    </a:lnTo>
                    <a:lnTo>
                      <a:pt x="157" y="625"/>
                    </a:lnTo>
                    <a:lnTo>
                      <a:pt x="176" y="607"/>
                    </a:lnTo>
                    <a:lnTo>
                      <a:pt x="198" y="588"/>
                    </a:lnTo>
                    <a:lnTo>
                      <a:pt x="221" y="567"/>
                    </a:lnTo>
                    <a:lnTo>
                      <a:pt x="244" y="546"/>
                    </a:lnTo>
                    <a:lnTo>
                      <a:pt x="265" y="524"/>
                    </a:lnTo>
                    <a:lnTo>
                      <a:pt x="282" y="504"/>
                    </a:lnTo>
                    <a:lnTo>
                      <a:pt x="295" y="485"/>
                    </a:lnTo>
                    <a:lnTo>
                      <a:pt x="309" y="448"/>
                    </a:lnTo>
                    <a:lnTo>
                      <a:pt x="318" y="409"/>
                    </a:lnTo>
                    <a:lnTo>
                      <a:pt x="321" y="372"/>
                    </a:lnTo>
                    <a:lnTo>
                      <a:pt x="324" y="341"/>
                    </a:lnTo>
                    <a:lnTo>
                      <a:pt x="326" y="327"/>
                    </a:lnTo>
                    <a:lnTo>
                      <a:pt x="332" y="315"/>
                    </a:lnTo>
                    <a:lnTo>
                      <a:pt x="341" y="301"/>
                    </a:lnTo>
                    <a:lnTo>
                      <a:pt x="350" y="287"/>
                    </a:lnTo>
                    <a:lnTo>
                      <a:pt x="360" y="273"/>
                    </a:lnTo>
                    <a:lnTo>
                      <a:pt x="370" y="257"/>
                    </a:lnTo>
                    <a:lnTo>
                      <a:pt x="378" y="240"/>
                    </a:lnTo>
                    <a:lnTo>
                      <a:pt x="382" y="220"/>
                    </a:lnTo>
                    <a:lnTo>
                      <a:pt x="382" y="202"/>
                    </a:lnTo>
                    <a:lnTo>
                      <a:pt x="378" y="186"/>
                    </a:lnTo>
                    <a:lnTo>
                      <a:pt x="370" y="173"/>
                    </a:lnTo>
                    <a:lnTo>
                      <a:pt x="359" y="162"/>
                    </a:lnTo>
                    <a:lnTo>
                      <a:pt x="345" y="152"/>
                    </a:lnTo>
                    <a:lnTo>
                      <a:pt x="332" y="144"/>
                    </a:lnTo>
                    <a:lnTo>
                      <a:pt x="318" y="136"/>
                    </a:lnTo>
                    <a:lnTo>
                      <a:pt x="305" y="128"/>
                    </a:lnTo>
                    <a:lnTo>
                      <a:pt x="290" y="119"/>
                    </a:lnTo>
                    <a:lnTo>
                      <a:pt x="272" y="107"/>
                    </a:lnTo>
                    <a:lnTo>
                      <a:pt x="250" y="96"/>
                    </a:lnTo>
                    <a:lnTo>
                      <a:pt x="226" y="83"/>
                    </a:lnTo>
                    <a:lnTo>
                      <a:pt x="203" y="72"/>
                    </a:lnTo>
                    <a:lnTo>
                      <a:pt x="180" y="59"/>
                    </a:lnTo>
                    <a:lnTo>
                      <a:pt x="160" y="48"/>
                    </a:lnTo>
                    <a:lnTo>
                      <a:pt x="144" y="36"/>
                    </a:lnTo>
                    <a:lnTo>
                      <a:pt x="129" y="26"/>
                    </a:lnTo>
                    <a:lnTo>
                      <a:pt x="114" y="16"/>
                    </a:lnTo>
                    <a:lnTo>
                      <a:pt x="99" y="10"/>
                    </a:lnTo>
                    <a:lnTo>
                      <a:pt x="84" y="4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48" y="5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4"/>
              <p:cNvSpPr>
                <a:spLocks/>
              </p:cNvSpPr>
              <p:nvPr/>
            </p:nvSpPr>
            <p:spPr bwMode="auto">
              <a:xfrm>
                <a:off x="4769" y="1948"/>
                <a:ext cx="185" cy="320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25" y="50"/>
                  </a:cxn>
                  <a:cxn ang="0">
                    <a:pos x="9" y="107"/>
                  </a:cxn>
                  <a:cxn ang="0">
                    <a:pos x="0" y="184"/>
                  </a:cxn>
                  <a:cxn ang="0">
                    <a:pos x="5" y="267"/>
                  </a:cxn>
                  <a:cxn ang="0">
                    <a:pos x="20" y="328"/>
                  </a:cxn>
                  <a:cxn ang="0">
                    <a:pos x="40" y="370"/>
                  </a:cxn>
                  <a:cxn ang="0">
                    <a:pos x="62" y="396"/>
                  </a:cxn>
                  <a:cxn ang="0">
                    <a:pos x="81" y="412"/>
                  </a:cxn>
                  <a:cxn ang="0">
                    <a:pos x="101" y="422"/>
                  </a:cxn>
                  <a:cxn ang="0">
                    <a:pos x="117" y="431"/>
                  </a:cxn>
                  <a:cxn ang="0">
                    <a:pos x="126" y="449"/>
                  </a:cxn>
                  <a:cxn ang="0">
                    <a:pos x="125" y="465"/>
                  </a:cxn>
                  <a:cxn ang="0">
                    <a:pos x="125" y="469"/>
                  </a:cxn>
                  <a:cxn ang="0">
                    <a:pos x="118" y="509"/>
                  </a:cxn>
                  <a:cxn ang="0">
                    <a:pos x="103" y="581"/>
                  </a:cxn>
                  <a:cxn ang="0">
                    <a:pos x="101" y="612"/>
                  </a:cxn>
                  <a:cxn ang="0">
                    <a:pos x="104" y="628"/>
                  </a:cxn>
                  <a:cxn ang="0">
                    <a:pos x="111" y="639"/>
                  </a:cxn>
                  <a:cxn ang="0">
                    <a:pos x="126" y="637"/>
                  </a:cxn>
                  <a:cxn ang="0">
                    <a:pos x="152" y="614"/>
                  </a:cxn>
                  <a:cxn ang="0">
                    <a:pos x="192" y="578"/>
                  </a:cxn>
                  <a:cxn ang="0">
                    <a:pos x="237" y="537"/>
                  </a:cxn>
                  <a:cxn ang="0">
                    <a:pos x="274" y="495"/>
                  </a:cxn>
                  <a:cxn ang="0">
                    <a:pos x="299" y="440"/>
                  </a:cxn>
                  <a:cxn ang="0">
                    <a:pos x="312" y="366"/>
                  </a:cxn>
                  <a:cxn ang="0">
                    <a:pos x="315" y="321"/>
                  </a:cxn>
                  <a:cxn ang="0">
                    <a:pos x="330" y="296"/>
                  </a:cxn>
                  <a:cxn ang="0">
                    <a:pos x="350" y="268"/>
                  </a:cxn>
                  <a:cxn ang="0">
                    <a:pos x="366" y="236"/>
                  </a:cxn>
                  <a:cxn ang="0">
                    <a:pos x="371" y="198"/>
                  </a:cxn>
                  <a:cxn ang="0">
                    <a:pos x="359" y="169"/>
                  </a:cxn>
                  <a:cxn ang="0">
                    <a:pos x="336" y="149"/>
                  </a:cxn>
                  <a:cxn ang="0">
                    <a:pos x="309" y="133"/>
                  </a:cxn>
                  <a:cxn ang="0">
                    <a:pos x="283" y="115"/>
                  </a:cxn>
                  <a:cxn ang="0">
                    <a:pos x="243" y="93"/>
                  </a:cxn>
                  <a:cxn ang="0">
                    <a:pos x="195" y="69"/>
                  </a:cxn>
                  <a:cxn ang="0">
                    <a:pos x="154" y="45"/>
                  </a:cxn>
                  <a:cxn ang="0">
                    <a:pos x="125" y="25"/>
                  </a:cxn>
                  <a:cxn ang="0">
                    <a:pos x="95" y="8"/>
                  </a:cxn>
                  <a:cxn ang="0">
                    <a:pos x="66" y="0"/>
                  </a:cxn>
                  <a:cxn ang="0">
                    <a:pos x="46" y="4"/>
                  </a:cxn>
                </a:cxnLst>
                <a:rect l="0" t="0" r="r" b="b"/>
                <a:pathLst>
                  <a:path w="371" h="641">
                    <a:moveTo>
                      <a:pt x="40" y="12"/>
                    </a:moveTo>
                    <a:lnTo>
                      <a:pt x="38" y="16"/>
                    </a:lnTo>
                    <a:lnTo>
                      <a:pt x="32" y="29"/>
                    </a:lnTo>
                    <a:lnTo>
                      <a:pt x="25" y="50"/>
                    </a:lnTo>
                    <a:lnTo>
                      <a:pt x="17" y="76"/>
                    </a:lnTo>
                    <a:lnTo>
                      <a:pt x="9" y="107"/>
                    </a:lnTo>
                    <a:lnTo>
                      <a:pt x="3" y="144"/>
                    </a:lnTo>
                    <a:lnTo>
                      <a:pt x="0" y="184"/>
                    </a:lnTo>
                    <a:lnTo>
                      <a:pt x="1" y="227"/>
                    </a:lnTo>
                    <a:lnTo>
                      <a:pt x="5" y="267"/>
                    </a:lnTo>
                    <a:lnTo>
                      <a:pt x="12" y="301"/>
                    </a:lnTo>
                    <a:lnTo>
                      <a:pt x="20" y="328"/>
                    </a:lnTo>
                    <a:lnTo>
                      <a:pt x="30" y="351"/>
                    </a:lnTo>
                    <a:lnTo>
                      <a:pt x="40" y="370"/>
                    </a:lnTo>
                    <a:lnTo>
                      <a:pt x="52" y="385"/>
                    </a:lnTo>
                    <a:lnTo>
                      <a:pt x="62" y="396"/>
                    </a:lnTo>
                    <a:lnTo>
                      <a:pt x="72" y="406"/>
                    </a:lnTo>
                    <a:lnTo>
                      <a:pt x="81" y="412"/>
                    </a:lnTo>
                    <a:lnTo>
                      <a:pt x="92" y="417"/>
                    </a:lnTo>
                    <a:lnTo>
                      <a:pt x="101" y="422"/>
                    </a:lnTo>
                    <a:lnTo>
                      <a:pt x="110" y="426"/>
                    </a:lnTo>
                    <a:lnTo>
                      <a:pt x="117" y="431"/>
                    </a:lnTo>
                    <a:lnTo>
                      <a:pt x="123" y="439"/>
                    </a:lnTo>
                    <a:lnTo>
                      <a:pt x="126" y="449"/>
                    </a:lnTo>
                    <a:lnTo>
                      <a:pt x="126" y="464"/>
                    </a:lnTo>
                    <a:lnTo>
                      <a:pt x="125" y="465"/>
                    </a:lnTo>
                    <a:lnTo>
                      <a:pt x="125" y="467"/>
                    </a:lnTo>
                    <a:lnTo>
                      <a:pt x="125" y="469"/>
                    </a:lnTo>
                    <a:lnTo>
                      <a:pt x="125" y="470"/>
                    </a:lnTo>
                    <a:lnTo>
                      <a:pt x="118" y="509"/>
                    </a:lnTo>
                    <a:lnTo>
                      <a:pt x="110" y="547"/>
                    </a:lnTo>
                    <a:lnTo>
                      <a:pt x="103" y="581"/>
                    </a:lnTo>
                    <a:lnTo>
                      <a:pt x="101" y="604"/>
                    </a:lnTo>
                    <a:lnTo>
                      <a:pt x="101" y="612"/>
                    </a:lnTo>
                    <a:lnTo>
                      <a:pt x="102" y="620"/>
                    </a:lnTo>
                    <a:lnTo>
                      <a:pt x="104" y="628"/>
                    </a:lnTo>
                    <a:lnTo>
                      <a:pt x="107" y="635"/>
                    </a:lnTo>
                    <a:lnTo>
                      <a:pt x="111" y="639"/>
                    </a:lnTo>
                    <a:lnTo>
                      <a:pt x="118" y="641"/>
                    </a:lnTo>
                    <a:lnTo>
                      <a:pt x="126" y="637"/>
                    </a:lnTo>
                    <a:lnTo>
                      <a:pt x="137" y="628"/>
                    </a:lnTo>
                    <a:lnTo>
                      <a:pt x="152" y="614"/>
                    </a:lnTo>
                    <a:lnTo>
                      <a:pt x="170" y="597"/>
                    </a:lnTo>
                    <a:lnTo>
                      <a:pt x="192" y="578"/>
                    </a:lnTo>
                    <a:lnTo>
                      <a:pt x="215" y="558"/>
                    </a:lnTo>
                    <a:lnTo>
                      <a:pt x="237" y="537"/>
                    </a:lnTo>
                    <a:lnTo>
                      <a:pt x="256" y="515"/>
                    </a:lnTo>
                    <a:lnTo>
                      <a:pt x="274" y="495"/>
                    </a:lnTo>
                    <a:lnTo>
                      <a:pt x="285" y="477"/>
                    </a:lnTo>
                    <a:lnTo>
                      <a:pt x="299" y="440"/>
                    </a:lnTo>
                    <a:lnTo>
                      <a:pt x="308" y="402"/>
                    </a:lnTo>
                    <a:lnTo>
                      <a:pt x="312" y="366"/>
                    </a:lnTo>
                    <a:lnTo>
                      <a:pt x="313" y="335"/>
                    </a:lnTo>
                    <a:lnTo>
                      <a:pt x="315" y="321"/>
                    </a:lnTo>
                    <a:lnTo>
                      <a:pt x="322" y="309"/>
                    </a:lnTo>
                    <a:lnTo>
                      <a:pt x="330" y="296"/>
                    </a:lnTo>
                    <a:lnTo>
                      <a:pt x="339" y="282"/>
                    </a:lnTo>
                    <a:lnTo>
                      <a:pt x="350" y="268"/>
                    </a:lnTo>
                    <a:lnTo>
                      <a:pt x="359" y="252"/>
                    </a:lnTo>
                    <a:lnTo>
                      <a:pt x="366" y="236"/>
                    </a:lnTo>
                    <a:lnTo>
                      <a:pt x="371" y="217"/>
                    </a:lnTo>
                    <a:lnTo>
                      <a:pt x="371" y="198"/>
                    </a:lnTo>
                    <a:lnTo>
                      <a:pt x="367" y="182"/>
                    </a:lnTo>
                    <a:lnTo>
                      <a:pt x="359" y="169"/>
                    </a:lnTo>
                    <a:lnTo>
                      <a:pt x="349" y="158"/>
                    </a:lnTo>
                    <a:lnTo>
                      <a:pt x="336" y="149"/>
                    </a:lnTo>
                    <a:lnTo>
                      <a:pt x="323" y="141"/>
                    </a:lnTo>
                    <a:lnTo>
                      <a:pt x="309" y="133"/>
                    </a:lnTo>
                    <a:lnTo>
                      <a:pt x="297" y="124"/>
                    </a:lnTo>
                    <a:lnTo>
                      <a:pt x="283" y="115"/>
                    </a:lnTo>
                    <a:lnTo>
                      <a:pt x="263" y="105"/>
                    </a:lnTo>
                    <a:lnTo>
                      <a:pt x="243" y="93"/>
                    </a:lnTo>
                    <a:lnTo>
                      <a:pt x="220" y="82"/>
                    </a:lnTo>
                    <a:lnTo>
                      <a:pt x="195" y="69"/>
                    </a:lnTo>
                    <a:lnTo>
                      <a:pt x="174" y="58"/>
                    </a:lnTo>
                    <a:lnTo>
                      <a:pt x="154" y="45"/>
                    </a:lnTo>
                    <a:lnTo>
                      <a:pt x="139" y="35"/>
                    </a:lnTo>
                    <a:lnTo>
                      <a:pt x="125" y="25"/>
                    </a:lnTo>
                    <a:lnTo>
                      <a:pt x="110" y="16"/>
                    </a:lnTo>
                    <a:lnTo>
                      <a:pt x="95" y="8"/>
                    </a:lnTo>
                    <a:lnTo>
                      <a:pt x="80" y="2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6" y="4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5"/>
              <p:cNvSpPr>
                <a:spLocks/>
              </p:cNvSpPr>
              <p:nvPr/>
            </p:nvSpPr>
            <p:spPr bwMode="auto">
              <a:xfrm>
                <a:off x="4771" y="1950"/>
                <a:ext cx="181" cy="315"/>
              </a:xfrm>
              <a:custGeom>
                <a:avLst/>
                <a:gdLst/>
                <a:ahLst/>
                <a:cxnLst>
                  <a:cxn ang="0">
                    <a:pos x="38" y="17"/>
                  </a:cxn>
                  <a:cxn ang="0">
                    <a:pos x="26" y="49"/>
                  </a:cxn>
                  <a:cxn ang="0">
                    <a:pos x="10" y="107"/>
                  </a:cxn>
                  <a:cxn ang="0">
                    <a:pos x="0" y="182"/>
                  </a:cxn>
                  <a:cxn ang="0">
                    <a:pos x="6" y="262"/>
                  </a:cxn>
                  <a:cxn ang="0">
                    <a:pos x="21" y="323"/>
                  </a:cxn>
                  <a:cxn ang="0">
                    <a:pos x="41" y="364"/>
                  </a:cxn>
                  <a:cxn ang="0">
                    <a:pos x="61" y="390"/>
                  </a:cxn>
                  <a:cxn ang="0">
                    <a:pos x="80" y="406"/>
                  </a:cxn>
                  <a:cxn ang="0">
                    <a:pos x="99" y="415"/>
                  </a:cxn>
                  <a:cxn ang="0">
                    <a:pos x="115" y="425"/>
                  </a:cxn>
                  <a:cxn ang="0">
                    <a:pos x="124" y="443"/>
                  </a:cxn>
                  <a:cxn ang="0">
                    <a:pos x="124" y="459"/>
                  </a:cxn>
                  <a:cxn ang="0">
                    <a:pos x="124" y="462"/>
                  </a:cxn>
                  <a:cxn ang="0">
                    <a:pos x="115" y="502"/>
                  </a:cxn>
                  <a:cxn ang="0">
                    <a:pos x="102" y="572"/>
                  </a:cxn>
                  <a:cxn ang="0">
                    <a:pos x="99" y="602"/>
                  </a:cxn>
                  <a:cxn ang="0">
                    <a:pos x="103" y="618"/>
                  </a:cxn>
                  <a:cxn ang="0">
                    <a:pos x="110" y="630"/>
                  </a:cxn>
                  <a:cxn ang="0">
                    <a:pos x="125" y="627"/>
                  </a:cxn>
                  <a:cxn ang="0">
                    <a:pos x="149" y="604"/>
                  </a:cxn>
                  <a:cxn ang="0">
                    <a:pos x="188" y="569"/>
                  </a:cxn>
                  <a:cxn ang="0">
                    <a:pos x="232" y="528"/>
                  </a:cxn>
                  <a:cxn ang="0">
                    <a:pos x="267" y="488"/>
                  </a:cxn>
                  <a:cxn ang="0">
                    <a:pos x="293" y="434"/>
                  </a:cxn>
                  <a:cxn ang="0">
                    <a:pos x="304" y="360"/>
                  </a:cxn>
                  <a:cxn ang="0">
                    <a:pos x="308" y="318"/>
                  </a:cxn>
                  <a:cxn ang="0">
                    <a:pos x="323" y="292"/>
                  </a:cxn>
                  <a:cxn ang="0">
                    <a:pos x="341" y="265"/>
                  </a:cxn>
                  <a:cxn ang="0">
                    <a:pos x="357" y="232"/>
                  </a:cxn>
                  <a:cxn ang="0">
                    <a:pos x="362" y="195"/>
                  </a:cxn>
                  <a:cxn ang="0">
                    <a:pos x="352" y="167"/>
                  </a:cxn>
                  <a:cxn ang="0">
                    <a:pos x="330" y="146"/>
                  </a:cxn>
                  <a:cxn ang="0">
                    <a:pos x="303" y="130"/>
                  </a:cxn>
                  <a:cxn ang="0">
                    <a:pos x="278" y="114"/>
                  </a:cxn>
                  <a:cxn ang="0">
                    <a:pos x="238" y="92"/>
                  </a:cxn>
                  <a:cxn ang="0">
                    <a:pos x="193" y="69"/>
                  </a:cxn>
                  <a:cxn ang="0">
                    <a:pos x="151" y="45"/>
                  </a:cxn>
                  <a:cxn ang="0">
                    <a:pos x="122" y="25"/>
                  </a:cxn>
                  <a:cxn ang="0">
                    <a:pos x="94" y="9"/>
                  </a:cxn>
                  <a:cxn ang="0">
                    <a:pos x="67" y="0"/>
                  </a:cxn>
                  <a:cxn ang="0">
                    <a:pos x="46" y="4"/>
                  </a:cxn>
                </a:cxnLst>
                <a:rect l="0" t="0" r="r" b="b"/>
                <a:pathLst>
                  <a:path w="362" h="630">
                    <a:moveTo>
                      <a:pt x="41" y="12"/>
                    </a:moveTo>
                    <a:lnTo>
                      <a:pt x="38" y="17"/>
                    </a:lnTo>
                    <a:lnTo>
                      <a:pt x="34" y="30"/>
                    </a:lnTo>
                    <a:lnTo>
                      <a:pt x="26" y="49"/>
                    </a:lnTo>
                    <a:lnTo>
                      <a:pt x="18" y="75"/>
                    </a:lnTo>
                    <a:lnTo>
                      <a:pt x="10" y="107"/>
                    </a:lnTo>
                    <a:lnTo>
                      <a:pt x="4" y="142"/>
                    </a:lnTo>
                    <a:lnTo>
                      <a:pt x="0" y="182"/>
                    </a:lnTo>
                    <a:lnTo>
                      <a:pt x="1" y="223"/>
                    </a:lnTo>
                    <a:lnTo>
                      <a:pt x="6" y="262"/>
                    </a:lnTo>
                    <a:lnTo>
                      <a:pt x="13" y="296"/>
                    </a:lnTo>
                    <a:lnTo>
                      <a:pt x="21" y="323"/>
                    </a:lnTo>
                    <a:lnTo>
                      <a:pt x="30" y="345"/>
                    </a:lnTo>
                    <a:lnTo>
                      <a:pt x="41" y="364"/>
                    </a:lnTo>
                    <a:lnTo>
                      <a:pt x="51" y="379"/>
                    </a:lnTo>
                    <a:lnTo>
                      <a:pt x="61" y="390"/>
                    </a:lnTo>
                    <a:lnTo>
                      <a:pt x="71" y="399"/>
                    </a:lnTo>
                    <a:lnTo>
                      <a:pt x="80" y="406"/>
                    </a:lnTo>
                    <a:lnTo>
                      <a:pt x="90" y="411"/>
                    </a:lnTo>
                    <a:lnTo>
                      <a:pt x="99" y="415"/>
                    </a:lnTo>
                    <a:lnTo>
                      <a:pt x="109" y="420"/>
                    </a:lnTo>
                    <a:lnTo>
                      <a:pt x="115" y="425"/>
                    </a:lnTo>
                    <a:lnTo>
                      <a:pt x="121" y="433"/>
                    </a:lnTo>
                    <a:lnTo>
                      <a:pt x="124" y="443"/>
                    </a:lnTo>
                    <a:lnTo>
                      <a:pt x="124" y="458"/>
                    </a:lnTo>
                    <a:lnTo>
                      <a:pt x="124" y="459"/>
                    </a:lnTo>
                    <a:lnTo>
                      <a:pt x="124" y="460"/>
                    </a:lnTo>
                    <a:lnTo>
                      <a:pt x="124" y="462"/>
                    </a:lnTo>
                    <a:lnTo>
                      <a:pt x="122" y="463"/>
                    </a:lnTo>
                    <a:lnTo>
                      <a:pt x="115" y="502"/>
                    </a:lnTo>
                    <a:lnTo>
                      <a:pt x="109" y="540"/>
                    </a:lnTo>
                    <a:lnTo>
                      <a:pt x="102" y="572"/>
                    </a:lnTo>
                    <a:lnTo>
                      <a:pt x="99" y="594"/>
                    </a:lnTo>
                    <a:lnTo>
                      <a:pt x="99" y="602"/>
                    </a:lnTo>
                    <a:lnTo>
                      <a:pt x="100" y="610"/>
                    </a:lnTo>
                    <a:lnTo>
                      <a:pt x="103" y="618"/>
                    </a:lnTo>
                    <a:lnTo>
                      <a:pt x="105" y="625"/>
                    </a:lnTo>
                    <a:lnTo>
                      <a:pt x="110" y="630"/>
                    </a:lnTo>
                    <a:lnTo>
                      <a:pt x="117" y="630"/>
                    </a:lnTo>
                    <a:lnTo>
                      <a:pt x="125" y="627"/>
                    </a:lnTo>
                    <a:lnTo>
                      <a:pt x="135" y="618"/>
                    </a:lnTo>
                    <a:lnTo>
                      <a:pt x="149" y="604"/>
                    </a:lnTo>
                    <a:lnTo>
                      <a:pt x="167" y="588"/>
                    </a:lnTo>
                    <a:lnTo>
                      <a:pt x="188" y="569"/>
                    </a:lnTo>
                    <a:lnTo>
                      <a:pt x="210" y="549"/>
                    </a:lnTo>
                    <a:lnTo>
                      <a:pt x="232" y="528"/>
                    </a:lnTo>
                    <a:lnTo>
                      <a:pt x="251" y="508"/>
                    </a:lnTo>
                    <a:lnTo>
                      <a:pt x="267" y="488"/>
                    </a:lnTo>
                    <a:lnTo>
                      <a:pt x="279" y="470"/>
                    </a:lnTo>
                    <a:lnTo>
                      <a:pt x="293" y="434"/>
                    </a:lnTo>
                    <a:lnTo>
                      <a:pt x="301" y="396"/>
                    </a:lnTo>
                    <a:lnTo>
                      <a:pt x="304" y="360"/>
                    </a:lnTo>
                    <a:lnTo>
                      <a:pt x="305" y="330"/>
                    </a:lnTo>
                    <a:lnTo>
                      <a:pt x="308" y="318"/>
                    </a:lnTo>
                    <a:lnTo>
                      <a:pt x="315" y="305"/>
                    </a:lnTo>
                    <a:lnTo>
                      <a:pt x="323" y="292"/>
                    </a:lnTo>
                    <a:lnTo>
                      <a:pt x="332" y="278"/>
                    </a:lnTo>
                    <a:lnTo>
                      <a:pt x="341" y="265"/>
                    </a:lnTo>
                    <a:lnTo>
                      <a:pt x="350" y="250"/>
                    </a:lnTo>
                    <a:lnTo>
                      <a:pt x="357" y="232"/>
                    </a:lnTo>
                    <a:lnTo>
                      <a:pt x="362" y="214"/>
                    </a:lnTo>
                    <a:lnTo>
                      <a:pt x="362" y="195"/>
                    </a:lnTo>
                    <a:lnTo>
                      <a:pt x="358" y="179"/>
                    </a:lnTo>
                    <a:lnTo>
                      <a:pt x="352" y="167"/>
                    </a:lnTo>
                    <a:lnTo>
                      <a:pt x="341" y="155"/>
                    </a:lnTo>
                    <a:lnTo>
                      <a:pt x="330" y="146"/>
                    </a:lnTo>
                    <a:lnTo>
                      <a:pt x="316" y="138"/>
                    </a:lnTo>
                    <a:lnTo>
                      <a:pt x="303" y="130"/>
                    </a:lnTo>
                    <a:lnTo>
                      <a:pt x="292" y="122"/>
                    </a:lnTo>
                    <a:lnTo>
                      <a:pt x="278" y="114"/>
                    </a:lnTo>
                    <a:lnTo>
                      <a:pt x="259" y="103"/>
                    </a:lnTo>
                    <a:lnTo>
                      <a:pt x="238" y="92"/>
                    </a:lnTo>
                    <a:lnTo>
                      <a:pt x="216" y="80"/>
                    </a:lnTo>
                    <a:lnTo>
                      <a:pt x="193" y="69"/>
                    </a:lnTo>
                    <a:lnTo>
                      <a:pt x="171" y="56"/>
                    </a:lnTo>
                    <a:lnTo>
                      <a:pt x="151" y="45"/>
                    </a:lnTo>
                    <a:lnTo>
                      <a:pt x="136" y="34"/>
                    </a:lnTo>
                    <a:lnTo>
                      <a:pt x="122" y="25"/>
                    </a:lnTo>
                    <a:lnTo>
                      <a:pt x="109" y="16"/>
                    </a:lnTo>
                    <a:lnTo>
                      <a:pt x="94" y="9"/>
                    </a:lnTo>
                    <a:lnTo>
                      <a:pt x="80" y="3"/>
                    </a:lnTo>
                    <a:lnTo>
                      <a:pt x="67" y="0"/>
                    </a:lnTo>
                    <a:lnTo>
                      <a:pt x="56" y="1"/>
                    </a:lnTo>
                    <a:lnTo>
                      <a:pt x="46" y="4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6"/>
              <p:cNvSpPr>
                <a:spLocks/>
              </p:cNvSpPr>
              <p:nvPr/>
            </p:nvSpPr>
            <p:spPr bwMode="auto">
              <a:xfrm>
                <a:off x="4773" y="1953"/>
                <a:ext cx="177" cy="310"/>
              </a:xfrm>
              <a:custGeom>
                <a:avLst/>
                <a:gdLst/>
                <a:ahLst/>
                <a:cxnLst>
                  <a:cxn ang="0">
                    <a:pos x="37" y="17"/>
                  </a:cxn>
                  <a:cxn ang="0">
                    <a:pos x="24" y="48"/>
                  </a:cxn>
                  <a:cxn ang="0">
                    <a:pos x="9" y="105"/>
                  </a:cxn>
                  <a:cxn ang="0">
                    <a:pos x="0" y="179"/>
                  </a:cxn>
                  <a:cxn ang="0">
                    <a:pos x="6" y="260"/>
                  </a:cxn>
                  <a:cxn ang="0">
                    <a:pos x="21" y="318"/>
                  </a:cxn>
                  <a:cxn ang="0">
                    <a:pos x="39" y="359"/>
                  </a:cxn>
                  <a:cxn ang="0">
                    <a:pos x="60" y="384"/>
                  </a:cxn>
                  <a:cxn ang="0">
                    <a:pos x="78" y="400"/>
                  </a:cxn>
                  <a:cxn ang="0">
                    <a:pos x="97" y="409"/>
                  </a:cxn>
                  <a:cxn ang="0">
                    <a:pos x="113" y="419"/>
                  </a:cxn>
                  <a:cxn ang="0">
                    <a:pos x="120" y="437"/>
                  </a:cxn>
                  <a:cxn ang="0">
                    <a:pos x="120" y="452"/>
                  </a:cxn>
                  <a:cxn ang="0">
                    <a:pos x="120" y="455"/>
                  </a:cxn>
                  <a:cxn ang="0">
                    <a:pos x="113" y="493"/>
                  </a:cxn>
                  <a:cxn ang="0">
                    <a:pos x="99" y="564"/>
                  </a:cxn>
                  <a:cxn ang="0">
                    <a:pos x="97" y="592"/>
                  </a:cxn>
                  <a:cxn ang="0">
                    <a:pos x="100" y="609"/>
                  </a:cxn>
                  <a:cxn ang="0">
                    <a:pos x="107" y="619"/>
                  </a:cxn>
                  <a:cxn ang="0">
                    <a:pos x="121" y="617"/>
                  </a:cxn>
                  <a:cxn ang="0">
                    <a:pos x="145" y="595"/>
                  </a:cxn>
                  <a:cxn ang="0">
                    <a:pos x="183" y="560"/>
                  </a:cxn>
                  <a:cxn ang="0">
                    <a:pos x="224" y="520"/>
                  </a:cxn>
                  <a:cxn ang="0">
                    <a:pos x="260" y="481"/>
                  </a:cxn>
                  <a:cxn ang="0">
                    <a:pos x="284" y="427"/>
                  </a:cxn>
                  <a:cxn ang="0">
                    <a:pos x="296" y="355"/>
                  </a:cxn>
                  <a:cxn ang="0">
                    <a:pos x="299" y="313"/>
                  </a:cxn>
                  <a:cxn ang="0">
                    <a:pos x="313" y="287"/>
                  </a:cxn>
                  <a:cxn ang="0">
                    <a:pos x="332" y="261"/>
                  </a:cxn>
                  <a:cxn ang="0">
                    <a:pos x="348" y="228"/>
                  </a:cxn>
                  <a:cxn ang="0">
                    <a:pos x="352" y="192"/>
                  </a:cxn>
                  <a:cxn ang="0">
                    <a:pos x="342" y="164"/>
                  </a:cxn>
                  <a:cxn ang="0">
                    <a:pos x="321" y="144"/>
                  </a:cxn>
                  <a:cxn ang="0">
                    <a:pos x="296" y="128"/>
                  </a:cxn>
                  <a:cxn ang="0">
                    <a:pos x="271" y="111"/>
                  </a:cxn>
                  <a:cxn ang="0">
                    <a:pos x="231" y="90"/>
                  </a:cxn>
                  <a:cxn ang="0">
                    <a:pos x="188" y="67"/>
                  </a:cxn>
                  <a:cxn ang="0">
                    <a:pos x="147" y="45"/>
                  </a:cxn>
                  <a:cxn ang="0">
                    <a:pos x="120" y="26"/>
                  </a:cxn>
                  <a:cxn ang="0">
                    <a:pos x="91" y="8"/>
                  </a:cxn>
                  <a:cxn ang="0">
                    <a:pos x="64" y="0"/>
                  </a:cxn>
                  <a:cxn ang="0">
                    <a:pos x="45" y="4"/>
                  </a:cxn>
                </a:cxnLst>
                <a:rect l="0" t="0" r="r" b="b"/>
                <a:pathLst>
                  <a:path w="352" h="620">
                    <a:moveTo>
                      <a:pt x="39" y="12"/>
                    </a:moveTo>
                    <a:lnTo>
                      <a:pt x="37" y="17"/>
                    </a:lnTo>
                    <a:lnTo>
                      <a:pt x="32" y="28"/>
                    </a:lnTo>
                    <a:lnTo>
                      <a:pt x="24" y="48"/>
                    </a:lnTo>
                    <a:lnTo>
                      <a:pt x="17" y="74"/>
                    </a:lnTo>
                    <a:lnTo>
                      <a:pt x="9" y="105"/>
                    </a:lnTo>
                    <a:lnTo>
                      <a:pt x="3" y="140"/>
                    </a:lnTo>
                    <a:lnTo>
                      <a:pt x="0" y="179"/>
                    </a:lnTo>
                    <a:lnTo>
                      <a:pt x="1" y="220"/>
                    </a:lnTo>
                    <a:lnTo>
                      <a:pt x="6" y="260"/>
                    </a:lnTo>
                    <a:lnTo>
                      <a:pt x="13" y="292"/>
                    </a:lnTo>
                    <a:lnTo>
                      <a:pt x="21" y="318"/>
                    </a:lnTo>
                    <a:lnTo>
                      <a:pt x="30" y="340"/>
                    </a:lnTo>
                    <a:lnTo>
                      <a:pt x="39" y="359"/>
                    </a:lnTo>
                    <a:lnTo>
                      <a:pt x="49" y="372"/>
                    </a:lnTo>
                    <a:lnTo>
                      <a:pt x="60" y="384"/>
                    </a:lnTo>
                    <a:lnTo>
                      <a:pt x="69" y="393"/>
                    </a:lnTo>
                    <a:lnTo>
                      <a:pt x="78" y="400"/>
                    </a:lnTo>
                    <a:lnTo>
                      <a:pt x="87" y="405"/>
                    </a:lnTo>
                    <a:lnTo>
                      <a:pt x="97" y="409"/>
                    </a:lnTo>
                    <a:lnTo>
                      <a:pt x="106" y="413"/>
                    </a:lnTo>
                    <a:lnTo>
                      <a:pt x="113" y="419"/>
                    </a:lnTo>
                    <a:lnTo>
                      <a:pt x="117" y="427"/>
                    </a:lnTo>
                    <a:lnTo>
                      <a:pt x="120" y="437"/>
                    </a:lnTo>
                    <a:lnTo>
                      <a:pt x="120" y="451"/>
                    </a:lnTo>
                    <a:lnTo>
                      <a:pt x="120" y="452"/>
                    </a:lnTo>
                    <a:lnTo>
                      <a:pt x="120" y="453"/>
                    </a:lnTo>
                    <a:lnTo>
                      <a:pt x="120" y="455"/>
                    </a:lnTo>
                    <a:lnTo>
                      <a:pt x="120" y="457"/>
                    </a:lnTo>
                    <a:lnTo>
                      <a:pt x="113" y="493"/>
                    </a:lnTo>
                    <a:lnTo>
                      <a:pt x="105" y="531"/>
                    </a:lnTo>
                    <a:lnTo>
                      <a:pt x="99" y="564"/>
                    </a:lnTo>
                    <a:lnTo>
                      <a:pt x="97" y="584"/>
                    </a:lnTo>
                    <a:lnTo>
                      <a:pt x="97" y="592"/>
                    </a:lnTo>
                    <a:lnTo>
                      <a:pt x="98" y="601"/>
                    </a:lnTo>
                    <a:lnTo>
                      <a:pt x="100" y="609"/>
                    </a:lnTo>
                    <a:lnTo>
                      <a:pt x="102" y="614"/>
                    </a:lnTo>
                    <a:lnTo>
                      <a:pt x="107" y="619"/>
                    </a:lnTo>
                    <a:lnTo>
                      <a:pt x="113" y="620"/>
                    </a:lnTo>
                    <a:lnTo>
                      <a:pt x="121" y="617"/>
                    </a:lnTo>
                    <a:lnTo>
                      <a:pt x="131" y="607"/>
                    </a:lnTo>
                    <a:lnTo>
                      <a:pt x="145" y="595"/>
                    </a:lnTo>
                    <a:lnTo>
                      <a:pt x="162" y="579"/>
                    </a:lnTo>
                    <a:lnTo>
                      <a:pt x="183" y="560"/>
                    </a:lnTo>
                    <a:lnTo>
                      <a:pt x="204" y="541"/>
                    </a:lnTo>
                    <a:lnTo>
                      <a:pt x="224" y="520"/>
                    </a:lnTo>
                    <a:lnTo>
                      <a:pt x="244" y="499"/>
                    </a:lnTo>
                    <a:lnTo>
                      <a:pt x="260" y="481"/>
                    </a:lnTo>
                    <a:lnTo>
                      <a:pt x="272" y="462"/>
                    </a:lnTo>
                    <a:lnTo>
                      <a:pt x="284" y="427"/>
                    </a:lnTo>
                    <a:lnTo>
                      <a:pt x="292" y="390"/>
                    </a:lnTo>
                    <a:lnTo>
                      <a:pt x="296" y="355"/>
                    </a:lnTo>
                    <a:lnTo>
                      <a:pt x="297" y="325"/>
                    </a:lnTo>
                    <a:lnTo>
                      <a:pt x="299" y="313"/>
                    </a:lnTo>
                    <a:lnTo>
                      <a:pt x="305" y="300"/>
                    </a:lnTo>
                    <a:lnTo>
                      <a:pt x="313" y="287"/>
                    </a:lnTo>
                    <a:lnTo>
                      <a:pt x="322" y="275"/>
                    </a:lnTo>
                    <a:lnTo>
                      <a:pt x="332" y="261"/>
                    </a:lnTo>
                    <a:lnTo>
                      <a:pt x="341" y="246"/>
                    </a:lnTo>
                    <a:lnTo>
                      <a:pt x="348" y="228"/>
                    </a:lnTo>
                    <a:lnTo>
                      <a:pt x="352" y="210"/>
                    </a:lnTo>
                    <a:lnTo>
                      <a:pt x="352" y="192"/>
                    </a:lnTo>
                    <a:lnTo>
                      <a:pt x="349" y="177"/>
                    </a:lnTo>
                    <a:lnTo>
                      <a:pt x="342" y="164"/>
                    </a:lnTo>
                    <a:lnTo>
                      <a:pt x="333" y="154"/>
                    </a:lnTo>
                    <a:lnTo>
                      <a:pt x="321" y="144"/>
                    </a:lnTo>
                    <a:lnTo>
                      <a:pt x="309" y="135"/>
                    </a:lnTo>
                    <a:lnTo>
                      <a:pt x="296" y="128"/>
                    </a:lnTo>
                    <a:lnTo>
                      <a:pt x="284" y="120"/>
                    </a:lnTo>
                    <a:lnTo>
                      <a:pt x="271" y="111"/>
                    </a:lnTo>
                    <a:lnTo>
                      <a:pt x="252" y="102"/>
                    </a:lnTo>
                    <a:lnTo>
                      <a:pt x="231" y="90"/>
                    </a:lnTo>
                    <a:lnTo>
                      <a:pt x="209" y="79"/>
                    </a:lnTo>
                    <a:lnTo>
                      <a:pt x="188" y="67"/>
                    </a:lnTo>
                    <a:lnTo>
                      <a:pt x="166" y="56"/>
                    </a:lnTo>
                    <a:lnTo>
                      <a:pt x="147" y="45"/>
                    </a:lnTo>
                    <a:lnTo>
                      <a:pt x="132" y="35"/>
                    </a:lnTo>
                    <a:lnTo>
                      <a:pt x="120" y="26"/>
                    </a:lnTo>
                    <a:lnTo>
                      <a:pt x="106" y="17"/>
                    </a:lnTo>
                    <a:lnTo>
                      <a:pt x="91" y="8"/>
                    </a:lnTo>
                    <a:lnTo>
                      <a:pt x="77" y="4"/>
                    </a:lnTo>
                    <a:lnTo>
                      <a:pt x="64" y="0"/>
                    </a:lnTo>
                    <a:lnTo>
                      <a:pt x="54" y="0"/>
                    </a:lnTo>
                    <a:lnTo>
                      <a:pt x="45" y="4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7"/>
              <p:cNvSpPr>
                <a:spLocks/>
              </p:cNvSpPr>
              <p:nvPr/>
            </p:nvSpPr>
            <p:spPr bwMode="auto">
              <a:xfrm>
                <a:off x="4776" y="1956"/>
                <a:ext cx="171" cy="305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23" y="47"/>
                  </a:cxn>
                  <a:cxn ang="0">
                    <a:pos x="8" y="103"/>
                  </a:cxn>
                  <a:cxn ang="0">
                    <a:pos x="0" y="175"/>
                  </a:cxn>
                  <a:cxn ang="0">
                    <a:pos x="5" y="254"/>
                  </a:cxn>
                  <a:cxn ang="0">
                    <a:pos x="19" y="312"/>
                  </a:cxn>
                  <a:cxn ang="0">
                    <a:pos x="38" y="352"/>
                  </a:cxn>
                  <a:cxn ang="0">
                    <a:pos x="57" y="377"/>
                  </a:cxn>
                  <a:cxn ang="0">
                    <a:pos x="76" y="392"/>
                  </a:cxn>
                  <a:cxn ang="0">
                    <a:pos x="93" y="401"/>
                  </a:cxn>
                  <a:cxn ang="0">
                    <a:pos x="108" y="411"/>
                  </a:cxn>
                  <a:cxn ang="0">
                    <a:pos x="116" y="429"/>
                  </a:cxn>
                  <a:cxn ang="0">
                    <a:pos x="116" y="445"/>
                  </a:cxn>
                  <a:cxn ang="0">
                    <a:pos x="115" y="447"/>
                  </a:cxn>
                  <a:cxn ang="0">
                    <a:pos x="109" y="485"/>
                  </a:cxn>
                  <a:cxn ang="0">
                    <a:pos x="95" y="553"/>
                  </a:cxn>
                  <a:cxn ang="0">
                    <a:pos x="94" y="590"/>
                  </a:cxn>
                  <a:cxn ang="0">
                    <a:pos x="109" y="610"/>
                  </a:cxn>
                  <a:cxn ang="0">
                    <a:pos x="139" y="584"/>
                  </a:cxn>
                  <a:cxn ang="0">
                    <a:pos x="176" y="550"/>
                  </a:cxn>
                  <a:cxn ang="0">
                    <a:pos x="217" y="510"/>
                  </a:cxn>
                  <a:cxn ang="0">
                    <a:pos x="252" y="471"/>
                  </a:cxn>
                  <a:cxn ang="0">
                    <a:pos x="275" y="419"/>
                  </a:cxn>
                  <a:cxn ang="0">
                    <a:pos x="286" y="348"/>
                  </a:cxn>
                  <a:cxn ang="0">
                    <a:pos x="290" y="307"/>
                  </a:cxn>
                  <a:cxn ang="0">
                    <a:pos x="304" y="282"/>
                  </a:cxn>
                  <a:cxn ang="0">
                    <a:pos x="321" y="256"/>
                  </a:cxn>
                  <a:cxn ang="0">
                    <a:pos x="336" y="225"/>
                  </a:cxn>
                  <a:cxn ang="0">
                    <a:pos x="341" y="188"/>
                  </a:cxn>
                  <a:cxn ang="0">
                    <a:pos x="331" y="160"/>
                  </a:cxn>
                  <a:cxn ang="0">
                    <a:pos x="311" y="141"/>
                  </a:cxn>
                  <a:cxn ang="0">
                    <a:pos x="288" y="125"/>
                  </a:cxn>
                  <a:cxn ang="0">
                    <a:pos x="262" y="108"/>
                  </a:cxn>
                  <a:cxn ang="0">
                    <a:pos x="225" y="88"/>
                  </a:cxn>
                  <a:cxn ang="0">
                    <a:pos x="182" y="66"/>
                  </a:cxn>
                  <a:cxn ang="0">
                    <a:pos x="142" y="44"/>
                  </a:cxn>
                  <a:cxn ang="0">
                    <a:pos x="115" y="24"/>
                  </a:cxn>
                  <a:cxn ang="0">
                    <a:pos x="87" y="8"/>
                  </a:cxn>
                  <a:cxn ang="0">
                    <a:pos x="62" y="0"/>
                  </a:cxn>
                  <a:cxn ang="0">
                    <a:pos x="42" y="4"/>
                  </a:cxn>
                </a:cxnLst>
                <a:rect l="0" t="0" r="r" b="b"/>
                <a:pathLst>
                  <a:path w="341" h="610">
                    <a:moveTo>
                      <a:pt x="37" y="12"/>
                    </a:moveTo>
                    <a:lnTo>
                      <a:pt x="34" y="16"/>
                    </a:lnTo>
                    <a:lnTo>
                      <a:pt x="30" y="28"/>
                    </a:lnTo>
                    <a:lnTo>
                      <a:pt x="23" y="47"/>
                    </a:lnTo>
                    <a:lnTo>
                      <a:pt x="16" y="72"/>
                    </a:lnTo>
                    <a:lnTo>
                      <a:pt x="8" y="103"/>
                    </a:lnTo>
                    <a:lnTo>
                      <a:pt x="2" y="137"/>
                    </a:lnTo>
                    <a:lnTo>
                      <a:pt x="0" y="175"/>
                    </a:lnTo>
                    <a:lnTo>
                      <a:pt x="1" y="216"/>
                    </a:lnTo>
                    <a:lnTo>
                      <a:pt x="5" y="254"/>
                    </a:lnTo>
                    <a:lnTo>
                      <a:pt x="11" y="286"/>
                    </a:lnTo>
                    <a:lnTo>
                      <a:pt x="19" y="312"/>
                    </a:lnTo>
                    <a:lnTo>
                      <a:pt x="28" y="334"/>
                    </a:lnTo>
                    <a:lnTo>
                      <a:pt x="38" y="352"/>
                    </a:lnTo>
                    <a:lnTo>
                      <a:pt x="47" y="365"/>
                    </a:lnTo>
                    <a:lnTo>
                      <a:pt x="57" y="377"/>
                    </a:lnTo>
                    <a:lnTo>
                      <a:pt x="66" y="386"/>
                    </a:lnTo>
                    <a:lnTo>
                      <a:pt x="76" y="392"/>
                    </a:lnTo>
                    <a:lnTo>
                      <a:pt x="85" y="396"/>
                    </a:lnTo>
                    <a:lnTo>
                      <a:pt x="93" y="401"/>
                    </a:lnTo>
                    <a:lnTo>
                      <a:pt x="102" y="406"/>
                    </a:lnTo>
                    <a:lnTo>
                      <a:pt x="108" y="411"/>
                    </a:lnTo>
                    <a:lnTo>
                      <a:pt x="114" y="418"/>
                    </a:lnTo>
                    <a:lnTo>
                      <a:pt x="116" y="429"/>
                    </a:lnTo>
                    <a:lnTo>
                      <a:pt x="116" y="444"/>
                    </a:lnTo>
                    <a:lnTo>
                      <a:pt x="116" y="445"/>
                    </a:lnTo>
                    <a:lnTo>
                      <a:pt x="116" y="446"/>
                    </a:lnTo>
                    <a:lnTo>
                      <a:pt x="115" y="447"/>
                    </a:lnTo>
                    <a:lnTo>
                      <a:pt x="115" y="448"/>
                    </a:lnTo>
                    <a:lnTo>
                      <a:pt x="109" y="485"/>
                    </a:lnTo>
                    <a:lnTo>
                      <a:pt x="101" y="522"/>
                    </a:lnTo>
                    <a:lnTo>
                      <a:pt x="95" y="553"/>
                    </a:lnTo>
                    <a:lnTo>
                      <a:pt x="93" y="574"/>
                    </a:lnTo>
                    <a:lnTo>
                      <a:pt x="94" y="590"/>
                    </a:lnTo>
                    <a:lnTo>
                      <a:pt x="99" y="604"/>
                    </a:lnTo>
                    <a:lnTo>
                      <a:pt x="109" y="610"/>
                    </a:lnTo>
                    <a:lnTo>
                      <a:pt x="126" y="597"/>
                    </a:lnTo>
                    <a:lnTo>
                      <a:pt x="139" y="584"/>
                    </a:lnTo>
                    <a:lnTo>
                      <a:pt x="156" y="568"/>
                    </a:lnTo>
                    <a:lnTo>
                      <a:pt x="176" y="550"/>
                    </a:lnTo>
                    <a:lnTo>
                      <a:pt x="197" y="530"/>
                    </a:lnTo>
                    <a:lnTo>
                      <a:pt x="217" y="510"/>
                    </a:lnTo>
                    <a:lnTo>
                      <a:pt x="236" y="491"/>
                    </a:lnTo>
                    <a:lnTo>
                      <a:pt x="252" y="471"/>
                    </a:lnTo>
                    <a:lnTo>
                      <a:pt x="262" y="454"/>
                    </a:lnTo>
                    <a:lnTo>
                      <a:pt x="275" y="419"/>
                    </a:lnTo>
                    <a:lnTo>
                      <a:pt x="283" y="383"/>
                    </a:lnTo>
                    <a:lnTo>
                      <a:pt x="286" y="348"/>
                    </a:lnTo>
                    <a:lnTo>
                      <a:pt x="288" y="319"/>
                    </a:lnTo>
                    <a:lnTo>
                      <a:pt x="290" y="307"/>
                    </a:lnTo>
                    <a:lnTo>
                      <a:pt x="296" y="294"/>
                    </a:lnTo>
                    <a:lnTo>
                      <a:pt x="304" y="282"/>
                    </a:lnTo>
                    <a:lnTo>
                      <a:pt x="313" y="270"/>
                    </a:lnTo>
                    <a:lnTo>
                      <a:pt x="321" y="256"/>
                    </a:lnTo>
                    <a:lnTo>
                      <a:pt x="330" y="241"/>
                    </a:lnTo>
                    <a:lnTo>
                      <a:pt x="336" y="225"/>
                    </a:lnTo>
                    <a:lnTo>
                      <a:pt x="341" y="206"/>
                    </a:lnTo>
                    <a:lnTo>
                      <a:pt x="341" y="188"/>
                    </a:lnTo>
                    <a:lnTo>
                      <a:pt x="337" y="173"/>
                    </a:lnTo>
                    <a:lnTo>
                      <a:pt x="331" y="160"/>
                    </a:lnTo>
                    <a:lnTo>
                      <a:pt x="322" y="150"/>
                    </a:lnTo>
                    <a:lnTo>
                      <a:pt x="311" y="141"/>
                    </a:lnTo>
                    <a:lnTo>
                      <a:pt x="299" y="131"/>
                    </a:lnTo>
                    <a:lnTo>
                      <a:pt x="288" y="125"/>
                    </a:lnTo>
                    <a:lnTo>
                      <a:pt x="276" y="117"/>
                    </a:lnTo>
                    <a:lnTo>
                      <a:pt x="262" y="108"/>
                    </a:lnTo>
                    <a:lnTo>
                      <a:pt x="245" y="98"/>
                    </a:lnTo>
                    <a:lnTo>
                      <a:pt x="225" y="88"/>
                    </a:lnTo>
                    <a:lnTo>
                      <a:pt x="203" y="76"/>
                    </a:lnTo>
                    <a:lnTo>
                      <a:pt x="182" y="66"/>
                    </a:lnTo>
                    <a:lnTo>
                      <a:pt x="160" y="54"/>
                    </a:lnTo>
                    <a:lnTo>
                      <a:pt x="142" y="44"/>
                    </a:lnTo>
                    <a:lnTo>
                      <a:pt x="127" y="34"/>
                    </a:lnTo>
                    <a:lnTo>
                      <a:pt x="115" y="24"/>
                    </a:lnTo>
                    <a:lnTo>
                      <a:pt x="101" y="16"/>
                    </a:lnTo>
                    <a:lnTo>
                      <a:pt x="87" y="8"/>
                    </a:lnTo>
                    <a:lnTo>
                      <a:pt x="75" y="4"/>
                    </a:lnTo>
                    <a:lnTo>
                      <a:pt x="62" y="0"/>
                    </a:lnTo>
                    <a:lnTo>
                      <a:pt x="51" y="0"/>
                    </a:lnTo>
                    <a:lnTo>
                      <a:pt x="42" y="4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8"/>
              <p:cNvSpPr>
                <a:spLocks/>
              </p:cNvSpPr>
              <p:nvPr/>
            </p:nvSpPr>
            <p:spPr bwMode="auto">
              <a:xfrm>
                <a:off x="4779" y="1960"/>
                <a:ext cx="165" cy="298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23" y="45"/>
                  </a:cxn>
                  <a:cxn ang="0">
                    <a:pos x="9" y="100"/>
                  </a:cxn>
                  <a:cxn ang="0">
                    <a:pos x="0" y="172"/>
                  </a:cxn>
                  <a:cxn ang="0">
                    <a:pos x="6" y="249"/>
                  </a:cxn>
                  <a:cxn ang="0">
                    <a:pos x="20" y="306"/>
                  </a:cxn>
                  <a:cxn ang="0">
                    <a:pos x="37" y="346"/>
                  </a:cxn>
                  <a:cxn ang="0">
                    <a:pos x="57" y="370"/>
                  </a:cxn>
                  <a:cxn ang="0">
                    <a:pos x="74" y="385"/>
                  </a:cxn>
                  <a:cxn ang="0">
                    <a:pos x="91" y="394"/>
                  </a:cxn>
                  <a:cxn ang="0">
                    <a:pos x="106" y="404"/>
                  </a:cxn>
                  <a:cxn ang="0">
                    <a:pos x="113" y="422"/>
                  </a:cxn>
                  <a:cxn ang="0">
                    <a:pos x="113" y="438"/>
                  </a:cxn>
                  <a:cxn ang="0">
                    <a:pos x="113" y="440"/>
                  </a:cxn>
                  <a:cxn ang="0">
                    <a:pos x="106" y="477"/>
                  </a:cxn>
                  <a:cxn ang="0">
                    <a:pos x="94" y="544"/>
                  </a:cxn>
                  <a:cxn ang="0">
                    <a:pos x="92" y="579"/>
                  </a:cxn>
                  <a:cxn ang="0">
                    <a:pos x="107" y="598"/>
                  </a:cxn>
                  <a:cxn ang="0">
                    <a:pos x="136" y="574"/>
                  </a:cxn>
                  <a:cxn ang="0">
                    <a:pos x="172" y="540"/>
                  </a:cxn>
                  <a:cxn ang="0">
                    <a:pos x="212" y="501"/>
                  </a:cxn>
                  <a:cxn ang="0">
                    <a:pos x="246" y="463"/>
                  </a:cxn>
                  <a:cxn ang="0">
                    <a:pos x="269" y="411"/>
                  </a:cxn>
                  <a:cxn ang="0">
                    <a:pos x="279" y="342"/>
                  </a:cxn>
                  <a:cxn ang="0">
                    <a:pos x="282" y="301"/>
                  </a:cxn>
                  <a:cxn ang="0">
                    <a:pos x="296" y="277"/>
                  </a:cxn>
                  <a:cxn ang="0">
                    <a:pos x="314" y="251"/>
                  </a:cxn>
                  <a:cxn ang="0">
                    <a:pos x="327" y="221"/>
                  </a:cxn>
                  <a:cxn ang="0">
                    <a:pos x="332" y="186"/>
                  </a:cxn>
                  <a:cxn ang="0">
                    <a:pos x="323" y="158"/>
                  </a:cxn>
                  <a:cxn ang="0">
                    <a:pos x="304" y="137"/>
                  </a:cxn>
                  <a:cxn ang="0">
                    <a:pos x="281" y="121"/>
                  </a:cxn>
                  <a:cxn ang="0">
                    <a:pos x="257" y="105"/>
                  </a:cxn>
                  <a:cxn ang="0">
                    <a:pos x="220" y="85"/>
                  </a:cxn>
                  <a:cxn ang="0">
                    <a:pos x="176" y="63"/>
                  </a:cxn>
                  <a:cxn ang="0">
                    <a:pos x="138" y="43"/>
                  </a:cxn>
                  <a:cxn ang="0">
                    <a:pos x="112" y="23"/>
                  </a:cxn>
                  <a:cxn ang="0">
                    <a:pos x="85" y="8"/>
                  </a:cxn>
                  <a:cxn ang="0">
                    <a:pos x="61" y="0"/>
                  </a:cxn>
                  <a:cxn ang="0">
                    <a:pos x="43" y="4"/>
                  </a:cxn>
                </a:cxnLst>
                <a:rect l="0" t="0" r="r" b="b"/>
                <a:pathLst>
                  <a:path w="332" h="598">
                    <a:moveTo>
                      <a:pt x="37" y="10"/>
                    </a:moveTo>
                    <a:lnTo>
                      <a:pt x="35" y="15"/>
                    </a:lnTo>
                    <a:lnTo>
                      <a:pt x="30" y="27"/>
                    </a:lnTo>
                    <a:lnTo>
                      <a:pt x="23" y="45"/>
                    </a:lnTo>
                    <a:lnTo>
                      <a:pt x="16" y="70"/>
                    </a:lnTo>
                    <a:lnTo>
                      <a:pt x="9" y="100"/>
                    </a:lnTo>
                    <a:lnTo>
                      <a:pt x="4" y="135"/>
                    </a:lnTo>
                    <a:lnTo>
                      <a:pt x="0" y="172"/>
                    </a:lnTo>
                    <a:lnTo>
                      <a:pt x="1" y="212"/>
                    </a:lnTo>
                    <a:lnTo>
                      <a:pt x="6" y="249"/>
                    </a:lnTo>
                    <a:lnTo>
                      <a:pt x="12" y="281"/>
                    </a:lnTo>
                    <a:lnTo>
                      <a:pt x="20" y="306"/>
                    </a:lnTo>
                    <a:lnTo>
                      <a:pt x="28" y="328"/>
                    </a:lnTo>
                    <a:lnTo>
                      <a:pt x="37" y="346"/>
                    </a:lnTo>
                    <a:lnTo>
                      <a:pt x="47" y="359"/>
                    </a:lnTo>
                    <a:lnTo>
                      <a:pt x="57" y="370"/>
                    </a:lnTo>
                    <a:lnTo>
                      <a:pt x="65" y="379"/>
                    </a:lnTo>
                    <a:lnTo>
                      <a:pt x="74" y="385"/>
                    </a:lnTo>
                    <a:lnTo>
                      <a:pt x="83" y="389"/>
                    </a:lnTo>
                    <a:lnTo>
                      <a:pt x="91" y="394"/>
                    </a:lnTo>
                    <a:lnTo>
                      <a:pt x="99" y="399"/>
                    </a:lnTo>
                    <a:lnTo>
                      <a:pt x="106" y="404"/>
                    </a:lnTo>
                    <a:lnTo>
                      <a:pt x="111" y="411"/>
                    </a:lnTo>
                    <a:lnTo>
                      <a:pt x="113" y="422"/>
                    </a:lnTo>
                    <a:lnTo>
                      <a:pt x="113" y="437"/>
                    </a:lnTo>
                    <a:lnTo>
                      <a:pt x="113" y="438"/>
                    </a:lnTo>
                    <a:lnTo>
                      <a:pt x="113" y="439"/>
                    </a:lnTo>
                    <a:lnTo>
                      <a:pt x="113" y="440"/>
                    </a:lnTo>
                    <a:lnTo>
                      <a:pt x="113" y="441"/>
                    </a:lnTo>
                    <a:lnTo>
                      <a:pt x="106" y="477"/>
                    </a:lnTo>
                    <a:lnTo>
                      <a:pt x="99" y="513"/>
                    </a:lnTo>
                    <a:lnTo>
                      <a:pt x="94" y="544"/>
                    </a:lnTo>
                    <a:lnTo>
                      <a:pt x="91" y="565"/>
                    </a:lnTo>
                    <a:lnTo>
                      <a:pt x="92" y="579"/>
                    </a:lnTo>
                    <a:lnTo>
                      <a:pt x="97" y="593"/>
                    </a:lnTo>
                    <a:lnTo>
                      <a:pt x="107" y="598"/>
                    </a:lnTo>
                    <a:lnTo>
                      <a:pt x="123" y="586"/>
                    </a:lnTo>
                    <a:lnTo>
                      <a:pt x="136" y="574"/>
                    </a:lnTo>
                    <a:lnTo>
                      <a:pt x="152" y="558"/>
                    </a:lnTo>
                    <a:lnTo>
                      <a:pt x="172" y="540"/>
                    </a:lnTo>
                    <a:lnTo>
                      <a:pt x="191" y="521"/>
                    </a:lnTo>
                    <a:lnTo>
                      <a:pt x="212" y="501"/>
                    </a:lnTo>
                    <a:lnTo>
                      <a:pt x="229" y="482"/>
                    </a:lnTo>
                    <a:lnTo>
                      <a:pt x="246" y="463"/>
                    </a:lnTo>
                    <a:lnTo>
                      <a:pt x="256" y="446"/>
                    </a:lnTo>
                    <a:lnTo>
                      <a:pt x="269" y="411"/>
                    </a:lnTo>
                    <a:lnTo>
                      <a:pt x="276" y="376"/>
                    </a:lnTo>
                    <a:lnTo>
                      <a:pt x="279" y="342"/>
                    </a:lnTo>
                    <a:lnTo>
                      <a:pt x="280" y="313"/>
                    </a:lnTo>
                    <a:lnTo>
                      <a:pt x="282" y="301"/>
                    </a:lnTo>
                    <a:lnTo>
                      <a:pt x="288" y="289"/>
                    </a:lnTo>
                    <a:lnTo>
                      <a:pt x="296" y="277"/>
                    </a:lnTo>
                    <a:lnTo>
                      <a:pt x="304" y="264"/>
                    </a:lnTo>
                    <a:lnTo>
                      <a:pt x="314" y="251"/>
                    </a:lnTo>
                    <a:lnTo>
                      <a:pt x="322" y="236"/>
                    </a:lnTo>
                    <a:lnTo>
                      <a:pt x="327" y="221"/>
                    </a:lnTo>
                    <a:lnTo>
                      <a:pt x="332" y="203"/>
                    </a:lnTo>
                    <a:lnTo>
                      <a:pt x="332" y="186"/>
                    </a:lnTo>
                    <a:lnTo>
                      <a:pt x="330" y="171"/>
                    </a:lnTo>
                    <a:lnTo>
                      <a:pt x="323" y="158"/>
                    </a:lnTo>
                    <a:lnTo>
                      <a:pt x="315" y="146"/>
                    </a:lnTo>
                    <a:lnTo>
                      <a:pt x="304" y="137"/>
                    </a:lnTo>
                    <a:lnTo>
                      <a:pt x="293" y="129"/>
                    </a:lnTo>
                    <a:lnTo>
                      <a:pt x="281" y="121"/>
                    </a:lnTo>
                    <a:lnTo>
                      <a:pt x="270" y="113"/>
                    </a:lnTo>
                    <a:lnTo>
                      <a:pt x="257" y="105"/>
                    </a:lnTo>
                    <a:lnTo>
                      <a:pt x="240" y="96"/>
                    </a:lnTo>
                    <a:lnTo>
                      <a:pt x="220" y="85"/>
                    </a:lnTo>
                    <a:lnTo>
                      <a:pt x="198" y="74"/>
                    </a:lnTo>
                    <a:lnTo>
                      <a:pt x="176" y="63"/>
                    </a:lnTo>
                    <a:lnTo>
                      <a:pt x="157" y="53"/>
                    </a:lnTo>
                    <a:lnTo>
                      <a:pt x="138" y="43"/>
                    </a:lnTo>
                    <a:lnTo>
                      <a:pt x="125" y="32"/>
                    </a:lnTo>
                    <a:lnTo>
                      <a:pt x="112" y="23"/>
                    </a:lnTo>
                    <a:lnTo>
                      <a:pt x="99" y="15"/>
                    </a:lnTo>
                    <a:lnTo>
                      <a:pt x="85" y="8"/>
                    </a:lnTo>
                    <a:lnTo>
                      <a:pt x="73" y="2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43" y="4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9"/>
              <p:cNvSpPr>
                <a:spLocks/>
              </p:cNvSpPr>
              <p:nvPr/>
            </p:nvSpPr>
            <p:spPr bwMode="auto">
              <a:xfrm>
                <a:off x="4782" y="1962"/>
                <a:ext cx="160" cy="294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22" y="46"/>
                  </a:cxn>
                  <a:cxn ang="0">
                    <a:pos x="8" y="99"/>
                  </a:cxn>
                  <a:cxn ang="0">
                    <a:pos x="0" y="169"/>
                  </a:cxn>
                  <a:cxn ang="0">
                    <a:pos x="6" y="245"/>
                  </a:cxn>
                  <a:cxn ang="0">
                    <a:pos x="18" y="301"/>
                  </a:cxn>
                  <a:cxn ang="0">
                    <a:pos x="36" y="340"/>
                  </a:cxn>
                  <a:cxn ang="0">
                    <a:pos x="54" y="365"/>
                  </a:cxn>
                  <a:cxn ang="0">
                    <a:pos x="70" y="379"/>
                  </a:cxn>
                  <a:cxn ang="0">
                    <a:pos x="89" y="388"/>
                  </a:cxn>
                  <a:cxn ang="0">
                    <a:pos x="103" y="397"/>
                  </a:cxn>
                  <a:cxn ang="0">
                    <a:pos x="109" y="416"/>
                  </a:cxn>
                  <a:cxn ang="0">
                    <a:pos x="108" y="431"/>
                  </a:cxn>
                  <a:cxn ang="0">
                    <a:pos x="108" y="433"/>
                  </a:cxn>
                  <a:cxn ang="0">
                    <a:pos x="103" y="470"/>
                  </a:cxn>
                  <a:cxn ang="0">
                    <a:pos x="90" y="534"/>
                  </a:cxn>
                  <a:cxn ang="0">
                    <a:pos x="89" y="570"/>
                  </a:cxn>
                  <a:cxn ang="0">
                    <a:pos x="103" y="588"/>
                  </a:cxn>
                  <a:cxn ang="0">
                    <a:pos x="131" y="564"/>
                  </a:cxn>
                  <a:cxn ang="0">
                    <a:pos x="166" y="532"/>
                  </a:cxn>
                  <a:cxn ang="0">
                    <a:pos x="205" y="494"/>
                  </a:cxn>
                  <a:cxn ang="0">
                    <a:pos x="236" y="456"/>
                  </a:cxn>
                  <a:cxn ang="0">
                    <a:pos x="259" y="405"/>
                  </a:cxn>
                  <a:cxn ang="0">
                    <a:pos x="270" y="336"/>
                  </a:cxn>
                  <a:cxn ang="0">
                    <a:pos x="273" y="296"/>
                  </a:cxn>
                  <a:cxn ang="0">
                    <a:pos x="286" y="273"/>
                  </a:cxn>
                  <a:cxn ang="0">
                    <a:pos x="302" y="246"/>
                  </a:cxn>
                  <a:cxn ang="0">
                    <a:pos x="317" y="216"/>
                  </a:cxn>
                  <a:cxn ang="0">
                    <a:pos x="321" y="182"/>
                  </a:cxn>
                  <a:cxn ang="0">
                    <a:pos x="312" y="154"/>
                  </a:cxn>
                  <a:cxn ang="0">
                    <a:pos x="294" y="134"/>
                  </a:cxn>
                  <a:cxn ang="0">
                    <a:pos x="272" y="118"/>
                  </a:cxn>
                  <a:cxn ang="0">
                    <a:pos x="249" y="102"/>
                  </a:cxn>
                  <a:cxn ang="0">
                    <a:pos x="213" y="84"/>
                  </a:cxn>
                  <a:cxn ang="0">
                    <a:pos x="172" y="63"/>
                  </a:cxn>
                  <a:cxn ang="0">
                    <a:pos x="134" y="42"/>
                  </a:cxn>
                  <a:cxn ang="0">
                    <a:pos x="108" y="23"/>
                  </a:cxn>
                  <a:cxn ang="0">
                    <a:pos x="83" y="8"/>
                  </a:cxn>
                  <a:cxn ang="0">
                    <a:pos x="59" y="0"/>
                  </a:cxn>
                  <a:cxn ang="0">
                    <a:pos x="40" y="4"/>
                  </a:cxn>
                </a:cxnLst>
                <a:rect l="0" t="0" r="r" b="b"/>
                <a:pathLst>
                  <a:path w="321" h="588">
                    <a:moveTo>
                      <a:pt x="35" y="11"/>
                    </a:moveTo>
                    <a:lnTo>
                      <a:pt x="32" y="16"/>
                    </a:lnTo>
                    <a:lnTo>
                      <a:pt x="28" y="27"/>
                    </a:lnTo>
                    <a:lnTo>
                      <a:pt x="22" y="46"/>
                    </a:lnTo>
                    <a:lnTo>
                      <a:pt x="15" y="70"/>
                    </a:lnTo>
                    <a:lnTo>
                      <a:pt x="8" y="99"/>
                    </a:lnTo>
                    <a:lnTo>
                      <a:pt x="2" y="132"/>
                    </a:lnTo>
                    <a:lnTo>
                      <a:pt x="0" y="169"/>
                    </a:lnTo>
                    <a:lnTo>
                      <a:pt x="1" y="208"/>
                    </a:lnTo>
                    <a:lnTo>
                      <a:pt x="6" y="245"/>
                    </a:lnTo>
                    <a:lnTo>
                      <a:pt x="12" y="276"/>
                    </a:lnTo>
                    <a:lnTo>
                      <a:pt x="18" y="301"/>
                    </a:lnTo>
                    <a:lnTo>
                      <a:pt x="27" y="323"/>
                    </a:lnTo>
                    <a:lnTo>
                      <a:pt x="36" y="340"/>
                    </a:lnTo>
                    <a:lnTo>
                      <a:pt x="45" y="353"/>
                    </a:lnTo>
                    <a:lnTo>
                      <a:pt x="54" y="365"/>
                    </a:lnTo>
                    <a:lnTo>
                      <a:pt x="62" y="373"/>
                    </a:lnTo>
                    <a:lnTo>
                      <a:pt x="70" y="379"/>
                    </a:lnTo>
                    <a:lnTo>
                      <a:pt x="79" y="383"/>
                    </a:lnTo>
                    <a:lnTo>
                      <a:pt x="89" y="388"/>
                    </a:lnTo>
                    <a:lnTo>
                      <a:pt x="96" y="392"/>
                    </a:lnTo>
                    <a:lnTo>
                      <a:pt x="103" y="397"/>
                    </a:lnTo>
                    <a:lnTo>
                      <a:pt x="107" y="405"/>
                    </a:lnTo>
                    <a:lnTo>
                      <a:pt x="109" y="416"/>
                    </a:lnTo>
                    <a:lnTo>
                      <a:pt x="108" y="429"/>
                    </a:lnTo>
                    <a:lnTo>
                      <a:pt x="108" y="431"/>
                    </a:lnTo>
                    <a:lnTo>
                      <a:pt x="108" y="432"/>
                    </a:lnTo>
                    <a:lnTo>
                      <a:pt x="108" y="433"/>
                    </a:lnTo>
                    <a:lnTo>
                      <a:pt x="108" y="434"/>
                    </a:lnTo>
                    <a:lnTo>
                      <a:pt x="103" y="470"/>
                    </a:lnTo>
                    <a:lnTo>
                      <a:pt x="96" y="504"/>
                    </a:lnTo>
                    <a:lnTo>
                      <a:pt x="90" y="534"/>
                    </a:lnTo>
                    <a:lnTo>
                      <a:pt x="88" y="555"/>
                    </a:lnTo>
                    <a:lnTo>
                      <a:pt x="89" y="570"/>
                    </a:lnTo>
                    <a:lnTo>
                      <a:pt x="93" y="584"/>
                    </a:lnTo>
                    <a:lnTo>
                      <a:pt x="103" y="588"/>
                    </a:lnTo>
                    <a:lnTo>
                      <a:pt x="119" y="577"/>
                    </a:lnTo>
                    <a:lnTo>
                      <a:pt x="131" y="564"/>
                    </a:lnTo>
                    <a:lnTo>
                      <a:pt x="147" y="549"/>
                    </a:lnTo>
                    <a:lnTo>
                      <a:pt x="166" y="532"/>
                    </a:lnTo>
                    <a:lnTo>
                      <a:pt x="185" y="512"/>
                    </a:lnTo>
                    <a:lnTo>
                      <a:pt x="205" y="494"/>
                    </a:lnTo>
                    <a:lnTo>
                      <a:pt x="222" y="474"/>
                    </a:lnTo>
                    <a:lnTo>
                      <a:pt x="236" y="456"/>
                    </a:lnTo>
                    <a:lnTo>
                      <a:pt x="246" y="439"/>
                    </a:lnTo>
                    <a:lnTo>
                      <a:pt x="259" y="405"/>
                    </a:lnTo>
                    <a:lnTo>
                      <a:pt x="266" y="369"/>
                    </a:lnTo>
                    <a:lnTo>
                      <a:pt x="270" y="336"/>
                    </a:lnTo>
                    <a:lnTo>
                      <a:pt x="271" y="308"/>
                    </a:lnTo>
                    <a:lnTo>
                      <a:pt x="273" y="296"/>
                    </a:lnTo>
                    <a:lnTo>
                      <a:pt x="279" y="284"/>
                    </a:lnTo>
                    <a:lnTo>
                      <a:pt x="286" y="273"/>
                    </a:lnTo>
                    <a:lnTo>
                      <a:pt x="294" y="260"/>
                    </a:lnTo>
                    <a:lnTo>
                      <a:pt x="302" y="246"/>
                    </a:lnTo>
                    <a:lnTo>
                      <a:pt x="310" y="232"/>
                    </a:lnTo>
                    <a:lnTo>
                      <a:pt x="317" y="216"/>
                    </a:lnTo>
                    <a:lnTo>
                      <a:pt x="320" y="199"/>
                    </a:lnTo>
                    <a:lnTo>
                      <a:pt x="321" y="182"/>
                    </a:lnTo>
                    <a:lnTo>
                      <a:pt x="318" y="167"/>
                    </a:lnTo>
                    <a:lnTo>
                      <a:pt x="312" y="154"/>
                    </a:lnTo>
                    <a:lnTo>
                      <a:pt x="304" y="144"/>
                    </a:lnTo>
                    <a:lnTo>
                      <a:pt x="294" y="134"/>
                    </a:lnTo>
                    <a:lnTo>
                      <a:pt x="283" y="126"/>
                    </a:lnTo>
                    <a:lnTo>
                      <a:pt x="272" y="118"/>
                    </a:lnTo>
                    <a:lnTo>
                      <a:pt x="261" y="110"/>
                    </a:lnTo>
                    <a:lnTo>
                      <a:pt x="249" y="102"/>
                    </a:lnTo>
                    <a:lnTo>
                      <a:pt x="233" y="93"/>
                    </a:lnTo>
                    <a:lnTo>
                      <a:pt x="213" y="84"/>
                    </a:lnTo>
                    <a:lnTo>
                      <a:pt x="192" y="73"/>
                    </a:lnTo>
                    <a:lnTo>
                      <a:pt x="172" y="63"/>
                    </a:lnTo>
                    <a:lnTo>
                      <a:pt x="151" y="53"/>
                    </a:lnTo>
                    <a:lnTo>
                      <a:pt x="134" y="42"/>
                    </a:lnTo>
                    <a:lnTo>
                      <a:pt x="120" y="32"/>
                    </a:lnTo>
                    <a:lnTo>
                      <a:pt x="108" y="23"/>
                    </a:lnTo>
                    <a:lnTo>
                      <a:pt x="96" y="15"/>
                    </a:lnTo>
                    <a:lnTo>
                      <a:pt x="83" y="8"/>
                    </a:lnTo>
                    <a:lnTo>
                      <a:pt x="70" y="3"/>
                    </a:lnTo>
                    <a:lnTo>
                      <a:pt x="59" y="0"/>
                    </a:lnTo>
                    <a:lnTo>
                      <a:pt x="48" y="1"/>
                    </a:lnTo>
                    <a:lnTo>
                      <a:pt x="40" y="4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0"/>
              <p:cNvSpPr>
                <a:spLocks/>
              </p:cNvSpPr>
              <p:nvPr/>
            </p:nvSpPr>
            <p:spPr bwMode="auto">
              <a:xfrm>
                <a:off x="4784" y="1964"/>
                <a:ext cx="156" cy="290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22" y="45"/>
                  </a:cxn>
                  <a:cxn ang="0">
                    <a:pos x="8" y="98"/>
                  </a:cxn>
                  <a:cxn ang="0">
                    <a:pos x="0" y="167"/>
                  </a:cxn>
                  <a:cxn ang="0">
                    <a:pos x="4" y="242"/>
                  </a:cxn>
                  <a:cxn ang="0">
                    <a:pos x="18" y="299"/>
                  </a:cxn>
                  <a:cxn ang="0">
                    <a:pos x="34" y="336"/>
                  </a:cxn>
                  <a:cxn ang="0">
                    <a:pos x="53" y="360"/>
                  </a:cxn>
                  <a:cxn ang="0">
                    <a:pos x="69" y="374"/>
                  </a:cxn>
                  <a:cxn ang="0">
                    <a:pos x="86" y="383"/>
                  </a:cxn>
                  <a:cxn ang="0">
                    <a:pos x="100" y="392"/>
                  </a:cxn>
                  <a:cxn ang="0">
                    <a:pos x="106" y="410"/>
                  </a:cxn>
                  <a:cxn ang="0">
                    <a:pos x="106" y="425"/>
                  </a:cxn>
                  <a:cxn ang="0">
                    <a:pos x="106" y="428"/>
                  </a:cxn>
                  <a:cxn ang="0">
                    <a:pos x="99" y="463"/>
                  </a:cxn>
                  <a:cxn ang="0">
                    <a:pos x="87" y="527"/>
                  </a:cxn>
                  <a:cxn ang="0">
                    <a:pos x="86" y="561"/>
                  </a:cxn>
                  <a:cxn ang="0">
                    <a:pos x="99" y="580"/>
                  </a:cxn>
                  <a:cxn ang="0">
                    <a:pos x="127" y="556"/>
                  </a:cxn>
                  <a:cxn ang="0">
                    <a:pos x="161" y="523"/>
                  </a:cxn>
                  <a:cxn ang="0">
                    <a:pos x="198" y="486"/>
                  </a:cxn>
                  <a:cxn ang="0">
                    <a:pos x="229" y="448"/>
                  </a:cxn>
                  <a:cxn ang="0">
                    <a:pos x="251" y="399"/>
                  </a:cxn>
                  <a:cxn ang="0">
                    <a:pos x="261" y="332"/>
                  </a:cxn>
                  <a:cxn ang="0">
                    <a:pos x="265" y="292"/>
                  </a:cxn>
                  <a:cxn ang="0">
                    <a:pos x="277" y="269"/>
                  </a:cxn>
                  <a:cxn ang="0">
                    <a:pos x="293" y="243"/>
                  </a:cxn>
                  <a:cxn ang="0">
                    <a:pos x="307" y="215"/>
                  </a:cxn>
                  <a:cxn ang="0">
                    <a:pos x="312" y="180"/>
                  </a:cxn>
                  <a:cxn ang="0">
                    <a:pos x="304" y="154"/>
                  </a:cxn>
                  <a:cxn ang="0">
                    <a:pos x="286" y="133"/>
                  </a:cxn>
                  <a:cxn ang="0">
                    <a:pos x="266" y="117"/>
                  </a:cxn>
                  <a:cxn ang="0">
                    <a:pos x="243" y="102"/>
                  </a:cxn>
                  <a:cxn ang="0">
                    <a:pos x="207" y="82"/>
                  </a:cxn>
                  <a:cxn ang="0">
                    <a:pos x="167" y="63"/>
                  </a:cxn>
                  <a:cxn ang="0">
                    <a:pos x="130" y="42"/>
                  </a:cxn>
                  <a:cxn ang="0">
                    <a:pos x="104" y="23"/>
                  </a:cxn>
                  <a:cxn ang="0">
                    <a:pos x="80" y="8"/>
                  </a:cxn>
                  <a:cxn ang="0">
                    <a:pos x="57" y="0"/>
                  </a:cxn>
                  <a:cxn ang="0">
                    <a:pos x="40" y="5"/>
                  </a:cxn>
                </a:cxnLst>
                <a:rect l="0" t="0" r="r" b="b"/>
                <a:pathLst>
                  <a:path w="312" h="580">
                    <a:moveTo>
                      <a:pt x="34" y="12"/>
                    </a:moveTo>
                    <a:lnTo>
                      <a:pt x="32" y="15"/>
                    </a:lnTo>
                    <a:lnTo>
                      <a:pt x="27" y="27"/>
                    </a:lnTo>
                    <a:lnTo>
                      <a:pt x="22" y="45"/>
                    </a:lnTo>
                    <a:lnTo>
                      <a:pt x="15" y="69"/>
                    </a:lnTo>
                    <a:lnTo>
                      <a:pt x="8" y="98"/>
                    </a:lnTo>
                    <a:lnTo>
                      <a:pt x="3" y="132"/>
                    </a:lnTo>
                    <a:lnTo>
                      <a:pt x="0" y="167"/>
                    </a:lnTo>
                    <a:lnTo>
                      <a:pt x="1" y="206"/>
                    </a:lnTo>
                    <a:lnTo>
                      <a:pt x="4" y="242"/>
                    </a:lnTo>
                    <a:lnTo>
                      <a:pt x="10" y="273"/>
                    </a:lnTo>
                    <a:lnTo>
                      <a:pt x="18" y="299"/>
                    </a:lnTo>
                    <a:lnTo>
                      <a:pt x="26" y="318"/>
                    </a:lnTo>
                    <a:lnTo>
                      <a:pt x="34" y="336"/>
                    </a:lnTo>
                    <a:lnTo>
                      <a:pt x="43" y="348"/>
                    </a:lnTo>
                    <a:lnTo>
                      <a:pt x="53" y="360"/>
                    </a:lnTo>
                    <a:lnTo>
                      <a:pt x="61" y="368"/>
                    </a:lnTo>
                    <a:lnTo>
                      <a:pt x="69" y="374"/>
                    </a:lnTo>
                    <a:lnTo>
                      <a:pt x="77" y="378"/>
                    </a:lnTo>
                    <a:lnTo>
                      <a:pt x="86" y="383"/>
                    </a:lnTo>
                    <a:lnTo>
                      <a:pt x="93" y="387"/>
                    </a:lnTo>
                    <a:lnTo>
                      <a:pt x="100" y="392"/>
                    </a:lnTo>
                    <a:lnTo>
                      <a:pt x="104" y="400"/>
                    </a:lnTo>
                    <a:lnTo>
                      <a:pt x="106" y="410"/>
                    </a:lnTo>
                    <a:lnTo>
                      <a:pt x="106" y="424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6" y="428"/>
                    </a:lnTo>
                    <a:lnTo>
                      <a:pt x="104" y="429"/>
                    </a:lnTo>
                    <a:lnTo>
                      <a:pt x="99" y="463"/>
                    </a:lnTo>
                    <a:lnTo>
                      <a:pt x="92" y="498"/>
                    </a:lnTo>
                    <a:lnTo>
                      <a:pt x="87" y="527"/>
                    </a:lnTo>
                    <a:lnTo>
                      <a:pt x="85" y="546"/>
                    </a:lnTo>
                    <a:lnTo>
                      <a:pt x="86" y="561"/>
                    </a:lnTo>
                    <a:lnTo>
                      <a:pt x="89" y="575"/>
                    </a:lnTo>
                    <a:lnTo>
                      <a:pt x="99" y="580"/>
                    </a:lnTo>
                    <a:lnTo>
                      <a:pt x="115" y="568"/>
                    </a:lnTo>
                    <a:lnTo>
                      <a:pt x="127" y="556"/>
                    </a:lnTo>
                    <a:lnTo>
                      <a:pt x="142" y="541"/>
                    </a:lnTo>
                    <a:lnTo>
                      <a:pt x="161" y="523"/>
                    </a:lnTo>
                    <a:lnTo>
                      <a:pt x="179" y="505"/>
                    </a:lnTo>
                    <a:lnTo>
                      <a:pt x="198" y="486"/>
                    </a:lnTo>
                    <a:lnTo>
                      <a:pt x="215" y="467"/>
                    </a:lnTo>
                    <a:lnTo>
                      <a:pt x="229" y="448"/>
                    </a:lnTo>
                    <a:lnTo>
                      <a:pt x="239" y="432"/>
                    </a:lnTo>
                    <a:lnTo>
                      <a:pt x="251" y="399"/>
                    </a:lnTo>
                    <a:lnTo>
                      <a:pt x="258" y="364"/>
                    </a:lnTo>
                    <a:lnTo>
                      <a:pt x="261" y="332"/>
                    </a:lnTo>
                    <a:lnTo>
                      <a:pt x="262" y="304"/>
                    </a:lnTo>
                    <a:lnTo>
                      <a:pt x="265" y="292"/>
                    </a:lnTo>
                    <a:lnTo>
                      <a:pt x="270" y="280"/>
                    </a:lnTo>
                    <a:lnTo>
                      <a:pt x="277" y="269"/>
                    </a:lnTo>
                    <a:lnTo>
                      <a:pt x="285" y="256"/>
                    </a:lnTo>
                    <a:lnTo>
                      <a:pt x="293" y="243"/>
                    </a:lnTo>
                    <a:lnTo>
                      <a:pt x="300" y="230"/>
                    </a:lnTo>
                    <a:lnTo>
                      <a:pt x="307" y="215"/>
                    </a:lnTo>
                    <a:lnTo>
                      <a:pt x="311" y="197"/>
                    </a:lnTo>
                    <a:lnTo>
                      <a:pt x="312" y="180"/>
                    </a:lnTo>
                    <a:lnTo>
                      <a:pt x="308" y="165"/>
                    </a:lnTo>
                    <a:lnTo>
                      <a:pt x="304" y="154"/>
                    </a:lnTo>
                    <a:lnTo>
                      <a:pt x="296" y="142"/>
                    </a:lnTo>
                    <a:lnTo>
                      <a:pt x="286" y="133"/>
                    </a:lnTo>
                    <a:lnTo>
                      <a:pt x="276" y="125"/>
                    </a:lnTo>
                    <a:lnTo>
                      <a:pt x="266" y="117"/>
                    </a:lnTo>
                    <a:lnTo>
                      <a:pt x="255" y="110"/>
                    </a:lnTo>
                    <a:lnTo>
                      <a:pt x="243" y="102"/>
                    </a:lnTo>
                    <a:lnTo>
                      <a:pt x="226" y="92"/>
                    </a:lnTo>
                    <a:lnTo>
                      <a:pt x="207" y="82"/>
                    </a:lnTo>
                    <a:lnTo>
                      <a:pt x="187" y="73"/>
                    </a:lnTo>
                    <a:lnTo>
                      <a:pt x="167" y="63"/>
                    </a:lnTo>
                    <a:lnTo>
                      <a:pt x="147" y="52"/>
                    </a:lnTo>
                    <a:lnTo>
                      <a:pt x="130" y="42"/>
                    </a:lnTo>
                    <a:lnTo>
                      <a:pt x="116" y="33"/>
                    </a:lnTo>
                    <a:lnTo>
                      <a:pt x="104" y="23"/>
                    </a:lnTo>
                    <a:lnTo>
                      <a:pt x="93" y="15"/>
                    </a:lnTo>
                    <a:lnTo>
                      <a:pt x="80" y="8"/>
                    </a:lnTo>
                    <a:lnTo>
                      <a:pt x="69" y="4"/>
                    </a:lnTo>
                    <a:lnTo>
                      <a:pt x="57" y="0"/>
                    </a:lnTo>
                    <a:lnTo>
                      <a:pt x="47" y="1"/>
                    </a:lnTo>
                    <a:lnTo>
                      <a:pt x="40" y="5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1"/>
              <p:cNvSpPr>
                <a:spLocks/>
              </p:cNvSpPr>
              <p:nvPr/>
            </p:nvSpPr>
            <p:spPr bwMode="auto">
              <a:xfrm>
                <a:off x="4787" y="1965"/>
                <a:ext cx="150" cy="285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3"/>
                  </a:cxn>
                  <a:cxn ang="0">
                    <a:pos x="5" y="237"/>
                  </a:cxn>
                  <a:cxn ang="0">
                    <a:pos x="18" y="292"/>
                  </a:cxn>
                  <a:cxn ang="0">
                    <a:pos x="34" y="329"/>
                  </a:cxn>
                  <a:cxn ang="0">
                    <a:pos x="51" y="352"/>
                  </a:cxn>
                  <a:cxn ang="0">
                    <a:pos x="67" y="366"/>
                  </a:cxn>
                  <a:cxn ang="0">
                    <a:pos x="83" y="374"/>
                  </a:cxn>
                  <a:cxn ang="0">
                    <a:pos x="96" y="383"/>
                  </a:cxn>
                  <a:cxn ang="0">
                    <a:pos x="103" y="402"/>
                  </a:cxn>
                  <a:cxn ang="0">
                    <a:pos x="102" y="417"/>
                  </a:cxn>
                  <a:cxn ang="0">
                    <a:pos x="102" y="419"/>
                  </a:cxn>
                  <a:cxn ang="0">
                    <a:pos x="96" y="455"/>
                  </a:cxn>
                  <a:cxn ang="0">
                    <a:pos x="84" y="516"/>
                  </a:cxn>
                  <a:cxn ang="0">
                    <a:pos x="83" y="550"/>
                  </a:cxn>
                  <a:cxn ang="0">
                    <a:pos x="96" y="569"/>
                  </a:cxn>
                  <a:cxn ang="0">
                    <a:pos x="122" y="544"/>
                  </a:cxn>
                  <a:cxn ang="0">
                    <a:pos x="156" y="513"/>
                  </a:cxn>
                  <a:cxn ang="0">
                    <a:pos x="192" y="476"/>
                  </a:cxn>
                  <a:cxn ang="0">
                    <a:pos x="223" y="440"/>
                  </a:cxn>
                  <a:cxn ang="0">
                    <a:pos x="243" y="391"/>
                  </a:cxn>
                  <a:cxn ang="0">
                    <a:pos x="253" y="324"/>
                  </a:cxn>
                  <a:cxn ang="0">
                    <a:pos x="256" y="285"/>
                  </a:cxn>
                  <a:cxn ang="0">
                    <a:pos x="268" y="262"/>
                  </a:cxn>
                  <a:cxn ang="0">
                    <a:pos x="283" y="238"/>
                  </a:cxn>
                  <a:cxn ang="0">
                    <a:pos x="296" y="209"/>
                  </a:cxn>
                  <a:cxn ang="0">
                    <a:pos x="301" y="176"/>
                  </a:cxn>
                  <a:cxn ang="0">
                    <a:pos x="293" y="149"/>
                  </a:cxn>
                  <a:cxn ang="0">
                    <a:pos x="277" y="129"/>
                  </a:cxn>
                  <a:cxn ang="0">
                    <a:pos x="257" y="112"/>
                  </a:cxn>
                  <a:cxn ang="0">
                    <a:pos x="236" y="98"/>
                  </a:cxn>
                  <a:cxn ang="0">
                    <a:pos x="202" y="79"/>
                  </a:cxn>
                  <a:cxn ang="0">
                    <a:pos x="162" y="60"/>
                  </a:cxn>
                  <a:cxn ang="0">
                    <a:pos x="126" y="40"/>
                  </a:cxn>
                  <a:cxn ang="0">
                    <a:pos x="102" y="23"/>
                  </a:cxn>
                  <a:cxn ang="0">
                    <a:pos x="78" y="8"/>
                  </a:cxn>
                  <a:cxn ang="0">
                    <a:pos x="56" y="0"/>
                  </a:cxn>
                  <a:cxn ang="0">
                    <a:pos x="38" y="4"/>
                  </a:cxn>
                </a:cxnLst>
                <a:rect l="0" t="0" r="r" b="b"/>
                <a:pathLst>
                  <a:path w="301" h="569">
                    <a:moveTo>
                      <a:pt x="33" y="11"/>
                    </a:moveTo>
                    <a:lnTo>
                      <a:pt x="31" y="15"/>
                    </a:lnTo>
                    <a:lnTo>
                      <a:pt x="27" y="26"/>
                    </a:lnTo>
                    <a:lnTo>
                      <a:pt x="21" y="43"/>
                    </a:lnTo>
                    <a:lnTo>
                      <a:pt x="14" y="68"/>
                    </a:lnTo>
                    <a:lnTo>
                      <a:pt x="7" y="95"/>
                    </a:lnTo>
                    <a:lnTo>
                      <a:pt x="3" y="127"/>
                    </a:lnTo>
                    <a:lnTo>
                      <a:pt x="0" y="163"/>
                    </a:lnTo>
                    <a:lnTo>
                      <a:pt x="2" y="201"/>
                    </a:lnTo>
                    <a:lnTo>
                      <a:pt x="5" y="237"/>
                    </a:lnTo>
                    <a:lnTo>
                      <a:pt x="11" y="267"/>
                    </a:lnTo>
                    <a:lnTo>
                      <a:pt x="18" y="292"/>
                    </a:lnTo>
                    <a:lnTo>
                      <a:pt x="26" y="312"/>
                    </a:lnTo>
                    <a:lnTo>
                      <a:pt x="34" y="329"/>
                    </a:lnTo>
                    <a:lnTo>
                      <a:pt x="43" y="342"/>
                    </a:lnTo>
                    <a:lnTo>
                      <a:pt x="51" y="352"/>
                    </a:lnTo>
                    <a:lnTo>
                      <a:pt x="59" y="360"/>
                    </a:lnTo>
                    <a:lnTo>
                      <a:pt x="67" y="366"/>
                    </a:lnTo>
                    <a:lnTo>
                      <a:pt x="75" y="371"/>
                    </a:lnTo>
                    <a:lnTo>
                      <a:pt x="83" y="374"/>
                    </a:lnTo>
                    <a:lnTo>
                      <a:pt x="90" y="379"/>
                    </a:lnTo>
                    <a:lnTo>
                      <a:pt x="96" y="383"/>
                    </a:lnTo>
                    <a:lnTo>
                      <a:pt x="101" y="391"/>
                    </a:lnTo>
                    <a:lnTo>
                      <a:pt x="103" y="402"/>
                    </a:lnTo>
                    <a:lnTo>
                      <a:pt x="102" y="415"/>
                    </a:lnTo>
                    <a:lnTo>
                      <a:pt x="102" y="417"/>
                    </a:lnTo>
                    <a:lnTo>
                      <a:pt x="102" y="418"/>
                    </a:lnTo>
                    <a:lnTo>
                      <a:pt x="102" y="419"/>
                    </a:lnTo>
                    <a:lnTo>
                      <a:pt x="102" y="420"/>
                    </a:lnTo>
                    <a:lnTo>
                      <a:pt x="96" y="455"/>
                    </a:lnTo>
                    <a:lnTo>
                      <a:pt x="89" y="488"/>
                    </a:lnTo>
                    <a:lnTo>
                      <a:pt x="84" y="516"/>
                    </a:lnTo>
                    <a:lnTo>
                      <a:pt x="82" y="535"/>
                    </a:lnTo>
                    <a:lnTo>
                      <a:pt x="83" y="550"/>
                    </a:lnTo>
                    <a:lnTo>
                      <a:pt x="87" y="564"/>
                    </a:lnTo>
                    <a:lnTo>
                      <a:pt x="96" y="569"/>
                    </a:lnTo>
                    <a:lnTo>
                      <a:pt x="111" y="557"/>
                    </a:lnTo>
                    <a:lnTo>
                      <a:pt x="122" y="544"/>
                    </a:lnTo>
                    <a:lnTo>
                      <a:pt x="139" y="529"/>
                    </a:lnTo>
                    <a:lnTo>
                      <a:pt x="156" y="513"/>
                    </a:lnTo>
                    <a:lnTo>
                      <a:pt x="174" y="495"/>
                    </a:lnTo>
                    <a:lnTo>
                      <a:pt x="192" y="476"/>
                    </a:lnTo>
                    <a:lnTo>
                      <a:pt x="209" y="458"/>
                    </a:lnTo>
                    <a:lnTo>
                      <a:pt x="223" y="440"/>
                    </a:lnTo>
                    <a:lnTo>
                      <a:pt x="232" y="424"/>
                    </a:lnTo>
                    <a:lnTo>
                      <a:pt x="243" y="391"/>
                    </a:lnTo>
                    <a:lnTo>
                      <a:pt x="249" y="357"/>
                    </a:lnTo>
                    <a:lnTo>
                      <a:pt x="253" y="324"/>
                    </a:lnTo>
                    <a:lnTo>
                      <a:pt x="254" y="297"/>
                    </a:lnTo>
                    <a:lnTo>
                      <a:pt x="256" y="285"/>
                    </a:lnTo>
                    <a:lnTo>
                      <a:pt x="261" y="274"/>
                    </a:lnTo>
                    <a:lnTo>
                      <a:pt x="268" y="262"/>
                    </a:lnTo>
                    <a:lnTo>
                      <a:pt x="276" y="251"/>
                    </a:lnTo>
                    <a:lnTo>
                      <a:pt x="283" y="238"/>
                    </a:lnTo>
                    <a:lnTo>
                      <a:pt x="291" y="224"/>
                    </a:lnTo>
                    <a:lnTo>
                      <a:pt x="296" y="209"/>
                    </a:lnTo>
                    <a:lnTo>
                      <a:pt x="300" y="192"/>
                    </a:lnTo>
                    <a:lnTo>
                      <a:pt x="301" y="176"/>
                    </a:lnTo>
                    <a:lnTo>
                      <a:pt x="299" y="161"/>
                    </a:lnTo>
                    <a:lnTo>
                      <a:pt x="293" y="149"/>
                    </a:lnTo>
                    <a:lnTo>
                      <a:pt x="286" y="138"/>
                    </a:lnTo>
                    <a:lnTo>
                      <a:pt x="277" y="129"/>
                    </a:lnTo>
                    <a:lnTo>
                      <a:pt x="268" y="121"/>
                    </a:lnTo>
                    <a:lnTo>
                      <a:pt x="257" y="112"/>
                    </a:lnTo>
                    <a:lnTo>
                      <a:pt x="248" y="106"/>
                    </a:lnTo>
                    <a:lnTo>
                      <a:pt x="236" y="98"/>
                    </a:lnTo>
                    <a:lnTo>
                      <a:pt x="220" y="89"/>
                    </a:lnTo>
                    <a:lnTo>
                      <a:pt x="202" y="79"/>
                    </a:lnTo>
                    <a:lnTo>
                      <a:pt x="181" y="70"/>
                    </a:lnTo>
                    <a:lnTo>
                      <a:pt x="162" y="60"/>
                    </a:lnTo>
                    <a:lnTo>
                      <a:pt x="142" y="50"/>
                    </a:lnTo>
                    <a:lnTo>
                      <a:pt x="126" y="40"/>
                    </a:lnTo>
                    <a:lnTo>
                      <a:pt x="113" y="31"/>
                    </a:lnTo>
                    <a:lnTo>
                      <a:pt x="102" y="23"/>
                    </a:lnTo>
                    <a:lnTo>
                      <a:pt x="90" y="15"/>
                    </a:lnTo>
                    <a:lnTo>
                      <a:pt x="78" y="8"/>
                    </a:lnTo>
                    <a:lnTo>
                      <a:pt x="66" y="3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8" y="4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2"/>
              <p:cNvSpPr>
                <a:spLocks/>
              </p:cNvSpPr>
              <p:nvPr/>
            </p:nvSpPr>
            <p:spPr bwMode="auto">
              <a:xfrm>
                <a:off x="4789" y="1968"/>
                <a:ext cx="145" cy="279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2"/>
                  </a:cxn>
                  <a:cxn ang="0">
                    <a:pos x="5" y="233"/>
                  </a:cxn>
                  <a:cxn ang="0">
                    <a:pos x="17" y="287"/>
                  </a:cxn>
                  <a:cxn ang="0">
                    <a:pos x="32" y="323"/>
                  </a:cxn>
                  <a:cxn ang="0">
                    <a:pos x="48" y="346"/>
                  </a:cxn>
                  <a:cxn ang="0">
                    <a:pos x="64" y="360"/>
                  </a:cxn>
                  <a:cxn ang="0">
                    <a:pos x="81" y="368"/>
                  </a:cxn>
                  <a:cxn ang="0">
                    <a:pos x="93" y="377"/>
                  </a:cxn>
                  <a:cxn ang="0">
                    <a:pos x="100" y="395"/>
                  </a:cxn>
                  <a:cxn ang="0">
                    <a:pos x="98" y="410"/>
                  </a:cxn>
                  <a:cxn ang="0">
                    <a:pos x="98" y="412"/>
                  </a:cxn>
                  <a:cxn ang="0">
                    <a:pos x="92" y="446"/>
                  </a:cxn>
                  <a:cxn ang="0">
                    <a:pos x="82" y="508"/>
                  </a:cxn>
                  <a:cxn ang="0">
                    <a:pos x="81" y="542"/>
                  </a:cxn>
                  <a:cxn ang="0">
                    <a:pos x="93" y="558"/>
                  </a:cxn>
                  <a:cxn ang="0">
                    <a:pos x="120" y="536"/>
                  </a:cxn>
                  <a:cxn ang="0">
                    <a:pos x="151" y="505"/>
                  </a:cxn>
                  <a:cxn ang="0">
                    <a:pos x="185" y="468"/>
                  </a:cxn>
                  <a:cxn ang="0">
                    <a:pos x="214" y="432"/>
                  </a:cxn>
                  <a:cxn ang="0">
                    <a:pos x="235" y="384"/>
                  </a:cxn>
                  <a:cxn ang="0">
                    <a:pos x="244" y="319"/>
                  </a:cxn>
                  <a:cxn ang="0">
                    <a:pos x="248" y="280"/>
                  </a:cxn>
                  <a:cxn ang="0">
                    <a:pos x="258" y="258"/>
                  </a:cxn>
                  <a:cxn ang="0">
                    <a:pos x="274" y="234"/>
                  </a:cxn>
                  <a:cxn ang="0">
                    <a:pos x="287" y="205"/>
                  </a:cxn>
                  <a:cxn ang="0">
                    <a:pos x="290" y="173"/>
                  </a:cxn>
                  <a:cxn ang="0">
                    <a:pos x="283" y="147"/>
                  </a:cxn>
                  <a:cxn ang="0">
                    <a:pos x="269" y="126"/>
                  </a:cxn>
                  <a:cxn ang="0">
                    <a:pos x="250" y="110"/>
                  </a:cxn>
                  <a:cxn ang="0">
                    <a:pos x="229" y="95"/>
                  </a:cxn>
                  <a:cxn ang="0">
                    <a:pos x="196" y="78"/>
                  </a:cxn>
                  <a:cxn ang="0">
                    <a:pos x="157" y="59"/>
                  </a:cxn>
                  <a:cxn ang="0">
                    <a:pos x="122" y="41"/>
                  </a:cxn>
                  <a:cxn ang="0">
                    <a:pos x="99" y="22"/>
                  </a:cxn>
                  <a:cxn ang="0">
                    <a:pos x="75" y="8"/>
                  </a:cxn>
                  <a:cxn ang="0">
                    <a:pos x="53" y="0"/>
                  </a:cxn>
                  <a:cxn ang="0">
                    <a:pos x="37" y="4"/>
                  </a:cxn>
                </a:cxnLst>
                <a:rect l="0" t="0" r="r" b="b"/>
                <a:pathLst>
                  <a:path w="290" h="558">
                    <a:moveTo>
                      <a:pt x="32" y="11"/>
                    </a:moveTo>
                    <a:lnTo>
                      <a:pt x="31" y="14"/>
                    </a:lnTo>
                    <a:lnTo>
                      <a:pt x="26" y="26"/>
                    </a:lnTo>
                    <a:lnTo>
                      <a:pt x="21" y="43"/>
                    </a:lnTo>
                    <a:lnTo>
                      <a:pt x="14" y="66"/>
                    </a:lnTo>
                    <a:lnTo>
                      <a:pt x="7" y="95"/>
                    </a:lnTo>
                    <a:lnTo>
                      <a:pt x="2" y="126"/>
                    </a:lnTo>
                    <a:lnTo>
                      <a:pt x="0" y="162"/>
                    </a:lnTo>
                    <a:lnTo>
                      <a:pt x="1" y="198"/>
                    </a:lnTo>
                    <a:lnTo>
                      <a:pt x="5" y="233"/>
                    </a:lnTo>
                    <a:lnTo>
                      <a:pt x="10" y="263"/>
                    </a:lnTo>
                    <a:lnTo>
                      <a:pt x="17" y="287"/>
                    </a:lnTo>
                    <a:lnTo>
                      <a:pt x="24" y="307"/>
                    </a:lnTo>
                    <a:lnTo>
                      <a:pt x="32" y="323"/>
                    </a:lnTo>
                    <a:lnTo>
                      <a:pt x="40" y="336"/>
                    </a:lnTo>
                    <a:lnTo>
                      <a:pt x="48" y="346"/>
                    </a:lnTo>
                    <a:lnTo>
                      <a:pt x="56" y="354"/>
                    </a:lnTo>
                    <a:lnTo>
                      <a:pt x="64" y="360"/>
                    </a:lnTo>
                    <a:lnTo>
                      <a:pt x="73" y="364"/>
                    </a:lnTo>
                    <a:lnTo>
                      <a:pt x="81" y="368"/>
                    </a:lnTo>
                    <a:lnTo>
                      <a:pt x="88" y="372"/>
                    </a:lnTo>
                    <a:lnTo>
                      <a:pt x="93" y="377"/>
                    </a:lnTo>
                    <a:lnTo>
                      <a:pt x="98" y="385"/>
                    </a:lnTo>
                    <a:lnTo>
                      <a:pt x="100" y="395"/>
                    </a:lnTo>
                    <a:lnTo>
                      <a:pt x="99" y="409"/>
                    </a:lnTo>
                    <a:lnTo>
                      <a:pt x="98" y="410"/>
                    </a:lnTo>
                    <a:lnTo>
                      <a:pt x="98" y="410"/>
                    </a:lnTo>
                    <a:lnTo>
                      <a:pt x="98" y="412"/>
                    </a:lnTo>
                    <a:lnTo>
                      <a:pt x="98" y="413"/>
                    </a:lnTo>
                    <a:lnTo>
                      <a:pt x="92" y="446"/>
                    </a:lnTo>
                    <a:lnTo>
                      <a:pt x="86" y="480"/>
                    </a:lnTo>
                    <a:lnTo>
                      <a:pt x="82" y="508"/>
                    </a:lnTo>
                    <a:lnTo>
                      <a:pt x="79" y="527"/>
                    </a:lnTo>
                    <a:lnTo>
                      <a:pt x="81" y="542"/>
                    </a:lnTo>
                    <a:lnTo>
                      <a:pt x="84" y="554"/>
                    </a:lnTo>
                    <a:lnTo>
                      <a:pt x="93" y="558"/>
                    </a:lnTo>
                    <a:lnTo>
                      <a:pt x="108" y="548"/>
                    </a:lnTo>
                    <a:lnTo>
                      <a:pt x="120" y="536"/>
                    </a:lnTo>
                    <a:lnTo>
                      <a:pt x="134" y="521"/>
                    </a:lnTo>
                    <a:lnTo>
                      <a:pt x="151" y="505"/>
                    </a:lnTo>
                    <a:lnTo>
                      <a:pt x="168" y="486"/>
                    </a:lnTo>
                    <a:lnTo>
                      <a:pt x="185" y="468"/>
                    </a:lnTo>
                    <a:lnTo>
                      <a:pt x="202" y="450"/>
                    </a:lnTo>
                    <a:lnTo>
                      <a:pt x="214" y="432"/>
                    </a:lnTo>
                    <a:lnTo>
                      <a:pt x="223" y="416"/>
                    </a:lnTo>
                    <a:lnTo>
                      <a:pt x="235" y="384"/>
                    </a:lnTo>
                    <a:lnTo>
                      <a:pt x="241" y="351"/>
                    </a:lnTo>
                    <a:lnTo>
                      <a:pt x="244" y="319"/>
                    </a:lnTo>
                    <a:lnTo>
                      <a:pt x="245" y="292"/>
                    </a:lnTo>
                    <a:lnTo>
                      <a:pt x="248" y="280"/>
                    </a:lnTo>
                    <a:lnTo>
                      <a:pt x="252" y="269"/>
                    </a:lnTo>
                    <a:lnTo>
                      <a:pt x="258" y="258"/>
                    </a:lnTo>
                    <a:lnTo>
                      <a:pt x="266" y="247"/>
                    </a:lnTo>
                    <a:lnTo>
                      <a:pt x="274" y="234"/>
                    </a:lnTo>
                    <a:lnTo>
                      <a:pt x="281" y="220"/>
                    </a:lnTo>
                    <a:lnTo>
                      <a:pt x="287" y="205"/>
                    </a:lnTo>
                    <a:lnTo>
                      <a:pt x="290" y="189"/>
                    </a:lnTo>
                    <a:lnTo>
                      <a:pt x="290" y="173"/>
                    </a:lnTo>
                    <a:lnTo>
                      <a:pt x="288" y="158"/>
                    </a:lnTo>
                    <a:lnTo>
                      <a:pt x="283" y="147"/>
                    </a:lnTo>
                    <a:lnTo>
                      <a:pt x="278" y="135"/>
                    </a:lnTo>
                    <a:lnTo>
                      <a:pt x="269" y="126"/>
                    </a:lnTo>
                    <a:lnTo>
                      <a:pt x="260" y="118"/>
                    </a:lnTo>
                    <a:lnTo>
                      <a:pt x="250" y="110"/>
                    </a:lnTo>
                    <a:lnTo>
                      <a:pt x="241" y="103"/>
                    </a:lnTo>
                    <a:lnTo>
                      <a:pt x="229" y="95"/>
                    </a:lnTo>
                    <a:lnTo>
                      <a:pt x="214" y="87"/>
                    </a:lnTo>
                    <a:lnTo>
                      <a:pt x="196" y="78"/>
                    </a:lnTo>
                    <a:lnTo>
                      <a:pt x="176" y="68"/>
                    </a:lnTo>
                    <a:lnTo>
                      <a:pt x="157" y="59"/>
                    </a:lnTo>
                    <a:lnTo>
                      <a:pt x="138" y="50"/>
                    </a:lnTo>
                    <a:lnTo>
                      <a:pt x="122" y="41"/>
                    </a:lnTo>
                    <a:lnTo>
                      <a:pt x="109" y="31"/>
                    </a:lnTo>
                    <a:lnTo>
                      <a:pt x="99" y="22"/>
                    </a:lnTo>
                    <a:lnTo>
                      <a:pt x="88" y="14"/>
                    </a:lnTo>
                    <a:lnTo>
                      <a:pt x="75" y="8"/>
                    </a:lnTo>
                    <a:lnTo>
                      <a:pt x="64" y="3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7" y="4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3"/>
              <p:cNvSpPr>
                <a:spLocks/>
              </p:cNvSpPr>
              <p:nvPr/>
            </p:nvSpPr>
            <p:spPr bwMode="auto">
              <a:xfrm>
                <a:off x="4792" y="1971"/>
                <a:ext cx="140" cy="274"/>
              </a:xfrm>
              <a:custGeom>
                <a:avLst/>
                <a:gdLst/>
                <a:ahLst/>
                <a:cxnLst>
                  <a:cxn ang="0">
                    <a:pos x="29" y="14"/>
                  </a:cxn>
                  <a:cxn ang="0">
                    <a:pos x="18" y="43"/>
                  </a:cxn>
                  <a:cxn ang="0">
                    <a:pos x="7" y="92"/>
                  </a:cxn>
                  <a:cxn ang="0">
                    <a:pos x="0" y="157"/>
                  </a:cxn>
                  <a:cxn ang="0">
                    <a:pos x="4" y="228"/>
                  </a:cxn>
                  <a:cxn ang="0">
                    <a:pos x="16" y="280"/>
                  </a:cxn>
                  <a:cxn ang="0">
                    <a:pos x="31" y="316"/>
                  </a:cxn>
                  <a:cxn ang="0">
                    <a:pos x="46" y="339"/>
                  </a:cxn>
                  <a:cxn ang="0">
                    <a:pos x="62" y="353"/>
                  </a:cxn>
                  <a:cxn ang="0">
                    <a:pos x="77" y="361"/>
                  </a:cxn>
                  <a:cxn ang="0">
                    <a:pos x="90" y="370"/>
                  </a:cxn>
                  <a:cxn ang="0">
                    <a:pos x="95" y="387"/>
                  </a:cxn>
                  <a:cxn ang="0">
                    <a:pos x="90" y="434"/>
                  </a:cxn>
                  <a:cxn ang="0">
                    <a:pos x="79" y="497"/>
                  </a:cxn>
                  <a:cxn ang="0">
                    <a:pos x="78" y="531"/>
                  </a:cxn>
                  <a:cxn ang="0">
                    <a:pos x="90" y="547"/>
                  </a:cxn>
                  <a:cxn ang="0">
                    <a:pos x="115" y="525"/>
                  </a:cxn>
                  <a:cxn ang="0">
                    <a:pos x="145" y="494"/>
                  </a:cxn>
                  <a:cxn ang="0">
                    <a:pos x="178" y="459"/>
                  </a:cxn>
                  <a:cxn ang="0">
                    <a:pos x="206" y="424"/>
                  </a:cxn>
                  <a:cxn ang="0">
                    <a:pos x="225" y="377"/>
                  </a:cxn>
                  <a:cxn ang="0">
                    <a:pos x="235" y="312"/>
                  </a:cxn>
                  <a:cxn ang="0">
                    <a:pos x="238" y="274"/>
                  </a:cxn>
                  <a:cxn ang="0">
                    <a:pos x="249" y="254"/>
                  </a:cxn>
                  <a:cxn ang="0">
                    <a:pos x="262" y="229"/>
                  </a:cxn>
                  <a:cxn ang="0">
                    <a:pos x="275" y="202"/>
                  </a:cxn>
                  <a:cxn ang="0">
                    <a:pos x="280" y="169"/>
                  </a:cxn>
                  <a:cxn ang="0">
                    <a:pos x="274" y="143"/>
                  </a:cxn>
                  <a:cxn ang="0">
                    <a:pos x="259" y="122"/>
                  </a:cxn>
                  <a:cxn ang="0">
                    <a:pos x="242" y="106"/>
                  </a:cxn>
                  <a:cxn ang="0">
                    <a:pos x="221" y="92"/>
                  </a:cxn>
                  <a:cxn ang="0">
                    <a:pos x="189" y="75"/>
                  </a:cxn>
                  <a:cxn ang="0">
                    <a:pos x="151" y="58"/>
                  </a:cxn>
                  <a:cxn ang="0">
                    <a:pos x="117" y="39"/>
                  </a:cxn>
                  <a:cxn ang="0">
                    <a:pos x="94" y="22"/>
                  </a:cxn>
                  <a:cxn ang="0">
                    <a:pos x="71" y="7"/>
                  </a:cxn>
                  <a:cxn ang="0">
                    <a:pos x="50" y="0"/>
                  </a:cxn>
                  <a:cxn ang="0">
                    <a:pos x="34" y="4"/>
                  </a:cxn>
                </a:cxnLst>
                <a:rect l="0" t="0" r="r" b="b"/>
                <a:pathLst>
                  <a:path w="280" h="547">
                    <a:moveTo>
                      <a:pt x="30" y="10"/>
                    </a:moveTo>
                    <a:lnTo>
                      <a:pt x="29" y="14"/>
                    </a:lnTo>
                    <a:lnTo>
                      <a:pt x="24" y="25"/>
                    </a:lnTo>
                    <a:lnTo>
                      <a:pt x="18" y="43"/>
                    </a:lnTo>
                    <a:lnTo>
                      <a:pt x="12" y="65"/>
                    </a:lnTo>
                    <a:lnTo>
                      <a:pt x="7" y="92"/>
                    </a:lnTo>
                    <a:lnTo>
                      <a:pt x="2" y="123"/>
                    </a:lnTo>
                    <a:lnTo>
                      <a:pt x="0" y="157"/>
                    </a:lnTo>
                    <a:lnTo>
                      <a:pt x="1" y="194"/>
                    </a:lnTo>
                    <a:lnTo>
                      <a:pt x="4" y="228"/>
                    </a:lnTo>
                    <a:lnTo>
                      <a:pt x="9" y="257"/>
                    </a:lnTo>
                    <a:lnTo>
                      <a:pt x="16" y="280"/>
                    </a:lnTo>
                    <a:lnTo>
                      <a:pt x="23" y="300"/>
                    </a:lnTo>
                    <a:lnTo>
                      <a:pt x="31" y="316"/>
                    </a:lnTo>
                    <a:lnTo>
                      <a:pt x="38" y="328"/>
                    </a:lnTo>
                    <a:lnTo>
                      <a:pt x="46" y="339"/>
                    </a:lnTo>
                    <a:lnTo>
                      <a:pt x="54" y="347"/>
                    </a:lnTo>
                    <a:lnTo>
                      <a:pt x="62" y="353"/>
                    </a:lnTo>
                    <a:lnTo>
                      <a:pt x="69" y="357"/>
                    </a:lnTo>
                    <a:lnTo>
                      <a:pt x="77" y="361"/>
                    </a:lnTo>
                    <a:lnTo>
                      <a:pt x="84" y="365"/>
                    </a:lnTo>
                    <a:lnTo>
                      <a:pt x="90" y="370"/>
                    </a:lnTo>
                    <a:lnTo>
                      <a:pt x="93" y="377"/>
                    </a:lnTo>
                    <a:lnTo>
                      <a:pt x="95" y="387"/>
                    </a:lnTo>
                    <a:lnTo>
                      <a:pt x="94" y="401"/>
                    </a:lnTo>
                    <a:lnTo>
                      <a:pt x="90" y="434"/>
                    </a:lnTo>
                    <a:lnTo>
                      <a:pt x="84" y="468"/>
                    </a:lnTo>
                    <a:lnTo>
                      <a:pt x="79" y="497"/>
                    </a:lnTo>
                    <a:lnTo>
                      <a:pt x="77" y="516"/>
                    </a:lnTo>
                    <a:lnTo>
                      <a:pt x="78" y="531"/>
                    </a:lnTo>
                    <a:lnTo>
                      <a:pt x="82" y="544"/>
                    </a:lnTo>
                    <a:lnTo>
                      <a:pt x="90" y="547"/>
                    </a:lnTo>
                    <a:lnTo>
                      <a:pt x="103" y="537"/>
                    </a:lnTo>
                    <a:lnTo>
                      <a:pt x="115" y="525"/>
                    </a:lnTo>
                    <a:lnTo>
                      <a:pt x="129" y="510"/>
                    </a:lnTo>
                    <a:lnTo>
                      <a:pt x="145" y="494"/>
                    </a:lnTo>
                    <a:lnTo>
                      <a:pt x="161" y="477"/>
                    </a:lnTo>
                    <a:lnTo>
                      <a:pt x="178" y="459"/>
                    </a:lnTo>
                    <a:lnTo>
                      <a:pt x="193" y="440"/>
                    </a:lnTo>
                    <a:lnTo>
                      <a:pt x="206" y="424"/>
                    </a:lnTo>
                    <a:lnTo>
                      <a:pt x="215" y="408"/>
                    </a:lnTo>
                    <a:lnTo>
                      <a:pt x="225" y="377"/>
                    </a:lnTo>
                    <a:lnTo>
                      <a:pt x="231" y="343"/>
                    </a:lnTo>
                    <a:lnTo>
                      <a:pt x="235" y="312"/>
                    </a:lnTo>
                    <a:lnTo>
                      <a:pt x="236" y="286"/>
                    </a:lnTo>
                    <a:lnTo>
                      <a:pt x="238" y="274"/>
                    </a:lnTo>
                    <a:lnTo>
                      <a:pt x="243" y="264"/>
                    </a:lnTo>
                    <a:lnTo>
                      <a:pt x="249" y="254"/>
                    </a:lnTo>
                    <a:lnTo>
                      <a:pt x="255" y="242"/>
                    </a:lnTo>
                    <a:lnTo>
                      <a:pt x="262" y="229"/>
                    </a:lnTo>
                    <a:lnTo>
                      <a:pt x="269" y="217"/>
                    </a:lnTo>
                    <a:lnTo>
                      <a:pt x="275" y="202"/>
                    </a:lnTo>
                    <a:lnTo>
                      <a:pt x="278" y="186"/>
                    </a:lnTo>
                    <a:lnTo>
                      <a:pt x="280" y="169"/>
                    </a:lnTo>
                    <a:lnTo>
                      <a:pt x="277" y="154"/>
                    </a:lnTo>
                    <a:lnTo>
                      <a:pt x="274" y="143"/>
                    </a:lnTo>
                    <a:lnTo>
                      <a:pt x="267" y="131"/>
                    </a:lnTo>
                    <a:lnTo>
                      <a:pt x="259" y="122"/>
                    </a:lnTo>
                    <a:lnTo>
                      <a:pt x="251" y="114"/>
                    </a:lnTo>
                    <a:lnTo>
                      <a:pt x="242" y="106"/>
                    </a:lnTo>
                    <a:lnTo>
                      <a:pt x="232" y="99"/>
                    </a:lnTo>
                    <a:lnTo>
                      <a:pt x="221" y="92"/>
                    </a:lnTo>
                    <a:lnTo>
                      <a:pt x="206" y="84"/>
                    </a:lnTo>
                    <a:lnTo>
                      <a:pt x="189" y="75"/>
                    </a:lnTo>
                    <a:lnTo>
                      <a:pt x="170" y="66"/>
                    </a:lnTo>
                    <a:lnTo>
                      <a:pt x="151" y="58"/>
                    </a:lnTo>
                    <a:lnTo>
                      <a:pt x="132" y="49"/>
                    </a:lnTo>
                    <a:lnTo>
                      <a:pt x="117" y="39"/>
                    </a:lnTo>
                    <a:lnTo>
                      <a:pt x="105" y="30"/>
                    </a:lnTo>
                    <a:lnTo>
                      <a:pt x="94" y="22"/>
                    </a:lnTo>
                    <a:lnTo>
                      <a:pt x="83" y="14"/>
                    </a:lnTo>
                    <a:lnTo>
                      <a:pt x="71" y="7"/>
                    </a:lnTo>
                    <a:lnTo>
                      <a:pt x="61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4"/>
              <p:cNvSpPr>
                <a:spLocks/>
              </p:cNvSpPr>
              <p:nvPr/>
            </p:nvSpPr>
            <p:spPr bwMode="auto">
              <a:xfrm>
                <a:off x="4683" y="2564"/>
                <a:ext cx="248" cy="123"/>
              </a:xfrm>
              <a:custGeom>
                <a:avLst/>
                <a:gdLst/>
                <a:ahLst/>
                <a:cxnLst>
                  <a:cxn ang="0">
                    <a:pos x="51" y="145"/>
                  </a:cxn>
                  <a:cxn ang="0">
                    <a:pos x="63" y="141"/>
                  </a:cxn>
                  <a:cxn ang="0">
                    <a:pos x="85" y="136"/>
                  </a:cxn>
                  <a:cxn ang="0">
                    <a:pos x="114" y="127"/>
                  </a:cxn>
                  <a:cxn ang="0">
                    <a:pos x="147" y="116"/>
                  </a:cxn>
                  <a:cxn ang="0">
                    <a:pos x="181" y="102"/>
                  </a:cxn>
                  <a:cxn ang="0">
                    <a:pos x="214" y="86"/>
                  </a:cxn>
                  <a:cxn ang="0">
                    <a:pos x="243" y="68"/>
                  </a:cxn>
                  <a:cxn ang="0">
                    <a:pos x="279" y="38"/>
                  </a:cxn>
                  <a:cxn ang="0">
                    <a:pos x="326" y="10"/>
                  </a:cxn>
                  <a:cxn ang="0">
                    <a:pos x="373" y="0"/>
                  </a:cxn>
                  <a:cxn ang="0">
                    <a:pos x="418" y="8"/>
                  </a:cxn>
                  <a:cxn ang="0">
                    <a:pos x="458" y="38"/>
                  </a:cxn>
                  <a:cxn ang="0">
                    <a:pos x="490" y="81"/>
                  </a:cxn>
                  <a:cxn ang="0">
                    <a:pos x="495" y="131"/>
                  </a:cxn>
                  <a:cxn ang="0">
                    <a:pos x="464" y="176"/>
                  </a:cxn>
                  <a:cxn ang="0">
                    <a:pos x="408" y="203"/>
                  </a:cxn>
                  <a:cxn ang="0">
                    <a:pos x="361" y="216"/>
                  </a:cxn>
                  <a:cxn ang="0">
                    <a:pos x="309" y="227"/>
                  </a:cxn>
                  <a:cxn ang="0">
                    <a:pos x="256" y="235"/>
                  </a:cxn>
                  <a:cxn ang="0">
                    <a:pos x="207" y="239"/>
                  </a:cxn>
                  <a:cxn ang="0">
                    <a:pos x="164" y="243"/>
                  </a:cxn>
                  <a:cxn ang="0">
                    <a:pos x="130" y="244"/>
                  </a:cxn>
                  <a:cxn ang="0">
                    <a:pos x="109" y="245"/>
                  </a:cxn>
                  <a:cxn ang="0">
                    <a:pos x="100" y="245"/>
                  </a:cxn>
                  <a:cxn ang="0">
                    <a:pos x="83" y="243"/>
                  </a:cxn>
                  <a:cxn ang="0">
                    <a:pos x="59" y="237"/>
                  </a:cxn>
                  <a:cxn ang="0">
                    <a:pos x="33" y="229"/>
                  </a:cxn>
                  <a:cxn ang="0">
                    <a:pos x="12" y="217"/>
                  </a:cxn>
                  <a:cxn ang="0">
                    <a:pos x="0" y="202"/>
                  </a:cxn>
                  <a:cxn ang="0">
                    <a:pos x="4" y="183"/>
                  </a:cxn>
                  <a:cxn ang="0">
                    <a:pos x="28" y="159"/>
                  </a:cxn>
                </a:cxnLst>
                <a:rect l="0" t="0" r="r" b="b"/>
                <a:pathLst>
                  <a:path w="496" h="245">
                    <a:moveTo>
                      <a:pt x="50" y="145"/>
                    </a:moveTo>
                    <a:lnTo>
                      <a:pt x="51" y="145"/>
                    </a:lnTo>
                    <a:lnTo>
                      <a:pt x="57" y="144"/>
                    </a:lnTo>
                    <a:lnTo>
                      <a:pt x="63" y="141"/>
                    </a:lnTo>
                    <a:lnTo>
                      <a:pt x="74" y="139"/>
                    </a:lnTo>
                    <a:lnTo>
                      <a:pt x="85" y="136"/>
                    </a:lnTo>
                    <a:lnTo>
                      <a:pt x="99" y="132"/>
                    </a:lnTo>
                    <a:lnTo>
                      <a:pt x="114" y="127"/>
                    </a:lnTo>
                    <a:lnTo>
                      <a:pt x="130" y="122"/>
                    </a:lnTo>
                    <a:lnTo>
                      <a:pt x="147" y="116"/>
                    </a:lnTo>
                    <a:lnTo>
                      <a:pt x="165" y="109"/>
                    </a:lnTo>
                    <a:lnTo>
                      <a:pt x="181" y="102"/>
                    </a:lnTo>
                    <a:lnTo>
                      <a:pt x="198" y="94"/>
                    </a:lnTo>
                    <a:lnTo>
                      <a:pt x="214" y="86"/>
                    </a:lnTo>
                    <a:lnTo>
                      <a:pt x="229" y="77"/>
                    </a:lnTo>
                    <a:lnTo>
                      <a:pt x="243" y="68"/>
                    </a:lnTo>
                    <a:lnTo>
                      <a:pt x="256" y="57"/>
                    </a:lnTo>
                    <a:lnTo>
                      <a:pt x="279" y="38"/>
                    </a:lnTo>
                    <a:lnTo>
                      <a:pt x="302" y="23"/>
                    </a:lnTo>
                    <a:lnTo>
                      <a:pt x="326" y="10"/>
                    </a:lnTo>
                    <a:lnTo>
                      <a:pt x="349" y="2"/>
                    </a:lnTo>
                    <a:lnTo>
                      <a:pt x="373" y="0"/>
                    </a:lnTo>
                    <a:lnTo>
                      <a:pt x="396" y="1"/>
                    </a:lnTo>
                    <a:lnTo>
                      <a:pt x="418" y="8"/>
                    </a:lnTo>
                    <a:lnTo>
                      <a:pt x="439" y="20"/>
                    </a:lnTo>
                    <a:lnTo>
                      <a:pt x="458" y="38"/>
                    </a:lnTo>
                    <a:lnTo>
                      <a:pt x="477" y="58"/>
                    </a:lnTo>
                    <a:lnTo>
                      <a:pt x="490" y="81"/>
                    </a:lnTo>
                    <a:lnTo>
                      <a:pt x="496" y="106"/>
                    </a:lnTo>
                    <a:lnTo>
                      <a:pt x="495" y="131"/>
                    </a:lnTo>
                    <a:lnTo>
                      <a:pt x="486" y="154"/>
                    </a:lnTo>
                    <a:lnTo>
                      <a:pt x="464" y="176"/>
                    </a:lnTo>
                    <a:lnTo>
                      <a:pt x="430" y="195"/>
                    </a:lnTo>
                    <a:lnTo>
                      <a:pt x="408" y="203"/>
                    </a:lnTo>
                    <a:lnTo>
                      <a:pt x="385" y="210"/>
                    </a:lnTo>
                    <a:lnTo>
                      <a:pt x="361" y="216"/>
                    </a:lnTo>
                    <a:lnTo>
                      <a:pt x="334" y="222"/>
                    </a:lnTo>
                    <a:lnTo>
                      <a:pt x="309" y="227"/>
                    </a:lnTo>
                    <a:lnTo>
                      <a:pt x="282" y="231"/>
                    </a:lnTo>
                    <a:lnTo>
                      <a:pt x="256" y="235"/>
                    </a:lnTo>
                    <a:lnTo>
                      <a:pt x="232" y="237"/>
                    </a:lnTo>
                    <a:lnTo>
                      <a:pt x="207" y="239"/>
                    </a:lnTo>
                    <a:lnTo>
                      <a:pt x="184" y="241"/>
                    </a:lnTo>
                    <a:lnTo>
                      <a:pt x="164" y="243"/>
                    </a:lnTo>
                    <a:lnTo>
                      <a:pt x="145" y="244"/>
                    </a:lnTo>
                    <a:lnTo>
                      <a:pt x="130" y="244"/>
                    </a:lnTo>
                    <a:lnTo>
                      <a:pt x="118" y="245"/>
                    </a:lnTo>
                    <a:lnTo>
                      <a:pt x="109" y="245"/>
                    </a:lnTo>
                    <a:lnTo>
                      <a:pt x="105" y="245"/>
                    </a:lnTo>
                    <a:lnTo>
                      <a:pt x="100" y="245"/>
                    </a:lnTo>
                    <a:lnTo>
                      <a:pt x="93" y="244"/>
                    </a:lnTo>
                    <a:lnTo>
                      <a:pt x="83" y="243"/>
                    </a:lnTo>
                    <a:lnTo>
                      <a:pt x="71" y="240"/>
                    </a:lnTo>
                    <a:lnTo>
                      <a:pt x="59" y="237"/>
                    </a:lnTo>
                    <a:lnTo>
                      <a:pt x="46" y="233"/>
                    </a:lnTo>
                    <a:lnTo>
                      <a:pt x="33" y="229"/>
                    </a:lnTo>
                    <a:lnTo>
                      <a:pt x="22" y="224"/>
                    </a:lnTo>
                    <a:lnTo>
                      <a:pt x="12" y="217"/>
                    </a:lnTo>
                    <a:lnTo>
                      <a:pt x="5" y="210"/>
                    </a:lnTo>
                    <a:lnTo>
                      <a:pt x="0" y="202"/>
                    </a:lnTo>
                    <a:lnTo>
                      <a:pt x="0" y="193"/>
                    </a:lnTo>
                    <a:lnTo>
                      <a:pt x="4" y="183"/>
                    </a:lnTo>
                    <a:lnTo>
                      <a:pt x="13" y="171"/>
                    </a:lnTo>
                    <a:lnTo>
                      <a:pt x="28" y="159"/>
                    </a:lnTo>
                    <a:lnTo>
                      <a:pt x="5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5"/>
              <p:cNvSpPr>
                <a:spLocks/>
              </p:cNvSpPr>
              <p:nvPr/>
            </p:nvSpPr>
            <p:spPr bwMode="auto">
              <a:xfrm>
                <a:off x="4686" y="2567"/>
                <a:ext cx="243" cy="118"/>
              </a:xfrm>
              <a:custGeom>
                <a:avLst/>
                <a:gdLst/>
                <a:ahLst/>
                <a:cxnLst>
                  <a:cxn ang="0">
                    <a:pos x="251" y="57"/>
                  </a:cxn>
                  <a:cxn ang="0">
                    <a:pos x="273" y="38"/>
                  </a:cxn>
                  <a:cxn ang="0">
                    <a:pos x="296" y="23"/>
                  </a:cxn>
                  <a:cxn ang="0">
                    <a:pos x="319" y="12"/>
                  </a:cxn>
                  <a:cxn ang="0">
                    <a:pos x="343" y="4"/>
                  </a:cxn>
                  <a:cxn ang="0">
                    <a:pos x="366" y="0"/>
                  </a:cxn>
                  <a:cxn ang="0">
                    <a:pos x="388" y="2"/>
                  </a:cxn>
                  <a:cxn ang="0">
                    <a:pos x="411" y="8"/>
                  </a:cxn>
                  <a:cxn ang="0">
                    <a:pos x="432" y="21"/>
                  </a:cxn>
                  <a:cxn ang="0">
                    <a:pos x="451" y="37"/>
                  </a:cxn>
                  <a:cxn ang="0">
                    <a:pos x="467" y="57"/>
                  </a:cxn>
                  <a:cxn ang="0">
                    <a:pos x="480" y="79"/>
                  </a:cxn>
                  <a:cxn ang="0">
                    <a:pos x="486" y="102"/>
                  </a:cxn>
                  <a:cxn ang="0">
                    <a:pos x="485" y="126"/>
                  </a:cxn>
                  <a:cxn ang="0">
                    <a:pos x="474" y="148"/>
                  </a:cxn>
                  <a:cxn ang="0">
                    <a:pos x="452" y="168"/>
                  </a:cxn>
                  <a:cxn ang="0">
                    <a:pos x="419" y="187"/>
                  </a:cxn>
                  <a:cxn ang="0">
                    <a:pos x="398" y="195"/>
                  </a:cxn>
                  <a:cxn ang="0">
                    <a:pos x="375" y="202"/>
                  </a:cxn>
                  <a:cxn ang="0">
                    <a:pos x="351" y="208"/>
                  </a:cxn>
                  <a:cxn ang="0">
                    <a:pos x="326" y="213"/>
                  </a:cxn>
                  <a:cxn ang="0">
                    <a:pos x="300" y="218"/>
                  </a:cxn>
                  <a:cxn ang="0">
                    <a:pos x="275" y="223"/>
                  </a:cxn>
                  <a:cxn ang="0">
                    <a:pos x="250" y="226"/>
                  </a:cxn>
                  <a:cxn ang="0">
                    <a:pos x="226" y="228"/>
                  </a:cxn>
                  <a:cxn ang="0">
                    <a:pos x="201" y="231"/>
                  </a:cxn>
                  <a:cxn ang="0">
                    <a:pos x="181" y="233"/>
                  </a:cxn>
                  <a:cxn ang="0">
                    <a:pos x="160" y="234"/>
                  </a:cxn>
                  <a:cxn ang="0">
                    <a:pos x="143" y="235"/>
                  </a:cxn>
                  <a:cxn ang="0">
                    <a:pos x="128" y="235"/>
                  </a:cxn>
                  <a:cxn ang="0">
                    <a:pos x="115" y="236"/>
                  </a:cxn>
                  <a:cxn ang="0">
                    <a:pos x="107" y="236"/>
                  </a:cxn>
                  <a:cxn ang="0">
                    <a:pos x="102" y="236"/>
                  </a:cxn>
                  <a:cxn ang="0">
                    <a:pos x="91" y="235"/>
                  </a:cxn>
                  <a:cxn ang="0">
                    <a:pos x="71" y="233"/>
                  </a:cxn>
                  <a:cxn ang="0">
                    <a:pos x="46" y="227"/>
                  </a:cxn>
                  <a:cxn ang="0">
                    <a:pos x="23" y="218"/>
                  </a:cxn>
                  <a:cxn ang="0">
                    <a:pos x="6" y="206"/>
                  </a:cxn>
                  <a:cxn ang="0">
                    <a:pos x="0" y="190"/>
                  </a:cxn>
                  <a:cxn ang="0">
                    <a:pos x="9" y="171"/>
                  </a:cxn>
                  <a:cxn ang="0">
                    <a:pos x="39" y="146"/>
                  </a:cxn>
                  <a:cxn ang="0">
                    <a:pos x="41" y="145"/>
                  </a:cxn>
                  <a:cxn ang="0">
                    <a:pos x="44" y="143"/>
                  </a:cxn>
                  <a:cxn ang="0">
                    <a:pos x="46" y="142"/>
                  </a:cxn>
                  <a:cxn ang="0">
                    <a:pos x="48" y="141"/>
                  </a:cxn>
                  <a:cxn ang="0">
                    <a:pos x="51" y="141"/>
                  </a:cxn>
                  <a:cxn ang="0">
                    <a:pos x="55" y="138"/>
                  </a:cxn>
                  <a:cxn ang="0">
                    <a:pos x="62" y="137"/>
                  </a:cxn>
                  <a:cxn ang="0">
                    <a:pos x="72" y="134"/>
                  </a:cxn>
                  <a:cxn ang="0">
                    <a:pos x="84" y="132"/>
                  </a:cxn>
                  <a:cxn ang="0">
                    <a:pos x="98" y="127"/>
                  </a:cxn>
                  <a:cxn ang="0">
                    <a:pos x="113" y="122"/>
                  </a:cxn>
                  <a:cxn ang="0">
                    <a:pos x="128" y="118"/>
                  </a:cxn>
                  <a:cxn ang="0">
                    <a:pos x="145" y="112"/>
                  </a:cxn>
                  <a:cxn ang="0">
                    <a:pos x="161" y="106"/>
                  </a:cxn>
                  <a:cxn ang="0">
                    <a:pos x="178" y="99"/>
                  </a:cxn>
                  <a:cxn ang="0">
                    <a:pos x="194" y="91"/>
                  </a:cxn>
                  <a:cxn ang="0">
                    <a:pos x="211" y="83"/>
                  </a:cxn>
                  <a:cxn ang="0">
                    <a:pos x="226" y="75"/>
                  </a:cxn>
                  <a:cxn ang="0">
                    <a:pos x="239" y="66"/>
                  </a:cxn>
                  <a:cxn ang="0">
                    <a:pos x="251" y="57"/>
                  </a:cxn>
                </a:cxnLst>
                <a:rect l="0" t="0" r="r" b="b"/>
                <a:pathLst>
                  <a:path w="486" h="236">
                    <a:moveTo>
                      <a:pt x="251" y="57"/>
                    </a:moveTo>
                    <a:lnTo>
                      <a:pt x="273" y="38"/>
                    </a:lnTo>
                    <a:lnTo>
                      <a:pt x="296" y="23"/>
                    </a:lnTo>
                    <a:lnTo>
                      <a:pt x="319" y="12"/>
                    </a:lnTo>
                    <a:lnTo>
                      <a:pt x="343" y="4"/>
                    </a:lnTo>
                    <a:lnTo>
                      <a:pt x="366" y="0"/>
                    </a:lnTo>
                    <a:lnTo>
                      <a:pt x="388" y="2"/>
                    </a:lnTo>
                    <a:lnTo>
                      <a:pt x="411" y="8"/>
                    </a:lnTo>
                    <a:lnTo>
                      <a:pt x="432" y="21"/>
                    </a:lnTo>
                    <a:lnTo>
                      <a:pt x="451" y="37"/>
                    </a:lnTo>
                    <a:lnTo>
                      <a:pt x="467" y="57"/>
                    </a:lnTo>
                    <a:lnTo>
                      <a:pt x="480" y="79"/>
                    </a:lnTo>
                    <a:lnTo>
                      <a:pt x="486" y="102"/>
                    </a:lnTo>
                    <a:lnTo>
                      <a:pt x="485" y="126"/>
                    </a:lnTo>
                    <a:lnTo>
                      <a:pt x="474" y="148"/>
                    </a:lnTo>
                    <a:lnTo>
                      <a:pt x="452" y="168"/>
                    </a:lnTo>
                    <a:lnTo>
                      <a:pt x="419" y="187"/>
                    </a:lnTo>
                    <a:lnTo>
                      <a:pt x="398" y="195"/>
                    </a:lnTo>
                    <a:lnTo>
                      <a:pt x="375" y="202"/>
                    </a:lnTo>
                    <a:lnTo>
                      <a:pt x="351" y="208"/>
                    </a:lnTo>
                    <a:lnTo>
                      <a:pt x="326" y="213"/>
                    </a:lnTo>
                    <a:lnTo>
                      <a:pt x="300" y="218"/>
                    </a:lnTo>
                    <a:lnTo>
                      <a:pt x="275" y="223"/>
                    </a:lnTo>
                    <a:lnTo>
                      <a:pt x="250" y="226"/>
                    </a:lnTo>
                    <a:lnTo>
                      <a:pt x="226" y="228"/>
                    </a:lnTo>
                    <a:lnTo>
                      <a:pt x="201" y="231"/>
                    </a:lnTo>
                    <a:lnTo>
                      <a:pt x="181" y="233"/>
                    </a:lnTo>
                    <a:lnTo>
                      <a:pt x="160" y="234"/>
                    </a:lnTo>
                    <a:lnTo>
                      <a:pt x="143" y="235"/>
                    </a:lnTo>
                    <a:lnTo>
                      <a:pt x="128" y="235"/>
                    </a:lnTo>
                    <a:lnTo>
                      <a:pt x="115" y="236"/>
                    </a:lnTo>
                    <a:lnTo>
                      <a:pt x="107" y="236"/>
                    </a:lnTo>
                    <a:lnTo>
                      <a:pt x="102" y="236"/>
                    </a:lnTo>
                    <a:lnTo>
                      <a:pt x="91" y="235"/>
                    </a:lnTo>
                    <a:lnTo>
                      <a:pt x="71" y="233"/>
                    </a:lnTo>
                    <a:lnTo>
                      <a:pt x="46" y="227"/>
                    </a:lnTo>
                    <a:lnTo>
                      <a:pt x="23" y="218"/>
                    </a:lnTo>
                    <a:lnTo>
                      <a:pt x="6" y="206"/>
                    </a:lnTo>
                    <a:lnTo>
                      <a:pt x="0" y="190"/>
                    </a:lnTo>
                    <a:lnTo>
                      <a:pt x="9" y="171"/>
                    </a:lnTo>
                    <a:lnTo>
                      <a:pt x="39" y="146"/>
                    </a:lnTo>
                    <a:lnTo>
                      <a:pt x="41" y="145"/>
                    </a:lnTo>
                    <a:lnTo>
                      <a:pt x="44" y="143"/>
                    </a:lnTo>
                    <a:lnTo>
                      <a:pt x="46" y="142"/>
                    </a:lnTo>
                    <a:lnTo>
                      <a:pt x="48" y="141"/>
                    </a:lnTo>
                    <a:lnTo>
                      <a:pt x="51" y="141"/>
                    </a:lnTo>
                    <a:lnTo>
                      <a:pt x="55" y="138"/>
                    </a:lnTo>
                    <a:lnTo>
                      <a:pt x="62" y="137"/>
                    </a:lnTo>
                    <a:lnTo>
                      <a:pt x="72" y="134"/>
                    </a:lnTo>
                    <a:lnTo>
                      <a:pt x="84" y="132"/>
                    </a:lnTo>
                    <a:lnTo>
                      <a:pt x="98" y="127"/>
                    </a:lnTo>
                    <a:lnTo>
                      <a:pt x="113" y="122"/>
                    </a:lnTo>
                    <a:lnTo>
                      <a:pt x="128" y="118"/>
                    </a:lnTo>
                    <a:lnTo>
                      <a:pt x="145" y="112"/>
                    </a:lnTo>
                    <a:lnTo>
                      <a:pt x="161" y="106"/>
                    </a:lnTo>
                    <a:lnTo>
                      <a:pt x="178" y="99"/>
                    </a:lnTo>
                    <a:lnTo>
                      <a:pt x="194" y="91"/>
                    </a:lnTo>
                    <a:lnTo>
                      <a:pt x="211" y="83"/>
                    </a:lnTo>
                    <a:lnTo>
                      <a:pt x="226" y="75"/>
                    </a:lnTo>
                    <a:lnTo>
                      <a:pt x="239" y="66"/>
                    </a:lnTo>
                    <a:lnTo>
                      <a:pt x="251" y="57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6"/>
              <p:cNvSpPr>
                <a:spLocks/>
              </p:cNvSpPr>
              <p:nvPr/>
            </p:nvSpPr>
            <p:spPr bwMode="auto">
              <a:xfrm>
                <a:off x="4689" y="2570"/>
                <a:ext cx="238" cy="113"/>
              </a:xfrm>
              <a:custGeom>
                <a:avLst/>
                <a:gdLst/>
                <a:ahLst/>
                <a:cxnLst>
                  <a:cxn ang="0">
                    <a:pos x="246" y="54"/>
                  </a:cxn>
                  <a:cxn ang="0">
                    <a:pos x="268" y="36"/>
                  </a:cxn>
                  <a:cxn ang="0">
                    <a:pos x="291" y="22"/>
                  </a:cxn>
                  <a:cxn ang="0">
                    <a:pos x="313" y="10"/>
                  </a:cxn>
                  <a:cxn ang="0">
                    <a:pos x="336" y="4"/>
                  </a:cxn>
                  <a:cxn ang="0">
                    <a:pos x="359" y="0"/>
                  </a:cxn>
                  <a:cxn ang="0">
                    <a:pos x="381" y="1"/>
                  </a:cxn>
                  <a:cxn ang="0">
                    <a:pos x="403" y="7"/>
                  </a:cxn>
                  <a:cxn ang="0">
                    <a:pos x="423" y="19"/>
                  </a:cxn>
                  <a:cxn ang="0">
                    <a:pos x="442" y="35"/>
                  </a:cxn>
                  <a:cxn ang="0">
                    <a:pos x="458" y="53"/>
                  </a:cxn>
                  <a:cxn ang="0">
                    <a:pos x="469" y="74"/>
                  </a:cxn>
                  <a:cxn ang="0">
                    <a:pos x="475" y="97"/>
                  </a:cxn>
                  <a:cxn ang="0">
                    <a:pos x="474" y="119"/>
                  </a:cxn>
                  <a:cxn ang="0">
                    <a:pos x="463" y="141"/>
                  </a:cxn>
                  <a:cxn ang="0">
                    <a:pos x="442" y="160"/>
                  </a:cxn>
                  <a:cxn ang="0">
                    <a:pos x="408" y="179"/>
                  </a:cxn>
                  <a:cxn ang="0">
                    <a:pos x="388" y="187"/>
                  </a:cxn>
                  <a:cxn ang="0">
                    <a:pos x="366" y="192"/>
                  </a:cxn>
                  <a:cxn ang="0">
                    <a:pos x="342" y="199"/>
                  </a:cxn>
                  <a:cxn ang="0">
                    <a:pos x="317" y="204"/>
                  </a:cxn>
                  <a:cxn ang="0">
                    <a:pos x="292" y="209"/>
                  </a:cxn>
                  <a:cxn ang="0">
                    <a:pos x="268" y="212"/>
                  </a:cxn>
                  <a:cxn ang="0">
                    <a:pos x="244" y="216"/>
                  </a:cxn>
                  <a:cxn ang="0">
                    <a:pos x="220" y="218"/>
                  </a:cxn>
                  <a:cxn ang="0">
                    <a:pos x="197" y="220"/>
                  </a:cxn>
                  <a:cxn ang="0">
                    <a:pos x="176" y="222"/>
                  </a:cxn>
                  <a:cxn ang="0">
                    <a:pos x="156" y="224"/>
                  </a:cxn>
                  <a:cxn ang="0">
                    <a:pos x="139" y="225"/>
                  </a:cxn>
                  <a:cxn ang="0">
                    <a:pos x="124" y="225"/>
                  </a:cxn>
                  <a:cxn ang="0">
                    <a:pos x="112" y="226"/>
                  </a:cxn>
                  <a:cxn ang="0">
                    <a:pos x="104" y="226"/>
                  </a:cxn>
                  <a:cxn ang="0">
                    <a:pos x="100" y="226"/>
                  </a:cxn>
                  <a:cxn ang="0">
                    <a:pos x="89" y="225"/>
                  </a:cxn>
                  <a:cxn ang="0">
                    <a:pos x="69" y="222"/>
                  </a:cxn>
                  <a:cxn ang="0">
                    <a:pos x="46" y="217"/>
                  </a:cxn>
                  <a:cxn ang="0">
                    <a:pos x="23" y="209"/>
                  </a:cxn>
                  <a:cxn ang="0">
                    <a:pos x="5" y="198"/>
                  </a:cxn>
                  <a:cxn ang="0">
                    <a:pos x="0" y="183"/>
                  </a:cxn>
                  <a:cxn ang="0">
                    <a:pos x="9" y="164"/>
                  </a:cxn>
                  <a:cxn ang="0">
                    <a:pos x="39" y="141"/>
                  </a:cxn>
                  <a:cxn ang="0">
                    <a:pos x="41" y="139"/>
                  </a:cxn>
                  <a:cxn ang="0">
                    <a:pos x="42" y="137"/>
                  </a:cxn>
                  <a:cxn ang="0">
                    <a:pos x="45" y="136"/>
                  </a:cxn>
                  <a:cxn ang="0">
                    <a:pos x="47" y="135"/>
                  </a:cxn>
                  <a:cxn ang="0">
                    <a:pos x="49" y="135"/>
                  </a:cxn>
                  <a:cxn ang="0">
                    <a:pos x="54" y="133"/>
                  </a:cxn>
                  <a:cxn ang="0">
                    <a:pos x="61" y="131"/>
                  </a:cxn>
                  <a:cxn ang="0">
                    <a:pos x="71" y="129"/>
                  </a:cxn>
                  <a:cxn ang="0">
                    <a:pos x="83" y="126"/>
                  </a:cxn>
                  <a:cxn ang="0">
                    <a:pos x="95" y="122"/>
                  </a:cxn>
                  <a:cxn ang="0">
                    <a:pos x="110" y="118"/>
                  </a:cxn>
                  <a:cxn ang="0">
                    <a:pos x="126" y="113"/>
                  </a:cxn>
                  <a:cxn ang="0">
                    <a:pos x="142" y="107"/>
                  </a:cxn>
                  <a:cxn ang="0">
                    <a:pos x="159" y="101"/>
                  </a:cxn>
                  <a:cxn ang="0">
                    <a:pos x="175" y="95"/>
                  </a:cxn>
                  <a:cxn ang="0">
                    <a:pos x="191" y="88"/>
                  </a:cxn>
                  <a:cxn ang="0">
                    <a:pos x="207" y="80"/>
                  </a:cxn>
                  <a:cxn ang="0">
                    <a:pos x="221" y="72"/>
                  </a:cxn>
                  <a:cxn ang="0">
                    <a:pos x="235" y="63"/>
                  </a:cxn>
                  <a:cxn ang="0">
                    <a:pos x="246" y="54"/>
                  </a:cxn>
                </a:cxnLst>
                <a:rect l="0" t="0" r="r" b="b"/>
                <a:pathLst>
                  <a:path w="475" h="226">
                    <a:moveTo>
                      <a:pt x="246" y="54"/>
                    </a:moveTo>
                    <a:lnTo>
                      <a:pt x="268" y="36"/>
                    </a:lnTo>
                    <a:lnTo>
                      <a:pt x="291" y="22"/>
                    </a:lnTo>
                    <a:lnTo>
                      <a:pt x="313" y="10"/>
                    </a:lnTo>
                    <a:lnTo>
                      <a:pt x="336" y="4"/>
                    </a:lnTo>
                    <a:lnTo>
                      <a:pt x="359" y="0"/>
                    </a:lnTo>
                    <a:lnTo>
                      <a:pt x="381" y="1"/>
                    </a:lnTo>
                    <a:lnTo>
                      <a:pt x="403" y="7"/>
                    </a:lnTo>
                    <a:lnTo>
                      <a:pt x="423" y="19"/>
                    </a:lnTo>
                    <a:lnTo>
                      <a:pt x="442" y="35"/>
                    </a:lnTo>
                    <a:lnTo>
                      <a:pt x="458" y="53"/>
                    </a:lnTo>
                    <a:lnTo>
                      <a:pt x="469" y="74"/>
                    </a:lnTo>
                    <a:lnTo>
                      <a:pt x="475" y="97"/>
                    </a:lnTo>
                    <a:lnTo>
                      <a:pt x="474" y="119"/>
                    </a:lnTo>
                    <a:lnTo>
                      <a:pt x="463" y="141"/>
                    </a:lnTo>
                    <a:lnTo>
                      <a:pt x="442" y="160"/>
                    </a:lnTo>
                    <a:lnTo>
                      <a:pt x="408" y="179"/>
                    </a:lnTo>
                    <a:lnTo>
                      <a:pt x="388" y="187"/>
                    </a:lnTo>
                    <a:lnTo>
                      <a:pt x="366" y="192"/>
                    </a:lnTo>
                    <a:lnTo>
                      <a:pt x="342" y="199"/>
                    </a:lnTo>
                    <a:lnTo>
                      <a:pt x="317" y="204"/>
                    </a:lnTo>
                    <a:lnTo>
                      <a:pt x="292" y="209"/>
                    </a:lnTo>
                    <a:lnTo>
                      <a:pt x="268" y="212"/>
                    </a:lnTo>
                    <a:lnTo>
                      <a:pt x="244" y="216"/>
                    </a:lnTo>
                    <a:lnTo>
                      <a:pt x="220" y="218"/>
                    </a:lnTo>
                    <a:lnTo>
                      <a:pt x="197" y="220"/>
                    </a:lnTo>
                    <a:lnTo>
                      <a:pt x="176" y="222"/>
                    </a:lnTo>
                    <a:lnTo>
                      <a:pt x="156" y="224"/>
                    </a:lnTo>
                    <a:lnTo>
                      <a:pt x="139" y="225"/>
                    </a:lnTo>
                    <a:lnTo>
                      <a:pt x="124" y="225"/>
                    </a:lnTo>
                    <a:lnTo>
                      <a:pt x="112" y="226"/>
                    </a:lnTo>
                    <a:lnTo>
                      <a:pt x="104" y="226"/>
                    </a:lnTo>
                    <a:lnTo>
                      <a:pt x="100" y="226"/>
                    </a:lnTo>
                    <a:lnTo>
                      <a:pt x="89" y="225"/>
                    </a:lnTo>
                    <a:lnTo>
                      <a:pt x="69" y="222"/>
                    </a:lnTo>
                    <a:lnTo>
                      <a:pt x="46" y="217"/>
                    </a:lnTo>
                    <a:lnTo>
                      <a:pt x="23" y="209"/>
                    </a:lnTo>
                    <a:lnTo>
                      <a:pt x="5" y="198"/>
                    </a:lnTo>
                    <a:lnTo>
                      <a:pt x="0" y="183"/>
                    </a:lnTo>
                    <a:lnTo>
                      <a:pt x="9" y="164"/>
                    </a:lnTo>
                    <a:lnTo>
                      <a:pt x="39" y="141"/>
                    </a:lnTo>
                    <a:lnTo>
                      <a:pt x="41" y="139"/>
                    </a:lnTo>
                    <a:lnTo>
                      <a:pt x="42" y="137"/>
                    </a:lnTo>
                    <a:lnTo>
                      <a:pt x="45" y="136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54" y="133"/>
                    </a:lnTo>
                    <a:lnTo>
                      <a:pt x="61" y="131"/>
                    </a:lnTo>
                    <a:lnTo>
                      <a:pt x="71" y="129"/>
                    </a:lnTo>
                    <a:lnTo>
                      <a:pt x="83" y="126"/>
                    </a:lnTo>
                    <a:lnTo>
                      <a:pt x="95" y="122"/>
                    </a:lnTo>
                    <a:lnTo>
                      <a:pt x="110" y="118"/>
                    </a:lnTo>
                    <a:lnTo>
                      <a:pt x="126" y="113"/>
                    </a:lnTo>
                    <a:lnTo>
                      <a:pt x="142" y="107"/>
                    </a:lnTo>
                    <a:lnTo>
                      <a:pt x="159" y="101"/>
                    </a:lnTo>
                    <a:lnTo>
                      <a:pt x="175" y="95"/>
                    </a:lnTo>
                    <a:lnTo>
                      <a:pt x="191" y="88"/>
                    </a:lnTo>
                    <a:lnTo>
                      <a:pt x="207" y="80"/>
                    </a:lnTo>
                    <a:lnTo>
                      <a:pt x="221" y="72"/>
                    </a:lnTo>
                    <a:lnTo>
                      <a:pt x="235" y="63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7"/>
              <p:cNvSpPr>
                <a:spLocks/>
              </p:cNvSpPr>
              <p:nvPr/>
            </p:nvSpPr>
            <p:spPr bwMode="auto">
              <a:xfrm>
                <a:off x="4691" y="2573"/>
                <a:ext cx="233" cy="108"/>
              </a:xfrm>
              <a:custGeom>
                <a:avLst/>
                <a:gdLst/>
                <a:ahLst/>
                <a:cxnLst>
                  <a:cxn ang="0">
                    <a:pos x="242" y="52"/>
                  </a:cxn>
                  <a:cxn ang="0">
                    <a:pos x="264" y="34"/>
                  </a:cxn>
                  <a:cxn ang="0">
                    <a:pos x="286" y="21"/>
                  </a:cxn>
                  <a:cxn ang="0">
                    <a:pos x="308" y="9"/>
                  </a:cxn>
                  <a:cxn ang="0">
                    <a:pos x="331" y="2"/>
                  </a:cxn>
                  <a:cxn ang="0">
                    <a:pos x="353" y="0"/>
                  </a:cxn>
                  <a:cxn ang="0">
                    <a:pos x="374" y="1"/>
                  </a:cxn>
                  <a:cxn ang="0">
                    <a:pos x="396" y="7"/>
                  </a:cxn>
                  <a:cxn ang="0">
                    <a:pos x="416" y="18"/>
                  </a:cxn>
                  <a:cxn ang="0">
                    <a:pos x="434" y="33"/>
                  </a:cxn>
                  <a:cxn ang="0">
                    <a:pos x="451" y="51"/>
                  </a:cxn>
                  <a:cxn ang="0">
                    <a:pos x="462" y="71"/>
                  </a:cxn>
                  <a:cxn ang="0">
                    <a:pos x="467" y="92"/>
                  </a:cxn>
                  <a:cxn ang="0">
                    <a:pos x="464" y="113"/>
                  </a:cxn>
                  <a:cxn ang="0">
                    <a:pos x="454" y="133"/>
                  </a:cxn>
                  <a:cxn ang="0">
                    <a:pos x="432" y="152"/>
                  </a:cxn>
                  <a:cxn ang="0">
                    <a:pos x="400" y="169"/>
                  </a:cxn>
                  <a:cxn ang="0">
                    <a:pos x="379" y="176"/>
                  </a:cxn>
                  <a:cxn ang="0">
                    <a:pos x="357" y="183"/>
                  </a:cxn>
                  <a:cxn ang="0">
                    <a:pos x="334" y="189"/>
                  </a:cxn>
                  <a:cxn ang="0">
                    <a:pos x="311" y="195"/>
                  </a:cxn>
                  <a:cxn ang="0">
                    <a:pos x="287" y="198"/>
                  </a:cxn>
                  <a:cxn ang="0">
                    <a:pos x="263" y="203"/>
                  </a:cxn>
                  <a:cxn ang="0">
                    <a:pos x="239" y="206"/>
                  </a:cxn>
                  <a:cxn ang="0">
                    <a:pos x="216" y="208"/>
                  </a:cxn>
                  <a:cxn ang="0">
                    <a:pos x="194" y="211"/>
                  </a:cxn>
                  <a:cxn ang="0">
                    <a:pos x="173" y="213"/>
                  </a:cxn>
                  <a:cxn ang="0">
                    <a:pos x="155" y="214"/>
                  </a:cxn>
                  <a:cxn ang="0">
                    <a:pos x="137" y="215"/>
                  </a:cxn>
                  <a:cxn ang="0">
                    <a:pos x="123" y="215"/>
                  </a:cxn>
                  <a:cxn ang="0">
                    <a:pos x="112" y="216"/>
                  </a:cxn>
                  <a:cxn ang="0">
                    <a:pos x="104" y="216"/>
                  </a:cxn>
                  <a:cxn ang="0">
                    <a:pos x="99" y="216"/>
                  </a:cxn>
                  <a:cxn ang="0">
                    <a:pos x="89" y="215"/>
                  </a:cxn>
                  <a:cxn ang="0">
                    <a:pos x="69" y="213"/>
                  </a:cxn>
                  <a:cxn ang="0">
                    <a:pos x="45" y="208"/>
                  </a:cxn>
                  <a:cxn ang="0">
                    <a:pos x="23" y="201"/>
                  </a:cxn>
                  <a:cxn ang="0">
                    <a:pos x="6" y="190"/>
                  </a:cxn>
                  <a:cxn ang="0">
                    <a:pos x="0" y="176"/>
                  </a:cxn>
                  <a:cxn ang="0">
                    <a:pos x="9" y="158"/>
                  </a:cxn>
                  <a:cxn ang="0">
                    <a:pos x="39" y="135"/>
                  </a:cxn>
                  <a:cxn ang="0">
                    <a:pos x="42" y="133"/>
                  </a:cxn>
                  <a:cxn ang="0">
                    <a:pos x="43" y="132"/>
                  </a:cxn>
                  <a:cxn ang="0">
                    <a:pos x="45" y="131"/>
                  </a:cxn>
                  <a:cxn ang="0">
                    <a:pos x="47" y="130"/>
                  </a:cxn>
                  <a:cxn ang="0">
                    <a:pos x="50" y="130"/>
                  </a:cxn>
                  <a:cxn ang="0">
                    <a:pos x="54" y="129"/>
                  </a:cxn>
                  <a:cxn ang="0">
                    <a:pos x="62" y="127"/>
                  </a:cxn>
                  <a:cxn ang="0">
                    <a:pos x="72" y="124"/>
                  </a:cxn>
                  <a:cxn ang="0">
                    <a:pos x="83" y="121"/>
                  </a:cxn>
                  <a:cxn ang="0">
                    <a:pos x="97" y="117"/>
                  </a:cxn>
                  <a:cxn ang="0">
                    <a:pos x="111" y="113"/>
                  </a:cxn>
                  <a:cxn ang="0">
                    <a:pos x="126" y="108"/>
                  </a:cxn>
                  <a:cxn ang="0">
                    <a:pos x="142" y="104"/>
                  </a:cxn>
                  <a:cxn ang="0">
                    <a:pos x="157" y="98"/>
                  </a:cxn>
                  <a:cxn ang="0">
                    <a:pos x="173" y="91"/>
                  </a:cxn>
                  <a:cxn ang="0">
                    <a:pos x="189" y="84"/>
                  </a:cxn>
                  <a:cxn ang="0">
                    <a:pos x="204" y="77"/>
                  </a:cxn>
                  <a:cxn ang="0">
                    <a:pos x="218" y="69"/>
                  </a:cxn>
                  <a:cxn ang="0">
                    <a:pos x="231" y="61"/>
                  </a:cxn>
                  <a:cxn ang="0">
                    <a:pos x="242" y="52"/>
                  </a:cxn>
                </a:cxnLst>
                <a:rect l="0" t="0" r="r" b="b"/>
                <a:pathLst>
                  <a:path w="467" h="216">
                    <a:moveTo>
                      <a:pt x="242" y="52"/>
                    </a:moveTo>
                    <a:lnTo>
                      <a:pt x="264" y="34"/>
                    </a:lnTo>
                    <a:lnTo>
                      <a:pt x="286" y="21"/>
                    </a:lnTo>
                    <a:lnTo>
                      <a:pt x="308" y="9"/>
                    </a:lnTo>
                    <a:lnTo>
                      <a:pt x="331" y="2"/>
                    </a:lnTo>
                    <a:lnTo>
                      <a:pt x="353" y="0"/>
                    </a:lnTo>
                    <a:lnTo>
                      <a:pt x="374" y="1"/>
                    </a:lnTo>
                    <a:lnTo>
                      <a:pt x="396" y="7"/>
                    </a:lnTo>
                    <a:lnTo>
                      <a:pt x="416" y="18"/>
                    </a:lnTo>
                    <a:lnTo>
                      <a:pt x="434" y="33"/>
                    </a:lnTo>
                    <a:lnTo>
                      <a:pt x="451" y="51"/>
                    </a:lnTo>
                    <a:lnTo>
                      <a:pt x="462" y="71"/>
                    </a:lnTo>
                    <a:lnTo>
                      <a:pt x="467" y="92"/>
                    </a:lnTo>
                    <a:lnTo>
                      <a:pt x="464" y="113"/>
                    </a:lnTo>
                    <a:lnTo>
                      <a:pt x="454" y="133"/>
                    </a:lnTo>
                    <a:lnTo>
                      <a:pt x="432" y="152"/>
                    </a:lnTo>
                    <a:lnTo>
                      <a:pt x="400" y="169"/>
                    </a:lnTo>
                    <a:lnTo>
                      <a:pt x="379" y="176"/>
                    </a:lnTo>
                    <a:lnTo>
                      <a:pt x="357" y="183"/>
                    </a:lnTo>
                    <a:lnTo>
                      <a:pt x="334" y="189"/>
                    </a:lnTo>
                    <a:lnTo>
                      <a:pt x="311" y="195"/>
                    </a:lnTo>
                    <a:lnTo>
                      <a:pt x="287" y="198"/>
                    </a:lnTo>
                    <a:lnTo>
                      <a:pt x="263" y="203"/>
                    </a:lnTo>
                    <a:lnTo>
                      <a:pt x="239" y="206"/>
                    </a:lnTo>
                    <a:lnTo>
                      <a:pt x="216" y="208"/>
                    </a:lnTo>
                    <a:lnTo>
                      <a:pt x="194" y="211"/>
                    </a:lnTo>
                    <a:lnTo>
                      <a:pt x="173" y="213"/>
                    </a:lnTo>
                    <a:lnTo>
                      <a:pt x="155" y="214"/>
                    </a:lnTo>
                    <a:lnTo>
                      <a:pt x="137" y="215"/>
                    </a:lnTo>
                    <a:lnTo>
                      <a:pt x="123" y="215"/>
                    </a:lnTo>
                    <a:lnTo>
                      <a:pt x="112" y="216"/>
                    </a:lnTo>
                    <a:lnTo>
                      <a:pt x="104" y="216"/>
                    </a:lnTo>
                    <a:lnTo>
                      <a:pt x="99" y="216"/>
                    </a:lnTo>
                    <a:lnTo>
                      <a:pt x="89" y="215"/>
                    </a:lnTo>
                    <a:lnTo>
                      <a:pt x="69" y="213"/>
                    </a:lnTo>
                    <a:lnTo>
                      <a:pt x="45" y="208"/>
                    </a:lnTo>
                    <a:lnTo>
                      <a:pt x="23" y="201"/>
                    </a:lnTo>
                    <a:lnTo>
                      <a:pt x="6" y="190"/>
                    </a:lnTo>
                    <a:lnTo>
                      <a:pt x="0" y="176"/>
                    </a:lnTo>
                    <a:lnTo>
                      <a:pt x="9" y="158"/>
                    </a:lnTo>
                    <a:lnTo>
                      <a:pt x="39" y="135"/>
                    </a:lnTo>
                    <a:lnTo>
                      <a:pt x="42" y="133"/>
                    </a:lnTo>
                    <a:lnTo>
                      <a:pt x="43" y="132"/>
                    </a:lnTo>
                    <a:lnTo>
                      <a:pt x="45" y="131"/>
                    </a:lnTo>
                    <a:lnTo>
                      <a:pt x="47" y="130"/>
                    </a:lnTo>
                    <a:lnTo>
                      <a:pt x="50" y="130"/>
                    </a:lnTo>
                    <a:lnTo>
                      <a:pt x="54" y="129"/>
                    </a:lnTo>
                    <a:lnTo>
                      <a:pt x="62" y="127"/>
                    </a:lnTo>
                    <a:lnTo>
                      <a:pt x="72" y="124"/>
                    </a:lnTo>
                    <a:lnTo>
                      <a:pt x="83" y="121"/>
                    </a:lnTo>
                    <a:lnTo>
                      <a:pt x="97" y="117"/>
                    </a:lnTo>
                    <a:lnTo>
                      <a:pt x="111" y="113"/>
                    </a:lnTo>
                    <a:lnTo>
                      <a:pt x="126" y="108"/>
                    </a:lnTo>
                    <a:lnTo>
                      <a:pt x="142" y="104"/>
                    </a:lnTo>
                    <a:lnTo>
                      <a:pt x="157" y="98"/>
                    </a:lnTo>
                    <a:lnTo>
                      <a:pt x="173" y="91"/>
                    </a:lnTo>
                    <a:lnTo>
                      <a:pt x="189" y="84"/>
                    </a:lnTo>
                    <a:lnTo>
                      <a:pt x="204" y="77"/>
                    </a:lnTo>
                    <a:lnTo>
                      <a:pt x="218" y="69"/>
                    </a:lnTo>
                    <a:lnTo>
                      <a:pt x="231" y="61"/>
                    </a:lnTo>
                    <a:lnTo>
                      <a:pt x="242" y="5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8"/>
              <p:cNvSpPr>
                <a:spLocks/>
              </p:cNvSpPr>
              <p:nvPr/>
            </p:nvSpPr>
            <p:spPr bwMode="auto">
              <a:xfrm>
                <a:off x="4694" y="2575"/>
                <a:ext cx="228" cy="103"/>
              </a:xfrm>
              <a:custGeom>
                <a:avLst/>
                <a:gdLst/>
                <a:ahLst/>
                <a:cxnLst>
                  <a:cxn ang="0">
                    <a:pos x="237" y="50"/>
                  </a:cxn>
                  <a:cxn ang="0">
                    <a:pos x="258" y="34"/>
                  </a:cxn>
                  <a:cxn ang="0">
                    <a:pos x="280" y="20"/>
                  </a:cxn>
                  <a:cxn ang="0">
                    <a:pos x="302" y="10"/>
                  </a:cxn>
                  <a:cxn ang="0">
                    <a:pos x="325" y="3"/>
                  </a:cxn>
                  <a:cxn ang="0">
                    <a:pos x="345" y="0"/>
                  </a:cxn>
                  <a:cxn ang="0">
                    <a:pos x="367" y="2"/>
                  </a:cxn>
                  <a:cxn ang="0">
                    <a:pos x="388" y="7"/>
                  </a:cxn>
                  <a:cxn ang="0">
                    <a:pos x="408" y="18"/>
                  </a:cxn>
                  <a:cxn ang="0">
                    <a:pos x="426" y="32"/>
                  </a:cxn>
                  <a:cxn ang="0">
                    <a:pos x="441" y="49"/>
                  </a:cxn>
                  <a:cxn ang="0">
                    <a:pos x="451" y="67"/>
                  </a:cxn>
                  <a:cxn ang="0">
                    <a:pos x="456" y="87"/>
                  </a:cxn>
                  <a:cxn ang="0">
                    <a:pos x="454" y="108"/>
                  </a:cxn>
                  <a:cxn ang="0">
                    <a:pos x="442" y="127"/>
                  </a:cxn>
                  <a:cxn ang="0">
                    <a:pos x="421" y="146"/>
                  </a:cxn>
                  <a:cxn ang="0">
                    <a:pos x="389" y="162"/>
                  </a:cxn>
                  <a:cxn ang="0">
                    <a:pos x="370" y="169"/>
                  </a:cxn>
                  <a:cxn ang="0">
                    <a:pos x="348" y="174"/>
                  </a:cxn>
                  <a:cxn ang="0">
                    <a:pos x="326" y="180"/>
                  </a:cxn>
                  <a:cxn ang="0">
                    <a:pos x="302" y="185"/>
                  </a:cxn>
                  <a:cxn ang="0">
                    <a:pos x="279" y="189"/>
                  </a:cxn>
                  <a:cxn ang="0">
                    <a:pos x="256" y="193"/>
                  </a:cxn>
                  <a:cxn ang="0">
                    <a:pos x="233" y="196"/>
                  </a:cxn>
                  <a:cxn ang="0">
                    <a:pos x="210" y="199"/>
                  </a:cxn>
                  <a:cxn ang="0">
                    <a:pos x="189" y="201"/>
                  </a:cxn>
                  <a:cxn ang="0">
                    <a:pos x="168" y="203"/>
                  </a:cxn>
                  <a:cxn ang="0">
                    <a:pos x="151" y="204"/>
                  </a:cxn>
                  <a:cxn ang="0">
                    <a:pos x="135" y="206"/>
                  </a:cxn>
                  <a:cxn ang="0">
                    <a:pos x="121" y="206"/>
                  </a:cxn>
                  <a:cxn ang="0">
                    <a:pos x="109" y="207"/>
                  </a:cxn>
                  <a:cxn ang="0">
                    <a:pos x="102" y="207"/>
                  </a:cxn>
                  <a:cxn ang="0">
                    <a:pos x="98" y="207"/>
                  </a:cxn>
                  <a:cxn ang="0">
                    <a:pos x="87" y="206"/>
                  </a:cxn>
                  <a:cxn ang="0">
                    <a:pos x="68" y="204"/>
                  </a:cxn>
                  <a:cxn ang="0">
                    <a:pos x="45" y="200"/>
                  </a:cxn>
                  <a:cxn ang="0">
                    <a:pos x="23" y="193"/>
                  </a:cxn>
                  <a:cxn ang="0">
                    <a:pos x="6" y="184"/>
                  </a:cxn>
                  <a:cxn ang="0">
                    <a:pos x="0" y="170"/>
                  </a:cxn>
                  <a:cxn ang="0">
                    <a:pos x="9" y="153"/>
                  </a:cxn>
                  <a:cxn ang="0">
                    <a:pos x="39" y="129"/>
                  </a:cxn>
                  <a:cxn ang="0">
                    <a:pos x="41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46" y="126"/>
                  </a:cxn>
                  <a:cxn ang="0">
                    <a:pos x="48" y="125"/>
                  </a:cxn>
                  <a:cxn ang="0">
                    <a:pos x="54" y="124"/>
                  </a:cxn>
                  <a:cxn ang="0">
                    <a:pos x="61" y="123"/>
                  </a:cxn>
                  <a:cxn ang="0">
                    <a:pos x="70" y="119"/>
                  </a:cxn>
                  <a:cxn ang="0">
                    <a:pos x="82" y="117"/>
                  </a:cxn>
                  <a:cxn ang="0">
                    <a:pos x="94" y="113"/>
                  </a:cxn>
                  <a:cxn ang="0">
                    <a:pos x="108" y="109"/>
                  </a:cxn>
                  <a:cxn ang="0">
                    <a:pos x="123" y="104"/>
                  </a:cxn>
                  <a:cxn ang="0">
                    <a:pos x="139" y="100"/>
                  </a:cxn>
                  <a:cxn ang="0">
                    <a:pos x="154" y="94"/>
                  </a:cxn>
                  <a:cxn ang="0">
                    <a:pos x="170" y="88"/>
                  </a:cxn>
                  <a:cxn ang="0">
                    <a:pos x="185" y="81"/>
                  </a:cxn>
                  <a:cxn ang="0">
                    <a:pos x="200" y="74"/>
                  </a:cxn>
                  <a:cxn ang="0">
                    <a:pos x="214" y="66"/>
                  </a:cxn>
                  <a:cxn ang="0">
                    <a:pos x="226" y="58"/>
                  </a:cxn>
                  <a:cxn ang="0">
                    <a:pos x="237" y="50"/>
                  </a:cxn>
                </a:cxnLst>
                <a:rect l="0" t="0" r="r" b="b"/>
                <a:pathLst>
                  <a:path w="456" h="207">
                    <a:moveTo>
                      <a:pt x="237" y="50"/>
                    </a:moveTo>
                    <a:lnTo>
                      <a:pt x="258" y="34"/>
                    </a:lnTo>
                    <a:lnTo>
                      <a:pt x="280" y="20"/>
                    </a:lnTo>
                    <a:lnTo>
                      <a:pt x="302" y="10"/>
                    </a:lnTo>
                    <a:lnTo>
                      <a:pt x="325" y="3"/>
                    </a:lnTo>
                    <a:lnTo>
                      <a:pt x="345" y="0"/>
                    </a:lnTo>
                    <a:lnTo>
                      <a:pt x="367" y="2"/>
                    </a:lnTo>
                    <a:lnTo>
                      <a:pt x="388" y="7"/>
                    </a:lnTo>
                    <a:lnTo>
                      <a:pt x="408" y="18"/>
                    </a:lnTo>
                    <a:lnTo>
                      <a:pt x="426" y="32"/>
                    </a:lnTo>
                    <a:lnTo>
                      <a:pt x="441" y="49"/>
                    </a:lnTo>
                    <a:lnTo>
                      <a:pt x="451" y="67"/>
                    </a:lnTo>
                    <a:lnTo>
                      <a:pt x="456" y="87"/>
                    </a:lnTo>
                    <a:lnTo>
                      <a:pt x="454" y="108"/>
                    </a:lnTo>
                    <a:lnTo>
                      <a:pt x="442" y="127"/>
                    </a:lnTo>
                    <a:lnTo>
                      <a:pt x="421" y="146"/>
                    </a:lnTo>
                    <a:lnTo>
                      <a:pt x="389" y="162"/>
                    </a:lnTo>
                    <a:lnTo>
                      <a:pt x="370" y="169"/>
                    </a:lnTo>
                    <a:lnTo>
                      <a:pt x="348" y="174"/>
                    </a:lnTo>
                    <a:lnTo>
                      <a:pt x="326" y="180"/>
                    </a:lnTo>
                    <a:lnTo>
                      <a:pt x="302" y="185"/>
                    </a:lnTo>
                    <a:lnTo>
                      <a:pt x="279" y="189"/>
                    </a:lnTo>
                    <a:lnTo>
                      <a:pt x="256" y="193"/>
                    </a:lnTo>
                    <a:lnTo>
                      <a:pt x="233" y="196"/>
                    </a:lnTo>
                    <a:lnTo>
                      <a:pt x="210" y="199"/>
                    </a:lnTo>
                    <a:lnTo>
                      <a:pt x="189" y="201"/>
                    </a:lnTo>
                    <a:lnTo>
                      <a:pt x="168" y="203"/>
                    </a:lnTo>
                    <a:lnTo>
                      <a:pt x="151" y="204"/>
                    </a:lnTo>
                    <a:lnTo>
                      <a:pt x="135" y="206"/>
                    </a:lnTo>
                    <a:lnTo>
                      <a:pt x="121" y="206"/>
                    </a:lnTo>
                    <a:lnTo>
                      <a:pt x="109" y="207"/>
                    </a:lnTo>
                    <a:lnTo>
                      <a:pt x="102" y="207"/>
                    </a:lnTo>
                    <a:lnTo>
                      <a:pt x="98" y="207"/>
                    </a:lnTo>
                    <a:lnTo>
                      <a:pt x="87" y="206"/>
                    </a:lnTo>
                    <a:lnTo>
                      <a:pt x="68" y="204"/>
                    </a:lnTo>
                    <a:lnTo>
                      <a:pt x="45" y="200"/>
                    </a:lnTo>
                    <a:lnTo>
                      <a:pt x="23" y="193"/>
                    </a:lnTo>
                    <a:lnTo>
                      <a:pt x="6" y="184"/>
                    </a:lnTo>
                    <a:lnTo>
                      <a:pt x="0" y="170"/>
                    </a:lnTo>
                    <a:lnTo>
                      <a:pt x="9" y="153"/>
                    </a:lnTo>
                    <a:lnTo>
                      <a:pt x="39" y="129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46" y="126"/>
                    </a:lnTo>
                    <a:lnTo>
                      <a:pt x="48" y="125"/>
                    </a:lnTo>
                    <a:lnTo>
                      <a:pt x="54" y="124"/>
                    </a:lnTo>
                    <a:lnTo>
                      <a:pt x="61" y="123"/>
                    </a:lnTo>
                    <a:lnTo>
                      <a:pt x="70" y="119"/>
                    </a:lnTo>
                    <a:lnTo>
                      <a:pt x="82" y="117"/>
                    </a:lnTo>
                    <a:lnTo>
                      <a:pt x="94" y="113"/>
                    </a:lnTo>
                    <a:lnTo>
                      <a:pt x="108" y="109"/>
                    </a:lnTo>
                    <a:lnTo>
                      <a:pt x="123" y="104"/>
                    </a:lnTo>
                    <a:lnTo>
                      <a:pt x="139" y="100"/>
                    </a:lnTo>
                    <a:lnTo>
                      <a:pt x="154" y="94"/>
                    </a:lnTo>
                    <a:lnTo>
                      <a:pt x="170" y="88"/>
                    </a:lnTo>
                    <a:lnTo>
                      <a:pt x="185" y="81"/>
                    </a:lnTo>
                    <a:lnTo>
                      <a:pt x="200" y="74"/>
                    </a:lnTo>
                    <a:lnTo>
                      <a:pt x="214" y="66"/>
                    </a:lnTo>
                    <a:lnTo>
                      <a:pt x="226" y="58"/>
                    </a:lnTo>
                    <a:lnTo>
                      <a:pt x="237" y="50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9"/>
              <p:cNvSpPr>
                <a:spLocks/>
              </p:cNvSpPr>
              <p:nvPr/>
            </p:nvSpPr>
            <p:spPr bwMode="auto">
              <a:xfrm>
                <a:off x="4697" y="2578"/>
                <a:ext cx="223" cy="99"/>
              </a:xfrm>
              <a:custGeom>
                <a:avLst/>
                <a:gdLst/>
                <a:ahLst/>
                <a:cxnLst>
                  <a:cxn ang="0">
                    <a:pos x="232" y="49"/>
                  </a:cxn>
                  <a:cxn ang="0">
                    <a:pos x="253" y="32"/>
                  </a:cxn>
                  <a:cxn ang="0">
                    <a:pos x="274" y="20"/>
                  </a:cxn>
                  <a:cxn ang="0">
                    <a:pos x="296" y="11"/>
                  </a:cxn>
                  <a:cxn ang="0">
                    <a:pos x="318" y="4"/>
                  </a:cxn>
                  <a:cxn ang="0">
                    <a:pos x="338" y="0"/>
                  </a:cxn>
                  <a:cxn ang="0">
                    <a:pos x="360" y="1"/>
                  </a:cxn>
                  <a:cxn ang="0">
                    <a:pos x="381" y="7"/>
                  </a:cxn>
                  <a:cxn ang="0">
                    <a:pos x="400" y="16"/>
                  </a:cxn>
                  <a:cxn ang="0">
                    <a:pos x="418" y="30"/>
                  </a:cxn>
                  <a:cxn ang="0">
                    <a:pos x="433" y="46"/>
                  </a:cxn>
                  <a:cxn ang="0">
                    <a:pos x="442" y="64"/>
                  </a:cxn>
                  <a:cxn ang="0">
                    <a:pos x="445" y="82"/>
                  </a:cxn>
                  <a:cxn ang="0">
                    <a:pos x="442" y="102"/>
                  </a:cxn>
                  <a:cxn ang="0">
                    <a:pos x="430" y="120"/>
                  </a:cxn>
                  <a:cxn ang="0">
                    <a:pos x="410" y="137"/>
                  </a:cxn>
                  <a:cxn ang="0">
                    <a:pos x="377" y="152"/>
                  </a:cxn>
                  <a:cxn ang="0">
                    <a:pos x="358" y="159"/>
                  </a:cxn>
                  <a:cxn ang="0">
                    <a:pos x="337" y="165"/>
                  </a:cxn>
                  <a:cxn ang="0">
                    <a:pos x="315" y="171"/>
                  </a:cxn>
                  <a:cxn ang="0">
                    <a:pos x="293" y="175"/>
                  </a:cxn>
                  <a:cxn ang="0">
                    <a:pos x="270" y="180"/>
                  </a:cxn>
                  <a:cxn ang="0">
                    <a:pos x="247" y="183"/>
                  </a:cxn>
                  <a:cxn ang="0">
                    <a:pos x="225" y="187"/>
                  </a:cxn>
                  <a:cxn ang="0">
                    <a:pos x="204" y="189"/>
                  </a:cxn>
                  <a:cxn ang="0">
                    <a:pos x="183" y="191"/>
                  </a:cxn>
                  <a:cxn ang="0">
                    <a:pos x="163" y="193"/>
                  </a:cxn>
                  <a:cxn ang="0">
                    <a:pos x="146" y="195"/>
                  </a:cxn>
                  <a:cxn ang="0">
                    <a:pos x="131" y="196"/>
                  </a:cxn>
                  <a:cxn ang="0">
                    <a:pos x="117" y="196"/>
                  </a:cxn>
                  <a:cxn ang="0">
                    <a:pos x="107" y="197"/>
                  </a:cxn>
                  <a:cxn ang="0">
                    <a:pos x="100" y="197"/>
                  </a:cxn>
                  <a:cxn ang="0">
                    <a:pos x="95" y="197"/>
                  </a:cxn>
                  <a:cxn ang="0">
                    <a:pos x="85" y="197"/>
                  </a:cxn>
                  <a:cxn ang="0">
                    <a:pos x="65" y="195"/>
                  </a:cxn>
                  <a:cxn ang="0">
                    <a:pos x="43" y="191"/>
                  </a:cxn>
                  <a:cxn ang="0">
                    <a:pos x="22" y="185"/>
                  </a:cxn>
                  <a:cxn ang="0">
                    <a:pos x="5" y="175"/>
                  </a:cxn>
                  <a:cxn ang="0">
                    <a:pos x="0" y="163"/>
                  </a:cxn>
                  <a:cxn ang="0">
                    <a:pos x="9" y="145"/>
                  </a:cxn>
                  <a:cxn ang="0">
                    <a:pos x="39" y="123"/>
                  </a:cxn>
                  <a:cxn ang="0">
                    <a:pos x="40" y="123"/>
                  </a:cxn>
                  <a:cxn ang="0">
                    <a:pos x="42" y="122"/>
                  </a:cxn>
                  <a:cxn ang="0">
                    <a:pos x="43" y="121"/>
                  </a:cxn>
                  <a:cxn ang="0">
                    <a:pos x="45" y="120"/>
                  </a:cxn>
                  <a:cxn ang="0">
                    <a:pos x="47" y="119"/>
                  </a:cxn>
                  <a:cxn ang="0">
                    <a:pos x="53" y="118"/>
                  </a:cxn>
                  <a:cxn ang="0">
                    <a:pos x="60" y="117"/>
                  </a:cxn>
                  <a:cxn ang="0">
                    <a:pos x="70" y="114"/>
                  </a:cxn>
                  <a:cxn ang="0">
                    <a:pos x="80" y="111"/>
                  </a:cxn>
                  <a:cxn ang="0">
                    <a:pos x="93" y="109"/>
                  </a:cxn>
                  <a:cxn ang="0">
                    <a:pos x="107" y="104"/>
                  </a:cxn>
                  <a:cxn ang="0">
                    <a:pos x="122" y="99"/>
                  </a:cxn>
                  <a:cxn ang="0">
                    <a:pos x="137" y="95"/>
                  </a:cxn>
                  <a:cxn ang="0">
                    <a:pos x="152" y="90"/>
                  </a:cxn>
                  <a:cxn ang="0">
                    <a:pos x="167" y="84"/>
                  </a:cxn>
                  <a:cxn ang="0">
                    <a:pos x="182" y="77"/>
                  </a:cxn>
                  <a:cxn ang="0">
                    <a:pos x="196" y="72"/>
                  </a:cxn>
                  <a:cxn ang="0">
                    <a:pos x="209" y="64"/>
                  </a:cxn>
                  <a:cxn ang="0">
                    <a:pos x="222" y="57"/>
                  </a:cxn>
                  <a:cxn ang="0">
                    <a:pos x="232" y="49"/>
                  </a:cxn>
                </a:cxnLst>
                <a:rect l="0" t="0" r="r" b="b"/>
                <a:pathLst>
                  <a:path w="445" h="197">
                    <a:moveTo>
                      <a:pt x="232" y="49"/>
                    </a:moveTo>
                    <a:lnTo>
                      <a:pt x="253" y="32"/>
                    </a:lnTo>
                    <a:lnTo>
                      <a:pt x="274" y="20"/>
                    </a:lnTo>
                    <a:lnTo>
                      <a:pt x="296" y="11"/>
                    </a:lnTo>
                    <a:lnTo>
                      <a:pt x="318" y="4"/>
                    </a:lnTo>
                    <a:lnTo>
                      <a:pt x="338" y="0"/>
                    </a:lnTo>
                    <a:lnTo>
                      <a:pt x="360" y="1"/>
                    </a:lnTo>
                    <a:lnTo>
                      <a:pt x="381" y="7"/>
                    </a:lnTo>
                    <a:lnTo>
                      <a:pt x="400" y="16"/>
                    </a:lnTo>
                    <a:lnTo>
                      <a:pt x="418" y="30"/>
                    </a:lnTo>
                    <a:lnTo>
                      <a:pt x="433" y="46"/>
                    </a:lnTo>
                    <a:lnTo>
                      <a:pt x="442" y="64"/>
                    </a:lnTo>
                    <a:lnTo>
                      <a:pt x="445" y="82"/>
                    </a:lnTo>
                    <a:lnTo>
                      <a:pt x="442" y="102"/>
                    </a:lnTo>
                    <a:lnTo>
                      <a:pt x="430" y="120"/>
                    </a:lnTo>
                    <a:lnTo>
                      <a:pt x="410" y="137"/>
                    </a:lnTo>
                    <a:lnTo>
                      <a:pt x="377" y="152"/>
                    </a:lnTo>
                    <a:lnTo>
                      <a:pt x="358" y="159"/>
                    </a:lnTo>
                    <a:lnTo>
                      <a:pt x="337" y="165"/>
                    </a:lnTo>
                    <a:lnTo>
                      <a:pt x="315" y="171"/>
                    </a:lnTo>
                    <a:lnTo>
                      <a:pt x="293" y="175"/>
                    </a:lnTo>
                    <a:lnTo>
                      <a:pt x="270" y="180"/>
                    </a:lnTo>
                    <a:lnTo>
                      <a:pt x="247" y="183"/>
                    </a:lnTo>
                    <a:lnTo>
                      <a:pt x="225" y="187"/>
                    </a:lnTo>
                    <a:lnTo>
                      <a:pt x="204" y="189"/>
                    </a:lnTo>
                    <a:lnTo>
                      <a:pt x="183" y="191"/>
                    </a:lnTo>
                    <a:lnTo>
                      <a:pt x="163" y="193"/>
                    </a:lnTo>
                    <a:lnTo>
                      <a:pt x="146" y="195"/>
                    </a:lnTo>
                    <a:lnTo>
                      <a:pt x="131" y="196"/>
                    </a:lnTo>
                    <a:lnTo>
                      <a:pt x="117" y="196"/>
                    </a:lnTo>
                    <a:lnTo>
                      <a:pt x="107" y="197"/>
                    </a:lnTo>
                    <a:lnTo>
                      <a:pt x="100" y="197"/>
                    </a:lnTo>
                    <a:lnTo>
                      <a:pt x="95" y="197"/>
                    </a:lnTo>
                    <a:lnTo>
                      <a:pt x="85" y="197"/>
                    </a:lnTo>
                    <a:lnTo>
                      <a:pt x="65" y="195"/>
                    </a:lnTo>
                    <a:lnTo>
                      <a:pt x="43" y="191"/>
                    </a:lnTo>
                    <a:lnTo>
                      <a:pt x="22" y="185"/>
                    </a:lnTo>
                    <a:lnTo>
                      <a:pt x="5" y="175"/>
                    </a:lnTo>
                    <a:lnTo>
                      <a:pt x="0" y="163"/>
                    </a:lnTo>
                    <a:lnTo>
                      <a:pt x="9" y="145"/>
                    </a:lnTo>
                    <a:lnTo>
                      <a:pt x="39" y="123"/>
                    </a:lnTo>
                    <a:lnTo>
                      <a:pt x="40" y="123"/>
                    </a:lnTo>
                    <a:lnTo>
                      <a:pt x="42" y="122"/>
                    </a:lnTo>
                    <a:lnTo>
                      <a:pt x="43" y="121"/>
                    </a:lnTo>
                    <a:lnTo>
                      <a:pt x="45" y="120"/>
                    </a:lnTo>
                    <a:lnTo>
                      <a:pt x="47" y="119"/>
                    </a:lnTo>
                    <a:lnTo>
                      <a:pt x="53" y="118"/>
                    </a:lnTo>
                    <a:lnTo>
                      <a:pt x="60" y="117"/>
                    </a:lnTo>
                    <a:lnTo>
                      <a:pt x="70" y="114"/>
                    </a:lnTo>
                    <a:lnTo>
                      <a:pt x="80" y="111"/>
                    </a:lnTo>
                    <a:lnTo>
                      <a:pt x="93" y="109"/>
                    </a:lnTo>
                    <a:lnTo>
                      <a:pt x="107" y="104"/>
                    </a:lnTo>
                    <a:lnTo>
                      <a:pt x="122" y="99"/>
                    </a:lnTo>
                    <a:lnTo>
                      <a:pt x="137" y="95"/>
                    </a:lnTo>
                    <a:lnTo>
                      <a:pt x="152" y="90"/>
                    </a:lnTo>
                    <a:lnTo>
                      <a:pt x="167" y="84"/>
                    </a:lnTo>
                    <a:lnTo>
                      <a:pt x="182" y="77"/>
                    </a:lnTo>
                    <a:lnTo>
                      <a:pt x="196" y="72"/>
                    </a:lnTo>
                    <a:lnTo>
                      <a:pt x="209" y="64"/>
                    </a:lnTo>
                    <a:lnTo>
                      <a:pt x="222" y="57"/>
                    </a:lnTo>
                    <a:lnTo>
                      <a:pt x="232" y="49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0"/>
              <p:cNvSpPr>
                <a:spLocks/>
              </p:cNvSpPr>
              <p:nvPr/>
            </p:nvSpPr>
            <p:spPr bwMode="auto">
              <a:xfrm>
                <a:off x="4700" y="2581"/>
                <a:ext cx="217" cy="93"/>
              </a:xfrm>
              <a:custGeom>
                <a:avLst/>
                <a:gdLst/>
                <a:ahLst/>
                <a:cxnLst>
                  <a:cxn ang="0">
                    <a:pos x="229" y="46"/>
                  </a:cxn>
                  <a:cxn ang="0">
                    <a:pos x="249" y="31"/>
                  </a:cxn>
                  <a:cxn ang="0">
                    <a:pos x="270" y="18"/>
                  </a:cxn>
                  <a:cxn ang="0">
                    <a:pos x="291" y="9"/>
                  </a:cxn>
                  <a:cxn ang="0">
                    <a:pos x="311" y="2"/>
                  </a:cxn>
                  <a:cxn ang="0">
                    <a:pos x="333" y="0"/>
                  </a:cxn>
                  <a:cxn ang="0">
                    <a:pos x="354" y="1"/>
                  </a:cxn>
                  <a:cxn ang="0">
                    <a:pos x="374" y="6"/>
                  </a:cxn>
                  <a:cxn ang="0">
                    <a:pos x="393" y="15"/>
                  </a:cxn>
                  <a:cxn ang="0">
                    <a:pos x="410" y="28"/>
                  </a:cxn>
                  <a:cxn ang="0">
                    <a:pos x="424" y="43"/>
                  </a:cxn>
                  <a:cxn ang="0">
                    <a:pos x="434" y="60"/>
                  </a:cxn>
                  <a:cxn ang="0">
                    <a:pos x="436" y="77"/>
                  </a:cxn>
                  <a:cxn ang="0">
                    <a:pos x="432" y="96"/>
                  </a:cxn>
                  <a:cxn ang="0">
                    <a:pos x="421" y="113"/>
                  </a:cxn>
                  <a:cxn ang="0">
                    <a:pos x="399" y="129"/>
                  </a:cxn>
                  <a:cxn ang="0">
                    <a:pos x="368" y="144"/>
                  </a:cxn>
                  <a:cxn ang="0">
                    <a:pos x="348" y="151"/>
                  </a:cxn>
                  <a:cxn ang="0">
                    <a:pos x="329" y="157"/>
                  </a:cxn>
                  <a:cxn ang="0">
                    <a:pos x="307" y="161"/>
                  </a:cxn>
                  <a:cxn ang="0">
                    <a:pos x="286" y="166"/>
                  </a:cxn>
                  <a:cxn ang="0">
                    <a:pos x="263" y="170"/>
                  </a:cxn>
                  <a:cxn ang="0">
                    <a:pos x="241" y="174"/>
                  </a:cxn>
                  <a:cxn ang="0">
                    <a:pos x="219" y="176"/>
                  </a:cxn>
                  <a:cxn ang="0">
                    <a:pos x="199" y="179"/>
                  </a:cxn>
                  <a:cxn ang="0">
                    <a:pos x="179" y="181"/>
                  </a:cxn>
                  <a:cxn ang="0">
                    <a:pos x="161" y="183"/>
                  </a:cxn>
                  <a:cxn ang="0">
                    <a:pos x="143" y="184"/>
                  </a:cxn>
                  <a:cxn ang="0">
                    <a:pos x="128" y="185"/>
                  </a:cxn>
                  <a:cxn ang="0">
                    <a:pos x="116" y="185"/>
                  </a:cxn>
                  <a:cxn ang="0">
                    <a:pos x="105" y="187"/>
                  </a:cxn>
                  <a:cxn ang="0">
                    <a:pos x="98" y="187"/>
                  </a:cxn>
                  <a:cxn ang="0">
                    <a:pos x="94" y="187"/>
                  </a:cxn>
                  <a:cxn ang="0">
                    <a:pos x="83" y="187"/>
                  </a:cxn>
                  <a:cxn ang="0">
                    <a:pos x="65" y="185"/>
                  </a:cxn>
                  <a:cxn ang="0">
                    <a:pos x="43" y="182"/>
                  </a:cxn>
                  <a:cxn ang="0">
                    <a:pos x="22" y="176"/>
                  </a:cxn>
                  <a:cxn ang="0">
                    <a:pos x="6" y="168"/>
                  </a:cxn>
                  <a:cxn ang="0">
                    <a:pos x="0" y="155"/>
                  </a:cxn>
                  <a:cxn ang="0">
                    <a:pos x="11" y="139"/>
                  </a:cxn>
                  <a:cxn ang="0">
                    <a:pos x="40" y="119"/>
                  </a:cxn>
                  <a:cxn ang="0">
                    <a:pos x="41" y="117"/>
                  </a:cxn>
                  <a:cxn ang="0">
                    <a:pos x="42" y="116"/>
                  </a:cxn>
                  <a:cxn ang="0">
                    <a:pos x="43" y="116"/>
                  </a:cxn>
                  <a:cxn ang="0">
                    <a:pos x="44" y="115"/>
                  </a:cxn>
                  <a:cxn ang="0">
                    <a:pos x="48" y="114"/>
                  </a:cxn>
                  <a:cxn ang="0">
                    <a:pos x="52" y="113"/>
                  </a:cxn>
                  <a:cxn ang="0">
                    <a:pos x="60" y="112"/>
                  </a:cxn>
                  <a:cxn ang="0">
                    <a:pos x="70" y="109"/>
                  </a:cxn>
                  <a:cxn ang="0">
                    <a:pos x="81" y="106"/>
                  </a:cxn>
                  <a:cxn ang="0">
                    <a:pos x="93" y="104"/>
                  </a:cxn>
                  <a:cxn ang="0">
                    <a:pos x="106" y="99"/>
                  </a:cxn>
                  <a:cxn ang="0">
                    <a:pos x="120" y="96"/>
                  </a:cxn>
                  <a:cxn ang="0">
                    <a:pos x="135" y="91"/>
                  </a:cxn>
                  <a:cxn ang="0">
                    <a:pos x="150" y="85"/>
                  </a:cxn>
                  <a:cxn ang="0">
                    <a:pos x="165" y="79"/>
                  </a:cxn>
                  <a:cxn ang="0">
                    <a:pos x="179" y="74"/>
                  </a:cxn>
                  <a:cxn ang="0">
                    <a:pos x="193" y="68"/>
                  </a:cxn>
                  <a:cxn ang="0">
                    <a:pos x="207" y="61"/>
                  </a:cxn>
                  <a:cxn ang="0">
                    <a:pos x="218" y="54"/>
                  </a:cxn>
                  <a:cxn ang="0">
                    <a:pos x="229" y="46"/>
                  </a:cxn>
                </a:cxnLst>
                <a:rect l="0" t="0" r="r" b="b"/>
                <a:pathLst>
                  <a:path w="436" h="187">
                    <a:moveTo>
                      <a:pt x="229" y="46"/>
                    </a:moveTo>
                    <a:lnTo>
                      <a:pt x="249" y="31"/>
                    </a:lnTo>
                    <a:lnTo>
                      <a:pt x="270" y="18"/>
                    </a:lnTo>
                    <a:lnTo>
                      <a:pt x="291" y="9"/>
                    </a:lnTo>
                    <a:lnTo>
                      <a:pt x="311" y="2"/>
                    </a:lnTo>
                    <a:lnTo>
                      <a:pt x="333" y="0"/>
                    </a:lnTo>
                    <a:lnTo>
                      <a:pt x="354" y="1"/>
                    </a:lnTo>
                    <a:lnTo>
                      <a:pt x="374" y="6"/>
                    </a:lnTo>
                    <a:lnTo>
                      <a:pt x="393" y="15"/>
                    </a:lnTo>
                    <a:lnTo>
                      <a:pt x="410" y="28"/>
                    </a:lnTo>
                    <a:lnTo>
                      <a:pt x="424" y="43"/>
                    </a:lnTo>
                    <a:lnTo>
                      <a:pt x="434" y="60"/>
                    </a:lnTo>
                    <a:lnTo>
                      <a:pt x="436" y="77"/>
                    </a:lnTo>
                    <a:lnTo>
                      <a:pt x="432" y="96"/>
                    </a:lnTo>
                    <a:lnTo>
                      <a:pt x="421" y="113"/>
                    </a:lnTo>
                    <a:lnTo>
                      <a:pt x="399" y="129"/>
                    </a:lnTo>
                    <a:lnTo>
                      <a:pt x="368" y="144"/>
                    </a:lnTo>
                    <a:lnTo>
                      <a:pt x="348" y="151"/>
                    </a:lnTo>
                    <a:lnTo>
                      <a:pt x="329" y="157"/>
                    </a:lnTo>
                    <a:lnTo>
                      <a:pt x="307" y="161"/>
                    </a:lnTo>
                    <a:lnTo>
                      <a:pt x="286" y="166"/>
                    </a:lnTo>
                    <a:lnTo>
                      <a:pt x="263" y="170"/>
                    </a:lnTo>
                    <a:lnTo>
                      <a:pt x="241" y="174"/>
                    </a:lnTo>
                    <a:lnTo>
                      <a:pt x="219" y="176"/>
                    </a:lnTo>
                    <a:lnTo>
                      <a:pt x="199" y="179"/>
                    </a:lnTo>
                    <a:lnTo>
                      <a:pt x="179" y="181"/>
                    </a:lnTo>
                    <a:lnTo>
                      <a:pt x="161" y="183"/>
                    </a:lnTo>
                    <a:lnTo>
                      <a:pt x="143" y="184"/>
                    </a:lnTo>
                    <a:lnTo>
                      <a:pt x="128" y="185"/>
                    </a:lnTo>
                    <a:lnTo>
                      <a:pt x="116" y="185"/>
                    </a:lnTo>
                    <a:lnTo>
                      <a:pt x="105" y="187"/>
                    </a:lnTo>
                    <a:lnTo>
                      <a:pt x="98" y="187"/>
                    </a:lnTo>
                    <a:lnTo>
                      <a:pt x="94" y="187"/>
                    </a:lnTo>
                    <a:lnTo>
                      <a:pt x="83" y="187"/>
                    </a:lnTo>
                    <a:lnTo>
                      <a:pt x="65" y="185"/>
                    </a:lnTo>
                    <a:lnTo>
                      <a:pt x="43" y="182"/>
                    </a:lnTo>
                    <a:lnTo>
                      <a:pt x="22" y="176"/>
                    </a:lnTo>
                    <a:lnTo>
                      <a:pt x="6" y="168"/>
                    </a:lnTo>
                    <a:lnTo>
                      <a:pt x="0" y="155"/>
                    </a:lnTo>
                    <a:lnTo>
                      <a:pt x="11" y="139"/>
                    </a:lnTo>
                    <a:lnTo>
                      <a:pt x="40" y="119"/>
                    </a:lnTo>
                    <a:lnTo>
                      <a:pt x="41" y="117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5"/>
                    </a:lnTo>
                    <a:lnTo>
                      <a:pt x="48" y="114"/>
                    </a:lnTo>
                    <a:lnTo>
                      <a:pt x="52" y="113"/>
                    </a:lnTo>
                    <a:lnTo>
                      <a:pt x="60" y="112"/>
                    </a:lnTo>
                    <a:lnTo>
                      <a:pt x="70" y="109"/>
                    </a:lnTo>
                    <a:lnTo>
                      <a:pt x="81" y="106"/>
                    </a:lnTo>
                    <a:lnTo>
                      <a:pt x="93" y="104"/>
                    </a:lnTo>
                    <a:lnTo>
                      <a:pt x="106" y="99"/>
                    </a:lnTo>
                    <a:lnTo>
                      <a:pt x="120" y="96"/>
                    </a:lnTo>
                    <a:lnTo>
                      <a:pt x="135" y="91"/>
                    </a:lnTo>
                    <a:lnTo>
                      <a:pt x="150" y="85"/>
                    </a:lnTo>
                    <a:lnTo>
                      <a:pt x="165" y="79"/>
                    </a:lnTo>
                    <a:lnTo>
                      <a:pt x="179" y="74"/>
                    </a:lnTo>
                    <a:lnTo>
                      <a:pt x="193" y="68"/>
                    </a:lnTo>
                    <a:lnTo>
                      <a:pt x="207" y="61"/>
                    </a:lnTo>
                    <a:lnTo>
                      <a:pt x="218" y="54"/>
                    </a:lnTo>
                    <a:lnTo>
                      <a:pt x="229" y="46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1"/>
              <p:cNvSpPr>
                <a:spLocks/>
              </p:cNvSpPr>
              <p:nvPr/>
            </p:nvSpPr>
            <p:spPr bwMode="auto">
              <a:xfrm>
                <a:off x="4703" y="2584"/>
                <a:ext cx="212" cy="88"/>
              </a:xfrm>
              <a:custGeom>
                <a:avLst/>
                <a:gdLst/>
                <a:ahLst/>
                <a:cxnLst>
                  <a:cxn ang="0">
                    <a:pos x="224" y="44"/>
                  </a:cxn>
                  <a:cxn ang="0">
                    <a:pos x="243" y="30"/>
                  </a:cxn>
                  <a:cxn ang="0">
                    <a:pos x="264" y="18"/>
                  </a:cxn>
                  <a:cxn ang="0">
                    <a:pos x="285" y="9"/>
                  </a:cxn>
                  <a:cxn ang="0">
                    <a:pos x="305" y="2"/>
                  </a:cxn>
                  <a:cxn ang="0">
                    <a:pos x="326" y="0"/>
                  </a:cxn>
                  <a:cxn ang="0">
                    <a:pos x="346" y="1"/>
                  </a:cxn>
                  <a:cxn ang="0">
                    <a:pos x="365" y="6"/>
                  </a:cxn>
                  <a:cxn ang="0">
                    <a:pos x="385" y="14"/>
                  </a:cxn>
                  <a:cxn ang="0">
                    <a:pos x="401" y="25"/>
                  </a:cxn>
                  <a:cxn ang="0">
                    <a:pos x="415" y="40"/>
                  </a:cxn>
                  <a:cxn ang="0">
                    <a:pos x="423" y="55"/>
                  </a:cxn>
                  <a:cxn ang="0">
                    <a:pos x="425" y="72"/>
                  </a:cxn>
                  <a:cxn ang="0">
                    <a:pos x="422" y="88"/>
                  </a:cxn>
                  <a:cxn ang="0">
                    <a:pos x="409" y="105"/>
                  </a:cxn>
                  <a:cxn ang="0">
                    <a:pos x="388" y="121"/>
                  </a:cxn>
                  <a:cxn ang="0">
                    <a:pos x="357" y="135"/>
                  </a:cxn>
                  <a:cxn ang="0">
                    <a:pos x="339" y="141"/>
                  </a:cxn>
                  <a:cxn ang="0">
                    <a:pos x="318" y="146"/>
                  </a:cxn>
                  <a:cxn ang="0">
                    <a:pos x="297" y="152"/>
                  </a:cxn>
                  <a:cxn ang="0">
                    <a:pos x="277" y="156"/>
                  </a:cxn>
                  <a:cxn ang="0">
                    <a:pos x="255" y="160"/>
                  </a:cxn>
                  <a:cxn ang="0">
                    <a:pos x="234" y="163"/>
                  </a:cxn>
                  <a:cxn ang="0">
                    <a:pos x="213" y="167"/>
                  </a:cxn>
                  <a:cxn ang="0">
                    <a:pos x="193" y="169"/>
                  </a:cxn>
                  <a:cxn ang="0">
                    <a:pos x="174" y="170"/>
                  </a:cxn>
                  <a:cxn ang="0">
                    <a:pos x="156" y="173"/>
                  </a:cxn>
                  <a:cxn ang="0">
                    <a:pos x="140" y="174"/>
                  </a:cxn>
                  <a:cxn ang="0">
                    <a:pos x="125" y="175"/>
                  </a:cxn>
                  <a:cxn ang="0">
                    <a:pos x="113" y="175"/>
                  </a:cxn>
                  <a:cxn ang="0">
                    <a:pos x="103" y="176"/>
                  </a:cxn>
                  <a:cxn ang="0">
                    <a:pos x="96" y="176"/>
                  </a:cxn>
                  <a:cxn ang="0">
                    <a:pos x="92" y="176"/>
                  </a:cxn>
                  <a:cxn ang="0">
                    <a:pos x="82" y="176"/>
                  </a:cxn>
                  <a:cxn ang="0">
                    <a:pos x="64" y="175"/>
                  </a:cxn>
                  <a:cxn ang="0">
                    <a:pos x="42" y="173"/>
                  </a:cxn>
                  <a:cxn ang="0">
                    <a:pos x="21" y="168"/>
                  </a:cxn>
                  <a:cxn ang="0">
                    <a:pos x="5" y="160"/>
                  </a:cxn>
                  <a:cxn ang="0">
                    <a:pos x="0" y="149"/>
                  </a:cxn>
                  <a:cxn ang="0">
                    <a:pos x="11" y="133"/>
                  </a:cxn>
                  <a:cxn ang="0">
                    <a:pos x="39" y="113"/>
                  </a:cxn>
                  <a:cxn ang="0">
                    <a:pos x="41" y="111"/>
                  </a:cxn>
                  <a:cxn ang="0">
                    <a:pos x="42" y="111"/>
                  </a:cxn>
                  <a:cxn ang="0">
                    <a:pos x="42" y="110"/>
                  </a:cxn>
                  <a:cxn ang="0">
                    <a:pos x="43" y="110"/>
                  </a:cxn>
                  <a:cxn ang="0">
                    <a:pos x="52" y="108"/>
                  </a:cxn>
                  <a:cxn ang="0">
                    <a:pos x="68" y="103"/>
                  </a:cxn>
                  <a:cxn ang="0">
                    <a:pos x="91" y="98"/>
                  </a:cxn>
                  <a:cxn ang="0">
                    <a:pos x="118" y="91"/>
                  </a:cxn>
                  <a:cxn ang="0">
                    <a:pos x="147" y="82"/>
                  </a:cxn>
                  <a:cxn ang="0">
                    <a:pos x="175" y="70"/>
                  </a:cxn>
                  <a:cxn ang="0">
                    <a:pos x="202" y="57"/>
                  </a:cxn>
                  <a:cxn ang="0">
                    <a:pos x="224" y="44"/>
                  </a:cxn>
                </a:cxnLst>
                <a:rect l="0" t="0" r="r" b="b"/>
                <a:pathLst>
                  <a:path w="425" h="176">
                    <a:moveTo>
                      <a:pt x="224" y="44"/>
                    </a:moveTo>
                    <a:lnTo>
                      <a:pt x="243" y="30"/>
                    </a:lnTo>
                    <a:lnTo>
                      <a:pt x="264" y="18"/>
                    </a:lnTo>
                    <a:lnTo>
                      <a:pt x="285" y="9"/>
                    </a:lnTo>
                    <a:lnTo>
                      <a:pt x="305" y="2"/>
                    </a:lnTo>
                    <a:lnTo>
                      <a:pt x="326" y="0"/>
                    </a:lnTo>
                    <a:lnTo>
                      <a:pt x="346" y="1"/>
                    </a:lnTo>
                    <a:lnTo>
                      <a:pt x="365" y="6"/>
                    </a:lnTo>
                    <a:lnTo>
                      <a:pt x="385" y="14"/>
                    </a:lnTo>
                    <a:lnTo>
                      <a:pt x="401" y="25"/>
                    </a:lnTo>
                    <a:lnTo>
                      <a:pt x="415" y="40"/>
                    </a:lnTo>
                    <a:lnTo>
                      <a:pt x="423" y="55"/>
                    </a:lnTo>
                    <a:lnTo>
                      <a:pt x="425" y="72"/>
                    </a:lnTo>
                    <a:lnTo>
                      <a:pt x="422" y="88"/>
                    </a:lnTo>
                    <a:lnTo>
                      <a:pt x="409" y="105"/>
                    </a:lnTo>
                    <a:lnTo>
                      <a:pt x="388" y="121"/>
                    </a:lnTo>
                    <a:lnTo>
                      <a:pt x="357" y="135"/>
                    </a:lnTo>
                    <a:lnTo>
                      <a:pt x="339" y="141"/>
                    </a:lnTo>
                    <a:lnTo>
                      <a:pt x="318" y="146"/>
                    </a:lnTo>
                    <a:lnTo>
                      <a:pt x="297" y="152"/>
                    </a:lnTo>
                    <a:lnTo>
                      <a:pt x="277" y="156"/>
                    </a:lnTo>
                    <a:lnTo>
                      <a:pt x="255" y="160"/>
                    </a:lnTo>
                    <a:lnTo>
                      <a:pt x="234" y="163"/>
                    </a:lnTo>
                    <a:lnTo>
                      <a:pt x="213" y="167"/>
                    </a:lnTo>
                    <a:lnTo>
                      <a:pt x="193" y="169"/>
                    </a:lnTo>
                    <a:lnTo>
                      <a:pt x="174" y="170"/>
                    </a:lnTo>
                    <a:lnTo>
                      <a:pt x="156" y="173"/>
                    </a:lnTo>
                    <a:lnTo>
                      <a:pt x="140" y="174"/>
                    </a:lnTo>
                    <a:lnTo>
                      <a:pt x="125" y="175"/>
                    </a:lnTo>
                    <a:lnTo>
                      <a:pt x="113" y="175"/>
                    </a:lnTo>
                    <a:lnTo>
                      <a:pt x="103" y="176"/>
                    </a:lnTo>
                    <a:lnTo>
                      <a:pt x="96" y="176"/>
                    </a:lnTo>
                    <a:lnTo>
                      <a:pt x="92" y="176"/>
                    </a:lnTo>
                    <a:lnTo>
                      <a:pt x="82" y="176"/>
                    </a:lnTo>
                    <a:lnTo>
                      <a:pt x="64" y="175"/>
                    </a:lnTo>
                    <a:lnTo>
                      <a:pt x="42" y="173"/>
                    </a:lnTo>
                    <a:lnTo>
                      <a:pt x="21" y="168"/>
                    </a:lnTo>
                    <a:lnTo>
                      <a:pt x="5" y="160"/>
                    </a:lnTo>
                    <a:lnTo>
                      <a:pt x="0" y="149"/>
                    </a:lnTo>
                    <a:lnTo>
                      <a:pt x="11" y="133"/>
                    </a:lnTo>
                    <a:lnTo>
                      <a:pt x="39" y="113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3" y="110"/>
                    </a:lnTo>
                    <a:lnTo>
                      <a:pt x="52" y="108"/>
                    </a:lnTo>
                    <a:lnTo>
                      <a:pt x="68" y="103"/>
                    </a:lnTo>
                    <a:lnTo>
                      <a:pt x="91" y="98"/>
                    </a:lnTo>
                    <a:lnTo>
                      <a:pt x="118" y="91"/>
                    </a:lnTo>
                    <a:lnTo>
                      <a:pt x="147" y="82"/>
                    </a:lnTo>
                    <a:lnTo>
                      <a:pt x="175" y="70"/>
                    </a:lnTo>
                    <a:lnTo>
                      <a:pt x="202" y="57"/>
                    </a:lnTo>
                    <a:lnTo>
                      <a:pt x="224" y="44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2"/>
              <p:cNvSpPr>
                <a:spLocks/>
              </p:cNvSpPr>
              <p:nvPr/>
            </p:nvSpPr>
            <p:spPr bwMode="auto">
              <a:xfrm>
                <a:off x="4706" y="2587"/>
                <a:ext cx="207" cy="83"/>
              </a:xfrm>
              <a:custGeom>
                <a:avLst/>
                <a:gdLst/>
                <a:ahLst/>
                <a:cxnLst>
                  <a:cxn ang="0">
                    <a:pos x="218" y="41"/>
                  </a:cxn>
                  <a:cxn ang="0">
                    <a:pos x="237" y="28"/>
                  </a:cxn>
                  <a:cxn ang="0">
                    <a:pos x="257" y="17"/>
                  </a:cxn>
                  <a:cxn ang="0">
                    <a:pos x="278" y="9"/>
                  </a:cxn>
                  <a:cxn ang="0">
                    <a:pos x="298" y="2"/>
                  </a:cxn>
                  <a:cxn ang="0">
                    <a:pos x="318" y="0"/>
                  </a:cxn>
                  <a:cxn ang="0">
                    <a:pos x="339" y="1"/>
                  </a:cxn>
                  <a:cxn ang="0">
                    <a:pos x="358" y="4"/>
                  </a:cxn>
                  <a:cxn ang="0">
                    <a:pos x="377" y="12"/>
                  </a:cxn>
                  <a:cxn ang="0">
                    <a:pos x="393" y="24"/>
                  </a:cxn>
                  <a:cxn ang="0">
                    <a:pos x="405" y="36"/>
                  </a:cxn>
                  <a:cxn ang="0">
                    <a:pos x="412" y="51"/>
                  </a:cxn>
                  <a:cxn ang="0">
                    <a:pos x="415" y="66"/>
                  </a:cxn>
                  <a:cxn ang="0">
                    <a:pos x="410" y="82"/>
                  </a:cxn>
                  <a:cxn ang="0">
                    <a:pos x="397" y="97"/>
                  </a:cxn>
                  <a:cxn ang="0">
                    <a:pos x="377" y="112"/>
                  </a:cxn>
                  <a:cxn ang="0">
                    <a:pos x="347" y="126"/>
                  </a:cxn>
                  <a:cxn ang="0">
                    <a:pos x="328" y="132"/>
                  </a:cxn>
                  <a:cxn ang="0">
                    <a:pos x="309" y="138"/>
                  </a:cxn>
                  <a:cxn ang="0">
                    <a:pos x="288" y="142"/>
                  </a:cxn>
                  <a:cxn ang="0">
                    <a:pos x="268" y="147"/>
                  </a:cxn>
                  <a:cxn ang="0">
                    <a:pos x="248" y="150"/>
                  </a:cxn>
                  <a:cxn ang="0">
                    <a:pos x="227" y="154"/>
                  </a:cxn>
                  <a:cxn ang="0">
                    <a:pos x="206" y="156"/>
                  </a:cxn>
                  <a:cxn ang="0">
                    <a:pos x="187" y="158"/>
                  </a:cxn>
                  <a:cxn ang="0">
                    <a:pos x="168" y="161"/>
                  </a:cxn>
                  <a:cxn ang="0">
                    <a:pos x="151" y="163"/>
                  </a:cxn>
                  <a:cxn ang="0">
                    <a:pos x="135" y="164"/>
                  </a:cxn>
                  <a:cxn ang="0">
                    <a:pos x="121" y="165"/>
                  </a:cxn>
                  <a:cxn ang="0">
                    <a:pos x="109" y="165"/>
                  </a:cxn>
                  <a:cxn ang="0">
                    <a:pos x="100" y="167"/>
                  </a:cxn>
                  <a:cxn ang="0">
                    <a:pos x="93" y="167"/>
                  </a:cxn>
                  <a:cxn ang="0">
                    <a:pos x="90" y="167"/>
                  </a:cxn>
                  <a:cxn ang="0">
                    <a:pos x="79" y="167"/>
                  </a:cxn>
                  <a:cxn ang="0">
                    <a:pos x="62" y="165"/>
                  </a:cxn>
                  <a:cxn ang="0">
                    <a:pos x="40" y="164"/>
                  </a:cxn>
                  <a:cxn ang="0">
                    <a:pos x="20" y="160"/>
                  </a:cxn>
                  <a:cxn ang="0">
                    <a:pos x="5" y="153"/>
                  </a:cxn>
                  <a:cxn ang="0">
                    <a:pos x="0" y="141"/>
                  </a:cxn>
                  <a:cxn ang="0">
                    <a:pos x="10" y="126"/>
                  </a:cxn>
                  <a:cxn ang="0">
                    <a:pos x="39" y="107"/>
                  </a:cxn>
                  <a:cxn ang="0">
                    <a:pos x="39" y="107"/>
                  </a:cxn>
                  <a:cxn ang="0">
                    <a:pos x="40" y="105"/>
                  </a:cxn>
                  <a:cxn ang="0">
                    <a:pos x="40" y="105"/>
                  </a:cxn>
                  <a:cxn ang="0">
                    <a:pos x="41" y="105"/>
                  </a:cxn>
                  <a:cxn ang="0">
                    <a:pos x="51" y="103"/>
                  </a:cxn>
                  <a:cxn ang="0">
                    <a:pos x="67" y="99"/>
                  </a:cxn>
                  <a:cxn ang="0">
                    <a:pos x="90" y="93"/>
                  </a:cxn>
                  <a:cxn ang="0">
                    <a:pos x="116" y="86"/>
                  </a:cxn>
                  <a:cxn ang="0">
                    <a:pos x="144" y="77"/>
                  </a:cxn>
                  <a:cxn ang="0">
                    <a:pos x="172" y="66"/>
                  </a:cxn>
                  <a:cxn ang="0">
                    <a:pos x="197" y="54"/>
                  </a:cxn>
                  <a:cxn ang="0">
                    <a:pos x="218" y="41"/>
                  </a:cxn>
                </a:cxnLst>
                <a:rect l="0" t="0" r="r" b="b"/>
                <a:pathLst>
                  <a:path w="415" h="167">
                    <a:moveTo>
                      <a:pt x="218" y="41"/>
                    </a:moveTo>
                    <a:lnTo>
                      <a:pt x="237" y="28"/>
                    </a:lnTo>
                    <a:lnTo>
                      <a:pt x="257" y="17"/>
                    </a:lnTo>
                    <a:lnTo>
                      <a:pt x="278" y="9"/>
                    </a:lnTo>
                    <a:lnTo>
                      <a:pt x="298" y="2"/>
                    </a:lnTo>
                    <a:lnTo>
                      <a:pt x="318" y="0"/>
                    </a:lnTo>
                    <a:lnTo>
                      <a:pt x="339" y="1"/>
                    </a:lnTo>
                    <a:lnTo>
                      <a:pt x="358" y="4"/>
                    </a:lnTo>
                    <a:lnTo>
                      <a:pt x="377" y="12"/>
                    </a:lnTo>
                    <a:lnTo>
                      <a:pt x="393" y="24"/>
                    </a:lnTo>
                    <a:lnTo>
                      <a:pt x="405" y="36"/>
                    </a:lnTo>
                    <a:lnTo>
                      <a:pt x="412" y="51"/>
                    </a:lnTo>
                    <a:lnTo>
                      <a:pt x="415" y="66"/>
                    </a:lnTo>
                    <a:lnTo>
                      <a:pt x="410" y="82"/>
                    </a:lnTo>
                    <a:lnTo>
                      <a:pt x="397" y="97"/>
                    </a:lnTo>
                    <a:lnTo>
                      <a:pt x="377" y="112"/>
                    </a:lnTo>
                    <a:lnTo>
                      <a:pt x="347" y="126"/>
                    </a:lnTo>
                    <a:lnTo>
                      <a:pt x="328" y="132"/>
                    </a:lnTo>
                    <a:lnTo>
                      <a:pt x="309" y="138"/>
                    </a:lnTo>
                    <a:lnTo>
                      <a:pt x="288" y="142"/>
                    </a:lnTo>
                    <a:lnTo>
                      <a:pt x="268" y="147"/>
                    </a:lnTo>
                    <a:lnTo>
                      <a:pt x="248" y="150"/>
                    </a:lnTo>
                    <a:lnTo>
                      <a:pt x="227" y="154"/>
                    </a:lnTo>
                    <a:lnTo>
                      <a:pt x="206" y="156"/>
                    </a:lnTo>
                    <a:lnTo>
                      <a:pt x="187" y="158"/>
                    </a:lnTo>
                    <a:lnTo>
                      <a:pt x="168" y="161"/>
                    </a:lnTo>
                    <a:lnTo>
                      <a:pt x="151" y="163"/>
                    </a:lnTo>
                    <a:lnTo>
                      <a:pt x="135" y="164"/>
                    </a:lnTo>
                    <a:lnTo>
                      <a:pt x="121" y="165"/>
                    </a:lnTo>
                    <a:lnTo>
                      <a:pt x="109" y="165"/>
                    </a:lnTo>
                    <a:lnTo>
                      <a:pt x="100" y="167"/>
                    </a:lnTo>
                    <a:lnTo>
                      <a:pt x="93" y="167"/>
                    </a:lnTo>
                    <a:lnTo>
                      <a:pt x="90" y="167"/>
                    </a:lnTo>
                    <a:lnTo>
                      <a:pt x="79" y="167"/>
                    </a:lnTo>
                    <a:lnTo>
                      <a:pt x="62" y="165"/>
                    </a:lnTo>
                    <a:lnTo>
                      <a:pt x="40" y="164"/>
                    </a:lnTo>
                    <a:lnTo>
                      <a:pt x="20" y="160"/>
                    </a:lnTo>
                    <a:lnTo>
                      <a:pt x="5" y="153"/>
                    </a:lnTo>
                    <a:lnTo>
                      <a:pt x="0" y="141"/>
                    </a:lnTo>
                    <a:lnTo>
                      <a:pt x="10" y="126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1" y="105"/>
                    </a:lnTo>
                    <a:lnTo>
                      <a:pt x="51" y="103"/>
                    </a:lnTo>
                    <a:lnTo>
                      <a:pt x="67" y="99"/>
                    </a:lnTo>
                    <a:lnTo>
                      <a:pt x="90" y="93"/>
                    </a:lnTo>
                    <a:lnTo>
                      <a:pt x="116" y="86"/>
                    </a:lnTo>
                    <a:lnTo>
                      <a:pt x="144" y="77"/>
                    </a:lnTo>
                    <a:lnTo>
                      <a:pt x="172" y="66"/>
                    </a:lnTo>
                    <a:lnTo>
                      <a:pt x="197" y="54"/>
                    </a:lnTo>
                    <a:lnTo>
                      <a:pt x="218" y="4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3"/>
              <p:cNvSpPr>
                <a:spLocks/>
              </p:cNvSpPr>
              <p:nvPr/>
            </p:nvSpPr>
            <p:spPr bwMode="auto">
              <a:xfrm>
                <a:off x="4708" y="2590"/>
                <a:ext cx="202" cy="78"/>
              </a:xfrm>
              <a:custGeom>
                <a:avLst/>
                <a:gdLst/>
                <a:ahLst/>
                <a:cxnLst>
                  <a:cxn ang="0">
                    <a:pos x="213" y="41"/>
                  </a:cxn>
                  <a:cxn ang="0">
                    <a:pos x="231" y="28"/>
                  </a:cxn>
                  <a:cxn ang="0">
                    <a:pos x="251" y="16"/>
                  </a:cxn>
                  <a:cxn ang="0">
                    <a:pos x="272" y="8"/>
                  </a:cxn>
                  <a:cxn ang="0">
                    <a:pos x="291" y="3"/>
                  </a:cxn>
                  <a:cxn ang="0">
                    <a:pos x="312" y="0"/>
                  </a:cxn>
                  <a:cxn ang="0">
                    <a:pos x="331" y="0"/>
                  </a:cxn>
                  <a:cxn ang="0">
                    <a:pos x="350" y="4"/>
                  </a:cxn>
                  <a:cxn ang="0">
                    <a:pos x="368" y="12"/>
                  </a:cxn>
                  <a:cxn ang="0">
                    <a:pos x="384" y="22"/>
                  </a:cxn>
                  <a:cxn ang="0">
                    <a:pos x="396" y="35"/>
                  </a:cxn>
                  <a:cxn ang="0">
                    <a:pos x="403" y="47"/>
                  </a:cxn>
                  <a:cxn ang="0">
                    <a:pos x="404" y="62"/>
                  </a:cxn>
                  <a:cxn ang="0">
                    <a:pos x="399" y="76"/>
                  </a:cxn>
                  <a:cxn ang="0">
                    <a:pos x="386" y="91"/>
                  </a:cxn>
                  <a:cxn ang="0">
                    <a:pos x="365" y="105"/>
                  </a:cxn>
                  <a:cxn ang="0">
                    <a:pos x="335" y="118"/>
                  </a:cxn>
                  <a:cxn ang="0">
                    <a:pos x="318" y="124"/>
                  </a:cxn>
                  <a:cxn ang="0">
                    <a:pos x="298" y="128"/>
                  </a:cxn>
                  <a:cxn ang="0">
                    <a:pos x="278" y="134"/>
                  </a:cxn>
                  <a:cxn ang="0">
                    <a:pos x="259" y="137"/>
                  </a:cxn>
                  <a:cxn ang="0">
                    <a:pos x="239" y="141"/>
                  </a:cxn>
                  <a:cxn ang="0">
                    <a:pos x="219" y="144"/>
                  </a:cxn>
                  <a:cxn ang="0">
                    <a:pos x="200" y="147"/>
                  </a:cxn>
                  <a:cxn ang="0">
                    <a:pos x="181" y="149"/>
                  </a:cxn>
                  <a:cxn ang="0">
                    <a:pos x="163" y="151"/>
                  </a:cxn>
                  <a:cxn ang="0">
                    <a:pos x="146" y="153"/>
                  </a:cxn>
                  <a:cxn ang="0">
                    <a:pos x="131" y="155"/>
                  </a:cxn>
                  <a:cxn ang="0">
                    <a:pos x="118" y="156"/>
                  </a:cxn>
                  <a:cxn ang="0">
                    <a:pos x="107" y="156"/>
                  </a:cxn>
                  <a:cxn ang="0">
                    <a:pos x="98" y="157"/>
                  </a:cxn>
                  <a:cxn ang="0">
                    <a:pos x="91" y="157"/>
                  </a:cxn>
                  <a:cxn ang="0">
                    <a:pos x="87" y="157"/>
                  </a:cxn>
                  <a:cxn ang="0">
                    <a:pos x="78" y="157"/>
                  </a:cxn>
                  <a:cxn ang="0">
                    <a:pos x="60" y="157"/>
                  </a:cxn>
                  <a:cxn ang="0">
                    <a:pos x="39" y="156"/>
                  </a:cxn>
                  <a:cxn ang="0">
                    <a:pos x="18" y="151"/>
                  </a:cxn>
                  <a:cxn ang="0">
                    <a:pos x="4" y="145"/>
                  </a:cxn>
                  <a:cxn ang="0">
                    <a:pos x="0" y="135"/>
                  </a:cxn>
                  <a:cxn ang="0">
                    <a:pos x="10" y="121"/>
                  </a:cxn>
                  <a:cxn ang="0">
                    <a:pos x="39" y="102"/>
                  </a:cxn>
                  <a:cxn ang="0">
                    <a:pos x="39" y="102"/>
                  </a:cxn>
                  <a:cxn ang="0">
                    <a:pos x="40" y="102"/>
                  </a:cxn>
                  <a:cxn ang="0">
                    <a:pos x="40" y="102"/>
                  </a:cxn>
                  <a:cxn ang="0">
                    <a:pos x="41" y="100"/>
                  </a:cxn>
                  <a:cxn ang="0">
                    <a:pos x="50" y="98"/>
                  </a:cxn>
                  <a:cxn ang="0">
                    <a:pos x="67" y="95"/>
                  </a:cxn>
                  <a:cxn ang="0">
                    <a:pos x="88" y="89"/>
                  </a:cxn>
                  <a:cxn ang="0">
                    <a:pos x="115" y="82"/>
                  </a:cxn>
                  <a:cxn ang="0">
                    <a:pos x="141" y="74"/>
                  </a:cxn>
                  <a:cxn ang="0">
                    <a:pos x="168" y="64"/>
                  </a:cxn>
                  <a:cxn ang="0">
                    <a:pos x="193" y="53"/>
                  </a:cxn>
                  <a:cxn ang="0">
                    <a:pos x="213" y="41"/>
                  </a:cxn>
                </a:cxnLst>
                <a:rect l="0" t="0" r="r" b="b"/>
                <a:pathLst>
                  <a:path w="404" h="157">
                    <a:moveTo>
                      <a:pt x="213" y="41"/>
                    </a:moveTo>
                    <a:lnTo>
                      <a:pt x="231" y="28"/>
                    </a:lnTo>
                    <a:lnTo>
                      <a:pt x="251" y="16"/>
                    </a:lnTo>
                    <a:lnTo>
                      <a:pt x="272" y="8"/>
                    </a:lnTo>
                    <a:lnTo>
                      <a:pt x="291" y="3"/>
                    </a:lnTo>
                    <a:lnTo>
                      <a:pt x="312" y="0"/>
                    </a:lnTo>
                    <a:lnTo>
                      <a:pt x="331" y="0"/>
                    </a:lnTo>
                    <a:lnTo>
                      <a:pt x="350" y="4"/>
                    </a:lnTo>
                    <a:lnTo>
                      <a:pt x="368" y="12"/>
                    </a:lnTo>
                    <a:lnTo>
                      <a:pt x="384" y="22"/>
                    </a:lnTo>
                    <a:lnTo>
                      <a:pt x="396" y="35"/>
                    </a:lnTo>
                    <a:lnTo>
                      <a:pt x="403" y="47"/>
                    </a:lnTo>
                    <a:lnTo>
                      <a:pt x="404" y="62"/>
                    </a:lnTo>
                    <a:lnTo>
                      <a:pt x="399" y="76"/>
                    </a:lnTo>
                    <a:lnTo>
                      <a:pt x="386" y="91"/>
                    </a:lnTo>
                    <a:lnTo>
                      <a:pt x="365" y="105"/>
                    </a:lnTo>
                    <a:lnTo>
                      <a:pt x="335" y="118"/>
                    </a:lnTo>
                    <a:lnTo>
                      <a:pt x="318" y="124"/>
                    </a:lnTo>
                    <a:lnTo>
                      <a:pt x="298" y="128"/>
                    </a:lnTo>
                    <a:lnTo>
                      <a:pt x="278" y="134"/>
                    </a:lnTo>
                    <a:lnTo>
                      <a:pt x="259" y="137"/>
                    </a:lnTo>
                    <a:lnTo>
                      <a:pt x="239" y="141"/>
                    </a:lnTo>
                    <a:lnTo>
                      <a:pt x="219" y="144"/>
                    </a:lnTo>
                    <a:lnTo>
                      <a:pt x="200" y="147"/>
                    </a:lnTo>
                    <a:lnTo>
                      <a:pt x="181" y="149"/>
                    </a:lnTo>
                    <a:lnTo>
                      <a:pt x="163" y="151"/>
                    </a:lnTo>
                    <a:lnTo>
                      <a:pt x="146" y="153"/>
                    </a:lnTo>
                    <a:lnTo>
                      <a:pt x="131" y="155"/>
                    </a:lnTo>
                    <a:lnTo>
                      <a:pt x="118" y="156"/>
                    </a:lnTo>
                    <a:lnTo>
                      <a:pt x="107" y="156"/>
                    </a:lnTo>
                    <a:lnTo>
                      <a:pt x="98" y="157"/>
                    </a:lnTo>
                    <a:lnTo>
                      <a:pt x="91" y="157"/>
                    </a:lnTo>
                    <a:lnTo>
                      <a:pt x="87" y="157"/>
                    </a:lnTo>
                    <a:lnTo>
                      <a:pt x="78" y="157"/>
                    </a:lnTo>
                    <a:lnTo>
                      <a:pt x="60" y="157"/>
                    </a:lnTo>
                    <a:lnTo>
                      <a:pt x="39" y="156"/>
                    </a:lnTo>
                    <a:lnTo>
                      <a:pt x="18" y="151"/>
                    </a:lnTo>
                    <a:lnTo>
                      <a:pt x="4" y="145"/>
                    </a:lnTo>
                    <a:lnTo>
                      <a:pt x="0" y="135"/>
                    </a:lnTo>
                    <a:lnTo>
                      <a:pt x="10" y="121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1" y="100"/>
                    </a:lnTo>
                    <a:lnTo>
                      <a:pt x="50" y="98"/>
                    </a:lnTo>
                    <a:lnTo>
                      <a:pt x="67" y="95"/>
                    </a:lnTo>
                    <a:lnTo>
                      <a:pt x="88" y="89"/>
                    </a:lnTo>
                    <a:lnTo>
                      <a:pt x="115" y="82"/>
                    </a:lnTo>
                    <a:lnTo>
                      <a:pt x="141" y="74"/>
                    </a:lnTo>
                    <a:lnTo>
                      <a:pt x="168" y="64"/>
                    </a:lnTo>
                    <a:lnTo>
                      <a:pt x="193" y="53"/>
                    </a:lnTo>
                    <a:lnTo>
                      <a:pt x="213" y="4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4"/>
              <p:cNvSpPr>
                <a:spLocks/>
              </p:cNvSpPr>
              <p:nvPr/>
            </p:nvSpPr>
            <p:spPr bwMode="auto">
              <a:xfrm>
                <a:off x="4711" y="2593"/>
                <a:ext cx="198" cy="73"/>
              </a:xfrm>
              <a:custGeom>
                <a:avLst/>
                <a:gdLst/>
                <a:ahLst/>
                <a:cxnLst>
                  <a:cxn ang="0">
                    <a:pos x="41" y="96"/>
                  </a:cxn>
                  <a:cxn ang="0">
                    <a:pos x="46" y="94"/>
                  </a:cxn>
                  <a:cxn ang="0">
                    <a:pos x="60" y="91"/>
                  </a:cxn>
                  <a:cxn ang="0">
                    <a:pos x="81" y="86"/>
                  </a:cxn>
                  <a:cxn ang="0">
                    <a:pos x="107" y="80"/>
                  </a:cxn>
                  <a:cxn ang="0">
                    <a:pos x="135" y="71"/>
                  </a:cxn>
                  <a:cxn ang="0">
                    <a:pos x="164" y="61"/>
                  </a:cxn>
                  <a:cxn ang="0">
                    <a:pos x="189" y="51"/>
                  </a:cxn>
                  <a:cxn ang="0">
                    <a:pos x="211" y="38"/>
                  </a:cxn>
                  <a:cxn ang="0">
                    <a:pos x="230" y="27"/>
                  </a:cxn>
                  <a:cxn ang="0">
                    <a:pos x="249" y="16"/>
                  </a:cxn>
                  <a:cxn ang="0">
                    <a:pos x="268" y="8"/>
                  </a:cxn>
                  <a:cxn ang="0">
                    <a:pos x="287" y="2"/>
                  </a:cxn>
                  <a:cxn ang="0">
                    <a:pos x="307" y="0"/>
                  </a:cxn>
                  <a:cxn ang="0">
                    <a:pos x="326" y="0"/>
                  </a:cxn>
                  <a:cxn ang="0">
                    <a:pos x="345" y="3"/>
                  </a:cxn>
                  <a:cxn ang="0">
                    <a:pos x="362" y="10"/>
                  </a:cxn>
                  <a:cxn ang="0">
                    <a:pos x="378" y="21"/>
                  </a:cxn>
                  <a:cxn ang="0">
                    <a:pos x="390" y="31"/>
                  </a:cxn>
                  <a:cxn ang="0">
                    <a:pos x="395" y="44"/>
                  </a:cxn>
                  <a:cxn ang="0">
                    <a:pos x="397" y="58"/>
                  </a:cxn>
                  <a:cxn ang="0">
                    <a:pos x="391" y="70"/>
                  </a:cxn>
                  <a:cxn ang="0">
                    <a:pos x="378" y="84"/>
                  </a:cxn>
                  <a:cxn ang="0">
                    <a:pos x="357" y="97"/>
                  </a:cxn>
                  <a:cxn ang="0">
                    <a:pos x="327" y="109"/>
                  </a:cxn>
                  <a:cxn ang="0">
                    <a:pos x="310" y="115"/>
                  </a:cxn>
                  <a:cxn ang="0">
                    <a:pos x="292" y="120"/>
                  </a:cxn>
                  <a:cxn ang="0">
                    <a:pos x="272" y="124"/>
                  </a:cxn>
                  <a:cxn ang="0">
                    <a:pos x="254" y="128"/>
                  </a:cxn>
                  <a:cxn ang="0">
                    <a:pos x="234" y="131"/>
                  </a:cxn>
                  <a:cxn ang="0">
                    <a:pos x="215" y="135"/>
                  </a:cxn>
                  <a:cxn ang="0">
                    <a:pos x="196" y="137"/>
                  </a:cxn>
                  <a:cxn ang="0">
                    <a:pos x="178" y="139"/>
                  </a:cxn>
                  <a:cxn ang="0">
                    <a:pos x="160" y="142"/>
                  </a:cxn>
                  <a:cxn ang="0">
                    <a:pos x="144" y="143"/>
                  </a:cxn>
                  <a:cxn ang="0">
                    <a:pos x="131" y="144"/>
                  </a:cxn>
                  <a:cxn ang="0">
                    <a:pos x="118" y="145"/>
                  </a:cxn>
                  <a:cxn ang="0">
                    <a:pos x="106" y="146"/>
                  </a:cxn>
                  <a:cxn ang="0">
                    <a:pos x="98" y="146"/>
                  </a:cxn>
                  <a:cxn ang="0">
                    <a:pos x="91" y="147"/>
                  </a:cxn>
                  <a:cxn ang="0">
                    <a:pos x="88" y="147"/>
                  </a:cxn>
                  <a:cxn ang="0">
                    <a:pos x="78" y="147"/>
                  </a:cxn>
                  <a:cxn ang="0">
                    <a:pos x="60" y="146"/>
                  </a:cxn>
                  <a:cxn ang="0">
                    <a:pos x="40" y="144"/>
                  </a:cxn>
                  <a:cxn ang="0">
                    <a:pos x="19" y="141"/>
                  </a:cxn>
                  <a:cxn ang="0">
                    <a:pos x="5" y="135"/>
                  </a:cxn>
                  <a:cxn ang="0">
                    <a:pos x="0" y="126"/>
                  </a:cxn>
                  <a:cxn ang="0">
                    <a:pos x="11" y="113"/>
                  </a:cxn>
                  <a:cxn ang="0">
                    <a:pos x="41" y="96"/>
                  </a:cxn>
                </a:cxnLst>
                <a:rect l="0" t="0" r="r" b="b"/>
                <a:pathLst>
                  <a:path w="397" h="147">
                    <a:moveTo>
                      <a:pt x="41" y="96"/>
                    </a:moveTo>
                    <a:lnTo>
                      <a:pt x="46" y="94"/>
                    </a:lnTo>
                    <a:lnTo>
                      <a:pt x="60" y="91"/>
                    </a:lnTo>
                    <a:lnTo>
                      <a:pt x="81" y="86"/>
                    </a:lnTo>
                    <a:lnTo>
                      <a:pt x="107" y="80"/>
                    </a:lnTo>
                    <a:lnTo>
                      <a:pt x="135" y="71"/>
                    </a:lnTo>
                    <a:lnTo>
                      <a:pt x="164" y="61"/>
                    </a:lnTo>
                    <a:lnTo>
                      <a:pt x="189" y="51"/>
                    </a:lnTo>
                    <a:lnTo>
                      <a:pt x="211" y="38"/>
                    </a:lnTo>
                    <a:lnTo>
                      <a:pt x="230" y="27"/>
                    </a:lnTo>
                    <a:lnTo>
                      <a:pt x="249" y="16"/>
                    </a:lnTo>
                    <a:lnTo>
                      <a:pt x="268" y="8"/>
                    </a:lnTo>
                    <a:lnTo>
                      <a:pt x="287" y="2"/>
                    </a:lnTo>
                    <a:lnTo>
                      <a:pt x="307" y="0"/>
                    </a:lnTo>
                    <a:lnTo>
                      <a:pt x="326" y="0"/>
                    </a:lnTo>
                    <a:lnTo>
                      <a:pt x="345" y="3"/>
                    </a:lnTo>
                    <a:lnTo>
                      <a:pt x="362" y="10"/>
                    </a:lnTo>
                    <a:lnTo>
                      <a:pt x="378" y="21"/>
                    </a:lnTo>
                    <a:lnTo>
                      <a:pt x="390" y="31"/>
                    </a:lnTo>
                    <a:lnTo>
                      <a:pt x="395" y="44"/>
                    </a:lnTo>
                    <a:lnTo>
                      <a:pt x="397" y="58"/>
                    </a:lnTo>
                    <a:lnTo>
                      <a:pt x="391" y="70"/>
                    </a:lnTo>
                    <a:lnTo>
                      <a:pt x="378" y="84"/>
                    </a:lnTo>
                    <a:lnTo>
                      <a:pt x="357" y="97"/>
                    </a:lnTo>
                    <a:lnTo>
                      <a:pt x="327" y="109"/>
                    </a:lnTo>
                    <a:lnTo>
                      <a:pt x="310" y="115"/>
                    </a:lnTo>
                    <a:lnTo>
                      <a:pt x="292" y="120"/>
                    </a:lnTo>
                    <a:lnTo>
                      <a:pt x="272" y="124"/>
                    </a:lnTo>
                    <a:lnTo>
                      <a:pt x="254" y="128"/>
                    </a:lnTo>
                    <a:lnTo>
                      <a:pt x="234" y="131"/>
                    </a:lnTo>
                    <a:lnTo>
                      <a:pt x="215" y="135"/>
                    </a:lnTo>
                    <a:lnTo>
                      <a:pt x="196" y="137"/>
                    </a:lnTo>
                    <a:lnTo>
                      <a:pt x="178" y="139"/>
                    </a:lnTo>
                    <a:lnTo>
                      <a:pt x="160" y="142"/>
                    </a:lnTo>
                    <a:lnTo>
                      <a:pt x="144" y="143"/>
                    </a:lnTo>
                    <a:lnTo>
                      <a:pt x="131" y="144"/>
                    </a:lnTo>
                    <a:lnTo>
                      <a:pt x="118" y="145"/>
                    </a:lnTo>
                    <a:lnTo>
                      <a:pt x="106" y="146"/>
                    </a:lnTo>
                    <a:lnTo>
                      <a:pt x="98" y="146"/>
                    </a:lnTo>
                    <a:lnTo>
                      <a:pt x="91" y="147"/>
                    </a:lnTo>
                    <a:lnTo>
                      <a:pt x="88" y="147"/>
                    </a:lnTo>
                    <a:lnTo>
                      <a:pt x="78" y="147"/>
                    </a:lnTo>
                    <a:lnTo>
                      <a:pt x="60" y="146"/>
                    </a:lnTo>
                    <a:lnTo>
                      <a:pt x="40" y="144"/>
                    </a:lnTo>
                    <a:lnTo>
                      <a:pt x="19" y="141"/>
                    </a:lnTo>
                    <a:lnTo>
                      <a:pt x="5" y="135"/>
                    </a:lnTo>
                    <a:lnTo>
                      <a:pt x="0" y="126"/>
                    </a:lnTo>
                    <a:lnTo>
                      <a:pt x="11" y="113"/>
                    </a:lnTo>
                    <a:lnTo>
                      <a:pt x="41" y="96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5"/>
              <p:cNvSpPr>
                <a:spLocks/>
              </p:cNvSpPr>
              <p:nvPr/>
            </p:nvSpPr>
            <p:spPr bwMode="auto">
              <a:xfrm>
                <a:off x="4620" y="2176"/>
                <a:ext cx="487" cy="703"/>
              </a:xfrm>
              <a:custGeom>
                <a:avLst/>
                <a:gdLst/>
                <a:ahLst/>
                <a:cxnLst>
                  <a:cxn ang="0">
                    <a:pos x="116" y="586"/>
                  </a:cxn>
                  <a:cxn ang="0">
                    <a:pos x="41" y="591"/>
                  </a:cxn>
                  <a:cxn ang="0">
                    <a:pos x="0" y="514"/>
                  </a:cxn>
                  <a:cxn ang="0">
                    <a:pos x="23" y="392"/>
                  </a:cxn>
                  <a:cxn ang="0">
                    <a:pos x="69" y="300"/>
                  </a:cxn>
                  <a:cxn ang="0">
                    <a:pos x="116" y="218"/>
                  </a:cxn>
                  <a:cxn ang="0">
                    <a:pos x="160" y="145"/>
                  </a:cxn>
                  <a:cxn ang="0">
                    <a:pos x="217" y="90"/>
                  </a:cxn>
                  <a:cxn ang="0">
                    <a:pos x="275" y="59"/>
                  </a:cxn>
                  <a:cxn ang="0">
                    <a:pos x="323" y="35"/>
                  </a:cxn>
                  <a:cxn ang="0">
                    <a:pos x="367" y="14"/>
                  </a:cxn>
                  <a:cxn ang="0">
                    <a:pos x="401" y="4"/>
                  </a:cxn>
                  <a:cxn ang="0">
                    <a:pos x="419" y="9"/>
                  </a:cxn>
                  <a:cxn ang="0">
                    <a:pos x="413" y="51"/>
                  </a:cxn>
                  <a:cxn ang="0">
                    <a:pos x="392" y="171"/>
                  </a:cxn>
                  <a:cxn ang="0">
                    <a:pos x="418" y="212"/>
                  </a:cxn>
                  <a:cxn ang="0">
                    <a:pos x="479" y="130"/>
                  </a:cxn>
                  <a:cxn ang="0">
                    <a:pos x="536" y="68"/>
                  </a:cxn>
                  <a:cxn ang="0">
                    <a:pos x="587" y="20"/>
                  </a:cxn>
                  <a:cxn ang="0">
                    <a:pos x="626" y="0"/>
                  </a:cxn>
                  <a:cxn ang="0">
                    <a:pos x="672" y="16"/>
                  </a:cxn>
                  <a:cxn ang="0">
                    <a:pos x="726" y="46"/>
                  </a:cxn>
                  <a:cxn ang="0">
                    <a:pos x="780" y="77"/>
                  </a:cxn>
                  <a:cxn ang="0">
                    <a:pos x="845" y="120"/>
                  </a:cxn>
                  <a:cxn ang="0">
                    <a:pos x="907" y="168"/>
                  </a:cxn>
                  <a:cxn ang="0">
                    <a:pos x="954" y="221"/>
                  </a:cxn>
                  <a:cxn ang="0">
                    <a:pos x="973" y="277"/>
                  </a:cxn>
                  <a:cxn ang="0">
                    <a:pos x="947" y="429"/>
                  </a:cxn>
                  <a:cxn ang="0">
                    <a:pos x="887" y="613"/>
                  </a:cxn>
                  <a:cxn ang="0">
                    <a:pos x="822" y="745"/>
                  </a:cxn>
                  <a:cxn ang="0">
                    <a:pos x="826" y="810"/>
                  </a:cxn>
                  <a:cxn ang="0">
                    <a:pos x="875" y="862"/>
                  </a:cxn>
                  <a:cxn ang="0">
                    <a:pos x="919" y="955"/>
                  </a:cxn>
                  <a:cxn ang="0">
                    <a:pos x="950" y="1097"/>
                  </a:cxn>
                  <a:cxn ang="0">
                    <a:pos x="936" y="1249"/>
                  </a:cxn>
                  <a:cxn ang="0">
                    <a:pos x="902" y="1312"/>
                  </a:cxn>
                  <a:cxn ang="0">
                    <a:pos x="851" y="1359"/>
                  </a:cxn>
                  <a:cxn ang="0">
                    <a:pos x="787" y="1390"/>
                  </a:cxn>
                  <a:cxn ang="0">
                    <a:pos x="715" y="1405"/>
                  </a:cxn>
                  <a:cxn ang="0">
                    <a:pos x="640" y="1407"/>
                  </a:cxn>
                  <a:cxn ang="0">
                    <a:pos x="563" y="1392"/>
                  </a:cxn>
                  <a:cxn ang="0">
                    <a:pos x="482" y="1354"/>
                  </a:cxn>
                  <a:cxn ang="0">
                    <a:pos x="410" y="1297"/>
                  </a:cxn>
                  <a:cxn ang="0">
                    <a:pos x="355" y="1229"/>
                  </a:cxn>
                  <a:cxn ang="0">
                    <a:pos x="334" y="1153"/>
                  </a:cxn>
                  <a:cxn ang="0">
                    <a:pos x="353" y="1077"/>
                  </a:cxn>
                  <a:cxn ang="0">
                    <a:pos x="400" y="1030"/>
                  </a:cxn>
                  <a:cxn ang="0">
                    <a:pos x="461" y="1007"/>
                  </a:cxn>
                  <a:cxn ang="0">
                    <a:pos x="526" y="994"/>
                  </a:cxn>
                  <a:cxn ang="0">
                    <a:pos x="580" y="978"/>
                  </a:cxn>
                  <a:cxn ang="0">
                    <a:pos x="615" y="947"/>
                  </a:cxn>
                  <a:cxn ang="0">
                    <a:pos x="602" y="854"/>
                  </a:cxn>
                  <a:cxn ang="0">
                    <a:pos x="525" y="783"/>
                  </a:cxn>
                  <a:cxn ang="0">
                    <a:pos x="454" y="781"/>
                  </a:cxn>
                  <a:cxn ang="0">
                    <a:pos x="423" y="778"/>
                  </a:cxn>
                  <a:cxn ang="0">
                    <a:pos x="389" y="735"/>
                  </a:cxn>
                  <a:cxn ang="0">
                    <a:pos x="342" y="682"/>
                  </a:cxn>
                  <a:cxn ang="0">
                    <a:pos x="307" y="636"/>
                  </a:cxn>
                  <a:cxn ang="0">
                    <a:pos x="271" y="594"/>
                  </a:cxn>
                  <a:cxn ang="0">
                    <a:pos x="230" y="568"/>
                  </a:cxn>
                  <a:cxn ang="0">
                    <a:pos x="179" y="563"/>
                  </a:cxn>
                </a:cxnLst>
                <a:rect l="0" t="0" r="r" b="b"/>
                <a:pathLst>
                  <a:path w="973" h="1408">
                    <a:moveTo>
                      <a:pt x="138" y="578"/>
                    </a:moveTo>
                    <a:lnTo>
                      <a:pt x="132" y="581"/>
                    </a:lnTo>
                    <a:lnTo>
                      <a:pt x="116" y="586"/>
                    </a:lnTo>
                    <a:lnTo>
                      <a:pt x="93" y="592"/>
                    </a:lnTo>
                    <a:lnTo>
                      <a:pt x="68" y="594"/>
                    </a:lnTo>
                    <a:lnTo>
                      <a:pt x="41" y="591"/>
                    </a:lnTo>
                    <a:lnTo>
                      <a:pt x="19" y="578"/>
                    </a:lnTo>
                    <a:lnTo>
                      <a:pt x="4" y="554"/>
                    </a:lnTo>
                    <a:lnTo>
                      <a:pt x="0" y="514"/>
                    </a:lnTo>
                    <a:lnTo>
                      <a:pt x="3" y="469"/>
                    </a:lnTo>
                    <a:lnTo>
                      <a:pt x="11" y="429"/>
                    </a:lnTo>
                    <a:lnTo>
                      <a:pt x="23" y="392"/>
                    </a:lnTo>
                    <a:lnTo>
                      <a:pt x="36" y="359"/>
                    </a:lnTo>
                    <a:lnTo>
                      <a:pt x="51" y="328"/>
                    </a:lnTo>
                    <a:lnTo>
                      <a:pt x="69" y="300"/>
                    </a:lnTo>
                    <a:lnTo>
                      <a:pt x="85" y="272"/>
                    </a:lnTo>
                    <a:lnTo>
                      <a:pt x="101" y="244"/>
                    </a:lnTo>
                    <a:lnTo>
                      <a:pt x="116" y="218"/>
                    </a:lnTo>
                    <a:lnTo>
                      <a:pt x="130" y="191"/>
                    </a:lnTo>
                    <a:lnTo>
                      <a:pt x="145" y="168"/>
                    </a:lnTo>
                    <a:lnTo>
                      <a:pt x="160" y="145"/>
                    </a:lnTo>
                    <a:lnTo>
                      <a:pt x="176" y="124"/>
                    </a:lnTo>
                    <a:lnTo>
                      <a:pt x="195" y="106"/>
                    </a:lnTo>
                    <a:lnTo>
                      <a:pt x="217" y="90"/>
                    </a:lnTo>
                    <a:lnTo>
                      <a:pt x="243" y="75"/>
                    </a:lnTo>
                    <a:lnTo>
                      <a:pt x="259" y="67"/>
                    </a:lnTo>
                    <a:lnTo>
                      <a:pt x="275" y="59"/>
                    </a:lnTo>
                    <a:lnTo>
                      <a:pt x="291" y="51"/>
                    </a:lnTo>
                    <a:lnTo>
                      <a:pt x="307" y="43"/>
                    </a:lnTo>
                    <a:lnTo>
                      <a:pt x="323" y="35"/>
                    </a:lnTo>
                    <a:lnTo>
                      <a:pt x="338" y="27"/>
                    </a:lnTo>
                    <a:lnTo>
                      <a:pt x="353" y="20"/>
                    </a:lnTo>
                    <a:lnTo>
                      <a:pt x="367" y="14"/>
                    </a:lnTo>
                    <a:lnTo>
                      <a:pt x="380" y="8"/>
                    </a:lnTo>
                    <a:lnTo>
                      <a:pt x="391" y="5"/>
                    </a:lnTo>
                    <a:lnTo>
                      <a:pt x="401" y="4"/>
                    </a:lnTo>
                    <a:lnTo>
                      <a:pt x="410" y="2"/>
                    </a:lnTo>
                    <a:lnTo>
                      <a:pt x="415" y="5"/>
                    </a:lnTo>
                    <a:lnTo>
                      <a:pt x="419" y="9"/>
                    </a:lnTo>
                    <a:lnTo>
                      <a:pt x="420" y="16"/>
                    </a:lnTo>
                    <a:lnTo>
                      <a:pt x="419" y="25"/>
                    </a:lnTo>
                    <a:lnTo>
                      <a:pt x="413" y="51"/>
                    </a:lnTo>
                    <a:lnTo>
                      <a:pt x="405" y="89"/>
                    </a:lnTo>
                    <a:lnTo>
                      <a:pt x="397" y="130"/>
                    </a:lnTo>
                    <a:lnTo>
                      <a:pt x="392" y="171"/>
                    </a:lnTo>
                    <a:lnTo>
                      <a:pt x="393" y="203"/>
                    </a:lnTo>
                    <a:lnTo>
                      <a:pt x="400" y="219"/>
                    </a:lnTo>
                    <a:lnTo>
                      <a:pt x="418" y="212"/>
                    </a:lnTo>
                    <a:lnTo>
                      <a:pt x="445" y="175"/>
                    </a:lnTo>
                    <a:lnTo>
                      <a:pt x="461" y="152"/>
                    </a:lnTo>
                    <a:lnTo>
                      <a:pt x="479" y="130"/>
                    </a:lnTo>
                    <a:lnTo>
                      <a:pt x="497" y="108"/>
                    </a:lnTo>
                    <a:lnTo>
                      <a:pt x="517" y="88"/>
                    </a:lnTo>
                    <a:lnTo>
                      <a:pt x="536" y="68"/>
                    </a:lnTo>
                    <a:lnTo>
                      <a:pt x="555" y="51"/>
                    </a:lnTo>
                    <a:lnTo>
                      <a:pt x="572" y="35"/>
                    </a:lnTo>
                    <a:lnTo>
                      <a:pt x="587" y="20"/>
                    </a:lnTo>
                    <a:lnTo>
                      <a:pt x="601" y="8"/>
                    </a:lnTo>
                    <a:lnTo>
                      <a:pt x="613" y="2"/>
                    </a:lnTo>
                    <a:lnTo>
                      <a:pt x="626" y="0"/>
                    </a:lnTo>
                    <a:lnTo>
                      <a:pt x="640" y="2"/>
                    </a:lnTo>
                    <a:lnTo>
                      <a:pt x="655" y="8"/>
                    </a:lnTo>
                    <a:lnTo>
                      <a:pt x="672" y="16"/>
                    </a:lnTo>
                    <a:lnTo>
                      <a:pt x="691" y="27"/>
                    </a:lnTo>
                    <a:lnTo>
                      <a:pt x="712" y="39"/>
                    </a:lnTo>
                    <a:lnTo>
                      <a:pt x="726" y="46"/>
                    </a:lnTo>
                    <a:lnTo>
                      <a:pt x="742" y="55"/>
                    </a:lnTo>
                    <a:lnTo>
                      <a:pt x="760" y="66"/>
                    </a:lnTo>
                    <a:lnTo>
                      <a:pt x="780" y="77"/>
                    </a:lnTo>
                    <a:lnTo>
                      <a:pt x="801" y="91"/>
                    </a:lnTo>
                    <a:lnTo>
                      <a:pt x="823" y="105"/>
                    </a:lnTo>
                    <a:lnTo>
                      <a:pt x="845" y="120"/>
                    </a:lnTo>
                    <a:lnTo>
                      <a:pt x="867" y="135"/>
                    </a:lnTo>
                    <a:lnTo>
                      <a:pt x="887" y="151"/>
                    </a:lnTo>
                    <a:lnTo>
                      <a:pt x="907" y="168"/>
                    </a:lnTo>
                    <a:lnTo>
                      <a:pt x="925" y="186"/>
                    </a:lnTo>
                    <a:lnTo>
                      <a:pt x="940" y="204"/>
                    </a:lnTo>
                    <a:lnTo>
                      <a:pt x="954" y="221"/>
                    </a:lnTo>
                    <a:lnTo>
                      <a:pt x="965" y="240"/>
                    </a:lnTo>
                    <a:lnTo>
                      <a:pt x="970" y="258"/>
                    </a:lnTo>
                    <a:lnTo>
                      <a:pt x="973" y="277"/>
                    </a:lnTo>
                    <a:lnTo>
                      <a:pt x="969" y="319"/>
                    </a:lnTo>
                    <a:lnTo>
                      <a:pt x="961" y="371"/>
                    </a:lnTo>
                    <a:lnTo>
                      <a:pt x="947" y="429"/>
                    </a:lnTo>
                    <a:lnTo>
                      <a:pt x="930" y="491"/>
                    </a:lnTo>
                    <a:lnTo>
                      <a:pt x="909" y="553"/>
                    </a:lnTo>
                    <a:lnTo>
                      <a:pt x="887" y="613"/>
                    </a:lnTo>
                    <a:lnTo>
                      <a:pt x="863" y="666"/>
                    </a:lnTo>
                    <a:lnTo>
                      <a:pt x="839" y="711"/>
                    </a:lnTo>
                    <a:lnTo>
                      <a:pt x="822" y="745"/>
                    </a:lnTo>
                    <a:lnTo>
                      <a:pt x="815" y="773"/>
                    </a:lnTo>
                    <a:lnTo>
                      <a:pt x="817" y="794"/>
                    </a:lnTo>
                    <a:lnTo>
                      <a:pt x="826" y="810"/>
                    </a:lnTo>
                    <a:lnTo>
                      <a:pt x="841" y="826"/>
                    </a:lnTo>
                    <a:lnTo>
                      <a:pt x="858" y="842"/>
                    </a:lnTo>
                    <a:lnTo>
                      <a:pt x="875" y="862"/>
                    </a:lnTo>
                    <a:lnTo>
                      <a:pt x="890" y="886"/>
                    </a:lnTo>
                    <a:lnTo>
                      <a:pt x="904" y="917"/>
                    </a:lnTo>
                    <a:lnTo>
                      <a:pt x="919" y="955"/>
                    </a:lnTo>
                    <a:lnTo>
                      <a:pt x="931" y="999"/>
                    </a:lnTo>
                    <a:lnTo>
                      <a:pt x="943" y="1046"/>
                    </a:lnTo>
                    <a:lnTo>
                      <a:pt x="950" y="1097"/>
                    </a:lnTo>
                    <a:lnTo>
                      <a:pt x="951" y="1148"/>
                    </a:lnTo>
                    <a:lnTo>
                      <a:pt x="947" y="1199"/>
                    </a:lnTo>
                    <a:lnTo>
                      <a:pt x="936" y="1249"/>
                    </a:lnTo>
                    <a:lnTo>
                      <a:pt x="927" y="1272"/>
                    </a:lnTo>
                    <a:lnTo>
                      <a:pt x="915" y="1292"/>
                    </a:lnTo>
                    <a:lnTo>
                      <a:pt x="902" y="1312"/>
                    </a:lnTo>
                    <a:lnTo>
                      <a:pt x="887" y="1329"/>
                    </a:lnTo>
                    <a:lnTo>
                      <a:pt x="870" y="1345"/>
                    </a:lnTo>
                    <a:lnTo>
                      <a:pt x="851" y="1359"/>
                    </a:lnTo>
                    <a:lnTo>
                      <a:pt x="831" y="1371"/>
                    </a:lnTo>
                    <a:lnTo>
                      <a:pt x="810" y="1381"/>
                    </a:lnTo>
                    <a:lnTo>
                      <a:pt x="787" y="1390"/>
                    </a:lnTo>
                    <a:lnTo>
                      <a:pt x="764" y="1397"/>
                    </a:lnTo>
                    <a:lnTo>
                      <a:pt x="740" y="1402"/>
                    </a:lnTo>
                    <a:lnTo>
                      <a:pt x="715" y="1405"/>
                    </a:lnTo>
                    <a:lnTo>
                      <a:pt x="691" y="1408"/>
                    </a:lnTo>
                    <a:lnTo>
                      <a:pt x="665" y="1408"/>
                    </a:lnTo>
                    <a:lnTo>
                      <a:pt x="640" y="1407"/>
                    </a:lnTo>
                    <a:lnTo>
                      <a:pt x="615" y="1404"/>
                    </a:lnTo>
                    <a:lnTo>
                      <a:pt x="589" y="1400"/>
                    </a:lnTo>
                    <a:lnTo>
                      <a:pt x="563" y="1392"/>
                    </a:lnTo>
                    <a:lnTo>
                      <a:pt x="536" y="1381"/>
                    </a:lnTo>
                    <a:lnTo>
                      <a:pt x="509" y="1369"/>
                    </a:lnTo>
                    <a:lnTo>
                      <a:pt x="482" y="1354"/>
                    </a:lnTo>
                    <a:lnTo>
                      <a:pt x="457" y="1336"/>
                    </a:lnTo>
                    <a:lnTo>
                      <a:pt x="433" y="1318"/>
                    </a:lnTo>
                    <a:lnTo>
                      <a:pt x="410" y="1297"/>
                    </a:lnTo>
                    <a:lnTo>
                      <a:pt x="389" y="1275"/>
                    </a:lnTo>
                    <a:lnTo>
                      <a:pt x="370" y="1252"/>
                    </a:lnTo>
                    <a:lnTo>
                      <a:pt x="355" y="1229"/>
                    </a:lnTo>
                    <a:lnTo>
                      <a:pt x="344" y="1204"/>
                    </a:lnTo>
                    <a:lnTo>
                      <a:pt x="337" y="1178"/>
                    </a:lnTo>
                    <a:lnTo>
                      <a:pt x="334" y="1153"/>
                    </a:lnTo>
                    <a:lnTo>
                      <a:pt x="335" y="1127"/>
                    </a:lnTo>
                    <a:lnTo>
                      <a:pt x="342" y="1101"/>
                    </a:lnTo>
                    <a:lnTo>
                      <a:pt x="353" y="1077"/>
                    </a:lnTo>
                    <a:lnTo>
                      <a:pt x="367" y="1059"/>
                    </a:lnTo>
                    <a:lnTo>
                      <a:pt x="382" y="1043"/>
                    </a:lnTo>
                    <a:lnTo>
                      <a:pt x="400" y="1030"/>
                    </a:lnTo>
                    <a:lnTo>
                      <a:pt x="420" y="1019"/>
                    </a:lnTo>
                    <a:lnTo>
                      <a:pt x="441" y="1013"/>
                    </a:lnTo>
                    <a:lnTo>
                      <a:pt x="461" y="1007"/>
                    </a:lnTo>
                    <a:lnTo>
                      <a:pt x="483" y="1001"/>
                    </a:lnTo>
                    <a:lnTo>
                      <a:pt x="505" y="998"/>
                    </a:lnTo>
                    <a:lnTo>
                      <a:pt x="526" y="994"/>
                    </a:lnTo>
                    <a:lnTo>
                      <a:pt x="545" y="990"/>
                    </a:lnTo>
                    <a:lnTo>
                      <a:pt x="564" y="985"/>
                    </a:lnTo>
                    <a:lnTo>
                      <a:pt x="580" y="978"/>
                    </a:lnTo>
                    <a:lnTo>
                      <a:pt x="594" y="970"/>
                    </a:lnTo>
                    <a:lnTo>
                      <a:pt x="606" y="960"/>
                    </a:lnTo>
                    <a:lnTo>
                      <a:pt x="615" y="947"/>
                    </a:lnTo>
                    <a:lnTo>
                      <a:pt x="621" y="916"/>
                    </a:lnTo>
                    <a:lnTo>
                      <a:pt x="616" y="885"/>
                    </a:lnTo>
                    <a:lnTo>
                      <a:pt x="602" y="854"/>
                    </a:lnTo>
                    <a:lnTo>
                      <a:pt x="580" y="825"/>
                    </a:lnTo>
                    <a:lnTo>
                      <a:pt x="553" y="801"/>
                    </a:lnTo>
                    <a:lnTo>
                      <a:pt x="525" y="783"/>
                    </a:lnTo>
                    <a:lnTo>
                      <a:pt x="497" y="774"/>
                    </a:lnTo>
                    <a:lnTo>
                      <a:pt x="473" y="775"/>
                    </a:lnTo>
                    <a:lnTo>
                      <a:pt x="454" y="781"/>
                    </a:lnTo>
                    <a:lnTo>
                      <a:pt x="441" y="783"/>
                    </a:lnTo>
                    <a:lnTo>
                      <a:pt x="431" y="782"/>
                    </a:lnTo>
                    <a:lnTo>
                      <a:pt x="423" y="778"/>
                    </a:lnTo>
                    <a:lnTo>
                      <a:pt x="415" y="768"/>
                    </a:lnTo>
                    <a:lnTo>
                      <a:pt x="404" y="755"/>
                    </a:lnTo>
                    <a:lnTo>
                      <a:pt x="389" y="735"/>
                    </a:lnTo>
                    <a:lnTo>
                      <a:pt x="367" y="711"/>
                    </a:lnTo>
                    <a:lnTo>
                      <a:pt x="354" y="697"/>
                    </a:lnTo>
                    <a:lnTo>
                      <a:pt x="342" y="682"/>
                    </a:lnTo>
                    <a:lnTo>
                      <a:pt x="330" y="667"/>
                    </a:lnTo>
                    <a:lnTo>
                      <a:pt x="319" y="651"/>
                    </a:lnTo>
                    <a:lnTo>
                      <a:pt x="307" y="636"/>
                    </a:lnTo>
                    <a:lnTo>
                      <a:pt x="296" y="621"/>
                    </a:lnTo>
                    <a:lnTo>
                      <a:pt x="283" y="607"/>
                    </a:lnTo>
                    <a:lnTo>
                      <a:pt x="271" y="594"/>
                    </a:lnTo>
                    <a:lnTo>
                      <a:pt x="258" y="584"/>
                    </a:lnTo>
                    <a:lnTo>
                      <a:pt x="244" y="575"/>
                    </a:lnTo>
                    <a:lnTo>
                      <a:pt x="230" y="568"/>
                    </a:lnTo>
                    <a:lnTo>
                      <a:pt x="214" y="563"/>
                    </a:lnTo>
                    <a:lnTo>
                      <a:pt x="196" y="562"/>
                    </a:lnTo>
                    <a:lnTo>
                      <a:pt x="179" y="563"/>
                    </a:lnTo>
                    <a:lnTo>
                      <a:pt x="160" y="569"/>
                    </a:lnTo>
                    <a:lnTo>
                      <a:pt x="138" y="5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6"/>
              <p:cNvSpPr>
                <a:spLocks/>
              </p:cNvSpPr>
              <p:nvPr/>
            </p:nvSpPr>
            <p:spPr bwMode="auto">
              <a:xfrm>
                <a:off x="4636" y="2178"/>
                <a:ext cx="468" cy="697"/>
              </a:xfrm>
              <a:custGeom>
                <a:avLst/>
                <a:gdLst/>
                <a:ahLst/>
                <a:cxnLst>
                  <a:cxn ang="0">
                    <a:pos x="364" y="33"/>
                  </a:cxn>
                  <a:cxn ang="0">
                    <a:pos x="405" y="59"/>
                  </a:cxn>
                  <a:cxn ang="0">
                    <a:pos x="445" y="91"/>
                  </a:cxn>
                  <a:cxn ang="0">
                    <a:pos x="467" y="127"/>
                  </a:cxn>
                  <a:cxn ang="0">
                    <a:pos x="456" y="210"/>
                  </a:cxn>
                  <a:cxn ang="0">
                    <a:pos x="416" y="327"/>
                  </a:cxn>
                  <a:cxn ang="0">
                    <a:pos x="392" y="388"/>
                  </a:cxn>
                  <a:cxn ang="0">
                    <a:pos x="412" y="418"/>
                  </a:cxn>
                  <a:cxn ang="0">
                    <a:pos x="424" y="435"/>
                  </a:cxn>
                  <a:cxn ang="0">
                    <a:pos x="447" y="495"/>
                  </a:cxn>
                  <a:cxn ang="0">
                    <a:pos x="456" y="595"/>
                  </a:cxn>
                  <a:cxn ang="0">
                    <a:pos x="434" y="651"/>
                  </a:cxn>
                  <a:cxn ang="0">
                    <a:pos x="399" y="680"/>
                  </a:cxn>
                  <a:cxn ang="0">
                    <a:pos x="354" y="694"/>
                  </a:cxn>
                  <a:cxn ang="0">
                    <a:pos x="305" y="696"/>
                  </a:cxn>
                  <a:cxn ang="0">
                    <a:pos x="263" y="688"/>
                  </a:cxn>
                  <a:cxn ang="0">
                    <a:pos x="223" y="669"/>
                  </a:cxn>
                  <a:cxn ang="0">
                    <a:pos x="188" y="641"/>
                  </a:cxn>
                  <a:cxn ang="0">
                    <a:pos x="165" y="606"/>
                  </a:cxn>
                  <a:cxn ang="0">
                    <a:pos x="159" y="558"/>
                  </a:cxn>
                  <a:cxn ang="0">
                    <a:pos x="176" y="526"/>
                  </a:cxn>
                  <a:cxn ang="0">
                    <a:pos x="198" y="510"/>
                  </a:cxn>
                  <a:cxn ang="0">
                    <a:pos x="225" y="501"/>
                  </a:cxn>
                  <a:cxn ang="0">
                    <a:pos x="251" y="495"/>
                  </a:cxn>
                  <a:cxn ang="0">
                    <a:pos x="276" y="487"/>
                  </a:cxn>
                  <a:cxn ang="0">
                    <a:pos x="293" y="473"/>
                  </a:cxn>
                  <a:cxn ang="0">
                    <a:pos x="287" y="422"/>
                  </a:cxn>
                  <a:cxn ang="0">
                    <a:pos x="236" y="383"/>
                  </a:cxn>
                  <a:cxn ang="0">
                    <a:pos x="209" y="385"/>
                  </a:cxn>
                  <a:cxn ang="0">
                    <a:pos x="198" y="383"/>
                  </a:cxn>
                  <a:cxn ang="0">
                    <a:pos x="188" y="374"/>
                  </a:cxn>
                  <a:cxn ang="0">
                    <a:pos x="174" y="358"/>
                  </a:cxn>
                  <a:cxn ang="0">
                    <a:pos x="162" y="345"/>
                  </a:cxn>
                  <a:cxn ang="0">
                    <a:pos x="153" y="332"/>
                  </a:cxn>
                  <a:cxn ang="0">
                    <a:pos x="137" y="312"/>
                  </a:cxn>
                  <a:cxn ang="0">
                    <a:pos x="118" y="292"/>
                  </a:cxn>
                  <a:cxn ang="0">
                    <a:pos x="95" y="281"/>
                  </a:cxn>
                  <a:cxn ang="0">
                    <a:pos x="66" y="282"/>
                  </a:cxn>
                  <a:cxn ang="0">
                    <a:pos x="48" y="287"/>
                  </a:cxn>
                  <a:cxn ang="0">
                    <a:pos x="17" y="292"/>
                  </a:cxn>
                  <a:cxn ang="0">
                    <a:pos x="14" y="159"/>
                  </a:cxn>
                  <a:cxn ang="0">
                    <a:pos x="44" y="107"/>
                  </a:cxn>
                  <a:cxn ang="0">
                    <a:pos x="71" y="64"/>
                  </a:cxn>
                  <a:cxn ang="0">
                    <a:pos x="102" y="38"/>
                  </a:cxn>
                  <a:cxn ang="0">
                    <a:pos x="115" y="32"/>
                  </a:cxn>
                  <a:cxn ang="0">
                    <a:pos x="141" y="20"/>
                  </a:cxn>
                  <a:cxn ang="0">
                    <a:pos x="165" y="9"/>
                  </a:cxn>
                  <a:cxn ang="0">
                    <a:pos x="188" y="5"/>
                  </a:cxn>
                  <a:cxn ang="0">
                    <a:pos x="189" y="28"/>
                  </a:cxn>
                  <a:cxn ang="0">
                    <a:pos x="180" y="96"/>
                  </a:cxn>
                  <a:cxn ang="0">
                    <a:pos x="198" y="103"/>
                  </a:cxn>
                  <a:cxn ang="0">
                    <a:pos x="217" y="76"/>
                  </a:cxn>
                  <a:cxn ang="0">
                    <a:pos x="254" y="34"/>
                  </a:cxn>
                  <a:cxn ang="0">
                    <a:pos x="286" y="4"/>
                  </a:cxn>
                  <a:cxn ang="0">
                    <a:pos x="313" y="4"/>
                  </a:cxn>
                </a:cxnLst>
                <a:rect l="0" t="0" r="r" b="b"/>
                <a:pathLst>
                  <a:path w="468" h="697">
                    <a:moveTo>
                      <a:pt x="341" y="20"/>
                    </a:moveTo>
                    <a:lnTo>
                      <a:pt x="347" y="23"/>
                    </a:lnTo>
                    <a:lnTo>
                      <a:pt x="355" y="28"/>
                    </a:lnTo>
                    <a:lnTo>
                      <a:pt x="364" y="33"/>
                    </a:lnTo>
                    <a:lnTo>
                      <a:pt x="374" y="39"/>
                    </a:lnTo>
                    <a:lnTo>
                      <a:pt x="384" y="45"/>
                    </a:lnTo>
                    <a:lnTo>
                      <a:pt x="395" y="51"/>
                    </a:lnTo>
                    <a:lnTo>
                      <a:pt x="405" y="59"/>
                    </a:lnTo>
                    <a:lnTo>
                      <a:pt x="416" y="66"/>
                    </a:lnTo>
                    <a:lnTo>
                      <a:pt x="426" y="74"/>
                    </a:lnTo>
                    <a:lnTo>
                      <a:pt x="436" y="83"/>
                    </a:lnTo>
                    <a:lnTo>
                      <a:pt x="445" y="91"/>
                    </a:lnTo>
                    <a:lnTo>
                      <a:pt x="453" y="100"/>
                    </a:lnTo>
                    <a:lnTo>
                      <a:pt x="459" y="109"/>
                    </a:lnTo>
                    <a:lnTo>
                      <a:pt x="464" y="118"/>
                    </a:lnTo>
                    <a:lnTo>
                      <a:pt x="467" y="127"/>
                    </a:lnTo>
                    <a:lnTo>
                      <a:pt x="468" y="136"/>
                    </a:lnTo>
                    <a:lnTo>
                      <a:pt x="466" y="156"/>
                    </a:lnTo>
                    <a:lnTo>
                      <a:pt x="462" y="182"/>
                    </a:lnTo>
                    <a:lnTo>
                      <a:pt x="456" y="210"/>
                    </a:lnTo>
                    <a:lnTo>
                      <a:pt x="448" y="241"/>
                    </a:lnTo>
                    <a:lnTo>
                      <a:pt x="438" y="271"/>
                    </a:lnTo>
                    <a:lnTo>
                      <a:pt x="428" y="301"/>
                    </a:lnTo>
                    <a:lnTo>
                      <a:pt x="416" y="327"/>
                    </a:lnTo>
                    <a:lnTo>
                      <a:pt x="404" y="350"/>
                    </a:lnTo>
                    <a:lnTo>
                      <a:pt x="396" y="365"/>
                    </a:lnTo>
                    <a:lnTo>
                      <a:pt x="392" y="378"/>
                    </a:lnTo>
                    <a:lnTo>
                      <a:pt x="392" y="388"/>
                    </a:lnTo>
                    <a:lnTo>
                      <a:pt x="394" y="396"/>
                    </a:lnTo>
                    <a:lnTo>
                      <a:pt x="399" y="403"/>
                    </a:lnTo>
                    <a:lnTo>
                      <a:pt x="405" y="410"/>
                    </a:lnTo>
                    <a:lnTo>
                      <a:pt x="412" y="418"/>
                    </a:lnTo>
                    <a:lnTo>
                      <a:pt x="419" y="427"/>
                    </a:lnTo>
                    <a:lnTo>
                      <a:pt x="421" y="430"/>
                    </a:lnTo>
                    <a:lnTo>
                      <a:pt x="423" y="432"/>
                    </a:lnTo>
                    <a:lnTo>
                      <a:pt x="424" y="435"/>
                    </a:lnTo>
                    <a:lnTo>
                      <a:pt x="426" y="438"/>
                    </a:lnTo>
                    <a:lnTo>
                      <a:pt x="433" y="453"/>
                    </a:lnTo>
                    <a:lnTo>
                      <a:pt x="440" y="473"/>
                    </a:lnTo>
                    <a:lnTo>
                      <a:pt x="447" y="495"/>
                    </a:lnTo>
                    <a:lnTo>
                      <a:pt x="453" y="519"/>
                    </a:lnTo>
                    <a:lnTo>
                      <a:pt x="456" y="544"/>
                    </a:lnTo>
                    <a:lnTo>
                      <a:pt x="458" y="570"/>
                    </a:lnTo>
                    <a:lnTo>
                      <a:pt x="456" y="595"/>
                    </a:lnTo>
                    <a:lnTo>
                      <a:pt x="450" y="620"/>
                    </a:lnTo>
                    <a:lnTo>
                      <a:pt x="446" y="631"/>
                    </a:lnTo>
                    <a:lnTo>
                      <a:pt x="441" y="642"/>
                    </a:lnTo>
                    <a:lnTo>
                      <a:pt x="434" y="651"/>
                    </a:lnTo>
                    <a:lnTo>
                      <a:pt x="426" y="660"/>
                    </a:lnTo>
                    <a:lnTo>
                      <a:pt x="418" y="667"/>
                    </a:lnTo>
                    <a:lnTo>
                      <a:pt x="408" y="674"/>
                    </a:lnTo>
                    <a:lnTo>
                      <a:pt x="399" y="680"/>
                    </a:lnTo>
                    <a:lnTo>
                      <a:pt x="388" y="684"/>
                    </a:lnTo>
                    <a:lnTo>
                      <a:pt x="377" y="688"/>
                    </a:lnTo>
                    <a:lnTo>
                      <a:pt x="366" y="692"/>
                    </a:lnTo>
                    <a:lnTo>
                      <a:pt x="354" y="694"/>
                    </a:lnTo>
                    <a:lnTo>
                      <a:pt x="342" y="696"/>
                    </a:lnTo>
                    <a:lnTo>
                      <a:pt x="329" y="697"/>
                    </a:lnTo>
                    <a:lnTo>
                      <a:pt x="317" y="697"/>
                    </a:lnTo>
                    <a:lnTo>
                      <a:pt x="305" y="696"/>
                    </a:lnTo>
                    <a:lnTo>
                      <a:pt x="293" y="695"/>
                    </a:lnTo>
                    <a:lnTo>
                      <a:pt x="283" y="694"/>
                    </a:lnTo>
                    <a:lnTo>
                      <a:pt x="273" y="691"/>
                    </a:lnTo>
                    <a:lnTo>
                      <a:pt x="263" y="688"/>
                    </a:lnTo>
                    <a:lnTo>
                      <a:pt x="253" y="684"/>
                    </a:lnTo>
                    <a:lnTo>
                      <a:pt x="243" y="680"/>
                    </a:lnTo>
                    <a:lnTo>
                      <a:pt x="233" y="675"/>
                    </a:lnTo>
                    <a:lnTo>
                      <a:pt x="223" y="669"/>
                    </a:lnTo>
                    <a:lnTo>
                      <a:pt x="214" y="662"/>
                    </a:lnTo>
                    <a:lnTo>
                      <a:pt x="205" y="656"/>
                    </a:lnTo>
                    <a:lnTo>
                      <a:pt x="196" y="649"/>
                    </a:lnTo>
                    <a:lnTo>
                      <a:pt x="188" y="641"/>
                    </a:lnTo>
                    <a:lnTo>
                      <a:pt x="181" y="632"/>
                    </a:lnTo>
                    <a:lnTo>
                      <a:pt x="175" y="624"/>
                    </a:lnTo>
                    <a:lnTo>
                      <a:pt x="169" y="615"/>
                    </a:lnTo>
                    <a:lnTo>
                      <a:pt x="165" y="606"/>
                    </a:lnTo>
                    <a:lnTo>
                      <a:pt x="161" y="597"/>
                    </a:lnTo>
                    <a:lnTo>
                      <a:pt x="158" y="584"/>
                    </a:lnTo>
                    <a:lnTo>
                      <a:pt x="157" y="571"/>
                    </a:lnTo>
                    <a:lnTo>
                      <a:pt x="159" y="558"/>
                    </a:lnTo>
                    <a:lnTo>
                      <a:pt x="163" y="546"/>
                    </a:lnTo>
                    <a:lnTo>
                      <a:pt x="166" y="539"/>
                    </a:lnTo>
                    <a:lnTo>
                      <a:pt x="171" y="532"/>
                    </a:lnTo>
                    <a:lnTo>
                      <a:pt x="176" y="526"/>
                    </a:lnTo>
                    <a:lnTo>
                      <a:pt x="181" y="522"/>
                    </a:lnTo>
                    <a:lnTo>
                      <a:pt x="186" y="517"/>
                    </a:lnTo>
                    <a:lnTo>
                      <a:pt x="192" y="514"/>
                    </a:lnTo>
                    <a:lnTo>
                      <a:pt x="198" y="510"/>
                    </a:lnTo>
                    <a:lnTo>
                      <a:pt x="204" y="507"/>
                    </a:lnTo>
                    <a:lnTo>
                      <a:pt x="211" y="505"/>
                    </a:lnTo>
                    <a:lnTo>
                      <a:pt x="218" y="503"/>
                    </a:lnTo>
                    <a:lnTo>
                      <a:pt x="225" y="501"/>
                    </a:lnTo>
                    <a:lnTo>
                      <a:pt x="232" y="499"/>
                    </a:lnTo>
                    <a:lnTo>
                      <a:pt x="238" y="498"/>
                    </a:lnTo>
                    <a:lnTo>
                      <a:pt x="245" y="496"/>
                    </a:lnTo>
                    <a:lnTo>
                      <a:pt x="251" y="495"/>
                    </a:lnTo>
                    <a:lnTo>
                      <a:pt x="257" y="493"/>
                    </a:lnTo>
                    <a:lnTo>
                      <a:pt x="264" y="491"/>
                    </a:lnTo>
                    <a:lnTo>
                      <a:pt x="270" y="489"/>
                    </a:lnTo>
                    <a:lnTo>
                      <a:pt x="276" y="487"/>
                    </a:lnTo>
                    <a:lnTo>
                      <a:pt x="281" y="484"/>
                    </a:lnTo>
                    <a:lnTo>
                      <a:pt x="285" y="481"/>
                    </a:lnTo>
                    <a:lnTo>
                      <a:pt x="289" y="477"/>
                    </a:lnTo>
                    <a:lnTo>
                      <a:pt x="293" y="473"/>
                    </a:lnTo>
                    <a:lnTo>
                      <a:pt x="295" y="468"/>
                    </a:lnTo>
                    <a:lnTo>
                      <a:pt x="297" y="453"/>
                    </a:lnTo>
                    <a:lnTo>
                      <a:pt x="294" y="437"/>
                    </a:lnTo>
                    <a:lnTo>
                      <a:pt x="287" y="422"/>
                    </a:lnTo>
                    <a:lnTo>
                      <a:pt x="276" y="408"/>
                    </a:lnTo>
                    <a:lnTo>
                      <a:pt x="263" y="396"/>
                    </a:lnTo>
                    <a:lnTo>
                      <a:pt x="249" y="387"/>
                    </a:lnTo>
                    <a:lnTo>
                      <a:pt x="236" y="383"/>
                    </a:lnTo>
                    <a:lnTo>
                      <a:pt x="223" y="383"/>
                    </a:lnTo>
                    <a:lnTo>
                      <a:pt x="217" y="384"/>
                    </a:lnTo>
                    <a:lnTo>
                      <a:pt x="213" y="385"/>
                    </a:lnTo>
                    <a:lnTo>
                      <a:pt x="209" y="385"/>
                    </a:lnTo>
                    <a:lnTo>
                      <a:pt x="206" y="386"/>
                    </a:lnTo>
                    <a:lnTo>
                      <a:pt x="203" y="385"/>
                    </a:lnTo>
                    <a:lnTo>
                      <a:pt x="200" y="384"/>
                    </a:lnTo>
                    <a:lnTo>
                      <a:pt x="198" y="383"/>
                    </a:lnTo>
                    <a:lnTo>
                      <a:pt x="195" y="381"/>
                    </a:lnTo>
                    <a:lnTo>
                      <a:pt x="193" y="379"/>
                    </a:lnTo>
                    <a:lnTo>
                      <a:pt x="191" y="377"/>
                    </a:lnTo>
                    <a:lnTo>
                      <a:pt x="188" y="374"/>
                    </a:lnTo>
                    <a:lnTo>
                      <a:pt x="185" y="370"/>
                    </a:lnTo>
                    <a:lnTo>
                      <a:pt x="182" y="367"/>
                    </a:lnTo>
                    <a:lnTo>
                      <a:pt x="179" y="363"/>
                    </a:lnTo>
                    <a:lnTo>
                      <a:pt x="174" y="358"/>
                    </a:lnTo>
                    <a:lnTo>
                      <a:pt x="169" y="353"/>
                    </a:lnTo>
                    <a:lnTo>
                      <a:pt x="167" y="350"/>
                    </a:lnTo>
                    <a:lnTo>
                      <a:pt x="165" y="347"/>
                    </a:lnTo>
                    <a:lnTo>
                      <a:pt x="162" y="345"/>
                    </a:lnTo>
                    <a:lnTo>
                      <a:pt x="160" y="342"/>
                    </a:lnTo>
                    <a:lnTo>
                      <a:pt x="158" y="339"/>
                    </a:lnTo>
                    <a:lnTo>
                      <a:pt x="156" y="335"/>
                    </a:lnTo>
                    <a:lnTo>
                      <a:pt x="153" y="332"/>
                    </a:lnTo>
                    <a:lnTo>
                      <a:pt x="151" y="330"/>
                    </a:lnTo>
                    <a:lnTo>
                      <a:pt x="146" y="323"/>
                    </a:lnTo>
                    <a:lnTo>
                      <a:pt x="142" y="318"/>
                    </a:lnTo>
                    <a:lnTo>
                      <a:pt x="137" y="312"/>
                    </a:lnTo>
                    <a:lnTo>
                      <a:pt x="133" y="307"/>
                    </a:lnTo>
                    <a:lnTo>
                      <a:pt x="128" y="301"/>
                    </a:lnTo>
                    <a:lnTo>
                      <a:pt x="123" y="297"/>
                    </a:lnTo>
                    <a:lnTo>
                      <a:pt x="118" y="292"/>
                    </a:lnTo>
                    <a:lnTo>
                      <a:pt x="113" y="289"/>
                    </a:lnTo>
                    <a:lnTo>
                      <a:pt x="107" y="285"/>
                    </a:lnTo>
                    <a:lnTo>
                      <a:pt x="101" y="283"/>
                    </a:lnTo>
                    <a:lnTo>
                      <a:pt x="95" y="281"/>
                    </a:lnTo>
                    <a:lnTo>
                      <a:pt x="89" y="280"/>
                    </a:lnTo>
                    <a:lnTo>
                      <a:pt x="81" y="279"/>
                    </a:lnTo>
                    <a:lnTo>
                      <a:pt x="74" y="280"/>
                    </a:lnTo>
                    <a:lnTo>
                      <a:pt x="66" y="282"/>
                    </a:lnTo>
                    <a:lnTo>
                      <a:pt x="57" y="284"/>
                    </a:lnTo>
                    <a:lnTo>
                      <a:pt x="55" y="285"/>
                    </a:lnTo>
                    <a:lnTo>
                      <a:pt x="52" y="285"/>
                    </a:lnTo>
                    <a:lnTo>
                      <a:pt x="48" y="287"/>
                    </a:lnTo>
                    <a:lnTo>
                      <a:pt x="43" y="289"/>
                    </a:lnTo>
                    <a:lnTo>
                      <a:pt x="35" y="290"/>
                    </a:lnTo>
                    <a:lnTo>
                      <a:pt x="26" y="292"/>
                    </a:lnTo>
                    <a:lnTo>
                      <a:pt x="17" y="292"/>
                    </a:lnTo>
                    <a:lnTo>
                      <a:pt x="8" y="290"/>
                    </a:lnTo>
                    <a:lnTo>
                      <a:pt x="0" y="287"/>
                    </a:lnTo>
                    <a:lnTo>
                      <a:pt x="6" y="173"/>
                    </a:lnTo>
                    <a:lnTo>
                      <a:pt x="14" y="159"/>
                    </a:lnTo>
                    <a:lnTo>
                      <a:pt x="21" y="145"/>
                    </a:lnTo>
                    <a:lnTo>
                      <a:pt x="29" y="133"/>
                    </a:lnTo>
                    <a:lnTo>
                      <a:pt x="37" y="120"/>
                    </a:lnTo>
                    <a:lnTo>
                      <a:pt x="44" y="107"/>
                    </a:lnTo>
                    <a:lnTo>
                      <a:pt x="50" y="96"/>
                    </a:lnTo>
                    <a:lnTo>
                      <a:pt x="57" y="84"/>
                    </a:lnTo>
                    <a:lnTo>
                      <a:pt x="64" y="73"/>
                    </a:lnTo>
                    <a:lnTo>
                      <a:pt x="71" y="64"/>
                    </a:lnTo>
                    <a:lnTo>
                      <a:pt x="80" y="55"/>
                    </a:lnTo>
                    <a:lnTo>
                      <a:pt x="89" y="46"/>
                    </a:lnTo>
                    <a:lnTo>
                      <a:pt x="100" y="39"/>
                    </a:lnTo>
                    <a:lnTo>
                      <a:pt x="102" y="38"/>
                    </a:lnTo>
                    <a:lnTo>
                      <a:pt x="104" y="37"/>
                    </a:lnTo>
                    <a:lnTo>
                      <a:pt x="106" y="36"/>
                    </a:lnTo>
                    <a:lnTo>
                      <a:pt x="108" y="35"/>
                    </a:lnTo>
                    <a:lnTo>
                      <a:pt x="115" y="32"/>
                    </a:lnTo>
                    <a:lnTo>
                      <a:pt x="122" y="30"/>
                    </a:lnTo>
                    <a:lnTo>
                      <a:pt x="128" y="26"/>
                    </a:lnTo>
                    <a:lnTo>
                      <a:pt x="134" y="23"/>
                    </a:lnTo>
                    <a:lnTo>
                      <a:pt x="141" y="20"/>
                    </a:lnTo>
                    <a:lnTo>
                      <a:pt x="146" y="17"/>
                    </a:lnTo>
                    <a:lnTo>
                      <a:pt x="152" y="15"/>
                    </a:lnTo>
                    <a:lnTo>
                      <a:pt x="157" y="13"/>
                    </a:lnTo>
                    <a:lnTo>
                      <a:pt x="165" y="9"/>
                    </a:lnTo>
                    <a:lnTo>
                      <a:pt x="173" y="7"/>
                    </a:lnTo>
                    <a:lnTo>
                      <a:pt x="179" y="5"/>
                    </a:lnTo>
                    <a:lnTo>
                      <a:pt x="184" y="5"/>
                    </a:lnTo>
                    <a:lnTo>
                      <a:pt x="188" y="5"/>
                    </a:lnTo>
                    <a:lnTo>
                      <a:pt x="191" y="8"/>
                    </a:lnTo>
                    <a:lnTo>
                      <a:pt x="192" y="11"/>
                    </a:lnTo>
                    <a:lnTo>
                      <a:pt x="191" y="17"/>
                    </a:lnTo>
                    <a:lnTo>
                      <a:pt x="189" y="28"/>
                    </a:lnTo>
                    <a:lnTo>
                      <a:pt x="185" y="45"/>
                    </a:lnTo>
                    <a:lnTo>
                      <a:pt x="183" y="63"/>
                    </a:lnTo>
                    <a:lnTo>
                      <a:pt x="181" y="81"/>
                    </a:lnTo>
                    <a:lnTo>
                      <a:pt x="180" y="96"/>
                    </a:lnTo>
                    <a:lnTo>
                      <a:pt x="182" y="107"/>
                    </a:lnTo>
                    <a:lnTo>
                      <a:pt x="187" y="111"/>
                    </a:lnTo>
                    <a:lnTo>
                      <a:pt x="195" y="106"/>
                    </a:lnTo>
                    <a:lnTo>
                      <a:pt x="198" y="103"/>
                    </a:lnTo>
                    <a:lnTo>
                      <a:pt x="201" y="99"/>
                    </a:lnTo>
                    <a:lnTo>
                      <a:pt x="204" y="93"/>
                    </a:lnTo>
                    <a:lnTo>
                      <a:pt x="209" y="88"/>
                    </a:lnTo>
                    <a:lnTo>
                      <a:pt x="217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2" y="17"/>
                    </a:lnTo>
                    <a:lnTo>
                      <a:pt x="279" y="9"/>
                    </a:lnTo>
                    <a:lnTo>
                      <a:pt x="286" y="4"/>
                    </a:lnTo>
                    <a:lnTo>
                      <a:pt x="293" y="1"/>
                    </a:lnTo>
                    <a:lnTo>
                      <a:pt x="299" y="0"/>
                    </a:lnTo>
                    <a:lnTo>
                      <a:pt x="305" y="1"/>
                    </a:lnTo>
                    <a:lnTo>
                      <a:pt x="313" y="4"/>
                    </a:lnTo>
                    <a:lnTo>
                      <a:pt x="321" y="8"/>
                    </a:lnTo>
                    <a:lnTo>
                      <a:pt x="330" y="13"/>
                    </a:lnTo>
                    <a:lnTo>
                      <a:pt x="341" y="20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7"/>
              <p:cNvSpPr>
                <a:spLocks/>
              </p:cNvSpPr>
              <p:nvPr/>
            </p:nvSpPr>
            <p:spPr bwMode="auto">
              <a:xfrm>
                <a:off x="4638" y="2181"/>
                <a:ext cx="463" cy="689"/>
              </a:xfrm>
              <a:custGeom>
                <a:avLst/>
                <a:gdLst/>
                <a:ahLst/>
                <a:cxnLst>
                  <a:cxn ang="0">
                    <a:pos x="361" y="32"/>
                  </a:cxn>
                  <a:cxn ang="0">
                    <a:pos x="402" y="58"/>
                  </a:cxn>
                  <a:cxn ang="0">
                    <a:pos x="440" y="89"/>
                  </a:cxn>
                  <a:cxn ang="0">
                    <a:pos x="462" y="124"/>
                  </a:cxn>
                  <a:cxn ang="0">
                    <a:pos x="452" y="206"/>
                  </a:cxn>
                  <a:cxn ang="0">
                    <a:pos x="413" y="321"/>
                  </a:cxn>
                  <a:cxn ang="0">
                    <a:pos x="388" y="381"/>
                  </a:cxn>
                  <a:cxn ang="0">
                    <a:pos x="407" y="412"/>
                  </a:cxn>
                  <a:cxn ang="0">
                    <a:pos x="418" y="429"/>
                  </a:cxn>
                  <a:cxn ang="0">
                    <a:pos x="441" y="489"/>
                  </a:cxn>
                  <a:cxn ang="0">
                    <a:pos x="451" y="590"/>
                  </a:cxn>
                  <a:cxn ang="0">
                    <a:pos x="429" y="645"/>
                  </a:cxn>
                  <a:cxn ang="0">
                    <a:pos x="395" y="672"/>
                  </a:cxn>
                  <a:cxn ang="0">
                    <a:pos x="351" y="687"/>
                  </a:cxn>
                  <a:cxn ang="0">
                    <a:pos x="303" y="688"/>
                  </a:cxn>
                  <a:cxn ang="0">
                    <a:pos x="261" y="680"/>
                  </a:cxn>
                  <a:cxn ang="0">
                    <a:pos x="221" y="661"/>
                  </a:cxn>
                  <a:cxn ang="0">
                    <a:pos x="188" y="633"/>
                  </a:cxn>
                  <a:cxn ang="0">
                    <a:pos x="166" y="598"/>
                  </a:cxn>
                  <a:cxn ang="0">
                    <a:pos x="163" y="551"/>
                  </a:cxn>
                  <a:cxn ang="0">
                    <a:pos x="182" y="522"/>
                  </a:cxn>
                  <a:cxn ang="0">
                    <a:pos x="205" y="507"/>
                  </a:cxn>
                  <a:cxn ang="0">
                    <a:pos x="231" y="498"/>
                  </a:cxn>
                  <a:cxn ang="0">
                    <a:pos x="257" y="490"/>
                  </a:cxn>
                  <a:cxn ang="0">
                    <a:pos x="279" y="481"/>
                  </a:cxn>
                  <a:cxn ang="0">
                    <a:pos x="293" y="467"/>
                  </a:cxn>
                  <a:cxn ang="0">
                    <a:pos x="285" y="416"/>
                  </a:cxn>
                  <a:cxn ang="0">
                    <a:pos x="235" y="376"/>
                  </a:cxn>
                  <a:cxn ang="0">
                    <a:pos x="209" y="378"/>
                  </a:cxn>
                  <a:cxn ang="0">
                    <a:pos x="197" y="376"/>
                  </a:cxn>
                  <a:cxn ang="0">
                    <a:pos x="187" y="369"/>
                  </a:cxn>
                  <a:cxn ang="0">
                    <a:pos x="174" y="354"/>
                  </a:cxn>
                  <a:cxn ang="0">
                    <a:pos x="162" y="341"/>
                  </a:cxn>
                  <a:cxn ang="0">
                    <a:pos x="152" y="329"/>
                  </a:cxn>
                  <a:cxn ang="0">
                    <a:pos x="136" y="308"/>
                  </a:cxn>
                  <a:cxn ang="0">
                    <a:pos x="117" y="289"/>
                  </a:cxn>
                  <a:cxn ang="0">
                    <a:pos x="95" y="276"/>
                  </a:cxn>
                  <a:cxn ang="0">
                    <a:pos x="66" y="276"/>
                  </a:cxn>
                  <a:cxn ang="0">
                    <a:pos x="49" y="282"/>
                  </a:cxn>
                  <a:cxn ang="0">
                    <a:pos x="18" y="287"/>
                  </a:cxn>
                  <a:cxn ang="0">
                    <a:pos x="14" y="156"/>
                  </a:cxn>
                  <a:cxn ang="0">
                    <a:pos x="43" y="105"/>
                  </a:cxn>
                  <a:cxn ang="0">
                    <a:pos x="71" y="61"/>
                  </a:cxn>
                  <a:cxn ang="0">
                    <a:pos x="102" y="36"/>
                  </a:cxn>
                  <a:cxn ang="0">
                    <a:pos x="116" y="31"/>
                  </a:cxn>
                  <a:cxn ang="0">
                    <a:pos x="141" y="18"/>
                  </a:cxn>
                  <a:cxn ang="0">
                    <a:pos x="164" y="10"/>
                  </a:cxn>
                  <a:cxn ang="0">
                    <a:pos x="184" y="9"/>
                  </a:cxn>
                  <a:cxn ang="0">
                    <a:pos x="184" y="33"/>
                  </a:cxn>
                  <a:cxn ang="0">
                    <a:pos x="177" y="100"/>
                  </a:cxn>
                  <a:cxn ang="0">
                    <a:pos x="197" y="102"/>
                  </a:cxn>
                  <a:cxn ang="0">
                    <a:pos x="216" y="76"/>
                  </a:cxn>
                  <a:cxn ang="0">
                    <a:pos x="254" y="34"/>
                  </a:cxn>
                  <a:cxn ang="0">
                    <a:pos x="285" y="4"/>
                  </a:cxn>
                  <a:cxn ang="0">
                    <a:pos x="311" y="3"/>
                  </a:cxn>
                </a:cxnLst>
                <a:rect l="0" t="0" r="r" b="b"/>
                <a:pathLst>
                  <a:path w="463" h="689">
                    <a:moveTo>
                      <a:pt x="338" y="19"/>
                    </a:moveTo>
                    <a:lnTo>
                      <a:pt x="345" y="22"/>
                    </a:lnTo>
                    <a:lnTo>
                      <a:pt x="353" y="27"/>
                    </a:lnTo>
                    <a:lnTo>
                      <a:pt x="361" y="32"/>
                    </a:lnTo>
                    <a:lnTo>
                      <a:pt x="371" y="37"/>
                    </a:lnTo>
                    <a:lnTo>
                      <a:pt x="381" y="44"/>
                    </a:lnTo>
                    <a:lnTo>
                      <a:pt x="391" y="50"/>
                    </a:lnTo>
                    <a:lnTo>
                      <a:pt x="402" y="58"/>
                    </a:lnTo>
                    <a:lnTo>
                      <a:pt x="412" y="65"/>
                    </a:lnTo>
                    <a:lnTo>
                      <a:pt x="422" y="73"/>
                    </a:lnTo>
                    <a:lnTo>
                      <a:pt x="432" y="81"/>
                    </a:lnTo>
                    <a:lnTo>
                      <a:pt x="440" y="89"/>
                    </a:lnTo>
                    <a:lnTo>
                      <a:pt x="448" y="98"/>
                    </a:lnTo>
                    <a:lnTo>
                      <a:pt x="455" y="107"/>
                    </a:lnTo>
                    <a:lnTo>
                      <a:pt x="459" y="115"/>
                    </a:lnTo>
                    <a:lnTo>
                      <a:pt x="462" y="124"/>
                    </a:lnTo>
                    <a:lnTo>
                      <a:pt x="463" y="133"/>
                    </a:lnTo>
                    <a:lnTo>
                      <a:pt x="462" y="153"/>
                    </a:lnTo>
                    <a:lnTo>
                      <a:pt x="458" y="178"/>
                    </a:lnTo>
                    <a:lnTo>
                      <a:pt x="452" y="206"/>
                    </a:lnTo>
                    <a:lnTo>
                      <a:pt x="444" y="236"/>
                    </a:lnTo>
                    <a:lnTo>
                      <a:pt x="435" y="266"/>
                    </a:lnTo>
                    <a:lnTo>
                      <a:pt x="425" y="295"/>
                    </a:lnTo>
                    <a:lnTo>
                      <a:pt x="413" y="321"/>
                    </a:lnTo>
                    <a:lnTo>
                      <a:pt x="402" y="343"/>
                    </a:lnTo>
                    <a:lnTo>
                      <a:pt x="393" y="358"/>
                    </a:lnTo>
                    <a:lnTo>
                      <a:pt x="389" y="371"/>
                    </a:lnTo>
                    <a:lnTo>
                      <a:pt x="388" y="381"/>
                    </a:lnTo>
                    <a:lnTo>
                      <a:pt x="390" y="389"/>
                    </a:lnTo>
                    <a:lnTo>
                      <a:pt x="394" y="397"/>
                    </a:lnTo>
                    <a:lnTo>
                      <a:pt x="400" y="404"/>
                    </a:lnTo>
                    <a:lnTo>
                      <a:pt x="407" y="412"/>
                    </a:lnTo>
                    <a:lnTo>
                      <a:pt x="414" y="421"/>
                    </a:lnTo>
                    <a:lnTo>
                      <a:pt x="416" y="423"/>
                    </a:lnTo>
                    <a:lnTo>
                      <a:pt x="417" y="426"/>
                    </a:lnTo>
                    <a:lnTo>
                      <a:pt x="418" y="429"/>
                    </a:lnTo>
                    <a:lnTo>
                      <a:pt x="420" y="431"/>
                    </a:lnTo>
                    <a:lnTo>
                      <a:pt x="427" y="448"/>
                    </a:lnTo>
                    <a:lnTo>
                      <a:pt x="435" y="467"/>
                    </a:lnTo>
                    <a:lnTo>
                      <a:pt x="441" y="489"/>
                    </a:lnTo>
                    <a:lnTo>
                      <a:pt x="447" y="513"/>
                    </a:lnTo>
                    <a:lnTo>
                      <a:pt x="451" y="539"/>
                    </a:lnTo>
                    <a:lnTo>
                      <a:pt x="452" y="564"/>
                    </a:lnTo>
                    <a:lnTo>
                      <a:pt x="451" y="590"/>
                    </a:lnTo>
                    <a:lnTo>
                      <a:pt x="445" y="614"/>
                    </a:lnTo>
                    <a:lnTo>
                      <a:pt x="441" y="625"/>
                    </a:lnTo>
                    <a:lnTo>
                      <a:pt x="436" y="635"/>
                    </a:lnTo>
                    <a:lnTo>
                      <a:pt x="429" y="645"/>
                    </a:lnTo>
                    <a:lnTo>
                      <a:pt x="422" y="653"/>
                    </a:lnTo>
                    <a:lnTo>
                      <a:pt x="414" y="660"/>
                    </a:lnTo>
                    <a:lnTo>
                      <a:pt x="405" y="667"/>
                    </a:lnTo>
                    <a:lnTo>
                      <a:pt x="395" y="672"/>
                    </a:lnTo>
                    <a:lnTo>
                      <a:pt x="384" y="677"/>
                    </a:lnTo>
                    <a:lnTo>
                      <a:pt x="374" y="681"/>
                    </a:lnTo>
                    <a:lnTo>
                      <a:pt x="363" y="684"/>
                    </a:lnTo>
                    <a:lnTo>
                      <a:pt x="351" y="687"/>
                    </a:lnTo>
                    <a:lnTo>
                      <a:pt x="339" y="688"/>
                    </a:lnTo>
                    <a:lnTo>
                      <a:pt x="327" y="689"/>
                    </a:lnTo>
                    <a:lnTo>
                      <a:pt x="315" y="689"/>
                    </a:lnTo>
                    <a:lnTo>
                      <a:pt x="303" y="688"/>
                    </a:lnTo>
                    <a:lnTo>
                      <a:pt x="291" y="687"/>
                    </a:lnTo>
                    <a:lnTo>
                      <a:pt x="281" y="685"/>
                    </a:lnTo>
                    <a:lnTo>
                      <a:pt x="271" y="683"/>
                    </a:lnTo>
                    <a:lnTo>
                      <a:pt x="261" y="680"/>
                    </a:lnTo>
                    <a:lnTo>
                      <a:pt x="251" y="676"/>
                    </a:lnTo>
                    <a:lnTo>
                      <a:pt x="241" y="671"/>
                    </a:lnTo>
                    <a:lnTo>
                      <a:pt x="231" y="666"/>
                    </a:lnTo>
                    <a:lnTo>
                      <a:pt x="221" y="661"/>
                    </a:lnTo>
                    <a:lnTo>
                      <a:pt x="212" y="654"/>
                    </a:lnTo>
                    <a:lnTo>
                      <a:pt x="204" y="648"/>
                    </a:lnTo>
                    <a:lnTo>
                      <a:pt x="195" y="640"/>
                    </a:lnTo>
                    <a:lnTo>
                      <a:pt x="188" y="633"/>
                    </a:lnTo>
                    <a:lnTo>
                      <a:pt x="181" y="625"/>
                    </a:lnTo>
                    <a:lnTo>
                      <a:pt x="175" y="616"/>
                    </a:lnTo>
                    <a:lnTo>
                      <a:pt x="170" y="608"/>
                    </a:lnTo>
                    <a:lnTo>
                      <a:pt x="166" y="598"/>
                    </a:lnTo>
                    <a:lnTo>
                      <a:pt x="163" y="589"/>
                    </a:lnTo>
                    <a:lnTo>
                      <a:pt x="161" y="576"/>
                    </a:lnTo>
                    <a:lnTo>
                      <a:pt x="161" y="563"/>
                    </a:lnTo>
                    <a:lnTo>
                      <a:pt x="163" y="551"/>
                    </a:lnTo>
                    <a:lnTo>
                      <a:pt x="169" y="540"/>
                    </a:lnTo>
                    <a:lnTo>
                      <a:pt x="173" y="533"/>
                    </a:lnTo>
                    <a:lnTo>
                      <a:pt x="177" y="527"/>
                    </a:lnTo>
                    <a:lnTo>
                      <a:pt x="182" y="522"/>
                    </a:lnTo>
                    <a:lnTo>
                      <a:pt x="187" y="517"/>
                    </a:lnTo>
                    <a:lnTo>
                      <a:pt x="193" y="513"/>
                    </a:lnTo>
                    <a:lnTo>
                      <a:pt x="199" y="510"/>
                    </a:lnTo>
                    <a:lnTo>
                      <a:pt x="205" y="507"/>
                    </a:lnTo>
                    <a:lnTo>
                      <a:pt x="212" y="504"/>
                    </a:lnTo>
                    <a:lnTo>
                      <a:pt x="218" y="502"/>
                    </a:lnTo>
                    <a:lnTo>
                      <a:pt x="224" y="499"/>
                    </a:lnTo>
                    <a:lnTo>
                      <a:pt x="231" y="498"/>
                    </a:lnTo>
                    <a:lnTo>
                      <a:pt x="238" y="495"/>
                    </a:lnTo>
                    <a:lnTo>
                      <a:pt x="245" y="494"/>
                    </a:lnTo>
                    <a:lnTo>
                      <a:pt x="251" y="492"/>
                    </a:lnTo>
                    <a:lnTo>
                      <a:pt x="257" y="490"/>
                    </a:lnTo>
                    <a:lnTo>
                      <a:pt x="263" y="488"/>
                    </a:lnTo>
                    <a:lnTo>
                      <a:pt x="269" y="486"/>
                    </a:lnTo>
                    <a:lnTo>
                      <a:pt x="274" y="484"/>
                    </a:lnTo>
                    <a:lnTo>
                      <a:pt x="279" y="481"/>
                    </a:lnTo>
                    <a:lnTo>
                      <a:pt x="284" y="478"/>
                    </a:lnTo>
                    <a:lnTo>
                      <a:pt x="287" y="475"/>
                    </a:lnTo>
                    <a:lnTo>
                      <a:pt x="291" y="471"/>
                    </a:lnTo>
                    <a:lnTo>
                      <a:pt x="293" y="467"/>
                    </a:lnTo>
                    <a:lnTo>
                      <a:pt x="295" y="461"/>
                    </a:lnTo>
                    <a:lnTo>
                      <a:pt x="297" y="446"/>
                    </a:lnTo>
                    <a:lnTo>
                      <a:pt x="293" y="431"/>
                    </a:lnTo>
                    <a:lnTo>
                      <a:pt x="285" y="416"/>
                    </a:lnTo>
                    <a:lnTo>
                      <a:pt x="275" y="401"/>
                    </a:lnTo>
                    <a:lnTo>
                      <a:pt x="262" y="390"/>
                    </a:lnTo>
                    <a:lnTo>
                      <a:pt x="249" y="381"/>
                    </a:lnTo>
                    <a:lnTo>
                      <a:pt x="235" y="376"/>
                    </a:lnTo>
                    <a:lnTo>
                      <a:pt x="223" y="376"/>
                    </a:lnTo>
                    <a:lnTo>
                      <a:pt x="217" y="377"/>
                    </a:lnTo>
                    <a:lnTo>
                      <a:pt x="213" y="378"/>
                    </a:lnTo>
                    <a:lnTo>
                      <a:pt x="209" y="378"/>
                    </a:lnTo>
                    <a:lnTo>
                      <a:pt x="205" y="378"/>
                    </a:lnTo>
                    <a:lnTo>
                      <a:pt x="202" y="378"/>
                    </a:lnTo>
                    <a:lnTo>
                      <a:pt x="200" y="377"/>
                    </a:lnTo>
                    <a:lnTo>
                      <a:pt x="197" y="376"/>
                    </a:lnTo>
                    <a:lnTo>
                      <a:pt x="194" y="374"/>
                    </a:lnTo>
                    <a:lnTo>
                      <a:pt x="192" y="373"/>
                    </a:lnTo>
                    <a:lnTo>
                      <a:pt x="189" y="371"/>
                    </a:lnTo>
                    <a:lnTo>
                      <a:pt x="187" y="369"/>
                    </a:lnTo>
                    <a:lnTo>
                      <a:pt x="184" y="366"/>
                    </a:lnTo>
                    <a:lnTo>
                      <a:pt x="181" y="362"/>
                    </a:lnTo>
                    <a:lnTo>
                      <a:pt x="177" y="358"/>
                    </a:lnTo>
                    <a:lnTo>
                      <a:pt x="174" y="354"/>
                    </a:lnTo>
                    <a:lnTo>
                      <a:pt x="169" y="349"/>
                    </a:lnTo>
                    <a:lnTo>
                      <a:pt x="167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5" y="332"/>
                    </a:lnTo>
                    <a:lnTo>
                      <a:pt x="152" y="329"/>
                    </a:lnTo>
                    <a:lnTo>
                      <a:pt x="150" y="326"/>
                    </a:lnTo>
                    <a:lnTo>
                      <a:pt x="145" y="320"/>
                    </a:lnTo>
                    <a:lnTo>
                      <a:pt x="141" y="314"/>
                    </a:lnTo>
                    <a:lnTo>
                      <a:pt x="136" y="308"/>
                    </a:lnTo>
                    <a:lnTo>
                      <a:pt x="132" y="303"/>
                    </a:lnTo>
                    <a:lnTo>
                      <a:pt x="127" y="298"/>
                    </a:lnTo>
                    <a:lnTo>
                      <a:pt x="122" y="293"/>
                    </a:lnTo>
                    <a:lnTo>
                      <a:pt x="117" y="289"/>
                    </a:lnTo>
                    <a:lnTo>
                      <a:pt x="113" y="285"/>
                    </a:lnTo>
                    <a:lnTo>
                      <a:pt x="107" y="281"/>
                    </a:lnTo>
                    <a:lnTo>
                      <a:pt x="101" y="279"/>
                    </a:lnTo>
                    <a:lnTo>
                      <a:pt x="95" y="276"/>
                    </a:lnTo>
                    <a:lnTo>
                      <a:pt x="88" y="275"/>
                    </a:lnTo>
                    <a:lnTo>
                      <a:pt x="82" y="275"/>
                    </a:lnTo>
                    <a:lnTo>
                      <a:pt x="74" y="275"/>
                    </a:lnTo>
                    <a:lnTo>
                      <a:pt x="66" y="276"/>
                    </a:lnTo>
                    <a:lnTo>
                      <a:pt x="57" y="279"/>
                    </a:lnTo>
                    <a:lnTo>
                      <a:pt x="56" y="279"/>
                    </a:lnTo>
                    <a:lnTo>
                      <a:pt x="53" y="281"/>
                    </a:lnTo>
                    <a:lnTo>
                      <a:pt x="49" y="282"/>
                    </a:lnTo>
                    <a:lnTo>
                      <a:pt x="44" y="283"/>
                    </a:lnTo>
                    <a:lnTo>
                      <a:pt x="37" y="285"/>
                    </a:lnTo>
                    <a:lnTo>
                      <a:pt x="28" y="287"/>
                    </a:lnTo>
                    <a:lnTo>
                      <a:pt x="18" y="287"/>
                    </a:lnTo>
                    <a:lnTo>
                      <a:pt x="9" y="286"/>
                    </a:lnTo>
                    <a:lnTo>
                      <a:pt x="0" y="283"/>
                    </a:lnTo>
                    <a:lnTo>
                      <a:pt x="7" y="170"/>
                    </a:lnTo>
                    <a:lnTo>
                      <a:pt x="14" y="156"/>
                    </a:lnTo>
                    <a:lnTo>
                      <a:pt x="21" y="143"/>
                    </a:lnTo>
                    <a:lnTo>
                      <a:pt x="29" y="130"/>
                    </a:lnTo>
                    <a:lnTo>
                      <a:pt x="36" y="118"/>
                    </a:lnTo>
                    <a:lnTo>
                      <a:pt x="43" y="105"/>
                    </a:lnTo>
                    <a:lnTo>
                      <a:pt x="50" y="93"/>
                    </a:lnTo>
                    <a:lnTo>
                      <a:pt x="56" y="82"/>
                    </a:lnTo>
                    <a:lnTo>
                      <a:pt x="63" y="71"/>
                    </a:lnTo>
                    <a:lnTo>
                      <a:pt x="71" y="61"/>
                    </a:lnTo>
                    <a:lnTo>
                      <a:pt x="79" y="52"/>
                    </a:lnTo>
                    <a:lnTo>
                      <a:pt x="89" y="44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5" y="35"/>
                    </a:lnTo>
                    <a:lnTo>
                      <a:pt x="106" y="35"/>
                    </a:lnTo>
                    <a:lnTo>
                      <a:pt x="109" y="33"/>
                    </a:lnTo>
                    <a:lnTo>
                      <a:pt x="116" y="31"/>
                    </a:lnTo>
                    <a:lnTo>
                      <a:pt x="122" y="27"/>
                    </a:lnTo>
                    <a:lnTo>
                      <a:pt x="129" y="24"/>
                    </a:lnTo>
                    <a:lnTo>
                      <a:pt x="136" y="21"/>
                    </a:lnTo>
                    <a:lnTo>
                      <a:pt x="141" y="18"/>
                    </a:lnTo>
                    <a:lnTo>
                      <a:pt x="147" y="16"/>
                    </a:lnTo>
                    <a:lnTo>
                      <a:pt x="152" y="14"/>
                    </a:lnTo>
                    <a:lnTo>
                      <a:pt x="157" y="13"/>
                    </a:lnTo>
                    <a:lnTo>
                      <a:pt x="164" y="10"/>
                    </a:lnTo>
                    <a:lnTo>
                      <a:pt x="171" y="9"/>
                    </a:lnTo>
                    <a:lnTo>
                      <a:pt x="176" y="8"/>
                    </a:lnTo>
                    <a:lnTo>
                      <a:pt x="181" y="8"/>
                    </a:lnTo>
                    <a:lnTo>
                      <a:pt x="184" y="9"/>
                    </a:lnTo>
                    <a:lnTo>
                      <a:pt x="186" y="12"/>
                    </a:lnTo>
                    <a:lnTo>
                      <a:pt x="187" y="16"/>
                    </a:lnTo>
                    <a:lnTo>
                      <a:pt x="186" y="21"/>
                    </a:lnTo>
                    <a:lnTo>
                      <a:pt x="184" y="33"/>
                    </a:lnTo>
                    <a:lnTo>
                      <a:pt x="181" y="50"/>
                    </a:lnTo>
                    <a:lnTo>
                      <a:pt x="179" y="68"/>
                    </a:lnTo>
                    <a:lnTo>
                      <a:pt x="177" y="85"/>
                    </a:lnTo>
                    <a:lnTo>
                      <a:pt x="177" y="100"/>
                    </a:lnTo>
                    <a:lnTo>
                      <a:pt x="180" y="109"/>
                    </a:lnTo>
                    <a:lnTo>
                      <a:pt x="185" y="112"/>
                    </a:lnTo>
                    <a:lnTo>
                      <a:pt x="194" y="105"/>
                    </a:lnTo>
                    <a:lnTo>
                      <a:pt x="197" y="102"/>
                    </a:lnTo>
                    <a:lnTo>
                      <a:pt x="200" y="98"/>
                    </a:lnTo>
                    <a:lnTo>
                      <a:pt x="204" y="93"/>
                    </a:lnTo>
                    <a:lnTo>
                      <a:pt x="208" y="88"/>
                    </a:lnTo>
                    <a:lnTo>
                      <a:pt x="216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1" y="16"/>
                    </a:lnTo>
                    <a:lnTo>
                      <a:pt x="279" y="9"/>
                    </a:lnTo>
                    <a:lnTo>
                      <a:pt x="285" y="4"/>
                    </a:lnTo>
                    <a:lnTo>
                      <a:pt x="291" y="1"/>
                    </a:lnTo>
                    <a:lnTo>
                      <a:pt x="298" y="0"/>
                    </a:lnTo>
                    <a:lnTo>
                      <a:pt x="304" y="1"/>
                    </a:lnTo>
                    <a:lnTo>
                      <a:pt x="311" y="3"/>
                    </a:lnTo>
                    <a:lnTo>
                      <a:pt x="319" y="8"/>
                    </a:lnTo>
                    <a:lnTo>
                      <a:pt x="328" y="13"/>
                    </a:lnTo>
                    <a:lnTo>
                      <a:pt x="338" y="19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8"/>
              <p:cNvSpPr>
                <a:spLocks/>
              </p:cNvSpPr>
              <p:nvPr/>
            </p:nvSpPr>
            <p:spPr bwMode="auto">
              <a:xfrm>
                <a:off x="4642" y="2184"/>
                <a:ext cx="457" cy="681"/>
              </a:xfrm>
              <a:custGeom>
                <a:avLst/>
                <a:gdLst/>
                <a:ahLst/>
                <a:cxnLst>
                  <a:cxn ang="0">
                    <a:pos x="357" y="32"/>
                  </a:cxn>
                  <a:cxn ang="0">
                    <a:pos x="397" y="57"/>
                  </a:cxn>
                  <a:cxn ang="0">
                    <a:pos x="435" y="88"/>
                  </a:cxn>
                  <a:cxn ang="0">
                    <a:pos x="456" y="122"/>
                  </a:cxn>
                  <a:cxn ang="0">
                    <a:pos x="446" y="203"/>
                  </a:cxn>
                  <a:cxn ang="0">
                    <a:pos x="409" y="315"/>
                  </a:cxn>
                  <a:cxn ang="0">
                    <a:pos x="383" y="375"/>
                  </a:cxn>
                  <a:cxn ang="0">
                    <a:pos x="399" y="407"/>
                  </a:cxn>
                  <a:cxn ang="0">
                    <a:pos x="411" y="423"/>
                  </a:cxn>
                  <a:cxn ang="0">
                    <a:pos x="433" y="484"/>
                  </a:cxn>
                  <a:cxn ang="0">
                    <a:pos x="444" y="586"/>
                  </a:cxn>
                  <a:cxn ang="0">
                    <a:pos x="423" y="639"/>
                  </a:cxn>
                  <a:cxn ang="0">
                    <a:pos x="389" y="666"/>
                  </a:cxn>
                  <a:cxn ang="0">
                    <a:pos x="346" y="679"/>
                  </a:cxn>
                  <a:cxn ang="0">
                    <a:pos x="299" y="681"/>
                  </a:cxn>
                  <a:cxn ang="0">
                    <a:pos x="257" y="672"/>
                  </a:cxn>
                  <a:cxn ang="0">
                    <a:pos x="217" y="654"/>
                  </a:cxn>
                  <a:cxn ang="0">
                    <a:pos x="184" y="626"/>
                  </a:cxn>
                  <a:cxn ang="0">
                    <a:pos x="165" y="592"/>
                  </a:cxn>
                  <a:cxn ang="0">
                    <a:pos x="166" y="546"/>
                  </a:cxn>
                  <a:cxn ang="0">
                    <a:pos x="186" y="519"/>
                  </a:cxn>
                  <a:cxn ang="0">
                    <a:pos x="209" y="504"/>
                  </a:cxn>
                  <a:cxn ang="0">
                    <a:pos x="235" y="495"/>
                  </a:cxn>
                  <a:cxn ang="0">
                    <a:pos x="260" y="487"/>
                  </a:cxn>
                  <a:cxn ang="0">
                    <a:pos x="280" y="476"/>
                  </a:cxn>
                  <a:cxn ang="0">
                    <a:pos x="292" y="461"/>
                  </a:cxn>
                  <a:cxn ang="0">
                    <a:pos x="283" y="410"/>
                  </a:cxn>
                  <a:cxn ang="0">
                    <a:pos x="233" y="371"/>
                  </a:cxn>
                  <a:cxn ang="0">
                    <a:pos x="207" y="372"/>
                  </a:cxn>
                  <a:cxn ang="0">
                    <a:pos x="195" y="371"/>
                  </a:cxn>
                  <a:cxn ang="0">
                    <a:pos x="184" y="364"/>
                  </a:cxn>
                  <a:cxn ang="0">
                    <a:pos x="171" y="351"/>
                  </a:cxn>
                  <a:cxn ang="0">
                    <a:pos x="160" y="338"/>
                  </a:cxn>
                  <a:cxn ang="0">
                    <a:pos x="150" y="327"/>
                  </a:cxn>
                  <a:cxn ang="0">
                    <a:pos x="120" y="290"/>
                  </a:cxn>
                  <a:cxn ang="0">
                    <a:pos x="73" y="271"/>
                  </a:cxn>
                  <a:cxn ang="0">
                    <a:pos x="47" y="277"/>
                  </a:cxn>
                  <a:cxn ang="0">
                    <a:pos x="18" y="283"/>
                  </a:cxn>
                  <a:cxn ang="0">
                    <a:pos x="11" y="154"/>
                  </a:cxn>
                  <a:cxn ang="0">
                    <a:pos x="41" y="103"/>
                  </a:cxn>
                  <a:cxn ang="0">
                    <a:pos x="69" y="59"/>
                  </a:cxn>
                  <a:cxn ang="0">
                    <a:pos x="101" y="34"/>
                  </a:cxn>
                  <a:cxn ang="0">
                    <a:pos x="114" y="29"/>
                  </a:cxn>
                  <a:cxn ang="0">
                    <a:pos x="141" y="17"/>
                  </a:cxn>
                  <a:cxn ang="0">
                    <a:pos x="160" y="11"/>
                  </a:cxn>
                  <a:cxn ang="0">
                    <a:pos x="178" y="13"/>
                  </a:cxn>
                  <a:cxn ang="0">
                    <a:pos x="177" y="39"/>
                  </a:cxn>
                  <a:cxn ang="0">
                    <a:pos x="173" y="104"/>
                  </a:cxn>
                  <a:cxn ang="0">
                    <a:pos x="194" y="102"/>
                  </a:cxn>
                  <a:cxn ang="0">
                    <a:pos x="213" y="76"/>
                  </a:cxn>
                  <a:cxn ang="0">
                    <a:pos x="251" y="34"/>
                  </a:cxn>
                  <a:cxn ang="0">
                    <a:pos x="282" y="4"/>
                  </a:cxn>
                  <a:cxn ang="0">
                    <a:pos x="307" y="4"/>
                  </a:cxn>
                </a:cxnLst>
                <a:rect l="0" t="0" r="r" b="b"/>
                <a:pathLst>
                  <a:path w="457" h="681">
                    <a:moveTo>
                      <a:pt x="334" y="19"/>
                    </a:moveTo>
                    <a:lnTo>
                      <a:pt x="341" y="23"/>
                    </a:lnTo>
                    <a:lnTo>
                      <a:pt x="348" y="27"/>
                    </a:lnTo>
                    <a:lnTo>
                      <a:pt x="357" y="32"/>
                    </a:lnTo>
                    <a:lnTo>
                      <a:pt x="366" y="38"/>
                    </a:lnTo>
                    <a:lnTo>
                      <a:pt x="376" y="44"/>
                    </a:lnTo>
                    <a:lnTo>
                      <a:pt x="386" y="50"/>
                    </a:lnTo>
                    <a:lnTo>
                      <a:pt x="397" y="57"/>
                    </a:lnTo>
                    <a:lnTo>
                      <a:pt x="407" y="64"/>
                    </a:lnTo>
                    <a:lnTo>
                      <a:pt x="417" y="72"/>
                    </a:lnTo>
                    <a:lnTo>
                      <a:pt x="426" y="80"/>
                    </a:lnTo>
                    <a:lnTo>
                      <a:pt x="435" y="88"/>
                    </a:lnTo>
                    <a:lnTo>
                      <a:pt x="442" y="96"/>
                    </a:lnTo>
                    <a:lnTo>
                      <a:pt x="448" y="105"/>
                    </a:lnTo>
                    <a:lnTo>
                      <a:pt x="453" y="113"/>
                    </a:lnTo>
                    <a:lnTo>
                      <a:pt x="456" y="122"/>
                    </a:lnTo>
                    <a:lnTo>
                      <a:pt x="457" y="131"/>
                    </a:lnTo>
                    <a:lnTo>
                      <a:pt x="456" y="151"/>
                    </a:lnTo>
                    <a:lnTo>
                      <a:pt x="452" y="176"/>
                    </a:lnTo>
                    <a:lnTo>
                      <a:pt x="446" y="203"/>
                    </a:lnTo>
                    <a:lnTo>
                      <a:pt x="439" y="232"/>
                    </a:lnTo>
                    <a:lnTo>
                      <a:pt x="429" y="261"/>
                    </a:lnTo>
                    <a:lnTo>
                      <a:pt x="420" y="289"/>
                    </a:lnTo>
                    <a:lnTo>
                      <a:pt x="409" y="315"/>
                    </a:lnTo>
                    <a:lnTo>
                      <a:pt x="397" y="336"/>
                    </a:lnTo>
                    <a:lnTo>
                      <a:pt x="389" y="352"/>
                    </a:lnTo>
                    <a:lnTo>
                      <a:pt x="384" y="364"/>
                    </a:lnTo>
                    <a:lnTo>
                      <a:pt x="383" y="375"/>
                    </a:lnTo>
                    <a:lnTo>
                      <a:pt x="384" y="383"/>
                    </a:lnTo>
                    <a:lnTo>
                      <a:pt x="388" y="391"/>
                    </a:lnTo>
                    <a:lnTo>
                      <a:pt x="393" y="398"/>
                    </a:lnTo>
                    <a:lnTo>
                      <a:pt x="399" y="407"/>
                    </a:lnTo>
                    <a:lnTo>
                      <a:pt x="406" y="416"/>
                    </a:lnTo>
                    <a:lnTo>
                      <a:pt x="408" y="419"/>
                    </a:lnTo>
                    <a:lnTo>
                      <a:pt x="409" y="421"/>
                    </a:lnTo>
                    <a:lnTo>
                      <a:pt x="411" y="423"/>
                    </a:lnTo>
                    <a:lnTo>
                      <a:pt x="412" y="426"/>
                    </a:lnTo>
                    <a:lnTo>
                      <a:pt x="419" y="442"/>
                    </a:lnTo>
                    <a:lnTo>
                      <a:pt x="427" y="462"/>
                    </a:lnTo>
                    <a:lnTo>
                      <a:pt x="433" y="484"/>
                    </a:lnTo>
                    <a:lnTo>
                      <a:pt x="439" y="509"/>
                    </a:lnTo>
                    <a:lnTo>
                      <a:pt x="444" y="534"/>
                    </a:lnTo>
                    <a:lnTo>
                      <a:pt x="446" y="560"/>
                    </a:lnTo>
                    <a:lnTo>
                      <a:pt x="444" y="586"/>
                    </a:lnTo>
                    <a:lnTo>
                      <a:pt x="439" y="609"/>
                    </a:lnTo>
                    <a:lnTo>
                      <a:pt x="435" y="620"/>
                    </a:lnTo>
                    <a:lnTo>
                      <a:pt x="429" y="631"/>
                    </a:lnTo>
                    <a:lnTo>
                      <a:pt x="423" y="639"/>
                    </a:lnTo>
                    <a:lnTo>
                      <a:pt x="416" y="647"/>
                    </a:lnTo>
                    <a:lnTo>
                      <a:pt x="408" y="655"/>
                    </a:lnTo>
                    <a:lnTo>
                      <a:pt x="399" y="661"/>
                    </a:lnTo>
                    <a:lnTo>
                      <a:pt x="389" y="666"/>
                    </a:lnTo>
                    <a:lnTo>
                      <a:pt x="379" y="671"/>
                    </a:lnTo>
                    <a:lnTo>
                      <a:pt x="368" y="674"/>
                    </a:lnTo>
                    <a:lnTo>
                      <a:pt x="357" y="677"/>
                    </a:lnTo>
                    <a:lnTo>
                      <a:pt x="346" y="679"/>
                    </a:lnTo>
                    <a:lnTo>
                      <a:pt x="334" y="681"/>
                    </a:lnTo>
                    <a:lnTo>
                      <a:pt x="323" y="681"/>
                    </a:lnTo>
                    <a:lnTo>
                      <a:pt x="311" y="681"/>
                    </a:lnTo>
                    <a:lnTo>
                      <a:pt x="299" y="681"/>
                    </a:lnTo>
                    <a:lnTo>
                      <a:pt x="287" y="679"/>
                    </a:lnTo>
                    <a:lnTo>
                      <a:pt x="277" y="678"/>
                    </a:lnTo>
                    <a:lnTo>
                      <a:pt x="267" y="675"/>
                    </a:lnTo>
                    <a:lnTo>
                      <a:pt x="257" y="672"/>
                    </a:lnTo>
                    <a:lnTo>
                      <a:pt x="247" y="669"/>
                    </a:lnTo>
                    <a:lnTo>
                      <a:pt x="236" y="664"/>
                    </a:lnTo>
                    <a:lnTo>
                      <a:pt x="227" y="659"/>
                    </a:lnTo>
                    <a:lnTo>
                      <a:pt x="217" y="654"/>
                    </a:lnTo>
                    <a:lnTo>
                      <a:pt x="208" y="648"/>
                    </a:lnTo>
                    <a:lnTo>
                      <a:pt x="200" y="641"/>
                    </a:lnTo>
                    <a:lnTo>
                      <a:pt x="192" y="634"/>
                    </a:lnTo>
                    <a:lnTo>
                      <a:pt x="184" y="626"/>
                    </a:lnTo>
                    <a:lnTo>
                      <a:pt x="178" y="618"/>
                    </a:lnTo>
                    <a:lnTo>
                      <a:pt x="173" y="610"/>
                    </a:lnTo>
                    <a:lnTo>
                      <a:pt x="168" y="601"/>
                    </a:lnTo>
                    <a:lnTo>
                      <a:pt x="165" y="592"/>
                    </a:lnTo>
                    <a:lnTo>
                      <a:pt x="162" y="582"/>
                    </a:lnTo>
                    <a:lnTo>
                      <a:pt x="162" y="569"/>
                    </a:lnTo>
                    <a:lnTo>
                      <a:pt x="163" y="557"/>
                    </a:lnTo>
                    <a:lnTo>
                      <a:pt x="166" y="546"/>
                    </a:lnTo>
                    <a:lnTo>
                      <a:pt x="171" y="535"/>
                    </a:lnTo>
                    <a:lnTo>
                      <a:pt x="176" y="529"/>
                    </a:lnTo>
                    <a:lnTo>
                      <a:pt x="181" y="523"/>
                    </a:lnTo>
                    <a:lnTo>
                      <a:pt x="186" y="519"/>
                    </a:lnTo>
                    <a:lnTo>
                      <a:pt x="191" y="514"/>
                    </a:lnTo>
                    <a:lnTo>
                      <a:pt x="197" y="511"/>
                    </a:lnTo>
                    <a:lnTo>
                      <a:pt x="203" y="507"/>
                    </a:lnTo>
                    <a:lnTo>
                      <a:pt x="209" y="504"/>
                    </a:lnTo>
                    <a:lnTo>
                      <a:pt x="216" y="501"/>
                    </a:lnTo>
                    <a:lnTo>
                      <a:pt x="222" y="499"/>
                    </a:lnTo>
                    <a:lnTo>
                      <a:pt x="229" y="497"/>
                    </a:lnTo>
                    <a:lnTo>
                      <a:pt x="235" y="495"/>
                    </a:lnTo>
                    <a:lnTo>
                      <a:pt x="242" y="493"/>
                    </a:lnTo>
                    <a:lnTo>
                      <a:pt x="248" y="491"/>
                    </a:lnTo>
                    <a:lnTo>
                      <a:pt x="254" y="489"/>
                    </a:lnTo>
                    <a:lnTo>
                      <a:pt x="260" y="487"/>
                    </a:lnTo>
                    <a:lnTo>
                      <a:pt x="266" y="484"/>
                    </a:lnTo>
                    <a:lnTo>
                      <a:pt x="271" y="482"/>
                    </a:lnTo>
                    <a:lnTo>
                      <a:pt x="276" y="479"/>
                    </a:lnTo>
                    <a:lnTo>
                      <a:pt x="280" y="476"/>
                    </a:lnTo>
                    <a:lnTo>
                      <a:pt x="284" y="473"/>
                    </a:lnTo>
                    <a:lnTo>
                      <a:pt x="287" y="469"/>
                    </a:lnTo>
                    <a:lnTo>
                      <a:pt x="290" y="465"/>
                    </a:lnTo>
                    <a:lnTo>
                      <a:pt x="292" y="461"/>
                    </a:lnTo>
                    <a:lnTo>
                      <a:pt x="294" y="455"/>
                    </a:lnTo>
                    <a:lnTo>
                      <a:pt x="295" y="440"/>
                    </a:lnTo>
                    <a:lnTo>
                      <a:pt x="291" y="425"/>
                    </a:lnTo>
                    <a:lnTo>
                      <a:pt x="283" y="410"/>
                    </a:lnTo>
                    <a:lnTo>
                      <a:pt x="272" y="397"/>
                    </a:lnTo>
                    <a:lnTo>
                      <a:pt x="260" y="385"/>
                    </a:lnTo>
                    <a:lnTo>
                      <a:pt x="247" y="377"/>
                    </a:lnTo>
                    <a:lnTo>
                      <a:pt x="233" y="371"/>
                    </a:lnTo>
                    <a:lnTo>
                      <a:pt x="220" y="371"/>
                    </a:lnTo>
                    <a:lnTo>
                      <a:pt x="215" y="371"/>
                    </a:lnTo>
                    <a:lnTo>
                      <a:pt x="211" y="372"/>
                    </a:lnTo>
                    <a:lnTo>
                      <a:pt x="207" y="372"/>
                    </a:lnTo>
                    <a:lnTo>
                      <a:pt x="204" y="372"/>
                    </a:lnTo>
                    <a:lnTo>
                      <a:pt x="201" y="372"/>
                    </a:lnTo>
                    <a:lnTo>
                      <a:pt x="198" y="371"/>
                    </a:lnTo>
                    <a:lnTo>
                      <a:pt x="195" y="371"/>
                    </a:lnTo>
                    <a:lnTo>
                      <a:pt x="192" y="370"/>
                    </a:lnTo>
                    <a:lnTo>
                      <a:pt x="189" y="368"/>
                    </a:lnTo>
                    <a:lnTo>
                      <a:pt x="186" y="366"/>
                    </a:lnTo>
                    <a:lnTo>
                      <a:pt x="184" y="364"/>
                    </a:lnTo>
                    <a:lnTo>
                      <a:pt x="181" y="362"/>
                    </a:lnTo>
                    <a:lnTo>
                      <a:pt x="178" y="359"/>
                    </a:lnTo>
                    <a:lnTo>
                      <a:pt x="174" y="355"/>
                    </a:lnTo>
                    <a:lnTo>
                      <a:pt x="171" y="351"/>
                    </a:lnTo>
                    <a:lnTo>
                      <a:pt x="166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6"/>
                    </a:lnTo>
                    <a:lnTo>
                      <a:pt x="155" y="333"/>
                    </a:lnTo>
                    <a:lnTo>
                      <a:pt x="153" y="330"/>
                    </a:lnTo>
                    <a:lnTo>
                      <a:pt x="150" y="327"/>
                    </a:lnTo>
                    <a:lnTo>
                      <a:pt x="148" y="324"/>
                    </a:lnTo>
                    <a:lnTo>
                      <a:pt x="139" y="312"/>
                    </a:lnTo>
                    <a:lnTo>
                      <a:pt x="129" y="300"/>
                    </a:lnTo>
                    <a:lnTo>
                      <a:pt x="120" y="290"/>
                    </a:lnTo>
                    <a:lnTo>
                      <a:pt x="110" y="281"/>
                    </a:lnTo>
                    <a:lnTo>
                      <a:pt x="99" y="275"/>
                    </a:lnTo>
                    <a:lnTo>
                      <a:pt x="87" y="272"/>
                    </a:lnTo>
                    <a:lnTo>
                      <a:pt x="73" y="271"/>
                    </a:lnTo>
                    <a:lnTo>
                      <a:pt x="57" y="274"/>
                    </a:lnTo>
                    <a:lnTo>
                      <a:pt x="55" y="275"/>
                    </a:lnTo>
                    <a:lnTo>
                      <a:pt x="52" y="276"/>
                    </a:lnTo>
                    <a:lnTo>
                      <a:pt x="47" y="277"/>
                    </a:lnTo>
                    <a:lnTo>
                      <a:pt x="42" y="279"/>
                    </a:lnTo>
                    <a:lnTo>
                      <a:pt x="36" y="281"/>
                    </a:lnTo>
                    <a:lnTo>
                      <a:pt x="27" y="282"/>
                    </a:lnTo>
                    <a:lnTo>
                      <a:pt x="18" y="283"/>
                    </a:lnTo>
                    <a:lnTo>
                      <a:pt x="8" y="282"/>
                    </a:lnTo>
                    <a:lnTo>
                      <a:pt x="0" y="279"/>
                    </a:lnTo>
                    <a:lnTo>
                      <a:pt x="4" y="167"/>
                    </a:lnTo>
                    <a:lnTo>
                      <a:pt x="11" y="154"/>
                    </a:lnTo>
                    <a:lnTo>
                      <a:pt x="19" y="140"/>
                    </a:lnTo>
                    <a:lnTo>
                      <a:pt x="26" y="128"/>
                    </a:lnTo>
                    <a:lnTo>
                      <a:pt x="34" y="115"/>
                    </a:lnTo>
                    <a:lnTo>
                      <a:pt x="41" y="103"/>
                    </a:lnTo>
                    <a:lnTo>
                      <a:pt x="47" y="91"/>
                    </a:lnTo>
                    <a:lnTo>
                      <a:pt x="54" y="80"/>
                    </a:lnTo>
                    <a:lnTo>
                      <a:pt x="61" y="69"/>
                    </a:lnTo>
                    <a:lnTo>
                      <a:pt x="69" y="59"/>
                    </a:lnTo>
                    <a:lnTo>
                      <a:pt x="78" y="50"/>
                    </a:lnTo>
                    <a:lnTo>
                      <a:pt x="87" y="42"/>
                    </a:lnTo>
                    <a:lnTo>
                      <a:pt x="98" y="36"/>
                    </a:lnTo>
                    <a:lnTo>
                      <a:pt x="101" y="34"/>
                    </a:lnTo>
                    <a:lnTo>
                      <a:pt x="103" y="33"/>
                    </a:lnTo>
                    <a:lnTo>
                      <a:pt x="105" y="33"/>
                    </a:lnTo>
                    <a:lnTo>
                      <a:pt x="107" y="32"/>
                    </a:lnTo>
                    <a:lnTo>
                      <a:pt x="114" y="29"/>
                    </a:lnTo>
                    <a:lnTo>
                      <a:pt x="121" y="25"/>
                    </a:lnTo>
                    <a:lnTo>
                      <a:pt x="128" y="22"/>
                    </a:lnTo>
                    <a:lnTo>
                      <a:pt x="135" y="19"/>
                    </a:lnTo>
                    <a:lnTo>
                      <a:pt x="141" y="17"/>
                    </a:lnTo>
                    <a:lnTo>
                      <a:pt x="146" y="15"/>
                    </a:lnTo>
                    <a:lnTo>
                      <a:pt x="151" y="14"/>
                    </a:lnTo>
                    <a:lnTo>
                      <a:pt x="155" y="13"/>
                    </a:lnTo>
                    <a:lnTo>
                      <a:pt x="160" y="11"/>
                    </a:lnTo>
                    <a:lnTo>
                      <a:pt x="166" y="10"/>
                    </a:lnTo>
                    <a:lnTo>
                      <a:pt x="171" y="10"/>
                    </a:lnTo>
                    <a:lnTo>
                      <a:pt x="175" y="10"/>
                    </a:lnTo>
                    <a:lnTo>
                      <a:pt x="178" y="13"/>
                    </a:lnTo>
                    <a:lnTo>
                      <a:pt x="179" y="15"/>
                    </a:lnTo>
                    <a:lnTo>
                      <a:pt x="180" y="20"/>
                    </a:lnTo>
                    <a:lnTo>
                      <a:pt x="179" y="26"/>
                    </a:lnTo>
                    <a:lnTo>
                      <a:pt x="177" y="39"/>
                    </a:lnTo>
                    <a:lnTo>
                      <a:pt x="175" y="56"/>
                    </a:lnTo>
                    <a:lnTo>
                      <a:pt x="173" y="74"/>
                    </a:lnTo>
                    <a:lnTo>
                      <a:pt x="172" y="90"/>
                    </a:lnTo>
                    <a:lnTo>
                      <a:pt x="173" y="104"/>
                    </a:lnTo>
                    <a:lnTo>
                      <a:pt x="176" y="112"/>
                    </a:lnTo>
                    <a:lnTo>
                      <a:pt x="182" y="113"/>
                    </a:lnTo>
                    <a:lnTo>
                      <a:pt x="192" y="105"/>
                    </a:lnTo>
                    <a:lnTo>
                      <a:pt x="194" y="102"/>
                    </a:lnTo>
                    <a:lnTo>
                      <a:pt x="197" y="98"/>
                    </a:lnTo>
                    <a:lnTo>
                      <a:pt x="201" y="93"/>
                    </a:lnTo>
                    <a:lnTo>
                      <a:pt x="205" y="88"/>
                    </a:lnTo>
                    <a:lnTo>
                      <a:pt x="213" y="76"/>
                    </a:lnTo>
                    <a:lnTo>
                      <a:pt x="222" y="65"/>
                    </a:lnTo>
                    <a:lnTo>
                      <a:pt x="231" y="55"/>
                    </a:lnTo>
                    <a:lnTo>
                      <a:pt x="241" y="44"/>
                    </a:lnTo>
                    <a:lnTo>
                      <a:pt x="251" y="34"/>
                    </a:lnTo>
                    <a:lnTo>
                      <a:pt x="260" y="25"/>
                    </a:lnTo>
                    <a:lnTo>
                      <a:pt x="269" y="17"/>
                    </a:lnTo>
                    <a:lnTo>
                      <a:pt x="276" y="10"/>
                    </a:lnTo>
                    <a:lnTo>
                      <a:pt x="282" y="4"/>
                    </a:lnTo>
                    <a:lnTo>
                      <a:pt x="288" y="2"/>
                    </a:lnTo>
                    <a:lnTo>
                      <a:pt x="294" y="0"/>
                    </a:lnTo>
                    <a:lnTo>
                      <a:pt x="300" y="2"/>
                    </a:lnTo>
                    <a:lnTo>
                      <a:pt x="307" y="4"/>
                    </a:lnTo>
                    <a:lnTo>
                      <a:pt x="315" y="8"/>
                    </a:lnTo>
                    <a:lnTo>
                      <a:pt x="324" y="13"/>
                    </a:lnTo>
                    <a:lnTo>
                      <a:pt x="334" y="19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9"/>
              <p:cNvSpPr>
                <a:spLocks/>
              </p:cNvSpPr>
              <p:nvPr/>
            </p:nvSpPr>
            <p:spPr bwMode="auto">
              <a:xfrm>
                <a:off x="4645" y="2187"/>
                <a:ext cx="451" cy="674"/>
              </a:xfrm>
              <a:custGeom>
                <a:avLst/>
                <a:gdLst/>
                <a:ahLst/>
                <a:cxnLst>
                  <a:cxn ang="0">
                    <a:pos x="352" y="31"/>
                  </a:cxn>
                  <a:cxn ang="0">
                    <a:pos x="391" y="56"/>
                  </a:cxn>
                  <a:cxn ang="0">
                    <a:pos x="429" y="86"/>
                  </a:cxn>
                  <a:cxn ang="0">
                    <a:pos x="450" y="120"/>
                  </a:cxn>
                  <a:cxn ang="0">
                    <a:pos x="440" y="199"/>
                  </a:cxn>
                  <a:cxn ang="0">
                    <a:pos x="405" y="308"/>
                  </a:cxn>
                  <a:cxn ang="0">
                    <a:pos x="378" y="368"/>
                  </a:cxn>
                  <a:cxn ang="0">
                    <a:pos x="392" y="401"/>
                  </a:cxn>
                  <a:cxn ang="0">
                    <a:pos x="403" y="417"/>
                  </a:cxn>
                  <a:cxn ang="0">
                    <a:pos x="426" y="479"/>
                  </a:cxn>
                  <a:cxn ang="0">
                    <a:pos x="438" y="580"/>
                  </a:cxn>
                  <a:cxn ang="0">
                    <a:pos x="417" y="633"/>
                  </a:cxn>
                  <a:cxn ang="0">
                    <a:pos x="384" y="659"/>
                  </a:cxn>
                  <a:cxn ang="0">
                    <a:pos x="342" y="672"/>
                  </a:cxn>
                  <a:cxn ang="0">
                    <a:pos x="295" y="673"/>
                  </a:cxn>
                  <a:cxn ang="0">
                    <a:pos x="253" y="665"/>
                  </a:cxn>
                  <a:cxn ang="0">
                    <a:pos x="214" y="647"/>
                  </a:cxn>
                  <a:cxn ang="0">
                    <a:pos x="182" y="619"/>
                  </a:cxn>
                  <a:cxn ang="0">
                    <a:pos x="164" y="584"/>
                  </a:cxn>
                  <a:cxn ang="0">
                    <a:pos x="169" y="540"/>
                  </a:cxn>
                  <a:cxn ang="0">
                    <a:pos x="190" y="515"/>
                  </a:cxn>
                  <a:cxn ang="0">
                    <a:pos x="215" y="501"/>
                  </a:cxn>
                  <a:cxn ang="0">
                    <a:pos x="240" y="492"/>
                  </a:cxn>
                  <a:cxn ang="0">
                    <a:pos x="264" y="483"/>
                  </a:cxn>
                  <a:cxn ang="0">
                    <a:pos x="282" y="471"/>
                  </a:cxn>
                  <a:cxn ang="0">
                    <a:pos x="292" y="455"/>
                  </a:cxn>
                  <a:cxn ang="0">
                    <a:pos x="280" y="405"/>
                  </a:cxn>
                  <a:cxn ang="0">
                    <a:pos x="231" y="366"/>
                  </a:cxn>
                  <a:cxn ang="0">
                    <a:pos x="205" y="366"/>
                  </a:cxn>
                  <a:cxn ang="0">
                    <a:pos x="193" y="364"/>
                  </a:cxn>
                  <a:cxn ang="0">
                    <a:pos x="181" y="359"/>
                  </a:cxn>
                  <a:cxn ang="0">
                    <a:pos x="168" y="347"/>
                  </a:cxn>
                  <a:cxn ang="0">
                    <a:pos x="158" y="335"/>
                  </a:cxn>
                  <a:cxn ang="0">
                    <a:pos x="148" y="323"/>
                  </a:cxn>
                  <a:cxn ang="0">
                    <a:pos x="118" y="287"/>
                  </a:cxn>
                  <a:cxn ang="0">
                    <a:pos x="72" y="266"/>
                  </a:cxn>
                  <a:cxn ang="0">
                    <a:pos x="46" y="272"/>
                  </a:cxn>
                  <a:cxn ang="0">
                    <a:pos x="18" y="278"/>
                  </a:cxn>
                  <a:cxn ang="0">
                    <a:pos x="10" y="151"/>
                  </a:cxn>
                  <a:cxn ang="0">
                    <a:pos x="39" y="101"/>
                  </a:cxn>
                  <a:cxn ang="0">
                    <a:pos x="67" y="56"/>
                  </a:cxn>
                  <a:cxn ang="0">
                    <a:pos x="99" y="32"/>
                  </a:cxn>
                  <a:cxn ang="0">
                    <a:pos x="113" y="26"/>
                  </a:cxn>
                  <a:cxn ang="0">
                    <a:pos x="140" y="15"/>
                  </a:cxn>
                  <a:cxn ang="0">
                    <a:pos x="158" y="12"/>
                  </a:cxn>
                  <a:cxn ang="0">
                    <a:pos x="172" y="15"/>
                  </a:cxn>
                  <a:cxn ang="0">
                    <a:pos x="171" y="45"/>
                  </a:cxn>
                  <a:cxn ang="0">
                    <a:pos x="169" y="107"/>
                  </a:cxn>
                  <a:cxn ang="0">
                    <a:pos x="192" y="101"/>
                  </a:cxn>
                  <a:cxn ang="0">
                    <a:pos x="211" y="76"/>
                  </a:cxn>
                  <a:cxn ang="0">
                    <a:pos x="249" y="34"/>
                  </a:cxn>
                  <a:cxn ang="0">
                    <a:pos x="280" y="4"/>
                  </a:cxn>
                  <a:cxn ang="0">
                    <a:pos x="304" y="4"/>
                  </a:cxn>
                </a:cxnLst>
                <a:rect l="0" t="0" r="r" b="b"/>
                <a:pathLst>
                  <a:path w="451" h="674">
                    <a:moveTo>
                      <a:pt x="330" y="19"/>
                    </a:moveTo>
                    <a:lnTo>
                      <a:pt x="337" y="23"/>
                    </a:lnTo>
                    <a:lnTo>
                      <a:pt x="344" y="27"/>
                    </a:lnTo>
                    <a:lnTo>
                      <a:pt x="352" y="31"/>
                    </a:lnTo>
                    <a:lnTo>
                      <a:pt x="361" y="37"/>
                    </a:lnTo>
                    <a:lnTo>
                      <a:pt x="371" y="43"/>
                    </a:lnTo>
                    <a:lnTo>
                      <a:pt x="382" y="49"/>
                    </a:lnTo>
                    <a:lnTo>
                      <a:pt x="391" y="56"/>
                    </a:lnTo>
                    <a:lnTo>
                      <a:pt x="402" y="62"/>
                    </a:lnTo>
                    <a:lnTo>
                      <a:pt x="411" y="70"/>
                    </a:lnTo>
                    <a:lnTo>
                      <a:pt x="420" y="78"/>
                    </a:lnTo>
                    <a:lnTo>
                      <a:pt x="429" y="86"/>
                    </a:lnTo>
                    <a:lnTo>
                      <a:pt x="436" y="94"/>
                    </a:lnTo>
                    <a:lnTo>
                      <a:pt x="442" y="102"/>
                    </a:lnTo>
                    <a:lnTo>
                      <a:pt x="447" y="111"/>
                    </a:lnTo>
                    <a:lnTo>
                      <a:pt x="450" y="120"/>
                    </a:lnTo>
                    <a:lnTo>
                      <a:pt x="451" y="128"/>
                    </a:lnTo>
                    <a:lnTo>
                      <a:pt x="450" y="148"/>
                    </a:lnTo>
                    <a:lnTo>
                      <a:pt x="446" y="172"/>
                    </a:lnTo>
                    <a:lnTo>
                      <a:pt x="440" y="199"/>
                    </a:lnTo>
                    <a:lnTo>
                      <a:pt x="433" y="227"/>
                    </a:lnTo>
                    <a:lnTo>
                      <a:pt x="425" y="256"/>
                    </a:lnTo>
                    <a:lnTo>
                      <a:pt x="415" y="284"/>
                    </a:lnTo>
                    <a:lnTo>
                      <a:pt x="405" y="308"/>
                    </a:lnTo>
                    <a:lnTo>
                      <a:pt x="393" y="330"/>
                    </a:lnTo>
                    <a:lnTo>
                      <a:pt x="384" y="345"/>
                    </a:lnTo>
                    <a:lnTo>
                      <a:pt x="380" y="358"/>
                    </a:lnTo>
                    <a:lnTo>
                      <a:pt x="378" y="368"/>
                    </a:lnTo>
                    <a:lnTo>
                      <a:pt x="379" y="377"/>
                    </a:lnTo>
                    <a:lnTo>
                      <a:pt x="382" y="385"/>
                    </a:lnTo>
                    <a:lnTo>
                      <a:pt x="387" y="393"/>
                    </a:lnTo>
                    <a:lnTo>
                      <a:pt x="392" y="401"/>
                    </a:lnTo>
                    <a:lnTo>
                      <a:pt x="399" y="410"/>
                    </a:lnTo>
                    <a:lnTo>
                      <a:pt x="401" y="413"/>
                    </a:lnTo>
                    <a:lnTo>
                      <a:pt x="402" y="415"/>
                    </a:lnTo>
                    <a:lnTo>
                      <a:pt x="403" y="417"/>
                    </a:lnTo>
                    <a:lnTo>
                      <a:pt x="405" y="420"/>
                    </a:lnTo>
                    <a:lnTo>
                      <a:pt x="412" y="436"/>
                    </a:lnTo>
                    <a:lnTo>
                      <a:pt x="419" y="456"/>
                    </a:lnTo>
                    <a:lnTo>
                      <a:pt x="426" y="479"/>
                    </a:lnTo>
                    <a:lnTo>
                      <a:pt x="433" y="504"/>
                    </a:lnTo>
                    <a:lnTo>
                      <a:pt x="437" y="530"/>
                    </a:lnTo>
                    <a:lnTo>
                      <a:pt x="439" y="555"/>
                    </a:lnTo>
                    <a:lnTo>
                      <a:pt x="438" y="580"/>
                    </a:lnTo>
                    <a:lnTo>
                      <a:pt x="433" y="604"/>
                    </a:lnTo>
                    <a:lnTo>
                      <a:pt x="429" y="615"/>
                    </a:lnTo>
                    <a:lnTo>
                      <a:pt x="424" y="625"/>
                    </a:lnTo>
                    <a:lnTo>
                      <a:pt x="417" y="633"/>
                    </a:lnTo>
                    <a:lnTo>
                      <a:pt x="410" y="641"/>
                    </a:lnTo>
                    <a:lnTo>
                      <a:pt x="402" y="648"/>
                    </a:lnTo>
                    <a:lnTo>
                      <a:pt x="394" y="654"/>
                    </a:lnTo>
                    <a:lnTo>
                      <a:pt x="384" y="659"/>
                    </a:lnTo>
                    <a:lnTo>
                      <a:pt x="374" y="664"/>
                    </a:lnTo>
                    <a:lnTo>
                      <a:pt x="364" y="667"/>
                    </a:lnTo>
                    <a:lnTo>
                      <a:pt x="353" y="670"/>
                    </a:lnTo>
                    <a:lnTo>
                      <a:pt x="342" y="672"/>
                    </a:lnTo>
                    <a:lnTo>
                      <a:pt x="330" y="674"/>
                    </a:lnTo>
                    <a:lnTo>
                      <a:pt x="319" y="674"/>
                    </a:lnTo>
                    <a:lnTo>
                      <a:pt x="307" y="674"/>
                    </a:lnTo>
                    <a:lnTo>
                      <a:pt x="295" y="673"/>
                    </a:lnTo>
                    <a:lnTo>
                      <a:pt x="284" y="672"/>
                    </a:lnTo>
                    <a:lnTo>
                      <a:pt x="274" y="670"/>
                    </a:lnTo>
                    <a:lnTo>
                      <a:pt x="264" y="668"/>
                    </a:lnTo>
                    <a:lnTo>
                      <a:pt x="253" y="665"/>
                    </a:lnTo>
                    <a:lnTo>
                      <a:pt x="243" y="661"/>
                    </a:lnTo>
                    <a:lnTo>
                      <a:pt x="233" y="657"/>
                    </a:lnTo>
                    <a:lnTo>
                      <a:pt x="223" y="652"/>
                    </a:lnTo>
                    <a:lnTo>
                      <a:pt x="214" y="647"/>
                    </a:lnTo>
                    <a:lnTo>
                      <a:pt x="205" y="640"/>
                    </a:lnTo>
                    <a:lnTo>
                      <a:pt x="197" y="634"/>
                    </a:lnTo>
                    <a:lnTo>
                      <a:pt x="189" y="627"/>
                    </a:lnTo>
                    <a:lnTo>
                      <a:pt x="182" y="619"/>
                    </a:lnTo>
                    <a:lnTo>
                      <a:pt x="176" y="611"/>
                    </a:lnTo>
                    <a:lnTo>
                      <a:pt x="171" y="603"/>
                    </a:lnTo>
                    <a:lnTo>
                      <a:pt x="167" y="594"/>
                    </a:lnTo>
                    <a:lnTo>
                      <a:pt x="164" y="584"/>
                    </a:lnTo>
                    <a:lnTo>
                      <a:pt x="163" y="575"/>
                    </a:lnTo>
                    <a:lnTo>
                      <a:pt x="163" y="562"/>
                    </a:lnTo>
                    <a:lnTo>
                      <a:pt x="165" y="550"/>
                    </a:lnTo>
                    <a:lnTo>
                      <a:pt x="169" y="540"/>
                    </a:lnTo>
                    <a:lnTo>
                      <a:pt x="175" y="530"/>
                    </a:lnTo>
                    <a:lnTo>
                      <a:pt x="180" y="524"/>
                    </a:lnTo>
                    <a:lnTo>
                      <a:pt x="185" y="519"/>
                    </a:lnTo>
                    <a:lnTo>
                      <a:pt x="190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5" y="501"/>
                    </a:lnTo>
                    <a:lnTo>
                      <a:pt x="221" y="499"/>
                    </a:lnTo>
                    <a:lnTo>
                      <a:pt x="227" y="497"/>
                    </a:lnTo>
                    <a:lnTo>
                      <a:pt x="234" y="494"/>
                    </a:lnTo>
                    <a:lnTo>
                      <a:pt x="240" y="492"/>
                    </a:lnTo>
                    <a:lnTo>
                      <a:pt x="246" y="490"/>
                    </a:lnTo>
                    <a:lnTo>
                      <a:pt x="253" y="488"/>
                    </a:lnTo>
                    <a:lnTo>
                      <a:pt x="258" y="485"/>
                    </a:lnTo>
                    <a:lnTo>
                      <a:pt x="264" y="483"/>
                    </a:lnTo>
                    <a:lnTo>
                      <a:pt x="269" y="480"/>
                    </a:lnTo>
                    <a:lnTo>
                      <a:pt x="274" y="477"/>
                    </a:lnTo>
                    <a:lnTo>
                      <a:pt x="278" y="474"/>
                    </a:lnTo>
                    <a:lnTo>
                      <a:pt x="282" y="471"/>
                    </a:lnTo>
                    <a:lnTo>
                      <a:pt x="285" y="468"/>
                    </a:lnTo>
                    <a:lnTo>
                      <a:pt x="288" y="464"/>
                    </a:lnTo>
                    <a:lnTo>
                      <a:pt x="291" y="459"/>
                    </a:lnTo>
                    <a:lnTo>
                      <a:pt x="292" y="455"/>
                    </a:lnTo>
                    <a:lnTo>
                      <a:pt x="293" y="449"/>
                    </a:lnTo>
                    <a:lnTo>
                      <a:pt x="293" y="435"/>
                    </a:lnTo>
                    <a:lnTo>
                      <a:pt x="288" y="420"/>
                    </a:lnTo>
                    <a:lnTo>
                      <a:pt x="280" y="405"/>
                    </a:lnTo>
                    <a:lnTo>
                      <a:pt x="270" y="391"/>
                    </a:lnTo>
                    <a:lnTo>
                      <a:pt x="258" y="380"/>
                    </a:lnTo>
                    <a:lnTo>
                      <a:pt x="245" y="371"/>
                    </a:lnTo>
                    <a:lnTo>
                      <a:pt x="231" y="366"/>
                    </a:lnTo>
                    <a:lnTo>
                      <a:pt x="219" y="365"/>
                    </a:lnTo>
                    <a:lnTo>
                      <a:pt x="213" y="365"/>
                    </a:lnTo>
                    <a:lnTo>
                      <a:pt x="209" y="366"/>
                    </a:lnTo>
                    <a:lnTo>
                      <a:pt x="205" y="366"/>
                    </a:lnTo>
                    <a:lnTo>
                      <a:pt x="202" y="366"/>
                    </a:lnTo>
                    <a:lnTo>
                      <a:pt x="200" y="365"/>
                    </a:lnTo>
                    <a:lnTo>
                      <a:pt x="196" y="365"/>
                    </a:lnTo>
                    <a:lnTo>
                      <a:pt x="193" y="364"/>
                    </a:lnTo>
                    <a:lnTo>
                      <a:pt x="190" y="364"/>
                    </a:lnTo>
                    <a:lnTo>
                      <a:pt x="187" y="363"/>
                    </a:lnTo>
                    <a:lnTo>
                      <a:pt x="184" y="361"/>
                    </a:lnTo>
                    <a:lnTo>
                      <a:pt x="181" y="359"/>
                    </a:lnTo>
                    <a:lnTo>
                      <a:pt x="178" y="357"/>
                    </a:lnTo>
                    <a:lnTo>
                      <a:pt x="175" y="355"/>
                    </a:lnTo>
                    <a:lnTo>
                      <a:pt x="172" y="351"/>
                    </a:lnTo>
                    <a:lnTo>
                      <a:pt x="168" y="347"/>
                    </a:lnTo>
                    <a:lnTo>
                      <a:pt x="164" y="342"/>
                    </a:lnTo>
                    <a:lnTo>
                      <a:pt x="162" y="340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6" y="333"/>
                    </a:lnTo>
                    <a:lnTo>
                      <a:pt x="153" y="330"/>
                    </a:lnTo>
                    <a:lnTo>
                      <a:pt x="151" y="326"/>
                    </a:lnTo>
                    <a:lnTo>
                      <a:pt x="148" y="323"/>
                    </a:lnTo>
                    <a:lnTo>
                      <a:pt x="145" y="320"/>
                    </a:lnTo>
                    <a:lnTo>
                      <a:pt x="136" y="308"/>
                    </a:lnTo>
                    <a:lnTo>
                      <a:pt x="127" y="297"/>
                    </a:lnTo>
                    <a:lnTo>
                      <a:pt x="118" y="287"/>
                    </a:lnTo>
                    <a:lnTo>
                      <a:pt x="109" y="278"/>
                    </a:lnTo>
                    <a:lnTo>
                      <a:pt x="98" y="271"/>
                    </a:lnTo>
                    <a:lnTo>
                      <a:pt x="86" y="267"/>
                    </a:lnTo>
                    <a:lnTo>
                      <a:pt x="72" y="266"/>
                    </a:lnTo>
                    <a:lnTo>
                      <a:pt x="56" y="269"/>
                    </a:lnTo>
                    <a:lnTo>
                      <a:pt x="54" y="269"/>
                    </a:lnTo>
                    <a:lnTo>
                      <a:pt x="50" y="270"/>
                    </a:lnTo>
                    <a:lnTo>
                      <a:pt x="46" y="272"/>
                    </a:lnTo>
                    <a:lnTo>
                      <a:pt x="41" y="274"/>
                    </a:lnTo>
                    <a:lnTo>
                      <a:pt x="35" y="276"/>
                    </a:lnTo>
                    <a:lnTo>
                      <a:pt x="27" y="277"/>
                    </a:lnTo>
                    <a:lnTo>
                      <a:pt x="18" y="278"/>
                    </a:lnTo>
                    <a:lnTo>
                      <a:pt x="8" y="277"/>
                    </a:lnTo>
                    <a:lnTo>
                      <a:pt x="0" y="274"/>
                    </a:lnTo>
                    <a:lnTo>
                      <a:pt x="3" y="164"/>
                    </a:lnTo>
                    <a:lnTo>
                      <a:pt x="10" y="151"/>
                    </a:lnTo>
                    <a:lnTo>
                      <a:pt x="17" y="138"/>
                    </a:lnTo>
                    <a:lnTo>
                      <a:pt x="25" y="125"/>
                    </a:lnTo>
                    <a:lnTo>
                      <a:pt x="32" y="113"/>
                    </a:lnTo>
                    <a:lnTo>
                      <a:pt x="39" y="101"/>
                    </a:lnTo>
                    <a:lnTo>
                      <a:pt x="45" y="88"/>
                    </a:lnTo>
                    <a:lnTo>
                      <a:pt x="52" y="77"/>
                    </a:lnTo>
                    <a:lnTo>
                      <a:pt x="60" y="67"/>
                    </a:lnTo>
                    <a:lnTo>
                      <a:pt x="67" y="56"/>
                    </a:lnTo>
                    <a:lnTo>
                      <a:pt x="76" y="48"/>
                    </a:lnTo>
                    <a:lnTo>
                      <a:pt x="86" y="39"/>
                    </a:lnTo>
                    <a:lnTo>
                      <a:pt x="97" y="33"/>
                    </a:lnTo>
                    <a:lnTo>
                      <a:pt x="99" y="32"/>
                    </a:lnTo>
                    <a:lnTo>
                      <a:pt x="102" y="31"/>
                    </a:lnTo>
                    <a:lnTo>
                      <a:pt x="103" y="30"/>
                    </a:lnTo>
                    <a:lnTo>
                      <a:pt x="106" y="30"/>
                    </a:lnTo>
                    <a:lnTo>
                      <a:pt x="113" y="26"/>
                    </a:lnTo>
                    <a:lnTo>
                      <a:pt x="120" y="23"/>
                    </a:lnTo>
                    <a:lnTo>
                      <a:pt x="128" y="20"/>
                    </a:lnTo>
                    <a:lnTo>
                      <a:pt x="134" y="17"/>
                    </a:lnTo>
                    <a:lnTo>
                      <a:pt x="140" y="15"/>
                    </a:lnTo>
                    <a:lnTo>
                      <a:pt x="145" y="13"/>
                    </a:lnTo>
                    <a:lnTo>
                      <a:pt x="150" y="12"/>
                    </a:lnTo>
                    <a:lnTo>
                      <a:pt x="153" y="13"/>
                    </a:lnTo>
                    <a:lnTo>
                      <a:pt x="158" y="12"/>
                    </a:lnTo>
                    <a:lnTo>
                      <a:pt x="162" y="11"/>
                    </a:lnTo>
                    <a:lnTo>
                      <a:pt x="166" y="12"/>
                    </a:lnTo>
                    <a:lnTo>
                      <a:pt x="170" y="13"/>
                    </a:lnTo>
                    <a:lnTo>
                      <a:pt x="172" y="15"/>
                    </a:lnTo>
                    <a:lnTo>
                      <a:pt x="174" y="19"/>
                    </a:lnTo>
                    <a:lnTo>
                      <a:pt x="174" y="24"/>
                    </a:lnTo>
                    <a:lnTo>
                      <a:pt x="174" y="30"/>
                    </a:lnTo>
                    <a:lnTo>
                      <a:pt x="171" y="45"/>
                    </a:lnTo>
                    <a:lnTo>
                      <a:pt x="169" y="61"/>
                    </a:lnTo>
                    <a:lnTo>
                      <a:pt x="167" y="79"/>
                    </a:lnTo>
                    <a:lnTo>
                      <a:pt x="167" y="95"/>
                    </a:lnTo>
                    <a:lnTo>
                      <a:pt x="169" y="107"/>
                    </a:lnTo>
                    <a:lnTo>
                      <a:pt x="172" y="115"/>
                    </a:lnTo>
                    <a:lnTo>
                      <a:pt x="179" y="114"/>
                    </a:lnTo>
                    <a:lnTo>
                      <a:pt x="189" y="105"/>
                    </a:lnTo>
                    <a:lnTo>
                      <a:pt x="192" y="101"/>
                    </a:lnTo>
                    <a:lnTo>
                      <a:pt x="195" y="98"/>
                    </a:lnTo>
                    <a:lnTo>
                      <a:pt x="198" y="93"/>
                    </a:lnTo>
                    <a:lnTo>
                      <a:pt x="202" y="87"/>
                    </a:lnTo>
                    <a:lnTo>
                      <a:pt x="211" y="76"/>
                    </a:lnTo>
                    <a:lnTo>
                      <a:pt x="220" y="65"/>
                    </a:lnTo>
                    <a:lnTo>
                      <a:pt x="230" y="54"/>
                    </a:lnTo>
                    <a:lnTo>
                      <a:pt x="239" y="43"/>
                    </a:lnTo>
                    <a:lnTo>
                      <a:pt x="249" y="34"/>
                    </a:lnTo>
                    <a:lnTo>
                      <a:pt x="258" y="24"/>
                    </a:lnTo>
                    <a:lnTo>
                      <a:pt x="266" y="16"/>
                    </a:lnTo>
                    <a:lnTo>
                      <a:pt x="273" y="10"/>
                    </a:lnTo>
                    <a:lnTo>
                      <a:pt x="280" y="4"/>
                    </a:lnTo>
                    <a:lnTo>
                      <a:pt x="285" y="1"/>
                    </a:lnTo>
                    <a:lnTo>
                      <a:pt x="291" y="0"/>
                    </a:lnTo>
                    <a:lnTo>
                      <a:pt x="297" y="1"/>
                    </a:lnTo>
                    <a:lnTo>
                      <a:pt x="304" y="4"/>
                    </a:lnTo>
                    <a:lnTo>
                      <a:pt x="311" y="8"/>
                    </a:lnTo>
                    <a:lnTo>
                      <a:pt x="320" y="13"/>
                    </a:lnTo>
                    <a:lnTo>
                      <a:pt x="330" y="19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30"/>
              <p:cNvSpPr>
                <a:spLocks/>
              </p:cNvSpPr>
              <p:nvPr/>
            </p:nvSpPr>
            <p:spPr bwMode="auto">
              <a:xfrm>
                <a:off x="4648" y="2190"/>
                <a:ext cx="445" cy="666"/>
              </a:xfrm>
              <a:custGeom>
                <a:avLst/>
                <a:gdLst/>
                <a:ahLst/>
                <a:cxnLst>
                  <a:cxn ang="0">
                    <a:pos x="24" y="123"/>
                  </a:cxn>
                  <a:cxn ang="0">
                    <a:pos x="51" y="74"/>
                  </a:cxn>
                  <a:cxn ang="0">
                    <a:pos x="85" y="38"/>
                  </a:cxn>
                  <a:cxn ang="0">
                    <a:pos x="103" y="28"/>
                  </a:cxn>
                  <a:cxn ang="0">
                    <a:pos x="128" y="17"/>
                  </a:cxn>
                  <a:cxn ang="0">
                    <a:pos x="150" y="12"/>
                  </a:cxn>
                  <a:cxn ang="0">
                    <a:pos x="163" y="13"/>
                  </a:cxn>
                  <a:cxn ang="0">
                    <a:pos x="169" y="28"/>
                  </a:cxn>
                  <a:cxn ang="0">
                    <a:pos x="163" y="84"/>
                  </a:cxn>
                  <a:cxn ang="0">
                    <a:pos x="178" y="115"/>
                  </a:cxn>
                  <a:cxn ang="0">
                    <a:pos x="197" y="92"/>
                  </a:cxn>
                  <a:cxn ang="0">
                    <a:pos x="228" y="54"/>
                  </a:cxn>
                  <a:cxn ang="0">
                    <a:pos x="265" y="16"/>
                  </a:cxn>
                  <a:cxn ang="0">
                    <a:pos x="289" y="0"/>
                  </a:cxn>
                  <a:cxn ang="0">
                    <a:pos x="317" y="13"/>
                  </a:cxn>
                  <a:cxn ang="0">
                    <a:pos x="349" y="31"/>
                  </a:cxn>
                  <a:cxn ang="0">
                    <a:pos x="388" y="54"/>
                  </a:cxn>
                  <a:cxn ang="0">
                    <a:pos x="424" y="84"/>
                  </a:cxn>
                  <a:cxn ang="0">
                    <a:pos x="444" y="117"/>
                  </a:cxn>
                  <a:cxn ang="0">
                    <a:pos x="435" y="194"/>
                  </a:cxn>
                  <a:cxn ang="0">
                    <a:pos x="401" y="303"/>
                  </a:cxn>
                  <a:cxn ang="0">
                    <a:pos x="374" y="362"/>
                  </a:cxn>
                  <a:cxn ang="0">
                    <a:pos x="387" y="395"/>
                  </a:cxn>
                  <a:cxn ang="0">
                    <a:pos x="397" y="412"/>
                  </a:cxn>
                  <a:cxn ang="0">
                    <a:pos x="420" y="474"/>
                  </a:cxn>
                  <a:cxn ang="0">
                    <a:pos x="433" y="576"/>
                  </a:cxn>
                  <a:cxn ang="0">
                    <a:pos x="412" y="627"/>
                  </a:cxn>
                  <a:cxn ang="0">
                    <a:pos x="380" y="653"/>
                  </a:cxn>
                  <a:cxn ang="0">
                    <a:pos x="339" y="664"/>
                  </a:cxn>
                  <a:cxn ang="0">
                    <a:pos x="293" y="665"/>
                  </a:cxn>
                  <a:cxn ang="0">
                    <a:pos x="251" y="657"/>
                  </a:cxn>
                  <a:cxn ang="0">
                    <a:pos x="211" y="639"/>
                  </a:cxn>
                  <a:cxn ang="0">
                    <a:pos x="180" y="612"/>
                  </a:cxn>
                  <a:cxn ang="0">
                    <a:pos x="164" y="577"/>
                  </a:cxn>
                  <a:cxn ang="0">
                    <a:pos x="173" y="534"/>
                  </a:cxn>
                  <a:cxn ang="0">
                    <a:pos x="196" y="511"/>
                  </a:cxn>
                  <a:cxn ang="0">
                    <a:pos x="221" y="498"/>
                  </a:cxn>
                  <a:cxn ang="0">
                    <a:pos x="246" y="489"/>
                  </a:cxn>
                  <a:cxn ang="0">
                    <a:pos x="269" y="479"/>
                  </a:cxn>
                  <a:cxn ang="0">
                    <a:pos x="285" y="466"/>
                  </a:cxn>
                  <a:cxn ang="0">
                    <a:pos x="293" y="448"/>
                  </a:cxn>
                  <a:cxn ang="0">
                    <a:pos x="279" y="399"/>
                  </a:cxn>
                  <a:cxn ang="0">
                    <a:pos x="231" y="360"/>
                  </a:cxn>
                  <a:cxn ang="0">
                    <a:pos x="205" y="360"/>
                  </a:cxn>
                  <a:cxn ang="0">
                    <a:pos x="192" y="358"/>
                  </a:cxn>
                  <a:cxn ang="0">
                    <a:pos x="179" y="354"/>
                  </a:cxn>
                  <a:cxn ang="0">
                    <a:pos x="167" y="344"/>
                  </a:cxn>
                  <a:cxn ang="0">
                    <a:pos x="157" y="332"/>
                  </a:cxn>
                  <a:cxn ang="0">
                    <a:pos x="148" y="320"/>
                  </a:cxn>
                  <a:cxn ang="0">
                    <a:pos x="118" y="284"/>
                  </a:cxn>
                  <a:cxn ang="0">
                    <a:pos x="72" y="261"/>
                  </a:cxn>
                  <a:cxn ang="0">
                    <a:pos x="46" y="267"/>
                  </a:cxn>
                  <a:cxn ang="0">
                    <a:pos x="19" y="273"/>
                  </a:cxn>
                </a:cxnLst>
                <a:rect l="0" t="0" r="r" b="b"/>
                <a:pathLst>
                  <a:path w="445" h="666">
                    <a:moveTo>
                      <a:pt x="2" y="162"/>
                    </a:moveTo>
                    <a:lnTo>
                      <a:pt x="9" y="148"/>
                    </a:lnTo>
                    <a:lnTo>
                      <a:pt x="16" y="135"/>
                    </a:lnTo>
                    <a:lnTo>
                      <a:pt x="24" y="123"/>
                    </a:lnTo>
                    <a:lnTo>
                      <a:pt x="31" y="110"/>
                    </a:lnTo>
                    <a:lnTo>
                      <a:pt x="38" y="98"/>
                    </a:lnTo>
                    <a:lnTo>
                      <a:pt x="44" y="86"/>
                    </a:lnTo>
                    <a:lnTo>
                      <a:pt x="51" y="74"/>
                    </a:lnTo>
                    <a:lnTo>
                      <a:pt x="58" y="64"/>
                    </a:lnTo>
                    <a:lnTo>
                      <a:pt x="66" y="54"/>
                    </a:lnTo>
                    <a:lnTo>
                      <a:pt x="75" y="45"/>
                    </a:lnTo>
                    <a:lnTo>
                      <a:pt x="85" y="38"/>
                    </a:lnTo>
                    <a:lnTo>
                      <a:pt x="96" y="31"/>
                    </a:lnTo>
                    <a:lnTo>
                      <a:pt x="99" y="30"/>
                    </a:lnTo>
                    <a:lnTo>
                      <a:pt x="101" y="29"/>
                    </a:lnTo>
                    <a:lnTo>
                      <a:pt x="103" y="28"/>
                    </a:lnTo>
                    <a:lnTo>
                      <a:pt x="106" y="27"/>
                    </a:lnTo>
                    <a:lnTo>
                      <a:pt x="113" y="24"/>
                    </a:lnTo>
                    <a:lnTo>
                      <a:pt x="121" y="20"/>
                    </a:lnTo>
                    <a:lnTo>
                      <a:pt x="128" y="17"/>
                    </a:lnTo>
                    <a:lnTo>
                      <a:pt x="135" y="15"/>
                    </a:lnTo>
                    <a:lnTo>
                      <a:pt x="141" y="13"/>
                    </a:lnTo>
                    <a:lnTo>
                      <a:pt x="146" y="12"/>
                    </a:lnTo>
                    <a:lnTo>
                      <a:pt x="150" y="12"/>
                    </a:lnTo>
                    <a:lnTo>
                      <a:pt x="152" y="13"/>
                    </a:lnTo>
                    <a:lnTo>
                      <a:pt x="156" y="12"/>
                    </a:lnTo>
                    <a:lnTo>
                      <a:pt x="160" y="12"/>
                    </a:lnTo>
                    <a:lnTo>
                      <a:pt x="163" y="13"/>
                    </a:lnTo>
                    <a:lnTo>
                      <a:pt x="165" y="16"/>
                    </a:lnTo>
                    <a:lnTo>
                      <a:pt x="168" y="19"/>
                    </a:lnTo>
                    <a:lnTo>
                      <a:pt x="169" y="23"/>
                    </a:lnTo>
                    <a:lnTo>
                      <a:pt x="169" y="28"/>
                    </a:lnTo>
                    <a:lnTo>
                      <a:pt x="168" y="35"/>
                    </a:lnTo>
                    <a:lnTo>
                      <a:pt x="166" y="50"/>
                    </a:lnTo>
                    <a:lnTo>
                      <a:pt x="164" y="66"/>
                    </a:lnTo>
                    <a:lnTo>
                      <a:pt x="163" y="84"/>
                    </a:lnTo>
                    <a:lnTo>
                      <a:pt x="163" y="99"/>
                    </a:lnTo>
                    <a:lnTo>
                      <a:pt x="165" y="111"/>
                    </a:lnTo>
                    <a:lnTo>
                      <a:pt x="170" y="117"/>
                    </a:lnTo>
                    <a:lnTo>
                      <a:pt x="178" y="115"/>
                    </a:lnTo>
                    <a:lnTo>
                      <a:pt x="188" y="104"/>
                    </a:lnTo>
                    <a:lnTo>
                      <a:pt x="191" y="101"/>
                    </a:lnTo>
                    <a:lnTo>
                      <a:pt x="194" y="97"/>
                    </a:lnTo>
                    <a:lnTo>
                      <a:pt x="197" y="92"/>
                    </a:lnTo>
                    <a:lnTo>
                      <a:pt x="201" y="87"/>
                    </a:lnTo>
                    <a:lnTo>
                      <a:pt x="209" y="76"/>
                    </a:lnTo>
                    <a:lnTo>
                      <a:pt x="218" y="65"/>
                    </a:lnTo>
                    <a:lnTo>
                      <a:pt x="228" y="54"/>
                    </a:lnTo>
                    <a:lnTo>
                      <a:pt x="238" y="43"/>
                    </a:lnTo>
                    <a:lnTo>
                      <a:pt x="248" y="33"/>
                    </a:lnTo>
                    <a:lnTo>
                      <a:pt x="257" y="24"/>
                    </a:lnTo>
                    <a:lnTo>
                      <a:pt x="265" y="16"/>
                    </a:lnTo>
                    <a:lnTo>
                      <a:pt x="272" y="9"/>
                    </a:lnTo>
                    <a:lnTo>
                      <a:pt x="278" y="4"/>
                    </a:lnTo>
                    <a:lnTo>
                      <a:pt x="284" y="1"/>
                    </a:lnTo>
                    <a:lnTo>
                      <a:pt x="289" y="0"/>
                    </a:lnTo>
                    <a:lnTo>
                      <a:pt x="296" y="1"/>
                    </a:lnTo>
                    <a:lnTo>
                      <a:pt x="302" y="4"/>
                    </a:lnTo>
                    <a:lnTo>
                      <a:pt x="309" y="8"/>
                    </a:lnTo>
                    <a:lnTo>
                      <a:pt x="317" y="13"/>
                    </a:lnTo>
                    <a:lnTo>
                      <a:pt x="328" y="19"/>
                    </a:lnTo>
                    <a:lnTo>
                      <a:pt x="334" y="22"/>
                    </a:lnTo>
                    <a:lnTo>
                      <a:pt x="341" y="26"/>
                    </a:lnTo>
                    <a:lnTo>
                      <a:pt x="349" y="31"/>
                    </a:lnTo>
                    <a:lnTo>
                      <a:pt x="358" y="36"/>
                    </a:lnTo>
                    <a:lnTo>
                      <a:pt x="368" y="42"/>
                    </a:lnTo>
                    <a:lnTo>
                      <a:pt x="378" y="48"/>
                    </a:lnTo>
                    <a:lnTo>
                      <a:pt x="388" y="54"/>
                    </a:lnTo>
                    <a:lnTo>
                      <a:pt x="397" y="61"/>
                    </a:lnTo>
                    <a:lnTo>
                      <a:pt x="407" y="69"/>
                    </a:lnTo>
                    <a:lnTo>
                      <a:pt x="416" y="76"/>
                    </a:lnTo>
                    <a:lnTo>
                      <a:pt x="424" y="84"/>
                    </a:lnTo>
                    <a:lnTo>
                      <a:pt x="431" y="92"/>
                    </a:lnTo>
                    <a:lnTo>
                      <a:pt x="437" y="100"/>
                    </a:lnTo>
                    <a:lnTo>
                      <a:pt x="441" y="108"/>
                    </a:lnTo>
                    <a:lnTo>
                      <a:pt x="444" y="117"/>
                    </a:lnTo>
                    <a:lnTo>
                      <a:pt x="445" y="125"/>
                    </a:lnTo>
                    <a:lnTo>
                      <a:pt x="444" y="145"/>
                    </a:lnTo>
                    <a:lnTo>
                      <a:pt x="441" y="168"/>
                    </a:lnTo>
                    <a:lnTo>
                      <a:pt x="435" y="194"/>
                    </a:lnTo>
                    <a:lnTo>
                      <a:pt x="429" y="222"/>
                    </a:lnTo>
                    <a:lnTo>
                      <a:pt x="421" y="251"/>
                    </a:lnTo>
                    <a:lnTo>
                      <a:pt x="411" y="278"/>
                    </a:lnTo>
                    <a:lnTo>
                      <a:pt x="401" y="303"/>
                    </a:lnTo>
                    <a:lnTo>
                      <a:pt x="390" y="323"/>
                    </a:lnTo>
                    <a:lnTo>
                      <a:pt x="381" y="339"/>
                    </a:lnTo>
                    <a:lnTo>
                      <a:pt x="376" y="352"/>
                    </a:lnTo>
                    <a:lnTo>
                      <a:pt x="374" y="362"/>
                    </a:lnTo>
                    <a:lnTo>
                      <a:pt x="374" y="371"/>
                    </a:lnTo>
                    <a:lnTo>
                      <a:pt x="377" y="379"/>
                    </a:lnTo>
                    <a:lnTo>
                      <a:pt x="381" y="387"/>
                    </a:lnTo>
                    <a:lnTo>
                      <a:pt x="387" y="395"/>
                    </a:lnTo>
                    <a:lnTo>
                      <a:pt x="393" y="405"/>
                    </a:lnTo>
                    <a:lnTo>
                      <a:pt x="394" y="407"/>
                    </a:lnTo>
                    <a:lnTo>
                      <a:pt x="396" y="409"/>
                    </a:lnTo>
                    <a:lnTo>
                      <a:pt x="397" y="412"/>
                    </a:lnTo>
                    <a:lnTo>
                      <a:pt x="398" y="414"/>
                    </a:lnTo>
                    <a:lnTo>
                      <a:pt x="405" y="430"/>
                    </a:lnTo>
                    <a:lnTo>
                      <a:pt x="413" y="451"/>
                    </a:lnTo>
                    <a:lnTo>
                      <a:pt x="420" y="474"/>
                    </a:lnTo>
                    <a:lnTo>
                      <a:pt x="427" y="498"/>
                    </a:lnTo>
                    <a:lnTo>
                      <a:pt x="431" y="525"/>
                    </a:lnTo>
                    <a:lnTo>
                      <a:pt x="433" y="551"/>
                    </a:lnTo>
                    <a:lnTo>
                      <a:pt x="433" y="576"/>
                    </a:lnTo>
                    <a:lnTo>
                      <a:pt x="427" y="599"/>
                    </a:lnTo>
                    <a:lnTo>
                      <a:pt x="423" y="610"/>
                    </a:lnTo>
                    <a:lnTo>
                      <a:pt x="418" y="619"/>
                    </a:lnTo>
                    <a:lnTo>
                      <a:pt x="412" y="627"/>
                    </a:lnTo>
                    <a:lnTo>
                      <a:pt x="405" y="635"/>
                    </a:lnTo>
                    <a:lnTo>
                      <a:pt x="397" y="642"/>
                    </a:lnTo>
                    <a:lnTo>
                      <a:pt x="389" y="648"/>
                    </a:lnTo>
                    <a:lnTo>
                      <a:pt x="380" y="653"/>
                    </a:lnTo>
                    <a:lnTo>
                      <a:pt x="370" y="657"/>
                    </a:lnTo>
                    <a:lnTo>
                      <a:pt x="360" y="660"/>
                    </a:lnTo>
                    <a:lnTo>
                      <a:pt x="350" y="663"/>
                    </a:lnTo>
                    <a:lnTo>
                      <a:pt x="339" y="664"/>
                    </a:lnTo>
                    <a:lnTo>
                      <a:pt x="327" y="665"/>
                    </a:lnTo>
                    <a:lnTo>
                      <a:pt x="316" y="666"/>
                    </a:lnTo>
                    <a:lnTo>
                      <a:pt x="304" y="666"/>
                    </a:lnTo>
                    <a:lnTo>
                      <a:pt x="293" y="665"/>
                    </a:lnTo>
                    <a:lnTo>
                      <a:pt x="281" y="664"/>
                    </a:lnTo>
                    <a:lnTo>
                      <a:pt x="271" y="662"/>
                    </a:lnTo>
                    <a:lnTo>
                      <a:pt x="261" y="660"/>
                    </a:lnTo>
                    <a:lnTo>
                      <a:pt x="251" y="657"/>
                    </a:lnTo>
                    <a:lnTo>
                      <a:pt x="240" y="653"/>
                    </a:lnTo>
                    <a:lnTo>
                      <a:pt x="230" y="649"/>
                    </a:lnTo>
                    <a:lnTo>
                      <a:pt x="221" y="644"/>
                    </a:lnTo>
                    <a:lnTo>
                      <a:pt x="211" y="639"/>
                    </a:lnTo>
                    <a:lnTo>
                      <a:pt x="203" y="633"/>
                    </a:lnTo>
                    <a:lnTo>
                      <a:pt x="194" y="627"/>
                    </a:lnTo>
                    <a:lnTo>
                      <a:pt x="187" y="620"/>
                    </a:lnTo>
                    <a:lnTo>
                      <a:pt x="180" y="612"/>
                    </a:lnTo>
                    <a:lnTo>
                      <a:pt x="175" y="604"/>
                    </a:lnTo>
                    <a:lnTo>
                      <a:pt x="170" y="596"/>
                    </a:lnTo>
                    <a:lnTo>
                      <a:pt x="167" y="587"/>
                    </a:lnTo>
                    <a:lnTo>
                      <a:pt x="164" y="577"/>
                    </a:lnTo>
                    <a:lnTo>
                      <a:pt x="164" y="567"/>
                    </a:lnTo>
                    <a:lnTo>
                      <a:pt x="165" y="555"/>
                    </a:lnTo>
                    <a:lnTo>
                      <a:pt x="168" y="544"/>
                    </a:lnTo>
                    <a:lnTo>
                      <a:pt x="173" y="534"/>
                    </a:lnTo>
                    <a:lnTo>
                      <a:pt x="180" y="524"/>
                    </a:lnTo>
                    <a:lnTo>
                      <a:pt x="186" y="519"/>
                    </a:lnTo>
                    <a:lnTo>
                      <a:pt x="191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4" y="501"/>
                    </a:lnTo>
                    <a:lnTo>
                      <a:pt x="221" y="498"/>
                    </a:lnTo>
                    <a:lnTo>
                      <a:pt x="227" y="496"/>
                    </a:lnTo>
                    <a:lnTo>
                      <a:pt x="233" y="494"/>
                    </a:lnTo>
                    <a:lnTo>
                      <a:pt x="240" y="491"/>
                    </a:lnTo>
                    <a:lnTo>
                      <a:pt x="246" y="489"/>
                    </a:lnTo>
                    <a:lnTo>
                      <a:pt x="252" y="487"/>
                    </a:lnTo>
                    <a:lnTo>
                      <a:pt x="258" y="485"/>
                    </a:lnTo>
                    <a:lnTo>
                      <a:pt x="264" y="482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8" y="473"/>
                    </a:lnTo>
                    <a:lnTo>
                      <a:pt x="282" y="470"/>
                    </a:lnTo>
                    <a:lnTo>
                      <a:pt x="285" y="466"/>
                    </a:lnTo>
                    <a:lnTo>
                      <a:pt x="288" y="463"/>
                    </a:lnTo>
                    <a:lnTo>
                      <a:pt x="290" y="458"/>
                    </a:lnTo>
                    <a:lnTo>
                      <a:pt x="292" y="453"/>
                    </a:lnTo>
                    <a:lnTo>
                      <a:pt x="293" y="448"/>
                    </a:lnTo>
                    <a:lnTo>
                      <a:pt x="293" y="443"/>
                    </a:lnTo>
                    <a:lnTo>
                      <a:pt x="292" y="428"/>
                    </a:lnTo>
                    <a:lnTo>
                      <a:pt x="287" y="414"/>
                    </a:lnTo>
                    <a:lnTo>
                      <a:pt x="279" y="399"/>
                    </a:lnTo>
                    <a:lnTo>
                      <a:pt x="269" y="386"/>
                    </a:lnTo>
                    <a:lnTo>
                      <a:pt x="257" y="375"/>
                    </a:lnTo>
                    <a:lnTo>
                      <a:pt x="244" y="366"/>
                    </a:lnTo>
                    <a:lnTo>
                      <a:pt x="231" y="360"/>
                    </a:lnTo>
                    <a:lnTo>
                      <a:pt x="218" y="359"/>
                    </a:lnTo>
                    <a:lnTo>
                      <a:pt x="213" y="359"/>
                    </a:lnTo>
                    <a:lnTo>
                      <a:pt x="209" y="360"/>
                    </a:lnTo>
                    <a:lnTo>
                      <a:pt x="205" y="360"/>
                    </a:lnTo>
                    <a:lnTo>
                      <a:pt x="202" y="359"/>
                    </a:lnTo>
                    <a:lnTo>
                      <a:pt x="199" y="359"/>
                    </a:lnTo>
                    <a:lnTo>
                      <a:pt x="195" y="359"/>
                    </a:lnTo>
                    <a:lnTo>
                      <a:pt x="192" y="358"/>
                    </a:lnTo>
                    <a:lnTo>
                      <a:pt x="189" y="358"/>
                    </a:lnTo>
                    <a:lnTo>
                      <a:pt x="185" y="357"/>
                    </a:lnTo>
                    <a:lnTo>
                      <a:pt x="182" y="356"/>
                    </a:lnTo>
                    <a:lnTo>
                      <a:pt x="179" y="354"/>
                    </a:lnTo>
                    <a:lnTo>
                      <a:pt x="176" y="353"/>
                    </a:lnTo>
                    <a:lnTo>
                      <a:pt x="173" y="350"/>
                    </a:lnTo>
                    <a:lnTo>
                      <a:pt x="171" y="347"/>
                    </a:lnTo>
                    <a:lnTo>
                      <a:pt x="167" y="344"/>
                    </a:lnTo>
                    <a:lnTo>
                      <a:pt x="163" y="339"/>
                    </a:lnTo>
                    <a:lnTo>
                      <a:pt x="161" y="337"/>
                    </a:lnTo>
                    <a:lnTo>
                      <a:pt x="159" y="334"/>
                    </a:lnTo>
                    <a:lnTo>
                      <a:pt x="157" y="332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35" y="305"/>
                    </a:lnTo>
                    <a:lnTo>
                      <a:pt x="126" y="294"/>
                    </a:lnTo>
                    <a:lnTo>
                      <a:pt x="118" y="284"/>
                    </a:lnTo>
                    <a:lnTo>
                      <a:pt x="108" y="274"/>
                    </a:lnTo>
                    <a:lnTo>
                      <a:pt x="97" y="267"/>
                    </a:lnTo>
                    <a:lnTo>
                      <a:pt x="85" y="262"/>
                    </a:lnTo>
                    <a:lnTo>
                      <a:pt x="72" y="261"/>
                    </a:lnTo>
                    <a:lnTo>
                      <a:pt x="57" y="263"/>
                    </a:lnTo>
                    <a:lnTo>
                      <a:pt x="54" y="264"/>
                    </a:lnTo>
                    <a:lnTo>
                      <a:pt x="51" y="265"/>
                    </a:lnTo>
                    <a:lnTo>
                      <a:pt x="46" y="267"/>
                    </a:lnTo>
                    <a:lnTo>
                      <a:pt x="41" y="269"/>
                    </a:lnTo>
                    <a:lnTo>
                      <a:pt x="36" y="270"/>
                    </a:lnTo>
                    <a:lnTo>
                      <a:pt x="28" y="272"/>
                    </a:lnTo>
                    <a:lnTo>
                      <a:pt x="19" y="273"/>
                    </a:lnTo>
                    <a:lnTo>
                      <a:pt x="9" y="273"/>
                    </a:lnTo>
                    <a:lnTo>
                      <a:pt x="0" y="270"/>
                    </a:lnTo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31"/>
              <p:cNvSpPr>
                <a:spLocks/>
              </p:cNvSpPr>
              <p:nvPr/>
            </p:nvSpPr>
            <p:spPr bwMode="auto">
              <a:xfrm>
                <a:off x="4652" y="2193"/>
                <a:ext cx="438" cy="658"/>
              </a:xfrm>
              <a:custGeom>
                <a:avLst/>
                <a:gdLst/>
                <a:ahLst/>
                <a:cxnLst>
                  <a:cxn ang="0">
                    <a:pos x="345" y="30"/>
                  </a:cxn>
                  <a:cxn ang="0">
                    <a:pos x="382" y="53"/>
                  </a:cxn>
                  <a:cxn ang="0">
                    <a:pos x="417" y="82"/>
                  </a:cxn>
                  <a:cxn ang="0">
                    <a:pos x="437" y="114"/>
                  </a:cxn>
                  <a:cxn ang="0">
                    <a:pos x="429" y="191"/>
                  </a:cxn>
                  <a:cxn ang="0">
                    <a:pos x="396" y="296"/>
                  </a:cxn>
                  <a:cxn ang="0">
                    <a:pos x="369" y="355"/>
                  </a:cxn>
                  <a:cxn ang="0">
                    <a:pos x="379" y="389"/>
                  </a:cxn>
                  <a:cxn ang="0">
                    <a:pos x="389" y="406"/>
                  </a:cxn>
                  <a:cxn ang="0">
                    <a:pos x="412" y="468"/>
                  </a:cxn>
                  <a:cxn ang="0">
                    <a:pos x="426" y="570"/>
                  </a:cxn>
                  <a:cxn ang="0">
                    <a:pos x="406" y="622"/>
                  </a:cxn>
                  <a:cxn ang="0">
                    <a:pos x="374" y="646"/>
                  </a:cxn>
                  <a:cxn ang="0">
                    <a:pos x="334" y="657"/>
                  </a:cxn>
                  <a:cxn ang="0">
                    <a:pos x="289" y="657"/>
                  </a:cxn>
                  <a:cxn ang="0">
                    <a:pos x="247" y="649"/>
                  </a:cxn>
                  <a:cxn ang="0">
                    <a:pos x="207" y="632"/>
                  </a:cxn>
                  <a:cxn ang="0">
                    <a:pos x="177" y="605"/>
                  </a:cxn>
                  <a:cxn ang="0">
                    <a:pos x="163" y="570"/>
                  </a:cxn>
                  <a:cxn ang="0">
                    <a:pos x="167" y="542"/>
                  </a:cxn>
                  <a:cxn ang="0">
                    <a:pos x="180" y="523"/>
                  </a:cxn>
                  <a:cxn ang="0">
                    <a:pos x="200" y="507"/>
                  </a:cxn>
                  <a:cxn ang="0">
                    <a:pos x="225" y="496"/>
                  </a:cxn>
                  <a:cxn ang="0">
                    <a:pos x="250" y="487"/>
                  </a:cxn>
                  <a:cxn ang="0">
                    <a:pos x="273" y="475"/>
                  </a:cxn>
                  <a:cxn ang="0">
                    <a:pos x="292" y="448"/>
                  </a:cxn>
                  <a:cxn ang="0">
                    <a:pos x="277" y="394"/>
                  </a:cxn>
                  <a:cxn ang="0">
                    <a:pos x="229" y="355"/>
                  </a:cxn>
                  <a:cxn ang="0">
                    <a:pos x="203" y="353"/>
                  </a:cxn>
                  <a:cxn ang="0">
                    <a:pos x="190" y="352"/>
                  </a:cxn>
                  <a:cxn ang="0">
                    <a:pos x="176" y="350"/>
                  </a:cxn>
                  <a:cxn ang="0">
                    <a:pos x="164" y="340"/>
                  </a:cxn>
                  <a:cxn ang="0">
                    <a:pos x="155" y="329"/>
                  </a:cxn>
                  <a:cxn ang="0">
                    <a:pos x="145" y="317"/>
                  </a:cxn>
                  <a:cxn ang="0">
                    <a:pos x="115" y="280"/>
                  </a:cxn>
                  <a:cxn ang="0">
                    <a:pos x="71" y="256"/>
                  </a:cxn>
                  <a:cxn ang="0">
                    <a:pos x="45" y="262"/>
                  </a:cxn>
                  <a:cxn ang="0">
                    <a:pos x="19" y="268"/>
                  </a:cxn>
                  <a:cxn ang="0">
                    <a:pos x="14" y="133"/>
                  </a:cxn>
                  <a:cxn ang="0">
                    <a:pos x="42" y="84"/>
                  </a:cxn>
                  <a:cxn ang="0">
                    <a:pos x="73" y="43"/>
                  </a:cxn>
                  <a:cxn ang="0">
                    <a:pos x="99" y="27"/>
                  </a:cxn>
                  <a:cxn ang="0">
                    <a:pos x="119" y="18"/>
                  </a:cxn>
                  <a:cxn ang="0">
                    <a:pos x="145" y="10"/>
                  </a:cxn>
                  <a:cxn ang="0">
                    <a:pos x="160" y="18"/>
                  </a:cxn>
                  <a:cxn ang="0">
                    <a:pos x="158" y="71"/>
                  </a:cxn>
                  <a:cxn ang="0">
                    <a:pos x="166" y="119"/>
                  </a:cxn>
                  <a:cxn ang="0">
                    <a:pos x="191" y="96"/>
                  </a:cxn>
                  <a:cxn ang="0">
                    <a:pos x="216" y="65"/>
                  </a:cxn>
                  <a:cxn ang="0">
                    <a:pos x="254" y="24"/>
                  </a:cxn>
                  <a:cxn ang="0">
                    <a:pos x="281" y="1"/>
                  </a:cxn>
                  <a:cxn ang="0">
                    <a:pos x="305" y="8"/>
                  </a:cxn>
                </a:cxnLst>
                <a:rect l="0" t="0" r="r" b="b"/>
                <a:pathLst>
                  <a:path w="438" h="658">
                    <a:moveTo>
                      <a:pt x="323" y="18"/>
                    </a:moveTo>
                    <a:lnTo>
                      <a:pt x="329" y="22"/>
                    </a:lnTo>
                    <a:lnTo>
                      <a:pt x="336" y="26"/>
                    </a:lnTo>
                    <a:lnTo>
                      <a:pt x="345" y="30"/>
                    </a:lnTo>
                    <a:lnTo>
                      <a:pt x="353" y="35"/>
                    </a:lnTo>
                    <a:lnTo>
                      <a:pt x="362" y="41"/>
                    </a:lnTo>
                    <a:lnTo>
                      <a:pt x="372" y="47"/>
                    </a:lnTo>
                    <a:lnTo>
                      <a:pt x="382" y="53"/>
                    </a:lnTo>
                    <a:lnTo>
                      <a:pt x="391" y="60"/>
                    </a:lnTo>
                    <a:lnTo>
                      <a:pt x="400" y="67"/>
                    </a:lnTo>
                    <a:lnTo>
                      <a:pt x="410" y="74"/>
                    </a:lnTo>
                    <a:lnTo>
                      <a:pt x="417" y="82"/>
                    </a:lnTo>
                    <a:lnTo>
                      <a:pt x="425" y="89"/>
                    </a:lnTo>
                    <a:lnTo>
                      <a:pt x="430" y="97"/>
                    </a:lnTo>
                    <a:lnTo>
                      <a:pt x="434" y="105"/>
                    </a:lnTo>
                    <a:lnTo>
                      <a:pt x="437" y="114"/>
                    </a:lnTo>
                    <a:lnTo>
                      <a:pt x="438" y="122"/>
                    </a:lnTo>
                    <a:lnTo>
                      <a:pt x="437" y="141"/>
                    </a:lnTo>
                    <a:lnTo>
                      <a:pt x="434" y="165"/>
                    </a:lnTo>
                    <a:lnTo>
                      <a:pt x="429" y="191"/>
                    </a:lnTo>
                    <a:lnTo>
                      <a:pt x="423" y="218"/>
                    </a:lnTo>
                    <a:lnTo>
                      <a:pt x="415" y="245"/>
                    </a:lnTo>
                    <a:lnTo>
                      <a:pt x="406" y="272"/>
                    </a:lnTo>
                    <a:lnTo>
                      <a:pt x="396" y="296"/>
                    </a:lnTo>
                    <a:lnTo>
                      <a:pt x="385" y="316"/>
                    </a:lnTo>
                    <a:lnTo>
                      <a:pt x="377" y="332"/>
                    </a:lnTo>
                    <a:lnTo>
                      <a:pt x="372" y="344"/>
                    </a:lnTo>
                    <a:lnTo>
                      <a:pt x="369" y="355"/>
                    </a:lnTo>
                    <a:lnTo>
                      <a:pt x="369" y="364"/>
                    </a:lnTo>
                    <a:lnTo>
                      <a:pt x="370" y="372"/>
                    </a:lnTo>
                    <a:lnTo>
                      <a:pt x="374" y="380"/>
                    </a:lnTo>
                    <a:lnTo>
                      <a:pt x="379" y="389"/>
                    </a:lnTo>
                    <a:lnTo>
                      <a:pt x="385" y="399"/>
                    </a:lnTo>
                    <a:lnTo>
                      <a:pt x="387" y="401"/>
                    </a:lnTo>
                    <a:lnTo>
                      <a:pt x="388" y="403"/>
                    </a:lnTo>
                    <a:lnTo>
                      <a:pt x="389" y="406"/>
                    </a:lnTo>
                    <a:lnTo>
                      <a:pt x="390" y="408"/>
                    </a:lnTo>
                    <a:lnTo>
                      <a:pt x="397" y="425"/>
                    </a:lnTo>
                    <a:lnTo>
                      <a:pt x="405" y="445"/>
                    </a:lnTo>
                    <a:lnTo>
                      <a:pt x="412" y="468"/>
                    </a:lnTo>
                    <a:lnTo>
                      <a:pt x="419" y="494"/>
                    </a:lnTo>
                    <a:lnTo>
                      <a:pt x="424" y="520"/>
                    </a:lnTo>
                    <a:lnTo>
                      <a:pt x="426" y="545"/>
                    </a:lnTo>
                    <a:lnTo>
                      <a:pt x="426" y="570"/>
                    </a:lnTo>
                    <a:lnTo>
                      <a:pt x="421" y="593"/>
                    </a:lnTo>
                    <a:lnTo>
                      <a:pt x="417" y="604"/>
                    </a:lnTo>
                    <a:lnTo>
                      <a:pt x="412" y="613"/>
                    </a:lnTo>
                    <a:lnTo>
                      <a:pt x="406" y="622"/>
                    </a:lnTo>
                    <a:lnTo>
                      <a:pt x="399" y="630"/>
                    </a:lnTo>
                    <a:lnTo>
                      <a:pt x="392" y="636"/>
                    </a:lnTo>
                    <a:lnTo>
                      <a:pt x="383" y="642"/>
                    </a:lnTo>
                    <a:lnTo>
                      <a:pt x="374" y="646"/>
                    </a:lnTo>
                    <a:lnTo>
                      <a:pt x="365" y="650"/>
                    </a:lnTo>
                    <a:lnTo>
                      <a:pt x="355" y="653"/>
                    </a:lnTo>
                    <a:lnTo>
                      <a:pt x="345" y="655"/>
                    </a:lnTo>
                    <a:lnTo>
                      <a:pt x="334" y="657"/>
                    </a:lnTo>
                    <a:lnTo>
                      <a:pt x="323" y="658"/>
                    </a:lnTo>
                    <a:lnTo>
                      <a:pt x="312" y="658"/>
                    </a:lnTo>
                    <a:lnTo>
                      <a:pt x="300" y="658"/>
                    </a:lnTo>
                    <a:lnTo>
                      <a:pt x="289" y="657"/>
                    </a:lnTo>
                    <a:lnTo>
                      <a:pt x="277" y="656"/>
                    </a:lnTo>
                    <a:lnTo>
                      <a:pt x="267" y="654"/>
                    </a:lnTo>
                    <a:lnTo>
                      <a:pt x="257" y="652"/>
                    </a:lnTo>
                    <a:lnTo>
                      <a:pt x="247" y="649"/>
                    </a:lnTo>
                    <a:lnTo>
                      <a:pt x="236" y="646"/>
                    </a:lnTo>
                    <a:lnTo>
                      <a:pt x="226" y="642"/>
                    </a:lnTo>
                    <a:lnTo>
                      <a:pt x="217" y="637"/>
                    </a:lnTo>
                    <a:lnTo>
                      <a:pt x="207" y="632"/>
                    </a:lnTo>
                    <a:lnTo>
                      <a:pt x="199" y="626"/>
                    </a:lnTo>
                    <a:lnTo>
                      <a:pt x="191" y="620"/>
                    </a:lnTo>
                    <a:lnTo>
                      <a:pt x="183" y="613"/>
                    </a:lnTo>
                    <a:lnTo>
                      <a:pt x="177" y="605"/>
                    </a:lnTo>
                    <a:lnTo>
                      <a:pt x="172" y="597"/>
                    </a:lnTo>
                    <a:lnTo>
                      <a:pt x="168" y="589"/>
                    </a:lnTo>
                    <a:lnTo>
                      <a:pt x="165" y="579"/>
                    </a:lnTo>
                    <a:lnTo>
                      <a:pt x="163" y="570"/>
                    </a:lnTo>
                    <a:lnTo>
                      <a:pt x="163" y="560"/>
                    </a:lnTo>
                    <a:lnTo>
                      <a:pt x="164" y="554"/>
                    </a:lnTo>
                    <a:lnTo>
                      <a:pt x="165" y="547"/>
                    </a:lnTo>
                    <a:lnTo>
                      <a:pt x="167" y="542"/>
                    </a:lnTo>
                    <a:lnTo>
                      <a:pt x="169" y="537"/>
                    </a:lnTo>
                    <a:lnTo>
                      <a:pt x="172" y="532"/>
                    </a:lnTo>
                    <a:lnTo>
                      <a:pt x="176" y="527"/>
                    </a:lnTo>
                    <a:lnTo>
                      <a:pt x="180" y="523"/>
                    </a:lnTo>
                    <a:lnTo>
                      <a:pt x="184" y="519"/>
                    </a:lnTo>
                    <a:lnTo>
                      <a:pt x="189" y="514"/>
                    </a:lnTo>
                    <a:lnTo>
                      <a:pt x="194" y="511"/>
                    </a:lnTo>
                    <a:lnTo>
                      <a:pt x="200" y="507"/>
                    </a:lnTo>
                    <a:lnTo>
                      <a:pt x="206" y="504"/>
                    </a:lnTo>
                    <a:lnTo>
                      <a:pt x="212" y="501"/>
                    </a:lnTo>
                    <a:lnTo>
                      <a:pt x="218" y="499"/>
                    </a:lnTo>
                    <a:lnTo>
                      <a:pt x="225" y="496"/>
                    </a:lnTo>
                    <a:lnTo>
                      <a:pt x="232" y="494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7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7" y="479"/>
                    </a:lnTo>
                    <a:lnTo>
                      <a:pt x="273" y="475"/>
                    </a:lnTo>
                    <a:lnTo>
                      <a:pt x="277" y="472"/>
                    </a:lnTo>
                    <a:lnTo>
                      <a:pt x="284" y="465"/>
                    </a:lnTo>
                    <a:lnTo>
                      <a:pt x="289" y="457"/>
                    </a:lnTo>
                    <a:lnTo>
                      <a:pt x="292" y="448"/>
                    </a:lnTo>
                    <a:lnTo>
                      <a:pt x="292" y="436"/>
                    </a:lnTo>
                    <a:lnTo>
                      <a:pt x="290" y="422"/>
                    </a:lnTo>
                    <a:lnTo>
                      <a:pt x="285" y="408"/>
                    </a:lnTo>
                    <a:lnTo>
                      <a:pt x="277" y="394"/>
                    </a:lnTo>
                    <a:lnTo>
                      <a:pt x="267" y="381"/>
                    </a:lnTo>
                    <a:lnTo>
                      <a:pt x="255" y="370"/>
                    </a:lnTo>
                    <a:lnTo>
                      <a:pt x="243" y="361"/>
                    </a:lnTo>
                    <a:lnTo>
                      <a:pt x="229" y="355"/>
                    </a:lnTo>
                    <a:lnTo>
                      <a:pt x="216" y="353"/>
                    </a:lnTo>
                    <a:lnTo>
                      <a:pt x="212" y="353"/>
                    </a:lnTo>
                    <a:lnTo>
                      <a:pt x="207" y="353"/>
                    </a:lnTo>
                    <a:lnTo>
                      <a:pt x="203" y="353"/>
                    </a:lnTo>
                    <a:lnTo>
                      <a:pt x="200" y="353"/>
                    </a:lnTo>
                    <a:lnTo>
                      <a:pt x="197" y="353"/>
                    </a:lnTo>
                    <a:lnTo>
                      <a:pt x="193" y="353"/>
                    </a:lnTo>
                    <a:lnTo>
                      <a:pt x="190" y="352"/>
                    </a:lnTo>
                    <a:lnTo>
                      <a:pt x="187" y="352"/>
                    </a:lnTo>
                    <a:lnTo>
                      <a:pt x="182" y="351"/>
                    </a:lnTo>
                    <a:lnTo>
                      <a:pt x="179" y="351"/>
                    </a:lnTo>
                    <a:lnTo>
                      <a:pt x="176" y="350"/>
                    </a:lnTo>
                    <a:lnTo>
                      <a:pt x="173" y="348"/>
                    </a:lnTo>
                    <a:lnTo>
                      <a:pt x="170" y="346"/>
                    </a:lnTo>
                    <a:lnTo>
                      <a:pt x="167" y="343"/>
                    </a:lnTo>
                    <a:lnTo>
                      <a:pt x="164" y="340"/>
                    </a:lnTo>
                    <a:lnTo>
                      <a:pt x="160" y="336"/>
                    </a:lnTo>
                    <a:lnTo>
                      <a:pt x="159" y="334"/>
                    </a:lnTo>
                    <a:lnTo>
                      <a:pt x="157" y="331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42" y="314"/>
                    </a:lnTo>
                    <a:lnTo>
                      <a:pt x="133" y="302"/>
                    </a:lnTo>
                    <a:lnTo>
                      <a:pt x="124" y="291"/>
                    </a:lnTo>
                    <a:lnTo>
                      <a:pt x="115" y="280"/>
                    </a:lnTo>
                    <a:lnTo>
                      <a:pt x="106" y="271"/>
                    </a:lnTo>
                    <a:lnTo>
                      <a:pt x="95" y="263"/>
                    </a:lnTo>
                    <a:lnTo>
                      <a:pt x="84" y="258"/>
                    </a:lnTo>
                    <a:lnTo>
                      <a:pt x="71" y="256"/>
                    </a:lnTo>
                    <a:lnTo>
                      <a:pt x="56" y="258"/>
                    </a:lnTo>
                    <a:lnTo>
                      <a:pt x="53" y="259"/>
                    </a:lnTo>
                    <a:lnTo>
                      <a:pt x="49" y="260"/>
                    </a:lnTo>
                    <a:lnTo>
                      <a:pt x="45" y="262"/>
                    </a:lnTo>
                    <a:lnTo>
                      <a:pt x="40" y="263"/>
                    </a:lnTo>
                    <a:lnTo>
                      <a:pt x="35" y="265"/>
                    </a:lnTo>
                    <a:lnTo>
                      <a:pt x="28" y="267"/>
                    </a:lnTo>
                    <a:lnTo>
                      <a:pt x="19" y="268"/>
                    </a:lnTo>
                    <a:lnTo>
                      <a:pt x="9" y="268"/>
                    </a:lnTo>
                    <a:lnTo>
                      <a:pt x="0" y="266"/>
                    </a:lnTo>
                    <a:lnTo>
                      <a:pt x="7" y="145"/>
                    </a:lnTo>
                    <a:lnTo>
                      <a:pt x="14" y="133"/>
                    </a:lnTo>
                    <a:lnTo>
                      <a:pt x="22" y="120"/>
                    </a:lnTo>
                    <a:lnTo>
                      <a:pt x="28" y="108"/>
                    </a:lnTo>
                    <a:lnTo>
                      <a:pt x="35" y="96"/>
                    </a:lnTo>
                    <a:lnTo>
                      <a:pt x="42" y="84"/>
                    </a:lnTo>
                    <a:lnTo>
                      <a:pt x="49" y="72"/>
                    </a:lnTo>
                    <a:lnTo>
                      <a:pt x="56" y="61"/>
                    </a:lnTo>
                    <a:lnTo>
                      <a:pt x="64" y="51"/>
                    </a:lnTo>
                    <a:lnTo>
                      <a:pt x="73" y="43"/>
                    </a:lnTo>
                    <a:lnTo>
                      <a:pt x="83" y="35"/>
                    </a:lnTo>
                    <a:lnTo>
                      <a:pt x="95" y="29"/>
                    </a:lnTo>
                    <a:lnTo>
                      <a:pt x="97" y="28"/>
                    </a:lnTo>
                    <a:lnTo>
                      <a:pt x="99" y="27"/>
                    </a:lnTo>
                    <a:lnTo>
                      <a:pt x="101" y="26"/>
                    </a:lnTo>
                    <a:lnTo>
                      <a:pt x="103" y="25"/>
                    </a:lnTo>
                    <a:lnTo>
                      <a:pt x="111" y="21"/>
                    </a:lnTo>
                    <a:lnTo>
                      <a:pt x="119" y="18"/>
                    </a:lnTo>
                    <a:lnTo>
                      <a:pt x="127" y="15"/>
                    </a:lnTo>
                    <a:lnTo>
                      <a:pt x="134" y="13"/>
                    </a:lnTo>
                    <a:lnTo>
                      <a:pt x="140" y="11"/>
                    </a:lnTo>
                    <a:lnTo>
                      <a:pt x="145" y="10"/>
                    </a:lnTo>
                    <a:lnTo>
                      <a:pt x="149" y="11"/>
                    </a:lnTo>
                    <a:lnTo>
                      <a:pt x="150" y="13"/>
                    </a:lnTo>
                    <a:lnTo>
                      <a:pt x="156" y="14"/>
                    </a:lnTo>
                    <a:lnTo>
                      <a:pt x="160" y="18"/>
                    </a:lnTo>
                    <a:lnTo>
                      <a:pt x="162" y="27"/>
                    </a:lnTo>
                    <a:lnTo>
                      <a:pt x="161" y="39"/>
                    </a:lnTo>
                    <a:lnTo>
                      <a:pt x="160" y="54"/>
                    </a:lnTo>
                    <a:lnTo>
                      <a:pt x="158" y="71"/>
                    </a:lnTo>
                    <a:lnTo>
                      <a:pt x="157" y="89"/>
                    </a:lnTo>
                    <a:lnTo>
                      <a:pt x="158" y="104"/>
                    </a:lnTo>
                    <a:lnTo>
                      <a:pt x="161" y="115"/>
                    </a:lnTo>
                    <a:lnTo>
                      <a:pt x="166" y="119"/>
                    </a:lnTo>
                    <a:lnTo>
                      <a:pt x="174" y="116"/>
                    </a:lnTo>
                    <a:lnTo>
                      <a:pt x="186" y="104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5" y="92"/>
                    </a:lnTo>
                    <a:lnTo>
                      <a:pt x="198" y="87"/>
                    </a:lnTo>
                    <a:lnTo>
                      <a:pt x="207" y="76"/>
                    </a:lnTo>
                    <a:lnTo>
                      <a:pt x="216" y="65"/>
                    </a:lnTo>
                    <a:lnTo>
                      <a:pt x="226" y="54"/>
                    </a:lnTo>
                    <a:lnTo>
                      <a:pt x="236" y="43"/>
                    </a:lnTo>
                    <a:lnTo>
                      <a:pt x="245" y="33"/>
                    </a:lnTo>
                    <a:lnTo>
                      <a:pt x="254" y="24"/>
                    </a:lnTo>
                    <a:lnTo>
                      <a:pt x="262" y="16"/>
                    </a:lnTo>
                    <a:lnTo>
                      <a:pt x="269" y="9"/>
                    </a:lnTo>
                    <a:lnTo>
                      <a:pt x="275" y="4"/>
                    </a:lnTo>
                    <a:lnTo>
                      <a:pt x="281" y="1"/>
                    </a:lnTo>
                    <a:lnTo>
                      <a:pt x="286" y="0"/>
                    </a:lnTo>
                    <a:lnTo>
                      <a:pt x="292" y="1"/>
                    </a:lnTo>
                    <a:lnTo>
                      <a:pt x="298" y="4"/>
                    </a:lnTo>
                    <a:lnTo>
                      <a:pt x="305" y="8"/>
                    </a:lnTo>
                    <a:lnTo>
                      <a:pt x="313" y="13"/>
                    </a:lnTo>
                    <a:lnTo>
                      <a:pt x="323" y="18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32"/>
              <p:cNvSpPr>
                <a:spLocks/>
              </p:cNvSpPr>
              <p:nvPr/>
            </p:nvSpPr>
            <p:spPr bwMode="auto">
              <a:xfrm>
                <a:off x="4653" y="2196"/>
                <a:ext cx="434" cy="651"/>
              </a:xfrm>
              <a:custGeom>
                <a:avLst/>
                <a:gdLst/>
                <a:ahLst/>
                <a:cxnLst>
                  <a:cxn ang="0">
                    <a:pos x="342" y="29"/>
                  </a:cxn>
                  <a:cxn ang="0">
                    <a:pos x="379" y="52"/>
                  </a:cxn>
                  <a:cxn ang="0">
                    <a:pos x="413" y="79"/>
                  </a:cxn>
                  <a:cxn ang="0">
                    <a:pos x="433" y="111"/>
                  </a:cxn>
                  <a:cxn ang="0">
                    <a:pos x="426" y="186"/>
                  </a:cxn>
                  <a:cxn ang="0">
                    <a:pos x="394" y="289"/>
                  </a:cxn>
                  <a:cxn ang="0">
                    <a:pos x="366" y="348"/>
                  </a:cxn>
                  <a:cxn ang="0">
                    <a:pos x="375" y="383"/>
                  </a:cxn>
                  <a:cxn ang="0">
                    <a:pos x="384" y="400"/>
                  </a:cxn>
                  <a:cxn ang="0">
                    <a:pos x="408" y="463"/>
                  </a:cxn>
                  <a:cxn ang="0">
                    <a:pos x="421" y="566"/>
                  </a:cxn>
                  <a:cxn ang="0">
                    <a:pos x="402" y="616"/>
                  </a:cxn>
                  <a:cxn ang="0">
                    <a:pos x="371" y="639"/>
                  </a:cxn>
                  <a:cxn ang="0">
                    <a:pos x="332" y="650"/>
                  </a:cxn>
                  <a:cxn ang="0">
                    <a:pos x="287" y="649"/>
                  </a:cxn>
                  <a:cxn ang="0">
                    <a:pos x="245" y="641"/>
                  </a:cxn>
                  <a:cxn ang="0">
                    <a:pos x="206" y="624"/>
                  </a:cxn>
                  <a:cxn ang="0">
                    <a:pos x="177" y="598"/>
                  </a:cxn>
                  <a:cxn ang="0">
                    <a:pos x="165" y="563"/>
                  </a:cxn>
                  <a:cxn ang="0">
                    <a:pos x="171" y="535"/>
                  </a:cxn>
                  <a:cxn ang="0">
                    <a:pos x="185" y="517"/>
                  </a:cxn>
                  <a:cxn ang="0">
                    <a:pos x="207" y="503"/>
                  </a:cxn>
                  <a:cxn ang="0">
                    <a:pos x="232" y="494"/>
                  </a:cxn>
                  <a:cxn ang="0">
                    <a:pos x="257" y="484"/>
                  </a:cxn>
                  <a:cxn ang="0">
                    <a:pos x="279" y="472"/>
                  </a:cxn>
                  <a:cxn ang="0">
                    <a:pos x="294" y="441"/>
                  </a:cxn>
                  <a:cxn ang="0">
                    <a:pos x="277" y="388"/>
                  </a:cxn>
                  <a:cxn ang="0">
                    <a:pos x="230" y="350"/>
                  </a:cxn>
                  <a:cxn ang="0">
                    <a:pos x="204" y="346"/>
                  </a:cxn>
                  <a:cxn ang="0">
                    <a:pos x="190" y="346"/>
                  </a:cxn>
                  <a:cxn ang="0">
                    <a:pos x="175" y="345"/>
                  </a:cxn>
                  <a:cxn ang="0">
                    <a:pos x="163" y="336"/>
                  </a:cxn>
                  <a:cxn ang="0">
                    <a:pos x="154" y="325"/>
                  </a:cxn>
                  <a:cxn ang="0">
                    <a:pos x="145" y="313"/>
                  </a:cxn>
                  <a:cxn ang="0">
                    <a:pos x="115" y="276"/>
                  </a:cxn>
                  <a:cxn ang="0">
                    <a:pos x="72" y="251"/>
                  </a:cxn>
                  <a:cxn ang="0">
                    <a:pos x="46" y="256"/>
                  </a:cxn>
                  <a:cxn ang="0">
                    <a:pos x="20" y="271"/>
                  </a:cxn>
                  <a:cxn ang="0">
                    <a:pos x="1" y="199"/>
                  </a:cxn>
                  <a:cxn ang="0">
                    <a:pos x="14" y="129"/>
                  </a:cxn>
                  <a:cxn ang="0">
                    <a:pos x="42" y="81"/>
                  </a:cxn>
                  <a:cxn ang="0">
                    <a:pos x="74" y="39"/>
                  </a:cxn>
                  <a:cxn ang="0">
                    <a:pos x="100" y="24"/>
                  </a:cxn>
                  <a:cxn ang="0">
                    <a:pos x="121" y="16"/>
                  </a:cxn>
                  <a:cxn ang="0">
                    <a:pos x="146" y="8"/>
                  </a:cxn>
                  <a:cxn ang="0">
                    <a:pos x="156" y="21"/>
                  </a:cxn>
                  <a:cxn ang="0">
                    <a:pos x="154" y="77"/>
                  </a:cxn>
                  <a:cxn ang="0">
                    <a:pos x="165" y="122"/>
                  </a:cxn>
                  <a:cxn ang="0">
                    <a:pos x="191" y="96"/>
                  </a:cxn>
                  <a:cxn ang="0">
                    <a:pos x="216" y="64"/>
                  </a:cxn>
                  <a:cxn ang="0">
                    <a:pos x="254" y="22"/>
                  </a:cxn>
                  <a:cxn ang="0">
                    <a:pos x="280" y="1"/>
                  </a:cxn>
                  <a:cxn ang="0">
                    <a:pos x="304" y="7"/>
                  </a:cxn>
                </a:cxnLst>
                <a:rect l="0" t="0" r="r" b="b"/>
                <a:pathLst>
                  <a:path w="434" h="651">
                    <a:moveTo>
                      <a:pt x="321" y="18"/>
                    </a:moveTo>
                    <a:lnTo>
                      <a:pt x="327" y="21"/>
                    </a:lnTo>
                    <a:lnTo>
                      <a:pt x="334" y="25"/>
                    </a:lnTo>
                    <a:lnTo>
                      <a:pt x="342" y="29"/>
                    </a:lnTo>
                    <a:lnTo>
                      <a:pt x="351" y="35"/>
                    </a:lnTo>
                    <a:lnTo>
                      <a:pt x="360" y="40"/>
                    </a:lnTo>
                    <a:lnTo>
                      <a:pt x="370" y="46"/>
                    </a:lnTo>
                    <a:lnTo>
                      <a:pt x="379" y="52"/>
                    </a:lnTo>
                    <a:lnTo>
                      <a:pt x="388" y="58"/>
                    </a:lnTo>
                    <a:lnTo>
                      <a:pt x="397" y="65"/>
                    </a:lnTo>
                    <a:lnTo>
                      <a:pt x="406" y="72"/>
                    </a:lnTo>
                    <a:lnTo>
                      <a:pt x="413" y="79"/>
                    </a:lnTo>
                    <a:lnTo>
                      <a:pt x="420" y="87"/>
                    </a:lnTo>
                    <a:lnTo>
                      <a:pt x="426" y="95"/>
                    </a:lnTo>
                    <a:lnTo>
                      <a:pt x="431" y="103"/>
                    </a:lnTo>
                    <a:lnTo>
                      <a:pt x="433" y="111"/>
                    </a:lnTo>
                    <a:lnTo>
                      <a:pt x="434" y="119"/>
                    </a:lnTo>
                    <a:lnTo>
                      <a:pt x="433" y="138"/>
                    </a:lnTo>
                    <a:lnTo>
                      <a:pt x="430" y="161"/>
                    </a:lnTo>
                    <a:lnTo>
                      <a:pt x="426" y="186"/>
                    </a:lnTo>
                    <a:lnTo>
                      <a:pt x="420" y="213"/>
                    </a:lnTo>
                    <a:lnTo>
                      <a:pt x="413" y="240"/>
                    </a:lnTo>
                    <a:lnTo>
                      <a:pt x="404" y="266"/>
                    </a:lnTo>
                    <a:lnTo>
                      <a:pt x="394" y="289"/>
                    </a:lnTo>
                    <a:lnTo>
                      <a:pt x="384" y="309"/>
                    </a:lnTo>
                    <a:lnTo>
                      <a:pt x="375" y="325"/>
                    </a:lnTo>
                    <a:lnTo>
                      <a:pt x="369" y="338"/>
                    </a:lnTo>
                    <a:lnTo>
                      <a:pt x="366" y="348"/>
                    </a:lnTo>
                    <a:lnTo>
                      <a:pt x="365" y="358"/>
                    </a:lnTo>
                    <a:lnTo>
                      <a:pt x="367" y="366"/>
                    </a:lnTo>
                    <a:lnTo>
                      <a:pt x="370" y="374"/>
                    </a:lnTo>
                    <a:lnTo>
                      <a:pt x="375" y="383"/>
                    </a:lnTo>
                    <a:lnTo>
                      <a:pt x="380" y="393"/>
                    </a:lnTo>
                    <a:lnTo>
                      <a:pt x="382" y="396"/>
                    </a:lnTo>
                    <a:lnTo>
                      <a:pt x="383" y="397"/>
                    </a:lnTo>
                    <a:lnTo>
                      <a:pt x="384" y="400"/>
                    </a:lnTo>
                    <a:lnTo>
                      <a:pt x="385" y="402"/>
                    </a:lnTo>
                    <a:lnTo>
                      <a:pt x="393" y="419"/>
                    </a:lnTo>
                    <a:lnTo>
                      <a:pt x="400" y="439"/>
                    </a:lnTo>
                    <a:lnTo>
                      <a:pt x="408" y="463"/>
                    </a:lnTo>
                    <a:lnTo>
                      <a:pt x="414" y="488"/>
                    </a:lnTo>
                    <a:lnTo>
                      <a:pt x="419" y="515"/>
                    </a:lnTo>
                    <a:lnTo>
                      <a:pt x="422" y="541"/>
                    </a:lnTo>
                    <a:lnTo>
                      <a:pt x="421" y="566"/>
                    </a:lnTo>
                    <a:lnTo>
                      <a:pt x="417" y="588"/>
                    </a:lnTo>
                    <a:lnTo>
                      <a:pt x="413" y="598"/>
                    </a:lnTo>
                    <a:lnTo>
                      <a:pt x="408" y="608"/>
                    </a:lnTo>
                    <a:lnTo>
                      <a:pt x="402" y="616"/>
                    </a:lnTo>
                    <a:lnTo>
                      <a:pt x="395" y="623"/>
                    </a:lnTo>
                    <a:lnTo>
                      <a:pt x="388" y="629"/>
                    </a:lnTo>
                    <a:lnTo>
                      <a:pt x="380" y="635"/>
                    </a:lnTo>
                    <a:lnTo>
                      <a:pt x="371" y="639"/>
                    </a:lnTo>
                    <a:lnTo>
                      <a:pt x="362" y="643"/>
                    </a:lnTo>
                    <a:lnTo>
                      <a:pt x="352" y="646"/>
                    </a:lnTo>
                    <a:lnTo>
                      <a:pt x="342" y="648"/>
                    </a:lnTo>
                    <a:lnTo>
                      <a:pt x="332" y="650"/>
                    </a:lnTo>
                    <a:lnTo>
                      <a:pt x="321" y="650"/>
                    </a:lnTo>
                    <a:lnTo>
                      <a:pt x="310" y="651"/>
                    </a:lnTo>
                    <a:lnTo>
                      <a:pt x="299" y="650"/>
                    </a:lnTo>
                    <a:lnTo>
                      <a:pt x="287" y="649"/>
                    </a:lnTo>
                    <a:lnTo>
                      <a:pt x="276" y="648"/>
                    </a:lnTo>
                    <a:lnTo>
                      <a:pt x="266" y="646"/>
                    </a:lnTo>
                    <a:lnTo>
                      <a:pt x="256" y="644"/>
                    </a:lnTo>
                    <a:lnTo>
                      <a:pt x="245" y="641"/>
                    </a:lnTo>
                    <a:lnTo>
                      <a:pt x="235" y="638"/>
                    </a:lnTo>
                    <a:lnTo>
                      <a:pt x="224" y="634"/>
                    </a:lnTo>
                    <a:lnTo>
                      <a:pt x="215" y="629"/>
                    </a:lnTo>
                    <a:lnTo>
                      <a:pt x="206" y="624"/>
                    </a:lnTo>
                    <a:lnTo>
                      <a:pt x="197" y="619"/>
                    </a:lnTo>
                    <a:lnTo>
                      <a:pt x="189" y="612"/>
                    </a:lnTo>
                    <a:lnTo>
                      <a:pt x="182" y="606"/>
                    </a:lnTo>
                    <a:lnTo>
                      <a:pt x="177" y="598"/>
                    </a:lnTo>
                    <a:lnTo>
                      <a:pt x="171" y="590"/>
                    </a:lnTo>
                    <a:lnTo>
                      <a:pt x="168" y="582"/>
                    </a:lnTo>
                    <a:lnTo>
                      <a:pt x="166" y="572"/>
                    </a:lnTo>
                    <a:lnTo>
                      <a:pt x="165" y="563"/>
                    </a:lnTo>
                    <a:lnTo>
                      <a:pt x="166" y="552"/>
                    </a:lnTo>
                    <a:lnTo>
                      <a:pt x="167" y="546"/>
                    </a:lnTo>
                    <a:lnTo>
                      <a:pt x="169" y="540"/>
                    </a:lnTo>
                    <a:lnTo>
                      <a:pt x="171" y="535"/>
                    </a:lnTo>
                    <a:lnTo>
                      <a:pt x="174" y="530"/>
                    </a:lnTo>
                    <a:lnTo>
                      <a:pt x="177" y="525"/>
                    </a:lnTo>
                    <a:lnTo>
                      <a:pt x="181" y="521"/>
                    </a:lnTo>
                    <a:lnTo>
                      <a:pt x="185" y="517"/>
                    </a:lnTo>
                    <a:lnTo>
                      <a:pt x="190" y="513"/>
                    </a:lnTo>
                    <a:lnTo>
                      <a:pt x="195" y="509"/>
                    </a:lnTo>
                    <a:lnTo>
                      <a:pt x="201" y="506"/>
                    </a:lnTo>
                    <a:lnTo>
                      <a:pt x="207" y="503"/>
                    </a:lnTo>
                    <a:lnTo>
                      <a:pt x="213" y="500"/>
                    </a:lnTo>
                    <a:lnTo>
                      <a:pt x="219" y="498"/>
                    </a:lnTo>
                    <a:lnTo>
                      <a:pt x="226" y="496"/>
                    </a:lnTo>
                    <a:lnTo>
                      <a:pt x="232" y="494"/>
                    </a:lnTo>
                    <a:lnTo>
                      <a:pt x="239" y="491"/>
                    </a:lnTo>
                    <a:lnTo>
                      <a:pt x="245" y="489"/>
                    </a:lnTo>
                    <a:lnTo>
                      <a:pt x="251" y="487"/>
                    </a:lnTo>
                    <a:lnTo>
                      <a:pt x="257" y="484"/>
                    </a:lnTo>
                    <a:lnTo>
                      <a:pt x="263" y="481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9" y="472"/>
                    </a:lnTo>
                    <a:lnTo>
                      <a:pt x="283" y="468"/>
                    </a:lnTo>
                    <a:lnTo>
                      <a:pt x="288" y="460"/>
                    </a:lnTo>
                    <a:lnTo>
                      <a:pt x="292" y="451"/>
                    </a:lnTo>
                    <a:lnTo>
                      <a:pt x="294" y="441"/>
                    </a:lnTo>
                    <a:lnTo>
                      <a:pt x="293" y="430"/>
                    </a:lnTo>
                    <a:lnTo>
                      <a:pt x="290" y="416"/>
                    </a:lnTo>
                    <a:lnTo>
                      <a:pt x="284" y="402"/>
                    </a:lnTo>
                    <a:lnTo>
                      <a:pt x="277" y="388"/>
                    </a:lnTo>
                    <a:lnTo>
                      <a:pt x="267" y="375"/>
                    </a:lnTo>
                    <a:lnTo>
                      <a:pt x="256" y="365"/>
                    </a:lnTo>
                    <a:lnTo>
                      <a:pt x="243" y="355"/>
                    </a:lnTo>
                    <a:lnTo>
                      <a:pt x="230" y="350"/>
                    </a:lnTo>
                    <a:lnTo>
                      <a:pt x="216" y="347"/>
                    </a:lnTo>
                    <a:lnTo>
                      <a:pt x="212" y="347"/>
                    </a:lnTo>
                    <a:lnTo>
                      <a:pt x="208" y="346"/>
                    </a:lnTo>
                    <a:lnTo>
                      <a:pt x="204" y="346"/>
                    </a:lnTo>
                    <a:lnTo>
                      <a:pt x="201" y="346"/>
                    </a:lnTo>
                    <a:lnTo>
                      <a:pt x="197" y="346"/>
                    </a:lnTo>
                    <a:lnTo>
                      <a:pt x="194" y="346"/>
                    </a:lnTo>
                    <a:lnTo>
                      <a:pt x="190" y="346"/>
                    </a:lnTo>
                    <a:lnTo>
                      <a:pt x="187" y="346"/>
                    </a:lnTo>
                    <a:lnTo>
                      <a:pt x="182" y="346"/>
                    </a:lnTo>
                    <a:lnTo>
                      <a:pt x="178" y="346"/>
                    </a:lnTo>
                    <a:lnTo>
                      <a:pt x="175" y="345"/>
                    </a:lnTo>
                    <a:lnTo>
                      <a:pt x="172" y="344"/>
                    </a:lnTo>
                    <a:lnTo>
                      <a:pt x="169" y="342"/>
                    </a:lnTo>
                    <a:lnTo>
                      <a:pt x="166" y="340"/>
                    </a:lnTo>
                    <a:lnTo>
                      <a:pt x="163" y="336"/>
                    </a:lnTo>
                    <a:lnTo>
                      <a:pt x="160" y="332"/>
                    </a:lnTo>
                    <a:lnTo>
                      <a:pt x="158" y="330"/>
                    </a:lnTo>
                    <a:lnTo>
                      <a:pt x="156" y="328"/>
                    </a:lnTo>
                    <a:lnTo>
                      <a:pt x="154" y="325"/>
                    </a:lnTo>
                    <a:lnTo>
                      <a:pt x="152" y="323"/>
                    </a:lnTo>
                    <a:lnTo>
                      <a:pt x="150" y="320"/>
                    </a:lnTo>
                    <a:lnTo>
                      <a:pt x="148" y="316"/>
                    </a:lnTo>
                    <a:lnTo>
                      <a:pt x="145" y="313"/>
                    </a:lnTo>
                    <a:lnTo>
                      <a:pt x="142" y="310"/>
                    </a:lnTo>
                    <a:lnTo>
                      <a:pt x="133" y="298"/>
                    </a:lnTo>
                    <a:lnTo>
                      <a:pt x="124" y="287"/>
                    </a:lnTo>
                    <a:lnTo>
                      <a:pt x="115" y="276"/>
                    </a:lnTo>
                    <a:lnTo>
                      <a:pt x="106" y="266"/>
                    </a:lnTo>
                    <a:lnTo>
                      <a:pt x="96" y="259"/>
                    </a:lnTo>
                    <a:lnTo>
                      <a:pt x="84" y="253"/>
                    </a:lnTo>
                    <a:lnTo>
                      <a:pt x="72" y="251"/>
                    </a:lnTo>
                    <a:lnTo>
                      <a:pt x="57" y="252"/>
                    </a:lnTo>
                    <a:lnTo>
                      <a:pt x="54" y="253"/>
                    </a:lnTo>
                    <a:lnTo>
                      <a:pt x="51" y="254"/>
                    </a:lnTo>
                    <a:lnTo>
                      <a:pt x="46" y="256"/>
                    </a:lnTo>
                    <a:lnTo>
                      <a:pt x="41" y="258"/>
                    </a:lnTo>
                    <a:lnTo>
                      <a:pt x="37" y="259"/>
                    </a:lnTo>
                    <a:lnTo>
                      <a:pt x="30" y="261"/>
                    </a:lnTo>
                    <a:lnTo>
                      <a:pt x="20" y="271"/>
                    </a:lnTo>
                    <a:lnTo>
                      <a:pt x="9" y="272"/>
                    </a:lnTo>
                    <a:lnTo>
                      <a:pt x="1" y="261"/>
                    </a:lnTo>
                    <a:lnTo>
                      <a:pt x="1" y="216"/>
                    </a:lnTo>
                    <a:lnTo>
                      <a:pt x="1" y="199"/>
                    </a:lnTo>
                    <a:lnTo>
                      <a:pt x="2" y="179"/>
                    </a:lnTo>
                    <a:lnTo>
                      <a:pt x="0" y="156"/>
                    </a:lnTo>
                    <a:lnTo>
                      <a:pt x="7" y="142"/>
                    </a:lnTo>
                    <a:lnTo>
                      <a:pt x="14" y="129"/>
                    </a:lnTo>
                    <a:lnTo>
                      <a:pt x="22" y="117"/>
                    </a:lnTo>
                    <a:lnTo>
                      <a:pt x="29" y="105"/>
                    </a:lnTo>
                    <a:lnTo>
                      <a:pt x="36" y="93"/>
                    </a:lnTo>
                    <a:lnTo>
                      <a:pt x="42" y="81"/>
                    </a:lnTo>
                    <a:lnTo>
                      <a:pt x="49" y="69"/>
                    </a:lnTo>
                    <a:lnTo>
                      <a:pt x="56" y="58"/>
                    </a:lnTo>
                    <a:lnTo>
                      <a:pt x="64" y="48"/>
                    </a:lnTo>
                    <a:lnTo>
                      <a:pt x="74" y="39"/>
                    </a:lnTo>
                    <a:lnTo>
                      <a:pt x="84" y="32"/>
                    </a:lnTo>
                    <a:lnTo>
                      <a:pt x="95" y="26"/>
                    </a:lnTo>
                    <a:lnTo>
                      <a:pt x="98" y="25"/>
                    </a:lnTo>
                    <a:lnTo>
                      <a:pt x="100" y="24"/>
                    </a:lnTo>
                    <a:lnTo>
                      <a:pt x="102" y="23"/>
                    </a:lnTo>
                    <a:lnTo>
                      <a:pt x="104" y="22"/>
                    </a:lnTo>
                    <a:lnTo>
                      <a:pt x="113" y="19"/>
                    </a:lnTo>
                    <a:lnTo>
                      <a:pt x="121" y="16"/>
                    </a:lnTo>
                    <a:lnTo>
                      <a:pt x="129" y="12"/>
                    </a:lnTo>
                    <a:lnTo>
                      <a:pt x="136" y="10"/>
                    </a:lnTo>
                    <a:lnTo>
                      <a:pt x="142" y="8"/>
                    </a:lnTo>
                    <a:lnTo>
                      <a:pt x="146" y="8"/>
                    </a:lnTo>
                    <a:lnTo>
                      <a:pt x="150" y="9"/>
                    </a:lnTo>
                    <a:lnTo>
                      <a:pt x="151" y="12"/>
                    </a:lnTo>
                    <a:lnTo>
                      <a:pt x="154" y="14"/>
                    </a:lnTo>
                    <a:lnTo>
                      <a:pt x="156" y="21"/>
                    </a:lnTo>
                    <a:lnTo>
                      <a:pt x="158" y="30"/>
                    </a:lnTo>
                    <a:lnTo>
                      <a:pt x="157" y="43"/>
                    </a:lnTo>
                    <a:lnTo>
                      <a:pt x="155" y="59"/>
                    </a:lnTo>
                    <a:lnTo>
                      <a:pt x="154" y="77"/>
                    </a:lnTo>
                    <a:lnTo>
                      <a:pt x="154" y="94"/>
                    </a:lnTo>
                    <a:lnTo>
                      <a:pt x="155" y="108"/>
                    </a:lnTo>
                    <a:lnTo>
                      <a:pt x="159" y="118"/>
                    </a:lnTo>
                    <a:lnTo>
                      <a:pt x="165" y="122"/>
                    </a:lnTo>
                    <a:lnTo>
                      <a:pt x="173" y="118"/>
                    </a:lnTo>
                    <a:lnTo>
                      <a:pt x="185" y="103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4" y="91"/>
                    </a:lnTo>
                    <a:lnTo>
                      <a:pt x="198" y="86"/>
                    </a:lnTo>
                    <a:lnTo>
                      <a:pt x="207" y="75"/>
                    </a:lnTo>
                    <a:lnTo>
                      <a:pt x="216" y="64"/>
                    </a:lnTo>
                    <a:lnTo>
                      <a:pt x="226" y="53"/>
                    </a:lnTo>
                    <a:lnTo>
                      <a:pt x="235" y="42"/>
                    </a:lnTo>
                    <a:lnTo>
                      <a:pt x="245" y="32"/>
                    </a:lnTo>
                    <a:lnTo>
                      <a:pt x="254" y="22"/>
                    </a:lnTo>
                    <a:lnTo>
                      <a:pt x="262" y="14"/>
                    </a:lnTo>
                    <a:lnTo>
                      <a:pt x="269" y="8"/>
                    </a:lnTo>
                    <a:lnTo>
                      <a:pt x="275" y="3"/>
                    </a:lnTo>
                    <a:lnTo>
                      <a:pt x="280" y="1"/>
                    </a:lnTo>
                    <a:lnTo>
                      <a:pt x="285" y="0"/>
                    </a:lnTo>
                    <a:lnTo>
                      <a:pt x="291" y="1"/>
                    </a:lnTo>
                    <a:lnTo>
                      <a:pt x="297" y="3"/>
                    </a:lnTo>
                    <a:lnTo>
                      <a:pt x="304" y="7"/>
                    </a:lnTo>
                    <a:lnTo>
                      <a:pt x="311" y="12"/>
                    </a:lnTo>
                    <a:lnTo>
                      <a:pt x="321" y="18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33"/>
              <p:cNvSpPr>
                <a:spLocks/>
              </p:cNvSpPr>
              <p:nvPr/>
            </p:nvSpPr>
            <p:spPr bwMode="auto">
              <a:xfrm>
                <a:off x="4657" y="2199"/>
                <a:ext cx="428" cy="643"/>
              </a:xfrm>
              <a:custGeom>
                <a:avLst/>
                <a:gdLst/>
                <a:ahLst/>
                <a:cxnLst>
                  <a:cxn ang="0">
                    <a:pos x="338" y="29"/>
                  </a:cxn>
                  <a:cxn ang="0">
                    <a:pos x="374" y="50"/>
                  </a:cxn>
                  <a:cxn ang="0">
                    <a:pos x="408" y="78"/>
                  </a:cxn>
                  <a:cxn ang="0">
                    <a:pos x="427" y="109"/>
                  </a:cxn>
                  <a:cxn ang="0">
                    <a:pos x="420" y="182"/>
                  </a:cxn>
                  <a:cxn ang="0">
                    <a:pos x="390" y="283"/>
                  </a:cxn>
                  <a:cxn ang="0">
                    <a:pos x="361" y="342"/>
                  </a:cxn>
                  <a:cxn ang="0">
                    <a:pos x="368" y="378"/>
                  </a:cxn>
                  <a:cxn ang="0">
                    <a:pos x="376" y="394"/>
                  </a:cxn>
                  <a:cxn ang="0">
                    <a:pos x="401" y="458"/>
                  </a:cxn>
                  <a:cxn ang="0">
                    <a:pos x="415" y="561"/>
                  </a:cxn>
                  <a:cxn ang="0">
                    <a:pos x="397" y="610"/>
                  </a:cxn>
                  <a:cxn ang="0">
                    <a:pos x="366" y="633"/>
                  </a:cxn>
                  <a:cxn ang="0">
                    <a:pos x="327" y="642"/>
                  </a:cxn>
                  <a:cxn ang="0">
                    <a:pos x="284" y="641"/>
                  </a:cxn>
                  <a:cxn ang="0">
                    <a:pos x="241" y="634"/>
                  </a:cxn>
                  <a:cxn ang="0">
                    <a:pos x="202" y="617"/>
                  </a:cxn>
                  <a:cxn ang="0">
                    <a:pos x="174" y="591"/>
                  </a:cxn>
                  <a:cxn ang="0">
                    <a:pos x="164" y="556"/>
                  </a:cxn>
                  <a:cxn ang="0">
                    <a:pos x="173" y="528"/>
                  </a:cxn>
                  <a:cxn ang="0">
                    <a:pos x="189" y="511"/>
                  </a:cxn>
                  <a:cxn ang="0">
                    <a:pos x="212" y="499"/>
                  </a:cxn>
                  <a:cxn ang="0">
                    <a:pos x="238" y="491"/>
                  </a:cxn>
                  <a:cxn ang="0">
                    <a:pos x="262" y="482"/>
                  </a:cxn>
                  <a:cxn ang="0">
                    <a:pos x="283" y="468"/>
                  </a:cxn>
                  <a:cxn ang="0">
                    <a:pos x="294" y="436"/>
                  </a:cxn>
                  <a:cxn ang="0">
                    <a:pos x="274" y="383"/>
                  </a:cxn>
                  <a:cxn ang="0">
                    <a:pos x="228" y="344"/>
                  </a:cxn>
                  <a:cxn ang="0">
                    <a:pos x="203" y="340"/>
                  </a:cxn>
                  <a:cxn ang="0">
                    <a:pos x="189" y="340"/>
                  </a:cxn>
                  <a:cxn ang="0">
                    <a:pos x="172" y="341"/>
                  </a:cxn>
                  <a:cxn ang="0">
                    <a:pos x="162" y="333"/>
                  </a:cxn>
                  <a:cxn ang="0">
                    <a:pos x="152" y="322"/>
                  </a:cxn>
                  <a:cxn ang="0">
                    <a:pos x="143" y="311"/>
                  </a:cxn>
                  <a:cxn ang="0">
                    <a:pos x="113" y="273"/>
                  </a:cxn>
                  <a:cxn ang="0">
                    <a:pos x="71" y="246"/>
                  </a:cxn>
                  <a:cxn ang="0">
                    <a:pos x="45" y="252"/>
                  </a:cxn>
                  <a:cxn ang="0">
                    <a:pos x="24" y="266"/>
                  </a:cxn>
                  <a:cxn ang="0">
                    <a:pos x="3" y="229"/>
                  </a:cxn>
                  <a:cxn ang="0">
                    <a:pos x="4" y="164"/>
                  </a:cxn>
                  <a:cxn ang="0">
                    <a:pos x="26" y="102"/>
                  </a:cxn>
                  <a:cxn ang="0">
                    <a:pos x="55" y="56"/>
                  </a:cxn>
                  <a:cxn ang="0">
                    <a:pos x="94" y="24"/>
                  </a:cxn>
                  <a:cxn ang="0">
                    <a:pos x="103" y="21"/>
                  </a:cxn>
                  <a:cxn ang="0">
                    <a:pos x="136" y="8"/>
                  </a:cxn>
                  <a:cxn ang="0">
                    <a:pos x="149" y="12"/>
                  </a:cxn>
                  <a:cxn ang="0">
                    <a:pos x="151" y="47"/>
                  </a:cxn>
                  <a:cxn ang="0">
                    <a:pos x="151" y="113"/>
                  </a:cxn>
                  <a:cxn ang="0">
                    <a:pos x="183" y="103"/>
                  </a:cxn>
                  <a:cxn ang="0">
                    <a:pos x="196" y="87"/>
                  </a:cxn>
                  <a:cxn ang="0">
                    <a:pos x="234" y="42"/>
                  </a:cxn>
                  <a:cxn ang="0">
                    <a:pos x="266" y="8"/>
                  </a:cxn>
                  <a:cxn ang="0">
                    <a:pos x="288" y="1"/>
                  </a:cxn>
                  <a:cxn ang="0">
                    <a:pos x="318" y="18"/>
                  </a:cxn>
                </a:cxnLst>
                <a:rect l="0" t="0" r="r" b="b"/>
                <a:pathLst>
                  <a:path w="428" h="643">
                    <a:moveTo>
                      <a:pt x="318" y="18"/>
                    </a:moveTo>
                    <a:lnTo>
                      <a:pt x="323" y="21"/>
                    </a:lnTo>
                    <a:lnTo>
                      <a:pt x="330" y="25"/>
                    </a:lnTo>
                    <a:lnTo>
                      <a:pt x="338" y="29"/>
                    </a:lnTo>
                    <a:lnTo>
                      <a:pt x="346" y="34"/>
                    </a:lnTo>
                    <a:lnTo>
                      <a:pt x="356" y="39"/>
                    </a:lnTo>
                    <a:lnTo>
                      <a:pt x="365" y="45"/>
                    </a:lnTo>
                    <a:lnTo>
                      <a:pt x="374" y="50"/>
                    </a:lnTo>
                    <a:lnTo>
                      <a:pt x="383" y="57"/>
                    </a:lnTo>
                    <a:lnTo>
                      <a:pt x="392" y="64"/>
                    </a:lnTo>
                    <a:lnTo>
                      <a:pt x="401" y="71"/>
                    </a:lnTo>
                    <a:lnTo>
                      <a:pt x="408" y="78"/>
                    </a:lnTo>
                    <a:lnTo>
                      <a:pt x="415" y="85"/>
                    </a:lnTo>
                    <a:lnTo>
                      <a:pt x="420" y="93"/>
                    </a:lnTo>
                    <a:lnTo>
                      <a:pt x="425" y="101"/>
                    </a:lnTo>
                    <a:lnTo>
                      <a:pt x="427" y="109"/>
                    </a:lnTo>
                    <a:lnTo>
                      <a:pt x="428" y="117"/>
                    </a:lnTo>
                    <a:lnTo>
                      <a:pt x="427" y="135"/>
                    </a:lnTo>
                    <a:lnTo>
                      <a:pt x="425" y="158"/>
                    </a:lnTo>
                    <a:lnTo>
                      <a:pt x="420" y="182"/>
                    </a:lnTo>
                    <a:lnTo>
                      <a:pt x="414" y="208"/>
                    </a:lnTo>
                    <a:lnTo>
                      <a:pt x="407" y="235"/>
                    </a:lnTo>
                    <a:lnTo>
                      <a:pt x="399" y="260"/>
                    </a:lnTo>
                    <a:lnTo>
                      <a:pt x="390" y="283"/>
                    </a:lnTo>
                    <a:lnTo>
                      <a:pt x="380" y="303"/>
                    </a:lnTo>
                    <a:lnTo>
                      <a:pt x="371" y="318"/>
                    </a:lnTo>
                    <a:lnTo>
                      <a:pt x="365" y="332"/>
                    </a:lnTo>
                    <a:lnTo>
                      <a:pt x="361" y="342"/>
                    </a:lnTo>
                    <a:lnTo>
                      <a:pt x="360" y="351"/>
                    </a:lnTo>
                    <a:lnTo>
                      <a:pt x="361" y="360"/>
                    </a:lnTo>
                    <a:lnTo>
                      <a:pt x="364" y="368"/>
                    </a:lnTo>
                    <a:lnTo>
                      <a:pt x="368" y="378"/>
                    </a:lnTo>
                    <a:lnTo>
                      <a:pt x="374" y="388"/>
                    </a:lnTo>
                    <a:lnTo>
                      <a:pt x="375" y="390"/>
                    </a:lnTo>
                    <a:lnTo>
                      <a:pt x="375" y="392"/>
                    </a:lnTo>
                    <a:lnTo>
                      <a:pt x="376" y="394"/>
                    </a:lnTo>
                    <a:lnTo>
                      <a:pt x="378" y="396"/>
                    </a:lnTo>
                    <a:lnTo>
                      <a:pt x="385" y="413"/>
                    </a:lnTo>
                    <a:lnTo>
                      <a:pt x="393" y="434"/>
                    </a:lnTo>
                    <a:lnTo>
                      <a:pt x="401" y="458"/>
                    </a:lnTo>
                    <a:lnTo>
                      <a:pt x="407" y="483"/>
                    </a:lnTo>
                    <a:lnTo>
                      <a:pt x="413" y="510"/>
                    </a:lnTo>
                    <a:lnTo>
                      <a:pt x="416" y="536"/>
                    </a:lnTo>
                    <a:lnTo>
                      <a:pt x="415" y="561"/>
                    </a:lnTo>
                    <a:lnTo>
                      <a:pt x="411" y="583"/>
                    </a:lnTo>
                    <a:lnTo>
                      <a:pt x="407" y="593"/>
                    </a:lnTo>
                    <a:lnTo>
                      <a:pt x="402" y="602"/>
                    </a:lnTo>
                    <a:lnTo>
                      <a:pt x="397" y="610"/>
                    </a:lnTo>
                    <a:lnTo>
                      <a:pt x="390" y="617"/>
                    </a:lnTo>
                    <a:lnTo>
                      <a:pt x="383" y="623"/>
                    </a:lnTo>
                    <a:lnTo>
                      <a:pt x="375" y="628"/>
                    </a:lnTo>
                    <a:lnTo>
                      <a:pt x="366" y="633"/>
                    </a:lnTo>
                    <a:lnTo>
                      <a:pt x="357" y="636"/>
                    </a:lnTo>
                    <a:lnTo>
                      <a:pt x="348" y="639"/>
                    </a:lnTo>
                    <a:lnTo>
                      <a:pt x="337" y="641"/>
                    </a:lnTo>
                    <a:lnTo>
                      <a:pt x="327" y="642"/>
                    </a:lnTo>
                    <a:lnTo>
                      <a:pt x="317" y="643"/>
                    </a:lnTo>
                    <a:lnTo>
                      <a:pt x="306" y="643"/>
                    </a:lnTo>
                    <a:lnTo>
                      <a:pt x="295" y="643"/>
                    </a:lnTo>
                    <a:lnTo>
                      <a:pt x="284" y="641"/>
                    </a:lnTo>
                    <a:lnTo>
                      <a:pt x="273" y="640"/>
                    </a:lnTo>
                    <a:lnTo>
                      <a:pt x="262" y="639"/>
                    </a:lnTo>
                    <a:lnTo>
                      <a:pt x="252" y="636"/>
                    </a:lnTo>
                    <a:lnTo>
                      <a:pt x="241" y="634"/>
                    </a:lnTo>
                    <a:lnTo>
                      <a:pt x="231" y="630"/>
                    </a:lnTo>
                    <a:lnTo>
                      <a:pt x="221" y="626"/>
                    </a:lnTo>
                    <a:lnTo>
                      <a:pt x="211" y="622"/>
                    </a:lnTo>
                    <a:lnTo>
                      <a:pt x="202" y="617"/>
                    </a:lnTo>
                    <a:lnTo>
                      <a:pt x="194" y="611"/>
                    </a:lnTo>
                    <a:lnTo>
                      <a:pt x="186" y="606"/>
                    </a:lnTo>
                    <a:lnTo>
                      <a:pt x="179" y="599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6" y="575"/>
                    </a:lnTo>
                    <a:lnTo>
                      <a:pt x="164" y="566"/>
                    </a:lnTo>
                    <a:lnTo>
                      <a:pt x="164" y="556"/>
                    </a:lnTo>
                    <a:lnTo>
                      <a:pt x="166" y="545"/>
                    </a:lnTo>
                    <a:lnTo>
                      <a:pt x="167" y="539"/>
                    </a:lnTo>
                    <a:lnTo>
                      <a:pt x="170" y="533"/>
                    </a:lnTo>
                    <a:lnTo>
                      <a:pt x="173" y="528"/>
                    </a:lnTo>
                    <a:lnTo>
                      <a:pt x="176" y="523"/>
                    </a:lnTo>
                    <a:lnTo>
                      <a:pt x="180" y="519"/>
                    </a:lnTo>
                    <a:lnTo>
                      <a:pt x="184" y="515"/>
                    </a:lnTo>
                    <a:lnTo>
                      <a:pt x="189" y="511"/>
                    </a:lnTo>
                    <a:lnTo>
                      <a:pt x="193" y="508"/>
                    </a:lnTo>
                    <a:lnTo>
                      <a:pt x="199" y="504"/>
                    </a:lnTo>
                    <a:lnTo>
                      <a:pt x="205" y="501"/>
                    </a:lnTo>
                    <a:lnTo>
                      <a:pt x="212" y="499"/>
                    </a:lnTo>
                    <a:lnTo>
                      <a:pt x="218" y="497"/>
                    </a:lnTo>
                    <a:lnTo>
                      <a:pt x="224" y="495"/>
                    </a:lnTo>
                    <a:lnTo>
                      <a:pt x="231" y="493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6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8" y="479"/>
                    </a:lnTo>
                    <a:lnTo>
                      <a:pt x="273" y="476"/>
                    </a:lnTo>
                    <a:lnTo>
                      <a:pt x="278" y="472"/>
                    </a:lnTo>
                    <a:lnTo>
                      <a:pt x="283" y="468"/>
                    </a:lnTo>
                    <a:lnTo>
                      <a:pt x="287" y="463"/>
                    </a:lnTo>
                    <a:lnTo>
                      <a:pt x="291" y="456"/>
                    </a:lnTo>
                    <a:lnTo>
                      <a:pt x="293" y="446"/>
                    </a:lnTo>
                    <a:lnTo>
                      <a:pt x="294" y="436"/>
                    </a:lnTo>
                    <a:lnTo>
                      <a:pt x="292" y="424"/>
                    </a:lnTo>
                    <a:lnTo>
                      <a:pt x="289" y="410"/>
                    </a:lnTo>
                    <a:lnTo>
                      <a:pt x="283" y="397"/>
                    </a:lnTo>
                    <a:lnTo>
                      <a:pt x="274" y="383"/>
                    </a:lnTo>
                    <a:lnTo>
                      <a:pt x="265" y="370"/>
                    </a:lnTo>
                    <a:lnTo>
                      <a:pt x="254" y="359"/>
                    </a:lnTo>
                    <a:lnTo>
                      <a:pt x="241" y="350"/>
                    </a:lnTo>
                    <a:lnTo>
                      <a:pt x="228" y="344"/>
                    </a:lnTo>
                    <a:lnTo>
                      <a:pt x="215" y="341"/>
                    </a:lnTo>
                    <a:lnTo>
                      <a:pt x="211" y="340"/>
                    </a:lnTo>
                    <a:lnTo>
                      <a:pt x="207" y="340"/>
                    </a:lnTo>
                    <a:lnTo>
                      <a:pt x="203" y="340"/>
                    </a:lnTo>
                    <a:lnTo>
                      <a:pt x="199" y="340"/>
                    </a:lnTo>
                    <a:lnTo>
                      <a:pt x="196" y="340"/>
                    </a:lnTo>
                    <a:lnTo>
                      <a:pt x="192" y="340"/>
                    </a:lnTo>
                    <a:lnTo>
                      <a:pt x="189" y="340"/>
                    </a:lnTo>
                    <a:lnTo>
                      <a:pt x="185" y="340"/>
                    </a:lnTo>
                    <a:lnTo>
                      <a:pt x="180" y="341"/>
                    </a:lnTo>
                    <a:lnTo>
                      <a:pt x="175" y="341"/>
                    </a:lnTo>
                    <a:lnTo>
                      <a:pt x="172" y="341"/>
                    </a:lnTo>
                    <a:lnTo>
                      <a:pt x="169" y="340"/>
                    </a:lnTo>
                    <a:lnTo>
                      <a:pt x="167" y="338"/>
                    </a:lnTo>
                    <a:lnTo>
                      <a:pt x="164" y="336"/>
                    </a:lnTo>
                    <a:lnTo>
                      <a:pt x="162" y="333"/>
                    </a:lnTo>
                    <a:lnTo>
                      <a:pt x="158" y="329"/>
                    </a:lnTo>
                    <a:lnTo>
                      <a:pt x="156" y="326"/>
                    </a:lnTo>
                    <a:lnTo>
                      <a:pt x="155" y="325"/>
                    </a:lnTo>
                    <a:lnTo>
                      <a:pt x="152" y="322"/>
                    </a:lnTo>
                    <a:lnTo>
                      <a:pt x="151" y="319"/>
                    </a:lnTo>
                    <a:lnTo>
                      <a:pt x="148" y="317"/>
                    </a:lnTo>
                    <a:lnTo>
                      <a:pt x="146" y="314"/>
                    </a:lnTo>
                    <a:lnTo>
                      <a:pt x="143" y="311"/>
                    </a:lnTo>
                    <a:lnTo>
                      <a:pt x="140" y="307"/>
                    </a:lnTo>
                    <a:lnTo>
                      <a:pt x="131" y="296"/>
                    </a:lnTo>
                    <a:lnTo>
                      <a:pt x="122" y="284"/>
                    </a:lnTo>
                    <a:lnTo>
                      <a:pt x="113" y="273"/>
                    </a:lnTo>
                    <a:lnTo>
                      <a:pt x="104" y="263"/>
                    </a:lnTo>
                    <a:lnTo>
                      <a:pt x="94" y="255"/>
                    </a:lnTo>
                    <a:lnTo>
                      <a:pt x="83" y="249"/>
                    </a:lnTo>
                    <a:lnTo>
                      <a:pt x="71" y="246"/>
                    </a:lnTo>
                    <a:lnTo>
                      <a:pt x="57" y="247"/>
                    </a:lnTo>
                    <a:lnTo>
                      <a:pt x="53" y="248"/>
                    </a:lnTo>
                    <a:lnTo>
                      <a:pt x="49" y="250"/>
                    </a:lnTo>
                    <a:lnTo>
                      <a:pt x="45" y="252"/>
                    </a:lnTo>
                    <a:lnTo>
                      <a:pt x="40" y="253"/>
                    </a:lnTo>
                    <a:lnTo>
                      <a:pt x="37" y="254"/>
                    </a:lnTo>
                    <a:lnTo>
                      <a:pt x="30" y="257"/>
                    </a:lnTo>
                    <a:lnTo>
                      <a:pt x="24" y="266"/>
                    </a:lnTo>
                    <a:lnTo>
                      <a:pt x="11" y="263"/>
                    </a:lnTo>
                    <a:lnTo>
                      <a:pt x="1" y="258"/>
                    </a:lnTo>
                    <a:lnTo>
                      <a:pt x="0" y="248"/>
                    </a:lnTo>
                    <a:lnTo>
                      <a:pt x="3" y="229"/>
                    </a:lnTo>
                    <a:lnTo>
                      <a:pt x="1" y="208"/>
                    </a:lnTo>
                    <a:lnTo>
                      <a:pt x="1" y="199"/>
                    </a:lnTo>
                    <a:lnTo>
                      <a:pt x="3" y="183"/>
                    </a:lnTo>
                    <a:lnTo>
                      <a:pt x="4" y="164"/>
                    </a:lnTo>
                    <a:lnTo>
                      <a:pt x="5" y="140"/>
                    </a:lnTo>
                    <a:lnTo>
                      <a:pt x="12" y="127"/>
                    </a:lnTo>
                    <a:lnTo>
                      <a:pt x="19" y="114"/>
                    </a:lnTo>
                    <a:lnTo>
                      <a:pt x="26" y="102"/>
                    </a:lnTo>
                    <a:lnTo>
                      <a:pt x="33" y="90"/>
                    </a:lnTo>
                    <a:lnTo>
                      <a:pt x="40" y="78"/>
                    </a:lnTo>
                    <a:lnTo>
                      <a:pt x="47" y="67"/>
                    </a:lnTo>
                    <a:lnTo>
                      <a:pt x="55" y="56"/>
                    </a:lnTo>
                    <a:lnTo>
                      <a:pt x="63" y="46"/>
                    </a:lnTo>
                    <a:lnTo>
                      <a:pt x="72" y="37"/>
                    </a:lnTo>
                    <a:lnTo>
                      <a:pt x="82" y="30"/>
                    </a:lnTo>
                    <a:lnTo>
                      <a:pt x="94" y="24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1" y="21"/>
                    </a:lnTo>
                    <a:lnTo>
                      <a:pt x="103" y="21"/>
                    </a:lnTo>
                    <a:lnTo>
                      <a:pt x="112" y="17"/>
                    </a:lnTo>
                    <a:lnTo>
                      <a:pt x="120" y="14"/>
                    </a:lnTo>
                    <a:lnTo>
                      <a:pt x="128" y="11"/>
                    </a:lnTo>
                    <a:lnTo>
                      <a:pt x="136" y="8"/>
                    </a:lnTo>
                    <a:lnTo>
                      <a:pt x="141" y="7"/>
                    </a:lnTo>
                    <a:lnTo>
                      <a:pt x="146" y="7"/>
                    </a:lnTo>
                    <a:lnTo>
                      <a:pt x="148" y="8"/>
                    </a:lnTo>
                    <a:lnTo>
                      <a:pt x="149" y="12"/>
                    </a:lnTo>
                    <a:lnTo>
                      <a:pt x="151" y="16"/>
                    </a:lnTo>
                    <a:lnTo>
                      <a:pt x="152" y="23"/>
                    </a:lnTo>
                    <a:lnTo>
                      <a:pt x="152" y="34"/>
                    </a:lnTo>
                    <a:lnTo>
                      <a:pt x="151" y="47"/>
                    </a:lnTo>
                    <a:lnTo>
                      <a:pt x="149" y="64"/>
                    </a:lnTo>
                    <a:lnTo>
                      <a:pt x="148" y="83"/>
                    </a:lnTo>
                    <a:lnTo>
                      <a:pt x="149" y="99"/>
                    </a:lnTo>
                    <a:lnTo>
                      <a:pt x="151" y="113"/>
                    </a:lnTo>
                    <a:lnTo>
                      <a:pt x="155" y="122"/>
                    </a:lnTo>
                    <a:lnTo>
                      <a:pt x="162" y="125"/>
                    </a:lnTo>
                    <a:lnTo>
                      <a:pt x="171" y="119"/>
                    </a:lnTo>
                    <a:lnTo>
                      <a:pt x="183" y="103"/>
                    </a:lnTo>
                    <a:lnTo>
                      <a:pt x="186" y="99"/>
                    </a:lnTo>
                    <a:lnTo>
                      <a:pt x="189" y="95"/>
                    </a:lnTo>
                    <a:lnTo>
                      <a:pt x="192" y="91"/>
                    </a:lnTo>
                    <a:lnTo>
                      <a:pt x="196" y="87"/>
                    </a:lnTo>
                    <a:lnTo>
                      <a:pt x="204" y="76"/>
                    </a:lnTo>
                    <a:lnTo>
                      <a:pt x="213" y="65"/>
                    </a:lnTo>
                    <a:lnTo>
                      <a:pt x="223" y="53"/>
                    </a:lnTo>
                    <a:lnTo>
                      <a:pt x="234" y="42"/>
                    </a:lnTo>
                    <a:lnTo>
                      <a:pt x="243" y="32"/>
                    </a:lnTo>
                    <a:lnTo>
                      <a:pt x="252" y="23"/>
                    </a:lnTo>
                    <a:lnTo>
                      <a:pt x="260" y="15"/>
                    </a:lnTo>
                    <a:lnTo>
                      <a:pt x="266" y="8"/>
                    </a:lnTo>
                    <a:lnTo>
                      <a:pt x="272" y="4"/>
                    </a:lnTo>
                    <a:lnTo>
                      <a:pt x="277" y="1"/>
                    </a:lnTo>
                    <a:lnTo>
                      <a:pt x="283" y="0"/>
                    </a:lnTo>
                    <a:lnTo>
                      <a:pt x="288" y="1"/>
                    </a:lnTo>
                    <a:lnTo>
                      <a:pt x="293" y="4"/>
                    </a:lnTo>
                    <a:lnTo>
                      <a:pt x="300" y="7"/>
                    </a:lnTo>
                    <a:lnTo>
                      <a:pt x="308" y="12"/>
                    </a:lnTo>
                    <a:lnTo>
                      <a:pt x="318" y="18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34"/>
              <p:cNvSpPr>
                <a:spLocks/>
              </p:cNvSpPr>
              <p:nvPr/>
            </p:nvSpPr>
            <p:spPr bwMode="auto">
              <a:xfrm>
                <a:off x="4663" y="2203"/>
                <a:ext cx="419" cy="635"/>
              </a:xfrm>
              <a:custGeom>
                <a:avLst/>
                <a:gdLst/>
                <a:ahLst/>
                <a:cxnLst>
                  <a:cxn ang="0">
                    <a:pos x="331" y="29"/>
                  </a:cxn>
                  <a:cxn ang="0">
                    <a:pos x="366" y="49"/>
                  </a:cxn>
                  <a:cxn ang="0">
                    <a:pos x="400" y="76"/>
                  </a:cxn>
                  <a:cxn ang="0">
                    <a:pos x="418" y="106"/>
                  </a:cxn>
                  <a:cxn ang="0">
                    <a:pos x="412" y="178"/>
                  </a:cxn>
                  <a:cxn ang="0">
                    <a:pos x="384" y="276"/>
                  </a:cxn>
                  <a:cxn ang="0">
                    <a:pos x="354" y="336"/>
                  </a:cxn>
                  <a:cxn ang="0">
                    <a:pos x="358" y="371"/>
                  </a:cxn>
                  <a:cxn ang="0">
                    <a:pos x="366" y="388"/>
                  </a:cxn>
                  <a:cxn ang="0">
                    <a:pos x="391" y="452"/>
                  </a:cxn>
                  <a:cxn ang="0">
                    <a:pos x="406" y="555"/>
                  </a:cxn>
                  <a:cxn ang="0">
                    <a:pos x="388" y="604"/>
                  </a:cxn>
                  <a:cxn ang="0">
                    <a:pos x="358" y="626"/>
                  </a:cxn>
                  <a:cxn ang="0">
                    <a:pos x="320" y="635"/>
                  </a:cxn>
                  <a:cxn ang="0">
                    <a:pos x="278" y="633"/>
                  </a:cxn>
                  <a:cxn ang="0">
                    <a:pos x="235" y="625"/>
                  </a:cxn>
                  <a:cxn ang="0">
                    <a:pos x="196" y="609"/>
                  </a:cxn>
                  <a:cxn ang="0">
                    <a:pos x="169" y="584"/>
                  </a:cxn>
                  <a:cxn ang="0">
                    <a:pos x="161" y="548"/>
                  </a:cxn>
                  <a:cxn ang="0">
                    <a:pos x="172" y="521"/>
                  </a:cxn>
                  <a:cxn ang="0">
                    <a:pos x="190" y="505"/>
                  </a:cxn>
                  <a:cxn ang="0">
                    <a:pos x="214" y="495"/>
                  </a:cxn>
                  <a:cxn ang="0">
                    <a:pos x="240" y="488"/>
                  </a:cxn>
                  <a:cxn ang="0">
                    <a:pos x="264" y="479"/>
                  </a:cxn>
                  <a:cxn ang="0">
                    <a:pos x="284" y="464"/>
                  </a:cxn>
                  <a:cxn ang="0">
                    <a:pos x="292" y="430"/>
                  </a:cxn>
                  <a:cxn ang="0">
                    <a:pos x="270" y="377"/>
                  </a:cxn>
                  <a:cxn ang="0">
                    <a:pos x="224" y="339"/>
                  </a:cxn>
                  <a:cxn ang="0">
                    <a:pos x="199" y="333"/>
                  </a:cxn>
                  <a:cxn ang="0">
                    <a:pos x="184" y="334"/>
                  </a:cxn>
                  <a:cxn ang="0">
                    <a:pos x="167" y="336"/>
                  </a:cxn>
                  <a:cxn ang="0">
                    <a:pos x="156" y="329"/>
                  </a:cxn>
                  <a:cxn ang="0">
                    <a:pos x="148" y="319"/>
                  </a:cxn>
                  <a:cxn ang="0">
                    <a:pos x="138" y="307"/>
                  </a:cxn>
                  <a:cxn ang="0">
                    <a:pos x="109" y="269"/>
                  </a:cxn>
                  <a:cxn ang="0">
                    <a:pos x="68" y="241"/>
                  </a:cxn>
                  <a:cxn ang="0">
                    <a:pos x="48" y="244"/>
                  </a:cxn>
                  <a:cxn ang="0">
                    <a:pos x="39" y="247"/>
                  </a:cxn>
                  <a:cxn ang="0">
                    <a:pos x="19" y="258"/>
                  </a:cxn>
                  <a:cxn ang="0">
                    <a:pos x="4" y="228"/>
                  </a:cxn>
                  <a:cxn ang="0">
                    <a:pos x="3" y="149"/>
                  </a:cxn>
                  <a:cxn ang="0">
                    <a:pos x="29" y="88"/>
                  </a:cxn>
                  <a:cxn ang="0">
                    <a:pos x="58" y="43"/>
                  </a:cxn>
                  <a:cxn ang="0">
                    <a:pos x="92" y="21"/>
                  </a:cxn>
                  <a:cxn ang="0">
                    <a:pos x="108" y="15"/>
                  </a:cxn>
                  <a:cxn ang="0">
                    <a:pos x="137" y="5"/>
                  </a:cxn>
                  <a:cxn ang="0">
                    <a:pos x="144" y="18"/>
                  </a:cxn>
                  <a:cxn ang="0">
                    <a:pos x="141" y="70"/>
                  </a:cxn>
                  <a:cxn ang="0">
                    <a:pos x="149" y="125"/>
                  </a:cxn>
                  <a:cxn ang="0">
                    <a:pos x="181" y="99"/>
                  </a:cxn>
                  <a:cxn ang="0">
                    <a:pos x="199" y="75"/>
                  </a:cxn>
                  <a:cxn ang="0">
                    <a:pos x="239" y="32"/>
                  </a:cxn>
                  <a:cxn ang="0">
                    <a:pos x="267" y="3"/>
                  </a:cxn>
                  <a:cxn ang="0">
                    <a:pos x="288" y="3"/>
                  </a:cxn>
                </a:cxnLst>
                <a:rect l="0" t="0" r="r" b="b"/>
                <a:pathLst>
                  <a:path w="419" h="635">
                    <a:moveTo>
                      <a:pt x="311" y="17"/>
                    </a:moveTo>
                    <a:lnTo>
                      <a:pt x="317" y="21"/>
                    </a:lnTo>
                    <a:lnTo>
                      <a:pt x="324" y="24"/>
                    </a:lnTo>
                    <a:lnTo>
                      <a:pt x="331" y="29"/>
                    </a:lnTo>
                    <a:lnTo>
                      <a:pt x="339" y="33"/>
                    </a:lnTo>
                    <a:lnTo>
                      <a:pt x="348" y="38"/>
                    </a:lnTo>
                    <a:lnTo>
                      <a:pt x="357" y="44"/>
                    </a:lnTo>
                    <a:lnTo>
                      <a:pt x="366" y="49"/>
                    </a:lnTo>
                    <a:lnTo>
                      <a:pt x="376" y="56"/>
                    </a:lnTo>
                    <a:lnTo>
                      <a:pt x="384" y="62"/>
                    </a:lnTo>
                    <a:lnTo>
                      <a:pt x="392" y="69"/>
                    </a:lnTo>
                    <a:lnTo>
                      <a:pt x="400" y="76"/>
                    </a:lnTo>
                    <a:lnTo>
                      <a:pt x="406" y="83"/>
                    </a:lnTo>
                    <a:lnTo>
                      <a:pt x="412" y="90"/>
                    </a:lnTo>
                    <a:lnTo>
                      <a:pt x="416" y="98"/>
                    </a:lnTo>
                    <a:lnTo>
                      <a:pt x="418" y="106"/>
                    </a:lnTo>
                    <a:lnTo>
                      <a:pt x="419" y="114"/>
                    </a:lnTo>
                    <a:lnTo>
                      <a:pt x="419" y="132"/>
                    </a:lnTo>
                    <a:lnTo>
                      <a:pt x="416" y="154"/>
                    </a:lnTo>
                    <a:lnTo>
                      <a:pt x="412" y="178"/>
                    </a:lnTo>
                    <a:lnTo>
                      <a:pt x="407" y="203"/>
                    </a:lnTo>
                    <a:lnTo>
                      <a:pt x="400" y="229"/>
                    </a:lnTo>
                    <a:lnTo>
                      <a:pt x="392" y="254"/>
                    </a:lnTo>
                    <a:lnTo>
                      <a:pt x="384" y="276"/>
                    </a:lnTo>
                    <a:lnTo>
                      <a:pt x="373" y="296"/>
                    </a:lnTo>
                    <a:lnTo>
                      <a:pt x="364" y="312"/>
                    </a:lnTo>
                    <a:lnTo>
                      <a:pt x="358" y="325"/>
                    </a:lnTo>
                    <a:lnTo>
                      <a:pt x="354" y="336"/>
                    </a:lnTo>
                    <a:lnTo>
                      <a:pt x="352" y="345"/>
                    </a:lnTo>
                    <a:lnTo>
                      <a:pt x="352" y="354"/>
                    </a:lnTo>
                    <a:lnTo>
                      <a:pt x="354" y="362"/>
                    </a:lnTo>
                    <a:lnTo>
                      <a:pt x="358" y="371"/>
                    </a:lnTo>
                    <a:lnTo>
                      <a:pt x="363" y="382"/>
                    </a:lnTo>
                    <a:lnTo>
                      <a:pt x="365" y="384"/>
                    </a:lnTo>
                    <a:lnTo>
                      <a:pt x="366" y="386"/>
                    </a:lnTo>
                    <a:lnTo>
                      <a:pt x="366" y="388"/>
                    </a:lnTo>
                    <a:lnTo>
                      <a:pt x="368" y="390"/>
                    </a:lnTo>
                    <a:lnTo>
                      <a:pt x="375" y="407"/>
                    </a:lnTo>
                    <a:lnTo>
                      <a:pt x="383" y="428"/>
                    </a:lnTo>
                    <a:lnTo>
                      <a:pt x="391" y="452"/>
                    </a:lnTo>
                    <a:lnTo>
                      <a:pt x="398" y="478"/>
                    </a:lnTo>
                    <a:lnTo>
                      <a:pt x="403" y="504"/>
                    </a:lnTo>
                    <a:lnTo>
                      <a:pt x="407" y="531"/>
                    </a:lnTo>
                    <a:lnTo>
                      <a:pt x="406" y="555"/>
                    </a:lnTo>
                    <a:lnTo>
                      <a:pt x="402" y="577"/>
                    </a:lnTo>
                    <a:lnTo>
                      <a:pt x="398" y="587"/>
                    </a:lnTo>
                    <a:lnTo>
                      <a:pt x="393" y="596"/>
                    </a:lnTo>
                    <a:lnTo>
                      <a:pt x="388" y="604"/>
                    </a:lnTo>
                    <a:lnTo>
                      <a:pt x="381" y="611"/>
                    </a:lnTo>
                    <a:lnTo>
                      <a:pt x="374" y="617"/>
                    </a:lnTo>
                    <a:lnTo>
                      <a:pt x="367" y="622"/>
                    </a:lnTo>
                    <a:lnTo>
                      <a:pt x="358" y="626"/>
                    </a:lnTo>
                    <a:lnTo>
                      <a:pt x="350" y="629"/>
                    </a:lnTo>
                    <a:lnTo>
                      <a:pt x="340" y="632"/>
                    </a:lnTo>
                    <a:lnTo>
                      <a:pt x="331" y="633"/>
                    </a:lnTo>
                    <a:lnTo>
                      <a:pt x="320" y="635"/>
                    </a:lnTo>
                    <a:lnTo>
                      <a:pt x="310" y="635"/>
                    </a:lnTo>
                    <a:lnTo>
                      <a:pt x="300" y="635"/>
                    </a:lnTo>
                    <a:lnTo>
                      <a:pt x="289" y="635"/>
                    </a:lnTo>
                    <a:lnTo>
                      <a:pt x="278" y="633"/>
                    </a:lnTo>
                    <a:lnTo>
                      <a:pt x="267" y="632"/>
                    </a:lnTo>
                    <a:lnTo>
                      <a:pt x="256" y="631"/>
                    </a:lnTo>
                    <a:lnTo>
                      <a:pt x="246" y="628"/>
                    </a:lnTo>
                    <a:lnTo>
                      <a:pt x="235" y="625"/>
                    </a:lnTo>
                    <a:lnTo>
                      <a:pt x="225" y="623"/>
                    </a:lnTo>
                    <a:lnTo>
                      <a:pt x="215" y="618"/>
                    </a:lnTo>
                    <a:lnTo>
                      <a:pt x="205" y="614"/>
                    </a:lnTo>
                    <a:lnTo>
                      <a:pt x="196" y="609"/>
                    </a:lnTo>
                    <a:lnTo>
                      <a:pt x="188" y="604"/>
                    </a:lnTo>
                    <a:lnTo>
                      <a:pt x="180" y="598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5" y="576"/>
                    </a:lnTo>
                    <a:lnTo>
                      <a:pt x="162" y="568"/>
                    </a:lnTo>
                    <a:lnTo>
                      <a:pt x="161" y="559"/>
                    </a:lnTo>
                    <a:lnTo>
                      <a:pt x="161" y="548"/>
                    </a:lnTo>
                    <a:lnTo>
                      <a:pt x="164" y="538"/>
                    </a:lnTo>
                    <a:lnTo>
                      <a:pt x="166" y="532"/>
                    </a:lnTo>
                    <a:lnTo>
                      <a:pt x="169" y="526"/>
                    </a:lnTo>
                    <a:lnTo>
                      <a:pt x="172" y="521"/>
                    </a:lnTo>
                    <a:lnTo>
                      <a:pt x="176" y="516"/>
                    </a:lnTo>
                    <a:lnTo>
                      <a:pt x="180" y="512"/>
                    </a:lnTo>
                    <a:lnTo>
                      <a:pt x="184" y="508"/>
                    </a:lnTo>
                    <a:lnTo>
                      <a:pt x="190" y="505"/>
                    </a:lnTo>
                    <a:lnTo>
                      <a:pt x="195" y="502"/>
                    </a:lnTo>
                    <a:lnTo>
                      <a:pt x="201" y="499"/>
                    </a:lnTo>
                    <a:lnTo>
                      <a:pt x="207" y="497"/>
                    </a:lnTo>
                    <a:lnTo>
                      <a:pt x="214" y="495"/>
                    </a:lnTo>
                    <a:lnTo>
                      <a:pt x="220" y="493"/>
                    </a:lnTo>
                    <a:lnTo>
                      <a:pt x="227" y="491"/>
                    </a:lnTo>
                    <a:lnTo>
                      <a:pt x="233" y="489"/>
                    </a:lnTo>
                    <a:lnTo>
                      <a:pt x="240" y="488"/>
                    </a:lnTo>
                    <a:lnTo>
                      <a:pt x="247" y="486"/>
                    </a:lnTo>
                    <a:lnTo>
                      <a:pt x="253" y="484"/>
                    </a:lnTo>
                    <a:lnTo>
                      <a:pt x="259" y="481"/>
                    </a:lnTo>
                    <a:lnTo>
                      <a:pt x="264" y="479"/>
                    </a:lnTo>
                    <a:lnTo>
                      <a:pt x="270" y="476"/>
                    </a:lnTo>
                    <a:lnTo>
                      <a:pt x="275" y="473"/>
                    </a:lnTo>
                    <a:lnTo>
                      <a:pt x="280" y="469"/>
                    </a:lnTo>
                    <a:lnTo>
                      <a:pt x="284" y="464"/>
                    </a:lnTo>
                    <a:lnTo>
                      <a:pt x="287" y="459"/>
                    </a:lnTo>
                    <a:lnTo>
                      <a:pt x="291" y="451"/>
                    </a:lnTo>
                    <a:lnTo>
                      <a:pt x="293" y="441"/>
                    </a:lnTo>
                    <a:lnTo>
                      <a:pt x="292" y="430"/>
                    </a:lnTo>
                    <a:lnTo>
                      <a:pt x="289" y="417"/>
                    </a:lnTo>
                    <a:lnTo>
                      <a:pt x="285" y="404"/>
                    </a:lnTo>
                    <a:lnTo>
                      <a:pt x="278" y="390"/>
                    </a:lnTo>
                    <a:lnTo>
                      <a:pt x="270" y="377"/>
                    </a:lnTo>
                    <a:lnTo>
                      <a:pt x="260" y="365"/>
                    </a:lnTo>
                    <a:lnTo>
                      <a:pt x="249" y="354"/>
                    </a:lnTo>
                    <a:lnTo>
                      <a:pt x="237" y="345"/>
                    </a:lnTo>
                    <a:lnTo>
                      <a:pt x="224" y="339"/>
                    </a:lnTo>
                    <a:lnTo>
                      <a:pt x="210" y="335"/>
                    </a:lnTo>
                    <a:lnTo>
                      <a:pt x="206" y="334"/>
                    </a:lnTo>
                    <a:lnTo>
                      <a:pt x="203" y="333"/>
                    </a:lnTo>
                    <a:lnTo>
                      <a:pt x="199" y="333"/>
                    </a:lnTo>
                    <a:lnTo>
                      <a:pt x="195" y="333"/>
                    </a:lnTo>
                    <a:lnTo>
                      <a:pt x="192" y="333"/>
                    </a:lnTo>
                    <a:lnTo>
                      <a:pt x="188" y="333"/>
                    </a:lnTo>
                    <a:lnTo>
                      <a:pt x="184" y="334"/>
                    </a:lnTo>
                    <a:lnTo>
                      <a:pt x="180" y="335"/>
                    </a:lnTo>
                    <a:lnTo>
                      <a:pt x="175" y="335"/>
                    </a:lnTo>
                    <a:lnTo>
                      <a:pt x="171" y="336"/>
                    </a:lnTo>
                    <a:lnTo>
                      <a:pt x="167" y="336"/>
                    </a:lnTo>
                    <a:lnTo>
                      <a:pt x="164" y="335"/>
                    </a:lnTo>
                    <a:lnTo>
                      <a:pt x="161" y="334"/>
                    </a:lnTo>
                    <a:lnTo>
                      <a:pt x="159" y="332"/>
                    </a:lnTo>
                    <a:lnTo>
                      <a:pt x="156" y="329"/>
                    </a:lnTo>
                    <a:lnTo>
                      <a:pt x="153" y="325"/>
                    </a:lnTo>
                    <a:lnTo>
                      <a:pt x="152" y="323"/>
                    </a:lnTo>
                    <a:lnTo>
                      <a:pt x="150" y="321"/>
                    </a:lnTo>
                    <a:lnTo>
                      <a:pt x="148" y="319"/>
                    </a:lnTo>
                    <a:lnTo>
                      <a:pt x="146" y="316"/>
                    </a:lnTo>
                    <a:lnTo>
                      <a:pt x="144" y="313"/>
                    </a:lnTo>
                    <a:lnTo>
                      <a:pt x="141" y="310"/>
                    </a:lnTo>
                    <a:lnTo>
                      <a:pt x="138" y="307"/>
                    </a:lnTo>
                    <a:lnTo>
                      <a:pt x="135" y="304"/>
                    </a:lnTo>
                    <a:lnTo>
                      <a:pt x="126" y="293"/>
                    </a:lnTo>
                    <a:lnTo>
                      <a:pt x="118" y="281"/>
                    </a:lnTo>
                    <a:lnTo>
                      <a:pt x="109" y="269"/>
                    </a:lnTo>
                    <a:lnTo>
                      <a:pt x="100" y="259"/>
                    </a:lnTo>
                    <a:lnTo>
                      <a:pt x="90" y="250"/>
                    </a:lnTo>
                    <a:lnTo>
                      <a:pt x="80" y="244"/>
                    </a:lnTo>
                    <a:lnTo>
                      <a:pt x="68" y="241"/>
                    </a:lnTo>
                    <a:lnTo>
                      <a:pt x="54" y="242"/>
                    </a:lnTo>
                    <a:lnTo>
                      <a:pt x="53" y="242"/>
                    </a:lnTo>
                    <a:lnTo>
                      <a:pt x="50" y="243"/>
                    </a:lnTo>
                    <a:lnTo>
                      <a:pt x="48" y="244"/>
                    </a:lnTo>
                    <a:lnTo>
                      <a:pt x="46" y="244"/>
                    </a:lnTo>
                    <a:lnTo>
                      <a:pt x="44" y="245"/>
                    </a:lnTo>
                    <a:lnTo>
                      <a:pt x="42" y="246"/>
                    </a:lnTo>
                    <a:lnTo>
                      <a:pt x="39" y="247"/>
                    </a:lnTo>
                    <a:lnTo>
                      <a:pt x="37" y="248"/>
                    </a:lnTo>
                    <a:lnTo>
                      <a:pt x="34" y="249"/>
                    </a:lnTo>
                    <a:lnTo>
                      <a:pt x="28" y="251"/>
                    </a:lnTo>
                    <a:lnTo>
                      <a:pt x="19" y="258"/>
                    </a:lnTo>
                    <a:lnTo>
                      <a:pt x="13" y="258"/>
                    </a:lnTo>
                    <a:lnTo>
                      <a:pt x="3" y="259"/>
                    </a:lnTo>
                    <a:lnTo>
                      <a:pt x="1" y="250"/>
                    </a:lnTo>
                    <a:lnTo>
                      <a:pt x="4" y="228"/>
                    </a:lnTo>
                    <a:lnTo>
                      <a:pt x="3" y="209"/>
                    </a:lnTo>
                    <a:lnTo>
                      <a:pt x="0" y="191"/>
                    </a:lnTo>
                    <a:lnTo>
                      <a:pt x="1" y="167"/>
                    </a:lnTo>
                    <a:lnTo>
                      <a:pt x="3" y="149"/>
                    </a:lnTo>
                    <a:lnTo>
                      <a:pt x="8" y="124"/>
                    </a:lnTo>
                    <a:lnTo>
                      <a:pt x="15" y="112"/>
                    </a:lnTo>
                    <a:lnTo>
                      <a:pt x="22" y="100"/>
                    </a:lnTo>
                    <a:lnTo>
                      <a:pt x="29" y="88"/>
                    </a:lnTo>
                    <a:lnTo>
                      <a:pt x="35" y="76"/>
                    </a:lnTo>
                    <a:lnTo>
                      <a:pt x="43" y="64"/>
                    </a:lnTo>
                    <a:lnTo>
                      <a:pt x="50" y="53"/>
                    </a:lnTo>
                    <a:lnTo>
                      <a:pt x="58" y="43"/>
                    </a:lnTo>
                    <a:lnTo>
                      <a:pt x="68" y="34"/>
                    </a:lnTo>
                    <a:lnTo>
                      <a:pt x="78" y="27"/>
                    </a:lnTo>
                    <a:lnTo>
                      <a:pt x="90" y="22"/>
                    </a:lnTo>
                    <a:lnTo>
                      <a:pt x="92" y="21"/>
                    </a:lnTo>
                    <a:lnTo>
                      <a:pt x="95" y="20"/>
                    </a:lnTo>
                    <a:lnTo>
                      <a:pt x="97" y="19"/>
                    </a:lnTo>
                    <a:lnTo>
                      <a:pt x="99" y="18"/>
                    </a:lnTo>
                    <a:lnTo>
                      <a:pt x="108" y="15"/>
                    </a:lnTo>
                    <a:lnTo>
                      <a:pt x="116" y="11"/>
                    </a:lnTo>
                    <a:lnTo>
                      <a:pt x="125" y="8"/>
                    </a:lnTo>
                    <a:lnTo>
                      <a:pt x="131" y="6"/>
                    </a:lnTo>
                    <a:lnTo>
                      <a:pt x="137" y="5"/>
                    </a:lnTo>
                    <a:lnTo>
                      <a:pt x="142" y="5"/>
                    </a:lnTo>
                    <a:lnTo>
                      <a:pt x="144" y="7"/>
                    </a:lnTo>
                    <a:lnTo>
                      <a:pt x="145" y="12"/>
                    </a:lnTo>
                    <a:lnTo>
                      <a:pt x="144" y="18"/>
                    </a:lnTo>
                    <a:lnTo>
                      <a:pt x="144" y="26"/>
                    </a:lnTo>
                    <a:lnTo>
                      <a:pt x="144" y="38"/>
                    </a:lnTo>
                    <a:lnTo>
                      <a:pt x="142" y="51"/>
                    </a:lnTo>
                    <a:lnTo>
                      <a:pt x="141" y="70"/>
                    </a:lnTo>
                    <a:lnTo>
                      <a:pt x="141" y="88"/>
                    </a:lnTo>
                    <a:lnTo>
                      <a:pt x="141" y="104"/>
                    </a:lnTo>
                    <a:lnTo>
                      <a:pt x="144" y="117"/>
                    </a:lnTo>
                    <a:lnTo>
                      <a:pt x="149" y="125"/>
                    </a:lnTo>
                    <a:lnTo>
                      <a:pt x="156" y="127"/>
                    </a:lnTo>
                    <a:lnTo>
                      <a:pt x="165" y="120"/>
                    </a:lnTo>
                    <a:lnTo>
                      <a:pt x="179" y="102"/>
                    </a:lnTo>
                    <a:lnTo>
                      <a:pt x="181" y="99"/>
                    </a:lnTo>
                    <a:lnTo>
                      <a:pt x="184" y="95"/>
                    </a:lnTo>
                    <a:lnTo>
                      <a:pt x="187" y="91"/>
                    </a:lnTo>
                    <a:lnTo>
                      <a:pt x="191" y="86"/>
                    </a:lnTo>
                    <a:lnTo>
                      <a:pt x="199" y="75"/>
                    </a:lnTo>
                    <a:lnTo>
                      <a:pt x="209" y="64"/>
                    </a:lnTo>
                    <a:lnTo>
                      <a:pt x="219" y="53"/>
                    </a:lnTo>
                    <a:lnTo>
                      <a:pt x="229" y="42"/>
                    </a:lnTo>
                    <a:lnTo>
                      <a:pt x="239" y="32"/>
                    </a:lnTo>
                    <a:lnTo>
                      <a:pt x="248" y="22"/>
                    </a:lnTo>
                    <a:lnTo>
                      <a:pt x="255" y="14"/>
                    </a:lnTo>
                    <a:lnTo>
                      <a:pt x="262" y="8"/>
                    </a:lnTo>
                    <a:lnTo>
                      <a:pt x="267" y="3"/>
                    </a:lnTo>
                    <a:lnTo>
                      <a:pt x="273" y="0"/>
                    </a:lnTo>
                    <a:lnTo>
                      <a:pt x="277" y="0"/>
                    </a:lnTo>
                    <a:lnTo>
                      <a:pt x="282" y="0"/>
                    </a:lnTo>
                    <a:lnTo>
                      <a:pt x="288" y="3"/>
                    </a:lnTo>
                    <a:lnTo>
                      <a:pt x="294" y="7"/>
                    </a:lnTo>
                    <a:lnTo>
                      <a:pt x="302" y="11"/>
                    </a:lnTo>
                    <a:lnTo>
                      <a:pt x="311" y="17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35"/>
              <p:cNvSpPr>
                <a:spLocks/>
              </p:cNvSpPr>
              <p:nvPr/>
            </p:nvSpPr>
            <p:spPr bwMode="auto">
              <a:xfrm>
                <a:off x="4673" y="2205"/>
                <a:ext cx="406" cy="627"/>
              </a:xfrm>
              <a:custGeom>
                <a:avLst/>
                <a:gdLst/>
                <a:ahLst/>
                <a:cxnLst>
                  <a:cxn ang="0">
                    <a:pos x="20" y="246"/>
                  </a:cxn>
                  <a:cxn ang="0">
                    <a:pos x="1" y="248"/>
                  </a:cxn>
                  <a:cxn ang="0">
                    <a:pos x="0" y="226"/>
                  </a:cxn>
                  <a:cxn ang="0">
                    <a:pos x="1" y="172"/>
                  </a:cxn>
                  <a:cxn ang="0">
                    <a:pos x="2" y="125"/>
                  </a:cxn>
                  <a:cxn ang="0">
                    <a:pos x="20" y="85"/>
                  </a:cxn>
                  <a:cxn ang="0">
                    <a:pos x="41" y="51"/>
                  </a:cxn>
                  <a:cxn ang="0">
                    <a:pos x="70" y="25"/>
                  </a:cxn>
                  <a:cxn ang="0">
                    <a:pos x="103" y="12"/>
                  </a:cxn>
                  <a:cxn ang="0">
                    <a:pos x="129" y="4"/>
                  </a:cxn>
                  <a:cxn ang="0">
                    <a:pos x="136" y="12"/>
                  </a:cxn>
                  <a:cxn ang="0">
                    <a:pos x="128" y="76"/>
                  </a:cxn>
                  <a:cxn ang="0">
                    <a:pos x="139" y="130"/>
                  </a:cxn>
                  <a:cxn ang="0">
                    <a:pos x="177" y="91"/>
                  </a:cxn>
                  <a:cxn ang="0">
                    <a:pos x="211" y="51"/>
                  </a:cxn>
                  <a:cxn ang="0">
                    <a:pos x="245" y="16"/>
                  </a:cxn>
                  <a:cxn ang="0">
                    <a:pos x="263" y="1"/>
                  </a:cxn>
                  <a:cxn ang="0">
                    <a:pos x="278" y="4"/>
                  </a:cxn>
                  <a:cxn ang="0">
                    <a:pos x="301" y="17"/>
                  </a:cxn>
                  <a:cxn ang="0">
                    <a:pos x="320" y="28"/>
                  </a:cxn>
                  <a:cxn ang="0">
                    <a:pos x="345" y="43"/>
                  </a:cxn>
                  <a:cxn ang="0">
                    <a:pos x="371" y="61"/>
                  </a:cxn>
                  <a:cxn ang="0">
                    <a:pos x="393" y="81"/>
                  </a:cxn>
                  <a:cxn ang="0">
                    <a:pos x="405" y="103"/>
                  </a:cxn>
                  <a:cxn ang="0">
                    <a:pos x="403" y="150"/>
                  </a:cxn>
                  <a:cxn ang="0">
                    <a:pos x="388" y="224"/>
                  </a:cxn>
                  <a:cxn ang="0">
                    <a:pos x="362" y="290"/>
                  </a:cxn>
                  <a:cxn ang="0">
                    <a:pos x="342" y="329"/>
                  </a:cxn>
                  <a:cxn ang="0">
                    <a:pos x="341" y="356"/>
                  </a:cxn>
                  <a:cxn ang="0">
                    <a:pos x="356" y="392"/>
                  </a:cxn>
                  <a:cxn ang="0">
                    <a:pos x="382" y="466"/>
                  </a:cxn>
                  <a:cxn ang="0">
                    <a:pos x="393" y="549"/>
                  </a:cxn>
                  <a:cxn ang="0">
                    <a:pos x="381" y="590"/>
                  </a:cxn>
                  <a:cxn ang="0">
                    <a:pos x="362" y="611"/>
                  </a:cxn>
                  <a:cxn ang="0">
                    <a:pos x="338" y="622"/>
                  </a:cxn>
                  <a:cxn ang="0">
                    <a:pos x="309" y="627"/>
                  </a:cxn>
                  <a:cxn ang="0">
                    <a:pos x="278" y="627"/>
                  </a:cxn>
                  <a:cxn ang="0">
                    <a:pos x="246" y="623"/>
                  </a:cxn>
                  <a:cxn ang="0">
                    <a:pos x="214" y="615"/>
                  </a:cxn>
                  <a:cxn ang="0">
                    <a:pos x="186" y="602"/>
                  </a:cxn>
                  <a:cxn ang="0">
                    <a:pos x="164" y="585"/>
                  </a:cxn>
                  <a:cxn ang="0">
                    <a:pos x="153" y="561"/>
                  </a:cxn>
                  <a:cxn ang="0">
                    <a:pos x="157" y="531"/>
                  </a:cxn>
                  <a:cxn ang="0">
                    <a:pos x="174" y="507"/>
                  </a:cxn>
                  <a:cxn ang="0">
                    <a:pos x="200" y="494"/>
                  </a:cxn>
                  <a:cxn ang="0">
                    <a:pos x="230" y="487"/>
                  </a:cxn>
                  <a:cxn ang="0">
                    <a:pos x="258" y="479"/>
                  </a:cxn>
                  <a:cxn ang="0">
                    <a:pos x="280" y="463"/>
                  </a:cxn>
                  <a:cxn ang="0">
                    <a:pos x="287" y="440"/>
                  </a:cxn>
                  <a:cxn ang="0">
                    <a:pos x="280" y="407"/>
                  </a:cxn>
                  <a:cxn ang="0">
                    <a:pos x="261" y="373"/>
                  </a:cxn>
                  <a:cxn ang="0">
                    <a:pos x="234" y="345"/>
                  </a:cxn>
                  <a:cxn ang="0">
                    <a:pos x="198" y="328"/>
                  </a:cxn>
                  <a:cxn ang="0">
                    <a:pos x="164" y="331"/>
                  </a:cxn>
                  <a:cxn ang="0">
                    <a:pos x="150" y="329"/>
                  </a:cxn>
                  <a:cxn ang="0">
                    <a:pos x="136" y="312"/>
                  </a:cxn>
                  <a:cxn ang="0">
                    <a:pos x="116" y="288"/>
                  </a:cxn>
                  <a:cxn ang="0">
                    <a:pos x="101" y="268"/>
                  </a:cxn>
                  <a:cxn ang="0">
                    <a:pos x="86" y="250"/>
                  </a:cxn>
                  <a:cxn ang="0">
                    <a:pos x="68" y="239"/>
                  </a:cxn>
                  <a:cxn ang="0">
                    <a:pos x="46" y="236"/>
                  </a:cxn>
                </a:cxnLst>
                <a:rect l="0" t="0" r="r" b="b"/>
                <a:pathLst>
                  <a:path w="406" h="627">
                    <a:moveTo>
                      <a:pt x="29" y="243"/>
                    </a:moveTo>
                    <a:lnTo>
                      <a:pt x="26" y="244"/>
                    </a:lnTo>
                    <a:lnTo>
                      <a:pt x="20" y="246"/>
                    </a:lnTo>
                    <a:lnTo>
                      <a:pt x="9" y="251"/>
                    </a:lnTo>
                    <a:lnTo>
                      <a:pt x="3" y="253"/>
                    </a:lnTo>
                    <a:lnTo>
                      <a:pt x="1" y="248"/>
                    </a:lnTo>
                    <a:lnTo>
                      <a:pt x="1" y="242"/>
                    </a:lnTo>
                    <a:lnTo>
                      <a:pt x="2" y="239"/>
                    </a:lnTo>
                    <a:lnTo>
                      <a:pt x="0" y="226"/>
                    </a:lnTo>
                    <a:lnTo>
                      <a:pt x="1" y="213"/>
                    </a:lnTo>
                    <a:lnTo>
                      <a:pt x="0" y="191"/>
                    </a:lnTo>
                    <a:lnTo>
                      <a:pt x="1" y="172"/>
                    </a:lnTo>
                    <a:lnTo>
                      <a:pt x="1" y="154"/>
                    </a:lnTo>
                    <a:lnTo>
                      <a:pt x="0" y="139"/>
                    </a:lnTo>
                    <a:lnTo>
                      <a:pt x="2" y="125"/>
                    </a:lnTo>
                    <a:lnTo>
                      <a:pt x="6" y="110"/>
                    </a:lnTo>
                    <a:lnTo>
                      <a:pt x="13" y="97"/>
                    </a:lnTo>
                    <a:lnTo>
                      <a:pt x="20" y="85"/>
                    </a:lnTo>
                    <a:lnTo>
                      <a:pt x="26" y="73"/>
                    </a:lnTo>
                    <a:lnTo>
                      <a:pt x="33" y="62"/>
                    </a:lnTo>
                    <a:lnTo>
                      <a:pt x="41" y="51"/>
                    </a:lnTo>
                    <a:lnTo>
                      <a:pt x="50" y="40"/>
                    </a:lnTo>
                    <a:lnTo>
                      <a:pt x="59" y="32"/>
                    </a:lnTo>
                    <a:lnTo>
                      <a:pt x="70" y="25"/>
                    </a:lnTo>
                    <a:lnTo>
                      <a:pt x="82" y="20"/>
                    </a:lnTo>
                    <a:lnTo>
                      <a:pt x="92" y="16"/>
                    </a:lnTo>
                    <a:lnTo>
                      <a:pt x="103" y="12"/>
                    </a:lnTo>
                    <a:lnTo>
                      <a:pt x="113" y="8"/>
                    </a:lnTo>
                    <a:lnTo>
                      <a:pt x="122" y="5"/>
                    </a:lnTo>
                    <a:lnTo>
                      <a:pt x="129" y="4"/>
                    </a:lnTo>
                    <a:lnTo>
                      <a:pt x="134" y="4"/>
                    </a:lnTo>
                    <a:lnTo>
                      <a:pt x="136" y="6"/>
                    </a:lnTo>
                    <a:lnTo>
                      <a:pt x="136" y="12"/>
                    </a:lnTo>
                    <a:lnTo>
                      <a:pt x="132" y="27"/>
                    </a:lnTo>
                    <a:lnTo>
                      <a:pt x="130" y="50"/>
                    </a:lnTo>
                    <a:lnTo>
                      <a:pt x="128" y="76"/>
                    </a:lnTo>
                    <a:lnTo>
                      <a:pt x="128" y="101"/>
                    </a:lnTo>
                    <a:lnTo>
                      <a:pt x="131" y="121"/>
                    </a:lnTo>
                    <a:lnTo>
                      <a:pt x="139" y="130"/>
                    </a:lnTo>
                    <a:lnTo>
                      <a:pt x="151" y="126"/>
                    </a:lnTo>
                    <a:lnTo>
                      <a:pt x="170" y="102"/>
                    </a:lnTo>
                    <a:lnTo>
                      <a:pt x="177" y="91"/>
                    </a:lnTo>
                    <a:lnTo>
                      <a:pt x="188" y="78"/>
                    </a:lnTo>
                    <a:lnTo>
                      <a:pt x="199" y="65"/>
                    </a:lnTo>
                    <a:lnTo>
                      <a:pt x="211" y="51"/>
                    </a:lnTo>
                    <a:lnTo>
                      <a:pt x="224" y="38"/>
                    </a:lnTo>
                    <a:lnTo>
                      <a:pt x="235" y="25"/>
                    </a:lnTo>
                    <a:lnTo>
                      <a:pt x="245" y="16"/>
                    </a:lnTo>
                    <a:lnTo>
                      <a:pt x="252" y="8"/>
                    </a:lnTo>
                    <a:lnTo>
                      <a:pt x="258" y="4"/>
                    </a:lnTo>
                    <a:lnTo>
                      <a:pt x="263" y="1"/>
                    </a:lnTo>
                    <a:lnTo>
                      <a:pt x="268" y="0"/>
                    </a:lnTo>
                    <a:lnTo>
                      <a:pt x="272" y="1"/>
                    </a:lnTo>
                    <a:lnTo>
                      <a:pt x="278" y="4"/>
                    </a:lnTo>
                    <a:lnTo>
                      <a:pt x="284" y="7"/>
                    </a:lnTo>
                    <a:lnTo>
                      <a:pt x="291" y="12"/>
                    </a:lnTo>
                    <a:lnTo>
                      <a:pt x="301" y="17"/>
                    </a:lnTo>
                    <a:lnTo>
                      <a:pt x="306" y="20"/>
                    </a:lnTo>
                    <a:lnTo>
                      <a:pt x="313" y="24"/>
                    </a:lnTo>
                    <a:lnTo>
                      <a:pt x="320" y="28"/>
                    </a:lnTo>
                    <a:lnTo>
                      <a:pt x="328" y="32"/>
                    </a:lnTo>
                    <a:lnTo>
                      <a:pt x="337" y="38"/>
                    </a:lnTo>
                    <a:lnTo>
                      <a:pt x="345" y="43"/>
                    </a:lnTo>
                    <a:lnTo>
                      <a:pt x="355" y="49"/>
                    </a:lnTo>
                    <a:lnTo>
                      <a:pt x="363" y="54"/>
                    </a:lnTo>
                    <a:lnTo>
                      <a:pt x="371" y="61"/>
                    </a:lnTo>
                    <a:lnTo>
                      <a:pt x="379" y="67"/>
                    </a:lnTo>
                    <a:lnTo>
                      <a:pt x="387" y="74"/>
                    </a:lnTo>
                    <a:lnTo>
                      <a:pt x="393" y="81"/>
                    </a:lnTo>
                    <a:lnTo>
                      <a:pt x="398" y="88"/>
                    </a:lnTo>
                    <a:lnTo>
                      <a:pt x="403" y="96"/>
                    </a:lnTo>
                    <a:lnTo>
                      <a:pt x="405" y="103"/>
                    </a:lnTo>
                    <a:lnTo>
                      <a:pt x="406" y="111"/>
                    </a:lnTo>
                    <a:lnTo>
                      <a:pt x="405" y="129"/>
                    </a:lnTo>
                    <a:lnTo>
                      <a:pt x="403" y="150"/>
                    </a:lnTo>
                    <a:lnTo>
                      <a:pt x="400" y="174"/>
                    </a:lnTo>
                    <a:lnTo>
                      <a:pt x="394" y="199"/>
                    </a:lnTo>
                    <a:lnTo>
                      <a:pt x="388" y="224"/>
                    </a:lnTo>
                    <a:lnTo>
                      <a:pt x="381" y="248"/>
                    </a:lnTo>
                    <a:lnTo>
                      <a:pt x="372" y="271"/>
                    </a:lnTo>
                    <a:lnTo>
                      <a:pt x="362" y="290"/>
                    </a:lnTo>
                    <a:lnTo>
                      <a:pt x="353" y="305"/>
                    </a:lnTo>
                    <a:lnTo>
                      <a:pt x="347" y="318"/>
                    </a:lnTo>
                    <a:lnTo>
                      <a:pt x="342" y="329"/>
                    </a:lnTo>
                    <a:lnTo>
                      <a:pt x="340" y="338"/>
                    </a:lnTo>
                    <a:lnTo>
                      <a:pt x="340" y="347"/>
                    </a:lnTo>
                    <a:lnTo>
                      <a:pt x="341" y="356"/>
                    </a:lnTo>
                    <a:lnTo>
                      <a:pt x="344" y="366"/>
                    </a:lnTo>
                    <a:lnTo>
                      <a:pt x="350" y="377"/>
                    </a:lnTo>
                    <a:lnTo>
                      <a:pt x="356" y="392"/>
                    </a:lnTo>
                    <a:lnTo>
                      <a:pt x="365" y="413"/>
                    </a:lnTo>
                    <a:lnTo>
                      <a:pt x="374" y="438"/>
                    </a:lnTo>
                    <a:lnTo>
                      <a:pt x="382" y="466"/>
                    </a:lnTo>
                    <a:lnTo>
                      <a:pt x="389" y="494"/>
                    </a:lnTo>
                    <a:lnTo>
                      <a:pt x="393" y="523"/>
                    </a:lnTo>
                    <a:lnTo>
                      <a:pt x="393" y="549"/>
                    </a:lnTo>
                    <a:lnTo>
                      <a:pt x="389" y="572"/>
                    </a:lnTo>
                    <a:lnTo>
                      <a:pt x="385" y="582"/>
                    </a:lnTo>
                    <a:lnTo>
                      <a:pt x="381" y="590"/>
                    </a:lnTo>
                    <a:lnTo>
                      <a:pt x="375" y="599"/>
                    </a:lnTo>
                    <a:lnTo>
                      <a:pt x="369" y="605"/>
                    </a:lnTo>
                    <a:lnTo>
                      <a:pt x="362" y="611"/>
                    </a:lnTo>
                    <a:lnTo>
                      <a:pt x="355" y="615"/>
                    </a:lnTo>
                    <a:lnTo>
                      <a:pt x="347" y="619"/>
                    </a:lnTo>
                    <a:lnTo>
                      <a:pt x="338" y="622"/>
                    </a:lnTo>
                    <a:lnTo>
                      <a:pt x="329" y="624"/>
                    </a:lnTo>
                    <a:lnTo>
                      <a:pt x="319" y="626"/>
                    </a:lnTo>
                    <a:lnTo>
                      <a:pt x="309" y="627"/>
                    </a:lnTo>
                    <a:lnTo>
                      <a:pt x="299" y="627"/>
                    </a:lnTo>
                    <a:lnTo>
                      <a:pt x="288" y="627"/>
                    </a:lnTo>
                    <a:lnTo>
                      <a:pt x="278" y="627"/>
                    </a:lnTo>
                    <a:lnTo>
                      <a:pt x="268" y="626"/>
                    </a:lnTo>
                    <a:lnTo>
                      <a:pt x="257" y="624"/>
                    </a:lnTo>
                    <a:lnTo>
                      <a:pt x="246" y="623"/>
                    </a:lnTo>
                    <a:lnTo>
                      <a:pt x="236" y="620"/>
                    </a:lnTo>
                    <a:lnTo>
                      <a:pt x="225" y="618"/>
                    </a:lnTo>
                    <a:lnTo>
                      <a:pt x="214" y="615"/>
                    </a:lnTo>
                    <a:lnTo>
                      <a:pt x="204" y="611"/>
                    </a:lnTo>
                    <a:lnTo>
                      <a:pt x="195" y="607"/>
                    </a:lnTo>
                    <a:lnTo>
                      <a:pt x="186" y="602"/>
                    </a:lnTo>
                    <a:lnTo>
                      <a:pt x="177" y="597"/>
                    </a:lnTo>
                    <a:lnTo>
                      <a:pt x="170" y="591"/>
                    </a:lnTo>
                    <a:lnTo>
                      <a:pt x="164" y="585"/>
                    </a:lnTo>
                    <a:lnTo>
                      <a:pt x="159" y="577"/>
                    </a:lnTo>
                    <a:lnTo>
                      <a:pt x="155" y="569"/>
                    </a:lnTo>
                    <a:lnTo>
                      <a:pt x="153" y="561"/>
                    </a:lnTo>
                    <a:lnTo>
                      <a:pt x="153" y="551"/>
                    </a:lnTo>
                    <a:lnTo>
                      <a:pt x="154" y="542"/>
                    </a:lnTo>
                    <a:lnTo>
                      <a:pt x="157" y="531"/>
                    </a:lnTo>
                    <a:lnTo>
                      <a:pt x="161" y="521"/>
                    </a:lnTo>
                    <a:lnTo>
                      <a:pt x="167" y="513"/>
                    </a:lnTo>
                    <a:lnTo>
                      <a:pt x="174" y="507"/>
                    </a:lnTo>
                    <a:lnTo>
                      <a:pt x="182" y="502"/>
                    </a:lnTo>
                    <a:lnTo>
                      <a:pt x="191" y="498"/>
                    </a:lnTo>
                    <a:lnTo>
                      <a:pt x="200" y="494"/>
                    </a:lnTo>
                    <a:lnTo>
                      <a:pt x="210" y="492"/>
                    </a:lnTo>
                    <a:lnTo>
                      <a:pt x="220" y="490"/>
                    </a:lnTo>
                    <a:lnTo>
                      <a:pt x="230" y="487"/>
                    </a:lnTo>
                    <a:lnTo>
                      <a:pt x="240" y="485"/>
                    </a:lnTo>
                    <a:lnTo>
                      <a:pt x="249" y="482"/>
                    </a:lnTo>
                    <a:lnTo>
                      <a:pt x="258" y="479"/>
                    </a:lnTo>
                    <a:lnTo>
                      <a:pt x="266" y="475"/>
                    </a:lnTo>
                    <a:lnTo>
                      <a:pt x="274" y="470"/>
                    </a:lnTo>
                    <a:lnTo>
                      <a:pt x="280" y="463"/>
                    </a:lnTo>
                    <a:lnTo>
                      <a:pt x="284" y="455"/>
                    </a:lnTo>
                    <a:lnTo>
                      <a:pt x="287" y="448"/>
                    </a:lnTo>
                    <a:lnTo>
                      <a:pt x="287" y="440"/>
                    </a:lnTo>
                    <a:lnTo>
                      <a:pt x="286" y="429"/>
                    </a:lnTo>
                    <a:lnTo>
                      <a:pt x="284" y="419"/>
                    </a:lnTo>
                    <a:lnTo>
                      <a:pt x="280" y="407"/>
                    </a:lnTo>
                    <a:lnTo>
                      <a:pt x="275" y="396"/>
                    </a:lnTo>
                    <a:lnTo>
                      <a:pt x="269" y="384"/>
                    </a:lnTo>
                    <a:lnTo>
                      <a:pt x="261" y="373"/>
                    </a:lnTo>
                    <a:lnTo>
                      <a:pt x="253" y="362"/>
                    </a:lnTo>
                    <a:lnTo>
                      <a:pt x="244" y="353"/>
                    </a:lnTo>
                    <a:lnTo>
                      <a:pt x="234" y="345"/>
                    </a:lnTo>
                    <a:lnTo>
                      <a:pt x="222" y="337"/>
                    </a:lnTo>
                    <a:lnTo>
                      <a:pt x="211" y="332"/>
                    </a:lnTo>
                    <a:lnTo>
                      <a:pt x="198" y="328"/>
                    </a:lnTo>
                    <a:lnTo>
                      <a:pt x="185" y="327"/>
                    </a:lnTo>
                    <a:lnTo>
                      <a:pt x="172" y="329"/>
                    </a:lnTo>
                    <a:lnTo>
                      <a:pt x="164" y="331"/>
                    </a:lnTo>
                    <a:lnTo>
                      <a:pt x="158" y="331"/>
                    </a:lnTo>
                    <a:lnTo>
                      <a:pt x="154" y="331"/>
                    </a:lnTo>
                    <a:lnTo>
                      <a:pt x="150" y="329"/>
                    </a:lnTo>
                    <a:lnTo>
                      <a:pt x="147" y="326"/>
                    </a:lnTo>
                    <a:lnTo>
                      <a:pt x="142" y="320"/>
                    </a:lnTo>
                    <a:lnTo>
                      <a:pt x="136" y="312"/>
                    </a:lnTo>
                    <a:lnTo>
                      <a:pt x="127" y="301"/>
                    </a:lnTo>
                    <a:lnTo>
                      <a:pt x="122" y="294"/>
                    </a:lnTo>
                    <a:lnTo>
                      <a:pt x="116" y="288"/>
                    </a:lnTo>
                    <a:lnTo>
                      <a:pt x="111" y="281"/>
                    </a:lnTo>
                    <a:lnTo>
                      <a:pt x="106" y="275"/>
                    </a:lnTo>
                    <a:lnTo>
                      <a:pt x="101" y="268"/>
                    </a:lnTo>
                    <a:lnTo>
                      <a:pt x="96" y="262"/>
                    </a:lnTo>
                    <a:lnTo>
                      <a:pt x="91" y="256"/>
                    </a:lnTo>
                    <a:lnTo>
                      <a:pt x="86" y="250"/>
                    </a:lnTo>
                    <a:lnTo>
                      <a:pt x="80" y="246"/>
                    </a:lnTo>
                    <a:lnTo>
                      <a:pt x="74" y="241"/>
                    </a:lnTo>
                    <a:lnTo>
                      <a:pt x="68" y="239"/>
                    </a:lnTo>
                    <a:lnTo>
                      <a:pt x="62" y="236"/>
                    </a:lnTo>
                    <a:lnTo>
                      <a:pt x="54" y="236"/>
                    </a:lnTo>
                    <a:lnTo>
                      <a:pt x="46" y="236"/>
                    </a:lnTo>
                    <a:lnTo>
                      <a:pt x="38" y="239"/>
                    </a:lnTo>
                    <a:lnTo>
                      <a:pt x="29" y="243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36"/>
              <p:cNvSpPr>
                <a:spLocks/>
              </p:cNvSpPr>
              <p:nvPr/>
            </p:nvSpPr>
            <p:spPr bwMode="auto">
              <a:xfrm>
                <a:off x="4803" y="1881"/>
                <a:ext cx="169" cy="138"/>
              </a:xfrm>
              <a:custGeom>
                <a:avLst/>
                <a:gdLst/>
                <a:ahLst/>
                <a:cxnLst>
                  <a:cxn ang="0">
                    <a:pos x="58" y="164"/>
                  </a:cxn>
                  <a:cxn ang="0">
                    <a:pos x="55" y="162"/>
                  </a:cxn>
                  <a:cxn ang="0">
                    <a:pos x="45" y="157"/>
                  </a:cxn>
                  <a:cxn ang="0">
                    <a:pos x="32" y="148"/>
                  </a:cxn>
                  <a:cxn ang="0">
                    <a:pos x="18" y="136"/>
                  </a:cxn>
                  <a:cxn ang="0">
                    <a:pos x="7" y="121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9" y="61"/>
                  </a:cxn>
                  <a:cxn ang="0">
                    <a:pos x="25" y="41"/>
                  </a:cxn>
                  <a:cxn ang="0">
                    <a:pos x="45" y="23"/>
                  </a:cxn>
                  <a:cxn ang="0">
                    <a:pos x="65" y="12"/>
                  </a:cxn>
                  <a:cxn ang="0">
                    <a:pos x="87" y="4"/>
                  </a:cxn>
                  <a:cxn ang="0">
                    <a:pos x="111" y="0"/>
                  </a:cxn>
                  <a:cxn ang="0">
                    <a:pos x="136" y="0"/>
                  </a:cxn>
                  <a:cxn ang="0">
                    <a:pos x="161" y="5"/>
                  </a:cxn>
                  <a:cxn ang="0">
                    <a:pos x="187" y="14"/>
                  </a:cxn>
                  <a:cxn ang="0">
                    <a:pos x="214" y="26"/>
                  </a:cxn>
                  <a:cxn ang="0">
                    <a:pos x="241" y="41"/>
                  </a:cxn>
                  <a:cxn ang="0">
                    <a:pos x="267" y="57"/>
                  </a:cxn>
                  <a:cxn ang="0">
                    <a:pos x="291" y="75"/>
                  </a:cxn>
                  <a:cxn ang="0">
                    <a:pos x="311" y="98"/>
                  </a:cxn>
                  <a:cxn ang="0">
                    <a:pos x="326" y="123"/>
                  </a:cxn>
                  <a:cxn ang="0">
                    <a:pos x="335" y="151"/>
                  </a:cxn>
                  <a:cxn ang="0">
                    <a:pos x="337" y="182"/>
                  </a:cxn>
                  <a:cxn ang="0">
                    <a:pos x="334" y="214"/>
                  </a:cxn>
                  <a:cxn ang="0">
                    <a:pos x="330" y="238"/>
                  </a:cxn>
                  <a:cxn ang="0">
                    <a:pos x="326" y="256"/>
                  </a:cxn>
                  <a:cxn ang="0">
                    <a:pos x="320" y="269"/>
                  </a:cxn>
                  <a:cxn ang="0">
                    <a:pos x="312" y="276"/>
                  </a:cxn>
                  <a:cxn ang="0">
                    <a:pos x="301" y="277"/>
                  </a:cxn>
                  <a:cxn ang="0">
                    <a:pos x="289" y="273"/>
                  </a:cxn>
                  <a:cxn ang="0">
                    <a:pos x="274" y="265"/>
                  </a:cxn>
                  <a:cxn ang="0">
                    <a:pos x="265" y="260"/>
                  </a:cxn>
                  <a:cxn ang="0">
                    <a:pos x="252" y="253"/>
                  </a:cxn>
                  <a:cxn ang="0">
                    <a:pos x="239" y="247"/>
                  </a:cxn>
                  <a:cxn ang="0">
                    <a:pos x="224" y="239"/>
                  </a:cxn>
                  <a:cxn ang="0">
                    <a:pos x="208" y="232"/>
                  </a:cxn>
                  <a:cxn ang="0">
                    <a:pos x="191" y="224"/>
                  </a:cxn>
                  <a:cxn ang="0">
                    <a:pos x="174" y="216"/>
                  </a:cxn>
                  <a:cxn ang="0">
                    <a:pos x="156" y="209"/>
                  </a:cxn>
                  <a:cxn ang="0">
                    <a:pos x="139" y="201"/>
                  </a:cxn>
                  <a:cxn ang="0">
                    <a:pos x="123" y="194"/>
                  </a:cxn>
                  <a:cxn ang="0">
                    <a:pos x="108" y="187"/>
                  </a:cxn>
                  <a:cxn ang="0">
                    <a:pos x="93" y="181"/>
                  </a:cxn>
                  <a:cxn ang="0">
                    <a:pos x="81" y="176"/>
                  </a:cxn>
                  <a:cxn ang="0">
                    <a:pos x="71" y="171"/>
                  </a:cxn>
                  <a:cxn ang="0">
                    <a:pos x="63" y="167"/>
                  </a:cxn>
                  <a:cxn ang="0">
                    <a:pos x="58" y="164"/>
                  </a:cxn>
                </a:cxnLst>
                <a:rect l="0" t="0" r="r" b="b"/>
                <a:pathLst>
                  <a:path w="337" h="277">
                    <a:moveTo>
                      <a:pt x="58" y="164"/>
                    </a:moveTo>
                    <a:lnTo>
                      <a:pt x="55" y="162"/>
                    </a:lnTo>
                    <a:lnTo>
                      <a:pt x="45" y="157"/>
                    </a:lnTo>
                    <a:lnTo>
                      <a:pt x="32" y="148"/>
                    </a:lnTo>
                    <a:lnTo>
                      <a:pt x="18" y="136"/>
                    </a:lnTo>
                    <a:lnTo>
                      <a:pt x="7" y="121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9" y="61"/>
                    </a:lnTo>
                    <a:lnTo>
                      <a:pt x="25" y="41"/>
                    </a:lnTo>
                    <a:lnTo>
                      <a:pt x="45" y="23"/>
                    </a:lnTo>
                    <a:lnTo>
                      <a:pt x="65" y="12"/>
                    </a:lnTo>
                    <a:lnTo>
                      <a:pt x="87" y="4"/>
                    </a:lnTo>
                    <a:lnTo>
                      <a:pt x="111" y="0"/>
                    </a:lnTo>
                    <a:lnTo>
                      <a:pt x="136" y="0"/>
                    </a:lnTo>
                    <a:lnTo>
                      <a:pt x="161" y="5"/>
                    </a:lnTo>
                    <a:lnTo>
                      <a:pt x="187" y="14"/>
                    </a:lnTo>
                    <a:lnTo>
                      <a:pt x="214" y="26"/>
                    </a:lnTo>
                    <a:lnTo>
                      <a:pt x="241" y="41"/>
                    </a:lnTo>
                    <a:lnTo>
                      <a:pt x="267" y="57"/>
                    </a:lnTo>
                    <a:lnTo>
                      <a:pt x="291" y="75"/>
                    </a:lnTo>
                    <a:lnTo>
                      <a:pt x="311" y="98"/>
                    </a:lnTo>
                    <a:lnTo>
                      <a:pt x="326" y="123"/>
                    </a:lnTo>
                    <a:lnTo>
                      <a:pt x="335" y="151"/>
                    </a:lnTo>
                    <a:lnTo>
                      <a:pt x="337" y="182"/>
                    </a:lnTo>
                    <a:lnTo>
                      <a:pt x="334" y="214"/>
                    </a:lnTo>
                    <a:lnTo>
                      <a:pt x="330" y="238"/>
                    </a:lnTo>
                    <a:lnTo>
                      <a:pt x="326" y="256"/>
                    </a:lnTo>
                    <a:lnTo>
                      <a:pt x="320" y="269"/>
                    </a:lnTo>
                    <a:lnTo>
                      <a:pt x="312" y="276"/>
                    </a:lnTo>
                    <a:lnTo>
                      <a:pt x="301" y="277"/>
                    </a:lnTo>
                    <a:lnTo>
                      <a:pt x="289" y="273"/>
                    </a:lnTo>
                    <a:lnTo>
                      <a:pt x="274" y="265"/>
                    </a:lnTo>
                    <a:lnTo>
                      <a:pt x="265" y="260"/>
                    </a:lnTo>
                    <a:lnTo>
                      <a:pt x="252" y="253"/>
                    </a:lnTo>
                    <a:lnTo>
                      <a:pt x="239" y="247"/>
                    </a:lnTo>
                    <a:lnTo>
                      <a:pt x="224" y="239"/>
                    </a:lnTo>
                    <a:lnTo>
                      <a:pt x="208" y="232"/>
                    </a:lnTo>
                    <a:lnTo>
                      <a:pt x="191" y="224"/>
                    </a:lnTo>
                    <a:lnTo>
                      <a:pt x="174" y="216"/>
                    </a:lnTo>
                    <a:lnTo>
                      <a:pt x="156" y="209"/>
                    </a:lnTo>
                    <a:lnTo>
                      <a:pt x="139" y="201"/>
                    </a:lnTo>
                    <a:lnTo>
                      <a:pt x="123" y="194"/>
                    </a:lnTo>
                    <a:lnTo>
                      <a:pt x="108" y="187"/>
                    </a:lnTo>
                    <a:lnTo>
                      <a:pt x="93" y="181"/>
                    </a:lnTo>
                    <a:lnTo>
                      <a:pt x="81" y="176"/>
                    </a:lnTo>
                    <a:lnTo>
                      <a:pt x="71" y="171"/>
                    </a:lnTo>
                    <a:lnTo>
                      <a:pt x="63" y="167"/>
                    </a:lnTo>
                    <a:lnTo>
                      <a:pt x="58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37"/>
              <p:cNvSpPr>
                <a:spLocks/>
              </p:cNvSpPr>
              <p:nvPr/>
            </p:nvSpPr>
            <p:spPr bwMode="auto">
              <a:xfrm>
                <a:off x="4806" y="1882"/>
                <a:ext cx="164" cy="136"/>
              </a:xfrm>
              <a:custGeom>
                <a:avLst/>
                <a:gdLst/>
                <a:ahLst/>
                <a:cxnLst>
                  <a:cxn ang="0">
                    <a:pos x="10" y="61"/>
                  </a:cxn>
                  <a:cxn ang="0">
                    <a:pos x="26" y="40"/>
                  </a:cxn>
                  <a:cxn ang="0">
                    <a:pos x="44" y="24"/>
                  </a:cxn>
                  <a:cxn ang="0">
                    <a:pos x="65" y="11"/>
                  </a:cxn>
                  <a:cxn ang="0">
                    <a:pos x="87" y="4"/>
                  </a:cxn>
                  <a:cxn ang="0">
                    <a:pos x="110" y="0"/>
                  </a:cxn>
                  <a:cxn ang="0">
                    <a:pos x="133" y="1"/>
                  </a:cxn>
                  <a:cxn ang="0">
                    <a:pos x="158" y="5"/>
                  </a:cxn>
                  <a:cxn ang="0">
                    <a:pos x="183" y="14"/>
                  </a:cxn>
                  <a:cxn ang="0">
                    <a:pos x="210" y="25"/>
                  </a:cxn>
                  <a:cxn ang="0">
                    <a:pos x="235" y="39"/>
                  </a:cxn>
                  <a:cxn ang="0">
                    <a:pos x="261" y="55"/>
                  </a:cxn>
                  <a:cxn ang="0">
                    <a:pos x="284" y="75"/>
                  </a:cxn>
                  <a:cxn ang="0">
                    <a:pos x="303" y="95"/>
                  </a:cxn>
                  <a:cxn ang="0">
                    <a:pos x="318" y="121"/>
                  </a:cxn>
                  <a:cxn ang="0">
                    <a:pos x="326" y="147"/>
                  </a:cxn>
                  <a:cxn ang="0">
                    <a:pos x="329" y="178"/>
                  </a:cxn>
                  <a:cxn ang="0">
                    <a:pos x="326" y="208"/>
                  </a:cxn>
                  <a:cxn ang="0">
                    <a:pos x="323" y="231"/>
                  </a:cxn>
                  <a:cxn ang="0">
                    <a:pos x="318" y="250"/>
                  </a:cxn>
                  <a:cxn ang="0">
                    <a:pos x="311" y="261"/>
                  </a:cxn>
                  <a:cxn ang="0">
                    <a:pos x="303" y="268"/>
                  </a:cxn>
                  <a:cxn ang="0">
                    <a:pos x="294" y="270"/>
                  </a:cxn>
                  <a:cxn ang="0">
                    <a:pos x="281" y="267"/>
                  </a:cxn>
                  <a:cxn ang="0">
                    <a:pos x="266" y="259"/>
                  </a:cxn>
                  <a:cxn ang="0">
                    <a:pos x="257" y="253"/>
                  </a:cxn>
                  <a:cxn ang="0">
                    <a:pos x="246" y="247"/>
                  </a:cxn>
                  <a:cxn ang="0">
                    <a:pos x="233" y="240"/>
                  </a:cxn>
                  <a:cxn ang="0">
                    <a:pos x="218" y="234"/>
                  </a:cxn>
                  <a:cxn ang="0">
                    <a:pos x="203" y="227"/>
                  </a:cxn>
                  <a:cxn ang="0">
                    <a:pos x="187" y="219"/>
                  </a:cxn>
                  <a:cxn ang="0">
                    <a:pos x="170" y="212"/>
                  </a:cxn>
                  <a:cxn ang="0">
                    <a:pos x="154" y="204"/>
                  </a:cxn>
                  <a:cxn ang="0">
                    <a:pos x="136" y="197"/>
                  </a:cxn>
                  <a:cxn ang="0">
                    <a:pos x="121" y="189"/>
                  </a:cxn>
                  <a:cxn ang="0">
                    <a:pos x="106" y="183"/>
                  </a:cxn>
                  <a:cxn ang="0">
                    <a:pos x="93" y="176"/>
                  </a:cxn>
                  <a:cxn ang="0">
                    <a:pos x="80" y="170"/>
                  </a:cxn>
                  <a:cxn ang="0">
                    <a:pos x="71" y="166"/>
                  </a:cxn>
                  <a:cxn ang="0">
                    <a:pos x="63" y="162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7" y="159"/>
                  </a:cxn>
                  <a:cxn ang="0">
                    <a:pos x="52" y="156"/>
                  </a:cxn>
                  <a:cxn ang="0">
                    <a:pos x="43" y="151"/>
                  </a:cxn>
                  <a:cxn ang="0">
                    <a:pos x="30" y="143"/>
                  </a:cxn>
                  <a:cxn ang="0">
                    <a:pos x="18" y="131"/>
                  </a:cxn>
                  <a:cxn ang="0">
                    <a:pos x="6" y="117"/>
                  </a:cxn>
                  <a:cxn ang="0">
                    <a:pos x="0" y="101"/>
                  </a:cxn>
                  <a:cxn ang="0">
                    <a:pos x="0" y="82"/>
                  </a:cxn>
                  <a:cxn ang="0">
                    <a:pos x="10" y="61"/>
                  </a:cxn>
                </a:cxnLst>
                <a:rect l="0" t="0" r="r" b="b"/>
                <a:pathLst>
                  <a:path w="329" h="270">
                    <a:moveTo>
                      <a:pt x="10" y="61"/>
                    </a:moveTo>
                    <a:lnTo>
                      <a:pt x="26" y="40"/>
                    </a:lnTo>
                    <a:lnTo>
                      <a:pt x="44" y="24"/>
                    </a:lnTo>
                    <a:lnTo>
                      <a:pt x="65" y="11"/>
                    </a:lnTo>
                    <a:lnTo>
                      <a:pt x="87" y="4"/>
                    </a:lnTo>
                    <a:lnTo>
                      <a:pt x="110" y="0"/>
                    </a:lnTo>
                    <a:lnTo>
                      <a:pt x="133" y="1"/>
                    </a:lnTo>
                    <a:lnTo>
                      <a:pt x="158" y="5"/>
                    </a:lnTo>
                    <a:lnTo>
                      <a:pt x="183" y="14"/>
                    </a:lnTo>
                    <a:lnTo>
                      <a:pt x="210" y="25"/>
                    </a:lnTo>
                    <a:lnTo>
                      <a:pt x="235" y="39"/>
                    </a:lnTo>
                    <a:lnTo>
                      <a:pt x="261" y="55"/>
                    </a:lnTo>
                    <a:lnTo>
                      <a:pt x="284" y="75"/>
                    </a:lnTo>
                    <a:lnTo>
                      <a:pt x="303" y="95"/>
                    </a:lnTo>
                    <a:lnTo>
                      <a:pt x="318" y="121"/>
                    </a:lnTo>
                    <a:lnTo>
                      <a:pt x="326" y="147"/>
                    </a:lnTo>
                    <a:lnTo>
                      <a:pt x="329" y="178"/>
                    </a:lnTo>
                    <a:lnTo>
                      <a:pt x="326" y="208"/>
                    </a:lnTo>
                    <a:lnTo>
                      <a:pt x="323" y="231"/>
                    </a:lnTo>
                    <a:lnTo>
                      <a:pt x="318" y="250"/>
                    </a:lnTo>
                    <a:lnTo>
                      <a:pt x="311" y="261"/>
                    </a:lnTo>
                    <a:lnTo>
                      <a:pt x="303" y="268"/>
                    </a:lnTo>
                    <a:lnTo>
                      <a:pt x="294" y="270"/>
                    </a:lnTo>
                    <a:lnTo>
                      <a:pt x="281" y="267"/>
                    </a:lnTo>
                    <a:lnTo>
                      <a:pt x="266" y="259"/>
                    </a:lnTo>
                    <a:lnTo>
                      <a:pt x="257" y="253"/>
                    </a:lnTo>
                    <a:lnTo>
                      <a:pt x="246" y="247"/>
                    </a:lnTo>
                    <a:lnTo>
                      <a:pt x="233" y="240"/>
                    </a:lnTo>
                    <a:lnTo>
                      <a:pt x="218" y="234"/>
                    </a:lnTo>
                    <a:lnTo>
                      <a:pt x="203" y="227"/>
                    </a:lnTo>
                    <a:lnTo>
                      <a:pt x="187" y="219"/>
                    </a:lnTo>
                    <a:lnTo>
                      <a:pt x="170" y="212"/>
                    </a:lnTo>
                    <a:lnTo>
                      <a:pt x="154" y="204"/>
                    </a:lnTo>
                    <a:lnTo>
                      <a:pt x="136" y="197"/>
                    </a:lnTo>
                    <a:lnTo>
                      <a:pt x="121" y="189"/>
                    </a:lnTo>
                    <a:lnTo>
                      <a:pt x="106" y="183"/>
                    </a:lnTo>
                    <a:lnTo>
                      <a:pt x="93" y="176"/>
                    </a:lnTo>
                    <a:lnTo>
                      <a:pt x="80" y="170"/>
                    </a:lnTo>
                    <a:lnTo>
                      <a:pt x="71" y="166"/>
                    </a:lnTo>
                    <a:lnTo>
                      <a:pt x="63" y="162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7" y="159"/>
                    </a:lnTo>
                    <a:lnTo>
                      <a:pt x="52" y="156"/>
                    </a:lnTo>
                    <a:lnTo>
                      <a:pt x="43" y="151"/>
                    </a:lnTo>
                    <a:lnTo>
                      <a:pt x="30" y="143"/>
                    </a:lnTo>
                    <a:lnTo>
                      <a:pt x="18" y="131"/>
                    </a:lnTo>
                    <a:lnTo>
                      <a:pt x="6" y="117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10" y="61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38"/>
              <p:cNvSpPr>
                <a:spLocks/>
              </p:cNvSpPr>
              <p:nvPr/>
            </p:nvSpPr>
            <p:spPr bwMode="auto">
              <a:xfrm>
                <a:off x="4809" y="1885"/>
                <a:ext cx="159" cy="131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5" y="38"/>
                  </a:cxn>
                  <a:cxn ang="0">
                    <a:pos x="43" y="22"/>
                  </a:cxn>
                  <a:cxn ang="0">
                    <a:pos x="62" y="11"/>
                  </a:cxn>
                  <a:cxn ang="0">
                    <a:pos x="83" y="4"/>
                  </a:cxn>
                  <a:cxn ang="0">
                    <a:pos x="106" y="0"/>
                  </a:cxn>
                  <a:cxn ang="0">
                    <a:pos x="129" y="0"/>
                  </a:cxn>
                  <a:cxn ang="0">
                    <a:pos x="153" y="5"/>
                  </a:cxn>
                  <a:cxn ang="0">
                    <a:pos x="177" y="13"/>
                  </a:cxn>
                  <a:cxn ang="0">
                    <a:pos x="203" y="25"/>
                  </a:cxn>
                  <a:cxn ang="0">
                    <a:pos x="228" y="38"/>
                  </a:cxn>
                  <a:cxn ang="0">
                    <a:pos x="254" y="53"/>
                  </a:cxn>
                  <a:cxn ang="0">
                    <a:pos x="275" y="72"/>
                  </a:cxn>
                  <a:cxn ang="0">
                    <a:pos x="295" y="92"/>
                  </a:cxn>
                  <a:cxn ang="0">
                    <a:pos x="309" y="117"/>
                  </a:cxn>
                  <a:cxn ang="0">
                    <a:pos x="318" y="143"/>
                  </a:cxn>
                  <a:cxn ang="0">
                    <a:pos x="319" y="173"/>
                  </a:cxn>
                  <a:cxn ang="0">
                    <a:pos x="317" y="202"/>
                  </a:cxn>
                  <a:cxn ang="0">
                    <a:pos x="313" y="225"/>
                  </a:cxn>
                  <a:cxn ang="0">
                    <a:pos x="309" y="242"/>
                  </a:cxn>
                  <a:cxn ang="0">
                    <a:pos x="303" y="254"/>
                  </a:cxn>
                  <a:cxn ang="0">
                    <a:pos x="295" y="261"/>
                  </a:cxn>
                  <a:cxn ang="0">
                    <a:pos x="286" y="263"/>
                  </a:cxn>
                  <a:cxn ang="0">
                    <a:pos x="273" y="260"/>
                  </a:cxn>
                  <a:cxn ang="0">
                    <a:pos x="259" y="251"/>
                  </a:cxn>
                  <a:cxn ang="0">
                    <a:pos x="250" y="246"/>
                  </a:cxn>
                  <a:cxn ang="0">
                    <a:pos x="239" y="240"/>
                  </a:cxn>
                  <a:cxn ang="0">
                    <a:pos x="226" y="233"/>
                  </a:cxn>
                  <a:cxn ang="0">
                    <a:pos x="212" y="226"/>
                  </a:cxn>
                  <a:cxn ang="0">
                    <a:pos x="197" y="219"/>
                  </a:cxn>
                  <a:cxn ang="0">
                    <a:pos x="181" y="212"/>
                  </a:cxn>
                  <a:cxn ang="0">
                    <a:pos x="165" y="204"/>
                  </a:cxn>
                  <a:cxn ang="0">
                    <a:pos x="149" y="197"/>
                  </a:cxn>
                  <a:cxn ang="0">
                    <a:pos x="133" y="189"/>
                  </a:cxn>
                  <a:cxn ang="0">
                    <a:pos x="118" y="182"/>
                  </a:cxn>
                  <a:cxn ang="0">
                    <a:pos x="103" y="177"/>
                  </a:cxn>
                  <a:cxn ang="0">
                    <a:pos x="90" y="170"/>
                  </a:cxn>
                  <a:cxn ang="0">
                    <a:pos x="78" y="165"/>
                  </a:cxn>
                  <a:cxn ang="0">
                    <a:pos x="69" y="160"/>
                  </a:cxn>
                  <a:cxn ang="0">
                    <a:pos x="61" y="156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5" y="154"/>
                  </a:cxn>
                  <a:cxn ang="0">
                    <a:pos x="55" y="154"/>
                  </a:cxn>
                  <a:cxn ang="0">
                    <a:pos x="51" y="151"/>
                  </a:cxn>
                  <a:cxn ang="0">
                    <a:pos x="42" y="145"/>
                  </a:cxn>
                  <a:cxn ang="0">
                    <a:pos x="29" y="137"/>
                  </a:cxn>
                  <a:cxn ang="0">
                    <a:pos x="17" y="126"/>
                  </a:cxn>
                  <a:cxn ang="0">
                    <a:pos x="6" y="113"/>
                  </a:cxn>
                  <a:cxn ang="0">
                    <a:pos x="0" y="97"/>
                  </a:cxn>
                  <a:cxn ang="0">
                    <a:pos x="0" y="79"/>
                  </a:cxn>
                  <a:cxn ang="0">
                    <a:pos x="9" y="58"/>
                  </a:cxn>
                </a:cxnLst>
                <a:rect l="0" t="0" r="r" b="b"/>
                <a:pathLst>
                  <a:path w="319" h="263">
                    <a:moveTo>
                      <a:pt x="9" y="58"/>
                    </a:moveTo>
                    <a:lnTo>
                      <a:pt x="25" y="38"/>
                    </a:lnTo>
                    <a:lnTo>
                      <a:pt x="43" y="22"/>
                    </a:lnTo>
                    <a:lnTo>
                      <a:pt x="62" y="11"/>
                    </a:lnTo>
                    <a:lnTo>
                      <a:pt x="83" y="4"/>
                    </a:lnTo>
                    <a:lnTo>
                      <a:pt x="106" y="0"/>
                    </a:lnTo>
                    <a:lnTo>
                      <a:pt x="129" y="0"/>
                    </a:lnTo>
                    <a:lnTo>
                      <a:pt x="153" y="5"/>
                    </a:lnTo>
                    <a:lnTo>
                      <a:pt x="177" y="13"/>
                    </a:lnTo>
                    <a:lnTo>
                      <a:pt x="203" y="25"/>
                    </a:lnTo>
                    <a:lnTo>
                      <a:pt x="228" y="38"/>
                    </a:lnTo>
                    <a:lnTo>
                      <a:pt x="254" y="53"/>
                    </a:lnTo>
                    <a:lnTo>
                      <a:pt x="275" y="72"/>
                    </a:lnTo>
                    <a:lnTo>
                      <a:pt x="295" y="92"/>
                    </a:lnTo>
                    <a:lnTo>
                      <a:pt x="309" y="117"/>
                    </a:lnTo>
                    <a:lnTo>
                      <a:pt x="318" y="143"/>
                    </a:lnTo>
                    <a:lnTo>
                      <a:pt x="319" y="173"/>
                    </a:lnTo>
                    <a:lnTo>
                      <a:pt x="317" y="202"/>
                    </a:lnTo>
                    <a:lnTo>
                      <a:pt x="313" y="225"/>
                    </a:lnTo>
                    <a:lnTo>
                      <a:pt x="309" y="242"/>
                    </a:lnTo>
                    <a:lnTo>
                      <a:pt x="303" y="254"/>
                    </a:lnTo>
                    <a:lnTo>
                      <a:pt x="295" y="261"/>
                    </a:lnTo>
                    <a:lnTo>
                      <a:pt x="286" y="263"/>
                    </a:lnTo>
                    <a:lnTo>
                      <a:pt x="273" y="260"/>
                    </a:lnTo>
                    <a:lnTo>
                      <a:pt x="259" y="251"/>
                    </a:lnTo>
                    <a:lnTo>
                      <a:pt x="250" y="246"/>
                    </a:lnTo>
                    <a:lnTo>
                      <a:pt x="239" y="240"/>
                    </a:lnTo>
                    <a:lnTo>
                      <a:pt x="226" y="233"/>
                    </a:lnTo>
                    <a:lnTo>
                      <a:pt x="212" y="226"/>
                    </a:lnTo>
                    <a:lnTo>
                      <a:pt x="197" y="219"/>
                    </a:lnTo>
                    <a:lnTo>
                      <a:pt x="181" y="212"/>
                    </a:lnTo>
                    <a:lnTo>
                      <a:pt x="165" y="204"/>
                    </a:lnTo>
                    <a:lnTo>
                      <a:pt x="149" y="197"/>
                    </a:lnTo>
                    <a:lnTo>
                      <a:pt x="133" y="189"/>
                    </a:lnTo>
                    <a:lnTo>
                      <a:pt x="118" y="182"/>
                    </a:lnTo>
                    <a:lnTo>
                      <a:pt x="103" y="177"/>
                    </a:lnTo>
                    <a:lnTo>
                      <a:pt x="90" y="170"/>
                    </a:lnTo>
                    <a:lnTo>
                      <a:pt x="78" y="165"/>
                    </a:lnTo>
                    <a:lnTo>
                      <a:pt x="69" y="160"/>
                    </a:lnTo>
                    <a:lnTo>
                      <a:pt x="61" y="156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1" y="151"/>
                    </a:lnTo>
                    <a:lnTo>
                      <a:pt x="42" y="145"/>
                    </a:lnTo>
                    <a:lnTo>
                      <a:pt x="29" y="137"/>
                    </a:lnTo>
                    <a:lnTo>
                      <a:pt x="17" y="126"/>
                    </a:lnTo>
                    <a:lnTo>
                      <a:pt x="6" y="113"/>
                    </a:lnTo>
                    <a:lnTo>
                      <a:pt x="0" y="97"/>
                    </a:lnTo>
                    <a:lnTo>
                      <a:pt x="0" y="79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39"/>
              <p:cNvSpPr>
                <a:spLocks/>
              </p:cNvSpPr>
              <p:nvPr/>
            </p:nvSpPr>
            <p:spPr bwMode="auto">
              <a:xfrm>
                <a:off x="4812" y="1888"/>
                <a:ext cx="154" cy="128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4" y="38"/>
                  </a:cxn>
                  <a:cxn ang="0">
                    <a:pos x="42" y="23"/>
                  </a:cxn>
                  <a:cxn ang="0">
                    <a:pos x="60" y="12"/>
                  </a:cxn>
                  <a:cxn ang="0">
                    <a:pos x="81" y="4"/>
                  </a:cxn>
                  <a:cxn ang="0">
                    <a:pos x="101" y="0"/>
                  </a:cxn>
                  <a:cxn ang="0">
                    <a:pos x="124" y="0"/>
                  </a:cxn>
                  <a:cxn ang="0">
                    <a:pos x="147" y="5"/>
                  </a:cxn>
                  <a:cxn ang="0">
                    <a:pos x="172" y="13"/>
                  </a:cxn>
                  <a:cxn ang="0">
                    <a:pos x="196" y="23"/>
                  </a:cxn>
                  <a:cxn ang="0">
                    <a:pos x="221" y="37"/>
                  </a:cxn>
                  <a:cxn ang="0">
                    <a:pos x="245" y="52"/>
                  </a:cxn>
                  <a:cxn ang="0">
                    <a:pos x="266" y="69"/>
                  </a:cxn>
                  <a:cxn ang="0">
                    <a:pos x="285" y="90"/>
                  </a:cxn>
                  <a:cxn ang="0">
                    <a:pos x="298" y="113"/>
                  </a:cxn>
                  <a:cxn ang="0">
                    <a:pos x="308" y="140"/>
                  </a:cxn>
                  <a:cxn ang="0">
                    <a:pos x="309" y="168"/>
                  </a:cxn>
                  <a:cxn ang="0">
                    <a:pos x="306" y="196"/>
                  </a:cxn>
                  <a:cxn ang="0">
                    <a:pos x="303" y="219"/>
                  </a:cxn>
                  <a:cxn ang="0">
                    <a:pos x="298" y="236"/>
                  </a:cxn>
                  <a:cxn ang="0">
                    <a:pos x="293" y="248"/>
                  </a:cxn>
                  <a:cxn ang="0">
                    <a:pos x="286" y="254"/>
                  </a:cxn>
                  <a:cxn ang="0">
                    <a:pos x="275" y="256"/>
                  </a:cxn>
                  <a:cxn ang="0">
                    <a:pos x="264" y="253"/>
                  </a:cxn>
                  <a:cxn ang="0">
                    <a:pos x="250" y="244"/>
                  </a:cxn>
                  <a:cxn ang="0">
                    <a:pos x="241" y="240"/>
                  </a:cxn>
                  <a:cxn ang="0">
                    <a:pos x="230" y="234"/>
                  </a:cxn>
                  <a:cxn ang="0">
                    <a:pos x="219" y="227"/>
                  </a:cxn>
                  <a:cxn ang="0">
                    <a:pos x="205" y="220"/>
                  </a:cxn>
                  <a:cxn ang="0">
                    <a:pos x="190" y="213"/>
                  </a:cxn>
                  <a:cxn ang="0">
                    <a:pos x="175" y="206"/>
                  </a:cxn>
                  <a:cxn ang="0">
                    <a:pos x="159" y="200"/>
                  </a:cxn>
                  <a:cxn ang="0">
                    <a:pos x="144" y="191"/>
                  </a:cxn>
                  <a:cxn ang="0">
                    <a:pos x="128" y="185"/>
                  </a:cxn>
                  <a:cxn ang="0">
                    <a:pos x="114" y="178"/>
                  </a:cxn>
                  <a:cxn ang="0">
                    <a:pos x="99" y="172"/>
                  </a:cxn>
                  <a:cxn ang="0">
                    <a:pos x="86" y="166"/>
                  </a:cxn>
                  <a:cxn ang="0">
                    <a:pos x="76" y="160"/>
                  </a:cxn>
                  <a:cxn ang="0">
                    <a:pos x="66" y="156"/>
                  </a:cxn>
                  <a:cxn ang="0">
                    <a:pos x="59" y="152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3" y="149"/>
                  </a:cxn>
                  <a:cxn ang="0">
                    <a:pos x="53" y="148"/>
                  </a:cxn>
                  <a:cxn ang="0">
                    <a:pos x="48" y="145"/>
                  </a:cxn>
                  <a:cxn ang="0">
                    <a:pos x="39" y="141"/>
                  </a:cxn>
                  <a:cxn ang="0">
                    <a:pos x="28" y="134"/>
                  </a:cxn>
                  <a:cxn ang="0">
                    <a:pos x="16" y="124"/>
                  </a:cxn>
                  <a:cxn ang="0">
                    <a:pos x="6" y="111"/>
                  </a:cxn>
                  <a:cxn ang="0">
                    <a:pos x="0" y="95"/>
                  </a:cxn>
                  <a:cxn ang="0">
                    <a:pos x="0" y="77"/>
                  </a:cxn>
                  <a:cxn ang="0">
                    <a:pos x="9" y="58"/>
                  </a:cxn>
                </a:cxnLst>
                <a:rect l="0" t="0" r="r" b="b"/>
                <a:pathLst>
                  <a:path w="309" h="256">
                    <a:moveTo>
                      <a:pt x="9" y="58"/>
                    </a:moveTo>
                    <a:lnTo>
                      <a:pt x="24" y="38"/>
                    </a:lnTo>
                    <a:lnTo>
                      <a:pt x="42" y="23"/>
                    </a:lnTo>
                    <a:lnTo>
                      <a:pt x="60" y="12"/>
                    </a:lnTo>
                    <a:lnTo>
                      <a:pt x="81" y="4"/>
                    </a:lnTo>
                    <a:lnTo>
                      <a:pt x="101" y="0"/>
                    </a:lnTo>
                    <a:lnTo>
                      <a:pt x="124" y="0"/>
                    </a:lnTo>
                    <a:lnTo>
                      <a:pt x="147" y="5"/>
                    </a:lnTo>
                    <a:lnTo>
                      <a:pt x="172" y="13"/>
                    </a:lnTo>
                    <a:lnTo>
                      <a:pt x="196" y="23"/>
                    </a:lnTo>
                    <a:lnTo>
                      <a:pt x="221" y="37"/>
                    </a:lnTo>
                    <a:lnTo>
                      <a:pt x="245" y="52"/>
                    </a:lnTo>
                    <a:lnTo>
                      <a:pt x="266" y="69"/>
                    </a:lnTo>
                    <a:lnTo>
                      <a:pt x="285" y="90"/>
                    </a:lnTo>
                    <a:lnTo>
                      <a:pt x="298" y="113"/>
                    </a:lnTo>
                    <a:lnTo>
                      <a:pt x="308" y="140"/>
                    </a:lnTo>
                    <a:lnTo>
                      <a:pt x="309" y="168"/>
                    </a:lnTo>
                    <a:lnTo>
                      <a:pt x="306" y="196"/>
                    </a:lnTo>
                    <a:lnTo>
                      <a:pt x="303" y="219"/>
                    </a:lnTo>
                    <a:lnTo>
                      <a:pt x="298" y="236"/>
                    </a:lnTo>
                    <a:lnTo>
                      <a:pt x="293" y="248"/>
                    </a:lnTo>
                    <a:lnTo>
                      <a:pt x="286" y="254"/>
                    </a:lnTo>
                    <a:lnTo>
                      <a:pt x="275" y="256"/>
                    </a:lnTo>
                    <a:lnTo>
                      <a:pt x="264" y="253"/>
                    </a:lnTo>
                    <a:lnTo>
                      <a:pt x="250" y="244"/>
                    </a:lnTo>
                    <a:lnTo>
                      <a:pt x="241" y="240"/>
                    </a:lnTo>
                    <a:lnTo>
                      <a:pt x="230" y="234"/>
                    </a:lnTo>
                    <a:lnTo>
                      <a:pt x="219" y="227"/>
                    </a:lnTo>
                    <a:lnTo>
                      <a:pt x="205" y="220"/>
                    </a:lnTo>
                    <a:lnTo>
                      <a:pt x="190" y="213"/>
                    </a:lnTo>
                    <a:lnTo>
                      <a:pt x="175" y="206"/>
                    </a:lnTo>
                    <a:lnTo>
                      <a:pt x="159" y="200"/>
                    </a:lnTo>
                    <a:lnTo>
                      <a:pt x="144" y="191"/>
                    </a:lnTo>
                    <a:lnTo>
                      <a:pt x="128" y="185"/>
                    </a:lnTo>
                    <a:lnTo>
                      <a:pt x="114" y="178"/>
                    </a:lnTo>
                    <a:lnTo>
                      <a:pt x="99" y="172"/>
                    </a:lnTo>
                    <a:lnTo>
                      <a:pt x="86" y="166"/>
                    </a:lnTo>
                    <a:lnTo>
                      <a:pt x="76" y="160"/>
                    </a:lnTo>
                    <a:lnTo>
                      <a:pt x="66" y="156"/>
                    </a:lnTo>
                    <a:lnTo>
                      <a:pt x="59" y="152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3" y="149"/>
                    </a:lnTo>
                    <a:lnTo>
                      <a:pt x="53" y="148"/>
                    </a:lnTo>
                    <a:lnTo>
                      <a:pt x="48" y="145"/>
                    </a:lnTo>
                    <a:lnTo>
                      <a:pt x="39" y="141"/>
                    </a:lnTo>
                    <a:lnTo>
                      <a:pt x="28" y="134"/>
                    </a:lnTo>
                    <a:lnTo>
                      <a:pt x="16" y="124"/>
                    </a:lnTo>
                    <a:lnTo>
                      <a:pt x="6" y="111"/>
                    </a:lnTo>
                    <a:lnTo>
                      <a:pt x="0" y="95"/>
                    </a:lnTo>
                    <a:lnTo>
                      <a:pt x="0" y="77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40"/>
              <p:cNvSpPr>
                <a:spLocks/>
              </p:cNvSpPr>
              <p:nvPr/>
            </p:nvSpPr>
            <p:spPr bwMode="auto">
              <a:xfrm>
                <a:off x="4815" y="1890"/>
                <a:ext cx="150" cy="124"/>
              </a:xfrm>
              <a:custGeom>
                <a:avLst/>
                <a:gdLst/>
                <a:ahLst/>
                <a:cxnLst>
                  <a:cxn ang="0">
                    <a:pos x="9" y="55"/>
                  </a:cxn>
                  <a:cxn ang="0">
                    <a:pos x="24" y="37"/>
                  </a:cxn>
                  <a:cxn ang="0">
                    <a:pos x="40" y="22"/>
                  </a:cxn>
                  <a:cxn ang="0">
                    <a:pos x="59" y="10"/>
                  </a:cxn>
                  <a:cxn ang="0">
                    <a:pos x="78" y="3"/>
                  </a:cxn>
                  <a:cxn ang="0">
                    <a:pos x="99" y="0"/>
                  </a:cxn>
                  <a:cxn ang="0">
                    <a:pos x="121" y="1"/>
                  </a:cxn>
                  <a:cxn ang="0">
                    <a:pos x="144" y="4"/>
                  </a:cxn>
                  <a:cxn ang="0">
                    <a:pos x="167" y="12"/>
                  </a:cxn>
                  <a:cxn ang="0">
                    <a:pos x="191" y="23"/>
                  </a:cxn>
                  <a:cxn ang="0">
                    <a:pos x="214" y="35"/>
                  </a:cxn>
                  <a:cxn ang="0">
                    <a:pos x="237" y="50"/>
                  </a:cxn>
                  <a:cxn ang="0">
                    <a:pos x="259" y="68"/>
                  </a:cxn>
                  <a:cxn ang="0">
                    <a:pos x="276" y="87"/>
                  </a:cxn>
                  <a:cxn ang="0">
                    <a:pos x="290" y="110"/>
                  </a:cxn>
                  <a:cxn ang="0">
                    <a:pos x="298" y="134"/>
                  </a:cxn>
                  <a:cxn ang="0">
                    <a:pos x="299" y="163"/>
                  </a:cxn>
                  <a:cxn ang="0">
                    <a:pos x="297" y="190"/>
                  </a:cxn>
                  <a:cxn ang="0">
                    <a:pos x="293" y="212"/>
                  </a:cxn>
                  <a:cxn ang="0">
                    <a:pos x="289" y="228"/>
                  </a:cxn>
                  <a:cxn ang="0">
                    <a:pos x="283" y="239"/>
                  </a:cxn>
                  <a:cxn ang="0">
                    <a:pos x="276" y="246"/>
                  </a:cxn>
                  <a:cxn ang="0">
                    <a:pos x="267" y="247"/>
                  </a:cxn>
                  <a:cxn ang="0">
                    <a:pos x="257" y="244"/>
                  </a:cxn>
                  <a:cxn ang="0">
                    <a:pos x="243" y="237"/>
                  </a:cxn>
                  <a:cxn ang="0">
                    <a:pos x="235" y="232"/>
                  </a:cxn>
                  <a:cxn ang="0">
                    <a:pos x="224" y="227"/>
                  </a:cxn>
                  <a:cxn ang="0">
                    <a:pos x="213" y="220"/>
                  </a:cxn>
                  <a:cxn ang="0">
                    <a:pos x="199" y="213"/>
                  </a:cxn>
                  <a:cxn ang="0">
                    <a:pos x="185" y="206"/>
                  </a:cxn>
                  <a:cxn ang="0">
                    <a:pos x="170" y="199"/>
                  </a:cxn>
                  <a:cxn ang="0">
                    <a:pos x="155" y="192"/>
                  </a:cxn>
                  <a:cxn ang="0">
                    <a:pos x="140" y="185"/>
                  </a:cxn>
                  <a:cxn ang="0">
                    <a:pos x="125" y="178"/>
                  </a:cxn>
                  <a:cxn ang="0">
                    <a:pos x="110" y="171"/>
                  </a:cxn>
                  <a:cxn ang="0">
                    <a:pos x="98" y="164"/>
                  </a:cxn>
                  <a:cxn ang="0">
                    <a:pos x="85" y="159"/>
                  </a:cxn>
                  <a:cxn ang="0">
                    <a:pos x="74" y="154"/>
                  </a:cxn>
                  <a:cxn ang="0">
                    <a:pos x="64" y="149"/>
                  </a:cxn>
                  <a:cxn ang="0">
                    <a:pos x="57" y="145"/>
                  </a:cxn>
                  <a:cxn ang="0">
                    <a:pos x="53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48" y="140"/>
                  </a:cxn>
                  <a:cxn ang="0">
                    <a:pos x="39" y="136"/>
                  </a:cxn>
                  <a:cxn ang="0">
                    <a:pos x="27" y="128"/>
                  </a:cxn>
                  <a:cxn ang="0">
                    <a:pos x="16" y="118"/>
                  </a:cxn>
                  <a:cxn ang="0">
                    <a:pos x="7" y="106"/>
                  </a:cxn>
                  <a:cxn ang="0">
                    <a:pos x="0" y="91"/>
                  </a:cxn>
                  <a:cxn ang="0">
                    <a:pos x="1" y="75"/>
                  </a:cxn>
                  <a:cxn ang="0">
                    <a:pos x="9" y="55"/>
                  </a:cxn>
                </a:cxnLst>
                <a:rect l="0" t="0" r="r" b="b"/>
                <a:pathLst>
                  <a:path w="299" h="247">
                    <a:moveTo>
                      <a:pt x="9" y="55"/>
                    </a:moveTo>
                    <a:lnTo>
                      <a:pt x="24" y="37"/>
                    </a:lnTo>
                    <a:lnTo>
                      <a:pt x="40" y="22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99" y="0"/>
                    </a:lnTo>
                    <a:lnTo>
                      <a:pt x="121" y="1"/>
                    </a:lnTo>
                    <a:lnTo>
                      <a:pt x="144" y="4"/>
                    </a:lnTo>
                    <a:lnTo>
                      <a:pt x="167" y="12"/>
                    </a:lnTo>
                    <a:lnTo>
                      <a:pt x="191" y="23"/>
                    </a:lnTo>
                    <a:lnTo>
                      <a:pt x="214" y="35"/>
                    </a:lnTo>
                    <a:lnTo>
                      <a:pt x="237" y="50"/>
                    </a:lnTo>
                    <a:lnTo>
                      <a:pt x="259" y="68"/>
                    </a:lnTo>
                    <a:lnTo>
                      <a:pt x="276" y="87"/>
                    </a:lnTo>
                    <a:lnTo>
                      <a:pt x="290" y="110"/>
                    </a:lnTo>
                    <a:lnTo>
                      <a:pt x="298" y="134"/>
                    </a:lnTo>
                    <a:lnTo>
                      <a:pt x="299" y="163"/>
                    </a:lnTo>
                    <a:lnTo>
                      <a:pt x="297" y="190"/>
                    </a:lnTo>
                    <a:lnTo>
                      <a:pt x="293" y="212"/>
                    </a:lnTo>
                    <a:lnTo>
                      <a:pt x="289" y="228"/>
                    </a:lnTo>
                    <a:lnTo>
                      <a:pt x="283" y="239"/>
                    </a:lnTo>
                    <a:lnTo>
                      <a:pt x="276" y="246"/>
                    </a:lnTo>
                    <a:lnTo>
                      <a:pt x="267" y="247"/>
                    </a:lnTo>
                    <a:lnTo>
                      <a:pt x="257" y="244"/>
                    </a:lnTo>
                    <a:lnTo>
                      <a:pt x="243" y="237"/>
                    </a:lnTo>
                    <a:lnTo>
                      <a:pt x="235" y="232"/>
                    </a:lnTo>
                    <a:lnTo>
                      <a:pt x="224" y="227"/>
                    </a:lnTo>
                    <a:lnTo>
                      <a:pt x="213" y="220"/>
                    </a:lnTo>
                    <a:lnTo>
                      <a:pt x="199" y="213"/>
                    </a:lnTo>
                    <a:lnTo>
                      <a:pt x="185" y="206"/>
                    </a:lnTo>
                    <a:lnTo>
                      <a:pt x="170" y="199"/>
                    </a:lnTo>
                    <a:lnTo>
                      <a:pt x="155" y="192"/>
                    </a:lnTo>
                    <a:lnTo>
                      <a:pt x="140" y="185"/>
                    </a:lnTo>
                    <a:lnTo>
                      <a:pt x="125" y="178"/>
                    </a:lnTo>
                    <a:lnTo>
                      <a:pt x="110" y="171"/>
                    </a:lnTo>
                    <a:lnTo>
                      <a:pt x="98" y="164"/>
                    </a:lnTo>
                    <a:lnTo>
                      <a:pt x="85" y="159"/>
                    </a:lnTo>
                    <a:lnTo>
                      <a:pt x="74" y="154"/>
                    </a:lnTo>
                    <a:lnTo>
                      <a:pt x="64" y="149"/>
                    </a:lnTo>
                    <a:lnTo>
                      <a:pt x="57" y="145"/>
                    </a:lnTo>
                    <a:lnTo>
                      <a:pt x="53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48" y="140"/>
                    </a:lnTo>
                    <a:lnTo>
                      <a:pt x="39" y="136"/>
                    </a:lnTo>
                    <a:lnTo>
                      <a:pt x="27" y="128"/>
                    </a:lnTo>
                    <a:lnTo>
                      <a:pt x="16" y="118"/>
                    </a:lnTo>
                    <a:lnTo>
                      <a:pt x="7" y="106"/>
                    </a:lnTo>
                    <a:lnTo>
                      <a:pt x="0" y="91"/>
                    </a:lnTo>
                    <a:lnTo>
                      <a:pt x="1" y="75"/>
                    </a:lnTo>
                    <a:lnTo>
                      <a:pt x="9" y="55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41"/>
              <p:cNvSpPr>
                <a:spLocks/>
              </p:cNvSpPr>
              <p:nvPr/>
            </p:nvSpPr>
            <p:spPr bwMode="auto">
              <a:xfrm>
                <a:off x="4818" y="1890"/>
                <a:ext cx="145" cy="120"/>
              </a:xfrm>
              <a:custGeom>
                <a:avLst/>
                <a:gdLst/>
                <a:ahLst/>
                <a:cxnLst>
                  <a:cxn ang="0">
                    <a:pos x="8" y="53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5" y="2"/>
                  </a:cxn>
                  <a:cxn ang="0">
                    <a:pos x="95" y="0"/>
                  </a:cxn>
                  <a:cxn ang="0">
                    <a:pos x="116" y="0"/>
                  </a:cxn>
                  <a:cxn ang="0">
                    <a:pos x="138" y="4"/>
                  </a:cxn>
                  <a:cxn ang="0">
                    <a:pos x="160" y="11"/>
                  </a:cxn>
                  <a:cxn ang="0">
                    <a:pos x="183" y="22"/>
                  </a:cxn>
                  <a:cxn ang="0">
                    <a:pos x="206" y="34"/>
                  </a:cxn>
                  <a:cxn ang="0">
                    <a:pos x="228" y="48"/>
                  </a:cxn>
                  <a:cxn ang="0">
                    <a:pos x="248" y="65"/>
                  </a:cxn>
                  <a:cxn ang="0">
                    <a:pos x="266" y="84"/>
                  </a:cxn>
                  <a:cxn ang="0">
                    <a:pos x="280" y="106"/>
                  </a:cxn>
                  <a:cxn ang="0">
                    <a:pos x="286" y="130"/>
                  </a:cxn>
                  <a:cxn ang="0">
                    <a:pos x="289" y="158"/>
                  </a:cxn>
                  <a:cxn ang="0">
                    <a:pos x="286" y="184"/>
                  </a:cxn>
                  <a:cxn ang="0">
                    <a:pos x="283" y="205"/>
                  </a:cxn>
                  <a:cxn ang="0">
                    <a:pos x="278" y="221"/>
                  </a:cxn>
                  <a:cxn ang="0">
                    <a:pos x="274" y="231"/>
                  </a:cxn>
                  <a:cxn ang="0">
                    <a:pos x="266" y="238"/>
                  </a:cxn>
                  <a:cxn ang="0">
                    <a:pos x="258" y="239"/>
                  </a:cxn>
                  <a:cxn ang="0">
                    <a:pos x="246" y="236"/>
                  </a:cxn>
                  <a:cxn ang="0">
                    <a:pos x="234" y="229"/>
                  </a:cxn>
                  <a:cxn ang="0">
                    <a:pos x="216" y="219"/>
                  </a:cxn>
                  <a:cxn ang="0">
                    <a:pos x="192" y="206"/>
                  </a:cxn>
                  <a:cxn ang="0">
                    <a:pos x="164" y="192"/>
                  </a:cxn>
                  <a:cxn ang="0">
                    <a:pos x="136" y="178"/>
                  </a:cxn>
                  <a:cxn ang="0">
                    <a:pos x="107" y="166"/>
                  </a:cxn>
                  <a:cxn ang="0">
                    <a:pos x="81" y="153"/>
                  </a:cxn>
                  <a:cxn ang="0">
                    <a:pos x="62" y="144"/>
                  </a:cxn>
                  <a:cxn ang="0">
                    <a:pos x="50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6" y="134"/>
                  </a:cxn>
                  <a:cxn ang="0">
                    <a:pos x="37" y="131"/>
                  </a:cxn>
                  <a:cxn ang="0">
                    <a:pos x="26" y="124"/>
                  </a:cxn>
                  <a:cxn ang="0">
                    <a:pos x="15" y="114"/>
                  </a:cxn>
                  <a:cxn ang="0">
                    <a:pos x="5" y="102"/>
                  </a:cxn>
                  <a:cxn ang="0">
                    <a:pos x="0" y="88"/>
                  </a:cxn>
                  <a:cxn ang="0">
                    <a:pos x="0" y="71"/>
                  </a:cxn>
                  <a:cxn ang="0">
                    <a:pos x="8" y="53"/>
                  </a:cxn>
                </a:cxnLst>
                <a:rect l="0" t="0" r="r" b="b"/>
                <a:pathLst>
                  <a:path w="289" h="239">
                    <a:moveTo>
                      <a:pt x="8" y="53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5" y="2"/>
                    </a:lnTo>
                    <a:lnTo>
                      <a:pt x="95" y="0"/>
                    </a:lnTo>
                    <a:lnTo>
                      <a:pt x="116" y="0"/>
                    </a:lnTo>
                    <a:lnTo>
                      <a:pt x="138" y="4"/>
                    </a:lnTo>
                    <a:lnTo>
                      <a:pt x="160" y="11"/>
                    </a:lnTo>
                    <a:lnTo>
                      <a:pt x="183" y="22"/>
                    </a:lnTo>
                    <a:lnTo>
                      <a:pt x="206" y="34"/>
                    </a:lnTo>
                    <a:lnTo>
                      <a:pt x="228" y="48"/>
                    </a:lnTo>
                    <a:lnTo>
                      <a:pt x="248" y="65"/>
                    </a:lnTo>
                    <a:lnTo>
                      <a:pt x="266" y="84"/>
                    </a:lnTo>
                    <a:lnTo>
                      <a:pt x="280" y="106"/>
                    </a:lnTo>
                    <a:lnTo>
                      <a:pt x="286" y="130"/>
                    </a:lnTo>
                    <a:lnTo>
                      <a:pt x="289" y="158"/>
                    </a:lnTo>
                    <a:lnTo>
                      <a:pt x="286" y="184"/>
                    </a:lnTo>
                    <a:lnTo>
                      <a:pt x="283" y="205"/>
                    </a:lnTo>
                    <a:lnTo>
                      <a:pt x="278" y="221"/>
                    </a:lnTo>
                    <a:lnTo>
                      <a:pt x="274" y="231"/>
                    </a:lnTo>
                    <a:lnTo>
                      <a:pt x="266" y="238"/>
                    </a:lnTo>
                    <a:lnTo>
                      <a:pt x="258" y="239"/>
                    </a:lnTo>
                    <a:lnTo>
                      <a:pt x="246" y="236"/>
                    </a:lnTo>
                    <a:lnTo>
                      <a:pt x="234" y="229"/>
                    </a:lnTo>
                    <a:lnTo>
                      <a:pt x="216" y="219"/>
                    </a:lnTo>
                    <a:lnTo>
                      <a:pt x="192" y="206"/>
                    </a:lnTo>
                    <a:lnTo>
                      <a:pt x="164" y="192"/>
                    </a:lnTo>
                    <a:lnTo>
                      <a:pt x="136" y="178"/>
                    </a:lnTo>
                    <a:lnTo>
                      <a:pt x="107" y="166"/>
                    </a:lnTo>
                    <a:lnTo>
                      <a:pt x="81" y="153"/>
                    </a:lnTo>
                    <a:lnTo>
                      <a:pt x="62" y="144"/>
                    </a:lnTo>
                    <a:lnTo>
                      <a:pt x="50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6" y="134"/>
                    </a:lnTo>
                    <a:lnTo>
                      <a:pt x="37" y="131"/>
                    </a:lnTo>
                    <a:lnTo>
                      <a:pt x="26" y="124"/>
                    </a:lnTo>
                    <a:lnTo>
                      <a:pt x="15" y="114"/>
                    </a:lnTo>
                    <a:lnTo>
                      <a:pt x="5" y="102"/>
                    </a:lnTo>
                    <a:lnTo>
                      <a:pt x="0" y="88"/>
                    </a:lnTo>
                    <a:lnTo>
                      <a:pt x="0" y="71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42"/>
              <p:cNvSpPr>
                <a:spLocks/>
              </p:cNvSpPr>
              <p:nvPr/>
            </p:nvSpPr>
            <p:spPr bwMode="auto">
              <a:xfrm>
                <a:off x="4821" y="1892"/>
                <a:ext cx="140" cy="116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4" y="2"/>
                  </a:cxn>
                  <a:cxn ang="0">
                    <a:pos x="93" y="0"/>
                  </a:cxn>
                  <a:cxn ang="0">
                    <a:pos x="113" y="0"/>
                  </a:cxn>
                  <a:cxn ang="0">
                    <a:pos x="134" y="5"/>
                  </a:cxn>
                  <a:cxn ang="0">
                    <a:pos x="156" y="12"/>
                  </a:cxn>
                  <a:cxn ang="0">
                    <a:pos x="178" y="22"/>
                  </a:cxn>
                  <a:cxn ang="0">
                    <a:pos x="201" y="34"/>
                  </a:cxn>
                  <a:cxn ang="0">
                    <a:pos x="222" y="47"/>
                  </a:cxn>
                  <a:cxn ang="0">
                    <a:pos x="241" y="64"/>
                  </a:cxn>
                  <a:cxn ang="0">
                    <a:pos x="258" y="82"/>
                  </a:cxn>
                  <a:cxn ang="0">
                    <a:pos x="270" y="103"/>
                  </a:cxn>
                  <a:cxn ang="0">
                    <a:pos x="278" y="127"/>
                  </a:cxn>
                  <a:cxn ang="0">
                    <a:pos x="279" y="153"/>
                  </a:cxn>
                  <a:cxn ang="0">
                    <a:pos x="277" y="179"/>
                  </a:cxn>
                  <a:cxn ang="0">
                    <a:pos x="275" y="199"/>
                  </a:cxn>
                  <a:cxn ang="0">
                    <a:pos x="270" y="214"/>
                  </a:cxn>
                  <a:cxn ang="0">
                    <a:pos x="265" y="225"/>
                  </a:cxn>
                  <a:cxn ang="0">
                    <a:pos x="258" y="231"/>
                  </a:cxn>
                  <a:cxn ang="0">
                    <a:pos x="250" y="233"/>
                  </a:cxn>
                  <a:cxn ang="0">
                    <a:pos x="240" y="229"/>
                  </a:cxn>
                  <a:cxn ang="0">
                    <a:pos x="227" y="222"/>
                  </a:cxn>
                  <a:cxn ang="0">
                    <a:pos x="210" y="212"/>
                  </a:cxn>
                  <a:cxn ang="0">
                    <a:pos x="187" y="201"/>
                  </a:cxn>
                  <a:cxn ang="0">
                    <a:pos x="159" y="187"/>
                  </a:cxn>
                  <a:cxn ang="0">
                    <a:pos x="132" y="173"/>
                  </a:cxn>
                  <a:cxn ang="0">
                    <a:pos x="104" y="160"/>
                  </a:cxn>
                  <a:cxn ang="0">
                    <a:pos x="80" y="149"/>
                  </a:cxn>
                  <a:cxn ang="0">
                    <a:pos x="62" y="138"/>
                  </a:cxn>
                  <a:cxn ang="0">
                    <a:pos x="50" y="133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5" y="130"/>
                  </a:cxn>
                  <a:cxn ang="0">
                    <a:pos x="37" y="126"/>
                  </a:cxn>
                  <a:cxn ang="0">
                    <a:pos x="26" y="119"/>
                  </a:cxn>
                  <a:cxn ang="0">
                    <a:pos x="15" y="111"/>
                  </a:cxn>
                  <a:cxn ang="0">
                    <a:pos x="6" y="99"/>
                  </a:cxn>
                  <a:cxn ang="0">
                    <a:pos x="0" y="85"/>
                  </a:cxn>
                  <a:cxn ang="0">
                    <a:pos x="0" y="70"/>
                  </a:cxn>
                  <a:cxn ang="0">
                    <a:pos x="9" y="52"/>
                  </a:cxn>
                </a:cxnLst>
                <a:rect l="0" t="0" r="r" b="b"/>
                <a:pathLst>
                  <a:path w="279" h="233">
                    <a:moveTo>
                      <a:pt x="9" y="52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4" y="2"/>
                    </a:lnTo>
                    <a:lnTo>
                      <a:pt x="93" y="0"/>
                    </a:lnTo>
                    <a:lnTo>
                      <a:pt x="113" y="0"/>
                    </a:lnTo>
                    <a:lnTo>
                      <a:pt x="134" y="5"/>
                    </a:lnTo>
                    <a:lnTo>
                      <a:pt x="156" y="12"/>
                    </a:lnTo>
                    <a:lnTo>
                      <a:pt x="178" y="22"/>
                    </a:lnTo>
                    <a:lnTo>
                      <a:pt x="201" y="34"/>
                    </a:lnTo>
                    <a:lnTo>
                      <a:pt x="222" y="47"/>
                    </a:lnTo>
                    <a:lnTo>
                      <a:pt x="241" y="64"/>
                    </a:lnTo>
                    <a:lnTo>
                      <a:pt x="258" y="82"/>
                    </a:lnTo>
                    <a:lnTo>
                      <a:pt x="270" y="103"/>
                    </a:lnTo>
                    <a:lnTo>
                      <a:pt x="278" y="127"/>
                    </a:lnTo>
                    <a:lnTo>
                      <a:pt x="279" y="153"/>
                    </a:lnTo>
                    <a:lnTo>
                      <a:pt x="277" y="179"/>
                    </a:lnTo>
                    <a:lnTo>
                      <a:pt x="275" y="199"/>
                    </a:lnTo>
                    <a:lnTo>
                      <a:pt x="270" y="214"/>
                    </a:lnTo>
                    <a:lnTo>
                      <a:pt x="265" y="225"/>
                    </a:lnTo>
                    <a:lnTo>
                      <a:pt x="258" y="231"/>
                    </a:lnTo>
                    <a:lnTo>
                      <a:pt x="250" y="233"/>
                    </a:lnTo>
                    <a:lnTo>
                      <a:pt x="240" y="229"/>
                    </a:lnTo>
                    <a:lnTo>
                      <a:pt x="227" y="222"/>
                    </a:lnTo>
                    <a:lnTo>
                      <a:pt x="210" y="212"/>
                    </a:lnTo>
                    <a:lnTo>
                      <a:pt x="187" y="201"/>
                    </a:lnTo>
                    <a:lnTo>
                      <a:pt x="159" y="187"/>
                    </a:lnTo>
                    <a:lnTo>
                      <a:pt x="132" y="173"/>
                    </a:lnTo>
                    <a:lnTo>
                      <a:pt x="104" y="160"/>
                    </a:lnTo>
                    <a:lnTo>
                      <a:pt x="80" y="149"/>
                    </a:lnTo>
                    <a:lnTo>
                      <a:pt x="62" y="138"/>
                    </a:lnTo>
                    <a:lnTo>
                      <a:pt x="50" y="133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5" y="130"/>
                    </a:lnTo>
                    <a:lnTo>
                      <a:pt x="37" y="126"/>
                    </a:lnTo>
                    <a:lnTo>
                      <a:pt x="26" y="119"/>
                    </a:lnTo>
                    <a:lnTo>
                      <a:pt x="15" y="111"/>
                    </a:lnTo>
                    <a:lnTo>
                      <a:pt x="6" y="99"/>
                    </a:lnTo>
                    <a:lnTo>
                      <a:pt x="0" y="85"/>
                    </a:lnTo>
                    <a:lnTo>
                      <a:pt x="0" y="70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43"/>
              <p:cNvSpPr>
                <a:spLocks/>
              </p:cNvSpPr>
              <p:nvPr/>
            </p:nvSpPr>
            <p:spPr bwMode="auto">
              <a:xfrm>
                <a:off x="4824" y="1893"/>
                <a:ext cx="135" cy="113"/>
              </a:xfrm>
              <a:custGeom>
                <a:avLst/>
                <a:gdLst/>
                <a:ahLst/>
                <a:cxnLst>
                  <a:cxn ang="0">
                    <a:pos x="8" y="51"/>
                  </a:cxn>
                  <a:cxn ang="0">
                    <a:pos x="22" y="34"/>
                  </a:cxn>
                  <a:cxn ang="0">
                    <a:pos x="37" y="20"/>
                  </a:cxn>
                  <a:cxn ang="0">
                    <a:pos x="53" y="11"/>
                  </a:cxn>
                  <a:cxn ang="0">
                    <a:pos x="72" y="4"/>
                  </a:cxn>
                  <a:cxn ang="0">
                    <a:pos x="90" y="0"/>
                  </a:cxn>
                  <a:cxn ang="0">
                    <a:pos x="110" y="2"/>
                  </a:cxn>
                  <a:cxn ang="0">
                    <a:pos x="130" y="5"/>
                  </a:cxn>
                  <a:cxn ang="0">
                    <a:pos x="151" y="12"/>
                  </a:cxn>
                  <a:cxn ang="0">
                    <a:pos x="172" y="22"/>
                  </a:cxn>
                  <a:cxn ang="0">
                    <a:pos x="194" y="34"/>
                  </a:cxn>
                  <a:cxn ang="0">
                    <a:pos x="214" y="48"/>
                  </a:cxn>
                  <a:cxn ang="0">
                    <a:pos x="233" y="63"/>
                  </a:cxn>
                  <a:cxn ang="0">
                    <a:pos x="249" y="81"/>
                  </a:cxn>
                  <a:cxn ang="0">
                    <a:pos x="262" y="102"/>
                  </a:cxn>
                  <a:cxn ang="0">
                    <a:pos x="269" y="125"/>
                  </a:cxn>
                  <a:cxn ang="0">
                    <a:pos x="270" y="150"/>
                  </a:cxn>
                  <a:cxn ang="0">
                    <a:pos x="267" y="174"/>
                  </a:cxn>
                  <a:cxn ang="0">
                    <a:pos x="265" y="194"/>
                  </a:cxn>
                  <a:cxn ang="0">
                    <a:pos x="261" y="209"/>
                  </a:cxn>
                  <a:cxn ang="0">
                    <a:pos x="256" y="219"/>
                  </a:cxn>
                  <a:cxn ang="0">
                    <a:pos x="249" y="225"/>
                  </a:cxn>
                  <a:cxn ang="0">
                    <a:pos x="241" y="226"/>
                  </a:cxn>
                  <a:cxn ang="0">
                    <a:pos x="232" y="224"/>
                  </a:cxn>
                  <a:cxn ang="0">
                    <a:pos x="219" y="217"/>
                  </a:cxn>
                  <a:cxn ang="0">
                    <a:pos x="203" y="207"/>
                  </a:cxn>
                  <a:cxn ang="0">
                    <a:pos x="180" y="195"/>
                  </a:cxn>
                  <a:cxn ang="0">
                    <a:pos x="155" y="181"/>
                  </a:cxn>
                  <a:cxn ang="0">
                    <a:pos x="128" y="169"/>
                  </a:cxn>
                  <a:cxn ang="0">
                    <a:pos x="102" y="155"/>
                  </a:cxn>
                  <a:cxn ang="0">
                    <a:pos x="79" y="143"/>
                  </a:cxn>
                  <a:cxn ang="0">
                    <a:pos x="60" y="134"/>
                  </a:cxn>
                  <a:cxn ang="0">
                    <a:pos x="49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7"/>
                  </a:cxn>
                  <a:cxn ang="0">
                    <a:pos x="44" y="126"/>
                  </a:cxn>
                  <a:cxn ang="0">
                    <a:pos x="36" y="123"/>
                  </a:cxn>
                  <a:cxn ang="0">
                    <a:pos x="26" y="117"/>
                  </a:cxn>
                  <a:cxn ang="0">
                    <a:pos x="15" y="108"/>
                  </a:cxn>
                  <a:cxn ang="0">
                    <a:pos x="6" y="97"/>
                  </a:cxn>
                  <a:cxn ang="0">
                    <a:pos x="0" y="85"/>
                  </a:cxn>
                  <a:cxn ang="0">
                    <a:pos x="0" y="68"/>
                  </a:cxn>
                  <a:cxn ang="0">
                    <a:pos x="8" y="51"/>
                  </a:cxn>
                </a:cxnLst>
                <a:rect l="0" t="0" r="r" b="b"/>
                <a:pathLst>
                  <a:path w="270" h="226">
                    <a:moveTo>
                      <a:pt x="8" y="51"/>
                    </a:moveTo>
                    <a:lnTo>
                      <a:pt x="22" y="34"/>
                    </a:lnTo>
                    <a:lnTo>
                      <a:pt x="37" y="20"/>
                    </a:lnTo>
                    <a:lnTo>
                      <a:pt x="53" y="11"/>
                    </a:lnTo>
                    <a:lnTo>
                      <a:pt x="72" y="4"/>
                    </a:lnTo>
                    <a:lnTo>
                      <a:pt x="90" y="0"/>
                    </a:lnTo>
                    <a:lnTo>
                      <a:pt x="110" y="2"/>
                    </a:lnTo>
                    <a:lnTo>
                      <a:pt x="130" y="5"/>
                    </a:lnTo>
                    <a:lnTo>
                      <a:pt x="151" y="12"/>
                    </a:lnTo>
                    <a:lnTo>
                      <a:pt x="172" y="22"/>
                    </a:lnTo>
                    <a:lnTo>
                      <a:pt x="194" y="34"/>
                    </a:lnTo>
                    <a:lnTo>
                      <a:pt x="214" y="48"/>
                    </a:lnTo>
                    <a:lnTo>
                      <a:pt x="233" y="63"/>
                    </a:lnTo>
                    <a:lnTo>
                      <a:pt x="249" y="81"/>
                    </a:lnTo>
                    <a:lnTo>
                      <a:pt x="262" y="102"/>
                    </a:lnTo>
                    <a:lnTo>
                      <a:pt x="269" y="125"/>
                    </a:lnTo>
                    <a:lnTo>
                      <a:pt x="270" y="150"/>
                    </a:lnTo>
                    <a:lnTo>
                      <a:pt x="267" y="174"/>
                    </a:lnTo>
                    <a:lnTo>
                      <a:pt x="265" y="194"/>
                    </a:lnTo>
                    <a:lnTo>
                      <a:pt x="261" y="209"/>
                    </a:lnTo>
                    <a:lnTo>
                      <a:pt x="256" y="219"/>
                    </a:lnTo>
                    <a:lnTo>
                      <a:pt x="249" y="225"/>
                    </a:lnTo>
                    <a:lnTo>
                      <a:pt x="241" y="226"/>
                    </a:lnTo>
                    <a:lnTo>
                      <a:pt x="232" y="224"/>
                    </a:lnTo>
                    <a:lnTo>
                      <a:pt x="219" y="217"/>
                    </a:lnTo>
                    <a:lnTo>
                      <a:pt x="203" y="207"/>
                    </a:lnTo>
                    <a:lnTo>
                      <a:pt x="180" y="195"/>
                    </a:lnTo>
                    <a:lnTo>
                      <a:pt x="155" y="181"/>
                    </a:lnTo>
                    <a:lnTo>
                      <a:pt x="128" y="169"/>
                    </a:lnTo>
                    <a:lnTo>
                      <a:pt x="102" y="155"/>
                    </a:lnTo>
                    <a:lnTo>
                      <a:pt x="79" y="143"/>
                    </a:lnTo>
                    <a:lnTo>
                      <a:pt x="60" y="134"/>
                    </a:lnTo>
                    <a:lnTo>
                      <a:pt x="49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7"/>
                    </a:lnTo>
                    <a:lnTo>
                      <a:pt x="44" y="126"/>
                    </a:lnTo>
                    <a:lnTo>
                      <a:pt x="36" y="123"/>
                    </a:lnTo>
                    <a:lnTo>
                      <a:pt x="26" y="117"/>
                    </a:lnTo>
                    <a:lnTo>
                      <a:pt x="15" y="108"/>
                    </a:lnTo>
                    <a:lnTo>
                      <a:pt x="6" y="97"/>
                    </a:lnTo>
                    <a:lnTo>
                      <a:pt x="0" y="85"/>
                    </a:lnTo>
                    <a:lnTo>
                      <a:pt x="0" y="68"/>
                    </a:lnTo>
                    <a:lnTo>
                      <a:pt x="8" y="51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44"/>
              <p:cNvSpPr>
                <a:spLocks/>
              </p:cNvSpPr>
              <p:nvPr/>
            </p:nvSpPr>
            <p:spPr bwMode="auto">
              <a:xfrm>
                <a:off x="4828" y="1894"/>
                <a:ext cx="129" cy="110"/>
              </a:xfrm>
              <a:custGeom>
                <a:avLst/>
                <a:gdLst/>
                <a:ahLst/>
                <a:cxnLst>
                  <a:cxn ang="0">
                    <a:pos x="8" y="49"/>
                  </a:cxn>
                  <a:cxn ang="0">
                    <a:pos x="21" y="32"/>
                  </a:cxn>
                  <a:cxn ang="0">
                    <a:pos x="35" y="20"/>
                  </a:cxn>
                  <a:cxn ang="0">
                    <a:pos x="51" y="9"/>
                  </a:cxn>
                  <a:cxn ang="0">
                    <a:pos x="68" y="3"/>
                  </a:cxn>
                  <a:cxn ang="0">
                    <a:pos x="87" y="0"/>
                  </a:cxn>
                  <a:cxn ang="0">
                    <a:pos x="105" y="1"/>
                  </a:cxn>
                  <a:cxn ang="0">
                    <a:pos x="125" y="5"/>
                  </a:cxn>
                  <a:cxn ang="0">
                    <a:pos x="144" y="11"/>
                  </a:cxn>
                  <a:cxn ang="0">
                    <a:pos x="165" y="21"/>
                  </a:cxn>
                  <a:cxn ang="0">
                    <a:pos x="186" y="32"/>
                  </a:cxn>
                  <a:cxn ang="0">
                    <a:pos x="206" y="45"/>
                  </a:cxn>
                  <a:cxn ang="0">
                    <a:pos x="225" y="60"/>
                  </a:cxn>
                  <a:cxn ang="0">
                    <a:pos x="240" y="77"/>
                  </a:cxn>
                  <a:cxn ang="0">
                    <a:pos x="251" y="97"/>
                  </a:cxn>
                  <a:cxn ang="0">
                    <a:pos x="258" y="119"/>
                  </a:cxn>
                  <a:cxn ang="0">
                    <a:pos x="259" y="144"/>
                  </a:cxn>
                  <a:cxn ang="0">
                    <a:pos x="257" y="168"/>
                  </a:cxn>
                  <a:cxn ang="0">
                    <a:pos x="255" y="187"/>
                  </a:cxn>
                  <a:cxn ang="0">
                    <a:pos x="251" y="202"/>
                  </a:cxn>
                  <a:cxn ang="0">
                    <a:pos x="247" y="212"/>
                  </a:cxn>
                  <a:cxn ang="0">
                    <a:pos x="240" y="218"/>
                  </a:cxn>
                  <a:cxn ang="0">
                    <a:pos x="233" y="219"/>
                  </a:cxn>
                  <a:cxn ang="0">
                    <a:pos x="222" y="216"/>
                  </a:cxn>
                  <a:cxn ang="0">
                    <a:pos x="211" y="210"/>
                  </a:cxn>
                  <a:cxn ang="0">
                    <a:pos x="195" y="200"/>
                  </a:cxn>
                  <a:cxn ang="0">
                    <a:pos x="174" y="189"/>
                  </a:cxn>
                  <a:cxn ang="0">
                    <a:pos x="149" y="176"/>
                  </a:cxn>
                  <a:cxn ang="0">
                    <a:pos x="123" y="162"/>
                  </a:cxn>
                  <a:cxn ang="0">
                    <a:pos x="98" y="150"/>
                  </a:cxn>
                  <a:cxn ang="0">
                    <a:pos x="75" y="138"/>
                  </a:cxn>
                  <a:cxn ang="0">
                    <a:pos x="58" y="129"/>
                  </a:cxn>
                  <a:cxn ang="0">
                    <a:pos x="46" y="123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2" y="121"/>
                  </a:cxn>
                  <a:cxn ang="0">
                    <a:pos x="35" y="117"/>
                  </a:cxn>
                  <a:cxn ang="0">
                    <a:pos x="24" y="112"/>
                  </a:cxn>
                  <a:cxn ang="0">
                    <a:pos x="14" y="104"/>
                  </a:cxn>
                  <a:cxn ang="0">
                    <a:pos x="6" y="93"/>
                  </a:cxn>
                  <a:cxn ang="0">
                    <a:pos x="0" y="81"/>
                  </a:cxn>
                  <a:cxn ang="0">
                    <a:pos x="0" y="67"/>
                  </a:cxn>
                  <a:cxn ang="0">
                    <a:pos x="8" y="49"/>
                  </a:cxn>
                </a:cxnLst>
                <a:rect l="0" t="0" r="r" b="b"/>
                <a:pathLst>
                  <a:path w="259" h="219">
                    <a:moveTo>
                      <a:pt x="8" y="49"/>
                    </a:moveTo>
                    <a:lnTo>
                      <a:pt x="21" y="32"/>
                    </a:lnTo>
                    <a:lnTo>
                      <a:pt x="35" y="20"/>
                    </a:lnTo>
                    <a:lnTo>
                      <a:pt x="51" y="9"/>
                    </a:lnTo>
                    <a:lnTo>
                      <a:pt x="68" y="3"/>
                    </a:lnTo>
                    <a:lnTo>
                      <a:pt x="87" y="0"/>
                    </a:lnTo>
                    <a:lnTo>
                      <a:pt x="105" y="1"/>
                    </a:lnTo>
                    <a:lnTo>
                      <a:pt x="125" y="5"/>
                    </a:lnTo>
                    <a:lnTo>
                      <a:pt x="144" y="11"/>
                    </a:lnTo>
                    <a:lnTo>
                      <a:pt x="165" y="21"/>
                    </a:lnTo>
                    <a:lnTo>
                      <a:pt x="186" y="32"/>
                    </a:lnTo>
                    <a:lnTo>
                      <a:pt x="206" y="45"/>
                    </a:lnTo>
                    <a:lnTo>
                      <a:pt x="225" y="60"/>
                    </a:lnTo>
                    <a:lnTo>
                      <a:pt x="240" y="77"/>
                    </a:lnTo>
                    <a:lnTo>
                      <a:pt x="251" y="97"/>
                    </a:lnTo>
                    <a:lnTo>
                      <a:pt x="258" y="119"/>
                    </a:lnTo>
                    <a:lnTo>
                      <a:pt x="259" y="144"/>
                    </a:lnTo>
                    <a:lnTo>
                      <a:pt x="257" y="168"/>
                    </a:lnTo>
                    <a:lnTo>
                      <a:pt x="255" y="187"/>
                    </a:lnTo>
                    <a:lnTo>
                      <a:pt x="251" y="202"/>
                    </a:lnTo>
                    <a:lnTo>
                      <a:pt x="247" y="212"/>
                    </a:lnTo>
                    <a:lnTo>
                      <a:pt x="240" y="218"/>
                    </a:lnTo>
                    <a:lnTo>
                      <a:pt x="233" y="219"/>
                    </a:lnTo>
                    <a:lnTo>
                      <a:pt x="222" y="216"/>
                    </a:lnTo>
                    <a:lnTo>
                      <a:pt x="211" y="210"/>
                    </a:lnTo>
                    <a:lnTo>
                      <a:pt x="195" y="200"/>
                    </a:lnTo>
                    <a:lnTo>
                      <a:pt x="174" y="189"/>
                    </a:lnTo>
                    <a:lnTo>
                      <a:pt x="149" y="176"/>
                    </a:lnTo>
                    <a:lnTo>
                      <a:pt x="123" y="162"/>
                    </a:lnTo>
                    <a:lnTo>
                      <a:pt x="98" y="150"/>
                    </a:lnTo>
                    <a:lnTo>
                      <a:pt x="75" y="138"/>
                    </a:lnTo>
                    <a:lnTo>
                      <a:pt x="58" y="129"/>
                    </a:lnTo>
                    <a:lnTo>
                      <a:pt x="46" y="123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2" y="121"/>
                    </a:lnTo>
                    <a:lnTo>
                      <a:pt x="35" y="117"/>
                    </a:lnTo>
                    <a:lnTo>
                      <a:pt x="24" y="112"/>
                    </a:lnTo>
                    <a:lnTo>
                      <a:pt x="14" y="104"/>
                    </a:lnTo>
                    <a:lnTo>
                      <a:pt x="6" y="93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45"/>
              <p:cNvSpPr>
                <a:spLocks/>
              </p:cNvSpPr>
              <p:nvPr/>
            </p:nvSpPr>
            <p:spPr bwMode="auto">
              <a:xfrm>
                <a:off x="4830" y="1898"/>
                <a:ext cx="125" cy="106"/>
              </a:xfrm>
              <a:custGeom>
                <a:avLst/>
                <a:gdLst/>
                <a:ahLst/>
                <a:cxnLst>
                  <a:cxn ang="0">
                    <a:pos x="8" y="46"/>
                  </a:cxn>
                  <a:cxn ang="0">
                    <a:pos x="21" y="30"/>
                  </a:cxn>
                  <a:cxn ang="0">
                    <a:pos x="33" y="17"/>
                  </a:cxn>
                  <a:cxn ang="0">
                    <a:pos x="49" y="8"/>
                  </a:cxn>
                  <a:cxn ang="0">
                    <a:pos x="66" y="2"/>
                  </a:cxn>
                  <a:cxn ang="0">
                    <a:pos x="83" y="0"/>
                  </a:cxn>
                  <a:cxn ang="0">
                    <a:pos x="101" y="0"/>
                  </a:cxn>
                  <a:cxn ang="0">
                    <a:pos x="120" y="3"/>
                  </a:cxn>
                  <a:cxn ang="0">
                    <a:pos x="139" y="10"/>
                  </a:cxn>
                  <a:cxn ang="0">
                    <a:pos x="159" y="20"/>
                  </a:cxn>
                  <a:cxn ang="0">
                    <a:pos x="180" y="30"/>
                  </a:cxn>
                  <a:cxn ang="0">
                    <a:pos x="198" y="43"/>
                  </a:cxn>
                  <a:cxn ang="0">
                    <a:pos x="215" y="56"/>
                  </a:cxn>
                  <a:cxn ang="0">
                    <a:pos x="230" y="74"/>
                  </a:cxn>
                  <a:cxn ang="0">
                    <a:pos x="242" y="92"/>
                  </a:cxn>
                  <a:cxn ang="0">
                    <a:pos x="249" y="114"/>
                  </a:cxn>
                  <a:cxn ang="0">
                    <a:pos x="250" y="138"/>
                  </a:cxn>
                  <a:cxn ang="0">
                    <a:pos x="248" y="161"/>
                  </a:cxn>
                  <a:cxn ang="0">
                    <a:pos x="245" y="180"/>
                  </a:cxn>
                  <a:cxn ang="0">
                    <a:pos x="242" y="194"/>
                  </a:cxn>
                  <a:cxn ang="0">
                    <a:pos x="237" y="204"/>
                  </a:cxn>
                  <a:cxn ang="0">
                    <a:pos x="231" y="210"/>
                  </a:cxn>
                  <a:cxn ang="0">
                    <a:pos x="223" y="211"/>
                  </a:cxn>
                  <a:cxn ang="0">
                    <a:pos x="214" y="208"/>
                  </a:cxn>
                  <a:cxn ang="0">
                    <a:pos x="203" y="202"/>
                  </a:cxn>
                  <a:cxn ang="0">
                    <a:pos x="188" y="192"/>
                  </a:cxn>
                  <a:cxn ang="0">
                    <a:pos x="167" y="181"/>
                  </a:cxn>
                  <a:cxn ang="0">
                    <a:pos x="144" y="168"/>
                  </a:cxn>
                  <a:cxn ang="0">
                    <a:pos x="119" y="155"/>
                  </a:cxn>
                  <a:cxn ang="0">
                    <a:pos x="94" y="143"/>
                  </a:cxn>
                  <a:cxn ang="0">
                    <a:pos x="72" y="131"/>
                  </a:cxn>
                  <a:cxn ang="0">
                    <a:pos x="55" y="122"/>
                  </a:cxn>
                  <a:cxn ang="0">
                    <a:pos x="45" y="116"/>
                  </a:cxn>
                  <a:cxn ang="0">
                    <a:pos x="44" y="116"/>
                  </a:cxn>
                  <a:cxn ang="0">
                    <a:pos x="44" y="115"/>
                  </a:cxn>
                  <a:cxn ang="0">
                    <a:pos x="44" y="115"/>
                  </a:cxn>
                  <a:cxn ang="0">
                    <a:pos x="43" y="115"/>
                  </a:cxn>
                  <a:cxn ang="0">
                    <a:pos x="40" y="114"/>
                  </a:cxn>
                  <a:cxn ang="0">
                    <a:pos x="33" y="111"/>
                  </a:cxn>
                  <a:cxn ang="0">
                    <a:pos x="23" y="106"/>
                  </a:cxn>
                  <a:cxn ang="0">
                    <a:pos x="14" y="98"/>
                  </a:cxn>
                  <a:cxn ang="0">
                    <a:pos x="6" y="89"/>
                  </a:cxn>
                  <a:cxn ang="0">
                    <a:pos x="0" y="77"/>
                  </a:cxn>
                  <a:cxn ang="0">
                    <a:pos x="1" y="62"/>
                  </a:cxn>
                  <a:cxn ang="0">
                    <a:pos x="8" y="46"/>
                  </a:cxn>
                </a:cxnLst>
                <a:rect l="0" t="0" r="r" b="b"/>
                <a:pathLst>
                  <a:path w="250" h="211">
                    <a:moveTo>
                      <a:pt x="8" y="46"/>
                    </a:moveTo>
                    <a:lnTo>
                      <a:pt x="21" y="30"/>
                    </a:lnTo>
                    <a:lnTo>
                      <a:pt x="33" y="17"/>
                    </a:lnTo>
                    <a:lnTo>
                      <a:pt x="49" y="8"/>
                    </a:lnTo>
                    <a:lnTo>
                      <a:pt x="66" y="2"/>
                    </a:lnTo>
                    <a:lnTo>
                      <a:pt x="83" y="0"/>
                    </a:lnTo>
                    <a:lnTo>
                      <a:pt x="101" y="0"/>
                    </a:lnTo>
                    <a:lnTo>
                      <a:pt x="120" y="3"/>
                    </a:lnTo>
                    <a:lnTo>
                      <a:pt x="139" y="10"/>
                    </a:lnTo>
                    <a:lnTo>
                      <a:pt x="159" y="20"/>
                    </a:lnTo>
                    <a:lnTo>
                      <a:pt x="180" y="30"/>
                    </a:lnTo>
                    <a:lnTo>
                      <a:pt x="198" y="43"/>
                    </a:lnTo>
                    <a:lnTo>
                      <a:pt x="215" y="56"/>
                    </a:lnTo>
                    <a:lnTo>
                      <a:pt x="230" y="74"/>
                    </a:lnTo>
                    <a:lnTo>
                      <a:pt x="242" y="92"/>
                    </a:lnTo>
                    <a:lnTo>
                      <a:pt x="249" y="114"/>
                    </a:lnTo>
                    <a:lnTo>
                      <a:pt x="250" y="138"/>
                    </a:lnTo>
                    <a:lnTo>
                      <a:pt x="248" y="161"/>
                    </a:lnTo>
                    <a:lnTo>
                      <a:pt x="245" y="180"/>
                    </a:lnTo>
                    <a:lnTo>
                      <a:pt x="242" y="194"/>
                    </a:lnTo>
                    <a:lnTo>
                      <a:pt x="237" y="204"/>
                    </a:lnTo>
                    <a:lnTo>
                      <a:pt x="231" y="210"/>
                    </a:lnTo>
                    <a:lnTo>
                      <a:pt x="223" y="211"/>
                    </a:lnTo>
                    <a:lnTo>
                      <a:pt x="214" y="208"/>
                    </a:lnTo>
                    <a:lnTo>
                      <a:pt x="203" y="202"/>
                    </a:lnTo>
                    <a:lnTo>
                      <a:pt x="188" y="192"/>
                    </a:lnTo>
                    <a:lnTo>
                      <a:pt x="167" y="181"/>
                    </a:lnTo>
                    <a:lnTo>
                      <a:pt x="144" y="168"/>
                    </a:lnTo>
                    <a:lnTo>
                      <a:pt x="119" y="155"/>
                    </a:lnTo>
                    <a:lnTo>
                      <a:pt x="94" y="143"/>
                    </a:lnTo>
                    <a:lnTo>
                      <a:pt x="72" y="131"/>
                    </a:lnTo>
                    <a:lnTo>
                      <a:pt x="55" y="122"/>
                    </a:lnTo>
                    <a:lnTo>
                      <a:pt x="45" y="116"/>
                    </a:lnTo>
                    <a:lnTo>
                      <a:pt x="44" y="116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3" y="115"/>
                    </a:lnTo>
                    <a:lnTo>
                      <a:pt x="40" y="114"/>
                    </a:lnTo>
                    <a:lnTo>
                      <a:pt x="33" y="111"/>
                    </a:lnTo>
                    <a:lnTo>
                      <a:pt x="23" y="106"/>
                    </a:lnTo>
                    <a:lnTo>
                      <a:pt x="14" y="98"/>
                    </a:lnTo>
                    <a:lnTo>
                      <a:pt x="6" y="89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46"/>
              <p:cNvSpPr>
                <a:spLocks/>
              </p:cNvSpPr>
              <p:nvPr/>
            </p:nvSpPr>
            <p:spPr bwMode="auto">
              <a:xfrm>
                <a:off x="4834" y="1900"/>
                <a:ext cx="120" cy="102"/>
              </a:xfrm>
              <a:custGeom>
                <a:avLst/>
                <a:gdLst/>
                <a:ahLst/>
                <a:cxnLst>
                  <a:cxn ang="0">
                    <a:pos x="40" y="111"/>
                  </a:cxn>
                  <a:cxn ang="0">
                    <a:pos x="38" y="110"/>
                  </a:cxn>
                  <a:cxn ang="0">
                    <a:pos x="31" y="107"/>
                  </a:cxn>
                  <a:cxn ang="0">
                    <a:pos x="22" y="103"/>
                  </a:cxn>
                  <a:cxn ang="0">
                    <a:pos x="12" y="96"/>
                  </a:cxn>
                  <a:cxn ang="0">
                    <a:pos x="4" y="87"/>
                  </a:cxn>
                  <a:cxn ang="0">
                    <a:pos x="0" y="75"/>
                  </a:cxn>
                  <a:cxn ang="0">
                    <a:pos x="0" y="62"/>
                  </a:cxn>
                  <a:cxn ang="0">
                    <a:pos x="7" y="46"/>
                  </a:cxn>
                  <a:cxn ang="0">
                    <a:pos x="18" y="30"/>
                  </a:cxn>
                  <a:cxn ang="0">
                    <a:pos x="32" y="19"/>
                  </a:cxn>
                  <a:cxn ang="0">
                    <a:pos x="46" y="10"/>
                  </a:cxn>
                  <a:cxn ang="0">
                    <a:pos x="62" y="4"/>
                  </a:cxn>
                  <a:cxn ang="0">
                    <a:pos x="79" y="0"/>
                  </a:cxn>
                  <a:cxn ang="0">
                    <a:pos x="97" y="1"/>
                  </a:cxn>
                  <a:cxn ang="0">
                    <a:pos x="115" y="5"/>
                  </a:cxn>
                  <a:cxn ang="0">
                    <a:pos x="133" y="11"/>
                  </a:cxn>
                  <a:cxn ang="0">
                    <a:pos x="152" y="19"/>
                  </a:cxn>
                  <a:cxn ang="0">
                    <a:pos x="171" y="29"/>
                  </a:cxn>
                  <a:cxn ang="0">
                    <a:pos x="190" y="42"/>
                  </a:cxn>
                  <a:cxn ang="0">
                    <a:pos x="207" y="56"/>
                  </a:cxn>
                  <a:cxn ang="0">
                    <a:pos x="221" y="73"/>
                  </a:cxn>
                  <a:cxn ang="0">
                    <a:pos x="231" y="91"/>
                  </a:cxn>
                  <a:cxn ang="0">
                    <a:pos x="238" y="112"/>
                  </a:cxn>
                  <a:cxn ang="0">
                    <a:pos x="239" y="135"/>
                  </a:cxn>
                  <a:cxn ang="0">
                    <a:pos x="237" y="157"/>
                  </a:cxn>
                  <a:cxn ang="0">
                    <a:pos x="235" y="174"/>
                  </a:cxn>
                  <a:cxn ang="0">
                    <a:pos x="231" y="188"/>
                  </a:cxn>
                  <a:cxn ang="0">
                    <a:pos x="227" y="197"/>
                  </a:cxn>
                  <a:cxn ang="0">
                    <a:pos x="221" y="203"/>
                  </a:cxn>
                  <a:cxn ang="0">
                    <a:pos x="214" y="204"/>
                  </a:cxn>
                  <a:cxn ang="0">
                    <a:pos x="205" y="202"/>
                  </a:cxn>
                  <a:cxn ang="0">
                    <a:pos x="194" y="195"/>
                  </a:cxn>
                  <a:cxn ang="0">
                    <a:pos x="179" y="186"/>
                  </a:cxn>
                  <a:cxn ang="0">
                    <a:pos x="159" y="174"/>
                  </a:cxn>
                  <a:cxn ang="0">
                    <a:pos x="135" y="162"/>
                  </a:cxn>
                  <a:cxn ang="0">
                    <a:pos x="110" y="149"/>
                  </a:cxn>
                  <a:cxn ang="0">
                    <a:pos x="86" y="136"/>
                  </a:cxn>
                  <a:cxn ang="0">
                    <a:pos x="65" y="126"/>
                  </a:cxn>
                  <a:cxn ang="0">
                    <a:pos x="49" y="117"/>
                  </a:cxn>
                  <a:cxn ang="0">
                    <a:pos x="40" y="111"/>
                  </a:cxn>
                </a:cxnLst>
                <a:rect l="0" t="0" r="r" b="b"/>
                <a:pathLst>
                  <a:path w="239" h="204">
                    <a:moveTo>
                      <a:pt x="40" y="111"/>
                    </a:moveTo>
                    <a:lnTo>
                      <a:pt x="38" y="110"/>
                    </a:lnTo>
                    <a:lnTo>
                      <a:pt x="31" y="107"/>
                    </a:lnTo>
                    <a:lnTo>
                      <a:pt x="22" y="103"/>
                    </a:lnTo>
                    <a:lnTo>
                      <a:pt x="12" y="96"/>
                    </a:lnTo>
                    <a:lnTo>
                      <a:pt x="4" y="87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7" y="46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6" y="10"/>
                    </a:lnTo>
                    <a:lnTo>
                      <a:pt x="62" y="4"/>
                    </a:lnTo>
                    <a:lnTo>
                      <a:pt x="79" y="0"/>
                    </a:lnTo>
                    <a:lnTo>
                      <a:pt x="97" y="1"/>
                    </a:lnTo>
                    <a:lnTo>
                      <a:pt x="115" y="5"/>
                    </a:lnTo>
                    <a:lnTo>
                      <a:pt x="133" y="11"/>
                    </a:lnTo>
                    <a:lnTo>
                      <a:pt x="152" y="19"/>
                    </a:lnTo>
                    <a:lnTo>
                      <a:pt x="171" y="29"/>
                    </a:lnTo>
                    <a:lnTo>
                      <a:pt x="190" y="42"/>
                    </a:lnTo>
                    <a:lnTo>
                      <a:pt x="207" y="56"/>
                    </a:lnTo>
                    <a:lnTo>
                      <a:pt x="221" y="73"/>
                    </a:lnTo>
                    <a:lnTo>
                      <a:pt x="231" y="91"/>
                    </a:lnTo>
                    <a:lnTo>
                      <a:pt x="238" y="112"/>
                    </a:lnTo>
                    <a:lnTo>
                      <a:pt x="239" y="135"/>
                    </a:lnTo>
                    <a:lnTo>
                      <a:pt x="237" y="157"/>
                    </a:lnTo>
                    <a:lnTo>
                      <a:pt x="235" y="174"/>
                    </a:lnTo>
                    <a:lnTo>
                      <a:pt x="231" y="188"/>
                    </a:lnTo>
                    <a:lnTo>
                      <a:pt x="227" y="197"/>
                    </a:lnTo>
                    <a:lnTo>
                      <a:pt x="221" y="203"/>
                    </a:lnTo>
                    <a:lnTo>
                      <a:pt x="214" y="204"/>
                    </a:lnTo>
                    <a:lnTo>
                      <a:pt x="205" y="202"/>
                    </a:lnTo>
                    <a:lnTo>
                      <a:pt x="194" y="195"/>
                    </a:lnTo>
                    <a:lnTo>
                      <a:pt x="179" y="186"/>
                    </a:lnTo>
                    <a:lnTo>
                      <a:pt x="159" y="174"/>
                    </a:lnTo>
                    <a:lnTo>
                      <a:pt x="135" y="162"/>
                    </a:lnTo>
                    <a:lnTo>
                      <a:pt x="110" y="149"/>
                    </a:lnTo>
                    <a:lnTo>
                      <a:pt x="86" y="136"/>
                    </a:lnTo>
                    <a:lnTo>
                      <a:pt x="65" y="126"/>
                    </a:lnTo>
                    <a:lnTo>
                      <a:pt x="49" y="117"/>
                    </a:lnTo>
                    <a:lnTo>
                      <a:pt x="40" y="111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47"/>
              <p:cNvSpPr>
                <a:spLocks/>
              </p:cNvSpPr>
              <p:nvPr/>
            </p:nvSpPr>
            <p:spPr bwMode="auto">
              <a:xfrm>
                <a:off x="4931" y="2076"/>
                <a:ext cx="111" cy="151"/>
              </a:xfrm>
              <a:custGeom>
                <a:avLst/>
                <a:gdLst/>
                <a:ahLst/>
                <a:cxnLst>
                  <a:cxn ang="0">
                    <a:pos x="35" y="175"/>
                  </a:cxn>
                  <a:cxn ang="0">
                    <a:pos x="34" y="173"/>
                  </a:cxn>
                  <a:cxn ang="0">
                    <a:pos x="29" y="167"/>
                  </a:cxn>
                  <a:cxn ang="0">
                    <a:pos x="22" y="158"/>
                  </a:cxn>
                  <a:cxn ang="0">
                    <a:pos x="17" y="145"/>
                  </a:cxn>
                  <a:cxn ang="0">
                    <a:pos x="10" y="130"/>
                  </a:cxn>
                  <a:cxn ang="0">
                    <a:pos x="4" y="113"/>
                  </a:cxn>
                  <a:cxn ang="0">
                    <a:pos x="0" y="92"/>
                  </a:cxn>
                  <a:cxn ang="0">
                    <a:pos x="0" y="70"/>
                  </a:cxn>
                  <a:cxn ang="0">
                    <a:pos x="4" y="48"/>
                  </a:cxn>
                  <a:cxn ang="0">
                    <a:pos x="11" y="30"/>
                  </a:cxn>
                  <a:cxn ang="0">
                    <a:pos x="20" y="16"/>
                  </a:cxn>
                  <a:cxn ang="0">
                    <a:pos x="30" y="6"/>
                  </a:cxn>
                  <a:cxn ang="0">
                    <a:pos x="42" y="0"/>
                  </a:cxn>
                  <a:cxn ang="0">
                    <a:pos x="56" y="1"/>
                  </a:cxn>
                  <a:cxn ang="0">
                    <a:pos x="70" y="8"/>
                  </a:cxn>
                  <a:cxn ang="0">
                    <a:pos x="83" y="22"/>
                  </a:cxn>
                  <a:cxn ang="0">
                    <a:pos x="95" y="39"/>
                  </a:cxn>
                  <a:cxn ang="0">
                    <a:pos x="103" y="56"/>
                  </a:cxn>
                  <a:cxn ang="0">
                    <a:pos x="108" y="72"/>
                  </a:cxn>
                  <a:cxn ang="0">
                    <a:pos x="111" y="87"/>
                  </a:cxn>
                  <a:cxn ang="0">
                    <a:pos x="114" y="105"/>
                  </a:cxn>
                  <a:cxn ang="0">
                    <a:pos x="118" y="121"/>
                  </a:cxn>
                  <a:cxn ang="0">
                    <a:pos x="124" y="138"/>
                  </a:cxn>
                  <a:cxn ang="0">
                    <a:pos x="132" y="158"/>
                  </a:cxn>
                  <a:cxn ang="0">
                    <a:pos x="143" y="176"/>
                  </a:cxn>
                  <a:cxn ang="0">
                    <a:pos x="156" y="193"/>
                  </a:cxn>
                  <a:cxn ang="0">
                    <a:pos x="171" y="210"/>
                  </a:cxn>
                  <a:cxn ang="0">
                    <a:pos x="185" y="225"/>
                  </a:cxn>
                  <a:cxn ang="0">
                    <a:pos x="199" y="238"/>
                  </a:cxn>
                  <a:cxn ang="0">
                    <a:pos x="209" y="253"/>
                  </a:cxn>
                  <a:cxn ang="0">
                    <a:pos x="217" y="268"/>
                  </a:cxn>
                  <a:cxn ang="0">
                    <a:pos x="222" y="283"/>
                  </a:cxn>
                  <a:cxn ang="0">
                    <a:pos x="222" y="296"/>
                  </a:cxn>
                  <a:cxn ang="0">
                    <a:pos x="217" y="302"/>
                  </a:cxn>
                  <a:cxn ang="0">
                    <a:pos x="210" y="302"/>
                  </a:cxn>
                  <a:cxn ang="0">
                    <a:pos x="201" y="298"/>
                  </a:cxn>
                  <a:cxn ang="0">
                    <a:pos x="190" y="293"/>
                  </a:cxn>
                  <a:cxn ang="0">
                    <a:pos x="179" y="286"/>
                  </a:cxn>
                  <a:cxn ang="0">
                    <a:pos x="167" y="278"/>
                  </a:cxn>
                  <a:cxn ang="0">
                    <a:pos x="158" y="272"/>
                  </a:cxn>
                  <a:cxn ang="0">
                    <a:pos x="147" y="266"/>
                  </a:cxn>
                  <a:cxn ang="0">
                    <a:pos x="133" y="258"/>
                  </a:cxn>
                  <a:cxn ang="0">
                    <a:pos x="117" y="249"/>
                  </a:cxn>
                  <a:cxn ang="0">
                    <a:pos x="99" y="237"/>
                  </a:cxn>
                  <a:cxn ang="0">
                    <a:pos x="81" y="223"/>
                  </a:cxn>
                  <a:cxn ang="0">
                    <a:pos x="64" y="208"/>
                  </a:cxn>
                  <a:cxn ang="0">
                    <a:pos x="48" y="192"/>
                  </a:cxn>
                  <a:cxn ang="0">
                    <a:pos x="35" y="175"/>
                  </a:cxn>
                </a:cxnLst>
                <a:rect l="0" t="0" r="r" b="b"/>
                <a:pathLst>
                  <a:path w="222" h="302">
                    <a:moveTo>
                      <a:pt x="35" y="175"/>
                    </a:moveTo>
                    <a:lnTo>
                      <a:pt x="34" y="173"/>
                    </a:lnTo>
                    <a:lnTo>
                      <a:pt x="29" y="167"/>
                    </a:lnTo>
                    <a:lnTo>
                      <a:pt x="22" y="158"/>
                    </a:lnTo>
                    <a:lnTo>
                      <a:pt x="17" y="145"/>
                    </a:lnTo>
                    <a:lnTo>
                      <a:pt x="10" y="130"/>
                    </a:lnTo>
                    <a:lnTo>
                      <a:pt x="4" y="113"/>
                    </a:lnTo>
                    <a:lnTo>
                      <a:pt x="0" y="92"/>
                    </a:lnTo>
                    <a:lnTo>
                      <a:pt x="0" y="70"/>
                    </a:lnTo>
                    <a:lnTo>
                      <a:pt x="4" y="48"/>
                    </a:lnTo>
                    <a:lnTo>
                      <a:pt x="11" y="30"/>
                    </a:lnTo>
                    <a:lnTo>
                      <a:pt x="20" y="16"/>
                    </a:lnTo>
                    <a:lnTo>
                      <a:pt x="30" y="6"/>
                    </a:lnTo>
                    <a:lnTo>
                      <a:pt x="42" y="0"/>
                    </a:lnTo>
                    <a:lnTo>
                      <a:pt x="56" y="1"/>
                    </a:lnTo>
                    <a:lnTo>
                      <a:pt x="70" y="8"/>
                    </a:lnTo>
                    <a:lnTo>
                      <a:pt x="83" y="22"/>
                    </a:lnTo>
                    <a:lnTo>
                      <a:pt x="95" y="39"/>
                    </a:lnTo>
                    <a:lnTo>
                      <a:pt x="103" y="56"/>
                    </a:lnTo>
                    <a:lnTo>
                      <a:pt x="108" y="72"/>
                    </a:lnTo>
                    <a:lnTo>
                      <a:pt x="111" y="87"/>
                    </a:lnTo>
                    <a:lnTo>
                      <a:pt x="114" y="105"/>
                    </a:lnTo>
                    <a:lnTo>
                      <a:pt x="118" y="121"/>
                    </a:lnTo>
                    <a:lnTo>
                      <a:pt x="124" y="138"/>
                    </a:lnTo>
                    <a:lnTo>
                      <a:pt x="132" y="158"/>
                    </a:lnTo>
                    <a:lnTo>
                      <a:pt x="143" y="176"/>
                    </a:lnTo>
                    <a:lnTo>
                      <a:pt x="156" y="193"/>
                    </a:lnTo>
                    <a:lnTo>
                      <a:pt x="171" y="210"/>
                    </a:lnTo>
                    <a:lnTo>
                      <a:pt x="185" y="225"/>
                    </a:lnTo>
                    <a:lnTo>
                      <a:pt x="199" y="238"/>
                    </a:lnTo>
                    <a:lnTo>
                      <a:pt x="209" y="253"/>
                    </a:lnTo>
                    <a:lnTo>
                      <a:pt x="217" y="268"/>
                    </a:lnTo>
                    <a:lnTo>
                      <a:pt x="222" y="283"/>
                    </a:lnTo>
                    <a:lnTo>
                      <a:pt x="222" y="296"/>
                    </a:lnTo>
                    <a:lnTo>
                      <a:pt x="217" y="302"/>
                    </a:lnTo>
                    <a:lnTo>
                      <a:pt x="210" y="302"/>
                    </a:lnTo>
                    <a:lnTo>
                      <a:pt x="201" y="298"/>
                    </a:lnTo>
                    <a:lnTo>
                      <a:pt x="190" y="293"/>
                    </a:lnTo>
                    <a:lnTo>
                      <a:pt x="179" y="286"/>
                    </a:lnTo>
                    <a:lnTo>
                      <a:pt x="167" y="278"/>
                    </a:lnTo>
                    <a:lnTo>
                      <a:pt x="158" y="272"/>
                    </a:lnTo>
                    <a:lnTo>
                      <a:pt x="147" y="266"/>
                    </a:lnTo>
                    <a:lnTo>
                      <a:pt x="133" y="258"/>
                    </a:lnTo>
                    <a:lnTo>
                      <a:pt x="117" y="249"/>
                    </a:lnTo>
                    <a:lnTo>
                      <a:pt x="99" y="237"/>
                    </a:lnTo>
                    <a:lnTo>
                      <a:pt x="81" y="223"/>
                    </a:lnTo>
                    <a:lnTo>
                      <a:pt x="64" y="208"/>
                    </a:lnTo>
                    <a:lnTo>
                      <a:pt x="48" y="192"/>
                    </a:lnTo>
                    <a:lnTo>
                      <a:pt x="35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48"/>
              <p:cNvSpPr>
                <a:spLocks/>
              </p:cNvSpPr>
              <p:nvPr/>
            </p:nvSpPr>
            <p:spPr bwMode="auto">
              <a:xfrm>
                <a:off x="4932" y="2079"/>
                <a:ext cx="107" cy="146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91" y="38"/>
                  </a:cxn>
                  <a:cxn ang="0">
                    <a:pos x="99" y="54"/>
                  </a:cxn>
                  <a:cxn ang="0">
                    <a:pos x="103" y="69"/>
                  </a:cxn>
                  <a:cxn ang="0">
                    <a:pos x="107" y="85"/>
                  </a:cxn>
                  <a:cxn ang="0">
                    <a:pos x="109" y="100"/>
                  </a:cxn>
                  <a:cxn ang="0">
                    <a:pos x="113" y="117"/>
                  </a:cxn>
                  <a:cxn ang="0">
                    <a:pos x="118" y="134"/>
                  </a:cxn>
                  <a:cxn ang="0">
                    <a:pos x="126" y="153"/>
                  </a:cxn>
                  <a:cxn ang="0">
                    <a:pos x="137" y="171"/>
                  </a:cxn>
                  <a:cxn ang="0">
                    <a:pos x="151" y="187"/>
                  </a:cxn>
                  <a:cxn ang="0">
                    <a:pos x="164" y="203"/>
                  </a:cxn>
                  <a:cxn ang="0">
                    <a:pos x="178" y="217"/>
                  </a:cxn>
                  <a:cxn ang="0">
                    <a:pos x="191" y="231"/>
                  </a:cxn>
                  <a:cxn ang="0">
                    <a:pos x="202" y="245"/>
                  </a:cxn>
                  <a:cxn ang="0">
                    <a:pos x="209" y="259"/>
                  </a:cxn>
                  <a:cxn ang="0">
                    <a:pos x="214" y="274"/>
                  </a:cxn>
                  <a:cxn ang="0">
                    <a:pos x="214" y="285"/>
                  </a:cxn>
                  <a:cxn ang="0">
                    <a:pos x="210" y="291"/>
                  </a:cxn>
                  <a:cxn ang="0">
                    <a:pos x="204" y="292"/>
                  </a:cxn>
                  <a:cxn ang="0">
                    <a:pos x="194" y="290"/>
                  </a:cxn>
                  <a:cxn ang="0">
                    <a:pos x="184" y="284"/>
                  </a:cxn>
                  <a:cxn ang="0">
                    <a:pos x="172" y="277"/>
                  </a:cxn>
                  <a:cxn ang="0">
                    <a:pos x="162" y="270"/>
                  </a:cxn>
                  <a:cxn ang="0">
                    <a:pos x="153" y="264"/>
                  </a:cxn>
                  <a:cxn ang="0">
                    <a:pos x="143" y="259"/>
                  </a:cxn>
                  <a:cxn ang="0">
                    <a:pos x="130" y="251"/>
                  </a:cxn>
                  <a:cxn ang="0">
                    <a:pos x="114" y="241"/>
                  </a:cxn>
                  <a:cxn ang="0">
                    <a:pos x="98" y="231"/>
                  </a:cxn>
                  <a:cxn ang="0">
                    <a:pos x="82" y="218"/>
                  </a:cxn>
                  <a:cxn ang="0">
                    <a:pos x="64" y="205"/>
                  </a:cxn>
                  <a:cxn ang="0">
                    <a:pos x="49" y="190"/>
                  </a:cxn>
                  <a:cxn ang="0">
                    <a:pos x="37" y="173"/>
                  </a:cxn>
                  <a:cxn ang="0">
                    <a:pos x="35" y="172"/>
                  </a:cxn>
                  <a:cxn ang="0">
                    <a:pos x="35" y="171"/>
                  </a:cxn>
                  <a:cxn ang="0">
                    <a:pos x="34" y="170"/>
                  </a:cxn>
                  <a:cxn ang="0">
                    <a:pos x="33" y="169"/>
                  </a:cxn>
                  <a:cxn ang="0">
                    <a:pos x="32" y="167"/>
                  </a:cxn>
                  <a:cxn ang="0">
                    <a:pos x="27" y="161"/>
                  </a:cxn>
                  <a:cxn ang="0">
                    <a:pos x="22" y="153"/>
                  </a:cxn>
                  <a:cxn ang="0">
                    <a:pos x="15" y="140"/>
                  </a:cxn>
                  <a:cxn ang="0">
                    <a:pos x="8" y="125"/>
                  </a:cxn>
                  <a:cxn ang="0">
                    <a:pos x="3" y="108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3" y="47"/>
                  </a:cxn>
                  <a:cxn ang="0">
                    <a:pos x="9" y="28"/>
                  </a:cxn>
                  <a:cxn ang="0">
                    <a:pos x="17" y="15"/>
                  </a:cxn>
                  <a:cxn ang="0">
                    <a:pos x="27" y="4"/>
                  </a:cxn>
                  <a:cxn ang="0">
                    <a:pos x="40" y="0"/>
                  </a:cxn>
                  <a:cxn ang="0">
                    <a:pos x="53" y="0"/>
                  </a:cxn>
                  <a:cxn ang="0">
                    <a:pos x="65" y="6"/>
                  </a:cxn>
                  <a:cxn ang="0">
                    <a:pos x="79" y="20"/>
                  </a:cxn>
                </a:cxnLst>
                <a:rect l="0" t="0" r="r" b="b"/>
                <a:pathLst>
                  <a:path w="214" h="292">
                    <a:moveTo>
                      <a:pt x="79" y="20"/>
                    </a:moveTo>
                    <a:lnTo>
                      <a:pt x="91" y="38"/>
                    </a:lnTo>
                    <a:lnTo>
                      <a:pt x="99" y="54"/>
                    </a:lnTo>
                    <a:lnTo>
                      <a:pt x="103" y="69"/>
                    </a:lnTo>
                    <a:lnTo>
                      <a:pt x="107" y="85"/>
                    </a:lnTo>
                    <a:lnTo>
                      <a:pt x="109" y="100"/>
                    </a:lnTo>
                    <a:lnTo>
                      <a:pt x="113" y="117"/>
                    </a:lnTo>
                    <a:lnTo>
                      <a:pt x="118" y="134"/>
                    </a:lnTo>
                    <a:lnTo>
                      <a:pt x="126" y="153"/>
                    </a:lnTo>
                    <a:lnTo>
                      <a:pt x="137" y="171"/>
                    </a:lnTo>
                    <a:lnTo>
                      <a:pt x="151" y="187"/>
                    </a:lnTo>
                    <a:lnTo>
                      <a:pt x="164" y="203"/>
                    </a:lnTo>
                    <a:lnTo>
                      <a:pt x="178" y="217"/>
                    </a:lnTo>
                    <a:lnTo>
                      <a:pt x="191" y="231"/>
                    </a:lnTo>
                    <a:lnTo>
                      <a:pt x="202" y="245"/>
                    </a:lnTo>
                    <a:lnTo>
                      <a:pt x="209" y="259"/>
                    </a:lnTo>
                    <a:lnTo>
                      <a:pt x="214" y="274"/>
                    </a:lnTo>
                    <a:lnTo>
                      <a:pt x="214" y="285"/>
                    </a:lnTo>
                    <a:lnTo>
                      <a:pt x="210" y="291"/>
                    </a:lnTo>
                    <a:lnTo>
                      <a:pt x="204" y="292"/>
                    </a:lnTo>
                    <a:lnTo>
                      <a:pt x="194" y="290"/>
                    </a:lnTo>
                    <a:lnTo>
                      <a:pt x="184" y="284"/>
                    </a:lnTo>
                    <a:lnTo>
                      <a:pt x="172" y="277"/>
                    </a:lnTo>
                    <a:lnTo>
                      <a:pt x="162" y="270"/>
                    </a:lnTo>
                    <a:lnTo>
                      <a:pt x="153" y="264"/>
                    </a:lnTo>
                    <a:lnTo>
                      <a:pt x="143" y="259"/>
                    </a:lnTo>
                    <a:lnTo>
                      <a:pt x="130" y="251"/>
                    </a:lnTo>
                    <a:lnTo>
                      <a:pt x="114" y="241"/>
                    </a:lnTo>
                    <a:lnTo>
                      <a:pt x="98" y="231"/>
                    </a:lnTo>
                    <a:lnTo>
                      <a:pt x="82" y="218"/>
                    </a:lnTo>
                    <a:lnTo>
                      <a:pt x="64" y="205"/>
                    </a:lnTo>
                    <a:lnTo>
                      <a:pt x="49" y="190"/>
                    </a:lnTo>
                    <a:lnTo>
                      <a:pt x="37" y="173"/>
                    </a:lnTo>
                    <a:lnTo>
                      <a:pt x="35" y="172"/>
                    </a:lnTo>
                    <a:lnTo>
                      <a:pt x="35" y="171"/>
                    </a:lnTo>
                    <a:lnTo>
                      <a:pt x="34" y="170"/>
                    </a:lnTo>
                    <a:lnTo>
                      <a:pt x="33" y="169"/>
                    </a:lnTo>
                    <a:lnTo>
                      <a:pt x="32" y="167"/>
                    </a:lnTo>
                    <a:lnTo>
                      <a:pt x="27" y="161"/>
                    </a:lnTo>
                    <a:lnTo>
                      <a:pt x="22" y="153"/>
                    </a:lnTo>
                    <a:lnTo>
                      <a:pt x="15" y="140"/>
                    </a:lnTo>
                    <a:lnTo>
                      <a:pt x="8" y="125"/>
                    </a:lnTo>
                    <a:lnTo>
                      <a:pt x="3" y="108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3" y="47"/>
                    </a:lnTo>
                    <a:lnTo>
                      <a:pt x="9" y="28"/>
                    </a:lnTo>
                    <a:lnTo>
                      <a:pt x="17" y="15"/>
                    </a:lnTo>
                    <a:lnTo>
                      <a:pt x="27" y="4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5" y="6"/>
                    </a:lnTo>
                    <a:lnTo>
                      <a:pt x="79" y="20"/>
                    </a:lnTo>
                    <a:close/>
                  </a:path>
                </a:pathLst>
              </a:custGeom>
              <a:solidFill>
                <a:srgbClr val="F4EA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49"/>
              <p:cNvSpPr>
                <a:spLocks/>
              </p:cNvSpPr>
              <p:nvPr/>
            </p:nvSpPr>
            <p:spPr bwMode="auto">
              <a:xfrm>
                <a:off x="4934" y="2080"/>
                <a:ext cx="103" cy="143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88" y="37"/>
                  </a:cxn>
                  <a:cxn ang="0">
                    <a:pos x="94" y="53"/>
                  </a:cxn>
                  <a:cxn ang="0">
                    <a:pos x="99" y="68"/>
                  </a:cxn>
                  <a:cxn ang="0">
                    <a:pos x="103" y="83"/>
                  </a:cxn>
                  <a:cxn ang="0">
                    <a:pos x="106" y="99"/>
                  </a:cxn>
                  <a:cxn ang="0">
                    <a:pos x="109" y="114"/>
                  </a:cxn>
                  <a:cxn ang="0">
                    <a:pos x="114" y="131"/>
                  </a:cxn>
                  <a:cxn ang="0">
                    <a:pos x="122" y="150"/>
                  </a:cxn>
                  <a:cxn ang="0">
                    <a:pos x="132" y="167"/>
                  </a:cxn>
                  <a:cxn ang="0">
                    <a:pos x="145" y="183"/>
                  </a:cxn>
                  <a:cxn ang="0">
                    <a:pos x="159" y="198"/>
                  </a:cxn>
                  <a:cxn ang="0">
                    <a:pos x="172" y="212"/>
                  </a:cxn>
                  <a:cxn ang="0">
                    <a:pos x="184" y="226"/>
                  </a:cxn>
                  <a:cxn ang="0">
                    <a:pos x="195" y="238"/>
                  </a:cxn>
                  <a:cxn ang="0">
                    <a:pos x="203" y="252"/>
                  </a:cxn>
                  <a:cxn ang="0">
                    <a:pos x="207" y="267"/>
                  </a:cxn>
                  <a:cxn ang="0">
                    <a:pos x="207" y="279"/>
                  </a:cxn>
                  <a:cxn ang="0">
                    <a:pos x="204" y="285"/>
                  </a:cxn>
                  <a:cxn ang="0">
                    <a:pos x="197" y="286"/>
                  </a:cxn>
                  <a:cxn ang="0">
                    <a:pos x="189" y="282"/>
                  </a:cxn>
                  <a:cxn ang="0">
                    <a:pos x="179" y="278"/>
                  </a:cxn>
                  <a:cxn ang="0">
                    <a:pos x="168" y="271"/>
                  </a:cxn>
                  <a:cxn ang="0">
                    <a:pos x="158" y="264"/>
                  </a:cxn>
                  <a:cxn ang="0">
                    <a:pos x="149" y="258"/>
                  </a:cxn>
                  <a:cxn ang="0">
                    <a:pos x="138" y="252"/>
                  </a:cxn>
                  <a:cxn ang="0">
                    <a:pos x="126" y="245"/>
                  </a:cxn>
                  <a:cxn ang="0">
                    <a:pos x="112" y="236"/>
                  </a:cxn>
                  <a:cxn ang="0">
                    <a:pos x="96" y="226"/>
                  </a:cxn>
                  <a:cxn ang="0">
                    <a:pos x="80" y="214"/>
                  </a:cxn>
                  <a:cxn ang="0">
                    <a:pos x="63" y="200"/>
                  </a:cxn>
                  <a:cxn ang="0">
                    <a:pos x="48" y="185"/>
                  </a:cxn>
                  <a:cxn ang="0">
                    <a:pos x="36" y="169"/>
                  </a:cxn>
                  <a:cxn ang="0">
                    <a:pos x="35" y="168"/>
                  </a:cxn>
                  <a:cxn ang="0">
                    <a:pos x="35" y="167"/>
                  </a:cxn>
                  <a:cxn ang="0">
                    <a:pos x="33" y="167"/>
                  </a:cxn>
                  <a:cxn ang="0">
                    <a:pos x="33" y="166"/>
                  </a:cxn>
                  <a:cxn ang="0">
                    <a:pos x="31" y="164"/>
                  </a:cxn>
                  <a:cxn ang="0">
                    <a:pos x="27" y="158"/>
                  </a:cxn>
                  <a:cxn ang="0">
                    <a:pos x="21" y="150"/>
                  </a:cxn>
                  <a:cxn ang="0">
                    <a:pos x="15" y="137"/>
                  </a:cxn>
                  <a:cxn ang="0">
                    <a:pos x="8" y="123"/>
                  </a:cxn>
                  <a:cxn ang="0">
                    <a:pos x="4" y="106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4" y="46"/>
                  </a:cxn>
                  <a:cxn ang="0">
                    <a:pos x="9" y="29"/>
                  </a:cxn>
                  <a:cxn ang="0">
                    <a:pos x="17" y="15"/>
                  </a:cxn>
                  <a:cxn ang="0">
                    <a:pos x="27" y="5"/>
                  </a:cxn>
                  <a:cxn ang="0">
                    <a:pos x="38" y="0"/>
                  </a:cxn>
                  <a:cxn ang="0">
                    <a:pos x="51" y="1"/>
                  </a:cxn>
                  <a:cxn ang="0">
                    <a:pos x="63" y="7"/>
                  </a:cxn>
                  <a:cxn ang="0">
                    <a:pos x="76" y="21"/>
                  </a:cxn>
                </a:cxnLst>
                <a:rect l="0" t="0" r="r" b="b"/>
                <a:pathLst>
                  <a:path w="207" h="286">
                    <a:moveTo>
                      <a:pt x="76" y="21"/>
                    </a:moveTo>
                    <a:lnTo>
                      <a:pt x="88" y="37"/>
                    </a:lnTo>
                    <a:lnTo>
                      <a:pt x="94" y="53"/>
                    </a:lnTo>
                    <a:lnTo>
                      <a:pt x="99" y="68"/>
                    </a:lnTo>
                    <a:lnTo>
                      <a:pt x="103" y="83"/>
                    </a:lnTo>
                    <a:lnTo>
                      <a:pt x="106" y="99"/>
                    </a:lnTo>
                    <a:lnTo>
                      <a:pt x="109" y="114"/>
                    </a:lnTo>
                    <a:lnTo>
                      <a:pt x="114" y="131"/>
                    </a:lnTo>
                    <a:lnTo>
                      <a:pt x="122" y="150"/>
                    </a:lnTo>
                    <a:lnTo>
                      <a:pt x="132" y="167"/>
                    </a:lnTo>
                    <a:lnTo>
                      <a:pt x="145" y="183"/>
                    </a:lnTo>
                    <a:lnTo>
                      <a:pt x="159" y="198"/>
                    </a:lnTo>
                    <a:lnTo>
                      <a:pt x="172" y="212"/>
                    </a:lnTo>
                    <a:lnTo>
                      <a:pt x="184" y="226"/>
                    </a:lnTo>
                    <a:lnTo>
                      <a:pt x="195" y="238"/>
                    </a:lnTo>
                    <a:lnTo>
                      <a:pt x="203" y="252"/>
                    </a:lnTo>
                    <a:lnTo>
                      <a:pt x="207" y="267"/>
                    </a:lnTo>
                    <a:lnTo>
                      <a:pt x="207" y="279"/>
                    </a:lnTo>
                    <a:lnTo>
                      <a:pt x="204" y="285"/>
                    </a:lnTo>
                    <a:lnTo>
                      <a:pt x="197" y="286"/>
                    </a:lnTo>
                    <a:lnTo>
                      <a:pt x="189" y="282"/>
                    </a:lnTo>
                    <a:lnTo>
                      <a:pt x="179" y="278"/>
                    </a:lnTo>
                    <a:lnTo>
                      <a:pt x="168" y="271"/>
                    </a:lnTo>
                    <a:lnTo>
                      <a:pt x="158" y="264"/>
                    </a:lnTo>
                    <a:lnTo>
                      <a:pt x="149" y="258"/>
                    </a:lnTo>
                    <a:lnTo>
                      <a:pt x="138" y="252"/>
                    </a:lnTo>
                    <a:lnTo>
                      <a:pt x="126" y="245"/>
                    </a:lnTo>
                    <a:lnTo>
                      <a:pt x="112" y="236"/>
                    </a:lnTo>
                    <a:lnTo>
                      <a:pt x="96" y="226"/>
                    </a:lnTo>
                    <a:lnTo>
                      <a:pt x="80" y="214"/>
                    </a:lnTo>
                    <a:lnTo>
                      <a:pt x="63" y="200"/>
                    </a:lnTo>
                    <a:lnTo>
                      <a:pt x="48" y="185"/>
                    </a:lnTo>
                    <a:lnTo>
                      <a:pt x="36" y="169"/>
                    </a:lnTo>
                    <a:lnTo>
                      <a:pt x="35" y="168"/>
                    </a:lnTo>
                    <a:lnTo>
                      <a:pt x="35" y="167"/>
                    </a:lnTo>
                    <a:lnTo>
                      <a:pt x="33" y="167"/>
                    </a:lnTo>
                    <a:lnTo>
                      <a:pt x="33" y="166"/>
                    </a:lnTo>
                    <a:lnTo>
                      <a:pt x="31" y="164"/>
                    </a:lnTo>
                    <a:lnTo>
                      <a:pt x="27" y="158"/>
                    </a:lnTo>
                    <a:lnTo>
                      <a:pt x="21" y="150"/>
                    </a:lnTo>
                    <a:lnTo>
                      <a:pt x="15" y="137"/>
                    </a:lnTo>
                    <a:lnTo>
                      <a:pt x="8" y="123"/>
                    </a:lnTo>
                    <a:lnTo>
                      <a:pt x="4" y="106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4" y="46"/>
                    </a:lnTo>
                    <a:lnTo>
                      <a:pt x="9" y="29"/>
                    </a:lnTo>
                    <a:lnTo>
                      <a:pt x="17" y="15"/>
                    </a:lnTo>
                    <a:lnTo>
                      <a:pt x="27" y="5"/>
                    </a:lnTo>
                    <a:lnTo>
                      <a:pt x="38" y="0"/>
                    </a:lnTo>
                    <a:lnTo>
                      <a:pt x="51" y="1"/>
                    </a:lnTo>
                    <a:lnTo>
                      <a:pt x="63" y="7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AD6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50"/>
              <p:cNvSpPr>
                <a:spLocks/>
              </p:cNvSpPr>
              <p:nvPr/>
            </p:nvSpPr>
            <p:spPr bwMode="auto">
              <a:xfrm>
                <a:off x="4935" y="2083"/>
                <a:ext cx="100" cy="138"/>
              </a:xfrm>
              <a:custGeom>
                <a:avLst/>
                <a:gdLst/>
                <a:ahLst/>
                <a:cxnLst>
                  <a:cxn ang="0">
                    <a:pos x="73" y="19"/>
                  </a:cxn>
                  <a:cxn ang="0">
                    <a:pos x="83" y="35"/>
                  </a:cxn>
                  <a:cxn ang="0">
                    <a:pos x="91" y="50"/>
                  </a:cxn>
                  <a:cxn ang="0">
                    <a:pos x="96" y="65"/>
                  </a:cxn>
                  <a:cxn ang="0">
                    <a:pos x="99" y="79"/>
                  </a:cxn>
                  <a:cxn ang="0">
                    <a:pos x="102" y="94"/>
                  </a:cxn>
                  <a:cxn ang="0">
                    <a:pos x="105" y="110"/>
                  </a:cxn>
                  <a:cxn ang="0">
                    <a:pos x="111" y="126"/>
                  </a:cxn>
                  <a:cxn ang="0">
                    <a:pos x="118" y="144"/>
                  </a:cxn>
                  <a:cxn ang="0">
                    <a:pos x="128" y="161"/>
                  </a:cxn>
                  <a:cxn ang="0">
                    <a:pos x="141" y="177"/>
                  </a:cxn>
                  <a:cxn ang="0">
                    <a:pos x="154" y="192"/>
                  </a:cxn>
                  <a:cxn ang="0">
                    <a:pos x="166" y="205"/>
                  </a:cxn>
                  <a:cxn ang="0">
                    <a:pos x="179" y="218"/>
                  </a:cxn>
                  <a:cxn ang="0">
                    <a:pos x="189" y="231"/>
                  </a:cxn>
                  <a:cxn ang="0">
                    <a:pos x="196" y="245"/>
                  </a:cxn>
                  <a:cxn ang="0">
                    <a:pos x="201" y="259"/>
                  </a:cxn>
                  <a:cxn ang="0">
                    <a:pos x="201" y="270"/>
                  </a:cxn>
                  <a:cxn ang="0">
                    <a:pos x="197" y="276"/>
                  </a:cxn>
                  <a:cxn ang="0">
                    <a:pos x="190" y="276"/>
                  </a:cxn>
                  <a:cxn ang="0">
                    <a:pos x="182" y="274"/>
                  </a:cxn>
                  <a:cxn ang="0">
                    <a:pos x="173" y="268"/>
                  </a:cxn>
                  <a:cxn ang="0">
                    <a:pos x="163" y="262"/>
                  </a:cxn>
                  <a:cxn ang="0">
                    <a:pos x="152" y="255"/>
                  </a:cxn>
                  <a:cxn ang="0">
                    <a:pos x="144" y="250"/>
                  </a:cxn>
                  <a:cxn ang="0">
                    <a:pos x="135" y="244"/>
                  </a:cxn>
                  <a:cxn ang="0">
                    <a:pos x="122" y="237"/>
                  </a:cxn>
                  <a:cxn ang="0">
                    <a:pos x="107" y="229"/>
                  </a:cxn>
                  <a:cxn ang="0">
                    <a:pos x="92" y="218"/>
                  </a:cxn>
                  <a:cxn ang="0">
                    <a:pos x="76" y="207"/>
                  </a:cxn>
                  <a:cxn ang="0">
                    <a:pos x="61" y="194"/>
                  </a:cxn>
                  <a:cxn ang="0">
                    <a:pos x="48" y="179"/>
                  </a:cxn>
                  <a:cxn ang="0">
                    <a:pos x="35" y="164"/>
                  </a:cxn>
                  <a:cxn ang="0">
                    <a:pos x="34" y="163"/>
                  </a:cxn>
                  <a:cxn ang="0">
                    <a:pos x="34" y="162"/>
                  </a:cxn>
                  <a:cxn ang="0">
                    <a:pos x="34" y="162"/>
                  </a:cxn>
                  <a:cxn ang="0">
                    <a:pos x="33" y="161"/>
                  </a:cxn>
                  <a:cxn ang="0">
                    <a:pos x="30" y="159"/>
                  </a:cxn>
                  <a:cxn ang="0">
                    <a:pos x="27" y="153"/>
                  </a:cxn>
                  <a:cxn ang="0">
                    <a:pos x="21" y="145"/>
                  </a:cxn>
                  <a:cxn ang="0">
                    <a:pos x="15" y="133"/>
                  </a:cxn>
                  <a:cxn ang="0">
                    <a:pos x="8" y="119"/>
                  </a:cxn>
                  <a:cxn ang="0">
                    <a:pos x="4" y="103"/>
                  </a:cxn>
                  <a:cxn ang="0">
                    <a:pos x="0" y="85"/>
                  </a:cxn>
                  <a:cxn ang="0">
                    <a:pos x="0" y="64"/>
                  </a:cxn>
                  <a:cxn ang="0">
                    <a:pos x="3" y="45"/>
                  </a:cxn>
                  <a:cxn ang="0">
                    <a:pos x="8" y="27"/>
                  </a:cxn>
                  <a:cxn ang="0">
                    <a:pos x="16" y="13"/>
                  </a:cxn>
                  <a:cxn ang="0">
                    <a:pos x="26" y="4"/>
                  </a:cxn>
                  <a:cxn ang="0">
                    <a:pos x="36" y="0"/>
                  </a:cxn>
                  <a:cxn ang="0">
                    <a:pos x="48" y="0"/>
                  </a:cxn>
                  <a:cxn ang="0">
                    <a:pos x="60" y="7"/>
                  </a:cxn>
                  <a:cxn ang="0">
                    <a:pos x="73" y="19"/>
                  </a:cxn>
                </a:cxnLst>
                <a:rect l="0" t="0" r="r" b="b"/>
                <a:pathLst>
                  <a:path w="201" h="276">
                    <a:moveTo>
                      <a:pt x="73" y="19"/>
                    </a:moveTo>
                    <a:lnTo>
                      <a:pt x="83" y="35"/>
                    </a:lnTo>
                    <a:lnTo>
                      <a:pt x="91" y="50"/>
                    </a:lnTo>
                    <a:lnTo>
                      <a:pt x="96" y="65"/>
                    </a:lnTo>
                    <a:lnTo>
                      <a:pt x="99" y="79"/>
                    </a:lnTo>
                    <a:lnTo>
                      <a:pt x="102" y="94"/>
                    </a:lnTo>
                    <a:lnTo>
                      <a:pt x="105" y="110"/>
                    </a:lnTo>
                    <a:lnTo>
                      <a:pt x="111" y="126"/>
                    </a:lnTo>
                    <a:lnTo>
                      <a:pt x="118" y="144"/>
                    </a:lnTo>
                    <a:lnTo>
                      <a:pt x="128" y="161"/>
                    </a:lnTo>
                    <a:lnTo>
                      <a:pt x="141" y="177"/>
                    </a:lnTo>
                    <a:lnTo>
                      <a:pt x="154" y="192"/>
                    </a:lnTo>
                    <a:lnTo>
                      <a:pt x="166" y="205"/>
                    </a:lnTo>
                    <a:lnTo>
                      <a:pt x="179" y="218"/>
                    </a:lnTo>
                    <a:lnTo>
                      <a:pt x="189" y="231"/>
                    </a:lnTo>
                    <a:lnTo>
                      <a:pt x="196" y="245"/>
                    </a:lnTo>
                    <a:lnTo>
                      <a:pt x="201" y="259"/>
                    </a:lnTo>
                    <a:lnTo>
                      <a:pt x="201" y="270"/>
                    </a:lnTo>
                    <a:lnTo>
                      <a:pt x="197" y="276"/>
                    </a:lnTo>
                    <a:lnTo>
                      <a:pt x="190" y="276"/>
                    </a:lnTo>
                    <a:lnTo>
                      <a:pt x="182" y="274"/>
                    </a:lnTo>
                    <a:lnTo>
                      <a:pt x="173" y="268"/>
                    </a:lnTo>
                    <a:lnTo>
                      <a:pt x="163" y="262"/>
                    </a:lnTo>
                    <a:lnTo>
                      <a:pt x="152" y="255"/>
                    </a:lnTo>
                    <a:lnTo>
                      <a:pt x="144" y="250"/>
                    </a:lnTo>
                    <a:lnTo>
                      <a:pt x="135" y="244"/>
                    </a:lnTo>
                    <a:lnTo>
                      <a:pt x="122" y="237"/>
                    </a:lnTo>
                    <a:lnTo>
                      <a:pt x="107" y="229"/>
                    </a:lnTo>
                    <a:lnTo>
                      <a:pt x="92" y="218"/>
                    </a:lnTo>
                    <a:lnTo>
                      <a:pt x="76" y="207"/>
                    </a:lnTo>
                    <a:lnTo>
                      <a:pt x="61" y="194"/>
                    </a:lnTo>
                    <a:lnTo>
                      <a:pt x="48" y="179"/>
                    </a:lnTo>
                    <a:lnTo>
                      <a:pt x="35" y="164"/>
                    </a:lnTo>
                    <a:lnTo>
                      <a:pt x="34" y="163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3" y="161"/>
                    </a:lnTo>
                    <a:lnTo>
                      <a:pt x="30" y="159"/>
                    </a:lnTo>
                    <a:lnTo>
                      <a:pt x="27" y="153"/>
                    </a:lnTo>
                    <a:lnTo>
                      <a:pt x="21" y="145"/>
                    </a:lnTo>
                    <a:lnTo>
                      <a:pt x="15" y="133"/>
                    </a:lnTo>
                    <a:lnTo>
                      <a:pt x="8" y="119"/>
                    </a:lnTo>
                    <a:lnTo>
                      <a:pt x="4" y="103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3" y="45"/>
                    </a:lnTo>
                    <a:lnTo>
                      <a:pt x="8" y="27"/>
                    </a:lnTo>
                    <a:lnTo>
                      <a:pt x="16" y="13"/>
                    </a:lnTo>
                    <a:lnTo>
                      <a:pt x="26" y="4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7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2C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51"/>
              <p:cNvSpPr>
                <a:spLocks/>
              </p:cNvSpPr>
              <p:nvPr/>
            </p:nvSpPr>
            <p:spPr bwMode="auto">
              <a:xfrm>
                <a:off x="4936" y="2085"/>
                <a:ext cx="97" cy="134"/>
              </a:xfrm>
              <a:custGeom>
                <a:avLst/>
                <a:gdLst/>
                <a:ahLst/>
                <a:cxnLst>
                  <a:cxn ang="0">
                    <a:pos x="69" y="18"/>
                  </a:cxn>
                  <a:cxn ang="0">
                    <a:pos x="79" y="33"/>
                  </a:cxn>
                  <a:cxn ang="0">
                    <a:pos x="86" y="48"/>
                  </a:cxn>
                  <a:cxn ang="0">
                    <a:pos x="92" y="63"/>
                  </a:cxn>
                  <a:cxn ang="0">
                    <a:pos x="95" y="77"/>
                  </a:cxn>
                  <a:cxn ang="0">
                    <a:pos x="98" y="92"/>
                  </a:cxn>
                  <a:cxn ang="0">
                    <a:pos x="101" y="107"/>
                  </a:cxn>
                  <a:cxn ang="0">
                    <a:pos x="106" y="123"/>
                  </a:cxn>
                  <a:cxn ang="0">
                    <a:pos x="114" y="141"/>
                  </a:cxn>
                  <a:cxn ang="0">
                    <a:pos x="124" y="158"/>
                  </a:cxn>
                  <a:cxn ang="0">
                    <a:pos x="136" y="173"/>
                  </a:cxn>
                  <a:cxn ang="0">
                    <a:pos x="147" y="187"/>
                  </a:cxn>
                  <a:cxn ang="0">
                    <a:pos x="160" y="199"/>
                  </a:cxn>
                  <a:cxn ang="0">
                    <a:pos x="171" y="212"/>
                  </a:cxn>
                  <a:cxn ang="0">
                    <a:pos x="182" y="225"/>
                  </a:cxn>
                  <a:cxn ang="0">
                    <a:pos x="189" y="238"/>
                  </a:cxn>
                  <a:cxn ang="0">
                    <a:pos x="193" y="252"/>
                  </a:cxn>
                  <a:cxn ang="0">
                    <a:pos x="193" y="264"/>
                  </a:cxn>
                  <a:cxn ang="0">
                    <a:pos x="190" y="268"/>
                  </a:cxn>
                  <a:cxn ang="0">
                    <a:pos x="184" y="270"/>
                  </a:cxn>
                  <a:cxn ang="0">
                    <a:pos x="176" y="266"/>
                  </a:cxn>
                  <a:cxn ang="0">
                    <a:pos x="167" y="262"/>
                  </a:cxn>
                  <a:cxn ang="0">
                    <a:pos x="156" y="255"/>
                  </a:cxn>
                  <a:cxn ang="0">
                    <a:pos x="147" y="249"/>
                  </a:cxn>
                  <a:cxn ang="0">
                    <a:pos x="138" y="243"/>
                  </a:cxn>
                  <a:cxn ang="0">
                    <a:pos x="129" y="238"/>
                  </a:cxn>
                  <a:cxn ang="0">
                    <a:pos x="117" y="232"/>
                  </a:cxn>
                  <a:cxn ang="0">
                    <a:pos x="103" y="224"/>
                  </a:cxn>
                  <a:cxn ang="0">
                    <a:pos x="89" y="213"/>
                  </a:cxn>
                  <a:cxn ang="0">
                    <a:pos x="73" y="203"/>
                  </a:cxn>
                  <a:cxn ang="0">
                    <a:pos x="58" y="190"/>
                  </a:cxn>
                  <a:cxn ang="0">
                    <a:pos x="45" y="175"/>
                  </a:cxn>
                  <a:cxn ang="0">
                    <a:pos x="33" y="160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1" y="158"/>
                  </a:cxn>
                  <a:cxn ang="0">
                    <a:pos x="28" y="156"/>
                  </a:cxn>
                  <a:cxn ang="0">
                    <a:pos x="25" y="150"/>
                  </a:cxn>
                  <a:cxn ang="0">
                    <a:pos x="19" y="142"/>
                  </a:cxn>
                  <a:cxn ang="0">
                    <a:pos x="13" y="130"/>
                  </a:cxn>
                  <a:cxn ang="0">
                    <a:pos x="8" y="116"/>
                  </a:cxn>
                  <a:cxn ang="0">
                    <a:pos x="3" y="100"/>
                  </a:cxn>
                  <a:cxn ang="0">
                    <a:pos x="0" y="83"/>
                  </a:cxn>
                  <a:cxn ang="0">
                    <a:pos x="0" y="63"/>
                  </a:cxn>
                  <a:cxn ang="0">
                    <a:pos x="2" y="44"/>
                  </a:cxn>
                  <a:cxn ang="0">
                    <a:pos x="8" y="28"/>
                  </a:cxn>
                  <a:cxn ang="0">
                    <a:pos x="15" y="14"/>
                  </a:cxn>
                  <a:cxn ang="0">
                    <a:pos x="24" y="5"/>
                  </a:cxn>
                  <a:cxn ang="0">
                    <a:pos x="34" y="0"/>
                  </a:cxn>
                  <a:cxn ang="0">
                    <a:pos x="45" y="0"/>
                  </a:cxn>
                  <a:cxn ang="0">
                    <a:pos x="57" y="6"/>
                  </a:cxn>
                  <a:cxn ang="0">
                    <a:pos x="69" y="18"/>
                  </a:cxn>
                </a:cxnLst>
                <a:rect l="0" t="0" r="r" b="b"/>
                <a:pathLst>
                  <a:path w="193" h="270">
                    <a:moveTo>
                      <a:pt x="69" y="18"/>
                    </a:moveTo>
                    <a:lnTo>
                      <a:pt x="79" y="33"/>
                    </a:lnTo>
                    <a:lnTo>
                      <a:pt x="86" y="48"/>
                    </a:lnTo>
                    <a:lnTo>
                      <a:pt x="92" y="63"/>
                    </a:lnTo>
                    <a:lnTo>
                      <a:pt x="95" y="77"/>
                    </a:lnTo>
                    <a:lnTo>
                      <a:pt x="98" y="92"/>
                    </a:lnTo>
                    <a:lnTo>
                      <a:pt x="101" y="107"/>
                    </a:lnTo>
                    <a:lnTo>
                      <a:pt x="106" y="123"/>
                    </a:lnTo>
                    <a:lnTo>
                      <a:pt x="114" y="141"/>
                    </a:lnTo>
                    <a:lnTo>
                      <a:pt x="124" y="158"/>
                    </a:lnTo>
                    <a:lnTo>
                      <a:pt x="136" y="173"/>
                    </a:lnTo>
                    <a:lnTo>
                      <a:pt x="147" y="187"/>
                    </a:lnTo>
                    <a:lnTo>
                      <a:pt x="160" y="199"/>
                    </a:lnTo>
                    <a:lnTo>
                      <a:pt x="171" y="212"/>
                    </a:lnTo>
                    <a:lnTo>
                      <a:pt x="182" y="225"/>
                    </a:lnTo>
                    <a:lnTo>
                      <a:pt x="189" y="238"/>
                    </a:lnTo>
                    <a:lnTo>
                      <a:pt x="193" y="252"/>
                    </a:lnTo>
                    <a:lnTo>
                      <a:pt x="193" y="264"/>
                    </a:lnTo>
                    <a:lnTo>
                      <a:pt x="190" y="268"/>
                    </a:lnTo>
                    <a:lnTo>
                      <a:pt x="184" y="270"/>
                    </a:lnTo>
                    <a:lnTo>
                      <a:pt x="176" y="266"/>
                    </a:lnTo>
                    <a:lnTo>
                      <a:pt x="167" y="262"/>
                    </a:lnTo>
                    <a:lnTo>
                      <a:pt x="156" y="255"/>
                    </a:lnTo>
                    <a:lnTo>
                      <a:pt x="147" y="249"/>
                    </a:lnTo>
                    <a:lnTo>
                      <a:pt x="138" y="243"/>
                    </a:lnTo>
                    <a:lnTo>
                      <a:pt x="129" y="238"/>
                    </a:lnTo>
                    <a:lnTo>
                      <a:pt x="117" y="232"/>
                    </a:lnTo>
                    <a:lnTo>
                      <a:pt x="103" y="224"/>
                    </a:lnTo>
                    <a:lnTo>
                      <a:pt x="89" y="213"/>
                    </a:lnTo>
                    <a:lnTo>
                      <a:pt x="73" y="203"/>
                    </a:lnTo>
                    <a:lnTo>
                      <a:pt x="58" y="190"/>
                    </a:lnTo>
                    <a:lnTo>
                      <a:pt x="45" y="175"/>
                    </a:lnTo>
                    <a:lnTo>
                      <a:pt x="33" y="160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1" y="158"/>
                    </a:lnTo>
                    <a:lnTo>
                      <a:pt x="28" y="156"/>
                    </a:lnTo>
                    <a:lnTo>
                      <a:pt x="25" y="150"/>
                    </a:lnTo>
                    <a:lnTo>
                      <a:pt x="19" y="142"/>
                    </a:lnTo>
                    <a:lnTo>
                      <a:pt x="13" y="130"/>
                    </a:lnTo>
                    <a:lnTo>
                      <a:pt x="8" y="116"/>
                    </a:lnTo>
                    <a:lnTo>
                      <a:pt x="3" y="100"/>
                    </a:lnTo>
                    <a:lnTo>
                      <a:pt x="0" y="83"/>
                    </a:lnTo>
                    <a:lnTo>
                      <a:pt x="0" y="63"/>
                    </a:lnTo>
                    <a:lnTo>
                      <a:pt x="2" y="44"/>
                    </a:lnTo>
                    <a:lnTo>
                      <a:pt x="8" y="28"/>
                    </a:lnTo>
                    <a:lnTo>
                      <a:pt x="15" y="14"/>
                    </a:lnTo>
                    <a:lnTo>
                      <a:pt x="24" y="5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7" y="6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D8A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52"/>
              <p:cNvSpPr>
                <a:spLocks/>
              </p:cNvSpPr>
              <p:nvPr/>
            </p:nvSpPr>
            <p:spPr bwMode="auto">
              <a:xfrm>
                <a:off x="4937" y="2086"/>
                <a:ext cx="93" cy="131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76" y="33"/>
                  </a:cxn>
                  <a:cxn ang="0">
                    <a:pos x="83" y="48"/>
                  </a:cxn>
                  <a:cxn ang="0">
                    <a:pos x="87" y="62"/>
                  </a:cxn>
                  <a:cxn ang="0">
                    <a:pos x="91" y="76"/>
                  </a:cxn>
                  <a:cxn ang="0">
                    <a:pos x="94" y="89"/>
                  </a:cxn>
                  <a:cxn ang="0">
                    <a:pos x="98" y="104"/>
                  </a:cxn>
                  <a:cxn ang="0">
                    <a:pos x="102" y="120"/>
                  </a:cxn>
                  <a:cxn ang="0">
                    <a:pos x="109" y="137"/>
                  </a:cxn>
                  <a:cxn ang="0">
                    <a:pos x="119" y="153"/>
                  </a:cxn>
                  <a:cxn ang="0">
                    <a:pos x="130" y="168"/>
                  </a:cxn>
                  <a:cxn ang="0">
                    <a:pos x="143" y="182"/>
                  </a:cxn>
                  <a:cxn ang="0">
                    <a:pos x="154" y="194"/>
                  </a:cxn>
                  <a:cxn ang="0">
                    <a:pos x="166" y="206"/>
                  </a:cxn>
                  <a:cxn ang="0">
                    <a:pos x="175" y="218"/>
                  </a:cxn>
                  <a:cxn ang="0">
                    <a:pos x="183" y="231"/>
                  </a:cxn>
                  <a:cxn ang="0">
                    <a:pos x="187" y="245"/>
                  </a:cxn>
                  <a:cxn ang="0">
                    <a:pos x="187" y="255"/>
                  </a:cxn>
                  <a:cxn ang="0">
                    <a:pos x="183" y="261"/>
                  </a:cxn>
                  <a:cxn ang="0">
                    <a:pos x="177" y="261"/>
                  </a:cxn>
                  <a:cxn ang="0">
                    <a:pos x="170" y="259"/>
                  </a:cxn>
                  <a:cxn ang="0">
                    <a:pos x="161" y="254"/>
                  </a:cxn>
                  <a:cxn ang="0">
                    <a:pos x="151" y="247"/>
                  </a:cxn>
                  <a:cxn ang="0">
                    <a:pos x="142" y="241"/>
                  </a:cxn>
                  <a:cxn ang="0">
                    <a:pos x="134" y="237"/>
                  </a:cxn>
                  <a:cxn ang="0">
                    <a:pos x="124" y="232"/>
                  </a:cxn>
                  <a:cxn ang="0">
                    <a:pos x="113" y="225"/>
                  </a:cxn>
                  <a:cxn ang="0">
                    <a:pos x="100" y="217"/>
                  </a:cxn>
                  <a:cxn ang="0">
                    <a:pos x="86" y="207"/>
                  </a:cxn>
                  <a:cxn ang="0">
                    <a:pos x="71" y="196"/>
                  </a:cxn>
                  <a:cxn ang="0">
                    <a:pos x="56" y="184"/>
                  </a:cxn>
                  <a:cxn ang="0">
                    <a:pos x="44" y="171"/>
                  </a:cxn>
                  <a:cxn ang="0">
                    <a:pos x="32" y="156"/>
                  </a:cxn>
                  <a:cxn ang="0">
                    <a:pos x="31" y="155"/>
                  </a:cxn>
                  <a:cxn ang="0">
                    <a:pos x="31" y="154"/>
                  </a:cxn>
                  <a:cxn ang="0">
                    <a:pos x="31" y="154"/>
                  </a:cxn>
                  <a:cxn ang="0">
                    <a:pos x="30" y="153"/>
                  </a:cxn>
                  <a:cxn ang="0">
                    <a:pos x="24" y="146"/>
                  </a:cxn>
                  <a:cxn ang="0">
                    <a:pos x="14" y="126"/>
                  </a:cxn>
                  <a:cxn ang="0">
                    <a:pos x="3" y="99"/>
                  </a:cxn>
                  <a:cxn ang="0">
                    <a:pos x="0" y="62"/>
                  </a:cxn>
                  <a:cxn ang="0">
                    <a:pos x="2" y="43"/>
                  </a:cxn>
                  <a:cxn ang="0">
                    <a:pos x="7" y="27"/>
                  </a:cxn>
                  <a:cxn ang="0">
                    <a:pos x="14" y="13"/>
                  </a:cxn>
                  <a:cxn ang="0">
                    <a:pos x="22" y="4"/>
                  </a:cxn>
                  <a:cxn ang="0">
                    <a:pos x="32" y="0"/>
                  </a:cxn>
                  <a:cxn ang="0">
                    <a:pos x="43" y="0"/>
                  </a:cxn>
                  <a:cxn ang="0">
                    <a:pos x="54" y="5"/>
                  </a:cxn>
                  <a:cxn ang="0">
                    <a:pos x="66" y="18"/>
                  </a:cxn>
                </a:cxnLst>
                <a:rect l="0" t="0" r="r" b="b"/>
                <a:pathLst>
                  <a:path w="187" h="261">
                    <a:moveTo>
                      <a:pt x="66" y="18"/>
                    </a:moveTo>
                    <a:lnTo>
                      <a:pt x="76" y="33"/>
                    </a:lnTo>
                    <a:lnTo>
                      <a:pt x="83" y="48"/>
                    </a:lnTo>
                    <a:lnTo>
                      <a:pt x="87" y="62"/>
                    </a:lnTo>
                    <a:lnTo>
                      <a:pt x="91" y="76"/>
                    </a:lnTo>
                    <a:lnTo>
                      <a:pt x="94" y="89"/>
                    </a:lnTo>
                    <a:lnTo>
                      <a:pt x="98" y="104"/>
                    </a:lnTo>
                    <a:lnTo>
                      <a:pt x="102" y="120"/>
                    </a:lnTo>
                    <a:lnTo>
                      <a:pt x="109" y="137"/>
                    </a:lnTo>
                    <a:lnTo>
                      <a:pt x="119" y="153"/>
                    </a:lnTo>
                    <a:lnTo>
                      <a:pt x="130" y="168"/>
                    </a:lnTo>
                    <a:lnTo>
                      <a:pt x="143" y="182"/>
                    </a:lnTo>
                    <a:lnTo>
                      <a:pt x="154" y="194"/>
                    </a:lnTo>
                    <a:lnTo>
                      <a:pt x="166" y="206"/>
                    </a:lnTo>
                    <a:lnTo>
                      <a:pt x="175" y="218"/>
                    </a:lnTo>
                    <a:lnTo>
                      <a:pt x="183" y="231"/>
                    </a:lnTo>
                    <a:lnTo>
                      <a:pt x="187" y="245"/>
                    </a:lnTo>
                    <a:lnTo>
                      <a:pt x="187" y="255"/>
                    </a:lnTo>
                    <a:lnTo>
                      <a:pt x="183" y="261"/>
                    </a:lnTo>
                    <a:lnTo>
                      <a:pt x="177" y="261"/>
                    </a:lnTo>
                    <a:lnTo>
                      <a:pt x="170" y="259"/>
                    </a:lnTo>
                    <a:lnTo>
                      <a:pt x="161" y="254"/>
                    </a:lnTo>
                    <a:lnTo>
                      <a:pt x="151" y="247"/>
                    </a:lnTo>
                    <a:lnTo>
                      <a:pt x="142" y="241"/>
                    </a:lnTo>
                    <a:lnTo>
                      <a:pt x="134" y="237"/>
                    </a:lnTo>
                    <a:lnTo>
                      <a:pt x="124" y="232"/>
                    </a:lnTo>
                    <a:lnTo>
                      <a:pt x="113" y="225"/>
                    </a:lnTo>
                    <a:lnTo>
                      <a:pt x="100" y="217"/>
                    </a:lnTo>
                    <a:lnTo>
                      <a:pt x="86" y="207"/>
                    </a:lnTo>
                    <a:lnTo>
                      <a:pt x="71" y="196"/>
                    </a:lnTo>
                    <a:lnTo>
                      <a:pt x="56" y="184"/>
                    </a:lnTo>
                    <a:lnTo>
                      <a:pt x="44" y="171"/>
                    </a:lnTo>
                    <a:lnTo>
                      <a:pt x="32" y="156"/>
                    </a:lnTo>
                    <a:lnTo>
                      <a:pt x="31" y="155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0" y="153"/>
                    </a:lnTo>
                    <a:lnTo>
                      <a:pt x="24" y="146"/>
                    </a:lnTo>
                    <a:lnTo>
                      <a:pt x="14" y="126"/>
                    </a:lnTo>
                    <a:lnTo>
                      <a:pt x="3" y="99"/>
                    </a:lnTo>
                    <a:lnTo>
                      <a:pt x="0" y="62"/>
                    </a:lnTo>
                    <a:lnTo>
                      <a:pt x="2" y="43"/>
                    </a:lnTo>
                    <a:lnTo>
                      <a:pt x="7" y="27"/>
                    </a:lnTo>
                    <a:lnTo>
                      <a:pt x="14" y="13"/>
                    </a:lnTo>
                    <a:lnTo>
                      <a:pt x="22" y="4"/>
                    </a:lnTo>
                    <a:lnTo>
                      <a:pt x="32" y="0"/>
                    </a:lnTo>
                    <a:lnTo>
                      <a:pt x="43" y="0"/>
                    </a:lnTo>
                    <a:lnTo>
                      <a:pt x="54" y="5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CE9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53"/>
              <p:cNvSpPr>
                <a:spLocks/>
              </p:cNvSpPr>
              <p:nvPr/>
            </p:nvSpPr>
            <p:spPr bwMode="auto">
              <a:xfrm>
                <a:off x="4938" y="2089"/>
                <a:ext cx="90" cy="126"/>
              </a:xfrm>
              <a:custGeom>
                <a:avLst/>
                <a:gdLst/>
                <a:ahLst/>
                <a:cxnLst>
                  <a:cxn ang="0">
                    <a:pos x="62" y="17"/>
                  </a:cxn>
                  <a:cxn ang="0">
                    <a:pos x="73" y="32"/>
                  </a:cxn>
                  <a:cxn ang="0">
                    <a:pos x="79" y="46"/>
                  </a:cxn>
                  <a:cxn ang="0">
                    <a:pos x="83" y="60"/>
                  </a:cxn>
                  <a:cxn ang="0">
                    <a:pos x="87" y="73"/>
                  </a:cxn>
                  <a:cxn ang="0">
                    <a:pos x="90" y="87"/>
                  </a:cxn>
                  <a:cxn ang="0">
                    <a:pos x="94" y="101"/>
                  </a:cxn>
                  <a:cxn ang="0">
                    <a:pos x="98" y="116"/>
                  </a:cxn>
                  <a:cxn ang="0">
                    <a:pos x="105" y="133"/>
                  </a:cxn>
                  <a:cxn ang="0">
                    <a:pos x="114" y="149"/>
                  </a:cxn>
                  <a:cxn ang="0">
                    <a:pos x="126" y="163"/>
                  </a:cxn>
                  <a:cxn ang="0">
                    <a:pos x="137" y="175"/>
                  </a:cxn>
                  <a:cxn ang="0">
                    <a:pos x="149" y="188"/>
                  </a:cxn>
                  <a:cxn ang="0">
                    <a:pos x="160" y="199"/>
                  </a:cxn>
                  <a:cxn ang="0">
                    <a:pos x="170" y="211"/>
                  </a:cxn>
                  <a:cxn ang="0">
                    <a:pos x="176" y="224"/>
                  </a:cxn>
                  <a:cxn ang="0">
                    <a:pos x="180" y="236"/>
                  </a:cxn>
                  <a:cxn ang="0">
                    <a:pos x="180" y="247"/>
                  </a:cxn>
                  <a:cxn ang="0">
                    <a:pos x="178" y="252"/>
                  </a:cxn>
                  <a:cxn ang="0">
                    <a:pos x="172" y="254"/>
                  </a:cxn>
                  <a:cxn ang="0">
                    <a:pos x="164" y="250"/>
                  </a:cxn>
                  <a:cxn ang="0">
                    <a:pos x="156" y="245"/>
                  </a:cxn>
                  <a:cxn ang="0">
                    <a:pos x="147" y="240"/>
                  </a:cxn>
                  <a:cxn ang="0">
                    <a:pos x="137" y="234"/>
                  </a:cxn>
                  <a:cxn ang="0">
                    <a:pos x="129" y="229"/>
                  </a:cxn>
                  <a:cxn ang="0">
                    <a:pos x="121" y="225"/>
                  </a:cxn>
                  <a:cxn ang="0">
                    <a:pos x="110" y="218"/>
                  </a:cxn>
                  <a:cxn ang="0">
                    <a:pos x="97" y="211"/>
                  </a:cxn>
                  <a:cxn ang="0">
                    <a:pos x="83" y="202"/>
                  </a:cxn>
                  <a:cxn ang="0">
                    <a:pos x="69" y="191"/>
                  </a:cxn>
                  <a:cxn ang="0">
                    <a:pos x="56" y="179"/>
                  </a:cxn>
                  <a:cxn ang="0">
                    <a:pos x="43" y="166"/>
                  </a:cxn>
                  <a:cxn ang="0">
                    <a:pos x="31" y="151"/>
                  </a:cxn>
                  <a:cxn ang="0">
                    <a:pos x="30" y="151"/>
                  </a:cxn>
                  <a:cxn ang="0">
                    <a:pos x="30" y="150"/>
                  </a:cxn>
                  <a:cxn ang="0">
                    <a:pos x="30" y="150"/>
                  </a:cxn>
                  <a:cxn ang="0">
                    <a:pos x="30" y="149"/>
                  </a:cxn>
                  <a:cxn ang="0">
                    <a:pos x="24" y="141"/>
                  </a:cxn>
                  <a:cxn ang="0">
                    <a:pos x="14" y="122"/>
                  </a:cxn>
                  <a:cxn ang="0">
                    <a:pos x="4" y="96"/>
                  </a:cxn>
                  <a:cxn ang="0">
                    <a:pos x="0" y="61"/>
                  </a:cxn>
                  <a:cxn ang="0">
                    <a:pos x="3" y="43"/>
                  </a:cxn>
                  <a:cxn ang="0">
                    <a:pos x="6" y="27"/>
                  </a:cxn>
                  <a:cxn ang="0">
                    <a:pos x="13" y="14"/>
                  </a:cxn>
                  <a:cxn ang="0">
                    <a:pos x="21" y="5"/>
                  </a:cxn>
                  <a:cxn ang="0">
                    <a:pos x="30" y="0"/>
                  </a:cxn>
                  <a:cxn ang="0">
                    <a:pos x="41" y="0"/>
                  </a:cxn>
                  <a:cxn ang="0">
                    <a:pos x="51" y="6"/>
                  </a:cxn>
                  <a:cxn ang="0">
                    <a:pos x="62" y="17"/>
                  </a:cxn>
                </a:cxnLst>
                <a:rect l="0" t="0" r="r" b="b"/>
                <a:pathLst>
                  <a:path w="180" h="254">
                    <a:moveTo>
                      <a:pt x="62" y="17"/>
                    </a:moveTo>
                    <a:lnTo>
                      <a:pt x="73" y="32"/>
                    </a:lnTo>
                    <a:lnTo>
                      <a:pt x="79" y="46"/>
                    </a:lnTo>
                    <a:lnTo>
                      <a:pt x="83" y="60"/>
                    </a:lnTo>
                    <a:lnTo>
                      <a:pt x="87" y="73"/>
                    </a:lnTo>
                    <a:lnTo>
                      <a:pt x="90" y="87"/>
                    </a:lnTo>
                    <a:lnTo>
                      <a:pt x="94" y="101"/>
                    </a:lnTo>
                    <a:lnTo>
                      <a:pt x="98" y="116"/>
                    </a:lnTo>
                    <a:lnTo>
                      <a:pt x="105" y="133"/>
                    </a:lnTo>
                    <a:lnTo>
                      <a:pt x="114" y="149"/>
                    </a:lnTo>
                    <a:lnTo>
                      <a:pt x="126" y="163"/>
                    </a:lnTo>
                    <a:lnTo>
                      <a:pt x="137" y="175"/>
                    </a:lnTo>
                    <a:lnTo>
                      <a:pt x="149" y="188"/>
                    </a:lnTo>
                    <a:lnTo>
                      <a:pt x="160" y="199"/>
                    </a:lnTo>
                    <a:lnTo>
                      <a:pt x="170" y="211"/>
                    </a:lnTo>
                    <a:lnTo>
                      <a:pt x="176" y="224"/>
                    </a:lnTo>
                    <a:lnTo>
                      <a:pt x="180" y="236"/>
                    </a:lnTo>
                    <a:lnTo>
                      <a:pt x="180" y="247"/>
                    </a:lnTo>
                    <a:lnTo>
                      <a:pt x="178" y="252"/>
                    </a:lnTo>
                    <a:lnTo>
                      <a:pt x="172" y="254"/>
                    </a:lnTo>
                    <a:lnTo>
                      <a:pt x="164" y="250"/>
                    </a:lnTo>
                    <a:lnTo>
                      <a:pt x="156" y="245"/>
                    </a:lnTo>
                    <a:lnTo>
                      <a:pt x="147" y="240"/>
                    </a:lnTo>
                    <a:lnTo>
                      <a:pt x="137" y="234"/>
                    </a:lnTo>
                    <a:lnTo>
                      <a:pt x="129" y="229"/>
                    </a:lnTo>
                    <a:lnTo>
                      <a:pt x="121" y="225"/>
                    </a:lnTo>
                    <a:lnTo>
                      <a:pt x="110" y="218"/>
                    </a:lnTo>
                    <a:lnTo>
                      <a:pt x="97" y="211"/>
                    </a:lnTo>
                    <a:lnTo>
                      <a:pt x="83" y="202"/>
                    </a:lnTo>
                    <a:lnTo>
                      <a:pt x="69" y="191"/>
                    </a:lnTo>
                    <a:lnTo>
                      <a:pt x="56" y="179"/>
                    </a:lnTo>
                    <a:lnTo>
                      <a:pt x="43" y="166"/>
                    </a:lnTo>
                    <a:lnTo>
                      <a:pt x="31" y="151"/>
                    </a:lnTo>
                    <a:lnTo>
                      <a:pt x="30" y="151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30" y="149"/>
                    </a:lnTo>
                    <a:lnTo>
                      <a:pt x="24" y="141"/>
                    </a:lnTo>
                    <a:lnTo>
                      <a:pt x="14" y="122"/>
                    </a:lnTo>
                    <a:lnTo>
                      <a:pt x="4" y="96"/>
                    </a:lnTo>
                    <a:lnTo>
                      <a:pt x="0" y="61"/>
                    </a:lnTo>
                    <a:lnTo>
                      <a:pt x="3" y="43"/>
                    </a:lnTo>
                    <a:lnTo>
                      <a:pt x="6" y="27"/>
                    </a:lnTo>
                    <a:lnTo>
                      <a:pt x="13" y="14"/>
                    </a:lnTo>
                    <a:lnTo>
                      <a:pt x="21" y="5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51" y="6"/>
                    </a:lnTo>
                    <a:lnTo>
                      <a:pt x="62" y="17"/>
                    </a:lnTo>
                    <a:close/>
                  </a:path>
                </a:pathLst>
              </a:custGeom>
              <a:solidFill>
                <a:srgbClr val="C68C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54"/>
              <p:cNvSpPr>
                <a:spLocks/>
              </p:cNvSpPr>
              <p:nvPr/>
            </p:nvSpPr>
            <p:spPr bwMode="auto">
              <a:xfrm>
                <a:off x="4939" y="2090"/>
                <a:ext cx="87" cy="123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71" y="31"/>
                  </a:cxn>
                  <a:cxn ang="0">
                    <a:pos x="76" y="44"/>
                  </a:cxn>
                  <a:cxn ang="0">
                    <a:pos x="81" y="57"/>
                  </a:cxn>
                  <a:cxn ang="0">
                    <a:pos x="84" y="70"/>
                  </a:cxn>
                  <a:cxn ang="0">
                    <a:pos x="87" y="84"/>
                  </a:cxn>
                  <a:cxn ang="0">
                    <a:pos x="90" y="97"/>
                  </a:cxn>
                  <a:cxn ang="0">
                    <a:pos x="95" y="112"/>
                  </a:cxn>
                  <a:cxn ang="0">
                    <a:pos x="102" y="127"/>
                  </a:cxn>
                  <a:cxn ang="0">
                    <a:pos x="111" y="142"/>
                  </a:cxn>
                  <a:cxn ang="0">
                    <a:pos x="121" y="157"/>
                  </a:cxn>
                  <a:cxn ang="0">
                    <a:pos x="133" y="170"/>
                  </a:cxn>
                  <a:cxn ang="0">
                    <a:pos x="144" y="182"/>
                  </a:cxn>
                  <a:cxn ang="0">
                    <a:pos x="155" y="193"/>
                  </a:cxn>
                  <a:cxn ang="0">
                    <a:pos x="164" y="205"/>
                  </a:cxn>
                  <a:cxn ang="0">
                    <a:pos x="171" y="216"/>
                  </a:cxn>
                  <a:cxn ang="0">
                    <a:pos x="174" y="229"/>
                  </a:cxn>
                  <a:cxn ang="0">
                    <a:pos x="174" y="239"/>
                  </a:cxn>
                  <a:cxn ang="0">
                    <a:pos x="172" y="244"/>
                  </a:cxn>
                  <a:cxn ang="0">
                    <a:pos x="166" y="245"/>
                  </a:cxn>
                  <a:cxn ang="0">
                    <a:pos x="159" y="243"/>
                  </a:cxn>
                  <a:cxn ang="0">
                    <a:pos x="151" y="238"/>
                  </a:cxn>
                  <a:cxn ang="0">
                    <a:pos x="142" y="232"/>
                  </a:cxn>
                  <a:cxn ang="0">
                    <a:pos x="134" y="226"/>
                  </a:cxn>
                  <a:cxn ang="0">
                    <a:pos x="126" y="222"/>
                  </a:cxn>
                  <a:cxn ang="0">
                    <a:pos x="118" y="217"/>
                  </a:cxn>
                  <a:cxn ang="0">
                    <a:pos x="108" y="212"/>
                  </a:cxn>
                  <a:cxn ang="0">
                    <a:pos x="95" y="203"/>
                  </a:cxn>
                  <a:cxn ang="0">
                    <a:pos x="82" y="194"/>
                  </a:cxn>
                  <a:cxn ang="0">
                    <a:pos x="68" y="184"/>
                  </a:cxn>
                  <a:cxn ang="0">
                    <a:pos x="55" y="172"/>
                  </a:cxn>
                  <a:cxn ang="0">
                    <a:pos x="42" y="160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0" y="146"/>
                  </a:cxn>
                  <a:cxn ang="0">
                    <a:pos x="30" y="145"/>
                  </a:cxn>
                  <a:cxn ang="0">
                    <a:pos x="25" y="137"/>
                  </a:cxn>
                  <a:cxn ang="0">
                    <a:pos x="14" y="119"/>
                  </a:cxn>
                  <a:cxn ang="0">
                    <a:pos x="4" y="93"/>
                  </a:cxn>
                  <a:cxn ang="0">
                    <a:pos x="0" y="59"/>
                  </a:cxn>
                  <a:cxn ang="0">
                    <a:pos x="3" y="41"/>
                  </a:cxn>
                  <a:cxn ang="0">
                    <a:pos x="6" y="25"/>
                  </a:cxn>
                  <a:cxn ang="0">
                    <a:pos x="13" y="13"/>
                  </a:cxn>
                  <a:cxn ang="0">
                    <a:pos x="21" y="4"/>
                  </a:cxn>
                  <a:cxn ang="0">
                    <a:pos x="29" y="0"/>
                  </a:cxn>
                  <a:cxn ang="0">
                    <a:pos x="40" y="0"/>
                  </a:cxn>
                  <a:cxn ang="0">
                    <a:pos x="50" y="5"/>
                  </a:cxn>
                  <a:cxn ang="0">
                    <a:pos x="61" y="17"/>
                  </a:cxn>
                </a:cxnLst>
                <a:rect l="0" t="0" r="r" b="b"/>
                <a:pathLst>
                  <a:path w="174" h="245">
                    <a:moveTo>
                      <a:pt x="61" y="17"/>
                    </a:moveTo>
                    <a:lnTo>
                      <a:pt x="71" y="31"/>
                    </a:lnTo>
                    <a:lnTo>
                      <a:pt x="76" y="44"/>
                    </a:lnTo>
                    <a:lnTo>
                      <a:pt x="81" y="57"/>
                    </a:lnTo>
                    <a:lnTo>
                      <a:pt x="84" y="70"/>
                    </a:lnTo>
                    <a:lnTo>
                      <a:pt x="87" y="84"/>
                    </a:lnTo>
                    <a:lnTo>
                      <a:pt x="90" y="97"/>
                    </a:lnTo>
                    <a:lnTo>
                      <a:pt x="95" y="112"/>
                    </a:lnTo>
                    <a:lnTo>
                      <a:pt x="102" y="127"/>
                    </a:lnTo>
                    <a:lnTo>
                      <a:pt x="111" y="142"/>
                    </a:lnTo>
                    <a:lnTo>
                      <a:pt x="121" y="157"/>
                    </a:lnTo>
                    <a:lnTo>
                      <a:pt x="133" y="170"/>
                    </a:lnTo>
                    <a:lnTo>
                      <a:pt x="144" y="182"/>
                    </a:lnTo>
                    <a:lnTo>
                      <a:pt x="155" y="193"/>
                    </a:lnTo>
                    <a:lnTo>
                      <a:pt x="164" y="205"/>
                    </a:lnTo>
                    <a:lnTo>
                      <a:pt x="171" y="216"/>
                    </a:lnTo>
                    <a:lnTo>
                      <a:pt x="174" y="229"/>
                    </a:lnTo>
                    <a:lnTo>
                      <a:pt x="174" y="239"/>
                    </a:lnTo>
                    <a:lnTo>
                      <a:pt x="172" y="244"/>
                    </a:lnTo>
                    <a:lnTo>
                      <a:pt x="166" y="245"/>
                    </a:lnTo>
                    <a:lnTo>
                      <a:pt x="159" y="243"/>
                    </a:lnTo>
                    <a:lnTo>
                      <a:pt x="151" y="238"/>
                    </a:lnTo>
                    <a:lnTo>
                      <a:pt x="142" y="232"/>
                    </a:lnTo>
                    <a:lnTo>
                      <a:pt x="134" y="226"/>
                    </a:lnTo>
                    <a:lnTo>
                      <a:pt x="126" y="222"/>
                    </a:lnTo>
                    <a:lnTo>
                      <a:pt x="118" y="217"/>
                    </a:lnTo>
                    <a:lnTo>
                      <a:pt x="108" y="212"/>
                    </a:lnTo>
                    <a:lnTo>
                      <a:pt x="95" y="203"/>
                    </a:lnTo>
                    <a:lnTo>
                      <a:pt x="82" y="194"/>
                    </a:lnTo>
                    <a:lnTo>
                      <a:pt x="68" y="184"/>
                    </a:lnTo>
                    <a:lnTo>
                      <a:pt x="55" y="172"/>
                    </a:lnTo>
                    <a:lnTo>
                      <a:pt x="42" y="160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30" y="145"/>
                    </a:lnTo>
                    <a:lnTo>
                      <a:pt x="25" y="137"/>
                    </a:lnTo>
                    <a:lnTo>
                      <a:pt x="14" y="119"/>
                    </a:lnTo>
                    <a:lnTo>
                      <a:pt x="4" y="93"/>
                    </a:lnTo>
                    <a:lnTo>
                      <a:pt x="0" y="59"/>
                    </a:lnTo>
                    <a:lnTo>
                      <a:pt x="3" y="41"/>
                    </a:lnTo>
                    <a:lnTo>
                      <a:pt x="6" y="25"/>
                    </a:lnTo>
                    <a:lnTo>
                      <a:pt x="13" y="13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0" y="5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BC77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55"/>
              <p:cNvSpPr>
                <a:spLocks/>
              </p:cNvSpPr>
              <p:nvPr/>
            </p:nvSpPr>
            <p:spPr bwMode="auto">
              <a:xfrm>
                <a:off x="4940" y="2091"/>
                <a:ext cx="83" cy="119"/>
              </a:xfrm>
              <a:custGeom>
                <a:avLst/>
                <a:gdLst/>
                <a:ahLst/>
                <a:cxnLst>
                  <a:cxn ang="0">
                    <a:pos x="57" y="16"/>
                  </a:cxn>
                  <a:cxn ang="0">
                    <a:pos x="67" y="30"/>
                  </a:cxn>
                  <a:cxn ang="0">
                    <a:pos x="72" y="42"/>
                  </a:cxn>
                  <a:cxn ang="0">
                    <a:pos x="77" y="55"/>
                  </a:cxn>
                  <a:cxn ang="0">
                    <a:pos x="80" y="68"/>
                  </a:cxn>
                  <a:cxn ang="0">
                    <a:pos x="83" y="81"/>
                  </a:cxn>
                  <a:cxn ang="0">
                    <a:pos x="86" y="94"/>
                  </a:cxn>
                  <a:cxn ang="0">
                    <a:pos x="90" y="108"/>
                  </a:cxn>
                  <a:cxn ang="0">
                    <a:pos x="96" y="123"/>
                  </a:cxn>
                  <a:cxn ang="0">
                    <a:pos x="106" y="138"/>
                  </a:cxn>
                  <a:cxn ang="0">
                    <a:pos x="116" y="152"/>
                  </a:cxn>
                  <a:cxn ang="0">
                    <a:pos x="126" y="163"/>
                  </a:cxn>
                  <a:cxn ang="0">
                    <a:pos x="138" y="175"/>
                  </a:cxn>
                  <a:cxn ang="0">
                    <a:pos x="148" y="186"/>
                  </a:cxn>
                  <a:cxn ang="0">
                    <a:pos x="156" y="197"/>
                  </a:cxn>
                  <a:cxn ang="0">
                    <a:pos x="163" y="208"/>
                  </a:cxn>
                  <a:cxn ang="0">
                    <a:pos x="167" y="221"/>
                  </a:cxn>
                  <a:cxn ang="0">
                    <a:pos x="167" y="231"/>
                  </a:cxn>
                  <a:cxn ang="0">
                    <a:pos x="164" y="236"/>
                  </a:cxn>
                  <a:cxn ang="0">
                    <a:pos x="160" y="237"/>
                  </a:cxn>
                  <a:cxn ang="0">
                    <a:pos x="153" y="235"/>
                  </a:cxn>
                  <a:cxn ang="0">
                    <a:pos x="145" y="230"/>
                  </a:cxn>
                  <a:cxn ang="0">
                    <a:pos x="137" y="224"/>
                  </a:cxn>
                  <a:cxn ang="0">
                    <a:pos x="129" y="220"/>
                  </a:cxn>
                  <a:cxn ang="0">
                    <a:pos x="121" y="215"/>
                  </a:cxn>
                  <a:cxn ang="0">
                    <a:pos x="113" y="211"/>
                  </a:cxn>
                  <a:cxn ang="0">
                    <a:pos x="102" y="205"/>
                  </a:cxn>
                  <a:cxn ang="0">
                    <a:pos x="91" y="197"/>
                  </a:cxn>
                  <a:cxn ang="0">
                    <a:pos x="78" y="189"/>
                  </a:cxn>
                  <a:cxn ang="0">
                    <a:pos x="65" y="178"/>
                  </a:cxn>
                  <a:cxn ang="0">
                    <a:pos x="53" y="168"/>
                  </a:cxn>
                  <a:cxn ang="0">
                    <a:pos x="40" y="155"/>
                  </a:cxn>
                  <a:cxn ang="0">
                    <a:pos x="30" y="142"/>
                  </a:cxn>
                  <a:cxn ang="0">
                    <a:pos x="30" y="142"/>
                  </a:cxn>
                  <a:cxn ang="0">
                    <a:pos x="30" y="140"/>
                  </a:cxn>
                  <a:cxn ang="0">
                    <a:pos x="29" y="140"/>
                  </a:cxn>
                  <a:cxn ang="0">
                    <a:pos x="29" y="140"/>
                  </a:cxn>
                  <a:cxn ang="0">
                    <a:pos x="23" y="132"/>
                  </a:cxn>
                  <a:cxn ang="0">
                    <a:pos x="12" y="115"/>
                  </a:cxn>
                  <a:cxn ang="0">
                    <a:pos x="3" y="90"/>
                  </a:cxn>
                  <a:cxn ang="0">
                    <a:pos x="0" y="57"/>
                  </a:cxn>
                  <a:cxn ang="0">
                    <a:pos x="1" y="40"/>
                  </a:cxn>
                  <a:cxn ang="0">
                    <a:pos x="5" y="25"/>
                  </a:cxn>
                  <a:cxn ang="0">
                    <a:pos x="11" y="13"/>
                  </a:cxn>
                  <a:cxn ang="0">
                    <a:pos x="18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7" y="4"/>
                  </a:cxn>
                  <a:cxn ang="0">
                    <a:pos x="57" y="16"/>
                  </a:cxn>
                </a:cxnLst>
                <a:rect l="0" t="0" r="r" b="b"/>
                <a:pathLst>
                  <a:path w="167" h="237">
                    <a:moveTo>
                      <a:pt x="57" y="16"/>
                    </a:moveTo>
                    <a:lnTo>
                      <a:pt x="67" y="30"/>
                    </a:lnTo>
                    <a:lnTo>
                      <a:pt x="72" y="42"/>
                    </a:lnTo>
                    <a:lnTo>
                      <a:pt x="77" y="55"/>
                    </a:lnTo>
                    <a:lnTo>
                      <a:pt x="80" y="68"/>
                    </a:lnTo>
                    <a:lnTo>
                      <a:pt x="83" y="81"/>
                    </a:lnTo>
                    <a:lnTo>
                      <a:pt x="86" y="94"/>
                    </a:lnTo>
                    <a:lnTo>
                      <a:pt x="90" y="108"/>
                    </a:lnTo>
                    <a:lnTo>
                      <a:pt x="96" y="123"/>
                    </a:lnTo>
                    <a:lnTo>
                      <a:pt x="106" y="138"/>
                    </a:lnTo>
                    <a:lnTo>
                      <a:pt x="116" y="152"/>
                    </a:lnTo>
                    <a:lnTo>
                      <a:pt x="126" y="163"/>
                    </a:lnTo>
                    <a:lnTo>
                      <a:pt x="138" y="175"/>
                    </a:lnTo>
                    <a:lnTo>
                      <a:pt x="148" y="186"/>
                    </a:lnTo>
                    <a:lnTo>
                      <a:pt x="156" y="197"/>
                    </a:lnTo>
                    <a:lnTo>
                      <a:pt x="163" y="208"/>
                    </a:lnTo>
                    <a:lnTo>
                      <a:pt x="167" y="221"/>
                    </a:lnTo>
                    <a:lnTo>
                      <a:pt x="167" y="231"/>
                    </a:lnTo>
                    <a:lnTo>
                      <a:pt x="164" y="236"/>
                    </a:lnTo>
                    <a:lnTo>
                      <a:pt x="160" y="237"/>
                    </a:lnTo>
                    <a:lnTo>
                      <a:pt x="153" y="235"/>
                    </a:lnTo>
                    <a:lnTo>
                      <a:pt x="145" y="230"/>
                    </a:lnTo>
                    <a:lnTo>
                      <a:pt x="137" y="224"/>
                    </a:lnTo>
                    <a:lnTo>
                      <a:pt x="129" y="220"/>
                    </a:lnTo>
                    <a:lnTo>
                      <a:pt x="121" y="215"/>
                    </a:lnTo>
                    <a:lnTo>
                      <a:pt x="113" y="211"/>
                    </a:lnTo>
                    <a:lnTo>
                      <a:pt x="102" y="205"/>
                    </a:lnTo>
                    <a:lnTo>
                      <a:pt x="91" y="197"/>
                    </a:lnTo>
                    <a:lnTo>
                      <a:pt x="78" y="189"/>
                    </a:lnTo>
                    <a:lnTo>
                      <a:pt x="65" y="178"/>
                    </a:lnTo>
                    <a:lnTo>
                      <a:pt x="53" y="168"/>
                    </a:lnTo>
                    <a:lnTo>
                      <a:pt x="40" y="155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30" y="14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3" y="132"/>
                    </a:lnTo>
                    <a:lnTo>
                      <a:pt x="12" y="115"/>
                    </a:lnTo>
                    <a:lnTo>
                      <a:pt x="3" y="90"/>
                    </a:lnTo>
                    <a:lnTo>
                      <a:pt x="0" y="57"/>
                    </a:lnTo>
                    <a:lnTo>
                      <a:pt x="1" y="40"/>
                    </a:lnTo>
                    <a:lnTo>
                      <a:pt x="5" y="25"/>
                    </a:lnTo>
                    <a:lnTo>
                      <a:pt x="11" y="13"/>
                    </a:lnTo>
                    <a:lnTo>
                      <a:pt x="18" y="3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7" y="4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B26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56"/>
              <p:cNvSpPr>
                <a:spLocks/>
              </p:cNvSpPr>
              <p:nvPr/>
            </p:nvSpPr>
            <p:spPr bwMode="auto">
              <a:xfrm>
                <a:off x="4941" y="2093"/>
                <a:ext cx="80" cy="115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63" y="29"/>
                  </a:cxn>
                  <a:cxn ang="0">
                    <a:pos x="69" y="42"/>
                  </a:cxn>
                  <a:cxn ang="0">
                    <a:pos x="74" y="54"/>
                  </a:cxn>
                  <a:cxn ang="0">
                    <a:pos x="76" y="66"/>
                  </a:cxn>
                  <a:cxn ang="0">
                    <a:pos x="79" y="79"/>
                  </a:cxn>
                  <a:cxn ang="0">
                    <a:pos x="82" y="92"/>
                  </a:cxn>
                  <a:cxn ang="0">
                    <a:pos x="86" y="105"/>
                  </a:cxn>
                  <a:cxn ang="0">
                    <a:pos x="93" y="120"/>
                  </a:cxn>
                  <a:cxn ang="0">
                    <a:pos x="101" y="134"/>
                  </a:cxn>
                  <a:cxn ang="0">
                    <a:pos x="112" y="147"/>
                  </a:cxn>
                  <a:cxn ang="0">
                    <a:pos x="122" y="159"/>
                  </a:cxn>
                  <a:cxn ang="0">
                    <a:pos x="132" y="170"/>
                  </a:cxn>
                  <a:cxn ang="0">
                    <a:pos x="142" y="181"/>
                  </a:cxn>
                  <a:cxn ang="0">
                    <a:pos x="150" y="192"/>
                  </a:cxn>
                  <a:cxn ang="0">
                    <a:pos x="157" y="203"/>
                  </a:cxn>
                  <a:cxn ang="0">
                    <a:pos x="160" y="215"/>
                  </a:cxn>
                  <a:cxn ang="0">
                    <a:pos x="160" y="224"/>
                  </a:cxn>
                  <a:cxn ang="0">
                    <a:pos x="158" y="230"/>
                  </a:cxn>
                  <a:cxn ang="0">
                    <a:pos x="153" y="230"/>
                  </a:cxn>
                  <a:cxn ang="0">
                    <a:pos x="147" y="227"/>
                  </a:cxn>
                  <a:cxn ang="0">
                    <a:pos x="139" y="224"/>
                  </a:cxn>
                  <a:cxn ang="0">
                    <a:pos x="131" y="218"/>
                  </a:cxn>
                  <a:cxn ang="0">
                    <a:pos x="123" y="213"/>
                  </a:cxn>
                  <a:cxn ang="0">
                    <a:pos x="116" y="209"/>
                  </a:cxn>
                  <a:cxn ang="0">
                    <a:pos x="109" y="204"/>
                  </a:cxn>
                  <a:cxn ang="0">
                    <a:pos x="99" y="198"/>
                  </a:cxn>
                  <a:cxn ang="0">
                    <a:pos x="88" y="192"/>
                  </a:cxn>
                  <a:cxn ang="0">
                    <a:pos x="76" y="183"/>
                  </a:cxn>
                  <a:cxn ang="0">
                    <a:pos x="63" y="174"/>
                  </a:cxn>
                  <a:cxn ang="0">
                    <a:pos x="51" y="163"/>
                  </a:cxn>
                  <a:cxn ang="0">
                    <a:pos x="39" y="151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8" y="137"/>
                  </a:cxn>
                  <a:cxn ang="0">
                    <a:pos x="22" y="129"/>
                  </a:cxn>
                  <a:cxn ang="0">
                    <a:pos x="13" y="112"/>
                  </a:cxn>
                  <a:cxn ang="0">
                    <a:pos x="3" y="88"/>
                  </a:cxn>
                  <a:cxn ang="0">
                    <a:pos x="0" y="57"/>
                  </a:cxn>
                  <a:cxn ang="0">
                    <a:pos x="1" y="39"/>
                  </a:cxn>
                  <a:cxn ang="0">
                    <a:pos x="5" y="25"/>
                  </a:cxn>
                  <a:cxn ang="0">
                    <a:pos x="10" y="13"/>
                  </a:cxn>
                  <a:cxn ang="0">
                    <a:pos x="17" y="5"/>
                  </a:cxn>
                  <a:cxn ang="0">
                    <a:pos x="25" y="0"/>
                  </a:cxn>
                  <a:cxn ang="0">
                    <a:pos x="35" y="0"/>
                  </a:cxn>
                  <a:cxn ang="0">
                    <a:pos x="44" y="6"/>
                  </a:cxn>
                  <a:cxn ang="0">
                    <a:pos x="54" y="16"/>
                  </a:cxn>
                </a:cxnLst>
                <a:rect l="0" t="0" r="r" b="b"/>
                <a:pathLst>
                  <a:path w="160" h="230">
                    <a:moveTo>
                      <a:pt x="54" y="16"/>
                    </a:moveTo>
                    <a:lnTo>
                      <a:pt x="63" y="29"/>
                    </a:lnTo>
                    <a:lnTo>
                      <a:pt x="69" y="42"/>
                    </a:lnTo>
                    <a:lnTo>
                      <a:pt x="74" y="54"/>
                    </a:lnTo>
                    <a:lnTo>
                      <a:pt x="76" y="66"/>
                    </a:lnTo>
                    <a:lnTo>
                      <a:pt x="79" y="79"/>
                    </a:lnTo>
                    <a:lnTo>
                      <a:pt x="82" y="92"/>
                    </a:lnTo>
                    <a:lnTo>
                      <a:pt x="86" y="105"/>
                    </a:lnTo>
                    <a:lnTo>
                      <a:pt x="93" y="120"/>
                    </a:lnTo>
                    <a:lnTo>
                      <a:pt x="101" y="134"/>
                    </a:lnTo>
                    <a:lnTo>
                      <a:pt x="112" y="147"/>
                    </a:lnTo>
                    <a:lnTo>
                      <a:pt x="122" y="159"/>
                    </a:lnTo>
                    <a:lnTo>
                      <a:pt x="132" y="170"/>
                    </a:lnTo>
                    <a:lnTo>
                      <a:pt x="142" y="181"/>
                    </a:lnTo>
                    <a:lnTo>
                      <a:pt x="150" y="192"/>
                    </a:lnTo>
                    <a:lnTo>
                      <a:pt x="157" y="203"/>
                    </a:lnTo>
                    <a:lnTo>
                      <a:pt x="160" y="215"/>
                    </a:lnTo>
                    <a:lnTo>
                      <a:pt x="160" y="224"/>
                    </a:lnTo>
                    <a:lnTo>
                      <a:pt x="158" y="230"/>
                    </a:lnTo>
                    <a:lnTo>
                      <a:pt x="153" y="230"/>
                    </a:lnTo>
                    <a:lnTo>
                      <a:pt x="147" y="227"/>
                    </a:lnTo>
                    <a:lnTo>
                      <a:pt x="139" y="224"/>
                    </a:lnTo>
                    <a:lnTo>
                      <a:pt x="131" y="218"/>
                    </a:lnTo>
                    <a:lnTo>
                      <a:pt x="123" y="213"/>
                    </a:lnTo>
                    <a:lnTo>
                      <a:pt x="116" y="209"/>
                    </a:lnTo>
                    <a:lnTo>
                      <a:pt x="109" y="204"/>
                    </a:lnTo>
                    <a:lnTo>
                      <a:pt x="99" y="198"/>
                    </a:lnTo>
                    <a:lnTo>
                      <a:pt x="88" y="192"/>
                    </a:lnTo>
                    <a:lnTo>
                      <a:pt x="76" y="183"/>
                    </a:lnTo>
                    <a:lnTo>
                      <a:pt x="63" y="174"/>
                    </a:lnTo>
                    <a:lnTo>
                      <a:pt x="51" y="163"/>
                    </a:lnTo>
                    <a:lnTo>
                      <a:pt x="39" y="15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2" y="129"/>
                    </a:lnTo>
                    <a:lnTo>
                      <a:pt x="13" y="112"/>
                    </a:lnTo>
                    <a:lnTo>
                      <a:pt x="3" y="88"/>
                    </a:lnTo>
                    <a:lnTo>
                      <a:pt x="0" y="57"/>
                    </a:lnTo>
                    <a:lnTo>
                      <a:pt x="1" y="39"/>
                    </a:lnTo>
                    <a:lnTo>
                      <a:pt x="5" y="25"/>
                    </a:lnTo>
                    <a:lnTo>
                      <a:pt x="10" y="13"/>
                    </a:lnTo>
                    <a:lnTo>
                      <a:pt x="17" y="5"/>
                    </a:lnTo>
                    <a:lnTo>
                      <a:pt x="25" y="0"/>
                    </a:lnTo>
                    <a:lnTo>
                      <a:pt x="35" y="0"/>
                    </a:lnTo>
                    <a:lnTo>
                      <a:pt x="44" y="6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AA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57"/>
              <p:cNvSpPr>
                <a:spLocks/>
              </p:cNvSpPr>
              <p:nvPr/>
            </p:nvSpPr>
            <p:spPr bwMode="auto">
              <a:xfrm>
                <a:off x="4942" y="2096"/>
                <a:ext cx="77" cy="111"/>
              </a:xfrm>
              <a:custGeom>
                <a:avLst/>
                <a:gdLst/>
                <a:ahLst/>
                <a:cxnLst>
                  <a:cxn ang="0">
                    <a:pos x="28" y="134"/>
                  </a:cxn>
                  <a:cxn ang="0">
                    <a:pos x="23" y="128"/>
                  </a:cxn>
                  <a:cxn ang="0">
                    <a:pos x="14" y="112"/>
                  </a:cxn>
                  <a:cxn ang="0">
                    <a:pos x="5" y="88"/>
                  </a:cxn>
                  <a:cxn ang="0">
                    <a:pos x="0" y="55"/>
                  </a:cxn>
                  <a:cxn ang="0">
                    <a:pos x="1" y="39"/>
                  </a:cxn>
                  <a:cxn ang="0">
                    <a:pos x="5" y="24"/>
                  </a:cxn>
                  <a:cxn ang="0">
                    <a:pos x="10" y="13"/>
                  </a:cxn>
                  <a:cxn ang="0">
                    <a:pos x="15" y="5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42" y="5"/>
                  </a:cxn>
                  <a:cxn ang="0">
                    <a:pos x="51" y="15"/>
                  </a:cxn>
                  <a:cxn ang="0">
                    <a:pos x="59" y="28"/>
                  </a:cxn>
                  <a:cxn ang="0">
                    <a:pos x="65" y="40"/>
                  </a:cxn>
                  <a:cxn ang="0">
                    <a:pos x="69" y="52"/>
                  </a:cxn>
                  <a:cxn ang="0">
                    <a:pos x="73" y="63"/>
                  </a:cxn>
                  <a:cxn ang="0">
                    <a:pos x="75" y="76"/>
                  </a:cxn>
                  <a:cxn ang="0">
                    <a:pos x="79" y="89"/>
                  </a:cxn>
                  <a:cxn ang="0">
                    <a:pos x="83" y="103"/>
                  </a:cxn>
                  <a:cxn ang="0">
                    <a:pos x="89" y="116"/>
                  </a:cxn>
                  <a:cxn ang="0">
                    <a:pos x="97" y="130"/>
                  </a:cxn>
                  <a:cxn ang="0">
                    <a:pos x="106" y="143"/>
                  </a:cxn>
                  <a:cxn ang="0">
                    <a:pos x="117" y="154"/>
                  </a:cxn>
                  <a:cxn ang="0">
                    <a:pos x="127" y="165"/>
                  </a:cxn>
                  <a:cxn ang="0">
                    <a:pos x="136" y="175"/>
                  </a:cxn>
                  <a:cxn ang="0">
                    <a:pos x="144" y="186"/>
                  </a:cxn>
                  <a:cxn ang="0">
                    <a:pos x="150" y="196"/>
                  </a:cxn>
                  <a:cxn ang="0">
                    <a:pos x="153" y="207"/>
                  </a:cxn>
                  <a:cxn ang="0">
                    <a:pos x="153" y="217"/>
                  </a:cxn>
                  <a:cxn ang="0">
                    <a:pos x="151" y="221"/>
                  </a:cxn>
                  <a:cxn ang="0">
                    <a:pos x="147" y="221"/>
                  </a:cxn>
                  <a:cxn ang="0">
                    <a:pos x="141" y="220"/>
                  </a:cxn>
                  <a:cxn ang="0">
                    <a:pos x="134" y="215"/>
                  </a:cxn>
                  <a:cxn ang="0">
                    <a:pos x="126" y="211"/>
                  </a:cxn>
                  <a:cxn ang="0">
                    <a:pos x="119" y="206"/>
                  </a:cxn>
                  <a:cxn ang="0">
                    <a:pos x="112" y="202"/>
                  </a:cxn>
                  <a:cxn ang="0">
                    <a:pos x="105" y="197"/>
                  </a:cxn>
                  <a:cxn ang="0">
                    <a:pos x="96" y="192"/>
                  </a:cxn>
                  <a:cxn ang="0">
                    <a:pos x="84" y="186"/>
                  </a:cxn>
                  <a:cxn ang="0">
                    <a:pos x="73" y="177"/>
                  </a:cxn>
                  <a:cxn ang="0">
                    <a:pos x="60" y="168"/>
                  </a:cxn>
                  <a:cxn ang="0">
                    <a:pos x="49" y="158"/>
                  </a:cxn>
                  <a:cxn ang="0">
                    <a:pos x="37" y="146"/>
                  </a:cxn>
                  <a:cxn ang="0">
                    <a:pos x="28" y="134"/>
                  </a:cxn>
                </a:cxnLst>
                <a:rect l="0" t="0" r="r" b="b"/>
                <a:pathLst>
                  <a:path w="153" h="221">
                    <a:moveTo>
                      <a:pt x="28" y="134"/>
                    </a:moveTo>
                    <a:lnTo>
                      <a:pt x="23" y="128"/>
                    </a:lnTo>
                    <a:lnTo>
                      <a:pt x="14" y="112"/>
                    </a:lnTo>
                    <a:lnTo>
                      <a:pt x="5" y="8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5" y="24"/>
                    </a:lnTo>
                    <a:lnTo>
                      <a:pt x="10" y="13"/>
                    </a:lnTo>
                    <a:lnTo>
                      <a:pt x="15" y="5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" y="5"/>
                    </a:lnTo>
                    <a:lnTo>
                      <a:pt x="51" y="15"/>
                    </a:lnTo>
                    <a:lnTo>
                      <a:pt x="59" y="28"/>
                    </a:lnTo>
                    <a:lnTo>
                      <a:pt x="65" y="40"/>
                    </a:lnTo>
                    <a:lnTo>
                      <a:pt x="69" y="52"/>
                    </a:lnTo>
                    <a:lnTo>
                      <a:pt x="73" y="63"/>
                    </a:lnTo>
                    <a:lnTo>
                      <a:pt x="75" y="76"/>
                    </a:lnTo>
                    <a:lnTo>
                      <a:pt x="79" y="89"/>
                    </a:lnTo>
                    <a:lnTo>
                      <a:pt x="83" y="103"/>
                    </a:lnTo>
                    <a:lnTo>
                      <a:pt x="89" y="116"/>
                    </a:lnTo>
                    <a:lnTo>
                      <a:pt x="97" y="130"/>
                    </a:lnTo>
                    <a:lnTo>
                      <a:pt x="106" y="143"/>
                    </a:lnTo>
                    <a:lnTo>
                      <a:pt x="117" y="154"/>
                    </a:lnTo>
                    <a:lnTo>
                      <a:pt x="127" y="165"/>
                    </a:lnTo>
                    <a:lnTo>
                      <a:pt x="136" y="175"/>
                    </a:lnTo>
                    <a:lnTo>
                      <a:pt x="144" y="186"/>
                    </a:lnTo>
                    <a:lnTo>
                      <a:pt x="150" y="196"/>
                    </a:lnTo>
                    <a:lnTo>
                      <a:pt x="153" y="207"/>
                    </a:lnTo>
                    <a:lnTo>
                      <a:pt x="153" y="217"/>
                    </a:lnTo>
                    <a:lnTo>
                      <a:pt x="151" y="221"/>
                    </a:lnTo>
                    <a:lnTo>
                      <a:pt x="147" y="221"/>
                    </a:lnTo>
                    <a:lnTo>
                      <a:pt x="141" y="220"/>
                    </a:lnTo>
                    <a:lnTo>
                      <a:pt x="134" y="215"/>
                    </a:lnTo>
                    <a:lnTo>
                      <a:pt x="126" y="211"/>
                    </a:lnTo>
                    <a:lnTo>
                      <a:pt x="119" y="206"/>
                    </a:lnTo>
                    <a:lnTo>
                      <a:pt x="112" y="202"/>
                    </a:lnTo>
                    <a:lnTo>
                      <a:pt x="105" y="197"/>
                    </a:lnTo>
                    <a:lnTo>
                      <a:pt x="96" y="192"/>
                    </a:lnTo>
                    <a:lnTo>
                      <a:pt x="84" y="186"/>
                    </a:lnTo>
                    <a:lnTo>
                      <a:pt x="73" y="177"/>
                    </a:lnTo>
                    <a:lnTo>
                      <a:pt x="60" y="168"/>
                    </a:lnTo>
                    <a:lnTo>
                      <a:pt x="49" y="158"/>
                    </a:lnTo>
                    <a:lnTo>
                      <a:pt x="37" y="146"/>
                    </a:lnTo>
                    <a:lnTo>
                      <a:pt x="28" y="134"/>
                    </a:lnTo>
                    <a:close/>
                  </a:path>
                </a:pathLst>
              </a:custGeom>
              <a:solidFill>
                <a:srgbClr val="A0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58"/>
              <p:cNvSpPr>
                <a:spLocks/>
              </p:cNvSpPr>
              <p:nvPr/>
            </p:nvSpPr>
            <p:spPr bwMode="auto">
              <a:xfrm>
                <a:off x="4770" y="1944"/>
                <a:ext cx="18" cy="70"/>
              </a:xfrm>
              <a:custGeom>
                <a:avLst/>
                <a:gdLst/>
                <a:ahLst/>
                <a:cxnLst>
                  <a:cxn ang="0">
                    <a:pos x="15" y="139"/>
                  </a:cxn>
                  <a:cxn ang="0">
                    <a:pos x="17" y="139"/>
                  </a:cxn>
                  <a:cxn ang="0">
                    <a:pos x="18" y="138"/>
                  </a:cxn>
                  <a:cxn ang="0">
                    <a:pos x="20" y="137"/>
                  </a:cxn>
                  <a:cxn ang="0">
                    <a:pos x="20" y="135"/>
                  </a:cxn>
                  <a:cxn ang="0">
                    <a:pos x="10" y="117"/>
                  </a:cxn>
                  <a:cxn ang="0">
                    <a:pos x="7" y="97"/>
                  </a:cxn>
                  <a:cxn ang="0">
                    <a:pos x="9" y="75"/>
                  </a:cxn>
                  <a:cxn ang="0">
                    <a:pos x="15" y="53"/>
                  </a:cxn>
                  <a:cxn ang="0">
                    <a:pos x="22" y="32"/>
                  </a:cxn>
                  <a:cxn ang="0">
                    <a:pos x="29" y="15"/>
                  </a:cxn>
                  <a:cxn ang="0">
                    <a:pos x="35" y="5"/>
                  </a:cxn>
                  <a:cxn ang="0">
                    <a:pos x="37" y="0"/>
                  </a:cxn>
                  <a:cxn ang="0">
                    <a:pos x="35" y="5"/>
                  </a:cxn>
                  <a:cxn ang="0">
                    <a:pos x="28" y="18"/>
                  </a:cxn>
                  <a:cxn ang="0">
                    <a:pos x="18" y="37"/>
                  </a:cxn>
                  <a:cxn ang="0">
                    <a:pos x="9" y="59"/>
                  </a:cxn>
                  <a:cxn ang="0">
                    <a:pos x="2" y="83"/>
                  </a:cxn>
                  <a:cxn ang="0">
                    <a:pos x="0" y="106"/>
                  </a:cxn>
                  <a:cxn ang="0">
                    <a:pos x="3" y="126"/>
                  </a:cxn>
                  <a:cxn ang="0">
                    <a:pos x="15" y="139"/>
                  </a:cxn>
                </a:cxnLst>
                <a:rect l="0" t="0" r="r" b="b"/>
                <a:pathLst>
                  <a:path w="37" h="139">
                    <a:moveTo>
                      <a:pt x="15" y="139"/>
                    </a:move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7"/>
                    </a:lnTo>
                    <a:lnTo>
                      <a:pt x="20" y="135"/>
                    </a:lnTo>
                    <a:lnTo>
                      <a:pt x="10" y="117"/>
                    </a:lnTo>
                    <a:lnTo>
                      <a:pt x="7" y="97"/>
                    </a:lnTo>
                    <a:lnTo>
                      <a:pt x="9" y="75"/>
                    </a:lnTo>
                    <a:lnTo>
                      <a:pt x="15" y="53"/>
                    </a:lnTo>
                    <a:lnTo>
                      <a:pt x="22" y="32"/>
                    </a:lnTo>
                    <a:lnTo>
                      <a:pt x="29" y="15"/>
                    </a:lnTo>
                    <a:lnTo>
                      <a:pt x="35" y="5"/>
                    </a:lnTo>
                    <a:lnTo>
                      <a:pt x="37" y="0"/>
                    </a:lnTo>
                    <a:lnTo>
                      <a:pt x="35" y="5"/>
                    </a:lnTo>
                    <a:lnTo>
                      <a:pt x="28" y="18"/>
                    </a:lnTo>
                    <a:lnTo>
                      <a:pt x="18" y="37"/>
                    </a:lnTo>
                    <a:lnTo>
                      <a:pt x="9" y="59"/>
                    </a:lnTo>
                    <a:lnTo>
                      <a:pt x="2" y="83"/>
                    </a:lnTo>
                    <a:lnTo>
                      <a:pt x="0" y="106"/>
                    </a:lnTo>
                    <a:lnTo>
                      <a:pt x="3" y="126"/>
                    </a:lnTo>
                    <a:lnTo>
                      <a:pt x="15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59"/>
              <p:cNvSpPr>
                <a:spLocks/>
              </p:cNvSpPr>
              <p:nvPr/>
            </p:nvSpPr>
            <p:spPr bwMode="auto">
              <a:xfrm>
                <a:off x="4764" y="2014"/>
                <a:ext cx="29" cy="1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1" y="31"/>
                  </a:cxn>
                  <a:cxn ang="0">
                    <a:pos x="3" y="61"/>
                  </a:cxn>
                  <a:cxn ang="0">
                    <a:pos x="0" y="94"/>
                  </a:cxn>
                  <a:cxn ang="0">
                    <a:pos x="5" y="127"/>
                  </a:cxn>
                  <a:cxn ang="0">
                    <a:pos x="10" y="147"/>
                  </a:cxn>
                  <a:cxn ang="0">
                    <a:pos x="17" y="165"/>
                  </a:cxn>
                  <a:cxn ang="0">
                    <a:pos x="22" y="184"/>
                  </a:cxn>
                  <a:cxn ang="0">
                    <a:pos x="30" y="202"/>
                  </a:cxn>
                  <a:cxn ang="0">
                    <a:pos x="37" y="222"/>
                  </a:cxn>
                  <a:cxn ang="0">
                    <a:pos x="44" y="240"/>
                  </a:cxn>
                  <a:cxn ang="0">
                    <a:pos x="51" y="258"/>
                  </a:cxn>
                  <a:cxn ang="0">
                    <a:pos x="57" y="278"/>
                  </a:cxn>
                  <a:cxn ang="0">
                    <a:pos x="57" y="278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5" y="263"/>
                  </a:cxn>
                  <a:cxn ang="0">
                    <a:pos x="50" y="248"/>
                  </a:cxn>
                  <a:cxn ang="0">
                    <a:pos x="47" y="234"/>
                  </a:cxn>
                  <a:cxn ang="0">
                    <a:pos x="42" y="220"/>
                  </a:cxn>
                  <a:cxn ang="0">
                    <a:pos x="37" y="207"/>
                  </a:cxn>
                  <a:cxn ang="0">
                    <a:pos x="33" y="193"/>
                  </a:cxn>
                  <a:cxn ang="0">
                    <a:pos x="28" y="179"/>
                  </a:cxn>
                  <a:cxn ang="0">
                    <a:pos x="24" y="165"/>
                  </a:cxn>
                  <a:cxn ang="0">
                    <a:pos x="13" y="124"/>
                  </a:cxn>
                  <a:cxn ang="0">
                    <a:pos x="9" y="82"/>
                  </a:cxn>
                  <a:cxn ang="0">
                    <a:pos x="13" y="4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8" h="278">
                    <a:moveTo>
                      <a:pt x="25" y="0"/>
                    </a:moveTo>
                    <a:lnTo>
                      <a:pt x="11" y="31"/>
                    </a:lnTo>
                    <a:lnTo>
                      <a:pt x="3" y="61"/>
                    </a:lnTo>
                    <a:lnTo>
                      <a:pt x="0" y="94"/>
                    </a:lnTo>
                    <a:lnTo>
                      <a:pt x="5" y="127"/>
                    </a:lnTo>
                    <a:lnTo>
                      <a:pt x="10" y="147"/>
                    </a:lnTo>
                    <a:lnTo>
                      <a:pt x="17" y="165"/>
                    </a:lnTo>
                    <a:lnTo>
                      <a:pt x="22" y="184"/>
                    </a:lnTo>
                    <a:lnTo>
                      <a:pt x="30" y="202"/>
                    </a:lnTo>
                    <a:lnTo>
                      <a:pt x="37" y="222"/>
                    </a:lnTo>
                    <a:lnTo>
                      <a:pt x="44" y="240"/>
                    </a:lnTo>
                    <a:lnTo>
                      <a:pt x="51" y="258"/>
                    </a:lnTo>
                    <a:lnTo>
                      <a:pt x="57" y="278"/>
                    </a:lnTo>
                    <a:lnTo>
                      <a:pt x="57" y="278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5" y="263"/>
                    </a:lnTo>
                    <a:lnTo>
                      <a:pt x="50" y="248"/>
                    </a:lnTo>
                    <a:lnTo>
                      <a:pt x="47" y="234"/>
                    </a:lnTo>
                    <a:lnTo>
                      <a:pt x="42" y="220"/>
                    </a:lnTo>
                    <a:lnTo>
                      <a:pt x="37" y="207"/>
                    </a:lnTo>
                    <a:lnTo>
                      <a:pt x="33" y="193"/>
                    </a:lnTo>
                    <a:lnTo>
                      <a:pt x="28" y="179"/>
                    </a:lnTo>
                    <a:lnTo>
                      <a:pt x="24" y="165"/>
                    </a:lnTo>
                    <a:lnTo>
                      <a:pt x="13" y="124"/>
                    </a:lnTo>
                    <a:lnTo>
                      <a:pt x="9" y="82"/>
                    </a:lnTo>
                    <a:lnTo>
                      <a:pt x="13" y="4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60"/>
              <p:cNvSpPr>
                <a:spLocks/>
              </p:cNvSpPr>
              <p:nvPr/>
            </p:nvSpPr>
            <p:spPr bwMode="auto">
              <a:xfrm>
                <a:off x="4788" y="2077"/>
                <a:ext cx="137" cy="81"/>
              </a:xfrm>
              <a:custGeom>
                <a:avLst/>
                <a:gdLst/>
                <a:ahLst/>
                <a:cxnLst>
                  <a:cxn ang="0">
                    <a:pos x="273" y="0"/>
                  </a:cxn>
                  <a:cxn ang="0">
                    <a:pos x="268" y="13"/>
                  </a:cxn>
                  <a:cxn ang="0">
                    <a:pos x="262" y="24"/>
                  </a:cxn>
                  <a:cxn ang="0">
                    <a:pos x="258" y="37"/>
                  </a:cxn>
                  <a:cxn ang="0">
                    <a:pos x="253" y="50"/>
                  </a:cxn>
                  <a:cxn ang="0">
                    <a:pos x="246" y="61"/>
                  </a:cxn>
                  <a:cxn ang="0">
                    <a:pos x="239" y="73"/>
                  </a:cxn>
                  <a:cxn ang="0">
                    <a:pos x="231" y="83"/>
                  </a:cxn>
                  <a:cxn ang="0">
                    <a:pos x="222" y="92"/>
                  </a:cxn>
                  <a:cxn ang="0">
                    <a:pos x="215" y="98"/>
                  </a:cxn>
                  <a:cxn ang="0">
                    <a:pos x="207" y="104"/>
                  </a:cxn>
                  <a:cxn ang="0">
                    <a:pos x="198" y="108"/>
                  </a:cxn>
                  <a:cxn ang="0">
                    <a:pos x="189" y="113"/>
                  </a:cxn>
                  <a:cxn ang="0">
                    <a:pos x="179" y="116"/>
                  </a:cxn>
                  <a:cxn ang="0">
                    <a:pos x="169" y="120"/>
                  </a:cxn>
                  <a:cxn ang="0">
                    <a:pos x="160" y="123"/>
                  </a:cxn>
                  <a:cxn ang="0">
                    <a:pos x="151" y="127"/>
                  </a:cxn>
                  <a:cxn ang="0">
                    <a:pos x="133" y="133"/>
                  </a:cxn>
                  <a:cxn ang="0">
                    <a:pos x="114" y="141"/>
                  </a:cxn>
                  <a:cxn ang="0">
                    <a:pos x="92" y="146"/>
                  </a:cxn>
                  <a:cxn ang="0">
                    <a:pos x="71" y="152"/>
                  </a:cxn>
                  <a:cxn ang="0">
                    <a:pos x="51" y="153"/>
                  </a:cxn>
                  <a:cxn ang="0">
                    <a:pos x="31" y="151"/>
                  </a:cxn>
                  <a:cxn ang="0">
                    <a:pos x="15" y="142"/>
                  </a:cxn>
                  <a:cxn ang="0">
                    <a:pos x="2" y="126"/>
                  </a:cxn>
                  <a:cxn ang="0">
                    <a:pos x="1" y="126"/>
                  </a:cxn>
                  <a:cxn ang="0">
                    <a:pos x="1" y="126"/>
                  </a:cxn>
                  <a:cxn ang="0">
                    <a:pos x="0" y="127"/>
                  </a:cxn>
                  <a:cxn ang="0">
                    <a:pos x="0" y="127"/>
                  </a:cxn>
                  <a:cxn ang="0">
                    <a:pos x="11" y="146"/>
                  </a:cxn>
                  <a:cxn ang="0">
                    <a:pos x="29" y="158"/>
                  </a:cxn>
                  <a:cxn ang="0">
                    <a:pos x="48" y="162"/>
                  </a:cxn>
                  <a:cxn ang="0">
                    <a:pos x="70" y="161"/>
                  </a:cxn>
                  <a:cxn ang="0">
                    <a:pos x="94" y="157"/>
                  </a:cxn>
                  <a:cxn ang="0">
                    <a:pos x="117" y="150"/>
                  </a:cxn>
                  <a:cxn ang="0">
                    <a:pos x="138" y="142"/>
                  </a:cxn>
                  <a:cxn ang="0">
                    <a:pos x="158" y="135"/>
                  </a:cxn>
                  <a:cxn ang="0">
                    <a:pos x="168" y="131"/>
                  </a:cxn>
                  <a:cxn ang="0">
                    <a:pos x="178" y="127"/>
                  </a:cxn>
                  <a:cxn ang="0">
                    <a:pos x="188" y="123"/>
                  </a:cxn>
                  <a:cxn ang="0">
                    <a:pos x="197" y="118"/>
                  </a:cxn>
                  <a:cxn ang="0">
                    <a:pos x="206" y="113"/>
                  </a:cxn>
                  <a:cxn ang="0">
                    <a:pos x="214" y="106"/>
                  </a:cxn>
                  <a:cxn ang="0">
                    <a:pos x="222" y="99"/>
                  </a:cxn>
                  <a:cxn ang="0">
                    <a:pos x="230" y="92"/>
                  </a:cxn>
                  <a:cxn ang="0">
                    <a:pos x="238" y="83"/>
                  </a:cxn>
                  <a:cxn ang="0">
                    <a:pos x="246" y="71"/>
                  </a:cxn>
                  <a:cxn ang="0">
                    <a:pos x="252" y="61"/>
                  </a:cxn>
                  <a:cxn ang="0">
                    <a:pos x="257" y="48"/>
                  </a:cxn>
                  <a:cxn ang="0">
                    <a:pos x="261" y="37"/>
                  </a:cxn>
                  <a:cxn ang="0">
                    <a:pos x="266" y="24"/>
                  </a:cxn>
                  <a:cxn ang="0">
                    <a:pos x="269" y="12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3" y="0"/>
                  </a:cxn>
                  <a:cxn ang="0">
                    <a:pos x="273" y="0"/>
                  </a:cxn>
                  <a:cxn ang="0">
                    <a:pos x="273" y="0"/>
                  </a:cxn>
                </a:cxnLst>
                <a:rect l="0" t="0" r="r" b="b"/>
                <a:pathLst>
                  <a:path w="274" h="162">
                    <a:moveTo>
                      <a:pt x="273" y="0"/>
                    </a:moveTo>
                    <a:lnTo>
                      <a:pt x="268" y="13"/>
                    </a:lnTo>
                    <a:lnTo>
                      <a:pt x="262" y="24"/>
                    </a:lnTo>
                    <a:lnTo>
                      <a:pt x="258" y="37"/>
                    </a:lnTo>
                    <a:lnTo>
                      <a:pt x="253" y="50"/>
                    </a:lnTo>
                    <a:lnTo>
                      <a:pt x="246" y="61"/>
                    </a:lnTo>
                    <a:lnTo>
                      <a:pt x="239" y="73"/>
                    </a:lnTo>
                    <a:lnTo>
                      <a:pt x="231" y="83"/>
                    </a:lnTo>
                    <a:lnTo>
                      <a:pt x="222" y="92"/>
                    </a:lnTo>
                    <a:lnTo>
                      <a:pt x="215" y="98"/>
                    </a:lnTo>
                    <a:lnTo>
                      <a:pt x="207" y="104"/>
                    </a:lnTo>
                    <a:lnTo>
                      <a:pt x="198" y="108"/>
                    </a:lnTo>
                    <a:lnTo>
                      <a:pt x="189" y="113"/>
                    </a:lnTo>
                    <a:lnTo>
                      <a:pt x="179" y="116"/>
                    </a:lnTo>
                    <a:lnTo>
                      <a:pt x="169" y="120"/>
                    </a:lnTo>
                    <a:lnTo>
                      <a:pt x="160" y="123"/>
                    </a:lnTo>
                    <a:lnTo>
                      <a:pt x="151" y="127"/>
                    </a:lnTo>
                    <a:lnTo>
                      <a:pt x="133" y="133"/>
                    </a:lnTo>
                    <a:lnTo>
                      <a:pt x="114" y="141"/>
                    </a:lnTo>
                    <a:lnTo>
                      <a:pt x="92" y="146"/>
                    </a:lnTo>
                    <a:lnTo>
                      <a:pt x="71" y="152"/>
                    </a:lnTo>
                    <a:lnTo>
                      <a:pt x="51" y="153"/>
                    </a:lnTo>
                    <a:lnTo>
                      <a:pt x="31" y="151"/>
                    </a:lnTo>
                    <a:lnTo>
                      <a:pt x="15" y="142"/>
                    </a:lnTo>
                    <a:lnTo>
                      <a:pt x="2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11" y="146"/>
                    </a:lnTo>
                    <a:lnTo>
                      <a:pt x="29" y="158"/>
                    </a:lnTo>
                    <a:lnTo>
                      <a:pt x="48" y="162"/>
                    </a:lnTo>
                    <a:lnTo>
                      <a:pt x="70" y="161"/>
                    </a:lnTo>
                    <a:lnTo>
                      <a:pt x="94" y="157"/>
                    </a:lnTo>
                    <a:lnTo>
                      <a:pt x="117" y="150"/>
                    </a:lnTo>
                    <a:lnTo>
                      <a:pt x="138" y="142"/>
                    </a:lnTo>
                    <a:lnTo>
                      <a:pt x="158" y="135"/>
                    </a:lnTo>
                    <a:lnTo>
                      <a:pt x="168" y="131"/>
                    </a:lnTo>
                    <a:lnTo>
                      <a:pt x="178" y="127"/>
                    </a:lnTo>
                    <a:lnTo>
                      <a:pt x="188" y="123"/>
                    </a:lnTo>
                    <a:lnTo>
                      <a:pt x="197" y="118"/>
                    </a:lnTo>
                    <a:lnTo>
                      <a:pt x="206" y="113"/>
                    </a:lnTo>
                    <a:lnTo>
                      <a:pt x="214" y="106"/>
                    </a:lnTo>
                    <a:lnTo>
                      <a:pt x="222" y="99"/>
                    </a:lnTo>
                    <a:lnTo>
                      <a:pt x="230" y="92"/>
                    </a:lnTo>
                    <a:lnTo>
                      <a:pt x="238" y="83"/>
                    </a:lnTo>
                    <a:lnTo>
                      <a:pt x="246" y="71"/>
                    </a:lnTo>
                    <a:lnTo>
                      <a:pt x="252" y="61"/>
                    </a:lnTo>
                    <a:lnTo>
                      <a:pt x="257" y="48"/>
                    </a:lnTo>
                    <a:lnTo>
                      <a:pt x="261" y="37"/>
                    </a:lnTo>
                    <a:lnTo>
                      <a:pt x="266" y="24"/>
                    </a:lnTo>
                    <a:lnTo>
                      <a:pt x="269" y="12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61"/>
              <p:cNvSpPr>
                <a:spLocks/>
              </p:cNvSpPr>
              <p:nvPr/>
            </p:nvSpPr>
            <p:spPr bwMode="auto">
              <a:xfrm>
                <a:off x="4770" y="1967"/>
                <a:ext cx="22" cy="12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17"/>
                  </a:cxn>
                  <a:cxn ang="0">
                    <a:pos x="21" y="33"/>
                  </a:cxn>
                  <a:cxn ang="0">
                    <a:pos x="26" y="51"/>
                  </a:cxn>
                  <a:cxn ang="0">
                    <a:pos x="30" y="68"/>
                  </a:cxn>
                  <a:cxn ang="0">
                    <a:pos x="32" y="86"/>
                  </a:cxn>
                  <a:cxn ang="0">
                    <a:pos x="32" y="105"/>
                  </a:cxn>
                  <a:cxn ang="0">
                    <a:pos x="31" y="123"/>
                  </a:cxn>
                  <a:cxn ang="0">
                    <a:pos x="29" y="142"/>
                  </a:cxn>
                  <a:cxn ang="0">
                    <a:pos x="23" y="171"/>
                  </a:cxn>
                  <a:cxn ang="0">
                    <a:pos x="21" y="198"/>
                  </a:cxn>
                  <a:cxn ang="0">
                    <a:pos x="24" y="226"/>
                  </a:cxn>
                  <a:cxn ang="0">
                    <a:pos x="36" y="252"/>
                  </a:cxn>
                  <a:cxn ang="0">
                    <a:pos x="37" y="252"/>
                  </a:cxn>
                  <a:cxn ang="0">
                    <a:pos x="38" y="252"/>
                  </a:cxn>
                  <a:cxn ang="0">
                    <a:pos x="38" y="251"/>
                  </a:cxn>
                  <a:cxn ang="0">
                    <a:pos x="38" y="250"/>
                  </a:cxn>
                  <a:cxn ang="0">
                    <a:pos x="26" y="212"/>
                  </a:cxn>
                  <a:cxn ang="0">
                    <a:pos x="29" y="174"/>
                  </a:cxn>
                  <a:cxn ang="0">
                    <a:pos x="38" y="136"/>
                  </a:cxn>
                  <a:cxn ang="0">
                    <a:pos x="44" y="97"/>
                  </a:cxn>
                  <a:cxn ang="0">
                    <a:pos x="44" y="83"/>
                  </a:cxn>
                  <a:cxn ang="0">
                    <a:pos x="43" y="70"/>
                  </a:cxn>
                  <a:cxn ang="0">
                    <a:pos x="39" y="57"/>
                  </a:cxn>
                  <a:cxn ang="0">
                    <a:pos x="36" y="44"/>
                  </a:cxn>
                  <a:cxn ang="0">
                    <a:pos x="30" y="31"/>
                  </a:cxn>
                  <a:cxn ang="0">
                    <a:pos x="23" y="20"/>
                  </a:cxn>
                  <a:cxn ang="0">
                    <a:pos x="14" y="9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4" h="252">
                    <a:moveTo>
                      <a:pt x="0" y="2"/>
                    </a:moveTo>
                    <a:lnTo>
                      <a:pt x="12" y="17"/>
                    </a:lnTo>
                    <a:lnTo>
                      <a:pt x="21" y="33"/>
                    </a:lnTo>
                    <a:lnTo>
                      <a:pt x="26" y="51"/>
                    </a:lnTo>
                    <a:lnTo>
                      <a:pt x="30" y="68"/>
                    </a:lnTo>
                    <a:lnTo>
                      <a:pt x="32" y="86"/>
                    </a:lnTo>
                    <a:lnTo>
                      <a:pt x="32" y="105"/>
                    </a:lnTo>
                    <a:lnTo>
                      <a:pt x="31" y="123"/>
                    </a:lnTo>
                    <a:lnTo>
                      <a:pt x="29" y="142"/>
                    </a:lnTo>
                    <a:lnTo>
                      <a:pt x="23" y="171"/>
                    </a:lnTo>
                    <a:lnTo>
                      <a:pt x="21" y="198"/>
                    </a:lnTo>
                    <a:lnTo>
                      <a:pt x="24" y="226"/>
                    </a:lnTo>
                    <a:lnTo>
                      <a:pt x="36" y="252"/>
                    </a:lnTo>
                    <a:lnTo>
                      <a:pt x="37" y="252"/>
                    </a:lnTo>
                    <a:lnTo>
                      <a:pt x="38" y="252"/>
                    </a:lnTo>
                    <a:lnTo>
                      <a:pt x="38" y="251"/>
                    </a:lnTo>
                    <a:lnTo>
                      <a:pt x="38" y="250"/>
                    </a:lnTo>
                    <a:lnTo>
                      <a:pt x="26" y="212"/>
                    </a:lnTo>
                    <a:lnTo>
                      <a:pt x="29" y="174"/>
                    </a:lnTo>
                    <a:lnTo>
                      <a:pt x="38" y="136"/>
                    </a:lnTo>
                    <a:lnTo>
                      <a:pt x="44" y="97"/>
                    </a:lnTo>
                    <a:lnTo>
                      <a:pt x="44" y="83"/>
                    </a:lnTo>
                    <a:lnTo>
                      <a:pt x="43" y="70"/>
                    </a:lnTo>
                    <a:lnTo>
                      <a:pt x="39" y="57"/>
                    </a:lnTo>
                    <a:lnTo>
                      <a:pt x="36" y="44"/>
                    </a:lnTo>
                    <a:lnTo>
                      <a:pt x="30" y="31"/>
                    </a:lnTo>
                    <a:lnTo>
                      <a:pt x="23" y="20"/>
                    </a:lnTo>
                    <a:lnTo>
                      <a:pt x="14" y="9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62"/>
              <p:cNvSpPr>
                <a:spLocks/>
              </p:cNvSpPr>
              <p:nvPr/>
            </p:nvSpPr>
            <p:spPr bwMode="auto">
              <a:xfrm>
                <a:off x="4818" y="1985"/>
                <a:ext cx="87" cy="2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4" y="17"/>
                  </a:cxn>
                  <a:cxn ang="0">
                    <a:pos x="46" y="17"/>
                  </a:cxn>
                  <a:cxn ang="0">
                    <a:pos x="69" y="17"/>
                  </a:cxn>
                  <a:cxn ang="0">
                    <a:pos x="89" y="19"/>
                  </a:cxn>
                  <a:cxn ang="0">
                    <a:pos x="110" y="24"/>
                  </a:cxn>
                  <a:cxn ang="0">
                    <a:pos x="131" y="31"/>
                  </a:cxn>
                  <a:cxn ang="0">
                    <a:pos x="152" y="41"/>
                  </a:cxn>
                  <a:cxn ang="0">
                    <a:pos x="171" y="55"/>
                  </a:cxn>
                  <a:cxn ang="0">
                    <a:pos x="172" y="55"/>
                  </a:cxn>
                  <a:cxn ang="0">
                    <a:pos x="175" y="54"/>
                  </a:cxn>
                  <a:cxn ang="0">
                    <a:pos x="175" y="52"/>
                  </a:cxn>
                  <a:cxn ang="0">
                    <a:pos x="173" y="50"/>
                  </a:cxn>
                  <a:cxn ang="0">
                    <a:pos x="156" y="34"/>
                  </a:cxn>
                  <a:cxn ang="0">
                    <a:pos x="138" y="21"/>
                  </a:cxn>
                  <a:cxn ang="0">
                    <a:pos x="116" y="10"/>
                  </a:cxn>
                  <a:cxn ang="0">
                    <a:pos x="93" y="3"/>
                  </a:cxn>
                  <a:cxn ang="0">
                    <a:pos x="69" y="0"/>
                  </a:cxn>
                  <a:cxn ang="0">
                    <a:pos x="46" y="1"/>
                  </a:cxn>
                  <a:cxn ang="0">
                    <a:pos x="23" y="7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175" h="55">
                    <a:moveTo>
                      <a:pt x="0" y="18"/>
                    </a:moveTo>
                    <a:lnTo>
                      <a:pt x="24" y="17"/>
                    </a:lnTo>
                    <a:lnTo>
                      <a:pt x="46" y="17"/>
                    </a:lnTo>
                    <a:lnTo>
                      <a:pt x="69" y="17"/>
                    </a:lnTo>
                    <a:lnTo>
                      <a:pt x="89" y="19"/>
                    </a:lnTo>
                    <a:lnTo>
                      <a:pt x="110" y="24"/>
                    </a:lnTo>
                    <a:lnTo>
                      <a:pt x="131" y="31"/>
                    </a:lnTo>
                    <a:lnTo>
                      <a:pt x="152" y="41"/>
                    </a:lnTo>
                    <a:lnTo>
                      <a:pt x="171" y="55"/>
                    </a:lnTo>
                    <a:lnTo>
                      <a:pt x="172" y="55"/>
                    </a:lnTo>
                    <a:lnTo>
                      <a:pt x="175" y="54"/>
                    </a:lnTo>
                    <a:lnTo>
                      <a:pt x="175" y="52"/>
                    </a:lnTo>
                    <a:lnTo>
                      <a:pt x="173" y="50"/>
                    </a:lnTo>
                    <a:lnTo>
                      <a:pt x="156" y="34"/>
                    </a:lnTo>
                    <a:lnTo>
                      <a:pt x="138" y="21"/>
                    </a:lnTo>
                    <a:lnTo>
                      <a:pt x="116" y="10"/>
                    </a:lnTo>
                    <a:lnTo>
                      <a:pt x="93" y="3"/>
                    </a:lnTo>
                    <a:lnTo>
                      <a:pt x="69" y="0"/>
                    </a:lnTo>
                    <a:lnTo>
                      <a:pt x="46" y="1"/>
                    </a:lnTo>
                    <a:lnTo>
                      <a:pt x="23" y="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63"/>
              <p:cNvSpPr>
                <a:spLocks/>
              </p:cNvSpPr>
              <p:nvPr/>
            </p:nvSpPr>
            <p:spPr bwMode="auto">
              <a:xfrm>
                <a:off x="4833" y="202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6"/>
                  </a:cxn>
                  <a:cxn ang="0">
                    <a:pos x="8" y="10"/>
                  </a:cxn>
                  <a:cxn ang="0">
                    <a:pos x="12" y="14"/>
                  </a:cxn>
                  <a:cxn ang="0">
                    <a:pos x="17" y="17"/>
                  </a:cxn>
                  <a:cxn ang="0">
                    <a:pos x="21" y="21"/>
                  </a:cxn>
                  <a:cxn ang="0">
                    <a:pos x="27" y="23"/>
                  </a:cxn>
                  <a:cxn ang="0">
                    <a:pos x="33" y="25"/>
                  </a:cxn>
                  <a:cxn ang="0">
                    <a:pos x="39" y="28"/>
                  </a:cxn>
                  <a:cxn ang="0">
                    <a:pos x="44" y="29"/>
                  </a:cxn>
                  <a:cxn ang="0">
                    <a:pos x="51" y="31"/>
                  </a:cxn>
                  <a:cxn ang="0">
                    <a:pos x="58" y="32"/>
                  </a:cxn>
                  <a:cxn ang="0">
                    <a:pos x="65" y="32"/>
                  </a:cxn>
                  <a:cxn ang="0">
                    <a:pos x="72" y="32"/>
                  </a:cxn>
                  <a:cxn ang="0">
                    <a:pos x="78" y="30"/>
                  </a:cxn>
                  <a:cxn ang="0">
                    <a:pos x="85" y="28"/>
                  </a:cxn>
                  <a:cxn ang="0">
                    <a:pos x="89" y="23"/>
                  </a:cxn>
                  <a:cxn ang="0">
                    <a:pos x="90" y="21"/>
                  </a:cxn>
                  <a:cxn ang="0">
                    <a:pos x="90" y="17"/>
                  </a:cxn>
                  <a:cxn ang="0">
                    <a:pos x="90" y="15"/>
                  </a:cxn>
                  <a:cxn ang="0">
                    <a:pos x="88" y="15"/>
                  </a:cxn>
                  <a:cxn ang="0">
                    <a:pos x="81" y="16"/>
                  </a:cxn>
                  <a:cxn ang="0">
                    <a:pos x="76" y="16"/>
                  </a:cxn>
                  <a:cxn ang="0">
                    <a:pos x="70" y="17"/>
                  </a:cxn>
                  <a:cxn ang="0">
                    <a:pos x="64" y="17"/>
                  </a:cxn>
                  <a:cxn ang="0">
                    <a:pos x="57" y="17"/>
                  </a:cxn>
                  <a:cxn ang="0">
                    <a:pos x="51" y="17"/>
                  </a:cxn>
                  <a:cxn ang="0">
                    <a:pos x="46" y="17"/>
                  </a:cxn>
                  <a:cxn ang="0">
                    <a:pos x="39" y="17"/>
                  </a:cxn>
                  <a:cxn ang="0">
                    <a:pos x="33" y="16"/>
                  </a:cxn>
                  <a:cxn ang="0">
                    <a:pos x="28" y="15"/>
                  </a:cxn>
                  <a:cxn ang="0">
                    <a:pos x="23" y="14"/>
                  </a:cxn>
                  <a:cxn ang="0">
                    <a:pos x="18" y="12"/>
                  </a:cxn>
                  <a:cxn ang="0">
                    <a:pos x="13" y="9"/>
                  </a:cxn>
                  <a:cxn ang="0">
                    <a:pos x="9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0" h="32">
                    <a:moveTo>
                      <a:pt x="0" y="1"/>
                    </a:moveTo>
                    <a:lnTo>
                      <a:pt x="4" y="6"/>
                    </a:lnTo>
                    <a:lnTo>
                      <a:pt x="8" y="10"/>
                    </a:lnTo>
                    <a:lnTo>
                      <a:pt x="12" y="14"/>
                    </a:lnTo>
                    <a:lnTo>
                      <a:pt x="17" y="17"/>
                    </a:lnTo>
                    <a:lnTo>
                      <a:pt x="21" y="21"/>
                    </a:lnTo>
                    <a:lnTo>
                      <a:pt x="27" y="23"/>
                    </a:lnTo>
                    <a:lnTo>
                      <a:pt x="33" y="25"/>
                    </a:lnTo>
                    <a:lnTo>
                      <a:pt x="39" y="28"/>
                    </a:lnTo>
                    <a:lnTo>
                      <a:pt x="44" y="29"/>
                    </a:lnTo>
                    <a:lnTo>
                      <a:pt x="51" y="31"/>
                    </a:lnTo>
                    <a:lnTo>
                      <a:pt x="58" y="32"/>
                    </a:lnTo>
                    <a:lnTo>
                      <a:pt x="65" y="32"/>
                    </a:lnTo>
                    <a:lnTo>
                      <a:pt x="72" y="32"/>
                    </a:lnTo>
                    <a:lnTo>
                      <a:pt x="78" y="30"/>
                    </a:lnTo>
                    <a:lnTo>
                      <a:pt x="85" y="28"/>
                    </a:lnTo>
                    <a:lnTo>
                      <a:pt x="89" y="23"/>
                    </a:lnTo>
                    <a:lnTo>
                      <a:pt x="90" y="21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1" y="16"/>
                    </a:lnTo>
                    <a:lnTo>
                      <a:pt x="76" y="16"/>
                    </a:lnTo>
                    <a:lnTo>
                      <a:pt x="70" y="17"/>
                    </a:lnTo>
                    <a:lnTo>
                      <a:pt x="64" y="17"/>
                    </a:lnTo>
                    <a:lnTo>
                      <a:pt x="57" y="17"/>
                    </a:lnTo>
                    <a:lnTo>
                      <a:pt x="51" y="17"/>
                    </a:lnTo>
                    <a:lnTo>
                      <a:pt x="46" y="17"/>
                    </a:lnTo>
                    <a:lnTo>
                      <a:pt x="39" y="17"/>
                    </a:lnTo>
                    <a:lnTo>
                      <a:pt x="33" y="16"/>
                    </a:lnTo>
                    <a:lnTo>
                      <a:pt x="28" y="15"/>
                    </a:lnTo>
                    <a:lnTo>
                      <a:pt x="23" y="14"/>
                    </a:lnTo>
                    <a:lnTo>
                      <a:pt x="18" y="12"/>
                    </a:lnTo>
                    <a:lnTo>
                      <a:pt x="13" y="9"/>
                    </a:lnTo>
                    <a:lnTo>
                      <a:pt x="9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64"/>
              <p:cNvSpPr>
                <a:spLocks/>
              </p:cNvSpPr>
              <p:nvPr/>
            </p:nvSpPr>
            <p:spPr bwMode="auto">
              <a:xfrm>
                <a:off x="4789" y="210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5"/>
                  </a:cxn>
                  <a:cxn ang="0">
                    <a:pos x="8" y="9"/>
                  </a:cxn>
                  <a:cxn ang="0">
                    <a:pos x="13" y="13"/>
                  </a:cxn>
                  <a:cxn ang="0">
                    <a:pos x="17" y="15"/>
                  </a:cxn>
                  <a:cxn ang="0">
                    <a:pos x="25" y="16"/>
                  </a:cxn>
                  <a:cxn ang="0">
                    <a:pos x="31" y="19"/>
                  </a:cxn>
                  <a:cxn ang="0">
                    <a:pos x="38" y="21"/>
                  </a:cxn>
                  <a:cxn ang="0">
                    <a:pos x="45" y="26"/>
                  </a:cxn>
                  <a:cxn ang="0">
                    <a:pos x="50" y="29"/>
                  </a:cxn>
                  <a:cxn ang="0">
                    <a:pos x="55" y="30"/>
                  </a:cxn>
                  <a:cxn ang="0">
                    <a:pos x="61" y="31"/>
                  </a:cxn>
                  <a:cxn ang="0">
                    <a:pos x="67" y="31"/>
                  </a:cxn>
                  <a:cxn ang="0">
                    <a:pos x="73" y="31"/>
                  </a:cxn>
                  <a:cxn ang="0">
                    <a:pos x="78" y="31"/>
                  </a:cxn>
                  <a:cxn ang="0">
                    <a:pos x="84" y="30"/>
                  </a:cxn>
                  <a:cxn ang="0">
                    <a:pos x="90" y="30"/>
                  </a:cxn>
                  <a:cxn ang="0">
                    <a:pos x="91" y="30"/>
                  </a:cxn>
                  <a:cxn ang="0">
                    <a:pos x="91" y="29"/>
                  </a:cxn>
                  <a:cxn ang="0">
                    <a:pos x="91" y="28"/>
                  </a:cxn>
                  <a:cxn ang="0">
                    <a:pos x="91" y="28"/>
                  </a:cxn>
                  <a:cxn ang="0">
                    <a:pos x="84" y="28"/>
                  </a:cxn>
                  <a:cxn ang="0">
                    <a:pos x="78" y="28"/>
                  </a:cxn>
                  <a:cxn ang="0">
                    <a:pos x="73" y="27"/>
                  </a:cxn>
                  <a:cxn ang="0">
                    <a:pos x="66" y="27"/>
                  </a:cxn>
                  <a:cxn ang="0">
                    <a:pos x="60" y="26"/>
                  </a:cxn>
                  <a:cxn ang="0">
                    <a:pos x="54" y="24"/>
                  </a:cxn>
                  <a:cxn ang="0">
                    <a:pos x="48" y="22"/>
                  </a:cxn>
                  <a:cxn ang="0">
                    <a:pos x="43" y="19"/>
                  </a:cxn>
                  <a:cxn ang="0">
                    <a:pos x="39" y="16"/>
                  </a:cxn>
                  <a:cxn ang="0">
                    <a:pos x="37" y="14"/>
                  </a:cxn>
                  <a:cxn ang="0">
                    <a:pos x="33" y="13"/>
                  </a:cxn>
                  <a:cxn ang="0">
                    <a:pos x="30" y="13"/>
                  </a:cxn>
                  <a:cxn ang="0">
                    <a:pos x="21" y="12"/>
                  </a:cxn>
                  <a:cxn ang="0">
                    <a:pos x="14" y="9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1" h="31">
                    <a:moveTo>
                      <a:pt x="0" y="1"/>
                    </a:moveTo>
                    <a:lnTo>
                      <a:pt x="3" y="5"/>
                    </a:lnTo>
                    <a:lnTo>
                      <a:pt x="8" y="9"/>
                    </a:lnTo>
                    <a:lnTo>
                      <a:pt x="13" y="13"/>
                    </a:lnTo>
                    <a:lnTo>
                      <a:pt x="17" y="15"/>
                    </a:lnTo>
                    <a:lnTo>
                      <a:pt x="25" y="16"/>
                    </a:lnTo>
                    <a:lnTo>
                      <a:pt x="31" y="19"/>
                    </a:lnTo>
                    <a:lnTo>
                      <a:pt x="38" y="21"/>
                    </a:lnTo>
                    <a:lnTo>
                      <a:pt x="45" y="26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61" y="31"/>
                    </a:lnTo>
                    <a:lnTo>
                      <a:pt x="67" y="31"/>
                    </a:lnTo>
                    <a:lnTo>
                      <a:pt x="73" y="31"/>
                    </a:lnTo>
                    <a:lnTo>
                      <a:pt x="78" y="31"/>
                    </a:lnTo>
                    <a:lnTo>
                      <a:pt x="84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1" y="29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3" y="27"/>
                    </a:lnTo>
                    <a:lnTo>
                      <a:pt x="66" y="27"/>
                    </a:lnTo>
                    <a:lnTo>
                      <a:pt x="60" y="26"/>
                    </a:lnTo>
                    <a:lnTo>
                      <a:pt x="54" y="24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65"/>
              <p:cNvSpPr>
                <a:spLocks/>
              </p:cNvSpPr>
              <p:nvPr/>
            </p:nvSpPr>
            <p:spPr bwMode="auto">
              <a:xfrm>
                <a:off x="4764" y="2004"/>
                <a:ext cx="30" cy="1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7"/>
                  </a:cxn>
                  <a:cxn ang="0">
                    <a:pos x="11" y="14"/>
                  </a:cxn>
                  <a:cxn ang="0">
                    <a:pos x="17" y="20"/>
                  </a:cxn>
                  <a:cxn ang="0">
                    <a:pos x="24" y="26"/>
                  </a:cxn>
                  <a:cxn ang="0">
                    <a:pos x="30" y="31"/>
                  </a:cxn>
                  <a:cxn ang="0">
                    <a:pos x="37" y="36"/>
                  </a:cxn>
                  <a:cxn ang="0">
                    <a:pos x="45" y="37"/>
                  </a:cxn>
                  <a:cxn ang="0">
                    <a:pos x="53" y="36"/>
                  </a:cxn>
                  <a:cxn ang="0">
                    <a:pos x="56" y="33"/>
                  </a:cxn>
                  <a:cxn ang="0">
                    <a:pos x="59" y="30"/>
                  </a:cxn>
                  <a:cxn ang="0">
                    <a:pos x="59" y="26"/>
                  </a:cxn>
                  <a:cxn ang="0">
                    <a:pos x="58" y="24"/>
                  </a:cxn>
                  <a:cxn ang="0">
                    <a:pos x="55" y="22"/>
                  </a:cxn>
                  <a:cxn ang="0">
                    <a:pos x="51" y="22"/>
                  </a:cxn>
                  <a:cxn ang="0">
                    <a:pos x="48" y="21"/>
                  </a:cxn>
                  <a:cxn ang="0">
                    <a:pos x="44" y="21"/>
                  </a:cxn>
                  <a:cxn ang="0">
                    <a:pos x="40" y="21"/>
                  </a:cxn>
                  <a:cxn ang="0">
                    <a:pos x="34" y="20"/>
                  </a:cxn>
                  <a:cxn ang="0">
                    <a:pos x="29" y="17"/>
                  </a:cxn>
                  <a:cxn ang="0">
                    <a:pos x="24" y="16"/>
                  </a:cxn>
                  <a:cxn ang="0">
                    <a:pos x="18" y="13"/>
                  </a:cxn>
                  <a:cxn ang="0">
                    <a:pos x="11" y="9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9" h="37">
                    <a:moveTo>
                      <a:pt x="0" y="1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7" y="20"/>
                    </a:lnTo>
                    <a:lnTo>
                      <a:pt x="24" y="26"/>
                    </a:lnTo>
                    <a:lnTo>
                      <a:pt x="30" y="31"/>
                    </a:lnTo>
                    <a:lnTo>
                      <a:pt x="37" y="36"/>
                    </a:lnTo>
                    <a:lnTo>
                      <a:pt x="45" y="37"/>
                    </a:lnTo>
                    <a:lnTo>
                      <a:pt x="53" y="36"/>
                    </a:lnTo>
                    <a:lnTo>
                      <a:pt x="56" y="33"/>
                    </a:lnTo>
                    <a:lnTo>
                      <a:pt x="59" y="30"/>
                    </a:lnTo>
                    <a:lnTo>
                      <a:pt x="59" y="26"/>
                    </a:lnTo>
                    <a:lnTo>
                      <a:pt x="58" y="24"/>
                    </a:lnTo>
                    <a:lnTo>
                      <a:pt x="55" y="22"/>
                    </a:lnTo>
                    <a:lnTo>
                      <a:pt x="51" y="22"/>
                    </a:lnTo>
                    <a:lnTo>
                      <a:pt x="48" y="21"/>
                    </a:lnTo>
                    <a:lnTo>
                      <a:pt x="44" y="21"/>
                    </a:lnTo>
                    <a:lnTo>
                      <a:pt x="40" y="21"/>
                    </a:lnTo>
                    <a:lnTo>
                      <a:pt x="34" y="20"/>
                    </a:lnTo>
                    <a:lnTo>
                      <a:pt x="29" y="17"/>
                    </a:lnTo>
                    <a:lnTo>
                      <a:pt x="24" y="16"/>
                    </a:lnTo>
                    <a:lnTo>
                      <a:pt x="18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66"/>
              <p:cNvSpPr>
                <a:spLocks/>
              </p:cNvSpPr>
              <p:nvPr/>
            </p:nvSpPr>
            <p:spPr bwMode="auto">
              <a:xfrm>
                <a:off x="4904" y="2004"/>
                <a:ext cx="35" cy="87"/>
              </a:xfrm>
              <a:custGeom>
                <a:avLst/>
                <a:gdLst/>
                <a:ahLst/>
                <a:cxnLst>
                  <a:cxn ang="0">
                    <a:pos x="1" y="174"/>
                  </a:cxn>
                  <a:cxn ang="0">
                    <a:pos x="10" y="165"/>
                  </a:cxn>
                  <a:cxn ang="0">
                    <a:pos x="18" y="155"/>
                  </a:cxn>
                  <a:cxn ang="0">
                    <a:pos x="26" y="146"/>
                  </a:cxn>
                  <a:cxn ang="0">
                    <a:pos x="34" y="137"/>
                  </a:cxn>
                  <a:cxn ang="0">
                    <a:pos x="42" y="128"/>
                  </a:cxn>
                  <a:cxn ang="0">
                    <a:pos x="50" y="119"/>
                  </a:cxn>
                  <a:cxn ang="0">
                    <a:pos x="56" y="108"/>
                  </a:cxn>
                  <a:cxn ang="0">
                    <a:pos x="61" y="97"/>
                  </a:cxn>
                  <a:cxn ang="0">
                    <a:pos x="67" y="75"/>
                  </a:cxn>
                  <a:cxn ang="0">
                    <a:pos x="69" y="49"/>
                  </a:cxn>
                  <a:cxn ang="0">
                    <a:pos x="68" y="25"/>
                  </a:cxn>
                  <a:cxn ang="0">
                    <a:pos x="65" y="2"/>
                  </a:cxn>
                  <a:cxn ang="0">
                    <a:pos x="63" y="0"/>
                  </a:cxn>
                  <a:cxn ang="0">
                    <a:pos x="60" y="1"/>
                  </a:cxn>
                  <a:cxn ang="0">
                    <a:pos x="57" y="3"/>
                  </a:cxn>
                  <a:cxn ang="0">
                    <a:pos x="54" y="6"/>
                  </a:cxn>
                  <a:cxn ang="0">
                    <a:pos x="52" y="26"/>
                  </a:cxn>
                  <a:cxn ang="0">
                    <a:pos x="51" y="47"/>
                  </a:cxn>
                  <a:cxn ang="0">
                    <a:pos x="50" y="68"/>
                  </a:cxn>
                  <a:cxn ang="0">
                    <a:pos x="48" y="89"/>
                  </a:cxn>
                  <a:cxn ang="0">
                    <a:pos x="44" y="100"/>
                  </a:cxn>
                  <a:cxn ang="0">
                    <a:pos x="41" y="112"/>
                  </a:cxn>
                  <a:cxn ang="0">
                    <a:pos x="35" y="123"/>
                  </a:cxn>
                  <a:cxn ang="0">
                    <a:pos x="28" y="134"/>
                  </a:cxn>
                  <a:cxn ang="0">
                    <a:pos x="21" y="144"/>
                  </a:cxn>
                  <a:cxn ang="0">
                    <a:pos x="14" y="154"/>
                  </a:cxn>
                  <a:cxn ang="0">
                    <a:pos x="7" y="164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</a:cxnLst>
                <a:rect l="0" t="0" r="r" b="b"/>
                <a:pathLst>
                  <a:path w="69" h="174">
                    <a:moveTo>
                      <a:pt x="1" y="174"/>
                    </a:moveTo>
                    <a:lnTo>
                      <a:pt x="10" y="165"/>
                    </a:lnTo>
                    <a:lnTo>
                      <a:pt x="18" y="155"/>
                    </a:lnTo>
                    <a:lnTo>
                      <a:pt x="26" y="146"/>
                    </a:lnTo>
                    <a:lnTo>
                      <a:pt x="34" y="137"/>
                    </a:lnTo>
                    <a:lnTo>
                      <a:pt x="42" y="128"/>
                    </a:lnTo>
                    <a:lnTo>
                      <a:pt x="50" y="119"/>
                    </a:lnTo>
                    <a:lnTo>
                      <a:pt x="56" y="108"/>
                    </a:lnTo>
                    <a:lnTo>
                      <a:pt x="61" y="97"/>
                    </a:lnTo>
                    <a:lnTo>
                      <a:pt x="67" y="75"/>
                    </a:lnTo>
                    <a:lnTo>
                      <a:pt x="69" y="49"/>
                    </a:lnTo>
                    <a:lnTo>
                      <a:pt x="68" y="25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7" y="3"/>
                    </a:lnTo>
                    <a:lnTo>
                      <a:pt x="54" y="6"/>
                    </a:lnTo>
                    <a:lnTo>
                      <a:pt x="52" y="26"/>
                    </a:lnTo>
                    <a:lnTo>
                      <a:pt x="51" y="47"/>
                    </a:lnTo>
                    <a:lnTo>
                      <a:pt x="50" y="68"/>
                    </a:lnTo>
                    <a:lnTo>
                      <a:pt x="48" y="89"/>
                    </a:lnTo>
                    <a:lnTo>
                      <a:pt x="44" y="100"/>
                    </a:lnTo>
                    <a:lnTo>
                      <a:pt x="41" y="112"/>
                    </a:lnTo>
                    <a:lnTo>
                      <a:pt x="35" y="123"/>
                    </a:lnTo>
                    <a:lnTo>
                      <a:pt x="28" y="134"/>
                    </a:lnTo>
                    <a:lnTo>
                      <a:pt x="21" y="144"/>
                    </a:lnTo>
                    <a:lnTo>
                      <a:pt x="14" y="154"/>
                    </a:lnTo>
                    <a:lnTo>
                      <a:pt x="7" y="16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67"/>
              <p:cNvSpPr>
                <a:spLocks/>
              </p:cNvSpPr>
              <p:nvPr/>
            </p:nvSpPr>
            <p:spPr bwMode="auto">
              <a:xfrm>
                <a:off x="4733" y="1919"/>
                <a:ext cx="193" cy="81"/>
              </a:xfrm>
              <a:custGeom>
                <a:avLst/>
                <a:gdLst/>
                <a:ahLst/>
                <a:cxnLst>
                  <a:cxn ang="0">
                    <a:pos x="76" y="76"/>
                  </a:cxn>
                  <a:cxn ang="0">
                    <a:pos x="62" y="71"/>
                  </a:cxn>
                  <a:cxn ang="0">
                    <a:pos x="50" y="66"/>
                  </a:cxn>
                  <a:cxn ang="0">
                    <a:pos x="38" y="59"/>
                  </a:cxn>
                  <a:cxn ang="0">
                    <a:pos x="26" y="52"/>
                  </a:cxn>
                  <a:cxn ang="0">
                    <a:pos x="16" y="42"/>
                  </a:cxn>
                  <a:cxn ang="0">
                    <a:pos x="7" y="29"/>
                  </a:cxn>
                  <a:cxn ang="0">
                    <a:pos x="9" y="12"/>
                  </a:cxn>
                  <a:cxn ang="0">
                    <a:pos x="36" y="7"/>
                  </a:cxn>
                  <a:cxn ang="0">
                    <a:pos x="71" y="15"/>
                  </a:cxn>
                  <a:cxn ang="0">
                    <a:pos x="106" y="33"/>
                  </a:cxn>
                  <a:cxn ang="0">
                    <a:pos x="138" y="53"/>
                  </a:cxn>
                  <a:cxn ang="0">
                    <a:pos x="165" y="72"/>
                  </a:cxn>
                  <a:cxn ang="0">
                    <a:pos x="189" y="89"/>
                  </a:cxn>
                  <a:cxn ang="0">
                    <a:pos x="214" y="105"/>
                  </a:cxn>
                  <a:cxn ang="0">
                    <a:pos x="241" y="121"/>
                  </a:cxn>
                  <a:cxn ang="0">
                    <a:pos x="263" y="132"/>
                  </a:cxn>
                  <a:cxn ang="0">
                    <a:pos x="279" y="140"/>
                  </a:cxn>
                  <a:cxn ang="0">
                    <a:pos x="295" y="146"/>
                  </a:cxn>
                  <a:cxn ang="0">
                    <a:pos x="312" y="153"/>
                  </a:cxn>
                  <a:cxn ang="0">
                    <a:pos x="328" y="157"/>
                  </a:cxn>
                  <a:cxn ang="0">
                    <a:pos x="343" y="159"/>
                  </a:cxn>
                  <a:cxn ang="0">
                    <a:pos x="361" y="161"/>
                  </a:cxn>
                  <a:cxn ang="0">
                    <a:pos x="377" y="161"/>
                  </a:cxn>
                  <a:cxn ang="0">
                    <a:pos x="385" y="162"/>
                  </a:cxn>
                  <a:cxn ang="0">
                    <a:pos x="386" y="161"/>
                  </a:cxn>
                  <a:cxn ang="0">
                    <a:pos x="375" y="159"/>
                  </a:cxn>
                  <a:cxn ang="0">
                    <a:pos x="353" y="156"/>
                  </a:cxn>
                  <a:cxn ang="0">
                    <a:pos x="332" y="151"/>
                  </a:cxn>
                  <a:cxn ang="0">
                    <a:pos x="311" y="146"/>
                  </a:cxn>
                  <a:cxn ang="0">
                    <a:pos x="289" y="136"/>
                  </a:cxn>
                  <a:cxn ang="0">
                    <a:pos x="265" y="124"/>
                  </a:cxn>
                  <a:cxn ang="0">
                    <a:pos x="243" y="110"/>
                  </a:cxn>
                  <a:cxn ang="0">
                    <a:pos x="220" y="95"/>
                  </a:cxn>
                  <a:cxn ang="0">
                    <a:pos x="191" y="75"/>
                  </a:cxn>
                  <a:cxn ang="0">
                    <a:pos x="153" y="50"/>
                  </a:cxn>
                  <a:cxn ang="0">
                    <a:pos x="114" y="26"/>
                  </a:cxn>
                  <a:cxn ang="0">
                    <a:pos x="74" y="7"/>
                  </a:cxn>
                  <a:cxn ang="0">
                    <a:pos x="47" y="0"/>
                  </a:cxn>
                  <a:cxn ang="0">
                    <a:pos x="30" y="0"/>
                  </a:cxn>
                  <a:cxn ang="0">
                    <a:pos x="12" y="3"/>
                  </a:cxn>
                  <a:cxn ang="0">
                    <a:pos x="0" y="12"/>
                  </a:cxn>
                  <a:cxn ang="0">
                    <a:pos x="5" y="33"/>
                  </a:cxn>
                  <a:cxn ang="0">
                    <a:pos x="22" y="52"/>
                  </a:cxn>
                  <a:cxn ang="0">
                    <a:pos x="44" y="65"/>
                  </a:cxn>
                  <a:cxn ang="0">
                    <a:pos x="69" y="74"/>
                  </a:cxn>
                  <a:cxn ang="0">
                    <a:pos x="83" y="79"/>
                  </a:cxn>
                  <a:cxn ang="0">
                    <a:pos x="83" y="79"/>
                  </a:cxn>
                  <a:cxn ang="0">
                    <a:pos x="83" y="79"/>
                  </a:cxn>
                </a:cxnLst>
                <a:rect l="0" t="0" r="r" b="b"/>
                <a:pathLst>
                  <a:path w="386" h="162">
                    <a:moveTo>
                      <a:pt x="83" y="79"/>
                    </a:moveTo>
                    <a:lnTo>
                      <a:pt x="76" y="76"/>
                    </a:lnTo>
                    <a:lnTo>
                      <a:pt x="69" y="74"/>
                    </a:lnTo>
                    <a:lnTo>
                      <a:pt x="62" y="71"/>
                    </a:lnTo>
                    <a:lnTo>
                      <a:pt x="57" y="68"/>
                    </a:lnTo>
                    <a:lnTo>
                      <a:pt x="50" y="66"/>
                    </a:lnTo>
                    <a:lnTo>
                      <a:pt x="44" y="63"/>
                    </a:lnTo>
                    <a:lnTo>
                      <a:pt x="38" y="59"/>
                    </a:lnTo>
                    <a:lnTo>
                      <a:pt x="31" y="56"/>
                    </a:lnTo>
                    <a:lnTo>
                      <a:pt x="26" y="52"/>
                    </a:lnTo>
                    <a:lnTo>
                      <a:pt x="21" y="48"/>
                    </a:lnTo>
                    <a:lnTo>
                      <a:pt x="16" y="42"/>
                    </a:lnTo>
                    <a:lnTo>
                      <a:pt x="12" y="37"/>
                    </a:lnTo>
                    <a:lnTo>
                      <a:pt x="7" y="29"/>
                    </a:lnTo>
                    <a:lnTo>
                      <a:pt x="7" y="20"/>
                    </a:lnTo>
                    <a:lnTo>
                      <a:pt x="9" y="12"/>
                    </a:lnTo>
                    <a:lnTo>
                      <a:pt x="19" y="7"/>
                    </a:lnTo>
                    <a:lnTo>
                      <a:pt x="36" y="7"/>
                    </a:lnTo>
                    <a:lnTo>
                      <a:pt x="53" y="10"/>
                    </a:lnTo>
                    <a:lnTo>
                      <a:pt x="71" y="15"/>
                    </a:lnTo>
                    <a:lnTo>
                      <a:pt x="89" y="23"/>
                    </a:lnTo>
                    <a:lnTo>
                      <a:pt x="106" y="33"/>
                    </a:lnTo>
                    <a:lnTo>
                      <a:pt x="122" y="43"/>
                    </a:lnTo>
                    <a:lnTo>
                      <a:pt x="138" y="53"/>
                    </a:lnTo>
                    <a:lnTo>
                      <a:pt x="152" y="63"/>
                    </a:lnTo>
                    <a:lnTo>
                      <a:pt x="165" y="72"/>
                    </a:lnTo>
                    <a:lnTo>
                      <a:pt x="178" y="80"/>
                    </a:lnTo>
                    <a:lnTo>
                      <a:pt x="189" y="89"/>
                    </a:lnTo>
                    <a:lnTo>
                      <a:pt x="202" y="97"/>
                    </a:lnTo>
                    <a:lnTo>
                      <a:pt x="214" y="105"/>
                    </a:lnTo>
                    <a:lnTo>
                      <a:pt x="228" y="113"/>
                    </a:lnTo>
                    <a:lnTo>
                      <a:pt x="241" y="121"/>
                    </a:lnTo>
                    <a:lnTo>
                      <a:pt x="255" y="128"/>
                    </a:lnTo>
                    <a:lnTo>
                      <a:pt x="263" y="132"/>
                    </a:lnTo>
                    <a:lnTo>
                      <a:pt x="271" y="136"/>
                    </a:lnTo>
                    <a:lnTo>
                      <a:pt x="279" y="140"/>
                    </a:lnTo>
                    <a:lnTo>
                      <a:pt x="287" y="143"/>
                    </a:lnTo>
                    <a:lnTo>
                      <a:pt x="295" y="146"/>
                    </a:lnTo>
                    <a:lnTo>
                      <a:pt x="303" y="149"/>
                    </a:lnTo>
                    <a:lnTo>
                      <a:pt x="312" y="153"/>
                    </a:lnTo>
                    <a:lnTo>
                      <a:pt x="320" y="155"/>
                    </a:lnTo>
                    <a:lnTo>
                      <a:pt x="328" y="157"/>
                    </a:lnTo>
                    <a:lnTo>
                      <a:pt x="335" y="158"/>
                    </a:lnTo>
                    <a:lnTo>
                      <a:pt x="343" y="159"/>
                    </a:lnTo>
                    <a:lnTo>
                      <a:pt x="353" y="159"/>
                    </a:lnTo>
                    <a:lnTo>
                      <a:pt x="361" y="161"/>
                    </a:lnTo>
                    <a:lnTo>
                      <a:pt x="369" y="161"/>
                    </a:lnTo>
                    <a:lnTo>
                      <a:pt x="377" y="161"/>
                    </a:lnTo>
                    <a:lnTo>
                      <a:pt x="385" y="162"/>
                    </a:lnTo>
                    <a:lnTo>
                      <a:pt x="385" y="162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75" y="159"/>
                    </a:lnTo>
                    <a:lnTo>
                      <a:pt x="364" y="157"/>
                    </a:lnTo>
                    <a:lnTo>
                      <a:pt x="353" y="156"/>
                    </a:lnTo>
                    <a:lnTo>
                      <a:pt x="342" y="154"/>
                    </a:lnTo>
                    <a:lnTo>
                      <a:pt x="332" y="151"/>
                    </a:lnTo>
                    <a:lnTo>
                      <a:pt x="322" y="149"/>
                    </a:lnTo>
                    <a:lnTo>
                      <a:pt x="311" y="146"/>
                    </a:lnTo>
                    <a:lnTo>
                      <a:pt x="301" y="142"/>
                    </a:lnTo>
                    <a:lnTo>
                      <a:pt x="289" y="136"/>
                    </a:lnTo>
                    <a:lnTo>
                      <a:pt x="277" y="131"/>
                    </a:lnTo>
                    <a:lnTo>
                      <a:pt x="265" y="124"/>
                    </a:lnTo>
                    <a:lnTo>
                      <a:pt x="254" y="117"/>
                    </a:lnTo>
                    <a:lnTo>
                      <a:pt x="243" y="110"/>
                    </a:lnTo>
                    <a:lnTo>
                      <a:pt x="232" y="103"/>
                    </a:lnTo>
                    <a:lnTo>
                      <a:pt x="220" y="95"/>
                    </a:lnTo>
                    <a:lnTo>
                      <a:pt x="210" y="88"/>
                    </a:lnTo>
                    <a:lnTo>
                      <a:pt x="191" y="75"/>
                    </a:lnTo>
                    <a:lnTo>
                      <a:pt x="173" y="63"/>
                    </a:lnTo>
                    <a:lnTo>
                      <a:pt x="153" y="50"/>
                    </a:lnTo>
                    <a:lnTo>
                      <a:pt x="135" y="37"/>
                    </a:lnTo>
                    <a:lnTo>
                      <a:pt x="114" y="26"/>
                    </a:lnTo>
                    <a:lnTo>
                      <a:pt x="95" y="15"/>
                    </a:lnTo>
                    <a:lnTo>
                      <a:pt x="74" y="7"/>
                    </a:lnTo>
                    <a:lnTo>
                      <a:pt x="52" y="2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3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5" y="33"/>
                    </a:lnTo>
                    <a:lnTo>
                      <a:pt x="13" y="43"/>
                    </a:lnTo>
                    <a:lnTo>
                      <a:pt x="22" y="52"/>
                    </a:lnTo>
                    <a:lnTo>
                      <a:pt x="33" y="59"/>
                    </a:lnTo>
                    <a:lnTo>
                      <a:pt x="44" y="65"/>
                    </a:lnTo>
                    <a:lnTo>
                      <a:pt x="57" y="70"/>
                    </a:lnTo>
                    <a:lnTo>
                      <a:pt x="69" y="74"/>
                    </a:lnTo>
                    <a:lnTo>
                      <a:pt x="82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68"/>
              <p:cNvSpPr>
                <a:spLocks/>
              </p:cNvSpPr>
              <p:nvPr/>
            </p:nvSpPr>
            <p:spPr bwMode="auto">
              <a:xfrm>
                <a:off x="4787" y="1878"/>
                <a:ext cx="190" cy="155"/>
              </a:xfrm>
              <a:custGeom>
                <a:avLst/>
                <a:gdLst/>
                <a:ahLst/>
                <a:cxnLst>
                  <a:cxn ang="0">
                    <a:pos x="145" y="11"/>
                  </a:cxn>
                  <a:cxn ang="0">
                    <a:pos x="183" y="17"/>
                  </a:cxn>
                  <a:cxn ang="0">
                    <a:pos x="220" y="28"/>
                  </a:cxn>
                  <a:cxn ang="0">
                    <a:pos x="256" y="42"/>
                  </a:cxn>
                  <a:cxn ang="0">
                    <a:pos x="288" y="58"/>
                  </a:cxn>
                  <a:cxn ang="0">
                    <a:pos x="317" y="81"/>
                  </a:cxn>
                  <a:cxn ang="0">
                    <a:pos x="341" y="109"/>
                  </a:cxn>
                  <a:cxn ang="0">
                    <a:pos x="360" y="140"/>
                  </a:cxn>
                  <a:cxn ang="0">
                    <a:pos x="371" y="174"/>
                  </a:cxn>
                  <a:cxn ang="0">
                    <a:pos x="372" y="213"/>
                  </a:cxn>
                  <a:cxn ang="0">
                    <a:pos x="365" y="252"/>
                  </a:cxn>
                  <a:cxn ang="0">
                    <a:pos x="354" y="289"/>
                  </a:cxn>
                  <a:cxn ang="0">
                    <a:pos x="346" y="308"/>
                  </a:cxn>
                  <a:cxn ang="0">
                    <a:pos x="349" y="307"/>
                  </a:cxn>
                  <a:cxn ang="0">
                    <a:pos x="360" y="289"/>
                  </a:cxn>
                  <a:cxn ang="0">
                    <a:pos x="374" y="251"/>
                  </a:cxn>
                  <a:cxn ang="0">
                    <a:pos x="382" y="210"/>
                  </a:cxn>
                  <a:cxn ang="0">
                    <a:pos x="380" y="170"/>
                  </a:cxn>
                  <a:cxn ang="0">
                    <a:pos x="369" y="131"/>
                  </a:cxn>
                  <a:cxn ang="0">
                    <a:pos x="347" y="95"/>
                  </a:cxn>
                  <a:cxn ang="0">
                    <a:pos x="317" y="65"/>
                  </a:cxn>
                  <a:cxn ang="0">
                    <a:pos x="283" y="41"/>
                  </a:cxn>
                  <a:cxn ang="0">
                    <a:pos x="243" y="23"/>
                  </a:cxn>
                  <a:cxn ang="0">
                    <a:pos x="198" y="8"/>
                  </a:cxn>
                  <a:cxn ang="0">
                    <a:pos x="154" y="0"/>
                  </a:cxn>
                  <a:cxn ang="0">
                    <a:pos x="107" y="2"/>
                  </a:cxn>
                  <a:cxn ang="0">
                    <a:pos x="69" y="17"/>
                  </a:cxn>
                  <a:cxn ang="0">
                    <a:pos x="40" y="48"/>
                  </a:cxn>
                  <a:cxn ang="0">
                    <a:pos x="17" y="84"/>
                  </a:cxn>
                  <a:cxn ang="0">
                    <a:pos x="3" y="109"/>
                  </a:cxn>
                  <a:cxn ang="0">
                    <a:pos x="3" y="108"/>
                  </a:cxn>
                  <a:cxn ang="0">
                    <a:pos x="23" y="80"/>
                  </a:cxn>
                  <a:cxn ang="0">
                    <a:pos x="58" y="43"/>
                  </a:cxn>
                  <a:cxn ang="0">
                    <a:pos x="103" y="16"/>
                  </a:cxn>
                </a:cxnLst>
                <a:rect l="0" t="0" r="r" b="b"/>
                <a:pathLst>
                  <a:path w="382" h="308">
                    <a:moveTo>
                      <a:pt x="127" y="11"/>
                    </a:moveTo>
                    <a:lnTo>
                      <a:pt x="145" y="11"/>
                    </a:lnTo>
                    <a:lnTo>
                      <a:pt x="165" y="13"/>
                    </a:lnTo>
                    <a:lnTo>
                      <a:pt x="183" y="17"/>
                    </a:lnTo>
                    <a:lnTo>
                      <a:pt x="202" y="22"/>
                    </a:lnTo>
                    <a:lnTo>
                      <a:pt x="220" y="28"/>
                    </a:lnTo>
                    <a:lnTo>
                      <a:pt x="239" y="35"/>
                    </a:lnTo>
                    <a:lnTo>
                      <a:pt x="256" y="42"/>
                    </a:lnTo>
                    <a:lnTo>
                      <a:pt x="273" y="50"/>
                    </a:lnTo>
                    <a:lnTo>
                      <a:pt x="288" y="58"/>
                    </a:lnTo>
                    <a:lnTo>
                      <a:pt x="303" y="69"/>
                    </a:lnTo>
                    <a:lnTo>
                      <a:pt x="317" y="81"/>
                    </a:lnTo>
                    <a:lnTo>
                      <a:pt x="330" y="94"/>
                    </a:lnTo>
                    <a:lnTo>
                      <a:pt x="341" y="109"/>
                    </a:lnTo>
                    <a:lnTo>
                      <a:pt x="352" y="124"/>
                    </a:lnTo>
                    <a:lnTo>
                      <a:pt x="360" y="140"/>
                    </a:lnTo>
                    <a:lnTo>
                      <a:pt x="367" y="156"/>
                    </a:lnTo>
                    <a:lnTo>
                      <a:pt x="371" y="174"/>
                    </a:lnTo>
                    <a:lnTo>
                      <a:pt x="374" y="193"/>
                    </a:lnTo>
                    <a:lnTo>
                      <a:pt x="372" y="213"/>
                    </a:lnTo>
                    <a:lnTo>
                      <a:pt x="370" y="232"/>
                    </a:lnTo>
                    <a:lnTo>
                      <a:pt x="365" y="252"/>
                    </a:lnTo>
                    <a:lnTo>
                      <a:pt x="360" y="272"/>
                    </a:lnTo>
                    <a:lnTo>
                      <a:pt x="354" y="289"/>
                    </a:lnTo>
                    <a:lnTo>
                      <a:pt x="347" y="306"/>
                    </a:lnTo>
                    <a:lnTo>
                      <a:pt x="346" y="308"/>
                    </a:lnTo>
                    <a:lnTo>
                      <a:pt x="347" y="308"/>
                    </a:lnTo>
                    <a:lnTo>
                      <a:pt x="349" y="307"/>
                    </a:lnTo>
                    <a:lnTo>
                      <a:pt x="350" y="306"/>
                    </a:lnTo>
                    <a:lnTo>
                      <a:pt x="360" y="289"/>
                    </a:lnTo>
                    <a:lnTo>
                      <a:pt x="368" y="269"/>
                    </a:lnTo>
                    <a:lnTo>
                      <a:pt x="374" y="251"/>
                    </a:lnTo>
                    <a:lnTo>
                      <a:pt x="378" y="230"/>
                    </a:lnTo>
                    <a:lnTo>
                      <a:pt x="382" y="210"/>
                    </a:lnTo>
                    <a:lnTo>
                      <a:pt x="382" y="190"/>
                    </a:lnTo>
                    <a:lnTo>
                      <a:pt x="380" y="170"/>
                    </a:lnTo>
                    <a:lnTo>
                      <a:pt x="376" y="151"/>
                    </a:lnTo>
                    <a:lnTo>
                      <a:pt x="369" y="131"/>
                    </a:lnTo>
                    <a:lnTo>
                      <a:pt x="359" y="113"/>
                    </a:lnTo>
                    <a:lnTo>
                      <a:pt x="347" y="95"/>
                    </a:lnTo>
                    <a:lnTo>
                      <a:pt x="332" y="79"/>
                    </a:lnTo>
                    <a:lnTo>
                      <a:pt x="317" y="65"/>
                    </a:lnTo>
                    <a:lnTo>
                      <a:pt x="300" y="53"/>
                    </a:lnTo>
                    <a:lnTo>
                      <a:pt x="283" y="41"/>
                    </a:lnTo>
                    <a:lnTo>
                      <a:pt x="264" y="32"/>
                    </a:lnTo>
                    <a:lnTo>
                      <a:pt x="243" y="23"/>
                    </a:lnTo>
                    <a:lnTo>
                      <a:pt x="221" y="15"/>
                    </a:lnTo>
                    <a:lnTo>
                      <a:pt x="198" y="8"/>
                    </a:lnTo>
                    <a:lnTo>
                      <a:pt x="177" y="3"/>
                    </a:lnTo>
                    <a:lnTo>
                      <a:pt x="154" y="0"/>
                    </a:lnTo>
                    <a:lnTo>
                      <a:pt x="131" y="0"/>
                    </a:lnTo>
                    <a:lnTo>
                      <a:pt x="107" y="2"/>
                    </a:lnTo>
                    <a:lnTo>
                      <a:pt x="86" y="8"/>
                    </a:lnTo>
                    <a:lnTo>
                      <a:pt x="69" y="17"/>
                    </a:lnTo>
                    <a:lnTo>
                      <a:pt x="55" y="31"/>
                    </a:lnTo>
                    <a:lnTo>
                      <a:pt x="40" y="48"/>
                    </a:lnTo>
                    <a:lnTo>
                      <a:pt x="27" y="66"/>
                    </a:lnTo>
                    <a:lnTo>
                      <a:pt x="17" y="84"/>
                    </a:lnTo>
                    <a:lnTo>
                      <a:pt x="7" y="99"/>
                    </a:lnTo>
                    <a:lnTo>
                      <a:pt x="3" y="109"/>
                    </a:lnTo>
                    <a:lnTo>
                      <a:pt x="0" y="113"/>
                    </a:lnTo>
                    <a:lnTo>
                      <a:pt x="3" y="108"/>
                    </a:lnTo>
                    <a:lnTo>
                      <a:pt x="11" y="96"/>
                    </a:lnTo>
                    <a:lnTo>
                      <a:pt x="23" y="80"/>
                    </a:lnTo>
                    <a:lnTo>
                      <a:pt x="40" y="62"/>
                    </a:lnTo>
                    <a:lnTo>
                      <a:pt x="58" y="43"/>
                    </a:lnTo>
                    <a:lnTo>
                      <a:pt x="80" y="27"/>
                    </a:lnTo>
                    <a:lnTo>
                      <a:pt x="103" y="16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69"/>
              <p:cNvSpPr>
                <a:spLocks/>
              </p:cNvSpPr>
              <p:nvPr/>
            </p:nvSpPr>
            <p:spPr bwMode="auto">
              <a:xfrm>
                <a:off x="4813" y="1945"/>
                <a:ext cx="148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6"/>
                  </a:cxn>
                  <a:cxn ang="0">
                    <a:pos x="44" y="13"/>
                  </a:cxn>
                  <a:cxn ang="0">
                    <a:pos x="66" y="20"/>
                  </a:cxn>
                  <a:cxn ang="0">
                    <a:pos x="87" y="28"/>
                  </a:cxn>
                  <a:cxn ang="0">
                    <a:pos x="106" y="38"/>
                  </a:cxn>
                  <a:cxn ang="0">
                    <a:pos x="126" y="49"/>
                  </a:cxn>
                  <a:cxn ang="0">
                    <a:pos x="145" y="60"/>
                  </a:cxn>
                  <a:cxn ang="0">
                    <a:pos x="165" y="73"/>
                  </a:cxn>
                  <a:cxn ang="0">
                    <a:pos x="173" y="79"/>
                  </a:cxn>
                  <a:cxn ang="0">
                    <a:pos x="181" y="84"/>
                  </a:cxn>
                  <a:cxn ang="0">
                    <a:pos x="189" y="90"/>
                  </a:cxn>
                  <a:cxn ang="0">
                    <a:pos x="197" y="97"/>
                  </a:cxn>
                  <a:cxn ang="0">
                    <a:pos x="205" y="103"/>
                  </a:cxn>
                  <a:cxn ang="0">
                    <a:pos x="213" y="110"/>
                  </a:cxn>
                  <a:cxn ang="0">
                    <a:pos x="221" y="117"/>
                  </a:cxn>
                  <a:cxn ang="0">
                    <a:pos x="230" y="124"/>
                  </a:cxn>
                  <a:cxn ang="0">
                    <a:pos x="238" y="130"/>
                  </a:cxn>
                  <a:cxn ang="0">
                    <a:pos x="245" y="136"/>
                  </a:cxn>
                  <a:cxn ang="0">
                    <a:pos x="251" y="144"/>
                  </a:cxn>
                  <a:cxn ang="0">
                    <a:pos x="258" y="151"/>
                  </a:cxn>
                  <a:cxn ang="0">
                    <a:pos x="264" y="158"/>
                  </a:cxn>
                  <a:cxn ang="0">
                    <a:pos x="271" y="166"/>
                  </a:cxn>
                  <a:cxn ang="0">
                    <a:pos x="278" y="172"/>
                  </a:cxn>
                  <a:cxn ang="0">
                    <a:pos x="286" y="179"/>
                  </a:cxn>
                  <a:cxn ang="0">
                    <a:pos x="289" y="179"/>
                  </a:cxn>
                  <a:cxn ang="0">
                    <a:pos x="293" y="178"/>
                  </a:cxn>
                  <a:cxn ang="0">
                    <a:pos x="295" y="174"/>
                  </a:cxn>
                  <a:cxn ang="0">
                    <a:pos x="296" y="172"/>
                  </a:cxn>
                  <a:cxn ang="0">
                    <a:pos x="289" y="153"/>
                  </a:cxn>
                  <a:cxn ang="0">
                    <a:pos x="278" y="136"/>
                  </a:cxn>
                  <a:cxn ang="0">
                    <a:pos x="264" y="120"/>
                  </a:cxn>
                  <a:cxn ang="0">
                    <a:pos x="248" y="105"/>
                  </a:cxn>
                  <a:cxn ang="0">
                    <a:pos x="231" y="91"/>
                  </a:cxn>
                  <a:cxn ang="0">
                    <a:pos x="212" y="79"/>
                  </a:cxn>
                  <a:cxn ang="0">
                    <a:pos x="195" y="68"/>
                  </a:cxn>
                  <a:cxn ang="0">
                    <a:pos x="179" y="58"/>
                  </a:cxn>
                  <a:cxn ang="0">
                    <a:pos x="158" y="46"/>
                  </a:cxn>
                  <a:cxn ang="0">
                    <a:pos x="136" y="37"/>
                  </a:cxn>
                  <a:cxn ang="0">
                    <a:pos x="114" y="29"/>
                  </a:cxn>
                  <a:cxn ang="0">
                    <a:pos x="92" y="21"/>
                  </a:cxn>
                  <a:cxn ang="0">
                    <a:pos x="71" y="15"/>
                  </a:cxn>
                  <a:cxn ang="0">
                    <a:pos x="48" y="10"/>
                  </a:cxn>
                  <a:cxn ang="0">
                    <a:pos x="2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6" h="179">
                    <a:moveTo>
                      <a:pt x="0" y="0"/>
                    </a:moveTo>
                    <a:lnTo>
                      <a:pt x="23" y="6"/>
                    </a:lnTo>
                    <a:lnTo>
                      <a:pt x="44" y="13"/>
                    </a:lnTo>
                    <a:lnTo>
                      <a:pt x="66" y="20"/>
                    </a:lnTo>
                    <a:lnTo>
                      <a:pt x="87" y="28"/>
                    </a:lnTo>
                    <a:lnTo>
                      <a:pt x="106" y="38"/>
                    </a:lnTo>
                    <a:lnTo>
                      <a:pt x="126" y="49"/>
                    </a:lnTo>
                    <a:lnTo>
                      <a:pt x="145" y="60"/>
                    </a:lnTo>
                    <a:lnTo>
                      <a:pt x="165" y="73"/>
                    </a:lnTo>
                    <a:lnTo>
                      <a:pt x="173" y="79"/>
                    </a:lnTo>
                    <a:lnTo>
                      <a:pt x="181" y="84"/>
                    </a:lnTo>
                    <a:lnTo>
                      <a:pt x="189" y="90"/>
                    </a:lnTo>
                    <a:lnTo>
                      <a:pt x="197" y="97"/>
                    </a:lnTo>
                    <a:lnTo>
                      <a:pt x="205" y="103"/>
                    </a:lnTo>
                    <a:lnTo>
                      <a:pt x="213" y="110"/>
                    </a:lnTo>
                    <a:lnTo>
                      <a:pt x="221" y="117"/>
                    </a:lnTo>
                    <a:lnTo>
                      <a:pt x="230" y="124"/>
                    </a:lnTo>
                    <a:lnTo>
                      <a:pt x="238" y="130"/>
                    </a:lnTo>
                    <a:lnTo>
                      <a:pt x="245" y="136"/>
                    </a:lnTo>
                    <a:lnTo>
                      <a:pt x="251" y="144"/>
                    </a:lnTo>
                    <a:lnTo>
                      <a:pt x="258" y="151"/>
                    </a:lnTo>
                    <a:lnTo>
                      <a:pt x="264" y="158"/>
                    </a:lnTo>
                    <a:lnTo>
                      <a:pt x="271" y="166"/>
                    </a:lnTo>
                    <a:lnTo>
                      <a:pt x="278" y="172"/>
                    </a:lnTo>
                    <a:lnTo>
                      <a:pt x="286" y="179"/>
                    </a:lnTo>
                    <a:lnTo>
                      <a:pt x="289" y="179"/>
                    </a:lnTo>
                    <a:lnTo>
                      <a:pt x="293" y="178"/>
                    </a:lnTo>
                    <a:lnTo>
                      <a:pt x="295" y="174"/>
                    </a:lnTo>
                    <a:lnTo>
                      <a:pt x="296" y="172"/>
                    </a:lnTo>
                    <a:lnTo>
                      <a:pt x="289" y="153"/>
                    </a:lnTo>
                    <a:lnTo>
                      <a:pt x="278" y="136"/>
                    </a:lnTo>
                    <a:lnTo>
                      <a:pt x="264" y="120"/>
                    </a:lnTo>
                    <a:lnTo>
                      <a:pt x="248" y="105"/>
                    </a:lnTo>
                    <a:lnTo>
                      <a:pt x="231" y="91"/>
                    </a:lnTo>
                    <a:lnTo>
                      <a:pt x="212" y="79"/>
                    </a:lnTo>
                    <a:lnTo>
                      <a:pt x="195" y="68"/>
                    </a:lnTo>
                    <a:lnTo>
                      <a:pt x="179" y="58"/>
                    </a:lnTo>
                    <a:lnTo>
                      <a:pt x="158" y="46"/>
                    </a:lnTo>
                    <a:lnTo>
                      <a:pt x="136" y="37"/>
                    </a:lnTo>
                    <a:lnTo>
                      <a:pt x="114" y="29"/>
                    </a:lnTo>
                    <a:lnTo>
                      <a:pt x="92" y="21"/>
                    </a:lnTo>
                    <a:lnTo>
                      <a:pt x="71" y="15"/>
                    </a:lnTo>
                    <a:lnTo>
                      <a:pt x="48" y="10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70"/>
              <p:cNvSpPr>
                <a:spLocks/>
              </p:cNvSpPr>
              <p:nvPr/>
            </p:nvSpPr>
            <p:spPr bwMode="auto">
              <a:xfrm>
                <a:off x="4952" y="2071"/>
                <a:ext cx="104" cy="162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38" y="33"/>
                  </a:cxn>
                  <a:cxn ang="0">
                    <a:pos x="57" y="58"/>
                  </a:cxn>
                  <a:cxn ang="0">
                    <a:pos x="72" y="87"/>
                  </a:cxn>
                  <a:cxn ang="0">
                    <a:pos x="79" y="126"/>
                  </a:cxn>
                  <a:cxn ang="0">
                    <a:pos x="78" y="171"/>
                  </a:cxn>
                  <a:cxn ang="0">
                    <a:pos x="87" y="201"/>
                  </a:cxn>
                  <a:cxn ang="0">
                    <a:pos x="98" y="214"/>
                  </a:cxn>
                  <a:cxn ang="0">
                    <a:pos x="110" y="223"/>
                  </a:cxn>
                  <a:cxn ang="0">
                    <a:pos x="123" y="232"/>
                  </a:cxn>
                  <a:cxn ang="0">
                    <a:pos x="143" y="246"/>
                  </a:cxn>
                  <a:cxn ang="0">
                    <a:pos x="165" y="264"/>
                  </a:cxn>
                  <a:cxn ang="0">
                    <a:pos x="183" y="285"/>
                  </a:cxn>
                  <a:cxn ang="0">
                    <a:pos x="200" y="309"/>
                  </a:cxn>
                  <a:cxn ang="0">
                    <a:pos x="207" y="322"/>
                  </a:cxn>
                  <a:cxn ang="0">
                    <a:pos x="207" y="321"/>
                  </a:cxn>
                  <a:cxn ang="0">
                    <a:pos x="203" y="311"/>
                  </a:cxn>
                  <a:cxn ang="0">
                    <a:pos x="193" y="292"/>
                  </a:cxn>
                  <a:cxn ang="0">
                    <a:pos x="181" y="275"/>
                  </a:cxn>
                  <a:cxn ang="0">
                    <a:pos x="166" y="261"/>
                  </a:cxn>
                  <a:cxn ang="0">
                    <a:pos x="147" y="247"/>
                  </a:cxn>
                  <a:cxn ang="0">
                    <a:pos x="127" y="231"/>
                  </a:cxn>
                  <a:cxn ang="0">
                    <a:pos x="107" y="214"/>
                  </a:cxn>
                  <a:cxn ang="0">
                    <a:pos x="91" y="193"/>
                  </a:cxn>
                  <a:cxn ang="0">
                    <a:pos x="83" y="167"/>
                  </a:cxn>
                  <a:cxn ang="0">
                    <a:pos x="86" y="135"/>
                  </a:cxn>
                  <a:cxn ang="0">
                    <a:pos x="87" y="106"/>
                  </a:cxn>
                  <a:cxn ang="0">
                    <a:pos x="82" y="77"/>
                  </a:cxn>
                  <a:cxn ang="0">
                    <a:pos x="71" y="50"/>
                  </a:cxn>
                  <a:cxn ang="0">
                    <a:pos x="54" y="31"/>
                  </a:cxn>
                  <a:cxn ang="0">
                    <a:pos x="34" y="16"/>
                  </a:cxn>
                  <a:cxn ang="0">
                    <a:pos x="13" y="4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07" h="322">
                    <a:moveTo>
                      <a:pt x="0" y="1"/>
                    </a:moveTo>
                    <a:lnTo>
                      <a:pt x="13" y="11"/>
                    </a:lnTo>
                    <a:lnTo>
                      <a:pt x="25" y="21"/>
                    </a:lnTo>
                    <a:lnTo>
                      <a:pt x="38" y="33"/>
                    </a:lnTo>
                    <a:lnTo>
                      <a:pt x="48" y="44"/>
                    </a:lnTo>
                    <a:lnTo>
                      <a:pt x="57" y="58"/>
                    </a:lnTo>
                    <a:lnTo>
                      <a:pt x="67" y="72"/>
                    </a:lnTo>
                    <a:lnTo>
                      <a:pt x="72" y="87"/>
                    </a:lnTo>
                    <a:lnTo>
                      <a:pt x="77" y="103"/>
                    </a:lnTo>
                    <a:lnTo>
                      <a:pt x="79" y="126"/>
                    </a:lnTo>
                    <a:lnTo>
                      <a:pt x="78" y="149"/>
                    </a:lnTo>
                    <a:lnTo>
                      <a:pt x="78" y="171"/>
                    </a:lnTo>
                    <a:lnTo>
                      <a:pt x="84" y="194"/>
                    </a:lnTo>
                    <a:lnTo>
                      <a:pt x="87" y="201"/>
                    </a:lnTo>
                    <a:lnTo>
                      <a:pt x="93" y="208"/>
                    </a:lnTo>
                    <a:lnTo>
                      <a:pt x="98" y="214"/>
                    </a:lnTo>
                    <a:lnTo>
                      <a:pt x="104" y="218"/>
                    </a:lnTo>
                    <a:lnTo>
                      <a:pt x="110" y="223"/>
                    </a:lnTo>
                    <a:lnTo>
                      <a:pt x="117" y="228"/>
                    </a:lnTo>
                    <a:lnTo>
                      <a:pt x="123" y="232"/>
                    </a:lnTo>
                    <a:lnTo>
                      <a:pt x="130" y="237"/>
                    </a:lnTo>
                    <a:lnTo>
                      <a:pt x="143" y="246"/>
                    </a:lnTo>
                    <a:lnTo>
                      <a:pt x="153" y="255"/>
                    </a:lnTo>
                    <a:lnTo>
                      <a:pt x="165" y="264"/>
                    </a:lnTo>
                    <a:lnTo>
                      <a:pt x="174" y="275"/>
                    </a:lnTo>
                    <a:lnTo>
                      <a:pt x="183" y="285"/>
                    </a:lnTo>
                    <a:lnTo>
                      <a:pt x="192" y="297"/>
                    </a:lnTo>
                    <a:lnTo>
                      <a:pt x="200" y="309"/>
                    </a:lnTo>
                    <a:lnTo>
                      <a:pt x="207" y="322"/>
                    </a:lnTo>
                    <a:lnTo>
                      <a:pt x="207" y="322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3" y="311"/>
                    </a:lnTo>
                    <a:lnTo>
                      <a:pt x="198" y="301"/>
                    </a:lnTo>
                    <a:lnTo>
                      <a:pt x="193" y="292"/>
                    </a:lnTo>
                    <a:lnTo>
                      <a:pt x="188" y="284"/>
                    </a:lnTo>
                    <a:lnTo>
                      <a:pt x="181" y="275"/>
                    </a:lnTo>
                    <a:lnTo>
                      <a:pt x="174" y="268"/>
                    </a:lnTo>
                    <a:lnTo>
                      <a:pt x="166" y="261"/>
                    </a:lnTo>
                    <a:lnTo>
                      <a:pt x="158" y="254"/>
                    </a:lnTo>
                    <a:lnTo>
                      <a:pt x="147" y="247"/>
                    </a:lnTo>
                    <a:lnTo>
                      <a:pt x="137" y="239"/>
                    </a:lnTo>
                    <a:lnTo>
                      <a:pt x="127" y="231"/>
                    </a:lnTo>
                    <a:lnTo>
                      <a:pt x="116" y="223"/>
                    </a:lnTo>
                    <a:lnTo>
                      <a:pt x="107" y="214"/>
                    </a:lnTo>
                    <a:lnTo>
                      <a:pt x="98" y="203"/>
                    </a:lnTo>
                    <a:lnTo>
                      <a:pt x="91" y="193"/>
                    </a:lnTo>
                    <a:lnTo>
                      <a:pt x="85" y="182"/>
                    </a:lnTo>
                    <a:lnTo>
                      <a:pt x="83" y="167"/>
                    </a:lnTo>
                    <a:lnTo>
                      <a:pt x="84" y="152"/>
                    </a:lnTo>
                    <a:lnTo>
                      <a:pt x="86" y="135"/>
                    </a:lnTo>
                    <a:lnTo>
                      <a:pt x="87" y="121"/>
                    </a:lnTo>
                    <a:lnTo>
                      <a:pt x="87" y="106"/>
                    </a:lnTo>
                    <a:lnTo>
                      <a:pt x="85" y="91"/>
                    </a:lnTo>
                    <a:lnTo>
                      <a:pt x="82" y="77"/>
                    </a:lnTo>
                    <a:lnTo>
                      <a:pt x="77" y="62"/>
                    </a:lnTo>
                    <a:lnTo>
                      <a:pt x="71" y="50"/>
                    </a:lnTo>
                    <a:lnTo>
                      <a:pt x="63" y="40"/>
                    </a:lnTo>
                    <a:lnTo>
                      <a:pt x="54" y="31"/>
                    </a:lnTo>
                    <a:lnTo>
                      <a:pt x="45" y="23"/>
                    </a:lnTo>
                    <a:lnTo>
                      <a:pt x="34" y="16"/>
                    </a:lnTo>
                    <a:lnTo>
                      <a:pt x="23" y="9"/>
                    </a:lnTo>
                    <a:lnTo>
                      <a:pt x="13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71"/>
              <p:cNvSpPr>
                <a:spLocks/>
              </p:cNvSpPr>
              <p:nvPr/>
            </p:nvSpPr>
            <p:spPr bwMode="auto">
              <a:xfrm>
                <a:off x="4830" y="2152"/>
                <a:ext cx="17" cy="97"/>
              </a:xfrm>
              <a:custGeom>
                <a:avLst/>
                <a:gdLst/>
                <a:ahLst/>
                <a:cxnLst>
                  <a:cxn ang="0">
                    <a:pos x="29" y="192"/>
                  </a:cxn>
                  <a:cxn ang="0">
                    <a:pos x="32" y="174"/>
                  </a:cxn>
                  <a:cxn ang="0">
                    <a:pos x="33" y="154"/>
                  </a:cxn>
                  <a:cxn ang="0">
                    <a:pos x="31" y="136"/>
                  </a:cxn>
                  <a:cxn ang="0">
                    <a:pos x="28" y="116"/>
                  </a:cxn>
                  <a:cxn ang="0">
                    <a:pos x="22" y="88"/>
                  </a:cxn>
                  <a:cxn ang="0">
                    <a:pos x="17" y="59"/>
                  </a:cxn>
                  <a:cxn ang="0">
                    <a:pos x="11" y="31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" y="30"/>
                  </a:cxn>
                  <a:cxn ang="0">
                    <a:pos x="7" y="53"/>
                  </a:cxn>
                  <a:cxn ang="0">
                    <a:pos x="13" y="76"/>
                  </a:cxn>
                  <a:cxn ang="0">
                    <a:pos x="18" y="99"/>
                  </a:cxn>
                  <a:cxn ang="0">
                    <a:pos x="24" y="122"/>
                  </a:cxn>
                  <a:cxn ang="0">
                    <a:pos x="29" y="145"/>
                  </a:cxn>
                  <a:cxn ang="0">
                    <a:pos x="30" y="169"/>
                  </a:cxn>
                  <a:cxn ang="0">
                    <a:pos x="28" y="192"/>
                  </a:cxn>
                  <a:cxn ang="0">
                    <a:pos x="28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</a:cxnLst>
                <a:rect l="0" t="0" r="r" b="b"/>
                <a:pathLst>
                  <a:path w="33" h="192">
                    <a:moveTo>
                      <a:pt x="29" y="192"/>
                    </a:moveTo>
                    <a:lnTo>
                      <a:pt x="32" y="174"/>
                    </a:lnTo>
                    <a:lnTo>
                      <a:pt x="33" y="154"/>
                    </a:lnTo>
                    <a:lnTo>
                      <a:pt x="31" y="136"/>
                    </a:lnTo>
                    <a:lnTo>
                      <a:pt x="28" y="116"/>
                    </a:lnTo>
                    <a:lnTo>
                      <a:pt x="22" y="88"/>
                    </a:lnTo>
                    <a:lnTo>
                      <a:pt x="17" y="59"/>
                    </a:lnTo>
                    <a:lnTo>
                      <a:pt x="11" y="31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30"/>
                    </a:lnTo>
                    <a:lnTo>
                      <a:pt x="7" y="53"/>
                    </a:lnTo>
                    <a:lnTo>
                      <a:pt x="13" y="76"/>
                    </a:lnTo>
                    <a:lnTo>
                      <a:pt x="18" y="99"/>
                    </a:lnTo>
                    <a:lnTo>
                      <a:pt x="24" y="122"/>
                    </a:lnTo>
                    <a:lnTo>
                      <a:pt x="29" y="145"/>
                    </a:lnTo>
                    <a:lnTo>
                      <a:pt x="30" y="169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72"/>
              <p:cNvSpPr>
                <a:spLocks/>
              </p:cNvSpPr>
              <p:nvPr/>
            </p:nvSpPr>
            <p:spPr bwMode="auto">
              <a:xfrm>
                <a:off x="4928" y="2091"/>
                <a:ext cx="198" cy="19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113"/>
                  </a:cxn>
                  <a:cxn ang="0">
                    <a:pos x="32" y="155"/>
                  </a:cxn>
                  <a:cxn ang="0">
                    <a:pos x="48" y="173"/>
                  </a:cxn>
                  <a:cxn ang="0">
                    <a:pos x="67" y="188"/>
                  </a:cxn>
                  <a:cxn ang="0">
                    <a:pos x="88" y="201"/>
                  </a:cxn>
                  <a:cxn ang="0">
                    <a:pos x="116" y="219"/>
                  </a:cxn>
                  <a:cxn ang="0">
                    <a:pos x="153" y="243"/>
                  </a:cxn>
                  <a:cxn ang="0">
                    <a:pos x="191" y="266"/>
                  </a:cxn>
                  <a:cxn ang="0">
                    <a:pos x="229" y="288"/>
                  </a:cxn>
                  <a:cxn ang="0">
                    <a:pos x="266" y="311"/>
                  </a:cxn>
                  <a:cxn ang="0">
                    <a:pos x="304" y="334"/>
                  </a:cxn>
                  <a:cxn ang="0">
                    <a:pos x="340" y="357"/>
                  </a:cxn>
                  <a:cxn ang="0">
                    <a:pos x="377" y="380"/>
                  </a:cxn>
                  <a:cxn ang="0">
                    <a:pos x="397" y="393"/>
                  </a:cxn>
                  <a:cxn ang="0">
                    <a:pos x="397" y="390"/>
                  </a:cxn>
                  <a:cxn ang="0">
                    <a:pos x="381" y="377"/>
                  </a:cxn>
                  <a:cxn ang="0">
                    <a:pos x="350" y="354"/>
                  </a:cxn>
                  <a:cxn ang="0">
                    <a:pos x="316" y="330"/>
                  </a:cxn>
                  <a:cxn ang="0">
                    <a:pos x="284" y="309"/>
                  </a:cxn>
                  <a:cxn ang="0">
                    <a:pos x="251" y="288"/>
                  </a:cxn>
                  <a:cxn ang="0">
                    <a:pos x="216" y="266"/>
                  </a:cxn>
                  <a:cxn ang="0">
                    <a:pos x="183" y="245"/>
                  </a:cxn>
                  <a:cxn ang="0">
                    <a:pos x="149" y="223"/>
                  </a:cxn>
                  <a:cxn ang="0">
                    <a:pos x="120" y="206"/>
                  </a:cxn>
                  <a:cxn ang="0">
                    <a:pos x="96" y="190"/>
                  </a:cxn>
                  <a:cxn ang="0">
                    <a:pos x="73" y="173"/>
                  </a:cxn>
                  <a:cxn ang="0">
                    <a:pos x="51" y="154"/>
                  </a:cxn>
                  <a:cxn ang="0">
                    <a:pos x="31" y="131"/>
                  </a:cxn>
                  <a:cxn ang="0">
                    <a:pos x="15" y="95"/>
                  </a:cxn>
                  <a:cxn ang="0">
                    <a:pos x="5" y="55"/>
                  </a:cxn>
                  <a:cxn ang="0">
                    <a:pos x="1" y="17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7" h="393">
                    <a:moveTo>
                      <a:pt x="0" y="0"/>
                    </a:moveTo>
                    <a:lnTo>
                      <a:pt x="0" y="37"/>
                    </a:lnTo>
                    <a:lnTo>
                      <a:pt x="2" y="75"/>
                    </a:lnTo>
                    <a:lnTo>
                      <a:pt x="10" y="113"/>
                    </a:lnTo>
                    <a:lnTo>
                      <a:pt x="25" y="146"/>
                    </a:lnTo>
                    <a:lnTo>
                      <a:pt x="32" y="155"/>
                    </a:lnTo>
                    <a:lnTo>
                      <a:pt x="39" y="165"/>
                    </a:lnTo>
                    <a:lnTo>
                      <a:pt x="48" y="173"/>
                    </a:lnTo>
                    <a:lnTo>
                      <a:pt x="58" y="181"/>
                    </a:lnTo>
                    <a:lnTo>
                      <a:pt x="67" y="188"/>
                    </a:lnTo>
                    <a:lnTo>
                      <a:pt x="78" y="195"/>
                    </a:lnTo>
                    <a:lnTo>
                      <a:pt x="88" y="201"/>
                    </a:lnTo>
                    <a:lnTo>
                      <a:pt x="97" y="207"/>
                    </a:lnTo>
                    <a:lnTo>
                      <a:pt x="116" y="219"/>
                    </a:lnTo>
                    <a:lnTo>
                      <a:pt x="134" y="231"/>
                    </a:lnTo>
                    <a:lnTo>
                      <a:pt x="153" y="243"/>
                    </a:lnTo>
                    <a:lnTo>
                      <a:pt x="172" y="254"/>
                    </a:lnTo>
                    <a:lnTo>
                      <a:pt x="191" y="266"/>
                    </a:lnTo>
                    <a:lnTo>
                      <a:pt x="209" y="277"/>
                    </a:lnTo>
                    <a:lnTo>
                      <a:pt x="229" y="288"/>
                    </a:lnTo>
                    <a:lnTo>
                      <a:pt x="247" y="299"/>
                    </a:lnTo>
                    <a:lnTo>
                      <a:pt x="266" y="311"/>
                    </a:lnTo>
                    <a:lnTo>
                      <a:pt x="285" y="322"/>
                    </a:lnTo>
                    <a:lnTo>
                      <a:pt x="304" y="334"/>
                    </a:lnTo>
                    <a:lnTo>
                      <a:pt x="322" y="345"/>
                    </a:lnTo>
                    <a:lnTo>
                      <a:pt x="340" y="357"/>
                    </a:lnTo>
                    <a:lnTo>
                      <a:pt x="359" y="368"/>
                    </a:lnTo>
                    <a:lnTo>
                      <a:pt x="377" y="380"/>
                    </a:lnTo>
                    <a:lnTo>
                      <a:pt x="396" y="393"/>
                    </a:lnTo>
                    <a:lnTo>
                      <a:pt x="397" y="393"/>
                    </a:lnTo>
                    <a:lnTo>
                      <a:pt x="397" y="392"/>
                    </a:lnTo>
                    <a:lnTo>
                      <a:pt x="397" y="390"/>
                    </a:lnTo>
                    <a:lnTo>
                      <a:pt x="397" y="389"/>
                    </a:lnTo>
                    <a:lnTo>
                      <a:pt x="381" y="377"/>
                    </a:lnTo>
                    <a:lnTo>
                      <a:pt x="366" y="365"/>
                    </a:lnTo>
                    <a:lnTo>
                      <a:pt x="350" y="354"/>
                    </a:lnTo>
                    <a:lnTo>
                      <a:pt x="334" y="342"/>
                    </a:lnTo>
                    <a:lnTo>
                      <a:pt x="316" y="330"/>
                    </a:lnTo>
                    <a:lnTo>
                      <a:pt x="300" y="320"/>
                    </a:lnTo>
                    <a:lnTo>
                      <a:pt x="284" y="309"/>
                    </a:lnTo>
                    <a:lnTo>
                      <a:pt x="267" y="298"/>
                    </a:lnTo>
                    <a:lnTo>
                      <a:pt x="251" y="288"/>
                    </a:lnTo>
                    <a:lnTo>
                      <a:pt x="233" y="276"/>
                    </a:lnTo>
                    <a:lnTo>
                      <a:pt x="216" y="266"/>
                    </a:lnTo>
                    <a:lnTo>
                      <a:pt x="200" y="256"/>
                    </a:lnTo>
                    <a:lnTo>
                      <a:pt x="183" y="245"/>
                    </a:lnTo>
                    <a:lnTo>
                      <a:pt x="165" y="235"/>
                    </a:lnTo>
                    <a:lnTo>
                      <a:pt x="149" y="223"/>
                    </a:lnTo>
                    <a:lnTo>
                      <a:pt x="132" y="213"/>
                    </a:lnTo>
                    <a:lnTo>
                      <a:pt x="120" y="206"/>
                    </a:lnTo>
                    <a:lnTo>
                      <a:pt x="109" y="198"/>
                    </a:lnTo>
                    <a:lnTo>
                      <a:pt x="96" y="190"/>
                    </a:lnTo>
                    <a:lnTo>
                      <a:pt x="85" y="182"/>
                    </a:lnTo>
                    <a:lnTo>
                      <a:pt x="73" y="173"/>
                    </a:lnTo>
                    <a:lnTo>
                      <a:pt x="62" y="165"/>
                    </a:lnTo>
                    <a:lnTo>
                      <a:pt x="51" y="154"/>
                    </a:lnTo>
                    <a:lnTo>
                      <a:pt x="41" y="145"/>
                    </a:lnTo>
                    <a:lnTo>
                      <a:pt x="31" y="131"/>
                    </a:lnTo>
                    <a:lnTo>
                      <a:pt x="21" y="114"/>
                    </a:lnTo>
                    <a:lnTo>
                      <a:pt x="15" y="95"/>
                    </a:lnTo>
                    <a:lnTo>
                      <a:pt x="9" y="76"/>
                    </a:lnTo>
                    <a:lnTo>
                      <a:pt x="5" y="55"/>
                    </a:lnTo>
                    <a:lnTo>
                      <a:pt x="2" y="36"/>
                    </a:lnTo>
                    <a:lnTo>
                      <a:pt x="1" y="1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73"/>
              <p:cNvSpPr>
                <a:spLocks/>
              </p:cNvSpPr>
              <p:nvPr/>
            </p:nvSpPr>
            <p:spPr bwMode="auto">
              <a:xfrm>
                <a:off x="4959" y="2264"/>
                <a:ext cx="159" cy="369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314" y="52"/>
                  </a:cxn>
                  <a:cxn ang="0">
                    <a:pos x="310" y="104"/>
                  </a:cxn>
                  <a:cxn ang="0">
                    <a:pos x="303" y="155"/>
                  </a:cxn>
                  <a:cxn ang="0">
                    <a:pos x="293" y="205"/>
                  </a:cxn>
                  <a:cxn ang="0">
                    <a:pos x="282" y="256"/>
                  </a:cxn>
                  <a:cxn ang="0">
                    <a:pos x="268" y="306"/>
                  </a:cxn>
                  <a:cxn ang="0">
                    <a:pos x="252" y="354"/>
                  </a:cxn>
                  <a:cxn ang="0">
                    <a:pos x="234" y="401"/>
                  </a:cxn>
                  <a:cxn ang="0">
                    <a:pos x="213" y="449"/>
                  </a:cxn>
                  <a:cxn ang="0">
                    <a:pos x="190" y="495"/>
                  </a:cxn>
                  <a:cxn ang="0">
                    <a:pos x="164" y="538"/>
                  </a:cxn>
                  <a:cxn ang="0">
                    <a:pos x="136" y="582"/>
                  </a:cxn>
                  <a:cxn ang="0">
                    <a:pos x="106" y="624"/>
                  </a:cxn>
                  <a:cxn ang="0">
                    <a:pos x="73" y="663"/>
                  </a:cxn>
                  <a:cxn ang="0">
                    <a:pos x="39" y="701"/>
                  </a:cxn>
                  <a:cxn ang="0">
                    <a:pos x="1" y="738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1" y="739"/>
                  </a:cxn>
                  <a:cxn ang="0">
                    <a:pos x="39" y="703"/>
                  </a:cxn>
                  <a:cxn ang="0">
                    <a:pos x="73" y="666"/>
                  </a:cxn>
                  <a:cxn ang="0">
                    <a:pos x="108" y="626"/>
                  </a:cxn>
                  <a:cxn ang="0">
                    <a:pos x="139" y="586"/>
                  </a:cxn>
                  <a:cxn ang="0">
                    <a:pos x="168" y="542"/>
                  </a:cxn>
                  <a:cxn ang="0">
                    <a:pos x="196" y="498"/>
                  </a:cxn>
                  <a:cxn ang="0">
                    <a:pos x="220" y="452"/>
                  </a:cxn>
                  <a:cxn ang="0">
                    <a:pos x="243" y="405"/>
                  </a:cxn>
                  <a:cxn ang="0">
                    <a:pos x="261" y="356"/>
                  </a:cxn>
                  <a:cxn ang="0">
                    <a:pos x="278" y="307"/>
                  </a:cxn>
                  <a:cxn ang="0">
                    <a:pos x="292" y="257"/>
                  </a:cxn>
                  <a:cxn ang="0">
                    <a:pos x="304" y="207"/>
                  </a:cxn>
                  <a:cxn ang="0">
                    <a:pos x="312" y="156"/>
                  </a:cxn>
                  <a:cxn ang="0">
                    <a:pos x="318" y="104"/>
                  </a:cxn>
                  <a:cxn ang="0">
                    <a:pos x="319" y="52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6" y="0"/>
                  </a:cxn>
                  <a:cxn ang="0">
                    <a:pos x="316" y="0"/>
                  </a:cxn>
                  <a:cxn ang="0">
                    <a:pos x="316" y="0"/>
                  </a:cxn>
                </a:cxnLst>
                <a:rect l="0" t="0" r="r" b="b"/>
                <a:pathLst>
                  <a:path w="319" h="739">
                    <a:moveTo>
                      <a:pt x="316" y="0"/>
                    </a:moveTo>
                    <a:lnTo>
                      <a:pt x="314" y="52"/>
                    </a:lnTo>
                    <a:lnTo>
                      <a:pt x="310" y="104"/>
                    </a:lnTo>
                    <a:lnTo>
                      <a:pt x="303" y="155"/>
                    </a:lnTo>
                    <a:lnTo>
                      <a:pt x="293" y="205"/>
                    </a:lnTo>
                    <a:lnTo>
                      <a:pt x="282" y="256"/>
                    </a:lnTo>
                    <a:lnTo>
                      <a:pt x="268" y="306"/>
                    </a:lnTo>
                    <a:lnTo>
                      <a:pt x="252" y="354"/>
                    </a:lnTo>
                    <a:lnTo>
                      <a:pt x="234" y="401"/>
                    </a:lnTo>
                    <a:lnTo>
                      <a:pt x="213" y="449"/>
                    </a:lnTo>
                    <a:lnTo>
                      <a:pt x="190" y="495"/>
                    </a:lnTo>
                    <a:lnTo>
                      <a:pt x="164" y="538"/>
                    </a:lnTo>
                    <a:lnTo>
                      <a:pt x="136" y="582"/>
                    </a:lnTo>
                    <a:lnTo>
                      <a:pt x="106" y="624"/>
                    </a:lnTo>
                    <a:lnTo>
                      <a:pt x="73" y="663"/>
                    </a:lnTo>
                    <a:lnTo>
                      <a:pt x="39" y="701"/>
                    </a:lnTo>
                    <a:lnTo>
                      <a:pt x="1" y="738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1" y="739"/>
                    </a:lnTo>
                    <a:lnTo>
                      <a:pt x="39" y="703"/>
                    </a:lnTo>
                    <a:lnTo>
                      <a:pt x="73" y="666"/>
                    </a:lnTo>
                    <a:lnTo>
                      <a:pt x="108" y="626"/>
                    </a:lnTo>
                    <a:lnTo>
                      <a:pt x="139" y="586"/>
                    </a:lnTo>
                    <a:lnTo>
                      <a:pt x="168" y="542"/>
                    </a:lnTo>
                    <a:lnTo>
                      <a:pt x="196" y="498"/>
                    </a:lnTo>
                    <a:lnTo>
                      <a:pt x="220" y="452"/>
                    </a:lnTo>
                    <a:lnTo>
                      <a:pt x="243" y="405"/>
                    </a:lnTo>
                    <a:lnTo>
                      <a:pt x="261" y="356"/>
                    </a:lnTo>
                    <a:lnTo>
                      <a:pt x="278" y="307"/>
                    </a:lnTo>
                    <a:lnTo>
                      <a:pt x="292" y="257"/>
                    </a:lnTo>
                    <a:lnTo>
                      <a:pt x="304" y="207"/>
                    </a:lnTo>
                    <a:lnTo>
                      <a:pt x="312" y="156"/>
                    </a:lnTo>
                    <a:lnTo>
                      <a:pt x="318" y="104"/>
                    </a:lnTo>
                    <a:lnTo>
                      <a:pt x="319" y="52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74"/>
              <p:cNvSpPr>
                <a:spLocks/>
              </p:cNvSpPr>
              <p:nvPr/>
            </p:nvSpPr>
            <p:spPr bwMode="auto">
              <a:xfrm>
                <a:off x="4872" y="2166"/>
                <a:ext cx="89" cy="151"/>
              </a:xfrm>
              <a:custGeom>
                <a:avLst/>
                <a:gdLst/>
                <a:ahLst/>
                <a:cxnLst>
                  <a:cxn ang="0">
                    <a:pos x="1" y="300"/>
                  </a:cxn>
                  <a:cxn ang="0">
                    <a:pos x="10" y="292"/>
                  </a:cxn>
                  <a:cxn ang="0">
                    <a:pos x="18" y="284"/>
                  </a:cxn>
                  <a:cxn ang="0">
                    <a:pos x="27" y="276"/>
                  </a:cxn>
                  <a:cxn ang="0">
                    <a:pos x="37" y="268"/>
                  </a:cxn>
                  <a:cxn ang="0">
                    <a:pos x="46" y="261"/>
                  </a:cxn>
                  <a:cxn ang="0">
                    <a:pos x="54" y="253"/>
                  </a:cxn>
                  <a:cxn ang="0">
                    <a:pos x="63" y="245"/>
                  </a:cxn>
                  <a:cxn ang="0">
                    <a:pos x="71" y="236"/>
                  </a:cxn>
                  <a:cxn ang="0">
                    <a:pos x="80" y="225"/>
                  </a:cxn>
                  <a:cxn ang="0">
                    <a:pos x="89" y="215"/>
                  </a:cxn>
                  <a:cxn ang="0">
                    <a:pos x="98" y="205"/>
                  </a:cxn>
                  <a:cxn ang="0">
                    <a:pos x="106" y="193"/>
                  </a:cxn>
                  <a:cxn ang="0">
                    <a:pos x="114" y="183"/>
                  </a:cxn>
                  <a:cxn ang="0">
                    <a:pos x="122" y="171"/>
                  </a:cxn>
                  <a:cxn ang="0">
                    <a:pos x="130" y="160"/>
                  </a:cxn>
                  <a:cxn ang="0">
                    <a:pos x="137" y="148"/>
                  </a:cxn>
                  <a:cxn ang="0">
                    <a:pos x="146" y="133"/>
                  </a:cxn>
                  <a:cxn ang="0">
                    <a:pos x="156" y="115"/>
                  </a:cxn>
                  <a:cxn ang="0">
                    <a:pos x="166" y="95"/>
                  </a:cxn>
                  <a:cxn ang="0">
                    <a:pos x="173" y="74"/>
                  </a:cxn>
                  <a:cxn ang="0">
                    <a:pos x="177" y="54"/>
                  </a:cxn>
                  <a:cxn ang="0">
                    <a:pos x="177" y="34"/>
                  </a:cxn>
                  <a:cxn ang="0">
                    <a:pos x="174" y="16"/>
                  </a:cxn>
                  <a:cxn ang="0">
                    <a:pos x="163" y="0"/>
                  </a:cxn>
                  <a:cxn ang="0">
                    <a:pos x="161" y="0"/>
                  </a:cxn>
                  <a:cxn ang="0">
                    <a:pos x="160" y="1"/>
                  </a:cxn>
                  <a:cxn ang="0">
                    <a:pos x="159" y="2"/>
                  </a:cxn>
                  <a:cxn ang="0">
                    <a:pos x="159" y="3"/>
                  </a:cxn>
                  <a:cxn ang="0">
                    <a:pos x="167" y="22"/>
                  </a:cxn>
                  <a:cxn ang="0">
                    <a:pos x="169" y="42"/>
                  </a:cxn>
                  <a:cxn ang="0">
                    <a:pos x="167" y="64"/>
                  </a:cxn>
                  <a:cxn ang="0">
                    <a:pos x="160" y="86"/>
                  </a:cxn>
                  <a:cxn ang="0">
                    <a:pos x="151" y="108"/>
                  </a:cxn>
                  <a:cxn ang="0">
                    <a:pos x="139" y="130"/>
                  </a:cxn>
                  <a:cxn ang="0">
                    <a:pos x="128" y="148"/>
                  </a:cxn>
                  <a:cxn ang="0">
                    <a:pos x="117" y="165"/>
                  </a:cxn>
                  <a:cxn ang="0">
                    <a:pos x="112" y="175"/>
                  </a:cxn>
                  <a:cxn ang="0">
                    <a:pos x="106" y="183"/>
                  </a:cxn>
                  <a:cxn ang="0">
                    <a:pos x="100" y="192"/>
                  </a:cxn>
                  <a:cxn ang="0">
                    <a:pos x="94" y="200"/>
                  </a:cxn>
                  <a:cxn ang="0">
                    <a:pos x="87" y="209"/>
                  </a:cxn>
                  <a:cxn ang="0">
                    <a:pos x="82" y="217"/>
                  </a:cxn>
                  <a:cxn ang="0">
                    <a:pos x="75" y="227"/>
                  </a:cxn>
                  <a:cxn ang="0">
                    <a:pos x="68" y="235"/>
                  </a:cxn>
                  <a:cxn ang="0">
                    <a:pos x="60" y="244"/>
                  </a:cxn>
                  <a:cxn ang="0">
                    <a:pos x="52" y="252"/>
                  </a:cxn>
                  <a:cxn ang="0">
                    <a:pos x="44" y="260"/>
                  </a:cxn>
                  <a:cxn ang="0">
                    <a:pos x="36" y="268"/>
                  </a:cxn>
                  <a:cxn ang="0">
                    <a:pos x="26" y="276"/>
                  </a:cxn>
                  <a:cxn ang="0">
                    <a:pos x="17" y="284"/>
                  </a:cxn>
                  <a:cxn ang="0">
                    <a:pos x="9" y="292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1" y="300"/>
                  </a:cxn>
                  <a:cxn ang="0">
                    <a:pos x="1" y="300"/>
                  </a:cxn>
                </a:cxnLst>
                <a:rect l="0" t="0" r="r" b="b"/>
                <a:pathLst>
                  <a:path w="177" h="300">
                    <a:moveTo>
                      <a:pt x="1" y="300"/>
                    </a:moveTo>
                    <a:lnTo>
                      <a:pt x="10" y="292"/>
                    </a:lnTo>
                    <a:lnTo>
                      <a:pt x="18" y="284"/>
                    </a:lnTo>
                    <a:lnTo>
                      <a:pt x="27" y="276"/>
                    </a:lnTo>
                    <a:lnTo>
                      <a:pt x="37" y="268"/>
                    </a:lnTo>
                    <a:lnTo>
                      <a:pt x="46" y="261"/>
                    </a:lnTo>
                    <a:lnTo>
                      <a:pt x="54" y="253"/>
                    </a:lnTo>
                    <a:lnTo>
                      <a:pt x="63" y="245"/>
                    </a:lnTo>
                    <a:lnTo>
                      <a:pt x="71" y="236"/>
                    </a:lnTo>
                    <a:lnTo>
                      <a:pt x="80" y="225"/>
                    </a:lnTo>
                    <a:lnTo>
                      <a:pt x="89" y="215"/>
                    </a:lnTo>
                    <a:lnTo>
                      <a:pt x="98" y="205"/>
                    </a:lnTo>
                    <a:lnTo>
                      <a:pt x="106" y="193"/>
                    </a:lnTo>
                    <a:lnTo>
                      <a:pt x="114" y="183"/>
                    </a:lnTo>
                    <a:lnTo>
                      <a:pt x="122" y="171"/>
                    </a:lnTo>
                    <a:lnTo>
                      <a:pt x="130" y="160"/>
                    </a:lnTo>
                    <a:lnTo>
                      <a:pt x="137" y="148"/>
                    </a:lnTo>
                    <a:lnTo>
                      <a:pt x="146" y="133"/>
                    </a:lnTo>
                    <a:lnTo>
                      <a:pt x="156" y="115"/>
                    </a:lnTo>
                    <a:lnTo>
                      <a:pt x="166" y="95"/>
                    </a:lnTo>
                    <a:lnTo>
                      <a:pt x="173" y="74"/>
                    </a:lnTo>
                    <a:lnTo>
                      <a:pt x="177" y="54"/>
                    </a:lnTo>
                    <a:lnTo>
                      <a:pt x="177" y="34"/>
                    </a:lnTo>
                    <a:lnTo>
                      <a:pt x="174" y="16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9" y="2"/>
                    </a:lnTo>
                    <a:lnTo>
                      <a:pt x="159" y="3"/>
                    </a:lnTo>
                    <a:lnTo>
                      <a:pt x="167" y="22"/>
                    </a:lnTo>
                    <a:lnTo>
                      <a:pt x="169" y="42"/>
                    </a:lnTo>
                    <a:lnTo>
                      <a:pt x="167" y="64"/>
                    </a:lnTo>
                    <a:lnTo>
                      <a:pt x="160" y="86"/>
                    </a:lnTo>
                    <a:lnTo>
                      <a:pt x="151" y="108"/>
                    </a:lnTo>
                    <a:lnTo>
                      <a:pt x="139" y="130"/>
                    </a:lnTo>
                    <a:lnTo>
                      <a:pt x="128" y="148"/>
                    </a:lnTo>
                    <a:lnTo>
                      <a:pt x="117" y="165"/>
                    </a:lnTo>
                    <a:lnTo>
                      <a:pt x="112" y="175"/>
                    </a:lnTo>
                    <a:lnTo>
                      <a:pt x="106" y="183"/>
                    </a:lnTo>
                    <a:lnTo>
                      <a:pt x="100" y="192"/>
                    </a:lnTo>
                    <a:lnTo>
                      <a:pt x="94" y="200"/>
                    </a:lnTo>
                    <a:lnTo>
                      <a:pt x="87" y="209"/>
                    </a:lnTo>
                    <a:lnTo>
                      <a:pt x="82" y="217"/>
                    </a:lnTo>
                    <a:lnTo>
                      <a:pt x="75" y="227"/>
                    </a:lnTo>
                    <a:lnTo>
                      <a:pt x="68" y="235"/>
                    </a:lnTo>
                    <a:lnTo>
                      <a:pt x="60" y="244"/>
                    </a:lnTo>
                    <a:lnTo>
                      <a:pt x="52" y="252"/>
                    </a:lnTo>
                    <a:lnTo>
                      <a:pt x="44" y="260"/>
                    </a:lnTo>
                    <a:lnTo>
                      <a:pt x="36" y="268"/>
                    </a:lnTo>
                    <a:lnTo>
                      <a:pt x="26" y="276"/>
                    </a:lnTo>
                    <a:lnTo>
                      <a:pt x="17" y="284"/>
                    </a:lnTo>
                    <a:lnTo>
                      <a:pt x="9" y="292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1" y="300"/>
                    </a:lnTo>
                    <a:lnTo>
                      <a:pt x="1" y="3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75"/>
              <p:cNvSpPr>
                <a:spLocks/>
              </p:cNvSpPr>
              <p:nvPr/>
            </p:nvSpPr>
            <p:spPr bwMode="auto">
              <a:xfrm>
                <a:off x="4783" y="2179"/>
                <a:ext cx="49" cy="9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16"/>
                  </a:cxn>
                  <a:cxn ang="0">
                    <a:pos x="59" y="35"/>
                  </a:cxn>
                  <a:cxn ang="0">
                    <a:pos x="42" y="56"/>
                  </a:cxn>
                  <a:cxn ang="0">
                    <a:pos x="26" y="81"/>
                  </a:cxn>
                  <a:cxn ang="0">
                    <a:pos x="13" y="106"/>
                  </a:cxn>
                  <a:cxn ang="0">
                    <a:pos x="5" y="131"/>
                  </a:cxn>
                  <a:cxn ang="0">
                    <a:pos x="0" y="158"/>
                  </a:cxn>
                  <a:cxn ang="0">
                    <a:pos x="2" y="183"/>
                  </a:cxn>
                  <a:cxn ang="0">
                    <a:pos x="4" y="184"/>
                  </a:cxn>
                  <a:cxn ang="0">
                    <a:pos x="6" y="184"/>
                  </a:cxn>
                  <a:cxn ang="0">
                    <a:pos x="9" y="181"/>
                  </a:cxn>
                  <a:cxn ang="0">
                    <a:pos x="10" y="179"/>
                  </a:cxn>
                  <a:cxn ang="0">
                    <a:pos x="12" y="153"/>
                  </a:cxn>
                  <a:cxn ang="0">
                    <a:pos x="18" y="129"/>
                  </a:cxn>
                  <a:cxn ang="0">
                    <a:pos x="25" y="105"/>
                  </a:cxn>
                  <a:cxn ang="0">
                    <a:pos x="35" y="82"/>
                  </a:cxn>
                  <a:cxn ang="0">
                    <a:pos x="48" y="60"/>
                  </a:cxn>
                  <a:cxn ang="0">
                    <a:pos x="63" y="38"/>
                  </a:cxn>
                  <a:cxn ang="0">
                    <a:pos x="79" y="18"/>
                  </a:cxn>
                  <a:cxn ang="0">
                    <a:pos x="97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98" h="184">
                    <a:moveTo>
                      <a:pt x="97" y="0"/>
                    </a:moveTo>
                    <a:lnTo>
                      <a:pt x="78" y="16"/>
                    </a:lnTo>
                    <a:lnTo>
                      <a:pt x="59" y="35"/>
                    </a:lnTo>
                    <a:lnTo>
                      <a:pt x="42" y="56"/>
                    </a:lnTo>
                    <a:lnTo>
                      <a:pt x="26" y="81"/>
                    </a:lnTo>
                    <a:lnTo>
                      <a:pt x="13" y="106"/>
                    </a:lnTo>
                    <a:lnTo>
                      <a:pt x="5" y="131"/>
                    </a:lnTo>
                    <a:lnTo>
                      <a:pt x="0" y="158"/>
                    </a:lnTo>
                    <a:lnTo>
                      <a:pt x="2" y="183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9" y="181"/>
                    </a:lnTo>
                    <a:lnTo>
                      <a:pt x="10" y="179"/>
                    </a:lnTo>
                    <a:lnTo>
                      <a:pt x="12" y="153"/>
                    </a:lnTo>
                    <a:lnTo>
                      <a:pt x="18" y="129"/>
                    </a:lnTo>
                    <a:lnTo>
                      <a:pt x="25" y="105"/>
                    </a:lnTo>
                    <a:lnTo>
                      <a:pt x="35" y="82"/>
                    </a:lnTo>
                    <a:lnTo>
                      <a:pt x="48" y="60"/>
                    </a:lnTo>
                    <a:lnTo>
                      <a:pt x="63" y="38"/>
                    </a:lnTo>
                    <a:lnTo>
                      <a:pt x="79" y="18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76"/>
              <p:cNvSpPr>
                <a:spLocks/>
              </p:cNvSpPr>
              <p:nvPr/>
            </p:nvSpPr>
            <p:spPr bwMode="auto">
              <a:xfrm>
                <a:off x="4784" y="2250"/>
                <a:ext cx="36" cy="7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" y="35"/>
                  </a:cxn>
                  <a:cxn ang="0">
                    <a:pos x="9" y="28"/>
                  </a:cxn>
                  <a:cxn ang="0">
                    <a:pos x="15" y="20"/>
                  </a:cxn>
                  <a:cxn ang="0">
                    <a:pos x="23" y="12"/>
                  </a:cxn>
                  <a:cxn ang="0">
                    <a:pos x="30" y="8"/>
                  </a:cxn>
                  <a:cxn ang="0">
                    <a:pos x="39" y="5"/>
                  </a:cxn>
                  <a:cxn ang="0">
                    <a:pos x="47" y="8"/>
                  </a:cxn>
                  <a:cxn ang="0">
                    <a:pos x="55" y="16"/>
                  </a:cxn>
                  <a:cxn ang="0">
                    <a:pos x="60" y="24"/>
                  </a:cxn>
                  <a:cxn ang="0">
                    <a:pos x="62" y="34"/>
                  </a:cxn>
                  <a:cxn ang="0">
                    <a:pos x="63" y="43"/>
                  </a:cxn>
                  <a:cxn ang="0">
                    <a:pos x="64" y="54"/>
                  </a:cxn>
                  <a:cxn ang="0">
                    <a:pos x="66" y="76"/>
                  </a:cxn>
                  <a:cxn ang="0">
                    <a:pos x="64" y="99"/>
                  </a:cxn>
                  <a:cxn ang="0">
                    <a:pos x="60" y="122"/>
                  </a:cxn>
                  <a:cxn ang="0">
                    <a:pos x="56" y="144"/>
                  </a:cxn>
                  <a:cxn ang="0">
                    <a:pos x="56" y="145"/>
                  </a:cxn>
                  <a:cxn ang="0">
                    <a:pos x="58" y="145"/>
                  </a:cxn>
                  <a:cxn ang="0">
                    <a:pos x="60" y="144"/>
                  </a:cxn>
                  <a:cxn ang="0">
                    <a:pos x="61" y="141"/>
                  </a:cxn>
                  <a:cxn ang="0">
                    <a:pos x="65" y="122"/>
                  </a:cxn>
                  <a:cxn ang="0">
                    <a:pos x="69" y="101"/>
                  </a:cxn>
                  <a:cxn ang="0">
                    <a:pos x="71" y="80"/>
                  </a:cxn>
                  <a:cxn ang="0">
                    <a:pos x="72" y="60"/>
                  </a:cxn>
                  <a:cxn ang="0">
                    <a:pos x="72" y="47"/>
                  </a:cxn>
                  <a:cxn ang="0">
                    <a:pos x="71" y="33"/>
                  </a:cxn>
                  <a:cxn ang="0">
                    <a:pos x="68" y="19"/>
                  </a:cxn>
                  <a:cxn ang="0">
                    <a:pos x="62" y="9"/>
                  </a:cxn>
                  <a:cxn ang="0">
                    <a:pos x="53" y="2"/>
                  </a:cxn>
                  <a:cxn ang="0">
                    <a:pos x="43" y="0"/>
                  </a:cxn>
                  <a:cxn ang="0">
                    <a:pos x="34" y="2"/>
                  </a:cxn>
                  <a:cxn ang="0">
                    <a:pos x="26" y="8"/>
                  </a:cxn>
                  <a:cxn ang="0">
                    <a:pos x="18" y="15"/>
                  </a:cxn>
                  <a:cxn ang="0">
                    <a:pos x="10" y="24"/>
                  </a:cxn>
                  <a:cxn ang="0">
                    <a:pos x="4" y="3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</a:cxnLst>
                <a:rect l="0" t="0" r="r" b="b"/>
                <a:pathLst>
                  <a:path w="72" h="145">
                    <a:moveTo>
                      <a:pt x="0" y="41"/>
                    </a:moveTo>
                    <a:lnTo>
                      <a:pt x="3" y="35"/>
                    </a:lnTo>
                    <a:lnTo>
                      <a:pt x="9" y="28"/>
                    </a:lnTo>
                    <a:lnTo>
                      <a:pt x="15" y="20"/>
                    </a:lnTo>
                    <a:lnTo>
                      <a:pt x="23" y="12"/>
                    </a:lnTo>
                    <a:lnTo>
                      <a:pt x="30" y="8"/>
                    </a:lnTo>
                    <a:lnTo>
                      <a:pt x="39" y="5"/>
                    </a:lnTo>
                    <a:lnTo>
                      <a:pt x="47" y="8"/>
                    </a:lnTo>
                    <a:lnTo>
                      <a:pt x="55" y="16"/>
                    </a:lnTo>
                    <a:lnTo>
                      <a:pt x="60" y="24"/>
                    </a:lnTo>
                    <a:lnTo>
                      <a:pt x="62" y="34"/>
                    </a:lnTo>
                    <a:lnTo>
                      <a:pt x="63" y="43"/>
                    </a:lnTo>
                    <a:lnTo>
                      <a:pt x="64" y="54"/>
                    </a:lnTo>
                    <a:lnTo>
                      <a:pt x="66" y="76"/>
                    </a:lnTo>
                    <a:lnTo>
                      <a:pt x="64" y="99"/>
                    </a:lnTo>
                    <a:lnTo>
                      <a:pt x="60" y="122"/>
                    </a:lnTo>
                    <a:lnTo>
                      <a:pt x="56" y="144"/>
                    </a:lnTo>
                    <a:lnTo>
                      <a:pt x="56" y="145"/>
                    </a:lnTo>
                    <a:lnTo>
                      <a:pt x="58" y="145"/>
                    </a:lnTo>
                    <a:lnTo>
                      <a:pt x="60" y="144"/>
                    </a:lnTo>
                    <a:lnTo>
                      <a:pt x="61" y="141"/>
                    </a:lnTo>
                    <a:lnTo>
                      <a:pt x="65" y="122"/>
                    </a:lnTo>
                    <a:lnTo>
                      <a:pt x="69" y="101"/>
                    </a:lnTo>
                    <a:lnTo>
                      <a:pt x="71" y="80"/>
                    </a:lnTo>
                    <a:lnTo>
                      <a:pt x="72" y="60"/>
                    </a:lnTo>
                    <a:lnTo>
                      <a:pt x="72" y="47"/>
                    </a:lnTo>
                    <a:lnTo>
                      <a:pt x="71" y="33"/>
                    </a:lnTo>
                    <a:lnTo>
                      <a:pt x="68" y="19"/>
                    </a:lnTo>
                    <a:lnTo>
                      <a:pt x="62" y="9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4" y="2"/>
                    </a:lnTo>
                    <a:lnTo>
                      <a:pt x="26" y="8"/>
                    </a:lnTo>
                    <a:lnTo>
                      <a:pt x="18" y="15"/>
                    </a:lnTo>
                    <a:lnTo>
                      <a:pt x="10" y="24"/>
                    </a:lnTo>
                    <a:lnTo>
                      <a:pt x="4" y="3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77"/>
              <p:cNvSpPr>
                <a:spLocks/>
              </p:cNvSpPr>
              <p:nvPr/>
            </p:nvSpPr>
            <p:spPr bwMode="auto">
              <a:xfrm>
                <a:off x="4817" y="2177"/>
                <a:ext cx="19" cy="10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6" y="25"/>
                  </a:cxn>
                  <a:cxn ang="0">
                    <a:pos x="17" y="49"/>
                  </a:cxn>
                  <a:cxn ang="0">
                    <a:pos x="10" y="73"/>
                  </a:cxn>
                  <a:cxn ang="0">
                    <a:pos x="5" y="98"/>
                  </a:cxn>
                  <a:cxn ang="0">
                    <a:pos x="3" y="124"/>
                  </a:cxn>
                  <a:cxn ang="0">
                    <a:pos x="0" y="150"/>
                  </a:cxn>
                  <a:cxn ang="0">
                    <a:pos x="0" y="175"/>
                  </a:cxn>
                  <a:cxn ang="0">
                    <a:pos x="0" y="202"/>
                  </a:cxn>
                  <a:cxn ang="0">
                    <a:pos x="0" y="203"/>
                  </a:cxn>
                  <a:cxn ang="0">
                    <a:pos x="3" y="202"/>
                  </a:cxn>
                  <a:cxn ang="0">
                    <a:pos x="4" y="201"/>
                  </a:cxn>
                  <a:cxn ang="0">
                    <a:pos x="4" y="200"/>
                  </a:cxn>
                  <a:cxn ang="0">
                    <a:pos x="4" y="174"/>
                  </a:cxn>
                  <a:cxn ang="0">
                    <a:pos x="5" y="149"/>
                  </a:cxn>
                  <a:cxn ang="0">
                    <a:pos x="7" y="124"/>
                  </a:cxn>
                  <a:cxn ang="0">
                    <a:pos x="10" y="98"/>
                  </a:cxn>
                  <a:cxn ang="0">
                    <a:pos x="13" y="74"/>
                  </a:cxn>
                  <a:cxn ang="0">
                    <a:pos x="20" y="49"/>
                  </a:cxn>
                  <a:cxn ang="0">
                    <a:pos x="28" y="25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</a:cxnLst>
                <a:rect l="0" t="0" r="r" b="b"/>
                <a:pathLst>
                  <a:path w="38" h="203">
                    <a:moveTo>
                      <a:pt x="37" y="0"/>
                    </a:moveTo>
                    <a:lnTo>
                      <a:pt x="26" y="25"/>
                    </a:lnTo>
                    <a:lnTo>
                      <a:pt x="17" y="49"/>
                    </a:lnTo>
                    <a:lnTo>
                      <a:pt x="10" y="73"/>
                    </a:lnTo>
                    <a:lnTo>
                      <a:pt x="5" y="98"/>
                    </a:lnTo>
                    <a:lnTo>
                      <a:pt x="3" y="124"/>
                    </a:lnTo>
                    <a:lnTo>
                      <a:pt x="0" y="150"/>
                    </a:lnTo>
                    <a:lnTo>
                      <a:pt x="0" y="175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3" y="202"/>
                    </a:lnTo>
                    <a:lnTo>
                      <a:pt x="4" y="201"/>
                    </a:lnTo>
                    <a:lnTo>
                      <a:pt x="4" y="200"/>
                    </a:lnTo>
                    <a:lnTo>
                      <a:pt x="4" y="174"/>
                    </a:lnTo>
                    <a:lnTo>
                      <a:pt x="5" y="149"/>
                    </a:lnTo>
                    <a:lnTo>
                      <a:pt x="7" y="124"/>
                    </a:lnTo>
                    <a:lnTo>
                      <a:pt x="10" y="98"/>
                    </a:lnTo>
                    <a:lnTo>
                      <a:pt x="13" y="74"/>
                    </a:lnTo>
                    <a:lnTo>
                      <a:pt x="20" y="49"/>
                    </a:lnTo>
                    <a:lnTo>
                      <a:pt x="28" y="2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78"/>
              <p:cNvSpPr>
                <a:spLocks/>
              </p:cNvSpPr>
              <p:nvPr/>
            </p:nvSpPr>
            <p:spPr bwMode="auto">
              <a:xfrm>
                <a:off x="4799" y="2146"/>
                <a:ext cx="135" cy="432"/>
              </a:xfrm>
              <a:custGeom>
                <a:avLst/>
                <a:gdLst/>
                <a:ahLst/>
                <a:cxnLst>
                  <a:cxn ang="0">
                    <a:pos x="194" y="121"/>
                  </a:cxn>
                  <a:cxn ang="0">
                    <a:pos x="170" y="144"/>
                  </a:cxn>
                  <a:cxn ang="0">
                    <a:pos x="146" y="166"/>
                  </a:cxn>
                  <a:cxn ang="0">
                    <a:pos x="122" y="188"/>
                  </a:cxn>
                  <a:cxn ang="0">
                    <a:pos x="92" y="220"/>
                  </a:cxn>
                  <a:cxn ang="0">
                    <a:pos x="62" y="267"/>
                  </a:cxn>
                  <a:cxn ang="0">
                    <a:pos x="39" y="319"/>
                  </a:cxn>
                  <a:cxn ang="0">
                    <a:pos x="21" y="373"/>
                  </a:cxn>
                  <a:cxn ang="0">
                    <a:pos x="4" y="459"/>
                  </a:cxn>
                  <a:cxn ang="0">
                    <a:pos x="1" y="577"/>
                  </a:cxn>
                  <a:cxn ang="0">
                    <a:pos x="13" y="665"/>
                  </a:cxn>
                  <a:cxn ang="0">
                    <a:pos x="30" y="721"/>
                  </a:cxn>
                  <a:cxn ang="0">
                    <a:pos x="47" y="779"/>
                  </a:cxn>
                  <a:cxn ang="0">
                    <a:pos x="63" y="835"/>
                  </a:cxn>
                  <a:cxn ang="0">
                    <a:pos x="70" y="864"/>
                  </a:cxn>
                  <a:cxn ang="0">
                    <a:pos x="70" y="864"/>
                  </a:cxn>
                  <a:cxn ang="0">
                    <a:pos x="65" y="838"/>
                  </a:cxn>
                  <a:cxn ang="0">
                    <a:pos x="54" y="786"/>
                  </a:cxn>
                  <a:cxn ang="0">
                    <a:pos x="40" y="735"/>
                  </a:cxn>
                  <a:cxn ang="0">
                    <a:pos x="25" y="683"/>
                  </a:cxn>
                  <a:cxn ang="0">
                    <a:pos x="6" y="595"/>
                  </a:cxn>
                  <a:cxn ang="0">
                    <a:pos x="9" y="464"/>
                  </a:cxn>
                  <a:cxn ang="0">
                    <a:pos x="23" y="383"/>
                  </a:cxn>
                  <a:cxn ang="0">
                    <a:pos x="33" y="348"/>
                  </a:cxn>
                  <a:cxn ang="0">
                    <a:pos x="44" y="313"/>
                  </a:cxn>
                  <a:cxn ang="0">
                    <a:pos x="59" y="280"/>
                  </a:cxn>
                  <a:cxn ang="0">
                    <a:pos x="77" y="249"/>
                  </a:cxn>
                  <a:cxn ang="0">
                    <a:pos x="97" y="220"/>
                  </a:cxn>
                  <a:cxn ang="0">
                    <a:pos x="123" y="195"/>
                  </a:cxn>
                  <a:cxn ang="0">
                    <a:pos x="149" y="169"/>
                  </a:cxn>
                  <a:cxn ang="0">
                    <a:pos x="171" y="149"/>
                  </a:cxn>
                  <a:cxn ang="0">
                    <a:pos x="188" y="130"/>
                  </a:cxn>
                  <a:cxn ang="0">
                    <a:pos x="206" y="111"/>
                  </a:cxn>
                  <a:cxn ang="0">
                    <a:pos x="222" y="90"/>
                  </a:cxn>
                  <a:cxn ang="0">
                    <a:pos x="237" y="69"/>
                  </a:cxn>
                  <a:cxn ang="0">
                    <a:pos x="251" y="44"/>
                  </a:cxn>
                  <a:cxn ang="0">
                    <a:pos x="262" y="19"/>
                  </a:cxn>
                  <a:cxn ang="0">
                    <a:pos x="269" y="2"/>
                  </a:cxn>
                  <a:cxn ang="0">
                    <a:pos x="269" y="4"/>
                  </a:cxn>
                  <a:cxn ang="0">
                    <a:pos x="258" y="25"/>
                  </a:cxn>
                  <a:cxn ang="0">
                    <a:pos x="238" y="60"/>
                  </a:cxn>
                  <a:cxn ang="0">
                    <a:pos x="216" y="95"/>
                  </a:cxn>
                </a:cxnLst>
                <a:rect l="0" t="0" r="r" b="b"/>
                <a:pathLst>
                  <a:path w="270" h="864">
                    <a:moveTo>
                      <a:pt x="205" y="108"/>
                    </a:moveTo>
                    <a:lnTo>
                      <a:pt x="194" y="121"/>
                    </a:lnTo>
                    <a:lnTo>
                      <a:pt x="183" y="133"/>
                    </a:lnTo>
                    <a:lnTo>
                      <a:pt x="170" y="144"/>
                    </a:lnTo>
                    <a:lnTo>
                      <a:pt x="158" y="155"/>
                    </a:lnTo>
                    <a:lnTo>
                      <a:pt x="146" y="166"/>
                    </a:lnTo>
                    <a:lnTo>
                      <a:pt x="133" y="176"/>
                    </a:lnTo>
                    <a:lnTo>
                      <a:pt x="122" y="188"/>
                    </a:lnTo>
                    <a:lnTo>
                      <a:pt x="110" y="199"/>
                    </a:lnTo>
                    <a:lnTo>
                      <a:pt x="92" y="220"/>
                    </a:lnTo>
                    <a:lnTo>
                      <a:pt x="76" y="243"/>
                    </a:lnTo>
                    <a:lnTo>
                      <a:pt x="62" y="267"/>
                    </a:lnTo>
                    <a:lnTo>
                      <a:pt x="49" y="293"/>
                    </a:lnTo>
                    <a:lnTo>
                      <a:pt x="39" y="319"/>
                    </a:lnTo>
                    <a:lnTo>
                      <a:pt x="30" y="347"/>
                    </a:lnTo>
                    <a:lnTo>
                      <a:pt x="21" y="373"/>
                    </a:lnTo>
                    <a:lnTo>
                      <a:pt x="15" y="401"/>
                    </a:lnTo>
                    <a:lnTo>
                      <a:pt x="4" y="459"/>
                    </a:lnTo>
                    <a:lnTo>
                      <a:pt x="0" y="519"/>
                    </a:lnTo>
                    <a:lnTo>
                      <a:pt x="1" y="577"/>
                    </a:lnTo>
                    <a:lnTo>
                      <a:pt x="8" y="636"/>
                    </a:lnTo>
                    <a:lnTo>
                      <a:pt x="13" y="665"/>
                    </a:lnTo>
                    <a:lnTo>
                      <a:pt x="21" y="694"/>
                    </a:lnTo>
                    <a:lnTo>
                      <a:pt x="30" y="721"/>
                    </a:lnTo>
                    <a:lnTo>
                      <a:pt x="39" y="750"/>
                    </a:lnTo>
                    <a:lnTo>
                      <a:pt x="47" y="779"/>
                    </a:lnTo>
                    <a:lnTo>
                      <a:pt x="56" y="806"/>
                    </a:lnTo>
                    <a:lnTo>
                      <a:pt x="63" y="835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65" y="838"/>
                    </a:lnTo>
                    <a:lnTo>
                      <a:pt x="59" y="812"/>
                    </a:lnTo>
                    <a:lnTo>
                      <a:pt x="54" y="786"/>
                    </a:lnTo>
                    <a:lnTo>
                      <a:pt x="47" y="760"/>
                    </a:lnTo>
                    <a:lnTo>
                      <a:pt x="40" y="735"/>
                    </a:lnTo>
                    <a:lnTo>
                      <a:pt x="32" y="710"/>
                    </a:lnTo>
                    <a:lnTo>
                      <a:pt x="25" y="683"/>
                    </a:lnTo>
                    <a:lnTo>
                      <a:pt x="18" y="658"/>
                    </a:lnTo>
                    <a:lnTo>
                      <a:pt x="6" y="595"/>
                    </a:lnTo>
                    <a:lnTo>
                      <a:pt x="3" y="530"/>
                    </a:lnTo>
                    <a:lnTo>
                      <a:pt x="9" y="464"/>
                    </a:lnTo>
                    <a:lnTo>
                      <a:pt x="19" y="401"/>
                    </a:lnTo>
                    <a:lnTo>
                      <a:pt x="23" y="383"/>
                    </a:lnTo>
                    <a:lnTo>
                      <a:pt x="27" y="365"/>
                    </a:lnTo>
                    <a:lnTo>
                      <a:pt x="33" y="348"/>
                    </a:lnTo>
                    <a:lnTo>
                      <a:pt x="39" y="331"/>
                    </a:lnTo>
                    <a:lnTo>
                      <a:pt x="44" y="313"/>
                    </a:lnTo>
                    <a:lnTo>
                      <a:pt x="51" y="296"/>
                    </a:lnTo>
                    <a:lnTo>
                      <a:pt x="59" y="280"/>
                    </a:lnTo>
                    <a:lnTo>
                      <a:pt x="68" y="264"/>
                    </a:lnTo>
                    <a:lnTo>
                      <a:pt x="77" y="249"/>
                    </a:lnTo>
                    <a:lnTo>
                      <a:pt x="87" y="234"/>
                    </a:lnTo>
                    <a:lnTo>
                      <a:pt x="97" y="220"/>
                    </a:lnTo>
                    <a:lnTo>
                      <a:pt x="110" y="207"/>
                    </a:lnTo>
                    <a:lnTo>
                      <a:pt x="123" y="195"/>
                    </a:lnTo>
                    <a:lnTo>
                      <a:pt x="135" y="182"/>
                    </a:lnTo>
                    <a:lnTo>
                      <a:pt x="149" y="169"/>
                    </a:lnTo>
                    <a:lnTo>
                      <a:pt x="162" y="158"/>
                    </a:lnTo>
                    <a:lnTo>
                      <a:pt x="171" y="149"/>
                    </a:lnTo>
                    <a:lnTo>
                      <a:pt x="180" y="140"/>
                    </a:lnTo>
                    <a:lnTo>
                      <a:pt x="188" y="130"/>
                    </a:lnTo>
                    <a:lnTo>
                      <a:pt x="198" y="120"/>
                    </a:lnTo>
                    <a:lnTo>
                      <a:pt x="206" y="111"/>
                    </a:lnTo>
                    <a:lnTo>
                      <a:pt x="214" y="100"/>
                    </a:lnTo>
                    <a:lnTo>
                      <a:pt x="222" y="90"/>
                    </a:lnTo>
                    <a:lnTo>
                      <a:pt x="230" y="80"/>
                    </a:lnTo>
                    <a:lnTo>
                      <a:pt x="237" y="69"/>
                    </a:lnTo>
                    <a:lnTo>
                      <a:pt x="244" y="57"/>
                    </a:lnTo>
                    <a:lnTo>
                      <a:pt x="251" y="44"/>
                    </a:lnTo>
                    <a:lnTo>
                      <a:pt x="258" y="31"/>
                    </a:lnTo>
                    <a:lnTo>
                      <a:pt x="262" y="19"/>
                    </a:lnTo>
                    <a:lnTo>
                      <a:pt x="267" y="9"/>
                    </a:lnTo>
                    <a:lnTo>
                      <a:pt x="269" y="2"/>
                    </a:lnTo>
                    <a:lnTo>
                      <a:pt x="270" y="0"/>
                    </a:lnTo>
                    <a:lnTo>
                      <a:pt x="269" y="4"/>
                    </a:lnTo>
                    <a:lnTo>
                      <a:pt x="264" y="13"/>
                    </a:lnTo>
                    <a:lnTo>
                      <a:pt x="258" y="25"/>
                    </a:lnTo>
                    <a:lnTo>
                      <a:pt x="248" y="42"/>
                    </a:lnTo>
                    <a:lnTo>
                      <a:pt x="238" y="60"/>
                    </a:lnTo>
                    <a:lnTo>
                      <a:pt x="226" y="77"/>
                    </a:lnTo>
                    <a:lnTo>
                      <a:pt x="216" y="95"/>
                    </a:lnTo>
                    <a:lnTo>
                      <a:pt x="20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79"/>
              <p:cNvSpPr>
                <a:spLocks/>
              </p:cNvSpPr>
              <p:nvPr/>
            </p:nvSpPr>
            <p:spPr bwMode="auto">
              <a:xfrm>
                <a:off x="4846" y="2559"/>
                <a:ext cx="86" cy="10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0" y="3"/>
                  </a:cxn>
                  <a:cxn ang="0">
                    <a:pos x="39" y="3"/>
                  </a:cxn>
                  <a:cxn ang="0">
                    <a:pos x="59" y="5"/>
                  </a:cxn>
                  <a:cxn ang="0">
                    <a:pos x="76" y="11"/>
                  </a:cxn>
                  <a:cxn ang="0">
                    <a:pos x="93" y="19"/>
                  </a:cxn>
                  <a:cxn ang="0">
                    <a:pos x="109" y="30"/>
                  </a:cxn>
                  <a:cxn ang="0">
                    <a:pos x="123" y="43"/>
                  </a:cxn>
                  <a:cxn ang="0">
                    <a:pos x="136" y="57"/>
                  </a:cxn>
                  <a:cxn ang="0">
                    <a:pos x="147" y="73"/>
                  </a:cxn>
                  <a:cxn ang="0">
                    <a:pos x="155" y="90"/>
                  </a:cxn>
                  <a:cxn ang="0">
                    <a:pos x="161" y="107"/>
                  </a:cxn>
                  <a:cxn ang="0">
                    <a:pos x="165" y="126"/>
                  </a:cxn>
                  <a:cxn ang="0">
                    <a:pos x="166" y="145"/>
                  </a:cxn>
                  <a:cxn ang="0">
                    <a:pos x="164" y="165"/>
                  </a:cxn>
                  <a:cxn ang="0">
                    <a:pos x="159" y="183"/>
                  </a:cxn>
                  <a:cxn ang="0">
                    <a:pos x="150" y="202"/>
                  </a:cxn>
                  <a:cxn ang="0">
                    <a:pos x="150" y="203"/>
                  </a:cxn>
                  <a:cxn ang="0">
                    <a:pos x="150" y="204"/>
                  </a:cxn>
                  <a:cxn ang="0">
                    <a:pos x="151" y="204"/>
                  </a:cxn>
                  <a:cxn ang="0">
                    <a:pos x="152" y="203"/>
                  </a:cxn>
                  <a:cxn ang="0">
                    <a:pos x="161" y="186"/>
                  </a:cxn>
                  <a:cxn ang="0">
                    <a:pos x="168" y="167"/>
                  </a:cxn>
                  <a:cxn ang="0">
                    <a:pos x="172" y="149"/>
                  </a:cxn>
                  <a:cxn ang="0">
                    <a:pos x="172" y="132"/>
                  </a:cxn>
                  <a:cxn ang="0">
                    <a:pos x="169" y="113"/>
                  </a:cxn>
                  <a:cxn ang="0">
                    <a:pos x="165" y="95"/>
                  </a:cxn>
                  <a:cxn ang="0">
                    <a:pos x="157" y="77"/>
                  </a:cxn>
                  <a:cxn ang="0">
                    <a:pos x="146" y="60"/>
                  </a:cxn>
                  <a:cxn ang="0">
                    <a:pos x="132" y="43"/>
                  </a:cxn>
                  <a:cxn ang="0">
                    <a:pos x="117" y="28"/>
                  </a:cxn>
                  <a:cxn ang="0">
                    <a:pos x="100" y="16"/>
                  </a:cxn>
                  <a:cxn ang="0">
                    <a:pos x="82" y="8"/>
                  </a:cxn>
                  <a:cxn ang="0">
                    <a:pos x="63" y="3"/>
                  </a:cxn>
                  <a:cxn ang="0">
                    <a:pos x="43" y="0"/>
                  </a:cxn>
                  <a:cxn ang="0">
                    <a:pos x="22" y="1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2" h="204">
                    <a:moveTo>
                      <a:pt x="0" y="6"/>
                    </a:moveTo>
                    <a:lnTo>
                      <a:pt x="20" y="3"/>
                    </a:lnTo>
                    <a:lnTo>
                      <a:pt x="39" y="3"/>
                    </a:lnTo>
                    <a:lnTo>
                      <a:pt x="59" y="5"/>
                    </a:lnTo>
                    <a:lnTo>
                      <a:pt x="76" y="11"/>
                    </a:lnTo>
                    <a:lnTo>
                      <a:pt x="93" y="19"/>
                    </a:lnTo>
                    <a:lnTo>
                      <a:pt x="109" y="30"/>
                    </a:lnTo>
                    <a:lnTo>
                      <a:pt x="123" y="43"/>
                    </a:lnTo>
                    <a:lnTo>
                      <a:pt x="136" y="57"/>
                    </a:lnTo>
                    <a:lnTo>
                      <a:pt x="147" y="73"/>
                    </a:lnTo>
                    <a:lnTo>
                      <a:pt x="155" y="90"/>
                    </a:lnTo>
                    <a:lnTo>
                      <a:pt x="161" y="107"/>
                    </a:lnTo>
                    <a:lnTo>
                      <a:pt x="165" y="126"/>
                    </a:lnTo>
                    <a:lnTo>
                      <a:pt x="166" y="145"/>
                    </a:lnTo>
                    <a:lnTo>
                      <a:pt x="164" y="165"/>
                    </a:lnTo>
                    <a:lnTo>
                      <a:pt x="159" y="183"/>
                    </a:lnTo>
                    <a:lnTo>
                      <a:pt x="150" y="202"/>
                    </a:lnTo>
                    <a:lnTo>
                      <a:pt x="150" y="203"/>
                    </a:lnTo>
                    <a:lnTo>
                      <a:pt x="150" y="204"/>
                    </a:lnTo>
                    <a:lnTo>
                      <a:pt x="151" y="204"/>
                    </a:lnTo>
                    <a:lnTo>
                      <a:pt x="152" y="203"/>
                    </a:lnTo>
                    <a:lnTo>
                      <a:pt x="161" y="186"/>
                    </a:lnTo>
                    <a:lnTo>
                      <a:pt x="168" y="167"/>
                    </a:lnTo>
                    <a:lnTo>
                      <a:pt x="172" y="149"/>
                    </a:lnTo>
                    <a:lnTo>
                      <a:pt x="172" y="132"/>
                    </a:lnTo>
                    <a:lnTo>
                      <a:pt x="169" y="113"/>
                    </a:lnTo>
                    <a:lnTo>
                      <a:pt x="165" y="95"/>
                    </a:lnTo>
                    <a:lnTo>
                      <a:pt x="157" y="77"/>
                    </a:lnTo>
                    <a:lnTo>
                      <a:pt x="146" y="60"/>
                    </a:lnTo>
                    <a:lnTo>
                      <a:pt x="132" y="43"/>
                    </a:lnTo>
                    <a:lnTo>
                      <a:pt x="117" y="28"/>
                    </a:lnTo>
                    <a:lnTo>
                      <a:pt x="100" y="16"/>
                    </a:lnTo>
                    <a:lnTo>
                      <a:pt x="82" y="8"/>
                    </a:lnTo>
                    <a:lnTo>
                      <a:pt x="63" y="3"/>
                    </a:lnTo>
                    <a:lnTo>
                      <a:pt x="43" y="0"/>
                    </a:lnTo>
                    <a:lnTo>
                      <a:pt x="22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80"/>
              <p:cNvSpPr>
                <a:spLocks/>
              </p:cNvSpPr>
              <p:nvPr/>
            </p:nvSpPr>
            <p:spPr bwMode="auto">
              <a:xfrm>
                <a:off x="4863" y="2533"/>
                <a:ext cx="122" cy="120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36" y="18"/>
                  </a:cxn>
                  <a:cxn ang="0">
                    <a:pos x="63" y="10"/>
                  </a:cxn>
                  <a:cxn ang="0">
                    <a:pos x="89" y="6"/>
                  </a:cxn>
                  <a:cxn ang="0">
                    <a:pos x="116" y="11"/>
                  </a:cxn>
                  <a:cxn ang="0">
                    <a:pos x="139" y="20"/>
                  </a:cxn>
                  <a:cxn ang="0">
                    <a:pos x="161" y="33"/>
                  </a:cxn>
                  <a:cxn ang="0">
                    <a:pos x="182" y="49"/>
                  </a:cxn>
                  <a:cxn ang="0">
                    <a:pos x="201" y="68"/>
                  </a:cxn>
                  <a:cxn ang="0">
                    <a:pos x="218" y="94"/>
                  </a:cxn>
                  <a:cxn ang="0">
                    <a:pos x="229" y="122"/>
                  </a:cxn>
                  <a:cxn ang="0">
                    <a:pos x="231" y="154"/>
                  </a:cxn>
                  <a:cxn ang="0">
                    <a:pos x="225" y="184"/>
                  </a:cxn>
                  <a:cxn ang="0">
                    <a:pos x="207" y="205"/>
                  </a:cxn>
                  <a:cxn ang="0">
                    <a:pos x="180" y="219"/>
                  </a:cxn>
                  <a:cxn ang="0">
                    <a:pos x="153" y="228"/>
                  </a:cxn>
                  <a:cxn ang="0">
                    <a:pos x="137" y="234"/>
                  </a:cxn>
                  <a:cxn ang="0">
                    <a:pos x="134" y="239"/>
                  </a:cxn>
                  <a:cxn ang="0">
                    <a:pos x="164" y="235"/>
                  </a:cxn>
                  <a:cxn ang="0">
                    <a:pos x="210" y="212"/>
                  </a:cxn>
                  <a:cxn ang="0">
                    <a:pos x="239" y="173"/>
                  </a:cxn>
                  <a:cxn ang="0">
                    <a:pos x="243" y="122"/>
                  </a:cxn>
                  <a:cxn ang="0">
                    <a:pos x="226" y="79"/>
                  </a:cxn>
                  <a:cxn ang="0">
                    <a:pos x="206" y="52"/>
                  </a:cxn>
                  <a:cxn ang="0">
                    <a:pos x="180" y="30"/>
                  </a:cxn>
                  <a:cxn ang="0">
                    <a:pos x="152" y="14"/>
                  </a:cxn>
                  <a:cxn ang="0">
                    <a:pos x="117" y="3"/>
                  </a:cxn>
                  <a:cxn ang="0">
                    <a:pos x="82" y="2"/>
                  </a:cxn>
                  <a:cxn ang="0">
                    <a:pos x="49" y="11"/>
                  </a:cxn>
                  <a:cxn ang="0">
                    <a:pos x="16" y="27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244" h="240">
                    <a:moveTo>
                      <a:pt x="0" y="36"/>
                    </a:moveTo>
                    <a:lnTo>
                      <a:pt x="12" y="29"/>
                    </a:lnTo>
                    <a:lnTo>
                      <a:pt x="24" y="23"/>
                    </a:lnTo>
                    <a:lnTo>
                      <a:pt x="36" y="18"/>
                    </a:lnTo>
                    <a:lnTo>
                      <a:pt x="50" y="13"/>
                    </a:lnTo>
                    <a:lnTo>
                      <a:pt x="63" y="10"/>
                    </a:lnTo>
                    <a:lnTo>
                      <a:pt x="76" y="7"/>
                    </a:lnTo>
                    <a:lnTo>
                      <a:pt x="89" y="6"/>
                    </a:lnTo>
                    <a:lnTo>
                      <a:pt x="103" y="7"/>
                    </a:lnTo>
                    <a:lnTo>
                      <a:pt x="116" y="11"/>
                    </a:lnTo>
                    <a:lnTo>
                      <a:pt x="127" y="14"/>
                    </a:lnTo>
                    <a:lnTo>
                      <a:pt x="139" y="20"/>
                    </a:lnTo>
                    <a:lnTo>
                      <a:pt x="150" y="26"/>
                    </a:lnTo>
                    <a:lnTo>
                      <a:pt x="161" y="33"/>
                    </a:lnTo>
                    <a:lnTo>
                      <a:pt x="171" y="41"/>
                    </a:lnTo>
                    <a:lnTo>
                      <a:pt x="182" y="49"/>
                    </a:lnTo>
                    <a:lnTo>
                      <a:pt x="191" y="57"/>
                    </a:lnTo>
                    <a:lnTo>
                      <a:pt x="201" y="68"/>
                    </a:lnTo>
                    <a:lnTo>
                      <a:pt x="211" y="80"/>
                    </a:lnTo>
                    <a:lnTo>
                      <a:pt x="218" y="94"/>
                    </a:lnTo>
                    <a:lnTo>
                      <a:pt x="224" y="108"/>
                    </a:lnTo>
                    <a:lnTo>
                      <a:pt x="229" y="122"/>
                    </a:lnTo>
                    <a:lnTo>
                      <a:pt x="231" y="137"/>
                    </a:lnTo>
                    <a:lnTo>
                      <a:pt x="231" y="154"/>
                    </a:lnTo>
                    <a:lnTo>
                      <a:pt x="230" y="169"/>
                    </a:lnTo>
                    <a:lnTo>
                      <a:pt x="225" y="184"/>
                    </a:lnTo>
                    <a:lnTo>
                      <a:pt x="217" y="196"/>
                    </a:lnTo>
                    <a:lnTo>
                      <a:pt x="207" y="205"/>
                    </a:lnTo>
                    <a:lnTo>
                      <a:pt x="194" y="213"/>
                    </a:lnTo>
                    <a:lnTo>
                      <a:pt x="180" y="219"/>
                    </a:lnTo>
                    <a:lnTo>
                      <a:pt x="167" y="224"/>
                    </a:lnTo>
                    <a:lnTo>
                      <a:pt x="153" y="228"/>
                    </a:lnTo>
                    <a:lnTo>
                      <a:pt x="139" y="232"/>
                    </a:lnTo>
                    <a:lnTo>
                      <a:pt x="137" y="234"/>
                    </a:lnTo>
                    <a:lnTo>
                      <a:pt x="134" y="237"/>
                    </a:lnTo>
                    <a:lnTo>
                      <a:pt x="134" y="239"/>
                    </a:lnTo>
                    <a:lnTo>
                      <a:pt x="137" y="240"/>
                    </a:lnTo>
                    <a:lnTo>
                      <a:pt x="164" y="235"/>
                    </a:lnTo>
                    <a:lnTo>
                      <a:pt x="190" y="226"/>
                    </a:lnTo>
                    <a:lnTo>
                      <a:pt x="210" y="212"/>
                    </a:lnTo>
                    <a:lnTo>
                      <a:pt x="228" y="194"/>
                    </a:lnTo>
                    <a:lnTo>
                      <a:pt x="239" y="173"/>
                    </a:lnTo>
                    <a:lnTo>
                      <a:pt x="244" y="149"/>
                    </a:lnTo>
                    <a:lnTo>
                      <a:pt x="243" y="122"/>
                    </a:lnTo>
                    <a:lnTo>
                      <a:pt x="234" y="94"/>
                    </a:lnTo>
                    <a:lnTo>
                      <a:pt x="226" y="79"/>
                    </a:lnTo>
                    <a:lnTo>
                      <a:pt x="217" y="65"/>
                    </a:lnTo>
                    <a:lnTo>
                      <a:pt x="206" y="52"/>
                    </a:lnTo>
                    <a:lnTo>
                      <a:pt x="194" y="41"/>
                    </a:lnTo>
                    <a:lnTo>
                      <a:pt x="180" y="30"/>
                    </a:lnTo>
                    <a:lnTo>
                      <a:pt x="167" y="21"/>
                    </a:lnTo>
                    <a:lnTo>
                      <a:pt x="152" y="14"/>
                    </a:lnTo>
                    <a:lnTo>
                      <a:pt x="135" y="7"/>
                    </a:lnTo>
                    <a:lnTo>
                      <a:pt x="117" y="3"/>
                    </a:lnTo>
                    <a:lnTo>
                      <a:pt x="100" y="0"/>
                    </a:lnTo>
                    <a:lnTo>
                      <a:pt x="82" y="2"/>
                    </a:lnTo>
                    <a:lnTo>
                      <a:pt x="65" y="5"/>
                    </a:lnTo>
                    <a:lnTo>
                      <a:pt x="49" y="11"/>
                    </a:lnTo>
                    <a:lnTo>
                      <a:pt x="32" y="19"/>
                    </a:lnTo>
                    <a:lnTo>
                      <a:pt x="16" y="27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81"/>
              <p:cNvSpPr>
                <a:spLocks/>
              </p:cNvSpPr>
              <p:nvPr/>
            </p:nvSpPr>
            <p:spPr bwMode="auto">
              <a:xfrm>
                <a:off x="4796" y="2120"/>
                <a:ext cx="1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1" y="15"/>
                  </a:cxn>
                  <a:cxn ang="0">
                    <a:pos x="16" y="18"/>
                  </a:cxn>
                  <a:cxn ang="0">
                    <a:pos x="22" y="20"/>
                  </a:cxn>
                  <a:cxn ang="0">
                    <a:pos x="28" y="20"/>
                  </a:cxn>
                  <a:cxn ang="0">
                    <a:pos x="32" y="18"/>
                  </a:cxn>
                  <a:cxn ang="0">
                    <a:pos x="33" y="18"/>
                  </a:cxn>
                  <a:cxn ang="0">
                    <a:pos x="35" y="15"/>
                  </a:cxn>
                  <a:cxn ang="0">
                    <a:pos x="36" y="14"/>
                  </a:cxn>
                  <a:cxn ang="0">
                    <a:pos x="35" y="13"/>
                  </a:cxn>
                  <a:cxn ang="0">
                    <a:pos x="31" y="11"/>
                  </a:cxn>
                  <a:cxn ang="0">
                    <a:pos x="26" y="11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4" y="8"/>
                  </a:cxn>
                  <a:cxn ang="0">
                    <a:pos x="8" y="7"/>
                  </a:cxn>
                  <a:cxn ang="0">
                    <a:pos x="5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0">
                    <a:moveTo>
                      <a:pt x="0" y="0"/>
                    </a:moveTo>
                    <a:lnTo>
                      <a:pt x="2" y="5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1" y="15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5" y="15"/>
                    </a:lnTo>
                    <a:lnTo>
                      <a:pt x="36" y="14"/>
                    </a:lnTo>
                    <a:lnTo>
                      <a:pt x="35" y="13"/>
                    </a:lnTo>
                    <a:lnTo>
                      <a:pt x="31" y="11"/>
                    </a:lnTo>
                    <a:lnTo>
                      <a:pt x="26" y="11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8"/>
                    </a:lnTo>
                    <a:lnTo>
                      <a:pt x="8" y="7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82"/>
              <p:cNvSpPr>
                <a:spLocks/>
              </p:cNvSpPr>
              <p:nvPr/>
            </p:nvSpPr>
            <p:spPr bwMode="auto">
              <a:xfrm>
                <a:off x="4920" y="2030"/>
                <a:ext cx="46" cy="60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30" y="34"/>
                  </a:cxn>
                  <a:cxn ang="0">
                    <a:pos x="37" y="26"/>
                  </a:cxn>
                  <a:cxn ang="0">
                    <a:pos x="45" y="18"/>
                  </a:cxn>
                  <a:cxn ang="0">
                    <a:pos x="55" y="12"/>
                  </a:cxn>
                  <a:cxn ang="0">
                    <a:pos x="64" y="9"/>
                  </a:cxn>
                  <a:cxn ang="0">
                    <a:pos x="72" y="9"/>
                  </a:cxn>
                  <a:cxn ang="0">
                    <a:pos x="79" y="14"/>
                  </a:cxn>
                  <a:cxn ang="0">
                    <a:pos x="83" y="24"/>
                  </a:cxn>
                  <a:cxn ang="0">
                    <a:pos x="84" y="32"/>
                  </a:cxn>
                  <a:cxn ang="0">
                    <a:pos x="83" y="41"/>
                  </a:cxn>
                  <a:cxn ang="0">
                    <a:pos x="80" y="49"/>
                  </a:cxn>
                  <a:cxn ang="0">
                    <a:pos x="76" y="59"/>
                  </a:cxn>
                  <a:cxn ang="0">
                    <a:pos x="72" y="69"/>
                  </a:cxn>
                  <a:cxn ang="0">
                    <a:pos x="65" y="80"/>
                  </a:cxn>
                  <a:cxn ang="0">
                    <a:pos x="58" y="90"/>
                  </a:cxn>
                  <a:cxn ang="0">
                    <a:pos x="50" y="99"/>
                  </a:cxn>
                  <a:cxn ang="0">
                    <a:pos x="40" y="106"/>
                  </a:cxn>
                  <a:cxn ang="0">
                    <a:pos x="29" y="112"/>
                  </a:cxn>
                  <a:cxn ang="0">
                    <a:pos x="18" y="114"/>
                  </a:cxn>
                  <a:cxn ang="0">
                    <a:pos x="5" y="114"/>
                  </a:cxn>
                  <a:cxn ang="0">
                    <a:pos x="3" y="114"/>
                  </a:cxn>
                  <a:cxn ang="0">
                    <a:pos x="2" y="115"/>
                  </a:cxn>
                  <a:cxn ang="0">
                    <a:pos x="0" y="116"/>
                  </a:cxn>
                  <a:cxn ang="0">
                    <a:pos x="2" y="116"/>
                  </a:cxn>
                  <a:cxn ang="0">
                    <a:pos x="19" y="120"/>
                  </a:cxn>
                  <a:cxn ang="0">
                    <a:pos x="34" y="117"/>
                  </a:cxn>
                  <a:cxn ang="0">
                    <a:pos x="48" y="109"/>
                  </a:cxn>
                  <a:cxn ang="0">
                    <a:pos x="60" y="98"/>
                  </a:cxn>
                  <a:cxn ang="0">
                    <a:pos x="71" y="84"/>
                  </a:cxn>
                  <a:cxn ang="0">
                    <a:pos x="80" y="68"/>
                  </a:cxn>
                  <a:cxn ang="0">
                    <a:pos x="87" y="53"/>
                  </a:cxn>
                  <a:cxn ang="0">
                    <a:pos x="91" y="38"/>
                  </a:cxn>
                  <a:cxn ang="0">
                    <a:pos x="93" y="26"/>
                  </a:cxn>
                  <a:cxn ang="0">
                    <a:pos x="89" y="12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3" y="2"/>
                  </a:cxn>
                  <a:cxn ang="0">
                    <a:pos x="56" y="6"/>
                  </a:cxn>
                  <a:cxn ang="0">
                    <a:pos x="49" y="10"/>
                  </a:cxn>
                  <a:cxn ang="0">
                    <a:pos x="43" y="15"/>
                  </a:cxn>
                  <a:cxn ang="0">
                    <a:pos x="37" y="21"/>
                  </a:cxn>
                  <a:cxn ang="0">
                    <a:pos x="33" y="27"/>
                  </a:cxn>
                  <a:cxn ang="0">
                    <a:pos x="29" y="34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</a:cxnLst>
                <a:rect l="0" t="0" r="r" b="b"/>
                <a:pathLst>
                  <a:path w="93" h="120">
                    <a:moveTo>
                      <a:pt x="26" y="41"/>
                    </a:moveTo>
                    <a:lnTo>
                      <a:pt x="30" y="34"/>
                    </a:lnTo>
                    <a:lnTo>
                      <a:pt x="37" y="26"/>
                    </a:lnTo>
                    <a:lnTo>
                      <a:pt x="45" y="18"/>
                    </a:lnTo>
                    <a:lnTo>
                      <a:pt x="55" y="12"/>
                    </a:lnTo>
                    <a:lnTo>
                      <a:pt x="64" y="9"/>
                    </a:lnTo>
                    <a:lnTo>
                      <a:pt x="72" y="9"/>
                    </a:lnTo>
                    <a:lnTo>
                      <a:pt x="79" y="14"/>
                    </a:lnTo>
                    <a:lnTo>
                      <a:pt x="83" y="24"/>
                    </a:lnTo>
                    <a:lnTo>
                      <a:pt x="84" y="32"/>
                    </a:lnTo>
                    <a:lnTo>
                      <a:pt x="83" y="41"/>
                    </a:lnTo>
                    <a:lnTo>
                      <a:pt x="80" y="49"/>
                    </a:lnTo>
                    <a:lnTo>
                      <a:pt x="76" y="59"/>
                    </a:lnTo>
                    <a:lnTo>
                      <a:pt x="72" y="69"/>
                    </a:lnTo>
                    <a:lnTo>
                      <a:pt x="65" y="80"/>
                    </a:lnTo>
                    <a:lnTo>
                      <a:pt x="58" y="90"/>
                    </a:lnTo>
                    <a:lnTo>
                      <a:pt x="50" y="99"/>
                    </a:lnTo>
                    <a:lnTo>
                      <a:pt x="40" y="106"/>
                    </a:lnTo>
                    <a:lnTo>
                      <a:pt x="29" y="112"/>
                    </a:lnTo>
                    <a:lnTo>
                      <a:pt x="18" y="114"/>
                    </a:lnTo>
                    <a:lnTo>
                      <a:pt x="5" y="114"/>
                    </a:lnTo>
                    <a:lnTo>
                      <a:pt x="3" y="114"/>
                    </a:lnTo>
                    <a:lnTo>
                      <a:pt x="2" y="115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19" y="120"/>
                    </a:lnTo>
                    <a:lnTo>
                      <a:pt x="34" y="117"/>
                    </a:lnTo>
                    <a:lnTo>
                      <a:pt x="48" y="109"/>
                    </a:lnTo>
                    <a:lnTo>
                      <a:pt x="60" y="98"/>
                    </a:lnTo>
                    <a:lnTo>
                      <a:pt x="71" y="84"/>
                    </a:lnTo>
                    <a:lnTo>
                      <a:pt x="80" y="68"/>
                    </a:lnTo>
                    <a:lnTo>
                      <a:pt x="87" y="53"/>
                    </a:lnTo>
                    <a:lnTo>
                      <a:pt x="91" y="38"/>
                    </a:lnTo>
                    <a:lnTo>
                      <a:pt x="93" y="26"/>
                    </a:lnTo>
                    <a:lnTo>
                      <a:pt x="89" y="12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3" y="2"/>
                    </a:lnTo>
                    <a:lnTo>
                      <a:pt x="56" y="6"/>
                    </a:lnTo>
                    <a:lnTo>
                      <a:pt x="49" y="10"/>
                    </a:lnTo>
                    <a:lnTo>
                      <a:pt x="43" y="15"/>
                    </a:lnTo>
                    <a:lnTo>
                      <a:pt x="37" y="21"/>
                    </a:lnTo>
                    <a:lnTo>
                      <a:pt x="33" y="27"/>
                    </a:lnTo>
                    <a:lnTo>
                      <a:pt x="29" y="34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83"/>
              <p:cNvSpPr>
                <a:spLocks/>
              </p:cNvSpPr>
              <p:nvPr/>
            </p:nvSpPr>
            <p:spPr bwMode="auto">
              <a:xfrm>
                <a:off x="4821" y="2249"/>
                <a:ext cx="67" cy="62"/>
              </a:xfrm>
              <a:custGeom>
                <a:avLst/>
                <a:gdLst/>
                <a:ahLst/>
                <a:cxnLst>
                  <a:cxn ang="0">
                    <a:pos x="1" y="74"/>
                  </a:cxn>
                  <a:cxn ang="0">
                    <a:pos x="11" y="64"/>
                  </a:cxn>
                  <a:cxn ang="0">
                    <a:pos x="20" y="51"/>
                  </a:cxn>
                  <a:cxn ang="0">
                    <a:pos x="31" y="40"/>
                  </a:cxn>
                  <a:cxn ang="0">
                    <a:pos x="44" y="28"/>
                  </a:cxn>
                  <a:cxn ang="0">
                    <a:pos x="58" y="20"/>
                  </a:cxn>
                  <a:cxn ang="0">
                    <a:pos x="72" y="14"/>
                  </a:cxn>
                  <a:cxn ang="0">
                    <a:pos x="86" y="14"/>
                  </a:cxn>
                  <a:cxn ang="0">
                    <a:pos x="99" y="21"/>
                  </a:cxn>
                  <a:cxn ang="0">
                    <a:pos x="115" y="42"/>
                  </a:cxn>
                  <a:cxn ang="0">
                    <a:pos x="120" y="68"/>
                  </a:cxn>
                  <a:cxn ang="0">
                    <a:pos x="117" y="97"/>
                  </a:cxn>
                  <a:cxn ang="0">
                    <a:pos x="110" y="122"/>
                  </a:cxn>
                  <a:cxn ang="0">
                    <a:pos x="111" y="125"/>
                  </a:cxn>
                  <a:cxn ang="0">
                    <a:pos x="113" y="126"/>
                  </a:cxn>
                  <a:cxn ang="0">
                    <a:pos x="115" y="125"/>
                  </a:cxn>
                  <a:cxn ang="0">
                    <a:pos x="118" y="122"/>
                  </a:cxn>
                  <a:cxn ang="0">
                    <a:pos x="126" y="107"/>
                  </a:cxn>
                  <a:cxn ang="0">
                    <a:pos x="132" y="91"/>
                  </a:cxn>
                  <a:cxn ang="0">
                    <a:pos x="135" y="74"/>
                  </a:cxn>
                  <a:cxn ang="0">
                    <a:pos x="135" y="57"/>
                  </a:cxn>
                  <a:cxn ang="0">
                    <a:pos x="133" y="41"/>
                  </a:cxn>
                  <a:cxn ang="0">
                    <a:pos x="126" y="26"/>
                  </a:cxn>
                  <a:cxn ang="0">
                    <a:pos x="117" y="13"/>
                  </a:cxn>
                  <a:cxn ang="0">
                    <a:pos x="102" y="4"/>
                  </a:cxn>
                  <a:cxn ang="0">
                    <a:pos x="87" y="0"/>
                  </a:cxn>
                  <a:cxn ang="0">
                    <a:pos x="72" y="4"/>
                  </a:cxn>
                  <a:cxn ang="0">
                    <a:pos x="57" y="12"/>
                  </a:cxn>
                  <a:cxn ang="0">
                    <a:pos x="43" y="22"/>
                  </a:cxn>
                  <a:cxn ang="0">
                    <a:pos x="30" y="35"/>
                  </a:cxn>
                  <a:cxn ang="0">
                    <a:pos x="19" y="49"/>
                  </a:cxn>
                  <a:cxn ang="0">
                    <a:pos x="8" y="61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</a:cxnLst>
                <a:rect l="0" t="0" r="r" b="b"/>
                <a:pathLst>
                  <a:path w="135" h="126">
                    <a:moveTo>
                      <a:pt x="1" y="74"/>
                    </a:moveTo>
                    <a:lnTo>
                      <a:pt x="11" y="64"/>
                    </a:lnTo>
                    <a:lnTo>
                      <a:pt x="20" y="51"/>
                    </a:lnTo>
                    <a:lnTo>
                      <a:pt x="31" y="40"/>
                    </a:lnTo>
                    <a:lnTo>
                      <a:pt x="44" y="28"/>
                    </a:lnTo>
                    <a:lnTo>
                      <a:pt x="58" y="20"/>
                    </a:lnTo>
                    <a:lnTo>
                      <a:pt x="72" y="14"/>
                    </a:lnTo>
                    <a:lnTo>
                      <a:pt x="86" y="14"/>
                    </a:lnTo>
                    <a:lnTo>
                      <a:pt x="99" y="21"/>
                    </a:lnTo>
                    <a:lnTo>
                      <a:pt x="115" y="42"/>
                    </a:lnTo>
                    <a:lnTo>
                      <a:pt x="120" y="68"/>
                    </a:lnTo>
                    <a:lnTo>
                      <a:pt x="117" y="97"/>
                    </a:lnTo>
                    <a:lnTo>
                      <a:pt x="110" y="122"/>
                    </a:lnTo>
                    <a:lnTo>
                      <a:pt x="111" y="125"/>
                    </a:lnTo>
                    <a:lnTo>
                      <a:pt x="113" y="126"/>
                    </a:lnTo>
                    <a:lnTo>
                      <a:pt x="115" y="125"/>
                    </a:lnTo>
                    <a:lnTo>
                      <a:pt x="118" y="122"/>
                    </a:lnTo>
                    <a:lnTo>
                      <a:pt x="126" y="107"/>
                    </a:lnTo>
                    <a:lnTo>
                      <a:pt x="132" y="91"/>
                    </a:lnTo>
                    <a:lnTo>
                      <a:pt x="135" y="74"/>
                    </a:lnTo>
                    <a:lnTo>
                      <a:pt x="135" y="57"/>
                    </a:lnTo>
                    <a:lnTo>
                      <a:pt x="133" y="41"/>
                    </a:lnTo>
                    <a:lnTo>
                      <a:pt x="126" y="26"/>
                    </a:lnTo>
                    <a:lnTo>
                      <a:pt x="117" y="13"/>
                    </a:lnTo>
                    <a:lnTo>
                      <a:pt x="102" y="4"/>
                    </a:lnTo>
                    <a:lnTo>
                      <a:pt x="87" y="0"/>
                    </a:lnTo>
                    <a:lnTo>
                      <a:pt x="72" y="4"/>
                    </a:lnTo>
                    <a:lnTo>
                      <a:pt x="57" y="12"/>
                    </a:lnTo>
                    <a:lnTo>
                      <a:pt x="43" y="22"/>
                    </a:lnTo>
                    <a:lnTo>
                      <a:pt x="30" y="35"/>
                    </a:lnTo>
                    <a:lnTo>
                      <a:pt x="19" y="49"/>
                    </a:lnTo>
                    <a:lnTo>
                      <a:pt x="8" y="61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84"/>
              <p:cNvSpPr>
                <a:spLocks/>
              </p:cNvSpPr>
              <p:nvPr/>
            </p:nvSpPr>
            <p:spPr bwMode="auto">
              <a:xfrm>
                <a:off x="4682" y="2558"/>
                <a:ext cx="187" cy="86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353" y="9"/>
                  </a:cxn>
                  <a:cxn ang="0">
                    <a:pos x="334" y="18"/>
                  </a:cxn>
                  <a:cxn ang="0">
                    <a:pos x="314" y="30"/>
                  </a:cxn>
                  <a:cxn ang="0">
                    <a:pos x="296" y="41"/>
                  </a:cxn>
                  <a:cxn ang="0">
                    <a:pos x="277" y="53"/>
                  </a:cxn>
                  <a:cxn ang="0">
                    <a:pos x="259" y="66"/>
                  </a:cxn>
                  <a:cxn ang="0">
                    <a:pos x="239" y="77"/>
                  </a:cxn>
                  <a:cxn ang="0">
                    <a:pos x="221" y="89"/>
                  </a:cxn>
                  <a:cxn ang="0">
                    <a:pos x="208" y="96"/>
                  </a:cxn>
                  <a:cxn ang="0">
                    <a:pos x="196" y="102"/>
                  </a:cxn>
                  <a:cxn ang="0">
                    <a:pos x="183" y="109"/>
                  </a:cxn>
                  <a:cxn ang="0">
                    <a:pos x="169" y="115"/>
                  </a:cxn>
                  <a:cxn ang="0">
                    <a:pos x="156" y="121"/>
                  </a:cxn>
                  <a:cxn ang="0">
                    <a:pos x="143" y="127"/>
                  </a:cxn>
                  <a:cxn ang="0">
                    <a:pos x="129" y="132"/>
                  </a:cxn>
                  <a:cxn ang="0">
                    <a:pos x="116" y="137"/>
                  </a:cxn>
                  <a:cxn ang="0">
                    <a:pos x="102" y="142"/>
                  </a:cxn>
                  <a:cxn ang="0">
                    <a:pos x="88" y="146"/>
                  </a:cxn>
                  <a:cxn ang="0">
                    <a:pos x="73" y="151"/>
                  </a:cxn>
                  <a:cxn ang="0">
                    <a:pos x="60" y="154"/>
                  </a:cxn>
                  <a:cxn ang="0">
                    <a:pos x="46" y="158"/>
                  </a:cxn>
                  <a:cxn ang="0">
                    <a:pos x="32" y="161"/>
                  </a:cxn>
                  <a:cxn ang="0">
                    <a:pos x="17" y="165"/>
                  </a:cxn>
                  <a:cxn ang="0">
                    <a:pos x="3" y="168"/>
                  </a:cxn>
                  <a:cxn ang="0">
                    <a:pos x="1" y="169"/>
                  </a:cxn>
                  <a:cxn ang="0">
                    <a:pos x="0" y="170"/>
                  </a:cxn>
                  <a:cxn ang="0">
                    <a:pos x="0" y="173"/>
                  </a:cxn>
                  <a:cxn ang="0">
                    <a:pos x="1" y="173"/>
                  </a:cxn>
                  <a:cxn ang="0">
                    <a:pos x="14" y="172"/>
                  </a:cxn>
                  <a:cxn ang="0">
                    <a:pos x="26" y="169"/>
                  </a:cxn>
                  <a:cxn ang="0">
                    <a:pos x="38" y="168"/>
                  </a:cxn>
                  <a:cxn ang="0">
                    <a:pos x="50" y="166"/>
                  </a:cxn>
                  <a:cxn ang="0">
                    <a:pos x="63" y="163"/>
                  </a:cxn>
                  <a:cxn ang="0">
                    <a:pos x="75" y="161"/>
                  </a:cxn>
                  <a:cxn ang="0">
                    <a:pos x="87" y="158"/>
                  </a:cxn>
                  <a:cxn ang="0">
                    <a:pos x="99" y="154"/>
                  </a:cxn>
                  <a:cxn ang="0">
                    <a:pos x="111" y="151"/>
                  </a:cxn>
                  <a:cxn ang="0">
                    <a:pos x="123" y="147"/>
                  </a:cxn>
                  <a:cxn ang="0">
                    <a:pos x="135" y="143"/>
                  </a:cxn>
                  <a:cxn ang="0">
                    <a:pos x="146" y="138"/>
                  </a:cxn>
                  <a:cxn ang="0">
                    <a:pos x="158" y="134"/>
                  </a:cxn>
                  <a:cxn ang="0">
                    <a:pos x="169" y="129"/>
                  </a:cxn>
                  <a:cxn ang="0">
                    <a:pos x="181" y="123"/>
                  </a:cxn>
                  <a:cxn ang="0">
                    <a:pos x="192" y="117"/>
                  </a:cxn>
                  <a:cxn ang="0">
                    <a:pos x="215" y="104"/>
                  </a:cxn>
                  <a:cxn ang="0">
                    <a:pos x="238" y="89"/>
                  </a:cxn>
                  <a:cxn ang="0">
                    <a:pos x="260" y="72"/>
                  </a:cxn>
                  <a:cxn ang="0">
                    <a:pos x="282" y="56"/>
                  </a:cxn>
                  <a:cxn ang="0">
                    <a:pos x="304" y="40"/>
                  </a:cxn>
                  <a:cxn ang="0">
                    <a:pos x="327" y="25"/>
                  </a:cxn>
                  <a:cxn ang="0">
                    <a:pos x="350" y="11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</a:cxnLst>
                <a:rect l="0" t="0" r="r" b="b"/>
                <a:pathLst>
                  <a:path w="374" h="173">
                    <a:moveTo>
                      <a:pt x="374" y="0"/>
                    </a:moveTo>
                    <a:lnTo>
                      <a:pt x="353" y="9"/>
                    </a:lnTo>
                    <a:lnTo>
                      <a:pt x="334" y="18"/>
                    </a:lnTo>
                    <a:lnTo>
                      <a:pt x="314" y="30"/>
                    </a:lnTo>
                    <a:lnTo>
                      <a:pt x="296" y="41"/>
                    </a:lnTo>
                    <a:lnTo>
                      <a:pt x="277" y="53"/>
                    </a:lnTo>
                    <a:lnTo>
                      <a:pt x="259" y="66"/>
                    </a:lnTo>
                    <a:lnTo>
                      <a:pt x="239" y="77"/>
                    </a:lnTo>
                    <a:lnTo>
                      <a:pt x="221" y="89"/>
                    </a:lnTo>
                    <a:lnTo>
                      <a:pt x="208" y="96"/>
                    </a:lnTo>
                    <a:lnTo>
                      <a:pt x="196" y="102"/>
                    </a:lnTo>
                    <a:lnTo>
                      <a:pt x="183" y="109"/>
                    </a:lnTo>
                    <a:lnTo>
                      <a:pt x="169" y="115"/>
                    </a:lnTo>
                    <a:lnTo>
                      <a:pt x="156" y="121"/>
                    </a:lnTo>
                    <a:lnTo>
                      <a:pt x="143" y="127"/>
                    </a:lnTo>
                    <a:lnTo>
                      <a:pt x="129" y="132"/>
                    </a:lnTo>
                    <a:lnTo>
                      <a:pt x="116" y="137"/>
                    </a:lnTo>
                    <a:lnTo>
                      <a:pt x="102" y="142"/>
                    </a:lnTo>
                    <a:lnTo>
                      <a:pt x="88" y="146"/>
                    </a:lnTo>
                    <a:lnTo>
                      <a:pt x="73" y="151"/>
                    </a:lnTo>
                    <a:lnTo>
                      <a:pt x="60" y="154"/>
                    </a:lnTo>
                    <a:lnTo>
                      <a:pt x="46" y="158"/>
                    </a:lnTo>
                    <a:lnTo>
                      <a:pt x="32" y="161"/>
                    </a:lnTo>
                    <a:lnTo>
                      <a:pt x="17" y="165"/>
                    </a:lnTo>
                    <a:lnTo>
                      <a:pt x="3" y="168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14" y="172"/>
                    </a:lnTo>
                    <a:lnTo>
                      <a:pt x="26" y="169"/>
                    </a:lnTo>
                    <a:lnTo>
                      <a:pt x="38" y="168"/>
                    </a:lnTo>
                    <a:lnTo>
                      <a:pt x="50" y="166"/>
                    </a:lnTo>
                    <a:lnTo>
                      <a:pt x="63" y="163"/>
                    </a:lnTo>
                    <a:lnTo>
                      <a:pt x="75" y="161"/>
                    </a:lnTo>
                    <a:lnTo>
                      <a:pt x="87" y="158"/>
                    </a:lnTo>
                    <a:lnTo>
                      <a:pt x="99" y="154"/>
                    </a:lnTo>
                    <a:lnTo>
                      <a:pt x="111" y="151"/>
                    </a:lnTo>
                    <a:lnTo>
                      <a:pt x="123" y="147"/>
                    </a:lnTo>
                    <a:lnTo>
                      <a:pt x="135" y="143"/>
                    </a:lnTo>
                    <a:lnTo>
                      <a:pt x="146" y="138"/>
                    </a:lnTo>
                    <a:lnTo>
                      <a:pt x="158" y="134"/>
                    </a:lnTo>
                    <a:lnTo>
                      <a:pt x="169" y="129"/>
                    </a:lnTo>
                    <a:lnTo>
                      <a:pt x="181" y="123"/>
                    </a:lnTo>
                    <a:lnTo>
                      <a:pt x="192" y="117"/>
                    </a:lnTo>
                    <a:lnTo>
                      <a:pt x="215" y="104"/>
                    </a:lnTo>
                    <a:lnTo>
                      <a:pt x="238" y="89"/>
                    </a:lnTo>
                    <a:lnTo>
                      <a:pt x="260" y="72"/>
                    </a:lnTo>
                    <a:lnTo>
                      <a:pt x="282" y="56"/>
                    </a:lnTo>
                    <a:lnTo>
                      <a:pt x="304" y="40"/>
                    </a:lnTo>
                    <a:lnTo>
                      <a:pt x="327" y="25"/>
                    </a:lnTo>
                    <a:lnTo>
                      <a:pt x="350" y="11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85"/>
              <p:cNvSpPr>
                <a:spLocks/>
              </p:cNvSpPr>
              <p:nvPr/>
            </p:nvSpPr>
            <p:spPr bwMode="auto">
              <a:xfrm>
                <a:off x="4689" y="2641"/>
                <a:ext cx="242" cy="45"/>
              </a:xfrm>
              <a:custGeom>
                <a:avLst/>
                <a:gdLst/>
                <a:ahLst/>
                <a:cxnLst>
                  <a:cxn ang="0">
                    <a:pos x="19" y="85"/>
                  </a:cxn>
                  <a:cxn ang="0">
                    <a:pos x="57" y="89"/>
                  </a:cxn>
                  <a:cxn ang="0">
                    <a:pos x="96" y="90"/>
                  </a:cxn>
                  <a:cxn ang="0">
                    <a:pos x="134" y="90"/>
                  </a:cxn>
                  <a:cxn ang="0">
                    <a:pos x="173" y="89"/>
                  </a:cxn>
                  <a:cxn ang="0">
                    <a:pos x="211" y="85"/>
                  </a:cxn>
                  <a:cxn ang="0">
                    <a:pos x="249" y="81"/>
                  </a:cxn>
                  <a:cxn ang="0">
                    <a:pos x="287" y="74"/>
                  </a:cxn>
                  <a:cxn ang="0">
                    <a:pos x="327" y="66"/>
                  </a:cxn>
                  <a:cxn ang="0">
                    <a:pos x="372" y="55"/>
                  </a:cxn>
                  <a:cxn ang="0">
                    <a:pos x="415" y="41"/>
                  </a:cxn>
                  <a:cxn ang="0">
                    <a:pos x="457" y="25"/>
                  </a:cxn>
                  <a:cxn ang="0">
                    <a:pos x="480" y="13"/>
                  </a:cxn>
                  <a:cxn ang="0">
                    <a:pos x="483" y="2"/>
                  </a:cxn>
                  <a:cxn ang="0">
                    <a:pos x="473" y="0"/>
                  </a:cxn>
                  <a:cxn ang="0">
                    <a:pos x="458" y="3"/>
                  </a:cxn>
                  <a:cxn ang="0">
                    <a:pos x="444" y="9"/>
                  </a:cxn>
                  <a:cxn ang="0">
                    <a:pos x="430" y="15"/>
                  </a:cxn>
                  <a:cxn ang="0">
                    <a:pos x="410" y="22"/>
                  </a:cxn>
                  <a:cxn ang="0">
                    <a:pos x="383" y="32"/>
                  </a:cxn>
                  <a:cxn ang="0">
                    <a:pos x="358" y="41"/>
                  </a:cxn>
                  <a:cxn ang="0">
                    <a:pos x="331" y="51"/>
                  </a:cxn>
                  <a:cxn ang="0">
                    <a:pos x="298" y="60"/>
                  </a:cxn>
                  <a:cxn ang="0">
                    <a:pos x="259" y="69"/>
                  </a:cxn>
                  <a:cxn ang="0">
                    <a:pos x="220" y="77"/>
                  </a:cxn>
                  <a:cxn ang="0">
                    <a:pos x="181" y="83"/>
                  </a:cxn>
                  <a:cxn ang="0">
                    <a:pos x="140" y="86"/>
                  </a:cxn>
                  <a:cxn ang="0">
                    <a:pos x="100" y="89"/>
                  </a:cxn>
                  <a:cxn ang="0">
                    <a:pos x="61" y="87"/>
                  </a:cxn>
                  <a:cxn ang="0">
                    <a:pos x="20" y="84"/>
                  </a:cxn>
                  <a:cxn ang="0">
                    <a:pos x="0" y="82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483" h="90">
                    <a:moveTo>
                      <a:pt x="0" y="83"/>
                    </a:moveTo>
                    <a:lnTo>
                      <a:pt x="19" y="85"/>
                    </a:lnTo>
                    <a:lnTo>
                      <a:pt x="39" y="86"/>
                    </a:lnTo>
                    <a:lnTo>
                      <a:pt x="57" y="89"/>
                    </a:lnTo>
                    <a:lnTo>
                      <a:pt x="77" y="90"/>
                    </a:lnTo>
                    <a:lnTo>
                      <a:pt x="96" y="90"/>
                    </a:lnTo>
                    <a:lnTo>
                      <a:pt x="116" y="90"/>
                    </a:lnTo>
                    <a:lnTo>
                      <a:pt x="134" y="90"/>
                    </a:lnTo>
                    <a:lnTo>
                      <a:pt x="154" y="90"/>
                    </a:lnTo>
                    <a:lnTo>
                      <a:pt x="173" y="89"/>
                    </a:lnTo>
                    <a:lnTo>
                      <a:pt x="192" y="87"/>
                    </a:lnTo>
                    <a:lnTo>
                      <a:pt x="211" y="85"/>
                    </a:lnTo>
                    <a:lnTo>
                      <a:pt x="230" y="83"/>
                    </a:lnTo>
                    <a:lnTo>
                      <a:pt x="249" y="81"/>
                    </a:lnTo>
                    <a:lnTo>
                      <a:pt x="268" y="77"/>
                    </a:lnTo>
                    <a:lnTo>
                      <a:pt x="287" y="74"/>
                    </a:lnTo>
                    <a:lnTo>
                      <a:pt x="306" y="70"/>
                    </a:lnTo>
                    <a:lnTo>
                      <a:pt x="327" y="66"/>
                    </a:lnTo>
                    <a:lnTo>
                      <a:pt x="349" y="60"/>
                    </a:lnTo>
                    <a:lnTo>
                      <a:pt x="372" y="55"/>
                    </a:lnTo>
                    <a:lnTo>
                      <a:pt x="394" y="48"/>
                    </a:lnTo>
                    <a:lnTo>
                      <a:pt x="415" y="41"/>
                    </a:lnTo>
                    <a:lnTo>
                      <a:pt x="436" y="33"/>
                    </a:lnTo>
                    <a:lnTo>
                      <a:pt x="457" y="25"/>
                    </a:lnTo>
                    <a:lnTo>
                      <a:pt x="477" y="15"/>
                    </a:lnTo>
                    <a:lnTo>
                      <a:pt x="480" y="13"/>
                    </a:lnTo>
                    <a:lnTo>
                      <a:pt x="482" y="7"/>
                    </a:lnTo>
                    <a:lnTo>
                      <a:pt x="483" y="2"/>
                    </a:lnTo>
                    <a:lnTo>
                      <a:pt x="480" y="0"/>
                    </a:lnTo>
                    <a:lnTo>
                      <a:pt x="473" y="0"/>
                    </a:lnTo>
                    <a:lnTo>
                      <a:pt x="465" y="2"/>
                    </a:lnTo>
                    <a:lnTo>
                      <a:pt x="458" y="3"/>
                    </a:lnTo>
                    <a:lnTo>
                      <a:pt x="451" y="7"/>
                    </a:lnTo>
                    <a:lnTo>
                      <a:pt x="444" y="9"/>
                    </a:lnTo>
                    <a:lnTo>
                      <a:pt x="437" y="13"/>
                    </a:lnTo>
                    <a:lnTo>
                      <a:pt x="430" y="15"/>
                    </a:lnTo>
                    <a:lnTo>
                      <a:pt x="424" y="17"/>
                    </a:lnTo>
                    <a:lnTo>
                      <a:pt x="410" y="22"/>
                    </a:lnTo>
                    <a:lnTo>
                      <a:pt x="397" y="28"/>
                    </a:lnTo>
                    <a:lnTo>
                      <a:pt x="383" y="32"/>
                    </a:lnTo>
                    <a:lnTo>
                      <a:pt x="371" y="37"/>
                    </a:lnTo>
                    <a:lnTo>
                      <a:pt x="358" y="41"/>
                    </a:lnTo>
                    <a:lnTo>
                      <a:pt x="344" y="46"/>
                    </a:lnTo>
                    <a:lnTo>
                      <a:pt x="331" y="51"/>
                    </a:lnTo>
                    <a:lnTo>
                      <a:pt x="318" y="54"/>
                    </a:lnTo>
                    <a:lnTo>
                      <a:pt x="298" y="60"/>
                    </a:lnTo>
                    <a:lnTo>
                      <a:pt x="278" y="64"/>
                    </a:lnTo>
                    <a:lnTo>
                      <a:pt x="259" y="69"/>
                    </a:lnTo>
                    <a:lnTo>
                      <a:pt x="239" y="74"/>
                    </a:lnTo>
                    <a:lnTo>
                      <a:pt x="220" y="77"/>
                    </a:lnTo>
                    <a:lnTo>
                      <a:pt x="200" y="81"/>
                    </a:lnTo>
                    <a:lnTo>
                      <a:pt x="181" y="83"/>
                    </a:lnTo>
                    <a:lnTo>
                      <a:pt x="160" y="85"/>
                    </a:lnTo>
                    <a:lnTo>
                      <a:pt x="140" y="86"/>
                    </a:lnTo>
                    <a:lnTo>
                      <a:pt x="121" y="87"/>
                    </a:lnTo>
                    <a:lnTo>
                      <a:pt x="100" y="89"/>
                    </a:lnTo>
                    <a:lnTo>
                      <a:pt x="80" y="89"/>
                    </a:lnTo>
                    <a:lnTo>
                      <a:pt x="61" y="87"/>
                    </a:lnTo>
                    <a:lnTo>
                      <a:pt x="40" y="86"/>
                    </a:lnTo>
                    <a:lnTo>
                      <a:pt x="20" y="84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86"/>
              <p:cNvSpPr>
                <a:spLocks/>
              </p:cNvSpPr>
              <p:nvPr/>
            </p:nvSpPr>
            <p:spPr bwMode="auto">
              <a:xfrm>
                <a:off x="4539" y="2481"/>
                <a:ext cx="132" cy="155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87"/>
              <p:cNvSpPr>
                <a:spLocks/>
              </p:cNvSpPr>
              <p:nvPr/>
            </p:nvSpPr>
            <p:spPr bwMode="auto">
              <a:xfrm>
                <a:off x="4540" y="2485"/>
                <a:ext cx="9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88"/>
              <p:cNvSpPr>
                <a:spLocks/>
              </p:cNvSpPr>
              <p:nvPr/>
            </p:nvSpPr>
            <p:spPr bwMode="auto">
              <a:xfrm>
                <a:off x="4503" y="2523"/>
                <a:ext cx="129" cy="29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89"/>
              <p:cNvSpPr>
                <a:spLocks/>
              </p:cNvSpPr>
              <p:nvPr/>
            </p:nvSpPr>
            <p:spPr bwMode="auto">
              <a:xfrm>
                <a:off x="4509" y="2542"/>
                <a:ext cx="112" cy="23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90"/>
              <p:cNvSpPr>
                <a:spLocks/>
              </p:cNvSpPr>
              <p:nvPr/>
            </p:nvSpPr>
            <p:spPr bwMode="auto">
              <a:xfrm>
                <a:off x="4531" y="2584"/>
                <a:ext cx="79" cy="2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91"/>
              <p:cNvSpPr>
                <a:spLocks/>
              </p:cNvSpPr>
              <p:nvPr/>
            </p:nvSpPr>
            <p:spPr bwMode="auto">
              <a:xfrm>
                <a:off x="4532" y="2603"/>
                <a:ext cx="134" cy="78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92"/>
              <p:cNvSpPr>
                <a:spLocks/>
              </p:cNvSpPr>
              <p:nvPr/>
            </p:nvSpPr>
            <p:spPr bwMode="auto">
              <a:xfrm>
                <a:off x="4506" y="2564"/>
                <a:ext cx="103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93"/>
              <p:cNvSpPr>
                <a:spLocks/>
              </p:cNvSpPr>
              <p:nvPr/>
            </p:nvSpPr>
            <p:spPr bwMode="auto">
              <a:xfrm>
                <a:off x="4817" y="2337"/>
                <a:ext cx="13" cy="1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7" y="5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1" y="24"/>
                  </a:cxn>
                  <a:cxn ang="0">
                    <a:pos x="6" y="31"/>
                  </a:cxn>
                  <a:cxn ang="0">
                    <a:pos x="13" y="33"/>
                  </a:cxn>
                  <a:cxn ang="0">
                    <a:pos x="20" y="32"/>
                  </a:cxn>
                  <a:cxn ang="0">
                    <a:pos x="26" y="27"/>
                  </a:cxn>
                  <a:cxn ang="0">
                    <a:pos x="27" y="25"/>
                  </a:cxn>
                  <a:cxn ang="0">
                    <a:pos x="27" y="23"/>
                  </a:cxn>
                  <a:cxn ang="0">
                    <a:pos x="24" y="22"/>
                  </a:cxn>
                  <a:cxn ang="0">
                    <a:pos x="22" y="23"/>
                  </a:cxn>
                  <a:cxn ang="0">
                    <a:pos x="19" y="23"/>
                  </a:cxn>
                  <a:cxn ang="0">
                    <a:pos x="14" y="24"/>
                  </a:cxn>
                  <a:cxn ang="0">
                    <a:pos x="9" y="23"/>
                  </a:cxn>
                  <a:cxn ang="0">
                    <a:pos x="7" y="20"/>
                  </a:cxn>
                  <a:cxn ang="0">
                    <a:pos x="6" y="18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7" y="9"/>
                  </a:cxn>
                  <a:cxn ang="0">
                    <a:pos x="8" y="7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14" y="2"/>
                    </a:lnTo>
                    <a:lnTo>
                      <a:pt x="11" y="3"/>
                    </a:lnTo>
                    <a:lnTo>
                      <a:pt x="7" y="5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6" y="31"/>
                    </a:lnTo>
                    <a:lnTo>
                      <a:pt x="13" y="33"/>
                    </a:lnTo>
                    <a:lnTo>
                      <a:pt x="20" y="32"/>
                    </a:lnTo>
                    <a:lnTo>
                      <a:pt x="26" y="27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4" y="22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4" y="24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94"/>
              <p:cNvSpPr>
                <a:spLocks/>
              </p:cNvSpPr>
              <p:nvPr/>
            </p:nvSpPr>
            <p:spPr bwMode="auto">
              <a:xfrm>
                <a:off x="4808" y="2439"/>
                <a:ext cx="15" cy="16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28" y="3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29"/>
                  </a:cxn>
                  <a:cxn ang="0">
                    <a:pos x="10" y="33"/>
                  </a:cxn>
                  <a:cxn ang="0">
                    <a:pos x="16" y="33"/>
                  </a:cxn>
                  <a:cxn ang="0">
                    <a:pos x="23" y="30"/>
                  </a:cxn>
                  <a:cxn ang="0">
                    <a:pos x="28" y="26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9" y="15"/>
                  </a:cxn>
                  <a:cxn ang="0">
                    <a:pos x="26" y="14"/>
                  </a:cxn>
                  <a:cxn ang="0">
                    <a:pos x="25" y="15"/>
                  </a:cxn>
                  <a:cxn ang="0">
                    <a:pos x="22" y="18"/>
                  </a:cxn>
                  <a:cxn ang="0">
                    <a:pos x="20" y="19"/>
                  </a:cxn>
                  <a:cxn ang="0">
                    <a:pos x="17" y="20"/>
                  </a:cxn>
                  <a:cxn ang="0">
                    <a:pos x="14" y="21"/>
                  </a:cxn>
                  <a:cxn ang="0">
                    <a:pos x="10" y="20"/>
                  </a:cxn>
                  <a:cxn ang="0">
                    <a:pos x="7" y="18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10" y="5"/>
                  </a:cxn>
                  <a:cxn ang="0">
                    <a:pos x="14" y="4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4" y="2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</a:cxnLst>
                <a:rect l="0" t="0" r="r" b="b"/>
                <a:pathLst>
                  <a:path w="30" h="33">
                    <a:moveTo>
                      <a:pt x="30" y="3"/>
                    </a:moveTo>
                    <a:lnTo>
                      <a:pt x="28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10" y="33"/>
                    </a:lnTo>
                    <a:lnTo>
                      <a:pt x="16" y="33"/>
                    </a:lnTo>
                    <a:lnTo>
                      <a:pt x="23" y="30"/>
                    </a:lnTo>
                    <a:lnTo>
                      <a:pt x="28" y="26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7" y="20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7" y="18"/>
                    </a:lnTo>
                    <a:lnTo>
                      <a:pt x="6" y="14"/>
                    </a:lnTo>
                    <a:lnTo>
                      <a:pt x="7" y="11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95"/>
              <p:cNvSpPr>
                <a:spLocks/>
              </p:cNvSpPr>
              <p:nvPr/>
            </p:nvSpPr>
            <p:spPr bwMode="auto">
              <a:xfrm>
                <a:off x="4833" y="2512"/>
                <a:ext cx="14" cy="1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4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3" y="25"/>
                  </a:cxn>
                  <a:cxn ang="0">
                    <a:pos x="6" y="27"/>
                  </a:cxn>
                  <a:cxn ang="0">
                    <a:pos x="11" y="27"/>
                  </a:cxn>
                  <a:cxn ang="0">
                    <a:pos x="16" y="27"/>
                  </a:cxn>
                  <a:cxn ang="0">
                    <a:pos x="19" y="26"/>
                  </a:cxn>
                  <a:cxn ang="0">
                    <a:pos x="24" y="24"/>
                  </a:cxn>
                  <a:cxn ang="0">
                    <a:pos x="26" y="20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7" y="14"/>
                  </a:cxn>
                  <a:cxn ang="0">
                    <a:pos x="25" y="14"/>
                  </a:cxn>
                  <a:cxn ang="0">
                    <a:pos x="24" y="14"/>
                  </a:cxn>
                  <a:cxn ang="0">
                    <a:pos x="21" y="15"/>
                  </a:cxn>
                  <a:cxn ang="0">
                    <a:pos x="19" y="17"/>
                  </a:cxn>
                  <a:cxn ang="0">
                    <a:pos x="17" y="18"/>
                  </a:cxn>
                  <a:cxn ang="0">
                    <a:pos x="14" y="19"/>
                  </a:cxn>
                  <a:cxn ang="0">
                    <a:pos x="12" y="20"/>
                  </a:cxn>
                  <a:cxn ang="0">
                    <a:pos x="10" y="19"/>
                  </a:cxn>
                  <a:cxn ang="0">
                    <a:pos x="6" y="18"/>
                  </a:cxn>
                  <a:cxn ang="0">
                    <a:pos x="5" y="16"/>
                  </a:cxn>
                  <a:cxn ang="0">
                    <a:pos x="5" y="12"/>
                  </a:cxn>
                  <a:cxn ang="0">
                    <a:pos x="6" y="8"/>
                  </a:cxn>
                  <a:cxn ang="0">
                    <a:pos x="9" y="3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8" h="27">
                    <a:moveTo>
                      <a:pt x="10" y="0"/>
                    </a:moveTo>
                    <a:lnTo>
                      <a:pt x="5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3" y="25"/>
                    </a:lnTo>
                    <a:lnTo>
                      <a:pt x="6" y="27"/>
                    </a:lnTo>
                    <a:lnTo>
                      <a:pt x="11" y="27"/>
                    </a:lnTo>
                    <a:lnTo>
                      <a:pt x="16" y="27"/>
                    </a:lnTo>
                    <a:lnTo>
                      <a:pt x="19" y="26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0"/>
                    </a:lnTo>
                    <a:lnTo>
                      <a:pt x="10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6" y="8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96"/>
              <p:cNvSpPr>
                <a:spLocks/>
              </p:cNvSpPr>
              <p:nvPr/>
            </p:nvSpPr>
            <p:spPr bwMode="auto">
              <a:xfrm>
                <a:off x="4611" y="2473"/>
                <a:ext cx="3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97"/>
              <p:cNvSpPr>
                <a:spLocks/>
              </p:cNvSpPr>
              <p:nvPr/>
            </p:nvSpPr>
            <p:spPr bwMode="auto">
              <a:xfrm>
                <a:off x="4637" y="2213"/>
                <a:ext cx="75" cy="187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3" y="9"/>
                  </a:cxn>
                  <a:cxn ang="0">
                    <a:pos x="71" y="18"/>
                  </a:cxn>
                  <a:cxn ang="0">
                    <a:pos x="68" y="26"/>
                  </a:cxn>
                  <a:cxn ang="0">
                    <a:pos x="64" y="34"/>
                  </a:cxn>
                  <a:cxn ang="0">
                    <a:pos x="59" y="42"/>
                  </a:cxn>
                  <a:cxn ang="0">
                    <a:pos x="54" y="50"/>
                  </a:cxn>
                  <a:cxn ang="0">
                    <a:pos x="49" y="57"/>
                  </a:cxn>
                  <a:cxn ang="0">
                    <a:pos x="44" y="65"/>
                  </a:cxn>
                  <a:cxn ang="0">
                    <a:pos x="39" y="72"/>
                  </a:cxn>
                  <a:cxn ang="0">
                    <a:pos x="34" y="79"/>
                  </a:cxn>
                  <a:cxn ang="0">
                    <a:pos x="27" y="85"/>
                  </a:cxn>
                  <a:cxn ang="0">
                    <a:pos x="22" y="91"/>
                  </a:cxn>
                  <a:cxn ang="0">
                    <a:pos x="11" y="110"/>
                  </a:cxn>
                  <a:cxn ang="0">
                    <a:pos x="2" y="132"/>
                  </a:cxn>
                  <a:cxn ang="0">
                    <a:pos x="0" y="187"/>
                  </a:cxn>
                  <a:cxn ang="0">
                    <a:pos x="7" y="162"/>
                  </a:cxn>
                  <a:cxn ang="0">
                    <a:pos x="11" y="129"/>
                  </a:cxn>
                  <a:cxn ang="0">
                    <a:pos x="22" y="96"/>
                  </a:cxn>
                  <a:cxn ang="0">
                    <a:pos x="26" y="93"/>
                  </a:cxn>
                  <a:cxn ang="0">
                    <a:pos x="30" y="89"/>
                  </a:cxn>
                  <a:cxn ang="0">
                    <a:pos x="32" y="87"/>
                  </a:cxn>
                  <a:cxn ang="0">
                    <a:pos x="35" y="84"/>
                  </a:cxn>
                  <a:cxn ang="0">
                    <a:pos x="38" y="80"/>
                  </a:cxn>
                  <a:cxn ang="0">
                    <a:pos x="41" y="76"/>
                  </a:cxn>
                  <a:cxn ang="0">
                    <a:pos x="43" y="73"/>
                  </a:cxn>
                  <a:cxn ang="0">
                    <a:pos x="45" y="69"/>
                  </a:cxn>
                  <a:cxn ang="0">
                    <a:pos x="47" y="65"/>
                  </a:cxn>
                  <a:cxn ang="0">
                    <a:pos x="50" y="62"/>
                  </a:cxn>
                  <a:cxn ang="0">
                    <a:pos x="54" y="54"/>
                  </a:cxn>
                  <a:cxn ang="0">
                    <a:pos x="59" y="47"/>
                  </a:cxn>
                  <a:cxn ang="0">
                    <a:pos x="63" y="39"/>
                  </a:cxn>
                  <a:cxn ang="0">
                    <a:pos x="67" y="32"/>
                  </a:cxn>
                  <a:cxn ang="0">
                    <a:pos x="70" y="24"/>
                  </a:cxn>
                  <a:cxn ang="0">
                    <a:pos x="73" y="16"/>
                  </a:cxn>
                  <a:cxn ang="0">
                    <a:pos x="75" y="8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187">
                    <a:moveTo>
                      <a:pt x="75" y="0"/>
                    </a:moveTo>
                    <a:lnTo>
                      <a:pt x="73" y="9"/>
                    </a:lnTo>
                    <a:lnTo>
                      <a:pt x="71" y="18"/>
                    </a:lnTo>
                    <a:lnTo>
                      <a:pt x="68" y="26"/>
                    </a:lnTo>
                    <a:lnTo>
                      <a:pt x="64" y="34"/>
                    </a:lnTo>
                    <a:lnTo>
                      <a:pt x="59" y="42"/>
                    </a:lnTo>
                    <a:lnTo>
                      <a:pt x="54" y="50"/>
                    </a:lnTo>
                    <a:lnTo>
                      <a:pt x="49" y="57"/>
                    </a:lnTo>
                    <a:lnTo>
                      <a:pt x="44" y="65"/>
                    </a:lnTo>
                    <a:lnTo>
                      <a:pt x="39" y="72"/>
                    </a:lnTo>
                    <a:lnTo>
                      <a:pt x="34" y="79"/>
                    </a:lnTo>
                    <a:lnTo>
                      <a:pt x="27" y="85"/>
                    </a:lnTo>
                    <a:lnTo>
                      <a:pt x="22" y="91"/>
                    </a:lnTo>
                    <a:lnTo>
                      <a:pt x="11" y="110"/>
                    </a:lnTo>
                    <a:lnTo>
                      <a:pt x="2" y="132"/>
                    </a:lnTo>
                    <a:lnTo>
                      <a:pt x="0" y="187"/>
                    </a:lnTo>
                    <a:lnTo>
                      <a:pt x="7" y="162"/>
                    </a:lnTo>
                    <a:lnTo>
                      <a:pt x="11" y="129"/>
                    </a:lnTo>
                    <a:lnTo>
                      <a:pt x="22" y="96"/>
                    </a:lnTo>
                    <a:lnTo>
                      <a:pt x="26" y="93"/>
                    </a:lnTo>
                    <a:lnTo>
                      <a:pt x="30" y="89"/>
                    </a:lnTo>
                    <a:lnTo>
                      <a:pt x="32" y="87"/>
                    </a:lnTo>
                    <a:lnTo>
                      <a:pt x="35" y="84"/>
                    </a:lnTo>
                    <a:lnTo>
                      <a:pt x="38" y="80"/>
                    </a:lnTo>
                    <a:lnTo>
                      <a:pt x="41" y="76"/>
                    </a:lnTo>
                    <a:lnTo>
                      <a:pt x="43" y="73"/>
                    </a:lnTo>
                    <a:lnTo>
                      <a:pt x="45" y="69"/>
                    </a:lnTo>
                    <a:lnTo>
                      <a:pt x="47" y="65"/>
                    </a:lnTo>
                    <a:lnTo>
                      <a:pt x="50" y="62"/>
                    </a:lnTo>
                    <a:lnTo>
                      <a:pt x="54" y="54"/>
                    </a:lnTo>
                    <a:lnTo>
                      <a:pt x="59" y="47"/>
                    </a:lnTo>
                    <a:lnTo>
                      <a:pt x="63" y="39"/>
                    </a:lnTo>
                    <a:lnTo>
                      <a:pt x="67" y="32"/>
                    </a:lnTo>
                    <a:lnTo>
                      <a:pt x="70" y="24"/>
                    </a:lnTo>
                    <a:lnTo>
                      <a:pt x="73" y="16"/>
                    </a:lnTo>
                    <a:lnTo>
                      <a:pt x="75" y="8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98"/>
              <p:cNvSpPr>
                <a:spLocks/>
              </p:cNvSpPr>
              <p:nvPr/>
            </p:nvSpPr>
            <p:spPr bwMode="auto">
              <a:xfrm>
                <a:off x="5030" y="2560"/>
                <a:ext cx="80" cy="27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9" y="34"/>
                  </a:cxn>
                  <a:cxn ang="0">
                    <a:pos x="39" y="64"/>
                  </a:cxn>
                  <a:cxn ang="0">
                    <a:pos x="58" y="94"/>
                  </a:cxn>
                  <a:cxn ang="0">
                    <a:pos x="77" y="124"/>
                  </a:cxn>
                  <a:cxn ang="0">
                    <a:pos x="94" y="155"/>
                  </a:cxn>
                  <a:cxn ang="0">
                    <a:pos x="109" y="187"/>
                  </a:cxn>
                  <a:cxn ang="0">
                    <a:pos x="122" y="220"/>
                  </a:cxn>
                  <a:cxn ang="0">
                    <a:pos x="132" y="256"/>
                  </a:cxn>
                  <a:cxn ang="0">
                    <a:pos x="142" y="328"/>
                  </a:cxn>
                  <a:cxn ang="0">
                    <a:pos x="145" y="400"/>
                  </a:cxn>
                  <a:cxn ang="0">
                    <a:pos x="141" y="473"/>
                  </a:cxn>
                  <a:cxn ang="0">
                    <a:pos x="137" y="545"/>
                  </a:cxn>
                  <a:cxn ang="0">
                    <a:pos x="138" y="549"/>
                  </a:cxn>
                  <a:cxn ang="0">
                    <a:pos x="140" y="549"/>
                  </a:cxn>
                  <a:cxn ang="0">
                    <a:pos x="142" y="546"/>
                  </a:cxn>
                  <a:cxn ang="0">
                    <a:pos x="145" y="543"/>
                  </a:cxn>
                  <a:cxn ang="0">
                    <a:pos x="154" y="468"/>
                  </a:cxn>
                  <a:cxn ang="0">
                    <a:pos x="160" y="393"/>
                  </a:cxn>
                  <a:cxn ang="0">
                    <a:pos x="158" y="319"/>
                  </a:cxn>
                  <a:cxn ang="0">
                    <a:pos x="147" y="245"/>
                  </a:cxn>
                  <a:cxn ang="0">
                    <a:pos x="142" y="228"/>
                  </a:cxn>
                  <a:cxn ang="0">
                    <a:pos x="138" y="211"/>
                  </a:cxn>
                  <a:cxn ang="0">
                    <a:pos x="132" y="195"/>
                  </a:cxn>
                  <a:cxn ang="0">
                    <a:pos x="125" y="179"/>
                  </a:cxn>
                  <a:cxn ang="0">
                    <a:pos x="118" y="164"/>
                  </a:cxn>
                  <a:cxn ang="0">
                    <a:pos x="110" y="148"/>
                  </a:cxn>
                  <a:cxn ang="0">
                    <a:pos x="102" y="133"/>
                  </a:cxn>
                  <a:cxn ang="0">
                    <a:pos x="93" y="119"/>
                  </a:cxn>
                  <a:cxn ang="0">
                    <a:pos x="81" y="104"/>
                  </a:cxn>
                  <a:cxn ang="0">
                    <a:pos x="70" y="89"/>
                  </a:cxn>
                  <a:cxn ang="0">
                    <a:pos x="58" y="74"/>
                  </a:cxn>
                  <a:cxn ang="0">
                    <a:pos x="47" y="59"/>
                  </a:cxn>
                  <a:cxn ang="0">
                    <a:pos x="35" y="44"/>
                  </a:cxn>
                  <a:cxn ang="0">
                    <a:pos x="24" y="30"/>
                  </a:cxn>
                  <a:cxn ang="0">
                    <a:pos x="12" y="1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60" h="549">
                    <a:moveTo>
                      <a:pt x="0" y="3"/>
                    </a:moveTo>
                    <a:lnTo>
                      <a:pt x="19" y="34"/>
                    </a:lnTo>
                    <a:lnTo>
                      <a:pt x="39" y="64"/>
                    </a:lnTo>
                    <a:lnTo>
                      <a:pt x="58" y="94"/>
                    </a:lnTo>
                    <a:lnTo>
                      <a:pt x="77" y="124"/>
                    </a:lnTo>
                    <a:lnTo>
                      <a:pt x="94" y="155"/>
                    </a:lnTo>
                    <a:lnTo>
                      <a:pt x="109" y="187"/>
                    </a:lnTo>
                    <a:lnTo>
                      <a:pt x="122" y="220"/>
                    </a:lnTo>
                    <a:lnTo>
                      <a:pt x="132" y="256"/>
                    </a:lnTo>
                    <a:lnTo>
                      <a:pt x="142" y="328"/>
                    </a:lnTo>
                    <a:lnTo>
                      <a:pt x="145" y="400"/>
                    </a:lnTo>
                    <a:lnTo>
                      <a:pt x="141" y="473"/>
                    </a:lnTo>
                    <a:lnTo>
                      <a:pt x="137" y="545"/>
                    </a:lnTo>
                    <a:lnTo>
                      <a:pt x="138" y="549"/>
                    </a:lnTo>
                    <a:lnTo>
                      <a:pt x="140" y="549"/>
                    </a:lnTo>
                    <a:lnTo>
                      <a:pt x="142" y="546"/>
                    </a:lnTo>
                    <a:lnTo>
                      <a:pt x="145" y="543"/>
                    </a:lnTo>
                    <a:lnTo>
                      <a:pt x="154" y="468"/>
                    </a:lnTo>
                    <a:lnTo>
                      <a:pt x="160" y="393"/>
                    </a:lnTo>
                    <a:lnTo>
                      <a:pt x="158" y="319"/>
                    </a:lnTo>
                    <a:lnTo>
                      <a:pt x="147" y="245"/>
                    </a:lnTo>
                    <a:lnTo>
                      <a:pt x="142" y="228"/>
                    </a:lnTo>
                    <a:lnTo>
                      <a:pt x="138" y="211"/>
                    </a:lnTo>
                    <a:lnTo>
                      <a:pt x="132" y="195"/>
                    </a:lnTo>
                    <a:lnTo>
                      <a:pt x="125" y="179"/>
                    </a:lnTo>
                    <a:lnTo>
                      <a:pt x="118" y="164"/>
                    </a:lnTo>
                    <a:lnTo>
                      <a:pt x="110" y="148"/>
                    </a:lnTo>
                    <a:lnTo>
                      <a:pt x="102" y="133"/>
                    </a:lnTo>
                    <a:lnTo>
                      <a:pt x="93" y="119"/>
                    </a:lnTo>
                    <a:lnTo>
                      <a:pt x="81" y="104"/>
                    </a:lnTo>
                    <a:lnTo>
                      <a:pt x="70" y="89"/>
                    </a:lnTo>
                    <a:lnTo>
                      <a:pt x="58" y="74"/>
                    </a:lnTo>
                    <a:lnTo>
                      <a:pt x="47" y="59"/>
                    </a:lnTo>
                    <a:lnTo>
                      <a:pt x="35" y="44"/>
                    </a:lnTo>
                    <a:lnTo>
                      <a:pt x="24" y="30"/>
                    </a:lnTo>
                    <a:lnTo>
                      <a:pt x="12" y="1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99"/>
              <p:cNvSpPr>
                <a:spLocks/>
              </p:cNvSpPr>
              <p:nvPr/>
            </p:nvSpPr>
            <p:spPr bwMode="auto">
              <a:xfrm>
                <a:off x="4746" y="2674"/>
                <a:ext cx="67" cy="173"/>
              </a:xfrm>
              <a:custGeom>
                <a:avLst/>
                <a:gdLst/>
                <a:ahLst/>
                <a:cxnLst>
                  <a:cxn ang="0">
                    <a:pos x="2" y="346"/>
                  </a:cxn>
                  <a:cxn ang="0">
                    <a:pos x="9" y="318"/>
                  </a:cxn>
                  <a:cxn ang="0">
                    <a:pos x="16" y="292"/>
                  </a:cxn>
                  <a:cxn ang="0">
                    <a:pos x="25" y="265"/>
                  </a:cxn>
                  <a:cxn ang="0">
                    <a:pos x="35" y="240"/>
                  </a:cxn>
                  <a:cxn ang="0">
                    <a:pos x="46" y="215"/>
                  </a:cxn>
                  <a:cxn ang="0">
                    <a:pos x="58" y="189"/>
                  </a:cxn>
                  <a:cxn ang="0">
                    <a:pos x="71" y="164"/>
                  </a:cxn>
                  <a:cxn ang="0">
                    <a:pos x="84" y="140"/>
                  </a:cxn>
                  <a:cxn ang="0">
                    <a:pos x="88" y="131"/>
                  </a:cxn>
                  <a:cxn ang="0">
                    <a:pos x="93" y="121"/>
                  </a:cxn>
                  <a:cxn ang="0">
                    <a:pos x="98" y="112"/>
                  </a:cxn>
                  <a:cxn ang="0">
                    <a:pos x="102" y="103"/>
                  </a:cxn>
                  <a:cxn ang="0">
                    <a:pos x="106" y="94"/>
                  </a:cxn>
                  <a:cxn ang="0">
                    <a:pos x="110" y="85"/>
                  </a:cxn>
                  <a:cxn ang="0">
                    <a:pos x="115" y="74"/>
                  </a:cxn>
                  <a:cxn ang="0">
                    <a:pos x="118" y="65"/>
                  </a:cxn>
                  <a:cxn ang="0">
                    <a:pos x="121" y="58"/>
                  </a:cxn>
                  <a:cxn ang="0">
                    <a:pos x="124" y="51"/>
                  </a:cxn>
                  <a:cxn ang="0">
                    <a:pos x="126" y="44"/>
                  </a:cxn>
                  <a:cxn ang="0">
                    <a:pos x="127" y="36"/>
                  </a:cxn>
                  <a:cxn ang="0">
                    <a:pos x="129" y="29"/>
                  </a:cxn>
                  <a:cxn ang="0">
                    <a:pos x="129" y="20"/>
                  </a:cxn>
                  <a:cxn ang="0">
                    <a:pos x="130" y="12"/>
                  </a:cxn>
                  <a:cxn ang="0">
                    <a:pos x="132" y="5"/>
                  </a:cxn>
                  <a:cxn ang="0">
                    <a:pos x="133" y="2"/>
                  </a:cxn>
                  <a:cxn ang="0">
                    <a:pos x="132" y="0"/>
                  </a:cxn>
                  <a:cxn ang="0">
                    <a:pos x="130" y="0"/>
                  </a:cxn>
                  <a:cxn ang="0">
                    <a:pos x="126" y="2"/>
                  </a:cxn>
                  <a:cxn ang="0">
                    <a:pos x="117" y="10"/>
                  </a:cxn>
                  <a:cxn ang="0">
                    <a:pos x="112" y="19"/>
                  </a:cxn>
                  <a:cxn ang="0">
                    <a:pos x="109" y="29"/>
                  </a:cxn>
                  <a:cxn ang="0">
                    <a:pos x="106" y="42"/>
                  </a:cxn>
                  <a:cxn ang="0">
                    <a:pos x="101" y="55"/>
                  </a:cxn>
                  <a:cxn ang="0">
                    <a:pos x="96" y="66"/>
                  </a:cxn>
                  <a:cxn ang="0">
                    <a:pos x="92" y="79"/>
                  </a:cxn>
                  <a:cxn ang="0">
                    <a:pos x="86" y="90"/>
                  </a:cxn>
                  <a:cxn ang="0">
                    <a:pos x="80" y="103"/>
                  </a:cxn>
                  <a:cxn ang="0">
                    <a:pos x="74" y="116"/>
                  </a:cxn>
                  <a:cxn ang="0">
                    <a:pos x="69" y="127"/>
                  </a:cxn>
                  <a:cxn ang="0">
                    <a:pos x="64" y="140"/>
                  </a:cxn>
                  <a:cxn ang="0">
                    <a:pos x="54" y="165"/>
                  </a:cxn>
                  <a:cxn ang="0">
                    <a:pos x="43" y="191"/>
                  </a:cxn>
                  <a:cxn ang="0">
                    <a:pos x="34" y="216"/>
                  </a:cxn>
                  <a:cxn ang="0">
                    <a:pos x="26" y="241"/>
                  </a:cxn>
                  <a:cxn ang="0">
                    <a:pos x="18" y="268"/>
                  </a:cxn>
                  <a:cxn ang="0">
                    <a:pos x="11" y="294"/>
                  </a:cxn>
                  <a:cxn ang="0">
                    <a:pos x="5" y="321"/>
                  </a:cxn>
                  <a:cxn ang="0">
                    <a:pos x="0" y="347"/>
                  </a:cxn>
                  <a:cxn ang="0">
                    <a:pos x="0" y="347"/>
                  </a:cxn>
                  <a:cxn ang="0">
                    <a:pos x="1" y="347"/>
                  </a:cxn>
                  <a:cxn ang="0">
                    <a:pos x="2" y="346"/>
                  </a:cxn>
                  <a:cxn ang="0">
                    <a:pos x="2" y="346"/>
                  </a:cxn>
                  <a:cxn ang="0">
                    <a:pos x="2" y="346"/>
                  </a:cxn>
                </a:cxnLst>
                <a:rect l="0" t="0" r="r" b="b"/>
                <a:pathLst>
                  <a:path w="133" h="347">
                    <a:moveTo>
                      <a:pt x="2" y="346"/>
                    </a:moveTo>
                    <a:lnTo>
                      <a:pt x="9" y="318"/>
                    </a:lnTo>
                    <a:lnTo>
                      <a:pt x="16" y="292"/>
                    </a:lnTo>
                    <a:lnTo>
                      <a:pt x="25" y="265"/>
                    </a:lnTo>
                    <a:lnTo>
                      <a:pt x="35" y="240"/>
                    </a:lnTo>
                    <a:lnTo>
                      <a:pt x="46" y="215"/>
                    </a:lnTo>
                    <a:lnTo>
                      <a:pt x="58" y="189"/>
                    </a:lnTo>
                    <a:lnTo>
                      <a:pt x="71" y="164"/>
                    </a:lnTo>
                    <a:lnTo>
                      <a:pt x="84" y="140"/>
                    </a:lnTo>
                    <a:lnTo>
                      <a:pt x="88" y="131"/>
                    </a:lnTo>
                    <a:lnTo>
                      <a:pt x="93" y="121"/>
                    </a:lnTo>
                    <a:lnTo>
                      <a:pt x="98" y="112"/>
                    </a:lnTo>
                    <a:lnTo>
                      <a:pt x="102" y="103"/>
                    </a:lnTo>
                    <a:lnTo>
                      <a:pt x="106" y="94"/>
                    </a:lnTo>
                    <a:lnTo>
                      <a:pt x="110" y="85"/>
                    </a:lnTo>
                    <a:lnTo>
                      <a:pt x="115" y="74"/>
                    </a:lnTo>
                    <a:lnTo>
                      <a:pt x="118" y="65"/>
                    </a:lnTo>
                    <a:lnTo>
                      <a:pt x="121" y="58"/>
                    </a:lnTo>
                    <a:lnTo>
                      <a:pt x="124" y="51"/>
                    </a:lnTo>
                    <a:lnTo>
                      <a:pt x="126" y="44"/>
                    </a:lnTo>
                    <a:lnTo>
                      <a:pt x="127" y="36"/>
                    </a:lnTo>
                    <a:lnTo>
                      <a:pt x="129" y="29"/>
                    </a:lnTo>
                    <a:lnTo>
                      <a:pt x="129" y="20"/>
                    </a:lnTo>
                    <a:lnTo>
                      <a:pt x="130" y="12"/>
                    </a:lnTo>
                    <a:lnTo>
                      <a:pt x="132" y="5"/>
                    </a:lnTo>
                    <a:lnTo>
                      <a:pt x="133" y="2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6" y="2"/>
                    </a:lnTo>
                    <a:lnTo>
                      <a:pt x="117" y="10"/>
                    </a:lnTo>
                    <a:lnTo>
                      <a:pt x="112" y="19"/>
                    </a:lnTo>
                    <a:lnTo>
                      <a:pt x="109" y="29"/>
                    </a:lnTo>
                    <a:lnTo>
                      <a:pt x="106" y="42"/>
                    </a:lnTo>
                    <a:lnTo>
                      <a:pt x="101" y="55"/>
                    </a:lnTo>
                    <a:lnTo>
                      <a:pt x="96" y="66"/>
                    </a:lnTo>
                    <a:lnTo>
                      <a:pt x="92" y="79"/>
                    </a:lnTo>
                    <a:lnTo>
                      <a:pt x="86" y="90"/>
                    </a:lnTo>
                    <a:lnTo>
                      <a:pt x="80" y="103"/>
                    </a:lnTo>
                    <a:lnTo>
                      <a:pt x="74" y="116"/>
                    </a:lnTo>
                    <a:lnTo>
                      <a:pt x="69" y="127"/>
                    </a:lnTo>
                    <a:lnTo>
                      <a:pt x="64" y="140"/>
                    </a:lnTo>
                    <a:lnTo>
                      <a:pt x="54" y="165"/>
                    </a:lnTo>
                    <a:lnTo>
                      <a:pt x="43" y="191"/>
                    </a:lnTo>
                    <a:lnTo>
                      <a:pt x="34" y="216"/>
                    </a:lnTo>
                    <a:lnTo>
                      <a:pt x="26" y="241"/>
                    </a:lnTo>
                    <a:lnTo>
                      <a:pt x="18" y="268"/>
                    </a:lnTo>
                    <a:lnTo>
                      <a:pt x="11" y="294"/>
                    </a:lnTo>
                    <a:lnTo>
                      <a:pt x="5" y="321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1" y="347"/>
                    </a:lnTo>
                    <a:lnTo>
                      <a:pt x="2" y="346"/>
                    </a:lnTo>
                    <a:lnTo>
                      <a:pt x="2" y="346"/>
                    </a:lnTo>
                    <a:lnTo>
                      <a:pt x="2" y="3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00"/>
              <p:cNvSpPr>
                <a:spLocks/>
              </p:cNvSpPr>
              <p:nvPr/>
            </p:nvSpPr>
            <p:spPr bwMode="auto">
              <a:xfrm>
                <a:off x="4704" y="2290"/>
                <a:ext cx="125" cy="296"/>
              </a:xfrm>
              <a:custGeom>
                <a:avLst/>
                <a:gdLst/>
                <a:ahLst/>
                <a:cxnLst>
                  <a:cxn ang="0">
                    <a:pos x="24" y="19"/>
                  </a:cxn>
                  <a:cxn ang="0">
                    <a:pos x="17" y="57"/>
                  </a:cxn>
                  <a:cxn ang="0">
                    <a:pos x="10" y="96"/>
                  </a:cxn>
                  <a:cxn ang="0">
                    <a:pos x="3" y="137"/>
                  </a:cxn>
                  <a:cxn ang="0">
                    <a:pos x="0" y="178"/>
                  </a:cxn>
                  <a:cxn ang="0">
                    <a:pos x="3" y="218"/>
                  </a:cxn>
                  <a:cxn ang="0">
                    <a:pos x="10" y="255"/>
                  </a:cxn>
                  <a:cxn ang="0">
                    <a:pos x="25" y="292"/>
                  </a:cxn>
                  <a:cxn ang="0">
                    <a:pos x="46" y="327"/>
                  </a:cxn>
                  <a:cxn ang="0">
                    <a:pos x="71" y="361"/>
                  </a:cxn>
                  <a:cxn ang="0">
                    <a:pos x="97" y="392"/>
                  </a:cxn>
                  <a:cxn ang="0">
                    <a:pos x="124" y="422"/>
                  </a:cxn>
                  <a:cxn ang="0">
                    <a:pos x="146" y="447"/>
                  </a:cxn>
                  <a:cxn ang="0">
                    <a:pos x="161" y="465"/>
                  </a:cxn>
                  <a:cxn ang="0">
                    <a:pos x="177" y="484"/>
                  </a:cxn>
                  <a:cxn ang="0">
                    <a:pos x="191" y="502"/>
                  </a:cxn>
                  <a:cxn ang="0">
                    <a:pos x="205" y="522"/>
                  </a:cxn>
                  <a:cxn ang="0">
                    <a:pos x="216" y="542"/>
                  </a:cxn>
                  <a:cxn ang="0">
                    <a:pos x="228" y="561"/>
                  </a:cxn>
                  <a:cxn ang="0">
                    <a:pos x="238" y="582"/>
                  </a:cxn>
                  <a:cxn ang="0">
                    <a:pos x="245" y="593"/>
                  </a:cxn>
                  <a:cxn ang="0">
                    <a:pos x="251" y="590"/>
                  </a:cxn>
                  <a:cxn ang="0">
                    <a:pos x="245" y="568"/>
                  </a:cxn>
                  <a:cxn ang="0">
                    <a:pos x="231" y="532"/>
                  </a:cxn>
                  <a:cxn ang="0">
                    <a:pos x="216" y="498"/>
                  </a:cxn>
                  <a:cxn ang="0">
                    <a:pos x="196" y="465"/>
                  </a:cxn>
                  <a:cxn ang="0">
                    <a:pos x="175" y="433"/>
                  </a:cxn>
                  <a:cxn ang="0">
                    <a:pos x="148" y="403"/>
                  </a:cxn>
                  <a:cxn ang="0">
                    <a:pos x="122" y="373"/>
                  </a:cxn>
                  <a:cxn ang="0">
                    <a:pos x="95" y="343"/>
                  </a:cxn>
                  <a:cxn ang="0">
                    <a:pos x="69" y="311"/>
                  </a:cxn>
                  <a:cxn ang="0">
                    <a:pos x="47" y="275"/>
                  </a:cxn>
                  <a:cxn ang="0">
                    <a:pos x="28" y="237"/>
                  </a:cxn>
                  <a:cxn ang="0">
                    <a:pos x="17" y="196"/>
                  </a:cxn>
                  <a:cxn ang="0">
                    <a:pos x="12" y="154"/>
                  </a:cxn>
                  <a:cxn ang="0">
                    <a:pos x="13" y="115"/>
                  </a:cxn>
                  <a:cxn ang="0">
                    <a:pos x="16" y="72"/>
                  </a:cxn>
                  <a:cxn ang="0">
                    <a:pos x="23" y="23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251" h="593">
                    <a:moveTo>
                      <a:pt x="28" y="0"/>
                    </a:moveTo>
                    <a:lnTo>
                      <a:pt x="24" y="19"/>
                    </a:lnTo>
                    <a:lnTo>
                      <a:pt x="19" y="37"/>
                    </a:lnTo>
                    <a:lnTo>
                      <a:pt x="17" y="57"/>
                    </a:lnTo>
                    <a:lnTo>
                      <a:pt x="13" y="75"/>
                    </a:lnTo>
                    <a:lnTo>
                      <a:pt x="10" y="96"/>
                    </a:lnTo>
                    <a:lnTo>
                      <a:pt x="6" y="116"/>
                    </a:lnTo>
                    <a:lnTo>
                      <a:pt x="3" y="137"/>
                    </a:lnTo>
                    <a:lnTo>
                      <a:pt x="1" y="158"/>
                    </a:lnTo>
                    <a:lnTo>
                      <a:pt x="0" y="178"/>
                    </a:lnTo>
                    <a:lnTo>
                      <a:pt x="1" y="198"/>
                    </a:lnTo>
                    <a:lnTo>
                      <a:pt x="3" y="218"/>
                    </a:lnTo>
                    <a:lnTo>
                      <a:pt x="5" y="236"/>
                    </a:lnTo>
                    <a:lnTo>
                      <a:pt x="10" y="255"/>
                    </a:lnTo>
                    <a:lnTo>
                      <a:pt x="17" y="273"/>
                    </a:lnTo>
                    <a:lnTo>
                      <a:pt x="25" y="292"/>
                    </a:lnTo>
                    <a:lnTo>
                      <a:pt x="34" y="309"/>
                    </a:lnTo>
                    <a:lnTo>
                      <a:pt x="46" y="327"/>
                    </a:lnTo>
                    <a:lnTo>
                      <a:pt x="58" y="343"/>
                    </a:lnTo>
                    <a:lnTo>
                      <a:pt x="71" y="361"/>
                    </a:lnTo>
                    <a:lnTo>
                      <a:pt x="84" y="376"/>
                    </a:lnTo>
                    <a:lnTo>
                      <a:pt x="97" y="392"/>
                    </a:lnTo>
                    <a:lnTo>
                      <a:pt x="111" y="407"/>
                    </a:lnTo>
                    <a:lnTo>
                      <a:pt x="124" y="422"/>
                    </a:lnTo>
                    <a:lnTo>
                      <a:pt x="138" y="438"/>
                    </a:lnTo>
                    <a:lnTo>
                      <a:pt x="146" y="447"/>
                    </a:lnTo>
                    <a:lnTo>
                      <a:pt x="154" y="456"/>
                    </a:lnTo>
                    <a:lnTo>
                      <a:pt x="161" y="465"/>
                    </a:lnTo>
                    <a:lnTo>
                      <a:pt x="169" y="475"/>
                    </a:lnTo>
                    <a:lnTo>
                      <a:pt x="177" y="484"/>
                    </a:lnTo>
                    <a:lnTo>
                      <a:pt x="184" y="493"/>
                    </a:lnTo>
                    <a:lnTo>
                      <a:pt x="191" y="502"/>
                    </a:lnTo>
                    <a:lnTo>
                      <a:pt x="198" y="513"/>
                    </a:lnTo>
                    <a:lnTo>
                      <a:pt x="205" y="522"/>
                    </a:lnTo>
                    <a:lnTo>
                      <a:pt x="210" y="532"/>
                    </a:lnTo>
                    <a:lnTo>
                      <a:pt x="216" y="542"/>
                    </a:lnTo>
                    <a:lnTo>
                      <a:pt x="222" y="552"/>
                    </a:lnTo>
                    <a:lnTo>
                      <a:pt x="228" y="561"/>
                    </a:lnTo>
                    <a:lnTo>
                      <a:pt x="232" y="571"/>
                    </a:lnTo>
                    <a:lnTo>
                      <a:pt x="238" y="582"/>
                    </a:lnTo>
                    <a:lnTo>
                      <a:pt x="243" y="592"/>
                    </a:lnTo>
                    <a:lnTo>
                      <a:pt x="245" y="593"/>
                    </a:lnTo>
                    <a:lnTo>
                      <a:pt x="248" y="592"/>
                    </a:lnTo>
                    <a:lnTo>
                      <a:pt x="251" y="590"/>
                    </a:lnTo>
                    <a:lnTo>
                      <a:pt x="251" y="586"/>
                    </a:lnTo>
                    <a:lnTo>
                      <a:pt x="245" y="568"/>
                    </a:lnTo>
                    <a:lnTo>
                      <a:pt x="238" y="551"/>
                    </a:lnTo>
                    <a:lnTo>
                      <a:pt x="231" y="532"/>
                    </a:lnTo>
                    <a:lnTo>
                      <a:pt x="224" y="515"/>
                    </a:lnTo>
                    <a:lnTo>
                      <a:pt x="216" y="498"/>
                    </a:lnTo>
                    <a:lnTo>
                      <a:pt x="207" y="482"/>
                    </a:lnTo>
                    <a:lnTo>
                      <a:pt x="196" y="465"/>
                    </a:lnTo>
                    <a:lnTo>
                      <a:pt x="186" y="449"/>
                    </a:lnTo>
                    <a:lnTo>
                      <a:pt x="175" y="433"/>
                    </a:lnTo>
                    <a:lnTo>
                      <a:pt x="162" y="418"/>
                    </a:lnTo>
                    <a:lnTo>
                      <a:pt x="148" y="403"/>
                    </a:lnTo>
                    <a:lnTo>
                      <a:pt x="135" y="388"/>
                    </a:lnTo>
                    <a:lnTo>
                      <a:pt x="122" y="373"/>
                    </a:lnTo>
                    <a:lnTo>
                      <a:pt x="109" y="358"/>
                    </a:lnTo>
                    <a:lnTo>
                      <a:pt x="95" y="343"/>
                    </a:lnTo>
                    <a:lnTo>
                      <a:pt x="82" y="328"/>
                    </a:lnTo>
                    <a:lnTo>
                      <a:pt x="69" y="311"/>
                    </a:lnTo>
                    <a:lnTo>
                      <a:pt x="57" y="294"/>
                    </a:lnTo>
                    <a:lnTo>
                      <a:pt x="47" y="275"/>
                    </a:lnTo>
                    <a:lnTo>
                      <a:pt x="36" y="256"/>
                    </a:lnTo>
                    <a:lnTo>
                      <a:pt x="28" y="237"/>
                    </a:lnTo>
                    <a:lnTo>
                      <a:pt x="21" y="217"/>
                    </a:lnTo>
                    <a:lnTo>
                      <a:pt x="17" y="196"/>
                    </a:lnTo>
                    <a:lnTo>
                      <a:pt x="13" y="174"/>
                    </a:lnTo>
                    <a:lnTo>
                      <a:pt x="12" y="154"/>
                    </a:lnTo>
                    <a:lnTo>
                      <a:pt x="12" y="135"/>
                    </a:lnTo>
                    <a:lnTo>
                      <a:pt x="13" y="115"/>
                    </a:lnTo>
                    <a:lnTo>
                      <a:pt x="15" y="96"/>
                    </a:lnTo>
                    <a:lnTo>
                      <a:pt x="16" y="72"/>
                    </a:lnTo>
                    <a:lnTo>
                      <a:pt x="18" y="47"/>
                    </a:lnTo>
                    <a:lnTo>
                      <a:pt x="23" y="2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01"/>
              <p:cNvSpPr>
                <a:spLocks/>
              </p:cNvSpPr>
              <p:nvPr/>
            </p:nvSpPr>
            <p:spPr bwMode="auto">
              <a:xfrm>
                <a:off x="4710" y="2188"/>
                <a:ext cx="118" cy="41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220" y="6"/>
                  </a:cxn>
                  <a:cxn ang="0">
                    <a:pos x="205" y="13"/>
                  </a:cxn>
                  <a:cxn ang="0">
                    <a:pos x="189" y="20"/>
                  </a:cxn>
                  <a:cxn ang="0">
                    <a:pos x="174" y="26"/>
                  </a:cxn>
                  <a:cxn ang="0">
                    <a:pos x="158" y="31"/>
                  </a:cxn>
                  <a:cxn ang="0">
                    <a:pos x="142" y="35"/>
                  </a:cxn>
                  <a:cxn ang="0">
                    <a:pos x="124" y="37"/>
                  </a:cxn>
                  <a:cxn ang="0">
                    <a:pos x="107" y="38"/>
                  </a:cxn>
                  <a:cxn ang="0">
                    <a:pos x="94" y="40"/>
                  </a:cxn>
                  <a:cxn ang="0">
                    <a:pos x="81" y="41"/>
                  </a:cxn>
                  <a:cxn ang="0">
                    <a:pos x="68" y="44"/>
                  </a:cxn>
                  <a:cxn ang="0">
                    <a:pos x="54" y="48"/>
                  </a:cxn>
                  <a:cxn ang="0">
                    <a:pos x="42" y="52"/>
                  </a:cxn>
                  <a:cxn ang="0">
                    <a:pos x="28" y="57"/>
                  </a:cxn>
                  <a:cxn ang="0">
                    <a:pos x="16" y="63"/>
                  </a:cxn>
                  <a:cxn ang="0">
                    <a:pos x="5" y="68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1"/>
                  </a:cxn>
                  <a:cxn ang="0">
                    <a:pos x="4" y="82"/>
                  </a:cxn>
                  <a:cxn ang="0">
                    <a:pos x="18" y="78"/>
                  </a:cxn>
                  <a:cxn ang="0">
                    <a:pos x="32" y="73"/>
                  </a:cxn>
                  <a:cxn ang="0">
                    <a:pos x="46" y="68"/>
                  </a:cxn>
                  <a:cxn ang="0">
                    <a:pos x="60" y="64"/>
                  </a:cxn>
                  <a:cxn ang="0">
                    <a:pos x="73" y="59"/>
                  </a:cxn>
                  <a:cxn ang="0">
                    <a:pos x="86" y="55"/>
                  </a:cxn>
                  <a:cxn ang="0">
                    <a:pos x="100" y="51"/>
                  </a:cxn>
                  <a:cxn ang="0">
                    <a:pos x="115" y="49"/>
                  </a:cxn>
                  <a:cxn ang="0">
                    <a:pos x="131" y="45"/>
                  </a:cxn>
                  <a:cxn ang="0">
                    <a:pos x="147" y="41"/>
                  </a:cxn>
                  <a:cxn ang="0">
                    <a:pos x="162" y="35"/>
                  </a:cxn>
                  <a:cxn ang="0">
                    <a:pos x="177" y="28"/>
                  </a:cxn>
                  <a:cxn ang="0">
                    <a:pos x="192" y="21"/>
                  </a:cxn>
                  <a:cxn ang="0">
                    <a:pos x="206" y="14"/>
                  </a:cxn>
                  <a:cxn ang="0">
                    <a:pos x="221" y="7"/>
                  </a:cxn>
                  <a:cxn ang="0">
                    <a:pos x="236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6" y="0"/>
                  </a:cxn>
                  <a:cxn ang="0">
                    <a:pos x="236" y="0"/>
                  </a:cxn>
                </a:cxnLst>
                <a:rect l="0" t="0" r="r" b="b"/>
                <a:pathLst>
                  <a:path w="237" h="82">
                    <a:moveTo>
                      <a:pt x="236" y="0"/>
                    </a:moveTo>
                    <a:lnTo>
                      <a:pt x="220" y="6"/>
                    </a:lnTo>
                    <a:lnTo>
                      <a:pt x="205" y="13"/>
                    </a:lnTo>
                    <a:lnTo>
                      <a:pt x="189" y="20"/>
                    </a:lnTo>
                    <a:lnTo>
                      <a:pt x="174" y="26"/>
                    </a:lnTo>
                    <a:lnTo>
                      <a:pt x="158" y="31"/>
                    </a:lnTo>
                    <a:lnTo>
                      <a:pt x="142" y="35"/>
                    </a:lnTo>
                    <a:lnTo>
                      <a:pt x="124" y="37"/>
                    </a:lnTo>
                    <a:lnTo>
                      <a:pt x="107" y="38"/>
                    </a:lnTo>
                    <a:lnTo>
                      <a:pt x="94" y="40"/>
                    </a:lnTo>
                    <a:lnTo>
                      <a:pt x="81" y="41"/>
                    </a:lnTo>
                    <a:lnTo>
                      <a:pt x="68" y="44"/>
                    </a:lnTo>
                    <a:lnTo>
                      <a:pt x="54" y="48"/>
                    </a:lnTo>
                    <a:lnTo>
                      <a:pt x="42" y="52"/>
                    </a:lnTo>
                    <a:lnTo>
                      <a:pt x="28" y="57"/>
                    </a:lnTo>
                    <a:lnTo>
                      <a:pt x="16" y="63"/>
                    </a:lnTo>
                    <a:lnTo>
                      <a:pt x="5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4" y="82"/>
                    </a:lnTo>
                    <a:lnTo>
                      <a:pt x="18" y="78"/>
                    </a:lnTo>
                    <a:lnTo>
                      <a:pt x="32" y="73"/>
                    </a:lnTo>
                    <a:lnTo>
                      <a:pt x="46" y="68"/>
                    </a:lnTo>
                    <a:lnTo>
                      <a:pt x="60" y="64"/>
                    </a:lnTo>
                    <a:lnTo>
                      <a:pt x="73" y="59"/>
                    </a:lnTo>
                    <a:lnTo>
                      <a:pt x="86" y="55"/>
                    </a:lnTo>
                    <a:lnTo>
                      <a:pt x="100" y="51"/>
                    </a:lnTo>
                    <a:lnTo>
                      <a:pt x="115" y="49"/>
                    </a:lnTo>
                    <a:lnTo>
                      <a:pt x="131" y="45"/>
                    </a:lnTo>
                    <a:lnTo>
                      <a:pt x="147" y="41"/>
                    </a:lnTo>
                    <a:lnTo>
                      <a:pt x="162" y="35"/>
                    </a:lnTo>
                    <a:lnTo>
                      <a:pt x="177" y="28"/>
                    </a:lnTo>
                    <a:lnTo>
                      <a:pt x="192" y="21"/>
                    </a:lnTo>
                    <a:lnTo>
                      <a:pt x="206" y="14"/>
                    </a:lnTo>
                    <a:lnTo>
                      <a:pt x="221" y="7"/>
                    </a:lnTo>
                    <a:lnTo>
                      <a:pt x="236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02"/>
              <p:cNvSpPr>
                <a:spLocks/>
              </p:cNvSpPr>
              <p:nvPr/>
            </p:nvSpPr>
            <p:spPr bwMode="auto">
              <a:xfrm>
                <a:off x="4879" y="2282"/>
                <a:ext cx="211" cy="238"/>
              </a:xfrm>
              <a:custGeom>
                <a:avLst/>
                <a:gdLst/>
                <a:ahLst/>
                <a:cxnLst>
                  <a:cxn ang="0">
                    <a:pos x="385" y="2"/>
                  </a:cxn>
                  <a:cxn ang="0">
                    <a:pos x="334" y="0"/>
                  </a:cxn>
                  <a:cxn ang="0">
                    <a:pos x="284" y="4"/>
                  </a:cxn>
                  <a:cxn ang="0">
                    <a:pos x="236" y="14"/>
                  </a:cxn>
                  <a:cxn ang="0">
                    <a:pos x="189" y="32"/>
                  </a:cxn>
                  <a:cxn ang="0">
                    <a:pos x="130" y="66"/>
                  </a:cxn>
                  <a:cxn ang="0">
                    <a:pos x="55" y="135"/>
                  </a:cxn>
                  <a:cxn ang="0">
                    <a:pos x="7" y="224"/>
                  </a:cxn>
                  <a:cxn ang="0">
                    <a:pos x="1" y="279"/>
                  </a:cxn>
                  <a:cxn ang="0">
                    <a:pos x="13" y="311"/>
                  </a:cxn>
                  <a:cxn ang="0">
                    <a:pos x="43" y="332"/>
                  </a:cxn>
                  <a:cxn ang="0">
                    <a:pos x="60" y="337"/>
                  </a:cxn>
                  <a:cxn ang="0">
                    <a:pos x="77" y="339"/>
                  </a:cxn>
                  <a:cxn ang="0">
                    <a:pos x="89" y="343"/>
                  </a:cxn>
                  <a:cxn ang="0">
                    <a:pos x="91" y="354"/>
                  </a:cxn>
                  <a:cxn ang="0">
                    <a:pos x="80" y="361"/>
                  </a:cxn>
                  <a:cxn ang="0">
                    <a:pos x="65" y="368"/>
                  </a:cxn>
                  <a:cxn ang="0">
                    <a:pos x="46" y="380"/>
                  </a:cxn>
                  <a:cxn ang="0">
                    <a:pos x="23" y="399"/>
                  </a:cxn>
                  <a:cxn ang="0">
                    <a:pos x="7" y="424"/>
                  </a:cxn>
                  <a:cxn ang="0">
                    <a:pos x="4" y="451"/>
                  </a:cxn>
                  <a:cxn ang="0">
                    <a:pos x="25" y="467"/>
                  </a:cxn>
                  <a:cxn ang="0">
                    <a:pos x="49" y="476"/>
                  </a:cxn>
                  <a:cxn ang="0">
                    <a:pos x="51" y="472"/>
                  </a:cxn>
                  <a:cxn ang="0">
                    <a:pos x="41" y="466"/>
                  </a:cxn>
                  <a:cxn ang="0">
                    <a:pos x="27" y="457"/>
                  </a:cxn>
                  <a:cxn ang="0">
                    <a:pos x="15" y="447"/>
                  </a:cxn>
                  <a:cxn ang="0">
                    <a:pos x="15" y="418"/>
                  </a:cxn>
                  <a:cxn ang="0">
                    <a:pos x="45" y="391"/>
                  </a:cxn>
                  <a:cxn ang="0">
                    <a:pos x="68" y="377"/>
                  </a:cxn>
                  <a:cxn ang="0">
                    <a:pos x="87" y="369"/>
                  </a:cxn>
                  <a:cxn ang="0">
                    <a:pos x="104" y="357"/>
                  </a:cxn>
                  <a:cxn ang="0">
                    <a:pos x="114" y="334"/>
                  </a:cxn>
                  <a:cxn ang="0">
                    <a:pos x="98" y="315"/>
                  </a:cxn>
                  <a:cxn ang="0">
                    <a:pos x="73" y="303"/>
                  </a:cxn>
                  <a:cxn ang="0">
                    <a:pos x="53" y="288"/>
                  </a:cxn>
                  <a:cxn ang="0">
                    <a:pos x="40" y="269"/>
                  </a:cxn>
                  <a:cxn ang="0">
                    <a:pos x="38" y="236"/>
                  </a:cxn>
                  <a:cxn ang="0">
                    <a:pos x="53" y="195"/>
                  </a:cxn>
                  <a:cxn ang="0">
                    <a:pos x="77" y="157"/>
                  </a:cxn>
                  <a:cxn ang="0">
                    <a:pos x="104" y="121"/>
                  </a:cxn>
                  <a:cxn ang="0">
                    <a:pos x="139" y="88"/>
                  </a:cxn>
                  <a:cxn ang="0">
                    <a:pos x="178" y="59"/>
                  </a:cxn>
                  <a:cxn ang="0">
                    <a:pos x="221" y="35"/>
                  </a:cxn>
                  <a:cxn ang="0">
                    <a:pos x="265" y="20"/>
                  </a:cxn>
                  <a:cxn ang="0">
                    <a:pos x="311" y="9"/>
                  </a:cxn>
                  <a:cxn ang="0">
                    <a:pos x="357" y="6"/>
                  </a:cxn>
                  <a:cxn ang="0">
                    <a:pos x="405" y="6"/>
                  </a:cxn>
                  <a:cxn ang="0">
                    <a:pos x="421" y="6"/>
                  </a:cxn>
                  <a:cxn ang="0">
                    <a:pos x="421" y="6"/>
                  </a:cxn>
                </a:cxnLst>
                <a:rect l="0" t="0" r="r" b="b"/>
                <a:pathLst>
                  <a:path w="421" h="476">
                    <a:moveTo>
                      <a:pt x="421" y="6"/>
                    </a:moveTo>
                    <a:lnTo>
                      <a:pt x="403" y="4"/>
                    </a:lnTo>
                    <a:lnTo>
                      <a:pt x="385" y="2"/>
                    </a:lnTo>
                    <a:lnTo>
                      <a:pt x="368" y="1"/>
                    </a:lnTo>
                    <a:lnTo>
                      <a:pt x="351" y="0"/>
                    </a:lnTo>
                    <a:lnTo>
                      <a:pt x="334" y="0"/>
                    </a:lnTo>
                    <a:lnTo>
                      <a:pt x="317" y="1"/>
                    </a:lnTo>
                    <a:lnTo>
                      <a:pt x="300" y="2"/>
                    </a:lnTo>
                    <a:lnTo>
                      <a:pt x="284" y="4"/>
                    </a:lnTo>
                    <a:lnTo>
                      <a:pt x="268" y="7"/>
                    </a:lnTo>
                    <a:lnTo>
                      <a:pt x="252" y="9"/>
                    </a:lnTo>
                    <a:lnTo>
                      <a:pt x="236" y="14"/>
                    </a:lnTo>
                    <a:lnTo>
                      <a:pt x="220" y="20"/>
                    </a:lnTo>
                    <a:lnTo>
                      <a:pt x="205" y="25"/>
                    </a:lnTo>
                    <a:lnTo>
                      <a:pt x="189" y="32"/>
                    </a:lnTo>
                    <a:lnTo>
                      <a:pt x="172" y="39"/>
                    </a:lnTo>
                    <a:lnTo>
                      <a:pt x="156" y="49"/>
                    </a:lnTo>
                    <a:lnTo>
                      <a:pt x="130" y="66"/>
                    </a:lnTo>
                    <a:lnTo>
                      <a:pt x="103" y="87"/>
                    </a:lnTo>
                    <a:lnTo>
                      <a:pt x="78" y="110"/>
                    </a:lnTo>
                    <a:lnTo>
                      <a:pt x="55" y="135"/>
                    </a:lnTo>
                    <a:lnTo>
                      <a:pt x="35" y="163"/>
                    </a:lnTo>
                    <a:lnTo>
                      <a:pt x="18" y="193"/>
                    </a:lnTo>
                    <a:lnTo>
                      <a:pt x="7" y="224"/>
                    </a:lnTo>
                    <a:lnTo>
                      <a:pt x="0" y="255"/>
                    </a:lnTo>
                    <a:lnTo>
                      <a:pt x="0" y="267"/>
                    </a:lnTo>
                    <a:lnTo>
                      <a:pt x="1" y="279"/>
                    </a:lnTo>
                    <a:lnTo>
                      <a:pt x="3" y="290"/>
                    </a:lnTo>
                    <a:lnTo>
                      <a:pt x="8" y="301"/>
                    </a:lnTo>
                    <a:lnTo>
                      <a:pt x="13" y="311"/>
                    </a:lnTo>
                    <a:lnTo>
                      <a:pt x="22" y="319"/>
                    </a:lnTo>
                    <a:lnTo>
                      <a:pt x="32" y="326"/>
                    </a:lnTo>
                    <a:lnTo>
                      <a:pt x="43" y="332"/>
                    </a:lnTo>
                    <a:lnTo>
                      <a:pt x="49" y="333"/>
                    </a:lnTo>
                    <a:lnTo>
                      <a:pt x="55" y="335"/>
                    </a:lnTo>
                    <a:lnTo>
                      <a:pt x="60" y="337"/>
                    </a:lnTo>
                    <a:lnTo>
                      <a:pt x="65" y="338"/>
                    </a:lnTo>
                    <a:lnTo>
                      <a:pt x="71" y="338"/>
                    </a:lnTo>
                    <a:lnTo>
                      <a:pt x="77" y="339"/>
                    </a:lnTo>
                    <a:lnTo>
                      <a:pt x="83" y="340"/>
                    </a:lnTo>
                    <a:lnTo>
                      <a:pt x="88" y="340"/>
                    </a:lnTo>
                    <a:lnTo>
                      <a:pt x="89" y="343"/>
                    </a:lnTo>
                    <a:lnTo>
                      <a:pt x="89" y="347"/>
                    </a:lnTo>
                    <a:lnTo>
                      <a:pt x="89" y="350"/>
                    </a:lnTo>
                    <a:lnTo>
                      <a:pt x="91" y="354"/>
                    </a:lnTo>
                    <a:lnTo>
                      <a:pt x="87" y="356"/>
                    </a:lnTo>
                    <a:lnTo>
                      <a:pt x="84" y="358"/>
                    </a:lnTo>
                    <a:lnTo>
                      <a:pt x="80" y="361"/>
                    </a:lnTo>
                    <a:lnTo>
                      <a:pt x="77" y="362"/>
                    </a:lnTo>
                    <a:lnTo>
                      <a:pt x="71" y="364"/>
                    </a:lnTo>
                    <a:lnTo>
                      <a:pt x="65" y="368"/>
                    </a:lnTo>
                    <a:lnTo>
                      <a:pt x="61" y="371"/>
                    </a:lnTo>
                    <a:lnTo>
                      <a:pt x="55" y="375"/>
                    </a:lnTo>
                    <a:lnTo>
                      <a:pt x="46" y="380"/>
                    </a:lnTo>
                    <a:lnTo>
                      <a:pt x="38" y="386"/>
                    </a:lnTo>
                    <a:lnTo>
                      <a:pt x="30" y="392"/>
                    </a:lnTo>
                    <a:lnTo>
                      <a:pt x="23" y="399"/>
                    </a:lnTo>
                    <a:lnTo>
                      <a:pt x="17" y="407"/>
                    </a:lnTo>
                    <a:lnTo>
                      <a:pt x="11" y="415"/>
                    </a:lnTo>
                    <a:lnTo>
                      <a:pt x="7" y="424"/>
                    </a:lnTo>
                    <a:lnTo>
                      <a:pt x="3" y="434"/>
                    </a:lnTo>
                    <a:lnTo>
                      <a:pt x="2" y="444"/>
                    </a:lnTo>
                    <a:lnTo>
                      <a:pt x="4" y="451"/>
                    </a:lnTo>
                    <a:lnTo>
                      <a:pt x="9" y="456"/>
                    </a:lnTo>
                    <a:lnTo>
                      <a:pt x="17" y="462"/>
                    </a:lnTo>
                    <a:lnTo>
                      <a:pt x="25" y="467"/>
                    </a:lnTo>
                    <a:lnTo>
                      <a:pt x="34" y="470"/>
                    </a:lnTo>
                    <a:lnTo>
                      <a:pt x="42" y="474"/>
                    </a:lnTo>
                    <a:lnTo>
                      <a:pt x="49" y="476"/>
                    </a:lnTo>
                    <a:lnTo>
                      <a:pt x="50" y="476"/>
                    </a:lnTo>
                    <a:lnTo>
                      <a:pt x="51" y="474"/>
                    </a:lnTo>
                    <a:lnTo>
                      <a:pt x="51" y="472"/>
                    </a:lnTo>
                    <a:lnTo>
                      <a:pt x="50" y="471"/>
                    </a:lnTo>
                    <a:lnTo>
                      <a:pt x="46" y="468"/>
                    </a:lnTo>
                    <a:lnTo>
                      <a:pt x="41" y="466"/>
                    </a:lnTo>
                    <a:lnTo>
                      <a:pt x="36" y="463"/>
                    </a:lnTo>
                    <a:lnTo>
                      <a:pt x="32" y="460"/>
                    </a:lnTo>
                    <a:lnTo>
                      <a:pt x="27" y="457"/>
                    </a:lnTo>
                    <a:lnTo>
                      <a:pt x="23" y="454"/>
                    </a:lnTo>
                    <a:lnTo>
                      <a:pt x="18" y="451"/>
                    </a:lnTo>
                    <a:lnTo>
                      <a:pt x="15" y="447"/>
                    </a:lnTo>
                    <a:lnTo>
                      <a:pt x="9" y="438"/>
                    </a:lnTo>
                    <a:lnTo>
                      <a:pt x="9" y="428"/>
                    </a:lnTo>
                    <a:lnTo>
                      <a:pt x="15" y="418"/>
                    </a:lnTo>
                    <a:lnTo>
                      <a:pt x="23" y="408"/>
                    </a:lnTo>
                    <a:lnTo>
                      <a:pt x="34" y="399"/>
                    </a:lnTo>
                    <a:lnTo>
                      <a:pt x="45" y="391"/>
                    </a:lnTo>
                    <a:lnTo>
                      <a:pt x="55" y="385"/>
                    </a:lnTo>
                    <a:lnTo>
                      <a:pt x="62" y="380"/>
                    </a:lnTo>
                    <a:lnTo>
                      <a:pt x="68" y="377"/>
                    </a:lnTo>
                    <a:lnTo>
                      <a:pt x="75" y="375"/>
                    </a:lnTo>
                    <a:lnTo>
                      <a:pt x="81" y="372"/>
                    </a:lnTo>
                    <a:lnTo>
                      <a:pt x="87" y="369"/>
                    </a:lnTo>
                    <a:lnTo>
                      <a:pt x="94" y="365"/>
                    </a:lnTo>
                    <a:lnTo>
                      <a:pt x="100" y="362"/>
                    </a:lnTo>
                    <a:lnTo>
                      <a:pt x="104" y="357"/>
                    </a:lnTo>
                    <a:lnTo>
                      <a:pt x="109" y="351"/>
                    </a:lnTo>
                    <a:lnTo>
                      <a:pt x="113" y="342"/>
                    </a:lnTo>
                    <a:lnTo>
                      <a:pt x="114" y="334"/>
                    </a:lnTo>
                    <a:lnTo>
                      <a:pt x="110" y="327"/>
                    </a:lnTo>
                    <a:lnTo>
                      <a:pt x="104" y="319"/>
                    </a:lnTo>
                    <a:lnTo>
                      <a:pt x="98" y="315"/>
                    </a:lnTo>
                    <a:lnTo>
                      <a:pt x="89" y="310"/>
                    </a:lnTo>
                    <a:lnTo>
                      <a:pt x="81" y="307"/>
                    </a:lnTo>
                    <a:lnTo>
                      <a:pt x="73" y="303"/>
                    </a:lnTo>
                    <a:lnTo>
                      <a:pt x="65" y="298"/>
                    </a:lnTo>
                    <a:lnTo>
                      <a:pt x="58" y="294"/>
                    </a:lnTo>
                    <a:lnTo>
                      <a:pt x="53" y="288"/>
                    </a:lnTo>
                    <a:lnTo>
                      <a:pt x="47" y="282"/>
                    </a:lnTo>
                    <a:lnTo>
                      <a:pt x="43" y="275"/>
                    </a:lnTo>
                    <a:lnTo>
                      <a:pt x="40" y="269"/>
                    </a:lnTo>
                    <a:lnTo>
                      <a:pt x="38" y="259"/>
                    </a:lnTo>
                    <a:lnTo>
                      <a:pt x="36" y="250"/>
                    </a:lnTo>
                    <a:lnTo>
                      <a:pt x="38" y="236"/>
                    </a:lnTo>
                    <a:lnTo>
                      <a:pt x="40" y="222"/>
                    </a:lnTo>
                    <a:lnTo>
                      <a:pt x="46" y="209"/>
                    </a:lnTo>
                    <a:lnTo>
                      <a:pt x="53" y="195"/>
                    </a:lnTo>
                    <a:lnTo>
                      <a:pt x="61" y="182"/>
                    </a:lnTo>
                    <a:lnTo>
                      <a:pt x="69" y="168"/>
                    </a:lnTo>
                    <a:lnTo>
                      <a:pt x="77" y="157"/>
                    </a:lnTo>
                    <a:lnTo>
                      <a:pt x="85" y="145"/>
                    </a:lnTo>
                    <a:lnTo>
                      <a:pt x="94" y="133"/>
                    </a:lnTo>
                    <a:lnTo>
                      <a:pt x="104" y="121"/>
                    </a:lnTo>
                    <a:lnTo>
                      <a:pt x="116" y="110"/>
                    </a:lnTo>
                    <a:lnTo>
                      <a:pt x="127" y="98"/>
                    </a:lnTo>
                    <a:lnTo>
                      <a:pt x="139" y="88"/>
                    </a:lnTo>
                    <a:lnTo>
                      <a:pt x="152" y="77"/>
                    </a:lnTo>
                    <a:lnTo>
                      <a:pt x="164" y="68"/>
                    </a:lnTo>
                    <a:lnTo>
                      <a:pt x="178" y="59"/>
                    </a:lnTo>
                    <a:lnTo>
                      <a:pt x="192" y="50"/>
                    </a:lnTo>
                    <a:lnTo>
                      <a:pt x="207" y="43"/>
                    </a:lnTo>
                    <a:lnTo>
                      <a:pt x="221" y="35"/>
                    </a:lnTo>
                    <a:lnTo>
                      <a:pt x="236" y="29"/>
                    </a:lnTo>
                    <a:lnTo>
                      <a:pt x="250" y="24"/>
                    </a:lnTo>
                    <a:lnTo>
                      <a:pt x="265" y="20"/>
                    </a:lnTo>
                    <a:lnTo>
                      <a:pt x="279" y="15"/>
                    </a:lnTo>
                    <a:lnTo>
                      <a:pt x="294" y="12"/>
                    </a:lnTo>
                    <a:lnTo>
                      <a:pt x="311" y="9"/>
                    </a:lnTo>
                    <a:lnTo>
                      <a:pt x="326" y="8"/>
                    </a:lnTo>
                    <a:lnTo>
                      <a:pt x="341" y="7"/>
                    </a:lnTo>
                    <a:lnTo>
                      <a:pt x="357" y="6"/>
                    </a:lnTo>
                    <a:lnTo>
                      <a:pt x="373" y="6"/>
                    </a:lnTo>
                    <a:lnTo>
                      <a:pt x="389" y="6"/>
                    </a:lnTo>
                    <a:lnTo>
                      <a:pt x="405" y="6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03"/>
              <p:cNvSpPr>
                <a:spLocks/>
              </p:cNvSpPr>
              <p:nvPr/>
            </p:nvSpPr>
            <p:spPr bwMode="auto">
              <a:xfrm>
                <a:off x="4973" y="2615"/>
                <a:ext cx="90" cy="162"/>
              </a:xfrm>
              <a:custGeom>
                <a:avLst/>
                <a:gdLst/>
                <a:ahLst/>
                <a:cxnLst>
                  <a:cxn ang="0">
                    <a:pos x="160" y="246"/>
                  </a:cxn>
                  <a:cxn ang="0">
                    <a:pos x="155" y="235"/>
                  </a:cxn>
                  <a:cxn ang="0">
                    <a:pos x="148" y="225"/>
                  </a:cxn>
                  <a:cxn ang="0">
                    <a:pos x="141" y="214"/>
                  </a:cxn>
                  <a:cxn ang="0">
                    <a:pos x="134" y="204"/>
                  </a:cxn>
                  <a:cxn ang="0">
                    <a:pos x="126" y="195"/>
                  </a:cxn>
                  <a:cxn ang="0">
                    <a:pos x="118" y="184"/>
                  </a:cxn>
                  <a:cxn ang="0">
                    <a:pos x="110" y="175"/>
                  </a:cxn>
                  <a:cxn ang="0">
                    <a:pos x="103" y="165"/>
                  </a:cxn>
                  <a:cxn ang="0">
                    <a:pos x="96" y="155"/>
                  </a:cxn>
                  <a:cxn ang="0">
                    <a:pos x="88" y="146"/>
                  </a:cxn>
                  <a:cxn ang="0">
                    <a:pos x="80" y="138"/>
                  </a:cxn>
                  <a:cxn ang="0">
                    <a:pos x="73" y="129"/>
                  </a:cxn>
                  <a:cxn ang="0">
                    <a:pos x="65" y="121"/>
                  </a:cxn>
                  <a:cxn ang="0">
                    <a:pos x="57" y="112"/>
                  </a:cxn>
                  <a:cxn ang="0">
                    <a:pos x="50" y="102"/>
                  </a:cxn>
                  <a:cxn ang="0">
                    <a:pos x="43" y="93"/>
                  </a:cxn>
                  <a:cxn ang="0">
                    <a:pos x="36" y="83"/>
                  </a:cxn>
                  <a:cxn ang="0">
                    <a:pos x="29" y="71"/>
                  </a:cxn>
                  <a:cxn ang="0">
                    <a:pos x="23" y="61"/>
                  </a:cxn>
                  <a:cxn ang="0">
                    <a:pos x="19" y="49"/>
                  </a:cxn>
                  <a:cxn ang="0">
                    <a:pos x="14" y="38"/>
                  </a:cxn>
                  <a:cxn ang="0">
                    <a:pos x="11" y="25"/>
                  </a:cxn>
                  <a:cxn ang="0">
                    <a:pos x="7" y="14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4" y="25"/>
                  </a:cxn>
                  <a:cxn ang="0">
                    <a:pos x="10" y="46"/>
                  </a:cxn>
                  <a:cxn ang="0">
                    <a:pos x="19" y="66"/>
                  </a:cxn>
                  <a:cxn ang="0">
                    <a:pos x="29" y="84"/>
                  </a:cxn>
                  <a:cxn ang="0">
                    <a:pos x="42" y="102"/>
                  </a:cxn>
                  <a:cxn ang="0">
                    <a:pos x="54" y="120"/>
                  </a:cxn>
                  <a:cxn ang="0">
                    <a:pos x="69" y="136"/>
                  </a:cxn>
                  <a:cxn ang="0">
                    <a:pos x="84" y="152"/>
                  </a:cxn>
                  <a:cxn ang="0">
                    <a:pos x="92" y="161"/>
                  </a:cxn>
                  <a:cxn ang="0">
                    <a:pos x="102" y="170"/>
                  </a:cxn>
                  <a:cxn ang="0">
                    <a:pos x="110" y="180"/>
                  </a:cxn>
                  <a:cxn ang="0">
                    <a:pos x="118" y="189"/>
                  </a:cxn>
                  <a:cxn ang="0">
                    <a:pos x="126" y="199"/>
                  </a:cxn>
                  <a:cxn ang="0">
                    <a:pos x="133" y="208"/>
                  </a:cxn>
                  <a:cxn ang="0">
                    <a:pos x="140" y="219"/>
                  </a:cxn>
                  <a:cxn ang="0">
                    <a:pos x="147" y="229"/>
                  </a:cxn>
                  <a:cxn ang="0">
                    <a:pos x="160" y="257"/>
                  </a:cxn>
                  <a:cxn ang="0">
                    <a:pos x="171" y="288"/>
                  </a:cxn>
                  <a:cxn ang="0">
                    <a:pos x="178" y="313"/>
                  </a:cxn>
                  <a:cxn ang="0">
                    <a:pos x="180" y="324"/>
                  </a:cxn>
                  <a:cxn ang="0">
                    <a:pos x="179" y="314"/>
                  </a:cxn>
                  <a:cxn ang="0">
                    <a:pos x="175" y="294"/>
                  </a:cxn>
                  <a:cxn ang="0">
                    <a:pos x="169" y="268"/>
                  </a:cxn>
                  <a:cxn ang="0">
                    <a:pos x="160" y="246"/>
                  </a:cxn>
                </a:cxnLst>
                <a:rect l="0" t="0" r="r" b="b"/>
                <a:pathLst>
                  <a:path w="180" h="324">
                    <a:moveTo>
                      <a:pt x="160" y="246"/>
                    </a:moveTo>
                    <a:lnTo>
                      <a:pt x="155" y="235"/>
                    </a:lnTo>
                    <a:lnTo>
                      <a:pt x="148" y="225"/>
                    </a:lnTo>
                    <a:lnTo>
                      <a:pt x="141" y="214"/>
                    </a:lnTo>
                    <a:lnTo>
                      <a:pt x="134" y="204"/>
                    </a:lnTo>
                    <a:lnTo>
                      <a:pt x="126" y="195"/>
                    </a:lnTo>
                    <a:lnTo>
                      <a:pt x="118" y="184"/>
                    </a:lnTo>
                    <a:lnTo>
                      <a:pt x="110" y="175"/>
                    </a:lnTo>
                    <a:lnTo>
                      <a:pt x="103" y="165"/>
                    </a:lnTo>
                    <a:lnTo>
                      <a:pt x="96" y="155"/>
                    </a:lnTo>
                    <a:lnTo>
                      <a:pt x="88" y="146"/>
                    </a:lnTo>
                    <a:lnTo>
                      <a:pt x="80" y="138"/>
                    </a:lnTo>
                    <a:lnTo>
                      <a:pt x="73" y="129"/>
                    </a:lnTo>
                    <a:lnTo>
                      <a:pt x="65" y="121"/>
                    </a:lnTo>
                    <a:lnTo>
                      <a:pt x="57" y="112"/>
                    </a:lnTo>
                    <a:lnTo>
                      <a:pt x="50" y="102"/>
                    </a:lnTo>
                    <a:lnTo>
                      <a:pt x="43" y="93"/>
                    </a:lnTo>
                    <a:lnTo>
                      <a:pt x="36" y="83"/>
                    </a:lnTo>
                    <a:lnTo>
                      <a:pt x="29" y="71"/>
                    </a:lnTo>
                    <a:lnTo>
                      <a:pt x="23" y="61"/>
                    </a:lnTo>
                    <a:lnTo>
                      <a:pt x="19" y="49"/>
                    </a:lnTo>
                    <a:lnTo>
                      <a:pt x="14" y="38"/>
                    </a:lnTo>
                    <a:lnTo>
                      <a:pt x="11" y="25"/>
                    </a:lnTo>
                    <a:lnTo>
                      <a:pt x="7" y="14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4" y="25"/>
                    </a:lnTo>
                    <a:lnTo>
                      <a:pt x="10" y="46"/>
                    </a:lnTo>
                    <a:lnTo>
                      <a:pt x="19" y="66"/>
                    </a:lnTo>
                    <a:lnTo>
                      <a:pt x="29" y="84"/>
                    </a:lnTo>
                    <a:lnTo>
                      <a:pt x="42" y="102"/>
                    </a:lnTo>
                    <a:lnTo>
                      <a:pt x="54" y="120"/>
                    </a:lnTo>
                    <a:lnTo>
                      <a:pt x="69" y="136"/>
                    </a:lnTo>
                    <a:lnTo>
                      <a:pt x="84" y="152"/>
                    </a:lnTo>
                    <a:lnTo>
                      <a:pt x="92" y="161"/>
                    </a:lnTo>
                    <a:lnTo>
                      <a:pt x="102" y="170"/>
                    </a:lnTo>
                    <a:lnTo>
                      <a:pt x="110" y="180"/>
                    </a:lnTo>
                    <a:lnTo>
                      <a:pt x="118" y="189"/>
                    </a:lnTo>
                    <a:lnTo>
                      <a:pt x="126" y="199"/>
                    </a:lnTo>
                    <a:lnTo>
                      <a:pt x="133" y="208"/>
                    </a:lnTo>
                    <a:lnTo>
                      <a:pt x="140" y="219"/>
                    </a:lnTo>
                    <a:lnTo>
                      <a:pt x="147" y="229"/>
                    </a:lnTo>
                    <a:lnTo>
                      <a:pt x="160" y="257"/>
                    </a:lnTo>
                    <a:lnTo>
                      <a:pt x="171" y="288"/>
                    </a:lnTo>
                    <a:lnTo>
                      <a:pt x="178" y="313"/>
                    </a:lnTo>
                    <a:lnTo>
                      <a:pt x="180" y="324"/>
                    </a:lnTo>
                    <a:lnTo>
                      <a:pt x="179" y="314"/>
                    </a:lnTo>
                    <a:lnTo>
                      <a:pt x="175" y="294"/>
                    </a:lnTo>
                    <a:lnTo>
                      <a:pt x="169" y="268"/>
                    </a:lnTo>
                    <a:lnTo>
                      <a:pt x="160" y="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04"/>
              <p:cNvSpPr>
                <a:spLocks/>
              </p:cNvSpPr>
              <p:nvPr/>
            </p:nvSpPr>
            <p:spPr bwMode="auto">
              <a:xfrm>
                <a:off x="5006" y="2568"/>
                <a:ext cx="53" cy="337"/>
              </a:xfrm>
              <a:custGeom>
                <a:avLst/>
                <a:gdLst/>
                <a:ahLst/>
                <a:cxnLst>
                  <a:cxn ang="0">
                    <a:pos x="36" y="672"/>
                  </a:cxn>
                  <a:cxn ang="0">
                    <a:pos x="52" y="637"/>
                  </a:cxn>
                  <a:cxn ang="0">
                    <a:pos x="68" y="599"/>
                  </a:cxn>
                  <a:cxn ang="0">
                    <a:pos x="81" y="558"/>
                  </a:cxn>
                  <a:cxn ang="0">
                    <a:pos x="92" y="516"/>
                  </a:cxn>
                  <a:cxn ang="0">
                    <a:pos x="100" y="472"/>
                  </a:cxn>
                  <a:cxn ang="0">
                    <a:pos x="105" y="426"/>
                  </a:cxn>
                  <a:cxn ang="0">
                    <a:pos x="107" y="379"/>
                  </a:cxn>
                  <a:cxn ang="0">
                    <a:pos x="105" y="329"/>
                  </a:cxn>
                  <a:cxn ang="0">
                    <a:pos x="100" y="286"/>
                  </a:cxn>
                  <a:cxn ang="0">
                    <a:pos x="93" y="244"/>
                  </a:cxn>
                  <a:cxn ang="0">
                    <a:pos x="84" y="201"/>
                  </a:cxn>
                  <a:cxn ang="0">
                    <a:pos x="73" y="159"/>
                  </a:cxn>
                  <a:cxn ang="0">
                    <a:pos x="59" y="117"/>
                  </a:cxn>
                  <a:cxn ang="0">
                    <a:pos x="43" y="77"/>
                  </a:cxn>
                  <a:cxn ang="0">
                    <a:pos x="24" y="39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8" y="22"/>
                  </a:cxn>
                  <a:cxn ang="0">
                    <a:pos x="16" y="38"/>
                  </a:cxn>
                  <a:cxn ang="0">
                    <a:pos x="24" y="54"/>
                  </a:cxn>
                  <a:cxn ang="0">
                    <a:pos x="32" y="70"/>
                  </a:cxn>
                  <a:cxn ang="0">
                    <a:pos x="40" y="86"/>
                  </a:cxn>
                  <a:cxn ang="0">
                    <a:pos x="47" y="102"/>
                  </a:cxn>
                  <a:cxn ang="0">
                    <a:pos x="54" y="119"/>
                  </a:cxn>
                  <a:cxn ang="0">
                    <a:pos x="61" y="137"/>
                  </a:cxn>
                  <a:cxn ang="0">
                    <a:pos x="68" y="157"/>
                  </a:cxn>
                  <a:cxn ang="0">
                    <a:pos x="74" y="178"/>
                  </a:cxn>
                  <a:cxn ang="0">
                    <a:pos x="79" y="200"/>
                  </a:cxn>
                  <a:cxn ang="0">
                    <a:pos x="84" y="221"/>
                  </a:cxn>
                  <a:cxn ang="0">
                    <a:pos x="89" y="243"/>
                  </a:cxn>
                  <a:cxn ang="0">
                    <a:pos x="93" y="265"/>
                  </a:cxn>
                  <a:cxn ang="0">
                    <a:pos x="97" y="286"/>
                  </a:cxn>
                  <a:cxn ang="0">
                    <a:pos x="99" y="308"/>
                  </a:cxn>
                  <a:cxn ang="0">
                    <a:pos x="103" y="354"/>
                  </a:cxn>
                  <a:cxn ang="0">
                    <a:pos x="103" y="402"/>
                  </a:cxn>
                  <a:cxn ang="0">
                    <a:pos x="99" y="448"/>
                  </a:cxn>
                  <a:cxn ang="0">
                    <a:pos x="92" y="494"/>
                  </a:cxn>
                  <a:cxn ang="0">
                    <a:pos x="82" y="540"/>
                  </a:cxn>
                  <a:cxn ang="0">
                    <a:pos x="69" y="585"/>
                  </a:cxn>
                  <a:cxn ang="0">
                    <a:pos x="53" y="630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6" y="672"/>
                  </a:cxn>
                  <a:cxn ang="0">
                    <a:pos x="36" y="672"/>
                  </a:cxn>
                </a:cxnLst>
                <a:rect l="0" t="0" r="r" b="b"/>
                <a:pathLst>
                  <a:path w="107" h="672">
                    <a:moveTo>
                      <a:pt x="36" y="672"/>
                    </a:moveTo>
                    <a:lnTo>
                      <a:pt x="52" y="637"/>
                    </a:lnTo>
                    <a:lnTo>
                      <a:pt x="68" y="599"/>
                    </a:lnTo>
                    <a:lnTo>
                      <a:pt x="81" y="558"/>
                    </a:lnTo>
                    <a:lnTo>
                      <a:pt x="92" y="516"/>
                    </a:lnTo>
                    <a:lnTo>
                      <a:pt x="100" y="472"/>
                    </a:lnTo>
                    <a:lnTo>
                      <a:pt x="105" y="426"/>
                    </a:lnTo>
                    <a:lnTo>
                      <a:pt x="107" y="379"/>
                    </a:lnTo>
                    <a:lnTo>
                      <a:pt x="105" y="329"/>
                    </a:lnTo>
                    <a:lnTo>
                      <a:pt x="100" y="286"/>
                    </a:lnTo>
                    <a:lnTo>
                      <a:pt x="93" y="244"/>
                    </a:lnTo>
                    <a:lnTo>
                      <a:pt x="84" y="201"/>
                    </a:lnTo>
                    <a:lnTo>
                      <a:pt x="73" y="159"/>
                    </a:lnTo>
                    <a:lnTo>
                      <a:pt x="59" y="117"/>
                    </a:lnTo>
                    <a:lnTo>
                      <a:pt x="43" y="77"/>
                    </a:lnTo>
                    <a:lnTo>
                      <a:pt x="24" y="39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8" y="22"/>
                    </a:lnTo>
                    <a:lnTo>
                      <a:pt x="16" y="38"/>
                    </a:lnTo>
                    <a:lnTo>
                      <a:pt x="24" y="54"/>
                    </a:lnTo>
                    <a:lnTo>
                      <a:pt x="32" y="70"/>
                    </a:lnTo>
                    <a:lnTo>
                      <a:pt x="40" y="86"/>
                    </a:lnTo>
                    <a:lnTo>
                      <a:pt x="47" y="102"/>
                    </a:lnTo>
                    <a:lnTo>
                      <a:pt x="54" y="119"/>
                    </a:lnTo>
                    <a:lnTo>
                      <a:pt x="61" y="137"/>
                    </a:lnTo>
                    <a:lnTo>
                      <a:pt x="68" y="157"/>
                    </a:lnTo>
                    <a:lnTo>
                      <a:pt x="74" y="178"/>
                    </a:lnTo>
                    <a:lnTo>
                      <a:pt x="79" y="200"/>
                    </a:lnTo>
                    <a:lnTo>
                      <a:pt x="84" y="221"/>
                    </a:lnTo>
                    <a:lnTo>
                      <a:pt x="89" y="243"/>
                    </a:lnTo>
                    <a:lnTo>
                      <a:pt x="93" y="265"/>
                    </a:lnTo>
                    <a:lnTo>
                      <a:pt x="97" y="286"/>
                    </a:lnTo>
                    <a:lnTo>
                      <a:pt x="99" y="308"/>
                    </a:lnTo>
                    <a:lnTo>
                      <a:pt x="103" y="354"/>
                    </a:lnTo>
                    <a:lnTo>
                      <a:pt x="103" y="402"/>
                    </a:lnTo>
                    <a:lnTo>
                      <a:pt x="99" y="448"/>
                    </a:lnTo>
                    <a:lnTo>
                      <a:pt x="92" y="494"/>
                    </a:lnTo>
                    <a:lnTo>
                      <a:pt x="82" y="540"/>
                    </a:lnTo>
                    <a:lnTo>
                      <a:pt x="69" y="585"/>
                    </a:lnTo>
                    <a:lnTo>
                      <a:pt x="53" y="630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6" y="672"/>
                    </a:lnTo>
                    <a:lnTo>
                      <a:pt x="36" y="6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3" name="Group 105"/>
              <p:cNvGrpSpPr>
                <a:grpSpLocks/>
              </p:cNvGrpSpPr>
              <p:nvPr/>
            </p:nvGrpSpPr>
            <p:grpSpPr bwMode="auto">
              <a:xfrm rot="2925846" flipV="1">
                <a:off x="4571" y="2590"/>
                <a:ext cx="124" cy="61"/>
                <a:chOff x="4247" y="2662"/>
                <a:chExt cx="243" cy="118"/>
              </a:xfrm>
            </p:grpSpPr>
            <p:sp>
              <p:nvSpPr>
                <p:cNvPr id="304" name="Freeform 10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Freeform 10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Freeform 10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Freeform 10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Freeform 11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Freeform 11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Freeform 11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Freeform 11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Freeform 11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Freeform 11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0" name="AutoShape 120"/>
            <p:cNvSpPr>
              <a:spLocks noChangeAspect="1" noChangeArrowheads="1" noTextEdit="1"/>
            </p:cNvSpPr>
            <p:nvPr/>
          </p:nvSpPr>
          <p:spPr bwMode="auto">
            <a:xfrm>
              <a:off x="0" y="1371600"/>
              <a:ext cx="15843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" name="Group 165"/>
          <p:cNvGrpSpPr/>
          <p:nvPr/>
        </p:nvGrpSpPr>
        <p:grpSpPr>
          <a:xfrm>
            <a:off x="4343400" y="1295400"/>
            <a:ext cx="3352800" cy="1949450"/>
            <a:chOff x="5502470" y="1219200"/>
            <a:chExt cx="3352800" cy="1949450"/>
          </a:xfrm>
        </p:grpSpPr>
        <p:pic>
          <p:nvPicPr>
            <p:cNvPr id="315" name="Picture 119" descr="j029744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6019800" y="1447800"/>
              <a:ext cx="1835150" cy="1720850"/>
            </a:xfrm>
            <a:prstGeom prst="rect">
              <a:avLst/>
            </a:prstGeom>
            <a:noFill/>
          </p:spPr>
        </p:pic>
        <p:pic>
          <p:nvPicPr>
            <p:cNvPr id="316" name="Picture 121" descr="MCj0396882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42643">
              <a:off x="5502470" y="2541479"/>
              <a:ext cx="779315" cy="483262"/>
            </a:xfrm>
            <a:prstGeom prst="rect">
              <a:avLst/>
            </a:prstGeom>
            <a:noFill/>
          </p:spPr>
        </p:pic>
        <p:sp>
          <p:nvSpPr>
            <p:cNvPr id="317" name="AutoShape 200"/>
            <p:cNvSpPr>
              <a:spLocks noChangeArrowheads="1"/>
            </p:cNvSpPr>
            <p:nvPr/>
          </p:nvSpPr>
          <p:spPr bwMode="auto">
            <a:xfrm>
              <a:off x="7788470" y="1219200"/>
              <a:ext cx="1066800" cy="609600"/>
            </a:xfrm>
            <a:prstGeom prst="wedgeEllipseCallout">
              <a:avLst>
                <a:gd name="adj1" fmla="val -41856"/>
                <a:gd name="adj2" fmla="val 67708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Place right hand on scanner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8" name="TextBox 317"/>
          <p:cNvSpPr txBox="1"/>
          <p:nvPr/>
        </p:nvSpPr>
        <p:spPr>
          <a:xfrm>
            <a:off x="3048000" y="40386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Attempt</a:t>
            </a:r>
            <a:endParaRPr lang="en-US" dirty="0"/>
          </a:p>
        </p:txBody>
      </p:sp>
      <p:sp>
        <p:nvSpPr>
          <p:cNvPr id="319" name="Left Brace 318"/>
          <p:cNvSpPr/>
          <p:nvPr/>
        </p:nvSpPr>
        <p:spPr>
          <a:xfrm rot="7390138">
            <a:off x="3790729" y="747225"/>
            <a:ext cx="280323" cy="3947551"/>
          </a:xfrm>
          <a:prstGeom prst="leftBrace">
            <a:avLst>
              <a:gd name="adj1" fmla="val 21712"/>
              <a:gd name="adj2" fmla="val 5145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TextBox 319"/>
          <p:cNvSpPr txBox="1"/>
          <p:nvPr/>
        </p:nvSpPr>
        <p:spPr>
          <a:xfrm>
            <a:off x="3883350" y="22098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321" name="Rectangle 320"/>
          <p:cNvSpPr/>
          <p:nvPr/>
        </p:nvSpPr>
        <p:spPr>
          <a:xfrm>
            <a:off x="1447800" y="3420526"/>
            <a:ext cx="5486400" cy="237074"/>
          </a:xfrm>
          <a:prstGeom prst="rect">
            <a:avLst/>
          </a:prstGeom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2" name="Rectangle 321"/>
          <p:cNvSpPr/>
          <p:nvPr/>
        </p:nvSpPr>
        <p:spPr>
          <a:xfrm>
            <a:off x="1524000" y="3200400"/>
            <a:ext cx="5257800" cy="2370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23" name="Left Brace 322"/>
          <p:cNvSpPr/>
          <p:nvPr/>
        </p:nvSpPr>
        <p:spPr>
          <a:xfrm rot="18163745">
            <a:off x="3948071" y="1589597"/>
            <a:ext cx="280323" cy="4523475"/>
          </a:xfrm>
          <a:prstGeom prst="leftBrace">
            <a:avLst>
              <a:gd name="adj1" fmla="val 21712"/>
              <a:gd name="adj2" fmla="val 5145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Left Brace 324"/>
          <p:cNvSpPr/>
          <p:nvPr/>
        </p:nvSpPr>
        <p:spPr>
          <a:xfrm rot="18163745">
            <a:off x="5150022" y="4127078"/>
            <a:ext cx="523360" cy="1478822"/>
          </a:xfrm>
          <a:prstGeom prst="leftBrace">
            <a:avLst>
              <a:gd name="adj1" fmla="val 21712"/>
              <a:gd name="adj2" fmla="val 5145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TextBox 325"/>
          <p:cNvSpPr txBox="1"/>
          <p:nvPr/>
        </p:nvSpPr>
        <p:spPr>
          <a:xfrm>
            <a:off x="3777908" y="48122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-0.00122 0.09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325" grpId="0" animBg="1"/>
      <p:bldP spid="3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A </a:t>
            </a:r>
            <a:r>
              <a:rPr lang="en-US" sz="2800" b="1" dirty="0">
                <a:solidFill>
                  <a:srgbClr val="0000FF"/>
                </a:solidFill>
              </a:rPr>
              <a:t>task</a:t>
            </a:r>
            <a:r>
              <a:rPr lang="en-US" sz="2800" dirty="0"/>
              <a:t> is a set of user </a:t>
            </a:r>
            <a:r>
              <a:rPr lang="en-US" sz="2800" dirty="0" smtClean="0"/>
              <a:t>behaviors </a:t>
            </a:r>
            <a:r>
              <a:rPr lang="en-US" sz="2800" dirty="0"/>
              <a:t>that defines an attempt.</a:t>
            </a:r>
          </a:p>
          <a:p>
            <a:pPr>
              <a:buFontTx/>
              <a:buNone/>
            </a:pPr>
            <a:r>
              <a:rPr lang="en-US" sz="2800" dirty="0"/>
              <a:t>An attempt may also be qualified with respect to its </a:t>
            </a:r>
            <a:r>
              <a:rPr lang="en-US" sz="2800" i="1" dirty="0"/>
              <a:t>conformance</a:t>
            </a:r>
            <a:r>
              <a:rPr lang="en-US" sz="2800" dirty="0"/>
              <a:t> or </a:t>
            </a:r>
            <a:r>
              <a:rPr lang="en-US" sz="2800" i="1" dirty="0"/>
              <a:t>non-conformance</a:t>
            </a:r>
            <a:r>
              <a:rPr lang="en-US" sz="2800" dirty="0"/>
              <a:t> to a </a:t>
            </a:r>
            <a:r>
              <a:rPr lang="en-US" sz="2800" i="1" dirty="0"/>
              <a:t>task</a:t>
            </a:r>
            <a:r>
              <a:rPr lang="en-US" sz="2800" dirty="0"/>
              <a:t>.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Conformant attempt</a:t>
            </a:r>
            <a:r>
              <a:rPr lang="en-US" sz="2800" b="1" dirty="0"/>
              <a:t> </a:t>
            </a:r>
            <a:r>
              <a:rPr lang="en-US" sz="2800" dirty="0"/>
              <a:t>is an attempt that fulfills the requirements set out by a task.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Non-conformant attempt</a:t>
            </a:r>
            <a:r>
              <a:rPr lang="en-US" sz="2800" b="1" dirty="0"/>
              <a:t> </a:t>
            </a:r>
            <a:r>
              <a:rPr lang="en-US" sz="2800" dirty="0"/>
              <a:t>is an attempt that does not fulfill the requirements set out by a task.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4"/>
          <p:cNvGrpSpPr/>
          <p:nvPr/>
        </p:nvGrpSpPr>
        <p:grpSpPr>
          <a:xfrm>
            <a:off x="533400" y="2209800"/>
            <a:ext cx="1714500" cy="2667000"/>
            <a:chOff x="0" y="1371600"/>
            <a:chExt cx="1714500" cy="26670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 flipH="1">
              <a:off x="355600" y="1371600"/>
              <a:ext cx="1358900" cy="2239963"/>
              <a:chOff x="4503" y="1878"/>
              <a:chExt cx="623" cy="1027"/>
            </a:xfrm>
          </p:grpSpPr>
          <p:sp>
            <p:nvSpPr>
              <p:cNvPr id="47107" name="Freeform 3"/>
              <p:cNvSpPr>
                <a:spLocks/>
              </p:cNvSpPr>
              <p:nvPr/>
            </p:nvSpPr>
            <p:spPr bwMode="auto">
              <a:xfrm>
                <a:off x="4766" y="1945"/>
                <a:ext cx="191" cy="326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26" y="51"/>
                  </a:cxn>
                  <a:cxn ang="0">
                    <a:pos x="9" y="110"/>
                  </a:cxn>
                  <a:cxn ang="0">
                    <a:pos x="0" y="188"/>
                  </a:cxn>
                  <a:cxn ang="0">
                    <a:pos x="6" y="272"/>
                  </a:cxn>
                  <a:cxn ang="0">
                    <a:pos x="22" y="334"/>
                  </a:cxn>
                  <a:cxn ang="0">
                    <a:pos x="43" y="376"/>
                  </a:cxn>
                  <a:cxn ang="0">
                    <a:pos x="64" y="403"/>
                  </a:cxn>
                  <a:cxn ang="0">
                    <a:pos x="85" y="420"/>
                  </a:cxn>
                  <a:cxn ang="0">
                    <a:pos x="106" y="429"/>
                  </a:cxn>
                  <a:cxn ang="0">
                    <a:pos x="123" y="440"/>
                  </a:cxn>
                  <a:cxn ang="0">
                    <a:pos x="131" y="461"/>
                  </a:cxn>
                  <a:cxn ang="0">
                    <a:pos x="122" y="517"/>
                  </a:cxn>
                  <a:cxn ang="0">
                    <a:pos x="107" y="591"/>
                  </a:cxn>
                  <a:cxn ang="0">
                    <a:pos x="105" y="622"/>
                  </a:cxn>
                  <a:cxn ang="0">
                    <a:pos x="108" y="638"/>
                  </a:cxn>
                  <a:cxn ang="0">
                    <a:pos x="116" y="650"/>
                  </a:cxn>
                  <a:cxn ang="0">
                    <a:pos x="131" y="648"/>
                  </a:cxn>
                  <a:cxn ang="0">
                    <a:pos x="157" y="625"/>
                  </a:cxn>
                  <a:cxn ang="0">
                    <a:pos x="198" y="588"/>
                  </a:cxn>
                  <a:cxn ang="0">
                    <a:pos x="244" y="546"/>
                  </a:cxn>
                  <a:cxn ang="0">
                    <a:pos x="282" y="504"/>
                  </a:cxn>
                  <a:cxn ang="0">
                    <a:pos x="309" y="448"/>
                  </a:cxn>
                  <a:cxn ang="0">
                    <a:pos x="321" y="372"/>
                  </a:cxn>
                  <a:cxn ang="0">
                    <a:pos x="326" y="327"/>
                  </a:cxn>
                  <a:cxn ang="0">
                    <a:pos x="341" y="301"/>
                  </a:cxn>
                  <a:cxn ang="0">
                    <a:pos x="360" y="273"/>
                  </a:cxn>
                  <a:cxn ang="0">
                    <a:pos x="378" y="240"/>
                  </a:cxn>
                  <a:cxn ang="0">
                    <a:pos x="382" y="202"/>
                  </a:cxn>
                  <a:cxn ang="0">
                    <a:pos x="370" y="173"/>
                  </a:cxn>
                  <a:cxn ang="0">
                    <a:pos x="345" y="152"/>
                  </a:cxn>
                  <a:cxn ang="0">
                    <a:pos x="318" y="136"/>
                  </a:cxn>
                  <a:cxn ang="0">
                    <a:pos x="290" y="119"/>
                  </a:cxn>
                  <a:cxn ang="0">
                    <a:pos x="250" y="96"/>
                  </a:cxn>
                  <a:cxn ang="0">
                    <a:pos x="203" y="72"/>
                  </a:cxn>
                  <a:cxn ang="0">
                    <a:pos x="160" y="48"/>
                  </a:cxn>
                  <a:cxn ang="0">
                    <a:pos x="129" y="26"/>
                  </a:cxn>
                  <a:cxn ang="0">
                    <a:pos x="99" y="10"/>
                  </a:cxn>
                  <a:cxn ang="0">
                    <a:pos x="70" y="0"/>
                  </a:cxn>
                  <a:cxn ang="0">
                    <a:pos x="48" y="5"/>
                  </a:cxn>
                </a:cxnLst>
                <a:rect l="0" t="0" r="r" b="b"/>
                <a:pathLst>
                  <a:path w="382" h="651">
                    <a:moveTo>
                      <a:pt x="43" y="13"/>
                    </a:moveTo>
                    <a:lnTo>
                      <a:pt x="40" y="18"/>
                    </a:lnTo>
                    <a:lnTo>
                      <a:pt x="34" y="30"/>
                    </a:lnTo>
                    <a:lnTo>
                      <a:pt x="26" y="51"/>
                    </a:lnTo>
                    <a:lnTo>
                      <a:pt x="18" y="77"/>
                    </a:lnTo>
                    <a:lnTo>
                      <a:pt x="9" y="110"/>
                    </a:lnTo>
                    <a:lnTo>
                      <a:pt x="3" y="147"/>
                    </a:lnTo>
                    <a:lnTo>
                      <a:pt x="0" y="188"/>
                    </a:lnTo>
                    <a:lnTo>
                      <a:pt x="1" y="231"/>
                    </a:lnTo>
                    <a:lnTo>
                      <a:pt x="6" y="272"/>
                    </a:lnTo>
                    <a:lnTo>
                      <a:pt x="14" y="306"/>
                    </a:lnTo>
                    <a:lnTo>
                      <a:pt x="22" y="334"/>
                    </a:lnTo>
                    <a:lnTo>
                      <a:pt x="32" y="357"/>
                    </a:lnTo>
                    <a:lnTo>
                      <a:pt x="43" y="376"/>
                    </a:lnTo>
                    <a:lnTo>
                      <a:pt x="54" y="391"/>
                    </a:lnTo>
                    <a:lnTo>
                      <a:pt x="64" y="403"/>
                    </a:lnTo>
                    <a:lnTo>
                      <a:pt x="75" y="413"/>
                    </a:lnTo>
                    <a:lnTo>
                      <a:pt x="85" y="420"/>
                    </a:lnTo>
                    <a:lnTo>
                      <a:pt x="96" y="425"/>
                    </a:lnTo>
                    <a:lnTo>
                      <a:pt x="106" y="429"/>
                    </a:lnTo>
                    <a:lnTo>
                      <a:pt x="115" y="435"/>
                    </a:lnTo>
                    <a:lnTo>
                      <a:pt x="123" y="440"/>
                    </a:lnTo>
                    <a:lnTo>
                      <a:pt x="129" y="448"/>
                    </a:lnTo>
                    <a:lnTo>
                      <a:pt x="131" y="461"/>
                    </a:lnTo>
                    <a:lnTo>
                      <a:pt x="130" y="477"/>
                    </a:lnTo>
                    <a:lnTo>
                      <a:pt x="122" y="517"/>
                    </a:lnTo>
                    <a:lnTo>
                      <a:pt x="114" y="557"/>
                    </a:lnTo>
                    <a:lnTo>
                      <a:pt x="107" y="591"/>
                    </a:lnTo>
                    <a:lnTo>
                      <a:pt x="105" y="614"/>
                    </a:lnTo>
                    <a:lnTo>
                      <a:pt x="105" y="622"/>
                    </a:lnTo>
                    <a:lnTo>
                      <a:pt x="106" y="630"/>
                    </a:lnTo>
                    <a:lnTo>
                      <a:pt x="108" y="638"/>
                    </a:lnTo>
                    <a:lnTo>
                      <a:pt x="112" y="645"/>
                    </a:lnTo>
                    <a:lnTo>
                      <a:pt x="116" y="650"/>
                    </a:lnTo>
                    <a:lnTo>
                      <a:pt x="122" y="651"/>
                    </a:lnTo>
                    <a:lnTo>
                      <a:pt x="131" y="648"/>
                    </a:lnTo>
                    <a:lnTo>
                      <a:pt x="142" y="638"/>
                    </a:lnTo>
                    <a:lnTo>
                      <a:pt x="157" y="625"/>
                    </a:lnTo>
                    <a:lnTo>
                      <a:pt x="176" y="607"/>
                    </a:lnTo>
                    <a:lnTo>
                      <a:pt x="198" y="588"/>
                    </a:lnTo>
                    <a:lnTo>
                      <a:pt x="221" y="567"/>
                    </a:lnTo>
                    <a:lnTo>
                      <a:pt x="244" y="546"/>
                    </a:lnTo>
                    <a:lnTo>
                      <a:pt x="265" y="524"/>
                    </a:lnTo>
                    <a:lnTo>
                      <a:pt x="282" y="504"/>
                    </a:lnTo>
                    <a:lnTo>
                      <a:pt x="295" y="485"/>
                    </a:lnTo>
                    <a:lnTo>
                      <a:pt x="309" y="448"/>
                    </a:lnTo>
                    <a:lnTo>
                      <a:pt x="318" y="409"/>
                    </a:lnTo>
                    <a:lnTo>
                      <a:pt x="321" y="372"/>
                    </a:lnTo>
                    <a:lnTo>
                      <a:pt x="324" y="341"/>
                    </a:lnTo>
                    <a:lnTo>
                      <a:pt x="326" y="327"/>
                    </a:lnTo>
                    <a:lnTo>
                      <a:pt x="332" y="315"/>
                    </a:lnTo>
                    <a:lnTo>
                      <a:pt x="341" y="301"/>
                    </a:lnTo>
                    <a:lnTo>
                      <a:pt x="350" y="287"/>
                    </a:lnTo>
                    <a:lnTo>
                      <a:pt x="360" y="273"/>
                    </a:lnTo>
                    <a:lnTo>
                      <a:pt x="370" y="257"/>
                    </a:lnTo>
                    <a:lnTo>
                      <a:pt x="378" y="240"/>
                    </a:lnTo>
                    <a:lnTo>
                      <a:pt x="382" y="220"/>
                    </a:lnTo>
                    <a:lnTo>
                      <a:pt x="382" y="202"/>
                    </a:lnTo>
                    <a:lnTo>
                      <a:pt x="378" y="186"/>
                    </a:lnTo>
                    <a:lnTo>
                      <a:pt x="370" y="173"/>
                    </a:lnTo>
                    <a:lnTo>
                      <a:pt x="359" y="162"/>
                    </a:lnTo>
                    <a:lnTo>
                      <a:pt x="345" y="152"/>
                    </a:lnTo>
                    <a:lnTo>
                      <a:pt x="332" y="144"/>
                    </a:lnTo>
                    <a:lnTo>
                      <a:pt x="318" y="136"/>
                    </a:lnTo>
                    <a:lnTo>
                      <a:pt x="305" y="128"/>
                    </a:lnTo>
                    <a:lnTo>
                      <a:pt x="290" y="119"/>
                    </a:lnTo>
                    <a:lnTo>
                      <a:pt x="272" y="107"/>
                    </a:lnTo>
                    <a:lnTo>
                      <a:pt x="250" y="96"/>
                    </a:lnTo>
                    <a:lnTo>
                      <a:pt x="226" y="83"/>
                    </a:lnTo>
                    <a:lnTo>
                      <a:pt x="203" y="72"/>
                    </a:lnTo>
                    <a:lnTo>
                      <a:pt x="180" y="59"/>
                    </a:lnTo>
                    <a:lnTo>
                      <a:pt x="160" y="48"/>
                    </a:lnTo>
                    <a:lnTo>
                      <a:pt x="144" y="36"/>
                    </a:lnTo>
                    <a:lnTo>
                      <a:pt x="129" y="26"/>
                    </a:lnTo>
                    <a:lnTo>
                      <a:pt x="114" y="16"/>
                    </a:lnTo>
                    <a:lnTo>
                      <a:pt x="99" y="10"/>
                    </a:lnTo>
                    <a:lnTo>
                      <a:pt x="84" y="4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48" y="5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08" name="Freeform 4"/>
              <p:cNvSpPr>
                <a:spLocks/>
              </p:cNvSpPr>
              <p:nvPr/>
            </p:nvSpPr>
            <p:spPr bwMode="auto">
              <a:xfrm>
                <a:off x="4769" y="1948"/>
                <a:ext cx="185" cy="320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25" y="50"/>
                  </a:cxn>
                  <a:cxn ang="0">
                    <a:pos x="9" y="107"/>
                  </a:cxn>
                  <a:cxn ang="0">
                    <a:pos x="0" y="184"/>
                  </a:cxn>
                  <a:cxn ang="0">
                    <a:pos x="5" y="267"/>
                  </a:cxn>
                  <a:cxn ang="0">
                    <a:pos x="20" y="328"/>
                  </a:cxn>
                  <a:cxn ang="0">
                    <a:pos x="40" y="370"/>
                  </a:cxn>
                  <a:cxn ang="0">
                    <a:pos x="62" y="396"/>
                  </a:cxn>
                  <a:cxn ang="0">
                    <a:pos x="81" y="412"/>
                  </a:cxn>
                  <a:cxn ang="0">
                    <a:pos x="101" y="422"/>
                  </a:cxn>
                  <a:cxn ang="0">
                    <a:pos x="117" y="431"/>
                  </a:cxn>
                  <a:cxn ang="0">
                    <a:pos x="126" y="449"/>
                  </a:cxn>
                  <a:cxn ang="0">
                    <a:pos x="125" y="465"/>
                  </a:cxn>
                  <a:cxn ang="0">
                    <a:pos x="125" y="469"/>
                  </a:cxn>
                  <a:cxn ang="0">
                    <a:pos x="118" y="509"/>
                  </a:cxn>
                  <a:cxn ang="0">
                    <a:pos x="103" y="581"/>
                  </a:cxn>
                  <a:cxn ang="0">
                    <a:pos x="101" y="612"/>
                  </a:cxn>
                  <a:cxn ang="0">
                    <a:pos x="104" y="628"/>
                  </a:cxn>
                  <a:cxn ang="0">
                    <a:pos x="111" y="639"/>
                  </a:cxn>
                  <a:cxn ang="0">
                    <a:pos x="126" y="637"/>
                  </a:cxn>
                  <a:cxn ang="0">
                    <a:pos x="152" y="614"/>
                  </a:cxn>
                  <a:cxn ang="0">
                    <a:pos x="192" y="578"/>
                  </a:cxn>
                  <a:cxn ang="0">
                    <a:pos x="237" y="537"/>
                  </a:cxn>
                  <a:cxn ang="0">
                    <a:pos x="274" y="495"/>
                  </a:cxn>
                  <a:cxn ang="0">
                    <a:pos x="299" y="440"/>
                  </a:cxn>
                  <a:cxn ang="0">
                    <a:pos x="312" y="366"/>
                  </a:cxn>
                  <a:cxn ang="0">
                    <a:pos x="315" y="321"/>
                  </a:cxn>
                  <a:cxn ang="0">
                    <a:pos x="330" y="296"/>
                  </a:cxn>
                  <a:cxn ang="0">
                    <a:pos x="350" y="268"/>
                  </a:cxn>
                  <a:cxn ang="0">
                    <a:pos x="366" y="236"/>
                  </a:cxn>
                  <a:cxn ang="0">
                    <a:pos x="371" y="198"/>
                  </a:cxn>
                  <a:cxn ang="0">
                    <a:pos x="359" y="169"/>
                  </a:cxn>
                  <a:cxn ang="0">
                    <a:pos x="336" y="149"/>
                  </a:cxn>
                  <a:cxn ang="0">
                    <a:pos x="309" y="133"/>
                  </a:cxn>
                  <a:cxn ang="0">
                    <a:pos x="283" y="115"/>
                  </a:cxn>
                  <a:cxn ang="0">
                    <a:pos x="243" y="93"/>
                  </a:cxn>
                  <a:cxn ang="0">
                    <a:pos x="195" y="69"/>
                  </a:cxn>
                  <a:cxn ang="0">
                    <a:pos x="154" y="45"/>
                  </a:cxn>
                  <a:cxn ang="0">
                    <a:pos x="125" y="25"/>
                  </a:cxn>
                  <a:cxn ang="0">
                    <a:pos x="95" y="8"/>
                  </a:cxn>
                  <a:cxn ang="0">
                    <a:pos x="66" y="0"/>
                  </a:cxn>
                  <a:cxn ang="0">
                    <a:pos x="46" y="4"/>
                  </a:cxn>
                </a:cxnLst>
                <a:rect l="0" t="0" r="r" b="b"/>
                <a:pathLst>
                  <a:path w="371" h="641">
                    <a:moveTo>
                      <a:pt x="40" y="12"/>
                    </a:moveTo>
                    <a:lnTo>
                      <a:pt x="38" y="16"/>
                    </a:lnTo>
                    <a:lnTo>
                      <a:pt x="32" y="29"/>
                    </a:lnTo>
                    <a:lnTo>
                      <a:pt x="25" y="50"/>
                    </a:lnTo>
                    <a:lnTo>
                      <a:pt x="17" y="76"/>
                    </a:lnTo>
                    <a:lnTo>
                      <a:pt x="9" y="107"/>
                    </a:lnTo>
                    <a:lnTo>
                      <a:pt x="3" y="144"/>
                    </a:lnTo>
                    <a:lnTo>
                      <a:pt x="0" y="184"/>
                    </a:lnTo>
                    <a:lnTo>
                      <a:pt x="1" y="227"/>
                    </a:lnTo>
                    <a:lnTo>
                      <a:pt x="5" y="267"/>
                    </a:lnTo>
                    <a:lnTo>
                      <a:pt x="12" y="301"/>
                    </a:lnTo>
                    <a:lnTo>
                      <a:pt x="20" y="328"/>
                    </a:lnTo>
                    <a:lnTo>
                      <a:pt x="30" y="351"/>
                    </a:lnTo>
                    <a:lnTo>
                      <a:pt x="40" y="370"/>
                    </a:lnTo>
                    <a:lnTo>
                      <a:pt x="52" y="385"/>
                    </a:lnTo>
                    <a:lnTo>
                      <a:pt x="62" y="396"/>
                    </a:lnTo>
                    <a:lnTo>
                      <a:pt x="72" y="406"/>
                    </a:lnTo>
                    <a:lnTo>
                      <a:pt x="81" y="412"/>
                    </a:lnTo>
                    <a:lnTo>
                      <a:pt x="92" y="417"/>
                    </a:lnTo>
                    <a:lnTo>
                      <a:pt x="101" y="422"/>
                    </a:lnTo>
                    <a:lnTo>
                      <a:pt x="110" y="426"/>
                    </a:lnTo>
                    <a:lnTo>
                      <a:pt x="117" y="431"/>
                    </a:lnTo>
                    <a:lnTo>
                      <a:pt x="123" y="439"/>
                    </a:lnTo>
                    <a:lnTo>
                      <a:pt x="126" y="449"/>
                    </a:lnTo>
                    <a:lnTo>
                      <a:pt x="126" y="464"/>
                    </a:lnTo>
                    <a:lnTo>
                      <a:pt x="125" y="465"/>
                    </a:lnTo>
                    <a:lnTo>
                      <a:pt x="125" y="467"/>
                    </a:lnTo>
                    <a:lnTo>
                      <a:pt x="125" y="469"/>
                    </a:lnTo>
                    <a:lnTo>
                      <a:pt x="125" y="470"/>
                    </a:lnTo>
                    <a:lnTo>
                      <a:pt x="118" y="509"/>
                    </a:lnTo>
                    <a:lnTo>
                      <a:pt x="110" y="547"/>
                    </a:lnTo>
                    <a:lnTo>
                      <a:pt x="103" y="581"/>
                    </a:lnTo>
                    <a:lnTo>
                      <a:pt x="101" y="604"/>
                    </a:lnTo>
                    <a:lnTo>
                      <a:pt x="101" y="612"/>
                    </a:lnTo>
                    <a:lnTo>
                      <a:pt x="102" y="620"/>
                    </a:lnTo>
                    <a:lnTo>
                      <a:pt x="104" y="628"/>
                    </a:lnTo>
                    <a:lnTo>
                      <a:pt x="107" y="635"/>
                    </a:lnTo>
                    <a:lnTo>
                      <a:pt x="111" y="639"/>
                    </a:lnTo>
                    <a:lnTo>
                      <a:pt x="118" y="641"/>
                    </a:lnTo>
                    <a:lnTo>
                      <a:pt x="126" y="637"/>
                    </a:lnTo>
                    <a:lnTo>
                      <a:pt x="137" y="628"/>
                    </a:lnTo>
                    <a:lnTo>
                      <a:pt x="152" y="614"/>
                    </a:lnTo>
                    <a:lnTo>
                      <a:pt x="170" y="597"/>
                    </a:lnTo>
                    <a:lnTo>
                      <a:pt x="192" y="578"/>
                    </a:lnTo>
                    <a:lnTo>
                      <a:pt x="215" y="558"/>
                    </a:lnTo>
                    <a:lnTo>
                      <a:pt x="237" y="537"/>
                    </a:lnTo>
                    <a:lnTo>
                      <a:pt x="256" y="515"/>
                    </a:lnTo>
                    <a:lnTo>
                      <a:pt x="274" y="495"/>
                    </a:lnTo>
                    <a:lnTo>
                      <a:pt x="285" y="477"/>
                    </a:lnTo>
                    <a:lnTo>
                      <a:pt x="299" y="440"/>
                    </a:lnTo>
                    <a:lnTo>
                      <a:pt x="308" y="402"/>
                    </a:lnTo>
                    <a:lnTo>
                      <a:pt x="312" y="366"/>
                    </a:lnTo>
                    <a:lnTo>
                      <a:pt x="313" y="335"/>
                    </a:lnTo>
                    <a:lnTo>
                      <a:pt x="315" y="321"/>
                    </a:lnTo>
                    <a:lnTo>
                      <a:pt x="322" y="309"/>
                    </a:lnTo>
                    <a:lnTo>
                      <a:pt x="330" y="296"/>
                    </a:lnTo>
                    <a:lnTo>
                      <a:pt x="339" y="282"/>
                    </a:lnTo>
                    <a:lnTo>
                      <a:pt x="350" y="268"/>
                    </a:lnTo>
                    <a:lnTo>
                      <a:pt x="359" y="252"/>
                    </a:lnTo>
                    <a:lnTo>
                      <a:pt x="366" y="236"/>
                    </a:lnTo>
                    <a:lnTo>
                      <a:pt x="371" y="217"/>
                    </a:lnTo>
                    <a:lnTo>
                      <a:pt x="371" y="198"/>
                    </a:lnTo>
                    <a:lnTo>
                      <a:pt x="367" y="182"/>
                    </a:lnTo>
                    <a:lnTo>
                      <a:pt x="359" y="169"/>
                    </a:lnTo>
                    <a:lnTo>
                      <a:pt x="349" y="158"/>
                    </a:lnTo>
                    <a:lnTo>
                      <a:pt x="336" y="149"/>
                    </a:lnTo>
                    <a:lnTo>
                      <a:pt x="323" y="141"/>
                    </a:lnTo>
                    <a:lnTo>
                      <a:pt x="309" y="133"/>
                    </a:lnTo>
                    <a:lnTo>
                      <a:pt x="297" y="124"/>
                    </a:lnTo>
                    <a:lnTo>
                      <a:pt x="283" y="115"/>
                    </a:lnTo>
                    <a:lnTo>
                      <a:pt x="263" y="105"/>
                    </a:lnTo>
                    <a:lnTo>
                      <a:pt x="243" y="93"/>
                    </a:lnTo>
                    <a:lnTo>
                      <a:pt x="220" y="82"/>
                    </a:lnTo>
                    <a:lnTo>
                      <a:pt x="195" y="69"/>
                    </a:lnTo>
                    <a:lnTo>
                      <a:pt x="174" y="58"/>
                    </a:lnTo>
                    <a:lnTo>
                      <a:pt x="154" y="45"/>
                    </a:lnTo>
                    <a:lnTo>
                      <a:pt x="139" y="35"/>
                    </a:lnTo>
                    <a:lnTo>
                      <a:pt x="125" y="25"/>
                    </a:lnTo>
                    <a:lnTo>
                      <a:pt x="110" y="16"/>
                    </a:lnTo>
                    <a:lnTo>
                      <a:pt x="95" y="8"/>
                    </a:lnTo>
                    <a:lnTo>
                      <a:pt x="80" y="2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6" y="4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09" name="Freeform 5"/>
              <p:cNvSpPr>
                <a:spLocks/>
              </p:cNvSpPr>
              <p:nvPr/>
            </p:nvSpPr>
            <p:spPr bwMode="auto">
              <a:xfrm>
                <a:off x="4771" y="1950"/>
                <a:ext cx="181" cy="315"/>
              </a:xfrm>
              <a:custGeom>
                <a:avLst/>
                <a:gdLst/>
                <a:ahLst/>
                <a:cxnLst>
                  <a:cxn ang="0">
                    <a:pos x="38" y="17"/>
                  </a:cxn>
                  <a:cxn ang="0">
                    <a:pos x="26" y="49"/>
                  </a:cxn>
                  <a:cxn ang="0">
                    <a:pos x="10" y="107"/>
                  </a:cxn>
                  <a:cxn ang="0">
                    <a:pos x="0" y="182"/>
                  </a:cxn>
                  <a:cxn ang="0">
                    <a:pos x="6" y="262"/>
                  </a:cxn>
                  <a:cxn ang="0">
                    <a:pos x="21" y="323"/>
                  </a:cxn>
                  <a:cxn ang="0">
                    <a:pos x="41" y="364"/>
                  </a:cxn>
                  <a:cxn ang="0">
                    <a:pos x="61" y="390"/>
                  </a:cxn>
                  <a:cxn ang="0">
                    <a:pos x="80" y="406"/>
                  </a:cxn>
                  <a:cxn ang="0">
                    <a:pos x="99" y="415"/>
                  </a:cxn>
                  <a:cxn ang="0">
                    <a:pos x="115" y="425"/>
                  </a:cxn>
                  <a:cxn ang="0">
                    <a:pos x="124" y="443"/>
                  </a:cxn>
                  <a:cxn ang="0">
                    <a:pos x="124" y="459"/>
                  </a:cxn>
                  <a:cxn ang="0">
                    <a:pos x="124" y="462"/>
                  </a:cxn>
                  <a:cxn ang="0">
                    <a:pos x="115" y="502"/>
                  </a:cxn>
                  <a:cxn ang="0">
                    <a:pos x="102" y="572"/>
                  </a:cxn>
                  <a:cxn ang="0">
                    <a:pos x="99" y="602"/>
                  </a:cxn>
                  <a:cxn ang="0">
                    <a:pos x="103" y="618"/>
                  </a:cxn>
                  <a:cxn ang="0">
                    <a:pos x="110" y="630"/>
                  </a:cxn>
                  <a:cxn ang="0">
                    <a:pos x="125" y="627"/>
                  </a:cxn>
                  <a:cxn ang="0">
                    <a:pos x="149" y="604"/>
                  </a:cxn>
                  <a:cxn ang="0">
                    <a:pos x="188" y="569"/>
                  </a:cxn>
                  <a:cxn ang="0">
                    <a:pos x="232" y="528"/>
                  </a:cxn>
                  <a:cxn ang="0">
                    <a:pos x="267" y="488"/>
                  </a:cxn>
                  <a:cxn ang="0">
                    <a:pos x="293" y="434"/>
                  </a:cxn>
                  <a:cxn ang="0">
                    <a:pos x="304" y="360"/>
                  </a:cxn>
                  <a:cxn ang="0">
                    <a:pos x="308" y="318"/>
                  </a:cxn>
                  <a:cxn ang="0">
                    <a:pos x="323" y="292"/>
                  </a:cxn>
                  <a:cxn ang="0">
                    <a:pos x="341" y="265"/>
                  </a:cxn>
                  <a:cxn ang="0">
                    <a:pos x="357" y="232"/>
                  </a:cxn>
                  <a:cxn ang="0">
                    <a:pos x="362" y="195"/>
                  </a:cxn>
                  <a:cxn ang="0">
                    <a:pos x="352" y="167"/>
                  </a:cxn>
                  <a:cxn ang="0">
                    <a:pos x="330" y="146"/>
                  </a:cxn>
                  <a:cxn ang="0">
                    <a:pos x="303" y="130"/>
                  </a:cxn>
                  <a:cxn ang="0">
                    <a:pos x="278" y="114"/>
                  </a:cxn>
                  <a:cxn ang="0">
                    <a:pos x="238" y="92"/>
                  </a:cxn>
                  <a:cxn ang="0">
                    <a:pos x="193" y="69"/>
                  </a:cxn>
                  <a:cxn ang="0">
                    <a:pos x="151" y="45"/>
                  </a:cxn>
                  <a:cxn ang="0">
                    <a:pos x="122" y="25"/>
                  </a:cxn>
                  <a:cxn ang="0">
                    <a:pos x="94" y="9"/>
                  </a:cxn>
                  <a:cxn ang="0">
                    <a:pos x="67" y="0"/>
                  </a:cxn>
                  <a:cxn ang="0">
                    <a:pos x="46" y="4"/>
                  </a:cxn>
                </a:cxnLst>
                <a:rect l="0" t="0" r="r" b="b"/>
                <a:pathLst>
                  <a:path w="362" h="630">
                    <a:moveTo>
                      <a:pt x="41" y="12"/>
                    </a:moveTo>
                    <a:lnTo>
                      <a:pt x="38" y="17"/>
                    </a:lnTo>
                    <a:lnTo>
                      <a:pt x="34" y="30"/>
                    </a:lnTo>
                    <a:lnTo>
                      <a:pt x="26" y="49"/>
                    </a:lnTo>
                    <a:lnTo>
                      <a:pt x="18" y="75"/>
                    </a:lnTo>
                    <a:lnTo>
                      <a:pt x="10" y="107"/>
                    </a:lnTo>
                    <a:lnTo>
                      <a:pt x="4" y="142"/>
                    </a:lnTo>
                    <a:lnTo>
                      <a:pt x="0" y="182"/>
                    </a:lnTo>
                    <a:lnTo>
                      <a:pt x="1" y="223"/>
                    </a:lnTo>
                    <a:lnTo>
                      <a:pt x="6" y="262"/>
                    </a:lnTo>
                    <a:lnTo>
                      <a:pt x="13" y="296"/>
                    </a:lnTo>
                    <a:lnTo>
                      <a:pt x="21" y="323"/>
                    </a:lnTo>
                    <a:lnTo>
                      <a:pt x="30" y="345"/>
                    </a:lnTo>
                    <a:lnTo>
                      <a:pt x="41" y="364"/>
                    </a:lnTo>
                    <a:lnTo>
                      <a:pt x="51" y="379"/>
                    </a:lnTo>
                    <a:lnTo>
                      <a:pt x="61" y="390"/>
                    </a:lnTo>
                    <a:lnTo>
                      <a:pt x="71" y="399"/>
                    </a:lnTo>
                    <a:lnTo>
                      <a:pt x="80" y="406"/>
                    </a:lnTo>
                    <a:lnTo>
                      <a:pt x="90" y="411"/>
                    </a:lnTo>
                    <a:lnTo>
                      <a:pt x="99" y="415"/>
                    </a:lnTo>
                    <a:lnTo>
                      <a:pt x="109" y="420"/>
                    </a:lnTo>
                    <a:lnTo>
                      <a:pt x="115" y="425"/>
                    </a:lnTo>
                    <a:lnTo>
                      <a:pt x="121" y="433"/>
                    </a:lnTo>
                    <a:lnTo>
                      <a:pt x="124" y="443"/>
                    </a:lnTo>
                    <a:lnTo>
                      <a:pt x="124" y="458"/>
                    </a:lnTo>
                    <a:lnTo>
                      <a:pt x="124" y="459"/>
                    </a:lnTo>
                    <a:lnTo>
                      <a:pt x="124" y="460"/>
                    </a:lnTo>
                    <a:lnTo>
                      <a:pt x="124" y="462"/>
                    </a:lnTo>
                    <a:lnTo>
                      <a:pt x="122" y="463"/>
                    </a:lnTo>
                    <a:lnTo>
                      <a:pt x="115" y="502"/>
                    </a:lnTo>
                    <a:lnTo>
                      <a:pt x="109" y="540"/>
                    </a:lnTo>
                    <a:lnTo>
                      <a:pt x="102" y="572"/>
                    </a:lnTo>
                    <a:lnTo>
                      <a:pt x="99" y="594"/>
                    </a:lnTo>
                    <a:lnTo>
                      <a:pt x="99" y="602"/>
                    </a:lnTo>
                    <a:lnTo>
                      <a:pt x="100" y="610"/>
                    </a:lnTo>
                    <a:lnTo>
                      <a:pt x="103" y="618"/>
                    </a:lnTo>
                    <a:lnTo>
                      <a:pt x="105" y="625"/>
                    </a:lnTo>
                    <a:lnTo>
                      <a:pt x="110" y="630"/>
                    </a:lnTo>
                    <a:lnTo>
                      <a:pt x="117" y="630"/>
                    </a:lnTo>
                    <a:lnTo>
                      <a:pt x="125" y="627"/>
                    </a:lnTo>
                    <a:lnTo>
                      <a:pt x="135" y="618"/>
                    </a:lnTo>
                    <a:lnTo>
                      <a:pt x="149" y="604"/>
                    </a:lnTo>
                    <a:lnTo>
                      <a:pt x="167" y="588"/>
                    </a:lnTo>
                    <a:lnTo>
                      <a:pt x="188" y="569"/>
                    </a:lnTo>
                    <a:lnTo>
                      <a:pt x="210" y="549"/>
                    </a:lnTo>
                    <a:lnTo>
                      <a:pt x="232" y="528"/>
                    </a:lnTo>
                    <a:lnTo>
                      <a:pt x="251" y="508"/>
                    </a:lnTo>
                    <a:lnTo>
                      <a:pt x="267" y="488"/>
                    </a:lnTo>
                    <a:lnTo>
                      <a:pt x="279" y="470"/>
                    </a:lnTo>
                    <a:lnTo>
                      <a:pt x="293" y="434"/>
                    </a:lnTo>
                    <a:lnTo>
                      <a:pt x="301" y="396"/>
                    </a:lnTo>
                    <a:lnTo>
                      <a:pt x="304" y="360"/>
                    </a:lnTo>
                    <a:lnTo>
                      <a:pt x="305" y="330"/>
                    </a:lnTo>
                    <a:lnTo>
                      <a:pt x="308" y="318"/>
                    </a:lnTo>
                    <a:lnTo>
                      <a:pt x="315" y="305"/>
                    </a:lnTo>
                    <a:lnTo>
                      <a:pt x="323" y="292"/>
                    </a:lnTo>
                    <a:lnTo>
                      <a:pt x="332" y="278"/>
                    </a:lnTo>
                    <a:lnTo>
                      <a:pt x="341" y="265"/>
                    </a:lnTo>
                    <a:lnTo>
                      <a:pt x="350" y="250"/>
                    </a:lnTo>
                    <a:lnTo>
                      <a:pt x="357" y="232"/>
                    </a:lnTo>
                    <a:lnTo>
                      <a:pt x="362" y="214"/>
                    </a:lnTo>
                    <a:lnTo>
                      <a:pt x="362" y="195"/>
                    </a:lnTo>
                    <a:lnTo>
                      <a:pt x="358" y="179"/>
                    </a:lnTo>
                    <a:lnTo>
                      <a:pt x="352" y="167"/>
                    </a:lnTo>
                    <a:lnTo>
                      <a:pt x="341" y="155"/>
                    </a:lnTo>
                    <a:lnTo>
                      <a:pt x="330" y="146"/>
                    </a:lnTo>
                    <a:lnTo>
                      <a:pt x="316" y="138"/>
                    </a:lnTo>
                    <a:lnTo>
                      <a:pt x="303" y="130"/>
                    </a:lnTo>
                    <a:lnTo>
                      <a:pt x="292" y="122"/>
                    </a:lnTo>
                    <a:lnTo>
                      <a:pt x="278" y="114"/>
                    </a:lnTo>
                    <a:lnTo>
                      <a:pt x="259" y="103"/>
                    </a:lnTo>
                    <a:lnTo>
                      <a:pt x="238" y="92"/>
                    </a:lnTo>
                    <a:lnTo>
                      <a:pt x="216" y="80"/>
                    </a:lnTo>
                    <a:lnTo>
                      <a:pt x="193" y="69"/>
                    </a:lnTo>
                    <a:lnTo>
                      <a:pt x="171" y="56"/>
                    </a:lnTo>
                    <a:lnTo>
                      <a:pt x="151" y="45"/>
                    </a:lnTo>
                    <a:lnTo>
                      <a:pt x="136" y="34"/>
                    </a:lnTo>
                    <a:lnTo>
                      <a:pt x="122" y="25"/>
                    </a:lnTo>
                    <a:lnTo>
                      <a:pt x="109" y="16"/>
                    </a:lnTo>
                    <a:lnTo>
                      <a:pt x="94" y="9"/>
                    </a:lnTo>
                    <a:lnTo>
                      <a:pt x="80" y="3"/>
                    </a:lnTo>
                    <a:lnTo>
                      <a:pt x="67" y="0"/>
                    </a:lnTo>
                    <a:lnTo>
                      <a:pt x="56" y="1"/>
                    </a:lnTo>
                    <a:lnTo>
                      <a:pt x="46" y="4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0" name="Freeform 6"/>
              <p:cNvSpPr>
                <a:spLocks/>
              </p:cNvSpPr>
              <p:nvPr/>
            </p:nvSpPr>
            <p:spPr bwMode="auto">
              <a:xfrm>
                <a:off x="4773" y="1953"/>
                <a:ext cx="177" cy="310"/>
              </a:xfrm>
              <a:custGeom>
                <a:avLst/>
                <a:gdLst/>
                <a:ahLst/>
                <a:cxnLst>
                  <a:cxn ang="0">
                    <a:pos x="37" y="17"/>
                  </a:cxn>
                  <a:cxn ang="0">
                    <a:pos x="24" y="48"/>
                  </a:cxn>
                  <a:cxn ang="0">
                    <a:pos x="9" y="105"/>
                  </a:cxn>
                  <a:cxn ang="0">
                    <a:pos x="0" y="179"/>
                  </a:cxn>
                  <a:cxn ang="0">
                    <a:pos x="6" y="260"/>
                  </a:cxn>
                  <a:cxn ang="0">
                    <a:pos x="21" y="318"/>
                  </a:cxn>
                  <a:cxn ang="0">
                    <a:pos x="39" y="359"/>
                  </a:cxn>
                  <a:cxn ang="0">
                    <a:pos x="60" y="384"/>
                  </a:cxn>
                  <a:cxn ang="0">
                    <a:pos x="78" y="400"/>
                  </a:cxn>
                  <a:cxn ang="0">
                    <a:pos x="97" y="409"/>
                  </a:cxn>
                  <a:cxn ang="0">
                    <a:pos x="113" y="419"/>
                  </a:cxn>
                  <a:cxn ang="0">
                    <a:pos x="120" y="437"/>
                  </a:cxn>
                  <a:cxn ang="0">
                    <a:pos x="120" y="452"/>
                  </a:cxn>
                  <a:cxn ang="0">
                    <a:pos x="120" y="455"/>
                  </a:cxn>
                  <a:cxn ang="0">
                    <a:pos x="113" y="493"/>
                  </a:cxn>
                  <a:cxn ang="0">
                    <a:pos x="99" y="564"/>
                  </a:cxn>
                  <a:cxn ang="0">
                    <a:pos x="97" y="592"/>
                  </a:cxn>
                  <a:cxn ang="0">
                    <a:pos x="100" y="609"/>
                  </a:cxn>
                  <a:cxn ang="0">
                    <a:pos x="107" y="619"/>
                  </a:cxn>
                  <a:cxn ang="0">
                    <a:pos x="121" y="617"/>
                  </a:cxn>
                  <a:cxn ang="0">
                    <a:pos x="145" y="595"/>
                  </a:cxn>
                  <a:cxn ang="0">
                    <a:pos x="183" y="560"/>
                  </a:cxn>
                  <a:cxn ang="0">
                    <a:pos x="224" y="520"/>
                  </a:cxn>
                  <a:cxn ang="0">
                    <a:pos x="260" y="481"/>
                  </a:cxn>
                  <a:cxn ang="0">
                    <a:pos x="284" y="427"/>
                  </a:cxn>
                  <a:cxn ang="0">
                    <a:pos x="296" y="355"/>
                  </a:cxn>
                  <a:cxn ang="0">
                    <a:pos x="299" y="313"/>
                  </a:cxn>
                  <a:cxn ang="0">
                    <a:pos x="313" y="287"/>
                  </a:cxn>
                  <a:cxn ang="0">
                    <a:pos x="332" y="261"/>
                  </a:cxn>
                  <a:cxn ang="0">
                    <a:pos x="348" y="228"/>
                  </a:cxn>
                  <a:cxn ang="0">
                    <a:pos x="352" y="192"/>
                  </a:cxn>
                  <a:cxn ang="0">
                    <a:pos x="342" y="164"/>
                  </a:cxn>
                  <a:cxn ang="0">
                    <a:pos x="321" y="144"/>
                  </a:cxn>
                  <a:cxn ang="0">
                    <a:pos x="296" y="128"/>
                  </a:cxn>
                  <a:cxn ang="0">
                    <a:pos x="271" y="111"/>
                  </a:cxn>
                  <a:cxn ang="0">
                    <a:pos x="231" y="90"/>
                  </a:cxn>
                  <a:cxn ang="0">
                    <a:pos x="188" y="67"/>
                  </a:cxn>
                  <a:cxn ang="0">
                    <a:pos x="147" y="45"/>
                  </a:cxn>
                  <a:cxn ang="0">
                    <a:pos x="120" y="26"/>
                  </a:cxn>
                  <a:cxn ang="0">
                    <a:pos x="91" y="8"/>
                  </a:cxn>
                  <a:cxn ang="0">
                    <a:pos x="64" y="0"/>
                  </a:cxn>
                  <a:cxn ang="0">
                    <a:pos x="45" y="4"/>
                  </a:cxn>
                </a:cxnLst>
                <a:rect l="0" t="0" r="r" b="b"/>
                <a:pathLst>
                  <a:path w="352" h="620">
                    <a:moveTo>
                      <a:pt x="39" y="12"/>
                    </a:moveTo>
                    <a:lnTo>
                      <a:pt x="37" y="17"/>
                    </a:lnTo>
                    <a:lnTo>
                      <a:pt x="32" y="28"/>
                    </a:lnTo>
                    <a:lnTo>
                      <a:pt x="24" y="48"/>
                    </a:lnTo>
                    <a:lnTo>
                      <a:pt x="17" y="74"/>
                    </a:lnTo>
                    <a:lnTo>
                      <a:pt x="9" y="105"/>
                    </a:lnTo>
                    <a:lnTo>
                      <a:pt x="3" y="140"/>
                    </a:lnTo>
                    <a:lnTo>
                      <a:pt x="0" y="179"/>
                    </a:lnTo>
                    <a:lnTo>
                      <a:pt x="1" y="220"/>
                    </a:lnTo>
                    <a:lnTo>
                      <a:pt x="6" y="260"/>
                    </a:lnTo>
                    <a:lnTo>
                      <a:pt x="13" y="292"/>
                    </a:lnTo>
                    <a:lnTo>
                      <a:pt x="21" y="318"/>
                    </a:lnTo>
                    <a:lnTo>
                      <a:pt x="30" y="340"/>
                    </a:lnTo>
                    <a:lnTo>
                      <a:pt x="39" y="359"/>
                    </a:lnTo>
                    <a:lnTo>
                      <a:pt x="49" y="372"/>
                    </a:lnTo>
                    <a:lnTo>
                      <a:pt x="60" y="384"/>
                    </a:lnTo>
                    <a:lnTo>
                      <a:pt x="69" y="393"/>
                    </a:lnTo>
                    <a:lnTo>
                      <a:pt x="78" y="400"/>
                    </a:lnTo>
                    <a:lnTo>
                      <a:pt x="87" y="405"/>
                    </a:lnTo>
                    <a:lnTo>
                      <a:pt x="97" y="409"/>
                    </a:lnTo>
                    <a:lnTo>
                      <a:pt x="106" y="413"/>
                    </a:lnTo>
                    <a:lnTo>
                      <a:pt x="113" y="419"/>
                    </a:lnTo>
                    <a:lnTo>
                      <a:pt x="117" y="427"/>
                    </a:lnTo>
                    <a:lnTo>
                      <a:pt x="120" y="437"/>
                    </a:lnTo>
                    <a:lnTo>
                      <a:pt x="120" y="451"/>
                    </a:lnTo>
                    <a:lnTo>
                      <a:pt x="120" y="452"/>
                    </a:lnTo>
                    <a:lnTo>
                      <a:pt x="120" y="453"/>
                    </a:lnTo>
                    <a:lnTo>
                      <a:pt x="120" y="455"/>
                    </a:lnTo>
                    <a:lnTo>
                      <a:pt x="120" y="457"/>
                    </a:lnTo>
                    <a:lnTo>
                      <a:pt x="113" y="493"/>
                    </a:lnTo>
                    <a:lnTo>
                      <a:pt x="105" y="531"/>
                    </a:lnTo>
                    <a:lnTo>
                      <a:pt x="99" y="564"/>
                    </a:lnTo>
                    <a:lnTo>
                      <a:pt x="97" y="584"/>
                    </a:lnTo>
                    <a:lnTo>
                      <a:pt x="97" y="592"/>
                    </a:lnTo>
                    <a:lnTo>
                      <a:pt x="98" y="601"/>
                    </a:lnTo>
                    <a:lnTo>
                      <a:pt x="100" y="609"/>
                    </a:lnTo>
                    <a:lnTo>
                      <a:pt x="102" y="614"/>
                    </a:lnTo>
                    <a:lnTo>
                      <a:pt x="107" y="619"/>
                    </a:lnTo>
                    <a:lnTo>
                      <a:pt x="113" y="620"/>
                    </a:lnTo>
                    <a:lnTo>
                      <a:pt x="121" y="617"/>
                    </a:lnTo>
                    <a:lnTo>
                      <a:pt x="131" y="607"/>
                    </a:lnTo>
                    <a:lnTo>
                      <a:pt x="145" y="595"/>
                    </a:lnTo>
                    <a:lnTo>
                      <a:pt x="162" y="579"/>
                    </a:lnTo>
                    <a:lnTo>
                      <a:pt x="183" y="560"/>
                    </a:lnTo>
                    <a:lnTo>
                      <a:pt x="204" y="541"/>
                    </a:lnTo>
                    <a:lnTo>
                      <a:pt x="224" y="520"/>
                    </a:lnTo>
                    <a:lnTo>
                      <a:pt x="244" y="499"/>
                    </a:lnTo>
                    <a:lnTo>
                      <a:pt x="260" y="481"/>
                    </a:lnTo>
                    <a:lnTo>
                      <a:pt x="272" y="462"/>
                    </a:lnTo>
                    <a:lnTo>
                      <a:pt x="284" y="427"/>
                    </a:lnTo>
                    <a:lnTo>
                      <a:pt x="292" y="390"/>
                    </a:lnTo>
                    <a:lnTo>
                      <a:pt x="296" y="355"/>
                    </a:lnTo>
                    <a:lnTo>
                      <a:pt x="297" y="325"/>
                    </a:lnTo>
                    <a:lnTo>
                      <a:pt x="299" y="313"/>
                    </a:lnTo>
                    <a:lnTo>
                      <a:pt x="305" y="300"/>
                    </a:lnTo>
                    <a:lnTo>
                      <a:pt x="313" y="287"/>
                    </a:lnTo>
                    <a:lnTo>
                      <a:pt x="322" y="275"/>
                    </a:lnTo>
                    <a:lnTo>
                      <a:pt x="332" y="261"/>
                    </a:lnTo>
                    <a:lnTo>
                      <a:pt x="341" y="246"/>
                    </a:lnTo>
                    <a:lnTo>
                      <a:pt x="348" y="228"/>
                    </a:lnTo>
                    <a:lnTo>
                      <a:pt x="352" y="210"/>
                    </a:lnTo>
                    <a:lnTo>
                      <a:pt x="352" y="192"/>
                    </a:lnTo>
                    <a:lnTo>
                      <a:pt x="349" y="177"/>
                    </a:lnTo>
                    <a:lnTo>
                      <a:pt x="342" y="164"/>
                    </a:lnTo>
                    <a:lnTo>
                      <a:pt x="333" y="154"/>
                    </a:lnTo>
                    <a:lnTo>
                      <a:pt x="321" y="144"/>
                    </a:lnTo>
                    <a:lnTo>
                      <a:pt x="309" y="135"/>
                    </a:lnTo>
                    <a:lnTo>
                      <a:pt x="296" y="128"/>
                    </a:lnTo>
                    <a:lnTo>
                      <a:pt x="284" y="120"/>
                    </a:lnTo>
                    <a:lnTo>
                      <a:pt x="271" y="111"/>
                    </a:lnTo>
                    <a:lnTo>
                      <a:pt x="252" y="102"/>
                    </a:lnTo>
                    <a:lnTo>
                      <a:pt x="231" y="90"/>
                    </a:lnTo>
                    <a:lnTo>
                      <a:pt x="209" y="79"/>
                    </a:lnTo>
                    <a:lnTo>
                      <a:pt x="188" y="67"/>
                    </a:lnTo>
                    <a:lnTo>
                      <a:pt x="166" y="56"/>
                    </a:lnTo>
                    <a:lnTo>
                      <a:pt x="147" y="45"/>
                    </a:lnTo>
                    <a:lnTo>
                      <a:pt x="132" y="35"/>
                    </a:lnTo>
                    <a:lnTo>
                      <a:pt x="120" y="26"/>
                    </a:lnTo>
                    <a:lnTo>
                      <a:pt x="106" y="17"/>
                    </a:lnTo>
                    <a:lnTo>
                      <a:pt x="91" y="8"/>
                    </a:lnTo>
                    <a:lnTo>
                      <a:pt x="77" y="4"/>
                    </a:lnTo>
                    <a:lnTo>
                      <a:pt x="64" y="0"/>
                    </a:lnTo>
                    <a:lnTo>
                      <a:pt x="54" y="0"/>
                    </a:lnTo>
                    <a:lnTo>
                      <a:pt x="45" y="4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1" name="Freeform 7"/>
              <p:cNvSpPr>
                <a:spLocks/>
              </p:cNvSpPr>
              <p:nvPr/>
            </p:nvSpPr>
            <p:spPr bwMode="auto">
              <a:xfrm>
                <a:off x="4776" y="1956"/>
                <a:ext cx="171" cy="305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23" y="47"/>
                  </a:cxn>
                  <a:cxn ang="0">
                    <a:pos x="8" y="103"/>
                  </a:cxn>
                  <a:cxn ang="0">
                    <a:pos x="0" y="175"/>
                  </a:cxn>
                  <a:cxn ang="0">
                    <a:pos x="5" y="254"/>
                  </a:cxn>
                  <a:cxn ang="0">
                    <a:pos x="19" y="312"/>
                  </a:cxn>
                  <a:cxn ang="0">
                    <a:pos x="38" y="352"/>
                  </a:cxn>
                  <a:cxn ang="0">
                    <a:pos x="57" y="377"/>
                  </a:cxn>
                  <a:cxn ang="0">
                    <a:pos x="76" y="392"/>
                  </a:cxn>
                  <a:cxn ang="0">
                    <a:pos x="93" y="401"/>
                  </a:cxn>
                  <a:cxn ang="0">
                    <a:pos x="108" y="411"/>
                  </a:cxn>
                  <a:cxn ang="0">
                    <a:pos x="116" y="429"/>
                  </a:cxn>
                  <a:cxn ang="0">
                    <a:pos x="116" y="445"/>
                  </a:cxn>
                  <a:cxn ang="0">
                    <a:pos x="115" y="447"/>
                  </a:cxn>
                  <a:cxn ang="0">
                    <a:pos x="109" y="485"/>
                  </a:cxn>
                  <a:cxn ang="0">
                    <a:pos x="95" y="553"/>
                  </a:cxn>
                  <a:cxn ang="0">
                    <a:pos x="94" y="590"/>
                  </a:cxn>
                  <a:cxn ang="0">
                    <a:pos x="109" y="610"/>
                  </a:cxn>
                  <a:cxn ang="0">
                    <a:pos x="139" y="584"/>
                  </a:cxn>
                  <a:cxn ang="0">
                    <a:pos x="176" y="550"/>
                  </a:cxn>
                  <a:cxn ang="0">
                    <a:pos x="217" y="510"/>
                  </a:cxn>
                  <a:cxn ang="0">
                    <a:pos x="252" y="471"/>
                  </a:cxn>
                  <a:cxn ang="0">
                    <a:pos x="275" y="419"/>
                  </a:cxn>
                  <a:cxn ang="0">
                    <a:pos x="286" y="348"/>
                  </a:cxn>
                  <a:cxn ang="0">
                    <a:pos x="290" y="307"/>
                  </a:cxn>
                  <a:cxn ang="0">
                    <a:pos x="304" y="282"/>
                  </a:cxn>
                  <a:cxn ang="0">
                    <a:pos x="321" y="256"/>
                  </a:cxn>
                  <a:cxn ang="0">
                    <a:pos x="336" y="225"/>
                  </a:cxn>
                  <a:cxn ang="0">
                    <a:pos x="341" y="188"/>
                  </a:cxn>
                  <a:cxn ang="0">
                    <a:pos x="331" y="160"/>
                  </a:cxn>
                  <a:cxn ang="0">
                    <a:pos x="311" y="141"/>
                  </a:cxn>
                  <a:cxn ang="0">
                    <a:pos x="288" y="125"/>
                  </a:cxn>
                  <a:cxn ang="0">
                    <a:pos x="262" y="108"/>
                  </a:cxn>
                  <a:cxn ang="0">
                    <a:pos x="225" y="88"/>
                  </a:cxn>
                  <a:cxn ang="0">
                    <a:pos x="182" y="66"/>
                  </a:cxn>
                  <a:cxn ang="0">
                    <a:pos x="142" y="44"/>
                  </a:cxn>
                  <a:cxn ang="0">
                    <a:pos x="115" y="24"/>
                  </a:cxn>
                  <a:cxn ang="0">
                    <a:pos x="87" y="8"/>
                  </a:cxn>
                  <a:cxn ang="0">
                    <a:pos x="62" y="0"/>
                  </a:cxn>
                  <a:cxn ang="0">
                    <a:pos x="42" y="4"/>
                  </a:cxn>
                </a:cxnLst>
                <a:rect l="0" t="0" r="r" b="b"/>
                <a:pathLst>
                  <a:path w="341" h="610">
                    <a:moveTo>
                      <a:pt x="37" y="12"/>
                    </a:moveTo>
                    <a:lnTo>
                      <a:pt x="34" y="16"/>
                    </a:lnTo>
                    <a:lnTo>
                      <a:pt x="30" y="28"/>
                    </a:lnTo>
                    <a:lnTo>
                      <a:pt x="23" y="47"/>
                    </a:lnTo>
                    <a:lnTo>
                      <a:pt x="16" y="72"/>
                    </a:lnTo>
                    <a:lnTo>
                      <a:pt x="8" y="103"/>
                    </a:lnTo>
                    <a:lnTo>
                      <a:pt x="2" y="137"/>
                    </a:lnTo>
                    <a:lnTo>
                      <a:pt x="0" y="175"/>
                    </a:lnTo>
                    <a:lnTo>
                      <a:pt x="1" y="216"/>
                    </a:lnTo>
                    <a:lnTo>
                      <a:pt x="5" y="254"/>
                    </a:lnTo>
                    <a:lnTo>
                      <a:pt x="11" y="286"/>
                    </a:lnTo>
                    <a:lnTo>
                      <a:pt x="19" y="312"/>
                    </a:lnTo>
                    <a:lnTo>
                      <a:pt x="28" y="334"/>
                    </a:lnTo>
                    <a:lnTo>
                      <a:pt x="38" y="352"/>
                    </a:lnTo>
                    <a:lnTo>
                      <a:pt x="47" y="365"/>
                    </a:lnTo>
                    <a:lnTo>
                      <a:pt x="57" y="377"/>
                    </a:lnTo>
                    <a:lnTo>
                      <a:pt x="66" y="386"/>
                    </a:lnTo>
                    <a:lnTo>
                      <a:pt x="76" y="392"/>
                    </a:lnTo>
                    <a:lnTo>
                      <a:pt x="85" y="396"/>
                    </a:lnTo>
                    <a:lnTo>
                      <a:pt x="93" y="401"/>
                    </a:lnTo>
                    <a:lnTo>
                      <a:pt x="102" y="406"/>
                    </a:lnTo>
                    <a:lnTo>
                      <a:pt x="108" y="411"/>
                    </a:lnTo>
                    <a:lnTo>
                      <a:pt x="114" y="418"/>
                    </a:lnTo>
                    <a:lnTo>
                      <a:pt x="116" y="429"/>
                    </a:lnTo>
                    <a:lnTo>
                      <a:pt x="116" y="444"/>
                    </a:lnTo>
                    <a:lnTo>
                      <a:pt x="116" y="445"/>
                    </a:lnTo>
                    <a:lnTo>
                      <a:pt x="116" y="446"/>
                    </a:lnTo>
                    <a:lnTo>
                      <a:pt x="115" y="447"/>
                    </a:lnTo>
                    <a:lnTo>
                      <a:pt x="115" y="448"/>
                    </a:lnTo>
                    <a:lnTo>
                      <a:pt x="109" y="485"/>
                    </a:lnTo>
                    <a:lnTo>
                      <a:pt x="101" y="522"/>
                    </a:lnTo>
                    <a:lnTo>
                      <a:pt x="95" y="553"/>
                    </a:lnTo>
                    <a:lnTo>
                      <a:pt x="93" y="574"/>
                    </a:lnTo>
                    <a:lnTo>
                      <a:pt x="94" y="590"/>
                    </a:lnTo>
                    <a:lnTo>
                      <a:pt x="99" y="604"/>
                    </a:lnTo>
                    <a:lnTo>
                      <a:pt x="109" y="610"/>
                    </a:lnTo>
                    <a:lnTo>
                      <a:pt x="126" y="597"/>
                    </a:lnTo>
                    <a:lnTo>
                      <a:pt x="139" y="584"/>
                    </a:lnTo>
                    <a:lnTo>
                      <a:pt x="156" y="568"/>
                    </a:lnTo>
                    <a:lnTo>
                      <a:pt x="176" y="550"/>
                    </a:lnTo>
                    <a:lnTo>
                      <a:pt x="197" y="530"/>
                    </a:lnTo>
                    <a:lnTo>
                      <a:pt x="217" y="510"/>
                    </a:lnTo>
                    <a:lnTo>
                      <a:pt x="236" y="491"/>
                    </a:lnTo>
                    <a:lnTo>
                      <a:pt x="252" y="471"/>
                    </a:lnTo>
                    <a:lnTo>
                      <a:pt x="262" y="454"/>
                    </a:lnTo>
                    <a:lnTo>
                      <a:pt x="275" y="419"/>
                    </a:lnTo>
                    <a:lnTo>
                      <a:pt x="283" y="383"/>
                    </a:lnTo>
                    <a:lnTo>
                      <a:pt x="286" y="348"/>
                    </a:lnTo>
                    <a:lnTo>
                      <a:pt x="288" y="319"/>
                    </a:lnTo>
                    <a:lnTo>
                      <a:pt x="290" y="307"/>
                    </a:lnTo>
                    <a:lnTo>
                      <a:pt x="296" y="294"/>
                    </a:lnTo>
                    <a:lnTo>
                      <a:pt x="304" y="282"/>
                    </a:lnTo>
                    <a:lnTo>
                      <a:pt x="313" y="270"/>
                    </a:lnTo>
                    <a:lnTo>
                      <a:pt x="321" y="256"/>
                    </a:lnTo>
                    <a:lnTo>
                      <a:pt x="330" y="241"/>
                    </a:lnTo>
                    <a:lnTo>
                      <a:pt x="336" y="225"/>
                    </a:lnTo>
                    <a:lnTo>
                      <a:pt x="341" y="206"/>
                    </a:lnTo>
                    <a:lnTo>
                      <a:pt x="341" y="188"/>
                    </a:lnTo>
                    <a:lnTo>
                      <a:pt x="337" y="173"/>
                    </a:lnTo>
                    <a:lnTo>
                      <a:pt x="331" y="160"/>
                    </a:lnTo>
                    <a:lnTo>
                      <a:pt x="322" y="150"/>
                    </a:lnTo>
                    <a:lnTo>
                      <a:pt x="311" y="141"/>
                    </a:lnTo>
                    <a:lnTo>
                      <a:pt x="299" y="131"/>
                    </a:lnTo>
                    <a:lnTo>
                      <a:pt x="288" y="125"/>
                    </a:lnTo>
                    <a:lnTo>
                      <a:pt x="276" y="117"/>
                    </a:lnTo>
                    <a:lnTo>
                      <a:pt x="262" y="108"/>
                    </a:lnTo>
                    <a:lnTo>
                      <a:pt x="245" y="98"/>
                    </a:lnTo>
                    <a:lnTo>
                      <a:pt x="225" y="88"/>
                    </a:lnTo>
                    <a:lnTo>
                      <a:pt x="203" y="76"/>
                    </a:lnTo>
                    <a:lnTo>
                      <a:pt x="182" y="66"/>
                    </a:lnTo>
                    <a:lnTo>
                      <a:pt x="160" y="54"/>
                    </a:lnTo>
                    <a:lnTo>
                      <a:pt x="142" y="44"/>
                    </a:lnTo>
                    <a:lnTo>
                      <a:pt x="127" y="34"/>
                    </a:lnTo>
                    <a:lnTo>
                      <a:pt x="115" y="24"/>
                    </a:lnTo>
                    <a:lnTo>
                      <a:pt x="101" y="16"/>
                    </a:lnTo>
                    <a:lnTo>
                      <a:pt x="87" y="8"/>
                    </a:lnTo>
                    <a:lnTo>
                      <a:pt x="75" y="4"/>
                    </a:lnTo>
                    <a:lnTo>
                      <a:pt x="62" y="0"/>
                    </a:lnTo>
                    <a:lnTo>
                      <a:pt x="51" y="0"/>
                    </a:lnTo>
                    <a:lnTo>
                      <a:pt x="42" y="4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2" name="Freeform 8"/>
              <p:cNvSpPr>
                <a:spLocks/>
              </p:cNvSpPr>
              <p:nvPr/>
            </p:nvSpPr>
            <p:spPr bwMode="auto">
              <a:xfrm>
                <a:off x="4779" y="1960"/>
                <a:ext cx="165" cy="298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23" y="45"/>
                  </a:cxn>
                  <a:cxn ang="0">
                    <a:pos x="9" y="100"/>
                  </a:cxn>
                  <a:cxn ang="0">
                    <a:pos x="0" y="172"/>
                  </a:cxn>
                  <a:cxn ang="0">
                    <a:pos x="6" y="249"/>
                  </a:cxn>
                  <a:cxn ang="0">
                    <a:pos x="20" y="306"/>
                  </a:cxn>
                  <a:cxn ang="0">
                    <a:pos x="37" y="346"/>
                  </a:cxn>
                  <a:cxn ang="0">
                    <a:pos x="57" y="370"/>
                  </a:cxn>
                  <a:cxn ang="0">
                    <a:pos x="74" y="385"/>
                  </a:cxn>
                  <a:cxn ang="0">
                    <a:pos x="91" y="394"/>
                  </a:cxn>
                  <a:cxn ang="0">
                    <a:pos x="106" y="404"/>
                  </a:cxn>
                  <a:cxn ang="0">
                    <a:pos x="113" y="422"/>
                  </a:cxn>
                  <a:cxn ang="0">
                    <a:pos x="113" y="438"/>
                  </a:cxn>
                  <a:cxn ang="0">
                    <a:pos x="113" y="440"/>
                  </a:cxn>
                  <a:cxn ang="0">
                    <a:pos x="106" y="477"/>
                  </a:cxn>
                  <a:cxn ang="0">
                    <a:pos x="94" y="544"/>
                  </a:cxn>
                  <a:cxn ang="0">
                    <a:pos x="92" y="579"/>
                  </a:cxn>
                  <a:cxn ang="0">
                    <a:pos x="107" y="598"/>
                  </a:cxn>
                  <a:cxn ang="0">
                    <a:pos x="136" y="574"/>
                  </a:cxn>
                  <a:cxn ang="0">
                    <a:pos x="172" y="540"/>
                  </a:cxn>
                  <a:cxn ang="0">
                    <a:pos x="212" y="501"/>
                  </a:cxn>
                  <a:cxn ang="0">
                    <a:pos x="246" y="463"/>
                  </a:cxn>
                  <a:cxn ang="0">
                    <a:pos x="269" y="411"/>
                  </a:cxn>
                  <a:cxn ang="0">
                    <a:pos x="279" y="342"/>
                  </a:cxn>
                  <a:cxn ang="0">
                    <a:pos x="282" y="301"/>
                  </a:cxn>
                  <a:cxn ang="0">
                    <a:pos x="296" y="277"/>
                  </a:cxn>
                  <a:cxn ang="0">
                    <a:pos x="314" y="251"/>
                  </a:cxn>
                  <a:cxn ang="0">
                    <a:pos x="327" y="221"/>
                  </a:cxn>
                  <a:cxn ang="0">
                    <a:pos x="332" y="186"/>
                  </a:cxn>
                  <a:cxn ang="0">
                    <a:pos x="323" y="158"/>
                  </a:cxn>
                  <a:cxn ang="0">
                    <a:pos x="304" y="137"/>
                  </a:cxn>
                  <a:cxn ang="0">
                    <a:pos x="281" y="121"/>
                  </a:cxn>
                  <a:cxn ang="0">
                    <a:pos x="257" y="105"/>
                  </a:cxn>
                  <a:cxn ang="0">
                    <a:pos x="220" y="85"/>
                  </a:cxn>
                  <a:cxn ang="0">
                    <a:pos x="176" y="63"/>
                  </a:cxn>
                  <a:cxn ang="0">
                    <a:pos x="138" y="43"/>
                  </a:cxn>
                  <a:cxn ang="0">
                    <a:pos x="112" y="23"/>
                  </a:cxn>
                  <a:cxn ang="0">
                    <a:pos x="85" y="8"/>
                  </a:cxn>
                  <a:cxn ang="0">
                    <a:pos x="61" y="0"/>
                  </a:cxn>
                  <a:cxn ang="0">
                    <a:pos x="43" y="4"/>
                  </a:cxn>
                </a:cxnLst>
                <a:rect l="0" t="0" r="r" b="b"/>
                <a:pathLst>
                  <a:path w="332" h="598">
                    <a:moveTo>
                      <a:pt x="37" y="10"/>
                    </a:moveTo>
                    <a:lnTo>
                      <a:pt x="35" y="15"/>
                    </a:lnTo>
                    <a:lnTo>
                      <a:pt x="30" y="27"/>
                    </a:lnTo>
                    <a:lnTo>
                      <a:pt x="23" y="45"/>
                    </a:lnTo>
                    <a:lnTo>
                      <a:pt x="16" y="70"/>
                    </a:lnTo>
                    <a:lnTo>
                      <a:pt x="9" y="100"/>
                    </a:lnTo>
                    <a:lnTo>
                      <a:pt x="4" y="135"/>
                    </a:lnTo>
                    <a:lnTo>
                      <a:pt x="0" y="172"/>
                    </a:lnTo>
                    <a:lnTo>
                      <a:pt x="1" y="212"/>
                    </a:lnTo>
                    <a:lnTo>
                      <a:pt x="6" y="249"/>
                    </a:lnTo>
                    <a:lnTo>
                      <a:pt x="12" y="281"/>
                    </a:lnTo>
                    <a:lnTo>
                      <a:pt x="20" y="306"/>
                    </a:lnTo>
                    <a:lnTo>
                      <a:pt x="28" y="328"/>
                    </a:lnTo>
                    <a:lnTo>
                      <a:pt x="37" y="346"/>
                    </a:lnTo>
                    <a:lnTo>
                      <a:pt x="47" y="359"/>
                    </a:lnTo>
                    <a:lnTo>
                      <a:pt x="57" y="370"/>
                    </a:lnTo>
                    <a:lnTo>
                      <a:pt x="65" y="379"/>
                    </a:lnTo>
                    <a:lnTo>
                      <a:pt x="74" y="385"/>
                    </a:lnTo>
                    <a:lnTo>
                      <a:pt x="83" y="389"/>
                    </a:lnTo>
                    <a:lnTo>
                      <a:pt x="91" y="394"/>
                    </a:lnTo>
                    <a:lnTo>
                      <a:pt x="99" y="399"/>
                    </a:lnTo>
                    <a:lnTo>
                      <a:pt x="106" y="404"/>
                    </a:lnTo>
                    <a:lnTo>
                      <a:pt x="111" y="411"/>
                    </a:lnTo>
                    <a:lnTo>
                      <a:pt x="113" y="422"/>
                    </a:lnTo>
                    <a:lnTo>
                      <a:pt x="113" y="437"/>
                    </a:lnTo>
                    <a:lnTo>
                      <a:pt x="113" y="438"/>
                    </a:lnTo>
                    <a:lnTo>
                      <a:pt x="113" y="439"/>
                    </a:lnTo>
                    <a:lnTo>
                      <a:pt x="113" y="440"/>
                    </a:lnTo>
                    <a:lnTo>
                      <a:pt x="113" y="441"/>
                    </a:lnTo>
                    <a:lnTo>
                      <a:pt x="106" y="477"/>
                    </a:lnTo>
                    <a:lnTo>
                      <a:pt x="99" y="513"/>
                    </a:lnTo>
                    <a:lnTo>
                      <a:pt x="94" y="544"/>
                    </a:lnTo>
                    <a:lnTo>
                      <a:pt x="91" y="565"/>
                    </a:lnTo>
                    <a:lnTo>
                      <a:pt x="92" y="579"/>
                    </a:lnTo>
                    <a:lnTo>
                      <a:pt x="97" y="593"/>
                    </a:lnTo>
                    <a:lnTo>
                      <a:pt x="107" y="598"/>
                    </a:lnTo>
                    <a:lnTo>
                      <a:pt x="123" y="586"/>
                    </a:lnTo>
                    <a:lnTo>
                      <a:pt x="136" y="574"/>
                    </a:lnTo>
                    <a:lnTo>
                      <a:pt x="152" y="558"/>
                    </a:lnTo>
                    <a:lnTo>
                      <a:pt x="172" y="540"/>
                    </a:lnTo>
                    <a:lnTo>
                      <a:pt x="191" y="521"/>
                    </a:lnTo>
                    <a:lnTo>
                      <a:pt x="212" y="501"/>
                    </a:lnTo>
                    <a:lnTo>
                      <a:pt x="229" y="482"/>
                    </a:lnTo>
                    <a:lnTo>
                      <a:pt x="246" y="463"/>
                    </a:lnTo>
                    <a:lnTo>
                      <a:pt x="256" y="446"/>
                    </a:lnTo>
                    <a:lnTo>
                      <a:pt x="269" y="411"/>
                    </a:lnTo>
                    <a:lnTo>
                      <a:pt x="276" y="376"/>
                    </a:lnTo>
                    <a:lnTo>
                      <a:pt x="279" y="342"/>
                    </a:lnTo>
                    <a:lnTo>
                      <a:pt x="280" y="313"/>
                    </a:lnTo>
                    <a:lnTo>
                      <a:pt x="282" y="301"/>
                    </a:lnTo>
                    <a:lnTo>
                      <a:pt x="288" y="289"/>
                    </a:lnTo>
                    <a:lnTo>
                      <a:pt x="296" y="277"/>
                    </a:lnTo>
                    <a:lnTo>
                      <a:pt x="304" y="264"/>
                    </a:lnTo>
                    <a:lnTo>
                      <a:pt x="314" y="251"/>
                    </a:lnTo>
                    <a:lnTo>
                      <a:pt x="322" y="236"/>
                    </a:lnTo>
                    <a:lnTo>
                      <a:pt x="327" y="221"/>
                    </a:lnTo>
                    <a:lnTo>
                      <a:pt x="332" y="203"/>
                    </a:lnTo>
                    <a:lnTo>
                      <a:pt x="332" y="186"/>
                    </a:lnTo>
                    <a:lnTo>
                      <a:pt x="330" y="171"/>
                    </a:lnTo>
                    <a:lnTo>
                      <a:pt x="323" y="158"/>
                    </a:lnTo>
                    <a:lnTo>
                      <a:pt x="315" y="146"/>
                    </a:lnTo>
                    <a:lnTo>
                      <a:pt x="304" y="137"/>
                    </a:lnTo>
                    <a:lnTo>
                      <a:pt x="293" y="129"/>
                    </a:lnTo>
                    <a:lnTo>
                      <a:pt x="281" y="121"/>
                    </a:lnTo>
                    <a:lnTo>
                      <a:pt x="270" y="113"/>
                    </a:lnTo>
                    <a:lnTo>
                      <a:pt x="257" y="105"/>
                    </a:lnTo>
                    <a:lnTo>
                      <a:pt x="240" y="96"/>
                    </a:lnTo>
                    <a:lnTo>
                      <a:pt x="220" y="85"/>
                    </a:lnTo>
                    <a:lnTo>
                      <a:pt x="198" y="74"/>
                    </a:lnTo>
                    <a:lnTo>
                      <a:pt x="176" y="63"/>
                    </a:lnTo>
                    <a:lnTo>
                      <a:pt x="157" y="53"/>
                    </a:lnTo>
                    <a:lnTo>
                      <a:pt x="138" y="43"/>
                    </a:lnTo>
                    <a:lnTo>
                      <a:pt x="125" y="32"/>
                    </a:lnTo>
                    <a:lnTo>
                      <a:pt x="112" y="23"/>
                    </a:lnTo>
                    <a:lnTo>
                      <a:pt x="99" y="15"/>
                    </a:lnTo>
                    <a:lnTo>
                      <a:pt x="85" y="8"/>
                    </a:lnTo>
                    <a:lnTo>
                      <a:pt x="73" y="2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43" y="4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3" name="Freeform 9"/>
              <p:cNvSpPr>
                <a:spLocks/>
              </p:cNvSpPr>
              <p:nvPr/>
            </p:nvSpPr>
            <p:spPr bwMode="auto">
              <a:xfrm>
                <a:off x="4782" y="1962"/>
                <a:ext cx="160" cy="294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22" y="46"/>
                  </a:cxn>
                  <a:cxn ang="0">
                    <a:pos x="8" y="99"/>
                  </a:cxn>
                  <a:cxn ang="0">
                    <a:pos x="0" y="169"/>
                  </a:cxn>
                  <a:cxn ang="0">
                    <a:pos x="6" y="245"/>
                  </a:cxn>
                  <a:cxn ang="0">
                    <a:pos x="18" y="301"/>
                  </a:cxn>
                  <a:cxn ang="0">
                    <a:pos x="36" y="340"/>
                  </a:cxn>
                  <a:cxn ang="0">
                    <a:pos x="54" y="365"/>
                  </a:cxn>
                  <a:cxn ang="0">
                    <a:pos x="70" y="379"/>
                  </a:cxn>
                  <a:cxn ang="0">
                    <a:pos x="89" y="388"/>
                  </a:cxn>
                  <a:cxn ang="0">
                    <a:pos x="103" y="397"/>
                  </a:cxn>
                  <a:cxn ang="0">
                    <a:pos x="109" y="416"/>
                  </a:cxn>
                  <a:cxn ang="0">
                    <a:pos x="108" y="431"/>
                  </a:cxn>
                  <a:cxn ang="0">
                    <a:pos x="108" y="433"/>
                  </a:cxn>
                  <a:cxn ang="0">
                    <a:pos x="103" y="470"/>
                  </a:cxn>
                  <a:cxn ang="0">
                    <a:pos x="90" y="534"/>
                  </a:cxn>
                  <a:cxn ang="0">
                    <a:pos x="89" y="570"/>
                  </a:cxn>
                  <a:cxn ang="0">
                    <a:pos x="103" y="588"/>
                  </a:cxn>
                  <a:cxn ang="0">
                    <a:pos x="131" y="564"/>
                  </a:cxn>
                  <a:cxn ang="0">
                    <a:pos x="166" y="532"/>
                  </a:cxn>
                  <a:cxn ang="0">
                    <a:pos x="205" y="494"/>
                  </a:cxn>
                  <a:cxn ang="0">
                    <a:pos x="236" y="456"/>
                  </a:cxn>
                  <a:cxn ang="0">
                    <a:pos x="259" y="405"/>
                  </a:cxn>
                  <a:cxn ang="0">
                    <a:pos x="270" y="336"/>
                  </a:cxn>
                  <a:cxn ang="0">
                    <a:pos x="273" y="296"/>
                  </a:cxn>
                  <a:cxn ang="0">
                    <a:pos x="286" y="273"/>
                  </a:cxn>
                  <a:cxn ang="0">
                    <a:pos x="302" y="246"/>
                  </a:cxn>
                  <a:cxn ang="0">
                    <a:pos x="317" y="216"/>
                  </a:cxn>
                  <a:cxn ang="0">
                    <a:pos x="321" y="182"/>
                  </a:cxn>
                  <a:cxn ang="0">
                    <a:pos x="312" y="154"/>
                  </a:cxn>
                  <a:cxn ang="0">
                    <a:pos x="294" y="134"/>
                  </a:cxn>
                  <a:cxn ang="0">
                    <a:pos x="272" y="118"/>
                  </a:cxn>
                  <a:cxn ang="0">
                    <a:pos x="249" y="102"/>
                  </a:cxn>
                  <a:cxn ang="0">
                    <a:pos x="213" y="84"/>
                  </a:cxn>
                  <a:cxn ang="0">
                    <a:pos x="172" y="63"/>
                  </a:cxn>
                  <a:cxn ang="0">
                    <a:pos x="134" y="42"/>
                  </a:cxn>
                  <a:cxn ang="0">
                    <a:pos x="108" y="23"/>
                  </a:cxn>
                  <a:cxn ang="0">
                    <a:pos x="83" y="8"/>
                  </a:cxn>
                  <a:cxn ang="0">
                    <a:pos x="59" y="0"/>
                  </a:cxn>
                  <a:cxn ang="0">
                    <a:pos x="40" y="4"/>
                  </a:cxn>
                </a:cxnLst>
                <a:rect l="0" t="0" r="r" b="b"/>
                <a:pathLst>
                  <a:path w="321" h="588">
                    <a:moveTo>
                      <a:pt x="35" y="11"/>
                    </a:moveTo>
                    <a:lnTo>
                      <a:pt x="32" y="16"/>
                    </a:lnTo>
                    <a:lnTo>
                      <a:pt x="28" y="27"/>
                    </a:lnTo>
                    <a:lnTo>
                      <a:pt x="22" y="46"/>
                    </a:lnTo>
                    <a:lnTo>
                      <a:pt x="15" y="70"/>
                    </a:lnTo>
                    <a:lnTo>
                      <a:pt x="8" y="99"/>
                    </a:lnTo>
                    <a:lnTo>
                      <a:pt x="2" y="132"/>
                    </a:lnTo>
                    <a:lnTo>
                      <a:pt x="0" y="169"/>
                    </a:lnTo>
                    <a:lnTo>
                      <a:pt x="1" y="208"/>
                    </a:lnTo>
                    <a:lnTo>
                      <a:pt x="6" y="245"/>
                    </a:lnTo>
                    <a:lnTo>
                      <a:pt x="12" y="276"/>
                    </a:lnTo>
                    <a:lnTo>
                      <a:pt x="18" y="301"/>
                    </a:lnTo>
                    <a:lnTo>
                      <a:pt x="27" y="323"/>
                    </a:lnTo>
                    <a:lnTo>
                      <a:pt x="36" y="340"/>
                    </a:lnTo>
                    <a:lnTo>
                      <a:pt x="45" y="353"/>
                    </a:lnTo>
                    <a:lnTo>
                      <a:pt x="54" y="365"/>
                    </a:lnTo>
                    <a:lnTo>
                      <a:pt x="62" y="373"/>
                    </a:lnTo>
                    <a:lnTo>
                      <a:pt x="70" y="379"/>
                    </a:lnTo>
                    <a:lnTo>
                      <a:pt x="79" y="383"/>
                    </a:lnTo>
                    <a:lnTo>
                      <a:pt x="89" y="388"/>
                    </a:lnTo>
                    <a:lnTo>
                      <a:pt x="96" y="392"/>
                    </a:lnTo>
                    <a:lnTo>
                      <a:pt x="103" y="397"/>
                    </a:lnTo>
                    <a:lnTo>
                      <a:pt x="107" y="405"/>
                    </a:lnTo>
                    <a:lnTo>
                      <a:pt x="109" y="416"/>
                    </a:lnTo>
                    <a:lnTo>
                      <a:pt x="108" y="429"/>
                    </a:lnTo>
                    <a:lnTo>
                      <a:pt x="108" y="431"/>
                    </a:lnTo>
                    <a:lnTo>
                      <a:pt x="108" y="432"/>
                    </a:lnTo>
                    <a:lnTo>
                      <a:pt x="108" y="433"/>
                    </a:lnTo>
                    <a:lnTo>
                      <a:pt x="108" y="434"/>
                    </a:lnTo>
                    <a:lnTo>
                      <a:pt x="103" y="470"/>
                    </a:lnTo>
                    <a:lnTo>
                      <a:pt x="96" y="504"/>
                    </a:lnTo>
                    <a:lnTo>
                      <a:pt x="90" y="534"/>
                    </a:lnTo>
                    <a:lnTo>
                      <a:pt x="88" y="555"/>
                    </a:lnTo>
                    <a:lnTo>
                      <a:pt x="89" y="570"/>
                    </a:lnTo>
                    <a:lnTo>
                      <a:pt x="93" y="584"/>
                    </a:lnTo>
                    <a:lnTo>
                      <a:pt x="103" y="588"/>
                    </a:lnTo>
                    <a:lnTo>
                      <a:pt x="119" y="577"/>
                    </a:lnTo>
                    <a:lnTo>
                      <a:pt x="131" y="564"/>
                    </a:lnTo>
                    <a:lnTo>
                      <a:pt x="147" y="549"/>
                    </a:lnTo>
                    <a:lnTo>
                      <a:pt x="166" y="532"/>
                    </a:lnTo>
                    <a:lnTo>
                      <a:pt x="185" y="512"/>
                    </a:lnTo>
                    <a:lnTo>
                      <a:pt x="205" y="494"/>
                    </a:lnTo>
                    <a:lnTo>
                      <a:pt x="222" y="474"/>
                    </a:lnTo>
                    <a:lnTo>
                      <a:pt x="236" y="456"/>
                    </a:lnTo>
                    <a:lnTo>
                      <a:pt x="246" y="439"/>
                    </a:lnTo>
                    <a:lnTo>
                      <a:pt x="259" y="405"/>
                    </a:lnTo>
                    <a:lnTo>
                      <a:pt x="266" y="369"/>
                    </a:lnTo>
                    <a:lnTo>
                      <a:pt x="270" y="336"/>
                    </a:lnTo>
                    <a:lnTo>
                      <a:pt x="271" y="308"/>
                    </a:lnTo>
                    <a:lnTo>
                      <a:pt x="273" y="296"/>
                    </a:lnTo>
                    <a:lnTo>
                      <a:pt x="279" y="284"/>
                    </a:lnTo>
                    <a:lnTo>
                      <a:pt x="286" y="273"/>
                    </a:lnTo>
                    <a:lnTo>
                      <a:pt x="294" y="260"/>
                    </a:lnTo>
                    <a:lnTo>
                      <a:pt x="302" y="246"/>
                    </a:lnTo>
                    <a:lnTo>
                      <a:pt x="310" y="232"/>
                    </a:lnTo>
                    <a:lnTo>
                      <a:pt x="317" y="216"/>
                    </a:lnTo>
                    <a:lnTo>
                      <a:pt x="320" y="199"/>
                    </a:lnTo>
                    <a:lnTo>
                      <a:pt x="321" y="182"/>
                    </a:lnTo>
                    <a:lnTo>
                      <a:pt x="318" y="167"/>
                    </a:lnTo>
                    <a:lnTo>
                      <a:pt x="312" y="154"/>
                    </a:lnTo>
                    <a:lnTo>
                      <a:pt x="304" y="144"/>
                    </a:lnTo>
                    <a:lnTo>
                      <a:pt x="294" y="134"/>
                    </a:lnTo>
                    <a:lnTo>
                      <a:pt x="283" y="126"/>
                    </a:lnTo>
                    <a:lnTo>
                      <a:pt x="272" y="118"/>
                    </a:lnTo>
                    <a:lnTo>
                      <a:pt x="261" y="110"/>
                    </a:lnTo>
                    <a:lnTo>
                      <a:pt x="249" y="102"/>
                    </a:lnTo>
                    <a:lnTo>
                      <a:pt x="233" y="93"/>
                    </a:lnTo>
                    <a:lnTo>
                      <a:pt x="213" y="84"/>
                    </a:lnTo>
                    <a:lnTo>
                      <a:pt x="192" y="73"/>
                    </a:lnTo>
                    <a:lnTo>
                      <a:pt x="172" y="63"/>
                    </a:lnTo>
                    <a:lnTo>
                      <a:pt x="151" y="53"/>
                    </a:lnTo>
                    <a:lnTo>
                      <a:pt x="134" y="42"/>
                    </a:lnTo>
                    <a:lnTo>
                      <a:pt x="120" y="32"/>
                    </a:lnTo>
                    <a:lnTo>
                      <a:pt x="108" y="23"/>
                    </a:lnTo>
                    <a:lnTo>
                      <a:pt x="96" y="15"/>
                    </a:lnTo>
                    <a:lnTo>
                      <a:pt x="83" y="8"/>
                    </a:lnTo>
                    <a:lnTo>
                      <a:pt x="70" y="3"/>
                    </a:lnTo>
                    <a:lnTo>
                      <a:pt x="59" y="0"/>
                    </a:lnTo>
                    <a:lnTo>
                      <a:pt x="48" y="1"/>
                    </a:lnTo>
                    <a:lnTo>
                      <a:pt x="40" y="4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4" name="Freeform 10"/>
              <p:cNvSpPr>
                <a:spLocks/>
              </p:cNvSpPr>
              <p:nvPr/>
            </p:nvSpPr>
            <p:spPr bwMode="auto">
              <a:xfrm>
                <a:off x="4784" y="1964"/>
                <a:ext cx="156" cy="290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22" y="45"/>
                  </a:cxn>
                  <a:cxn ang="0">
                    <a:pos x="8" y="98"/>
                  </a:cxn>
                  <a:cxn ang="0">
                    <a:pos x="0" y="167"/>
                  </a:cxn>
                  <a:cxn ang="0">
                    <a:pos x="4" y="242"/>
                  </a:cxn>
                  <a:cxn ang="0">
                    <a:pos x="18" y="299"/>
                  </a:cxn>
                  <a:cxn ang="0">
                    <a:pos x="34" y="336"/>
                  </a:cxn>
                  <a:cxn ang="0">
                    <a:pos x="53" y="360"/>
                  </a:cxn>
                  <a:cxn ang="0">
                    <a:pos x="69" y="374"/>
                  </a:cxn>
                  <a:cxn ang="0">
                    <a:pos x="86" y="383"/>
                  </a:cxn>
                  <a:cxn ang="0">
                    <a:pos x="100" y="392"/>
                  </a:cxn>
                  <a:cxn ang="0">
                    <a:pos x="106" y="410"/>
                  </a:cxn>
                  <a:cxn ang="0">
                    <a:pos x="106" y="425"/>
                  </a:cxn>
                  <a:cxn ang="0">
                    <a:pos x="106" y="428"/>
                  </a:cxn>
                  <a:cxn ang="0">
                    <a:pos x="99" y="463"/>
                  </a:cxn>
                  <a:cxn ang="0">
                    <a:pos x="87" y="527"/>
                  </a:cxn>
                  <a:cxn ang="0">
                    <a:pos x="86" y="561"/>
                  </a:cxn>
                  <a:cxn ang="0">
                    <a:pos x="99" y="580"/>
                  </a:cxn>
                  <a:cxn ang="0">
                    <a:pos x="127" y="556"/>
                  </a:cxn>
                  <a:cxn ang="0">
                    <a:pos x="161" y="523"/>
                  </a:cxn>
                  <a:cxn ang="0">
                    <a:pos x="198" y="486"/>
                  </a:cxn>
                  <a:cxn ang="0">
                    <a:pos x="229" y="448"/>
                  </a:cxn>
                  <a:cxn ang="0">
                    <a:pos x="251" y="399"/>
                  </a:cxn>
                  <a:cxn ang="0">
                    <a:pos x="261" y="332"/>
                  </a:cxn>
                  <a:cxn ang="0">
                    <a:pos x="265" y="292"/>
                  </a:cxn>
                  <a:cxn ang="0">
                    <a:pos x="277" y="269"/>
                  </a:cxn>
                  <a:cxn ang="0">
                    <a:pos x="293" y="243"/>
                  </a:cxn>
                  <a:cxn ang="0">
                    <a:pos x="307" y="215"/>
                  </a:cxn>
                  <a:cxn ang="0">
                    <a:pos x="312" y="180"/>
                  </a:cxn>
                  <a:cxn ang="0">
                    <a:pos x="304" y="154"/>
                  </a:cxn>
                  <a:cxn ang="0">
                    <a:pos x="286" y="133"/>
                  </a:cxn>
                  <a:cxn ang="0">
                    <a:pos x="266" y="117"/>
                  </a:cxn>
                  <a:cxn ang="0">
                    <a:pos x="243" y="102"/>
                  </a:cxn>
                  <a:cxn ang="0">
                    <a:pos x="207" y="82"/>
                  </a:cxn>
                  <a:cxn ang="0">
                    <a:pos x="167" y="63"/>
                  </a:cxn>
                  <a:cxn ang="0">
                    <a:pos x="130" y="42"/>
                  </a:cxn>
                  <a:cxn ang="0">
                    <a:pos x="104" y="23"/>
                  </a:cxn>
                  <a:cxn ang="0">
                    <a:pos x="80" y="8"/>
                  </a:cxn>
                  <a:cxn ang="0">
                    <a:pos x="57" y="0"/>
                  </a:cxn>
                  <a:cxn ang="0">
                    <a:pos x="40" y="5"/>
                  </a:cxn>
                </a:cxnLst>
                <a:rect l="0" t="0" r="r" b="b"/>
                <a:pathLst>
                  <a:path w="312" h="580">
                    <a:moveTo>
                      <a:pt x="34" y="12"/>
                    </a:moveTo>
                    <a:lnTo>
                      <a:pt x="32" y="15"/>
                    </a:lnTo>
                    <a:lnTo>
                      <a:pt x="27" y="27"/>
                    </a:lnTo>
                    <a:lnTo>
                      <a:pt x="22" y="45"/>
                    </a:lnTo>
                    <a:lnTo>
                      <a:pt x="15" y="69"/>
                    </a:lnTo>
                    <a:lnTo>
                      <a:pt x="8" y="98"/>
                    </a:lnTo>
                    <a:lnTo>
                      <a:pt x="3" y="132"/>
                    </a:lnTo>
                    <a:lnTo>
                      <a:pt x="0" y="167"/>
                    </a:lnTo>
                    <a:lnTo>
                      <a:pt x="1" y="206"/>
                    </a:lnTo>
                    <a:lnTo>
                      <a:pt x="4" y="242"/>
                    </a:lnTo>
                    <a:lnTo>
                      <a:pt x="10" y="273"/>
                    </a:lnTo>
                    <a:lnTo>
                      <a:pt x="18" y="299"/>
                    </a:lnTo>
                    <a:lnTo>
                      <a:pt x="26" y="318"/>
                    </a:lnTo>
                    <a:lnTo>
                      <a:pt x="34" y="336"/>
                    </a:lnTo>
                    <a:lnTo>
                      <a:pt x="43" y="348"/>
                    </a:lnTo>
                    <a:lnTo>
                      <a:pt x="53" y="360"/>
                    </a:lnTo>
                    <a:lnTo>
                      <a:pt x="61" y="368"/>
                    </a:lnTo>
                    <a:lnTo>
                      <a:pt x="69" y="374"/>
                    </a:lnTo>
                    <a:lnTo>
                      <a:pt x="77" y="378"/>
                    </a:lnTo>
                    <a:lnTo>
                      <a:pt x="86" y="383"/>
                    </a:lnTo>
                    <a:lnTo>
                      <a:pt x="93" y="387"/>
                    </a:lnTo>
                    <a:lnTo>
                      <a:pt x="100" y="392"/>
                    </a:lnTo>
                    <a:lnTo>
                      <a:pt x="104" y="400"/>
                    </a:lnTo>
                    <a:lnTo>
                      <a:pt x="106" y="410"/>
                    </a:lnTo>
                    <a:lnTo>
                      <a:pt x="106" y="424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6" y="428"/>
                    </a:lnTo>
                    <a:lnTo>
                      <a:pt x="104" y="429"/>
                    </a:lnTo>
                    <a:lnTo>
                      <a:pt x="99" y="463"/>
                    </a:lnTo>
                    <a:lnTo>
                      <a:pt x="92" y="498"/>
                    </a:lnTo>
                    <a:lnTo>
                      <a:pt x="87" y="527"/>
                    </a:lnTo>
                    <a:lnTo>
                      <a:pt x="85" y="546"/>
                    </a:lnTo>
                    <a:lnTo>
                      <a:pt x="86" y="561"/>
                    </a:lnTo>
                    <a:lnTo>
                      <a:pt x="89" y="575"/>
                    </a:lnTo>
                    <a:lnTo>
                      <a:pt x="99" y="580"/>
                    </a:lnTo>
                    <a:lnTo>
                      <a:pt x="115" y="568"/>
                    </a:lnTo>
                    <a:lnTo>
                      <a:pt x="127" y="556"/>
                    </a:lnTo>
                    <a:lnTo>
                      <a:pt x="142" y="541"/>
                    </a:lnTo>
                    <a:lnTo>
                      <a:pt x="161" y="523"/>
                    </a:lnTo>
                    <a:lnTo>
                      <a:pt x="179" y="505"/>
                    </a:lnTo>
                    <a:lnTo>
                      <a:pt x="198" y="486"/>
                    </a:lnTo>
                    <a:lnTo>
                      <a:pt x="215" y="467"/>
                    </a:lnTo>
                    <a:lnTo>
                      <a:pt x="229" y="448"/>
                    </a:lnTo>
                    <a:lnTo>
                      <a:pt x="239" y="432"/>
                    </a:lnTo>
                    <a:lnTo>
                      <a:pt x="251" y="399"/>
                    </a:lnTo>
                    <a:lnTo>
                      <a:pt x="258" y="364"/>
                    </a:lnTo>
                    <a:lnTo>
                      <a:pt x="261" y="332"/>
                    </a:lnTo>
                    <a:lnTo>
                      <a:pt x="262" y="304"/>
                    </a:lnTo>
                    <a:lnTo>
                      <a:pt x="265" y="292"/>
                    </a:lnTo>
                    <a:lnTo>
                      <a:pt x="270" y="280"/>
                    </a:lnTo>
                    <a:lnTo>
                      <a:pt x="277" y="269"/>
                    </a:lnTo>
                    <a:lnTo>
                      <a:pt x="285" y="256"/>
                    </a:lnTo>
                    <a:lnTo>
                      <a:pt x="293" y="243"/>
                    </a:lnTo>
                    <a:lnTo>
                      <a:pt x="300" y="230"/>
                    </a:lnTo>
                    <a:lnTo>
                      <a:pt x="307" y="215"/>
                    </a:lnTo>
                    <a:lnTo>
                      <a:pt x="311" y="197"/>
                    </a:lnTo>
                    <a:lnTo>
                      <a:pt x="312" y="180"/>
                    </a:lnTo>
                    <a:lnTo>
                      <a:pt x="308" y="165"/>
                    </a:lnTo>
                    <a:lnTo>
                      <a:pt x="304" y="154"/>
                    </a:lnTo>
                    <a:lnTo>
                      <a:pt x="296" y="142"/>
                    </a:lnTo>
                    <a:lnTo>
                      <a:pt x="286" y="133"/>
                    </a:lnTo>
                    <a:lnTo>
                      <a:pt x="276" y="125"/>
                    </a:lnTo>
                    <a:lnTo>
                      <a:pt x="266" y="117"/>
                    </a:lnTo>
                    <a:lnTo>
                      <a:pt x="255" y="110"/>
                    </a:lnTo>
                    <a:lnTo>
                      <a:pt x="243" y="102"/>
                    </a:lnTo>
                    <a:lnTo>
                      <a:pt x="226" y="92"/>
                    </a:lnTo>
                    <a:lnTo>
                      <a:pt x="207" y="82"/>
                    </a:lnTo>
                    <a:lnTo>
                      <a:pt x="187" y="73"/>
                    </a:lnTo>
                    <a:lnTo>
                      <a:pt x="167" y="63"/>
                    </a:lnTo>
                    <a:lnTo>
                      <a:pt x="147" y="52"/>
                    </a:lnTo>
                    <a:lnTo>
                      <a:pt x="130" y="42"/>
                    </a:lnTo>
                    <a:lnTo>
                      <a:pt x="116" y="33"/>
                    </a:lnTo>
                    <a:lnTo>
                      <a:pt x="104" y="23"/>
                    </a:lnTo>
                    <a:lnTo>
                      <a:pt x="93" y="15"/>
                    </a:lnTo>
                    <a:lnTo>
                      <a:pt x="80" y="8"/>
                    </a:lnTo>
                    <a:lnTo>
                      <a:pt x="69" y="4"/>
                    </a:lnTo>
                    <a:lnTo>
                      <a:pt x="57" y="0"/>
                    </a:lnTo>
                    <a:lnTo>
                      <a:pt x="47" y="1"/>
                    </a:lnTo>
                    <a:lnTo>
                      <a:pt x="40" y="5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5" name="Freeform 11"/>
              <p:cNvSpPr>
                <a:spLocks/>
              </p:cNvSpPr>
              <p:nvPr/>
            </p:nvSpPr>
            <p:spPr bwMode="auto">
              <a:xfrm>
                <a:off x="4787" y="1965"/>
                <a:ext cx="150" cy="285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3"/>
                  </a:cxn>
                  <a:cxn ang="0">
                    <a:pos x="5" y="237"/>
                  </a:cxn>
                  <a:cxn ang="0">
                    <a:pos x="18" y="292"/>
                  </a:cxn>
                  <a:cxn ang="0">
                    <a:pos x="34" y="329"/>
                  </a:cxn>
                  <a:cxn ang="0">
                    <a:pos x="51" y="352"/>
                  </a:cxn>
                  <a:cxn ang="0">
                    <a:pos x="67" y="366"/>
                  </a:cxn>
                  <a:cxn ang="0">
                    <a:pos x="83" y="374"/>
                  </a:cxn>
                  <a:cxn ang="0">
                    <a:pos x="96" y="383"/>
                  </a:cxn>
                  <a:cxn ang="0">
                    <a:pos x="103" y="402"/>
                  </a:cxn>
                  <a:cxn ang="0">
                    <a:pos x="102" y="417"/>
                  </a:cxn>
                  <a:cxn ang="0">
                    <a:pos x="102" y="419"/>
                  </a:cxn>
                  <a:cxn ang="0">
                    <a:pos x="96" y="455"/>
                  </a:cxn>
                  <a:cxn ang="0">
                    <a:pos x="84" y="516"/>
                  </a:cxn>
                  <a:cxn ang="0">
                    <a:pos x="83" y="550"/>
                  </a:cxn>
                  <a:cxn ang="0">
                    <a:pos x="96" y="569"/>
                  </a:cxn>
                  <a:cxn ang="0">
                    <a:pos x="122" y="544"/>
                  </a:cxn>
                  <a:cxn ang="0">
                    <a:pos x="156" y="513"/>
                  </a:cxn>
                  <a:cxn ang="0">
                    <a:pos x="192" y="476"/>
                  </a:cxn>
                  <a:cxn ang="0">
                    <a:pos x="223" y="440"/>
                  </a:cxn>
                  <a:cxn ang="0">
                    <a:pos x="243" y="391"/>
                  </a:cxn>
                  <a:cxn ang="0">
                    <a:pos x="253" y="324"/>
                  </a:cxn>
                  <a:cxn ang="0">
                    <a:pos x="256" y="285"/>
                  </a:cxn>
                  <a:cxn ang="0">
                    <a:pos x="268" y="262"/>
                  </a:cxn>
                  <a:cxn ang="0">
                    <a:pos x="283" y="238"/>
                  </a:cxn>
                  <a:cxn ang="0">
                    <a:pos x="296" y="209"/>
                  </a:cxn>
                  <a:cxn ang="0">
                    <a:pos x="301" y="176"/>
                  </a:cxn>
                  <a:cxn ang="0">
                    <a:pos x="293" y="149"/>
                  </a:cxn>
                  <a:cxn ang="0">
                    <a:pos x="277" y="129"/>
                  </a:cxn>
                  <a:cxn ang="0">
                    <a:pos x="257" y="112"/>
                  </a:cxn>
                  <a:cxn ang="0">
                    <a:pos x="236" y="98"/>
                  </a:cxn>
                  <a:cxn ang="0">
                    <a:pos x="202" y="79"/>
                  </a:cxn>
                  <a:cxn ang="0">
                    <a:pos x="162" y="60"/>
                  </a:cxn>
                  <a:cxn ang="0">
                    <a:pos x="126" y="40"/>
                  </a:cxn>
                  <a:cxn ang="0">
                    <a:pos x="102" y="23"/>
                  </a:cxn>
                  <a:cxn ang="0">
                    <a:pos x="78" y="8"/>
                  </a:cxn>
                  <a:cxn ang="0">
                    <a:pos x="56" y="0"/>
                  </a:cxn>
                  <a:cxn ang="0">
                    <a:pos x="38" y="4"/>
                  </a:cxn>
                </a:cxnLst>
                <a:rect l="0" t="0" r="r" b="b"/>
                <a:pathLst>
                  <a:path w="301" h="569">
                    <a:moveTo>
                      <a:pt x="33" y="11"/>
                    </a:moveTo>
                    <a:lnTo>
                      <a:pt x="31" y="15"/>
                    </a:lnTo>
                    <a:lnTo>
                      <a:pt x="27" y="26"/>
                    </a:lnTo>
                    <a:lnTo>
                      <a:pt x="21" y="43"/>
                    </a:lnTo>
                    <a:lnTo>
                      <a:pt x="14" y="68"/>
                    </a:lnTo>
                    <a:lnTo>
                      <a:pt x="7" y="95"/>
                    </a:lnTo>
                    <a:lnTo>
                      <a:pt x="3" y="127"/>
                    </a:lnTo>
                    <a:lnTo>
                      <a:pt x="0" y="163"/>
                    </a:lnTo>
                    <a:lnTo>
                      <a:pt x="2" y="201"/>
                    </a:lnTo>
                    <a:lnTo>
                      <a:pt x="5" y="237"/>
                    </a:lnTo>
                    <a:lnTo>
                      <a:pt x="11" y="267"/>
                    </a:lnTo>
                    <a:lnTo>
                      <a:pt x="18" y="292"/>
                    </a:lnTo>
                    <a:lnTo>
                      <a:pt x="26" y="312"/>
                    </a:lnTo>
                    <a:lnTo>
                      <a:pt x="34" y="329"/>
                    </a:lnTo>
                    <a:lnTo>
                      <a:pt x="43" y="342"/>
                    </a:lnTo>
                    <a:lnTo>
                      <a:pt x="51" y="352"/>
                    </a:lnTo>
                    <a:lnTo>
                      <a:pt x="59" y="360"/>
                    </a:lnTo>
                    <a:lnTo>
                      <a:pt x="67" y="366"/>
                    </a:lnTo>
                    <a:lnTo>
                      <a:pt x="75" y="371"/>
                    </a:lnTo>
                    <a:lnTo>
                      <a:pt x="83" y="374"/>
                    </a:lnTo>
                    <a:lnTo>
                      <a:pt x="90" y="379"/>
                    </a:lnTo>
                    <a:lnTo>
                      <a:pt x="96" y="383"/>
                    </a:lnTo>
                    <a:lnTo>
                      <a:pt x="101" y="391"/>
                    </a:lnTo>
                    <a:lnTo>
                      <a:pt x="103" y="402"/>
                    </a:lnTo>
                    <a:lnTo>
                      <a:pt x="102" y="415"/>
                    </a:lnTo>
                    <a:lnTo>
                      <a:pt x="102" y="417"/>
                    </a:lnTo>
                    <a:lnTo>
                      <a:pt x="102" y="418"/>
                    </a:lnTo>
                    <a:lnTo>
                      <a:pt x="102" y="419"/>
                    </a:lnTo>
                    <a:lnTo>
                      <a:pt x="102" y="420"/>
                    </a:lnTo>
                    <a:lnTo>
                      <a:pt x="96" y="455"/>
                    </a:lnTo>
                    <a:lnTo>
                      <a:pt x="89" y="488"/>
                    </a:lnTo>
                    <a:lnTo>
                      <a:pt x="84" y="516"/>
                    </a:lnTo>
                    <a:lnTo>
                      <a:pt x="82" y="535"/>
                    </a:lnTo>
                    <a:lnTo>
                      <a:pt x="83" y="550"/>
                    </a:lnTo>
                    <a:lnTo>
                      <a:pt x="87" y="564"/>
                    </a:lnTo>
                    <a:lnTo>
                      <a:pt x="96" y="569"/>
                    </a:lnTo>
                    <a:lnTo>
                      <a:pt x="111" y="557"/>
                    </a:lnTo>
                    <a:lnTo>
                      <a:pt x="122" y="544"/>
                    </a:lnTo>
                    <a:lnTo>
                      <a:pt x="139" y="529"/>
                    </a:lnTo>
                    <a:lnTo>
                      <a:pt x="156" y="513"/>
                    </a:lnTo>
                    <a:lnTo>
                      <a:pt x="174" y="495"/>
                    </a:lnTo>
                    <a:lnTo>
                      <a:pt x="192" y="476"/>
                    </a:lnTo>
                    <a:lnTo>
                      <a:pt x="209" y="458"/>
                    </a:lnTo>
                    <a:lnTo>
                      <a:pt x="223" y="440"/>
                    </a:lnTo>
                    <a:lnTo>
                      <a:pt x="232" y="424"/>
                    </a:lnTo>
                    <a:lnTo>
                      <a:pt x="243" y="391"/>
                    </a:lnTo>
                    <a:lnTo>
                      <a:pt x="249" y="357"/>
                    </a:lnTo>
                    <a:lnTo>
                      <a:pt x="253" y="324"/>
                    </a:lnTo>
                    <a:lnTo>
                      <a:pt x="254" y="297"/>
                    </a:lnTo>
                    <a:lnTo>
                      <a:pt x="256" y="285"/>
                    </a:lnTo>
                    <a:lnTo>
                      <a:pt x="261" y="274"/>
                    </a:lnTo>
                    <a:lnTo>
                      <a:pt x="268" y="262"/>
                    </a:lnTo>
                    <a:lnTo>
                      <a:pt x="276" y="251"/>
                    </a:lnTo>
                    <a:lnTo>
                      <a:pt x="283" y="238"/>
                    </a:lnTo>
                    <a:lnTo>
                      <a:pt x="291" y="224"/>
                    </a:lnTo>
                    <a:lnTo>
                      <a:pt x="296" y="209"/>
                    </a:lnTo>
                    <a:lnTo>
                      <a:pt x="300" y="192"/>
                    </a:lnTo>
                    <a:lnTo>
                      <a:pt x="301" y="176"/>
                    </a:lnTo>
                    <a:lnTo>
                      <a:pt x="299" y="161"/>
                    </a:lnTo>
                    <a:lnTo>
                      <a:pt x="293" y="149"/>
                    </a:lnTo>
                    <a:lnTo>
                      <a:pt x="286" y="138"/>
                    </a:lnTo>
                    <a:lnTo>
                      <a:pt x="277" y="129"/>
                    </a:lnTo>
                    <a:lnTo>
                      <a:pt x="268" y="121"/>
                    </a:lnTo>
                    <a:lnTo>
                      <a:pt x="257" y="112"/>
                    </a:lnTo>
                    <a:lnTo>
                      <a:pt x="248" y="106"/>
                    </a:lnTo>
                    <a:lnTo>
                      <a:pt x="236" y="98"/>
                    </a:lnTo>
                    <a:lnTo>
                      <a:pt x="220" y="89"/>
                    </a:lnTo>
                    <a:lnTo>
                      <a:pt x="202" y="79"/>
                    </a:lnTo>
                    <a:lnTo>
                      <a:pt x="181" y="70"/>
                    </a:lnTo>
                    <a:lnTo>
                      <a:pt x="162" y="60"/>
                    </a:lnTo>
                    <a:lnTo>
                      <a:pt x="142" y="50"/>
                    </a:lnTo>
                    <a:lnTo>
                      <a:pt x="126" y="40"/>
                    </a:lnTo>
                    <a:lnTo>
                      <a:pt x="113" y="31"/>
                    </a:lnTo>
                    <a:lnTo>
                      <a:pt x="102" y="23"/>
                    </a:lnTo>
                    <a:lnTo>
                      <a:pt x="90" y="15"/>
                    </a:lnTo>
                    <a:lnTo>
                      <a:pt x="78" y="8"/>
                    </a:lnTo>
                    <a:lnTo>
                      <a:pt x="66" y="3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8" y="4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6" name="Freeform 12"/>
              <p:cNvSpPr>
                <a:spLocks/>
              </p:cNvSpPr>
              <p:nvPr/>
            </p:nvSpPr>
            <p:spPr bwMode="auto">
              <a:xfrm>
                <a:off x="4789" y="1968"/>
                <a:ext cx="145" cy="279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2"/>
                  </a:cxn>
                  <a:cxn ang="0">
                    <a:pos x="5" y="233"/>
                  </a:cxn>
                  <a:cxn ang="0">
                    <a:pos x="17" y="287"/>
                  </a:cxn>
                  <a:cxn ang="0">
                    <a:pos x="32" y="323"/>
                  </a:cxn>
                  <a:cxn ang="0">
                    <a:pos x="48" y="346"/>
                  </a:cxn>
                  <a:cxn ang="0">
                    <a:pos x="64" y="360"/>
                  </a:cxn>
                  <a:cxn ang="0">
                    <a:pos x="81" y="368"/>
                  </a:cxn>
                  <a:cxn ang="0">
                    <a:pos x="93" y="377"/>
                  </a:cxn>
                  <a:cxn ang="0">
                    <a:pos x="100" y="395"/>
                  </a:cxn>
                  <a:cxn ang="0">
                    <a:pos x="98" y="410"/>
                  </a:cxn>
                  <a:cxn ang="0">
                    <a:pos x="98" y="412"/>
                  </a:cxn>
                  <a:cxn ang="0">
                    <a:pos x="92" y="446"/>
                  </a:cxn>
                  <a:cxn ang="0">
                    <a:pos x="82" y="508"/>
                  </a:cxn>
                  <a:cxn ang="0">
                    <a:pos x="81" y="542"/>
                  </a:cxn>
                  <a:cxn ang="0">
                    <a:pos x="93" y="558"/>
                  </a:cxn>
                  <a:cxn ang="0">
                    <a:pos x="120" y="536"/>
                  </a:cxn>
                  <a:cxn ang="0">
                    <a:pos x="151" y="505"/>
                  </a:cxn>
                  <a:cxn ang="0">
                    <a:pos x="185" y="468"/>
                  </a:cxn>
                  <a:cxn ang="0">
                    <a:pos x="214" y="432"/>
                  </a:cxn>
                  <a:cxn ang="0">
                    <a:pos x="235" y="384"/>
                  </a:cxn>
                  <a:cxn ang="0">
                    <a:pos x="244" y="319"/>
                  </a:cxn>
                  <a:cxn ang="0">
                    <a:pos x="248" y="280"/>
                  </a:cxn>
                  <a:cxn ang="0">
                    <a:pos x="258" y="258"/>
                  </a:cxn>
                  <a:cxn ang="0">
                    <a:pos x="274" y="234"/>
                  </a:cxn>
                  <a:cxn ang="0">
                    <a:pos x="287" y="205"/>
                  </a:cxn>
                  <a:cxn ang="0">
                    <a:pos x="290" y="173"/>
                  </a:cxn>
                  <a:cxn ang="0">
                    <a:pos x="283" y="147"/>
                  </a:cxn>
                  <a:cxn ang="0">
                    <a:pos x="269" y="126"/>
                  </a:cxn>
                  <a:cxn ang="0">
                    <a:pos x="250" y="110"/>
                  </a:cxn>
                  <a:cxn ang="0">
                    <a:pos x="229" y="95"/>
                  </a:cxn>
                  <a:cxn ang="0">
                    <a:pos x="196" y="78"/>
                  </a:cxn>
                  <a:cxn ang="0">
                    <a:pos x="157" y="59"/>
                  </a:cxn>
                  <a:cxn ang="0">
                    <a:pos x="122" y="41"/>
                  </a:cxn>
                  <a:cxn ang="0">
                    <a:pos x="99" y="22"/>
                  </a:cxn>
                  <a:cxn ang="0">
                    <a:pos x="75" y="8"/>
                  </a:cxn>
                  <a:cxn ang="0">
                    <a:pos x="53" y="0"/>
                  </a:cxn>
                  <a:cxn ang="0">
                    <a:pos x="37" y="4"/>
                  </a:cxn>
                </a:cxnLst>
                <a:rect l="0" t="0" r="r" b="b"/>
                <a:pathLst>
                  <a:path w="290" h="558">
                    <a:moveTo>
                      <a:pt x="32" y="11"/>
                    </a:moveTo>
                    <a:lnTo>
                      <a:pt x="31" y="14"/>
                    </a:lnTo>
                    <a:lnTo>
                      <a:pt x="26" y="26"/>
                    </a:lnTo>
                    <a:lnTo>
                      <a:pt x="21" y="43"/>
                    </a:lnTo>
                    <a:lnTo>
                      <a:pt x="14" y="66"/>
                    </a:lnTo>
                    <a:lnTo>
                      <a:pt x="7" y="95"/>
                    </a:lnTo>
                    <a:lnTo>
                      <a:pt x="2" y="126"/>
                    </a:lnTo>
                    <a:lnTo>
                      <a:pt x="0" y="162"/>
                    </a:lnTo>
                    <a:lnTo>
                      <a:pt x="1" y="198"/>
                    </a:lnTo>
                    <a:lnTo>
                      <a:pt x="5" y="233"/>
                    </a:lnTo>
                    <a:lnTo>
                      <a:pt x="10" y="263"/>
                    </a:lnTo>
                    <a:lnTo>
                      <a:pt x="17" y="287"/>
                    </a:lnTo>
                    <a:lnTo>
                      <a:pt x="24" y="307"/>
                    </a:lnTo>
                    <a:lnTo>
                      <a:pt x="32" y="323"/>
                    </a:lnTo>
                    <a:lnTo>
                      <a:pt x="40" y="336"/>
                    </a:lnTo>
                    <a:lnTo>
                      <a:pt x="48" y="346"/>
                    </a:lnTo>
                    <a:lnTo>
                      <a:pt x="56" y="354"/>
                    </a:lnTo>
                    <a:lnTo>
                      <a:pt x="64" y="360"/>
                    </a:lnTo>
                    <a:lnTo>
                      <a:pt x="73" y="364"/>
                    </a:lnTo>
                    <a:lnTo>
                      <a:pt x="81" y="368"/>
                    </a:lnTo>
                    <a:lnTo>
                      <a:pt x="88" y="372"/>
                    </a:lnTo>
                    <a:lnTo>
                      <a:pt x="93" y="377"/>
                    </a:lnTo>
                    <a:lnTo>
                      <a:pt x="98" y="385"/>
                    </a:lnTo>
                    <a:lnTo>
                      <a:pt x="100" y="395"/>
                    </a:lnTo>
                    <a:lnTo>
                      <a:pt x="99" y="409"/>
                    </a:lnTo>
                    <a:lnTo>
                      <a:pt x="98" y="410"/>
                    </a:lnTo>
                    <a:lnTo>
                      <a:pt x="98" y="410"/>
                    </a:lnTo>
                    <a:lnTo>
                      <a:pt x="98" y="412"/>
                    </a:lnTo>
                    <a:lnTo>
                      <a:pt x="98" y="413"/>
                    </a:lnTo>
                    <a:lnTo>
                      <a:pt x="92" y="446"/>
                    </a:lnTo>
                    <a:lnTo>
                      <a:pt x="86" y="480"/>
                    </a:lnTo>
                    <a:lnTo>
                      <a:pt x="82" y="508"/>
                    </a:lnTo>
                    <a:lnTo>
                      <a:pt x="79" y="527"/>
                    </a:lnTo>
                    <a:lnTo>
                      <a:pt x="81" y="542"/>
                    </a:lnTo>
                    <a:lnTo>
                      <a:pt x="84" y="554"/>
                    </a:lnTo>
                    <a:lnTo>
                      <a:pt x="93" y="558"/>
                    </a:lnTo>
                    <a:lnTo>
                      <a:pt x="108" y="548"/>
                    </a:lnTo>
                    <a:lnTo>
                      <a:pt x="120" y="536"/>
                    </a:lnTo>
                    <a:lnTo>
                      <a:pt x="134" y="521"/>
                    </a:lnTo>
                    <a:lnTo>
                      <a:pt x="151" y="505"/>
                    </a:lnTo>
                    <a:lnTo>
                      <a:pt x="168" y="486"/>
                    </a:lnTo>
                    <a:lnTo>
                      <a:pt x="185" y="468"/>
                    </a:lnTo>
                    <a:lnTo>
                      <a:pt x="202" y="450"/>
                    </a:lnTo>
                    <a:lnTo>
                      <a:pt x="214" y="432"/>
                    </a:lnTo>
                    <a:lnTo>
                      <a:pt x="223" y="416"/>
                    </a:lnTo>
                    <a:lnTo>
                      <a:pt x="235" y="384"/>
                    </a:lnTo>
                    <a:lnTo>
                      <a:pt x="241" y="351"/>
                    </a:lnTo>
                    <a:lnTo>
                      <a:pt x="244" y="319"/>
                    </a:lnTo>
                    <a:lnTo>
                      <a:pt x="245" y="292"/>
                    </a:lnTo>
                    <a:lnTo>
                      <a:pt x="248" y="280"/>
                    </a:lnTo>
                    <a:lnTo>
                      <a:pt x="252" y="269"/>
                    </a:lnTo>
                    <a:lnTo>
                      <a:pt x="258" y="258"/>
                    </a:lnTo>
                    <a:lnTo>
                      <a:pt x="266" y="247"/>
                    </a:lnTo>
                    <a:lnTo>
                      <a:pt x="274" y="234"/>
                    </a:lnTo>
                    <a:lnTo>
                      <a:pt x="281" y="220"/>
                    </a:lnTo>
                    <a:lnTo>
                      <a:pt x="287" y="205"/>
                    </a:lnTo>
                    <a:lnTo>
                      <a:pt x="290" y="189"/>
                    </a:lnTo>
                    <a:lnTo>
                      <a:pt x="290" y="173"/>
                    </a:lnTo>
                    <a:lnTo>
                      <a:pt x="288" y="158"/>
                    </a:lnTo>
                    <a:lnTo>
                      <a:pt x="283" y="147"/>
                    </a:lnTo>
                    <a:lnTo>
                      <a:pt x="278" y="135"/>
                    </a:lnTo>
                    <a:lnTo>
                      <a:pt x="269" y="126"/>
                    </a:lnTo>
                    <a:lnTo>
                      <a:pt x="260" y="118"/>
                    </a:lnTo>
                    <a:lnTo>
                      <a:pt x="250" y="110"/>
                    </a:lnTo>
                    <a:lnTo>
                      <a:pt x="241" y="103"/>
                    </a:lnTo>
                    <a:lnTo>
                      <a:pt x="229" y="95"/>
                    </a:lnTo>
                    <a:lnTo>
                      <a:pt x="214" y="87"/>
                    </a:lnTo>
                    <a:lnTo>
                      <a:pt x="196" y="78"/>
                    </a:lnTo>
                    <a:lnTo>
                      <a:pt x="176" y="68"/>
                    </a:lnTo>
                    <a:lnTo>
                      <a:pt x="157" y="59"/>
                    </a:lnTo>
                    <a:lnTo>
                      <a:pt x="138" y="50"/>
                    </a:lnTo>
                    <a:lnTo>
                      <a:pt x="122" y="41"/>
                    </a:lnTo>
                    <a:lnTo>
                      <a:pt x="109" y="31"/>
                    </a:lnTo>
                    <a:lnTo>
                      <a:pt x="99" y="22"/>
                    </a:lnTo>
                    <a:lnTo>
                      <a:pt x="88" y="14"/>
                    </a:lnTo>
                    <a:lnTo>
                      <a:pt x="75" y="8"/>
                    </a:lnTo>
                    <a:lnTo>
                      <a:pt x="64" y="3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7" y="4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7" name="Freeform 13"/>
              <p:cNvSpPr>
                <a:spLocks/>
              </p:cNvSpPr>
              <p:nvPr/>
            </p:nvSpPr>
            <p:spPr bwMode="auto">
              <a:xfrm>
                <a:off x="4792" y="1971"/>
                <a:ext cx="140" cy="274"/>
              </a:xfrm>
              <a:custGeom>
                <a:avLst/>
                <a:gdLst/>
                <a:ahLst/>
                <a:cxnLst>
                  <a:cxn ang="0">
                    <a:pos x="29" y="14"/>
                  </a:cxn>
                  <a:cxn ang="0">
                    <a:pos x="18" y="43"/>
                  </a:cxn>
                  <a:cxn ang="0">
                    <a:pos x="7" y="92"/>
                  </a:cxn>
                  <a:cxn ang="0">
                    <a:pos x="0" y="157"/>
                  </a:cxn>
                  <a:cxn ang="0">
                    <a:pos x="4" y="228"/>
                  </a:cxn>
                  <a:cxn ang="0">
                    <a:pos x="16" y="280"/>
                  </a:cxn>
                  <a:cxn ang="0">
                    <a:pos x="31" y="316"/>
                  </a:cxn>
                  <a:cxn ang="0">
                    <a:pos x="46" y="339"/>
                  </a:cxn>
                  <a:cxn ang="0">
                    <a:pos x="62" y="353"/>
                  </a:cxn>
                  <a:cxn ang="0">
                    <a:pos x="77" y="361"/>
                  </a:cxn>
                  <a:cxn ang="0">
                    <a:pos x="90" y="370"/>
                  </a:cxn>
                  <a:cxn ang="0">
                    <a:pos x="95" y="387"/>
                  </a:cxn>
                  <a:cxn ang="0">
                    <a:pos x="90" y="434"/>
                  </a:cxn>
                  <a:cxn ang="0">
                    <a:pos x="79" y="497"/>
                  </a:cxn>
                  <a:cxn ang="0">
                    <a:pos x="78" y="531"/>
                  </a:cxn>
                  <a:cxn ang="0">
                    <a:pos x="90" y="547"/>
                  </a:cxn>
                  <a:cxn ang="0">
                    <a:pos x="115" y="525"/>
                  </a:cxn>
                  <a:cxn ang="0">
                    <a:pos x="145" y="494"/>
                  </a:cxn>
                  <a:cxn ang="0">
                    <a:pos x="178" y="459"/>
                  </a:cxn>
                  <a:cxn ang="0">
                    <a:pos x="206" y="424"/>
                  </a:cxn>
                  <a:cxn ang="0">
                    <a:pos x="225" y="377"/>
                  </a:cxn>
                  <a:cxn ang="0">
                    <a:pos x="235" y="312"/>
                  </a:cxn>
                  <a:cxn ang="0">
                    <a:pos x="238" y="274"/>
                  </a:cxn>
                  <a:cxn ang="0">
                    <a:pos x="249" y="254"/>
                  </a:cxn>
                  <a:cxn ang="0">
                    <a:pos x="262" y="229"/>
                  </a:cxn>
                  <a:cxn ang="0">
                    <a:pos x="275" y="202"/>
                  </a:cxn>
                  <a:cxn ang="0">
                    <a:pos x="280" y="169"/>
                  </a:cxn>
                  <a:cxn ang="0">
                    <a:pos x="274" y="143"/>
                  </a:cxn>
                  <a:cxn ang="0">
                    <a:pos x="259" y="122"/>
                  </a:cxn>
                  <a:cxn ang="0">
                    <a:pos x="242" y="106"/>
                  </a:cxn>
                  <a:cxn ang="0">
                    <a:pos x="221" y="92"/>
                  </a:cxn>
                  <a:cxn ang="0">
                    <a:pos x="189" y="75"/>
                  </a:cxn>
                  <a:cxn ang="0">
                    <a:pos x="151" y="58"/>
                  </a:cxn>
                  <a:cxn ang="0">
                    <a:pos x="117" y="39"/>
                  </a:cxn>
                  <a:cxn ang="0">
                    <a:pos x="94" y="22"/>
                  </a:cxn>
                  <a:cxn ang="0">
                    <a:pos x="71" y="7"/>
                  </a:cxn>
                  <a:cxn ang="0">
                    <a:pos x="50" y="0"/>
                  </a:cxn>
                  <a:cxn ang="0">
                    <a:pos x="34" y="4"/>
                  </a:cxn>
                </a:cxnLst>
                <a:rect l="0" t="0" r="r" b="b"/>
                <a:pathLst>
                  <a:path w="280" h="547">
                    <a:moveTo>
                      <a:pt x="30" y="10"/>
                    </a:moveTo>
                    <a:lnTo>
                      <a:pt x="29" y="14"/>
                    </a:lnTo>
                    <a:lnTo>
                      <a:pt x="24" y="25"/>
                    </a:lnTo>
                    <a:lnTo>
                      <a:pt x="18" y="43"/>
                    </a:lnTo>
                    <a:lnTo>
                      <a:pt x="12" y="65"/>
                    </a:lnTo>
                    <a:lnTo>
                      <a:pt x="7" y="92"/>
                    </a:lnTo>
                    <a:lnTo>
                      <a:pt x="2" y="123"/>
                    </a:lnTo>
                    <a:lnTo>
                      <a:pt x="0" y="157"/>
                    </a:lnTo>
                    <a:lnTo>
                      <a:pt x="1" y="194"/>
                    </a:lnTo>
                    <a:lnTo>
                      <a:pt x="4" y="228"/>
                    </a:lnTo>
                    <a:lnTo>
                      <a:pt x="9" y="257"/>
                    </a:lnTo>
                    <a:lnTo>
                      <a:pt x="16" y="280"/>
                    </a:lnTo>
                    <a:lnTo>
                      <a:pt x="23" y="300"/>
                    </a:lnTo>
                    <a:lnTo>
                      <a:pt x="31" y="316"/>
                    </a:lnTo>
                    <a:lnTo>
                      <a:pt x="38" y="328"/>
                    </a:lnTo>
                    <a:lnTo>
                      <a:pt x="46" y="339"/>
                    </a:lnTo>
                    <a:lnTo>
                      <a:pt x="54" y="347"/>
                    </a:lnTo>
                    <a:lnTo>
                      <a:pt x="62" y="353"/>
                    </a:lnTo>
                    <a:lnTo>
                      <a:pt x="69" y="357"/>
                    </a:lnTo>
                    <a:lnTo>
                      <a:pt x="77" y="361"/>
                    </a:lnTo>
                    <a:lnTo>
                      <a:pt x="84" y="365"/>
                    </a:lnTo>
                    <a:lnTo>
                      <a:pt x="90" y="370"/>
                    </a:lnTo>
                    <a:lnTo>
                      <a:pt x="93" y="377"/>
                    </a:lnTo>
                    <a:lnTo>
                      <a:pt x="95" y="387"/>
                    </a:lnTo>
                    <a:lnTo>
                      <a:pt x="94" y="401"/>
                    </a:lnTo>
                    <a:lnTo>
                      <a:pt x="90" y="434"/>
                    </a:lnTo>
                    <a:lnTo>
                      <a:pt x="84" y="468"/>
                    </a:lnTo>
                    <a:lnTo>
                      <a:pt x="79" y="497"/>
                    </a:lnTo>
                    <a:lnTo>
                      <a:pt x="77" y="516"/>
                    </a:lnTo>
                    <a:lnTo>
                      <a:pt x="78" y="531"/>
                    </a:lnTo>
                    <a:lnTo>
                      <a:pt x="82" y="544"/>
                    </a:lnTo>
                    <a:lnTo>
                      <a:pt x="90" y="547"/>
                    </a:lnTo>
                    <a:lnTo>
                      <a:pt x="103" y="537"/>
                    </a:lnTo>
                    <a:lnTo>
                      <a:pt x="115" y="525"/>
                    </a:lnTo>
                    <a:lnTo>
                      <a:pt x="129" y="510"/>
                    </a:lnTo>
                    <a:lnTo>
                      <a:pt x="145" y="494"/>
                    </a:lnTo>
                    <a:lnTo>
                      <a:pt x="161" y="477"/>
                    </a:lnTo>
                    <a:lnTo>
                      <a:pt x="178" y="459"/>
                    </a:lnTo>
                    <a:lnTo>
                      <a:pt x="193" y="440"/>
                    </a:lnTo>
                    <a:lnTo>
                      <a:pt x="206" y="424"/>
                    </a:lnTo>
                    <a:lnTo>
                      <a:pt x="215" y="408"/>
                    </a:lnTo>
                    <a:lnTo>
                      <a:pt x="225" y="377"/>
                    </a:lnTo>
                    <a:lnTo>
                      <a:pt x="231" y="343"/>
                    </a:lnTo>
                    <a:lnTo>
                      <a:pt x="235" y="312"/>
                    </a:lnTo>
                    <a:lnTo>
                      <a:pt x="236" y="286"/>
                    </a:lnTo>
                    <a:lnTo>
                      <a:pt x="238" y="274"/>
                    </a:lnTo>
                    <a:lnTo>
                      <a:pt x="243" y="264"/>
                    </a:lnTo>
                    <a:lnTo>
                      <a:pt x="249" y="254"/>
                    </a:lnTo>
                    <a:lnTo>
                      <a:pt x="255" y="242"/>
                    </a:lnTo>
                    <a:lnTo>
                      <a:pt x="262" y="229"/>
                    </a:lnTo>
                    <a:lnTo>
                      <a:pt x="269" y="217"/>
                    </a:lnTo>
                    <a:lnTo>
                      <a:pt x="275" y="202"/>
                    </a:lnTo>
                    <a:lnTo>
                      <a:pt x="278" y="186"/>
                    </a:lnTo>
                    <a:lnTo>
                      <a:pt x="280" y="169"/>
                    </a:lnTo>
                    <a:lnTo>
                      <a:pt x="277" y="154"/>
                    </a:lnTo>
                    <a:lnTo>
                      <a:pt x="274" y="143"/>
                    </a:lnTo>
                    <a:lnTo>
                      <a:pt x="267" y="131"/>
                    </a:lnTo>
                    <a:lnTo>
                      <a:pt x="259" y="122"/>
                    </a:lnTo>
                    <a:lnTo>
                      <a:pt x="251" y="114"/>
                    </a:lnTo>
                    <a:lnTo>
                      <a:pt x="242" y="106"/>
                    </a:lnTo>
                    <a:lnTo>
                      <a:pt x="232" y="99"/>
                    </a:lnTo>
                    <a:lnTo>
                      <a:pt x="221" y="92"/>
                    </a:lnTo>
                    <a:lnTo>
                      <a:pt x="206" y="84"/>
                    </a:lnTo>
                    <a:lnTo>
                      <a:pt x="189" y="75"/>
                    </a:lnTo>
                    <a:lnTo>
                      <a:pt x="170" y="66"/>
                    </a:lnTo>
                    <a:lnTo>
                      <a:pt x="151" y="58"/>
                    </a:lnTo>
                    <a:lnTo>
                      <a:pt x="132" y="49"/>
                    </a:lnTo>
                    <a:lnTo>
                      <a:pt x="117" y="39"/>
                    </a:lnTo>
                    <a:lnTo>
                      <a:pt x="105" y="30"/>
                    </a:lnTo>
                    <a:lnTo>
                      <a:pt x="94" y="22"/>
                    </a:lnTo>
                    <a:lnTo>
                      <a:pt x="83" y="14"/>
                    </a:lnTo>
                    <a:lnTo>
                      <a:pt x="71" y="7"/>
                    </a:lnTo>
                    <a:lnTo>
                      <a:pt x="61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8" name="Freeform 14"/>
              <p:cNvSpPr>
                <a:spLocks/>
              </p:cNvSpPr>
              <p:nvPr/>
            </p:nvSpPr>
            <p:spPr bwMode="auto">
              <a:xfrm>
                <a:off x="4683" y="2564"/>
                <a:ext cx="248" cy="123"/>
              </a:xfrm>
              <a:custGeom>
                <a:avLst/>
                <a:gdLst/>
                <a:ahLst/>
                <a:cxnLst>
                  <a:cxn ang="0">
                    <a:pos x="51" y="145"/>
                  </a:cxn>
                  <a:cxn ang="0">
                    <a:pos x="63" y="141"/>
                  </a:cxn>
                  <a:cxn ang="0">
                    <a:pos x="85" y="136"/>
                  </a:cxn>
                  <a:cxn ang="0">
                    <a:pos x="114" y="127"/>
                  </a:cxn>
                  <a:cxn ang="0">
                    <a:pos x="147" y="116"/>
                  </a:cxn>
                  <a:cxn ang="0">
                    <a:pos x="181" y="102"/>
                  </a:cxn>
                  <a:cxn ang="0">
                    <a:pos x="214" y="86"/>
                  </a:cxn>
                  <a:cxn ang="0">
                    <a:pos x="243" y="68"/>
                  </a:cxn>
                  <a:cxn ang="0">
                    <a:pos x="279" y="38"/>
                  </a:cxn>
                  <a:cxn ang="0">
                    <a:pos x="326" y="10"/>
                  </a:cxn>
                  <a:cxn ang="0">
                    <a:pos x="373" y="0"/>
                  </a:cxn>
                  <a:cxn ang="0">
                    <a:pos x="418" y="8"/>
                  </a:cxn>
                  <a:cxn ang="0">
                    <a:pos x="458" y="38"/>
                  </a:cxn>
                  <a:cxn ang="0">
                    <a:pos x="490" y="81"/>
                  </a:cxn>
                  <a:cxn ang="0">
                    <a:pos x="495" y="131"/>
                  </a:cxn>
                  <a:cxn ang="0">
                    <a:pos x="464" y="176"/>
                  </a:cxn>
                  <a:cxn ang="0">
                    <a:pos x="408" y="203"/>
                  </a:cxn>
                  <a:cxn ang="0">
                    <a:pos x="361" y="216"/>
                  </a:cxn>
                  <a:cxn ang="0">
                    <a:pos x="309" y="227"/>
                  </a:cxn>
                  <a:cxn ang="0">
                    <a:pos x="256" y="235"/>
                  </a:cxn>
                  <a:cxn ang="0">
                    <a:pos x="207" y="239"/>
                  </a:cxn>
                  <a:cxn ang="0">
                    <a:pos x="164" y="243"/>
                  </a:cxn>
                  <a:cxn ang="0">
                    <a:pos x="130" y="244"/>
                  </a:cxn>
                  <a:cxn ang="0">
                    <a:pos x="109" y="245"/>
                  </a:cxn>
                  <a:cxn ang="0">
                    <a:pos x="100" y="245"/>
                  </a:cxn>
                  <a:cxn ang="0">
                    <a:pos x="83" y="243"/>
                  </a:cxn>
                  <a:cxn ang="0">
                    <a:pos x="59" y="237"/>
                  </a:cxn>
                  <a:cxn ang="0">
                    <a:pos x="33" y="229"/>
                  </a:cxn>
                  <a:cxn ang="0">
                    <a:pos x="12" y="217"/>
                  </a:cxn>
                  <a:cxn ang="0">
                    <a:pos x="0" y="202"/>
                  </a:cxn>
                  <a:cxn ang="0">
                    <a:pos x="4" y="183"/>
                  </a:cxn>
                  <a:cxn ang="0">
                    <a:pos x="28" y="159"/>
                  </a:cxn>
                </a:cxnLst>
                <a:rect l="0" t="0" r="r" b="b"/>
                <a:pathLst>
                  <a:path w="496" h="245">
                    <a:moveTo>
                      <a:pt x="50" y="145"/>
                    </a:moveTo>
                    <a:lnTo>
                      <a:pt x="51" y="145"/>
                    </a:lnTo>
                    <a:lnTo>
                      <a:pt x="57" y="144"/>
                    </a:lnTo>
                    <a:lnTo>
                      <a:pt x="63" y="141"/>
                    </a:lnTo>
                    <a:lnTo>
                      <a:pt x="74" y="139"/>
                    </a:lnTo>
                    <a:lnTo>
                      <a:pt x="85" y="136"/>
                    </a:lnTo>
                    <a:lnTo>
                      <a:pt x="99" y="132"/>
                    </a:lnTo>
                    <a:lnTo>
                      <a:pt x="114" y="127"/>
                    </a:lnTo>
                    <a:lnTo>
                      <a:pt x="130" y="122"/>
                    </a:lnTo>
                    <a:lnTo>
                      <a:pt x="147" y="116"/>
                    </a:lnTo>
                    <a:lnTo>
                      <a:pt x="165" y="109"/>
                    </a:lnTo>
                    <a:lnTo>
                      <a:pt x="181" y="102"/>
                    </a:lnTo>
                    <a:lnTo>
                      <a:pt x="198" y="94"/>
                    </a:lnTo>
                    <a:lnTo>
                      <a:pt x="214" y="86"/>
                    </a:lnTo>
                    <a:lnTo>
                      <a:pt x="229" y="77"/>
                    </a:lnTo>
                    <a:lnTo>
                      <a:pt x="243" y="68"/>
                    </a:lnTo>
                    <a:lnTo>
                      <a:pt x="256" y="57"/>
                    </a:lnTo>
                    <a:lnTo>
                      <a:pt x="279" y="38"/>
                    </a:lnTo>
                    <a:lnTo>
                      <a:pt x="302" y="23"/>
                    </a:lnTo>
                    <a:lnTo>
                      <a:pt x="326" y="10"/>
                    </a:lnTo>
                    <a:lnTo>
                      <a:pt x="349" y="2"/>
                    </a:lnTo>
                    <a:lnTo>
                      <a:pt x="373" y="0"/>
                    </a:lnTo>
                    <a:lnTo>
                      <a:pt x="396" y="1"/>
                    </a:lnTo>
                    <a:lnTo>
                      <a:pt x="418" y="8"/>
                    </a:lnTo>
                    <a:lnTo>
                      <a:pt x="439" y="20"/>
                    </a:lnTo>
                    <a:lnTo>
                      <a:pt x="458" y="38"/>
                    </a:lnTo>
                    <a:lnTo>
                      <a:pt x="477" y="58"/>
                    </a:lnTo>
                    <a:lnTo>
                      <a:pt x="490" y="81"/>
                    </a:lnTo>
                    <a:lnTo>
                      <a:pt x="496" y="106"/>
                    </a:lnTo>
                    <a:lnTo>
                      <a:pt x="495" y="131"/>
                    </a:lnTo>
                    <a:lnTo>
                      <a:pt x="486" y="154"/>
                    </a:lnTo>
                    <a:lnTo>
                      <a:pt x="464" y="176"/>
                    </a:lnTo>
                    <a:lnTo>
                      <a:pt x="430" y="195"/>
                    </a:lnTo>
                    <a:lnTo>
                      <a:pt x="408" y="203"/>
                    </a:lnTo>
                    <a:lnTo>
                      <a:pt x="385" y="210"/>
                    </a:lnTo>
                    <a:lnTo>
                      <a:pt x="361" y="216"/>
                    </a:lnTo>
                    <a:lnTo>
                      <a:pt x="334" y="222"/>
                    </a:lnTo>
                    <a:lnTo>
                      <a:pt x="309" y="227"/>
                    </a:lnTo>
                    <a:lnTo>
                      <a:pt x="282" y="231"/>
                    </a:lnTo>
                    <a:lnTo>
                      <a:pt x="256" y="235"/>
                    </a:lnTo>
                    <a:lnTo>
                      <a:pt x="232" y="237"/>
                    </a:lnTo>
                    <a:lnTo>
                      <a:pt x="207" y="239"/>
                    </a:lnTo>
                    <a:lnTo>
                      <a:pt x="184" y="241"/>
                    </a:lnTo>
                    <a:lnTo>
                      <a:pt x="164" y="243"/>
                    </a:lnTo>
                    <a:lnTo>
                      <a:pt x="145" y="244"/>
                    </a:lnTo>
                    <a:lnTo>
                      <a:pt x="130" y="244"/>
                    </a:lnTo>
                    <a:lnTo>
                      <a:pt x="118" y="245"/>
                    </a:lnTo>
                    <a:lnTo>
                      <a:pt x="109" y="245"/>
                    </a:lnTo>
                    <a:lnTo>
                      <a:pt x="105" y="245"/>
                    </a:lnTo>
                    <a:lnTo>
                      <a:pt x="100" y="245"/>
                    </a:lnTo>
                    <a:lnTo>
                      <a:pt x="93" y="244"/>
                    </a:lnTo>
                    <a:lnTo>
                      <a:pt x="83" y="243"/>
                    </a:lnTo>
                    <a:lnTo>
                      <a:pt x="71" y="240"/>
                    </a:lnTo>
                    <a:lnTo>
                      <a:pt x="59" y="237"/>
                    </a:lnTo>
                    <a:lnTo>
                      <a:pt x="46" y="233"/>
                    </a:lnTo>
                    <a:lnTo>
                      <a:pt x="33" y="229"/>
                    </a:lnTo>
                    <a:lnTo>
                      <a:pt x="22" y="224"/>
                    </a:lnTo>
                    <a:lnTo>
                      <a:pt x="12" y="217"/>
                    </a:lnTo>
                    <a:lnTo>
                      <a:pt x="5" y="210"/>
                    </a:lnTo>
                    <a:lnTo>
                      <a:pt x="0" y="202"/>
                    </a:lnTo>
                    <a:lnTo>
                      <a:pt x="0" y="193"/>
                    </a:lnTo>
                    <a:lnTo>
                      <a:pt x="4" y="183"/>
                    </a:lnTo>
                    <a:lnTo>
                      <a:pt x="13" y="171"/>
                    </a:lnTo>
                    <a:lnTo>
                      <a:pt x="28" y="159"/>
                    </a:lnTo>
                    <a:lnTo>
                      <a:pt x="5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9" name="Freeform 15"/>
              <p:cNvSpPr>
                <a:spLocks/>
              </p:cNvSpPr>
              <p:nvPr/>
            </p:nvSpPr>
            <p:spPr bwMode="auto">
              <a:xfrm>
                <a:off x="4686" y="2567"/>
                <a:ext cx="243" cy="118"/>
              </a:xfrm>
              <a:custGeom>
                <a:avLst/>
                <a:gdLst/>
                <a:ahLst/>
                <a:cxnLst>
                  <a:cxn ang="0">
                    <a:pos x="251" y="57"/>
                  </a:cxn>
                  <a:cxn ang="0">
                    <a:pos x="273" y="38"/>
                  </a:cxn>
                  <a:cxn ang="0">
                    <a:pos x="296" y="23"/>
                  </a:cxn>
                  <a:cxn ang="0">
                    <a:pos x="319" y="12"/>
                  </a:cxn>
                  <a:cxn ang="0">
                    <a:pos x="343" y="4"/>
                  </a:cxn>
                  <a:cxn ang="0">
                    <a:pos x="366" y="0"/>
                  </a:cxn>
                  <a:cxn ang="0">
                    <a:pos x="388" y="2"/>
                  </a:cxn>
                  <a:cxn ang="0">
                    <a:pos x="411" y="8"/>
                  </a:cxn>
                  <a:cxn ang="0">
                    <a:pos x="432" y="21"/>
                  </a:cxn>
                  <a:cxn ang="0">
                    <a:pos x="451" y="37"/>
                  </a:cxn>
                  <a:cxn ang="0">
                    <a:pos x="467" y="57"/>
                  </a:cxn>
                  <a:cxn ang="0">
                    <a:pos x="480" y="79"/>
                  </a:cxn>
                  <a:cxn ang="0">
                    <a:pos x="486" y="102"/>
                  </a:cxn>
                  <a:cxn ang="0">
                    <a:pos x="485" y="126"/>
                  </a:cxn>
                  <a:cxn ang="0">
                    <a:pos x="474" y="148"/>
                  </a:cxn>
                  <a:cxn ang="0">
                    <a:pos x="452" y="168"/>
                  </a:cxn>
                  <a:cxn ang="0">
                    <a:pos x="419" y="187"/>
                  </a:cxn>
                  <a:cxn ang="0">
                    <a:pos x="398" y="195"/>
                  </a:cxn>
                  <a:cxn ang="0">
                    <a:pos x="375" y="202"/>
                  </a:cxn>
                  <a:cxn ang="0">
                    <a:pos x="351" y="208"/>
                  </a:cxn>
                  <a:cxn ang="0">
                    <a:pos x="326" y="213"/>
                  </a:cxn>
                  <a:cxn ang="0">
                    <a:pos x="300" y="218"/>
                  </a:cxn>
                  <a:cxn ang="0">
                    <a:pos x="275" y="223"/>
                  </a:cxn>
                  <a:cxn ang="0">
                    <a:pos x="250" y="226"/>
                  </a:cxn>
                  <a:cxn ang="0">
                    <a:pos x="226" y="228"/>
                  </a:cxn>
                  <a:cxn ang="0">
                    <a:pos x="201" y="231"/>
                  </a:cxn>
                  <a:cxn ang="0">
                    <a:pos x="181" y="233"/>
                  </a:cxn>
                  <a:cxn ang="0">
                    <a:pos x="160" y="234"/>
                  </a:cxn>
                  <a:cxn ang="0">
                    <a:pos x="143" y="235"/>
                  </a:cxn>
                  <a:cxn ang="0">
                    <a:pos x="128" y="235"/>
                  </a:cxn>
                  <a:cxn ang="0">
                    <a:pos x="115" y="236"/>
                  </a:cxn>
                  <a:cxn ang="0">
                    <a:pos x="107" y="236"/>
                  </a:cxn>
                  <a:cxn ang="0">
                    <a:pos x="102" y="236"/>
                  </a:cxn>
                  <a:cxn ang="0">
                    <a:pos x="91" y="235"/>
                  </a:cxn>
                  <a:cxn ang="0">
                    <a:pos x="71" y="233"/>
                  </a:cxn>
                  <a:cxn ang="0">
                    <a:pos x="46" y="227"/>
                  </a:cxn>
                  <a:cxn ang="0">
                    <a:pos x="23" y="218"/>
                  </a:cxn>
                  <a:cxn ang="0">
                    <a:pos x="6" y="206"/>
                  </a:cxn>
                  <a:cxn ang="0">
                    <a:pos x="0" y="190"/>
                  </a:cxn>
                  <a:cxn ang="0">
                    <a:pos x="9" y="171"/>
                  </a:cxn>
                  <a:cxn ang="0">
                    <a:pos x="39" y="146"/>
                  </a:cxn>
                  <a:cxn ang="0">
                    <a:pos x="41" y="145"/>
                  </a:cxn>
                  <a:cxn ang="0">
                    <a:pos x="44" y="143"/>
                  </a:cxn>
                  <a:cxn ang="0">
                    <a:pos x="46" y="142"/>
                  </a:cxn>
                  <a:cxn ang="0">
                    <a:pos x="48" y="141"/>
                  </a:cxn>
                  <a:cxn ang="0">
                    <a:pos x="51" y="141"/>
                  </a:cxn>
                  <a:cxn ang="0">
                    <a:pos x="55" y="138"/>
                  </a:cxn>
                  <a:cxn ang="0">
                    <a:pos x="62" y="137"/>
                  </a:cxn>
                  <a:cxn ang="0">
                    <a:pos x="72" y="134"/>
                  </a:cxn>
                  <a:cxn ang="0">
                    <a:pos x="84" y="132"/>
                  </a:cxn>
                  <a:cxn ang="0">
                    <a:pos x="98" y="127"/>
                  </a:cxn>
                  <a:cxn ang="0">
                    <a:pos x="113" y="122"/>
                  </a:cxn>
                  <a:cxn ang="0">
                    <a:pos x="128" y="118"/>
                  </a:cxn>
                  <a:cxn ang="0">
                    <a:pos x="145" y="112"/>
                  </a:cxn>
                  <a:cxn ang="0">
                    <a:pos x="161" y="106"/>
                  </a:cxn>
                  <a:cxn ang="0">
                    <a:pos x="178" y="99"/>
                  </a:cxn>
                  <a:cxn ang="0">
                    <a:pos x="194" y="91"/>
                  </a:cxn>
                  <a:cxn ang="0">
                    <a:pos x="211" y="83"/>
                  </a:cxn>
                  <a:cxn ang="0">
                    <a:pos x="226" y="75"/>
                  </a:cxn>
                  <a:cxn ang="0">
                    <a:pos x="239" y="66"/>
                  </a:cxn>
                  <a:cxn ang="0">
                    <a:pos x="251" y="57"/>
                  </a:cxn>
                </a:cxnLst>
                <a:rect l="0" t="0" r="r" b="b"/>
                <a:pathLst>
                  <a:path w="486" h="236">
                    <a:moveTo>
                      <a:pt x="251" y="57"/>
                    </a:moveTo>
                    <a:lnTo>
                      <a:pt x="273" y="38"/>
                    </a:lnTo>
                    <a:lnTo>
                      <a:pt x="296" y="23"/>
                    </a:lnTo>
                    <a:lnTo>
                      <a:pt x="319" y="12"/>
                    </a:lnTo>
                    <a:lnTo>
                      <a:pt x="343" y="4"/>
                    </a:lnTo>
                    <a:lnTo>
                      <a:pt x="366" y="0"/>
                    </a:lnTo>
                    <a:lnTo>
                      <a:pt x="388" y="2"/>
                    </a:lnTo>
                    <a:lnTo>
                      <a:pt x="411" y="8"/>
                    </a:lnTo>
                    <a:lnTo>
                      <a:pt x="432" y="21"/>
                    </a:lnTo>
                    <a:lnTo>
                      <a:pt x="451" y="37"/>
                    </a:lnTo>
                    <a:lnTo>
                      <a:pt x="467" y="57"/>
                    </a:lnTo>
                    <a:lnTo>
                      <a:pt x="480" y="79"/>
                    </a:lnTo>
                    <a:lnTo>
                      <a:pt x="486" y="102"/>
                    </a:lnTo>
                    <a:lnTo>
                      <a:pt x="485" y="126"/>
                    </a:lnTo>
                    <a:lnTo>
                      <a:pt x="474" y="148"/>
                    </a:lnTo>
                    <a:lnTo>
                      <a:pt x="452" y="168"/>
                    </a:lnTo>
                    <a:lnTo>
                      <a:pt x="419" y="187"/>
                    </a:lnTo>
                    <a:lnTo>
                      <a:pt x="398" y="195"/>
                    </a:lnTo>
                    <a:lnTo>
                      <a:pt x="375" y="202"/>
                    </a:lnTo>
                    <a:lnTo>
                      <a:pt x="351" y="208"/>
                    </a:lnTo>
                    <a:lnTo>
                      <a:pt x="326" y="213"/>
                    </a:lnTo>
                    <a:lnTo>
                      <a:pt x="300" y="218"/>
                    </a:lnTo>
                    <a:lnTo>
                      <a:pt x="275" y="223"/>
                    </a:lnTo>
                    <a:lnTo>
                      <a:pt x="250" y="226"/>
                    </a:lnTo>
                    <a:lnTo>
                      <a:pt x="226" y="228"/>
                    </a:lnTo>
                    <a:lnTo>
                      <a:pt x="201" y="231"/>
                    </a:lnTo>
                    <a:lnTo>
                      <a:pt x="181" y="233"/>
                    </a:lnTo>
                    <a:lnTo>
                      <a:pt x="160" y="234"/>
                    </a:lnTo>
                    <a:lnTo>
                      <a:pt x="143" y="235"/>
                    </a:lnTo>
                    <a:lnTo>
                      <a:pt x="128" y="235"/>
                    </a:lnTo>
                    <a:lnTo>
                      <a:pt x="115" y="236"/>
                    </a:lnTo>
                    <a:lnTo>
                      <a:pt x="107" y="236"/>
                    </a:lnTo>
                    <a:lnTo>
                      <a:pt x="102" y="236"/>
                    </a:lnTo>
                    <a:lnTo>
                      <a:pt x="91" y="235"/>
                    </a:lnTo>
                    <a:lnTo>
                      <a:pt x="71" y="233"/>
                    </a:lnTo>
                    <a:lnTo>
                      <a:pt x="46" y="227"/>
                    </a:lnTo>
                    <a:lnTo>
                      <a:pt x="23" y="218"/>
                    </a:lnTo>
                    <a:lnTo>
                      <a:pt x="6" y="206"/>
                    </a:lnTo>
                    <a:lnTo>
                      <a:pt x="0" y="190"/>
                    </a:lnTo>
                    <a:lnTo>
                      <a:pt x="9" y="171"/>
                    </a:lnTo>
                    <a:lnTo>
                      <a:pt x="39" y="146"/>
                    </a:lnTo>
                    <a:lnTo>
                      <a:pt x="41" y="145"/>
                    </a:lnTo>
                    <a:lnTo>
                      <a:pt x="44" y="143"/>
                    </a:lnTo>
                    <a:lnTo>
                      <a:pt x="46" y="142"/>
                    </a:lnTo>
                    <a:lnTo>
                      <a:pt x="48" y="141"/>
                    </a:lnTo>
                    <a:lnTo>
                      <a:pt x="51" y="141"/>
                    </a:lnTo>
                    <a:lnTo>
                      <a:pt x="55" y="138"/>
                    </a:lnTo>
                    <a:lnTo>
                      <a:pt x="62" y="137"/>
                    </a:lnTo>
                    <a:lnTo>
                      <a:pt x="72" y="134"/>
                    </a:lnTo>
                    <a:lnTo>
                      <a:pt x="84" y="132"/>
                    </a:lnTo>
                    <a:lnTo>
                      <a:pt x="98" y="127"/>
                    </a:lnTo>
                    <a:lnTo>
                      <a:pt x="113" y="122"/>
                    </a:lnTo>
                    <a:lnTo>
                      <a:pt x="128" y="118"/>
                    </a:lnTo>
                    <a:lnTo>
                      <a:pt x="145" y="112"/>
                    </a:lnTo>
                    <a:lnTo>
                      <a:pt x="161" y="106"/>
                    </a:lnTo>
                    <a:lnTo>
                      <a:pt x="178" y="99"/>
                    </a:lnTo>
                    <a:lnTo>
                      <a:pt x="194" y="91"/>
                    </a:lnTo>
                    <a:lnTo>
                      <a:pt x="211" y="83"/>
                    </a:lnTo>
                    <a:lnTo>
                      <a:pt x="226" y="75"/>
                    </a:lnTo>
                    <a:lnTo>
                      <a:pt x="239" y="66"/>
                    </a:lnTo>
                    <a:lnTo>
                      <a:pt x="251" y="57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0" name="Freeform 16"/>
              <p:cNvSpPr>
                <a:spLocks/>
              </p:cNvSpPr>
              <p:nvPr/>
            </p:nvSpPr>
            <p:spPr bwMode="auto">
              <a:xfrm>
                <a:off x="4689" y="2570"/>
                <a:ext cx="238" cy="113"/>
              </a:xfrm>
              <a:custGeom>
                <a:avLst/>
                <a:gdLst/>
                <a:ahLst/>
                <a:cxnLst>
                  <a:cxn ang="0">
                    <a:pos x="246" y="54"/>
                  </a:cxn>
                  <a:cxn ang="0">
                    <a:pos x="268" y="36"/>
                  </a:cxn>
                  <a:cxn ang="0">
                    <a:pos x="291" y="22"/>
                  </a:cxn>
                  <a:cxn ang="0">
                    <a:pos x="313" y="10"/>
                  </a:cxn>
                  <a:cxn ang="0">
                    <a:pos x="336" y="4"/>
                  </a:cxn>
                  <a:cxn ang="0">
                    <a:pos x="359" y="0"/>
                  </a:cxn>
                  <a:cxn ang="0">
                    <a:pos x="381" y="1"/>
                  </a:cxn>
                  <a:cxn ang="0">
                    <a:pos x="403" y="7"/>
                  </a:cxn>
                  <a:cxn ang="0">
                    <a:pos x="423" y="19"/>
                  </a:cxn>
                  <a:cxn ang="0">
                    <a:pos x="442" y="35"/>
                  </a:cxn>
                  <a:cxn ang="0">
                    <a:pos x="458" y="53"/>
                  </a:cxn>
                  <a:cxn ang="0">
                    <a:pos x="469" y="74"/>
                  </a:cxn>
                  <a:cxn ang="0">
                    <a:pos x="475" y="97"/>
                  </a:cxn>
                  <a:cxn ang="0">
                    <a:pos x="474" y="119"/>
                  </a:cxn>
                  <a:cxn ang="0">
                    <a:pos x="463" y="141"/>
                  </a:cxn>
                  <a:cxn ang="0">
                    <a:pos x="442" y="160"/>
                  </a:cxn>
                  <a:cxn ang="0">
                    <a:pos x="408" y="179"/>
                  </a:cxn>
                  <a:cxn ang="0">
                    <a:pos x="388" y="187"/>
                  </a:cxn>
                  <a:cxn ang="0">
                    <a:pos x="366" y="192"/>
                  </a:cxn>
                  <a:cxn ang="0">
                    <a:pos x="342" y="199"/>
                  </a:cxn>
                  <a:cxn ang="0">
                    <a:pos x="317" y="204"/>
                  </a:cxn>
                  <a:cxn ang="0">
                    <a:pos x="292" y="209"/>
                  </a:cxn>
                  <a:cxn ang="0">
                    <a:pos x="268" y="212"/>
                  </a:cxn>
                  <a:cxn ang="0">
                    <a:pos x="244" y="216"/>
                  </a:cxn>
                  <a:cxn ang="0">
                    <a:pos x="220" y="218"/>
                  </a:cxn>
                  <a:cxn ang="0">
                    <a:pos x="197" y="220"/>
                  </a:cxn>
                  <a:cxn ang="0">
                    <a:pos x="176" y="222"/>
                  </a:cxn>
                  <a:cxn ang="0">
                    <a:pos x="156" y="224"/>
                  </a:cxn>
                  <a:cxn ang="0">
                    <a:pos x="139" y="225"/>
                  </a:cxn>
                  <a:cxn ang="0">
                    <a:pos x="124" y="225"/>
                  </a:cxn>
                  <a:cxn ang="0">
                    <a:pos x="112" y="226"/>
                  </a:cxn>
                  <a:cxn ang="0">
                    <a:pos x="104" y="226"/>
                  </a:cxn>
                  <a:cxn ang="0">
                    <a:pos x="100" y="226"/>
                  </a:cxn>
                  <a:cxn ang="0">
                    <a:pos x="89" y="225"/>
                  </a:cxn>
                  <a:cxn ang="0">
                    <a:pos x="69" y="222"/>
                  </a:cxn>
                  <a:cxn ang="0">
                    <a:pos x="46" y="217"/>
                  </a:cxn>
                  <a:cxn ang="0">
                    <a:pos x="23" y="209"/>
                  </a:cxn>
                  <a:cxn ang="0">
                    <a:pos x="5" y="198"/>
                  </a:cxn>
                  <a:cxn ang="0">
                    <a:pos x="0" y="183"/>
                  </a:cxn>
                  <a:cxn ang="0">
                    <a:pos x="9" y="164"/>
                  </a:cxn>
                  <a:cxn ang="0">
                    <a:pos x="39" y="141"/>
                  </a:cxn>
                  <a:cxn ang="0">
                    <a:pos x="41" y="139"/>
                  </a:cxn>
                  <a:cxn ang="0">
                    <a:pos x="42" y="137"/>
                  </a:cxn>
                  <a:cxn ang="0">
                    <a:pos x="45" y="136"/>
                  </a:cxn>
                  <a:cxn ang="0">
                    <a:pos x="47" y="135"/>
                  </a:cxn>
                  <a:cxn ang="0">
                    <a:pos x="49" y="135"/>
                  </a:cxn>
                  <a:cxn ang="0">
                    <a:pos x="54" y="133"/>
                  </a:cxn>
                  <a:cxn ang="0">
                    <a:pos x="61" y="131"/>
                  </a:cxn>
                  <a:cxn ang="0">
                    <a:pos x="71" y="129"/>
                  </a:cxn>
                  <a:cxn ang="0">
                    <a:pos x="83" y="126"/>
                  </a:cxn>
                  <a:cxn ang="0">
                    <a:pos x="95" y="122"/>
                  </a:cxn>
                  <a:cxn ang="0">
                    <a:pos x="110" y="118"/>
                  </a:cxn>
                  <a:cxn ang="0">
                    <a:pos x="126" y="113"/>
                  </a:cxn>
                  <a:cxn ang="0">
                    <a:pos x="142" y="107"/>
                  </a:cxn>
                  <a:cxn ang="0">
                    <a:pos x="159" y="101"/>
                  </a:cxn>
                  <a:cxn ang="0">
                    <a:pos x="175" y="95"/>
                  </a:cxn>
                  <a:cxn ang="0">
                    <a:pos x="191" y="88"/>
                  </a:cxn>
                  <a:cxn ang="0">
                    <a:pos x="207" y="80"/>
                  </a:cxn>
                  <a:cxn ang="0">
                    <a:pos x="221" y="72"/>
                  </a:cxn>
                  <a:cxn ang="0">
                    <a:pos x="235" y="63"/>
                  </a:cxn>
                  <a:cxn ang="0">
                    <a:pos x="246" y="54"/>
                  </a:cxn>
                </a:cxnLst>
                <a:rect l="0" t="0" r="r" b="b"/>
                <a:pathLst>
                  <a:path w="475" h="226">
                    <a:moveTo>
                      <a:pt x="246" y="54"/>
                    </a:moveTo>
                    <a:lnTo>
                      <a:pt x="268" y="36"/>
                    </a:lnTo>
                    <a:lnTo>
                      <a:pt x="291" y="22"/>
                    </a:lnTo>
                    <a:lnTo>
                      <a:pt x="313" y="10"/>
                    </a:lnTo>
                    <a:lnTo>
                      <a:pt x="336" y="4"/>
                    </a:lnTo>
                    <a:lnTo>
                      <a:pt x="359" y="0"/>
                    </a:lnTo>
                    <a:lnTo>
                      <a:pt x="381" y="1"/>
                    </a:lnTo>
                    <a:lnTo>
                      <a:pt x="403" y="7"/>
                    </a:lnTo>
                    <a:lnTo>
                      <a:pt x="423" y="19"/>
                    </a:lnTo>
                    <a:lnTo>
                      <a:pt x="442" y="35"/>
                    </a:lnTo>
                    <a:lnTo>
                      <a:pt x="458" y="53"/>
                    </a:lnTo>
                    <a:lnTo>
                      <a:pt x="469" y="74"/>
                    </a:lnTo>
                    <a:lnTo>
                      <a:pt x="475" y="97"/>
                    </a:lnTo>
                    <a:lnTo>
                      <a:pt x="474" y="119"/>
                    </a:lnTo>
                    <a:lnTo>
                      <a:pt x="463" y="141"/>
                    </a:lnTo>
                    <a:lnTo>
                      <a:pt x="442" y="160"/>
                    </a:lnTo>
                    <a:lnTo>
                      <a:pt x="408" y="179"/>
                    </a:lnTo>
                    <a:lnTo>
                      <a:pt x="388" y="187"/>
                    </a:lnTo>
                    <a:lnTo>
                      <a:pt x="366" y="192"/>
                    </a:lnTo>
                    <a:lnTo>
                      <a:pt x="342" y="199"/>
                    </a:lnTo>
                    <a:lnTo>
                      <a:pt x="317" y="204"/>
                    </a:lnTo>
                    <a:lnTo>
                      <a:pt x="292" y="209"/>
                    </a:lnTo>
                    <a:lnTo>
                      <a:pt x="268" y="212"/>
                    </a:lnTo>
                    <a:lnTo>
                      <a:pt x="244" y="216"/>
                    </a:lnTo>
                    <a:lnTo>
                      <a:pt x="220" y="218"/>
                    </a:lnTo>
                    <a:lnTo>
                      <a:pt x="197" y="220"/>
                    </a:lnTo>
                    <a:lnTo>
                      <a:pt x="176" y="222"/>
                    </a:lnTo>
                    <a:lnTo>
                      <a:pt x="156" y="224"/>
                    </a:lnTo>
                    <a:lnTo>
                      <a:pt x="139" y="225"/>
                    </a:lnTo>
                    <a:lnTo>
                      <a:pt x="124" y="225"/>
                    </a:lnTo>
                    <a:lnTo>
                      <a:pt x="112" y="226"/>
                    </a:lnTo>
                    <a:lnTo>
                      <a:pt x="104" y="226"/>
                    </a:lnTo>
                    <a:lnTo>
                      <a:pt x="100" y="226"/>
                    </a:lnTo>
                    <a:lnTo>
                      <a:pt x="89" y="225"/>
                    </a:lnTo>
                    <a:lnTo>
                      <a:pt x="69" y="222"/>
                    </a:lnTo>
                    <a:lnTo>
                      <a:pt x="46" y="217"/>
                    </a:lnTo>
                    <a:lnTo>
                      <a:pt x="23" y="209"/>
                    </a:lnTo>
                    <a:lnTo>
                      <a:pt x="5" y="198"/>
                    </a:lnTo>
                    <a:lnTo>
                      <a:pt x="0" y="183"/>
                    </a:lnTo>
                    <a:lnTo>
                      <a:pt x="9" y="164"/>
                    </a:lnTo>
                    <a:lnTo>
                      <a:pt x="39" y="141"/>
                    </a:lnTo>
                    <a:lnTo>
                      <a:pt x="41" y="139"/>
                    </a:lnTo>
                    <a:lnTo>
                      <a:pt x="42" y="137"/>
                    </a:lnTo>
                    <a:lnTo>
                      <a:pt x="45" y="136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54" y="133"/>
                    </a:lnTo>
                    <a:lnTo>
                      <a:pt x="61" y="131"/>
                    </a:lnTo>
                    <a:lnTo>
                      <a:pt x="71" y="129"/>
                    </a:lnTo>
                    <a:lnTo>
                      <a:pt x="83" y="126"/>
                    </a:lnTo>
                    <a:lnTo>
                      <a:pt x="95" y="122"/>
                    </a:lnTo>
                    <a:lnTo>
                      <a:pt x="110" y="118"/>
                    </a:lnTo>
                    <a:lnTo>
                      <a:pt x="126" y="113"/>
                    </a:lnTo>
                    <a:lnTo>
                      <a:pt x="142" y="107"/>
                    </a:lnTo>
                    <a:lnTo>
                      <a:pt x="159" y="101"/>
                    </a:lnTo>
                    <a:lnTo>
                      <a:pt x="175" y="95"/>
                    </a:lnTo>
                    <a:lnTo>
                      <a:pt x="191" y="88"/>
                    </a:lnTo>
                    <a:lnTo>
                      <a:pt x="207" y="80"/>
                    </a:lnTo>
                    <a:lnTo>
                      <a:pt x="221" y="72"/>
                    </a:lnTo>
                    <a:lnTo>
                      <a:pt x="235" y="63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1" name="Freeform 17"/>
              <p:cNvSpPr>
                <a:spLocks/>
              </p:cNvSpPr>
              <p:nvPr/>
            </p:nvSpPr>
            <p:spPr bwMode="auto">
              <a:xfrm>
                <a:off x="4691" y="2573"/>
                <a:ext cx="233" cy="108"/>
              </a:xfrm>
              <a:custGeom>
                <a:avLst/>
                <a:gdLst/>
                <a:ahLst/>
                <a:cxnLst>
                  <a:cxn ang="0">
                    <a:pos x="242" y="52"/>
                  </a:cxn>
                  <a:cxn ang="0">
                    <a:pos x="264" y="34"/>
                  </a:cxn>
                  <a:cxn ang="0">
                    <a:pos x="286" y="21"/>
                  </a:cxn>
                  <a:cxn ang="0">
                    <a:pos x="308" y="9"/>
                  </a:cxn>
                  <a:cxn ang="0">
                    <a:pos x="331" y="2"/>
                  </a:cxn>
                  <a:cxn ang="0">
                    <a:pos x="353" y="0"/>
                  </a:cxn>
                  <a:cxn ang="0">
                    <a:pos x="374" y="1"/>
                  </a:cxn>
                  <a:cxn ang="0">
                    <a:pos x="396" y="7"/>
                  </a:cxn>
                  <a:cxn ang="0">
                    <a:pos x="416" y="18"/>
                  </a:cxn>
                  <a:cxn ang="0">
                    <a:pos x="434" y="33"/>
                  </a:cxn>
                  <a:cxn ang="0">
                    <a:pos x="451" y="51"/>
                  </a:cxn>
                  <a:cxn ang="0">
                    <a:pos x="462" y="71"/>
                  </a:cxn>
                  <a:cxn ang="0">
                    <a:pos x="467" y="92"/>
                  </a:cxn>
                  <a:cxn ang="0">
                    <a:pos x="464" y="113"/>
                  </a:cxn>
                  <a:cxn ang="0">
                    <a:pos x="454" y="133"/>
                  </a:cxn>
                  <a:cxn ang="0">
                    <a:pos x="432" y="152"/>
                  </a:cxn>
                  <a:cxn ang="0">
                    <a:pos x="400" y="169"/>
                  </a:cxn>
                  <a:cxn ang="0">
                    <a:pos x="379" y="176"/>
                  </a:cxn>
                  <a:cxn ang="0">
                    <a:pos x="357" y="183"/>
                  </a:cxn>
                  <a:cxn ang="0">
                    <a:pos x="334" y="189"/>
                  </a:cxn>
                  <a:cxn ang="0">
                    <a:pos x="311" y="195"/>
                  </a:cxn>
                  <a:cxn ang="0">
                    <a:pos x="287" y="198"/>
                  </a:cxn>
                  <a:cxn ang="0">
                    <a:pos x="263" y="203"/>
                  </a:cxn>
                  <a:cxn ang="0">
                    <a:pos x="239" y="206"/>
                  </a:cxn>
                  <a:cxn ang="0">
                    <a:pos x="216" y="208"/>
                  </a:cxn>
                  <a:cxn ang="0">
                    <a:pos x="194" y="211"/>
                  </a:cxn>
                  <a:cxn ang="0">
                    <a:pos x="173" y="213"/>
                  </a:cxn>
                  <a:cxn ang="0">
                    <a:pos x="155" y="214"/>
                  </a:cxn>
                  <a:cxn ang="0">
                    <a:pos x="137" y="215"/>
                  </a:cxn>
                  <a:cxn ang="0">
                    <a:pos x="123" y="215"/>
                  </a:cxn>
                  <a:cxn ang="0">
                    <a:pos x="112" y="216"/>
                  </a:cxn>
                  <a:cxn ang="0">
                    <a:pos x="104" y="216"/>
                  </a:cxn>
                  <a:cxn ang="0">
                    <a:pos x="99" y="216"/>
                  </a:cxn>
                  <a:cxn ang="0">
                    <a:pos x="89" y="215"/>
                  </a:cxn>
                  <a:cxn ang="0">
                    <a:pos x="69" y="213"/>
                  </a:cxn>
                  <a:cxn ang="0">
                    <a:pos x="45" y="208"/>
                  </a:cxn>
                  <a:cxn ang="0">
                    <a:pos x="23" y="201"/>
                  </a:cxn>
                  <a:cxn ang="0">
                    <a:pos x="6" y="190"/>
                  </a:cxn>
                  <a:cxn ang="0">
                    <a:pos x="0" y="176"/>
                  </a:cxn>
                  <a:cxn ang="0">
                    <a:pos x="9" y="158"/>
                  </a:cxn>
                  <a:cxn ang="0">
                    <a:pos x="39" y="135"/>
                  </a:cxn>
                  <a:cxn ang="0">
                    <a:pos x="42" y="133"/>
                  </a:cxn>
                  <a:cxn ang="0">
                    <a:pos x="43" y="132"/>
                  </a:cxn>
                  <a:cxn ang="0">
                    <a:pos x="45" y="131"/>
                  </a:cxn>
                  <a:cxn ang="0">
                    <a:pos x="47" y="130"/>
                  </a:cxn>
                  <a:cxn ang="0">
                    <a:pos x="50" y="130"/>
                  </a:cxn>
                  <a:cxn ang="0">
                    <a:pos x="54" y="129"/>
                  </a:cxn>
                  <a:cxn ang="0">
                    <a:pos x="62" y="127"/>
                  </a:cxn>
                  <a:cxn ang="0">
                    <a:pos x="72" y="124"/>
                  </a:cxn>
                  <a:cxn ang="0">
                    <a:pos x="83" y="121"/>
                  </a:cxn>
                  <a:cxn ang="0">
                    <a:pos x="97" y="117"/>
                  </a:cxn>
                  <a:cxn ang="0">
                    <a:pos x="111" y="113"/>
                  </a:cxn>
                  <a:cxn ang="0">
                    <a:pos x="126" y="108"/>
                  </a:cxn>
                  <a:cxn ang="0">
                    <a:pos x="142" y="104"/>
                  </a:cxn>
                  <a:cxn ang="0">
                    <a:pos x="157" y="98"/>
                  </a:cxn>
                  <a:cxn ang="0">
                    <a:pos x="173" y="91"/>
                  </a:cxn>
                  <a:cxn ang="0">
                    <a:pos x="189" y="84"/>
                  </a:cxn>
                  <a:cxn ang="0">
                    <a:pos x="204" y="77"/>
                  </a:cxn>
                  <a:cxn ang="0">
                    <a:pos x="218" y="69"/>
                  </a:cxn>
                  <a:cxn ang="0">
                    <a:pos x="231" y="61"/>
                  </a:cxn>
                  <a:cxn ang="0">
                    <a:pos x="242" y="52"/>
                  </a:cxn>
                </a:cxnLst>
                <a:rect l="0" t="0" r="r" b="b"/>
                <a:pathLst>
                  <a:path w="467" h="216">
                    <a:moveTo>
                      <a:pt x="242" y="52"/>
                    </a:moveTo>
                    <a:lnTo>
                      <a:pt x="264" y="34"/>
                    </a:lnTo>
                    <a:lnTo>
                      <a:pt x="286" y="21"/>
                    </a:lnTo>
                    <a:lnTo>
                      <a:pt x="308" y="9"/>
                    </a:lnTo>
                    <a:lnTo>
                      <a:pt x="331" y="2"/>
                    </a:lnTo>
                    <a:lnTo>
                      <a:pt x="353" y="0"/>
                    </a:lnTo>
                    <a:lnTo>
                      <a:pt x="374" y="1"/>
                    </a:lnTo>
                    <a:lnTo>
                      <a:pt x="396" y="7"/>
                    </a:lnTo>
                    <a:lnTo>
                      <a:pt x="416" y="18"/>
                    </a:lnTo>
                    <a:lnTo>
                      <a:pt x="434" y="33"/>
                    </a:lnTo>
                    <a:lnTo>
                      <a:pt x="451" y="51"/>
                    </a:lnTo>
                    <a:lnTo>
                      <a:pt x="462" y="71"/>
                    </a:lnTo>
                    <a:lnTo>
                      <a:pt x="467" y="92"/>
                    </a:lnTo>
                    <a:lnTo>
                      <a:pt x="464" y="113"/>
                    </a:lnTo>
                    <a:lnTo>
                      <a:pt x="454" y="133"/>
                    </a:lnTo>
                    <a:lnTo>
                      <a:pt x="432" y="152"/>
                    </a:lnTo>
                    <a:lnTo>
                      <a:pt x="400" y="169"/>
                    </a:lnTo>
                    <a:lnTo>
                      <a:pt x="379" y="176"/>
                    </a:lnTo>
                    <a:lnTo>
                      <a:pt x="357" y="183"/>
                    </a:lnTo>
                    <a:lnTo>
                      <a:pt x="334" y="189"/>
                    </a:lnTo>
                    <a:lnTo>
                      <a:pt x="311" y="195"/>
                    </a:lnTo>
                    <a:lnTo>
                      <a:pt x="287" y="198"/>
                    </a:lnTo>
                    <a:lnTo>
                      <a:pt x="263" y="203"/>
                    </a:lnTo>
                    <a:lnTo>
                      <a:pt x="239" y="206"/>
                    </a:lnTo>
                    <a:lnTo>
                      <a:pt x="216" y="208"/>
                    </a:lnTo>
                    <a:lnTo>
                      <a:pt x="194" y="211"/>
                    </a:lnTo>
                    <a:lnTo>
                      <a:pt x="173" y="213"/>
                    </a:lnTo>
                    <a:lnTo>
                      <a:pt x="155" y="214"/>
                    </a:lnTo>
                    <a:lnTo>
                      <a:pt x="137" y="215"/>
                    </a:lnTo>
                    <a:lnTo>
                      <a:pt x="123" y="215"/>
                    </a:lnTo>
                    <a:lnTo>
                      <a:pt x="112" y="216"/>
                    </a:lnTo>
                    <a:lnTo>
                      <a:pt x="104" y="216"/>
                    </a:lnTo>
                    <a:lnTo>
                      <a:pt x="99" y="216"/>
                    </a:lnTo>
                    <a:lnTo>
                      <a:pt x="89" y="215"/>
                    </a:lnTo>
                    <a:lnTo>
                      <a:pt x="69" y="213"/>
                    </a:lnTo>
                    <a:lnTo>
                      <a:pt x="45" y="208"/>
                    </a:lnTo>
                    <a:lnTo>
                      <a:pt x="23" y="201"/>
                    </a:lnTo>
                    <a:lnTo>
                      <a:pt x="6" y="190"/>
                    </a:lnTo>
                    <a:lnTo>
                      <a:pt x="0" y="176"/>
                    </a:lnTo>
                    <a:lnTo>
                      <a:pt x="9" y="158"/>
                    </a:lnTo>
                    <a:lnTo>
                      <a:pt x="39" y="135"/>
                    </a:lnTo>
                    <a:lnTo>
                      <a:pt x="42" y="133"/>
                    </a:lnTo>
                    <a:lnTo>
                      <a:pt x="43" y="132"/>
                    </a:lnTo>
                    <a:lnTo>
                      <a:pt x="45" y="131"/>
                    </a:lnTo>
                    <a:lnTo>
                      <a:pt x="47" y="130"/>
                    </a:lnTo>
                    <a:lnTo>
                      <a:pt x="50" y="130"/>
                    </a:lnTo>
                    <a:lnTo>
                      <a:pt x="54" y="129"/>
                    </a:lnTo>
                    <a:lnTo>
                      <a:pt x="62" y="127"/>
                    </a:lnTo>
                    <a:lnTo>
                      <a:pt x="72" y="124"/>
                    </a:lnTo>
                    <a:lnTo>
                      <a:pt x="83" y="121"/>
                    </a:lnTo>
                    <a:lnTo>
                      <a:pt x="97" y="117"/>
                    </a:lnTo>
                    <a:lnTo>
                      <a:pt x="111" y="113"/>
                    </a:lnTo>
                    <a:lnTo>
                      <a:pt x="126" y="108"/>
                    </a:lnTo>
                    <a:lnTo>
                      <a:pt x="142" y="104"/>
                    </a:lnTo>
                    <a:lnTo>
                      <a:pt x="157" y="98"/>
                    </a:lnTo>
                    <a:lnTo>
                      <a:pt x="173" y="91"/>
                    </a:lnTo>
                    <a:lnTo>
                      <a:pt x="189" y="84"/>
                    </a:lnTo>
                    <a:lnTo>
                      <a:pt x="204" y="77"/>
                    </a:lnTo>
                    <a:lnTo>
                      <a:pt x="218" y="69"/>
                    </a:lnTo>
                    <a:lnTo>
                      <a:pt x="231" y="61"/>
                    </a:lnTo>
                    <a:lnTo>
                      <a:pt x="242" y="5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2" name="Freeform 18"/>
              <p:cNvSpPr>
                <a:spLocks/>
              </p:cNvSpPr>
              <p:nvPr/>
            </p:nvSpPr>
            <p:spPr bwMode="auto">
              <a:xfrm>
                <a:off x="4694" y="2575"/>
                <a:ext cx="228" cy="103"/>
              </a:xfrm>
              <a:custGeom>
                <a:avLst/>
                <a:gdLst/>
                <a:ahLst/>
                <a:cxnLst>
                  <a:cxn ang="0">
                    <a:pos x="237" y="50"/>
                  </a:cxn>
                  <a:cxn ang="0">
                    <a:pos x="258" y="34"/>
                  </a:cxn>
                  <a:cxn ang="0">
                    <a:pos x="280" y="20"/>
                  </a:cxn>
                  <a:cxn ang="0">
                    <a:pos x="302" y="10"/>
                  </a:cxn>
                  <a:cxn ang="0">
                    <a:pos x="325" y="3"/>
                  </a:cxn>
                  <a:cxn ang="0">
                    <a:pos x="345" y="0"/>
                  </a:cxn>
                  <a:cxn ang="0">
                    <a:pos x="367" y="2"/>
                  </a:cxn>
                  <a:cxn ang="0">
                    <a:pos x="388" y="7"/>
                  </a:cxn>
                  <a:cxn ang="0">
                    <a:pos x="408" y="18"/>
                  </a:cxn>
                  <a:cxn ang="0">
                    <a:pos x="426" y="32"/>
                  </a:cxn>
                  <a:cxn ang="0">
                    <a:pos x="441" y="49"/>
                  </a:cxn>
                  <a:cxn ang="0">
                    <a:pos x="451" y="67"/>
                  </a:cxn>
                  <a:cxn ang="0">
                    <a:pos x="456" y="87"/>
                  </a:cxn>
                  <a:cxn ang="0">
                    <a:pos x="454" y="108"/>
                  </a:cxn>
                  <a:cxn ang="0">
                    <a:pos x="442" y="127"/>
                  </a:cxn>
                  <a:cxn ang="0">
                    <a:pos x="421" y="146"/>
                  </a:cxn>
                  <a:cxn ang="0">
                    <a:pos x="389" y="162"/>
                  </a:cxn>
                  <a:cxn ang="0">
                    <a:pos x="370" y="169"/>
                  </a:cxn>
                  <a:cxn ang="0">
                    <a:pos x="348" y="174"/>
                  </a:cxn>
                  <a:cxn ang="0">
                    <a:pos x="326" y="180"/>
                  </a:cxn>
                  <a:cxn ang="0">
                    <a:pos x="302" y="185"/>
                  </a:cxn>
                  <a:cxn ang="0">
                    <a:pos x="279" y="189"/>
                  </a:cxn>
                  <a:cxn ang="0">
                    <a:pos x="256" y="193"/>
                  </a:cxn>
                  <a:cxn ang="0">
                    <a:pos x="233" y="196"/>
                  </a:cxn>
                  <a:cxn ang="0">
                    <a:pos x="210" y="199"/>
                  </a:cxn>
                  <a:cxn ang="0">
                    <a:pos x="189" y="201"/>
                  </a:cxn>
                  <a:cxn ang="0">
                    <a:pos x="168" y="203"/>
                  </a:cxn>
                  <a:cxn ang="0">
                    <a:pos x="151" y="204"/>
                  </a:cxn>
                  <a:cxn ang="0">
                    <a:pos x="135" y="206"/>
                  </a:cxn>
                  <a:cxn ang="0">
                    <a:pos x="121" y="206"/>
                  </a:cxn>
                  <a:cxn ang="0">
                    <a:pos x="109" y="207"/>
                  </a:cxn>
                  <a:cxn ang="0">
                    <a:pos x="102" y="207"/>
                  </a:cxn>
                  <a:cxn ang="0">
                    <a:pos x="98" y="207"/>
                  </a:cxn>
                  <a:cxn ang="0">
                    <a:pos x="87" y="206"/>
                  </a:cxn>
                  <a:cxn ang="0">
                    <a:pos x="68" y="204"/>
                  </a:cxn>
                  <a:cxn ang="0">
                    <a:pos x="45" y="200"/>
                  </a:cxn>
                  <a:cxn ang="0">
                    <a:pos x="23" y="193"/>
                  </a:cxn>
                  <a:cxn ang="0">
                    <a:pos x="6" y="184"/>
                  </a:cxn>
                  <a:cxn ang="0">
                    <a:pos x="0" y="170"/>
                  </a:cxn>
                  <a:cxn ang="0">
                    <a:pos x="9" y="153"/>
                  </a:cxn>
                  <a:cxn ang="0">
                    <a:pos x="39" y="129"/>
                  </a:cxn>
                  <a:cxn ang="0">
                    <a:pos x="41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46" y="126"/>
                  </a:cxn>
                  <a:cxn ang="0">
                    <a:pos x="48" y="125"/>
                  </a:cxn>
                  <a:cxn ang="0">
                    <a:pos x="54" y="124"/>
                  </a:cxn>
                  <a:cxn ang="0">
                    <a:pos x="61" y="123"/>
                  </a:cxn>
                  <a:cxn ang="0">
                    <a:pos x="70" y="119"/>
                  </a:cxn>
                  <a:cxn ang="0">
                    <a:pos x="82" y="117"/>
                  </a:cxn>
                  <a:cxn ang="0">
                    <a:pos x="94" y="113"/>
                  </a:cxn>
                  <a:cxn ang="0">
                    <a:pos x="108" y="109"/>
                  </a:cxn>
                  <a:cxn ang="0">
                    <a:pos x="123" y="104"/>
                  </a:cxn>
                  <a:cxn ang="0">
                    <a:pos x="139" y="100"/>
                  </a:cxn>
                  <a:cxn ang="0">
                    <a:pos x="154" y="94"/>
                  </a:cxn>
                  <a:cxn ang="0">
                    <a:pos x="170" y="88"/>
                  </a:cxn>
                  <a:cxn ang="0">
                    <a:pos x="185" y="81"/>
                  </a:cxn>
                  <a:cxn ang="0">
                    <a:pos x="200" y="74"/>
                  </a:cxn>
                  <a:cxn ang="0">
                    <a:pos x="214" y="66"/>
                  </a:cxn>
                  <a:cxn ang="0">
                    <a:pos x="226" y="58"/>
                  </a:cxn>
                  <a:cxn ang="0">
                    <a:pos x="237" y="50"/>
                  </a:cxn>
                </a:cxnLst>
                <a:rect l="0" t="0" r="r" b="b"/>
                <a:pathLst>
                  <a:path w="456" h="207">
                    <a:moveTo>
                      <a:pt x="237" y="50"/>
                    </a:moveTo>
                    <a:lnTo>
                      <a:pt x="258" y="34"/>
                    </a:lnTo>
                    <a:lnTo>
                      <a:pt x="280" y="20"/>
                    </a:lnTo>
                    <a:lnTo>
                      <a:pt x="302" y="10"/>
                    </a:lnTo>
                    <a:lnTo>
                      <a:pt x="325" y="3"/>
                    </a:lnTo>
                    <a:lnTo>
                      <a:pt x="345" y="0"/>
                    </a:lnTo>
                    <a:lnTo>
                      <a:pt x="367" y="2"/>
                    </a:lnTo>
                    <a:lnTo>
                      <a:pt x="388" y="7"/>
                    </a:lnTo>
                    <a:lnTo>
                      <a:pt x="408" y="18"/>
                    </a:lnTo>
                    <a:lnTo>
                      <a:pt x="426" y="32"/>
                    </a:lnTo>
                    <a:lnTo>
                      <a:pt x="441" y="49"/>
                    </a:lnTo>
                    <a:lnTo>
                      <a:pt x="451" y="67"/>
                    </a:lnTo>
                    <a:lnTo>
                      <a:pt x="456" y="87"/>
                    </a:lnTo>
                    <a:lnTo>
                      <a:pt x="454" y="108"/>
                    </a:lnTo>
                    <a:lnTo>
                      <a:pt x="442" y="127"/>
                    </a:lnTo>
                    <a:lnTo>
                      <a:pt x="421" y="146"/>
                    </a:lnTo>
                    <a:lnTo>
                      <a:pt x="389" y="162"/>
                    </a:lnTo>
                    <a:lnTo>
                      <a:pt x="370" y="169"/>
                    </a:lnTo>
                    <a:lnTo>
                      <a:pt x="348" y="174"/>
                    </a:lnTo>
                    <a:lnTo>
                      <a:pt x="326" y="180"/>
                    </a:lnTo>
                    <a:lnTo>
                      <a:pt x="302" y="185"/>
                    </a:lnTo>
                    <a:lnTo>
                      <a:pt x="279" y="189"/>
                    </a:lnTo>
                    <a:lnTo>
                      <a:pt x="256" y="193"/>
                    </a:lnTo>
                    <a:lnTo>
                      <a:pt x="233" y="196"/>
                    </a:lnTo>
                    <a:lnTo>
                      <a:pt x="210" y="199"/>
                    </a:lnTo>
                    <a:lnTo>
                      <a:pt x="189" y="201"/>
                    </a:lnTo>
                    <a:lnTo>
                      <a:pt x="168" y="203"/>
                    </a:lnTo>
                    <a:lnTo>
                      <a:pt x="151" y="204"/>
                    </a:lnTo>
                    <a:lnTo>
                      <a:pt x="135" y="206"/>
                    </a:lnTo>
                    <a:lnTo>
                      <a:pt x="121" y="206"/>
                    </a:lnTo>
                    <a:lnTo>
                      <a:pt x="109" y="207"/>
                    </a:lnTo>
                    <a:lnTo>
                      <a:pt x="102" y="207"/>
                    </a:lnTo>
                    <a:lnTo>
                      <a:pt x="98" y="207"/>
                    </a:lnTo>
                    <a:lnTo>
                      <a:pt x="87" y="206"/>
                    </a:lnTo>
                    <a:lnTo>
                      <a:pt x="68" y="204"/>
                    </a:lnTo>
                    <a:lnTo>
                      <a:pt x="45" y="200"/>
                    </a:lnTo>
                    <a:lnTo>
                      <a:pt x="23" y="193"/>
                    </a:lnTo>
                    <a:lnTo>
                      <a:pt x="6" y="184"/>
                    </a:lnTo>
                    <a:lnTo>
                      <a:pt x="0" y="170"/>
                    </a:lnTo>
                    <a:lnTo>
                      <a:pt x="9" y="153"/>
                    </a:lnTo>
                    <a:lnTo>
                      <a:pt x="39" y="129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46" y="126"/>
                    </a:lnTo>
                    <a:lnTo>
                      <a:pt x="48" y="125"/>
                    </a:lnTo>
                    <a:lnTo>
                      <a:pt x="54" y="124"/>
                    </a:lnTo>
                    <a:lnTo>
                      <a:pt x="61" y="123"/>
                    </a:lnTo>
                    <a:lnTo>
                      <a:pt x="70" y="119"/>
                    </a:lnTo>
                    <a:lnTo>
                      <a:pt x="82" y="117"/>
                    </a:lnTo>
                    <a:lnTo>
                      <a:pt x="94" y="113"/>
                    </a:lnTo>
                    <a:lnTo>
                      <a:pt x="108" y="109"/>
                    </a:lnTo>
                    <a:lnTo>
                      <a:pt x="123" y="104"/>
                    </a:lnTo>
                    <a:lnTo>
                      <a:pt x="139" y="100"/>
                    </a:lnTo>
                    <a:lnTo>
                      <a:pt x="154" y="94"/>
                    </a:lnTo>
                    <a:lnTo>
                      <a:pt x="170" y="88"/>
                    </a:lnTo>
                    <a:lnTo>
                      <a:pt x="185" y="81"/>
                    </a:lnTo>
                    <a:lnTo>
                      <a:pt x="200" y="74"/>
                    </a:lnTo>
                    <a:lnTo>
                      <a:pt x="214" y="66"/>
                    </a:lnTo>
                    <a:lnTo>
                      <a:pt x="226" y="58"/>
                    </a:lnTo>
                    <a:lnTo>
                      <a:pt x="237" y="50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3" name="Freeform 19"/>
              <p:cNvSpPr>
                <a:spLocks/>
              </p:cNvSpPr>
              <p:nvPr/>
            </p:nvSpPr>
            <p:spPr bwMode="auto">
              <a:xfrm>
                <a:off x="4697" y="2578"/>
                <a:ext cx="223" cy="99"/>
              </a:xfrm>
              <a:custGeom>
                <a:avLst/>
                <a:gdLst/>
                <a:ahLst/>
                <a:cxnLst>
                  <a:cxn ang="0">
                    <a:pos x="232" y="49"/>
                  </a:cxn>
                  <a:cxn ang="0">
                    <a:pos x="253" y="32"/>
                  </a:cxn>
                  <a:cxn ang="0">
                    <a:pos x="274" y="20"/>
                  </a:cxn>
                  <a:cxn ang="0">
                    <a:pos x="296" y="11"/>
                  </a:cxn>
                  <a:cxn ang="0">
                    <a:pos x="318" y="4"/>
                  </a:cxn>
                  <a:cxn ang="0">
                    <a:pos x="338" y="0"/>
                  </a:cxn>
                  <a:cxn ang="0">
                    <a:pos x="360" y="1"/>
                  </a:cxn>
                  <a:cxn ang="0">
                    <a:pos x="381" y="7"/>
                  </a:cxn>
                  <a:cxn ang="0">
                    <a:pos x="400" y="16"/>
                  </a:cxn>
                  <a:cxn ang="0">
                    <a:pos x="418" y="30"/>
                  </a:cxn>
                  <a:cxn ang="0">
                    <a:pos x="433" y="46"/>
                  </a:cxn>
                  <a:cxn ang="0">
                    <a:pos x="442" y="64"/>
                  </a:cxn>
                  <a:cxn ang="0">
                    <a:pos x="445" y="82"/>
                  </a:cxn>
                  <a:cxn ang="0">
                    <a:pos x="442" y="102"/>
                  </a:cxn>
                  <a:cxn ang="0">
                    <a:pos x="430" y="120"/>
                  </a:cxn>
                  <a:cxn ang="0">
                    <a:pos x="410" y="137"/>
                  </a:cxn>
                  <a:cxn ang="0">
                    <a:pos x="377" y="152"/>
                  </a:cxn>
                  <a:cxn ang="0">
                    <a:pos x="358" y="159"/>
                  </a:cxn>
                  <a:cxn ang="0">
                    <a:pos x="337" y="165"/>
                  </a:cxn>
                  <a:cxn ang="0">
                    <a:pos x="315" y="171"/>
                  </a:cxn>
                  <a:cxn ang="0">
                    <a:pos x="293" y="175"/>
                  </a:cxn>
                  <a:cxn ang="0">
                    <a:pos x="270" y="180"/>
                  </a:cxn>
                  <a:cxn ang="0">
                    <a:pos x="247" y="183"/>
                  </a:cxn>
                  <a:cxn ang="0">
                    <a:pos x="225" y="187"/>
                  </a:cxn>
                  <a:cxn ang="0">
                    <a:pos x="204" y="189"/>
                  </a:cxn>
                  <a:cxn ang="0">
                    <a:pos x="183" y="191"/>
                  </a:cxn>
                  <a:cxn ang="0">
                    <a:pos x="163" y="193"/>
                  </a:cxn>
                  <a:cxn ang="0">
                    <a:pos x="146" y="195"/>
                  </a:cxn>
                  <a:cxn ang="0">
                    <a:pos x="131" y="196"/>
                  </a:cxn>
                  <a:cxn ang="0">
                    <a:pos x="117" y="196"/>
                  </a:cxn>
                  <a:cxn ang="0">
                    <a:pos x="107" y="197"/>
                  </a:cxn>
                  <a:cxn ang="0">
                    <a:pos x="100" y="197"/>
                  </a:cxn>
                  <a:cxn ang="0">
                    <a:pos x="95" y="197"/>
                  </a:cxn>
                  <a:cxn ang="0">
                    <a:pos x="85" y="197"/>
                  </a:cxn>
                  <a:cxn ang="0">
                    <a:pos x="65" y="195"/>
                  </a:cxn>
                  <a:cxn ang="0">
                    <a:pos x="43" y="191"/>
                  </a:cxn>
                  <a:cxn ang="0">
                    <a:pos x="22" y="185"/>
                  </a:cxn>
                  <a:cxn ang="0">
                    <a:pos x="5" y="175"/>
                  </a:cxn>
                  <a:cxn ang="0">
                    <a:pos x="0" y="163"/>
                  </a:cxn>
                  <a:cxn ang="0">
                    <a:pos x="9" y="145"/>
                  </a:cxn>
                  <a:cxn ang="0">
                    <a:pos x="39" y="123"/>
                  </a:cxn>
                  <a:cxn ang="0">
                    <a:pos x="40" y="123"/>
                  </a:cxn>
                  <a:cxn ang="0">
                    <a:pos x="42" y="122"/>
                  </a:cxn>
                  <a:cxn ang="0">
                    <a:pos x="43" y="121"/>
                  </a:cxn>
                  <a:cxn ang="0">
                    <a:pos x="45" y="120"/>
                  </a:cxn>
                  <a:cxn ang="0">
                    <a:pos x="47" y="119"/>
                  </a:cxn>
                  <a:cxn ang="0">
                    <a:pos x="53" y="118"/>
                  </a:cxn>
                  <a:cxn ang="0">
                    <a:pos x="60" y="117"/>
                  </a:cxn>
                  <a:cxn ang="0">
                    <a:pos x="70" y="114"/>
                  </a:cxn>
                  <a:cxn ang="0">
                    <a:pos x="80" y="111"/>
                  </a:cxn>
                  <a:cxn ang="0">
                    <a:pos x="93" y="109"/>
                  </a:cxn>
                  <a:cxn ang="0">
                    <a:pos x="107" y="104"/>
                  </a:cxn>
                  <a:cxn ang="0">
                    <a:pos x="122" y="99"/>
                  </a:cxn>
                  <a:cxn ang="0">
                    <a:pos x="137" y="95"/>
                  </a:cxn>
                  <a:cxn ang="0">
                    <a:pos x="152" y="90"/>
                  </a:cxn>
                  <a:cxn ang="0">
                    <a:pos x="167" y="84"/>
                  </a:cxn>
                  <a:cxn ang="0">
                    <a:pos x="182" y="77"/>
                  </a:cxn>
                  <a:cxn ang="0">
                    <a:pos x="196" y="72"/>
                  </a:cxn>
                  <a:cxn ang="0">
                    <a:pos x="209" y="64"/>
                  </a:cxn>
                  <a:cxn ang="0">
                    <a:pos x="222" y="57"/>
                  </a:cxn>
                  <a:cxn ang="0">
                    <a:pos x="232" y="49"/>
                  </a:cxn>
                </a:cxnLst>
                <a:rect l="0" t="0" r="r" b="b"/>
                <a:pathLst>
                  <a:path w="445" h="197">
                    <a:moveTo>
                      <a:pt x="232" y="49"/>
                    </a:moveTo>
                    <a:lnTo>
                      <a:pt x="253" y="32"/>
                    </a:lnTo>
                    <a:lnTo>
                      <a:pt x="274" y="20"/>
                    </a:lnTo>
                    <a:lnTo>
                      <a:pt x="296" y="11"/>
                    </a:lnTo>
                    <a:lnTo>
                      <a:pt x="318" y="4"/>
                    </a:lnTo>
                    <a:lnTo>
                      <a:pt x="338" y="0"/>
                    </a:lnTo>
                    <a:lnTo>
                      <a:pt x="360" y="1"/>
                    </a:lnTo>
                    <a:lnTo>
                      <a:pt x="381" y="7"/>
                    </a:lnTo>
                    <a:lnTo>
                      <a:pt x="400" y="16"/>
                    </a:lnTo>
                    <a:lnTo>
                      <a:pt x="418" y="30"/>
                    </a:lnTo>
                    <a:lnTo>
                      <a:pt x="433" y="46"/>
                    </a:lnTo>
                    <a:lnTo>
                      <a:pt x="442" y="64"/>
                    </a:lnTo>
                    <a:lnTo>
                      <a:pt x="445" y="82"/>
                    </a:lnTo>
                    <a:lnTo>
                      <a:pt x="442" y="102"/>
                    </a:lnTo>
                    <a:lnTo>
                      <a:pt x="430" y="120"/>
                    </a:lnTo>
                    <a:lnTo>
                      <a:pt x="410" y="137"/>
                    </a:lnTo>
                    <a:lnTo>
                      <a:pt x="377" y="152"/>
                    </a:lnTo>
                    <a:lnTo>
                      <a:pt x="358" y="159"/>
                    </a:lnTo>
                    <a:lnTo>
                      <a:pt x="337" y="165"/>
                    </a:lnTo>
                    <a:lnTo>
                      <a:pt x="315" y="171"/>
                    </a:lnTo>
                    <a:lnTo>
                      <a:pt x="293" y="175"/>
                    </a:lnTo>
                    <a:lnTo>
                      <a:pt x="270" y="180"/>
                    </a:lnTo>
                    <a:lnTo>
                      <a:pt x="247" y="183"/>
                    </a:lnTo>
                    <a:lnTo>
                      <a:pt x="225" y="187"/>
                    </a:lnTo>
                    <a:lnTo>
                      <a:pt x="204" y="189"/>
                    </a:lnTo>
                    <a:lnTo>
                      <a:pt x="183" y="191"/>
                    </a:lnTo>
                    <a:lnTo>
                      <a:pt x="163" y="193"/>
                    </a:lnTo>
                    <a:lnTo>
                      <a:pt x="146" y="195"/>
                    </a:lnTo>
                    <a:lnTo>
                      <a:pt x="131" y="196"/>
                    </a:lnTo>
                    <a:lnTo>
                      <a:pt x="117" y="196"/>
                    </a:lnTo>
                    <a:lnTo>
                      <a:pt x="107" y="197"/>
                    </a:lnTo>
                    <a:lnTo>
                      <a:pt x="100" y="197"/>
                    </a:lnTo>
                    <a:lnTo>
                      <a:pt x="95" y="197"/>
                    </a:lnTo>
                    <a:lnTo>
                      <a:pt x="85" y="197"/>
                    </a:lnTo>
                    <a:lnTo>
                      <a:pt x="65" y="195"/>
                    </a:lnTo>
                    <a:lnTo>
                      <a:pt x="43" y="191"/>
                    </a:lnTo>
                    <a:lnTo>
                      <a:pt x="22" y="185"/>
                    </a:lnTo>
                    <a:lnTo>
                      <a:pt x="5" y="175"/>
                    </a:lnTo>
                    <a:lnTo>
                      <a:pt x="0" y="163"/>
                    </a:lnTo>
                    <a:lnTo>
                      <a:pt x="9" y="145"/>
                    </a:lnTo>
                    <a:lnTo>
                      <a:pt x="39" y="123"/>
                    </a:lnTo>
                    <a:lnTo>
                      <a:pt x="40" y="123"/>
                    </a:lnTo>
                    <a:lnTo>
                      <a:pt x="42" y="122"/>
                    </a:lnTo>
                    <a:lnTo>
                      <a:pt x="43" y="121"/>
                    </a:lnTo>
                    <a:lnTo>
                      <a:pt x="45" y="120"/>
                    </a:lnTo>
                    <a:lnTo>
                      <a:pt x="47" y="119"/>
                    </a:lnTo>
                    <a:lnTo>
                      <a:pt x="53" y="118"/>
                    </a:lnTo>
                    <a:lnTo>
                      <a:pt x="60" y="117"/>
                    </a:lnTo>
                    <a:lnTo>
                      <a:pt x="70" y="114"/>
                    </a:lnTo>
                    <a:lnTo>
                      <a:pt x="80" y="111"/>
                    </a:lnTo>
                    <a:lnTo>
                      <a:pt x="93" y="109"/>
                    </a:lnTo>
                    <a:lnTo>
                      <a:pt x="107" y="104"/>
                    </a:lnTo>
                    <a:lnTo>
                      <a:pt x="122" y="99"/>
                    </a:lnTo>
                    <a:lnTo>
                      <a:pt x="137" y="95"/>
                    </a:lnTo>
                    <a:lnTo>
                      <a:pt x="152" y="90"/>
                    </a:lnTo>
                    <a:lnTo>
                      <a:pt x="167" y="84"/>
                    </a:lnTo>
                    <a:lnTo>
                      <a:pt x="182" y="77"/>
                    </a:lnTo>
                    <a:lnTo>
                      <a:pt x="196" y="72"/>
                    </a:lnTo>
                    <a:lnTo>
                      <a:pt x="209" y="64"/>
                    </a:lnTo>
                    <a:lnTo>
                      <a:pt x="222" y="57"/>
                    </a:lnTo>
                    <a:lnTo>
                      <a:pt x="232" y="49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4" name="Freeform 20"/>
              <p:cNvSpPr>
                <a:spLocks/>
              </p:cNvSpPr>
              <p:nvPr/>
            </p:nvSpPr>
            <p:spPr bwMode="auto">
              <a:xfrm>
                <a:off x="4700" y="2581"/>
                <a:ext cx="217" cy="93"/>
              </a:xfrm>
              <a:custGeom>
                <a:avLst/>
                <a:gdLst/>
                <a:ahLst/>
                <a:cxnLst>
                  <a:cxn ang="0">
                    <a:pos x="229" y="46"/>
                  </a:cxn>
                  <a:cxn ang="0">
                    <a:pos x="249" y="31"/>
                  </a:cxn>
                  <a:cxn ang="0">
                    <a:pos x="270" y="18"/>
                  </a:cxn>
                  <a:cxn ang="0">
                    <a:pos x="291" y="9"/>
                  </a:cxn>
                  <a:cxn ang="0">
                    <a:pos x="311" y="2"/>
                  </a:cxn>
                  <a:cxn ang="0">
                    <a:pos x="333" y="0"/>
                  </a:cxn>
                  <a:cxn ang="0">
                    <a:pos x="354" y="1"/>
                  </a:cxn>
                  <a:cxn ang="0">
                    <a:pos x="374" y="6"/>
                  </a:cxn>
                  <a:cxn ang="0">
                    <a:pos x="393" y="15"/>
                  </a:cxn>
                  <a:cxn ang="0">
                    <a:pos x="410" y="28"/>
                  </a:cxn>
                  <a:cxn ang="0">
                    <a:pos x="424" y="43"/>
                  </a:cxn>
                  <a:cxn ang="0">
                    <a:pos x="434" y="60"/>
                  </a:cxn>
                  <a:cxn ang="0">
                    <a:pos x="436" y="77"/>
                  </a:cxn>
                  <a:cxn ang="0">
                    <a:pos x="432" y="96"/>
                  </a:cxn>
                  <a:cxn ang="0">
                    <a:pos x="421" y="113"/>
                  </a:cxn>
                  <a:cxn ang="0">
                    <a:pos x="399" y="129"/>
                  </a:cxn>
                  <a:cxn ang="0">
                    <a:pos x="368" y="144"/>
                  </a:cxn>
                  <a:cxn ang="0">
                    <a:pos x="348" y="151"/>
                  </a:cxn>
                  <a:cxn ang="0">
                    <a:pos x="329" y="157"/>
                  </a:cxn>
                  <a:cxn ang="0">
                    <a:pos x="307" y="161"/>
                  </a:cxn>
                  <a:cxn ang="0">
                    <a:pos x="286" y="166"/>
                  </a:cxn>
                  <a:cxn ang="0">
                    <a:pos x="263" y="170"/>
                  </a:cxn>
                  <a:cxn ang="0">
                    <a:pos x="241" y="174"/>
                  </a:cxn>
                  <a:cxn ang="0">
                    <a:pos x="219" y="176"/>
                  </a:cxn>
                  <a:cxn ang="0">
                    <a:pos x="199" y="179"/>
                  </a:cxn>
                  <a:cxn ang="0">
                    <a:pos x="179" y="181"/>
                  </a:cxn>
                  <a:cxn ang="0">
                    <a:pos x="161" y="183"/>
                  </a:cxn>
                  <a:cxn ang="0">
                    <a:pos x="143" y="184"/>
                  </a:cxn>
                  <a:cxn ang="0">
                    <a:pos x="128" y="185"/>
                  </a:cxn>
                  <a:cxn ang="0">
                    <a:pos x="116" y="185"/>
                  </a:cxn>
                  <a:cxn ang="0">
                    <a:pos x="105" y="187"/>
                  </a:cxn>
                  <a:cxn ang="0">
                    <a:pos x="98" y="187"/>
                  </a:cxn>
                  <a:cxn ang="0">
                    <a:pos x="94" y="187"/>
                  </a:cxn>
                  <a:cxn ang="0">
                    <a:pos x="83" y="187"/>
                  </a:cxn>
                  <a:cxn ang="0">
                    <a:pos x="65" y="185"/>
                  </a:cxn>
                  <a:cxn ang="0">
                    <a:pos x="43" y="182"/>
                  </a:cxn>
                  <a:cxn ang="0">
                    <a:pos x="22" y="176"/>
                  </a:cxn>
                  <a:cxn ang="0">
                    <a:pos x="6" y="168"/>
                  </a:cxn>
                  <a:cxn ang="0">
                    <a:pos x="0" y="155"/>
                  </a:cxn>
                  <a:cxn ang="0">
                    <a:pos x="11" y="139"/>
                  </a:cxn>
                  <a:cxn ang="0">
                    <a:pos x="40" y="119"/>
                  </a:cxn>
                  <a:cxn ang="0">
                    <a:pos x="41" y="117"/>
                  </a:cxn>
                  <a:cxn ang="0">
                    <a:pos x="42" y="116"/>
                  </a:cxn>
                  <a:cxn ang="0">
                    <a:pos x="43" y="116"/>
                  </a:cxn>
                  <a:cxn ang="0">
                    <a:pos x="44" y="115"/>
                  </a:cxn>
                  <a:cxn ang="0">
                    <a:pos x="48" y="114"/>
                  </a:cxn>
                  <a:cxn ang="0">
                    <a:pos x="52" y="113"/>
                  </a:cxn>
                  <a:cxn ang="0">
                    <a:pos x="60" y="112"/>
                  </a:cxn>
                  <a:cxn ang="0">
                    <a:pos x="70" y="109"/>
                  </a:cxn>
                  <a:cxn ang="0">
                    <a:pos x="81" y="106"/>
                  </a:cxn>
                  <a:cxn ang="0">
                    <a:pos x="93" y="104"/>
                  </a:cxn>
                  <a:cxn ang="0">
                    <a:pos x="106" y="99"/>
                  </a:cxn>
                  <a:cxn ang="0">
                    <a:pos x="120" y="96"/>
                  </a:cxn>
                  <a:cxn ang="0">
                    <a:pos x="135" y="91"/>
                  </a:cxn>
                  <a:cxn ang="0">
                    <a:pos x="150" y="85"/>
                  </a:cxn>
                  <a:cxn ang="0">
                    <a:pos x="165" y="79"/>
                  </a:cxn>
                  <a:cxn ang="0">
                    <a:pos x="179" y="74"/>
                  </a:cxn>
                  <a:cxn ang="0">
                    <a:pos x="193" y="68"/>
                  </a:cxn>
                  <a:cxn ang="0">
                    <a:pos x="207" y="61"/>
                  </a:cxn>
                  <a:cxn ang="0">
                    <a:pos x="218" y="54"/>
                  </a:cxn>
                  <a:cxn ang="0">
                    <a:pos x="229" y="46"/>
                  </a:cxn>
                </a:cxnLst>
                <a:rect l="0" t="0" r="r" b="b"/>
                <a:pathLst>
                  <a:path w="436" h="187">
                    <a:moveTo>
                      <a:pt x="229" y="46"/>
                    </a:moveTo>
                    <a:lnTo>
                      <a:pt x="249" y="31"/>
                    </a:lnTo>
                    <a:lnTo>
                      <a:pt x="270" y="18"/>
                    </a:lnTo>
                    <a:lnTo>
                      <a:pt x="291" y="9"/>
                    </a:lnTo>
                    <a:lnTo>
                      <a:pt x="311" y="2"/>
                    </a:lnTo>
                    <a:lnTo>
                      <a:pt x="333" y="0"/>
                    </a:lnTo>
                    <a:lnTo>
                      <a:pt x="354" y="1"/>
                    </a:lnTo>
                    <a:lnTo>
                      <a:pt x="374" y="6"/>
                    </a:lnTo>
                    <a:lnTo>
                      <a:pt x="393" y="15"/>
                    </a:lnTo>
                    <a:lnTo>
                      <a:pt x="410" y="28"/>
                    </a:lnTo>
                    <a:lnTo>
                      <a:pt x="424" y="43"/>
                    </a:lnTo>
                    <a:lnTo>
                      <a:pt x="434" y="60"/>
                    </a:lnTo>
                    <a:lnTo>
                      <a:pt x="436" y="77"/>
                    </a:lnTo>
                    <a:lnTo>
                      <a:pt x="432" y="96"/>
                    </a:lnTo>
                    <a:lnTo>
                      <a:pt x="421" y="113"/>
                    </a:lnTo>
                    <a:lnTo>
                      <a:pt x="399" y="129"/>
                    </a:lnTo>
                    <a:lnTo>
                      <a:pt x="368" y="144"/>
                    </a:lnTo>
                    <a:lnTo>
                      <a:pt x="348" y="151"/>
                    </a:lnTo>
                    <a:lnTo>
                      <a:pt x="329" y="157"/>
                    </a:lnTo>
                    <a:lnTo>
                      <a:pt x="307" y="161"/>
                    </a:lnTo>
                    <a:lnTo>
                      <a:pt x="286" y="166"/>
                    </a:lnTo>
                    <a:lnTo>
                      <a:pt x="263" y="170"/>
                    </a:lnTo>
                    <a:lnTo>
                      <a:pt x="241" y="174"/>
                    </a:lnTo>
                    <a:lnTo>
                      <a:pt x="219" y="176"/>
                    </a:lnTo>
                    <a:lnTo>
                      <a:pt x="199" y="179"/>
                    </a:lnTo>
                    <a:lnTo>
                      <a:pt x="179" y="181"/>
                    </a:lnTo>
                    <a:lnTo>
                      <a:pt x="161" y="183"/>
                    </a:lnTo>
                    <a:lnTo>
                      <a:pt x="143" y="184"/>
                    </a:lnTo>
                    <a:lnTo>
                      <a:pt x="128" y="185"/>
                    </a:lnTo>
                    <a:lnTo>
                      <a:pt x="116" y="185"/>
                    </a:lnTo>
                    <a:lnTo>
                      <a:pt x="105" y="187"/>
                    </a:lnTo>
                    <a:lnTo>
                      <a:pt x="98" y="187"/>
                    </a:lnTo>
                    <a:lnTo>
                      <a:pt x="94" y="187"/>
                    </a:lnTo>
                    <a:lnTo>
                      <a:pt x="83" y="187"/>
                    </a:lnTo>
                    <a:lnTo>
                      <a:pt x="65" y="185"/>
                    </a:lnTo>
                    <a:lnTo>
                      <a:pt x="43" y="182"/>
                    </a:lnTo>
                    <a:lnTo>
                      <a:pt x="22" y="176"/>
                    </a:lnTo>
                    <a:lnTo>
                      <a:pt x="6" y="168"/>
                    </a:lnTo>
                    <a:lnTo>
                      <a:pt x="0" y="155"/>
                    </a:lnTo>
                    <a:lnTo>
                      <a:pt x="11" y="139"/>
                    </a:lnTo>
                    <a:lnTo>
                      <a:pt x="40" y="119"/>
                    </a:lnTo>
                    <a:lnTo>
                      <a:pt x="41" y="117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5"/>
                    </a:lnTo>
                    <a:lnTo>
                      <a:pt x="48" y="114"/>
                    </a:lnTo>
                    <a:lnTo>
                      <a:pt x="52" y="113"/>
                    </a:lnTo>
                    <a:lnTo>
                      <a:pt x="60" y="112"/>
                    </a:lnTo>
                    <a:lnTo>
                      <a:pt x="70" y="109"/>
                    </a:lnTo>
                    <a:lnTo>
                      <a:pt x="81" y="106"/>
                    </a:lnTo>
                    <a:lnTo>
                      <a:pt x="93" y="104"/>
                    </a:lnTo>
                    <a:lnTo>
                      <a:pt x="106" y="99"/>
                    </a:lnTo>
                    <a:lnTo>
                      <a:pt x="120" y="96"/>
                    </a:lnTo>
                    <a:lnTo>
                      <a:pt x="135" y="91"/>
                    </a:lnTo>
                    <a:lnTo>
                      <a:pt x="150" y="85"/>
                    </a:lnTo>
                    <a:lnTo>
                      <a:pt x="165" y="79"/>
                    </a:lnTo>
                    <a:lnTo>
                      <a:pt x="179" y="74"/>
                    </a:lnTo>
                    <a:lnTo>
                      <a:pt x="193" y="68"/>
                    </a:lnTo>
                    <a:lnTo>
                      <a:pt x="207" y="61"/>
                    </a:lnTo>
                    <a:lnTo>
                      <a:pt x="218" y="54"/>
                    </a:lnTo>
                    <a:lnTo>
                      <a:pt x="229" y="46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5" name="Freeform 21"/>
              <p:cNvSpPr>
                <a:spLocks/>
              </p:cNvSpPr>
              <p:nvPr/>
            </p:nvSpPr>
            <p:spPr bwMode="auto">
              <a:xfrm>
                <a:off x="4703" y="2584"/>
                <a:ext cx="212" cy="88"/>
              </a:xfrm>
              <a:custGeom>
                <a:avLst/>
                <a:gdLst/>
                <a:ahLst/>
                <a:cxnLst>
                  <a:cxn ang="0">
                    <a:pos x="224" y="44"/>
                  </a:cxn>
                  <a:cxn ang="0">
                    <a:pos x="243" y="30"/>
                  </a:cxn>
                  <a:cxn ang="0">
                    <a:pos x="264" y="18"/>
                  </a:cxn>
                  <a:cxn ang="0">
                    <a:pos x="285" y="9"/>
                  </a:cxn>
                  <a:cxn ang="0">
                    <a:pos x="305" y="2"/>
                  </a:cxn>
                  <a:cxn ang="0">
                    <a:pos x="326" y="0"/>
                  </a:cxn>
                  <a:cxn ang="0">
                    <a:pos x="346" y="1"/>
                  </a:cxn>
                  <a:cxn ang="0">
                    <a:pos x="365" y="6"/>
                  </a:cxn>
                  <a:cxn ang="0">
                    <a:pos x="385" y="14"/>
                  </a:cxn>
                  <a:cxn ang="0">
                    <a:pos x="401" y="25"/>
                  </a:cxn>
                  <a:cxn ang="0">
                    <a:pos x="415" y="40"/>
                  </a:cxn>
                  <a:cxn ang="0">
                    <a:pos x="423" y="55"/>
                  </a:cxn>
                  <a:cxn ang="0">
                    <a:pos x="425" y="72"/>
                  </a:cxn>
                  <a:cxn ang="0">
                    <a:pos x="422" y="88"/>
                  </a:cxn>
                  <a:cxn ang="0">
                    <a:pos x="409" y="105"/>
                  </a:cxn>
                  <a:cxn ang="0">
                    <a:pos x="388" y="121"/>
                  </a:cxn>
                  <a:cxn ang="0">
                    <a:pos x="357" y="135"/>
                  </a:cxn>
                  <a:cxn ang="0">
                    <a:pos x="339" y="141"/>
                  </a:cxn>
                  <a:cxn ang="0">
                    <a:pos x="318" y="146"/>
                  </a:cxn>
                  <a:cxn ang="0">
                    <a:pos x="297" y="152"/>
                  </a:cxn>
                  <a:cxn ang="0">
                    <a:pos x="277" y="156"/>
                  </a:cxn>
                  <a:cxn ang="0">
                    <a:pos x="255" y="160"/>
                  </a:cxn>
                  <a:cxn ang="0">
                    <a:pos x="234" y="163"/>
                  </a:cxn>
                  <a:cxn ang="0">
                    <a:pos x="213" y="167"/>
                  </a:cxn>
                  <a:cxn ang="0">
                    <a:pos x="193" y="169"/>
                  </a:cxn>
                  <a:cxn ang="0">
                    <a:pos x="174" y="170"/>
                  </a:cxn>
                  <a:cxn ang="0">
                    <a:pos x="156" y="173"/>
                  </a:cxn>
                  <a:cxn ang="0">
                    <a:pos x="140" y="174"/>
                  </a:cxn>
                  <a:cxn ang="0">
                    <a:pos x="125" y="175"/>
                  </a:cxn>
                  <a:cxn ang="0">
                    <a:pos x="113" y="175"/>
                  </a:cxn>
                  <a:cxn ang="0">
                    <a:pos x="103" y="176"/>
                  </a:cxn>
                  <a:cxn ang="0">
                    <a:pos x="96" y="176"/>
                  </a:cxn>
                  <a:cxn ang="0">
                    <a:pos x="92" y="176"/>
                  </a:cxn>
                  <a:cxn ang="0">
                    <a:pos x="82" y="176"/>
                  </a:cxn>
                  <a:cxn ang="0">
                    <a:pos x="64" y="175"/>
                  </a:cxn>
                  <a:cxn ang="0">
                    <a:pos x="42" y="173"/>
                  </a:cxn>
                  <a:cxn ang="0">
                    <a:pos x="21" y="168"/>
                  </a:cxn>
                  <a:cxn ang="0">
                    <a:pos x="5" y="160"/>
                  </a:cxn>
                  <a:cxn ang="0">
                    <a:pos x="0" y="149"/>
                  </a:cxn>
                  <a:cxn ang="0">
                    <a:pos x="11" y="133"/>
                  </a:cxn>
                  <a:cxn ang="0">
                    <a:pos x="39" y="113"/>
                  </a:cxn>
                  <a:cxn ang="0">
                    <a:pos x="41" y="111"/>
                  </a:cxn>
                  <a:cxn ang="0">
                    <a:pos x="42" y="111"/>
                  </a:cxn>
                  <a:cxn ang="0">
                    <a:pos x="42" y="110"/>
                  </a:cxn>
                  <a:cxn ang="0">
                    <a:pos x="43" y="110"/>
                  </a:cxn>
                  <a:cxn ang="0">
                    <a:pos x="52" y="108"/>
                  </a:cxn>
                  <a:cxn ang="0">
                    <a:pos x="68" y="103"/>
                  </a:cxn>
                  <a:cxn ang="0">
                    <a:pos x="91" y="98"/>
                  </a:cxn>
                  <a:cxn ang="0">
                    <a:pos x="118" y="91"/>
                  </a:cxn>
                  <a:cxn ang="0">
                    <a:pos x="147" y="82"/>
                  </a:cxn>
                  <a:cxn ang="0">
                    <a:pos x="175" y="70"/>
                  </a:cxn>
                  <a:cxn ang="0">
                    <a:pos x="202" y="57"/>
                  </a:cxn>
                  <a:cxn ang="0">
                    <a:pos x="224" y="44"/>
                  </a:cxn>
                </a:cxnLst>
                <a:rect l="0" t="0" r="r" b="b"/>
                <a:pathLst>
                  <a:path w="425" h="176">
                    <a:moveTo>
                      <a:pt x="224" y="44"/>
                    </a:moveTo>
                    <a:lnTo>
                      <a:pt x="243" y="30"/>
                    </a:lnTo>
                    <a:lnTo>
                      <a:pt x="264" y="18"/>
                    </a:lnTo>
                    <a:lnTo>
                      <a:pt x="285" y="9"/>
                    </a:lnTo>
                    <a:lnTo>
                      <a:pt x="305" y="2"/>
                    </a:lnTo>
                    <a:lnTo>
                      <a:pt x="326" y="0"/>
                    </a:lnTo>
                    <a:lnTo>
                      <a:pt x="346" y="1"/>
                    </a:lnTo>
                    <a:lnTo>
                      <a:pt x="365" y="6"/>
                    </a:lnTo>
                    <a:lnTo>
                      <a:pt x="385" y="14"/>
                    </a:lnTo>
                    <a:lnTo>
                      <a:pt x="401" y="25"/>
                    </a:lnTo>
                    <a:lnTo>
                      <a:pt x="415" y="40"/>
                    </a:lnTo>
                    <a:lnTo>
                      <a:pt x="423" y="55"/>
                    </a:lnTo>
                    <a:lnTo>
                      <a:pt x="425" y="72"/>
                    </a:lnTo>
                    <a:lnTo>
                      <a:pt x="422" y="88"/>
                    </a:lnTo>
                    <a:lnTo>
                      <a:pt x="409" y="105"/>
                    </a:lnTo>
                    <a:lnTo>
                      <a:pt x="388" y="121"/>
                    </a:lnTo>
                    <a:lnTo>
                      <a:pt x="357" y="135"/>
                    </a:lnTo>
                    <a:lnTo>
                      <a:pt x="339" y="141"/>
                    </a:lnTo>
                    <a:lnTo>
                      <a:pt x="318" y="146"/>
                    </a:lnTo>
                    <a:lnTo>
                      <a:pt x="297" y="152"/>
                    </a:lnTo>
                    <a:lnTo>
                      <a:pt x="277" y="156"/>
                    </a:lnTo>
                    <a:lnTo>
                      <a:pt x="255" y="160"/>
                    </a:lnTo>
                    <a:lnTo>
                      <a:pt x="234" y="163"/>
                    </a:lnTo>
                    <a:lnTo>
                      <a:pt x="213" y="167"/>
                    </a:lnTo>
                    <a:lnTo>
                      <a:pt x="193" y="169"/>
                    </a:lnTo>
                    <a:lnTo>
                      <a:pt x="174" y="170"/>
                    </a:lnTo>
                    <a:lnTo>
                      <a:pt x="156" y="173"/>
                    </a:lnTo>
                    <a:lnTo>
                      <a:pt x="140" y="174"/>
                    </a:lnTo>
                    <a:lnTo>
                      <a:pt x="125" y="175"/>
                    </a:lnTo>
                    <a:lnTo>
                      <a:pt x="113" y="175"/>
                    </a:lnTo>
                    <a:lnTo>
                      <a:pt x="103" y="176"/>
                    </a:lnTo>
                    <a:lnTo>
                      <a:pt x="96" y="176"/>
                    </a:lnTo>
                    <a:lnTo>
                      <a:pt x="92" y="176"/>
                    </a:lnTo>
                    <a:lnTo>
                      <a:pt x="82" y="176"/>
                    </a:lnTo>
                    <a:lnTo>
                      <a:pt x="64" y="175"/>
                    </a:lnTo>
                    <a:lnTo>
                      <a:pt x="42" y="173"/>
                    </a:lnTo>
                    <a:lnTo>
                      <a:pt x="21" y="168"/>
                    </a:lnTo>
                    <a:lnTo>
                      <a:pt x="5" y="160"/>
                    </a:lnTo>
                    <a:lnTo>
                      <a:pt x="0" y="149"/>
                    </a:lnTo>
                    <a:lnTo>
                      <a:pt x="11" y="133"/>
                    </a:lnTo>
                    <a:lnTo>
                      <a:pt x="39" y="113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3" y="110"/>
                    </a:lnTo>
                    <a:lnTo>
                      <a:pt x="52" y="108"/>
                    </a:lnTo>
                    <a:lnTo>
                      <a:pt x="68" y="103"/>
                    </a:lnTo>
                    <a:lnTo>
                      <a:pt x="91" y="98"/>
                    </a:lnTo>
                    <a:lnTo>
                      <a:pt x="118" y="91"/>
                    </a:lnTo>
                    <a:lnTo>
                      <a:pt x="147" y="82"/>
                    </a:lnTo>
                    <a:lnTo>
                      <a:pt x="175" y="70"/>
                    </a:lnTo>
                    <a:lnTo>
                      <a:pt x="202" y="57"/>
                    </a:lnTo>
                    <a:lnTo>
                      <a:pt x="224" y="44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6" name="Freeform 22"/>
              <p:cNvSpPr>
                <a:spLocks/>
              </p:cNvSpPr>
              <p:nvPr/>
            </p:nvSpPr>
            <p:spPr bwMode="auto">
              <a:xfrm>
                <a:off x="4706" y="2587"/>
                <a:ext cx="207" cy="83"/>
              </a:xfrm>
              <a:custGeom>
                <a:avLst/>
                <a:gdLst/>
                <a:ahLst/>
                <a:cxnLst>
                  <a:cxn ang="0">
                    <a:pos x="218" y="41"/>
                  </a:cxn>
                  <a:cxn ang="0">
                    <a:pos x="237" y="28"/>
                  </a:cxn>
                  <a:cxn ang="0">
                    <a:pos x="257" y="17"/>
                  </a:cxn>
                  <a:cxn ang="0">
                    <a:pos x="278" y="9"/>
                  </a:cxn>
                  <a:cxn ang="0">
                    <a:pos x="298" y="2"/>
                  </a:cxn>
                  <a:cxn ang="0">
                    <a:pos x="318" y="0"/>
                  </a:cxn>
                  <a:cxn ang="0">
                    <a:pos x="339" y="1"/>
                  </a:cxn>
                  <a:cxn ang="0">
                    <a:pos x="358" y="4"/>
                  </a:cxn>
                  <a:cxn ang="0">
                    <a:pos x="377" y="12"/>
                  </a:cxn>
                  <a:cxn ang="0">
                    <a:pos x="393" y="24"/>
                  </a:cxn>
                  <a:cxn ang="0">
                    <a:pos x="405" y="36"/>
                  </a:cxn>
                  <a:cxn ang="0">
                    <a:pos x="412" y="51"/>
                  </a:cxn>
                  <a:cxn ang="0">
                    <a:pos x="415" y="66"/>
                  </a:cxn>
                  <a:cxn ang="0">
                    <a:pos x="410" y="82"/>
                  </a:cxn>
                  <a:cxn ang="0">
                    <a:pos x="397" y="97"/>
                  </a:cxn>
                  <a:cxn ang="0">
                    <a:pos x="377" y="112"/>
                  </a:cxn>
                  <a:cxn ang="0">
                    <a:pos x="347" y="126"/>
                  </a:cxn>
                  <a:cxn ang="0">
                    <a:pos x="328" y="132"/>
                  </a:cxn>
                  <a:cxn ang="0">
                    <a:pos x="309" y="138"/>
                  </a:cxn>
                  <a:cxn ang="0">
                    <a:pos x="288" y="142"/>
                  </a:cxn>
                  <a:cxn ang="0">
                    <a:pos x="268" y="147"/>
                  </a:cxn>
                  <a:cxn ang="0">
                    <a:pos x="248" y="150"/>
                  </a:cxn>
                  <a:cxn ang="0">
                    <a:pos x="227" y="154"/>
                  </a:cxn>
                  <a:cxn ang="0">
                    <a:pos x="206" y="156"/>
                  </a:cxn>
                  <a:cxn ang="0">
                    <a:pos x="187" y="158"/>
                  </a:cxn>
                  <a:cxn ang="0">
                    <a:pos x="168" y="161"/>
                  </a:cxn>
                  <a:cxn ang="0">
                    <a:pos x="151" y="163"/>
                  </a:cxn>
                  <a:cxn ang="0">
                    <a:pos x="135" y="164"/>
                  </a:cxn>
                  <a:cxn ang="0">
                    <a:pos x="121" y="165"/>
                  </a:cxn>
                  <a:cxn ang="0">
                    <a:pos x="109" y="165"/>
                  </a:cxn>
                  <a:cxn ang="0">
                    <a:pos x="100" y="167"/>
                  </a:cxn>
                  <a:cxn ang="0">
                    <a:pos x="93" y="167"/>
                  </a:cxn>
                  <a:cxn ang="0">
                    <a:pos x="90" y="167"/>
                  </a:cxn>
                  <a:cxn ang="0">
                    <a:pos x="79" y="167"/>
                  </a:cxn>
                  <a:cxn ang="0">
                    <a:pos x="62" y="165"/>
                  </a:cxn>
                  <a:cxn ang="0">
                    <a:pos x="40" y="164"/>
                  </a:cxn>
                  <a:cxn ang="0">
                    <a:pos x="20" y="160"/>
                  </a:cxn>
                  <a:cxn ang="0">
                    <a:pos x="5" y="153"/>
                  </a:cxn>
                  <a:cxn ang="0">
                    <a:pos x="0" y="141"/>
                  </a:cxn>
                  <a:cxn ang="0">
                    <a:pos x="10" y="126"/>
                  </a:cxn>
                  <a:cxn ang="0">
                    <a:pos x="39" y="107"/>
                  </a:cxn>
                  <a:cxn ang="0">
                    <a:pos x="39" y="107"/>
                  </a:cxn>
                  <a:cxn ang="0">
                    <a:pos x="40" y="105"/>
                  </a:cxn>
                  <a:cxn ang="0">
                    <a:pos x="40" y="105"/>
                  </a:cxn>
                  <a:cxn ang="0">
                    <a:pos x="41" y="105"/>
                  </a:cxn>
                  <a:cxn ang="0">
                    <a:pos x="51" y="103"/>
                  </a:cxn>
                  <a:cxn ang="0">
                    <a:pos x="67" y="99"/>
                  </a:cxn>
                  <a:cxn ang="0">
                    <a:pos x="90" y="93"/>
                  </a:cxn>
                  <a:cxn ang="0">
                    <a:pos x="116" y="86"/>
                  </a:cxn>
                  <a:cxn ang="0">
                    <a:pos x="144" y="77"/>
                  </a:cxn>
                  <a:cxn ang="0">
                    <a:pos x="172" y="66"/>
                  </a:cxn>
                  <a:cxn ang="0">
                    <a:pos x="197" y="54"/>
                  </a:cxn>
                  <a:cxn ang="0">
                    <a:pos x="218" y="41"/>
                  </a:cxn>
                </a:cxnLst>
                <a:rect l="0" t="0" r="r" b="b"/>
                <a:pathLst>
                  <a:path w="415" h="167">
                    <a:moveTo>
                      <a:pt x="218" y="41"/>
                    </a:moveTo>
                    <a:lnTo>
                      <a:pt x="237" y="28"/>
                    </a:lnTo>
                    <a:lnTo>
                      <a:pt x="257" y="17"/>
                    </a:lnTo>
                    <a:lnTo>
                      <a:pt x="278" y="9"/>
                    </a:lnTo>
                    <a:lnTo>
                      <a:pt x="298" y="2"/>
                    </a:lnTo>
                    <a:lnTo>
                      <a:pt x="318" y="0"/>
                    </a:lnTo>
                    <a:lnTo>
                      <a:pt x="339" y="1"/>
                    </a:lnTo>
                    <a:lnTo>
                      <a:pt x="358" y="4"/>
                    </a:lnTo>
                    <a:lnTo>
                      <a:pt x="377" y="12"/>
                    </a:lnTo>
                    <a:lnTo>
                      <a:pt x="393" y="24"/>
                    </a:lnTo>
                    <a:lnTo>
                      <a:pt x="405" y="36"/>
                    </a:lnTo>
                    <a:lnTo>
                      <a:pt x="412" y="51"/>
                    </a:lnTo>
                    <a:lnTo>
                      <a:pt x="415" y="66"/>
                    </a:lnTo>
                    <a:lnTo>
                      <a:pt x="410" y="82"/>
                    </a:lnTo>
                    <a:lnTo>
                      <a:pt x="397" y="97"/>
                    </a:lnTo>
                    <a:lnTo>
                      <a:pt x="377" y="112"/>
                    </a:lnTo>
                    <a:lnTo>
                      <a:pt x="347" y="126"/>
                    </a:lnTo>
                    <a:lnTo>
                      <a:pt x="328" y="132"/>
                    </a:lnTo>
                    <a:lnTo>
                      <a:pt x="309" y="138"/>
                    </a:lnTo>
                    <a:lnTo>
                      <a:pt x="288" y="142"/>
                    </a:lnTo>
                    <a:lnTo>
                      <a:pt x="268" y="147"/>
                    </a:lnTo>
                    <a:lnTo>
                      <a:pt x="248" y="150"/>
                    </a:lnTo>
                    <a:lnTo>
                      <a:pt x="227" y="154"/>
                    </a:lnTo>
                    <a:lnTo>
                      <a:pt x="206" y="156"/>
                    </a:lnTo>
                    <a:lnTo>
                      <a:pt x="187" y="158"/>
                    </a:lnTo>
                    <a:lnTo>
                      <a:pt x="168" y="161"/>
                    </a:lnTo>
                    <a:lnTo>
                      <a:pt x="151" y="163"/>
                    </a:lnTo>
                    <a:lnTo>
                      <a:pt x="135" y="164"/>
                    </a:lnTo>
                    <a:lnTo>
                      <a:pt x="121" y="165"/>
                    </a:lnTo>
                    <a:lnTo>
                      <a:pt x="109" y="165"/>
                    </a:lnTo>
                    <a:lnTo>
                      <a:pt x="100" y="167"/>
                    </a:lnTo>
                    <a:lnTo>
                      <a:pt x="93" y="167"/>
                    </a:lnTo>
                    <a:lnTo>
                      <a:pt x="90" y="167"/>
                    </a:lnTo>
                    <a:lnTo>
                      <a:pt x="79" y="167"/>
                    </a:lnTo>
                    <a:lnTo>
                      <a:pt x="62" y="165"/>
                    </a:lnTo>
                    <a:lnTo>
                      <a:pt x="40" y="164"/>
                    </a:lnTo>
                    <a:lnTo>
                      <a:pt x="20" y="160"/>
                    </a:lnTo>
                    <a:lnTo>
                      <a:pt x="5" y="153"/>
                    </a:lnTo>
                    <a:lnTo>
                      <a:pt x="0" y="141"/>
                    </a:lnTo>
                    <a:lnTo>
                      <a:pt x="10" y="126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1" y="105"/>
                    </a:lnTo>
                    <a:lnTo>
                      <a:pt x="51" y="103"/>
                    </a:lnTo>
                    <a:lnTo>
                      <a:pt x="67" y="99"/>
                    </a:lnTo>
                    <a:lnTo>
                      <a:pt x="90" y="93"/>
                    </a:lnTo>
                    <a:lnTo>
                      <a:pt x="116" y="86"/>
                    </a:lnTo>
                    <a:lnTo>
                      <a:pt x="144" y="77"/>
                    </a:lnTo>
                    <a:lnTo>
                      <a:pt x="172" y="66"/>
                    </a:lnTo>
                    <a:lnTo>
                      <a:pt x="197" y="54"/>
                    </a:lnTo>
                    <a:lnTo>
                      <a:pt x="218" y="4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7" name="Freeform 23"/>
              <p:cNvSpPr>
                <a:spLocks/>
              </p:cNvSpPr>
              <p:nvPr/>
            </p:nvSpPr>
            <p:spPr bwMode="auto">
              <a:xfrm>
                <a:off x="4708" y="2590"/>
                <a:ext cx="202" cy="78"/>
              </a:xfrm>
              <a:custGeom>
                <a:avLst/>
                <a:gdLst/>
                <a:ahLst/>
                <a:cxnLst>
                  <a:cxn ang="0">
                    <a:pos x="213" y="41"/>
                  </a:cxn>
                  <a:cxn ang="0">
                    <a:pos x="231" y="28"/>
                  </a:cxn>
                  <a:cxn ang="0">
                    <a:pos x="251" y="16"/>
                  </a:cxn>
                  <a:cxn ang="0">
                    <a:pos x="272" y="8"/>
                  </a:cxn>
                  <a:cxn ang="0">
                    <a:pos x="291" y="3"/>
                  </a:cxn>
                  <a:cxn ang="0">
                    <a:pos x="312" y="0"/>
                  </a:cxn>
                  <a:cxn ang="0">
                    <a:pos x="331" y="0"/>
                  </a:cxn>
                  <a:cxn ang="0">
                    <a:pos x="350" y="4"/>
                  </a:cxn>
                  <a:cxn ang="0">
                    <a:pos x="368" y="12"/>
                  </a:cxn>
                  <a:cxn ang="0">
                    <a:pos x="384" y="22"/>
                  </a:cxn>
                  <a:cxn ang="0">
                    <a:pos x="396" y="35"/>
                  </a:cxn>
                  <a:cxn ang="0">
                    <a:pos x="403" y="47"/>
                  </a:cxn>
                  <a:cxn ang="0">
                    <a:pos x="404" y="62"/>
                  </a:cxn>
                  <a:cxn ang="0">
                    <a:pos x="399" y="76"/>
                  </a:cxn>
                  <a:cxn ang="0">
                    <a:pos x="386" y="91"/>
                  </a:cxn>
                  <a:cxn ang="0">
                    <a:pos x="365" y="105"/>
                  </a:cxn>
                  <a:cxn ang="0">
                    <a:pos x="335" y="118"/>
                  </a:cxn>
                  <a:cxn ang="0">
                    <a:pos x="318" y="124"/>
                  </a:cxn>
                  <a:cxn ang="0">
                    <a:pos x="298" y="128"/>
                  </a:cxn>
                  <a:cxn ang="0">
                    <a:pos x="278" y="134"/>
                  </a:cxn>
                  <a:cxn ang="0">
                    <a:pos x="259" y="137"/>
                  </a:cxn>
                  <a:cxn ang="0">
                    <a:pos x="239" y="141"/>
                  </a:cxn>
                  <a:cxn ang="0">
                    <a:pos x="219" y="144"/>
                  </a:cxn>
                  <a:cxn ang="0">
                    <a:pos x="200" y="147"/>
                  </a:cxn>
                  <a:cxn ang="0">
                    <a:pos x="181" y="149"/>
                  </a:cxn>
                  <a:cxn ang="0">
                    <a:pos x="163" y="151"/>
                  </a:cxn>
                  <a:cxn ang="0">
                    <a:pos x="146" y="153"/>
                  </a:cxn>
                  <a:cxn ang="0">
                    <a:pos x="131" y="155"/>
                  </a:cxn>
                  <a:cxn ang="0">
                    <a:pos x="118" y="156"/>
                  </a:cxn>
                  <a:cxn ang="0">
                    <a:pos x="107" y="156"/>
                  </a:cxn>
                  <a:cxn ang="0">
                    <a:pos x="98" y="157"/>
                  </a:cxn>
                  <a:cxn ang="0">
                    <a:pos x="91" y="157"/>
                  </a:cxn>
                  <a:cxn ang="0">
                    <a:pos x="87" y="157"/>
                  </a:cxn>
                  <a:cxn ang="0">
                    <a:pos x="78" y="157"/>
                  </a:cxn>
                  <a:cxn ang="0">
                    <a:pos x="60" y="157"/>
                  </a:cxn>
                  <a:cxn ang="0">
                    <a:pos x="39" y="156"/>
                  </a:cxn>
                  <a:cxn ang="0">
                    <a:pos x="18" y="151"/>
                  </a:cxn>
                  <a:cxn ang="0">
                    <a:pos x="4" y="145"/>
                  </a:cxn>
                  <a:cxn ang="0">
                    <a:pos x="0" y="135"/>
                  </a:cxn>
                  <a:cxn ang="0">
                    <a:pos x="10" y="121"/>
                  </a:cxn>
                  <a:cxn ang="0">
                    <a:pos x="39" y="102"/>
                  </a:cxn>
                  <a:cxn ang="0">
                    <a:pos x="39" y="102"/>
                  </a:cxn>
                  <a:cxn ang="0">
                    <a:pos x="40" y="102"/>
                  </a:cxn>
                  <a:cxn ang="0">
                    <a:pos x="40" y="102"/>
                  </a:cxn>
                  <a:cxn ang="0">
                    <a:pos x="41" y="100"/>
                  </a:cxn>
                  <a:cxn ang="0">
                    <a:pos x="50" y="98"/>
                  </a:cxn>
                  <a:cxn ang="0">
                    <a:pos x="67" y="95"/>
                  </a:cxn>
                  <a:cxn ang="0">
                    <a:pos x="88" y="89"/>
                  </a:cxn>
                  <a:cxn ang="0">
                    <a:pos x="115" y="82"/>
                  </a:cxn>
                  <a:cxn ang="0">
                    <a:pos x="141" y="74"/>
                  </a:cxn>
                  <a:cxn ang="0">
                    <a:pos x="168" y="64"/>
                  </a:cxn>
                  <a:cxn ang="0">
                    <a:pos x="193" y="53"/>
                  </a:cxn>
                  <a:cxn ang="0">
                    <a:pos x="213" y="41"/>
                  </a:cxn>
                </a:cxnLst>
                <a:rect l="0" t="0" r="r" b="b"/>
                <a:pathLst>
                  <a:path w="404" h="157">
                    <a:moveTo>
                      <a:pt x="213" y="41"/>
                    </a:moveTo>
                    <a:lnTo>
                      <a:pt x="231" y="28"/>
                    </a:lnTo>
                    <a:lnTo>
                      <a:pt x="251" y="16"/>
                    </a:lnTo>
                    <a:lnTo>
                      <a:pt x="272" y="8"/>
                    </a:lnTo>
                    <a:lnTo>
                      <a:pt x="291" y="3"/>
                    </a:lnTo>
                    <a:lnTo>
                      <a:pt x="312" y="0"/>
                    </a:lnTo>
                    <a:lnTo>
                      <a:pt x="331" y="0"/>
                    </a:lnTo>
                    <a:lnTo>
                      <a:pt x="350" y="4"/>
                    </a:lnTo>
                    <a:lnTo>
                      <a:pt x="368" y="12"/>
                    </a:lnTo>
                    <a:lnTo>
                      <a:pt x="384" y="22"/>
                    </a:lnTo>
                    <a:lnTo>
                      <a:pt x="396" y="35"/>
                    </a:lnTo>
                    <a:lnTo>
                      <a:pt x="403" y="47"/>
                    </a:lnTo>
                    <a:lnTo>
                      <a:pt x="404" y="62"/>
                    </a:lnTo>
                    <a:lnTo>
                      <a:pt x="399" y="76"/>
                    </a:lnTo>
                    <a:lnTo>
                      <a:pt x="386" y="91"/>
                    </a:lnTo>
                    <a:lnTo>
                      <a:pt x="365" y="105"/>
                    </a:lnTo>
                    <a:lnTo>
                      <a:pt x="335" y="118"/>
                    </a:lnTo>
                    <a:lnTo>
                      <a:pt x="318" y="124"/>
                    </a:lnTo>
                    <a:lnTo>
                      <a:pt x="298" y="128"/>
                    </a:lnTo>
                    <a:lnTo>
                      <a:pt x="278" y="134"/>
                    </a:lnTo>
                    <a:lnTo>
                      <a:pt x="259" y="137"/>
                    </a:lnTo>
                    <a:lnTo>
                      <a:pt x="239" y="141"/>
                    </a:lnTo>
                    <a:lnTo>
                      <a:pt x="219" y="144"/>
                    </a:lnTo>
                    <a:lnTo>
                      <a:pt x="200" y="147"/>
                    </a:lnTo>
                    <a:lnTo>
                      <a:pt x="181" y="149"/>
                    </a:lnTo>
                    <a:lnTo>
                      <a:pt x="163" y="151"/>
                    </a:lnTo>
                    <a:lnTo>
                      <a:pt x="146" y="153"/>
                    </a:lnTo>
                    <a:lnTo>
                      <a:pt x="131" y="155"/>
                    </a:lnTo>
                    <a:lnTo>
                      <a:pt x="118" y="156"/>
                    </a:lnTo>
                    <a:lnTo>
                      <a:pt x="107" y="156"/>
                    </a:lnTo>
                    <a:lnTo>
                      <a:pt x="98" y="157"/>
                    </a:lnTo>
                    <a:lnTo>
                      <a:pt x="91" y="157"/>
                    </a:lnTo>
                    <a:lnTo>
                      <a:pt x="87" y="157"/>
                    </a:lnTo>
                    <a:lnTo>
                      <a:pt x="78" y="157"/>
                    </a:lnTo>
                    <a:lnTo>
                      <a:pt x="60" y="157"/>
                    </a:lnTo>
                    <a:lnTo>
                      <a:pt x="39" y="156"/>
                    </a:lnTo>
                    <a:lnTo>
                      <a:pt x="18" y="151"/>
                    </a:lnTo>
                    <a:lnTo>
                      <a:pt x="4" y="145"/>
                    </a:lnTo>
                    <a:lnTo>
                      <a:pt x="0" y="135"/>
                    </a:lnTo>
                    <a:lnTo>
                      <a:pt x="10" y="121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1" y="100"/>
                    </a:lnTo>
                    <a:lnTo>
                      <a:pt x="50" y="98"/>
                    </a:lnTo>
                    <a:lnTo>
                      <a:pt x="67" y="95"/>
                    </a:lnTo>
                    <a:lnTo>
                      <a:pt x="88" y="89"/>
                    </a:lnTo>
                    <a:lnTo>
                      <a:pt x="115" y="82"/>
                    </a:lnTo>
                    <a:lnTo>
                      <a:pt x="141" y="74"/>
                    </a:lnTo>
                    <a:lnTo>
                      <a:pt x="168" y="64"/>
                    </a:lnTo>
                    <a:lnTo>
                      <a:pt x="193" y="53"/>
                    </a:lnTo>
                    <a:lnTo>
                      <a:pt x="213" y="4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8" name="Freeform 24"/>
              <p:cNvSpPr>
                <a:spLocks/>
              </p:cNvSpPr>
              <p:nvPr/>
            </p:nvSpPr>
            <p:spPr bwMode="auto">
              <a:xfrm>
                <a:off x="4711" y="2593"/>
                <a:ext cx="198" cy="73"/>
              </a:xfrm>
              <a:custGeom>
                <a:avLst/>
                <a:gdLst/>
                <a:ahLst/>
                <a:cxnLst>
                  <a:cxn ang="0">
                    <a:pos x="41" y="96"/>
                  </a:cxn>
                  <a:cxn ang="0">
                    <a:pos x="46" y="94"/>
                  </a:cxn>
                  <a:cxn ang="0">
                    <a:pos x="60" y="91"/>
                  </a:cxn>
                  <a:cxn ang="0">
                    <a:pos x="81" y="86"/>
                  </a:cxn>
                  <a:cxn ang="0">
                    <a:pos x="107" y="80"/>
                  </a:cxn>
                  <a:cxn ang="0">
                    <a:pos x="135" y="71"/>
                  </a:cxn>
                  <a:cxn ang="0">
                    <a:pos x="164" y="61"/>
                  </a:cxn>
                  <a:cxn ang="0">
                    <a:pos x="189" y="51"/>
                  </a:cxn>
                  <a:cxn ang="0">
                    <a:pos x="211" y="38"/>
                  </a:cxn>
                  <a:cxn ang="0">
                    <a:pos x="230" y="27"/>
                  </a:cxn>
                  <a:cxn ang="0">
                    <a:pos x="249" y="16"/>
                  </a:cxn>
                  <a:cxn ang="0">
                    <a:pos x="268" y="8"/>
                  </a:cxn>
                  <a:cxn ang="0">
                    <a:pos x="287" y="2"/>
                  </a:cxn>
                  <a:cxn ang="0">
                    <a:pos x="307" y="0"/>
                  </a:cxn>
                  <a:cxn ang="0">
                    <a:pos x="326" y="0"/>
                  </a:cxn>
                  <a:cxn ang="0">
                    <a:pos x="345" y="3"/>
                  </a:cxn>
                  <a:cxn ang="0">
                    <a:pos x="362" y="10"/>
                  </a:cxn>
                  <a:cxn ang="0">
                    <a:pos x="378" y="21"/>
                  </a:cxn>
                  <a:cxn ang="0">
                    <a:pos x="390" y="31"/>
                  </a:cxn>
                  <a:cxn ang="0">
                    <a:pos x="395" y="44"/>
                  </a:cxn>
                  <a:cxn ang="0">
                    <a:pos x="397" y="58"/>
                  </a:cxn>
                  <a:cxn ang="0">
                    <a:pos x="391" y="70"/>
                  </a:cxn>
                  <a:cxn ang="0">
                    <a:pos x="378" y="84"/>
                  </a:cxn>
                  <a:cxn ang="0">
                    <a:pos x="357" y="97"/>
                  </a:cxn>
                  <a:cxn ang="0">
                    <a:pos x="327" y="109"/>
                  </a:cxn>
                  <a:cxn ang="0">
                    <a:pos x="310" y="115"/>
                  </a:cxn>
                  <a:cxn ang="0">
                    <a:pos x="292" y="120"/>
                  </a:cxn>
                  <a:cxn ang="0">
                    <a:pos x="272" y="124"/>
                  </a:cxn>
                  <a:cxn ang="0">
                    <a:pos x="254" y="128"/>
                  </a:cxn>
                  <a:cxn ang="0">
                    <a:pos x="234" y="131"/>
                  </a:cxn>
                  <a:cxn ang="0">
                    <a:pos x="215" y="135"/>
                  </a:cxn>
                  <a:cxn ang="0">
                    <a:pos x="196" y="137"/>
                  </a:cxn>
                  <a:cxn ang="0">
                    <a:pos x="178" y="139"/>
                  </a:cxn>
                  <a:cxn ang="0">
                    <a:pos x="160" y="142"/>
                  </a:cxn>
                  <a:cxn ang="0">
                    <a:pos x="144" y="143"/>
                  </a:cxn>
                  <a:cxn ang="0">
                    <a:pos x="131" y="144"/>
                  </a:cxn>
                  <a:cxn ang="0">
                    <a:pos x="118" y="145"/>
                  </a:cxn>
                  <a:cxn ang="0">
                    <a:pos x="106" y="146"/>
                  </a:cxn>
                  <a:cxn ang="0">
                    <a:pos x="98" y="146"/>
                  </a:cxn>
                  <a:cxn ang="0">
                    <a:pos x="91" y="147"/>
                  </a:cxn>
                  <a:cxn ang="0">
                    <a:pos x="88" y="147"/>
                  </a:cxn>
                  <a:cxn ang="0">
                    <a:pos x="78" y="147"/>
                  </a:cxn>
                  <a:cxn ang="0">
                    <a:pos x="60" y="146"/>
                  </a:cxn>
                  <a:cxn ang="0">
                    <a:pos x="40" y="144"/>
                  </a:cxn>
                  <a:cxn ang="0">
                    <a:pos x="19" y="141"/>
                  </a:cxn>
                  <a:cxn ang="0">
                    <a:pos x="5" y="135"/>
                  </a:cxn>
                  <a:cxn ang="0">
                    <a:pos x="0" y="126"/>
                  </a:cxn>
                  <a:cxn ang="0">
                    <a:pos x="11" y="113"/>
                  </a:cxn>
                  <a:cxn ang="0">
                    <a:pos x="41" y="96"/>
                  </a:cxn>
                </a:cxnLst>
                <a:rect l="0" t="0" r="r" b="b"/>
                <a:pathLst>
                  <a:path w="397" h="147">
                    <a:moveTo>
                      <a:pt x="41" y="96"/>
                    </a:moveTo>
                    <a:lnTo>
                      <a:pt x="46" y="94"/>
                    </a:lnTo>
                    <a:lnTo>
                      <a:pt x="60" y="91"/>
                    </a:lnTo>
                    <a:lnTo>
                      <a:pt x="81" y="86"/>
                    </a:lnTo>
                    <a:lnTo>
                      <a:pt x="107" y="80"/>
                    </a:lnTo>
                    <a:lnTo>
                      <a:pt x="135" y="71"/>
                    </a:lnTo>
                    <a:lnTo>
                      <a:pt x="164" y="61"/>
                    </a:lnTo>
                    <a:lnTo>
                      <a:pt x="189" y="51"/>
                    </a:lnTo>
                    <a:lnTo>
                      <a:pt x="211" y="38"/>
                    </a:lnTo>
                    <a:lnTo>
                      <a:pt x="230" y="27"/>
                    </a:lnTo>
                    <a:lnTo>
                      <a:pt x="249" y="16"/>
                    </a:lnTo>
                    <a:lnTo>
                      <a:pt x="268" y="8"/>
                    </a:lnTo>
                    <a:lnTo>
                      <a:pt x="287" y="2"/>
                    </a:lnTo>
                    <a:lnTo>
                      <a:pt x="307" y="0"/>
                    </a:lnTo>
                    <a:lnTo>
                      <a:pt x="326" y="0"/>
                    </a:lnTo>
                    <a:lnTo>
                      <a:pt x="345" y="3"/>
                    </a:lnTo>
                    <a:lnTo>
                      <a:pt x="362" y="10"/>
                    </a:lnTo>
                    <a:lnTo>
                      <a:pt x="378" y="21"/>
                    </a:lnTo>
                    <a:lnTo>
                      <a:pt x="390" y="31"/>
                    </a:lnTo>
                    <a:lnTo>
                      <a:pt x="395" y="44"/>
                    </a:lnTo>
                    <a:lnTo>
                      <a:pt x="397" y="58"/>
                    </a:lnTo>
                    <a:lnTo>
                      <a:pt x="391" y="70"/>
                    </a:lnTo>
                    <a:lnTo>
                      <a:pt x="378" y="84"/>
                    </a:lnTo>
                    <a:lnTo>
                      <a:pt x="357" y="97"/>
                    </a:lnTo>
                    <a:lnTo>
                      <a:pt x="327" y="109"/>
                    </a:lnTo>
                    <a:lnTo>
                      <a:pt x="310" y="115"/>
                    </a:lnTo>
                    <a:lnTo>
                      <a:pt x="292" y="120"/>
                    </a:lnTo>
                    <a:lnTo>
                      <a:pt x="272" y="124"/>
                    </a:lnTo>
                    <a:lnTo>
                      <a:pt x="254" y="128"/>
                    </a:lnTo>
                    <a:lnTo>
                      <a:pt x="234" y="131"/>
                    </a:lnTo>
                    <a:lnTo>
                      <a:pt x="215" y="135"/>
                    </a:lnTo>
                    <a:lnTo>
                      <a:pt x="196" y="137"/>
                    </a:lnTo>
                    <a:lnTo>
                      <a:pt x="178" y="139"/>
                    </a:lnTo>
                    <a:lnTo>
                      <a:pt x="160" y="142"/>
                    </a:lnTo>
                    <a:lnTo>
                      <a:pt x="144" y="143"/>
                    </a:lnTo>
                    <a:lnTo>
                      <a:pt x="131" y="144"/>
                    </a:lnTo>
                    <a:lnTo>
                      <a:pt x="118" y="145"/>
                    </a:lnTo>
                    <a:lnTo>
                      <a:pt x="106" y="146"/>
                    </a:lnTo>
                    <a:lnTo>
                      <a:pt x="98" y="146"/>
                    </a:lnTo>
                    <a:lnTo>
                      <a:pt x="91" y="147"/>
                    </a:lnTo>
                    <a:lnTo>
                      <a:pt x="88" y="147"/>
                    </a:lnTo>
                    <a:lnTo>
                      <a:pt x="78" y="147"/>
                    </a:lnTo>
                    <a:lnTo>
                      <a:pt x="60" y="146"/>
                    </a:lnTo>
                    <a:lnTo>
                      <a:pt x="40" y="144"/>
                    </a:lnTo>
                    <a:lnTo>
                      <a:pt x="19" y="141"/>
                    </a:lnTo>
                    <a:lnTo>
                      <a:pt x="5" y="135"/>
                    </a:lnTo>
                    <a:lnTo>
                      <a:pt x="0" y="126"/>
                    </a:lnTo>
                    <a:lnTo>
                      <a:pt x="11" y="113"/>
                    </a:lnTo>
                    <a:lnTo>
                      <a:pt x="41" y="96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9" name="Freeform 25"/>
              <p:cNvSpPr>
                <a:spLocks/>
              </p:cNvSpPr>
              <p:nvPr/>
            </p:nvSpPr>
            <p:spPr bwMode="auto">
              <a:xfrm>
                <a:off x="4620" y="2176"/>
                <a:ext cx="487" cy="703"/>
              </a:xfrm>
              <a:custGeom>
                <a:avLst/>
                <a:gdLst/>
                <a:ahLst/>
                <a:cxnLst>
                  <a:cxn ang="0">
                    <a:pos x="116" y="586"/>
                  </a:cxn>
                  <a:cxn ang="0">
                    <a:pos x="41" y="591"/>
                  </a:cxn>
                  <a:cxn ang="0">
                    <a:pos x="0" y="514"/>
                  </a:cxn>
                  <a:cxn ang="0">
                    <a:pos x="23" y="392"/>
                  </a:cxn>
                  <a:cxn ang="0">
                    <a:pos x="69" y="300"/>
                  </a:cxn>
                  <a:cxn ang="0">
                    <a:pos x="116" y="218"/>
                  </a:cxn>
                  <a:cxn ang="0">
                    <a:pos x="160" y="145"/>
                  </a:cxn>
                  <a:cxn ang="0">
                    <a:pos x="217" y="90"/>
                  </a:cxn>
                  <a:cxn ang="0">
                    <a:pos x="275" y="59"/>
                  </a:cxn>
                  <a:cxn ang="0">
                    <a:pos x="323" y="35"/>
                  </a:cxn>
                  <a:cxn ang="0">
                    <a:pos x="367" y="14"/>
                  </a:cxn>
                  <a:cxn ang="0">
                    <a:pos x="401" y="4"/>
                  </a:cxn>
                  <a:cxn ang="0">
                    <a:pos x="419" y="9"/>
                  </a:cxn>
                  <a:cxn ang="0">
                    <a:pos x="413" y="51"/>
                  </a:cxn>
                  <a:cxn ang="0">
                    <a:pos x="392" y="171"/>
                  </a:cxn>
                  <a:cxn ang="0">
                    <a:pos x="418" y="212"/>
                  </a:cxn>
                  <a:cxn ang="0">
                    <a:pos x="479" y="130"/>
                  </a:cxn>
                  <a:cxn ang="0">
                    <a:pos x="536" y="68"/>
                  </a:cxn>
                  <a:cxn ang="0">
                    <a:pos x="587" y="20"/>
                  </a:cxn>
                  <a:cxn ang="0">
                    <a:pos x="626" y="0"/>
                  </a:cxn>
                  <a:cxn ang="0">
                    <a:pos x="672" y="16"/>
                  </a:cxn>
                  <a:cxn ang="0">
                    <a:pos x="726" y="46"/>
                  </a:cxn>
                  <a:cxn ang="0">
                    <a:pos x="780" y="77"/>
                  </a:cxn>
                  <a:cxn ang="0">
                    <a:pos x="845" y="120"/>
                  </a:cxn>
                  <a:cxn ang="0">
                    <a:pos x="907" y="168"/>
                  </a:cxn>
                  <a:cxn ang="0">
                    <a:pos x="954" y="221"/>
                  </a:cxn>
                  <a:cxn ang="0">
                    <a:pos x="973" y="277"/>
                  </a:cxn>
                  <a:cxn ang="0">
                    <a:pos x="947" y="429"/>
                  </a:cxn>
                  <a:cxn ang="0">
                    <a:pos x="887" y="613"/>
                  </a:cxn>
                  <a:cxn ang="0">
                    <a:pos x="822" y="745"/>
                  </a:cxn>
                  <a:cxn ang="0">
                    <a:pos x="826" y="810"/>
                  </a:cxn>
                  <a:cxn ang="0">
                    <a:pos x="875" y="862"/>
                  </a:cxn>
                  <a:cxn ang="0">
                    <a:pos x="919" y="955"/>
                  </a:cxn>
                  <a:cxn ang="0">
                    <a:pos x="950" y="1097"/>
                  </a:cxn>
                  <a:cxn ang="0">
                    <a:pos x="936" y="1249"/>
                  </a:cxn>
                  <a:cxn ang="0">
                    <a:pos x="902" y="1312"/>
                  </a:cxn>
                  <a:cxn ang="0">
                    <a:pos x="851" y="1359"/>
                  </a:cxn>
                  <a:cxn ang="0">
                    <a:pos x="787" y="1390"/>
                  </a:cxn>
                  <a:cxn ang="0">
                    <a:pos x="715" y="1405"/>
                  </a:cxn>
                  <a:cxn ang="0">
                    <a:pos x="640" y="1407"/>
                  </a:cxn>
                  <a:cxn ang="0">
                    <a:pos x="563" y="1392"/>
                  </a:cxn>
                  <a:cxn ang="0">
                    <a:pos x="482" y="1354"/>
                  </a:cxn>
                  <a:cxn ang="0">
                    <a:pos x="410" y="1297"/>
                  </a:cxn>
                  <a:cxn ang="0">
                    <a:pos x="355" y="1229"/>
                  </a:cxn>
                  <a:cxn ang="0">
                    <a:pos x="334" y="1153"/>
                  </a:cxn>
                  <a:cxn ang="0">
                    <a:pos x="353" y="1077"/>
                  </a:cxn>
                  <a:cxn ang="0">
                    <a:pos x="400" y="1030"/>
                  </a:cxn>
                  <a:cxn ang="0">
                    <a:pos x="461" y="1007"/>
                  </a:cxn>
                  <a:cxn ang="0">
                    <a:pos x="526" y="994"/>
                  </a:cxn>
                  <a:cxn ang="0">
                    <a:pos x="580" y="978"/>
                  </a:cxn>
                  <a:cxn ang="0">
                    <a:pos x="615" y="947"/>
                  </a:cxn>
                  <a:cxn ang="0">
                    <a:pos x="602" y="854"/>
                  </a:cxn>
                  <a:cxn ang="0">
                    <a:pos x="525" y="783"/>
                  </a:cxn>
                  <a:cxn ang="0">
                    <a:pos x="454" y="781"/>
                  </a:cxn>
                  <a:cxn ang="0">
                    <a:pos x="423" y="778"/>
                  </a:cxn>
                  <a:cxn ang="0">
                    <a:pos x="389" y="735"/>
                  </a:cxn>
                  <a:cxn ang="0">
                    <a:pos x="342" y="682"/>
                  </a:cxn>
                  <a:cxn ang="0">
                    <a:pos x="307" y="636"/>
                  </a:cxn>
                  <a:cxn ang="0">
                    <a:pos x="271" y="594"/>
                  </a:cxn>
                  <a:cxn ang="0">
                    <a:pos x="230" y="568"/>
                  </a:cxn>
                  <a:cxn ang="0">
                    <a:pos x="179" y="563"/>
                  </a:cxn>
                </a:cxnLst>
                <a:rect l="0" t="0" r="r" b="b"/>
                <a:pathLst>
                  <a:path w="973" h="1408">
                    <a:moveTo>
                      <a:pt x="138" y="578"/>
                    </a:moveTo>
                    <a:lnTo>
                      <a:pt x="132" y="581"/>
                    </a:lnTo>
                    <a:lnTo>
                      <a:pt x="116" y="586"/>
                    </a:lnTo>
                    <a:lnTo>
                      <a:pt x="93" y="592"/>
                    </a:lnTo>
                    <a:lnTo>
                      <a:pt x="68" y="594"/>
                    </a:lnTo>
                    <a:lnTo>
                      <a:pt x="41" y="591"/>
                    </a:lnTo>
                    <a:lnTo>
                      <a:pt x="19" y="578"/>
                    </a:lnTo>
                    <a:lnTo>
                      <a:pt x="4" y="554"/>
                    </a:lnTo>
                    <a:lnTo>
                      <a:pt x="0" y="514"/>
                    </a:lnTo>
                    <a:lnTo>
                      <a:pt x="3" y="469"/>
                    </a:lnTo>
                    <a:lnTo>
                      <a:pt x="11" y="429"/>
                    </a:lnTo>
                    <a:lnTo>
                      <a:pt x="23" y="392"/>
                    </a:lnTo>
                    <a:lnTo>
                      <a:pt x="36" y="359"/>
                    </a:lnTo>
                    <a:lnTo>
                      <a:pt x="51" y="328"/>
                    </a:lnTo>
                    <a:lnTo>
                      <a:pt x="69" y="300"/>
                    </a:lnTo>
                    <a:lnTo>
                      <a:pt x="85" y="272"/>
                    </a:lnTo>
                    <a:lnTo>
                      <a:pt x="101" y="244"/>
                    </a:lnTo>
                    <a:lnTo>
                      <a:pt x="116" y="218"/>
                    </a:lnTo>
                    <a:lnTo>
                      <a:pt x="130" y="191"/>
                    </a:lnTo>
                    <a:lnTo>
                      <a:pt x="145" y="168"/>
                    </a:lnTo>
                    <a:lnTo>
                      <a:pt x="160" y="145"/>
                    </a:lnTo>
                    <a:lnTo>
                      <a:pt x="176" y="124"/>
                    </a:lnTo>
                    <a:lnTo>
                      <a:pt x="195" y="106"/>
                    </a:lnTo>
                    <a:lnTo>
                      <a:pt x="217" y="90"/>
                    </a:lnTo>
                    <a:lnTo>
                      <a:pt x="243" y="75"/>
                    </a:lnTo>
                    <a:lnTo>
                      <a:pt x="259" y="67"/>
                    </a:lnTo>
                    <a:lnTo>
                      <a:pt x="275" y="59"/>
                    </a:lnTo>
                    <a:lnTo>
                      <a:pt x="291" y="51"/>
                    </a:lnTo>
                    <a:lnTo>
                      <a:pt x="307" y="43"/>
                    </a:lnTo>
                    <a:lnTo>
                      <a:pt x="323" y="35"/>
                    </a:lnTo>
                    <a:lnTo>
                      <a:pt x="338" y="27"/>
                    </a:lnTo>
                    <a:lnTo>
                      <a:pt x="353" y="20"/>
                    </a:lnTo>
                    <a:lnTo>
                      <a:pt x="367" y="14"/>
                    </a:lnTo>
                    <a:lnTo>
                      <a:pt x="380" y="8"/>
                    </a:lnTo>
                    <a:lnTo>
                      <a:pt x="391" y="5"/>
                    </a:lnTo>
                    <a:lnTo>
                      <a:pt x="401" y="4"/>
                    </a:lnTo>
                    <a:lnTo>
                      <a:pt x="410" y="2"/>
                    </a:lnTo>
                    <a:lnTo>
                      <a:pt x="415" y="5"/>
                    </a:lnTo>
                    <a:lnTo>
                      <a:pt x="419" y="9"/>
                    </a:lnTo>
                    <a:lnTo>
                      <a:pt x="420" y="16"/>
                    </a:lnTo>
                    <a:lnTo>
                      <a:pt x="419" y="25"/>
                    </a:lnTo>
                    <a:lnTo>
                      <a:pt x="413" y="51"/>
                    </a:lnTo>
                    <a:lnTo>
                      <a:pt x="405" y="89"/>
                    </a:lnTo>
                    <a:lnTo>
                      <a:pt x="397" y="130"/>
                    </a:lnTo>
                    <a:lnTo>
                      <a:pt x="392" y="171"/>
                    </a:lnTo>
                    <a:lnTo>
                      <a:pt x="393" y="203"/>
                    </a:lnTo>
                    <a:lnTo>
                      <a:pt x="400" y="219"/>
                    </a:lnTo>
                    <a:lnTo>
                      <a:pt x="418" y="212"/>
                    </a:lnTo>
                    <a:lnTo>
                      <a:pt x="445" y="175"/>
                    </a:lnTo>
                    <a:lnTo>
                      <a:pt x="461" y="152"/>
                    </a:lnTo>
                    <a:lnTo>
                      <a:pt x="479" y="130"/>
                    </a:lnTo>
                    <a:lnTo>
                      <a:pt x="497" y="108"/>
                    </a:lnTo>
                    <a:lnTo>
                      <a:pt x="517" y="88"/>
                    </a:lnTo>
                    <a:lnTo>
                      <a:pt x="536" y="68"/>
                    </a:lnTo>
                    <a:lnTo>
                      <a:pt x="555" y="51"/>
                    </a:lnTo>
                    <a:lnTo>
                      <a:pt x="572" y="35"/>
                    </a:lnTo>
                    <a:lnTo>
                      <a:pt x="587" y="20"/>
                    </a:lnTo>
                    <a:lnTo>
                      <a:pt x="601" y="8"/>
                    </a:lnTo>
                    <a:lnTo>
                      <a:pt x="613" y="2"/>
                    </a:lnTo>
                    <a:lnTo>
                      <a:pt x="626" y="0"/>
                    </a:lnTo>
                    <a:lnTo>
                      <a:pt x="640" y="2"/>
                    </a:lnTo>
                    <a:lnTo>
                      <a:pt x="655" y="8"/>
                    </a:lnTo>
                    <a:lnTo>
                      <a:pt x="672" y="16"/>
                    </a:lnTo>
                    <a:lnTo>
                      <a:pt x="691" y="27"/>
                    </a:lnTo>
                    <a:lnTo>
                      <a:pt x="712" y="39"/>
                    </a:lnTo>
                    <a:lnTo>
                      <a:pt x="726" y="46"/>
                    </a:lnTo>
                    <a:lnTo>
                      <a:pt x="742" y="55"/>
                    </a:lnTo>
                    <a:lnTo>
                      <a:pt x="760" y="66"/>
                    </a:lnTo>
                    <a:lnTo>
                      <a:pt x="780" y="77"/>
                    </a:lnTo>
                    <a:lnTo>
                      <a:pt x="801" y="91"/>
                    </a:lnTo>
                    <a:lnTo>
                      <a:pt x="823" y="105"/>
                    </a:lnTo>
                    <a:lnTo>
                      <a:pt x="845" y="120"/>
                    </a:lnTo>
                    <a:lnTo>
                      <a:pt x="867" y="135"/>
                    </a:lnTo>
                    <a:lnTo>
                      <a:pt x="887" y="151"/>
                    </a:lnTo>
                    <a:lnTo>
                      <a:pt x="907" y="168"/>
                    </a:lnTo>
                    <a:lnTo>
                      <a:pt x="925" y="186"/>
                    </a:lnTo>
                    <a:lnTo>
                      <a:pt x="940" y="204"/>
                    </a:lnTo>
                    <a:lnTo>
                      <a:pt x="954" y="221"/>
                    </a:lnTo>
                    <a:lnTo>
                      <a:pt x="965" y="240"/>
                    </a:lnTo>
                    <a:lnTo>
                      <a:pt x="970" y="258"/>
                    </a:lnTo>
                    <a:lnTo>
                      <a:pt x="973" y="277"/>
                    </a:lnTo>
                    <a:lnTo>
                      <a:pt x="969" y="319"/>
                    </a:lnTo>
                    <a:lnTo>
                      <a:pt x="961" y="371"/>
                    </a:lnTo>
                    <a:lnTo>
                      <a:pt x="947" y="429"/>
                    </a:lnTo>
                    <a:lnTo>
                      <a:pt x="930" y="491"/>
                    </a:lnTo>
                    <a:lnTo>
                      <a:pt x="909" y="553"/>
                    </a:lnTo>
                    <a:lnTo>
                      <a:pt x="887" y="613"/>
                    </a:lnTo>
                    <a:lnTo>
                      <a:pt x="863" y="666"/>
                    </a:lnTo>
                    <a:lnTo>
                      <a:pt x="839" y="711"/>
                    </a:lnTo>
                    <a:lnTo>
                      <a:pt x="822" y="745"/>
                    </a:lnTo>
                    <a:lnTo>
                      <a:pt x="815" y="773"/>
                    </a:lnTo>
                    <a:lnTo>
                      <a:pt x="817" y="794"/>
                    </a:lnTo>
                    <a:lnTo>
                      <a:pt x="826" y="810"/>
                    </a:lnTo>
                    <a:lnTo>
                      <a:pt x="841" y="826"/>
                    </a:lnTo>
                    <a:lnTo>
                      <a:pt x="858" y="842"/>
                    </a:lnTo>
                    <a:lnTo>
                      <a:pt x="875" y="862"/>
                    </a:lnTo>
                    <a:lnTo>
                      <a:pt x="890" y="886"/>
                    </a:lnTo>
                    <a:lnTo>
                      <a:pt x="904" y="917"/>
                    </a:lnTo>
                    <a:lnTo>
                      <a:pt x="919" y="955"/>
                    </a:lnTo>
                    <a:lnTo>
                      <a:pt x="931" y="999"/>
                    </a:lnTo>
                    <a:lnTo>
                      <a:pt x="943" y="1046"/>
                    </a:lnTo>
                    <a:lnTo>
                      <a:pt x="950" y="1097"/>
                    </a:lnTo>
                    <a:lnTo>
                      <a:pt x="951" y="1148"/>
                    </a:lnTo>
                    <a:lnTo>
                      <a:pt x="947" y="1199"/>
                    </a:lnTo>
                    <a:lnTo>
                      <a:pt x="936" y="1249"/>
                    </a:lnTo>
                    <a:lnTo>
                      <a:pt x="927" y="1272"/>
                    </a:lnTo>
                    <a:lnTo>
                      <a:pt x="915" y="1292"/>
                    </a:lnTo>
                    <a:lnTo>
                      <a:pt x="902" y="1312"/>
                    </a:lnTo>
                    <a:lnTo>
                      <a:pt x="887" y="1329"/>
                    </a:lnTo>
                    <a:lnTo>
                      <a:pt x="870" y="1345"/>
                    </a:lnTo>
                    <a:lnTo>
                      <a:pt x="851" y="1359"/>
                    </a:lnTo>
                    <a:lnTo>
                      <a:pt x="831" y="1371"/>
                    </a:lnTo>
                    <a:lnTo>
                      <a:pt x="810" y="1381"/>
                    </a:lnTo>
                    <a:lnTo>
                      <a:pt x="787" y="1390"/>
                    </a:lnTo>
                    <a:lnTo>
                      <a:pt x="764" y="1397"/>
                    </a:lnTo>
                    <a:lnTo>
                      <a:pt x="740" y="1402"/>
                    </a:lnTo>
                    <a:lnTo>
                      <a:pt x="715" y="1405"/>
                    </a:lnTo>
                    <a:lnTo>
                      <a:pt x="691" y="1408"/>
                    </a:lnTo>
                    <a:lnTo>
                      <a:pt x="665" y="1408"/>
                    </a:lnTo>
                    <a:lnTo>
                      <a:pt x="640" y="1407"/>
                    </a:lnTo>
                    <a:lnTo>
                      <a:pt x="615" y="1404"/>
                    </a:lnTo>
                    <a:lnTo>
                      <a:pt x="589" y="1400"/>
                    </a:lnTo>
                    <a:lnTo>
                      <a:pt x="563" y="1392"/>
                    </a:lnTo>
                    <a:lnTo>
                      <a:pt x="536" y="1381"/>
                    </a:lnTo>
                    <a:lnTo>
                      <a:pt x="509" y="1369"/>
                    </a:lnTo>
                    <a:lnTo>
                      <a:pt x="482" y="1354"/>
                    </a:lnTo>
                    <a:lnTo>
                      <a:pt x="457" y="1336"/>
                    </a:lnTo>
                    <a:lnTo>
                      <a:pt x="433" y="1318"/>
                    </a:lnTo>
                    <a:lnTo>
                      <a:pt x="410" y="1297"/>
                    </a:lnTo>
                    <a:lnTo>
                      <a:pt x="389" y="1275"/>
                    </a:lnTo>
                    <a:lnTo>
                      <a:pt x="370" y="1252"/>
                    </a:lnTo>
                    <a:lnTo>
                      <a:pt x="355" y="1229"/>
                    </a:lnTo>
                    <a:lnTo>
                      <a:pt x="344" y="1204"/>
                    </a:lnTo>
                    <a:lnTo>
                      <a:pt x="337" y="1178"/>
                    </a:lnTo>
                    <a:lnTo>
                      <a:pt x="334" y="1153"/>
                    </a:lnTo>
                    <a:lnTo>
                      <a:pt x="335" y="1127"/>
                    </a:lnTo>
                    <a:lnTo>
                      <a:pt x="342" y="1101"/>
                    </a:lnTo>
                    <a:lnTo>
                      <a:pt x="353" y="1077"/>
                    </a:lnTo>
                    <a:lnTo>
                      <a:pt x="367" y="1059"/>
                    </a:lnTo>
                    <a:lnTo>
                      <a:pt x="382" y="1043"/>
                    </a:lnTo>
                    <a:lnTo>
                      <a:pt x="400" y="1030"/>
                    </a:lnTo>
                    <a:lnTo>
                      <a:pt x="420" y="1019"/>
                    </a:lnTo>
                    <a:lnTo>
                      <a:pt x="441" y="1013"/>
                    </a:lnTo>
                    <a:lnTo>
                      <a:pt x="461" y="1007"/>
                    </a:lnTo>
                    <a:lnTo>
                      <a:pt x="483" y="1001"/>
                    </a:lnTo>
                    <a:lnTo>
                      <a:pt x="505" y="998"/>
                    </a:lnTo>
                    <a:lnTo>
                      <a:pt x="526" y="994"/>
                    </a:lnTo>
                    <a:lnTo>
                      <a:pt x="545" y="990"/>
                    </a:lnTo>
                    <a:lnTo>
                      <a:pt x="564" y="985"/>
                    </a:lnTo>
                    <a:lnTo>
                      <a:pt x="580" y="978"/>
                    </a:lnTo>
                    <a:lnTo>
                      <a:pt x="594" y="970"/>
                    </a:lnTo>
                    <a:lnTo>
                      <a:pt x="606" y="960"/>
                    </a:lnTo>
                    <a:lnTo>
                      <a:pt x="615" y="947"/>
                    </a:lnTo>
                    <a:lnTo>
                      <a:pt x="621" y="916"/>
                    </a:lnTo>
                    <a:lnTo>
                      <a:pt x="616" y="885"/>
                    </a:lnTo>
                    <a:lnTo>
                      <a:pt x="602" y="854"/>
                    </a:lnTo>
                    <a:lnTo>
                      <a:pt x="580" y="825"/>
                    </a:lnTo>
                    <a:lnTo>
                      <a:pt x="553" y="801"/>
                    </a:lnTo>
                    <a:lnTo>
                      <a:pt x="525" y="783"/>
                    </a:lnTo>
                    <a:lnTo>
                      <a:pt x="497" y="774"/>
                    </a:lnTo>
                    <a:lnTo>
                      <a:pt x="473" y="775"/>
                    </a:lnTo>
                    <a:lnTo>
                      <a:pt x="454" y="781"/>
                    </a:lnTo>
                    <a:lnTo>
                      <a:pt x="441" y="783"/>
                    </a:lnTo>
                    <a:lnTo>
                      <a:pt x="431" y="782"/>
                    </a:lnTo>
                    <a:lnTo>
                      <a:pt x="423" y="778"/>
                    </a:lnTo>
                    <a:lnTo>
                      <a:pt x="415" y="768"/>
                    </a:lnTo>
                    <a:lnTo>
                      <a:pt x="404" y="755"/>
                    </a:lnTo>
                    <a:lnTo>
                      <a:pt x="389" y="735"/>
                    </a:lnTo>
                    <a:lnTo>
                      <a:pt x="367" y="711"/>
                    </a:lnTo>
                    <a:lnTo>
                      <a:pt x="354" y="697"/>
                    </a:lnTo>
                    <a:lnTo>
                      <a:pt x="342" y="682"/>
                    </a:lnTo>
                    <a:lnTo>
                      <a:pt x="330" y="667"/>
                    </a:lnTo>
                    <a:lnTo>
                      <a:pt x="319" y="651"/>
                    </a:lnTo>
                    <a:lnTo>
                      <a:pt x="307" y="636"/>
                    </a:lnTo>
                    <a:lnTo>
                      <a:pt x="296" y="621"/>
                    </a:lnTo>
                    <a:lnTo>
                      <a:pt x="283" y="607"/>
                    </a:lnTo>
                    <a:lnTo>
                      <a:pt x="271" y="594"/>
                    </a:lnTo>
                    <a:lnTo>
                      <a:pt x="258" y="584"/>
                    </a:lnTo>
                    <a:lnTo>
                      <a:pt x="244" y="575"/>
                    </a:lnTo>
                    <a:lnTo>
                      <a:pt x="230" y="568"/>
                    </a:lnTo>
                    <a:lnTo>
                      <a:pt x="214" y="563"/>
                    </a:lnTo>
                    <a:lnTo>
                      <a:pt x="196" y="562"/>
                    </a:lnTo>
                    <a:lnTo>
                      <a:pt x="179" y="563"/>
                    </a:lnTo>
                    <a:lnTo>
                      <a:pt x="160" y="569"/>
                    </a:lnTo>
                    <a:lnTo>
                      <a:pt x="138" y="5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0" name="Freeform 26"/>
              <p:cNvSpPr>
                <a:spLocks/>
              </p:cNvSpPr>
              <p:nvPr/>
            </p:nvSpPr>
            <p:spPr bwMode="auto">
              <a:xfrm>
                <a:off x="4636" y="2178"/>
                <a:ext cx="468" cy="697"/>
              </a:xfrm>
              <a:custGeom>
                <a:avLst/>
                <a:gdLst/>
                <a:ahLst/>
                <a:cxnLst>
                  <a:cxn ang="0">
                    <a:pos x="364" y="33"/>
                  </a:cxn>
                  <a:cxn ang="0">
                    <a:pos x="405" y="59"/>
                  </a:cxn>
                  <a:cxn ang="0">
                    <a:pos x="445" y="91"/>
                  </a:cxn>
                  <a:cxn ang="0">
                    <a:pos x="467" y="127"/>
                  </a:cxn>
                  <a:cxn ang="0">
                    <a:pos x="456" y="210"/>
                  </a:cxn>
                  <a:cxn ang="0">
                    <a:pos x="416" y="327"/>
                  </a:cxn>
                  <a:cxn ang="0">
                    <a:pos x="392" y="388"/>
                  </a:cxn>
                  <a:cxn ang="0">
                    <a:pos x="412" y="418"/>
                  </a:cxn>
                  <a:cxn ang="0">
                    <a:pos x="424" y="435"/>
                  </a:cxn>
                  <a:cxn ang="0">
                    <a:pos x="447" y="495"/>
                  </a:cxn>
                  <a:cxn ang="0">
                    <a:pos x="456" y="595"/>
                  </a:cxn>
                  <a:cxn ang="0">
                    <a:pos x="434" y="651"/>
                  </a:cxn>
                  <a:cxn ang="0">
                    <a:pos x="399" y="680"/>
                  </a:cxn>
                  <a:cxn ang="0">
                    <a:pos x="354" y="694"/>
                  </a:cxn>
                  <a:cxn ang="0">
                    <a:pos x="305" y="696"/>
                  </a:cxn>
                  <a:cxn ang="0">
                    <a:pos x="263" y="688"/>
                  </a:cxn>
                  <a:cxn ang="0">
                    <a:pos x="223" y="669"/>
                  </a:cxn>
                  <a:cxn ang="0">
                    <a:pos x="188" y="641"/>
                  </a:cxn>
                  <a:cxn ang="0">
                    <a:pos x="165" y="606"/>
                  </a:cxn>
                  <a:cxn ang="0">
                    <a:pos x="159" y="558"/>
                  </a:cxn>
                  <a:cxn ang="0">
                    <a:pos x="176" y="526"/>
                  </a:cxn>
                  <a:cxn ang="0">
                    <a:pos x="198" y="510"/>
                  </a:cxn>
                  <a:cxn ang="0">
                    <a:pos x="225" y="501"/>
                  </a:cxn>
                  <a:cxn ang="0">
                    <a:pos x="251" y="495"/>
                  </a:cxn>
                  <a:cxn ang="0">
                    <a:pos x="276" y="487"/>
                  </a:cxn>
                  <a:cxn ang="0">
                    <a:pos x="293" y="473"/>
                  </a:cxn>
                  <a:cxn ang="0">
                    <a:pos x="287" y="422"/>
                  </a:cxn>
                  <a:cxn ang="0">
                    <a:pos x="236" y="383"/>
                  </a:cxn>
                  <a:cxn ang="0">
                    <a:pos x="209" y="385"/>
                  </a:cxn>
                  <a:cxn ang="0">
                    <a:pos x="198" y="383"/>
                  </a:cxn>
                  <a:cxn ang="0">
                    <a:pos x="188" y="374"/>
                  </a:cxn>
                  <a:cxn ang="0">
                    <a:pos x="174" y="358"/>
                  </a:cxn>
                  <a:cxn ang="0">
                    <a:pos x="162" y="345"/>
                  </a:cxn>
                  <a:cxn ang="0">
                    <a:pos x="153" y="332"/>
                  </a:cxn>
                  <a:cxn ang="0">
                    <a:pos x="137" y="312"/>
                  </a:cxn>
                  <a:cxn ang="0">
                    <a:pos x="118" y="292"/>
                  </a:cxn>
                  <a:cxn ang="0">
                    <a:pos x="95" y="281"/>
                  </a:cxn>
                  <a:cxn ang="0">
                    <a:pos x="66" y="282"/>
                  </a:cxn>
                  <a:cxn ang="0">
                    <a:pos x="48" y="287"/>
                  </a:cxn>
                  <a:cxn ang="0">
                    <a:pos x="17" y="292"/>
                  </a:cxn>
                  <a:cxn ang="0">
                    <a:pos x="14" y="159"/>
                  </a:cxn>
                  <a:cxn ang="0">
                    <a:pos x="44" y="107"/>
                  </a:cxn>
                  <a:cxn ang="0">
                    <a:pos x="71" y="64"/>
                  </a:cxn>
                  <a:cxn ang="0">
                    <a:pos x="102" y="38"/>
                  </a:cxn>
                  <a:cxn ang="0">
                    <a:pos x="115" y="32"/>
                  </a:cxn>
                  <a:cxn ang="0">
                    <a:pos x="141" y="20"/>
                  </a:cxn>
                  <a:cxn ang="0">
                    <a:pos x="165" y="9"/>
                  </a:cxn>
                  <a:cxn ang="0">
                    <a:pos x="188" y="5"/>
                  </a:cxn>
                  <a:cxn ang="0">
                    <a:pos x="189" y="28"/>
                  </a:cxn>
                  <a:cxn ang="0">
                    <a:pos x="180" y="96"/>
                  </a:cxn>
                  <a:cxn ang="0">
                    <a:pos x="198" y="103"/>
                  </a:cxn>
                  <a:cxn ang="0">
                    <a:pos x="217" y="76"/>
                  </a:cxn>
                  <a:cxn ang="0">
                    <a:pos x="254" y="34"/>
                  </a:cxn>
                  <a:cxn ang="0">
                    <a:pos x="286" y="4"/>
                  </a:cxn>
                  <a:cxn ang="0">
                    <a:pos x="313" y="4"/>
                  </a:cxn>
                </a:cxnLst>
                <a:rect l="0" t="0" r="r" b="b"/>
                <a:pathLst>
                  <a:path w="468" h="697">
                    <a:moveTo>
                      <a:pt x="341" y="20"/>
                    </a:moveTo>
                    <a:lnTo>
                      <a:pt x="347" y="23"/>
                    </a:lnTo>
                    <a:lnTo>
                      <a:pt x="355" y="28"/>
                    </a:lnTo>
                    <a:lnTo>
                      <a:pt x="364" y="33"/>
                    </a:lnTo>
                    <a:lnTo>
                      <a:pt x="374" y="39"/>
                    </a:lnTo>
                    <a:lnTo>
                      <a:pt x="384" y="45"/>
                    </a:lnTo>
                    <a:lnTo>
                      <a:pt x="395" y="51"/>
                    </a:lnTo>
                    <a:lnTo>
                      <a:pt x="405" y="59"/>
                    </a:lnTo>
                    <a:lnTo>
                      <a:pt x="416" y="66"/>
                    </a:lnTo>
                    <a:lnTo>
                      <a:pt x="426" y="74"/>
                    </a:lnTo>
                    <a:lnTo>
                      <a:pt x="436" y="83"/>
                    </a:lnTo>
                    <a:lnTo>
                      <a:pt x="445" y="91"/>
                    </a:lnTo>
                    <a:lnTo>
                      <a:pt x="453" y="100"/>
                    </a:lnTo>
                    <a:lnTo>
                      <a:pt x="459" y="109"/>
                    </a:lnTo>
                    <a:lnTo>
                      <a:pt x="464" y="118"/>
                    </a:lnTo>
                    <a:lnTo>
                      <a:pt x="467" y="127"/>
                    </a:lnTo>
                    <a:lnTo>
                      <a:pt x="468" y="136"/>
                    </a:lnTo>
                    <a:lnTo>
                      <a:pt x="466" y="156"/>
                    </a:lnTo>
                    <a:lnTo>
                      <a:pt x="462" y="182"/>
                    </a:lnTo>
                    <a:lnTo>
                      <a:pt x="456" y="210"/>
                    </a:lnTo>
                    <a:lnTo>
                      <a:pt x="448" y="241"/>
                    </a:lnTo>
                    <a:lnTo>
                      <a:pt x="438" y="271"/>
                    </a:lnTo>
                    <a:lnTo>
                      <a:pt x="428" y="301"/>
                    </a:lnTo>
                    <a:lnTo>
                      <a:pt x="416" y="327"/>
                    </a:lnTo>
                    <a:lnTo>
                      <a:pt x="404" y="350"/>
                    </a:lnTo>
                    <a:lnTo>
                      <a:pt x="396" y="365"/>
                    </a:lnTo>
                    <a:lnTo>
                      <a:pt x="392" y="378"/>
                    </a:lnTo>
                    <a:lnTo>
                      <a:pt x="392" y="388"/>
                    </a:lnTo>
                    <a:lnTo>
                      <a:pt x="394" y="396"/>
                    </a:lnTo>
                    <a:lnTo>
                      <a:pt x="399" y="403"/>
                    </a:lnTo>
                    <a:lnTo>
                      <a:pt x="405" y="410"/>
                    </a:lnTo>
                    <a:lnTo>
                      <a:pt x="412" y="418"/>
                    </a:lnTo>
                    <a:lnTo>
                      <a:pt x="419" y="427"/>
                    </a:lnTo>
                    <a:lnTo>
                      <a:pt x="421" y="430"/>
                    </a:lnTo>
                    <a:lnTo>
                      <a:pt x="423" y="432"/>
                    </a:lnTo>
                    <a:lnTo>
                      <a:pt x="424" y="435"/>
                    </a:lnTo>
                    <a:lnTo>
                      <a:pt x="426" y="438"/>
                    </a:lnTo>
                    <a:lnTo>
                      <a:pt x="433" y="453"/>
                    </a:lnTo>
                    <a:lnTo>
                      <a:pt x="440" y="473"/>
                    </a:lnTo>
                    <a:lnTo>
                      <a:pt x="447" y="495"/>
                    </a:lnTo>
                    <a:lnTo>
                      <a:pt x="453" y="519"/>
                    </a:lnTo>
                    <a:lnTo>
                      <a:pt x="456" y="544"/>
                    </a:lnTo>
                    <a:lnTo>
                      <a:pt x="458" y="570"/>
                    </a:lnTo>
                    <a:lnTo>
                      <a:pt x="456" y="595"/>
                    </a:lnTo>
                    <a:lnTo>
                      <a:pt x="450" y="620"/>
                    </a:lnTo>
                    <a:lnTo>
                      <a:pt x="446" y="631"/>
                    </a:lnTo>
                    <a:lnTo>
                      <a:pt x="441" y="642"/>
                    </a:lnTo>
                    <a:lnTo>
                      <a:pt x="434" y="651"/>
                    </a:lnTo>
                    <a:lnTo>
                      <a:pt x="426" y="660"/>
                    </a:lnTo>
                    <a:lnTo>
                      <a:pt x="418" y="667"/>
                    </a:lnTo>
                    <a:lnTo>
                      <a:pt x="408" y="674"/>
                    </a:lnTo>
                    <a:lnTo>
                      <a:pt x="399" y="680"/>
                    </a:lnTo>
                    <a:lnTo>
                      <a:pt x="388" y="684"/>
                    </a:lnTo>
                    <a:lnTo>
                      <a:pt x="377" y="688"/>
                    </a:lnTo>
                    <a:lnTo>
                      <a:pt x="366" y="692"/>
                    </a:lnTo>
                    <a:lnTo>
                      <a:pt x="354" y="694"/>
                    </a:lnTo>
                    <a:lnTo>
                      <a:pt x="342" y="696"/>
                    </a:lnTo>
                    <a:lnTo>
                      <a:pt x="329" y="697"/>
                    </a:lnTo>
                    <a:lnTo>
                      <a:pt x="317" y="697"/>
                    </a:lnTo>
                    <a:lnTo>
                      <a:pt x="305" y="696"/>
                    </a:lnTo>
                    <a:lnTo>
                      <a:pt x="293" y="695"/>
                    </a:lnTo>
                    <a:lnTo>
                      <a:pt x="283" y="694"/>
                    </a:lnTo>
                    <a:lnTo>
                      <a:pt x="273" y="691"/>
                    </a:lnTo>
                    <a:lnTo>
                      <a:pt x="263" y="688"/>
                    </a:lnTo>
                    <a:lnTo>
                      <a:pt x="253" y="684"/>
                    </a:lnTo>
                    <a:lnTo>
                      <a:pt x="243" y="680"/>
                    </a:lnTo>
                    <a:lnTo>
                      <a:pt x="233" y="675"/>
                    </a:lnTo>
                    <a:lnTo>
                      <a:pt x="223" y="669"/>
                    </a:lnTo>
                    <a:lnTo>
                      <a:pt x="214" y="662"/>
                    </a:lnTo>
                    <a:lnTo>
                      <a:pt x="205" y="656"/>
                    </a:lnTo>
                    <a:lnTo>
                      <a:pt x="196" y="649"/>
                    </a:lnTo>
                    <a:lnTo>
                      <a:pt x="188" y="641"/>
                    </a:lnTo>
                    <a:lnTo>
                      <a:pt x="181" y="632"/>
                    </a:lnTo>
                    <a:lnTo>
                      <a:pt x="175" y="624"/>
                    </a:lnTo>
                    <a:lnTo>
                      <a:pt x="169" y="615"/>
                    </a:lnTo>
                    <a:lnTo>
                      <a:pt x="165" y="606"/>
                    </a:lnTo>
                    <a:lnTo>
                      <a:pt x="161" y="597"/>
                    </a:lnTo>
                    <a:lnTo>
                      <a:pt x="158" y="584"/>
                    </a:lnTo>
                    <a:lnTo>
                      <a:pt x="157" y="571"/>
                    </a:lnTo>
                    <a:lnTo>
                      <a:pt x="159" y="558"/>
                    </a:lnTo>
                    <a:lnTo>
                      <a:pt x="163" y="546"/>
                    </a:lnTo>
                    <a:lnTo>
                      <a:pt x="166" y="539"/>
                    </a:lnTo>
                    <a:lnTo>
                      <a:pt x="171" y="532"/>
                    </a:lnTo>
                    <a:lnTo>
                      <a:pt x="176" y="526"/>
                    </a:lnTo>
                    <a:lnTo>
                      <a:pt x="181" y="522"/>
                    </a:lnTo>
                    <a:lnTo>
                      <a:pt x="186" y="517"/>
                    </a:lnTo>
                    <a:lnTo>
                      <a:pt x="192" y="514"/>
                    </a:lnTo>
                    <a:lnTo>
                      <a:pt x="198" y="510"/>
                    </a:lnTo>
                    <a:lnTo>
                      <a:pt x="204" y="507"/>
                    </a:lnTo>
                    <a:lnTo>
                      <a:pt x="211" y="505"/>
                    </a:lnTo>
                    <a:lnTo>
                      <a:pt x="218" y="503"/>
                    </a:lnTo>
                    <a:lnTo>
                      <a:pt x="225" y="501"/>
                    </a:lnTo>
                    <a:lnTo>
                      <a:pt x="232" y="499"/>
                    </a:lnTo>
                    <a:lnTo>
                      <a:pt x="238" y="498"/>
                    </a:lnTo>
                    <a:lnTo>
                      <a:pt x="245" y="496"/>
                    </a:lnTo>
                    <a:lnTo>
                      <a:pt x="251" y="495"/>
                    </a:lnTo>
                    <a:lnTo>
                      <a:pt x="257" y="493"/>
                    </a:lnTo>
                    <a:lnTo>
                      <a:pt x="264" y="491"/>
                    </a:lnTo>
                    <a:lnTo>
                      <a:pt x="270" y="489"/>
                    </a:lnTo>
                    <a:lnTo>
                      <a:pt x="276" y="487"/>
                    </a:lnTo>
                    <a:lnTo>
                      <a:pt x="281" y="484"/>
                    </a:lnTo>
                    <a:lnTo>
                      <a:pt x="285" y="481"/>
                    </a:lnTo>
                    <a:lnTo>
                      <a:pt x="289" y="477"/>
                    </a:lnTo>
                    <a:lnTo>
                      <a:pt x="293" y="473"/>
                    </a:lnTo>
                    <a:lnTo>
                      <a:pt x="295" y="468"/>
                    </a:lnTo>
                    <a:lnTo>
                      <a:pt x="297" y="453"/>
                    </a:lnTo>
                    <a:lnTo>
                      <a:pt x="294" y="437"/>
                    </a:lnTo>
                    <a:lnTo>
                      <a:pt x="287" y="422"/>
                    </a:lnTo>
                    <a:lnTo>
                      <a:pt x="276" y="408"/>
                    </a:lnTo>
                    <a:lnTo>
                      <a:pt x="263" y="396"/>
                    </a:lnTo>
                    <a:lnTo>
                      <a:pt x="249" y="387"/>
                    </a:lnTo>
                    <a:lnTo>
                      <a:pt x="236" y="383"/>
                    </a:lnTo>
                    <a:lnTo>
                      <a:pt x="223" y="383"/>
                    </a:lnTo>
                    <a:lnTo>
                      <a:pt x="217" y="384"/>
                    </a:lnTo>
                    <a:lnTo>
                      <a:pt x="213" y="385"/>
                    </a:lnTo>
                    <a:lnTo>
                      <a:pt x="209" y="385"/>
                    </a:lnTo>
                    <a:lnTo>
                      <a:pt x="206" y="386"/>
                    </a:lnTo>
                    <a:lnTo>
                      <a:pt x="203" y="385"/>
                    </a:lnTo>
                    <a:lnTo>
                      <a:pt x="200" y="384"/>
                    </a:lnTo>
                    <a:lnTo>
                      <a:pt x="198" y="383"/>
                    </a:lnTo>
                    <a:lnTo>
                      <a:pt x="195" y="381"/>
                    </a:lnTo>
                    <a:lnTo>
                      <a:pt x="193" y="379"/>
                    </a:lnTo>
                    <a:lnTo>
                      <a:pt x="191" y="377"/>
                    </a:lnTo>
                    <a:lnTo>
                      <a:pt x="188" y="374"/>
                    </a:lnTo>
                    <a:lnTo>
                      <a:pt x="185" y="370"/>
                    </a:lnTo>
                    <a:lnTo>
                      <a:pt x="182" y="367"/>
                    </a:lnTo>
                    <a:lnTo>
                      <a:pt x="179" y="363"/>
                    </a:lnTo>
                    <a:lnTo>
                      <a:pt x="174" y="358"/>
                    </a:lnTo>
                    <a:lnTo>
                      <a:pt x="169" y="353"/>
                    </a:lnTo>
                    <a:lnTo>
                      <a:pt x="167" y="350"/>
                    </a:lnTo>
                    <a:lnTo>
                      <a:pt x="165" y="347"/>
                    </a:lnTo>
                    <a:lnTo>
                      <a:pt x="162" y="345"/>
                    </a:lnTo>
                    <a:lnTo>
                      <a:pt x="160" y="342"/>
                    </a:lnTo>
                    <a:lnTo>
                      <a:pt x="158" y="339"/>
                    </a:lnTo>
                    <a:lnTo>
                      <a:pt x="156" y="335"/>
                    </a:lnTo>
                    <a:lnTo>
                      <a:pt x="153" y="332"/>
                    </a:lnTo>
                    <a:lnTo>
                      <a:pt x="151" y="330"/>
                    </a:lnTo>
                    <a:lnTo>
                      <a:pt x="146" y="323"/>
                    </a:lnTo>
                    <a:lnTo>
                      <a:pt x="142" y="318"/>
                    </a:lnTo>
                    <a:lnTo>
                      <a:pt x="137" y="312"/>
                    </a:lnTo>
                    <a:lnTo>
                      <a:pt x="133" y="307"/>
                    </a:lnTo>
                    <a:lnTo>
                      <a:pt x="128" y="301"/>
                    </a:lnTo>
                    <a:lnTo>
                      <a:pt x="123" y="297"/>
                    </a:lnTo>
                    <a:lnTo>
                      <a:pt x="118" y="292"/>
                    </a:lnTo>
                    <a:lnTo>
                      <a:pt x="113" y="289"/>
                    </a:lnTo>
                    <a:lnTo>
                      <a:pt x="107" y="285"/>
                    </a:lnTo>
                    <a:lnTo>
                      <a:pt x="101" y="283"/>
                    </a:lnTo>
                    <a:lnTo>
                      <a:pt x="95" y="281"/>
                    </a:lnTo>
                    <a:lnTo>
                      <a:pt x="89" y="280"/>
                    </a:lnTo>
                    <a:lnTo>
                      <a:pt x="81" y="279"/>
                    </a:lnTo>
                    <a:lnTo>
                      <a:pt x="74" y="280"/>
                    </a:lnTo>
                    <a:lnTo>
                      <a:pt x="66" y="282"/>
                    </a:lnTo>
                    <a:lnTo>
                      <a:pt x="57" y="284"/>
                    </a:lnTo>
                    <a:lnTo>
                      <a:pt x="55" y="285"/>
                    </a:lnTo>
                    <a:lnTo>
                      <a:pt x="52" y="285"/>
                    </a:lnTo>
                    <a:lnTo>
                      <a:pt x="48" y="287"/>
                    </a:lnTo>
                    <a:lnTo>
                      <a:pt x="43" y="289"/>
                    </a:lnTo>
                    <a:lnTo>
                      <a:pt x="35" y="290"/>
                    </a:lnTo>
                    <a:lnTo>
                      <a:pt x="26" y="292"/>
                    </a:lnTo>
                    <a:lnTo>
                      <a:pt x="17" y="292"/>
                    </a:lnTo>
                    <a:lnTo>
                      <a:pt x="8" y="290"/>
                    </a:lnTo>
                    <a:lnTo>
                      <a:pt x="0" y="287"/>
                    </a:lnTo>
                    <a:lnTo>
                      <a:pt x="6" y="173"/>
                    </a:lnTo>
                    <a:lnTo>
                      <a:pt x="14" y="159"/>
                    </a:lnTo>
                    <a:lnTo>
                      <a:pt x="21" y="145"/>
                    </a:lnTo>
                    <a:lnTo>
                      <a:pt x="29" y="133"/>
                    </a:lnTo>
                    <a:lnTo>
                      <a:pt x="37" y="120"/>
                    </a:lnTo>
                    <a:lnTo>
                      <a:pt x="44" y="107"/>
                    </a:lnTo>
                    <a:lnTo>
                      <a:pt x="50" y="96"/>
                    </a:lnTo>
                    <a:lnTo>
                      <a:pt x="57" y="84"/>
                    </a:lnTo>
                    <a:lnTo>
                      <a:pt x="64" y="73"/>
                    </a:lnTo>
                    <a:lnTo>
                      <a:pt x="71" y="64"/>
                    </a:lnTo>
                    <a:lnTo>
                      <a:pt x="80" y="55"/>
                    </a:lnTo>
                    <a:lnTo>
                      <a:pt x="89" y="46"/>
                    </a:lnTo>
                    <a:lnTo>
                      <a:pt x="100" y="39"/>
                    </a:lnTo>
                    <a:lnTo>
                      <a:pt x="102" y="38"/>
                    </a:lnTo>
                    <a:lnTo>
                      <a:pt x="104" y="37"/>
                    </a:lnTo>
                    <a:lnTo>
                      <a:pt x="106" y="36"/>
                    </a:lnTo>
                    <a:lnTo>
                      <a:pt x="108" y="35"/>
                    </a:lnTo>
                    <a:lnTo>
                      <a:pt x="115" y="32"/>
                    </a:lnTo>
                    <a:lnTo>
                      <a:pt x="122" y="30"/>
                    </a:lnTo>
                    <a:lnTo>
                      <a:pt x="128" y="26"/>
                    </a:lnTo>
                    <a:lnTo>
                      <a:pt x="134" y="23"/>
                    </a:lnTo>
                    <a:lnTo>
                      <a:pt x="141" y="20"/>
                    </a:lnTo>
                    <a:lnTo>
                      <a:pt x="146" y="17"/>
                    </a:lnTo>
                    <a:lnTo>
                      <a:pt x="152" y="15"/>
                    </a:lnTo>
                    <a:lnTo>
                      <a:pt x="157" y="13"/>
                    </a:lnTo>
                    <a:lnTo>
                      <a:pt x="165" y="9"/>
                    </a:lnTo>
                    <a:lnTo>
                      <a:pt x="173" y="7"/>
                    </a:lnTo>
                    <a:lnTo>
                      <a:pt x="179" y="5"/>
                    </a:lnTo>
                    <a:lnTo>
                      <a:pt x="184" y="5"/>
                    </a:lnTo>
                    <a:lnTo>
                      <a:pt x="188" y="5"/>
                    </a:lnTo>
                    <a:lnTo>
                      <a:pt x="191" y="8"/>
                    </a:lnTo>
                    <a:lnTo>
                      <a:pt x="192" y="11"/>
                    </a:lnTo>
                    <a:lnTo>
                      <a:pt x="191" y="17"/>
                    </a:lnTo>
                    <a:lnTo>
                      <a:pt x="189" y="28"/>
                    </a:lnTo>
                    <a:lnTo>
                      <a:pt x="185" y="45"/>
                    </a:lnTo>
                    <a:lnTo>
                      <a:pt x="183" y="63"/>
                    </a:lnTo>
                    <a:lnTo>
                      <a:pt x="181" y="81"/>
                    </a:lnTo>
                    <a:lnTo>
                      <a:pt x="180" y="96"/>
                    </a:lnTo>
                    <a:lnTo>
                      <a:pt x="182" y="107"/>
                    </a:lnTo>
                    <a:lnTo>
                      <a:pt x="187" y="111"/>
                    </a:lnTo>
                    <a:lnTo>
                      <a:pt x="195" y="106"/>
                    </a:lnTo>
                    <a:lnTo>
                      <a:pt x="198" y="103"/>
                    </a:lnTo>
                    <a:lnTo>
                      <a:pt x="201" y="99"/>
                    </a:lnTo>
                    <a:lnTo>
                      <a:pt x="204" y="93"/>
                    </a:lnTo>
                    <a:lnTo>
                      <a:pt x="209" y="88"/>
                    </a:lnTo>
                    <a:lnTo>
                      <a:pt x="217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2" y="17"/>
                    </a:lnTo>
                    <a:lnTo>
                      <a:pt x="279" y="9"/>
                    </a:lnTo>
                    <a:lnTo>
                      <a:pt x="286" y="4"/>
                    </a:lnTo>
                    <a:lnTo>
                      <a:pt x="293" y="1"/>
                    </a:lnTo>
                    <a:lnTo>
                      <a:pt x="299" y="0"/>
                    </a:lnTo>
                    <a:lnTo>
                      <a:pt x="305" y="1"/>
                    </a:lnTo>
                    <a:lnTo>
                      <a:pt x="313" y="4"/>
                    </a:lnTo>
                    <a:lnTo>
                      <a:pt x="321" y="8"/>
                    </a:lnTo>
                    <a:lnTo>
                      <a:pt x="330" y="13"/>
                    </a:lnTo>
                    <a:lnTo>
                      <a:pt x="341" y="20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1" name="Freeform 27"/>
              <p:cNvSpPr>
                <a:spLocks/>
              </p:cNvSpPr>
              <p:nvPr/>
            </p:nvSpPr>
            <p:spPr bwMode="auto">
              <a:xfrm>
                <a:off x="4638" y="2181"/>
                <a:ext cx="463" cy="689"/>
              </a:xfrm>
              <a:custGeom>
                <a:avLst/>
                <a:gdLst/>
                <a:ahLst/>
                <a:cxnLst>
                  <a:cxn ang="0">
                    <a:pos x="361" y="32"/>
                  </a:cxn>
                  <a:cxn ang="0">
                    <a:pos x="402" y="58"/>
                  </a:cxn>
                  <a:cxn ang="0">
                    <a:pos x="440" y="89"/>
                  </a:cxn>
                  <a:cxn ang="0">
                    <a:pos x="462" y="124"/>
                  </a:cxn>
                  <a:cxn ang="0">
                    <a:pos x="452" y="206"/>
                  </a:cxn>
                  <a:cxn ang="0">
                    <a:pos x="413" y="321"/>
                  </a:cxn>
                  <a:cxn ang="0">
                    <a:pos x="388" y="381"/>
                  </a:cxn>
                  <a:cxn ang="0">
                    <a:pos x="407" y="412"/>
                  </a:cxn>
                  <a:cxn ang="0">
                    <a:pos x="418" y="429"/>
                  </a:cxn>
                  <a:cxn ang="0">
                    <a:pos x="441" y="489"/>
                  </a:cxn>
                  <a:cxn ang="0">
                    <a:pos x="451" y="590"/>
                  </a:cxn>
                  <a:cxn ang="0">
                    <a:pos x="429" y="645"/>
                  </a:cxn>
                  <a:cxn ang="0">
                    <a:pos x="395" y="672"/>
                  </a:cxn>
                  <a:cxn ang="0">
                    <a:pos x="351" y="687"/>
                  </a:cxn>
                  <a:cxn ang="0">
                    <a:pos x="303" y="688"/>
                  </a:cxn>
                  <a:cxn ang="0">
                    <a:pos x="261" y="680"/>
                  </a:cxn>
                  <a:cxn ang="0">
                    <a:pos x="221" y="661"/>
                  </a:cxn>
                  <a:cxn ang="0">
                    <a:pos x="188" y="633"/>
                  </a:cxn>
                  <a:cxn ang="0">
                    <a:pos x="166" y="598"/>
                  </a:cxn>
                  <a:cxn ang="0">
                    <a:pos x="163" y="551"/>
                  </a:cxn>
                  <a:cxn ang="0">
                    <a:pos x="182" y="522"/>
                  </a:cxn>
                  <a:cxn ang="0">
                    <a:pos x="205" y="507"/>
                  </a:cxn>
                  <a:cxn ang="0">
                    <a:pos x="231" y="498"/>
                  </a:cxn>
                  <a:cxn ang="0">
                    <a:pos x="257" y="490"/>
                  </a:cxn>
                  <a:cxn ang="0">
                    <a:pos x="279" y="481"/>
                  </a:cxn>
                  <a:cxn ang="0">
                    <a:pos x="293" y="467"/>
                  </a:cxn>
                  <a:cxn ang="0">
                    <a:pos x="285" y="416"/>
                  </a:cxn>
                  <a:cxn ang="0">
                    <a:pos x="235" y="376"/>
                  </a:cxn>
                  <a:cxn ang="0">
                    <a:pos x="209" y="378"/>
                  </a:cxn>
                  <a:cxn ang="0">
                    <a:pos x="197" y="376"/>
                  </a:cxn>
                  <a:cxn ang="0">
                    <a:pos x="187" y="369"/>
                  </a:cxn>
                  <a:cxn ang="0">
                    <a:pos x="174" y="354"/>
                  </a:cxn>
                  <a:cxn ang="0">
                    <a:pos x="162" y="341"/>
                  </a:cxn>
                  <a:cxn ang="0">
                    <a:pos x="152" y="329"/>
                  </a:cxn>
                  <a:cxn ang="0">
                    <a:pos x="136" y="308"/>
                  </a:cxn>
                  <a:cxn ang="0">
                    <a:pos x="117" y="289"/>
                  </a:cxn>
                  <a:cxn ang="0">
                    <a:pos x="95" y="276"/>
                  </a:cxn>
                  <a:cxn ang="0">
                    <a:pos x="66" y="276"/>
                  </a:cxn>
                  <a:cxn ang="0">
                    <a:pos x="49" y="282"/>
                  </a:cxn>
                  <a:cxn ang="0">
                    <a:pos x="18" y="287"/>
                  </a:cxn>
                  <a:cxn ang="0">
                    <a:pos x="14" y="156"/>
                  </a:cxn>
                  <a:cxn ang="0">
                    <a:pos x="43" y="105"/>
                  </a:cxn>
                  <a:cxn ang="0">
                    <a:pos x="71" y="61"/>
                  </a:cxn>
                  <a:cxn ang="0">
                    <a:pos x="102" y="36"/>
                  </a:cxn>
                  <a:cxn ang="0">
                    <a:pos x="116" y="31"/>
                  </a:cxn>
                  <a:cxn ang="0">
                    <a:pos x="141" y="18"/>
                  </a:cxn>
                  <a:cxn ang="0">
                    <a:pos x="164" y="10"/>
                  </a:cxn>
                  <a:cxn ang="0">
                    <a:pos x="184" y="9"/>
                  </a:cxn>
                  <a:cxn ang="0">
                    <a:pos x="184" y="33"/>
                  </a:cxn>
                  <a:cxn ang="0">
                    <a:pos x="177" y="100"/>
                  </a:cxn>
                  <a:cxn ang="0">
                    <a:pos x="197" y="102"/>
                  </a:cxn>
                  <a:cxn ang="0">
                    <a:pos x="216" y="76"/>
                  </a:cxn>
                  <a:cxn ang="0">
                    <a:pos x="254" y="34"/>
                  </a:cxn>
                  <a:cxn ang="0">
                    <a:pos x="285" y="4"/>
                  </a:cxn>
                  <a:cxn ang="0">
                    <a:pos x="311" y="3"/>
                  </a:cxn>
                </a:cxnLst>
                <a:rect l="0" t="0" r="r" b="b"/>
                <a:pathLst>
                  <a:path w="463" h="689">
                    <a:moveTo>
                      <a:pt x="338" y="19"/>
                    </a:moveTo>
                    <a:lnTo>
                      <a:pt x="345" y="22"/>
                    </a:lnTo>
                    <a:lnTo>
                      <a:pt x="353" y="27"/>
                    </a:lnTo>
                    <a:lnTo>
                      <a:pt x="361" y="32"/>
                    </a:lnTo>
                    <a:lnTo>
                      <a:pt x="371" y="37"/>
                    </a:lnTo>
                    <a:lnTo>
                      <a:pt x="381" y="44"/>
                    </a:lnTo>
                    <a:lnTo>
                      <a:pt x="391" y="50"/>
                    </a:lnTo>
                    <a:lnTo>
                      <a:pt x="402" y="58"/>
                    </a:lnTo>
                    <a:lnTo>
                      <a:pt x="412" y="65"/>
                    </a:lnTo>
                    <a:lnTo>
                      <a:pt x="422" y="73"/>
                    </a:lnTo>
                    <a:lnTo>
                      <a:pt x="432" y="81"/>
                    </a:lnTo>
                    <a:lnTo>
                      <a:pt x="440" y="89"/>
                    </a:lnTo>
                    <a:lnTo>
                      <a:pt x="448" y="98"/>
                    </a:lnTo>
                    <a:lnTo>
                      <a:pt x="455" y="107"/>
                    </a:lnTo>
                    <a:lnTo>
                      <a:pt x="459" y="115"/>
                    </a:lnTo>
                    <a:lnTo>
                      <a:pt x="462" y="124"/>
                    </a:lnTo>
                    <a:lnTo>
                      <a:pt x="463" y="133"/>
                    </a:lnTo>
                    <a:lnTo>
                      <a:pt x="462" y="153"/>
                    </a:lnTo>
                    <a:lnTo>
                      <a:pt x="458" y="178"/>
                    </a:lnTo>
                    <a:lnTo>
                      <a:pt x="452" y="206"/>
                    </a:lnTo>
                    <a:lnTo>
                      <a:pt x="444" y="236"/>
                    </a:lnTo>
                    <a:lnTo>
                      <a:pt x="435" y="266"/>
                    </a:lnTo>
                    <a:lnTo>
                      <a:pt x="425" y="295"/>
                    </a:lnTo>
                    <a:lnTo>
                      <a:pt x="413" y="321"/>
                    </a:lnTo>
                    <a:lnTo>
                      <a:pt x="402" y="343"/>
                    </a:lnTo>
                    <a:lnTo>
                      <a:pt x="393" y="358"/>
                    </a:lnTo>
                    <a:lnTo>
                      <a:pt x="389" y="371"/>
                    </a:lnTo>
                    <a:lnTo>
                      <a:pt x="388" y="381"/>
                    </a:lnTo>
                    <a:lnTo>
                      <a:pt x="390" y="389"/>
                    </a:lnTo>
                    <a:lnTo>
                      <a:pt x="394" y="397"/>
                    </a:lnTo>
                    <a:lnTo>
                      <a:pt x="400" y="404"/>
                    </a:lnTo>
                    <a:lnTo>
                      <a:pt x="407" y="412"/>
                    </a:lnTo>
                    <a:lnTo>
                      <a:pt x="414" y="421"/>
                    </a:lnTo>
                    <a:lnTo>
                      <a:pt x="416" y="423"/>
                    </a:lnTo>
                    <a:lnTo>
                      <a:pt x="417" y="426"/>
                    </a:lnTo>
                    <a:lnTo>
                      <a:pt x="418" y="429"/>
                    </a:lnTo>
                    <a:lnTo>
                      <a:pt x="420" y="431"/>
                    </a:lnTo>
                    <a:lnTo>
                      <a:pt x="427" y="448"/>
                    </a:lnTo>
                    <a:lnTo>
                      <a:pt x="435" y="467"/>
                    </a:lnTo>
                    <a:lnTo>
                      <a:pt x="441" y="489"/>
                    </a:lnTo>
                    <a:lnTo>
                      <a:pt x="447" y="513"/>
                    </a:lnTo>
                    <a:lnTo>
                      <a:pt x="451" y="539"/>
                    </a:lnTo>
                    <a:lnTo>
                      <a:pt x="452" y="564"/>
                    </a:lnTo>
                    <a:lnTo>
                      <a:pt x="451" y="590"/>
                    </a:lnTo>
                    <a:lnTo>
                      <a:pt x="445" y="614"/>
                    </a:lnTo>
                    <a:lnTo>
                      <a:pt x="441" y="625"/>
                    </a:lnTo>
                    <a:lnTo>
                      <a:pt x="436" y="635"/>
                    </a:lnTo>
                    <a:lnTo>
                      <a:pt x="429" y="645"/>
                    </a:lnTo>
                    <a:lnTo>
                      <a:pt x="422" y="653"/>
                    </a:lnTo>
                    <a:lnTo>
                      <a:pt x="414" y="660"/>
                    </a:lnTo>
                    <a:lnTo>
                      <a:pt x="405" y="667"/>
                    </a:lnTo>
                    <a:lnTo>
                      <a:pt x="395" y="672"/>
                    </a:lnTo>
                    <a:lnTo>
                      <a:pt x="384" y="677"/>
                    </a:lnTo>
                    <a:lnTo>
                      <a:pt x="374" y="681"/>
                    </a:lnTo>
                    <a:lnTo>
                      <a:pt x="363" y="684"/>
                    </a:lnTo>
                    <a:lnTo>
                      <a:pt x="351" y="687"/>
                    </a:lnTo>
                    <a:lnTo>
                      <a:pt x="339" y="688"/>
                    </a:lnTo>
                    <a:lnTo>
                      <a:pt x="327" y="689"/>
                    </a:lnTo>
                    <a:lnTo>
                      <a:pt x="315" y="689"/>
                    </a:lnTo>
                    <a:lnTo>
                      <a:pt x="303" y="688"/>
                    </a:lnTo>
                    <a:lnTo>
                      <a:pt x="291" y="687"/>
                    </a:lnTo>
                    <a:lnTo>
                      <a:pt x="281" y="685"/>
                    </a:lnTo>
                    <a:lnTo>
                      <a:pt x="271" y="683"/>
                    </a:lnTo>
                    <a:lnTo>
                      <a:pt x="261" y="680"/>
                    </a:lnTo>
                    <a:lnTo>
                      <a:pt x="251" y="676"/>
                    </a:lnTo>
                    <a:lnTo>
                      <a:pt x="241" y="671"/>
                    </a:lnTo>
                    <a:lnTo>
                      <a:pt x="231" y="666"/>
                    </a:lnTo>
                    <a:lnTo>
                      <a:pt x="221" y="661"/>
                    </a:lnTo>
                    <a:lnTo>
                      <a:pt x="212" y="654"/>
                    </a:lnTo>
                    <a:lnTo>
                      <a:pt x="204" y="648"/>
                    </a:lnTo>
                    <a:lnTo>
                      <a:pt x="195" y="640"/>
                    </a:lnTo>
                    <a:lnTo>
                      <a:pt x="188" y="633"/>
                    </a:lnTo>
                    <a:lnTo>
                      <a:pt x="181" y="625"/>
                    </a:lnTo>
                    <a:lnTo>
                      <a:pt x="175" y="616"/>
                    </a:lnTo>
                    <a:lnTo>
                      <a:pt x="170" y="608"/>
                    </a:lnTo>
                    <a:lnTo>
                      <a:pt x="166" y="598"/>
                    </a:lnTo>
                    <a:lnTo>
                      <a:pt x="163" y="589"/>
                    </a:lnTo>
                    <a:lnTo>
                      <a:pt x="161" y="576"/>
                    </a:lnTo>
                    <a:lnTo>
                      <a:pt x="161" y="563"/>
                    </a:lnTo>
                    <a:lnTo>
                      <a:pt x="163" y="551"/>
                    </a:lnTo>
                    <a:lnTo>
                      <a:pt x="169" y="540"/>
                    </a:lnTo>
                    <a:lnTo>
                      <a:pt x="173" y="533"/>
                    </a:lnTo>
                    <a:lnTo>
                      <a:pt x="177" y="527"/>
                    </a:lnTo>
                    <a:lnTo>
                      <a:pt x="182" y="522"/>
                    </a:lnTo>
                    <a:lnTo>
                      <a:pt x="187" y="517"/>
                    </a:lnTo>
                    <a:lnTo>
                      <a:pt x="193" y="513"/>
                    </a:lnTo>
                    <a:lnTo>
                      <a:pt x="199" y="510"/>
                    </a:lnTo>
                    <a:lnTo>
                      <a:pt x="205" y="507"/>
                    </a:lnTo>
                    <a:lnTo>
                      <a:pt x="212" y="504"/>
                    </a:lnTo>
                    <a:lnTo>
                      <a:pt x="218" y="502"/>
                    </a:lnTo>
                    <a:lnTo>
                      <a:pt x="224" y="499"/>
                    </a:lnTo>
                    <a:lnTo>
                      <a:pt x="231" y="498"/>
                    </a:lnTo>
                    <a:lnTo>
                      <a:pt x="238" y="495"/>
                    </a:lnTo>
                    <a:lnTo>
                      <a:pt x="245" y="494"/>
                    </a:lnTo>
                    <a:lnTo>
                      <a:pt x="251" y="492"/>
                    </a:lnTo>
                    <a:lnTo>
                      <a:pt x="257" y="490"/>
                    </a:lnTo>
                    <a:lnTo>
                      <a:pt x="263" y="488"/>
                    </a:lnTo>
                    <a:lnTo>
                      <a:pt x="269" y="486"/>
                    </a:lnTo>
                    <a:lnTo>
                      <a:pt x="274" y="484"/>
                    </a:lnTo>
                    <a:lnTo>
                      <a:pt x="279" y="481"/>
                    </a:lnTo>
                    <a:lnTo>
                      <a:pt x="284" y="478"/>
                    </a:lnTo>
                    <a:lnTo>
                      <a:pt x="287" y="475"/>
                    </a:lnTo>
                    <a:lnTo>
                      <a:pt x="291" y="471"/>
                    </a:lnTo>
                    <a:lnTo>
                      <a:pt x="293" y="467"/>
                    </a:lnTo>
                    <a:lnTo>
                      <a:pt x="295" y="461"/>
                    </a:lnTo>
                    <a:lnTo>
                      <a:pt x="297" y="446"/>
                    </a:lnTo>
                    <a:lnTo>
                      <a:pt x="293" y="431"/>
                    </a:lnTo>
                    <a:lnTo>
                      <a:pt x="285" y="416"/>
                    </a:lnTo>
                    <a:lnTo>
                      <a:pt x="275" y="401"/>
                    </a:lnTo>
                    <a:lnTo>
                      <a:pt x="262" y="390"/>
                    </a:lnTo>
                    <a:lnTo>
                      <a:pt x="249" y="381"/>
                    </a:lnTo>
                    <a:lnTo>
                      <a:pt x="235" y="376"/>
                    </a:lnTo>
                    <a:lnTo>
                      <a:pt x="223" y="376"/>
                    </a:lnTo>
                    <a:lnTo>
                      <a:pt x="217" y="377"/>
                    </a:lnTo>
                    <a:lnTo>
                      <a:pt x="213" y="378"/>
                    </a:lnTo>
                    <a:lnTo>
                      <a:pt x="209" y="378"/>
                    </a:lnTo>
                    <a:lnTo>
                      <a:pt x="205" y="378"/>
                    </a:lnTo>
                    <a:lnTo>
                      <a:pt x="202" y="378"/>
                    </a:lnTo>
                    <a:lnTo>
                      <a:pt x="200" y="377"/>
                    </a:lnTo>
                    <a:lnTo>
                      <a:pt x="197" y="376"/>
                    </a:lnTo>
                    <a:lnTo>
                      <a:pt x="194" y="374"/>
                    </a:lnTo>
                    <a:lnTo>
                      <a:pt x="192" y="373"/>
                    </a:lnTo>
                    <a:lnTo>
                      <a:pt x="189" y="371"/>
                    </a:lnTo>
                    <a:lnTo>
                      <a:pt x="187" y="369"/>
                    </a:lnTo>
                    <a:lnTo>
                      <a:pt x="184" y="366"/>
                    </a:lnTo>
                    <a:lnTo>
                      <a:pt x="181" y="362"/>
                    </a:lnTo>
                    <a:lnTo>
                      <a:pt x="177" y="358"/>
                    </a:lnTo>
                    <a:lnTo>
                      <a:pt x="174" y="354"/>
                    </a:lnTo>
                    <a:lnTo>
                      <a:pt x="169" y="349"/>
                    </a:lnTo>
                    <a:lnTo>
                      <a:pt x="167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5" y="332"/>
                    </a:lnTo>
                    <a:lnTo>
                      <a:pt x="152" y="329"/>
                    </a:lnTo>
                    <a:lnTo>
                      <a:pt x="150" y="326"/>
                    </a:lnTo>
                    <a:lnTo>
                      <a:pt x="145" y="320"/>
                    </a:lnTo>
                    <a:lnTo>
                      <a:pt x="141" y="314"/>
                    </a:lnTo>
                    <a:lnTo>
                      <a:pt x="136" y="308"/>
                    </a:lnTo>
                    <a:lnTo>
                      <a:pt x="132" y="303"/>
                    </a:lnTo>
                    <a:lnTo>
                      <a:pt x="127" y="298"/>
                    </a:lnTo>
                    <a:lnTo>
                      <a:pt x="122" y="293"/>
                    </a:lnTo>
                    <a:lnTo>
                      <a:pt x="117" y="289"/>
                    </a:lnTo>
                    <a:lnTo>
                      <a:pt x="113" y="285"/>
                    </a:lnTo>
                    <a:lnTo>
                      <a:pt x="107" y="281"/>
                    </a:lnTo>
                    <a:lnTo>
                      <a:pt x="101" y="279"/>
                    </a:lnTo>
                    <a:lnTo>
                      <a:pt x="95" y="276"/>
                    </a:lnTo>
                    <a:lnTo>
                      <a:pt x="88" y="275"/>
                    </a:lnTo>
                    <a:lnTo>
                      <a:pt x="82" y="275"/>
                    </a:lnTo>
                    <a:lnTo>
                      <a:pt x="74" y="275"/>
                    </a:lnTo>
                    <a:lnTo>
                      <a:pt x="66" y="276"/>
                    </a:lnTo>
                    <a:lnTo>
                      <a:pt x="57" y="279"/>
                    </a:lnTo>
                    <a:lnTo>
                      <a:pt x="56" y="279"/>
                    </a:lnTo>
                    <a:lnTo>
                      <a:pt x="53" y="281"/>
                    </a:lnTo>
                    <a:lnTo>
                      <a:pt x="49" y="282"/>
                    </a:lnTo>
                    <a:lnTo>
                      <a:pt x="44" y="283"/>
                    </a:lnTo>
                    <a:lnTo>
                      <a:pt x="37" y="285"/>
                    </a:lnTo>
                    <a:lnTo>
                      <a:pt x="28" y="287"/>
                    </a:lnTo>
                    <a:lnTo>
                      <a:pt x="18" y="287"/>
                    </a:lnTo>
                    <a:lnTo>
                      <a:pt x="9" y="286"/>
                    </a:lnTo>
                    <a:lnTo>
                      <a:pt x="0" y="283"/>
                    </a:lnTo>
                    <a:lnTo>
                      <a:pt x="7" y="170"/>
                    </a:lnTo>
                    <a:lnTo>
                      <a:pt x="14" y="156"/>
                    </a:lnTo>
                    <a:lnTo>
                      <a:pt x="21" y="143"/>
                    </a:lnTo>
                    <a:lnTo>
                      <a:pt x="29" y="130"/>
                    </a:lnTo>
                    <a:lnTo>
                      <a:pt x="36" y="118"/>
                    </a:lnTo>
                    <a:lnTo>
                      <a:pt x="43" y="105"/>
                    </a:lnTo>
                    <a:lnTo>
                      <a:pt x="50" y="93"/>
                    </a:lnTo>
                    <a:lnTo>
                      <a:pt x="56" y="82"/>
                    </a:lnTo>
                    <a:lnTo>
                      <a:pt x="63" y="71"/>
                    </a:lnTo>
                    <a:lnTo>
                      <a:pt x="71" y="61"/>
                    </a:lnTo>
                    <a:lnTo>
                      <a:pt x="79" y="52"/>
                    </a:lnTo>
                    <a:lnTo>
                      <a:pt x="89" y="44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5" y="35"/>
                    </a:lnTo>
                    <a:lnTo>
                      <a:pt x="106" y="35"/>
                    </a:lnTo>
                    <a:lnTo>
                      <a:pt x="109" y="33"/>
                    </a:lnTo>
                    <a:lnTo>
                      <a:pt x="116" y="31"/>
                    </a:lnTo>
                    <a:lnTo>
                      <a:pt x="122" y="27"/>
                    </a:lnTo>
                    <a:lnTo>
                      <a:pt x="129" y="24"/>
                    </a:lnTo>
                    <a:lnTo>
                      <a:pt x="136" y="21"/>
                    </a:lnTo>
                    <a:lnTo>
                      <a:pt x="141" y="18"/>
                    </a:lnTo>
                    <a:lnTo>
                      <a:pt x="147" y="16"/>
                    </a:lnTo>
                    <a:lnTo>
                      <a:pt x="152" y="14"/>
                    </a:lnTo>
                    <a:lnTo>
                      <a:pt x="157" y="13"/>
                    </a:lnTo>
                    <a:lnTo>
                      <a:pt x="164" y="10"/>
                    </a:lnTo>
                    <a:lnTo>
                      <a:pt x="171" y="9"/>
                    </a:lnTo>
                    <a:lnTo>
                      <a:pt x="176" y="8"/>
                    </a:lnTo>
                    <a:lnTo>
                      <a:pt x="181" y="8"/>
                    </a:lnTo>
                    <a:lnTo>
                      <a:pt x="184" y="9"/>
                    </a:lnTo>
                    <a:lnTo>
                      <a:pt x="186" y="12"/>
                    </a:lnTo>
                    <a:lnTo>
                      <a:pt x="187" y="16"/>
                    </a:lnTo>
                    <a:lnTo>
                      <a:pt x="186" y="21"/>
                    </a:lnTo>
                    <a:lnTo>
                      <a:pt x="184" y="33"/>
                    </a:lnTo>
                    <a:lnTo>
                      <a:pt x="181" y="50"/>
                    </a:lnTo>
                    <a:lnTo>
                      <a:pt x="179" y="68"/>
                    </a:lnTo>
                    <a:lnTo>
                      <a:pt x="177" y="85"/>
                    </a:lnTo>
                    <a:lnTo>
                      <a:pt x="177" y="100"/>
                    </a:lnTo>
                    <a:lnTo>
                      <a:pt x="180" y="109"/>
                    </a:lnTo>
                    <a:lnTo>
                      <a:pt x="185" y="112"/>
                    </a:lnTo>
                    <a:lnTo>
                      <a:pt x="194" y="105"/>
                    </a:lnTo>
                    <a:lnTo>
                      <a:pt x="197" y="102"/>
                    </a:lnTo>
                    <a:lnTo>
                      <a:pt x="200" y="98"/>
                    </a:lnTo>
                    <a:lnTo>
                      <a:pt x="204" y="93"/>
                    </a:lnTo>
                    <a:lnTo>
                      <a:pt x="208" y="88"/>
                    </a:lnTo>
                    <a:lnTo>
                      <a:pt x="216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1" y="16"/>
                    </a:lnTo>
                    <a:lnTo>
                      <a:pt x="279" y="9"/>
                    </a:lnTo>
                    <a:lnTo>
                      <a:pt x="285" y="4"/>
                    </a:lnTo>
                    <a:lnTo>
                      <a:pt x="291" y="1"/>
                    </a:lnTo>
                    <a:lnTo>
                      <a:pt x="298" y="0"/>
                    </a:lnTo>
                    <a:lnTo>
                      <a:pt x="304" y="1"/>
                    </a:lnTo>
                    <a:lnTo>
                      <a:pt x="311" y="3"/>
                    </a:lnTo>
                    <a:lnTo>
                      <a:pt x="319" y="8"/>
                    </a:lnTo>
                    <a:lnTo>
                      <a:pt x="328" y="13"/>
                    </a:lnTo>
                    <a:lnTo>
                      <a:pt x="338" y="19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2" name="Freeform 28"/>
              <p:cNvSpPr>
                <a:spLocks/>
              </p:cNvSpPr>
              <p:nvPr/>
            </p:nvSpPr>
            <p:spPr bwMode="auto">
              <a:xfrm>
                <a:off x="4642" y="2184"/>
                <a:ext cx="457" cy="681"/>
              </a:xfrm>
              <a:custGeom>
                <a:avLst/>
                <a:gdLst/>
                <a:ahLst/>
                <a:cxnLst>
                  <a:cxn ang="0">
                    <a:pos x="357" y="32"/>
                  </a:cxn>
                  <a:cxn ang="0">
                    <a:pos x="397" y="57"/>
                  </a:cxn>
                  <a:cxn ang="0">
                    <a:pos x="435" y="88"/>
                  </a:cxn>
                  <a:cxn ang="0">
                    <a:pos x="456" y="122"/>
                  </a:cxn>
                  <a:cxn ang="0">
                    <a:pos x="446" y="203"/>
                  </a:cxn>
                  <a:cxn ang="0">
                    <a:pos x="409" y="315"/>
                  </a:cxn>
                  <a:cxn ang="0">
                    <a:pos x="383" y="375"/>
                  </a:cxn>
                  <a:cxn ang="0">
                    <a:pos x="399" y="407"/>
                  </a:cxn>
                  <a:cxn ang="0">
                    <a:pos x="411" y="423"/>
                  </a:cxn>
                  <a:cxn ang="0">
                    <a:pos x="433" y="484"/>
                  </a:cxn>
                  <a:cxn ang="0">
                    <a:pos x="444" y="586"/>
                  </a:cxn>
                  <a:cxn ang="0">
                    <a:pos x="423" y="639"/>
                  </a:cxn>
                  <a:cxn ang="0">
                    <a:pos x="389" y="666"/>
                  </a:cxn>
                  <a:cxn ang="0">
                    <a:pos x="346" y="679"/>
                  </a:cxn>
                  <a:cxn ang="0">
                    <a:pos x="299" y="681"/>
                  </a:cxn>
                  <a:cxn ang="0">
                    <a:pos x="257" y="672"/>
                  </a:cxn>
                  <a:cxn ang="0">
                    <a:pos x="217" y="654"/>
                  </a:cxn>
                  <a:cxn ang="0">
                    <a:pos x="184" y="626"/>
                  </a:cxn>
                  <a:cxn ang="0">
                    <a:pos x="165" y="592"/>
                  </a:cxn>
                  <a:cxn ang="0">
                    <a:pos x="166" y="546"/>
                  </a:cxn>
                  <a:cxn ang="0">
                    <a:pos x="186" y="519"/>
                  </a:cxn>
                  <a:cxn ang="0">
                    <a:pos x="209" y="504"/>
                  </a:cxn>
                  <a:cxn ang="0">
                    <a:pos x="235" y="495"/>
                  </a:cxn>
                  <a:cxn ang="0">
                    <a:pos x="260" y="487"/>
                  </a:cxn>
                  <a:cxn ang="0">
                    <a:pos x="280" y="476"/>
                  </a:cxn>
                  <a:cxn ang="0">
                    <a:pos x="292" y="461"/>
                  </a:cxn>
                  <a:cxn ang="0">
                    <a:pos x="283" y="410"/>
                  </a:cxn>
                  <a:cxn ang="0">
                    <a:pos x="233" y="371"/>
                  </a:cxn>
                  <a:cxn ang="0">
                    <a:pos x="207" y="372"/>
                  </a:cxn>
                  <a:cxn ang="0">
                    <a:pos x="195" y="371"/>
                  </a:cxn>
                  <a:cxn ang="0">
                    <a:pos x="184" y="364"/>
                  </a:cxn>
                  <a:cxn ang="0">
                    <a:pos x="171" y="351"/>
                  </a:cxn>
                  <a:cxn ang="0">
                    <a:pos x="160" y="338"/>
                  </a:cxn>
                  <a:cxn ang="0">
                    <a:pos x="150" y="327"/>
                  </a:cxn>
                  <a:cxn ang="0">
                    <a:pos x="120" y="290"/>
                  </a:cxn>
                  <a:cxn ang="0">
                    <a:pos x="73" y="271"/>
                  </a:cxn>
                  <a:cxn ang="0">
                    <a:pos x="47" y="277"/>
                  </a:cxn>
                  <a:cxn ang="0">
                    <a:pos x="18" y="283"/>
                  </a:cxn>
                  <a:cxn ang="0">
                    <a:pos x="11" y="154"/>
                  </a:cxn>
                  <a:cxn ang="0">
                    <a:pos x="41" y="103"/>
                  </a:cxn>
                  <a:cxn ang="0">
                    <a:pos x="69" y="59"/>
                  </a:cxn>
                  <a:cxn ang="0">
                    <a:pos x="101" y="34"/>
                  </a:cxn>
                  <a:cxn ang="0">
                    <a:pos x="114" y="29"/>
                  </a:cxn>
                  <a:cxn ang="0">
                    <a:pos x="141" y="17"/>
                  </a:cxn>
                  <a:cxn ang="0">
                    <a:pos x="160" y="11"/>
                  </a:cxn>
                  <a:cxn ang="0">
                    <a:pos x="178" y="13"/>
                  </a:cxn>
                  <a:cxn ang="0">
                    <a:pos x="177" y="39"/>
                  </a:cxn>
                  <a:cxn ang="0">
                    <a:pos x="173" y="104"/>
                  </a:cxn>
                  <a:cxn ang="0">
                    <a:pos x="194" y="102"/>
                  </a:cxn>
                  <a:cxn ang="0">
                    <a:pos x="213" y="76"/>
                  </a:cxn>
                  <a:cxn ang="0">
                    <a:pos x="251" y="34"/>
                  </a:cxn>
                  <a:cxn ang="0">
                    <a:pos x="282" y="4"/>
                  </a:cxn>
                  <a:cxn ang="0">
                    <a:pos x="307" y="4"/>
                  </a:cxn>
                </a:cxnLst>
                <a:rect l="0" t="0" r="r" b="b"/>
                <a:pathLst>
                  <a:path w="457" h="681">
                    <a:moveTo>
                      <a:pt x="334" y="19"/>
                    </a:moveTo>
                    <a:lnTo>
                      <a:pt x="341" y="23"/>
                    </a:lnTo>
                    <a:lnTo>
                      <a:pt x="348" y="27"/>
                    </a:lnTo>
                    <a:lnTo>
                      <a:pt x="357" y="32"/>
                    </a:lnTo>
                    <a:lnTo>
                      <a:pt x="366" y="38"/>
                    </a:lnTo>
                    <a:lnTo>
                      <a:pt x="376" y="44"/>
                    </a:lnTo>
                    <a:lnTo>
                      <a:pt x="386" y="50"/>
                    </a:lnTo>
                    <a:lnTo>
                      <a:pt x="397" y="57"/>
                    </a:lnTo>
                    <a:lnTo>
                      <a:pt x="407" y="64"/>
                    </a:lnTo>
                    <a:lnTo>
                      <a:pt x="417" y="72"/>
                    </a:lnTo>
                    <a:lnTo>
                      <a:pt x="426" y="80"/>
                    </a:lnTo>
                    <a:lnTo>
                      <a:pt x="435" y="88"/>
                    </a:lnTo>
                    <a:lnTo>
                      <a:pt x="442" y="96"/>
                    </a:lnTo>
                    <a:lnTo>
                      <a:pt x="448" y="105"/>
                    </a:lnTo>
                    <a:lnTo>
                      <a:pt x="453" y="113"/>
                    </a:lnTo>
                    <a:lnTo>
                      <a:pt x="456" y="122"/>
                    </a:lnTo>
                    <a:lnTo>
                      <a:pt x="457" y="131"/>
                    </a:lnTo>
                    <a:lnTo>
                      <a:pt x="456" y="151"/>
                    </a:lnTo>
                    <a:lnTo>
                      <a:pt x="452" y="176"/>
                    </a:lnTo>
                    <a:lnTo>
                      <a:pt x="446" y="203"/>
                    </a:lnTo>
                    <a:lnTo>
                      <a:pt x="439" y="232"/>
                    </a:lnTo>
                    <a:lnTo>
                      <a:pt x="429" y="261"/>
                    </a:lnTo>
                    <a:lnTo>
                      <a:pt x="420" y="289"/>
                    </a:lnTo>
                    <a:lnTo>
                      <a:pt x="409" y="315"/>
                    </a:lnTo>
                    <a:lnTo>
                      <a:pt x="397" y="336"/>
                    </a:lnTo>
                    <a:lnTo>
                      <a:pt x="389" y="352"/>
                    </a:lnTo>
                    <a:lnTo>
                      <a:pt x="384" y="364"/>
                    </a:lnTo>
                    <a:lnTo>
                      <a:pt x="383" y="375"/>
                    </a:lnTo>
                    <a:lnTo>
                      <a:pt x="384" y="383"/>
                    </a:lnTo>
                    <a:lnTo>
                      <a:pt x="388" y="391"/>
                    </a:lnTo>
                    <a:lnTo>
                      <a:pt x="393" y="398"/>
                    </a:lnTo>
                    <a:lnTo>
                      <a:pt x="399" y="407"/>
                    </a:lnTo>
                    <a:lnTo>
                      <a:pt x="406" y="416"/>
                    </a:lnTo>
                    <a:lnTo>
                      <a:pt x="408" y="419"/>
                    </a:lnTo>
                    <a:lnTo>
                      <a:pt x="409" y="421"/>
                    </a:lnTo>
                    <a:lnTo>
                      <a:pt x="411" y="423"/>
                    </a:lnTo>
                    <a:lnTo>
                      <a:pt x="412" y="426"/>
                    </a:lnTo>
                    <a:lnTo>
                      <a:pt x="419" y="442"/>
                    </a:lnTo>
                    <a:lnTo>
                      <a:pt x="427" y="462"/>
                    </a:lnTo>
                    <a:lnTo>
                      <a:pt x="433" y="484"/>
                    </a:lnTo>
                    <a:lnTo>
                      <a:pt x="439" y="509"/>
                    </a:lnTo>
                    <a:lnTo>
                      <a:pt x="444" y="534"/>
                    </a:lnTo>
                    <a:lnTo>
                      <a:pt x="446" y="560"/>
                    </a:lnTo>
                    <a:lnTo>
                      <a:pt x="444" y="586"/>
                    </a:lnTo>
                    <a:lnTo>
                      <a:pt x="439" y="609"/>
                    </a:lnTo>
                    <a:lnTo>
                      <a:pt x="435" y="620"/>
                    </a:lnTo>
                    <a:lnTo>
                      <a:pt x="429" y="631"/>
                    </a:lnTo>
                    <a:lnTo>
                      <a:pt x="423" y="639"/>
                    </a:lnTo>
                    <a:lnTo>
                      <a:pt x="416" y="647"/>
                    </a:lnTo>
                    <a:lnTo>
                      <a:pt x="408" y="655"/>
                    </a:lnTo>
                    <a:lnTo>
                      <a:pt x="399" y="661"/>
                    </a:lnTo>
                    <a:lnTo>
                      <a:pt x="389" y="666"/>
                    </a:lnTo>
                    <a:lnTo>
                      <a:pt x="379" y="671"/>
                    </a:lnTo>
                    <a:lnTo>
                      <a:pt x="368" y="674"/>
                    </a:lnTo>
                    <a:lnTo>
                      <a:pt x="357" y="677"/>
                    </a:lnTo>
                    <a:lnTo>
                      <a:pt x="346" y="679"/>
                    </a:lnTo>
                    <a:lnTo>
                      <a:pt x="334" y="681"/>
                    </a:lnTo>
                    <a:lnTo>
                      <a:pt x="323" y="681"/>
                    </a:lnTo>
                    <a:lnTo>
                      <a:pt x="311" y="681"/>
                    </a:lnTo>
                    <a:lnTo>
                      <a:pt x="299" y="681"/>
                    </a:lnTo>
                    <a:lnTo>
                      <a:pt x="287" y="679"/>
                    </a:lnTo>
                    <a:lnTo>
                      <a:pt x="277" y="678"/>
                    </a:lnTo>
                    <a:lnTo>
                      <a:pt x="267" y="675"/>
                    </a:lnTo>
                    <a:lnTo>
                      <a:pt x="257" y="672"/>
                    </a:lnTo>
                    <a:lnTo>
                      <a:pt x="247" y="669"/>
                    </a:lnTo>
                    <a:lnTo>
                      <a:pt x="236" y="664"/>
                    </a:lnTo>
                    <a:lnTo>
                      <a:pt x="227" y="659"/>
                    </a:lnTo>
                    <a:lnTo>
                      <a:pt x="217" y="654"/>
                    </a:lnTo>
                    <a:lnTo>
                      <a:pt x="208" y="648"/>
                    </a:lnTo>
                    <a:lnTo>
                      <a:pt x="200" y="641"/>
                    </a:lnTo>
                    <a:lnTo>
                      <a:pt x="192" y="634"/>
                    </a:lnTo>
                    <a:lnTo>
                      <a:pt x="184" y="626"/>
                    </a:lnTo>
                    <a:lnTo>
                      <a:pt x="178" y="618"/>
                    </a:lnTo>
                    <a:lnTo>
                      <a:pt x="173" y="610"/>
                    </a:lnTo>
                    <a:lnTo>
                      <a:pt x="168" y="601"/>
                    </a:lnTo>
                    <a:lnTo>
                      <a:pt x="165" y="592"/>
                    </a:lnTo>
                    <a:lnTo>
                      <a:pt x="162" y="582"/>
                    </a:lnTo>
                    <a:lnTo>
                      <a:pt x="162" y="569"/>
                    </a:lnTo>
                    <a:lnTo>
                      <a:pt x="163" y="557"/>
                    </a:lnTo>
                    <a:lnTo>
                      <a:pt x="166" y="546"/>
                    </a:lnTo>
                    <a:lnTo>
                      <a:pt x="171" y="535"/>
                    </a:lnTo>
                    <a:lnTo>
                      <a:pt x="176" y="529"/>
                    </a:lnTo>
                    <a:lnTo>
                      <a:pt x="181" y="523"/>
                    </a:lnTo>
                    <a:lnTo>
                      <a:pt x="186" y="519"/>
                    </a:lnTo>
                    <a:lnTo>
                      <a:pt x="191" y="514"/>
                    </a:lnTo>
                    <a:lnTo>
                      <a:pt x="197" y="511"/>
                    </a:lnTo>
                    <a:lnTo>
                      <a:pt x="203" y="507"/>
                    </a:lnTo>
                    <a:lnTo>
                      <a:pt x="209" y="504"/>
                    </a:lnTo>
                    <a:lnTo>
                      <a:pt x="216" y="501"/>
                    </a:lnTo>
                    <a:lnTo>
                      <a:pt x="222" y="499"/>
                    </a:lnTo>
                    <a:lnTo>
                      <a:pt x="229" y="497"/>
                    </a:lnTo>
                    <a:lnTo>
                      <a:pt x="235" y="495"/>
                    </a:lnTo>
                    <a:lnTo>
                      <a:pt x="242" y="493"/>
                    </a:lnTo>
                    <a:lnTo>
                      <a:pt x="248" y="491"/>
                    </a:lnTo>
                    <a:lnTo>
                      <a:pt x="254" y="489"/>
                    </a:lnTo>
                    <a:lnTo>
                      <a:pt x="260" y="487"/>
                    </a:lnTo>
                    <a:lnTo>
                      <a:pt x="266" y="484"/>
                    </a:lnTo>
                    <a:lnTo>
                      <a:pt x="271" y="482"/>
                    </a:lnTo>
                    <a:lnTo>
                      <a:pt x="276" y="479"/>
                    </a:lnTo>
                    <a:lnTo>
                      <a:pt x="280" y="476"/>
                    </a:lnTo>
                    <a:lnTo>
                      <a:pt x="284" y="473"/>
                    </a:lnTo>
                    <a:lnTo>
                      <a:pt x="287" y="469"/>
                    </a:lnTo>
                    <a:lnTo>
                      <a:pt x="290" y="465"/>
                    </a:lnTo>
                    <a:lnTo>
                      <a:pt x="292" y="461"/>
                    </a:lnTo>
                    <a:lnTo>
                      <a:pt x="294" y="455"/>
                    </a:lnTo>
                    <a:lnTo>
                      <a:pt x="295" y="440"/>
                    </a:lnTo>
                    <a:lnTo>
                      <a:pt x="291" y="425"/>
                    </a:lnTo>
                    <a:lnTo>
                      <a:pt x="283" y="410"/>
                    </a:lnTo>
                    <a:lnTo>
                      <a:pt x="272" y="397"/>
                    </a:lnTo>
                    <a:lnTo>
                      <a:pt x="260" y="385"/>
                    </a:lnTo>
                    <a:lnTo>
                      <a:pt x="247" y="377"/>
                    </a:lnTo>
                    <a:lnTo>
                      <a:pt x="233" y="371"/>
                    </a:lnTo>
                    <a:lnTo>
                      <a:pt x="220" y="371"/>
                    </a:lnTo>
                    <a:lnTo>
                      <a:pt x="215" y="371"/>
                    </a:lnTo>
                    <a:lnTo>
                      <a:pt x="211" y="372"/>
                    </a:lnTo>
                    <a:lnTo>
                      <a:pt x="207" y="372"/>
                    </a:lnTo>
                    <a:lnTo>
                      <a:pt x="204" y="372"/>
                    </a:lnTo>
                    <a:lnTo>
                      <a:pt x="201" y="372"/>
                    </a:lnTo>
                    <a:lnTo>
                      <a:pt x="198" y="371"/>
                    </a:lnTo>
                    <a:lnTo>
                      <a:pt x="195" y="371"/>
                    </a:lnTo>
                    <a:lnTo>
                      <a:pt x="192" y="370"/>
                    </a:lnTo>
                    <a:lnTo>
                      <a:pt x="189" y="368"/>
                    </a:lnTo>
                    <a:lnTo>
                      <a:pt x="186" y="366"/>
                    </a:lnTo>
                    <a:lnTo>
                      <a:pt x="184" y="364"/>
                    </a:lnTo>
                    <a:lnTo>
                      <a:pt x="181" y="362"/>
                    </a:lnTo>
                    <a:lnTo>
                      <a:pt x="178" y="359"/>
                    </a:lnTo>
                    <a:lnTo>
                      <a:pt x="174" y="355"/>
                    </a:lnTo>
                    <a:lnTo>
                      <a:pt x="171" y="351"/>
                    </a:lnTo>
                    <a:lnTo>
                      <a:pt x="166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6"/>
                    </a:lnTo>
                    <a:lnTo>
                      <a:pt x="155" y="333"/>
                    </a:lnTo>
                    <a:lnTo>
                      <a:pt x="153" y="330"/>
                    </a:lnTo>
                    <a:lnTo>
                      <a:pt x="150" y="327"/>
                    </a:lnTo>
                    <a:lnTo>
                      <a:pt x="148" y="324"/>
                    </a:lnTo>
                    <a:lnTo>
                      <a:pt x="139" y="312"/>
                    </a:lnTo>
                    <a:lnTo>
                      <a:pt x="129" y="300"/>
                    </a:lnTo>
                    <a:lnTo>
                      <a:pt x="120" y="290"/>
                    </a:lnTo>
                    <a:lnTo>
                      <a:pt x="110" y="281"/>
                    </a:lnTo>
                    <a:lnTo>
                      <a:pt x="99" y="275"/>
                    </a:lnTo>
                    <a:lnTo>
                      <a:pt x="87" y="272"/>
                    </a:lnTo>
                    <a:lnTo>
                      <a:pt x="73" y="271"/>
                    </a:lnTo>
                    <a:lnTo>
                      <a:pt x="57" y="274"/>
                    </a:lnTo>
                    <a:lnTo>
                      <a:pt x="55" y="275"/>
                    </a:lnTo>
                    <a:lnTo>
                      <a:pt x="52" y="276"/>
                    </a:lnTo>
                    <a:lnTo>
                      <a:pt x="47" y="277"/>
                    </a:lnTo>
                    <a:lnTo>
                      <a:pt x="42" y="279"/>
                    </a:lnTo>
                    <a:lnTo>
                      <a:pt x="36" y="281"/>
                    </a:lnTo>
                    <a:lnTo>
                      <a:pt x="27" y="282"/>
                    </a:lnTo>
                    <a:lnTo>
                      <a:pt x="18" y="283"/>
                    </a:lnTo>
                    <a:lnTo>
                      <a:pt x="8" y="282"/>
                    </a:lnTo>
                    <a:lnTo>
                      <a:pt x="0" y="279"/>
                    </a:lnTo>
                    <a:lnTo>
                      <a:pt x="4" y="167"/>
                    </a:lnTo>
                    <a:lnTo>
                      <a:pt x="11" y="154"/>
                    </a:lnTo>
                    <a:lnTo>
                      <a:pt x="19" y="140"/>
                    </a:lnTo>
                    <a:lnTo>
                      <a:pt x="26" y="128"/>
                    </a:lnTo>
                    <a:lnTo>
                      <a:pt x="34" y="115"/>
                    </a:lnTo>
                    <a:lnTo>
                      <a:pt x="41" y="103"/>
                    </a:lnTo>
                    <a:lnTo>
                      <a:pt x="47" y="91"/>
                    </a:lnTo>
                    <a:lnTo>
                      <a:pt x="54" y="80"/>
                    </a:lnTo>
                    <a:lnTo>
                      <a:pt x="61" y="69"/>
                    </a:lnTo>
                    <a:lnTo>
                      <a:pt x="69" y="59"/>
                    </a:lnTo>
                    <a:lnTo>
                      <a:pt x="78" y="50"/>
                    </a:lnTo>
                    <a:lnTo>
                      <a:pt x="87" y="42"/>
                    </a:lnTo>
                    <a:lnTo>
                      <a:pt x="98" y="36"/>
                    </a:lnTo>
                    <a:lnTo>
                      <a:pt x="101" y="34"/>
                    </a:lnTo>
                    <a:lnTo>
                      <a:pt x="103" y="33"/>
                    </a:lnTo>
                    <a:lnTo>
                      <a:pt x="105" y="33"/>
                    </a:lnTo>
                    <a:lnTo>
                      <a:pt x="107" y="32"/>
                    </a:lnTo>
                    <a:lnTo>
                      <a:pt x="114" y="29"/>
                    </a:lnTo>
                    <a:lnTo>
                      <a:pt x="121" y="25"/>
                    </a:lnTo>
                    <a:lnTo>
                      <a:pt x="128" y="22"/>
                    </a:lnTo>
                    <a:lnTo>
                      <a:pt x="135" y="19"/>
                    </a:lnTo>
                    <a:lnTo>
                      <a:pt x="141" y="17"/>
                    </a:lnTo>
                    <a:lnTo>
                      <a:pt x="146" y="15"/>
                    </a:lnTo>
                    <a:lnTo>
                      <a:pt x="151" y="14"/>
                    </a:lnTo>
                    <a:lnTo>
                      <a:pt x="155" y="13"/>
                    </a:lnTo>
                    <a:lnTo>
                      <a:pt x="160" y="11"/>
                    </a:lnTo>
                    <a:lnTo>
                      <a:pt x="166" y="10"/>
                    </a:lnTo>
                    <a:lnTo>
                      <a:pt x="171" y="10"/>
                    </a:lnTo>
                    <a:lnTo>
                      <a:pt x="175" y="10"/>
                    </a:lnTo>
                    <a:lnTo>
                      <a:pt x="178" y="13"/>
                    </a:lnTo>
                    <a:lnTo>
                      <a:pt x="179" y="15"/>
                    </a:lnTo>
                    <a:lnTo>
                      <a:pt x="180" y="20"/>
                    </a:lnTo>
                    <a:lnTo>
                      <a:pt x="179" y="26"/>
                    </a:lnTo>
                    <a:lnTo>
                      <a:pt x="177" y="39"/>
                    </a:lnTo>
                    <a:lnTo>
                      <a:pt x="175" y="56"/>
                    </a:lnTo>
                    <a:lnTo>
                      <a:pt x="173" y="74"/>
                    </a:lnTo>
                    <a:lnTo>
                      <a:pt x="172" y="90"/>
                    </a:lnTo>
                    <a:lnTo>
                      <a:pt x="173" y="104"/>
                    </a:lnTo>
                    <a:lnTo>
                      <a:pt x="176" y="112"/>
                    </a:lnTo>
                    <a:lnTo>
                      <a:pt x="182" y="113"/>
                    </a:lnTo>
                    <a:lnTo>
                      <a:pt x="192" y="105"/>
                    </a:lnTo>
                    <a:lnTo>
                      <a:pt x="194" y="102"/>
                    </a:lnTo>
                    <a:lnTo>
                      <a:pt x="197" y="98"/>
                    </a:lnTo>
                    <a:lnTo>
                      <a:pt x="201" y="93"/>
                    </a:lnTo>
                    <a:lnTo>
                      <a:pt x="205" y="88"/>
                    </a:lnTo>
                    <a:lnTo>
                      <a:pt x="213" y="76"/>
                    </a:lnTo>
                    <a:lnTo>
                      <a:pt x="222" y="65"/>
                    </a:lnTo>
                    <a:lnTo>
                      <a:pt x="231" y="55"/>
                    </a:lnTo>
                    <a:lnTo>
                      <a:pt x="241" y="44"/>
                    </a:lnTo>
                    <a:lnTo>
                      <a:pt x="251" y="34"/>
                    </a:lnTo>
                    <a:lnTo>
                      <a:pt x="260" y="25"/>
                    </a:lnTo>
                    <a:lnTo>
                      <a:pt x="269" y="17"/>
                    </a:lnTo>
                    <a:lnTo>
                      <a:pt x="276" y="10"/>
                    </a:lnTo>
                    <a:lnTo>
                      <a:pt x="282" y="4"/>
                    </a:lnTo>
                    <a:lnTo>
                      <a:pt x="288" y="2"/>
                    </a:lnTo>
                    <a:lnTo>
                      <a:pt x="294" y="0"/>
                    </a:lnTo>
                    <a:lnTo>
                      <a:pt x="300" y="2"/>
                    </a:lnTo>
                    <a:lnTo>
                      <a:pt x="307" y="4"/>
                    </a:lnTo>
                    <a:lnTo>
                      <a:pt x="315" y="8"/>
                    </a:lnTo>
                    <a:lnTo>
                      <a:pt x="324" y="13"/>
                    </a:lnTo>
                    <a:lnTo>
                      <a:pt x="334" y="19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3" name="Freeform 29"/>
              <p:cNvSpPr>
                <a:spLocks/>
              </p:cNvSpPr>
              <p:nvPr/>
            </p:nvSpPr>
            <p:spPr bwMode="auto">
              <a:xfrm>
                <a:off x="4645" y="2187"/>
                <a:ext cx="451" cy="674"/>
              </a:xfrm>
              <a:custGeom>
                <a:avLst/>
                <a:gdLst/>
                <a:ahLst/>
                <a:cxnLst>
                  <a:cxn ang="0">
                    <a:pos x="352" y="31"/>
                  </a:cxn>
                  <a:cxn ang="0">
                    <a:pos x="391" y="56"/>
                  </a:cxn>
                  <a:cxn ang="0">
                    <a:pos x="429" y="86"/>
                  </a:cxn>
                  <a:cxn ang="0">
                    <a:pos x="450" y="120"/>
                  </a:cxn>
                  <a:cxn ang="0">
                    <a:pos x="440" y="199"/>
                  </a:cxn>
                  <a:cxn ang="0">
                    <a:pos x="405" y="308"/>
                  </a:cxn>
                  <a:cxn ang="0">
                    <a:pos x="378" y="368"/>
                  </a:cxn>
                  <a:cxn ang="0">
                    <a:pos x="392" y="401"/>
                  </a:cxn>
                  <a:cxn ang="0">
                    <a:pos x="403" y="417"/>
                  </a:cxn>
                  <a:cxn ang="0">
                    <a:pos x="426" y="479"/>
                  </a:cxn>
                  <a:cxn ang="0">
                    <a:pos x="438" y="580"/>
                  </a:cxn>
                  <a:cxn ang="0">
                    <a:pos x="417" y="633"/>
                  </a:cxn>
                  <a:cxn ang="0">
                    <a:pos x="384" y="659"/>
                  </a:cxn>
                  <a:cxn ang="0">
                    <a:pos x="342" y="672"/>
                  </a:cxn>
                  <a:cxn ang="0">
                    <a:pos x="295" y="673"/>
                  </a:cxn>
                  <a:cxn ang="0">
                    <a:pos x="253" y="665"/>
                  </a:cxn>
                  <a:cxn ang="0">
                    <a:pos x="214" y="647"/>
                  </a:cxn>
                  <a:cxn ang="0">
                    <a:pos x="182" y="619"/>
                  </a:cxn>
                  <a:cxn ang="0">
                    <a:pos x="164" y="584"/>
                  </a:cxn>
                  <a:cxn ang="0">
                    <a:pos x="169" y="540"/>
                  </a:cxn>
                  <a:cxn ang="0">
                    <a:pos x="190" y="515"/>
                  </a:cxn>
                  <a:cxn ang="0">
                    <a:pos x="215" y="501"/>
                  </a:cxn>
                  <a:cxn ang="0">
                    <a:pos x="240" y="492"/>
                  </a:cxn>
                  <a:cxn ang="0">
                    <a:pos x="264" y="483"/>
                  </a:cxn>
                  <a:cxn ang="0">
                    <a:pos x="282" y="471"/>
                  </a:cxn>
                  <a:cxn ang="0">
                    <a:pos x="292" y="455"/>
                  </a:cxn>
                  <a:cxn ang="0">
                    <a:pos x="280" y="405"/>
                  </a:cxn>
                  <a:cxn ang="0">
                    <a:pos x="231" y="366"/>
                  </a:cxn>
                  <a:cxn ang="0">
                    <a:pos x="205" y="366"/>
                  </a:cxn>
                  <a:cxn ang="0">
                    <a:pos x="193" y="364"/>
                  </a:cxn>
                  <a:cxn ang="0">
                    <a:pos x="181" y="359"/>
                  </a:cxn>
                  <a:cxn ang="0">
                    <a:pos x="168" y="347"/>
                  </a:cxn>
                  <a:cxn ang="0">
                    <a:pos x="158" y="335"/>
                  </a:cxn>
                  <a:cxn ang="0">
                    <a:pos x="148" y="323"/>
                  </a:cxn>
                  <a:cxn ang="0">
                    <a:pos x="118" y="287"/>
                  </a:cxn>
                  <a:cxn ang="0">
                    <a:pos x="72" y="266"/>
                  </a:cxn>
                  <a:cxn ang="0">
                    <a:pos x="46" y="272"/>
                  </a:cxn>
                  <a:cxn ang="0">
                    <a:pos x="18" y="278"/>
                  </a:cxn>
                  <a:cxn ang="0">
                    <a:pos x="10" y="151"/>
                  </a:cxn>
                  <a:cxn ang="0">
                    <a:pos x="39" y="101"/>
                  </a:cxn>
                  <a:cxn ang="0">
                    <a:pos x="67" y="56"/>
                  </a:cxn>
                  <a:cxn ang="0">
                    <a:pos x="99" y="32"/>
                  </a:cxn>
                  <a:cxn ang="0">
                    <a:pos x="113" y="26"/>
                  </a:cxn>
                  <a:cxn ang="0">
                    <a:pos x="140" y="15"/>
                  </a:cxn>
                  <a:cxn ang="0">
                    <a:pos x="158" y="12"/>
                  </a:cxn>
                  <a:cxn ang="0">
                    <a:pos x="172" y="15"/>
                  </a:cxn>
                  <a:cxn ang="0">
                    <a:pos x="171" y="45"/>
                  </a:cxn>
                  <a:cxn ang="0">
                    <a:pos x="169" y="107"/>
                  </a:cxn>
                  <a:cxn ang="0">
                    <a:pos x="192" y="101"/>
                  </a:cxn>
                  <a:cxn ang="0">
                    <a:pos x="211" y="76"/>
                  </a:cxn>
                  <a:cxn ang="0">
                    <a:pos x="249" y="34"/>
                  </a:cxn>
                  <a:cxn ang="0">
                    <a:pos x="280" y="4"/>
                  </a:cxn>
                  <a:cxn ang="0">
                    <a:pos x="304" y="4"/>
                  </a:cxn>
                </a:cxnLst>
                <a:rect l="0" t="0" r="r" b="b"/>
                <a:pathLst>
                  <a:path w="451" h="674">
                    <a:moveTo>
                      <a:pt x="330" y="19"/>
                    </a:moveTo>
                    <a:lnTo>
                      <a:pt x="337" y="23"/>
                    </a:lnTo>
                    <a:lnTo>
                      <a:pt x="344" y="27"/>
                    </a:lnTo>
                    <a:lnTo>
                      <a:pt x="352" y="31"/>
                    </a:lnTo>
                    <a:lnTo>
                      <a:pt x="361" y="37"/>
                    </a:lnTo>
                    <a:lnTo>
                      <a:pt x="371" y="43"/>
                    </a:lnTo>
                    <a:lnTo>
                      <a:pt x="382" y="49"/>
                    </a:lnTo>
                    <a:lnTo>
                      <a:pt x="391" y="56"/>
                    </a:lnTo>
                    <a:lnTo>
                      <a:pt x="402" y="62"/>
                    </a:lnTo>
                    <a:lnTo>
                      <a:pt x="411" y="70"/>
                    </a:lnTo>
                    <a:lnTo>
                      <a:pt x="420" y="78"/>
                    </a:lnTo>
                    <a:lnTo>
                      <a:pt x="429" y="86"/>
                    </a:lnTo>
                    <a:lnTo>
                      <a:pt x="436" y="94"/>
                    </a:lnTo>
                    <a:lnTo>
                      <a:pt x="442" y="102"/>
                    </a:lnTo>
                    <a:lnTo>
                      <a:pt x="447" y="111"/>
                    </a:lnTo>
                    <a:lnTo>
                      <a:pt x="450" y="120"/>
                    </a:lnTo>
                    <a:lnTo>
                      <a:pt x="451" y="128"/>
                    </a:lnTo>
                    <a:lnTo>
                      <a:pt x="450" y="148"/>
                    </a:lnTo>
                    <a:lnTo>
                      <a:pt x="446" y="172"/>
                    </a:lnTo>
                    <a:lnTo>
                      <a:pt x="440" y="199"/>
                    </a:lnTo>
                    <a:lnTo>
                      <a:pt x="433" y="227"/>
                    </a:lnTo>
                    <a:lnTo>
                      <a:pt x="425" y="256"/>
                    </a:lnTo>
                    <a:lnTo>
                      <a:pt x="415" y="284"/>
                    </a:lnTo>
                    <a:lnTo>
                      <a:pt x="405" y="308"/>
                    </a:lnTo>
                    <a:lnTo>
                      <a:pt x="393" y="330"/>
                    </a:lnTo>
                    <a:lnTo>
                      <a:pt x="384" y="345"/>
                    </a:lnTo>
                    <a:lnTo>
                      <a:pt x="380" y="358"/>
                    </a:lnTo>
                    <a:lnTo>
                      <a:pt x="378" y="368"/>
                    </a:lnTo>
                    <a:lnTo>
                      <a:pt x="379" y="377"/>
                    </a:lnTo>
                    <a:lnTo>
                      <a:pt x="382" y="385"/>
                    </a:lnTo>
                    <a:lnTo>
                      <a:pt x="387" y="393"/>
                    </a:lnTo>
                    <a:lnTo>
                      <a:pt x="392" y="401"/>
                    </a:lnTo>
                    <a:lnTo>
                      <a:pt x="399" y="410"/>
                    </a:lnTo>
                    <a:lnTo>
                      <a:pt x="401" y="413"/>
                    </a:lnTo>
                    <a:lnTo>
                      <a:pt x="402" y="415"/>
                    </a:lnTo>
                    <a:lnTo>
                      <a:pt x="403" y="417"/>
                    </a:lnTo>
                    <a:lnTo>
                      <a:pt x="405" y="420"/>
                    </a:lnTo>
                    <a:lnTo>
                      <a:pt x="412" y="436"/>
                    </a:lnTo>
                    <a:lnTo>
                      <a:pt x="419" y="456"/>
                    </a:lnTo>
                    <a:lnTo>
                      <a:pt x="426" y="479"/>
                    </a:lnTo>
                    <a:lnTo>
                      <a:pt x="433" y="504"/>
                    </a:lnTo>
                    <a:lnTo>
                      <a:pt x="437" y="530"/>
                    </a:lnTo>
                    <a:lnTo>
                      <a:pt x="439" y="555"/>
                    </a:lnTo>
                    <a:lnTo>
                      <a:pt x="438" y="580"/>
                    </a:lnTo>
                    <a:lnTo>
                      <a:pt x="433" y="604"/>
                    </a:lnTo>
                    <a:lnTo>
                      <a:pt x="429" y="615"/>
                    </a:lnTo>
                    <a:lnTo>
                      <a:pt x="424" y="625"/>
                    </a:lnTo>
                    <a:lnTo>
                      <a:pt x="417" y="633"/>
                    </a:lnTo>
                    <a:lnTo>
                      <a:pt x="410" y="641"/>
                    </a:lnTo>
                    <a:lnTo>
                      <a:pt x="402" y="648"/>
                    </a:lnTo>
                    <a:lnTo>
                      <a:pt x="394" y="654"/>
                    </a:lnTo>
                    <a:lnTo>
                      <a:pt x="384" y="659"/>
                    </a:lnTo>
                    <a:lnTo>
                      <a:pt x="374" y="664"/>
                    </a:lnTo>
                    <a:lnTo>
                      <a:pt x="364" y="667"/>
                    </a:lnTo>
                    <a:lnTo>
                      <a:pt x="353" y="670"/>
                    </a:lnTo>
                    <a:lnTo>
                      <a:pt x="342" y="672"/>
                    </a:lnTo>
                    <a:lnTo>
                      <a:pt x="330" y="674"/>
                    </a:lnTo>
                    <a:lnTo>
                      <a:pt x="319" y="674"/>
                    </a:lnTo>
                    <a:lnTo>
                      <a:pt x="307" y="674"/>
                    </a:lnTo>
                    <a:lnTo>
                      <a:pt x="295" y="673"/>
                    </a:lnTo>
                    <a:lnTo>
                      <a:pt x="284" y="672"/>
                    </a:lnTo>
                    <a:lnTo>
                      <a:pt x="274" y="670"/>
                    </a:lnTo>
                    <a:lnTo>
                      <a:pt x="264" y="668"/>
                    </a:lnTo>
                    <a:lnTo>
                      <a:pt x="253" y="665"/>
                    </a:lnTo>
                    <a:lnTo>
                      <a:pt x="243" y="661"/>
                    </a:lnTo>
                    <a:lnTo>
                      <a:pt x="233" y="657"/>
                    </a:lnTo>
                    <a:lnTo>
                      <a:pt x="223" y="652"/>
                    </a:lnTo>
                    <a:lnTo>
                      <a:pt x="214" y="647"/>
                    </a:lnTo>
                    <a:lnTo>
                      <a:pt x="205" y="640"/>
                    </a:lnTo>
                    <a:lnTo>
                      <a:pt x="197" y="634"/>
                    </a:lnTo>
                    <a:lnTo>
                      <a:pt x="189" y="627"/>
                    </a:lnTo>
                    <a:lnTo>
                      <a:pt x="182" y="619"/>
                    </a:lnTo>
                    <a:lnTo>
                      <a:pt x="176" y="611"/>
                    </a:lnTo>
                    <a:lnTo>
                      <a:pt x="171" y="603"/>
                    </a:lnTo>
                    <a:lnTo>
                      <a:pt x="167" y="594"/>
                    </a:lnTo>
                    <a:lnTo>
                      <a:pt x="164" y="584"/>
                    </a:lnTo>
                    <a:lnTo>
                      <a:pt x="163" y="575"/>
                    </a:lnTo>
                    <a:lnTo>
                      <a:pt x="163" y="562"/>
                    </a:lnTo>
                    <a:lnTo>
                      <a:pt x="165" y="550"/>
                    </a:lnTo>
                    <a:lnTo>
                      <a:pt x="169" y="540"/>
                    </a:lnTo>
                    <a:lnTo>
                      <a:pt x="175" y="530"/>
                    </a:lnTo>
                    <a:lnTo>
                      <a:pt x="180" y="524"/>
                    </a:lnTo>
                    <a:lnTo>
                      <a:pt x="185" y="519"/>
                    </a:lnTo>
                    <a:lnTo>
                      <a:pt x="190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5" y="501"/>
                    </a:lnTo>
                    <a:lnTo>
                      <a:pt x="221" y="499"/>
                    </a:lnTo>
                    <a:lnTo>
                      <a:pt x="227" y="497"/>
                    </a:lnTo>
                    <a:lnTo>
                      <a:pt x="234" y="494"/>
                    </a:lnTo>
                    <a:lnTo>
                      <a:pt x="240" y="492"/>
                    </a:lnTo>
                    <a:lnTo>
                      <a:pt x="246" y="490"/>
                    </a:lnTo>
                    <a:lnTo>
                      <a:pt x="253" y="488"/>
                    </a:lnTo>
                    <a:lnTo>
                      <a:pt x="258" y="485"/>
                    </a:lnTo>
                    <a:lnTo>
                      <a:pt x="264" y="483"/>
                    </a:lnTo>
                    <a:lnTo>
                      <a:pt x="269" y="480"/>
                    </a:lnTo>
                    <a:lnTo>
                      <a:pt x="274" y="477"/>
                    </a:lnTo>
                    <a:lnTo>
                      <a:pt x="278" y="474"/>
                    </a:lnTo>
                    <a:lnTo>
                      <a:pt x="282" y="471"/>
                    </a:lnTo>
                    <a:lnTo>
                      <a:pt x="285" y="468"/>
                    </a:lnTo>
                    <a:lnTo>
                      <a:pt x="288" y="464"/>
                    </a:lnTo>
                    <a:lnTo>
                      <a:pt x="291" y="459"/>
                    </a:lnTo>
                    <a:lnTo>
                      <a:pt x="292" y="455"/>
                    </a:lnTo>
                    <a:lnTo>
                      <a:pt x="293" y="449"/>
                    </a:lnTo>
                    <a:lnTo>
                      <a:pt x="293" y="435"/>
                    </a:lnTo>
                    <a:lnTo>
                      <a:pt x="288" y="420"/>
                    </a:lnTo>
                    <a:lnTo>
                      <a:pt x="280" y="405"/>
                    </a:lnTo>
                    <a:lnTo>
                      <a:pt x="270" y="391"/>
                    </a:lnTo>
                    <a:lnTo>
                      <a:pt x="258" y="380"/>
                    </a:lnTo>
                    <a:lnTo>
                      <a:pt x="245" y="371"/>
                    </a:lnTo>
                    <a:lnTo>
                      <a:pt x="231" y="366"/>
                    </a:lnTo>
                    <a:lnTo>
                      <a:pt x="219" y="365"/>
                    </a:lnTo>
                    <a:lnTo>
                      <a:pt x="213" y="365"/>
                    </a:lnTo>
                    <a:lnTo>
                      <a:pt x="209" y="366"/>
                    </a:lnTo>
                    <a:lnTo>
                      <a:pt x="205" y="366"/>
                    </a:lnTo>
                    <a:lnTo>
                      <a:pt x="202" y="366"/>
                    </a:lnTo>
                    <a:lnTo>
                      <a:pt x="200" y="365"/>
                    </a:lnTo>
                    <a:lnTo>
                      <a:pt x="196" y="365"/>
                    </a:lnTo>
                    <a:lnTo>
                      <a:pt x="193" y="364"/>
                    </a:lnTo>
                    <a:lnTo>
                      <a:pt x="190" y="364"/>
                    </a:lnTo>
                    <a:lnTo>
                      <a:pt x="187" y="363"/>
                    </a:lnTo>
                    <a:lnTo>
                      <a:pt x="184" y="361"/>
                    </a:lnTo>
                    <a:lnTo>
                      <a:pt x="181" y="359"/>
                    </a:lnTo>
                    <a:lnTo>
                      <a:pt x="178" y="357"/>
                    </a:lnTo>
                    <a:lnTo>
                      <a:pt x="175" y="355"/>
                    </a:lnTo>
                    <a:lnTo>
                      <a:pt x="172" y="351"/>
                    </a:lnTo>
                    <a:lnTo>
                      <a:pt x="168" y="347"/>
                    </a:lnTo>
                    <a:lnTo>
                      <a:pt x="164" y="342"/>
                    </a:lnTo>
                    <a:lnTo>
                      <a:pt x="162" y="340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6" y="333"/>
                    </a:lnTo>
                    <a:lnTo>
                      <a:pt x="153" y="330"/>
                    </a:lnTo>
                    <a:lnTo>
                      <a:pt x="151" y="326"/>
                    </a:lnTo>
                    <a:lnTo>
                      <a:pt x="148" y="323"/>
                    </a:lnTo>
                    <a:lnTo>
                      <a:pt x="145" y="320"/>
                    </a:lnTo>
                    <a:lnTo>
                      <a:pt x="136" y="308"/>
                    </a:lnTo>
                    <a:lnTo>
                      <a:pt x="127" y="297"/>
                    </a:lnTo>
                    <a:lnTo>
                      <a:pt x="118" y="287"/>
                    </a:lnTo>
                    <a:lnTo>
                      <a:pt x="109" y="278"/>
                    </a:lnTo>
                    <a:lnTo>
                      <a:pt x="98" y="271"/>
                    </a:lnTo>
                    <a:lnTo>
                      <a:pt x="86" y="267"/>
                    </a:lnTo>
                    <a:lnTo>
                      <a:pt x="72" y="266"/>
                    </a:lnTo>
                    <a:lnTo>
                      <a:pt x="56" y="269"/>
                    </a:lnTo>
                    <a:lnTo>
                      <a:pt x="54" y="269"/>
                    </a:lnTo>
                    <a:lnTo>
                      <a:pt x="50" y="270"/>
                    </a:lnTo>
                    <a:lnTo>
                      <a:pt x="46" y="272"/>
                    </a:lnTo>
                    <a:lnTo>
                      <a:pt x="41" y="274"/>
                    </a:lnTo>
                    <a:lnTo>
                      <a:pt x="35" y="276"/>
                    </a:lnTo>
                    <a:lnTo>
                      <a:pt x="27" y="277"/>
                    </a:lnTo>
                    <a:lnTo>
                      <a:pt x="18" y="278"/>
                    </a:lnTo>
                    <a:lnTo>
                      <a:pt x="8" y="277"/>
                    </a:lnTo>
                    <a:lnTo>
                      <a:pt x="0" y="274"/>
                    </a:lnTo>
                    <a:lnTo>
                      <a:pt x="3" y="164"/>
                    </a:lnTo>
                    <a:lnTo>
                      <a:pt x="10" y="151"/>
                    </a:lnTo>
                    <a:lnTo>
                      <a:pt x="17" y="138"/>
                    </a:lnTo>
                    <a:lnTo>
                      <a:pt x="25" y="125"/>
                    </a:lnTo>
                    <a:lnTo>
                      <a:pt x="32" y="113"/>
                    </a:lnTo>
                    <a:lnTo>
                      <a:pt x="39" y="101"/>
                    </a:lnTo>
                    <a:lnTo>
                      <a:pt x="45" y="88"/>
                    </a:lnTo>
                    <a:lnTo>
                      <a:pt x="52" y="77"/>
                    </a:lnTo>
                    <a:lnTo>
                      <a:pt x="60" y="67"/>
                    </a:lnTo>
                    <a:lnTo>
                      <a:pt x="67" y="56"/>
                    </a:lnTo>
                    <a:lnTo>
                      <a:pt x="76" y="48"/>
                    </a:lnTo>
                    <a:lnTo>
                      <a:pt x="86" y="39"/>
                    </a:lnTo>
                    <a:lnTo>
                      <a:pt x="97" y="33"/>
                    </a:lnTo>
                    <a:lnTo>
                      <a:pt x="99" y="32"/>
                    </a:lnTo>
                    <a:lnTo>
                      <a:pt x="102" y="31"/>
                    </a:lnTo>
                    <a:lnTo>
                      <a:pt x="103" y="30"/>
                    </a:lnTo>
                    <a:lnTo>
                      <a:pt x="106" y="30"/>
                    </a:lnTo>
                    <a:lnTo>
                      <a:pt x="113" y="26"/>
                    </a:lnTo>
                    <a:lnTo>
                      <a:pt x="120" y="23"/>
                    </a:lnTo>
                    <a:lnTo>
                      <a:pt x="128" y="20"/>
                    </a:lnTo>
                    <a:lnTo>
                      <a:pt x="134" y="17"/>
                    </a:lnTo>
                    <a:lnTo>
                      <a:pt x="140" y="15"/>
                    </a:lnTo>
                    <a:lnTo>
                      <a:pt x="145" y="13"/>
                    </a:lnTo>
                    <a:lnTo>
                      <a:pt x="150" y="12"/>
                    </a:lnTo>
                    <a:lnTo>
                      <a:pt x="153" y="13"/>
                    </a:lnTo>
                    <a:lnTo>
                      <a:pt x="158" y="12"/>
                    </a:lnTo>
                    <a:lnTo>
                      <a:pt x="162" y="11"/>
                    </a:lnTo>
                    <a:lnTo>
                      <a:pt x="166" y="12"/>
                    </a:lnTo>
                    <a:lnTo>
                      <a:pt x="170" y="13"/>
                    </a:lnTo>
                    <a:lnTo>
                      <a:pt x="172" y="15"/>
                    </a:lnTo>
                    <a:lnTo>
                      <a:pt x="174" y="19"/>
                    </a:lnTo>
                    <a:lnTo>
                      <a:pt x="174" y="24"/>
                    </a:lnTo>
                    <a:lnTo>
                      <a:pt x="174" y="30"/>
                    </a:lnTo>
                    <a:lnTo>
                      <a:pt x="171" y="45"/>
                    </a:lnTo>
                    <a:lnTo>
                      <a:pt x="169" y="61"/>
                    </a:lnTo>
                    <a:lnTo>
                      <a:pt x="167" y="79"/>
                    </a:lnTo>
                    <a:lnTo>
                      <a:pt x="167" y="95"/>
                    </a:lnTo>
                    <a:lnTo>
                      <a:pt x="169" y="107"/>
                    </a:lnTo>
                    <a:lnTo>
                      <a:pt x="172" y="115"/>
                    </a:lnTo>
                    <a:lnTo>
                      <a:pt x="179" y="114"/>
                    </a:lnTo>
                    <a:lnTo>
                      <a:pt x="189" y="105"/>
                    </a:lnTo>
                    <a:lnTo>
                      <a:pt x="192" y="101"/>
                    </a:lnTo>
                    <a:lnTo>
                      <a:pt x="195" y="98"/>
                    </a:lnTo>
                    <a:lnTo>
                      <a:pt x="198" y="93"/>
                    </a:lnTo>
                    <a:lnTo>
                      <a:pt x="202" y="87"/>
                    </a:lnTo>
                    <a:lnTo>
                      <a:pt x="211" y="76"/>
                    </a:lnTo>
                    <a:lnTo>
                      <a:pt x="220" y="65"/>
                    </a:lnTo>
                    <a:lnTo>
                      <a:pt x="230" y="54"/>
                    </a:lnTo>
                    <a:lnTo>
                      <a:pt x="239" y="43"/>
                    </a:lnTo>
                    <a:lnTo>
                      <a:pt x="249" y="34"/>
                    </a:lnTo>
                    <a:lnTo>
                      <a:pt x="258" y="24"/>
                    </a:lnTo>
                    <a:lnTo>
                      <a:pt x="266" y="16"/>
                    </a:lnTo>
                    <a:lnTo>
                      <a:pt x="273" y="10"/>
                    </a:lnTo>
                    <a:lnTo>
                      <a:pt x="280" y="4"/>
                    </a:lnTo>
                    <a:lnTo>
                      <a:pt x="285" y="1"/>
                    </a:lnTo>
                    <a:lnTo>
                      <a:pt x="291" y="0"/>
                    </a:lnTo>
                    <a:lnTo>
                      <a:pt x="297" y="1"/>
                    </a:lnTo>
                    <a:lnTo>
                      <a:pt x="304" y="4"/>
                    </a:lnTo>
                    <a:lnTo>
                      <a:pt x="311" y="8"/>
                    </a:lnTo>
                    <a:lnTo>
                      <a:pt x="320" y="13"/>
                    </a:lnTo>
                    <a:lnTo>
                      <a:pt x="330" y="19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4" name="Freeform 30"/>
              <p:cNvSpPr>
                <a:spLocks/>
              </p:cNvSpPr>
              <p:nvPr/>
            </p:nvSpPr>
            <p:spPr bwMode="auto">
              <a:xfrm>
                <a:off x="4648" y="2190"/>
                <a:ext cx="445" cy="666"/>
              </a:xfrm>
              <a:custGeom>
                <a:avLst/>
                <a:gdLst/>
                <a:ahLst/>
                <a:cxnLst>
                  <a:cxn ang="0">
                    <a:pos x="24" y="123"/>
                  </a:cxn>
                  <a:cxn ang="0">
                    <a:pos x="51" y="74"/>
                  </a:cxn>
                  <a:cxn ang="0">
                    <a:pos x="85" y="38"/>
                  </a:cxn>
                  <a:cxn ang="0">
                    <a:pos x="103" y="28"/>
                  </a:cxn>
                  <a:cxn ang="0">
                    <a:pos x="128" y="17"/>
                  </a:cxn>
                  <a:cxn ang="0">
                    <a:pos x="150" y="12"/>
                  </a:cxn>
                  <a:cxn ang="0">
                    <a:pos x="163" y="13"/>
                  </a:cxn>
                  <a:cxn ang="0">
                    <a:pos x="169" y="28"/>
                  </a:cxn>
                  <a:cxn ang="0">
                    <a:pos x="163" y="84"/>
                  </a:cxn>
                  <a:cxn ang="0">
                    <a:pos x="178" y="115"/>
                  </a:cxn>
                  <a:cxn ang="0">
                    <a:pos x="197" y="92"/>
                  </a:cxn>
                  <a:cxn ang="0">
                    <a:pos x="228" y="54"/>
                  </a:cxn>
                  <a:cxn ang="0">
                    <a:pos x="265" y="16"/>
                  </a:cxn>
                  <a:cxn ang="0">
                    <a:pos x="289" y="0"/>
                  </a:cxn>
                  <a:cxn ang="0">
                    <a:pos x="317" y="13"/>
                  </a:cxn>
                  <a:cxn ang="0">
                    <a:pos x="349" y="31"/>
                  </a:cxn>
                  <a:cxn ang="0">
                    <a:pos x="388" y="54"/>
                  </a:cxn>
                  <a:cxn ang="0">
                    <a:pos x="424" y="84"/>
                  </a:cxn>
                  <a:cxn ang="0">
                    <a:pos x="444" y="117"/>
                  </a:cxn>
                  <a:cxn ang="0">
                    <a:pos x="435" y="194"/>
                  </a:cxn>
                  <a:cxn ang="0">
                    <a:pos x="401" y="303"/>
                  </a:cxn>
                  <a:cxn ang="0">
                    <a:pos x="374" y="362"/>
                  </a:cxn>
                  <a:cxn ang="0">
                    <a:pos x="387" y="395"/>
                  </a:cxn>
                  <a:cxn ang="0">
                    <a:pos x="397" y="412"/>
                  </a:cxn>
                  <a:cxn ang="0">
                    <a:pos x="420" y="474"/>
                  </a:cxn>
                  <a:cxn ang="0">
                    <a:pos x="433" y="576"/>
                  </a:cxn>
                  <a:cxn ang="0">
                    <a:pos x="412" y="627"/>
                  </a:cxn>
                  <a:cxn ang="0">
                    <a:pos x="380" y="653"/>
                  </a:cxn>
                  <a:cxn ang="0">
                    <a:pos x="339" y="664"/>
                  </a:cxn>
                  <a:cxn ang="0">
                    <a:pos x="293" y="665"/>
                  </a:cxn>
                  <a:cxn ang="0">
                    <a:pos x="251" y="657"/>
                  </a:cxn>
                  <a:cxn ang="0">
                    <a:pos x="211" y="639"/>
                  </a:cxn>
                  <a:cxn ang="0">
                    <a:pos x="180" y="612"/>
                  </a:cxn>
                  <a:cxn ang="0">
                    <a:pos x="164" y="577"/>
                  </a:cxn>
                  <a:cxn ang="0">
                    <a:pos x="173" y="534"/>
                  </a:cxn>
                  <a:cxn ang="0">
                    <a:pos x="196" y="511"/>
                  </a:cxn>
                  <a:cxn ang="0">
                    <a:pos x="221" y="498"/>
                  </a:cxn>
                  <a:cxn ang="0">
                    <a:pos x="246" y="489"/>
                  </a:cxn>
                  <a:cxn ang="0">
                    <a:pos x="269" y="479"/>
                  </a:cxn>
                  <a:cxn ang="0">
                    <a:pos x="285" y="466"/>
                  </a:cxn>
                  <a:cxn ang="0">
                    <a:pos x="293" y="448"/>
                  </a:cxn>
                  <a:cxn ang="0">
                    <a:pos x="279" y="399"/>
                  </a:cxn>
                  <a:cxn ang="0">
                    <a:pos x="231" y="360"/>
                  </a:cxn>
                  <a:cxn ang="0">
                    <a:pos x="205" y="360"/>
                  </a:cxn>
                  <a:cxn ang="0">
                    <a:pos x="192" y="358"/>
                  </a:cxn>
                  <a:cxn ang="0">
                    <a:pos x="179" y="354"/>
                  </a:cxn>
                  <a:cxn ang="0">
                    <a:pos x="167" y="344"/>
                  </a:cxn>
                  <a:cxn ang="0">
                    <a:pos x="157" y="332"/>
                  </a:cxn>
                  <a:cxn ang="0">
                    <a:pos x="148" y="320"/>
                  </a:cxn>
                  <a:cxn ang="0">
                    <a:pos x="118" y="284"/>
                  </a:cxn>
                  <a:cxn ang="0">
                    <a:pos x="72" y="261"/>
                  </a:cxn>
                  <a:cxn ang="0">
                    <a:pos x="46" y="267"/>
                  </a:cxn>
                  <a:cxn ang="0">
                    <a:pos x="19" y="273"/>
                  </a:cxn>
                </a:cxnLst>
                <a:rect l="0" t="0" r="r" b="b"/>
                <a:pathLst>
                  <a:path w="445" h="666">
                    <a:moveTo>
                      <a:pt x="2" y="162"/>
                    </a:moveTo>
                    <a:lnTo>
                      <a:pt x="9" y="148"/>
                    </a:lnTo>
                    <a:lnTo>
                      <a:pt x="16" y="135"/>
                    </a:lnTo>
                    <a:lnTo>
                      <a:pt x="24" y="123"/>
                    </a:lnTo>
                    <a:lnTo>
                      <a:pt x="31" y="110"/>
                    </a:lnTo>
                    <a:lnTo>
                      <a:pt x="38" y="98"/>
                    </a:lnTo>
                    <a:lnTo>
                      <a:pt x="44" y="86"/>
                    </a:lnTo>
                    <a:lnTo>
                      <a:pt x="51" y="74"/>
                    </a:lnTo>
                    <a:lnTo>
                      <a:pt x="58" y="64"/>
                    </a:lnTo>
                    <a:lnTo>
                      <a:pt x="66" y="54"/>
                    </a:lnTo>
                    <a:lnTo>
                      <a:pt x="75" y="45"/>
                    </a:lnTo>
                    <a:lnTo>
                      <a:pt x="85" y="38"/>
                    </a:lnTo>
                    <a:lnTo>
                      <a:pt x="96" y="31"/>
                    </a:lnTo>
                    <a:lnTo>
                      <a:pt x="99" y="30"/>
                    </a:lnTo>
                    <a:lnTo>
                      <a:pt x="101" y="29"/>
                    </a:lnTo>
                    <a:lnTo>
                      <a:pt x="103" y="28"/>
                    </a:lnTo>
                    <a:lnTo>
                      <a:pt x="106" y="27"/>
                    </a:lnTo>
                    <a:lnTo>
                      <a:pt x="113" y="24"/>
                    </a:lnTo>
                    <a:lnTo>
                      <a:pt x="121" y="20"/>
                    </a:lnTo>
                    <a:lnTo>
                      <a:pt x="128" y="17"/>
                    </a:lnTo>
                    <a:lnTo>
                      <a:pt x="135" y="15"/>
                    </a:lnTo>
                    <a:lnTo>
                      <a:pt x="141" y="13"/>
                    </a:lnTo>
                    <a:lnTo>
                      <a:pt x="146" y="12"/>
                    </a:lnTo>
                    <a:lnTo>
                      <a:pt x="150" y="12"/>
                    </a:lnTo>
                    <a:lnTo>
                      <a:pt x="152" y="13"/>
                    </a:lnTo>
                    <a:lnTo>
                      <a:pt x="156" y="12"/>
                    </a:lnTo>
                    <a:lnTo>
                      <a:pt x="160" y="12"/>
                    </a:lnTo>
                    <a:lnTo>
                      <a:pt x="163" y="13"/>
                    </a:lnTo>
                    <a:lnTo>
                      <a:pt x="165" y="16"/>
                    </a:lnTo>
                    <a:lnTo>
                      <a:pt x="168" y="19"/>
                    </a:lnTo>
                    <a:lnTo>
                      <a:pt x="169" y="23"/>
                    </a:lnTo>
                    <a:lnTo>
                      <a:pt x="169" y="28"/>
                    </a:lnTo>
                    <a:lnTo>
                      <a:pt x="168" y="35"/>
                    </a:lnTo>
                    <a:lnTo>
                      <a:pt x="166" y="50"/>
                    </a:lnTo>
                    <a:lnTo>
                      <a:pt x="164" y="66"/>
                    </a:lnTo>
                    <a:lnTo>
                      <a:pt x="163" y="84"/>
                    </a:lnTo>
                    <a:lnTo>
                      <a:pt x="163" y="99"/>
                    </a:lnTo>
                    <a:lnTo>
                      <a:pt x="165" y="111"/>
                    </a:lnTo>
                    <a:lnTo>
                      <a:pt x="170" y="117"/>
                    </a:lnTo>
                    <a:lnTo>
                      <a:pt x="178" y="115"/>
                    </a:lnTo>
                    <a:lnTo>
                      <a:pt x="188" y="104"/>
                    </a:lnTo>
                    <a:lnTo>
                      <a:pt x="191" y="101"/>
                    </a:lnTo>
                    <a:lnTo>
                      <a:pt x="194" y="97"/>
                    </a:lnTo>
                    <a:lnTo>
                      <a:pt x="197" y="92"/>
                    </a:lnTo>
                    <a:lnTo>
                      <a:pt x="201" y="87"/>
                    </a:lnTo>
                    <a:lnTo>
                      <a:pt x="209" y="76"/>
                    </a:lnTo>
                    <a:lnTo>
                      <a:pt x="218" y="65"/>
                    </a:lnTo>
                    <a:lnTo>
                      <a:pt x="228" y="54"/>
                    </a:lnTo>
                    <a:lnTo>
                      <a:pt x="238" y="43"/>
                    </a:lnTo>
                    <a:lnTo>
                      <a:pt x="248" y="33"/>
                    </a:lnTo>
                    <a:lnTo>
                      <a:pt x="257" y="24"/>
                    </a:lnTo>
                    <a:lnTo>
                      <a:pt x="265" y="16"/>
                    </a:lnTo>
                    <a:lnTo>
                      <a:pt x="272" y="9"/>
                    </a:lnTo>
                    <a:lnTo>
                      <a:pt x="278" y="4"/>
                    </a:lnTo>
                    <a:lnTo>
                      <a:pt x="284" y="1"/>
                    </a:lnTo>
                    <a:lnTo>
                      <a:pt x="289" y="0"/>
                    </a:lnTo>
                    <a:lnTo>
                      <a:pt x="296" y="1"/>
                    </a:lnTo>
                    <a:lnTo>
                      <a:pt x="302" y="4"/>
                    </a:lnTo>
                    <a:lnTo>
                      <a:pt x="309" y="8"/>
                    </a:lnTo>
                    <a:lnTo>
                      <a:pt x="317" y="13"/>
                    </a:lnTo>
                    <a:lnTo>
                      <a:pt x="328" y="19"/>
                    </a:lnTo>
                    <a:lnTo>
                      <a:pt x="334" y="22"/>
                    </a:lnTo>
                    <a:lnTo>
                      <a:pt x="341" y="26"/>
                    </a:lnTo>
                    <a:lnTo>
                      <a:pt x="349" y="31"/>
                    </a:lnTo>
                    <a:lnTo>
                      <a:pt x="358" y="36"/>
                    </a:lnTo>
                    <a:lnTo>
                      <a:pt x="368" y="42"/>
                    </a:lnTo>
                    <a:lnTo>
                      <a:pt x="378" y="48"/>
                    </a:lnTo>
                    <a:lnTo>
                      <a:pt x="388" y="54"/>
                    </a:lnTo>
                    <a:lnTo>
                      <a:pt x="397" y="61"/>
                    </a:lnTo>
                    <a:lnTo>
                      <a:pt x="407" y="69"/>
                    </a:lnTo>
                    <a:lnTo>
                      <a:pt x="416" y="76"/>
                    </a:lnTo>
                    <a:lnTo>
                      <a:pt x="424" y="84"/>
                    </a:lnTo>
                    <a:lnTo>
                      <a:pt x="431" y="92"/>
                    </a:lnTo>
                    <a:lnTo>
                      <a:pt x="437" y="100"/>
                    </a:lnTo>
                    <a:lnTo>
                      <a:pt x="441" y="108"/>
                    </a:lnTo>
                    <a:lnTo>
                      <a:pt x="444" y="117"/>
                    </a:lnTo>
                    <a:lnTo>
                      <a:pt x="445" y="125"/>
                    </a:lnTo>
                    <a:lnTo>
                      <a:pt x="444" y="145"/>
                    </a:lnTo>
                    <a:lnTo>
                      <a:pt x="441" y="168"/>
                    </a:lnTo>
                    <a:lnTo>
                      <a:pt x="435" y="194"/>
                    </a:lnTo>
                    <a:lnTo>
                      <a:pt x="429" y="222"/>
                    </a:lnTo>
                    <a:lnTo>
                      <a:pt x="421" y="251"/>
                    </a:lnTo>
                    <a:lnTo>
                      <a:pt x="411" y="278"/>
                    </a:lnTo>
                    <a:lnTo>
                      <a:pt x="401" y="303"/>
                    </a:lnTo>
                    <a:lnTo>
                      <a:pt x="390" y="323"/>
                    </a:lnTo>
                    <a:lnTo>
                      <a:pt x="381" y="339"/>
                    </a:lnTo>
                    <a:lnTo>
                      <a:pt x="376" y="352"/>
                    </a:lnTo>
                    <a:lnTo>
                      <a:pt x="374" y="362"/>
                    </a:lnTo>
                    <a:lnTo>
                      <a:pt x="374" y="371"/>
                    </a:lnTo>
                    <a:lnTo>
                      <a:pt x="377" y="379"/>
                    </a:lnTo>
                    <a:lnTo>
                      <a:pt x="381" y="387"/>
                    </a:lnTo>
                    <a:lnTo>
                      <a:pt x="387" y="395"/>
                    </a:lnTo>
                    <a:lnTo>
                      <a:pt x="393" y="405"/>
                    </a:lnTo>
                    <a:lnTo>
                      <a:pt x="394" y="407"/>
                    </a:lnTo>
                    <a:lnTo>
                      <a:pt x="396" y="409"/>
                    </a:lnTo>
                    <a:lnTo>
                      <a:pt x="397" y="412"/>
                    </a:lnTo>
                    <a:lnTo>
                      <a:pt x="398" y="414"/>
                    </a:lnTo>
                    <a:lnTo>
                      <a:pt x="405" y="430"/>
                    </a:lnTo>
                    <a:lnTo>
                      <a:pt x="413" y="451"/>
                    </a:lnTo>
                    <a:lnTo>
                      <a:pt x="420" y="474"/>
                    </a:lnTo>
                    <a:lnTo>
                      <a:pt x="427" y="498"/>
                    </a:lnTo>
                    <a:lnTo>
                      <a:pt x="431" y="525"/>
                    </a:lnTo>
                    <a:lnTo>
                      <a:pt x="433" y="551"/>
                    </a:lnTo>
                    <a:lnTo>
                      <a:pt x="433" y="576"/>
                    </a:lnTo>
                    <a:lnTo>
                      <a:pt x="427" y="599"/>
                    </a:lnTo>
                    <a:lnTo>
                      <a:pt x="423" y="610"/>
                    </a:lnTo>
                    <a:lnTo>
                      <a:pt x="418" y="619"/>
                    </a:lnTo>
                    <a:lnTo>
                      <a:pt x="412" y="627"/>
                    </a:lnTo>
                    <a:lnTo>
                      <a:pt x="405" y="635"/>
                    </a:lnTo>
                    <a:lnTo>
                      <a:pt x="397" y="642"/>
                    </a:lnTo>
                    <a:lnTo>
                      <a:pt x="389" y="648"/>
                    </a:lnTo>
                    <a:lnTo>
                      <a:pt x="380" y="653"/>
                    </a:lnTo>
                    <a:lnTo>
                      <a:pt x="370" y="657"/>
                    </a:lnTo>
                    <a:lnTo>
                      <a:pt x="360" y="660"/>
                    </a:lnTo>
                    <a:lnTo>
                      <a:pt x="350" y="663"/>
                    </a:lnTo>
                    <a:lnTo>
                      <a:pt x="339" y="664"/>
                    </a:lnTo>
                    <a:lnTo>
                      <a:pt x="327" y="665"/>
                    </a:lnTo>
                    <a:lnTo>
                      <a:pt x="316" y="666"/>
                    </a:lnTo>
                    <a:lnTo>
                      <a:pt x="304" y="666"/>
                    </a:lnTo>
                    <a:lnTo>
                      <a:pt x="293" y="665"/>
                    </a:lnTo>
                    <a:lnTo>
                      <a:pt x="281" y="664"/>
                    </a:lnTo>
                    <a:lnTo>
                      <a:pt x="271" y="662"/>
                    </a:lnTo>
                    <a:lnTo>
                      <a:pt x="261" y="660"/>
                    </a:lnTo>
                    <a:lnTo>
                      <a:pt x="251" y="657"/>
                    </a:lnTo>
                    <a:lnTo>
                      <a:pt x="240" y="653"/>
                    </a:lnTo>
                    <a:lnTo>
                      <a:pt x="230" y="649"/>
                    </a:lnTo>
                    <a:lnTo>
                      <a:pt x="221" y="644"/>
                    </a:lnTo>
                    <a:lnTo>
                      <a:pt x="211" y="639"/>
                    </a:lnTo>
                    <a:lnTo>
                      <a:pt x="203" y="633"/>
                    </a:lnTo>
                    <a:lnTo>
                      <a:pt x="194" y="627"/>
                    </a:lnTo>
                    <a:lnTo>
                      <a:pt x="187" y="620"/>
                    </a:lnTo>
                    <a:lnTo>
                      <a:pt x="180" y="612"/>
                    </a:lnTo>
                    <a:lnTo>
                      <a:pt x="175" y="604"/>
                    </a:lnTo>
                    <a:lnTo>
                      <a:pt x="170" y="596"/>
                    </a:lnTo>
                    <a:lnTo>
                      <a:pt x="167" y="587"/>
                    </a:lnTo>
                    <a:lnTo>
                      <a:pt x="164" y="577"/>
                    </a:lnTo>
                    <a:lnTo>
                      <a:pt x="164" y="567"/>
                    </a:lnTo>
                    <a:lnTo>
                      <a:pt x="165" y="555"/>
                    </a:lnTo>
                    <a:lnTo>
                      <a:pt x="168" y="544"/>
                    </a:lnTo>
                    <a:lnTo>
                      <a:pt x="173" y="534"/>
                    </a:lnTo>
                    <a:lnTo>
                      <a:pt x="180" y="524"/>
                    </a:lnTo>
                    <a:lnTo>
                      <a:pt x="186" y="519"/>
                    </a:lnTo>
                    <a:lnTo>
                      <a:pt x="191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4" y="501"/>
                    </a:lnTo>
                    <a:lnTo>
                      <a:pt x="221" y="498"/>
                    </a:lnTo>
                    <a:lnTo>
                      <a:pt x="227" y="496"/>
                    </a:lnTo>
                    <a:lnTo>
                      <a:pt x="233" y="494"/>
                    </a:lnTo>
                    <a:lnTo>
                      <a:pt x="240" y="491"/>
                    </a:lnTo>
                    <a:lnTo>
                      <a:pt x="246" y="489"/>
                    </a:lnTo>
                    <a:lnTo>
                      <a:pt x="252" y="487"/>
                    </a:lnTo>
                    <a:lnTo>
                      <a:pt x="258" y="485"/>
                    </a:lnTo>
                    <a:lnTo>
                      <a:pt x="264" y="482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8" y="473"/>
                    </a:lnTo>
                    <a:lnTo>
                      <a:pt x="282" y="470"/>
                    </a:lnTo>
                    <a:lnTo>
                      <a:pt x="285" y="466"/>
                    </a:lnTo>
                    <a:lnTo>
                      <a:pt x="288" y="463"/>
                    </a:lnTo>
                    <a:lnTo>
                      <a:pt x="290" y="458"/>
                    </a:lnTo>
                    <a:lnTo>
                      <a:pt x="292" y="453"/>
                    </a:lnTo>
                    <a:lnTo>
                      <a:pt x="293" y="448"/>
                    </a:lnTo>
                    <a:lnTo>
                      <a:pt x="293" y="443"/>
                    </a:lnTo>
                    <a:lnTo>
                      <a:pt x="292" y="428"/>
                    </a:lnTo>
                    <a:lnTo>
                      <a:pt x="287" y="414"/>
                    </a:lnTo>
                    <a:lnTo>
                      <a:pt x="279" y="399"/>
                    </a:lnTo>
                    <a:lnTo>
                      <a:pt x="269" y="386"/>
                    </a:lnTo>
                    <a:lnTo>
                      <a:pt x="257" y="375"/>
                    </a:lnTo>
                    <a:lnTo>
                      <a:pt x="244" y="366"/>
                    </a:lnTo>
                    <a:lnTo>
                      <a:pt x="231" y="360"/>
                    </a:lnTo>
                    <a:lnTo>
                      <a:pt x="218" y="359"/>
                    </a:lnTo>
                    <a:lnTo>
                      <a:pt x="213" y="359"/>
                    </a:lnTo>
                    <a:lnTo>
                      <a:pt x="209" y="360"/>
                    </a:lnTo>
                    <a:lnTo>
                      <a:pt x="205" y="360"/>
                    </a:lnTo>
                    <a:lnTo>
                      <a:pt x="202" y="359"/>
                    </a:lnTo>
                    <a:lnTo>
                      <a:pt x="199" y="359"/>
                    </a:lnTo>
                    <a:lnTo>
                      <a:pt x="195" y="359"/>
                    </a:lnTo>
                    <a:lnTo>
                      <a:pt x="192" y="358"/>
                    </a:lnTo>
                    <a:lnTo>
                      <a:pt x="189" y="358"/>
                    </a:lnTo>
                    <a:lnTo>
                      <a:pt x="185" y="357"/>
                    </a:lnTo>
                    <a:lnTo>
                      <a:pt x="182" y="356"/>
                    </a:lnTo>
                    <a:lnTo>
                      <a:pt x="179" y="354"/>
                    </a:lnTo>
                    <a:lnTo>
                      <a:pt x="176" y="353"/>
                    </a:lnTo>
                    <a:lnTo>
                      <a:pt x="173" y="350"/>
                    </a:lnTo>
                    <a:lnTo>
                      <a:pt x="171" y="347"/>
                    </a:lnTo>
                    <a:lnTo>
                      <a:pt x="167" y="344"/>
                    </a:lnTo>
                    <a:lnTo>
                      <a:pt x="163" y="339"/>
                    </a:lnTo>
                    <a:lnTo>
                      <a:pt x="161" y="337"/>
                    </a:lnTo>
                    <a:lnTo>
                      <a:pt x="159" y="334"/>
                    </a:lnTo>
                    <a:lnTo>
                      <a:pt x="157" y="332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35" y="305"/>
                    </a:lnTo>
                    <a:lnTo>
                      <a:pt x="126" y="294"/>
                    </a:lnTo>
                    <a:lnTo>
                      <a:pt x="118" y="284"/>
                    </a:lnTo>
                    <a:lnTo>
                      <a:pt x="108" y="274"/>
                    </a:lnTo>
                    <a:lnTo>
                      <a:pt x="97" y="267"/>
                    </a:lnTo>
                    <a:lnTo>
                      <a:pt x="85" y="262"/>
                    </a:lnTo>
                    <a:lnTo>
                      <a:pt x="72" y="261"/>
                    </a:lnTo>
                    <a:lnTo>
                      <a:pt x="57" y="263"/>
                    </a:lnTo>
                    <a:lnTo>
                      <a:pt x="54" y="264"/>
                    </a:lnTo>
                    <a:lnTo>
                      <a:pt x="51" y="265"/>
                    </a:lnTo>
                    <a:lnTo>
                      <a:pt x="46" y="267"/>
                    </a:lnTo>
                    <a:lnTo>
                      <a:pt x="41" y="269"/>
                    </a:lnTo>
                    <a:lnTo>
                      <a:pt x="36" y="270"/>
                    </a:lnTo>
                    <a:lnTo>
                      <a:pt x="28" y="272"/>
                    </a:lnTo>
                    <a:lnTo>
                      <a:pt x="19" y="273"/>
                    </a:lnTo>
                    <a:lnTo>
                      <a:pt x="9" y="273"/>
                    </a:lnTo>
                    <a:lnTo>
                      <a:pt x="0" y="270"/>
                    </a:lnTo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5" name="Freeform 31"/>
              <p:cNvSpPr>
                <a:spLocks/>
              </p:cNvSpPr>
              <p:nvPr/>
            </p:nvSpPr>
            <p:spPr bwMode="auto">
              <a:xfrm>
                <a:off x="4652" y="2193"/>
                <a:ext cx="438" cy="658"/>
              </a:xfrm>
              <a:custGeom>
                <a:avLst/>
                <a:gdLst/>
                <a:ahLst/>
                <a:cxnLst>
                  <a:cxn ang="0">
                    <a:pos x="345" y="30"/>
                  </a:cxn>
                  <a:cxn ang="0">
                    <a:pos x="382" y="53"/>
                  </a:cxn>
                  <a:cxn ang="0">
                    <a:pos x="417" y="82"/>
                  </a:cxn>
                  <a:cxn ang="0">
                    <a:pos x="437" y="114"/>
                  </a:cxn>
                  <a:cxn ang="0">
                    <a:pos x="429" y="191"/>
                  </a:cxn>
                  <a:cxn ang="0">
                    <a:pos x="396" y="296"/>
                  </a:cxn>
                  <a:cxn ang="0">
                    <a:pos x="369" y="355"/>
                  </a:cxn>
                  <a:cxn ang="0">
                    <a:pos x="379" y="389"/>
                  </a:cxn>
                  <a:cxn ang="0">
                    <a:pos x="389" y="406"/>
                  </a:cxn>
                  <a:cxn ang="0">
                    <a:pos x="412" y="468"/>
                  </a:cxn>
                  <a:cxn ang="0">
                    <a:pos x="426" y="570"/>
                  </a:cxn>
                  <a:cxn ang="0">
                    <a:pos x="406" y="622"/>
                  </a:cxn>
                  <a:cxn ang="0">
                    <a:pos x="374" y="646"/>
                  </a:cxn>
                  <a:cxn ang="0">
                    <a:pos x="334" y="657"/>
                  </a:cxn>
                  <a:cxn ang="0">
                    <a:pos x="289" y="657"/>
                  </a:cxn>
                  <a:cxn ang="0">
                    <a:pos x="247" y="649"/>
                  </a:cxn>
                  <a:cxn ang="0">
                    <a:pos x="207" y="632"/>
                  </a:cxn>
                  <a:cxn ang="0">
                    <a:pos x="177" y="605"/>
                  </a:cxn>
                  <a:cxn ang="0">
                    <a:pos x="163" y="570"/>
                  </a:cxn>
                  <a:cxn ang="0">
                    <a:pos x="167" y="542"/>
                  </a:cxn>
                  <a:cxn ang="0">
                    <a:pos x="180" y="523"/>
                  </a:cxn>
                  <a:cxn ang="0">
                    <a:pos x="200" y="507"/>
                  </a:cxn>
                  <a:cxn ang="0">
                    <a:pos x="225" y="496"/>
                  </a:cxn>
                  <a:cxn ang="0">
                    <a:pos x="250" y="487"/>
                  </a:cxn>
                  <a:cxn ang="0">
                    <a:pos x="273" y="475"/>
                  </a:cxn>
                  <a:cxn ang="0">
                    <a:pos x="292" y="448"/>
                  </a:cxn>
                  <a:cxn ang="0">
                    <a:pos x="277" y="394"/>
                  </a:cxn>
                  <a:cxn ang="0">
                    <a:pos x="229" y="355"/>
                  </a:cxn>
                  <a:cxn ang="0">
                    <a:pos x="203" y="353"/>
                  </a:cxn>
                  <a:cxn ang="0">
                    <a:pos x="190" y="352"/>
                  </a:cxn>
                  <a:cxn ang="0">
                    <a:pos x="176" y="350"/>
                  </a:cxn>
                  <a:cxn ang="0">
                    <a:pos x="164" y="340"/>
                  </a:cxn>
                  <a:cxn ang="0">
                    <a:pos x="155" y="329"/>
                  </a:cxn>
                  <a:cxn ang="0">
                    <a:pos x="145" y="317"/>
                  </a:cxn>
                  <a:cxn ang="0">
                    <a:pos x="115" y="280"/>
                  </a:cxn>
                  <a:cxn ang="0">
                    <a:pos x="71" y="256"/>
                  </a:cxn>
                  <a:cxn ang="0">
                    <a:pos x="45" y="262"/>
                  </a:cxn>
                  <a:cxn ang="0">
                    <a:pos x="19" y="268"/>
                  </a:cxn>
                  <a:cxn ang="0">
                    <a:pos x="14" y="133"/>
                  </a:cxn>
                  <a:cxn ang="0">
                    <a:pos x="42" y="84"/>
                  </a:cxn>
                  <a:cxn ang="0">
                    <a:pos x="73" y="43"/>
                  </a:cxn>
                  <a:cxn ang="0">
                    <a:pos x="99" y="27"/>
                  </a:cxn>
                  <a:cxn ang="0">
                    <a:pos x="119" y="18"/>
                  </a:cxn>
                  <a:cxn ang="0">
                    <a:pos x="145" y="10"/>
                  </a:cxn>
                  <a:cxn ang="0">
                    <a:pos x="160" y="18"/>
                  </a:cxn>
                  <a:cxn ang="0">
                    <a:pos x="158" y="71"/>
                  </a:cxn>
                  <a:cxn ang="0">
                    <a:pos x="166" y="119"/>
                  </a:cxn>
                  <a:cxn ang="0">
                    <a:pos x="191" y="96"/>
                  </a:cxn>
                  <a:cxn ang="0">
                    <a:pos x="216" y="65"/>
                  </a:cxn>
                  <a:cxn ang="0">
                    <a:pos x="254" y="24"/>
                  </a:cxn>
                  <a:cxn ang="0">
                    <a:pos x="281" y="1"/>
                  </a:cxn>
                  <a:cxn ang="0">
                    <a:pos x="305" y="8"/>
                  </a:cxn>
                </a:cxnLst>
                <a:rect l="0" t="0" r="r" b="b"/>
                <a:pathLst>
                  <a:path w="438" h="658">
                    <a:moveTo>
                      <a:pt x="323" y="18"/>
                    </a:moveTo>
                    <a:lnTo>
                      <a:pt x="329" y="22"/>
                    </a:lnTo>
                    <a:lnTo>
                      <a:pt x="336" y="26"/>
                    </a:lnTo>
                    <a:lnTo>
                      <a:pt x="345" y="30"/>
                    </a:lnTo>
                    <a:lnTo>
                      <a:pt x="353" y="35"/>
                    </a:lnTo>
                    <a:lnTo>
                      <a:pt x="362" y="41"/>
                    </a:lnTo>
                    <a:lnTo>
                      <a:pt x="372" y="47"/>
                    </a:lnTo>
                    <a:lnTo>
                      <a:pt x="382" y="53"/>
                    </a:lnTo>
                    <a:lnTo>
                      <a:pt x="391" y="60"/>
                    </a:lnTo>
                    <a:lnTo>
                      <a:pt x="400" y="67"/>
                    </a:lnTo>
                    <a:lnTo>
                      <a:pt x="410" y="74"/>
                    </a:lnTo>
                    <a:lnTo>
                      <a:pt x="417" y="82"/>
                    </a:lnTo>
                    <a:lnTo>
                      <a:pt x="425" y="89"/>
                    </a:lnTo>
                    <a:lnTo>
                      <a:pt x="430" y="97"/>
                    </a:lnTo>
                    <a:lnTo>
                      <a:pt x="434" y="105"/>
                    </a:lnTo>
                    <a:lnTo>
                      <a:pt x="437" y="114"/>
                    </a:lnTo>
                    <a:lnTo>
                      <a:pt x="438" y="122"/>
                    </a:lnTo>
                    <a:lnTo>
                      <a:pt x="437" y="141"/>
                    </a:lnTo>
                    <a:lnTo>
                      <a:pt x="434" y="165"/>
                    </a:lnTo>
                    <a:lnTo>
                      <a:pt x="429" y="191"/>
                    </a:lnTo>
                    <a:lnTo>
                      <a:pt x="423" y="218"/>
                    </a:lnTo>
                    <a:lnTo>
                      <a:pt x="415" y="245"/>
                    </a:lnTo>
                    <a:lnTo>
                      <a:pt x="406" y="272"/>
                    </a:lnTo>
                    <a:lnTo>
                      <a:pt x="396" y="296"/>
                    </a:lnTo>
                    <a:lnTo>
                      <a:pt x="385" y="316"/>
                    </a:lnTo>
                    <a:lnTo>
                      <a:pt x="377" y="332"/>
                    </a:lnTo>
                    <a:lnTo>
                      <a:pt x="372" y="344"/>
                    </a:lnTo>
                    <a:lnTo>
                      <a:pt x="369" y="355"/>
                    </a:lnTo>
                    <a:lnTo>
                      <a:pt x="369" y="364"/>
                    </a:lnTo>
                    <a:lnTo>
                      <a:pt x="370" y="372"/>
                    </a:lnTo>
                    <a:lnTo>
                      <a:pt x="374" y="380"/>
                    </a:lnTo>
                    <a:lnTo>
                      <a:pt x="379" y="389"/>
                    </a:lnTo>
                    <a:lnTo>
                      <a:pt x="385" y="399"/>
                    </a:lnTo>
                    <a:lnTo>
                      <a:pt x="387" y="401"/>
                    </a:lnTo>
                    <a:lnTo>
                      <a:pt x="388" y="403"/>
                    </a:lnTo>
                    <a:lnTo>
                      <a:pt x="389" y="406"/>
                    </a:lnTo>
                    <a:lnTo>
                      <a:pt x="390" y="408"/>
                    </a:lnTo>
                    <a:lnTo>
                      <a:pt x="397" y="425"/>
                    </a:lnTo>
                    <a:lnTo>
                      <a:pt x="405" y="445"/>
                    </a:lnTo>
                    <a:lnTo>
                      <a:pt x="412" y="468"/>
                    </a:lnTo>
                    <a:lnTo>
                      <a:pt x="419" y="494"/>
                    </a:lnTo>
                    <a:lnTo>
                      <a:pt x="424" y="520"/>
                    </a:lnTo>
                    <a:lnTo>
                      <a:pt x="426" y="545"/>
                    </a:lnTo>
                    <a:lnTo>
                      <a:pt x="426" y="570"/>
                    </a:lnTo>
                    <a:lnTo>
                      <a:pt x="421" y="593"/>
                    </a:lnTo>
                    <a:lnTo>
                      <a:pt x="417" y="604"/>
                    </a:lnTo>
                    <a:lnTo>
                      <a:pt x="412" y="613"/>
                    </a:lnTo>
                    <a:lnTo>
                      <a:pt x="406" y="622"/>
                    </a:lnTo>
                    <a:lnTo>
                      <a:pt x="399" y="630"/>
                    </a:lnTo>
                    <a:lnTo>
                      <a:pt x="392" y="636"/>
                    </a:lnTo>
                    <a:lnTo>
                      <a:pt x="383" y="642"/>
                    </a:lnTo>
                    <a:lnTo>
                      <a:pt x="374" y="646"/>
                    </a:lnTo>
                    <a:lnTo>
                      <a:pt x="365" y="650"/>
                    </a:lnTo>
                    <a:lnTo>
                      <a:pt x="355" y="653"/>
                    </a:lnTo>
                    <a:lnTo>
                      <a:pt x="345" y="655"/>
                    </a:lnTo>
                    <a:lnTo>
                      <a:pt x="334" y="657"/>
                    </a:lnTo>
                    <a:lnTo>
                      <a:pt x="323" y="658"/>
                    </a:lnTo>
                    <a:lnTo>
                      <a:pt x="312" y="658"/>
                    </a:lnTo>
                    <a:lnTo>
                      <a:pt x="300" y="658"/>
                    </a:lnTo>
                    <a:lnTo>
                      <a:pt x="289" y="657"/>
                    </a:lnTo>
                    <a:lnTo>
                      <a:pt x="277" y="656"/>
                    </a:lnTo>
                    <a:lnTo>
                      <a:pt x="267" y="654"/>
                    </a:lnTo>
                    <a:lnTo>
                      <a:pt x="257" y="652"/>
                    </a:lnTo>
                    <a:lnTo>
                      <a:pt x="247" y="649"/>
                    </a:lnTo>
                    <a:lnTo>
                      <a:pt x="236" y="646"/>
                    </a:lnTo>
                    <a:lnTo>
                      <a:pt x="226" y="642"/>
                    </a:lnTo>
                    <a:lnTo>
                      <a:pt x="217" y="637"/>
                    </a:lnTo>
                    <a:lnTo>
                      <a:pt x="207" y="632"/>
                    </a:lnTo>
                    <a:lnTo>
                      <a:pt x="199" y="626"/>
                    </a:lnTo>
                    <a:lnTo>
                      <a:pt x="191" y="620"/>
                    </a:lnTo>
                    <a:lnTo>
                      <a:pt x="183" y="613"/>
                    </a:lnTo>
                    <a:lnTo>
                      <a:pt x="177" y="605"/>
                    </a:lnTo>
                    <a:lnTo>
                      <a:pt x="172" y="597"/>
                    </a:lnTo>
                    <a:lnTo>
                      <a:pt x="168" y="589"/>
                    </a:lnTo>
                    <a:lnTo>
                      <a:pt x="165" y="579"/>
                    </a:lnTo>
                    <a:lnTo>
                      <a:pt x="163" y="570"/>
                    </a:lnTo>
                    <a:lnTo>
                      <a:pt x="163" y="560"/>
                    </a:lnTo>
                    <a:lnTo>
                      <a:pt x="164" y="554"/>
                    </a:lnTo>
                    <a:lnTo>
                      <a:pt x="165" y="547"/>
                    </a:lnTo>
                    <a:lnTo>
                      <a:pt x="167" y="542"/>
                    </a:lnTo>
                    <a:lnTo>
                      <a:pt x="169" y="537"/>
                    </a:lnTo>
                    <a:lnTo>
                      <a:pt x="172" y="532"/>
                    </a:lnTo>
                    <a:lnTo>
                      <a:pt x="176" y="527"/>
                    </a:lnTo>
                    <a:lnTo>
                      <a:pt x="180" y="523"/>
                    </a:lnTo>
                    <a:lnTo>
                      <a:pt x="184" y="519"/>
                    </a:lnTo>
                    <a:lnTo>
                      <a:pt x="189" y="514"/>
                    </a:lnTo>
                    <a:lnTo>
                      <a:pt x="194" y="511"/>
                    </a:lnTo>
                    <a:lnTo>
                      <a:pt x="200" y="507"/>
                    </a:lnTo>
                    <a:lnTo>
                      <a:pt x="206" y="504"/>
                    </a:lnTo>
                    <a:lnTo>
                      <a:pt x="212" y="501"/>
                    </a:lnTo>
                    <a:lnTo>
                      <a:pt x="218" y="499"/>
                    </a:lnTo>
                    <a:lnTo>
                      <a:pt x="225" y="496"/>
                    </a:lnTo>
                    <a:lnTo>
                      <a:pt x="232" y="494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7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7" y="479"/>
                    </a:lnTo>
                    <a:lnTo>
                      <a:pt x="273" y="475"/>
                    </a:lnTo>
                    <a:lnTo>
                      <a:pt x="277" y="472"/>
                    </a:lnTo>
                    <a:lnTo>
                      <a:pt x="284" y="465"/>
                    </a:lnTo>
                    <a:lnTo>
                      <a:pt x="289" y="457"/>
                    </a:lnTo>
                    <a:lnTo>
                      <a:pt x="292" y="448"/>
                    </a:lnTo>
                    <a:lnTo>
                      <a:pt x="292" y="436"/>
                    </a:lnTo>
                    <a:lnTo>
                      <a:pt x="290" y="422"/>
                    </a:lnTo>
                    <a:lnTo>
                      <a:pt x="285" y="408"/>
                    </a:lnTo>
                    <a:lnTo>
                      <a:pt x="277" y="394"/>
                    </a:lnTo>
                    <a:lnTo>
                      <a:pt x="267" y="381"/>
                    </a:lnTo>
                    <a:lnTo>
                      <a:pt x="255" y="370"/>
                    </a:lnTo>
                    <a:lnTo>
                      <a:pt x="243" y="361"/>
                    </a:lnTo>
                    <a:lnTo>
                      <a:pt x="229" y="355"/>
                    </a:lnTo>
                    <a:lnTo>
                      <a:pt x="216" y="353"/>
                    </a:lnTo>
                    <a:lnTo>
                      <a:pt x="212" y="353"/>
                    </a:lnTo>
                    <a:lnTo>
                      <a:pt x="207" y="353"/>
                    </a:lnTo>
                    <a:lnTo>
                      <a:pt x="203" y="353"/>
                    </a:lnTo>
                    <a:lnTo>
                      <a:pt x="200" y="353"/>
                    </a:lnTo>
                    <a:lnTo>
                      <a:pt x="197" y="353"/>
                    </a:lnTo>
                    <a:lnTo>
                      <a:pt x="193" y="353"/>
                    </a:lnTo>
                    <a:lnTo>
                      <a:pt x="190" y="352"/>
                    </a:lnTo>
                    <a:lnTo>
                      <a:pt x="187" y="352"/>
                    </a:lnTo>
                    <a:lnTo>
                      <a:pt x="182" y="351"/>
                    </a:lnTo>
                    <a:lnTo>
                      <a:pt x="179" y="351"/>
                    </a:lnTo>
                    <a:lnTo>
                      <a:pt x="176" y="350"/>
                    </a:lnTo>
                    <a:lnTo>
                      <a:pt x="173" y="348"/>
                    </a:lnTo>
                    <a:lnTo>
                      <a:pt x="170" y="346"/>
                    </a:lnTo>
                    <a:lnTo>
                      <a:pt x="167" y="343"/>
                    </a:lnTo>
                    <a:lnTo>
                      <a:pt x="164" y="340"/>
                    </a:lnTo>
                    <a:lnTo>
                      <a:pt x="160" y="336"/>
                    </a:lnTo>
                    <a:lnTo>
                      <a:pt x="159" y="334"/>
                    </a:lnTo>
                    <a:lnTo>
                      <a:pt x="157" y="331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42" y="314"/>
                    </a:lnTo>
                    <a:lnTo>
                      <a:pt x="133" y="302"/>
                    </a:lnTo>
                    <a:lnTo>
                      <a:pt x="124" y="291"/>
                    </a:lnTo>
                    <a:lnTo>
                      <a:pt x="115" y="280"/>
                    </a:lnTo>
                    <a:lnTo>
                      <a:pt x="106" y="271"/>
                    </a:lnTo>
                    <a:lnTo>
                      <a:pt x="95" y="263"/>
                    </a:lnTo>
                    <a:lnTo>
                      <a:pt x="84" y="258"/>
                    </a:lnTo>
                    <a:lnTo>
                      <a:pt x="71" y="256"/>
                    </a:lnTo>
                    <a:lnTo>
                      <a:pt x="56" y="258"/>
                    </a:lnTo>
                    <a:lnTo>
                      <a:pt x="53" y="259"/>
                    </a:lnTo>
                    <a:lnTo>
                      <a:pt x="49" y="260"/>
                    </a:lnTo>
                    <a:lnTo>
                      <a:pt x="45" y="262"/>
                    </a:lnTo>
                    <a:lnTo>
                      <a:pt x="40" y="263"/>
                    </a:lnTo>
                    <a:lnTo>
                      <a:pt x="35" y="265"/>
                    </a:lnTo>
                    <a:lnTo>
                      <a:pt x="28" y="267"/>
                    </a:lnTo>
                    <a:lnTo>
                      <a:pt x="19" y="268"/>
                    </a:lnTo>
                    <a:lnTo>
                      <a:pt x="9" y="268"/>
                    </a:lnTo>
                    <a:lnTo>
                      <a:pt x="0" y="266"/>
                    </a:lnTo>
                    <a:lnTo>
                      <a:pt x="7" y="145"/>
                    </a:lnTo>
                    <a:lnTo>
                      <a:pt x="14" y="133"/>
                    </a:lnTo>
                    <a:lnTo>
                      <a:pt x="22" y="120"/>
                    </a:lnTo>
                    <a:lnTo>
                      <a:pt x="28" y="108"/>
                    </a:lnTo>
                    <a:lnTo>
                      <a:pt x="35" y="96"/>
                    </a:lnTo>
                    <a:lnTo>
                      <a:pt x="42" y="84"/>
                    </a:lnTo>
                    <a:lnTo>
                      <a:pt x="49" y="72"/>
                    </a:lnTo>
                    <a:lnTo>
                      <a:pt x="56" y="61"/>
                    </a:lnTo>
                    <a:lnTo>
                      <a:pt x="64" y="51"/>
                    </a:lnTo>
                    <a:lnTo>
                      <a:pt x="73" y="43"/>
                    </a:lnTo>
                    <a:lnTo>
                      <a:pt x="83" y="35"/>
                    </a:lnTo>
                    <a:lnTo>
                      <a:pt x="95" y="29"/>
                    </a:lnTo>
                    <a:lnTo>
                      <a:pt x="97" y="28"/>
                    </a:lnTo>
                    <a:lnTo>
                      <a:pt x="99" y="27"/>
                    </a:lnTo>
                    <a:lnTo>
                      <a:pt x="101" y="26"/>
                    </a:lnTo>
                    <a:lnTo>
                      <a:pt x="103" y="25"/>
                    </a:lnTo>
                    <a:lnTo>
                      <a:pt x="111" y="21"/>
                    </a:lnTo>
                    <a:lnTo>
                      <a:pt x="119" y="18"/>
                    </a:lnTo>
                    <a:lnTo>
                      <a:pt x="127" y="15"/>
                    </a:lnTo>
                    <a:lnTo>
                      <a:pt x="134" y="13"/>
                    </a:lnTo>
                    <a:lnTo>
                      <a:pt x="140" y="11"/>
                    </a:lnTo>
                    <a:lnTo>
                      <a:pt x="145" y="10"/>
                    </a:lnTo>
                    <a:lnTo>
                      <a:pt x="149" y="11"/>
                    </a:lnTo>
                    <a:lnTo>
                      <a:pt x="150" y="13"/>
                    </a:lnTo>
                    <a:lnTo>
                      <a:pt x="156" y="14"/>
                    </a:lnTo>
                    <a:lnTo>
                      <a:pt x="160" y="18"/>
                    </a:lnTo>
                    <a:lnTo>
                      <a:pt x="162" y="27"/>
                    </a:lnTo>
                    <a:lnTo>
                      <a:pt x="161" y="39"/>
                    </a:lnTo>
                    <a:lnTo>
                      <a:pt x="160" y="54"/>
                    </a:lnTo>
                    <a:lnTo>
                      <a:pt x="158" y="71"/>
                    </a:lnTo>
                    <a:lnTo>
                      <a:pt x="157" y="89"/>
                    </a:lnTo>
                    <a:lnTo>
                      <a:pt x="158" y="104"/>
                    </a:lnTo>
                    <a:lnTo>
                      <a:pt x="161" y="115"/>
                    </a:lnTo>
                    <a:lnTo>
                      <a:pt x="166" y="119"/>
                    </a:lnTo>
                    <a:lnTo>
                      <a:pt x="174" y="116"/>
                    </a:lnTo>
                    <a:lnTo>
                      <a:pt x="186" y="104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5" y="92"/>
                    </a:lnTo>
                    <a:lnTo>
                      <a:pt x="198" y="87"/>
                    </a:lnTo>
                    <a:lnTo>
                      <a:pt x="207" y="76"/>
                    </a:lnTo>
                    <a:lnTo>
                      <a:pt x="216" y="65"/>
                    </a:lnTo>
                    <a:lnTo>
                      <a:pt x="226" y="54"/>
                    </a:lnTo>
                    <a:lnTo>
                      <a:pt x="236" y="43"/>
                    </a:lnTo>
                    <a:lnTo>
                      <a:pt x="245" y="33"/>
                    </a:lnTo>
                    <a:lnTo>
                      <a:pt x="254" y="24"/>
                    </a:lnTo>
                    <a:lnTo>
                      <a:pt x="262" y="16"/>
                    </a:lnTo>
                    <a:lnTo>
                      <a:pt x="269" y="9"/>
                    </a:lnTo>
                    <a:lnTo>
                      <a:pt x="275" y="4"/>
                    </a:lnTo>
                    <a:lnTo>
                      <a:pt x="281" y="1"/>
                    </a:lnTo>
                    <a:lnTo>
                      <a:pt x="286" y="0"/>
                    </a:lnTo>
                    <a:lnTo>
                      <a:pt x="292" y="1"/>
                    </a:lnTo>
                    <a:lnTo>
                      <a:pt x="298" y="4"/>
                    </a:lnTo>
                    <a:lnTo>
                      <a:pt x="305" y="8"/>
                    </a:lnTo>
                    <a:lnTo>
                      <a:pt x="313" y="13"/>
                    </a:lnTo>
                    <a:lnTo>
                      <a:pt x="323" y="18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6" name="Freeform 32"/>
              <p:cNvSpPr>
                <a:spLocks/>
              </p:cNvSpPr>
              <p:nvPr/>
            </p:nvSpPr>
            <p:spPr bwMode="auto">
              <a:xfrm>
                <a:off x="4653" y="2196"/>
                <a:ext cx="434" cy="651"/>
              </a:xfrm>
              <a:custGeom>
                <a:avLst/>
                <a:gdLst/>
                <a:ahLst/>
                <a:cxnLst>
                  <a:cxn ang="0">
                    <a:pos x="342" y="29"/>
                  </a:cxn>
                  <a:cxn ang="0">
                    <a:pos x="379" y="52"/>
                  </a:cxn>
                  <a:cxn ang="0">
                    <a:pos x="413" y="79"/>
                  </a:cxn>
                  <a:cxn ang="0">
                    <a:pos x="433" y="111"/>
                  </a:cxn>
                  <a:cxn ang="0">
                    <a:pos x="426" y="186"/>
                  </a:cxn>
                  <a:cxn ang="0">
                    <a:pos x="394" y="289"/>
                  </a:cxn>
                  <a:cxn ang="0">
                    <a:pos x="366" y="348"/>
                  </a:cxn>
                  <a:cxn ang="0">
                    <a:pos x="375" y="383"/>
                  </a:cxn>
                  <a:cxn ang="0">
                    <a:pos x="384" y="400"/>
                  </a:cxn>
                  <a:cxn ang="0">
                    <a:pos x="408" y="463"/>
                  </a:cxn>
                  <a:cxn ang="0">
                    <a:pos x="421" y="566"/>
                  </a:cxn>
                  <a:cxn ang="0">
                    <a:pos x="402" y="616"/>
                  </a:cxn>
                  <a:cxn ang="0">
                    <a:pos x="371" y="639"/>
                  </a:cxn>
                  <a:cxn ang="0">
                    <a:pos x="332" y="650"/>
                  </a:cxn>
                  <a:cxn ang="0">
                    <a:pos x="287" y="649"/>
                  </a:cxn>
                  <a:cxn ang="0">
                    <a:pos x="245" y="641"/>
                  </a:cxn>
                  <a:cxn ang="0">
                    <a:pos x="206" y="624"/>
                  </a:cxn>
                  <a:cxn ang="0">
                    <a:pos x="177" y="598"/>
                  </a:cxn>
                  <a:cxn ang="0">
                    <a:pos x="165" y="563"/>
                  </a:cxn>
                  <a:cxn ang="0">
                    <a:pos x="171" y="535"/>
                  </a:cxn>
                  <a:cxn ang="0">
                    <a:pos x="185" y="517"/>
                  </a:cxn>
                  <a:cxn ang="0">
                    <a:pos x="207" y="503"/>
                  </a:cxn>
                  <a:cxn ang="0">
                    <a:pos x="232" y="494"/>
                  </a:cxn>
                  <a:cxn ang="0">
                    <a:pos x="257" y="484"/>
                  </a:cxn>
                  <a:cxn ang="0">
                    <a:pos x="279" y="472"/>
                  </a:cxn>
                  <a:cxn ang="0">
                    <a:pos x="294" y="441"/>
                  </a:cxn>
                  <a:cxn ang="0">
                    <a:pos x="277" y="388"/>
                  </a:cxn>
                  <a:cxn ang="0">
                    <a:pos x="230" y="350"/>
                  </a:cxn>
                  <a:cxn ang="0">
                    <a:pos x="204" y="346"/>
                  </a:cxn>
                  <a:cxn ang="0">
                    <a:pos x="190" y="346"/>
                  </a:cxn>
                  <a:cxn ang="0">
                    <a:pos x="175" y="345"/>
                  </a:cxn>
                  <a:cxn ang="0">
                    <a:pos x="163" y="336"/>
                  </a:cxn>
                  <a:cxn ang="0">
                    <a:pos x="154" y="325"/>
                  </a:cxn>
                  <a:cxn ang="0">
                    <a:pos x="145" y="313"/>
                  </a:cxn>
                  <a:cxn ang="0">
                    <a:pos x="115" y="276"/>
                  </a:cxn>
                  <a:cxn ang="0">
                    <a:pos x="72" y="251"/>
                  </a:cxn>
                  <a:cxn ang="0">
                    <a:pos x="46" y="256"/>
                  </a:cxn>
                  <a:cxn ang="0">
                    <a:pos x="20" y="271"/>
                  </a:cxn>
                  <a:cxn ang="0">
                    <a:pos x="1" y="199"/>
                  </a:cxn>
                  <a:cxn ang="0">
                    <a:pos x="14" y="129"/>
                  </a:cxn>
                  <a:cxn ang="0">
                    <a:pos x="42" y="81"/>
                  </a:cxn>
                  <a:cxn ang="0">
                    <a:pos x="74" y="39"/>
                  </a:cxn>
                  <a:cxn ang="0">
                    <a:pos x="100" y="24"/>
                  </a:cxn>
                  <a:cxn ang="0">
                    <a:pos x="121" y="16"/>
                  </a:cxn>
                  <a:cxn ang="0">
                    <a:pos x="146" y="8"/>
                  </a:cxn>
                  <a:cxn ang="0">
                    <a:pos x="156" y="21"/>
                  </a:cxn>
                  <a:cxn ang="0">
                    <a:pos x="154" y="77"/>
                  </a:cxn>
                  <a:cxn ang="0">
                    <a:pos x="165" y="122"/>
                  </a:cxn>
                  <a:cxn ang="0">
                    <a:pos x="191" y="96"/>
                  </a:cxn>
                  <a:cxn ang="0">
                    <a:pos x="216" y="64"/>
                  </a:cxn>
                  <a:cxn ang="0">
                    <a:pos x="254" y="22"/>
                  </a:cxn>
                  <a:cxn ang="0">
                    <a:pos x="280" y="1"/>
                  </a:cxn>
                  <a:cxn ang="0">
                    <a:pos x="304" y="7"/>
                  </a:cxn>
                </a:cxnLst>
                <a:rect l="0" t="0" r="r" b="b"/>
                <a:pathLst>
                  <a:path w="434" h="651">
                    <a:moveTo>
                      <a:pt x="321" y="18"/>
                    </a:moveTo>
                    <a:lnTo>
                      <a:pt x="327" y="21"/>
                    </a:lnTo>
                    <a:lnTo>
                      <a:pt x="334" y="25"/>
                    </a:lnTo>
                    <a:lnTo>
                      <a:pt x="342" y="29"/>
                    </a:lnTo>
                    <a:lnTo>
                      <a:pt x="351" y="35"/>
                    </a:lnTo>
                    <a:lnTo>
                      <a:pt x="360" y="40"/>
                    </a:lnTo>
                    <a:lnTo>
                      <a:pt x="370" y="46"/>
                    </a:lnTo>
                    <a:lnTo>
                      <a:pt x="379" y="52"/>
                    </a:lnTo>
                    <a:lnTo>
                      <a:pt x="388" y="58"/>
                    </a:lnTo>
                    <a:lnTo>
                      <a:pt x="397" y="65"/>
                    </a:lnTo>
                    <a:lnTo>
                      <a:pt x="406" y="72"/>
                    </a:lnTo>
                    <a:lnTo>
                      <a:pt x="413" y="79"/>
                    </a:lnTo>
                    <a:lnTo>
                      <a:pt x="420" y="87"/>
                    </a:lnTo>
                    <a:lnTo>
                      <a:pt x="426" y="95"/>
                    </a:lnTo>
                    <a:lnTo>
                      <a:pt x="431" y="103"/>
                    </a:lnTo>
                    <a:lnTo>
                      <a:pt x="433" y="111"/>
                    </a:lnTo>
                    <a:lnTo>
                      <a:pt x="434" y="119"/>
                    </a:lnTo>
                    <a:lnTo>
                      <a:pt x="433" y="138"/>
                    </a:lnTo>
                    <a:lnTo>
                      <a:pt x="430" y="161"/>
                    </a:lnTo>
                    <a:lnTo>
                      <a:pt x="426" y="186"/>
                    </a:lnTo>
                    <a:lnTo>
                      <a:pt x="420" y="213"/>
                    </a:lnTo>
                    <a:lnTo>
                      <a:pt x="413" y="240"/>
                    </a:lnTo>
                    <a:lnTo>
                      <a:pt x="404" y="266"/>
                    </a:lnTo>
                    <a:lnTo>
                      <a:pt x="394" y="289"/>
                    </a:lnTo>
                    <a:lnTo>
                      <a:pt x="384" y="309"/>
                    </a:lnTo>
                    <a:lnTo>
                      <a:pt x="375" y="325"/>
                    </a:lnTo>
                    <a:lnTo>
                      <a:pt x="369" y="338"/>
                    </a:lnTo>
                    <a:lnTo>
                      <a:pt x="366" y="348"/>
                    </a:lnTo>
                    <a:lnTo>
                      <a:pt x="365" y="358"/>
                    </a:lnTo>
                    <a:lnTo>
                      <a:pt x="367" y="366"/>
                    </a:lnTo>
                    <a:lnTo>
                      <a:pt x="370" y="374"/>
                    </a:lnTo>
                    <a:lnTo>
                      <a:pt x="375" y="383"/>
                    </a:lnTo>
                    <a:lnTo>
                      <a:pt x="380" y="393"/>
                    </a:lnTo>
                    <a:lnTo>
                      <a:pt x="382" y="396"/>
                    </a:lnTo>
                    <a:lnTo>
                      <a:pt x="383" y="397"/>
                    </a:lnTo>
                    <a:lnTo>
                      <a:pt x="384" y="400"/>
                    </a:lnTo>
                    <a:lnTo>
                      <a:pt x="385" y="402"/>
                    </a:lnTo>
                    <a:lnTo>
                      <a:pt x="393" y="419"/>
                    </a:lnTo>
                    <a:lnTo>
                      <a:pt x="400" y="439"/>
                    </a:lnTo>
                    <a:lnTo>
                      <a:pt x="408" y="463"/>
                    </a:lnTo>
                    <a:lnTo>
                      <a:pt x="414" y="488"/>
                    </a:lnTo>
                    <a:lnTo>
                      <a:pt x="419" y="515"/>
                    </a:lnTo>
                    <a:lnTo>
                      <a:pt x="422" y="541"/>
                    </a:lnTo>
                    <a:lnTo>
                      <a:pt x="421" y="566"/>
                    </a:lnTo>
                    <a:lnTo>
                      <a:pt x="417" y="588"/>
                    </a:lnTo>
                    <a:lnTo>
                      <a:pt x="413" y="598"/>
                    </a:lnTo>
                    <a:lnTo>
                      <a:pt x="408" y="608"/>
                    </a:lnTo>
                    <a:lnTo>
                      <a:pt x="402" y="616"/>
                    </a:lnTo>
                    <a:lnTo>
                      <a:pt x="395" y="623"/>
                    </a:lnTo>
                    <a:lnTo>
                      <a:pt x="388" y="629"/>
                    </a:lnTo>
                    <a:lnTo>
                      <a:pt x="380" y="635"/>
                    </a:lnTo>
                    <a:lnTo>
                      <a:pt x="371" y="639"/>
                    </a:lnTo>
                    <a:lnTo>
                      <a:pt x="362" y="643"/>
                    </a:lnTo>
                    <a:lnTo>
                      <a:pt x="352" y="646"/>
                    </a:lnTo>
                    <a:lnTo>
                      <a:pt x="342" y="648"/>
                    </a:lnTo>
                    <a:lnTo>
                      <a:pt x="332" y="650"/>
                    </a:lnTo>
                    <a:lnTo>
                      <a:pt x="321" y="650"/>
                    </a:lnTo>
                    <a:lnTo>
                      <a:pt x="310" y="651"/>
                    </a:lnTo>
                    <a:lnTo>
                      <a:pt x="299" y="650"/>
                    </a:lnTo>
                    <a:lnTo>
                      <a:pt x="287" y="649"/>
                    </a:lnTo>
                    <a:lnTo>
                      <a:pt x="276" y="648"/>
                    </a:lnTo>
                    <a:lnTo>
                      <a:pt x="266" y="646"/>
                    </a:lnTo>
                    <a:lnTo>
                      <a:pt x="256" y="644"/>
                    </a:lnTo>
                    <a:lnTo>
                      <a:pt x="245" y="641"/>
                    </a:lnTo>
                    <a:lnTo>
                      <a:pt x="235" y="638"/>
                    </a:lnTo>
                    <a:lnTo>
                      <a:pt x="224" y="634"/>
                    </a:lnTo>
                    <a:lnTo>
                      <a:pt x="215" y="629"/>
                    </a:lnTo>
                    <a:lnTo>
                      <a:pt x="206" y="624"/>
                    </a:lnTo>
                    <a:lnTo>
                      <a:pt x="197" y="619"/>
                    </a:lnTo>
                    <a:lnTo>
                      <a:pt x="189" y="612"/>
                    </a:lnTo>
                    <a:lnTo>
                      <a:pt x="182" y="606"/>
                    </a:lnTo>
                    <a:lnTo>
                      <a:pt x="177" y="598"/>
                    </a:lnTo>
                    <a:lnTo>
                      <a:pt x="171" y="590"/>
                    </a:lnTo>
                    <a:lnTo>
                      <a:pt x="168" y="582"/>
                    </a:lnTo>
                    <a:lnTo>
                      <a:pt x="166" y="572"/>
                    </a:lnTo>
                    <a:lnTo>
                      <a:pt x="165" y="563"/>
                    </a:lnTo>
                    <a:lnTo>
                      <a:pt x="166" y="552"/>
                    </a:lnTo>
                    <a:lnTo>
                      <a:pt x="167" y="546"/>
                    </a:lnTo>
                    <a:lnTo>
                      <a:pt x="169" y="540"/>
                    </a:lnTo>
                    <a:lnTo>
                      <a:pt x="171" y="535"/>
                    </a:lnTo>
                    <a:lnTo>
                      <a:pt x="174" y="530"/>
                    </a:lnTo>
                    <a:lnTo>
                      <a:pt x="177" y="525"/>
                    </a:lnTo>
                    <a:lnTo>
                      <a:pt x="181" y="521"/>
                    </a:lnTo>
                    <a:lnTo>
                      <a:pt x="185" y="517"/>
                    </a:lnTo>
                    <a:lnTo>
                      <a:pt x="190" y="513"/>
                    </a:lnTo>
                    <a:lnTo>
                      <a:pt x="195" y="509"/>
                    </a:lnTo>
                    <a:lnTo>
                      <a:pt x="201" y="506"/>
                    </a:lnTo>
                    <a:lnTo>
                      <a:pt x="207" y="503"/>
                    </a:lnTo>
                    <a:lnTo>
                      <a:pt x="213" y="500"/>
                    </a:lnTo>
                    <a:lnTo>
                      <a:pt x="219" y="498"/>
                    </a:lnTo>
                    <a:lnTo>
                      <a:pt x="226" y="496"/>
                    </a:lnTo>
                    <a:lnTo>
                      <a:pt x="232" y="494"/>
                    </a:lnTo>
                    <a:lnTo>
                      <a:pt x="239" y="491"/>
                    </a:lnTo>
                    <a:lnTo>
                      <a:pt x="245" y="489"/>
                    </a:lnTo>
                    <a:lnTo>
                      <a:pt x="251" y="487"/>
                    </a:lnTo>
                    <a:lnTo>
                      <a:pt x="257" y="484"/>
                    </a:lnTo>
                    <a:lnTo>
                      <a:pt x="263" y="481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9" y="472"/>
                    </a:lnTo>
                    <a:lnTo>
                      <a:pt x="283" y="468"/>
                    </a:lnTo>
                    <a:lnTo>
                      <a:pt x="288" y="460"/>
                    </a:lnTo>
                    <a:lnTo>
                      <a:pt x="292" y="451"/>
                    </a:lnTo>
                    <a:lnTo>
                      <a:pt x="294" y="441"/>
                    </a:lnTo>
                    <a:lnTo>
                      <a:pt x="293" y="430"/>
                    </a:lnTo>
                    <a:lnTo>
                      <a:pt x="290" y="416"/>
                    </a:lnTo>
                    <a:lnTo>
                      <a:pt x="284" y="402"/>
                    </a:lnTo>
                    <a:lnTo>
                      <a:pt x="277" y="388"/>
                    </a:lnTo>
                    <a:lnTo>
                      <a:pt x="267" y="375"/>
                    </a:lnTo>
                    <a:lnTo>
                      <a:pt x="256" y="365"/>
                    </a:lnTo>
                    <a:lnTo>
                      <a:pt x="243" y="355"/>
                    </a:lnTo>
                    <a:lnTo>
                      <a:pt x="230" y="350"/>
                    </a:lnTo>
                    <a:lnTo>
                      <a:pt x="216" y="347"/>
                    </a:lnTo>
                    <a:lnTo>
                      <a:pt x="212" y="347"/>
                    </a:lnTo>
                    <a:lnTo>
                      <a:pt x="208" y="346"/>
                    </a:lnTo>
                    <a:lnTo>
                      <a:pt x="204" y="346"/>
                    </a:lnTo>
                    <a:lnTo>
                      <a:pt x="201" y="346"/>
                    </a:lnTo>
                    <a:lnTo>
                      <a:pt x="197" y="346"/>
                    </a:lnTo>
                    <a:lnTo>
                      <a:pt x="194" y="346"/>
                    </a:lnTo>
                    <a:lnTo>
                      <a:pt x="190" y="346"/>
                    </a:lnTo>
                    <a:lnTo>
                      <a:pt x="187" y="346"/>
                    </a:lnTo>
                    <a:lnTo>
                      <a:pt x="182" y="346"/>
                    </a:lnTo>
                    <a:lnTo>
                      <a:pt x="178" y="346"/>
                    </a:lnTo>
                    <a:lnTo>
                      <a:pt x="175" y="345"/>
                    </a:lnTo>
                    <a:lnTo>
                      <a:pt x="172" y="344"/>
                    </a:lnTo>
                    <a:lnTo>
                      <a:pt x="169" y="342"/>
                    </a:lnTo>
                    <a:lnTo>
                      <a:pt x="166" y="340"/>
                    </a:lnTo>
                    <a:lnTo>
                      <a:pt x="163" y="336"/>
                    </a:lnTo>
                    <a:lnTo>
                      <a:pt x="160" y="332"/>
                    </a:lnTo>
                    <a:lnTo>
                      <a:pt x="158" y="330"/>
                    </a:lnTo>
                    <a:lnTo>
                      <a:pt x="156" y="328"/>
                    </a:lnTo>
                    <a:lnTo>
                      <a:pt x="154" y="325"/>
                    </a:lnTo>
                    <a:lnTo>
                      <a:pt x="152" y="323"/>
                    </a:lnTo>
                    <a:lnTo>
                      <a:pt x="150" y="320"/>
                    </a:lnTo>
                    <a:lnTo>
                      <a:pt x="148" y="316"/>
                    </a:lnTo>
                    <a:lnTo>
                      <a:pt x="145" y="313"/>
                    </a:lnTo>
                    <a:lnTo>
                      <a:pt x="142" y="310"/>
                    </a:lnTo>
                    <a:lnTo>
                      <a:pt x="133" y="298"/>
                    </a:lnTo>
                    <a:lnTo>
                      <a:pt x="124" y="287"/>
                    </a:lnTo>
                    <a:lnTo>
                      <a:pt x="115" y="276"/>
                    </a:lnTo>
                    <a:lnTo>
                      <a:pt x="106" y="266"/>
                    </a:lnTo>
                    <a:lnTo>
                      <a:pt x="96" y="259"/>
                    </a:lnTo>
                    <a:lnTo>
                      <a:pt x="84" y="253"/>
                    </a:lnTo>
                    <a:lnTo>
                      <a:pt x="72" y="251"/>
                    </a:lnTo>
                    <a:lnTo>
                      <a:pt x="57" y="252"/>
                    </a:lnTo>
                    <a:lnTo>
                      <a:pt x="54" y="253"/>
                    </a:lnTo>
                    <a:lnTo>
                      <a:pt x="51" y="254"/>
                    </a:lnTo>
                    <a:lnTo>
                      <a:pt x="46" y="256"/>
                    </a:lnTo>
                    <a:lnTo>
                      <a:pt x="41" y="258"/>
                    </a:lnTo>
                    <a:lnTo>
                      <a:pt x="37" y="259"/>
                    </a:lnTo>
                    <a:lnTo>
                      <a:pt x="30" y="261"/>
                    </a:lnTo>
                    <a:lnTo>
                      <a:pt x="20" y="271"/>
                    </a:lnTo>
                    <a:lnTo>
                      <a:pt x="9" y="272"/>
                    </a:lnTo>
                    <a:lnTo>
                      <a:pt x="1" y="261"/>
                    </a:lnTo>
                    <a:lnTo>
                      <a:pt x="1" y="216"/>
                    </a:lnTo>
                    <a:lnTo>
                      <a:pt x="1" y="199"/>
                    </a:lnTo>
                    <a:lnTo>
                      <a:pt x="2" y="179"/>
                    </a:lnTo>
                    <a:lnTo>
                      <a:pt x="0" y="156"/>
                    </a:lnTo>
                    <a:lnTo>
                      <a:pt x="7" y="142"/>
                    </a:lnTo>
                    <a:lnTo>
                      <a:pt x="14" y="129"/>
                    </a:lnTo>
                    <a:lnTo>
                      <a:pt x="22" y="117"/>
                    </a:lnTo>
                    <a:lnTo>
                      <a:pt x="29" y="105"/>
                    </a:lnTo>
                    <a:lnTo>
                      <a:pt x="36" y="93"/>
                    </a:lnTo>
                    <a:lnTo>
                      <a:pt x="42" y="81"/>
                    </a:lnTo>
                    <a:lnTo>
                      <a:pt x="49" y="69"/>
                    </a:lnTo>
                    <a:lnTo>
                      <a:pt x="56" y="58"/>
                    </a:lnTo>
                    <a:lnTo>
                      <a:pt x="64" y="48"/>
                    </a:lnTo>
                    <a:lnTo>
                      <a:pt x="74" y="39"/>
                    </a:lnTo>
                    <a:lnTo>
                      <a:pt x="84" y="32"/>
                    </a:lnTo>
                    <a:lnTo>
                      <a:pt x="95" y="26"/>
                    </a:lnTo>
                    <a:lnTo>
                      <a:pt x="98" y="25"/>
                    </a:lnTo>
                    <a:lnTo>
                      <a:pt x="100" y="24"/>
                    </a:lnTo>
                    <a:lnTo>
                      <a:pt x="102" y="23"/>
                    </a:lnTo>
                    <a:lnTo>
                      <a:pt x="104" y="22"/>
                    </a:lnTo>
                    <a:lnTo>
                      <a:pt x="113" y="19"/>
                    </a:lnTo>
                    <a:lnTo>
                      <a:pt x="121" y="16"/>
                    </a:lnTo>
                    <a:lnTo>
                      <a:pt x="129" y="12"/>
                    </a:lnTo>
                    <a:lnTo>
                      <a:pt x="136" y="10"/>
                    </a:lnTo>
                    <a:lnTo>
                      <a:pt x="142" y="8"/>
                    </a:lnTo>
                    <a:lnTo>
                      <a:pt x="146" y="8"/>
                    </a:lnTo>
                    <a:lnTo>
                      <a:pt x="150" y="9"/>
                    </a:lnTo>
                    <a:lnTo>
                      <a:pt x="151" y="12"/>
                    </a:lnTo>
                    <a:lnTo>
                      <a:pt x="154" y="14"/>
                    </a:lnTo>
                    <a:lnTo>
                      <a:pt x="156" y="21"/>
                    </a:lnTo>
                    <a:lnTo>
                      <a:pt x="158" y="30"/>
                    </a:lnTo>
                    <a:lnTo>
                      <a:pt x="157" y="43"/>
                    </a:lnTo>
                    <a:lnTo>
                      <a:pt x="155" y="59"/>
                    </a:lnTo>
                    <a:lnTo>
                      <a:pt x="154" y="77"/>
                    </a:lnTo>
                    <a:lnTo>
                      <a:pt x="154" y="94"/>
                    </a:lnTo>
                    <a:lnTo>
                      <a:pt x="155" y="108"/>
                    </a:lnTo>
                    <a:lnTo>
                      <a:pt x="159" y="118"/>
                    </a:lnTo>
                    <a:lnTo>
                      <a:pt x="165" y="122"/>
                    </a:lnTo>
                    <a:lnTo>
                      <a:pt x="173" y="118"/>
                    </a:lnTo>
                    <a:lnTo>
                      <a:pt x="185" y="103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4" y="91"/>
                    </a:lnTo>
                    <a:lnTo>
                      <a:pt x="198" y="86"/>
                    </a:lnTo>
                    <a:lnTo>
                      <a:pt x="207" y="75"/>
                    </a:lnTo>
                    <a:lnTo>
                      <a:pt x="216" y="64"/>
                    </a:lnTo>
                    <a:lnTo>
                      <a:pt x="226" y="53"/>
                    </a:lnTo>
                    <a:lnTo>
                      <a:pt x="235" y="42"/>
                    </a:lnTo>
                    <a:lnTo>
                      <a:pt x="245" y="32"/>
                    </a:lnTo>
                    <a:lnTo>
                      <a:pt x="254" y="22"/>
                    </a:lnTo>
                    <a:lnTo>
                      <a:pt x="262" y="14"/>
                    </a:lnTo>
                    <a:lnTo>
                      <a:pt x="269" y="8"/>
                    </a:lnTo>
                    <a:lnTo>
                      <a:pt x="275" y="3"/>
                    </a:lnTo>
                    <a:lnTo>
                      <a:pt x="280" y="1"/>
                    </a:lnTo>
                    <a:lnTo>
                      <a:pt x="285" y="0"/>
                    </a:lnTo>
                    <a:lnTo>
                      <a:pt x="291" y="1"/>
                    </a:lnTo>
                    <a:lnTo>
                      <a:pt x="297" y="3"/>
                    </a:lnTo>
                    <a:lnTo>
                      <a:pt x="304" y="7"/>
                    </a:lnTo>
                    <a:lnTo>
                      <a:pt x="311" y="12"/>
                    </a:lnTo>
                    <a:lnTo>
                      <a:pt x="321" y="18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7" name="Freeform 33"/>
              <p:cNvSpPr>
                <a:spLocks/>
              </p:cNvSpPr>
              <p:nvPr/>
            </p:nvSpPr>
            <p:spPr bwMode="auto">
              <a:xfrm>
                <a:off x="4657" y="2199"/>
                <a:ext cx="428" cy="643"/>
              </a:xfrm>
              <a:custGeom>
                <a:avLst/>
                <a:gdLst/>
                <a:ahLst/>
                <a:cxnLst>
                  <a:cxn ang="0">
                    <a:pos x="338" y="29"/>
                  </a:cxn>
                  <a:cxn ang="0">
                    <a:pos x="374" y="50"/>
                  </a:cxn>
                  <a:cxn ang="0">
                    <a:pos x="408" y="78"/>
                  </a:cxn>
                  <a:cxn ang="0">
                    <a:pos x="427" y="109"/>
                  </a:cxn>
                  <a:cxn ang="0">
                    <a:pos x="420" y="182"/>
                  </a:cxn>
                  <a:cxn ang="0">
                    <a:pos x="390" y="283"/>
                  </a:cxn>
                  <a:cxn ang="0">
                    <a:pos x="361" y="342"/>
                  </a:cxn>
                  <a:cxn ang="0">
                    <a:pos x="368" y="378"/>
                  </a:cxn>
                  <a:cxn ang="0">
                    <a:pos x="376" y="394"/>
                  </a:cxn>
                  <a:cxn ang="0">
                    <a:pos x="401" y="458"/>
                  </a:cxn>
                  <a:cxn ang="0">
                    <a:pos x="415" y="561"/>
                  </a:cxn>
                  <a:cxn ang="0">
                    <a:pos x="397" y="610"/>
                  </a:cxn>
                  <a:cxn ang="0">
                    <a:pos x="366" y="633"/>
                  </a:cxn>
                  <a:cxn ang="0">
                    <a:pos x="327" y="642"/>
                  </a:cxn>
                  <a:cxn ang="0">
                    <a:pos x="284" y="641"/>
                  </a:cxn>
                  <a:cxn ang="0">
                    <a:pos x="241" y="634"/>
                  </a:cxn>
                  <a:cxn ang="0">
                    <a:pos x="202" y="617"/>
                  </a:cxn>
                  <a:cxn ang="0">
                    <a:pos x="174" y="591"/>
                  </a:cxn>
                  <a:cxn ang="0">
                    <a:pos x="164" y="556"/>
                  </a:cxn>
                  <a:cxn ang="0">
                    <a:pos x="173" y="528"/>
                  </a:cxn>
                  <a:cxn ang="0">
                    <a:pos x="189" y="511"/>
                  </a:cxn>
                  <a:cxn ang="0">
                    <a:pos x="212" y="499"/>
                  </a:cxn>
                  <a:cxn ang="0">
                    <a:pos x="238" y="491"/>
                  </a:cxn>
                  <a:cxn ang="0">
                    <a:pos x="262" y="482"/>
                  </a:cxn>
                  <a:cxn ang="0">
                    <a:pos x="283" y="468"/>
                  </a:cxn>
                  <a:cxn ang="0">
                    <a:pos x="294" y="436"/>
                  </a:cxn>
                  <a:cxn ang="0">
                    <a:pos x="274" y="383"/>
                  </a:cxn>
                  <a:cxn ang="0">
                    <a:pos x="228" y="344"/>
                  </a:cxn>
                  <a:cxn ang="0">
                    <a:pos x="203" y="340"/>
                  </a:cxn>
                  <a:cxn ang="0">
                    <a:pos x="189" y="340"/>
                  </a:cxn>
                  <a:cxn ang="0">
                    <a:pos x="172" y="341"/>
                  </a:cxn>
                  <a:cxn ang="0">
                    <a:pos x="162" y="333"/>
                  </a:cxn>
                  <a:cxn ang="0">
                    <a:pos x="152" y="322"/>
                  </a:cxn>
                  <a:cxn ang="0">
                    <a:pos x="143" y="311"/>
                  </a:cxn>
                  <a:cxn ang="0">
                    <a:pos x="113" y="273"/>
                  </a:cxn>
                  <a:cxn ang="0">
                    <a:pos x="71" y="246"/>
                  </a:cxn>
                  <a:cxn ang="0">
                    <a:pos x="45" y="252"/>
                  </a:cxn>
                  <a:cxn ang="0">
                    <a:pos x="24" y="266"/>
                  </a:cxn>
                  <a:cxn ang="0">
                    <a:pos x="3" y="229"/>
                  </a:cxn>
                  <a:cxn ang="0">
                    <a:pos x="4" y="164"/>
                  </a:cxn>
                  <a:cxn ang="0">
                    <a:pos x="26" y="102"/>
                  </a:cxn>
                  <a:cxn ang="0">
                    <a:pos x="55" y="56"/>
                  </a:cxn>
                  <a:cxn ang="0">
                    <a:pos x="94" y="24"/>
                  </a:cxn>
                  <a:cxn ang="0">
                    <a:pos x="103" y="21"/>
                  </a:cxn>
                  <a:cxn ang="0">
                    <a:pos x="136" y="8"/>
                  </a:cxn>
                  <a:cxn ang="0">
                    <a:pos x="149" y="12"/>
                  </a:cxn>
                  <a:cxn ang="0">
                    <a:pos x="151" y="47"/>
                  </a:cxn>
                  <a:cxn ang="0">
                    <a:pos x="151" y="113"/>
                  </a:cxn>
                  <a:cxn ang="0">
                    <a:pos x="183" y="103"/>
                  </a:cxn>
                  <a:cxn ang="0">
                    <a:pos x="196" y="87"/>
                  </a:cxn>
                  <a:cxn ang="0">
                    <a:pos x="234" y="42"/>
                  </a:cxn>
                  <a:cxn ang="0">
                    <a:pos x="266" y="8"/>
                  </a:cxn>
                  <a:cxn ang="0">
                    <a:pos x="288" y="1"/>
                  </a:cxn>
                  <a:cxn ang="0">
                    <a:pos x="318" y="18"/>
                  </a:cxn>
                </a:cxnLst>
                <a:rect l="0" t="0" r="r" b="b"/>
                <a:pathLst>
                  <a:path w="428" h="643">
                    <a:moveTo>
                      <a:pt x="318" y="18"/>
                    </a:moveTo>
                    <a:lnTo>
                      <a:pt x="323" y="21"/>
                    </a:lnTo>
                    <a:lnTo>
                      <a:pt x="330" y="25"/>
                    </a:lnTo>
                    <a:lnTo>
                      <a:pt x="338" y="29"/>
                    </a:lnTo>
                    <a:lnTo>
                      <a:pt x="346" y="34"/>
                    </a:lnTo>
                    <a:lnTo>
                      <a:pt x="356" y="39"/>
                    </a:lnTo>
                    <a:lnTo>
                      <a:pt x="365" y="45"/>
                    </a:lnTo>
                    <a:lnTo>
                      <a:pt x="374" y="50"/>
                    </a:lnTo>
                    <a:lnTo>
                      <a:pt x="383" y="57"/>
                    </a:lnTo>
                    <a:lnTo>
                      <a:pt x="392" y="64"/>
                    </a:lnTo>
                    <a:lnTo>
                      <a:pt x="401" y="71"/>
                    </a:lnTo>
                    <a:lnTo>
                      <a:pt x="408" y="78"/>
                    </a:lnTo>
                    <a:lnTo>
                      <a:pt x="415" y="85"/>
                    </a:lnTo>
                    <a:lnTo>
                      <a:pt x="420" y="93"/>
                    </a:lnTo>
                    <a:lnTo>
                      <a:pt x="425" y="101"/>
                    </a:lnTo>
                    <a:lnTo>
                      <a:pt x="427" y="109"/>
                    </a:lnTo>
                    <a:lnTo>
                      <a:pt x="428" y="117"/>
                    </a:lnTo>
                    <a:lnTo>
                      <a:pt x="427" y="135"/>
                    </a:lnTo>
                    <a:lnTo>
                      <a:pt x="425" y="158"/>
                    </a:lnTo>
                    <a:lnTo>
                      <a:pt x="420" y="182"/>
                    </a:lnTo>
                    <a:lnTo>
                      <a:pt x="414" y="208"/>
                    </a:lnTo>
                    <a:lnTo>
                      <a:pt x="407" y="235"/>
                    </a:lnTo>
                    <a:lnTo>
                      <a:pt x="399" y="260"/>
                    </a:lnTo>
                    <a:lnTo>
                      <a:pt x="390" y="283"/>
                    </a:lnTo>
                    <a:lnTo>
                      <a:pt x="380" y="303"/>
                    </a:lnTo>
                    <a:lnTo>
                      <a:pt x="371" y="318"/>
                    </a:lnTo>
                    <a:lnTo>
                      <a:pt x="365" y="332"/>
                    </a:lnTo>
                    <a:lnTo>
                      <a:pt x="361" y="342"/>
                    </a:lnTo>
                    <a:lnTo>
                      <a:pt x="360" y="351"/>
                    </a:lnTo>
                    <a:lnTo>
                      <a:pt x="361" y="360"/>
                    </a:lnTo>
                    <a:lnTo>
                      <a:pt x="364" y="368"/>
                    </a:lnTo>
                    <a:lnTo>
                      <a:pt x="368" y="378"/>
                    </a:lnTo>
                    <a:lnTo>
                      <a:pt x="374" y="388"/>
                    </a:lnTo>
                    <a:lnTo>
                      <a:pt x="375" y="390"/>
                    </a:lnTo>
                    <a:lnTo>
                      <a:pt x="375" y="392"/>
                    </a:lnTo>
                    <a:lnTo>
                      <a:pt x="376" y="394"/>
                    </a:lnTo>
                    <a:lnTo>
                      <a:pt x="378" y="396"/>
                    </a:lnTo>
                    <a:lnTo>
                      <a:pt x="385" y="413"/>
                    </a:lnTo>
                    <a:lnTo>
                      <a:pt x="393" y="434"/>
                    </a:lnTo>
                    <a:lnTo>
                      <a:pt x="401" y="458"/>
                    </a:lnTo>
                    <a:lnTo>
                      <a:pt x="407" y="483"/>
                    </a:lnTo>
                    <a:lnTo>
                      <a:pt x="413" y="510"/>
                    </a:lnTo>
                    <a:lnTo>
                      <a:pt x="416" y="536"/>
                    </a:lnTo>
                    <a:lnTo>
                      <a:pt x="415" y="561"/>
                    </a:lnTo>
                    <a:lnTo>
                      <a:pt x="411" y="583"/>
                    </a:lnTo>
                    <a:lnTo>
                      <a:pt x="407" y="593"/>
                    </a:lnTo>
                    <a:lnTo>
                      <a:pt x="402" y="602"/>
                    </a:lnTo>
                    <a:lnTo>
                      <a:pt x="397" y="610"/>
                    </a:lnTo>
                    <a:lnTo>
                      <a:pt x="390" y="617"/>
                    </a:lnTo>
                    <a:lnTo>
                      <a:pt x="383" y="623"/>
                    </a:lnTo>
                    <a:lnTo>
                      <a:pt x="375" y="628"/>
                    </a:lnTo>
                    <a:lnTo>
                      <a:pt x="366" y="633"/>
                    </a:lnTo>
                    <a:lnTo>
                      <a:pt x="357" y="636"/>
                    </a:lnTo>
                    <a:lnTo>
                      <a:pt x="348" y="639"/>
                    </a:lnTo>
                    <a:lnTo>
                      <a:pt x="337" y="641"/>
                    </a:lnTo>
                    <a:lnTo>
                      <a:pt x="327" y="642"/>
                    </a:lnTo>
                    <a:lnTo>
                      <a:pt x="317" y="643"/>
                    </a:lnTo>
                    <a:lnTo>
                      <a:pt x="306" y="643"/>
                    </a:lnTo>
                    <a:lnTo>
                      <a:pt x="295" y="643"/>
                    </a:lnTo>
                    <a:lnTo>
                      <a:pt x="284" y="641"/>
                    </a:lnTo>
                    <a:lnTo>
                      <a:pt x="273" y="640"/>
                    </a:lnTo>
                    <a:lnTo>
                      <a:pt x="262" y="639"/>
                    </a:lnTo>
                    <a:lnTo>
                      <a:pt x="252" y="636"/>
                    </a:lnTo>
                    <a:lnTo>
                      <a:pt x="241" y="634"/>
                    </a:lnTo>
                    <a:lnTo>
                      <a:pt x="231" y="630"/>
                    </a:lnTo>
                    <a:lnTo>
                      <a:pt x="221" y="626"/>
                    </a:lnTo>
                    <a:lnTo>
                      <a:pt x="211" y="622"/>
                    </a:lnTo>
                    <a:lnTo>
                      <a:pt x="202" y="617"/>
                    </a:lnTo>
                    <a:lnTo>
                      <a:pt x="194" y="611"/>
                    </a:lnTo>
                    <a:lnTo>
                      <a:pt x="186" y="606"/>
                    </a:lnTo>
                    <a:lnTo>
                      <a:pt x="179" y="599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6" y="575"/>
                    </a:lnTo>
                    <a:lnTo>
                      <a:pt x="164" y="566"/>
                    </a:lnTo>
                    <a:lnTo>
                      <a:pt x="164" y="556"/>
                    </a:lnTo>
                    <a:lnTo>
                      <a:pt x="166" y="545"/>
                    </a:lnTo>
                    <a:lnTo>
                      <a:pt x="167" y="539"/>
                    </a:lnTo>
                    <a:lnTo>
                      <a:pt x="170" y="533"/>
                    </a:lnTo>
                    <a:lnTo>
                      <a:pt x="173" y="528"/>
                    </a:lnTo>
                    <a:lnTo>
                      <a:pt x="176" y="523"/>
                    </a:lnTo>
                    <a:lnTo>
                      <a:pt x="180" y="519"/>
                    </a:lnTo>
                    <a:lnTo>
                      <a:pt x="184" y="515"/>
                    </a:lnTo>
                    <a:lnTo>
                      <a:pt x="189" y="511"/>
                    </a:lnTo>
                    <a:lnTo>
                      <a:pt x="193" y="508"/>
                    </a:lnTo>
                    <a:lnTo>
                      <a:pt x="199" y="504"/>
                    </a:lnTo>
                    <a:lnTo>
                      <a:pt x="205" y="501"/>
                    </a:lnTo>
                    <a:lnTo>
                      <a:pt x="212" y="499"/>
                    </a:lnTo>
                    <a:lnTo>
                      <a:pt x="218" y="497"/>
                    </a:lnTo>
                    <a:lnTo>
                      <a:pt x="224" y="495"/>
                    </a:lnTo>
                    <a:lnTo>
                      <a:pt x="231" y="493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6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8" y="479"/>
                    </a:lnTo>
                    <a:lnTo>
                      <a:pt x="273" y="476"/>
                    </a:lnTo>
                    <a:lnTo>
                      <a:pt x="278" y="472"/>
                    </a:lnTo>
                    <a:lnTo>
                      <a:pt x="283" y="468"/>
                    </a:lnTo>
                    <a:lnTo>
                      <a:pt x="287" y="463"/>
                    </a:lnTo>
                    <a:lnTo>
                      <a:pt x="291" y="456"/>
                    </a:lnTo>
                    <a:lnTo>
                      <a:pt x="293" y="446"/>
                    </a:lnTo>
                    <a:lnTo>
                      <a:pt x="294" y="436"/>
                    </a:lnTo>
                    <a:lnTo>
                      <a:pt x="292" y="424"/>
                    </a:lnTo>
                    <a:lnTo>
                      <a:pt x="289" y="410"/>
                    </a:lnTo>
                    <a:lnTo>
                      <a:pt x="283" y="397"/>
                    </a:lnTo>
                    <a:lnTo>
                      <a:pt x="274" y="383"/>
                    </a:lnTo>
                    <a:lnTo>
                      <a:pt x="265" y="370"/>
                    </a:lnTo>
                    <a:lnTo>
                      <a:pt x="254" y="359"/>
                    </a:lnTo>
                    <a:lnTo>
                      <a:pt x="241" y="350"/>
                    </a:lnTo>
                    <a:lnTo>
                      <a:pt x="228" y="344"/>
                    </a:lnTo>
                    <a:lnTo>
                      <a:pt x="215" y="341"/>
                    </a:lnTo>
                    <a:lnTo>
                      <a:pt x="211" y="340"/>
                    </a:lnTo>
                    <a:lnTo>
                      <a:pt x="207" y="340"/>
                    </a:lnTo>
                    <a:lnTo>
                      <a:pt x="203" y="340"/>
                    </a:lnTo>
                    <a:lnTo>
                      <a:pt x="199" y="340"/>
                    </a:lnTo>
                    <a:lnTo>
                      <a:pt x="196" y="340"/>
                    </a:lnTo>
                    <a:lnTo>
                      <a:pt x="192" y="340"/>
                    </a:lnTo>
                    <a:lnTo>
                      <a:pt x="189" y="340"/>
                    </a:lnTo>
                    <a:lnTo>
                      <a:pt x="185" y="340"/>
                    </a:lnTo>
                    <a:lnTo>
                      <a:pt x="180" y="341"/>
                    </a:lnTo>
                    <a:lnTo>
                      <a:pt x="175" y="341"/>
                    </a:lnTo>
                    <a:lnTo>
                      <a:pt x="172" y="341"/>
                    </a:lnTo>
                    <a:lnTo>
                      <a:pt x="169" y="340"/>
                    </a:lnTo>
                    <a:lnTo>
                      <a:pt x="167" y="338"/>
                    </a:lnTo>
                    <a:lnTo>
                      <a:pt x="164" y="336"/>
                    </a:lnTo>
                    <a:lnTo>
                      <a:pt x="162" y="333"/>
                    </a:lnTo>
                    <a:lnTo>
                      <a:pt x="158" y="329"/>
                    </a:lnTo>
                    <a:lnTo>
                      <a:pt x="156" y="326"/>
                    </a:lnTo>
                    <a:lnTo>
                      <a:pt x="155" y="325"/>
                    </a:lnTo>
                    <a:lnTo>
                      <a:pt x="152" y="322"/>
                    </a:lnTo>
                    <a:lnTo>
                      <a:pt x="151" y="319"/>
                    </a:lnTo>
                    <a:lnTo>
                      <a:pt x="148" y="317"/>
                    </a:lnTo>
                    <a:lnTo>
                      <a:pt x="146" y="314"/>
                    </a:lnTo>
                    <a:lnTo>
                      <a:pt x="143" y="311"/>
                    </a:lnTo>
                    <a:lnTo>
                      <a:pt x="140" y="307"/>
                    </a:lnTo>
                    <a:lnTo>
                      <a:pt x="131" y="296"/>
                    </a:lnTo>
                    <a:lnTo>
                      <a:pt x="122" y="284"/>
                    </a:lnTo>
                    <a:lnTo>
                      <a:pt x="113" y="273"/>
                    </a:lnTo>
                    <a:lnTo>
                      <a:pt x="104" y="263"/>
                    </a:lnTo>
                    <a:lnTo>
                      <a:pt x="94" y="255"/>
                    </a:lnTo>
                    <a:lnTo>
                      <a:pt x="83" y="249"/>
                    </a:lnTo>
                    <a:lnTo>
                      <a:pt x="71" y="246"/>
                    </a:lnTo>
                    <a:lnTo>
                      <a:pt x="57" y="247"/>
                    </a:lnTo>
                    <a:lnTo>
                      <a:pt x="53" y="248"/>
                    </a:lnTo>
                    <a:lnTo>
                      <a:pt x="49" y="250"/>
                    </a:lnTo>
                    <a:lnTo>
                      <a:pt x="45" y="252"/>
                    </a:lnTo>
                    <a:lnTo>
                      <a:pt x="40" y="253"/>
                    </a:lnTo>
                    <a:lnTo>
                      <a:pt x="37" y="254"/>
                    </a:lnTo>
                    <a:lnTo>
                      <a:pt x="30" y="257"/>
                    </a:lnTo>
                    <a:lnTo>
                      <a:pt x="24" y="266"/>
                    </a:lnTo>
                    <a:lnTo>
                      <a:pt x="11" y="263"/>
                    </a:lnTo>
                    <a:lnTo>
                      <a:pt x="1" y="258"/>
                    </a:lnTo>
                    <a:lnTo>
                      <a:pt x="0" y="248"/>
                    </a:lnTo>
                    <a:lnTo>
                      <a:pt x="3" y="229"/>
                    </a:lnTo>
                    <a:lnTo>
                      <a:pt x="1" y="208"/>
                    </a:lnTo>
                    <a:lnTo>
                      <a:pt x="1" y="199"/>
                    </a:lnTo>
                    <a:lnTo>
                      <a:pt x="3" y="183"/>
                    </a:lnTo>
                    <a:lnTo>
                      <a:pt x="4" y="164"/>
                    </a:lnTo>
                    <a:lnTo>
                      <a:pt x="5" y="140"/>
                    </a:lnTo>
                    <a:lnTo>
                      <a:pt x="12" y="127"/>
                    </a:lnTo>
                    <a:lnTo>
                      <a:pt x="19" y="114"/>
                    </a:lnTo>
                    <a:lnTo>
                      <a:pt x="26" y="102"/>
                    </a:lnTo>
                    <a:lnTo>
                      <a:pt x="33" y="90"/>
                    </a:lnTo>
                    <a:lnTo>
                      <a:pt x="40" y="78"/>
                    </a:lnTo>
                    <a:lnTo>
                      <a:pt x="47" y="67"/>
                    </a:lnTo>
                    <a:lnTo>
                      <a:pt x="55" y="56"/>
                    </a:lnTo>
                    <a:lnTo>
                      <a:pt x="63" y="46"/>
                    </a:lnTo>
                    <a:lnTo>
                      <a:pt x="72" y="37"/>
                    </a:lnTo>
                    <a:lnTo>
                      <a:pt x="82" y="30"/>
                    </a:lnTo>
                    <a:lnTo>
                      <a:pt x="94" y="24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1" y="21"/>
                    </a:lnTo>
                    <a:lnTo>
                      <a:pt x="103" y="21"/>
                    </a:lnTo>
                    <a:lnTo>
                      <a:pt x="112" y="17"/>
                    </a:lnTo>
                    <a:lnTo>
                      <a:pt x="120" y="14"/>
                    </a:lnTo>
                    <a:lnTo>
                      <a:pt x="128" y="11"/>
                    </a:lnTo>
                    <a:lnTo>
                      <a:pt x="136" y="8"/>
                    </a:lnTo>
                    <a:lnTo>
                      <a:pt x="141" y="7"/>
                    </a:lnTo>
                    <a:lnTo>
                      <a:pt x="146" y="7"/>
                    </a:lnTo>
                    <a:lnTo>
                      <a:pt x="148" y="8"/>
                    </a:lnTo>
                    <a:lnTo>
                      <a:pt x="149" y="12"/>
                    </a:lnTo>
                    <a:lnTo>
                      <a:pt x="151" y="16"/>
                    </a:lnTo>
                    <a:lnTo>
                      <a:pt x="152" y="23"/>
                    </a:lnTo>
                    <a:lnTo>
                      <a:pt x="152" y="34"/>
                    </a:lnTo>
                    <a:lnTo>
                      <a:pt x="151" y="47"/>
                    </a:lnTo>
                    <a:lnTo>
                      <a:pt x="149" y="64"/>
                    </a:lnTo>
                    <a:lnTo>
                      <a:pt x="148" y="83"/>
                    </a:lnTo>
                    <a:lnTo>
                      <a:pt x="149" y="99"/>
                    </a:lnTo>
                    <a:lnTo>
                      <a:pt x="151" y="113"/>
                    </a:lnTo>
                    <a:lnTo>
                      <a:pt x="155" y="122"/>
                    </a:lnTo>
                    <a:lnTo>
                      <a:pt x="162" y="125"/>
                    </a:lnTo>
                    <a:lnTo>
                      <a:pt x="171" y="119"/>
                    </a:lnTo>
                    <a:lnTo>
                      <a:pt x="183" y="103"/>
                    </a:lnTo>
                    <a:lnTo>
                      <a:pt x="186" y="99"/>
                    </a:lnTo>
                    <a:lnTo>
                      <a:pt x="189" y="95"/>
                    </a:lnTo>
                    <a:lnTo>
                      <a:pt x="192" y="91"/>
                    </a:lnTo>
                    <a:lnTo>
                      <a:pt x="196" y="87"/>
                    </a:lnTo>
                    <a:lnTo>
                      <a:pt x="204" y="76"/>
                    </a:lnTo>
                    <a:lnTo>
                      <a:pt x="213" y="65"/>
                    </a:lnTo>
                    <a:lnTo>
                      <a:pt x="223" y="53"/>
                    </a:lnTo>
                    <a:lnTo>
                      <a:pt x="234" y="42"/>
                    </a:lnTo>
                    <a:lnTo>
                      <a:pt x="243" y="32"/>
                    </a:lnTo>
                    <a:lnTo>
                      <a:pt x="252" y="23"/>
                    </a:lnTo>
                    <a:lnTo>
                      <a:pt x="260" y="15"/>
                    </a:lnTo>
                    <a:lnTo>
                      <a:pt x="266" y="8"/>
                    </a:lnTo>
                    <a:lnTo>
                      <a:pt x="272" y="4"/>
                    </a:lnTo>
                    <a:lnTo>
                      <a:pt x="277" y="1"/>
                    </a:lnTo>
                    <a:lnTo>
                      <a:pt x="283" y="0"/>
                    </a:lnTo>
                    <a:lnTo>
                      <a:pt x="288" y="1"/>
                    </a:lnTo>
                    <a:lnTo>
                      <a:pt x="293" y="4"/>
                    </a:lnTo>
                    <a:lnTo>
                      <a:pt x="300" y="7"/>
                    </a:lnTo>
                    <a:lnTo>
                      <a:pt x="308" y="12"/>
                    </a:lnTo>
                    <a:lnTo>
                      <a:pt x="318" y="18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8" name="Freeform 34"/>
              <p:cNvSpPr>
                <a:spLocks/>
              </p:cNvSpPr>
              <p:nvPr/>
            </p:nvSpPr>
            <p:spPr bwMode="auto">
              <a:xfrm>
                <a:off x="4663" y="2203"/>
                <a:ext cx="419" cy="635"/>
              </a:xfrm>
              <a:custGeom>
                <a:avLst/>
                <a:gdLst/>
                <a:ahLst/>
                <a:cxnLst>
                  <a:cxn ang="0">
                    <a:pos x="331" y="29"/>
                  </a:cxn>
                  <a:cxn ang="0">
                    <a:pos x="366" y="49"/>
                  </a:cxn>
                  <a:cxn ang="0">
                    <a:pos x="400" y="76"/>
                  </a:cxn>
                  <a:cxn ang="0">
                    <a:pos x="418" y="106"/>
                  </a:cxn>
                  <a:cxn ang="0">
                    <a:pos x="412" y="178"/>
                  </a:cxn>
                  <a:cxn ang="0">
                    <a:pos x="384" y="276"/>
                  </a:cxn>
                  <a:cxn ang="0">
                    <a:pos x="354" y="336"/>
                  </a:cxn>
                  <a:cxn ang="0">
                    <a:pos x="358" y="371"/>
                  </a:cxn>
                  <a:cxn ang="0">
                    <a:pos x="366" y="388"/>
                  </a:cxn>
                  <a:cxn ang="0">
                    <a:pos x="391" y="452"/>
                  </a:cxn>
                  <a:cxn ang="0">
                    <a:pos x="406" y="555"/>
                  </a:cxn>
                  <a:cxn ang="0">
                    <a:pos x="388" y="604"/>
                  </a:cxn>
                  <a:cxn ang="0">
                    <a:pos x="358" y="626"/>
                  </a:cxn>
                  <a:cxn ang="0">
                    <a:pos x="320" y="635"/>
                  </a:cxn>
                  <a:cxn ang="0">
                    <a:pos x="278" y="633"/>
                  </a:cxn>
                  <a:cxn ang="0">
                    <a:pos x="235" y="625"/>
                  </a:cxn>
                  <a:cxn ang="0">
                    <a:pos x="196" y="609"/>
                  </a:cxn>
                  <a:cxn ang="0">
                    <a:pos x="169" y="584"/>
                  </a:cxn>
                  <a:cxn ang="0">
                    <a:pos x="161" y="548"/>
                  </a:cxn>
                  <a:cxn ang="0">
                    <a:pos x="172" y="521"/>
                  </a:cxn>
                  <a:cxn ang="0">
                    <a:pos x="190" y="505"/>
                  </a:cxn>
                  <a:cxn ang="0">
                    <a:pos x="214" y="495"/>
                  </a:cxn>
                  <a:cxn ang="0">
                    <a:pos x="240" y="488"/>
                  </a:cxn>
                  <a:cxn ang="0">
                    <a:pos x="264" y="479"/>
                  </a:cxn>
                  <a:cxn ang="0">
                    <a:pos x="284" y="464"/>
                  </a:cxn>
                  <a:cxn ang="0">
                    <a:pos x="292" y="430"/>
                  </a:cxn>
                  <a:cxn ang="0">
                    <a:pos x="270" y="377"/>
                  </a:cxn>
                  <a:cxn ang="0">
                    <a:pos x="224" y="339"/>
                  </a:cxn>
                  <a:cxn ang="0">
                    <a:pos x="199" y="333"/>
                  </a:cxn>
                  <a:cxn ang="0">
                    <a:pos x="184" y="334"/>
                  </a:cxn>
                  <a:cxn ang="0">
                    <a:pos x="167" y="336"/>
                  </a:cxn>
                  <a:cxn ang="0">
                    <a:pos x="156" y="329"/>
                  </a:cxn>
                  <a:cxn ang="0">
                    <a:pos x="148" y="319"/>
                  </a:cxn>
                  <a:cxn ang="0">
                    <a:pos x="138" y="307"/>
                  </a:cxn>
                  <a:cxn ang="0">
                    <a:pos x="109" y="269"/>
                  </a:cxn>
                  <a:cxn ang="0">
                    <a:pos x="68" y="241"/>
                  </a:cxn>
                  <a:cxn ang="0">
                    <a:pos x="48" y="244"/>
                  </a:cxn>
                  <a:cxn ang="0">
                    <a:pos x="39" y="247"/>
                  </a:cxn>
                  <a:cxn ang="0">
                    <a:pos x="19" y="258"/>
                  </a:cxn>
                  <a:cxn ang="0">
                    <a:pos x="4" y="228"/>
                  </a:cxn>
                  <a:cxn ang="0">
                    <a:pos x="3" y="149"/>
                  </a:cxn>
                  <a:cxn ang="0">
                    <a:pos x="29" y="88"/>
                  </a:cxn>
                  <a:cxn ang="0">
                    <a:pos x="58" y="43"/>
                  </a:cxn>
                  <a:cxn ang="0">
                    <a:pos x="92" y="21"/>
                  </a:cxn>
                  <a:cxn ang="0">
                    <a:pos x="108" y="15"/>
                  </a:cxn>
                  <a:cxn ang="0">
                    <a:pos x="137" y="5"/>
                  </a:cxn>
                  <a:cxn ang="0">
                    <a:pos x="144" y="18"/>
                  </a:cxn>
                  <a:cxn ang="0">
                    <a:pos x="141" y="70"/>
                  </a:cxn>
                  <a:cxn ang="0">
                    <a:pos x="149" y="125"/>
                  </a:cxn>
                  <a:cxn ang="0">
                    <a:pos x="181" y="99"/>
                  </a:cxn>
                  <a:cxn ang="0">
                    <a:pos x="199" y="75"/>
                  </a:cxn>
                  <a:cxn ang="0">
                    <a:pos x="239" y="32"/>
                  </a:cxn>
                  <a:cxn ang="0">
                    <a:pos x="267" y="3"/>
                  </a:cxn>
                  <a:cxn ang="0">
                    <a:pos x="288" y="3"/>
                  </a:cxn>
                </a:cxnLst>
                <a:rect l="0" t="0" r="r" b="b"/>
                <a:pathLst>
                  <a:path w="419" h="635">
                    <a:moveTo>
                      <a:pt x="311" y="17"/>
                    </a:moveTo>
                    <a:lnTo>
                      <a:pt x="317" y="21"/>
                    </a:lnTo>
                    <a:lnTo>
                      <a:pt x="324" y="24"/>
                    </a:lnTo>
                    <a:lnTo>
                      <a:pt x="331" y="29"/>
                    </a:lnTo>
                    <a:lnTo>
                      <a:pt x="339" y="33"/>
                    </a:lnTo>
                    <a:lnTo>
                      <a:pt x="348" y="38"/>
                    </a:lnTo>
                    <a:lnTo>
                      <a:pt x="357" y="44"/>
                    </a:lnTo>
                    <a:lnTo>
                      <a:pt x="366" y="49"/>
                    </a:lnTo>
                    <a:lnTo>
                      <a:pt x="376" y="56"/>
                    </a:lnTo>
                    <a:lnTo>
                      <a:pt x="384" y="62"/>
                    </a:lnTo>
                    <a:lnTo>
                      <a:pt x="392" y="69"/>
                    </a:lnTo>
                    <a:lnTo>
                      <a:pt x="400" y="76"/>
                    </a:lnTo>
                    <a:lnTo>
                      <a:pt x="406" y="83"/>
                    </a:lnTo>
                    <a:lnTo>
                      <a:pt x="412" y="90"/>
                    </a:lnTo>
                    <a:lnTo>
                      <a:pt x="416" y="98"/>
                    </a:lnTo>
                    <a:lnTo>
                      <a:pt x="418" y="106"/>
                    </a:lnTo>
                    <a:lnTo>
                      <a:pt x="419" y="114"/>
                    </a:lnTo>
                    <a:lnTo>
                      <a:pt x="419" y="132"/>
                    </a:lnTo>
                    <a:lnTo>
                      <a:pt x="416" y="154"/>
                    </a:lnTo>
                    <a:lnTo>
                      <a:pt x="412" y="178"/>
                    </a:lnTo>
                    <a:lnTo>
                      <a:pt x="407" y="203"/>
                    </a:lnTo>
                    <a:lnTo>
                      <a:pt x="400" y="229"/>
                    </a:lnTo>
                    <a:lnTo>
                      <a:pt x="392" y="254"/>
                    </a:lnTo>
                    <a:lnTo>
                      <a:pt x="384" y="276"/>
                    </a:lnTo>
                    <a:lnTo>
                      <a:pt x="373" y="296"/>
                    </a:lnTo>
                    <a:lnTo>
                      <a:pt x="364" y="312"/>
                    </a:lnTo>
                    <a:lnTo>
                      <a:pt x="358" y="325"/>
                    </a:lnTo>
                    <a:lnTo>
                      <a:pt x="354" y="336"/>
                    </a:lnTo>
                    <a:lnTo>
                      <a:pt x="352" y="345"/>
                    </a:lnTo>
                    <a:lnTo>
                      <a:pt x="352" y="354"/>
                    </a:lnTo>
                    <a:lnTo>
                      <a:pt x="354" y="362"/>
                    </a:lnTo>
                    <a:lnTo>
                      <a:pt x="358" y="371"/>
                    </a:lnTo>
                    <a:lnTo>
                      <a:pt x="363" y="382"/>
                    </a:lnTo>
                    <a:lnTo>
                      <a:pt x="365" y="384"/>
                    </a:lnTo>
                    <a:lnTo>
                      <a:pt x="366" y="386"/>
                    </a:lnTo>
                    <a:lnTo>
                      <a:pt x="366" y="388"/>
                    </a:lnTo>
                    <a:lnTo>
                      <a:pt x="368" y="390"/>
                    </a:lnTo>
                    <a:lnTo>
                      <a:pt x="375" y="407"/>
                    </a:lnTo>
                    <a:lnTo>
                      <a:pt x="383" y="428"/>
                    </a:lnTo>
                    <a:lnTo>
                      <a:pt x="391" y="452"/>
                    </a:lnTo>
                    <a:lnTo>
                      <a:pt x="398" y="478"/>
                    </a:lnTo>
                    <a:lnTo>
                      <a:pt x="403" y="504"/>
                    </a:lnTo>
                    <a:lnTo>
                      <a:pt x="407" y="531"/>
                    </a:lnTo>
                    <a:lnTo>
                      <a:pt x="406" y="555"/>
                    </a:lnTo>
                    <a:lnTo>
                      <a:pt x="402" y="577"/>
                    </a:lnTo>
                    <a:lnTo>
                      <a:pt x="398" y="587"/>
                    </a:lnTo>
                    <a:lnTo>
                      <a:pt x="393" y="596"/>
                    </a:lnTo>
                    <a:lnTo>
                      <a:pt x="388" y="604"/>
                    </a:lnTo>
                    <a:lnTo>
                      <a:pt x="381" y="611"/>
                    </a:lnTo>
                    <a:lnTo>
                      <a:pt x="374" y="617"/>
                    </a:lnTo>
                    <a:lnTo>
                      <a:pt x="367" y="622"/>
                    </a:lnTo>
                    <a:lnTo>
                      <a:pt x="358" y="626"/>
                    </a:lnTo>
                    <a:lnTo>
                      <a:pt x="350" y="629"/>
                    </a:lnTo>
                    <a:lnTo>
                      <a:pt x="340" y="632"/>
                    </a:lnTo>
                    <a:lnTo>
                      <a:pt x="331" y="633"/>
                    </a:lnTo>
                    <a:lnTo>
                      <a:pt x="320" y="635"/>
                    </a:lnTo>
                    <a:lnTo>
                      <a:pt x="310" y="635"/>
                    </a:lnTo>
                    <a:lnTo>
                      <a:pt x="300" y="635"/>
                    </a:lnTo>
                    <a:lnTo>
                      <a:pt x="289" y="635"/>
                    </a:lnTo>
                    <a:lnTo>
                      <a:pt x="278" y="633"/>
                    </a:lnTo>
                    <a:lnTo>
                      <a:pt x="267" y="632"/>
                    </a:lnTo>
                    <a:lnTo>
                      <a:pt x="256" y="631"/>
                    </a:lnTo>
                    <a:lnTo>
                      <a:pt x="246" y="628"/>
                    </a:lnTo>
                    <a:lnTo>
                      <a:pt x="235" y="625"/>
                    </a:lnTo>
                    <a:lnTo>
                      <a:pt x="225" y="623"/>
                    </a:lnTo>
                    <a:lnTo>
                      <a:pt x="215" y="618"/>
                    </a:lnTo>
                    <a:lnTo>
                      <a:pt x="205" y="614"/>
                    </a:lnTo>
                    <a:lnTo>
                      <a:pt x="196" y="609"/>
                    </a:lnTo>
                    <a:lnTo>
                      <a:pt x="188" y="604"/>
                    </a:lnTo>
                    <a:lnTo>
                      <a:pt x="180" y="598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5" y="576"/>
                    </a:lnTo>
                    <a:lnTo>
                      <a:pt x="162" y="568"/>
                    </a:lnTo>
                    <a:lnTo>
                      <a:pt x="161" y="559"/>
                    </a:lnTo>
                    <a:lnTo>
                      <a:pt x="161" y="548"/>
                    </a:lnTo>
                    <a:lnTo>
                      <a:pt x="164" y="538"/>
                    </a:lnTo>
                    <a:lnTo>
                      <a:pt x="166" y="532"/>
                    </a:lnTo>
                    <a:lnTo>
                      <a:pt x="169" y="526"/>
                    </a:lnTo>
                    <a:lnTo>
                      <a:pt x="172" y="521"/>
                    </a:lnTo>
                    <a:lnTo>
                      <a:pt x="176" y="516"/>
                    </a:lnTo>
                    <a:lnTo>
                      <a:pt x="180" y="512"/>
                    </a:lnTo>
                    <a:lnTo>
                      <a:pt x="184" y="508"/>
                    </a:lnTo>
                    <a:lnTo>
                      <a:pt x="190" y="505"/>
                    </a:lnTo>
                    <a:lnTo>
                      <a:pt x="195" y="502"/>
                    </a:lnTo>
                    <a:lnTo>
                      <a:pt x="201" y="499"/>
                    </a:lnTo>
                    <a:lnTo>
                      <a:pt x="207" y="497"/>
                    </a:lnTo>
                    <a:lnTo>
                      <a:pt x="214" y="495"/>
                    </a:lnTo>
                    <a:lnTo>
                      <a:pt x="220" y="493"/>
                    </a:lnTo>
                    <a:lnTo>
                      <a:pt x="227" y="491"/>
                    </a:lnTo>
                    <a:lnTo>
                      <a:pt x="233" y="489"/>
                    </a:lnTo>
                    <a:lnTo>
                      <a:pt x="240" y="488"/>
                    </a:lnTo>
                    <a:lnTo>
                      <a:pt x="247" y="486"/>
                    </a:lnTo>
                    <a:lnTo>
                      <a:pt x="253" y="484"/>
                    </a:lnTo>
                    <a:lnTo>
                      <a:pt x="259" y="481"/>
                    </a:lnTo>
                    <a:lnTo>
                      <a:pt x="264" y="479"/>
                    </a:lnTo>
                    <a:lnTo>
                      <a:pt x="270" y="476"/>
                    </a:lnTo>
                    <a:lnTo>
                      <a:pt x="275" y="473"/>
                    </a:lnTo>
                    <a:lnTo>
                      <a:pt x="280" y="469"/>
                    </a:lnTo>
                    <a:lnTo>
                      <a:pt x="284" y="464"/>
                    </a:lnTo>
                    <a:lnTo>
                      <a:pt x="287" y="459"/>
                    </a:lnTo>
                    <a:lnTo>
                      <a:pt x="291" y="451"/>
                    </a:lnTo>
                    <a:lnTo>
                      <a:pt x="293" y="441"/>
                    </a:lnTo>
                    <a:lnTo>
                      <a:pt x="292" y="430"/>
                    </a:lnTo>
                    <a:lnTo>
                      <a:pt x="289" y="417"/>
                    </a:lnTo>
                    <a:lnTo>
                      <a:pt x="285" y="404"/>
                    </a:lnTo>
                    <a:lnTo>
                      <a:pt x="278" y="390"/>
                    </a:lnTo>
                    <a:lnTo>
                      <a:pt x="270" y="377"/>
                    </a:lnTo>
                    <a:lnTo>
                      <a:pt x="260" y="365"/>
                    </a:lnTo>
                    <a:lnTo>
                      <a:pt x="249" y="354"/>
                    </a:lnTo>
                    <a:lnTo>
                      <a:pt x="237" y="345"/>
                    </a:lnTo>
                    <a:lnTo>
                      <a:pt x="224" y="339"/>
                    </a:lnTo>
                    <a:lnTo>
                      <a:pt x="210" y="335"/>
                    </a:lnTo>
                    <a:lnTo>
                      <a:pt x="206" y="334"/>
                    </a:lnTo>
                    <a:lnTo>
                      <a:pt x="203" y="333"/>
                    </a:lnTo>
                    <a:lnTo>
                      <a:pt x="199" y="333"/>
                    </a:lnTo>
                    <a:lnTo>
                      <a:pt x="195" y="333"/>
                    </a:lnTo>
                    <a:lnTo>
                      <a:pt x="192" y="333"/>
                    </a:lnTo>
                    <a:lnTo>
                      <a:pt x="188" y="333"/>
                    </a:lnTo>
                    <a:lnTo>
                      <a:pt x="184" y="334"/>
                    </a:lnTo>
                    <a:lnTo>
                      <a:pt x="180" y="335"/>
                    </a:lnTo>
                    <a:lnTo>
                      <a:pt x="175" y="335"/>
                    </a:lnTo>
                    <a:lnTo>
                      <a:pt x="171" y="336"/>
                    </a:lnTo>
                    <a:lnTo>
                      <a:pt x="167" y="336"/>
                    </a:lnTo>
                    <a:lnTo>
                      <a:pt x="164" y="335"/>
                    </a:lnTo>
                    <a:lnTo>
                      <a:pt x="161" y="334"/>
                    </a:lnTo>
                    <a:lnTo>
                      <a:pt x="159" y="332"/>
                    </a:lnTo>
                    <a:lnTo>
                      <a:pt x="156" y="329"/>
                    </a:lnTo>
                    <a:lnTo>
                      <a:pt x="153" y="325"/>
                    </a:lnTo>
                    <a:lnTo>
                      <a:pt x="152" y="323"/>
                    </a:lnTo>
                    <a:lnTo>
                      <a:pt x="150" y="321"/>
                    </a:lnTo>
                    <a:lnTo>
                      <a:pt x="148" y="319"/>
                    </a:lnTo>
                    <a:lnTo>
                      <a:pt x="146" y="316"/>
                    </a:lnTo>
                    <a:lnTo>
                      <a:pt x="144" y="313"/>
                    </a:lnTo>
                    <a:lnTo>
                      <a:pt x="141" y="310"/>
                    </a:lnTo>
                    <a:lnTo>
                      <a:pt x="138" y="307"/>
                    </a:lnTo>
                    <a:lnTo>
                      <a:pt x="135" y="304"/>
                    </a:lnTo>
                    <a:lnTo>
                      <a:pt x="126" y="293"/>
                    </a:lnTo>
                    <a:lnTo>
                      <a:pt x="118" y="281"/>
                    </a:lnTo>
                    <a:lnTo>
                      <a:pt x="109" y="269"/>
                    </a:lnTo>
                    <a:lnTo>
                      <a:pt x="100" y="259"/>
                    </a:lnTo>
                    <a:lnTo>
                      <a:pt x="90" y="250"/>
                    </a:lnTo>
                    <a:lnTo>
                      <a:pt x="80" y="244"/>
                    </a:lnTo>
                    <a:lnTo>
                      <a:pt x="68" y="241"/>
                    </a:lnTo>
                    <a:lnTo>
                      <a:pt x="54" y="242"/>
                    </a:lnTo>
                    <a:lnTo>
                      <a:pt x="53" y="242"/>
                    </a:lnTo>
                    <a:lnTo>
                      <a:pt x="50" y="243"/>
                    </a:lnTo>
                    <a:lnTo>
                      <a:pt x="48" y="244"/>
                    </a:lnTo>
                    <a:lnTo>
                      <a:pt x="46" y="244"/>
                    </a:lnTo>
                    <a:lnTo>
                      <a:pt x="44" y="245"/>
                    </a:lnTo>
                    <a:lnTo>
                      <a:pt x="42" y="246"/>
                    </a:lnTo>
                    <a:lnTo>
                      <a:pt x="39" y="247"/>
                    </a:lnTo>
                    <a:lnTo>
                      <a:pt x="37" y="248"/>
                    </a:lnTo>
                    <a:lnTo>
                      <a:pt x="34" y="249"/>
                    </a:lnTo>
                    <a:lnTo>
                      <a:pt x="28" y="251"/>
                    </a:lnTo>
                    <a:lnTo>
                      <a:pt x="19" y="258"/>
                    </a:lnTo>
                    <a:lnTo>
                      <a:pt x="13" y="258"/>
                    </a:lnTo>
                    <a:lnTo>
                      <a:pt x="3" y="259"/>
                    </a:lnTo>
                    <a:lnTo>
                      <a:pt x="1" y="250"/>
                    </a:lnTo>
                    <a:lnTo>
                      <a:pt x="4" y="228"/>
                    </a:lnTo>
                    <a:lnTo>
                      <a:pt x="3" y="209"/>
                    </a:lnTo>
                    <a:lnTo>
                      <a:pt x="0" y="191"/>
                    </a:lnTo>
                    <a:lnTo>
                      <a:pt x="1" y="167"/>
                    </a:lnTo>
                    <a:lnTo>
                      <a:pt x="3" y="149"/>
                    </a:lnTo>
                    <a:lnTo>
                      <a:pt x="8" y="124"/>
                    </a:lnTo>
                    <a:lnTo>
                      <a:pt x="15" y="112"/>
                    </a:lnTo>
                    <a:lnTo>
                      <a:pt x="22" y="100"/>
                    </a:lnTo>
                    <a:lnTo>
                      <a:pt x="29" y="88"/>
                    </a:lnTo>
                    <a:lnTo>
                      <a:pt x="35" y="76"/>
                    </a:lnTo>
                    <a:lnTo>
                      <a:pt x="43" y="64"/>
                    </a:lnTo>
                    <a:lnTo>
                      <a:pt x="50" y="53"/>
                    </a:lnTo>
                    <a:lnTo>
                      <a:pt x="58" y="43"/>
                    </a:lnTo>
                    <a:lnTo>
                      <a:pt x="68" y="34"/>
                    </a:lnTo>
                    <a:lnTo>
                      <a:pt x="78" y="27"/>
                    </a:lnTo>
                    <a:lnTo>
                      <a:pt x="90" y="22"/>
                    </a:lnTo>
                    <a:lnTo>
                      <a:pt x="92" y="21"/>
                    </a:lnTo>
                    <a:lnTo>
                      <a:pt x="95" y="20"/>
                    </a:lnTo>
                    <a:lnTo>
                      <a:pt x="97" y="19"/>
                    </a:lnTo>
                    <a:lnTo>
                      <a:pt x="99" y="18"/>
                    </a:lnTo>
                    <a:lnTo>
                      <a:pt x="108" y="15"/>
                    </a:lnTo>
                    <a:lnTo>
                      <a:pt x="116" y="11"/>
                    </a:lnTo>
                    <a:lnTo>
                      <a:pt x="125" y="8"/>
                    </a:lnTo>
                    <a:lnTo>
                      <a:pt x="131" y="6"/>
                    </a:lnTo>
                    <a:lnTo>
                      <a:pt x="137" y="5"/>
                    </a:lnTo>
                    <a:lnTo>
                      <a:pt x="142" y="5"/>
                    </a:lnTo>
                    <a:lnTo>
                      <a:pt x="144" y="7"/>
                    </a:lnTo>
                    <a:lnTo>
                      <a:pt x="145" y="12"/>
                    </a:lnTo>
                    <a:lnTo>
                      <a:pt x="144" y="18"/>
                    </a:lnTo>
                    <a:lnTo>
                      <a:pt x="144" y="26"/>
                    </a:lnTo>
                    <a:lnTo>
                      <a:pt x="144" y="38"/>
                    </a:lnTo>
                    <a:lnTo>
                      <a:pt x="142" y="51"/>
                    </a:lnTo>
                    <a:lnTo>
                      <a:pt x="141" y="70"/>
                    </a:lnTo>
                    <a:lnTo>
                      <a:pt x="141" y="88"/>
                    </a:lnTo>
                    <a:lnTo>
                      <a:pt x="141" y="104"/>
                    </a:lnTo>
                    <a:lnTo>
                      <a:pt x="144" y="117"/>
                    </a:lnTo>
                    <a:lnTo>
                      <a:pt x="149" y="125"/>
                    </a:lnTo>
                    <a:lnTo>
                      <a:pt x="156" y="127"/>
                    </a:lnTo>
                    <a:lnTo>
                      <a:pt x="165" y="120"/>
                    </a:lnTo>
                    <a:lnTo>
                      <a:pt x="179" y="102"/>
                    </a:lnTo>
                    <a:lnTo>
                      <a:pt x="181" y="99"/>
                    </a:lnTo>
                    <a:lnTo>
                      <a:pt x="184" y="95"/>
                    </a:lnTo>
                    <a:lnTo>
                      <a:pt x="187" y="91"/>
                    </a:lnTo>
                    <a:lnTo>
                      <a:pt x="191" y="86"/>
                    </a:lnTo>
                    <a:lnTo>
                      <a:pt x="199" y="75"/>
                    </a:lnTo>
                    <a:lnTo>
                      <a:pt x="209" y="64"/>
                    </a:lnTo>
                    <a:lnTo>
                      <a:pt x="219" y="53"/>
                    </a:lnTo>
                    <a:lnTo>
                      <a:pt x="229" y="42"/>
                    </a:lnTo>
                    <a:lnTo>
                      <a:pt x="239" y="32"/>
                    </a:lnTo>
                    <a:lnTo>
                      <a:pt x="248" y="22"/>
                    </a:lnTo>
                    <a:lnTo>
                      <a:pt x="255" y="14"/>
                    </a:lnTo>
                    <a:lnTo>
                      <a:pt x="262" y="8"/>
                    </a:lnTo>
                    <a:lnTo>
                      <a:pt x="267" y="3"/>
                    </a:lnTo>
                    <a:lnTo>
                      <a:pt x="273" y="0"/>
                    </a:lnTo>
                    <a:lnTo>
                      <a:pt x="277" y="0"/>
                    </a:lnTo>
                    <a:lnTo>
                      <a:pt x="282" y="0"/>
                    </a:lnTo>
                    <a:lnTo>
                      <a:pt x="288" y="3"/>
                    </a:lnTo>
                    <a:lnTo>
                      <a:pt x="294" y="7"/>
                    </a:lnTo>
                    <a:lnTo>
                      <a:pt x="302" y="11"/>
                    </a:lnTo>
                    <a:lnTo>
                      <a:pt x="311" y="17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9" name="Freeform 35"/>
              <p:cNvSpPr>
                <a:spLocks/>
              </p:cNvSpPr>
              <p:nvPr/>
            </p:nvSpPr>
            <p:spPr bwMode="auto">
              <a:xfrm>
                <a:off x="4673" y="2205"/>
                <a:ext cx="406" cy="627"/>
              </a:xfrm>
              <a:custGeom>
                <a:avLst/>
                <a:gdLst/>
                <a:ahLst/>
                <a:cxnLst>
                  <a:cxn ang="0">
                    <a:pos x="20" y="246"/>
                  </a:cxn>
                  <a:cxn ang="0">
                    <a:pos x="1" y="248"/>
                  </a:cxn>
                  <a:cxn ang="0">
                    <a:pos x="0" y="226"/>
                  </a:cxn>
                  <a:cxn ang="0">
                    <a:pos x="1" y="172"/>
                  </a:cxn>
                  <a:cxn ang="0">
                    <a:pos x="2" y="125"/>
                  </a:cxn>
                  <a:cxn ang="0">
                    <a:pos x="20" y="85"/>
                  </a:cxn>
                  <a:cxn ang="0">
                    <a:pos x="41" y="51"/>
                  </a:cxn>
                  <a:cxn ang="0">
                    <a:pos x="70" y="25"/>
                  </a:cxn>
                  <a:cxn ang="0">
                    <a:pos x="103" y="12"/>
                  </a:cxn>
                  <a:cxn ang="0">
                    <a:pos x="129" y="4"/>
                  </a:cxn>
                  <a:cxn ang="0">
                    <a:pos x="136" y="12"/>
                  </a:cxn>
                  <a:cxn ang="0">
                    <a:pos x="128" y="76"/>
                  </a:cxn>
                  <a:cxn ang="0">
                    <a:pos x="139" y="130"/>
                  </a:cxn>
                  <a:cxn ang="0">
                    <a:pos x="177" y="91"/>
                  </a:cxn>
                  <a:cxn ang="0">
                    <a:pos x="211" y="51"/>
                  </a:cxn>
                  <a:cxn ang="0">
                    <a:pos x="245" y="16"/>
                  </a:cxn>
                  <a:cxn ang="0">
                    <a:pos x="263" y="1"/>
                  </a:cxn>
                  <a:cxn ang="0">
                    <a:pos x="278" y="4"/>
                  </a:cxn>
                  <a:cxn ang="0">
                    <a:pos x="301" y="17"/>
                  </a:cxn>
                  <a:cxn ang="0">
                    <a:pos x="320" y="28"/>
                  </a:cxn>
                  <a:cxn ang="0">
                    <a:pos x="345" y="43"/>
                  </a:cxn>
                  <a:cxn ang="0">
                    <a:pos x="371" y="61"/>
                  </a:cxn>
                  <a:cxn ang="0">
                    <a:pos x="393" y="81"/>
                  </a:cxn>
                  <a:cxn ang="0">
                    <a:pos x="405" y="103"/>
                  </a:cxn>
                  <a:cxn ang="0">
                    <a:pos x="403" y="150"/>
                  </a:cxn>
                  <a:cxn ang="0">
                    <a:pos x="388" y="224"/>
                  </a:cxn>
                  <a:cxn ang="0">
                    <a:pos x="362" y="290"/>
                  </a:cxn>
                  <a:cxn ang="0">
                    <a:pos x="342" y="329"/>
                  </a:cxn>
                  <a:cxn ang="0">
                    <a:pos x="341" y="356"/>
                  </a:cxn>
                  <a:cxn ang="0">
                    <a:pos x="356" y="392"/>
                  </a:cxn>
                  <a:cxn ang="0">
                    <a:pos x="382" y="466"/>
                  </a:cxn>
                  <a:cxn ang="0">
                    <a:pos x="393" y="549"/>
                  </a:cxn>
                  <a:cxn ang="0">
                    <a:pos x="381" y="590"/>
                  </a:cxn>
                  <a:cxn ang="0">
                    <a:pos x="362" y="611"/>
                  </a:cxn>
                  <a:cxn ang="0">
                    <a:pos x="338" y="622"/>
                  </a:cxn>
                  <a:cxn ang="0">
                    <a:pos x="309" y="627"/>
                  </a:cxn>
                  <a:cxn ang="0">
                    <a:pos x="278" y="627"/>
                  </a:cxn>
                  <a:cxn ang="0">
                    <a:pos x="246" y="623"/>
                  </a:cxn>
                  <a:cxn ang="0">
                    <a:pos x="214" y="615"/>
                  </a:cxn>
                  <a:cxn ang="0">
                    <a:pos x="186" y="602"/>
                  </a:cxn>
                  <a:cxn ang="0">
                    <a:pos x="164" y="585"/>
                  </a:cxn>
                  <a:cxn ang="0">
                    <a:pos x="153" y="561"/>
                  </a:cxn>
                  <a:cxn ang="0">
                    <a:pos x="157" y="531"/>
                  </a:cxn>
                  <a:cxn ang="0">
                    <a:pos x="174" y="507"/>
                  </a:cxn>
                  <a:cxn ang="0">
                    <a:pos x="200" y="494"/>
                  </a:cxn>
                  <a:cxn ang="0">
                    <a:pos x="230" y="487"/>
                  </a:cxn>
                  <a:cxn ang="0">
                    <a:pos x="258" y="479"/>
                  </a:cxn>
                  <a:cxn ang="0">
                    <a:pos x="280" y="463"/>
                  </a:cxn>
                  <a:cxn ang="0">
                    <a:pos x="287" y="440"/>
                  </a:cxn>
                  <a:cxn ang="0">
                    <a:pos x="280" y="407"/>
                  </a:cxn>
                  <a:cxn ang="0">
                    <a:pos x="261" y="373"/>
                  </a:cxn>
                  <a:cxn ang="0">
                    <a:pos x="234" y="345"/>
                  </a:cxn>
                  <a:cxn ang="0">
                    <a:pos x="198" y="328"/>
                  </a:cxn>
                  <a:cxn ang="0">
                    <a:pos x="164" y="331"/>
                  </a:cxn>
                  <a:cxn ang="0">
                    <a:pos x="150" y="329"/>
                  </a:cxn>
                  <a:cxn ang="0">
                    <a:pos x="136" y="312"/>
                  </a:cxn>
                  <a:cxn ang="0">
                    <a:pos x="116" y="288"/>
                  </a:cxn>
                  <a:cxn ang="0">
                    <a:pos x="101" y="268"/>
                  </a:cxn>
                  <a:cxn ang="0">
                    <a:pos x="86" y="250"/>
                  </a:cxn>
                  <a:cxn ang="0">
                    <a:pos x="68" y="239"/>
                  </a:cxn>
                  <a:cxn ang="0">
                    <a:pos x="46" y="236"/>
                  </a:cxn>
                </a:cxnLst>
                <a:rect l="0" t="0" r="r" b="b"/>
                <a:pathLst>
                  <a:path w="406" h="627">
                    <a:moveTo>
                      <a:pt x="29" y="243"/>
                    </a:moveTo>
                    <a:lnTo>
                      <a:pt x="26" y="244"/>
                    </a:lnTo>
                    <a:lnTo>
                      <a:pt x="20" y="246"/>
                    </a:lnTo>
                    <a:lnTo>
                      <a:pt x="9" y="251"/>
                    </a:lnTo>
                    <a:lnTo>
                      <a:pt x="3" y="253"/>
                    </a:lnTo>
                    <a:lnTo>
                      <a:pt x="1" y="248"/>
                    </a:lnTo>
                    <a:lnTo>
                      <a:pt x="1" y="242"/>
                    </a:lnTo>
                    <a:lnTo>
                      <a:pt x="2" y="239"/>
                    </a:lnTo>
                    <a:lnTo>
                      <a:pt x="0" y="226"/>
                    </a:lnTo>
                    <a:lnTo>
                      <a:pt x="1" y="213"/>
                    </a:lnTo>
                    <a:lnTo>
                      <a:pt x="0" y="191"/>
                    </a:lnTo>
                    <a:lnTo>
                      <a:pt x="1" y="172"/>
                    </a:lnTo>
                    <a:lnTo>
                      <a:pt x="1" y="154"/>
                    </a:lnTo>
                    <a:lnTo>
                      <a:pt x="0" y="139"/>
                    </a:lnTo>
                    <a:lnTo>
                      <a:pt x="2" y="125"/>
                    </a:lnTo>
                    <a:lnTo>
                      <a:pt x="6" y="110"/>
                    </a:lnTo>
                    <a:lnTo>
                      <a:pt x="13" y="97"/>
                    </a:lnTo>
                    <a:lnTo>
                      <a:pt x="20" y="85"/>
                    </a:lnTo>
                    <a:lnTo>
                      <a:pt x="26" y="73"/>
                    </a:lnTo>
                    <a:lnTo>
                      <a:pt x="33" y="62"/>
                    </a:lnTo>
                    <a:lnTo>
                      <a:pt x="41" y="51"/>
                    </a:lnTo>
                    <a:lnTo>
                      <a:pt x="50" y="40"/>
                    </a:lnTo>
                    <a:lnTo>
                      <a:pt x="59" y="32"/>
                    </a:lnTo>
                    <a:lnTo>
                      <a:pt x="70" y="25"/>
                    </a:lnTo>
                    <a:lnTo>
                      <a:pt x="82" y="20"/>
                    </a:lnTo>
                    <a:lnTo>
                      <a:pt x="92" y="16"/>
                    </a:lnTo>
                    <a:lnTo>
                      <a:pt x="103" y="12"/>
                    </a:lnTo>
                    <a:lnTo>
                      <a:pt x="113" y="8"/>
                    </a:lnTo>
                    <a:lnTo>
                      <a:pt x="122" y="5"/>
                    </a:lnTo>
                    <a:lnTo>
                      <a:pt x="129" y="4"/>
                    </a:lnTo>
                    <a:lnTo>
                      <a:pt x="134" y="4"/>
                    </a:lnTo>
                    <a:lnTo>
                      <a:pt x="136" y="6"/>
                    </a:lnTo>
                    <a:lnTo>
                      <a:pt x="136" y="12"/>
                    </a:lnTo>
                    <a:lnTo>
                      <a:pt x="132" y="27"/>
                    </a:lnTo>
                    <a:lnTo>
                      <a:pt x="130" y="50"/>
                    </a:lnTo>
                    <a:lnTo>
                      <a:pt x="128" y="76"/>
                    </a:lnTo>
                    <a:lnTo>
                      <a:pt x="128" y="101"/>
                    </a:lnTo>
                    <a:lnTo>
                      <a:pt x="131" y="121"/>
                    </a:lnTo>
                    <a:lnTo>
                      <a:pt x="139" y="130"/>
                    </a:lnTo>
                    <a:lnTo>
                      <a:pt x="151" y="126"/>
                    </a:lnTo>
                    <a:lnTo>
                      <a:pt x="170" y="102"/>
                    </a:lnTo>
                    <a:lnTo>
                      <a:pt x="177" y="91"/>
                    </a:lnTo>
                    <a:lnTo>
                      <a:pt x="188" y="78"/>
                    </a:lnTo>
                    <a:lnTo>
                      <a:pt x="199" y="65"/>
                    </a:lnTo>
                    <a:lnTo>
                      <a:pt x="211" y="51"/>
                    </a:lnTo>
                    <a:lnTo>
                      <a:pt x="224" y="38"/>
                    </a:lnTo>
                    <a:lnTo>
                      <a:pt x="235" y="25"/>
                    </a:lnTo>
                    <a:lnTo>
                      <a:pt x="245" y="16"/>
                    </a:lnTo>
                    <a:lnTo>
                      <a:pt x="252" y="8"/>
                    </a:lnTo>
                    <a:lnTo>
                      <a:pt x="258" y="4"/>
                    </a:lnTo>
                    <a:lnTo>
                      <a:pt x="263" y="1"/>
                    </a:lnTo>
                    <a:lnTo>
                      <a:pt x="268" y="0"/>
                    </a:lnTo>
                    <a:lnTo>
                      <a:pt x="272" y="1"/>
                    </a:lnTo>
                    <a:lnTo>
                      <a:pt x="278" y="4"/>
                    </a:lnTo>
                    <a:lnTo>
                      <a:pt x="284" y="7"/>
                    </a:lnTo>
                    <a:lnTo>
                      <a:pt x="291" y="12"/>
                    </a:lnTo>
                    <a:lnTo>
                      <a:pt x="301" y="17"/>
                    </a:lnTo>
                    <a:lnTo>
                      <a:pt x="306" y="20"/>
                    </a:lnTo>
                    <a:lnTo>
                      <a:pt x="313" y="24"/>
                    </a:lnTo>
                    <a:lnTo>
                      <a:pt x="320" y="28"/>
                    </a:lnTo>
                    <a:lnTo>
                      <a:pt x="328" y="32"/>
                    </a:lnTo>
                    <a:lnTo>
                      <a:pt x="337" y="38"/>
                    </a:lnTo>
                    <a:lnTo>
                      <a:pt x="345" y="43"/>
                    </a:lnTo>
                    <a:lnTo>
                      <a:pt x="355" y="49"/>
                    </a:lnTo>
                    <a:lnTo>
                      <a:pt x="363" y="54"/>
                    </a:lnTo>
                    <a:lnTo>
                      <a:pt x="371" y="61"/>
                    </a:lnTo>
                    <a:lnTo>
                      <a:pt x="379" y="67"/>
                    </a:lnTo>
                    <a:lnTo>
                      <a:pt x="387" y="74"/>
                    </a:lnTo>
                    <a:lnTo>
                      <a:pt x="393" y="81"/>
                    </a:lnTo>
                    <a:lnTo>
                      <a:pt x="398" y="88"/>
                    </a:lnTo>
                    <a:lnTo>
                      <a:pt x="403" y="96"/>
                    </a:lnTo>
                    <a:lnTo>
                      <a:pt x="405" y="103"/>
                    </a:lnTo>
                    <a:lnTo>
                      <a:pt x="406" y="111"/>
                    </a:lnTo>
                    <a:lnTo>
                      <a:pt x="405" y="129"/>
                    </a:lnTo>
                    <a:lnTo>
                      <a:pt x="403" y="150"/>
                    </a:lnTo>
                    <a:lnTo>
                      <a:pt x="400" y="174"/>
                    </a:lnTo>
                    <a:lnTo>
                      <a:pt x="394" y="199"/>
                    </a:lnTo>
                    <a:lnTo>
                      <a:pt x="388" y="224"/>
                    </a:lnTo>
                    <a:lnTo>
                      <a:pt x="381" y="248"/>
                    </a:lnTo>
                    <a:lnTo>
                      <a:pt x="372" y="271"/>
                    </a:lnTo>
                    <a:lnTo>
                      <a:pt x="362" y="290"/>
                    </a:lnTo>
                    <a:lnTo>
                      <a:pt x="353" y="305"/>
                    </a:lnTo>
                    <a:lnTo>
                      <a:pt x="347" y="318"/>
                    </a:lnTo>
                    <a:lnTo>
                      <a:pt x="342" y="329"/>
                    </a:lnTo>
                    <a:lnTo>
                      <a:pt x="340" y="338"/>
                    </a:lnTo>
                    <a:lnTo>
                      <a:pt x="340" y="347"/>
                    </a:lnTo>
                    <a:lnTo>
                      <a:pt x="341" y="356"/>
                    </a:lnTo>
                    <a:lnTo>
                      <a:pt x="344" y="366"/>
                    </a:lnTo>
                    <a:lnTo>
                      <a:pt x="350" y="377"/>
                    </a:lnTo>
                    <a:lnTo>
                      <a:pt x="356" y="392"/>
                    </a:lnTo>
                    <a:lnTo>
                      <a:pt x="365" y="413"/>
                    </a:lnTo>
                    <a:lnTo>
                      <a:pt x="374" y="438"/>
                    </a:lnTo>
                    <a:lnTo>
                      <a:pt x="382" y="466"/>
                    </a:lnTo>
                    <a:lnTo>
                      <a:pt x="389" y="494"/>
                    </a:lnTo>
                    <a:lnTo>
                      <a:pt x="393" y="523"/>
                    </a:lnTo>
                    <a:lnTo>
                      <a:pt x="393" y="549"/>
                    </a:lnTo>
                    <a:lnTo>
                      <a:pt x="389" y="572"/>
                    </a:lnTo>
                    <a:lnTo>
                      <a:pt x="385" y="582"/>
                    </a:lnTo>
                    <a:lnTo>
                      <a:pt x="381" y="590"/>
                    </a:lnTo>
                    <a:lnTo>
                      <a:pt x="375" y="599"/>
                    </a:lnTo>
                    <a:lnTo>
                      <a:pt x="369" y="605"/>
                    </a:lnTo>
                    <a:lnTo>
                      <a:pt x="362" y="611"/>
                    </a:lnTo>
                    <a:lnTo>
                      <a:pt x="355" y="615"/>
                    </a:lnTo>
                    <a:lnTo>
                      <a:pt x="347" y="619"/>
                    </a:lnTo>
                    <a:lnTo>
                      <a:pt x="338" y="622"/>
                    </a:lnTo>
                    <a:lnTo>
                      <a:pt x="329" y="624"/>
                    </a:lnTo>
                    <a:lnTo>
                      <a:pt x="319" y="626"/>
                    </a:lnTo>
                    <a:lnTo>
                      <a:pt x="309" y="627"/>
                    </a:lnTo>
                    <a:lnTo>
                      <a:pt x="299" y="627"/>
                    </a:lnTo>
                    <a:lnTo>
                      <a:pt x="288" y="627"/>
                    </a:lnTo>
                    <a:lnTo>
                      <a:pt x="278" y="627"/>
                    </a:lnTo>
                    <a:lnTo>
                      <a:pt x="268" y="626"/>
                    </a:lnTo>
                    <a:lnTo>
                      <a:pt x="257" y="624"/>
                    </a:lnTo>
                    <a:lnTo>
                      <a:pt x="246" y="623"/>
                    </a:lnTo>
                    <a:lnTo>
                      <a:pt x="236" y="620"/>
                    </a:lnTo>
                    <a:lnTo>
                      <a:pt x="225" y="618"/>
                    </a:lnTo>
                    <a:lnTo>
                      <a:pt x="214" y="615"/>
                    </a:lnTo>
                    <a:lnTo>
                      <a:pt x="204" y="611"/>
                    </a:lnTo>
                    <a:lnTo>
                      <a:pt x="195" y="607"/>
                    </a:lnTo>
                    <a:lnTo>
                      <a:pt x="186" y="602"/>
                    </a:lnTo>
                    <a:lnTo>
                      <a:pt x="177" y="597"/>
                    </a:lnTo>
                    <a:lnTo>
                      <a:pt x="170" y="591"/>
                    </a:lnTo>
                    <a:lnTo>
                      <a:pt x="164" y="585"/>
                    </a:lnTo>
                    <a:lnTo>
                      <a:pt x="159" y="577"/>
                    </a:lnTo>
                    <a:lnTo>
                      <a:pt x="155" y="569"/>
                    </a:lnTo>
                    <a:lnTo>
                      <a:pt x="153" y="561"/>
                    </a:lnTo>
                    <a:lnTo>
                      <a:pt x="153" y="551"/>
                    </a:lnTo>
                    <a:lnTo>
                      <a:pt x="154" y="542"/>
                    </a:lnTo>
                    <a:lnTo>
                      <a:pt x="157" y="531"/>
                    </a:lnTo>
                    <a:lnTo>
                      <a:pt x="161" y="521"/>
                    </a:lnTo>
                    <a:lnTo>
                      <a:pt x="167" y="513"/>
                    </a:lnTo>
                    <a:lnTo>
                      <a:pt x="174" y="507"/>
                    </a:lnTo>
                    <a:lnTo>
                      <a:pt x="182" y="502"/>
                    </a:lnTo>
                    <a:lnTo>
                      <a:pt x="191" y="498"/>
                    </a:lnTo>
                    <a:lnTo>
                      <a:pt x="200" y="494"/>
                    </a:lnTo>
                    <a:lnTo>
                      <a:pt x="210" y="492"/>
                    </a:lnTo>
                    <a:lnTo>
                      <a:pt x="220" y="490"/>
                    </a:lnTo>
                    <a:lnTo>
                      <a:pt x="230" y="487"/>
                    </a:lnTo>
                    <a:lnTo>
                      <a:pt x="240" y="485"/>
                    </a:lnTo>
                    <a:lnTo>
                      <a:pt x="249" y="482"/>
                    </a:lnTo>
                    <a:lnTo>
                      <a:pt x="258" y="479"/>
                    </a:lnTo>
                    <a:lnTo>
                      <a:pt x="266" y="475"/>
                    </a:lnTo>
                    <a:lnTo>
                      <a:pt x="274" y="470"/>
                    </a:lnTo>
                    <a:lnTo>
                      <a:pt x="280" y="463"/>
                    </a:lnTo>
                    <a:lnTo>
                      <a:pt x="284" y="455"/>
                    </a:lnTo>
                    <a:lnTo>
                      <a:pt x="287" y="448"/>
                    </a:lnTo>
                    <a:lnTo>
                      <a:pt x="287" y="440"/>
                    </a:lnTo>
                    <a:lnTo>
                      <a:pt x="286" y="429"/>
                    </a:lnTo>
                    <a:lnTo>
                      <a:pt x="284" y="419"/>
                    </a:lnTo>
                    <a:lnTo>
                      <a:pt x="280" y="407"/>
                    </a:lnTo>
                    <a:lnTo>
                      <a:pt x="275" y="396"/>
                    </a:lnTo>
                    <a:lnTo>
                      <a:pt x="269" y="384"/>
                    </a:lnTo>
                    <a:lnTo>
                      <a:pt x="261" y="373"/>
                    </a:lnTo>
                    <a:lnTo>
                      <a:pt x="253" y="362"/>
                    </a:lnTo>
                    <a:lnTo>
                      <a:pt x="244" y="353"/>
                    </a:lnTo>
                    <a:lnTo>
                      <a:pt x="234" y="345"/>
                    </a:lnTo>
                    <a:lnTo>
                      <a:pt x="222" y="337"/>
                    </a:lnTo>
                    <a:lnTo>
                      <a:pt x="211" y="332"/>
                    </a:lnTo>
                    <a:lnTo>
                      <a:pt x="198" y="328"/>
                    </a:lnTo>
                    <a:lnTo>
                      <a:pt x="185" y="327"/>
                    </a:lnTo>
                    <a:lnTo>
                      <a:pt x="172" y="329"/>
                    </a:lnTo>
                    <a:lnTo>
                      <a:pt x="164" y="331"/>
                    </a:lnTo>
                    <a:lnTo>
                      <a:pt x="158" y="331"/>
                    </a:lnTo>
                    <a:lnTo>
                      <a:pt x="154" y="331"/>
                    </a:lnTo>
                    <a:lnTo>
                      <a:pt x="150" y="329"/>
                    </a:lnTo>
                    <a:lnTo>
                      <a:pt x="147" y="326"/>
                    </a:lnTo>
                    <a:lnTo>
                      <a:pt x="142" y="320"/>
                    </a:lnTo>
                    <a:lnTo>
                      <a:pt x="136" y="312"/>
                    </a:lnTo>
                    <a:lnTo>
                      <a:pt x="127" y="301"/>
                    </a:lnTo>
                    <a:lnTo>
                      <a:pt x="122" y="294"/>
                    </a:lnTo>
                    <a:lnTo>
                      <a:pt x="116" y="288"/>
                    </a:lnTo>
                    <a:lnTo>
                      <a:pt x="111" y="281"/>
                    </a:lnTo>
                    <a:lnTo>
                      <a:pt x="106" y="275"/>
                    </a:lnTo>
                    <a:lnTo>
                      <a:pt x="101" y="268"/>
                    </a:lnTo>
                    <a:lnTo>
                      <a:pt x="96" y="262"/>
                    </a:lnTo>
                    <a:lnTo>
                      <a:pt x="91" y="256"/>
                    </a:lnTo>
                    <a:lnTo>
                      <a:pt x="86" y="250"/>
                    </a:lnTo>
                    <a:lnTo>
                      <a:pt x="80" y="246"/>
                    </a:lnTo>
                    <a:lnTo>
                      <a:pt x="74" y="241"/>
                    </a:lnTo>
                    <a:lnTo>
                      <a:pt x="68" y="239"/>
                    </a:lnTo>
                    <a:lnTo>
                      <a:pt x="62" y="236"/>
                    </a:lnTo>
                    <a:lnTo>
                      <a:pt x="54" y="236"/>
                    </a:lnTo>
                    <a:lnTo>
                      <a:pt x="46" y="236"/>
                    </a:lnTo>
                    <a:lnTo>
                      <a:pt x="38" y="239"/>
                    </a:lnTo>
                    <a:lnTo>
                      <a:pt x="29" y="243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0" name="Freeform 36"/>
              <p:cNvSpPr>
                <a:spLocks/>
              </p:cNvSpPr>
              <p:nvPr/>
            </p:nvSpPr>
            <p:spPr bwMode="auto">
              <a:xfrm>
                <a:off x="4803" y="1881"/>
                <a:ext cx="169" cy="138"/>
              </a:xfrm>
              <a:custGeom>
                <a:avLst/>
                <a:gdLst/>
                <a:ahLst/>
                <a:cxnLst>
                  <a:cxn ang="0">
                    <a:pos x="58" y="164"/>
                  </a:cxn>
                  <a:cxn ang="0">
                    <a:pos x="55" y="162"/>
                  </a:cxn>
                  <a:cxn ang="0">
                    <a:pos x="45" y="157"/>
                  </a:cxn>
                  <a:cxn ang="0">
                    <a:pos x="32" y="148"/>
                  </a:cxn>
                  <a:cxn ang="0">
                    <a:pos x="18" y="136"/>
                  </a:cxn>
                  <a:cxn ang="0">
                    <a:pos x="7" y="121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9" y="61"/>
                  </a:cxn>
                  <a:cxn ang="0">
                    <a:pos x="25" y="41"/>
                  </a:cxn>
                  <a:cxn ang="0">
                    <a:pos x="45" y="23"/>
                  </a:cxn>
                  <a:cxn ang="0">
                    <a:pos x="65" y="12"/>
                  </a:cxn>
                  <a:cxn ang="0">
                    <a:pos x="87" y="4"/>
                  </a:cxn>
                  <a:cxn ang="0">
                    <a:pos x="111" y="0"/>
                  </a:cxn>
                  <a:cxn ang="0">
                    <a:pos x="136" y="0"/>
                  </a:cxn>
                  <a:cxn ang="0">
                    <a:pos x="161" y="5"/>
                  </a:cxn>
                  <a:cxn ang="0">
                    <a:pos x="187" y="14"/>
                  </a:cxn>
                  <a:cxn ang="0">
                    <a:pos x="214" y="26"/>
                  </a:cxn>
                  <a:cxn ang="0">
                    <a:pos x="241" y="41"/>
                  </a:cxn>
                  <a:cxn ang="0">
                    <a:pos x="267" y="57"/>
                  </a:cxn>
                  <a:cxn ang="0">
                    <a:pos x="291" y="75"/>
                  </a:cxn>
                  <a:cxn ang="0">
                    <a:pos x="311" y="98"/>
                  </a:cxn>
                  <a:cxn ang="0">
                    <a:pos x="326" y="123"/>
                  </a:cxn>
                  <a:cxn ang="0">
                    <a:pos x="335" y="151"/>
                  </a:cxn>
                  <a:cxn ang="0">
                    <a:pos x="337" y="182"/>
                  </a:cxn>
                  <a:cxn ang="0">
                    <a:pos x="334" y="214"/>
                  </a:cxn>
                  <a:cxn ang="0">
                    <a:pos x="330" y="238"/>
                  </a:cxn>
                  <a:cxn ang="0">
                    <a:pos x="326" y="256"/>
                  </a:cxn>
                  <a:cxn ang="0">
                    <a:pos x="320" y="269"/>
                  </a:cxn>
                  <a:cxn ang="0">
                    <a:pos x="312" y="276"/>
                  </a:cxn>
                  <a:cxn ang="0">
                    <a:pos x="301" y="277"/>
                  </a:cxn>
                  <a:cxn ang="0">
                    <a:pos x="289" y="273"/>
                  </a:cxn>
                  <a:cxn ang="0">
                    <a:pos x="274" y="265"/>
                  </a:cxn>
                  <a:cxn ang="0">
                    <a:pos x="265" y="260"/>
                  </a:cxn>
                  <a:cxn ang="0">
                    <a:pos x="252" y="253"/>
                  </a:cxn>
                  <a:cxn ang="0">
                    <a:pos x="239" y="247"/>
                  </a:cxn>
                  <a:cxn ang="0">
                    <a:pos x="224" y="239"/>
                  </a:cxn>
                  <a:cxn ang="0">
                    <a:pos x="208" y="232"/>
                  </a:cxn>
                  <a:cxn ang="0">
                    <a:pos x="191" y="224"/>
                  </a:cxn>
                  <a:cxn ang="0">
                    <a:pos x="174" y="216"/>
                  </a:cxn>
                  <a:cxn ang="0">
                    <a:pos x="156" y="209"/>
                  </a:cxn>
                  <a:cxn ang="0">
                    <a:pos x="139" y="201"/>
                  </a:cxn>
                  <a:cxn ang="0">
                    <a:pos x="123" y="194"/>
                  </a:cxn>
                  <a:cxn ang="0">
                    <a:pos x="108" y="187"/>
                  </a:cxn>
                  <a:cxn ang="0">
                    <a:pos x="93" y="181"/>
                  </a:cxn>
                  <a:cxn ang="0">
                    <a:pos x="81" y="176"/>
                  </a:cxn>
                  <a:cxn ang="0">
                    <a:pos x="71" y="171"/>
                  </a:cxn>
                  <a:cxn ang="0">
                    <a:pos x="63" y="167"/>
                  </a:cxn>
                  <a:cxn ang="0">
                    <a:pos x="58" y="164"/>
                  </a:cxn>
                </a:cxnLst>
                <a:rect l="0" t="0" r="r" b="b"/>
                <a:pathLst>
                  <a:path w="337" h="277">
                    <a:moveTo>
                      <a:pt x="58" y="164"/>
                    </a:moveTo>
                    <a:lnTo>
                      <a:pt x="55" y="162"/>
                    </a:lnTo>
                    <a:lnTo>
                      <a:pt x="45" y="157"/>
                    </a:lnTo>
                    <a:lnTo>
                      <a:pt x="32" y="148"/>
                    </a:lnTo>
                    <a:lnTo>
                      <a:pt x="18" y="136"/>
                    </a:lnTo>
                    <a:lnTo>
                      <a:pt x="7" y="121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9" y="61"/>
                    </a:lnTo>
                    <a:lnTo>
                      <a:pt x="25" y="41"/>
                    </a:lnTo>
                    <a:lnTo>
                      <a:pt x="45" y="23"/>
                    </a:lnTo>
                    <a:lnTo>
                      <a:pt x="65" y="12"/>
                    </a:lnTo>
                    <a:lnTo>
                      <a:pt x="87" y="4"/>
                    </a:lnTo>
                    <a:lnTo>
                      <a:pt x="111" y="0"/>
                    </a:lnTo>
                    <a:lnTo>
                      <a:pt x="136" y="0"/>
                    </a:lnTo>
                    <a:lnTo>
                      <a:pt x="161" y="5"/>
                    </a:lnTo>
                    <a:lnTo>
                      <a:pt x="187" y="14"/>
                    </a:lnTo>
                    <a:lnTo>
                      <a:pt x="214" y="26"/>
                    </a:lnTo>
                    <a:lnTo>
                      <a:pt x="241" y="41"/>
                    </a:lnTo>
                    <a:lnTo>
                      <a:pt x="267" y="57"/>
                    </a:lnTo>
                    <a:lnTo>
                      <a:pt x="291" y="75"/>
                    </a:lnTo>
                    <a:lnTo>
                      <a:pt x="311" y="98"/>
                    </a:lnTo>
                    <a:lnTo>
                      <a:pt x="326" y="123"/>
                    </a:lnTo>
                    <a:lnTo>
                      <a:pt x="335" y="151"/>
                    </a:lnTo>
                    <a:lnTo>
                      <a:pt x="337" y="182"/>
                    </a:lnTo>
                    <a:lnTo>
                      <a:pt x="334" y="214"/>
                    </a:lnTo>
                    <a:lnTo>
                      <a:pt x="330" y="238"/>
                    </a:lnTo>
                    <a:lnTo>
                      <a:pt x="326" y="256"/>
                    </a:lnTo>
                    <a:lnTo>
                      <a:pt x="320" y="269"/>
                    </a:lnTo>
                    <a:lnTo>
                      <a:pt x="312" y="276"/>
                    </a:lnTo>
                    <a:lnTo>
                      <a:pt x="301" y="277"/>
                    </a:lnTo>
                    <a:lnTo>
                      <a:pt x="289" y="273"/>
                    </a:lnTo>
                    <a:lnTo>
                      <a:pt x="274" y="265"/>
                    </a:lnTo>
                    <a:lnTo>
                      <a:pt x="265" y="260"/>
                    </a:lnTo>
                    <a:lnTo>
                      <a:pt x="252" y="253"/>
                    </a:lnTo>
                    <a:lnTo>
                      <a:pt x="239" y="247"/>
                    </a:lnTo>
                    <a:lnTo>
                      <a:pt x="224" y="239"/>
                    </a:lnTo>
                    <a:lnTo>
                      <a:pt x="208" y="232"/>
                    </a:lnTo>
                    <a:lnTo>
                      <a:pt x="191" y="224"/>
                    </a:lnTo>
                    <a:lnTo>
                      <a:pt x="174" y="216"/>
                    </a:lnTo>
                    <a:lnTo>
                      <a:pt x="156" y="209"/>
                    </a:lnTo>
                    <a:lnTo>
                      <a:pt x="139" y="201"/>
                    </a:lnTo>
                    <a:lnTo>
                      <a:pt x="123" y="194"/>
                    </a:lnTo>
                    <a:lnTo>
                      <a:pt x="108" y="187"/>
                    </a:lnTo>
                    <a:lnTo>
                      <a:pt x="93" y="181"/>
                    </a:lnTo>
                    <a:lnTo>
                      <a:pt x="81" y="176"/>
                    </a:lnTo>
                    <a:lnTo>
                      <a:pt x="71" y="171"/>
                    </a:lnTo>
                    <a:lnTo>
                      <a:pt x="63" y="167"/>
                    </a:lnTo>
                    <a:lnTo>
                      <a:pt x="58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1" name="Freeform 37"/>
              <p:cNvSpPr>
                <a:spLocks/>
              </p:cNvSpPr>
              <p:nvPr/>
            </p:nvSpPr>
            <p:spPr bwMode="auto">
              <a:xfrm>
                <a:off x="4806" y="1882"/>
                <a:ext cx="164" cy="136"/>
              </a:xfrm>
              <a:custGeom>
                <a:avLst/>
                <a:gdLst/>
                <a:ahLst/>
                <a:cxnLst>
                  <a:cxn ang="0">
                    <a:pos x="10" y="61"/>
                  </a:cxn>
                  <a:cxn ang="0">
                    <a:pos x="26" y="40"/>
                  </a:cxn>
                  <a:cxn ang="0">
                    <a:pos x="44" y="24"/>
                  </a:cxn>
                  <a:cxn ang="0">
                    <a:pos x="65" y="11"/>
                  </a:cxn>
                  <a:cxn ang="0">
                    <a:pos x="87" y="4"/>
                  </a:cxn>
                  <a:cxn ang="0">
                    <a:pos x="110" y="0"/>
                  </a:cxn>
                  <a:cxn ang="0">
                    <a:pos x="133" y="1"/>
                  </a:cxn>
                  <a:cxn ang="0">
                    <a:pos x="158" y="5"/>
                  </a:cxn>
                  <a:cxn ang="0">
                    <a:pos x="183" y="14"/>
                  </a:cxn>
                  <a:cxn ang="0">
                    <a:pos x="210" y="25"/>
                  </a:cxn>
                  <a:cxn ang="0">
                    <a:pos x="235" y="39"/>
                  </a:cxn>
                  <a:cxn ang="0">
                    <a:pos x="261" y="55"/>
                  </a:cxn>
                  <a:cxn ang="0">
                    <a:pos x="284" y="75"/>
                  </a:cxn>
                  <a:cxn ang="0">
                    <a:pos x="303" y="95"/>
                  </a:cxn>
                  <a:cxn ang="0">
                    <a:pos x="318" y="121"/>
                  </a:cxn>
                  <a:cxn ang="0">
                    <a:pos x="326" y="147"/>
                  </a:cxn>
                  <a:cxn ang="0">
                    <a:pos x="329" y="178"/>
                  </a:cxn>
                  <a:cxn ang="0">
                    <a:pos x="326" y="208"/>
                  </a:cxn>
                  <a:cxn ang="0">
                    <a:pos x="323" y="231"/>
                  </a:cxn>
                  <a:cxn ang="0">
                    <a:pos x="318" y="250"/>
                  </a:cxn>
                  <a:cxn ang="0">
                    <a:pos x="311" y="261"/>
                  </a:cxn>
                  <a:cxn ang="0">
                    <a:pos x="303" y="268"/>
                  </a:cxn>
                  <a:cxn ang="0">
                    <a:pos x="294" y="270"/>
                  </a:cxn>
                  <a:cxn ang="0">
                    <a:pos x="281" y="267"/>
                  </a:cxn>
                  <a:cxn ang="0">
                    <a:pos x="266" y="259"/>
                  </a:cxn>
                  <a:cxn ang="0">
                    <a:pos x="257" y="253"/>
                  </a:cxn>
                  <a:cxn ang="0">
                    <a:pos x="246" y="247"/>
                  </a:cxn>
                  <a:cxn ang="0">
                    <a:pos x="233" y="240"/>
                  </a:cxn>
                  <a:cxn ang="0">
                    <a:pos x="218" y="234"/>
                  </a:cxn>
                  <a:cxn ang="0">
                    <a:pos x="203" y="227"/>
                  </a:cxn>
                  <a:cxn ang="0">
                    <a:pos x="187" y="219"/>
                  </a:cxn>
                  <a:cxn ang="0">
                    <a:pos x="170" y="212"/>
                  </a:cxn>
                  <a:cxn ang="0">
                    <a:pos x="154" y="204"/>
                  </a:cxn>
                  <a:cxn ang="0">
                    <a:pos x="136" y="197"/>
                  </a:cxn>
                  <a:cxn ang="0">
                    <a:pos x="121" y="189"/>
                  </a:cxn>
                  <a:cxn ang="0">
                    <a:pos x="106" y="183"/>
                  </a:cxn>
                  <a:cxn ang="0">
                    <a:pos x="93" y="176"/>
                  </a:cxn>
                  <a:cxn ang="0">
                    <a:pos x="80" y="170"/>
                  </a:cxn>
                  <a:cxn ang="0">
                    <a:pos x="71" y="166"/>
                  </a:cxn>
                  <a:cxn ang="0">
                    <a:pos x="63" y="162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7" y="159"/>
                  </a:cxn>
                  <a:cxn ang="0">
                    <a:pos x="52" y="156"/>
                  </a:cxn>
                  <a:cxn ang="0">
                    <a:pos x="43" y="151"/>
                  </a:cxn>
                  <a:cxn ang="0">
                    <a:pos x="30" y="143"/>
                  </a:cxn>
                  <a:cxn ang="0">
                    <a:pos x="18" y="131"/>
                  </a:cxn>
                  <a:cxn ang="0">
                    <a:pos x="6" y="117"/>
                  </a:cxn>
                  <a:cxn ang="0">
                    <a:pos x="0" y="101"/>
                  </a:cxn>
                  <a:cxn ang="0">
                    <a:pos x="0" y="82"/>
                  </a:cxn>
                  <a:cxn ang="0">
                    <a:pos x="10" y="61"/>
                  </a:cxn>
                </a:cxnLst>
                <a:rect l="0" t="0" r="r" b="b"/>
                <a:pathLst>
                  <a:path w="329" h="270">
                    <a:moveTo>
                      <a:pt x="10" y="61"/>
                    </a:moveTo>
                    <a:lnTo>
                      <a:pt x="26" y="40"/>
                    </a:lnTo>
                    <a:lnTo>
                      <a:pt x="44" y="24"/>
                    </a:lnTo>
                    <a:lnTo>
                      <a:pt x="65" y="11"/>
                    </a:lnTo>
                    <a:lnTo>
                      <a:pt x="87" y="4"/>
                    </a:lnTo>
                    <a:lnTo>
                      <a:pt x="110" y="0"/>
                    </a:lnTo>
                    <a:lnTo>
                      <a:pt x="133" y="1"/>
                    </a:lnTo>
                    <a:lnTo>
                      <a:pt x="158" y="5"/>
                    </a:lnTo>
                    <a:lnTo>
                      <a:pt x="183" y="14"/>
                    </a:lnTo>
                    <a:lnTo>
                      <a:pt x="210" y="25"/>
                    </a:lnTo>
                    <a:lnTo>
                      <a:pt x="235" y="39"/>
                    </a:lnTo>
                    <a:lnTo>
                      <a:pt x="261" y="55"/>
                    </a:lnTo>
                    <a:lnTo>
                      <a:pt x="284" y="75"/>
                    </a:lnTo>
                    <a:lnTo>
                      <a:pt x="303" y="95"/>
                    </a:lnTo>
                    <a:lnTo>
                      <a:pt x="318" y="121"/>
                    </a:lnTo>
                    <a:lnTo>
                      <a:pt x="326" y="147"/>
                    </a:lnTo>
                    <a:lnTo>
                      <a:pt x="329" y="178"/>
                    </a:lnTo>
                    <a:lnTo>
                      <a:pt x="326" y="208"/>
                    </a:lnTo>
                    <a:lnTo>
                      <a:pt x="323" y="231"/>
                    </a:lnTo>
                    <a:lnTo>
                      <a:pt x="318" y="250"/>
                    </a:lnTo>
                    <a:lnTo>
                      <a:pt x="311" y="261"/>
                    </a:lnTo>
                    <a:lnTo>
                      <a:pt x="303" y="268"/>
                    </a:lnTo>
                    <a:lnTo>
                      <a:pt x="294" y="270"/>
                    </a:lnTo>
                    <a:lnTo>
                      <a:pt x="281" y="267"/>
                    </a:lnTo>
                    <a:lnTo>
                      <a:pt x="266" y="259"/>
                    </a:lnTo>
                    <a:lnTo>
                      <a:pt x="257" y="253"/>
                    </a:lnTo>
                    <a:lnTo>
                      <a:pt x="246" y="247"/>
                    </a:lnTo>
                    <a:lnTo>
                      <a:pt x="233" y="240"/>
                    </a:lnTo>
                    <a:lnTo>
                      <a:pt x="218" y="234"/>
                    </a:lnTo>
                    <a:lnTo>
                      <a:pt x="203" y="227"/>
                    </a:lnTo>
                    <a:lnTo>
                      <a:pt x="187" y="219"/>
                    </a:lnTo>
                    <a:lnTo>
                      <a:pt x="170" y="212"/>
                    </a:lnTo>
                    <a:lnTo>
                      <a:pt x="154" y="204"/>
                    </a:lnTo>
                    <a:lnTo>
                      <a:pt x="136" y="197"/>
                    </a:lnTo>
                    <a:lnTo>
                      <a:pt x="121" y="189"/>
                    </a:lnTo>
                    <a:lnTo>
                      <a:pt x="106" y="183"/>
                    </a:lnTo>
                    <a:lnTo>
                      <a:pt x="93" y="176"/>
                    </a:lnTo>
                    <a:lnTo>
                      <a:pt x="80" y="170"/>
                    </a:lnTo>
                    <a:lnTo>
                      <a:pt x="71" y="166"/>
                    </a:lnTo>
                    <a:lnTo>
                      <a:pt x="63" y="162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7" y="159"/>
                    </a:lnTo>
                    <a:lnTo>
                      <a:pt x="52" y="156"/>
                    </a:lnTo>
                    <a:lnTo>
                      <a:pt x="43" y="151"/>
                    </a:lnTo>
                    <a:lnTo>
                      <a:pt x="30" y="143"/>
                    </a:lnTo>
                    <a:lnTo>
                      <a:pt x="18" y="131"/>
                    </a:lnTo>
                    <a:lnTo>
                      <a:pt x="6" y="117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10" y="61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2" name="Freeform 38"/>
              <p:cNvSpPr>
                <a:spLocks/>
              </p:cNvSpPr>
              <p:nvPr/>
            </p:nvSpPr>
            <p:spPr bwMode="auto">
              <a:xfrm>
                <a:off x="4809" y="1885"/>
                <a:ext cx="159" cy="131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5" y="38"/>
                  </a:cxn>
                  <a:cxn ang="0">
                    <a:pos x="43" y="22"/>
                  </a:cxn>
                  <a:cxn ang="0">
                    <a:pos x="62" y="11"/>
                  </a:cxn>
                  <a:cxn ang="0">
                    <a:pos x="83" y="4"/>
                  </a:cxn>
                  <a:cxn ang="0">
                    <a:pos x="106" y="0"/>
                  </a:cxn>
                  <a:cxn ang="0">
                    <a:pos x="129" y="0"/>
                  </a:cxn>
                  <a:cxn ang="0">
                    <a:pos x="153" y="5"/>
                  </a:cxn>
                  <a:cxn ang="0">
                    <a:pos x="177" y="13"/>
                  </a:cxn>
                  <a:cxn ang="0">
                    <a:pos x="203" y="25"/>
                  </a:cxn>
                  <a:cxn ang="0">
                    <a:pos x="228" y="38"/>
                  </a:cxn>
                  <a:cxn ang="0">
                    <a:pos x="254" y="53"/>
                  </a:cxn>
                  <a:cxn ang="0">
                    <a:pos x="275" y="72"/>
                  </a:cxn>
                  <a:cxn ang="0">
                    <a:pos x="295" y="92"/>
                  </a:cxn>
                  <a:cxn ang="0">
                    <a:pos x="309" y="117"/>
                  </a:cxn>
                  <a:cxn ang="0">
                    <a:pos x="318" y="143"/>
                  </a:cxn>
                  <a:cxn ang="0">
                    <a:pos x="319" y="173"/>
                  </a:cxn>
                  <a:cxn ang="0">
                    <a:pos x="317" y="202"/>
                  </a:cxn>
                  <a:cxn ang="0">
                    <a:pos x="313" y="225"/>
                  </a:cxn>
                  <a:cxn ang="0">
                    <a:pos x="309" y="242"/>
                  </a:cxn>
                  <a:cxn ang="0">
                    <a:pos x="303" y="254"/>
                  </a:cxn>
                  <a:cxn ang="0">
                    <a:pos x="295" y="261"/>
                  </a:cxn>
                  <a:cxn ang="0">
                    <a:pos x="286" y="263"/>
                  </a:cxn>
                  <a:cxn ang="0">
                    <a:pos x="273" y="260"/>
                  </a:cxn>
                  <a:cxn ang="0">
                    <a:pos x="259" y="251"/>
                  </a:cxn>
                  <a:cxn ang="0">
                    <a:pos x="250" y="246"/>
                  </a:cxn>
                  <a:cxn ang="0">
                    <a:pos x="239" y="240"/>
                  </a:cxn>
                  <a:cxn ang="0">
                    <a:pos x="226" y="233"/>
                  </a:cxn>
                  <a:cxn ang="0">
                    <a:pos x="212" y="226"/>
                  </a:cxn>
                  <a:cxn ang="0">
                    <a:pos x="197" y="219"/>
                  </a:cxn>
                  <a:cxn ang="0">
                    <a:pos x="181" y="212"/>
                  </a:cxn>
                  <a:cxn ang="0">
                    <a:pos x="165" y="204"/>
                  </a:cxn>
                  <a:cxn ang="0">
                    <a:pos x="149" y="197"/>
                  </a:cxn>
                  <a:cxn ang="0">
                    <a:pos x="133" y="189"/>
                  </a:cxn>
                  <a:cxn ang="0">
                    <a:pos x="118" y="182"/>
                  </a:cxn>
                  <a:cxn ang="0">
                    <a:pos x="103" y="177"/>
                  </a:cxn>
                  <a:cxn ang="0">
                    <a:pos x="90" y="170"/>
                  </a:cxn>
                  <a:cxn ang="0">
                    <a:pos x="78" y="165"/>
                  </a:cxn>
                  <a:cxn ang="0">
                    <a:pos x="69" y="160"/>
                  </a:cxn>
                  <a:cxn ang="0">
                    <a:pos x="61" y="156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5" y="154"/>
                  </a:cxn>
                  <a:cxn ang="0">
                    <a:pos x="55" y="154"/>
                  </a:cxn>
                  <a:cxn ang="0">
                    <a:pos x="51" y="151"/>
                  </a:cxn>
                  <a:cxn ang="0">
                    <a:pos x="42" y="145"/>
                  </a:cxn>
                  <a:cxn ang="0">
                    <a:pos x="29" y="137"/>
                  </a:cxn>
                  <a:cxn ang="0">
                    <a:pos x="17" y="126"/>
                  </a:cxn>
                  <a:cxn ang="0">
                    <a:pos x="6" y="113"/>
                  </a:cxn>
                  <a:cxn ang="0">
                    <a:pos x="0" y="97"/>
                  </a:cxn>
                  <a:cxn ang="0">
                    <a:pos x="0" y="79"/>
                  </a:cxn>
                  <a:cxn ang="0">
                    <a:pos x="9" y="58"/>
                  </a:cxn>
                </a:cxnLst>
                <a:rect l="0" t="0" r="r" b="b"/>
                <a:pathLst>
                  <a:path w="319" h="263">
                    <a:moveTo>
                      <a:pt x="9" y="58"/>
                    </a:moveTo>
                    <a:lnTo>
                      <a:pt x="25" y="38"/>
                    </a:lnTo>
                    <a:lnTo>
                      <a:pt x="43" y="22"/>
                    </a:lnTo>
                    <a:lnTo>
                      <a:pt x="62" y="11"/>
                    </a:lnTo>
                    <a:lnTo>
                      <a:pt x="83" y="4"/>
                    </a:lnTo>
                    <a:lnTo>
                      <a:pt x="106" y="0"/>
                    </a:lnTo>
                    <a:lnTo>
                      <a:pt x="129" y="0"/>
                    </a:lnTo>
                    <a:lnTo>
                      <a:pt x="153" y="5"/>
                    </a:lnTo>
                    <a:lnTo>
                      <a:pt x="177" y="13"/>
                    </a:lnTo>
                    <a:lnTo>
                      <a:pt x="203" y="25"/>
                    </a:lnTo>
                    <a:lnTo>
                      <a:pt x="228" y="38"/>
                    </a:lnTo>
                    <a:lnTo>
                      <a:pt x="254" y="53"/>
                    </a:lnTo>
                    <a:lnTo>
                      <a:pt x="275" y="72"/>
                    </a:lnTo>
                    <a:lnTo>
                      <a:pt x="295" y="92"/>
                    </a:lnTo>
                    <a:lnTo>
                      <a:pt x="309" y="117"/>
                    </a:lnTo>
                    <a:lnTo>
                      <a:pt x="318" y="143"/>
                    </a:lnTo>
                    <a:lnTo>
                      <a:pt x="319" y="173"/>
                    </a:lnTo>
                    <a:lnTo>
                      <a:pt x="317" y="202"/>
                    </a:lnTo>
                    <a:lnTo>
                      <a:pt x="313" y="225"/>
                    </a:lnTo>
                    <a:lnTo>
                      <a:pt x="309" y="242"/>
                    </a:lnTo>
                    <a:lnTo>
                      <a:pt x="303" y="254"/>
                    </a:lnTo>
                    <a:lnTo>
                      <a:pt x="295" y="261"/>
                    </a:lnTo>
                    <a:lnTo>
                      <a:pt x="286" y="263"/>
                    </a:lnTo>
                    <a:lnTo>
                      <a:pt x="273" y="260"/>
                    </a:lnTo>
                    <a:lnTo>
                      <a:pt x="259" y="251"/>
                    </a:lnTo>
                    <a:lnTo>
                      <a:pt x="250" y="246"/>
                    </a:lnTo>
                    <a:lnTo>
                      <a:pt x="239" y="240"/>
                    </a:lnTo>
                    <a:lnTo>
                      <a:pt x="226" y="233"/>
                    </a:lnTo>
                    <a:lnTo>
                      <a:pt x="212" y="226"/>
                    </a:lnTo>
                    <a:lnTo>
                      <a:pt x="197" y="219"/>
                    </a:lnTo>
                    <a:lnTo>
                      <a:pt x="181" y="212"/>
                    </a:lnTo>
                    <a:lnTo>
                      <a:pt x="165" y="204"/>
                    </a:lnTo>
                    <a:lnTo>
                      <a:pt x="149" y="197"/>
                    </a:lnTo>
                    <a:lnTo>
                      <a:pt x="133" y="189"/>
                    </a:lnTo>
                    <a:lnTo>
                      <a:pt x="118" y="182"/>
                    </a:lnTo>
                    <a:lnTo>
                      <a:pt x="103" y="177"/>
                    </a:lnTo>
                    <a:lnTo>
                      <a:pt x="90" y="170"/>
                    </a:lnTo>
                    <a:lnTo>
                      <a:pt x="78" y="165"/>
                    </a:lnTo>
                    <a:lnTo>
                      <a:pt x="69" y="160"/>
                    </a:lnTo>
                    <a:lnTo>
                      <a:pt x="61" y="156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1" y="151"/>
                    </a:lnTo>
                    <a:lnTo>
                      <a:pt x="42" y="145"/>
                    </a:lnTo>
                    <a:lnTo>
                      <a:pt x="29" y="137"/>
                    </a:lnTo>
                    <a:lnTo>
                      <a:pt x="17" y="126"/>
                    </a:lnTo>
                    <a:lnTo>
                      <a:pt x="6" y="113"/>
                    </a:lnTo>
                    <a:lnTo>
                      <a:pt x="0" y="97"/>
                    </a:lnTo>
                    <a:lnTo>
                      <a:pt x="0" y="79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3" name="Freeform 39"/>
              <p:cNvSpPr>
                <a:spLocks/>
              </p:cNvSpPr>
              <p:nvPr/>
            </p:nvSpPr>
            <p:spPr bwMode="auto">
              <a:xfrm>
                <a:off x="4812" y="1888"/>
                <a:ext cx="154" cy="128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4" y="38"/>
                  </a:cxn>
                  <a:cxn ang="0">
                    <a:pos x="42" y="23"/>
                  </a:cxn>
                  <a:cxn ang="0">
                    <a:pos x="60" y="12"/>
                  </a:cxn>
                  <a:cxn ang="0">
                    <a:pos x="81" y="4"/>
                  </a:cxn>
                  <a:cxn ang="0">
                    <a:pos x="101" y="0"/>
                  </a:cxn>
                  <a:cxn ang="0">
                    <a:pos x="124" y="0"/>
                  </a:cxn>
                  <a:cxn ang="0">
                    <a:pos x="147" y="5"/>
                  </a:cxn>
                  <a:cxn ang="0">
                    <a:pos x="172" y="13"/>
                  </a:cxn>
                  <a:cxn ang="0">
                    <a:pos x="196" y="23"/>
                  </a:cxn>
                  <a:cxn ang="0">
                    <a:pos x="221" y="37"/>
                  </a:cxn>
                  <a:cxn ang="0">
                    <a:pos x="245" y="52"/>
                  </a:cxn>
                  <a:cxn ang="0">
                    <a:pos x="266" y="69"/>
                  </a:cxn>
                  <a:cxn ang="0">
                    <a:pos x="285" y="90"/>
                  </a:cxn>
                  <a:cxn ang="0">
                    <a:pos x="298" y="113"/>
                  </a:cxn>
                  <a:cxn ang="0">
                    <a:pos x="308" y="140"/>
                  </a:cxn>
                  <a:cxn ang="0">
                    <a:pos x="309" y="168"/>
                  </a:cxn>
                  <a:cxn ang="0">
                    <a:pos x="306" y="196"/>
                  </a:cxn>
                  <a:cxn ang="0">
                    <a:pos x="303" y="219"/>
                  </a:cxn>
                  <a:cxn ang="0">
                    <a:pos x="298" y="236"/>
                  </a:cxn>
                  <a:cxn ang="0">
                    <a:pos x="293" y="248"/>
                  </a:cxn>
                  <a:cxn ang="0">
                    <a:pos x="286" y="254"/>
                  </a:cxn>
                  <a:cxn ang="0">
                    <a:pos x="275" y="256"/>
                  </a:cxn>
                  <a:cxn ang="0">
                    <a:pos x="264" y="253"/>
                  </a:cxn>
                  <a:cxn ang="0">
                    <a:pos x="250" y="244"/>
                  </a:cxn>
                  <a:cxn ang="0">
                    <a:pos x="241" y="240"/>
                  </a:cxn>
                  <a:cxn ang="0">
                    <a:pos x="230" y="234"/>
                  </a:cxn>
                  <a:cxn ang="0">
                    <a:pos x="219" y="227"/>
                  </a:cxn>
                  <a:cxn ang="0">
                    <a:pos x="205" y="220"/>
                  </a:cxn>
                  <a:cxn ang="0">
                    <a:pos x="190" y="213"/>
                  </a:cxn>
                  <a:cxn ang="0">
                    <a:pos x="175" y="206"/>
                  </a:cxn>
                  <a:cxn ang="0">
                    <a:pos x="159" y="200"/>
                  </a:cxn>
                  <a:cxn ang="0">
                    <a:pos x="144" y="191"/>
                  </a:cxn>
                  <a:cxn ang="0">
                    <a:pos x="128" y="185"/>
                  </a:cxn>
                  <a:cxn ang="0">
                    <a:pos x="114" y="178"/>
                  </a:cxn>
                  <a:cxn ang="0">
                    <a:pos x="99" y="172"/>
                  </a:cxn>
                  <a:cxn ang="0">
                    <a:pos x="86" y="166"/>
                  </a:cxn>
                  <a:cxn ang="0">
                    <a:pos x="76" y="160"/>
                  </a:cxn>
                  <a:cxn ang="0">
                    <a:pos x="66" y="156"/>
                  </a:cxn>
                  <a:cxn ang="0">
                    <a:pos x="59" y="152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3" y="149"/>
                  </a:cxn>
                  <a:cxn ang="0">
                    <a:pos x="53" y="148"/>
                  </a:cxn>
                  <a:cxn ang="0">
                    <a:pos x="48" y="145"/>
                  </a:cxn>
                  <a:cxn ang="0">
                    <a:pos x="39" y="141"/>
                  </a:cxn>
                  <a:cxn ang="0">
                    <a:pos x="28" y="134"/>
                  </a:cxn>
                  <a:cxn ang="0">
                    <a:pos x="16" y="124"/>
                  </a:cxn>
                  <a:cxn ang="0">
                    <a:pos x="6" y="111"/>
                  </a:cxn>
                  <a:cxn ang="0">
                    <a:pos x="0" y="95"/>
                  </a:cxn>
                  <a:cxn ang="0">
                    <a:pos x="0" y="77"/>
                  </a:cxn>
                  <a:cxn ang="0">
                    <a:pos x="9" y="58"/>
                  </a:cxn>
                </a:cxnLst>
                <a:rect l="0" t="0" r="r" b="b"/>
                <a:pathLst>
                  <a:path w="309" h="256">
                    <a:moveTo>
                      <a:pt x="9" y="58"/>
                    </a:moveTo>
                    <a:lnTo>
                      <a:pt x="24" y="38"/>
                    </a:lnTo>
                    <a:lnTo>
                      <a:pt x="42" y="23"/>
                    </a:lnTo>
                    <a:lnTo>
                      <a:pt x="60" y="12"/>
                    </a:lnTo>
                    <a:lnTo>
                      <a:pt x="81" y="4"/>
                    </a:lnTo>
                    <a:lnTo>
                      <a:pt x="101" y="0"/>
                    </a:lnTo>
                    <a:lnTo>
                      <a:pt x="124" y="0"/>
                    </a:lnTo>
                    <a:lnTo>
                      <a:pt x="147" y="5"/>
                    </a:lnTo>
                    <a:lnTo>
                      <a:pt x="172" y="13"/>
                    </a:lnTo>
                    <a:lnTo>
                      <a:pt x="196" y="23"/>
                    </a:lnTo>
                    <a:lnTo>
                      <a:pt x="221" y="37"/>
                    </a:lnTo>
                    <a:lnTo>
                      <a:pt x="245" y="52"/>
                    </a:lnTo>
                    <a:lnTo>
                      <a:pt x="266" y="69"/>
                    </a:lnTo>
                    <a:lnTo>
                      <a:pt x="285" y="90"/>
                    </a:lnTo>
                    <a:lnTo>
                      <a:pt x="298" y="113"/>
                    </a:lnTo>
                    <a:lnTo>
                      <a:pt x="308" y="140"/>
                    </a:lnTo>
                    <a:lnTo>
                      <a:pt x="309" y="168"/>
                    </a:lnTo>
                    <a:lnTo>
                      <a:pt x="306" y="196"/>
                    </a:lnTo>
                    <a:lnTo>
                      <a:pt x="303" y="219"/>
                    </a:lnTo>
                    <a:lnTo>
                      <a:pt x="298" y="236"/>
                    </a:lnTo>
                    <a:lnTo>
                      <a:pt x="293" y="248"/>
                    </a:lnTo>
                    <a:lnTo>
                      <a:pt x="286" y="254"/>
                    </a:lnTo>
                    <a:lnTo>
                      <a:pt x="275" y="256"/>
                    </a:lnTo>
                    <a:lnTo>
                      <a:pt x="264" y="253"/>
                    </a:lnTo>
                    <a:lnTo>
                      <a:pt x="250" y="244"/>
                    </a:lnTo>
                    <a:lnTo>
                      <a:pt x="241" y="240"/>
                    </a:lnTo>
                    <a:lnTo>
                      <a:pt x="230" y="234"/>
                    </a:lnTo>
                    <a:lnTo>
                      <a:pt x="219" y="227"/>
                    </a:lnTo>
                    <a:lnTo>
                      <a:pt x="205" y="220"/>
                    </a:lnTo>
                    <a:lnTo>
                      <a:pt x="190" y="213"/>
                    </a:lnTo>
                    <a:lnTo>
                      <a:pt x="175" y="206"/>
                    </a:lnTo>
                    <a:lnTo>
                      <a:pt x="159" y="200"/>
                    </a:lnTo>
                    <a:lnTo>
                      <a:pt x="144" y="191"/>
                    </a:lnTo>
                    <a:lnTo>
                      <a:pt x="128" y="185"/>
                    </a:lnTo>
                    <a:lnTo>
                      <a:pt x="114" y="178"/>
                    </a:lnTo>
                    <a:lnTo>
                      <a:pt x="99" y="172"/>
                    </a:lnTo>
                    <a:lnTo>
                      <a:pt x="86" y="166"/>
                    </a:lnTo>
                    <a:lnTo>
                      <a:pt x="76" y="160"/>
                    </a:lnTo>
                    <a:lnTo>
                      <a:pt x="66" y="156"/>
                    </a:lnTo>
                    <a:lnTo>
                      <a:pt x="59" y="152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3" y="149"/>
                    </a:lnTo>
                    <a:lnTo>
                      <a:pt x="53" y="148"/>
                    </a:lnTo>
                    <a:lnTo>
                      <a:pt x="48" y="145"/>
                    </a:lnTo>
                    <a:lnTo>
                      <a:pt x="39" y="141"/>
                    </a:lnTo>
                    <a:lnTo>
                      <a:pt x="28" y="134"/>
                    </a:lnTo>
                    <a:lnTo>
                      <a:pt x="16" y="124"/>
                    </a:lnTo>
                    <a:lnTo>
                      <a:pt x="6" y="111"/>
                    </a:lnTo>
                    <a:lnTo>
                      <a:pt x="0" y="95"/>
                    </a:lnTo>
                    <a:lnTo>
                      <a:pt x="0" y="77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4" name="Freeform 40"/>
              <p:cNvSpPr>
                <a:spLocks/>
              </p:cNvSpPr>
              <p:nvPr/>
            </p:nvSpPr>
            <p:spPr bwMode="auto">
              <a:xfrm>
                <a:off x="4815" y="1890"/>
                <a:ext cx="150" cy="124"/>
              </a:xfrm>
              <a:custGeom>
                <a:avLst/>
                <a:gdLst/>
                <a:ahLst/>
                <a:cxnLst>
                  <a:cxn ang="0">
                    <a:pos x="9" y="55"/>
                  </a:cxn>
                  <a:cxn ang="0">
                    <a:pos x="24" y="37"/>
                  </a:cxn>
                  <a:cxn ang="0">
                    <a:pos x="40" y="22"/>
                  </a:cxn>
                  <a:cxn ang="0">
                    <a:pos x="59" y="10"/>
                  </a:cxn>
                  <a:cxn ang="0">
                    <a:pos x="78" y="3"/>
                  </a:cxn>
                  <a:cxn ang="0">
                    <a:pos x="99" y="0"/>
                  </a:cxn>
                  <a:cxn ang="0">
                    <a:pos x="121" y="1"/>
                  </a:cxn>
                  <a:cxn ang="0">
                    <a:pos x="144" y="4"/>
                  </a:cxn>
                  <a:cxn ang="0">
                    <a:pos x="167" y="12"/>
                  </a:cxn>
                  <a:cxn ang="0">
                    <a:pos x="191" y="23"/>
                  </a:cxn>
                  <a:cxn ang="0">
                    <a:pos x="214" y="35"/>
                  </a:cxn>
                  <a:cxn ang="0">
                    <a:pos x="237" y="50"/>
                  </a:cxn>
                  <a:cxn ang="0">
                    <a:pos x="259" y="68"/>
                  </a:cxn>
                  <a:cxn ang="0">
                    <a:pos x="276" y="87"/>
                  </a:cxn>
                  <a:cxn ang="0">
                    <a:pos x="290" y="110"/>
                  </a:cxn>
                  <a:cxn ang="0">
                    <a:pos x="298" y="134"/>
                  </a:cxn>
                  <a:cxn ang="0">
                    <a:pos x="299" y="163"/>
                  </a:cxn>
                  <a:cxn ang="0">
                    <a:pos x="297" y="190"/>
                  </a:cxn>
                  <a:cxn ang="0">
                    <a:pos x="293" y="212"/>
                  </a:cxn>
                  <a:cxn ang="0">
                    <a:pos x="289" y="228"/>
                  </a:cxn>
                  <a:cxn ang="0">
                    <a:pos x="283" y="239"/>
                  </a:cxn>
                  <a:cxn ang="0">
                    <a:pos x="276" y="246"/>
                  </a:cxn>
                  <a:cxn ang="0">
                    <a:pos x="267" y="247"/>
                  </a:cxn>
                  <a:cxn ang="0">
                    <a:pos x="257" y="244"/>
                  </a:cxn>
                  <a:cxn ang="0">
                    <a:pos x="243" y="237"/>
                  </a:cxn>
                  <a:cxn ang="0">
                    <a:pos x="235" y="232"/>
                  </a:cxn>
                  <a:cxn ang="0">
                    <a:pos x="224" y="227"/>
                  </a:cxn>
                  <a:cxn ang="0">
                    <a:pos x="213" y="220"/>
                  </a:cxn>
                  <a:cxn ang="0">
                    <a:pos x="199" y="213"/>
                  </a:cxn>
                  <a:cxn ang="0">
                    <a:pos x="185" y="206"/>
                  </a:cxn>
                  <a:cxn ang="0">
                    <a:pos x="170" y="199"/>
                  </a:cxn>
                  <a:cxn ang="0">
                    <a:pos x="155" y="192"/>
                  </a:cxn>
                  <a:cxn ang="0">
                    <a:pos x="140" y="185"/>
                  </a:cxn>
                  <a:cxn ang="0">
                    <a:pos x="125" y="178"/>
                  </a:cxn>
                  <a:cxn ang="0">
                    <a:pos x="110" y="171"/>
                  </a:cxn>
                  <a:cxn ang="0">
                    <a:pos x="98" y="164"/>
                  </a:cxn>
                  <a:cxn ang="0">
                    <a:pos x="85" y="159"/>
                  </a:cxn>
                  <a:cxn ang="0">
                    <a:pos x="74" y="154"/>
                  </a:cxn>
                  <a:cxn ang="0">
                    <a:pos x="64" y="149"/>
                  </a:cxn>
                  <a:cxn ang="0">
                    <a:pos x="57" y="145"/>
                  </a:cxn>
                  <a:cxn ang="0">
                    <a:pos x="53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48" y="140"/>
                  </a:cxn>
                  <a:cxn ang="0">
                    <a:pos x="39" y="136"/>
                  </a:cxn>
                  <a:cxn ang="0">
                    <a:pos x="27" y="128"/>
                  </a:cxn>
                  <a:cxn ang="0">
                    <a:pos x="16" y="118"/>
                  </a:cxn>
                  <a:cxn ang="0">
                    <a:pos x="7" y="106"/>
                  </a:cxn>
                  <a:cxn ang="0">
                    <a:pos x="0" y="91"/>
                  </a:cxn>
                  <a:cxn ang="0">
                    <a:pos x="1" y="75"/>
                  </a:cxn>
                  <a:cxn ang="0">
                    <a:pos x="9" y="55"/>
                  </a:cxn>
                </a:cxnLst>
                <a:rect l="0" t="0" r="r" b="b"/>
                <a:pathLst>
                  <a:path w="299" h="247">
                    <a:moveTo>
                      <a:pt x="9" y="55"/>
                    </a:moveTo>
                    <a:lnTo>
                      <a:pt x="24" y="37"/>
                    </a:lnTo>
                    <a:lnTo>
                      <a:pt x="40" y="22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99" y="0"/>
                    </a:lnTo>
                    <a:lnTo>
                      <a:pt x="121" y="1"/>
                    </a:lnTo>
                    <a:lnTo>
                      <a:pt x="144" y="4"/>
                    </a:lnTo>
                    <a:lnTo>
                      <a:pt x="167" y="12"/>
                    </a:lnTo>
                    <a:lnTo>
                      <a:pt x="191" y="23"/>
                    </a:lnTo>
                    <a:lnTo>
                      <a:pt x="214" y="35"/>
                    </a:lnTo>
                    <a:lnTo>
                      <a:pt x="237" y="50"/>
                    </a:lnTo>
                    <a:lnTo>
                      <a:pt x="259" y="68"/>
                    </a:lnTo>
                    <a:lnTo>
                      <a:pt x="276" y="87"/>
                    </a:lnTo>
                    <a:lnTo>
                      <a:pt x="290" y="110"/>
                    </a:lnTo>
                    <a:lnTo>
                      <a:pt x="298" y="134"/>
                    </a:lnTo>
                    <a:lnTo>
                      <a:pt x="299" y="163"/>
                    </a:lnTo>
                    <a:lnTo>
                      <a:pt x="297" y="190"/>
                    </a:lnTo>
                    <a:lnTo>
                      <a:pt x="293" y="212"/>
                    </a:lnTo>
                    <a:lnTo>
                      <a:pt x="289" y="228"/>
                    </a:lnTo>
                    <a:lnTo>
                      <a:pt x="283" y="239"/>
                    </a:lnTo>
                    <a:lnTo>
                      <a:pt x="276" y="246"/>
                    </a:lnTo>
                    <a:lnTo>
                      <a:pt x="267" y="247"/>
                    </a:lnTo>
                    <a:lnTo>
                      <a:pt x="257" y="244"/>
                    </a:lnTo>
                    <a:lnTo>
                      <a:pt x="243" y="237"/>
                    </a:lnTo>
                    <a:lnTo>
                      <a:pt x="235" y="232"/>
                    </a:lnTo>
                    <a:lnTo>
                      <a:pt x="224" y="227"/>
                    </a:lnTo>
                    <a:lnTo>
                      <a:pt x="213" y="220"/>
                    </a:lnTo>
                    <a:lnTo>
                      <a:pt x="199" y="213"/>
                    </a:lnTo>
                    <a:lnTo>
                      <a:pt x="185" y="206"/>
                    </a:lnTo>
                    <a:lnTo>
                      <a:pt x="170" y="199"/>
                    </a:lnTo>
                    <a:lnTo>
                      <a:pt x="155" y="192"/>
                    </a:lnTo>
                    <a:lnTo>
                      <a:pt x="140" y="185"/>
                    </a:lnTo>
                    <a:lnTo>
                      <a:pt x="125" y="178"/>
                    </a:lnTo>
                    <a:lnTo>
                      <a:pt x="110" y="171"/>
                    </a:lnTo>
                    <a:lnTo>
                      <a:pt x="98" y="164"/>
                    </a:lnTo>
                    <a:lnTo>
                      <a:pt x="85" y="159"/>
                    </a:lnTo>
                    <a:lnTo>
                      <a:pt x="74" y="154"/>
                    </a:lnTo>
                    <a:lnTo>
                      <a:pt x="64" y="149"/>
                    </a:lnTo>
                    <a:lnTo>
                      <a:pt x="57" y="145"/>
                    </a:lnTo>
                    <a:lnTo>
                      <a:pt x="53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48" y="140"/>
                    </a:lnTo>
                    <a:lnTo>
                      <a:pt x="39" y="136"/>
                    </a:lnTo>
                    <a:lnTo>
                      <a:pt x="27" y="128"/>
                    </a:lnTo>
                    <a:lnTo>
                      <a:pt x="16" y="118"/>
                    </a:lnTo>
                    <a:lnTo>
                      <a:pt x="7" y="106"/>
                    </a:lnTo>
                    <a:lnTo>
                      <a:pt x="0" y="91"/>
                    </a:lnTo>
                    <a:lnTo>
                      <a:pt x="1" y="75"/>
                    </a:lnTo>
                    <a:lnTo>
                      <a:pt x="9" y="55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5" name="Freeform 41"/>
              <p:cNvSpPr>
                <a:spLocks/>
              </p:cNvSpPr>
              <p:nvPr/>
            </p:nvSpPr>
            <p:spPr bwMode="auto">
              <a:xfrm>
                <a:off x="4818" y="1890"/>
                <a:ext cx="145" cy="120"/>
              </a:xfrm>
              <a:custGeom>
                <a:avLst/>
                <a:gdLst/>
                <a:ahLst/>
                <a:cxnLst>
                  <a:cxn ang="0">
                    <a:pos x="8" y="53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5" y="2"/>
                  </a:cxn>
                  <a:cxn ang="0">
                    <a:pos x="95" y="0"/>
                  </a:cxn>
                  <a:cxn ang="0">
                    <a:pos x="116" y="0"/>
                  </a:cxn>
                  <a:cxn ang="0">
                    <a:pos x="138" y="4"/>
                  </a:cxn>
                  <a:cxn ang="0">
                    <a:pos x="160" y="11"/>
                  </a:cxn>
                  <a:cxn ang="0">
                    <a:pos x="183" y="22"/>
                  </a:cxn>
                  <a:cxn ang="0">
                    <a:pos x="206" y="34"/>
                  </a:cxn>
                  <a:cxn ang="0">
                    <a:pos x="228" y="48"/>
                  </a:cxn>
                  <a:cxn ang="0">
                    <a:pos x="248" y="65"/>
                  </a:cxn>
                  <a:cxn ang="0">
                    <a:pos x="266" y="84"/>
                  </a:cxn>
                  <a:cxn ang="0">
                    <a:pos x="280" y="106"/>
                  </a:cxn>
                  <a:cxn ang="0">
                    <a:pos x="286" y="130"/>
                  </a:cxn>
                  <a:cxn ang="0">
                    <a:pos x="289" y="158"/>
                  </a:cxn>
                  <a:cxn ang="0">
                    <a:pos x="286" y="184"/>
                  </a:cxn>
                  <a:cxn ang="0">
                    <a:pos x="283" y="205"/>
                  </a:cxn>
                  <a:cxn ang="0">
                    <a:pos x="278" y="221"/>
                  </a:cxn>
                  <a:cxn ang="0">
                    <a:pos x="274" y="231"/>
                  </a:cxn>
                  <a:cxn ang="0">
                    <a:pos x="266" y="238"/>
                  </a:cxn>
                  <a:cxn ang="0">
                    <a:pos x="258" y="239"/>
                  </a:cxn>
                  <a:cxn ang="0">
                    <a:pos x="246" y="236"/>
                  </a:cxn>
                  <a:cxn ang="0">
                    <a:pos x="234" y="229"/>
                  </a:cxn>
                  <a:cxn ang="0">
                    <a:pos x="216" y="219"/>
                  </a:cxn>
                  <a:cxn ang="0">
                    <a:pos x="192" y="206"/>
                  </a:cxn>
                  <a:cxn ang="0">
                    <a:pos x="164" y="192"/>
                  </a:cxn>
                  <a:cxn ang="0">
                    <a:pos x="136" y="178"/>
                  </a:cxn>
                  <a:cxn ang="0">
                    <a:pos x="107" y="166"/>
                  </a:cxn>
                  <a:cxn ang="0">
                    <a:pos x="81" y="153"/>
                  </a:cxn>
                  <a:cxn ang="0">
                    <a:pos x="62" y="144"/>
                  </a:cxn>
                  <a:cxn ang="0">
                    <a:pos x="50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6" y="134"/>
                  </a:cxn>
                  <a:cxn ang="0">
                    <a:pos x="37" y="131"/>
                  </a:cxn>
                  <a:cxn ang="0">
                    <a:pos x="26" y="124"/>
                  </a:cxn>
                  <a:cxn ang="0">
                    <a:pos x="15" y="114"/>
                  </a:cxn>
                  <a:cxn ang="0">
                    <a:pos x="5" y="102"/>
                  </a:cxn>
                  <a:cxn ang="0">
                    <a:pos x="0" y="88"/>
                  </a:cxn>
                  <a:cxn ang="0">
                    <a:pos x="0" y="71"/>
                  </a:cxn>
                  <a:cxn ang="0">
                    <a:pos x="8" y="53"/>
                  </a:cxn>
                </a:cxnLst>
                <a:rect l="0" t="0" r="r" b="b"/>
                <a:pathLst>
                  <a:path w="289" h="239">
                    <a:moveTo>
                      <a:pt x="8" y="53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5" y="2"/>
                    </a:lnTo>
                    <a:lnTo>
                      <a:pt x="95" y="0"/>
                    </a:lnTo>
                    <a:lnTo>
                      <a:pt x="116" y="0"/>
                    </a:lnTo>
                    <a:lnTo>
                      <a:pt x="138" y="4"/>
                    </a:lnTo>
                    <a:lnTo>
                      <a:pt x="160" y="11"/>
                    </a:lnTo>
                    <a:lnTo>
                      <a:pt x="183" y="22"/>
                    </a:lnTo>
                    <a:lnTo>
                      <a:pt x="206" y="34"/>
                    </a:lnTo>
                    <a:lnTo>
                      <a:pt x="228" y="48"/>
                    </a:lnTo>
                    <a:lnTo>
                      <a:pt x="248" y="65"/>
                    </a:lnTo>
                    <a:lnTo>
                      <a:pt x="266" y="84"/>
                    </a:lnTo>
                    <a:lnTo>
                      <a:pt x="280" y="106"/>
                    </a:lnTo>
                    <a:lnTo>
                      <a:pt x="286" y="130"/>
                    </a:lnTo>
                    <a:lnTo>
                      <a:pt x="289" y="158"/>
                    </a:lnTo>
                    <a:lnTo>
                      <a:pt x="286" y="184"/>
                    </a:lnTo>
                    <a:lnTo>
                      <a:pt x="283" y="205"/>
                    </a:lnTo>
                    <a:lnTo>
                      <a:pt x="278" y="221"/>
                    </a:lnTo>
                    <a:lnTo>
                      <a:pt x="274" y="231"/>
                    </a:lnTo>
                    <a:lnTo>
                      <a:pt x="266" y="238"/>
                    </a:lnTo>
                    <a:lnTo>
                      <a:pt x="258" y="239"/>
                    </a:lnTo>
                    <a:lnTo>
                      <a:pt x="246" y="236"/>
                    </a:lnTo>
                    <a:lnTo>
                      <a:pt x="234" y="229"/>
                    </a:lnTo>
                    <a:lnTo>
                      <a:pt x="216" y="219"/>
                    </a:lnTo>
                    <a:lnTo>
                      <a:pt x="192" y="206"/>
                    </a:lnTo>
                    <a:lnTo>
                      <a:pt x="164" y="192"/>
                    </a:lnTo>
                    <a:lnTo>
                      <a:pt x="136" y="178"/>
                    </a:lnTo>
                    <a:lnTo>
                      <a:pt x="107" y="166"/>
                    </a:lnTo>
                    <a:lnTo>
                      <a:pt x="81" y="153"/>
                    </a:lnTo>
                    <a:lnTo>
                      <a:pt x="62" y="144"/>
                    </a:lnTo>
                    <a:lnTo>
                      <a:pt x="50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6" y="134"/>
                    </a:lnTo>
                    <a:lnTo>
                      <a:pt x="37" y="131"/>
                    </a:lnTo>
                    <a:lnTo>
                      <a:pt x="26" y="124"/>
                    </a:lnTo>
                    <a:lnTo>
                      <a:pt x="15" y="114"/>
                    </a:lnTo>
                    <a:lnTo>
                      <a:pt x="5" y="102"/>
                    </a:lnTo>
                    <a:lnTo>
                      <a:pt x="0" y="88"/>
                    </a:lnTo>
                    <a:lnTo>
                      <a:pt x="0" y="71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6" name="Freeform 42"/>
              <p:cNvSpPr>
                <a:spLocks/>
              </p:cNvSpPr>
              <p:nvPr/>
            </p:nvSpPr>
            <p:spPr bwMode="auto">
              <a:xfrm>
                <a:off x="4821" y="1892"/>
                <a:ext cx="140" cy="116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4" y="2"/>
                  </a:cxn>
                  <a:cxn ang="0">
                    <a:pos x="93" y="0"/>
                  </a:cxn>
                  <a:cxn ang="0">
                    <a:pos x="113" y="0"/>
                  </a:cxn>
                  <a:cxn ang="0">
                    <a:pos x="134" y="5"/>
                  </a:cxn>
                  <a:cxn ang="0">
                    <a:pos x="156" y="12"/>
                  </a:cxn>
                  <a:cxn ang="0">
                    <a:pos x="178" y="22"/>
                  </a:cxn>
                  <a:cxn ang="0">
                    <a:pos x="201" y="34"/>
                  </a:cxn>
                  <a:cxn ang="0">
                    <a:pos x="222" y="47"/>
                  </a:cxn>
                  <a:cxn ang="0">
                    <a:pos x="241" y="64"/>
                  </a:cxn>
                  <a:cxn ang="0">
                    <a:pos x="258" y="82"/>
                  </a:cxn>
                  <a:cxn ang="0">
                    <a:pos x="270" y="103"/>
                  </a:cxn>
                  <a:cxn ang="0">
                    <a:pos x="278" y="127"/>
                  </a:cxn>
                  <a:cxn ang="0">
                    <a:pos x="279" y="153"/>
                  </a:cxn>
                  <a:cxn ang="0">
                    <a:pos x="277" y="179"/>
                  </a:cxn>
                  <a:cxn ang="0">
                    <a:pos x="275" y="199"/>
                  </a:cxn>
                  <a:cxn ang="0">
                    <a:pos x="270" y="214"/>
                  </a:cxn>
                  <a:cxn ang="0">
                    <a:pos x="265" y="225"/>
                  </a:cxn>
                  <a:cxn ang="0">
                    <a:pos x="258" y="231"/>
                  </a:cxn>
                  <a:cxn ang="0">
                    <a:pos x="250" y="233"/>
                  </a:cxn>
                  <a:cxn ang="0">
                    <a:pos x="240" y="229"/>
                  </a:cxn>
                  <a:cxn ang="0">
                    <a:pos x="227" y="222"/>
                  </a:cxn>
                  <a:cxn ang="0">
                    <a:pos x="210" y="212"/>
                  </a:cxn>
                  <a:cxn ang="0">
                    <a:pos x="187" y="201"/>
                  </a:cxn>
                  <a:cxn ang="0">
                    <a:pos x="159" y="187"/>
                  </a:cxn>
                  <a:cxn ang="0">
                    <a:pos x="132" y="173"/>
                  </a:cxn>
                  <a:cxn ang="0">
                    <a:pos x="104" y="160"/>
                  </a:cxn>
                  <a:cxn ang="0">
                    <a:pos x="80" y="149"/>
                  </a:cxn>
                  <a:cxn ang="0">
                    <a:pos x="62" y="138"/>
                  </a:cxn>
                  <a:cxn ang="0">
                    <a:pos x="50" y="133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5" y="130"/>
                  </a:cxn>
                  <a:cxn ang="0">
                    <a:pos x="37" y="126"/>
                  </a:cxn>
                  <a:cxn ang="0">
                    <a:pos x="26" y="119"/>
                  </a:cxn>
                  <a:cxn ang="0">
                    <a:pos x="15" y="111"/>
                  </a:cxn>
                  <a:cxn ang="0">
                    <a:pos x="6" y="99"/>
                  </a:cxn>
                  <a:cxn ang="0">
                    <a:pos x="0" y="85"/>
                  </a:cxn>
                  <a:cxn ang="0">
                    <a:pos x="0" y="70"/>
                  </a:cxn>
                  <a:cxn ang="0">
                    <a:pos x="9" y="52"/>
                  </a:cxn>
                </a:cxnLst>
                <a:rect l="0" t="0" r="r" b="b"/>
                <a:pathLst>
                  <a:path w="279" h="233">
                    <a:moveTo>
                      <a:pt x="9" y="52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4" y="2"/>
                    </a:lnTo>
                    <a:lnTo>
                      <a:pt x="93" y="0"/>
                    </a:lnTo>
                    <a:lnTo>
                      <a:pt x="113" y="0"/>
                    </a:lnTo>
                    <a:lnTo>
                      <a:pt x="134" y="5"/>
                    </a:lnTo>
                    <a:lnTo>
                      <a:pt x="156" y="12"/>
                    </a:lnTo>
                    <a:lnTo>
                      <a:pt x="178" y="22"/>
                    </a:lnTo>
                    <a:lnTo>
                      <a:pt x="201" y="34"/>
                    </a:lnTo>
                    <a:lnTo>
                      <a:pt x="222" y="47"/>
                    </a:lnTo>
                    <a:lnTo>
                      <a:pt x="241" y="64"/>
                    </a:lnTo>
                    <a:lnTo>
                      <a:pt x="258" y="82"/>
                    </a:lnTo>
                    <a:lnTo>
                      <a:pt x="270" y="103"/>
                    </a:lnTo>
                    <a:lnTo>
                      <a:pt x="278" y="127"/>
                    </a:lnTo>
                    <a:lnTo>
                      <a:pt x="279" y="153"/>
                    </a:lnTo>
                    <a:lnTo>
                      <a:pt x="277" y="179"/>
                    </a:lnTo>
                    <a:lnTo>
                      <a:pt x="275" y="199"/>
                    </a:lnTo>
                    <a:lnTo>
                      <a:pt x="270" y="214"/>
                    </a:lnTo>
                    <a:lnTo>
                      <a:pt x="265" y="225"/>
                    </a:lnTo>
                    <a:lnTo>
                      <a:pt x="258" y="231"/>
                    </a:lnTo>
                    <a:lnTo>
                      <a:pt x="250" y="233"/>
                    </a:lnTo>
                    <a:lnTo>
                      <a:pt x="240" y="229"/>
                    </a:lnTo>
                    <a:lnTo>
                      <a:pt x="227" y="222"/>
                    </a:lnTo>
                    <a:lnTo>
                      <a:pt x="210" y="212"/>
                    </a:lnTo>
                    <a:lnTo>
                      <a:pt x="187" y="201"/>
                    </a:lnTo>
                    <a:lnTo>
                      <a:pt x="159" y="187"/>
                    </a:lnTo>
                    <a:lnTo>
                      <a:pt x="132" y="173"/>
                    </a:lnTo>
                    <a:lnTo>
                      <a:pt x="104" y="160"/>
                    </a:lnTo>
                    <a:lnTo>
                      <a:pt x="80" y="149"/>
                    </a:lnTo>
                    <a:lnTo>
                      <a:pt x="62" y="138"/>
                    </a:lnTo>
                    <a:lnTo>
                      <a:pt x="50" y="133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5" y="130"/>
                    </a:lnTo>
                    <a:lnTo>
                      <a:pt x="37" y="126"/>
                    </a:lnTo>
                    <a:lnTo>
                      <a:pt x="26" y="119"/>
                    </a:lnTo>
                    <a:lnTo>
                      <a:pt x="15" y="111"/>
                    </a:lnTo>
                    <a:lnTo>
                      <a:pt x="6" y="99"/>
                    </a:lnTo>
                    <a:lnTo>
                      <a:pt x="0" y="85"/>
                    </a:lnTo>
                    <a:lnTo>
                      <a:pt x="0" y="70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7" name="Freeform 43"/>
              <p:cNvSpPr>
                <a:spLocks/>
              </p:cNvSpPr>
              <p:nvPr/>
            </p:nvSpPr>
            <p:spPr bwMode="auto">
              <a:xfrm>
                <a:off x="4824" y="1893"/>
                <a:ext cx="135" cy="113"/>
              </a:xfrm>
              <a:custGeom>
                <a:avLst/>
                <a:gdLst/>
                <a:ahLst/>
                <a:cxnLst>
                  <a:cxn ang="0">
                    <a:pos x="8" y="51"/>
                  </a:cxn>
                  <a:cxn ang="0">
                    <a:pos x="22" y="34"/>
                  </a:cxn>
                  <a:cxn ang="0">
                    <a:pos x="37" y="20"/>
                  </a:cxn>
                  <a:cxn ang="0">
                    <a:pos x="53" y="11"/>
                  </a:cxn>
                  <a:cxn ang="0">
                    <a:pos x="72" y="4"/>
                  </a:cxn>
                  <a:cxn ang="0">
                    <a:pos x="90" y="0"/>
                  </a:cxn>
                  <a:cxn ang="0">
                    <a:pos x="110" y="2"/>
                  </a:cxn>
                  <a:cxn ang="0">
                    <a:pos x="130" y="5"/>
                  </a:cxn>
                  <a:cxn ang="0">
                    <a:pos x="151" y="12"/>
                  </a:cxn>
                  <a:cxn ang="0">
                    <a:pos x="172" y="22"/>
                  </a:cxn>
                  <a:cxn ang="0">
                    <a:pos x="194" y="34"/>
                  </a:cxn>
                  <a:cxn ang="0">
                    <a:pos x="214" y="48"/>
                  </a:cxn>
                  <a:cxn ang="0">
                    <a:pos x="233" y="63"/>
                  </a:cxn>
                  <a:cxn ang="0">
                    <a:pos x="249" y="81"/>
                  </a:cxn>
                  <a:cxn ang="0">
                    <a:pos x="262" y="102"/>
                  </a:cxn>
                  <a:cxn ang="0">
                    <a:pos x="269" y="125"/>
                  </a:cxn>
                  <a:cxn ang="0">
                    <a:pos x="270" y="150"/>
                  </a:cxn>
                  <a:cxn ang="0">
                    <a:pos x="267" y="174"/>
                  </a:cxn>
                  <a:cxn ang="0">
                    <a:pos x="265" y="194"/>
                  </a:cxn>
                  <a:cxn ang="0">
                    <a:pos x="261" y="209"/>
                  </a:cxn>
                  <a:cxn ang="0">
                    <a:pos x="256" y="219"/>
                  </a:cxn>
                  <a:cxn ang="0">
                    <a:pos x="249" y="225"/>
                  </a:cxn>
                  <a:cxn ang="0">
                    <a:pos x="241" y="226"/>
                  </a:cxn>
                  <a:cxn ang="0">
                    <a:pos x="232" y="224"/>
                  </a:cxn>
                  <a:cxn ang="0">
                    <a:pos x="219" y="217"/>
                  </a:cxn>
                  <a:cxn ang="0">
                    <a:pos x="203" y="207"/>
                  </a:cxn>
                  <a:cxn ang="0">
                    <a:pos x="180" y="195"/>
                  </a:cxn>
                  <a:cxn ang="0">
                    <a:pos x="155" y="181"/>
                  </a:cxn>
                  <a:cxn ang="0">
                    <a:pos x="128" y="169"/>
                  </a:cxn>
                  <a:cxn ang="0">
                    <a:pos x="102" y="155"/>
                  </a:cxn>
                  <a:cxn ang="0">
                    <a:pos x="79" y="143"/>
                  </a:cxn>
                  <a:cxn ang="0">
                    <a:pos x="60" y="134"/>
                  </a:cxn>
                  <a:cxn ang="0">
                    <a:pos x="49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7"/>
                  </a:cxn>
                  <a:cxn ang="0">
                    <a:pos x="44" y="126"/>
                  </a:cxn>
                  <a:cxn ang="0">
                    <a:pos x="36" y="123"/>
                  </a:cxn>
                  <a:cxn ang="0">
                    <a:pos x="26" y="117"/>
                  </a:cxn>
                  <a:cxn ang="0">
                    <a:pos x="15" y="108"/>
                  </a:cxn>
                  <a:cxn ang="0">
                    <a:pos x="6" y="97"/>
                  </a:cxn>
                  <a:cxn ang="0">
                    <a:pos x="0" y="85"/>
                  </a:cxn>
                  <a:cxn ang="0">
                    <a:pos x="0" y="68"/>
                  </a:cxn>
                  <a:cxn ang="0">
                    <a:pos x="8" y="51"/>
                  </a:cxn>
                </a:cxnLst>
                <a:rect l="0" t="0" r="r" b="b"/>
                <a:pathLst>
                  <a:path w="270" h="226">
                    <a:moveTo>
                      <a:pt x="8" y="51"/>
                    </a:moveTo>
                    <a:lnTo>
                      <a:pt x="22" y="34"/>
                    </a:lnTo>
                    <a:lnTo>
                      <a:pt x="37" y="20"/>
                    </a:lnTo>
                    <a:lnTo>
                      <a:pt x="53" y="11"/>
                    </a:lnTo>
                    <a:lnTo>
                      <a:pt x="72" y="4"/>
                    </a:lnTo>
                    <a:lnTo>
                      <a:pt x="90" y="0"/>
                    </a:lnTo>
                    <a:lnTo>
                      <a:pt x="110" y="2"/>
                    </a:lnTo>
                    <a:lnTo>
                      <a:pt x="130" y="5"/>
                    </a:lnTo>
                    <a:lnTo>
                      <a:pt x="151" y="12"/>
                    </a:lnTo>
                    <a:lnTo>
                      <a:pt x="172" y="22"/>
                    </a:lnTo>
                    <a:lnTo>
                      <a:pt x="194" y="34"/>
                    </a:lnTo>
                    <a:lnTo>
                      <a:pt x="214" y="48"/>
                    </a:lnTo>
                    <a:lnTo>
                      <a:pt x="233" y="63"/>
                    </a:lnTo>
                    <a:lnTo>
                      <a:pt x="249" y="81"/>
                    </a:lnTo>
                    <a:lnTo>
                      <a:pt x="262" y="102"/>
                    </a:lnTo>
                    <a:lnTo>
                      <a:pt x="269" y="125"/>
                    </a:lnTo>
                    <a:lnTo>
                      <a:pt x="270" y="150"/>
                    </a:lnTo>
                    <a:lnTo>
                      <a:pt x="267" y="174"/>
                    </a:lnTo>
                    <a:lnTo>
                      <a:pt x="265" y="194"/>
                    </a:lnTo>
                    <a:lnTo>
                      <a:pt x="261" y="209"/>
                    </a:lnTo>
                    <a:lnTo>
                      <a:pt x="256" y="219"/>
                    </a:lnTo>
                    <a:lnTo>
                      <a:pt x="249" y="225"/>
                    </a:lnTo>
                    <a:lnTo>
                      <a:pt x="241" y="226"/>
                    </a:lnTo>
                    <a:lnTo>
                      <a:pt x="232" y="224"/>
                    </a:lnTo>
                    <a:lnTo>
                      <a:pt x="219" y="217"/>
                    </a:lnTo>
                    <a:lnTo>
                      <a:pt x="203" y="207"/>
                    </a:lnTo>
                    <a:lnTo>
                      <a:pt x="180" y="195"/>
                    </a:lnTo>
                    <a:lnTo>
                      <a:pt x="155" y="181"/>
                    </a:lnTo>
                    <a:lnTo>
                      <a:pt x="128" y="169"/>
                    </a:lnTo>
                    <a:lnTo>
                      <a:pt x="102" y="155"/>
                    </a:lnTo>
                    <a:lnTo>
                      <a:pt x="79" y="143"/>
                    </a:lnTo>
                    <a:lnTo>
                      <a:pt x="60" y="134"/>
                    </a:lnTo>
                    <a:lnTo>
                      <a:pt x="49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7"/>
                    </a:lnTo>
                    <a:lnTo>
                      <a:pt x="44" y="126"/>
                    </a:lnTo>
                    <a:lnTo>
                      <a:pt x="36" y="123"/>
                    </a:lnTo>
                    <a:lnTo>
                      <a:pt x="26" y="117"/>
                    </a:lnTo>
                    <a:lnTo>
                      <a:pt x="15" y="108"/>
                    </a:lnTo>
                    <a:lnTo>
                      <a:pt x="6" y="97"/>
                    </a:lnTo>
                    <a:lnTo>
                      <a:pt x="0" y="85"/>
                    </a:lnTo>
                    <a:lnTo>
                      <a:pt x="0" y="68"/>
                    </a:lnTo>
                    <a:lnTo>
                      <a:pt x="8" y="51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8" name="Freeform 44"/>
              <p:cNvSpPr>
                <a:spLocks/>
              </p:cNvSpPr>
              <p:nvPr/>
            </p:nvSpPr>
            <p:spPr bwMode="auto">
              <a:xfrm>
                <a:off x="4828" y="1894"/>
                <a:ext cx="129" cy="110"/>
              </a:xfrm>
              <a:custGeom>
                <a:avLst/>
                <a:gdLst/>
                <a:ahLst/>
                <a:cxnLst>
                  <a:cxn ang="0">
                    <a:pos x="8" y="49"/>
                  </a:cxn>
                  <a:cxn ang="0">
                    <a:pos x="21" y="32"/>
                  </a:cxn>
                  <a:cxn ang="0">
                    <a:pos x="35" y="20"/>
                  </a:cxn>
                  <a:cxn ang="0">
                    <a:pos x="51" y="9"/>
                  </a:cxn>
                  <a:cxn ang="0">
                    <a:pos x="68" y="3"/>
                  </a:cxn>
                  <a:cxn ang="0">
                    <a:pos x="87" y="0"/>
                  </a:cxn>
                  <a:cxn ang="0">
                    <a:pos x="105" y="1"/>
                  </a:cxn>
                  <a:cxn ang="0">
                    <a:pos x="125" y="5"/>
                  </a:cxn>
                  <a:cxn ang="0">
                    <a:pos x="144" y="11"/>
                  </a:cxn>
                  <a:cxn ang="0">
                    <a:pos x="165" y="21"/>
                  </a:cxn>
                  <a:cxn ang="0">
                    <a:pos x="186" y="32"/>
                  </a:cxn>
                  <a:cxn ang="0">
                    <a:pos x="206" y="45"/>
                  </a:cxn>
                  <a:cxn ang="0">
                    <a:pos x="225" y="60"/>
                  </a:cxn>
                  <a:cxn ang="0">
                    <a:pos x="240" y="77"/>
                  </a:cxn>
                  <a:cxn ang="0">
                    <a:pos x="251" y="97"/>
                  </a:cxn>
                  <a:cxn ang="0">
                    <a:pos x="258" y="119"/>
                  </a:cxn>
                  <a:cxn ang="0">
                    <a:pos x="259" y="144"/>
                  </a:cxn>
                  <a:cxn ang="0">
                    <a:pos x="257" y="168"/>
                  </a:cxn>
                  <a:cxn ang="0">
                    <a:pos x="255" y="187"/>
                  </a:cxn>
                  <a:cxn ang="0">
                    <a:pos x="251" y="202"/>
                  </a:cxn>
                  <a:cxn ang="0">
                    <a:pos x="247" y="212"/>
                  </a:cxn>
                  <a:cxn ang="0">
                    <a:pos x="240" y="218"/>
                  </a:cxn>
                  <a:cxn ang="0">
                    <a:pos x="233" y="219"/>
                  </a:cxn>
                  <a:cxn ang="0">
                    <a:pos x="222" y="216"/>
                  </a:cxn>
                  <a:cxn ang="0">
                    <a:pos x="211" y="210"/>
                  </a:cxn>
                  <a:cxn ang="0">
                    <a:pos x="195" y="200"/>
                  </a:cxn>
                  <a:cxn ang="0">
                    <a:pos x="174" y="189"/>
                  </a:cxn>
                  <a:cxn ang="0">
                    <a:pos x="149" y="176"/>
                  </a:cxn>
                  <a:cxn ang="0">
                    <a:pos x="123" y="162"/>
                  </a:cxn>
                  <a:cxn ang="0">
                    <a:pos x="98" y="150"/>
                  </a:cxn>
                  <a:cxn ang="0">
                    <a:pos x="75" y="138"/>
                  </a:cxn>
                  <a:cxn ang="0">
                    <a:pos x="58" y="129"/>
                  </a:cxn>
                  <a:cxn ang="0">
                    <a:pos x="46" y="123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2" y="121"/>
                  </a:cxn>
                  <a:cxn ang="0">
                    <a:pos x="35" y="117"/>
                  </a:cxn>
                  <a:cxn ang="0">
                    <a:pos x="24" y="112"/>
                  </a:cxn>
                  <a:cxn ang="0">
                    <a:pos x="14" y="104"/>
                  </a:cxn>
                  <a:cxn ang="0">
                    <a:pos x="6" y="93"/>
                  </a:cxn>
                  <a:cxn ang="0">
                    <a:pos x="0" y="81"/>
                  </a:cxn>
                  <a:cxn ang="0">
                    <a:pos x="0" y="67"/>
                  </a:cxn>
                  <a:cxn ang="0">
                    <a:pos x="8" y="49"/>
                  </a:cxn>
                </a:cxnLst>
                <a:rect l="0" t="0" r="r" b="b"/>
                <a:pathLst>
                  <a:path w="259" h="219">
                    <a:moveTo>
                      <a:pt x="8" y="49"/>
                    </a:moveTo>
                    <a:lnTo>
                      <a:pt x="21" y="32"/>
                    </a:lnTo>
                    <a:lnTo>
                      <a:pt x="35" y="20"/>
                    </a:lnTo>
                    <a:lnTo>
                      <a:pt x="51" y="9"/>
                    </a:lnTo>
                    <a:lnTo>
                      <a:pt x="68" y="3"/>
                    </a:lnTo>
                    <a:lnTo>
                      <a:pt x="87" y="0"/>
                    </a:lnTo>
                    <a:lnTo>
                      <a:pt x="105" y="1"/>
                    </a:lnTo>
                    <a:lnTo>
                      <a:pt x="125" y="5"/>
                    </a:lnTo>
                    <a:lnTo>
                      <a:pt x="144" y="11"/>
                    </a:lnTo>
                    <a:lnTo>
                      <a:pt x="165" y="21"/>
                    </a:lnTo>
                    <a:lnTo>
                      <a:pt x="186" y="32"/>
                    </a:lnTo>
                    <a:lnTo>
                      <a:pt x="206" y="45"/>
                    </a:lnTo>
                    <a:lnTo>
                      <a:pt x="225" y="60"/>
                    </a:lnTo>
                    <a:lnTo>
                      <a:pt x="240" y="77"/>
                    </a:lnTo>
                    <a:lnTo>
                      <a:pt x="251" y="97"/>
                    </a:lnTo>
                    <a:lnTo>
                      <a:pt x="258" y="119"/>
                    </a:lnTo>
                    <a:lnTo>
                      <a:pt x="259" y="144"/>
                    </a:lnTo>
                    <a:lnTo>
                      <a:pt x="257" y="168"/>
                    </a:lnTo>
                    <a:lnTo>
                      <a:pt x="255" y="187"/>
                    </a:lnTo>
                    <a:lnTo>
                      <a:pt x="251" y="202"/>
                    </a:lnTo>
                    <a:lnTo>
                      <a:pt x="247" y="212"/>
                    </a:lnTo>
                    <a:lnTo>
                      <a:pt x="240" y="218"/>
                    </a:lnTo>
                    <a:lnTo>
                      <a:pt x="233" y="219"/>
                    </a:lnTo>
                    <a:lnTo>
                      <a:pt x="222" y="216"/>
                    </a:lnTo>
                    <a:lnTo>
                      <a:pt x="211" y="210"/>
                    </a:lnTo>
                    <a:lnTo>
                      <a:pt x="195" y="200"/>
                    </a:lnTo>
                    <a:lnTo>
                      <a:pt x="174" y="189"/>
                    </a:lnTo>
                    <a:lnTo>
                      <a:pt x="149" y="176"/>
                    </a:lnTo>
                    <a:lnTo>
                      <a:pt x="123" y="162"/>
                    </a:lnTo>
                    <a:lnTo>
                      <a:pt x="98" y="150"/>
                    </a:lnTo>
                    <a:lnTo>
                      <a:pt x="75" y="138"/>
                    </a:lnTo>
                    <a:lnTo>
                      <a:pt x="58" y="129"/>
                    </a:lnTo>
                    <a:lnTo>
                      <a:pt x="46" y="123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2" y="121"/>
                    </a:lnTo>
                    <a:lnTo>
                      <a:pt x="35" y="117"/>
                    </a:lnTo>
                    <a:lnTo>
                      <a:pt x="24" y="112"/>
                    </a:lnTo>
                    <a:lnTo>
                      <a:pt x="14" y="104"/>
                    </a:lnTo>
                    <a:lnTo>
                      <a:pt x="6" y="93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9" name="Freeform 45"/>
              <p:cNvSpPr>
                <a:spLocks/>
              </p:cNvSpPr>
              <p:nvPr/>
            </p:nvSpPr>
            <p:spPr bwMode="auto">
              <a:xfrm>
                <a:off x="4830" y="1898"/>
                <a:ext cx="125" cy="106"/>
              </a:xfrm>
              <a:custGeom>
                <a:avLst/>
                <a:gdLst/>
                <a:ahLst/>
                <a:cxnLst>
                  <a:cxn ang="0">
                    <a:pos x="8" y="46"/>
                  </a:cxn>
                  <a:cxn ang="0">
                    <a:pos x="21" y="30"/>
                  </a:cxn>
                  <a:cxn ang="0">
                    <a:pos x="33" y="17"/>
                  </a:cxn>
                  <a:cxn ang="0">
                    <a:pos x="49" y="8"/>
                  </a:cxn>
                  <a:cxn ang="0">
                    <a:pos x="66" y="2"/>
                  </a:cxn>
                  <a:cxn ang="0">
                    <a:pos x="83" y="0"/>
                  </a:cxn>
                  <a:cxn ang="0">
                    <a:pos x="101" y="0"/>
                  </a:cxn>
                  <a:cxn ang="0">
                    <a:pos x="120" y="3"/>
                  </a:cxn>
                  <a:cxn ang="0">
                    <a:pos x="139" y="10"/>
                  </a:cxn>
                  <a:cxn ang="0">
                    <a:pos x="159" y="20"/>
                  </a:cxn>
                  <a:cxn ang="0">
                    <a:pos x="180" y="30"/>
                  </a:cxn>
                  <a:cxn ang="0">
                    <a:pos x="198" y="43"/>
                  </a:cxn>
                  <a:cxn ang="0">
                    <a:pos x="215" y="56"/>
                  </a:cxn>
                  <a:cxn ang="0">
                    <a:pos x="230" y="74"/>
                  </a:cxn>
                  <a:cxn ang="0">
                    <a:pos x="242" y="92"/>
                  </a:cxn>
                  <a:cxn ang="0">
                    <a:pos x="249" y="114"/>
                  </a:cxn>
                  <a:cxn ang="0">
                    <a:pos x="250" y="138"/>
                  </a:cxn>
                  <a:cxn ang="0">
                    <a:pos x="248" y="161"/>
                  </a:cxn>
                  <a:cxn ang="0">
                    <a:pos x="245" y="180"/>
                  </a:cxn>
                  <a:cxn ang="0">
                    <a:pos x="242" y="194"/>
                  </a:cxn>
                  <a:cxn ang="0">
                    <a:pos x="237" y="204"/>
                  </a:cxn>
                  <a:cxn ang="0">
                    <a:pos x="231" y="210"/>
                  </a:cxn>
                  <a:cxn ang="0">
                    <a:pos x="223" y="211"/>
                  </a:cxn>
                  <a:cxn ang="0">
                    <a:pos x="214" y="208"/>
                  </a:cxn>
                  <a:cxn ang="0">
                    <a:pos x="203" y="202"/>
                  </a:cxn>
                  <a:cxn ang="0">
                    <a:pos x="188" y="192"/>
                  </a:cxn>
                  <a:cxn ang="0">
                    <a:pos x="167" y="181"/>
                  </a:cxn>
                  <a:cxn ang="0">
                    <a:pos x="144" y="168"/>
                  </a:cxn>
                  <a:cxn ang="0">
                    <a:pos x="119" y="155"/>
                  </a:cxn>
                  <a:cxn ang="0">
                    <a:pos x="94" y="143"/>
                  </a:cxn>
                  <a:cxn ang="0">
                    <a:pos x="72" y="131"/>
                  </a:cxn>
                  <a:cxn ang="0">
                    <a:pos x="55" y="122"/>
                  </a:cxn>
                  <a:cxn ang="0">
                    <a:pos x="45" y="116"/>
                  </a:cxn>
                  <a:cxn ang="0">
                    <a:pos x="44" y="116"/>
                  </a:cxn>
                  <a:cxn ang="0">
                    <a:pos x="44" y="115"/>
                  </a:cxn>
                  <a:cxn ang="0">
                    <a:pos x="44" y="115"/>
                  </a:cxn>
                  <a:cxn ang="0">
                    <a:pos x="43" y="115"/>
                  </a:cxn>
                  <a:cxn ang="0">
                    <a:pos x="40" y="114"/>
                  </a:cxn>
                  <a:cxn ang="0">
                    <a:pos x="33" y="111"/>
                  </a:cxn>
                  <a:cxn ang="0">
                    <a:pos x="23" y="106"/>
                  </a:cxn>
                  <a:cxn ang="0">
                    <a:pos x="14" y="98"/>
                  </a:cxn>
                  <a:cxn ang="0">
                    <a:pos x="6" y="89"/>
                  </a:cxn>
                  <a:cxn ang="0">
                    <a:pos x="0" y="77"/>
                  </a:cxn>
                  <a:cxn ang="0">
                    <a:pos x="1" y="62"/>
                  </a:cxn>
                  <a:cxn ang="0">
                    <a:pos x="8" y="46"/>
                  </a:cxn>
                </a:cxnLst>
                <a:rect l="0" t="0" r="r" b="b"/>
                <a:pathLst>
                  <a:path w="250" h="211">
                    <a:moveTo>
                      <a:pt x="8" y="46"/>
                    </a:moveTo>
                    <a:lnTo>
                      <a:pt x="21" y="30"/>
                    </a:lnTo>
                    <a:lnTo>
                      <a:pt x="33" y="17"/>
                    </a:lnTo>
                    <a:lnTo>
                      <a:pt x="49" y="8"/>
                    </a:lnTo>
                    <a:lnTo>
                      <a:pt x="66" y="2"/>
                    </a:lnTo>
                    <a:lnTo>
                      <a:pt x="83" y="0"/>
                    </a:lnTo>
                    <a:lnTo>
                      <a:pt x="101" y="0"/>
                    </a:lnTo>
                    <a:lnTo>
                      <a:pt x="120" y="3"/>
                    </a:lnTo>
                    <a:lnTo>
                      <a:pt x="139" y="10"/>
                    </a:lnTo>
                    <a:lnTo>
                      <a:pt x="159" y="20"/>
                    </a:lnTo>
                    <a:lnTo>
                      <a:pt x="180" y="30"/>
                    </a:lnTo>
                    <a:lnTo>
                      <a:pt x="198" y="43"/>
                    </a:lnTo>
                    <a:lnTo>
                      <a:pt x="215" y="56"/>
                    </a:lnTo>
                    <a:lnTo>
                      <a:pt x="230" y="74"/>
                    </a:lnTo>
                    <a:lnTo>
                      <a:pt x="242" y="92"/>
                    </a:lnTo>
                    <a:lnTo>
                      <a:pt x="249" y="114"/>
                    </a:lnTo>
                    <a:lnTo>
                      <a:pt x="250" y="138"/>
                    </a:lnTo>
                    <a:lnTo>
                      <a:pt x="248" y="161"/>
                    </a:lnTo>
                    <a:lnTo>
                      <a:pt x="245" y="180"/>
                    </a:lnTo>
                    <a:lnTo>
                      <a:pt x="242" y="194"/>
                    </a:lnTo>
                    <a:lnTo>
                      <a:pt x="237" y="204"/>
                    </a:lnTo>
                    <a:lnTo>
                      <a:pt x="231" y="210"/>
                    </a:lnTo>
                    <a:lnTo>
                      <a:pt x="223" y="211"/>
                    </a:lnTo>
                    <a:lnTo>
                      <a:pt x="214" y="208"/>
                    </a:lnTo>
                    <a:lnTo>
                      <a:pt x="203" y="202"/>
                    </a:lnTo>
                    <a:lnTo>
                      <a:pt x="188" y="192"/>
                    </a:lnTo>
                    <a:lnTo>
                      <a:pt x="167" y="181"/>
                    </a:lnTo>
                    <a:lnTo>
                      <a:pt x="144" y="168"/>
                    </a:lnTo>
                    <a:lnTo>
                      <a:pt x="119" y="155"/>
                    </a:lnTo>
                    <a:lnTo>
                      <a:pt x="94" y="143"/>
                    </a:lnTo>
                    <a:lnTo>
                      <a:pt x="72" y="131"/>
                    </a:lnTo>
                    <a:lnTo>
                      <a:pt x="55" y="122"/>
                    </a:lnTo>
                    <a:lnTo>
                      <a:pt x="45" y="116"/>
                    </a:lnTo>
                    <a:lnTo>
                      <a:pt x="44" y="116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3" y="115"/>
                    </a:lnTo>
                    <a:lnTo>
                      <a:pt x="40" y="114"/>
                    </a:lnTo>
                    <a:lnTo>
                      <a:pt x="33" y="111"/>
                    </a:lnTo>
                    <a:lnTo>
                      <a:pt x="23" y="106"/>
                    </a:lnTo>
                    <a:lnTo>
                      <a:pt x="14" y="98"/>
                    </a:lnTo>
                    <a:lnTo>
                      <a:pt x="6" y="89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0" name="Freeform 46"/>
              <p:cNvSpPr>
                <a:spLocks/>
              </p:cNvSpPr>
              <p:nvPr/>
            </p:nvSpPr>
            <p:spPr bwMode="auto">
              <a:xfrm>
                <a:off x="4834" y="1900"/>
                <a:ext cx="120" cy="102"/>
              </a:xfrm>
              <a:custGeom>
                <a:avLst/>
                <a:gdLst/>
                <a:ahLst/>
                <a:cxnLst>
                  <a:cxn ang="0">
                    <a:pos x="40" y="111"/>
                  </a:cxn>
                  <a:cxn ang="0">
                    <a:pos x="38" y="110"/>
                  </a:cxn>
                  <a:cxn ang="0">
                    <a:pos x="31" y="107"/>
                  </a:cxn>
                  <a:cxn ang="0">
                    <a:pos x="22" y="103"/>
                  </a:cxn>
                  <a:cxn ang="0">
                    <a:pos x="12" y="96"/>
                  </a:cxn>
                  <a:cxn ang="0">
                    <a:pos x="4" y="87"/>
                  </a:cxn>
                  <a:cxn ang="0">
                    <a:pos x="0" y="75"/>
                  </a:cxn>
                  <a:cxn ang="0">
                    <a:pos x="0" y="62"/>
                  </a:cxn>
                  <a:cxn ang="0">
                    <a:pos x="7" y="46"/>
                  </a:cxn>
                  <a:cxn ang="0">
                    <a:pos x="18" y="30"/>
                  </a:cxn>
                  <a:cxn ang="0">
                    <a:pos x="32" y="19"/>
                  </a:cxn>
                  <a:cxn ang="0">
                    <a:pos x="46" y="10"/>
                  </a:cxn>
                  <a:cxn ang="0">
                    <a:pos x="62" y="4"/>
                  </a:cxn>
                  <a:cxn ang="0">
                    <a:pos x="79" y="0"/>
                  </a:cxn>
                  <a:cxn ang="0">
                    <a:pos x="97" y="1"/>
                  </a:cxn>
                  <a:cxn ang="0">
                    <a:pos x="115" y="5"/>
                  </a:cxn>
                  <a:cxn ang="0">
                    <a:pos x="133" y="11"/>
                  </a:cxn>
                  <a:cxn ang="0">
                    <a:pos x="152" y="19"/>
                  </a:cxn>
                  <a:cxn ang="0">
                    <a:pos x="171" y="29"/>
                  </a:cxn>
                  <a:cxn ang="0">
                    <a:pos x="190" y="42"/>
                  </a:cxn>
                  <a:cxn ang="0">
                    <a:pos x="207" y="56"/>
                  </a:cxn>
                  <a:cxn ang="0">
                    <a:pos x="221" y="73"/>
                  </a:cxn>
                  <a:cxn ang="0">
                    <a:pos x="231" y="91"/>
                  </a:cxn>
                  <a:cxn ang="0">
                    <a:pos x="238" y="112"/>
                  </a:cxn>
                  <a:cxn ang="0">
                    <a:pos x="239" y="135"/>
                  </a:cxn>
                  <a:cxn ang="0">
                    <a:pos x="237" y="157"/>
                  </a:cxn>
                  <a:cxn ang="0">
                    <a:pos x="235" y="174"/>
                  </a:cxn>
                  <a:cxn ang="0">
                    <a:pos x="231" y="188"/>
                  </a:cxn>
                  <a:cxn ang="0">
                    <a:pos x="227" y="197"/>
                  </a:cxn>
                  <a:cxn ang="0">
                    <a:pos x="221" y="203"/>
                  </a:cxn>
                  <a:cxn ang="0">
                    <a:pos x="214" y="204"/>
                  </a:cxn>
                  <a:cxn ang="0">
                    <a:pos x="205" y="202"/>
                  </a:cxn>
                  <a:cxn ang="0">
                    <a:pos x="194" y="195"/>
                  </a:cxn>
                  <a:cxn ang="0">
                    <a:pos x="179" y="186"/>
                  </a:cxn>
                  <a:cxn ang="0">
                    <a:pos x="159" y="174"/>
                  </a:cxn>
                  <a:cxn ang="0">
                    <a:pos x="135" y="162"/>
                  </a:cxn>
                  <a:cxn ang="0">
                    <a:pos x="110" y="149"/>
                  </a:cxn>
                  <a:cxn ang="0">
                    <a:pos x="86" y="136"/>
                  </a:cxn>
                  <a:cxn ang="0">
                    <a:pos x="65" y="126"/>
                  </a:cxn>
                  <a:cxn ang="0">
                    <a:pos x="49" y="117"/>
                  </a:cxn>
                  <a:cxn ang="0">
                    <a:pos x="40" y="111"/>
                  </a:cxn>
                </a:cxnLst>
                <a:rect l="0" t="0" r="r" b="b"/>
                <a:pathLst>
                  <a:path w="239" h="204">
                    <a:moveTo>
                      <a:pt x="40" y="111"/>
                    </a:moveTo>
                    <a:lnTo>
                      <a:pt x="38" y="110"/>
                    </a:lnTo>
                    <a:lnTo>
                      <a:pt x="31" y="107"/>
                    </a:lnTo>
                    <a:lnTo>
                      <a:pt x="22" y="103"/>
                    </a:lnTo>
                    <a:lnTo>
                      <a:pt x="12" y="96"/>
                    </a:lnTo>
                    <a:lnTo>
                      <a:pt x="4" y="87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7" y="46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6" y="10"/>
                    </a:lnTo>
                    <a:lnTo>
                      <a:pt x="62" y="4"/>
                    </a:lnTo>
                    <a:lnTo>
                      <a:pt x="79" y="0"/>
                    </a:lnTo>
                    <a:lnTo>
                      <a:pt x="97" y="1"/>
                    </a:lnTo>
                    <a:lnTo>
                      <a:pt x="115" y="5"/>
                    </a:lnTo>
                    <a:lnTo>
                      <a:pt x="133" y="11"/>
                    </a:lnTo>
                    <a:lnTo>
                      <a:pt x="152" y="19"/>
                    </a:lnTo>
                    <a:lnTo>
                      <a:pt x="171" y="29"/>
                    </a:lnTo>
                    <a:lnTo>
                      <a:pt x="190" y="42"/>
                    </a:lnTo>
                    <a:lnTo>
                      <a:pt x="207" y="56"/>
                    </a:lnTo>
                    <a:lnTo>
                      <a:pt x="221" y="73"/>
                    </a:lnTo>
                    <a:lnTo>
                      <a:pt x="231" y="91"/>
                    </a:lnTo>
                    <a:lnTo>
                      <a:pt x="238" y="112"/>
                    </a:lnTo>
                    <a:lnTo>
                      <a:pt x="239" y="135"/>
                    </a:lnTo>
                    <a:lnTo>
                      <a:pt x="237" y="157"/>
                    </a:lnTo>
                    <a:lnTo>
                      <a:pt x="235" y="174"/>
                    </a:lnTo>
                    <a:lnTo>
                      <a:pt x="231" y="188"/>
                    </a:lnTo>
                    <a:lnTo>
                      <a:pt x="227" y="197"/>
                    </a:lnTo>
                    <a:lnTo>
                      <a:pt x="221" y="203"/>
                    </a:lnTo>
                    <a:lnTo>
                      <a:pt x="214" y="204"/>
                    </a:lnTo>
                    <a:lnTo>
                      <a:pt x="205" y="202"/>
                    </a:lnTo>
                    <a:lnTo>
                      <a:pt x="194" y="195"/>
                    </a:lnTo>
                    <a:lnTo>
                      <a:pt x="179" y="186"/>
                    </a:lnTo>
                    <a:lnTo>
                      <a:pt x="159" y="174"/>
                    </a:lnTo>
                    <a:lnTo>
                      <a:pt x="135" y="162"/>
                    </a:lnTo>
                    <a:lnTo>
                      <a:pt x="110" y="149"/>
                    </a:lnTo>
                    <a:lnTo>
                      <a:pt x="86" y="136"/>
                    </a:lnTo>
                    <a:lnTo>
                      <a:pt x="65" y="126"/>
                    </a:lnTo>
                    <a:lnTo>
                      <a:pt x="49" y="117"/>
                    </a:lnTo>
                    <a:lnTo>
                      <a:pt x="40" y="111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1" name="Freeform 47"/>
              <p:cNvSpPr>
                <a:spLocks/>
              </p:cNvSpPr>
              <p:nvPr/>
            </p:nvSpPr>
            <p:spPr bwMode="auto">
              <a:xfrm>
                <a:off x="4931" y="2076"/>
                <a:ext cx="111" cy="151"/>
              </a:xfrm>
              <a:custGeom>
                <a:avLst/>
                <a:gdLst/>
                <a:ahLst/>
                <a:cxnLst>
                  <a:cxn ang="0">
                    <a:pos x="35" y="175"/>
                  </a:cxn>
                  <a:cxn ang="0">
                    <a:pos x="34" y="173"/>
                  </a:cxn>
                  <a:cxn ang="0">
                    <a:pos x="29" y="167"/>
                  </a:cxn>
                  <a:cxn ang="0">
                    <a:pos x="22" y="158"/>
                  </a:cxn>
                  <a:cxn ang="0">
                    <a:pos x="17" y="145"/>
                  </a:cxn>
                  <a:cxn ang="0">
                    <a:pos x="10" y="130"/>
                  </a:cxn>
                  <a:cxn ang="0">
                    <a:pos x="4" y="113"/>
                  </a:cxn>
                  <a:cxn ang="0">
                    <a:pos x="0" y="92"/>
                  </a:cxn>
                  <a:cxn ang="0">
                    <a:pos x="0" y="70"/>
                  </a:cxn>
                  <a:cxn ang="0">
                    <a:pos x="4" y="48"/>
                  </a:cxn>
                  <a:cxn ang="0">
                    <a:pos x="11" y="30"/>
                  </a:cxn>
                  <a:cxn ang="0">
                    <a:pos x="20" y="16"/>
                  </a:cxn>
                  <a:cxn ang="0">
                    <a:pos x="30" y="6"/>
                  </a:cxn>
                  <a:cxn ang="0">
                    <a:pos x="42" y="0"/>
                  </a:cxn>
                  <a:cxn ang="0">
                    <a:pos x="56" y="1"/>
                  </a:cxn>
                  <a:cxn ang="0">
                    <a:pos x="70" y="8"/>
                  </a:cxn>
                  <a:cxn ang="0">
                    <a:pos x="83" y="22"/>
                  </a:cxn>
                  <a:cxn ang="0">
                    <a:pos x="95" y="39"/>
                  </a:cxn>
                  <a:cxn ang="0">
                    <a:pos x="103" y="56"/>
                  </a:cxn>
                  <a:cxn ang="0">
                    <a:pos x="108" y="72"/>
                  </a:cxn>
                  <a:cxn ang="0">
                    <a:pos x="111" y="87"/>
                  </a:cxn>
                  <a:cxn ang="0">
                    <a:pos x="114" y="105"/>
                  </a:cxn>
                  <a:cxn ang="0">
                    <a:pos x="118" y="121"/>
                  </a:cxn>
                  <a:cxn ang="0">
                    <a:pos x="124" y="138"/>
                  </a:cxn>
                  <a:cxn ang="0">
                    <a:pos x="132" y="158"/>
                  </a:cxn>
                  <a:cxn ang="0">
                    <a:pos x="143" y="176"/>
                  </a:cxn>
                  <a:cxn ang="0">
                    <a:pos x="156" y="193"/>
                  </a:cxn>
                  <a:cxn ang="0">
                    <a:pos x="171" y="210"/>
                  </a:cxn>
                  <a:cxn ang="0">
                    <a:pos x="185" y="225"/>
                  </a:cxn>
                  <a:cxn ang="0">
                    <a:pos x="199" y="238"/>
                  </a:cxn>
                  <a:cxn ang="0">
                    <a:pos x="209" y="253"/>
                  </a:cxn>
                  <a:cxn ang="0">
                    <a:pos x="217" y="268"/>
                  </a:cxn>
                  <a:cxn ang="0">
                    <a:pos x="222" y="283"/>
                  </a:cxn>
                  <a:cxn ang="0">
                    <a:pos x="222" y="296"/>
                  </a:cxn>
                  <a:cxn ang="0">
                    <a:pos x="217" y="302"/>
                  </a:cxn>
                  <a:cxn ang="0">
                    <a:pos x="210" y="302"/>
                  </a:cxn>
                  <a:cxn ang="0">
                    <a:pos x="201" y="298"/>
                  </a:cxn>
                  <a:cxn ang="0">
                    <a:pos x="190" y="293"/>
                  </a:cxn>
                  <a:cxn ang="0">
                    <a:pos x="179" y="286"/>
                  </a:cxn>
                  <a:cxn ang="0">
                    <a:pos x="167" y="278"/>
                  </a:cxn>
                  <a:cxn ang="0">
                    <a:pos x="158" y="272"/>
                  </a:cxn>
                  <a:cxn ang="0">
                    <a:pos x="147" y="266"/>
                  </a:cxn>
                  <a:cxn ang="0">
                    <a:pos x="133" y="258"/>
                  </a:cxn>
                  <a:cxn ang="0">
                    <a:pos x="117" y="249"/>
                  </a:cxn>
                  <a:cxn ang="0">
                    <a:pos x="99" y="237"/>
                  </a:cxn>
                  <a:cxn ang="0">
                    <a:pos x="81" y="223"/>
                  </a:cxn>
                  <a:cxn ang="0">
                    <a:pos x="64" y="208"/>
                  </a:cxn>
                  <a:cxn ang="0">
                    <a:pos x="48" y="192"/>
                  </a:cxn>
                  <a:cxn ang="0">
                    <a:pos x="35" y="175"/>
                  </a:cxn>
                </a:cxnLst>
                <a:rect l="0" t="0" r="r" b="b"/>
                <a:pathLst>
                  <a:path w="222" h="302">
                    <a:moveTo>
                      <a:pt x="35" y="175"/>
                    </a:moveTo>
                    <a:lnTo>
                      <a:pt x="34" y="173"/>
                    </a:lnTo>
                    <a:lnTo>
                      <a:pt x="29" y="167"/>
                    </a:lnTo>
                    <a:lnTo>
                      <a:pt x="22" y="158"/>
                    </a:lnTo>
                    <a:lnTo>
                      <a:pt x="17" y="145"/>
                    </a:lnTo>
                    <a:lnTo>
                      <a:pt x="10" y="130"/>
                    </a:lnTo>
                    <a:lnTo>
                      <a:pt x="4" y="113"/>
                    </a:lnTo>
                    <a:lnTo>
                      <a:pt x="0" y="92"/>
                    </a:lnTo>
                    <a:lnTo>
                      <a:pt x="0" y="70"/>
                    </a:lnTo>
                    <a:lnTo>
                      <a:pt x="4" y="48"/>
                    </a:lnTo>
                    <a:lnTo>
                      <a:pt x="11" y="30"/>
                    </a:lnTo>
                    <a:lnTo>
                      <a:pt x="20" y="16"/>
                    </a:lnTo>
                    <a:lnTo>
                      <a:pt x="30" y="6"/>
                    </a:lnTo>
                    <a:lnTo>
                      <a:pt x="42" y="0"/>
                    </a:lnTo>
                    <a:lnTo>
                      <a:pt x="56" y="1"/>
                    </a:lnTo>
                    <a:lnTo>
                      <a:pt x="70" y="8"/>
                    </a:lnTo>
                    <a:lnTo>
                      <a:pt x="83" y="22"/>
                    </a:lnTo>
                    <a:lnTo>
                      <a:pt x="95" y="39"/>
                    </a:lnTo>
                    <a:lnTo>
                      <a:pt x="103" y="56"/>
                    </a:lnTo>
                    <a:lnTo>
                      <a:pt x="108" y="72"/>
                    </a:lnTo>
                    <a:lnTo>
                      <a:pt x="111" y="87"/>
                    </a:lnTo>
                    <a:lnTo>
                      <a:pt x="114" y="105"/>
                    </a:lnTo>
                    <a:lnTo>
                      <a:pt x="118" y="121"/>
                    </a:lnTo>
                    <a:lnTo>
                      <a:pt x="124" y="138"/>
                    </a:lnTo>
                    <a:lnTo>
                      <a:pt x="132" y="158"/>
                    </a:lnTo>
                    <a:lnTo>
                      <a:pt x="143" y="176"/>
                    </a:lnTo>
                    <a:lnTo>
                      <a:pt x="156" y="193"/>
                    </a:lnTo>
                    <a:lnTo>
                      <a:pt x="171" y="210"/>
                    </a:lnTo>
                    <a:lnTo>
                      <a:pt x="185" y="225"/>
                    </a:lnTo>
                    <a:lnTo>
                      <a:pt x="199" y="238"/>
                    </a:lnTo>
                    <a:lnTo>
                      <a:pt x="209" y="253"/>
                    </a:lnTo>
                    <a:lnTo>
                      <a:pt x="217" y="268"/>
                    </a:lnTo>
                    <a:lnTo>
                      <a:pt x="222" y="283"/>
                    </a:lnTo>
                    <a:lnTo>
                      <a:pt x="222" y="296"/>
                    </a:lnTo>
                    <a:lnTo>
                      <a:pt x="217" y="302"/>
                    </a:lnTo>
                    <a:lnTo>
                      <a:pt x="210" y="302"/>
                    </a:lnTo>
                    <a:lnTo>
                      <a:pt x="201" y="298"/>
                    </a:lnTo>
                    <a:lnTo>
                      <a:pt x="190" y="293"/>
                    </a:lnTo>
                    <a:lnTo>
                      <a:pt x="179" y="286"/>
                    </a:lnTo>
                    <a:lnTo>
                      <a:pt x="167" y="278"/>
                    </a:lnTo>
                    <a:lnTo>
                      <a:pt x="158" y="272"/>
                    </a:lnTo>
                    <a:lnTo>
                      <a:pt x="147" y="266"/>
                    </a:lnTo>
                    <a:lnTo>
                      <a:pt x="133" y="258"/>
                    </a:lnTo>
                    <a:lnTo>
                      <a:pt x="117" y="249"/>
                    </a:lnTo>
                    <a:lnTo>
                      <a:pt x="99" y="237"/>
                    </a:lnTo>
                    <a:lnTo>
                      <a:pt x="81" y="223"/>
                    </a:lnTo>
                    <a:lnTo>
                      <a:pt x="64" y="208"/>
                    </a:lnTo>
                    <a:lnTo>
                      <a:pt x="48" y="192"/>
                    </a:lnTo>
                    <a:lnTo>
                      <a:pt x="35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2" name="Freeform 48"/>
              <p:cNvSpPr>
                <a:spLocks/>
              </p:cNvSpPr>
              <p:nvPr/>
            </p:nvSpPr>
            <p:spPr bwMode="auto">
              <a:xfrm>
                <a:off x="4932" y="2079"/>
                <a:ext cx="107" cy="146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91" y="38"/>
                  </a:cxn>
                  <a:cxn ang="0">
                    <a:pos x="99" y="54"/>
                  </a:cxn>
                  <a:cxn ang="0">
                    <a:pos x="103" y="69"/>
                  </a:cxn>
                  <a:cxn ang="0">
                    <a:pos x="107" y="85"/>
                  </a:cxn>
                  <a:cxn ang="0">
                    <a:pos x="109" y="100"/>
                  </a:cxn>
                  <a:cxn ang="0">
                    <a:pos x="113" y="117"/>
                  </a:cxn>
                  <a:cxn ang="0">
                    <a:pos x="118" y="134"/>
                  </a:cxn>
                  <a:cxn ang="0">
                    <a:pos x="126" y="153"/>
                  </a:cxn>
                  <a:cxn ang="0">
                    <a:pos x="137" y="171"/>
                  </a:cxn>
                  <a:cxn ang="0">
                    <a:pos x="151" y="187"/>
                  </a:cxn>
                  <a:cxn ang="0">
                    <a:pos x="164" y="203"/>
                  </a:cxn>
                  <a:cxn ang="0">
                    <a:pos x="178" y="217"/>
                  </a:cxn>
                  <a:cxn ang="0">
                    <a:pos x="191" y="231"/>
                  </a:cxn>
                  <a:cxn ang="0">
                    <a:pos x="202" y="245"/>
                  </a:cxn>
                  <a:cxn ang="0">
                    <a:pos x="209" y="259"/>
                  </a:cxn>
                  <a:cxn ang="0">
                    <a:pos x="214" y="274"/>
                  </a:cxn>
                  <a:cxn ang="0">
                    <a:pos x="214" y="285"/>
                  </a:cxn>
                  <a:cxn ang="0">
                    <a:pos x="210" y="291"/>
                  </a:cxn>
                  <a:cxn ang="0">
                    <a:pos x="204" y="292"/>
                  </a:cxn>
                  <a:cxn ang="0">
                    <a:pos x="194" y="290"/>
                  </a:cxn>
                  <a:cxn ang="0">
                    <a:pos x="184" y="284"/>
                  </a:cxn>
                  <a:cxn ang="0">
                    <a:pos x="172" y="277"/>
                  </a:cxn>
                  <a:cxn ang="0">
                    <a:pos x="162" y="270"/>
                  </a:cxn>
                  <a:cxn ang="0">
                    <a:pos x="153" y="264"/>
                  </a:cxn>
                  <a:cxn ang="0">
                    <a:pos x="143" y="259"/>
                  </a:cxn>
                  <a:cxn ang="0">
                    <a:pos x="130" y="251"/>
                  </a:cxn>
                  <a:cxn ang="0">
                    <a:pos x="114" y="241"/>
                  </a:cxn>
                  <a:cxn ang="0">
                    <a:pos x="98" y="231"/>
                  </a:cxn>
                  <a:cxn ang="0">
                    <a:pos x="82" y="218"/>
                  </a:cxn>
                  <a:cxn ang="0">
                    <a:pos x="64" y="205"/>
                  </a:cxn>
                  <a:cxn ang="0">
                    <a:pos x="49" y="190"/>
                  </a:cxn>
                  <a:cxn ang="0">
                    <a:pos x="37" y="173"/>
                  </a:cxn>
                  <a:cxn ang="0">
                    <a:pos x="35" y="172"/>
                  </a:cxn>
                  <a:cxn ang="0">
                    <a:pos x="35" y="171"/>
                  </a:cxn>
                  <a:cxn ang="0">
                    <a:pos x="34" y="170"/>
                  </a:cxn>
                  <a:cxn ang="0">
                    <a:pos x="33" y="169"/>
                  </a:cxn>
                  <a:cxn ang="0">
                    <a:pos x="32" y="167"/>
                  </a:cxn>
                  <a:cxn ang="0">
                    <a:pos x="27" y="161"/>
                  </a:cxn>
                  <a:cxn ang="0">
                    <a:pos x="22" y="153"/>
                  </a:cxn>
                  <a:cxn ang="0">
                    <a:pos x="15" y="140"/>
                  </a:cxn>
                  <a:cxn ang="0">
                    <a:pos x="8" y="125"/>
                  </a:cxn>
                  <a:cxn ang="0">
                    <a:pos x="3" y="108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3" y="47"/>
                  </a:cxn>
                  <a:cxn ang="0">
                    <a:pos x="9" y="28"/>
                  </a:cxn>
                  <a:cxn ang="0">
                    <a:pos x="17" y="15"/>
                  </a:cxn>
                  <a:cxn ang="0">
                    <a:pos x="27" y="4"/>
                  </a:cxn>
                  <a:cxn ang="0">
                    <a:pos x="40" y="0"/>
                  </a:cxn>
                  <a:cxn ang="0">
                    <a:pos x="53" y="0"/>
                  </a:cxn>
                  <a:cxn ang="0">
                    <a:pos x="65" y="6"/>
                  </a:cxn>
                  <a:cxn ang="0">
                    <a:pos x="79" y="20"/>
                  </a:cxn>
                </a:cxnLst>
                <a:rect l="0" t="0" r="r" b="b"/>
                <a:pathLst>
                  <a:path w="214" h="292">
                    <a:moveTo>
                      <a:pt x="79" y="20"/>
                    </a:moveTo>
                    <a:lnTo>
                      <a:pt x="91" y="38"/>
                    </a:lnTo>
                    <a:lnTo>
                      <a:pt x="99" y="54"/>
                    </a:lnTo>
                    <a:lnTo>
                      <a:pt x="103" y="69"/>
                    </a:lnTo>
                    <a:lnTo>
                      <a:pt x="107" y="85"/>
                    </a:lnTo>
                    <a:lnTo>
                      <a:pt x="109" y="100"/>
                    </a:lnTo>
                    <a:lnTo>
                      <a:pt x="113" y="117"/>
                    </a:lnTo>
                    <a:lnTo>
                      <a:pt x="118" y="134"/>
                    </a:lnTo>
                    <a:lnTo>
                      <a:pt x="126" y="153"/>
                    </a:lnTo>
                    <a:lnTo>
                      <a:pt x="137" y="171"/>
                    </a:lnTo>
                    <a:lnTo>
                      <a:pt x="151" y="187"/>
                    </a:lnTo>
                    <a:lnTo>
                      <a:pt x="164" y="203"/>
                    </a:lnTo>
                    <a:lnTo>
                      <a:pt x="178" y="217"/>
                    </a:lnTo>
                    <a:lnTo>
                      <a:pt x="191" y="231"/>
                    </a:lnTo>
                    <a:lnTo>
                      <a:pt x="202" y="245"/>
                    </a:lnTo>
                    <a:lnTo>
                      <a:pt x="209" y="259"/>
                    </a:lnTo>
                    <a:lnTo>
                      <a:pt x="214" y="274"/>
                    </a:lnTo>
                    <a:lnTo>
                      <a:pt x="214" y="285"/>
                    </a:lnTo>
                    <a:lnTo>
                      <a:pt x="210" y="291"/>
                    </a:lnTo>
                    <a:lnTo>
                      <a:pt x="204" y="292"/>
                    </a:lnTo>
                    <a:lnTo>
                      <a:pt x="194" y="290"/>
                    </a:lnTo>
                    <a:lnTo>
                      <a:pt x="184" y="284"/>
                    </a:lnTo>
                    <a:lnTo>
                      <a:pt x="172" y="277"/>
                    </a:lnTo>
                    <a:lnTo>
                      <a:pt x="162" y="270"/>
                    </a:lnTo>
                    <a:lnTo>
                      <a:pt x="153" y="264"/>
                    </a:lnTo>
                    <a:lnTo>
                      <a:pt x="143" y="259"/>
                    </a:lnTo>
                    <a:lnTo>
                      <a:pt x="130" y="251"/>
                    </a:lnTo>
                    <a:lnTo>
                      <a:pt x="114" y="241"/>
                    </a:lnTo>
                    <a:lnTo>
                      <a:pt x="98" y="231"/>
                    </a:lnTo>
                    <a:lnTo>
                      <a:pt x="82" y="218"/>
                    </a:lnTo>
                    <a:lnTo>
                      <a:pt x="64" y="205"/>
                    </a:lnTo>
                    <a:lnTo>
                      <a:pt x="49" y="190"/>
                    </a:lnTo>
                    <a:lnTo>
                      <a:pt x="37" y="173"/>
                    </a:lnTo>
                    <a:lnTo>
                      <a:pt x="35" y="172"/>
                    </a:lnTo>
                    <a:lnTo>
                      <a:pt x="35" y="171"/>
                    </a:lnTo>
                    <a:lnTo>
                      <a:pt x="34" y="170"/>
                    </a:lnTo>
                    <a:lnTo>
                      <a:pt x="33" y="169"/>
                    </a:lnTo>
                    <a:lnTo>
                      <a:pt x="32" y="167"/>
                    </a:lnTo>
                    <a:lnTo>
                      <a:pt x="27" y="161"/>
                    </a:lnTo>
                    <a:lnTo>
                      <a:pt x="22" y="153"/>
                    </a:lnTo>
                    <a:lnTo>
                      <a:pt x="15" y="140"/>
                    </a:lnTo>
                    <a:lnTo>
                      <a:pt x="8" y="125"/>
                    </a:lnTo>
                    <a:lnTo>
                      <a:pt x="3" y="108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3" y="47"/>
                    </a:lnTo>
                    <a:lnTo>
                      <a:pt x="9" y="28"/>
                    </a:lnTo>
                    <a:lnTo>
                      <a:pt x="17" y="15"/>
                    </a:lnTo>
                    <a:lnTo>
                      <a:pt x="27" y="4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5" y="6"/>
                    </a:lnTo>
                    <a:lnTo>
                      <a:pt x="79" y="20"/>
                    </a:lnTo>
                    <a:close/>
                  </a:path>
                </a:pathLst>
              </a:custGeom>
              <a:solidFill>
                <a:srgbClr val="F4EA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3" name="Freeform 49"/>
              <p:cNvSpPr>
                <a:spLocks/>
              </p:cNvSpPr>
              <p:nvPr/>
            </p:nvSpPr>
            <p:spPr bwMode="auto">
              <a:xfrm>
                <a:off x="4934" y="2080"/>
                <a:ext cx="103" cy="143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88" y="37"/>
                  </a:cxn>
                  <a:cxn ang="0">
                    <a:pos x="94" y="53"/>
                  </a:cxn>
                  <a:cxn ang="0">
                    <a:pos x="99" y="68"/>
                  </a:cxn>
                  <a:cxn ang="0">
                    <a:pos x="103" y="83"/>
                  </a:cxn>
                  <a:cxn ang="0">
                    <a:pos x="106" y="99"/>
                  </a:cxn>
                  <a:cxn ang="0">
                    <a:pos x="109" y="114"/>
                  </a:cxn>
                  <a:cxn ang="0">
                    <a:pos x="114" y="131"/>
                  </a:cxn>
                  <a:cxn ang="0">
                    <a:pos x="122" y="150"/>
                  </a:cxn>
                  <a:cxn ang="0">
                    <a:pos x="132" y="167"/>
                  </a:cxn>
                  <a:cxn ang="0">
                    <a:pos x="145" y="183"/>
                  </a:cxn>
                  <a:cxn ang="0">
                    <a:pos x="159" y="198"/>
                  </a:cxn>
                  <a:cxn ang="0">
                    <a:pos x="172" y="212"/>
                  </a:cxn>
                  <a:cxn ang="0">
                    <a:pos x="184" y="226"/>
                  </a:cxn>
                  <a:cxn ang="0">
                    <a:pos x="195" y="238"/>
                  </a:cxn>
                  <a:cxn ang="0">
                    <a:pos x="203" y="252"/>
                  </a:cxn>
                  <a:cxn ang="0">
                    <a:pos x="207" y="267"/>
                  </a:cxn>
                  <a:cxn ang="0">
                    <a:pos x="207" y="279"/>
                  </a:cxn>
                  <a:cxn ang="0">
                    <a:pos x="204" y="285"/>
                  </a:cxn>
                  <a:cxn ang="0">
                    <a:pos x="197" y="286"/>
                  </a:cxn>
                  <a:cxn ang="0">
                    <a:pos x="189" y="282"/>
                  </a:cxn>
                  <a:cxn ang="0">
                    <a:pos x="179" y="278"/>
                  </a:cxn>
                  <a:cxn ang="0">
                    <a:pos x="168" y="271"/>
                  </a:cxn>
                  <a:cxn ang="0">
                    <a:pos x="158" y="264"/>
                  </a:cxn>
                  <a:cxn ang="0">
                    <a:pos x="149" y="258"/>
                  </a:cxn>
                  <a:cxn ang="0">
                    <a:pos x="138" y="252"/>
                  </a:cxn>
                  <a:cxn ang="0">
                    <a:pos x="126" y="245"/>
                  </a:cxn>
                  <a:cxn ang="0">
                    <a:pos x="112" y="236"/>
                  </a:cxn>
                  <a:cxn ang="0">
                    <a:pos x="96" y="226"/>
                  </a:cxn>
                  <a:cxn ang="0">
                    <a:pos x="80" y="214"/>
                  </a:cxn>
                  <a:cxn ang="0">
                    <a:pos x="63" y="200"/>
                  </a:cxn>
                  <a:cxn ang="0">
                    <a:pos x="48" y="185"/>
                  </a:cxn>
                  <a:cxn ang="0">
                    <a:pos x="36" y="169"/>
                  </a:cxn>
                  <a:cxn ang="0">
                    <a:pos x="35" y="168"/>
                  </a:cxn>
                  <a:cxn ang="0">
                    <a:pos x="35" y="167"/>
                  </a:cxn>
                  <a:cxn ang="0">
                    <a:pos x="33" y="167"/>
                  </a:cxn>
                  <a:cxn ang="0">
                    <a:pos x="33" y="166"/>
                  </a:cxn>
                  <a:cxn ang="0">
                    <a:pos x="31" y="164"/>
                  </a:cxn>
                  <a:cxn ang="0">
                    <a:pos x="27" y="158"/>
                  </a:cxn>
                  <a:cxn ang="0">
                    <a:pos x="21" y="150"/>
                  </a:cxn>
                  <a:cxn ang="0">
                    <a:pos x="15" y="137"/>
                  </a:cxn>
                  <a:cxn ang="0">
                    <a:pos x="8" y="123"/>
                  </a:cxn>
                  <a:cxn ang="0">
                    <a:pos x="4" y="106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4" y="46"/>
                  </a:cxn>
                  <a:cxn ang="0">
                    <a:pos x="9" y="29"/>
                  </a:cxn>
                  <a:cxn ang="0">
                    <a:pos x="17" y="15"/>
                  </a:cxn>
                  <a:cxn ang="0">
                    <a:pos x="27" y="5"/>
                  </a:cxn>
                  <a:cxn ang="0">
                    <a:pos x="38" y="0"/>
                  </a:cxn>
                  <a:cxn ang="0">
                    <a:pos x="51" y="1"/>
                  </a:cxn>
                  <a:cxn ang="0">
                    <a:pos x="63" y="7"/>
                  </a:cxn>
                  <a:cxn ang="0">
                    <a:pos x="76" y="21"/>
                  </a:cxn>
                </a:cxnLst>
                <a:rect l="0" t="0" r="r" b="b"/>
                <a:pathLst>
                  <a:path w="207" h="286">
                    <a:moveTo>
                      <a:pt x="76" y="21"/>
                    </a:moveTo>
                    <a:lnTo>
                      <a:pt x="88" y="37"/>
                    </a:lnTo>
                    <a:lnTo>
                      <a:pt x="94" y="53"/>
                    </a:lnTo>
                    <a:lnTo>
                      <a:pt x="99" y="68"/>
                    </a:lnTo>
                    <a:lnTo>
                      <a:pt x="103" y="83"/>
                    </a:lnTo>
                    <a:lnTo>
                      <a:pt x="106" y="99"/>
                    </a:lnTo>
                    <a:lnTo>
                      <a:pt x="109" y="114"/>
                    </a:lnTo>
                    <a:lnTo>
                      <a:pt x="114" y="131"/>
                    </a:lnTo>
                    <a:lnTo>
                      <a:pt x="122" y="150"/>
                    </a:lnTo>
                    <a:lnTo>
                      <a:pt x="132" y="167"/>
                    </a:lnTo>
                    <a:lnTo>
                      <a:pt x="145" y="183"/>
                    </a:lnTo>
                    <a:lnTo>
                      <a:pt x="159" y="198"/>
                    </a:lnTo>
                    <a:lnTo>
                      <a:pt x="172" y="212"/>
                    </a:lnTo>
                    <a:lnTo>
                      <a:pt x="184" y="226"/>
                    </a:lnTo>
                    <a:lnTo>
                      <a:pt x="195" y="238"/>
                    </a:lnTo>
                    <a:lnTo>
                      <a:pt x="203" y="252"/>
                    </a:lnTo>
                    <a:lnTo>
                      <a:pt x="207" y="267"/>
                    </a:lnTo>
                    <a:lnTo>
                      <a:pt x="207" y="279"/>
                    </a:lnTo>
                    <a:lnTo>
                      <a:pt x="204" y="285"/>
                    </a:lnTo>
                    <a:lnTo>
                      <a:pt x="197" y="286"/>
                    </a:lnTo>
                    <a:lnTo>
                      <a:pt x="189" y="282"/>
                    </a:lnTo>
                    <a:lnTo>
                      <a:pt x="179" y="278"/>
                    </a:lnTo>
                    <a:lnTo>
                      <a:pt x="168" y="271"/>
                    </a:lnTo>
                    <a:lnTo>
                      <a:pt x="158" y="264"/>
                    </a:lnTo>
                    <a:lnTo>
                      <a:pt x="149" y="258"/>
                    </a:lnTo>
                    <a:lnTo>
                      <a:pt x="138" y="252"/>
                    </a:lnTo>
                    <a:lnTo>
                      <a:pt x="126" y="245"/>
                    </a:lnTo>
                    <a:lnTo>
                      <a:pt x="112" y="236"/>
                    </a:lnTo>
                    <a:lnTo>
                      <a:pt x="96" y="226"/>
                    </a:lnTo>
                    <a:lnTo>
                      <a:pt x="80" y="214"/>
                    </a:lnTo>
                    <a:lnTo>
                      <a:pt x="63" y="200"/>
                    </a:lnTo>
                    <a:lnTo>
                      <a:pt x="48" y="185"/>
                    </a:lnTo>
                    <a:lnTo>
                      <a:pt x="36" y="169"/>
                    </a:lnTo>
                    <a:lnTo>
                      <a:pt x="35" y="168"/>
                    </a:lnTo>
                    <a:lnTo>
                      <a:pt x="35" y="167"/>
                    </a:lnTo>
                    <a:lnTo>
                      <a:pt x="33" y="167"/>
                    </a:lnTo>
                    <a:lnTo>
                      <a:pt x="33" y="166"/>
                    </a:lnTo>
                    <a:lnTo>
                      <a:pt x="31" y="164"/>
                    </a:lnTo>
                    <a:lnTo>
                      <a:pt x="27" y="158"/>
                    </a:lnTo>
                    <a:lnTo>
                      <a:pt x="21" y="150"/>
                    </a:lnTo>
                    <a:lnTo>
                      <a:pt x="15" y="137"/>
                    </a:lnTo>
                    <a:lnTo>
                      <a:pt x="8" y="123"/>
                    </a:lnTo>
                    <a:lnTo>
                      <a:pt x="4" y="106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4" y="46"/>
                    </a:lnTo>
                    <a:lnTo>
                      <a:pt x="9" y="29"/>
                    </a:lnTo>
                    <a:lnTo>
                      <a:pt x="17" y="15"/>
                    </a:lnTo>
                    <a:lnTo>
                      <a:pt x="27" y="5"/>
                    </a:lnTo>
                    <a:lnTo>
                      <a:pt x="38" y="0"/>
                    </a:lnTo>
                    <a:lnTo>
                      <a:pt x="51" y="1"/>
                    </a:lnTo>
                    <a:lnTo>
                      <a:pt x="63" y="7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AD6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4" name="Freeform 50"/>
              <p:cNvSpPr>
                <a:spLocks/>
              </p:cNvSpPr>
              <p:nvPr/>
            </p:nvSpPr>
            <p:spPr bwMode="auto">
              <a:xfrm>
                <a:off x="4935" y="2083"/>
                <a:ext cx="100" cy="138"/>
              </a:xfrm>
              <a:custGeom>
                <a:avLst/>
                <a:gdLst/>
                <a:ahLst/>
                <a:cxnLst>
                  <a:cxn ang="0">
                    <a:pos x="73" y="19"/>
                  </a:cxn>
                  <a:cxn ang="0">
                    <a:pos x="83" y="35"/>
                  </a:cxn>
                  <a:cxn ang="0">
                    <a:pos x="91" y="50"/>
                  </a:cxn>
                  <a:cxn ang="0">
                    <a:pos x="96" y="65"/>
                  </a:cxn>
                  <a:cxn ang="0">
                    <a:pos x="99" y="79"/>
                  </a:cxn>
                  <a:cxn ang="0">
                    <a:pos x="102" y="94"/>
                  </a:cxn>
                  <a:cxn ang="0">
                    <a:pos x="105" y="110"/>
                  </a:cxn>
                  <a:cxn ang="0">
                    <a:pos x="111" y="126"/>
                  </a:cxn>
                  <a:cxn ang="0">
                    <a:pos x="118" y="144"/>
                  </a:cxn>
                  <a:cxn ang="0">
                    <a:pos x="128" y="161"/>
                  </a:cxn>
                  <a:cxn ang="0">
                    <a:pos x="141" y="177"/>
                  </a:cxn>
                  <a:cxn ang="0">
                    <a:pos x="154" y="192"/>
                  </a:cxn>
                  <a:cxn ang="0">
                    <a:pos x="166" y="205"/>
                  </a:cxn>
                  <a:cxn ang="0">
                    <a:pos x="179" y="218"/>
                  </a:cxn>
                  <a:cxn ang="0">
                    <a:pos x="189" y="231"/>
                  </a:cxn>
                  <a:cxn ang="0">
                    <a:pos x="196" y="245"/>
                  </a:cxn>
                  <a:cxn ang="0">
                    <a:pos x="201" y="259"/>
                  </a:cxn>
                  <a:cxn ang="0">
                    <a:pos x="201" y="270"/>
                  </a:cxn>
                  <a:cxn ang="0">
                    <a:pos x="197" y="276"/>
                  </a:cxn>
                  <a:cxn ang="0">
                    <a:pos x="190" y="276"/>
                  </a:cxn>
                  <a:cxn ang="0">
                    <a:pos x="182" y="274"/>
                  </a:cxn>
                  <a:cxn ang="0">
                    <a:pos x="173" y="268"/>
                  </a:cxn>
                  <a:cxn ang="0">
                    <a:pos x="163" y="262"/>
                  </a:cxn>
                  <a:cxn ang="0">
                    <a:pos x="152" y="255"/>
                  </a:cxn>
                  <a:cxn ang="0">
                    <a:pos x="144" y="250"/>
                  </a:cxn>
                  <a:cxn ang="0">
                    <a:pos x="135" y="244"/>
                  </a:cxn>
                  <a:cxn ang="0">
                    <a:pos x="122" y="237"/>
                  </a:cxn>
                  <a:cxn ang="0">
                    <a:pos x="107" y="229"/>
                  </a:cxn>
                  <a:cxn ang="0">
                    <a:pos x="92" y="218"/>
                  </a:cxn>
                  <a:cxn ang="0">
                    <a:pos x="76" y="207"/>
                  </a:cxn>
                  <a:cxn ang="0">
                    <a:pos x="61" y="194"/>
                  </a:cxn>
                  <a:cxn ang="0">
                    <a:pos x="48" y="179"/>
                  </a:cxn>
                  <a:cxn ang="0">
                    <a:pos x="35" y="164"/>
                  </a:cxn>
                  <a:cxn ang="0">
                    <a:pos x="34" y="163"/>
                  </a:cxn>
                  <a:cxn ang="0">
                    <a:pos x="34" y="162"/>
                  </a:cxn>
                  <a:cxn ang="0">
                    <a:pos x="34" y="162"/>
                  </a:cxn>
                  <a:cxn ang="0">
                    <a:pos x="33" y="161"/>
                  </a:cxn>
                  <a:cxn ang="0">
                    <a:pos x="30" y="159"/>
                  </a:cxn>
                  <a:cxn ang="0">
                    <a:pos x="27" y="153"/>
                  </a:cxn>
                  <a:cxn ang="0">
                    <a:pos x="21" y="145"/>
                  </a:cxn>
                  <a:cxn ang="0">
                    <a:pos x="15" y="133"/>
                  </a:cxn>
                  <a:cxn ang="0">
                    <a:pos x="8" y="119"/>
                  </a:cxn>
                  <a:cxn ang="0">
                    <a:pos x="4" y="103"/>
                  </a:cxn>
                  <a:cxn ang="0">
                    <a:pos x="0" y="85"/>
                  </a:cxn>
                  <a:cxn ang="0">
                    <a:pos x="0" y="64"/>
                  </a:cxn>
                  <a:cxn ang="0">
                    <a:pos x="3" y="45"/>
                  </a:cxn>
                  <a:cxn ang="0">
                    <a:pos x="8" y="27"/>
                  </a:cxn>
                  <a:cxn ang="0">
                    <a:pos x="16" y="13"/>
                  </a:cxn>
                  <a:cxn ang="0">
                    <a:pos x="26" y="4"/>
                  </a:cxn>
                  <a:cxn ang="0">
                    <a:pos x="36" y="0"/>
                  </a:cxn>
                  <a:cxn ang="0">
                    <a:pos x="48" y="0"/>
                  </a:cxn>
                  <a:cxn ang="0">
                    <a:pos x="60" y="7"/>
                  </a:cxn>
                  <a:cxn ang="0">
                    <a:pos x="73" y="19"/>
                  </a:cxn>
                </a:cxnLst>
                <a:rect l="0" t="0" r="r" b="b"/>
                <a:pathLst>
                  <a:path w="201" h="276">
                    <a:moveTo>
                      <a:pt x="73" y="19"/>
                    </a:moveTo>
                    <a:lnTo>
                      <a:pt x="83" y="35"/>
                    </a:lnTo>
                    <a:lnTo>
                      <a:pt x="91" y="50"/>
                    </a:lnTo>
                    <a:lnTo>
                      <a:pt x="96" y="65"/>
                    </a:lnTo>
                    <a:lnTo>
                      <a:pt x="99" y="79"/>
                    </a:lnTo>
                    <a:lnTo>
                      <a:pt x="102" y="94"/>
                    </a:lnTo>
                    <a:lnTo>
                      <a:pt x="105" y="110"/>
                    </a:lnTo>
                    <a:lnTo>
                      <a:pt x="111" y="126"/>
                    </a:lnTo>
                    <a:lnTo>
                      <a:pt x="118" y="144"/>
                    </a:lnTo>
                    <a:lnTo>
                      <a:pt x="128" y="161"/>
                    </a:lnTo>
                    <a:lnTo>
                      <a:pt x="141" y="177"/>
                    </a:lnTo>
                    <a:lnTo>
                      <a:pt x="154" y="192"/>
                    </a:lnTo>
                    <a:lnTo>
                      <a:pt x="166" y="205"/>
                    </a:lnTo>
                    <a:lnTo>
                      <a:pt x="179" y="218"/>
                    </a:lnTo>
                    <a:lnTo>
                      <a:pt x="189" y="231"/>
                    </a:lnTo>
                    <a:lnTo>
                      <a:pt x="196" y="245"/>
                    </a:lnTo>
                    <a:lnTo>
                      <a:pt x="201" y="259"/>
                    </a:lnTo>
                    <a:lnTo>
                      <a:pt x="201" y="270"/>
                    </a:lnTo>
                    <a:lnTo>
                      <a:pt x="197" y="276"/>
                    </a:lnTo>
                    <a:lnTo>
                      <a:pt x="190" y="276"/>
                    </a:lnTo>
                    <a:lnTo>
                      <a:pt x="182" y="274"/>
                    </a:lnTo>
                    <a:lnTo>
                      <a:pt x="173" y="268"/>
                    </a:lnTo>
                    <a:lnTo>
                      <a:pt x="163" y="262"/>
                    </a:lnTo>
                    <a:lnTo>
                      <a:pt x="152" y="255"/>
                    </a:lnTo>
                    <a:lnTo>
                      <a:pt x="144" y="250"/>
                    </a:lnTo>
                    <a:lnTo>
                      <a:pt x="135" y="244"/>
                    </a:lnTo>
                    <a:lnTo>
                      <a:pt x="122" y="237"/>
                    </a:lnTo>
                    <a:lnTo>
                      <a:pt x="107" y="229"/>
                    </a:lnTo>
                    <a:lnTo>
                      <a:pt x="92" y="218"/>
                    </a:lnTo>
                    <a:lnTo>
                      <a:pt x="76" y="207"/>
                    </a:lnTo>
                    <a:lnTo>
                      <a:pt x="61" y="194"/>
                    </a:lnTo>
                    <a:lnTo>
                      <a:pt x="48" y="179"/>
                    </a:lnTo>
                    <a:lnTo>
                      <a:pt x="35" y="164"/>
                    </a:lnTo>
                    <a:lnTo>
                      <a:pt x="34" y="163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3" y="161"/>
                    </a:lnTo>
                    <a:lnTo>
                      <a:pt x="30" y="159"/>
                    </a:lnTo>
                    <a:lnTo>
                      <a:pt x="27" y="153"/>
                    </a:lnTo>
                    <a:lnTo>
                      <a:pt x="21" y="145"/>
                    </a:lnTo>
                    <a:lnTo>
                      <a:pt x="15" y="133"/>
                    </a:lnTo>
                    <a:lnTo>
                      <a:pt x="8" y="119"/>
                    </a:lnTo>
                    <a:lnTo>
                      <a:pt x="4" y="103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3" y="45"/>
                    </a:lnTo>
                    <a:lnTo>
                      <a:pt x="8" y="27"/>
                    </a:lnTo>
                    <a:lnTo>
                      <a:pt x="16" y="13"/>
                    </a:lnTo>
                    <a:lnTo>
                      <a:pt x="26" y="4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7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2C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5" name="Freeform 51"/>
              <p:cNvSpPr>
                <a:spLocks/>
              </p:cNvSpPr>
              <p:nvPr/>
            </p:nvSpPr>
            <p:spPr bwMode="auto">
              <a:xfrm>
                <a:off x="4936" y="2085"/>
                <a:ext cx="97" cy="134"/>
              </a:xfrm>
              <a:custGeom>
                <a:avLst/>
                <a:gdLst/>
                <a:ahLst/>
                <a:cxnLst>
                  <a:cxn ang="0">
                    <a:pos x="69" y="18"/>
                  </a:cxn>
                  <a:cxn ang="0">
                    <a:pos x="79" y="33"/>
                  </a:cxn>
                  <a:cxn ang="0">
                    <a:pos x="86" y="48"/>
                  </a:cxn>
                  <a:cxn ang="0">
                    <a:pos x="92" y="63"/>
                  </a:cxn>
                  <a:cxn ang="0">
                    <a:pos x="95" y="77"/>
                  </a:cxn>
                  <a:cxn ang="0">
                    <a:pos x="98" y="92"/>
                  </a:cxn>
                  <a:cxn ang="0">
                    <a:pos x="101" y="107"/>
                  </a:cxn>
                  <a:cxn ang="0">
                    <a:pos x="106" y="123"/>
                  </a:cxn>
                  <a:cxn ang="0">
                    <a:pos x="114" y="141"/>
                  </a:cxn>
                  <a:cxn ang="0">
                    <a:pos x="124" y="158"/>
                  </a:cxn>
                  <a:cxn ang="0">
                    <a:pos x="136" y="173"/>
                  </a:cxn>
                  <a:cxn ang="0">
                    <a:pos x="147" y="187"/>
                  </a:cxn>
                  <a:cxn ang="0">
                    <a:pos x="160" y="199"/>
                  </a:cxn>
                  <a:cxn ang="0">
                    <a:pos x="171" y="212"/>
                  </a:cxn>
                  <a:cxn ang="0">
                    <a:pos x="182" y="225"/>
                  </a:cxn>
                  <a:cxn ang="0">
                    <a:pos x="189" y="238"/>
                  </a:cxn>
                  <a:cxn ang="0">
                    <a:pos x="193" y="252"/>
                  </a:cxn>
                  <a:cxn ang="0">
                    <a:pos x="193" y="264"/>
                  </a:cxn>
                  <a:cxn ang="0">
                    <a:pos x="190" y="268"/>
                  </a:cxn>
                  <a:cxn ang="0">
                    <a:pos x="184" y="270"/>
                  </a:cxn>
                  <a:cxn ang="0">
                    <a:pos x="176" y="266"/>
                  </a:cxn>
                  <a:cxn ang="0">
                    <a:pos x="167" y="262"/>
                  </a:cxn>
                  <a:cxn ang="0">
                    <a:pos x="156" y="255"/>
                  </a:cxn>
                  <a:cxn ang="0">
                    <a:pos x="147" y="249"/>
                  </a:cxn>
                  <a:cxn ang="0">
                    <a:pos x="138" y="243"/>
                  </a:cxn>
                  <a:cxn ang="0">
                    <a:pos x="129" y="238"/>
                  </a:cxn>
                  <a:cxn ang="0">
                    <a:pos x="117" y="232"/>
                  </a:cxn>
                  <a:cxn ang="0">
                    <a:pos x="103" y="224"/>
                  </a:cxn>
                  <a:cxn ang="0">
                    <a:pos x="89" y="213"/>
                  </a:cxn>
                  <a:cxn ang="0">
                    <a:pos x="73" y="203"/>
                  </a:cxn>
                  <a:cxn ang="0">
                    <a:pos x="58" y="190"/>
                  </a:cxn>
                  <a:cxn ang="0">
                    <a:pos x="45" y="175"/>
                  </a:cxn>
                  <a:cxn ang="0">
                    <a:pos x="33" y="160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1" y="158"/>
                  </a:cxn>
                  <a:cxn ang="0">
                    <a:pos x="28" y="156"/>
                  </a:cxn>
                  <a:cxn ang="0">
                    <a:pos x="25" y="150"/>
                  </a:cxn>
                  <a:cxn ang="0">
                    <a:pos x="19" y="142"/>
                  </a:cxn>
                  <a:cxn ang="0">
                    <a:pos x="13" y="130"/>
                  </a:cxn>
                  <a:cxn ang="0">
                    <a:pos x="8" y="116"/>
                  </a:cxn>
                  <a:cxn ang="0">
                    <a:pos x="3" y="100"/>
                  </a:cxn>
                  <a:cxn ang="0">
                    <a:pos x="0" y="83"/>
                  </a:cxn>
                  <a:cxn ang="0">
                    <a:pos x="0" y="63"/>
                  </a:cxn>
                  <a:cxn ang="0">
                    <a:pos x="2" y="44"/>
                  </a:cxn>
                  <a:cxn ang="0">
                    <a:pos x="8" y="28"/>
                  </a:cxn>
                  <a:cxn ang="0">
                    <a:pos x="15" y="14"/>
                  </a:cxn>
                  <a:cxn ang="0">
                    <a:pos x="24" y="5"/>
                  </a:cxn>
                  <a:cxn ang="0">
                    <a:pos x="34" y="0"/>
                  </a:cxn>
                  <a:cxn ang="0">
                    <a:pos x="45" y="0"/>
                  </a:cxn>
                  <a:cxn ang="0">
                    <a:pos x="57" y="6"/>
                  </a:cxn>
                  <a:cxn ang="0">
                    <a:pos x="69" y="18"/>
                  </a:cxn>
                </a:cxnLst>
                <a:rect l="0" t="0" r="r" b="b"/>
                <a:pathLst>
                  <a:path w="193" h="270">
                    <a:moveTo>
                      <a:pt x="69" y="18"/>
                    </a:moveTo>
                    <a:lnTo>
                      <a:pt x="79" y="33"/>
                    </a:lnTo>
                    <a:lnTo>
                      <a:pt x="86" y="48"/>
                    </a:lnTo>
                    <a:lnTo>
                      <a:pt x="92" y="63"/>
                    </a:lnTo>
                    <a:lnTo>
                      <a:pt x="95" y="77"/>
                    </a:lnTo>
                    <a:lnTo>
                      <a:pt x="98" y="92"/>
                    </a:lnTo>
                    <a:lnTo>
                      <a:pt x="101" y="107"/>
                    </a:lnTo>
                    <a:lnTo>
                      <a:pt x="106" y="123"/>
                    </a:lnTo>
                    <a:lnTo>
                      <a:pt x="114" y="141"/>
                    </a:lnTo>
                    <a:lnTo>
                      <a:pt x="124" y="158"/>
                    </a:lnTo>
                    <a:lnTo>
                      <a:pt x="136" y="173"/>
                    </a:lnTo>
                    <a:lnTo>
                      <a:pt x="147" y="187"/>
                    </a:lnTo>
                    <a:lnTo>
                      <a:pt x="160" y="199"/>
                    </a:lnTo>
                    <a:lnTo>
                      <a:pt x="171" y="212"/>
                    </a:lnTo>
                    <a:lnTo>
                      <a:pt x="182" y="225"/>
                    </a:lnTo>
                    <a:lnTo>
                      <a:pt x="189" y="238"/>
                    </a:lnTo>
                    <a:lnTo>
                      <a:pt x="193" y="252"/>
                    </a:lnTo>
                    <a:lnTo>
                      <a:pt x="193" y="264"/>
                    </a:lnTo>
                    <a:lnTo>
                      <a:pt x="190" y="268"/>
                    </a:lnTo>
                    <a:lnTo>
                      <a:pt x="184" y="270"/>
                    </a:lnTo>
                    <a:lnTo>
                      <a:pt x="176" y="266"/>
                    </a:lnTo>
                    <a:lnTo>
                      <a:pt x="167" y="262"/>
                    </a:lnTo>
                    <a:lnTo>
                      <a:pt x="156" y="255"/>
                    </a:lnTo>
                    <a:lnTo>
                      <a:pt x="147" y="249"/>
                    </a:lnTo>
                    <a:lnTo>
                      <a:pt x="138" y="243"/>
                    </a:lnTo>
                    <a:lnTo>
                      <a:pt x="129" y="238"/>
                    </a:lnTo>
                    <a:lnTo>
                      <a:pt x="117" y="232"/>
                    </a:lnTo>
                    <a:lnTo>
                      <a:pt x="103" y="224"/>
                    </a:lnTo>
                    <a:lnTo>
                      <a:pt x="89" y="213"/>
                    </a:lnTo>
                    <a:lnTo>
                      <a:pt x="73" y="203"/>
                    </a:lnTo>
                    <a:lnTo>
                      <a:pt x="58" y="190"/>
                    </a:lnTo>
                    <a:lnTo>
                      <a:pt x="45" y="175"/>
                    </a:lnTo>
                    <a:lnTo>
                      <a:pt x="33" y="160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1" y="158"/>
                    </a:lnTo>
                    <a:lnTo>
                      <a:pt x="28" y="156"/>
                    </a:lnTo>
                    <a:lnTo>
                      <a:pt x="25" y="150"/>
                    </a:lnTo>
                    <a:lnTo>
                      <a:pt x="19" y="142"/>
                    </a:lnTo>
                    <a:lnTo>
                      <a:pt x="13" y="130"/>
                    </a:lnTo>
                    <a:lnTo>
                      <a:pt x="8" y="116"/>
                    </a:lnTo>
                    <a:lnTo>
                      <a:pt x="3" y="100"/>
                    </a:lnTo>
                    <a:lnTo>
                      <a:pt x="0" y="83"/>
                    </a:lnTo>
                    <a:lnTo>
                      <a:pt x="0" y="63"/>
                    </a:lnTo>
                    <a:lnTo>
                      <a:pt x="2" y="44"/>
                    </a:lnTo>
                    <a:lnTo>
                      <a:pt x="8" y="28"/>
                    </a:lnTo>
                    <a:lnTo>
                      <a:pt x="15" y="14"/>
                    </a:lnTo>
                    <a:lnTo>
                      <a:pt x="24" y="5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7" y="6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D8A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6" name="Freeform 52"/>
              <p:cNvSpPr>
                <a:spLocks/>
              </p:cNvSpPr>
              <p:nvPr/>
            </p:nvSpPr>
            <p:spPr bwMode="auto">
              <a:xfrm>
                <a:off x="4937" y="2086"/>
                <a:ext cx="93" cy="131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76" y="33"/>
                  </a:cxn>
                  <a:cxn ang="0">
                    <a:pos x="83" y="48"/>
                  </a:cxn>
                  <a:cxn ang="0">
                    <a:pos x="87" y="62"/>
                  </a:cxn>
                  <a:cxn ang="0">
                    <a:pos x="91" y="76"/>
                  </a:cxn>
                  <a:cxn ang="0">
                    <a:pos x="94" y="89"/>
                  </a:cxn>
                  <a:cxn ang="0">
                    <a:pos x="98" y="104"/>
                  </a:cxn>
                  <a:cxn ang="0">
                    <a:pos x="102" y="120"/>
                  </a:cxn>
                  <a:cxn ang="0">
                    <a:pos x="109" y="137"/>
                  </a:cxn>
                  <a:cxn ang="0">
                    <a:pos x="119" y="153"/>
                  </a:cxn>
                  <a:cxn ang="0">
                    <a:pos x="130" y="168"/>
                  </a:cxn>
                  <a:cxn ang="0">
                    <a:pos x="143" y="182"/>
                  </a:cxn>
                  <a:cxn ang="0">
                    <a:pos x="154" y="194"/>
                  </a:cxn>
                  <a:cxn ang="0">
                    <a:pos x="166" y="206"/>
                  </a:cxn>
                  <a:cxn ang="0">
                    <a:pos x="175" y="218"/>
                  </a:cxn>
                  <a:cxn ang="0">
                    <a:pos x="183" y="231"/>
                  </a:cxn>
                  <a:cxn ang="0">
                    <a:pos x="187" y="245"/>
                  </a:cxn>
                  <a:cxn ang="0">
                    <a:pos x="187" y="255"/>
                  </a:cxn>
                  <a:cxn ang="0">
                    <a:pos x="183" y="261"/>
                  </a:cxn>
                  <a:cxn ang="0">
                    <a:pos x="177" y="261"/>
                  </a:cxn>
                  <a:cxn ang="0">
                    <a:pos x="170" y="259"/>
                  </a:cxn>
                  <a:cxn ang="0">
                    <a:pos x="161" y="254"/>
                  </a:cxn>
                  <a:cxn ang="0">
                    <a:pos x="151" y="247"/>
                  </a:cxn>
                  <a:cxn ang="0">
                    <a:pos x="142" y="241"/>
                  </a:cxn>
                  <a:cxn ang="0">
                    <a:pos x="134" y="237"/>
                  </a:cxn>
                  <a:cxn ang="0">
                    <a:pos x="124" y="232"/>
                  </a:cxn>
                  <a:cxn ang="0">
                    <a:pos x="113" y="225"/>
                  </a:cxn>
                  <a:cxn ang="0">
                    <a:pos x="100" y="217"/>
                  </a:cxn>
                  <a:cxn ang="0">
                    <a:pos x="86" y="207"/>
                  </a:cxn>
                  <a:cxn ang="0">
                    <a:pos x="71" y="196"/>
                  </a:cxn>
                  <a:cxn ang="0">
                    <a:pos x="56" y="184"/>
                  </a:cxn>
                  <a:cxn ang="0">
                    <a:pos x="44" y="171"/>
                  </a:cxn>
                  <a:cxn ang="0">
                    <a:pos x="32" y="156"/>
                  </a:cxn>
                  <a:cxn ang="0">
                    <a:pos x="31" y="155"/>
                  </a:cxn>
                  <a:cxn ang="0">
                    <a:pos x="31" y="154"/>
                  </a:cxn>
                  <a:cxn ang="0">
                    <a:pos x="31" y="154"/>
                  </a:cxn>
                  <a:cxn ang="0">
                    <a:pos x="30" y="153"/>
                  </a:cxn>
                  <a:cxn ang="0">
                    <a:pos x="24" y="146"/>
                  </a:cxn>
                  <a:cxn ang="0">
                    <a:pos x="14" y="126"/>
                  </a:cxn>
                  <a:cxn ang="0">
                    <a:pos x="3" y="99"/>
                  </a:cxn>
                  <a:cxn ang="0">
                    <a:pos x="0" y="62"/>
                  </a:cxn>
                  <a:cxn ang="0">
                    <a:pos x="2" y="43"/>
                  </a:cxn>
                  <a:cxn ang="0">
                    <a:pos x="7" y="27"/>
                  </a:cxn>
                  <a:cxn ang="0">
                    <a:pos x="14" y="13"/>
                  </a:cxn>
                  <a:cxn ang="0">
                    <a:pos x="22" y="4"/>
                  </a:cxn>
                  <a:cxn ang="0">
                    <a:pos x="32" y="0"/>
                  </a:cxn>
                  <a:cxn ang="0">
                    <a:pos x="43" y="0"/>
                  </a:cxn>
                  <a:cxn ang="0">
                    <a:pos x="54" y="5"/>
                  </a:cxn>
                  <a:cxn ang="0">
                    <a:pos x="66" y="18"/>
                  </a:cxn>
                </a:cxnLst>
                <a:rect l="0" t="0" r="r" b="b"/>
                <a:pathLst>
                  <a:path w="187" h="261">
                    <a:moveTo>
                      <a:pt x="66" y="18"/>
                    </a:moveTo>
                    <a:lnTo>
                      <a:pt x="76" y="33"/>
                    </a:lnTo>
                    <a:lnTo>
                      <a:pt x="83" y="48"/>
                    </a:lnTo>
                    <a:lnTo>
                      <a:pt x="87" y="62"/>
                    </a:lnTo>
                    <a:lnTo>
                      <a:pt x="91" y="76"/>
                    </a:lnTo>
                    <a:lnTo>
                      <a:pt x="94" y="89"/>
                    </a:lnTo>
                    <a:lnTo>
                      <a:pt x="98" y="104"/>
                    </a:lnTo>
                    <a:lnTo>
                      <a:pt x="102" y="120"/>
                    </a:lnTo>
                    <a:lnTo>
                      <a:pt x="109" y="137"/>
                    </a:lnTo>
                    <a:lnTo>
                      <a:pt x="119" y="153"/>
                    </a:lnTo>
                    <a:lnTo>
                      <a:pt x="130" y="168"/>
                    </a:lnTo>
                    <a:lnTo>
                      <a:pt x="143" y="182"/>
                    </a:lnTo>
                    <a:lnTo>
                      <a:pt x="154" y="194"/>
                    </a:lnTo>
                    <a:lnTo>
                      <a:pt x="166" y="206"/>
                    </a:lnTo>
                    <a:lnTo>
                      <a:pt x="175" y="218"/>
                    </a:lnTo>
                    <a:lnTo>
                      <a:pt x="183" y="231"/>
                    </a:lnTo>
                    <a:lnTo>
                      <a:pt x="187" y="245"/>
                    </a:lnTo>
                    <a:lnTo>
                      <a:pt x="187" y="255"/>
                    </a:lnTo>
                    <a:lnTo>
                      <a:pt x="183" y="261"/>
                    </a:lnTo>
                    <a:lnTo>
                      <a:pt x="177" y="261"/>
                    </a:lnTo>
                    <a:lnTo>
                      <a:pt x="170" y="259"/>
                    </a:lnTo>
                    <a:lnTo>
                      <a:pt x="161" y="254"/>
                    </a:lnTo>
                    <a:lnTo>
                      <a:pt x="151" y="247"/>
                    </a:lnTo>
                    <a:lnTo>
                      <a:pt x="142" y="241"/>
                    </a:lnTo>
                    <a:lnTo>
                      <a:pt x="134" y="237"/>
                    </a:lnTo>
                    <a:lnTo>
                      <a:pt x="124" y="232"/>
                    </a:lnTo>
                    <a:lnTo>
                      <a:pt x="113" y="225"/>
                    </a:lnTo>
                    <a:lnTo>
                      <a:pt x="100" y="217"/>
                    </a:lnTo>
                    <a:lnTo>
                      <a:pt x="86" y="207"/>
                    </a:lnTo>
                    <a:lnTo>
                      <a:pt x="71" y="196"/>
                    </a:lnTo>
                    <a:lnTo>
                      <a:pt x="56" y="184"/>
                    </a:lnTo>
                    <a:lnTo>
                      <a:pt x="44" y="171"/>
                    </a:lnTo>
                    <a:lnTo>
                      <a:pt x="32" y="156"/>
                    </a:lnTo>
                    <a:lnTo>
                      <a:pt x="31" y="155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0" y="153"/>
                    </a:lnTo>
                    <a:lnTo>
                      <a:pt x="24" y="146"/>
                    </a:lnTo>
                    <a:lnTo>
                      <a:pt x="14" y="126"/>
                    </a:lnTo>
                    <a:lnTo>
                      <a:pt x="3" y="99"/>
                    </a:lnTo>
                    <a:lnTo>
                      <a:pt x="0" y="62"/>
                    </a:lnTo>
                    <a:lnTo>
                      <a:pt x="2" y="43"/>
                    </a:lnTo>
                    <a:lnTo>
                      <a:pt x="7" y="27"/>
                    </a:lnTo>
                    <a:lnTo>
                      <a:pt x="14" y="13"/>
                    </a:lnTo>
                    <a:lnTo>
                      <a:pt x="22" y="4"/>
                    </a:lnTo>
                    <a:lnTo>
                      <a:pt x="32" y="0"/>
                    </a:lnTo>
                    <a:lnTo>
                      <a:pt x="43" y="0"/>
                    </a:lnTo>
                    <a:lnTo>
                      <a:pt x="54" y="5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CE9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7" name="Freeform 53"/>
              <p:cNvSpPr>
                <a:spLocks/>
              </p:cNvSpPr>
              <p:nvPr/>
            </p:nvSpPr>
            <p:spPr bwMode="auto">
              <a:xfrm>
                <a:off x="4938" y="2089"/>
                <a:ext cx="90" cy="126"/>
              </a:xfrm>
              <a:custGeom>
                <a:avLst/>
                <a:gdLst/>
                <a:ahLst/>
                <a:cxnLst>
                  <a:cxn ang="0">
                    <a:pos x="62" y="17"/>
                  </a:cxn>
                  <a:cxn ang="0">
                    <a:pos x="73" y="32"/>
                  </a:cxn>
                  <a:cxn ang="0">
                    <a:pos x="79" y="46"/>
                  </a:cxn>
                  <a:cxn ang="0">
                    <a:pos x="83" y="60"/>
                  </a:cxn>
                  <a:cxn ang="0">
                    <a:pos x="87" y="73"/>
                  </a:cxn>
                  <a:cxn ang="0">
                    <a:pos x="90" y="87"/>
                  </a:cxn>
                  <a:cxn ang="0">
                    <a:pos x="94" y="101"/>
                  </a:cxn>
                  <a:cxn ang="0">
                    <a:pos x="98" y="116"/>
                  </a:cxn>
                  <a:cxn ang="0">
                    <a:pos x="105" y="133"/>
                  </a:cxn>
                  <a:cxn ang="0">
                    <a:pos x="114" y="149"/>
                  </a:cxn>
                  <a:cxn ang="0">
                    <a:pos x="126" y="163"/>
                  </a:cxn>
                  <a:cxn ang="0">
                    <a:pos x="137" y="175"/>
                  </a:cxn>
                  <a:cxn ang="0">
                    <a:pos x="149" y="188"/>
                  </a:cxn>
                  <a:cxn ang="0">
                    <a:pos x="160" y="199"/>
                  </a:cxn>
                  <a:cxn ang="0">
                    <a:pos x="170" y="211"/>
                  </a:cxn>
                  <a:cxn ang="0">
                    <a:pos x="176" y="224"/>
                  </a:cxn>
                  <a:cxn ang="0">
                    <a:pos x="180" y="236"/>
                  </a:cxn>
                  <a:cxn ang="0">
                    <a:pos x="180" y="247"/>
                  </a:cxn>
                  <a:cxn ang="0">
                    <a:pos x="178" y="252"/>
                  </a:cxn>
                  <a:cxn ang="0">
                    <a:pos x="172" y="254"/>
                  </a:cxn>
                  <a:cxn ang="0">
                    <a:pos x="164" y="250"/>
                  </a:cxn>
                  <a:cxn ang="0">
                    <a:pos x="156" y="245"/>
                  </a:cxn>
                  <a:cxn ang="0">
                    <a:pos x="147" y="240"/>
                  </a:cxn>
                  <a:cxn ang="0">
                    <a:pos x="137" y="234"/>
                  </a:cxn>
                  <a:cxn ang="0">
                    <a:pos x="129" y="229"/>
                  </a:cxn>
                  <a:cxn ang="0">
                    <a:pos x="121" y="225"/>
                  </a:cxn>
                  <a:cxn ang="0">
                    <a:pos x="110" y="218"/>
                  </a:cxn>
                  <a:cxn ang="0">
                    <a:pos x="97" y="211"/>
                  </a:cxn>
                  <a:cxn ang="0">
                    <a:pos x="83" y="202"/>
                  </a:cxn>
                  <a:cxn ang="0">
                    <a:pos x="69" y="191"/>
                  </a:cxn>
                  <a:cxn ang="0">
                    <a:pos x="56" y="179"/>
                  </a:cxn>
                  <a:cxn ang="0">
                    <a:pos x="43" y="166"/>
                  </a:cxn>
                  <a:cxn ang="0">
                    <a:pos x="31" y="151"/>
                  </a:cxn>
                  <a:cxn ang="0">
                    <a:pos x="30" y="151"/>
                  </a:cxn>
                  <a:cxn ang="0">
                    <a:pos x="30" y="150"/>
                  </a:cxn>
                  <a:cxn ang="0">
                    <a:pos x="30" y="150"/>
                  </a:cxn>
                  <a:cxn ang="0">
                    <a:pos x="30" y="149"/>
                  </a:cxn>
                  <a:cxn ang="0">
                    <a:pos x="24" y="141"/>
                  </a:cxn>
                  <a:cxn ang="0">
                    <a:pos x="14" y="122"/>
                  </a:cxn>
                  <a:cxn ang="0">
                    <a:pos x="4" y="96"/>
                  </a:cxn>
                  <a:cxn ang="0">
                    <a:pos x="0" y="61"/>
                  </a:cxn>
                  <a:cxn ang="0">
                    <a:pos x="3" y="43"/>
                  </a:cxn>
                  <a:cxn ang="0">
                    <a:pos x="6" y="27"/>
                  </a:cxn>
                  <a:cxn ang="0">
                    <a:pos x="13" y="14"/>
                  </a:cxn>
                  <a:cxn ang="0">
                    <a:pos x="21" y="5"/>
                  </a:cxn>
                  <a:cxn ang="0">
                    <a:pos x="30" y="0"/>
                  </a:cxn>
                  <a:cxn ang="0">
                    <a:pos x="41" y="0"/>
                  </a:cxn>
                  <a:cxn ang="0">
                    <a:pos x="51" y="6"/>
                  </a:cxn>
                  <a:cxn ang="0">
                    <a:pos x="62" y="17"/>
                  </a:cxn>
                </a:cxnLst>
                <a:rect l="0" t="0" r="r" b="b"/>
                <a:pathLst>
                  <a:path w="180" h="254">
                    <a:moveTo>
                      <a:pt x="62" y="17"/>
                    </a:moveTo>
                    <a:lnTo>
                      <a:pt x="73" y="32"/>
                    </a:lnTo>
                    <a:lnTo>
                      <a:pt x="79" y="46"/>
                    </a:lnTo>
                    <a:lnTo>
                      <a:pt x="83" y="60"/>
                    </a:lnTo>
                    <a:lnTo>
                      <a:pt x="87" y="73"/>
                    </a:lnTo>
                    <a:lnTo>
                      <a:pt x="90" y="87"/>
                    </a:lnTo>
                    <a:lnTo>
                      <a:pt x="94" y="101"/>
                    </a:lnTo>
                    <a:lnTo>
                      <a:pt x="98" y="116"/>
                    </a:lnTo>
                    <a:lnTo>
                      <a:pt x="105" y="133"/>
                    </a:lnTo>
                    <a:lnTo>
                      <a:pt x="114" y="149"/>
                    </a:lnTo>
                    <a:lnTo>
                      <a:pt x="126" y="163"/>
                    </a:lnTo>
                    <a:lnTo>
                      <a:pt x="137" y="175"/>
                    </a:lnTo>
                    <a:lnTo>
                      <a:pt x="149" y="188"/>
                    </a:lnTo>
                    <a:lnTo>
                      <a:pt x="160" y="199"/>
                    </a:lnTo>
                    <a:lnTo>
                      <a:pt x="170" y="211"/>
                    </a:lnTo>
                    <a:lnTo>
                      <a:pt x="176" y="224"/>
                    </a:lnTo>
                    <a:lnTo>
                      <a:pt x="180" y="236"/>
                    </a:lnTo>
                    <a:lnTo>
                      <a:pt x="180" y="247"/>
                    </a:lnTo>
                    <a:lnTo>
                      <a:pt x="178" y="252"/>
                    </a:lnTo>
                    <a:lnTo>
                      <a:pt x="172" y="254"/>
                    </a:lnTo>
                    <a:lnTo>
                      <a:pt x="164" y="250"/>
                    </a:lnTo>
                    <a:lnTo>
                      <a:pt x="156" y="245"/>
                    </a:lnTo>
                    <a:lnTo>
                      <a:pt x="147" y="240"/>
                    </a:lnTo>
                    <a:lnTo>
                      <a:pt x="137" y="234"/>
                    </a:lnTo>
                    <a:lnTo>
                      <a:pt x="129" y="229"/>
                    </a:lnTo>
                    <a:lnTo>
                      <a:pt x="121" y="225"/>
                    </a:lnTo>
                    <a:lnTo>
                      <a:pt x="110" y="218"/>
                    </a:lnTo>
                    <a:lnTo>
                      <a:pt x="97" y="211"/>
                    </a:lnTo>
                    <a:lnTo>
                      <a:pt x="83" y="202"/>
                    </a:lnTo>
                    <a:lnTo>
                      <a:pt x="69" y="191"/>
                    </a:lnTo>
                    <a:lnTo>
                      <a:pt x="56" y="179"/>
                    </a:lnTo>
                    <a:lnTo>
                      <a:pt x="43" y="166"/>
                    </a:lnTo>
                    <a:lnTo>
                      <a:pt x="31" y="151"/>
                    </a:lnTo>
                    <a:lnTo>
                      <a:pt x="30" y="151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30" y="149"/>
                    </a:lnTo>
                    <a:lnTo>
                      <a:pt x="24" y="141"/>
                    </a:lnTo>
                    <a:lnTo>
                      <a:pt x="14" y="122"/>
                    </a:lnTo>
                    <a:lnTo>
                      <a:pt x="4" y="96"/>
                    </a:lnTo>
                    <a:lnTo>
                      <a:pt x="0" y="61"/>
                    </a:lnTo>
                    <a:lnTo>
                      <a:pt x="3" y="43"/>
                    </a:lnTo>
                    <a:lnTo>
                      <a:pt x="6" y="27"/>
                    </a:lnTo>
                    <a:lnTo>
                      <a:pt x="13" y="14"/>
                    </a:lnTo>
                    <a:lnTo>
                      <a:pt x="21" y="5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51" y="6"/>
                    </a:lnTo>
                    <a:lnTo>
                      <a:pt x="62" y="17"/>
                    </a:lnTo>
                    <a:close/>
                  </a:path>
                </a:pathLst>
              </a:custGeom>
              <a:solidFill>
                <a:srgbClr val="C68C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8" name="Freeform 54"/>
              <p:cNvSpPr>
                <a:spLocks/>
              </p:cNvSpPr>
              <p:nvPr/>
            </p:nvSpPr>
            <p:spPr bwMode="auto">
              <a:xfrm>
                <a:off x="4939" y="2090"/>
                <a:ext cx="87" cy="123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71" y="31"/>
                  </a:cxn>
                  <a:cxn ang="0">
                    <a:pos x="76" y="44"/>
                  </a:cxn>
                  <a:cxn ang="0">
                    <a:pos x="81" y="57"/>
                  </a:cxn>
                  <a:cxn ang="0">
                    <a:pos x="84" y="70"/>
                  </a:cxn>
                  <a:cxn ang="0">
                    <a:pos x="87" y="84"/>
                  </a:cxn>
                  <a:cxn ang="0">
                    <a:pos x="90" y="97"/>
                  </a:cxn>
                  <a:cxn ang="0">
                    <a:pos x="95" y="112"/>
                  </a:cxn>
                  <a:cxn ang="0">
                    <a:pos x="102" y="127"/>
                  </a:cxn>
                  <a:cxn ang="0">
                    <a:pos x="111" y="142"/>
                  </a:cxn>
                  <a:cxn ang="0">
                    <a:pos x="121" y="157"/>
                  </a:cxn>
                  <a:cxn ang="0">
                    <a:pos x="133" y="170"/>
                  </a:cxn>
                  <a:cxn ang="0">
                    <a:pos x="144" y="182"/>
                  </a:cxn>
                  <a:cxn ang="0">
                    <a:pos x="155" y="193"/>
                  </a:cxn>
                  <a:cxn ang="0">
                    <a:pos x="164" y="205"/>
                  </a:cxn>
                  <a:cxn ang="0">
                    <a:pos x="171" y="216"/>
                  </a:cxn>
                  <a:cxn ang="0">
                    <a:pos x="174" y="229"/>
                  </a:cxn>
                  <a:cxn ang="0">
                    <a:pos x="174" y="239"/>
                  </a:cxn>
                  <a:cxn ang="0">
                    <a:pos x="172" y="244"/>
                  </a:cxn>
                  <a:cxn ang="0">
                    <a:pos x="166" y="245"/>
                  </a:cxn>
                  <a:cxn ang="0">
                    <a:pos x="159" y="243"/>
                  </a:cxn>
                  <a:cxn ang="0">
                    <a:pos x="151" y="238"/>
                  </a:cxn>
                  <a:cxn ang="0">
                    <a:pos x="142" y="232"/>
                  </a:cxn>
                  <a:cxn ang="0">
                    <a:pos x="134" y="226"/>
                  </a:cxn>
                  <a:cxn ang="0">
                    <a:pos x="126" y="222"/>
                  </a:cxn>
                  <a:cxn ang="0">
                    <a:pos x="118" y="217"/>
                  </a:cxn>
                  <a:cxn ang="0">
                    <a:pos x="108" y="212"/>
                  </a:cxn>
                  <a:cxn ang="0">
                    <a:pos x="95" y="203"/>
                  </a:cxn>
                  <a:cxn ang="0">
                    <a:pos x="82" y="194"/>
                  </a:cxn>
                  <a:cxn ang="0">
                    <a:pos x="68" y="184"/>
                  </a:cxn>
                  <a:cxn ang="0">
                    <a:pos x="55" y="172"/>
                  </a:cxn>
                  <a:cxn ang="0">
                    <a:pos x="42" y="160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0" y="146"/>
                  </a:cxn>
                  <a:cxn ang="0">
                    <a:pos x="30" y="145"/>
                  </a:cxn>
                  <a:cxn ang="0">
                    <a:pos x="25" y="137"/>
                  </a:cxn>
                  <a:cxn ang="0">
                    <a:pos x="14" y="119"/>
                  </a:cxn>
                  <a:cxn ang="0">
                    <a:pos x="4" y="93"/>
                  </a:cxn>
                  <a:cxn ang="0">
                    <a:pos x="0" y="59"/>
                  </a:cxn>
                  <a:cxn ang="0">
                    <a:pos x="3" y="41"/>
                  </a:cxn>
                  <a:cxn ang="0">
                    <a:pos x="6" y="25"/>
                  </a:cxn>
                  <a:cxn ang="0">
                    <a:pos x="13" y="13"/>
                  </a:cxn>
                  <a:cxn ang="0">
                    <a:pos x="21" y="4"/>
                  </a:cxn>
                  <a:cxn ang="0">
                    <a:pos x="29" y="0"/>
                  </a:cxn>
                  <a:cxn ang="0">
                    <a:pos x="40" y="0"/>
                  </a:cxn>
                  <a:cxn ang="0">
                    <a:pos x="50" y="5"/>
                  </a:cxn>
                  <a:cxn ang="0">
                    <a:pos x="61" y="17"/>
                  </a:cxn>
                </a:cxnLst>
                <a:rect l="0" t="0" r="r" b="b"/>
                <a:pathLst>
                  <a:path w="174" h="245">
                    <a:moveTo>
                      <a:pt x="61" y="17"/>
                    </a:moveTo>
                    <a:lnTo>
                      <a:pt x="71" y="31"/>
                    </a:lnTo>
                    <a:lnTo>
                      <a:pt x="76" y="44"/>
                    </a:lnTo>
                    <a:lnTo>
                      <a:pt x="81" y="57"/>
                    </a:lnTo>
                    <a:lnTo>
                      <a:pt x="84" y="70"/>
                    </a:lnTo>
                    <a:lnTo>
                      <a:pt x="87" y="84"/>
                    </a:lnTo>
                    <a:lnTo>
                      <a:pt x="90" y="97"/>
                    </a:lnTo>
                    <a:lnTo>
                      <a:pt x="95" y="112"/>
                    </a:lnTo>
                    <a:lnTo>
                      <a:pt x="102" y="127"/>
                    </a:lnTo>
                    <a:lnTo>
                      <a:pt x="111" y="142"/>
                    </a:lnTo>
                    <a:lnTo>
                      <a:pt x="121" y="157"/>
                    </a:lnTo>
                    <a:lnTo>
                      <a:pt x="133" y="170"/>
                    </a:lnTo>
                    <a:lnTo>
                      <a:pt x="144" y="182"/>
                    </a:lnTo>
                    <a:lnTo>
                      <a:pt x="155" y="193"/>
                    </a:lnTo>
                    <a:lnTo>
                      <a:pt x="164" y="205"/>
                    </a:lnTo>
                    <a:lnTo>
                      <a:pt x="171" y="216"/>
                    </a:lnTo>
                    <a:lnTo>
                      <a:pt x="174" y="229"/>
                    </a:lnTo>
                    <a:lnTo>
                      <a:pt x="174" y="239"/>
                    </a:lnTo>
                    <a:lnTo>
                      <a:pt x="172" y="244"/>
                    </a:lnTo>
                    <a:lnTo>
                      <a:pt x="166" y="245"/>
                    </a:lnTo>
                    <a:lnTo>
                      <a:pt x="159" y="243"/>
                    </a:lnTo>
                    <a:lnTo>
                      <a:pt x="151" y="238"/>
                    </a:lnTo>
                    <a:lnTo>
                      <a:pt x="142" y="232"/>
                    </a:lnTo>
                    <a:lnTo>
                      <a:pt x="134" y="226"/>
                    </a:lnTo>
                    <a:lnTo>
                      <a:pt x="126" y="222"/>
                    </a:lnTo>
                    <a:lnTo>
                      <a:pt x="118" y="217"/>
                    </a:lnTo>
                    <a:lnTo>
                      <a:pt x="108" y="212"/>
                    </a:lnTo>
                    <a:lnTo>
                      <a:pt x="95" y="203"/>
                    </a:lnTo>
                    <a:lnTo>
                      <a:pt x="82" y="194"/>
                    </a:lnTo>
                    <a:lnTo>
                      <a:pt x="68" y="184"/>
                    </a:lnTo>
                    <a:lnTo>
                      <a:pt x="55" y="172"/>
                    </a:lnTo>
                    <a:lnTo>
                      <a:pt x="42" y="160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30" y="145"/>
                    </a:lnTo>
                    <a:lnTo>
                      <a:pt x="25" y="137"/>
                    </a:lnTo>
                    <a:lnTo>
                      <a:pt x="14" y="119"/>
                    </a:lnTo>
                    <a:lnTo>
                      <a:pt x="4" y="93"/>
                    </a:lnTo>
                    <a:lnTo>
                      <a:pt x="0" y="59"/>
                    </a:lnTo>
                    <a:lnTo>
                      <a:pt x="3" y="41"/>
                    </a:lnTo>
                    <a:lnTo>
                      <a:pt x="6" y="25"/>
                    </a:lnTo>
                    <a:lnTo>
                      <a:pt x="13" y="13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0" y="5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BC77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9" name="Freeform 55"/>
              <p:cNvSpPr>
                <a:spLocks/>
              </p:cNvSpPr>
              <p:nvPr/>
            </p:nvSpPr>
            <p:spPr bwMode="auto">
              <a:xfrm>
                <a:off x="4940" y="2091"/>
                <a:ext cx="83" cy="119"/>
              </a:xfrm>
              <a:custGeom>
                <a:avLst/>
                <a:gdLst/>
                <a:ahLst/>
                <a:cxnLst>
                  <a:cxn ang="0">
                    <a:pos x="57" y="16"/>
                  </a:cxn>
                  <a:cxn ang="0">
                    <a:pos x="67" y="30"/>
                  </a:cxn>
                  <a:cxn ang="0">
                    <a:pos x="72" y="42"/>
                  </a:cxn>
                  <a:cxn ang="0">
                    <a:pos x="77" y="55"/>
                  </a:cxn>
                  <a:cxn ang="0">
                    <a:pos x="80" y="68"/>
                  </a:cxn>
                  <a:cxn ang="0">
                    <a:pos x="83" y="81"/>
                  </a:cxn>
                  <a:cxn ang="0">
                    <a:pos x="86" y="94"/>
                  </a:cxn>
                  <a:cxn ang="0">
                    <a:pos x="90" y="108"/>
                  </a:cxn>
                  <a:cxn ang="0">
                    <a:pos x="96" y="123"/>
                  </a:cxn>
                  <a:cxn ang="0">
                    <a:pos x="106" y="138"/>
                  </a:cxn>
                  <a:cxn ang="0">
                    <a:pos x="116" y="152"/>
                  </a:cxn>
                  <a:cxn ang="0">
                    <a:pos x="126" y="163"/>
                  </a:cxn>
                  <a:cxn ang="0">
                    <a:pos x="138" y="175"/>
                  </a:cxn>
                  <a:cxn ang="0">
                    <a:pos x="148" y="186"/>
                  </a:cxn>
                  <a:cxn ang="0">
                    <a:pos x="156" y="197"/>
                  </a:cxn>
                  <a:cxn ang="0">
                    <a:pos x="163" y="208"/>
                  </a:cxn>
                  <a:cxn ang="0">
                    <a:pos x="167" y="221"/>
                  </a:cxn>
                  <a:cxn ang="0">
                    <a:pos x="167" y="231"/>
                  </a:cxn>
                  <a:cxn ang="0">
                    <a:pos x="164" y="236"/>
                  </a:cxn>
                  <a:cxn ang="0">
                    <a:pos x="160" y="237"/>
                  </a:cxn>
                  <a:cxn ang="0">
                    <a:pos x="153" y="235"/>
                  </a:cxn>
                  <a:cxn ang="0">
                    <a:pos x="145" y="230"/>
                  </a:cxn>
                  <a:cxn ang="0">
                    <a:pos x="137" y="224"/>
                  </a:cxn>
                  <a:cxn ang="0">
                    <a:pos x="129" y="220"/>
                  </a:cxn>
                  <a:cxn ang="0">
                    <a:pos x="121" y="215"/>
                  </a:cxn>
                  <a:cxn ang="0">
                    <a:pos x="113" y="211"/>
                  </a:cxn>
                  <a:cxn ang="0">
                    <a:pos x="102" y="205"/>
                  </a:cxn>
                  <a:cxn ang="0">
                    <a:pos x="91" y="197"/>
                  </a:cxn>
                  <a:cxn ang="0">
                    <a:pos x="78" y="189"/>
                  </a:cxn>
                  <a:cxn ang="0">
                    <a:pos x="65" y="178"/>
                  </a:cxn>
                  <a:cxn ang="0">
                    <a:pos x="53" y="168"/>
                  </a:cxn>
                  <a:cxn ang="0">
                    <a:pos x="40" y="155"/>
                  </a:cxn>
                  <a:cxn ang="0">
                    <a:pos x="30" y="142"/>
                  </a:cxn>
                  <a:cxn ang="0">
                    <a:pos x="30" y="142"/>
                  </a:cxn>
                  <a:cxn ang="0">
                    <a:pos x="30" y="140"/>
                  </a:cxn>
                  <a:cxn ang="0">
                    <a:pos x="29" y="140"/>
                  </a:cxn>
                  <a:cxn ang="0">
                    <a:pos x="29" y="140"/>
                  </a:cxn>
                  <a:cxn ang="0">
                    <a:pos x="23" y="132"/>
                  </a:cxn>
                  <a:cxn ang="0">
                    <a:pos x="12" y="115"/>
                  </a:cxn>
                  <a:cxn ang="0">
                    <a:pos x="3" y="90"/>
                  </a:cxn>
                  <a:cxn ang="0">
                    <a:pos x="0" y="57"/>
                  </a:cxn>
                  <a:cxn ang="0">
                    <a:pos x="1" y="40"/>
                  </a:cxn>
                  <a:cxn ang="0">
                    <a:pos x="5" y="25"/>
                  </a:cxn>
                  <a:cxn ang="0">
                    <a:pos x="11" y="13"/>
                  </a:cxn>
                  <a:cxn ang="0">
                    <a:pos x="18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7" y="4"/>
                  </a:cxn>
                  <a:cxn ang="0">
                    <a:pos x="57" y="16"/>
                  </a:cxn>
                </a:cxnLst>
                <a:rect l="0" t="0" r="r" b="b"/>
                <a:pathLst>
                  <a:path w="167" h="237">
                    <a:moveTo>
                      <a:pt x="57" y="16"/>
                    </a:moveTo>
                    <a:lnTo>
                      <a:pt x="67" y="30"/>
                    </a:lnTo>
                    <a:lnTo>
                      <a:pt x="72" y="42"/>
                    </a:lnTo>
                    <a:lnTo>
                      <a:pt x="77" y="55"/>
                    </a:lnTo>
                    <a:lnTo>
                      <a:pt x="80" y="68"/>
                    </a:lnTo>
                    <a:lnTo>
                      <a:pt x="83" y="81"/>
                    </a:lnTo>
                    <a:lnTo>
                      <a:pt x="86" y="94"/>
                    </a:lnTo>
                    <a:lnTo>
                      <a:pt x="90" y="108"/>
                    </a:lnTo>
                    <a:lnTo>
                      <a:pt x="96" y="123"/>
                    </a:lnTo>
                    <a:lnTo>
                      <a:pt x="106" y="138"/>
                    </a:lnTo>
                    <a:lnTo>
                      <a:pt x="116" y="152"/>
                    </a:lnTo>
                    <a:lnTo>
                      <a:pt x="126" y="163"/>
                    </a:lnTo>
                    <a:lnTo>
                      <a:pt x="138" y="175"/>
                    </a:lnTo>
                    <a:lnTo>
                      <a:pt x="148" y="186"/>
                    </a:lnTo>
                    <a:lnTo>
                      <a:pt x="156" y="197"/>
                    </a:lnTo>
                    <a:lnTo>
                      <a:pt x="163" y="208"/>
                    </a:lnTo>
                    <a:lnTo>
                      <a:pt x="167" y="221"/>
                    </a:lnTo>
                    <a:lnTo>
                      <a:pt x="167" y="231"/>
                    </a:lnTo>
                    <a:lnTo>
                      <a:pt x="164" y="236"/>
                    </a:lnTo>
                    <a:lnTo>
                      <a:pt x="160" y="237"/>
                    </a:lnTo>
                    <a:lnTo>
                      <a:pt x="153" y="235"/>
                    </a:lnTo>
                    <a:lnTo>
                      <a:pt x="145" y="230"/>
                    </a:lnTo>
                    <a:lnTo>
                      <a:pt x="137" y="224"/>
                    </a:lnTo>
                    <a:lnTo>
                      <a:pt x="129" y="220"/>
                    </a:lnTo>
                    <a:lnTo>
                      <a:pt x="121" y="215"/>
                    </a:lnTo>
                    <a:lnTo>
                      <a:pt x="113" y="211"/>
                    </a:lnTo>
                    <a:lnTo>
                      <a:pt x="102" y="205"/>
                    </a:lnTo>
                    <a:lnTo>
                      <a:pt x="91" y="197"/>
                    </a:lnTo>
                    <a:lnTo>
                      <a:pt x="78" y="189"/>
                    </a:lnTo>
                    <a:lnTo>
                      <a:pt x="65" y="178"/>
                    </a:lnTo>
                    <a:lnTo>
                      <a:pt x="53" y="168"/>
                    </a:lnTo>
                    <a:lnTo>
                      <a:pt x="40" y="155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30" y="14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3" y="132"/>
                    </a:lnTo>
                    <a:lnTo>
                      <a:pt x="12" y="115"/>
                    </a:lnTo>
                    <a:lnTo>
                      <a:pt x="3" y="90"/>
                    </a:lnTo>
                    <a:lnTo>
                      <a:pt x="0" y="57"/>
                    </a:lnTo>
                    <a:lnTo>
                      <a:pt x="1" y="40"/>
                    </a:lnTo>
                    <a:lnTo>
                      <a:pt x="5" y="25"/>
                    </a:lnTo>
                    <a:lnTo>
                      <a:pt x="11" y="13"/>
                    </a:lnTo>
                    <a:lnTo>
                      <a:pt x="18" y="3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7" y="4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B26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0" name="Freeform 56"/>
              <p:cNvSpPr>
                <a:spLocks/>
              </p:cNvSpPr>
              <p:nvPr/>
            </p:nvSpPr>
            <p:spPr bwMode="auto">
              <a:xfrm>
                <a:off x="4941" y="2093"/>
                <a:ext cx="80" cy="115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63" y="29"/>
                  </a:cxn>
                  <a:cxn ang="0">
                    <a:pos x="69" y="42"/>
                  </a:cxn>
                  <a:cxn ang="0">
                    <a:pos x="74" y="54"/>
                  </a:cxn>
                  <a:cxn ang="0">
                    <a:pos x="76" y="66"/>
                  </a:cxn>
                  <a:cxn ang="0">
                    <a:pos x="79" y="79"/>
                  </a:cxn>
                  <a:cxn ang="0">
                    <a:pos x="82" y="92"/>
                  </a:cxn>
                  <a:cxn ang="0">
                    <a:pos x="86" y="105"/>
                  </a:cxn>
                  <a:cxn ang="0">
                    <a:pos x="93" y="120"/>
                  </a:cxn>
                  <a:cxn ang="0">
                    <a:pos x="101" y="134"/>
                  </a:cxn>
                  <a:cxn ang="0">
                    <a:pos x="112" y="147"/>
                  </a:cxn>
                  <a:cxn ang="0">
                    <a:pos x="122" y="159"/>
                  </a:cxn>
                  <a:cxn ang="0">
                    <a:pos x="132" y="170"/>
                  </a:cxn>
                  <a:cxn ang="0">
                    <a:pos x="142" y="181"/>
                  </a:cxn>
                  <a:cxn ang="0">
                    <a:pos x="150" y="192"/>
                  </a:cxn>
                  <a:cxn ang="0">
                    <a:pos x="157" y="203"/>
                  </a:cxn>
                  <a:cxn ang="0">
                    <a:pos x="160" y="215"/>
                  </a:cxn>
                  <a:cxn ang="0">
                    <a:pos x="160" y="224"/>
                  </a:cxn>
                  <a:cxn ang="0">
                    <a:pos x="158" y="230"/>
                  </a:cxn>
                  <a:cxn ang="0">
                    <a:pos x="153" y="230"/>
                  </a:cxn>
                  <a:cxn ang="0">
                    <a:pos x="147" y="227"/>
                  </a:cxn>
                  <a:cxn ang="0">
                    <a:pos x="139" y="224"/>
                  </a:cxn>
                  <a:cxn ang="0">
                    <a:pos x="131" y="218"/>
                  </a:cxn>
                  <a:cxn ang="0">
                    <a:pos x="123" y="213"/>
                  </a:cxn>
                  <a:cxn ang="0">
                    <a:pos x="116" y="209"/>
                  </a:cxn>
                  <a:cxn ang="0">
                    <a:pos x="109" y="204"/>
                  </a:cxn>
                  <a:cxn ang="0">
                    <a:pos x="99" y="198"/>
                  </a:cxn>
                  <a:cxn ang="0">
                    <a:pos x="88" y="192"/>
                  </a:cxn>
                  <a:cxn ang="0">
                    <a:pos x="76" y="183"/>
                  </a:cxn>
                  <a:cxn ang="0">
                    <a:pos x="63" y="174"/>
                  </a:cxn>
                  <a:cxn ang="0">
                    <a:pos x="51" y="163"/>
                  </a:cxn>
                  <a:cxn ang="0">
                    <a:pos x="39" y="151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8" y="137"/>
                  </a:cxn>
                  <a:cxn ang="0">
                    <a:pos x="22" y="129"/>
                  </a:cxn>
                  <a:cxn ang="0">
                    <a:pos x="13" y="112"/>
                  </a:cxn>
                  <a:cxn ang="0">
                    <a:pos x="3" y="88"/>
                  </a:cxn>
                  <a:cxn ang="0">
                    <a:pos x="0" y="57"/>
                  </a:cxn>
                  <a:cxn ang="0">
                    <a:pos x="1" y="39"/>
                  </a:cxn>
                  <a:cxn ang="0">
                    <a:pos x="5" y="25"/>
                  </a:cxn>
                  <a:cxn ang="0">
                    <a:pos x="10" y="13"/>
                  </a:cxn>
                  <a:cxn ang="0">
                    <a:pos x="17" y="5"/>
                  </a:cxn>
                  <a:cxn ang="0">
                    <a:pos x="25" y="0"/>
                  </a:cxn>
                  <a:cxn ang="0">
                    <a:pos x="35" y="0"/>
                  </a:cxn>
                  <a:cxn ang="0">
                    <a:pos x="44" y="6"/>
                  </a:cxn>
                  <a:cxn ang="0">
                    <a:pos x="54" y="16"/>
                  </a:cxn>
                </a:cxnLst>
                <a:rect l="0" t="0" r="r" b="b"/>
                <a:pathLst>
                  <a:path w="160" h="230">
                    <a:moveTo>
                      <a:pt x="54" y="16"/>
                    </a:moveTo>
                    <a:lnTo>
                      <a:pt x="63" y="29"/>
                    </a:lnTo>
                    <a:lnTo>
                      <a:pt x="69" y="42"/>
                    </a:lnTo>
                    <a:lnTo>
                      <a:pt x="74" y="54"/>
                    </a:lnTo>
                    <a:lnTo>
                      <a:pt x="76" y="66"/>
                    </a:lnTo>
                    <a:lnTo>
                      <a:pt x="79" y="79"/>
                    </a:lnTo>
                    <a:lnTo>
                      <a:pt x="82" y="92"/>
                    </a:lnTo>
                    <a:lnTo>
                      <a:pt x="86" y="105"/>
                    </a:lnTo>
                    <a:lnTo>
                      <a:pt x="93" y="120"/>
                    </a:lnTo>
                    <a:lnTo>
                      <a:pt x="101" y="134"/>
                    </a:lnTo>
                    <a:lnTo>
                      <a:pt x="112" y="147"/>
                    </a:lnTo>
                    <a:lnTo>
                      <a:pt x="122" y="159"/>
                    </a:lnTo>
                    <a:lnTo>
                      <a:pt x="132" y="170"/>
                    </a:lnTo>
                    <a:lnTo>
                      <a:pt x="142" y="181"/>
                    </a:lnTo>
                    <a:lnTo>
                      <a:pt x="150" y="192"/>
                    </a:lnTo>
                    <a:lnTo>
                      <a:pt x="157" y="203"/>
                    </a:lnTo>
                    <a:lnTo>
                      <a:pt x="160" y="215"/>
                    </a:lnTo>
                    <a:lnTo>
                      <a:pt x="160" y="224"/>
                    </a:lnTo>
                    <a:lnTo>
                      <a:pt x="158" y="230"/>
                    </a:lnTo>
                    <a:lnTo>
                      <a:pt x="153" y="230"/>
                    </a:lnTo>
                    <a:lnTo>
                      <a:pt x="147" y="227"/>
                    </a:lnTo>
                    <a:lnTo>
                      <a:pt x="139" y="224"/>
                    </a:lnTo>
                    <a:lnTo>
                      <a:pt x="131" y="218"/>
                    </a:lnTo>
                    <a:lnTo>
                      <a:pt x="123" y="213"/>
                    </a:lnTo>
                    <a:lnTo>
                      <a:pt x="116" y="209"/>
                    </a:lnTo>
                    <a:lnTo>
                      <a:pt x="109" y="204"/>
                    </a:lnTo>
                    <a:lnTo>
                      <a:pt x="99" y="198"/>
                    </a:lnTo>
                    <a:lnTo>
                      <a:pt x="88" y="192"/>
                    </a:lnTo>
                    <a:lnTo>
                      <a:pt x="76" y="183"/>
                    </a:lnTo>
                    <a:lnTo>
                      <a:pt x="63" y="174"/>
                    </a:lnTo>
                    <a:lnTo>
                      <a:pt x="51" y="163"/>
                    </a:lnTo>
                    <a:lnTo>
                      <a:pt x="39" y="15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2" y="129"/>
                    </a:lnTo>
                    <a:lnTo>
                      <a:pt x="13" y="112"/>
                    </a:lnTo>
                    <a:lnTo>
                      <a:pt x="3" y="88"/>
                    </a:lnTo>
                    <a:lnTo>
                      <a:pt x="0" y="57"/>
                    </a:lnTo>
                    <a:lnTo>
                      <a:pt x="1" y="39"/>
                    </a:lnTo>
                    <a:lnTo>
                      <a:pt x="5" y="25"/>
                    </a:lnTo>
                    <a:lnTo>
                      <a:pt x="10" y="13"/>
                    </a:lnTo>
                    <a:lnTo>
                      <a:pt x="17" y="5"/>
                    </a:lnTo>
                    <a:lnTo>
                      <a:pt x="25" y="0"/>
                    </a:lnTo>
                    <a:lnTo>
                      <a:pt x="35" y="0"/>
                    </a:lnTo>
                    <a:lnTo>
                      <a:pt x="44" y="6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AA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1" name="Freeform 57"/>
              <p:cNvSpPr>
                <a:spLocks/>
              </p:cNvSpPr>
              <p:nvPr/>
            </p:nvSpPr>
            <p:spPr bwMode="auto">
              <a:xfrm>
                <a:off x="4942" y="2096"/>
                <a:ext cx="77" cy="111"/>
              </a:xfrm>
              <a:custGeom>
                <a:avLst/>
                <a:gdLst/>
                <a:ahLst/>
                <a:cxnLst>
                  <a:cxn ang="0">
                    <a:pos x="28" y="134"/>
                  </a:cxn>
                  <a:cxn ang="0">
                    <a:pos x="23" y="128"/>
                  </a:cxn>
                  <a:cxn ang="0">
                    <a:pos x="14" y="112"/>
                  </a:cxn>
                  <a:cxn ang="0">
                    <a:pos x="5" y="88"/>
                  </a:cxn>
                  <a:cxn ang="0">
                    <a:pos x="0" y="55"/>
                  </a:cxn>
                  <a:cxn ang="0">
                    <a:pos x="1" y="39"/>
                  </a:cxn>
                  <a:cxn ang="0">
                    <a:pos x="5" y="24"/>
                  </a:cxn>
                  <a:cxn ang="0">
                    <a:pos x="10" y="13"/>
                  </a:cxn>
                  <a:cxn ang="0">
                    <a:pos x="15" y="5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42" y="5"/>
                  </a:cxn>
                  <a:cxn ang="0">
                    <a:pos x="51" y="15"/>
                  </a:cxn>
                  <a:cxn ang="0">
                    <a:pos x="59" y="28"/>
                  </a:cxn>
                  <a:cxn ang="0">
                    <a:pos x="65" y="40"/>
                  </a:cxn>
                  <a:cxn ang="0">
                    <a:pos x="69" y="52"/>
                  </a:cxn>
                  <a:cxn ang="0">
                    <a:pos x="73" y="63"/>
                  </a:cxn>
                  <a:cxn ang="0">
                    <a:pos x="75" y="76"/>
                  </a:cxn>
                  <a:cxn ang="0">
                    <a:pos x="79" y="89"/>
                  </a:cxn>
                  <a:cxn ang="0">
                    <a:pos x="83" y="103"/>
                  </a:cxn>
                  <a:cxn ang="0">
                    <a:pos x="89" y="116"/>
                  </a:cxn>
                  <a:cxn ang="0">
                    <a:pos x="97" y="130"/>
                  </a:cxn>
                  <a:cxn ang="0">
                    <a:pos x="106" y="143"/>
                  </a:cxn>
                  <a:cxn ang="0">
                    <a:pos x="117" y="154"/>
                  </a:cxn>
                  <a:cxn ang="0">
                    <a:pos x="127" y="165"/>
                  </a:cxn>
                  <a:cxn ang="0">
                    <a:pos x="136" y="175"/>
                  </a:cxn>
                  <a:cxn ang="0">
                    <a:pos x="144" y="186"/>
                  </a:cxn>
                  <a:cxn ang="0">
                    <a:pos x="150" y="196"/>
                  </a:cxn>
                  <a:cxn ang="0">
                    <a:pos x="153" y="207"/>
                  </a:cxn>
                  <a:cxn ang="0">
                    <a:pos x="153" y="217"/>
                  </a:cxn>
                  <a:cxn ang="0">
                    <a:pos x="151" y="221"/>
                  </a:cxn>
                  <a:cxn ang="0">
                    <a:pos x="147" y="221"/>
                  </a:cxn>
                  <a:cxn ang="0">
                    <a:pos x="141" y="220"/>
                  </a:cxn>
                  <a:cxn ang="0">
                    <a:pos x="134" y="215"/>
                  </a:cxn>
                  <a:cxn ang="0">
                    <a:pos x="126" y="211"/>
                  </a:cxn>
                  <a:cxn ang="0">
                    <a:pos x="119" y="206"/>
                  </a:cxn>
                  <a:cxn ang="0">
                    <a:pos x="112" y="202"/>
                  </a:cxn>
                  <a:cxn ang="0">
                    <a:pos x="105" y="197"/>
                  </a:cxn>
                  <a:cxn ang="0">
                    <a:pos x="96" y="192"/>
                  </a:cxn>
                  <a:cxn ang="0">
                    <a:pos x="84" y="186"/>
                  </a:cxn>
                  <a:cxn ang="0">
                    <a:pos x="73" y="177"/>
                  </a:cxn>
                  <a:cxn ang="0">
                    <a:pos x="60" y="168"/>
                  </a:cxn>
                  <a:cxn ang="0">
                    <a:pos x="49" y="158"/>
                  </a:cxn>
                  <a:cxn ang="0">
                    <a:pos x="37" y="146"/>
                  </a:cxn>
                  <a:cxn ang="0">
                    <a:pos x="28" y="134"/>
                  </a:cxn>
                </a:cxnLst>
                <a:rect l="0" t="0" r="r" b="b"/>
                <a:pathLst>
                  <a:path w="153" h="221">
                    <a:moveTo>
                      <a:pt x="28" y="134"/>
                    </a:moveTo>
                    <a:lnTo>
                      <a:pt x="23" y="128"/>
                    </a:lnTo>
                    <a:lnTo>
                      <a:pt x="14" y="112"/>
                    </a:lnTo>
                    <a:lnTo>
                      <a:pt x="5" y="8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5" y="24"/>
                    </a:lnTo>
                    <a:lnTo>
                      <a:pt x="10" y="13"/>
                    </a:lnTo>
                    <a:lnTo>
                      <a:pt x="15" y="5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" y="5"/>
                    </a:lnTo>
                    <a:lnTo>
                      <a:pt x="51" y="15"/>
                    </a:lnTo>
                    <a:lnTo>
                      <a:pt x="59" y="28"/>
                    </a:lnTo>
                    <a:lnTo>
                      <a:pt x="65" y="40"/>
                    </a:lnTo>
                    <a:lnTo>
                      <a:pt x="69" y="52"/>
                    </a:lnTo>
                    <a:lnTo>
                      <a:pt x="73" y="63"/>
                    </a:lnTo>
                    <a:lnTo>
                      <a:pt x="75" y="76"/>
                    </a:lnTo>
                    <a:lnTo>
                      <a:pt x="79" y="89"/>
                    </a:lnTo>
                    <a:lnTo>
                      <a:pt x="83" y="103"/>
                    </a:lnTo>
                    <a:lnTo>
                      <a:pt x="89" y="116"/>
                    </a:lnTo>
                    <a:lnTo>
                      <a:pt x="97" y="130"/>
                    </a:lnTo>
                    <a:lnTo>
                      <a:pt x="106" y="143"/>
                    </a:lnTo>
                    <a:lnTo>
                      <a:pt x="117" y="154"/>
                    </a:lnTo>
                    <a:lnTo>
                      <a:pt x="127" y="165"/>
                    </a:lnTo>
                    <a:lnTo>
                      <a:pt x="136" y="175"/>
                    </a:lnTo>
                    <a:lnTo>
                      <a:pt x="144" y="186"/>
                    </a:lnTo>
                    <a:lnTo>
                      <a:pt x="150" y="196"/>
                    </a:lnTo>
                    <a:lnTo>
                      <a:pt x="153" y="207"/>
                    </a:lnTo>
                    <a:lnTo>
                      <a:pt x="153" y="217"/>
                    </a:lnTo>
                    <a:lnTo>
                      <a:pt x="151" y="221"/>
                    </a:lnTo>
                    <a:lnTo>
                      <a:pt x="147" y="221"/>
                    </a:lnTo>
                    <a:lnTo>
                      <a:pt x="141" y="220"/>
                    </a:lnTo>
                    <a:lnTo>
                      <a:pt x="134" y="215"/>
                    </a:lnTo>
                    <a:lnTo>
                      <a:pt x="126" y="211"/>
                    </a:lnTo>
                    <a:lnTo>
                      <a:pt x="119" y="206"/>
                    </a:lnTo>
                    <a:lnTo>
                      <a:pt x="112" y="202"/>
                    </a:lnTo>
                    <a:lnTo>
                      <a:pt x="105" y="197"/>
                    </a:lnTo>
                    <a:lnTo>
                      <a:pt x="96" y="192"/>
                    </a:lnTo>
                    <a:lnTo>
                      <a:pt x="84" y="186"/>
                    </a:lnTo>
                    <a:lnTo>
                      <a:pt x="73" y="177"/>
                    </a:lnTo>
                    <a:lnTo>
                      <a:pt x="60" y="168"/>
                    </a:lnTo>
                    <a:lnTo>
                      <a:pt x="49" y="158"/>
                    </a:lnTo>
                    <a:lnTo>
                      <a:pt x="37" y="146"/>
                    </a:lnTo>
                    <a:lnTo>
                      <a:pt x="28" y="134"/>
                    </a:lnTo>
                    <a:close/>
                  </a:path>
                </a:pathLst>
              </a:custGeom>
              <a:solidFill>
                <a:srgbClr val="A0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2" name="Freeform 58"/>
              <p:cNvSpPr>
                <a:spLocks/>
              </p:cNvSpPr>
              <p:nvPr/>
            </p:nvSpPr>
            <p:spPr bwMode="auto">
              <a:xfrm>
                <a:off x="4770" y="1944"/>
                <a:ext cx="18" cy="70"/>
              </a:xfrm>
              <a:custGeom>
                <a:avLst/>
                <a:gdLst/>
                <a:ahLst/>
                <a:cxnLst>
                  <a:cxn ang="0">
                    <a:pos x="15" y="139"/>
                  </a:cxn>
                  <a:cxn ang="0">
                    <a:pos x="17" y="139"/>
                  </a:cxn>
                  <a:cxn ang="0">
                    <a:pos x="18" y="138"/>
                  </a:cxn>
                  <a:cxn ang="0">
                    <a:pos x="20" y="137"/>
                  </a:cxn>
                  <a:cxn ang="0">
                    <a:pos x="20" y="135"/>
                  </a:cxn>
                  <a:cxn ang="0">
                    <a:pos x="10" y="117"/>
                  </a:cxn>
                  <a:cxn ang="0">
                    <a:pos x="7" y="97"/>
                  </a:cxn>
                  <a:cxn ang="0">
                    <a:pos x="9" y="75"/>
                  </a:cxn>
                  <a:cxn ang="0">
                    <a:pos x="15" y="53"/>
                  </a:cxn>
                  <a:cxn ang="0">
                    <a:pos x="22" y="32"/>
                  </a:cxn>
                  <a:cxn ang="0">
                    <a:pos x="29" y="15"/>
                  </a:cxn>
                  <a:cxn ang="0">
                    <a:pos x="35" y="5"/>
                  </a:cxn>
                  <a:cxn ang="0">
                    <a:pos x="37" y="0"/>
                  </a:cxn>
                  <a:cxn ang="0">
                    <a:pos x="35" y="5"/>
                  </a:cxn>
                  <a:cxn ang="0">
                    <a:pos x="28" y="18"/>
                  </a:cxn>
                  <a:cxn ang="0">
                    <a:pos x="18" y="37"/>
                  </a:cxn>
                  <a:cxn ang="0">
                    <a:pos x="9" y="59"/>
                  </a:cxn>
                  <a:cxn ang="0">
                    <a:pos x="2" y="83"/>
                  </a:cxn>
                  <a:cxn ang="0">
                    <a:pos x="0" y="106"/>
                  </a:cxn>
                  <a:cxn ang="0">
                    <a:pos x="3" y="126"/>
                  </a:cxn>
                  <a:cxn ang="0">
                    <a:pos x="15" y="139"/>
                  </a:cxn>
                </a:cxnLst>
                <a:rect l="0" t="0" r="r" b="b"/>
                <a:pathLst>
                  <a:path w="37" h="139">
                    <a:moveTo>
                      <a:pt x="15" y="139"/>
                    </a:move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7"/>
                    </a:lnTo>
                    <a:lnTo>
                      <a:pt x="20" y="135"/>
                    </a:lnTo>
                    <a:lnTo>
                      <a:pt x="10" y="117"/>
                    </a:lnTo>
                    <a:lnTo>
                      <a:pt x="7" y="97"/>
                    </a:lnTo>
                    <a:lnTo>
                      <a:pt x="9" y="75"/>
                    </a:lnTo>
                    <a:lnTo>
                      <a:pt x="15" y="53"/>
                    </a:lnTo>
                    <a:lnTo>
                      <a:pt x="22" y="32"/>
                    </a:lnTo>
                    <a:lnTo>
                      <a:pt x="29" y="15"/>
                    </a:lnTo>
                    <a:lnTo>
                      <a:pt x="35" y="5"/>
                    </a:lnTo>
                    <a:lnTo>
                      <a:pt x="37" y="0"/>
                    </a:lnTo>
                    <a:lnTo>
                      <a:pt x="35" y="5"/>
                    </a:lnTo>
                    <a:lnTo>
                      <a:pt x="28" y="18"/>
                    </a:lnTo>
                    <a:lnTo>
                      <a:pt x="18" y="37"/>
                    </a:lnTo>
                    <a:lnTo>
                      <a:pt x="9" y="59"/>
                    </a:lnTo>
                    <a:lnTo>
                      <a:pt x="2" y="83"/>
                    </a:lnTo>
                    <a:lnTo>
                      <a:pt x="0" y="106"/>
                    </a:lnTo>
                    <a:lnTo>
                      <a:pt x="3" y="126"/>
                    </a:lnTo>
                    <a:lnTo>
                      <a:pt x="15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3" name="Freeform 59"/>
              <p:cNvSpPr>
                <a:spLocks/>
              </p:cNvSpPr>
              <p:nvPr/>
            </p:nvSpPr>
            <p:spPr bwMode="auto">
              <a:xfrm>
                <a:off x="4764" y="2014"/>
                <a:ext cx="29" cy="1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1" y="31"/>
                  </a:cxn>
                  <a:cxn ang="0">
                    <a:pos x="3" y="61"/>
                  </a:cxn>
                  <a:cxn ang="0">
                    <a:pos x="0" y="94"/>
                  </a:cxn>
                  <a:cxn ang="0">
                    <a:pos x="5" y="127"/>
                  </a:cxn>
                  <a:cxn ang="0">
                    <a:pos x="10" y="147"/>
                  </a:cxn>
                  <a:cxn ang="0">
                    <a:pos x="17" y="165"/>
                  </a:cxn>
                  <a:cxn ang="0">
                    <a:pos x="22" y="184"/>
                  </a:cxn>
                  <a:cxn ang="0">
                    <a:pos x="30" y="202"/>
                  </a:cxn>
                  <a:cxn ang="0">
                    <a:pos x="37" y="222"/>
                  </a:cxn>
                  <a:cxn ang="0">
                    <a:pos x="44" y="240"/>
                  </a:cxn>
                  <a:cxn ang="0">
                    <a:pos x="51" y="258"/>
                  </a:cxn>
                  <a:cxn ang="0">
                    <a:pos x="57" y="278"/>
                  </a:cxn>
                  <a:cxn ang="0">
                    <a:pos x="57" y="278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5" y="263"/>
                  </a:cxn>
                  <a:cxn ang="0">
                    <a:pos x="50" y="248"/>
                  </a:cxn>
                  <a:cxn ang="0">
                    <a:pos x="47" y="234"/>
                  </a:cxn>
                  <a:cxn ang="0">
                    <a:pos x="42" y="220"/>
                  </a:cxn>
                  <a:cxn ang="0">
                    <a:pos x="37" y="207"/>
                  </a:cxn>
                  <a:cxn ang="0">
                    <a:pos x="33" y="193"/>
                  </a:cxn>
                  <a:cxn ang="0">
                    <a:pos x="28" y="179"/>
                  </a:cxn>
                  <a:cxn ang="0">
                    <a:pos x="24" y="165"/>
                  </a:cxn>
                  <a:cxn ang="0">
                    <a:pos x="13" y="124"/>
                  </a:cxn>
                  <a:cxn ang="0">
                    <a:pos x="9" y="82"/>
                  </a:cxn>
                  <a:cxn ang="0">
                    <a:pos x="13" y="4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8" h="278">
                    <a:moveTo>
                      <a:pt x="25" y="0"/>
                    </a:moveTo>
                    <a:lnTo>
                      <a:pt x="11" y="31"/>
                    </a:lnTo>
                    <a:lnTo>
                      <a:pt x="3" y="61"/>
                    </a:lnTo>
                    <a:lnTo>
                      <a:pt x="0" y="94"/>
                    </a:lnTo>
                    <a:lnTo>
                      <a:pt x="5" y="127"/>
                    </a:lnTo>
                    <a:lnTo>
                      <a:pt x="10" y="147"/>
                    </a:lnTo>
                    <a:lnTo>
                      <a:pt x="17" y="165"/>
                    </a:lnTo>
                    <a:lnTo>
                      <a:pt x="22" y="184"/>
                    </a:lnTo>
                    <a:lnTo>
                      <a:pt x="30" y="202"/>
                    </a:lnTo>
                    <a:lnTo>
                      <a:pt x="37" y="222"/>
                    </a:lnTo>
                    <a:lnTo>
                      <a:pt x="44" y="240"/>
                    </a:lnTo>
                    <a:lnTo>
                      <a:pt x="51" y="258"/>
                    </a:lnTo>
                    <a:lnTo>
                      <a:pt x="57" y="278"/>
                    </a:lnTo>
                    <a:lnTo>
                      <a:pt x="57" y="278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5" y="263"/>
                    </a:lnTo>
                    <a:lnTo>
                      <a:pt x="50" y="248"/>
                    </a:lnTo>
                    <a:lnTo>
                      <a:pt x="47" y="234"/>
                    </a:lnTo>
                    <a:lnTo>
                      <a:pt x="42" y="220"/>
                    </a:lnTo>
                    <a:lnTo>
                      <a:pt x="37" y="207"/>
                    </a:lnTo>
                    <a:lnTo>
                      <a:pt x="33" y="193"/>
                    </a:lnTo>
                    <a:lnTo>
                      <a:pt x="28" y="179"/>
                    </a:lnTo>
                    <a:lnTo>
                      <a:pt x="24" y="165"/>
                    </a:lnTo>
                    <a:lnTo>
                      <a:pt x="13" y="124"/>
                    </a:lnTo>
                    <a:lnTo>
                      <a:pt x="9" y="82"/>
                    </a:lnTo>
                    <a:lnTo>
                      <a:pt x="13" y="4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4" name="Freeform 60"/>
              <p:cNvSpPr>
                <a:spLocks/>
              </p:cNvSpPr>
              <p:nvPr/>
            </p:nvSpPr>
            <p:spPr bwMode="auto">
              <a:xfrm>
                <a:off x="4788" y="2077"/>
                <a:ext cx="137" cy="81"/>
              </a:xfrm>
              <a:custGeom>
                <a:avLst/>
                <a:gdLst/>
                <a:ahLst/>
                <a:cxnLst>
                  <a:cxn ang="0">
                    <a:pos x="273" y="0"/>
                  </a:cxn>
                  <a:cxn ang="0">
                    <a:pos x="268" y="13"/>
                  </a:cxn>
                  <a:cxn ang="0">
                    <a:pos x="262" y="24"/>
                  </a:cxn>
                  <a:cxn ang="0">
                    <a:pos x="258" y="37"/>
                  </a:cxn>
                  <a:cxn ang="0">
                    <a:pos x="253" y="50"/>
                  </a:cxn>
                  <a:cxn ang="0">
                    <a:pos x="246" y="61"/>
                  </a:cxn>
                  <a:cxn ang="0">
                    <a:pos x="239" y="73"/>
                  </a:cxn>
                  <a:cxn ang="0">
                    <a:pos x="231" y="83"/>
                  </a:cxn>
                  <a:cxn ang="0">
                    <a:pos x="222" y="92"/>
                  </a:cxn>
                  <a:cxn ang="0">
                    <a:pos x="215" y="98"/>
                  </a:cxn>
                  <a:cxn ang="0">
                    <a:pos x="207" y="104"/>
                  </a:cxn>
                  <a:cxn ang="0">
                    <a:pos x="198" y="108"/>
                  </a:cxn>
                  <a:cxn ang="0">
                    <a:pos x="189" y="113"/>
                  </a:cxn>
                  <a:cxn ang="0">
                    <a:pos x="179" y="116"/>
                  </a:cxn>
                  <a:cxn ang="0">
                    <a:pos x="169" y="120"/>
                  </a:cxn>
                  <a:cxn ang="0">
                    <a:pos x="160" y="123"/>
                  </a:cxn>
                  <a:cxn ang="0">
                    <a:pos x="151" y="127"/>
                  </a:cxn>
                  <a:cxn ang="0">
                    <a:pos x="133" y="133"/>
                  </a:cxn>
                  <a:cxn ang="0">
                    <a:pos x="114" y="141"/>
                  </a:cxn>
                  <a:cxn ang="0">
                    <a:pos x="92" y="146"/>
                  </a:cxn>
                  <a:cxn ang="0">
                    <a:pos x="71" y="152"/>
                  </a:cxn>
                  <a:cxn ang="0">
                    <a:pos x="51" y="153"/>
                  </a:cxn>
                  <a:cxn ang="0">
                    <a:pos x="31" y="151"/>
                  </a:cxn>
                  <a:cxn ang="0">
                    <a:pos x="15" y="142"/>
                  </a:cxn>
                  <a:cxn ang="0">
                    <a:pos x="2" y="126"/>
                  </a:cxn>
                  <a:cxn ang="0">
                    <a:pos x="1" y="126"/>
                  </a:cxn>
                  <a:cxn ang="0">
                    <a:pos x="1" y="126"/>
                  </a:cxn>
                  <a:cxn ang="0">
                    <a:pos x="0" y="127"/>
                  </a:cxn>
                  <a:cxn ang="0">
                    <a:pos x="0" y="127"/>
                  </a:cxn>
                  <a:cxn ang="0">
                    <a:pos x="11" y="146"/>
                  </a:cxn>
                  <a:cxn ang="0">
                    <a:pos x="29" y="158"/>
                  </a:cxn>
                  <a:cxn ang="0">
                    <a:pos x="48" y="162"/>
                  </a:cxn>
                  <a:cxn ang="0">
                    <a:pos x="70" y="161"/>
                  </a:cxn>
                  <a:cxn ang="0">
                    <a:pos x="94" y="157"/>
                  </a:cxn>
                  <a:cxn ang="0">
                    <a:pos x="117" y="150"/>
                  </a:cxn>
                  <a:cxn ang="0">
                    <a:pos x="138" y="142"/>
                  </a:cxn>
                  <a:cxn ang="0">
                    <a:pos x="158" y="135"/>
                  </a:cxn>
                  <a:cxn ang="0">
                    <a:pos x="168" y="131"/>
                  </a:cxn>
                  <a:cxn ang="0">
                    <a:pos x="178" y="127"/>
                  </a:cxn>
                  <a:cxn ang="0">
                    <a:pos x="188" y="123"/>
                  </a:cxn>
                  <a:cxn ang="0">
                    <a:pos x="197" y="118"/>
                  </a:cxn>
                  <a:cxn ang="0">
                    <a:pos x="206" y="113"/>
                  </a:cxn>
                  <a:cxn ang="0">
                    <a:pos x="214" y="106"/>
                  </a:cxn>
                  <a:cxn ang="0">
                    <a:pos x="222" y="99"/>
                  </a:cxn>
                  <a:cxn ang="0">
                    <a:pos x="230" y="92"/>
                  </a:cxn>
                  <a:cxn ang="0">
                    <a:pos x="238" y="83"/>
                  </a:cxn>
                  <a:cxn ang="0">
                    <a:pos x="246" y="71"/>
                  </a:cxn>
                  <a:cxn ang="0">
                    <a:pos x="252" y="61"/>
                  </a:cxn>
                  <a:cxn ang="0">
                    <a:pos x="257" y="48"/>
                  </a:cxn>
                  <a:cxn ang="0">
                    <a:pos x="261" y="37"/>
                  </a:cxn>
                  <a:cxn ang="0">
                    <a:pos x="266" y="24"/>
                  </a:cxn>
                  <a:cxn ang="0">
                    <a:pos x="269" y="12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3" y="0"/>
                  </a:cxn>
                  <a:cxn ang="0">
                    <a:pos x="273" y="0"/>
                  </a:cxn>
                  <a:cxn ang="0">
                    <a:pos x="273" y="0"/>
                  </a:cxn>
                </a:cxnLst>
                <a:rect l="0" t="0" r="r" b="b"/>
                <a:pathLst>
                  <a:path w="274" h="162">
                    <a:moveTo>
                      <a:pt x="273" y="0"/>
                    </a:moveTo>
                    <a:lnTo>
                      <a:pt x="268" y="13"/>
                    </a:lnTo>
                    <a:lnTo>
                      <a:pt x="262" y="24"/>
                    </a:lnTo>
                    <a:lnTo>
                      <a:pt x="258" y="37"/>
                    </a:lnTo>
                    <a:lnTo>
                      <a:pt x="253" y="50"/>
                    </a:lnTo>
                    <a:lnTo>
                      <a:pt x="246" y="61"/>
                    </a:lnTo>
                    <a:lnTo>
                      <a:pt x="239" y="73"/>
                    </a:lnTo>
                    <a:lnTo>
                      <a:pt x="231" y="83"/>
                    </a:lnTo>
                    <a:lnTo>
                      <a:pt x="222" y="92"/>
                    </a:lnTo>
                    <a:lnTo>
                      <a:pt x="215" y="98"/>
                    </a:lnTo>
                    <a:lnTo>
                      <a:pt x="207" y="104"/>
                    </a:lnTo>
                    <a:lnTo>
                      <a:pt x="198" y="108"/>
                    </a:lnTo>
                    <a:lnTo>
                      <a:pt x="189" y="113"/>
                    </a:lnTo>
                    <a:lnTo>
                      <a:pt x="179" y="116"/>
                    </a:lnTo>
                    <a:lnTo>
                      <a:pt x="169" y="120"/>
                    </a:lnTo>
                    <a:lnTo>
                      <a:pt x="160" y="123"/>
                    </a:lnTo>
                    <a:lnTo>
                      <a:pt x="151" y="127"/>
                    </a:lnTo>
                    <a:lnTo>
                      <a:pt x="133" y="133"/>
                    </a:lnTo>
                    <a:lnTo>
                      <a:pt x="114" y="141"/>
                    </a:lnTo>
                    <a:lnTo>
                      <a:pt x="92" y="146"/>
                    </a:lnTo>
                    <a:lnTo>
                      <a:pt x="71" y="152"/>
                    </a:lnTo>
                    <a:lnTo>
                      <a:pt x="51" y="153"/>
                    </a:lnTo>
                    <a:lnTo>
                      <a:pt x="31" y="151"/>
                    </a:lnTo>
                    <a:lnTo>
                      <a:pt x="15" y="142"/>
                    </a:lnTo>
                    <a:lnTo>
                      <a:pt x="2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11" y="146"/>
                    </a:lnTo>
                    <a:lnTo>
                      <a:pt x="29" y="158"/>
                    </a:lnTo>
                    <a:lnTo>
                      <a:pt x="48" y="162"/>
                    </a:lnTo>
                    <a:lnTo>
                      <a:pt x="70" y="161"/>
                    </a:lnTo>
                    <a:lnTo>
                      <a:pt x="94" y="157"/>
                    </a:lnTo>
                    <a:lnTo>
                      <a:pt x="117" y="150"/>
                    </a:lnTo>
                    <a:lnTo>
                      <a:pt x="138" y="142"/>
                    </a:lnTo>
                    <a:lnTo>
                      <a:pt x="158" y="135"/>
                    </a:lnTo>
                    <a:lnTo>
                      <a:pt x="168" y="131"/>
                    </a:lnTo>
                    <a:lnTo>
                      <a:pt x="178" y="127"/>
                    </a:lnTo>
                    <a:lnTo>
                      <a:pt x="188" y="123"/>
                    </a:lnTo>
                    <a:lnTo>
                      <a:pt x="197" y="118"/>
                    </a:lnTo>
                    <a:lnTo>
                      <a:pt x="206" y="113"/>
                    </a:lnTo>
                    <a:lnTo>
                      <a:pt x="214" y="106"/>
                    </a:lnTo>
                    <a:lnTo>
                      <a:pt x="222" y="99"/>
                    </a:lnTo>
                    <a:lnTo>
                      <a:pt x="230" y="92"/>
                    </a:lnTo>
                    <a:lnTo>
                      <a:pt x="238" y="83"/>
                    </a:lnTo>
                    <a:lnTo>
                      <a:pt x="246" y="71"/>
                    </a:lnTo>
                    <a:lnTo>
                      <a:pt x="252" y="61"/>
                    </a:lnTo>
                    <a:lnTo>
                      <a:pt x="257" y="48"/>
                    </a:lnTo>
                    <a:lnTo>
                      <a:pt x="261" y="37"/>
                    </a:lnTo>
                    <a:lnTo>
                      <a:pt x="266" y="24"/>
                    </a:lnTo>
                    <a:lnTo>
                      <a:pt x="269" y="12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5" name="Freeform 61"/>
              <p:cNvSpPr>
                <a:spLocks/>
              </p:cNvSpPr>
              <p:nvPr/>
            </p:nvSpPr>
            <p:spPr bwMode="auto">
              <a:xfrm>
                <a:off x="4770" y="1967"/>
                <a:ext cx="22" cy="12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17"/>
                  </a:cxn>
                  <a:cxn ang="0">
                    <a:pos x="21" y="33"/>
                  </a:cxn>
                  <a:cxn ang="0">
                    <a:pos x="26" y="51"/>
                  </a:cxn>
                  <a:cxn ang="0">
                    <a:pos x="30" y="68"/>
                  </a:cxn>
                  <a:cxn ang="0">
                    <a:pos x="32" y="86"/>
                  </a:cxn>
                  <a:cxn ang="0">
                    <a:pos x="32" y="105"/>
                  </a:cxn>
                  <a:cxn ang="0">
                    <a:pos x="31" y="123"/>
                  </a:cxn>
                  <a:cxn ang="0">
                    <a:pos x="29" y="142"/>
                  </a:cxn>
                  <a:cxn ang="0">
                    <a:pos x="23" y="171"/>
                  </a:cxn>
                  <a:cxn ang="0">
                    <a:pos x="21" y="198"/>
                  </a:cxn>
                  <a:cxn ang="0">
                    <a:pos x="24" y="226"/>
                  </a:cxn>
                  <a:cxn ang="0">
                    <a:pos x="36" y="252"/>
                  </a:cxn>
                  <a:cxn ang="0">
                    <a:pos x="37" y="252"/>
                  </a:cxn>
                  <a:cxn ang="0">
                    <a:pos x="38" y="252"/>
                  </a:cxn>
                  <a:cxn ang="0">
                    <a:pos x="38" y="251"/>
                  </a:cxn>
                  <a:cxn ang="0">
                    <a:pos x="38" y="250"/>
                  </a:cxn>
                  <a:cxn ang="0">
                    <a:pos x="26" y="212"/>
                  </a:cxn>
                  <a:cxn ang="0">
                    <a:pos x="29" y="174"/>
                  </a:cxn>
                  <a:cxn ang="0">
                    <a:pos x="38" y="136"/>
                  </a:cxn>
                  <a:cxn ang="0">
                    <a:pos x="44" y="97"/>
                  </a:cxn>
                  <a:cxn ang="0">
                    <a:pos x="44" y="83"/>
                  </a:cxn>
                  <a:cxn ang="0">
                    <a:pos x="43" y="70"/>
                  </a:cxn>
                  <a:cxn ang="0">
                    <a:pos x="39" y="57"/>
                  </a:cxn>
                  <a:cxn ang="0">
                    <a:pos x="36" y="44"/>
                  </a:cxn>
                  <a:cxn ang="0">
                    <a:pos x="30" y="31"/>
                  </a:cxn>
                  <a:cxn ang="0">
                    <a:pos x="23" y="20"/>
                  </a:cxn>
                  <a:cxn ang="0">
                    <a:pos x="14" y="9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4" h="252">
                    <a:moveTo>
                      <a:pt x="0" y="2"/>
                    </a:moveTo>
                    <a:lnTo>
                      <a:pt x="12" y="17"/>
                    </a:lnTo>
                    <a:lnTo>
                      <a:pt x="21" y="33"/>
                    </a:lnTo>
                    <a:lnTo>
                      <a:pt x="26" y="51"/>
                    </a:lnTo>
                    <a:lnTo>
                      <a:pt x="30" y="68"/>
                    </a:lnTo>
                    <a:lnTo>
                      <a:pt x="32" y="86"/>
                    </a:lnTo>
                    <a:lnTo>
                      <a:pt x="32" y="105"/>
                    </a:lnTo>
                    <a:lnTo>
                      <a:pt x="31" y="123"/>
                    </a:lnTo>
                    <a:lnTo>
                      <a:pt x="29" y="142"/>
                    </a:lnTo>
                    <a:lnTo>
                      <a:pt x="23" y="171"/>
                    </a:lnTo>
                    <a:lnTo>
                      <a:pt x="21" y="198"/>
                    </a:lnTo>
                    <a:lnTo>
                      <a:pt x="24" y="226"/>
                    </a:lnTo>
                    <a:lnTo>
                      <a:pt x="36" y="252"/>
                    </a:lnTo>
                    <a:lnTo>
                      <a:pt x="37" y="252"/>
                    </a:lnTo>
                    <a:lnTo>
                      <a:pt x="38" y="252"/>
                    </a:lnTo>
                    <a:lnTo>
                      <a:pt x="38" y="251"/>
                    </a:lnTo>
                    <a:lnTo>
                      <a:pt x="38" y="250"/>
                    </a:lnTo>
                    <a:lnTo>
                      <a:pt x="26" y="212"/>
                    </a:lnTo>
                    <a:lnTo>
                      <a:pt x="29" y="174"/>
                    </a:lnTo>
                    <a:lnTo>
                      <a:pt x="38" y="136"/>
                    </a:lnTo>
                    <a:lnTo>
                      <a:pt x="44" y="97"/>
                    </a:lnTo>
                    <a:lnTo>
                      <a:pt x="44" y="83"/>
                    </a:lnTo>
                    <a:lnTo>
                      <a:pt x="43" y="70"/>
                    </a:lnTo>
                    <a:lnTo>
                      <a:pt x="39" y="57"/>
                    </a:lnTo>
                    <a:lnTo>
                      <a:pt x="36" y="44"/>
                    </a:lnTo>
                    <a:lnTo>
                      <a:pt x="30" y="31"/>
                    </a:lnTo>
                    <a:lnTo>
                      <a:pt x="23" y="20"/>
                    </a:lnTo>
                    <a:lnTo>
                      <a:pt x="14" y="9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6" name="Freeform 62"/>
              <p:cNvSpPr>
                <a:spLocks/>
              </p:cNvSpPr>
              <p:nvPr/>
            </p:nvSpPr>
            <p:spPr bwMode="auto">
              <a:xfrm>
                <a:off x="4818" y="1985"/>
                <a:ext cx="87" cy="2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4" y="17"/>
                  </a:cxn>
                  <a:cxn ang="0">
                    <a:pos x="46" y="17"/>
                  </a:cxn>
                  <a:cxn ang="0">
                    <a:pos x="69" y="17"/>
                  </a:cxn>
                  <a:cxn ang="0">
                    <a:pos x="89" y="19"/>
                  </a:cxn>
                  <a:cxn ang="0">
                    <a:pos x="110" y="24"/>
                  </a:cxn>
                  <a:cxn ang="0">
                    <a:pos x="131" y="31"/>
                  </a:cxn>
                  <a:cxn ang="0">
                    <a:pos x="152" y="41"/>
                  </a:cxn>
                  <a:cxn ang="0">
                    <a:pos x="171" y="55"/>
                  </a:cxn>
                  <a:cxn ang="0">
                    <a:pos x="172" y="55"/>
                  </a:cxn>
                  <a:cxn ang="0">
                    <a:pos x="175" y="54"/>
                  </a:cxn>
                  <a:cxn ang="0">
                    <a:pos x="175" y="52"/>
                  </a:cxn>
                  <a:cxn ang="0">
                    <a:pos x="173" y="50"/>
                  </a:cxn>
                  <a:cxn ang="0">
                    <a:pos x="156" y="34"/>
                  </a:cxn>
                  <a:cxn ang="0">
                    <a:pos x="138" y="21"/>
                  </a:cxn>
                  <a:cxn ang="0">
                    <a:pos x="116" y="10"/>
                  </a:cxn>
                  <a:cxn ang="0">
                    <a:pos x="93" y="3"/>
                  </a:cxn>
                  <a:cxn ang="0">
                    <a:pos x="69" y="0"/>
                  </a:cxn>
                  <a:cxn ang="0">
                    <a:pos x="46" y="1"/>
                  </a:cxn>
                  <a:cxn ang="0">
                    <a:pos x="23" y="7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175" h="55">
                    <a:moveTo>
                      <a:pt x="0" y="18"/>
                    </a:moveTo>
                    <a:lnTo>
                      <a:pt x="24" y="17"/>
                    </a:lnTo>
                    <a:lnTo>
                      <a:pt x="46" y="17"/>
                    </a:lnTo>
                    <a:lnTo>
                      <a:pt x="69" y="17"/>
                    </a:lnTo>
                    <a:lnTo>
                      <a:pt x="89" y="19"/>
                    </a:lnTo>
                    <a:lnTo>
                      <a:pt x="110" y="24"/>
                    </a:lnTo>
                    <a:lnTo>
                      <a:pt x="131" y="31"/>
                    </a:lnTo>
                    <a:lnTo>
                      <a:pt x="152" y="41"/>
                    </a:lnTo>
                    <a:lnTo>
                      <a:pt x="171" y="55"/>
                    </a:lnTo>
                    <a:lnTo>
                      <a:pt x="172" y="55"/>
                    </a:lnTo>
                    <a:lnTo>
                      <a:pt x="175" y="54"/>
                    </a:lnTo>
                    <a:lnTo>
                      <a:pt x="175" y="52"/>
                    </a:lnTo>
                    <a:lnTo>
                      <a:pt x="173" y="50"/>
                    </a:lnTo>
                    <a:lnTo>
                      <a:pt x="156" y="34"/>
                    </a:lnTo>
                    <a:lnTo>
                      <a:pt x="138" y="21"/>
                    </a:lnTo>
                    <a:lnTo>
                      <a:pt x="116" y="10"/>
                    </a:lnTo>
                    <a:lnTo>
                      <a:pt x="93" y="3"/>
                    </a:lnTo>
                    <a:lnTo>
                      <a:pt x="69" y="0"/>
                    </a:lnTo>
                    <a:lnTo>
                      <a:pt x="46" y="1"/>
                    </a:lnTo>
                    <a:lnTo>
                      <a:pt x="23" y="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7" name="Freeform 63"/>
              <p:cNvSpPr>
                <a:spLocks/>
              </p:cNvSpPr>
              <p:nvPr/>
            </p:nvSpPr>
            <p:spPr bwMode="auto">
              <a:xfrm>
                <a:off x="4833" y="202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6"/>
                  </a:cxn>
                  <a:cxn ang="0">
                    <a:pos x="8" y="10"/>
                  </a:cxn>
                  <a:cxn ang="0">
                    <a:pos x="12" y="14"/>
                  </a:cxn>
                  <a:cxn ang="0">
                    <a:pos x="17" y="17"/>
                  </a:cxn>
                  <a:cxn ang="0">
                    <a:pos x="21" y="21"/>
                  </a:cxn>
                  <a:cxn ang="0">
                    <a:pos x="27" y="23"/>
                  </a:cxn>
                  <a:cxn ang="0">
                    <a:pos x="33" y="25"/>
                  </a:cxn>
                  <a:cxn ang="0">
                    <a:pos x="39" y="28"/>
                  </a:cxn>
                  <a:cxn ang="0">
                    <a:pos x="44" y="29"/>
                  </a:cxn>
                  <a:cxn ang="0">
                    <a:pos x="51" y="31"/>
                  </a:cxn>
                  <a:cxn ang="0">
                    <a:pos x="58" y="32"/>
                  </a:cxn>
                  <a:cxn ang="0">
                    <a:pos x="65" y="32"/>
                  </a:cxn>
                  <a:cxn ang="0">
                    <a:pos x="72" y="32"/>
                  </a:cxn>
                  <a:cxn ang="0">
                    <a:pos x="78" y="30"/>
                  </a:cxn>
                  <a:cxn ang="0">
                    <a:pos x="85" y="28"/>
                  </a:cxn>
                  <a:cxn ang="0">
                    <a:pos x="89" y="23"/>
                  </a:cxn>
                  <a:cxn ang="0">
                    <a:pos x="90" y="21"/>
                  </a:cxn>
                  <a:cxn ang="0">
                    <a:pos x="90" y="17"/>
                  </a:cxn>
                  <a:cxn ang="0">
                    <a:pos x="90" y="15"/>
                  </a:cxn>
                  <a:cxn ang="0">
                    <a:pos x="88" y="15"/>
                  </a:cxn>
                  <a:cxn ang="0">
                    <a:pos x="81" y="16"/>
                  </a:cxn>
                  <a:cxn ang="0">
                    <a:pos x="76" y="16"/>
                  </a:cxn>
                  <a:cxn ang="0">
                    <a:pos x="70" y="17"/>
                  </a:cxn>
                  <a:cxn ang="0">
                    <a:pos x="64" y="17"/>
                  </a:cxn>
                  <a:cxn ang="0">
                    <a:pos x="57" y="17"/>
                  </a:cxn>
                  <a:cxn ang="0">
                    <a:pos x="51" y="17"/>
                  </a:cxn>
                  <a:cxn ang="0">
                    <a:pos x="46" y="17"/>
                  </a:cxn>
                  <a:cxn ang="0">
                    <a:pos x="39" y="17"/>
                  </a:cxn>
                  <a:cxn ang="0">
                    <a:pos x="33" y="16"/>
                  </a:cxn>
                  <a:cxn ang="0">
                    <a:pos x="28" y="15"/>
                  </a:cxn>
                  <a:cxn ang="0">
                    <a:pos x="23" y="14"/>
                  </a:cxn>
                  <a:cxn ang="0">
                    <a:pos x="18" y="12"/>
                  </a:cxn>
                  <a:cxn ang="0">
                    <a:pos x="13" y="9"/>
                  </a:cxn>
                  <a:cxn ang="0">
                    <a:pos x="9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0" h="32">
                    <a:moveTo>
                      <a:pt x="0" y="1"/>
                    </a:moveTo>
                    <a:lnTo>
                      <a:pt x="4" y="6"/>
                    </a:lnTo>
                    <a:lnTo>
                      <a:pt x="8" y="10"/>
                    </a:lnTo>
                    <a:lnTo>
                      <a:pt x="12" y="14"/>
                    </a:lnTo>
                    <a:lnTo>
                      <a:pt x="17" y="17"/>
                    </a:lnTo>
                    <a:lnTo>
                      <a:pt x="21" y="21"/>
                    </a:lnTo>
                    <a:lnTo>
                      <a:pt x="27" y="23"/>
                    </a:lnTo>
                    <a:lnTo>
                      <a:pt x="33" y="25"/>
                    </a:lnTo>
                    <a:lnTo>
                      <a:pt x="39" y="28"/>
                    </a:lnTo>
                    <a:lnTo>
                      <a:pt x="44" y="29"/>
                    </a:lnTo>
                    <a:lnTo>
                      <a:pt x="51" y="31"/>
                    </a:lnTo>
                    <a:lnTo>
                      <a:pt x="58" y="32"/>
                    </a:lnTo>
                    <a:lnTo>
                      <a:pt x="65" y="32"/>
                    </a:lnTo>
                    <a:lnTo>
                      <a:pt x="72" y="32"/>
                    </a:lnTo>
                    <a:lnTo>
                      <a:pt x="78" y="30"/>
                    </a:lnTo>
                    <a:lnTo>
                      <a:pt x="85" y="28"/>
                    </a:lnTo>
                    <a:lnTo>
                      <a:pt x="89" y="23"/>
                    </a:lnTo>
                    <a:lnTo>
                      <a:pt x="90" y="21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1" y="16"/>
                    </a:lnTo>
                    <a:lnTo>
                      <a:pt x="76" y="16"/>
                    </a:lnTo>
                    <a:lnTo>
                      <a:pt x="70" y="17"/>
                    </a:lnTo>
                    <a:lnTo>
                      <a:pt x="64" y="17"/>
                    </a:lnTo>
                    <a:lnTo>
                      <a:pt x="57" y="17"/>
                    </a:lnTo>
                    <a:lnTo>
                      <a:pt x="51" y="17"/>
                    </a:lnTo>
                    <a:lnTo>
                      <a:pt x="46" y="17"/>
                    </a:lnTo>
                    <a:lnTo>
                      <a:pt x="39" y="17"/>
                    </a:lnTo>
                    <a:lnTo>
                      <a:pt x="33" y="16"/>
                    </a:lnTo>
                    <a:lnTo>
                      <a:pt x="28" y="15"/>
                    </a:lnTo>
                    <a:lnTo>
                      <a:pt x="23" y="14"/>
                    </a:lnTo>
                    <a:lnTo>
                      <a:pt x="18" y="12"/>
                    </a:lnTo>
                    <a:lnTo>
                      <a:pt x="13" y="9"/>
                    </a:lnTo>
                    <a:lnTo>
                      <a:pt x="9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8" name="Freeform 64"/>
              <p:cNvSpPr>
                <a:spLocks/>
              </p:cNvSpPr>
              <p:nvPr/>
            </p:nvSpPr>
            <p:spPr bwMode="auto">
              <a:xfrm>
                <a:off x="4789" y="210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5"/>
                  </a:cxn>
                  <a:cxn ang="0">
                    <a:pos x="8" y="9"/>
                  </a:cxn>
                  <a:cxn ang="0">
                    <a:pos x="13" y="13"/>
                  </a:cxn>
                  <a:cxn ang="0">
                    <a:pos x="17" y="15"/>
                  </a:cxn>
                  <a:cxn ang="0">
                    <a:pos x="25" y="16"/>
                  </a:cxn>
                  <a:cxn ang="0">
                    <a:pos x="31" y="19"/>
                  </a:cxn>
                  <a:cxn ang="0">
                    <a:pos x="38" y="21"/>
                  </a:cxn>
                  <a:cxn ang="0">
                    <a:pos x="45" y="26"/>
                  </a:cxn>
                  <a:cxn ang="0">
                    <a:pos x="50" y="29"/>
                  </a:cxn>
                  <a:cxn ang="0">
                    <a:pos x="55" y="30"/>
                  </a:cxn>
                  <a:cxn ang="0">
                    <a:pos x="61" y="31"/>
                  </a:cxn>
                  <a:cxn ang="0">
                    <a:pos x="67" y="31"/>
                  </a:cxn>
                  <a:cxn ang="0">
                    <a:pos x="73" y="31"/>
                  </a:cxn>
                  <a:cxn ang="0">
                    <a:pos x="78" y="31"/>
                  </a:cxn>
                  <a:cxn ang="0">
                    <a:pos x="84" y="30"/>
                  </a:cxn>
                  <a:cxn ang="0">
                    <a:pos x="90" y="30"/>
                  </a:cxn>
                  <a:cxn ang="0">
                    <a:pos x="91" y="30"/>
                  </a:cxn>
                  <a:cxn ang="0">
                    <a:pos x="91" y="29"/>
                  </a:cxn>
                  <a:cxn ang="0">
                    <a:pos x="91" y="28"/>
                  </a:cxn>
                  <a:cxn ang="0">
                    <a:pos x="91" y="28"/>
                  </a:cxn>
                  <a:cxn ang="0">
                    <a:pos x="84" y="28"/>
                  </a:cxn>
                  <a:cxn ang="0">
                    <a:pos x="78" y="28"/>
                  </a:cxn>
                  <a:cxn ang="0">
                    <a:pos x="73" y="27"/>
                  </a:cxn>
                  <a:cxn ang="0">
                    <a:pos x="66" y="27"/>
                  </a:cxn>
                  <a:cxn ang="0">
                    <a:pos x="60" y="26"/>
                  </a:cxn>
                  <a:cxn ang="0">
                    <a:pos x="54" y="24"/>
                  </a:cxn>
                  <a:cxn ang="0">
                    <a:pos x="48" y="22"/>
                  </a:cxn>
                  <a:cxn ang="0">
                    <a:pos x="43" y="19"/>
                  </a:cxn>
                  <a:cxn ang="0">
                    <a:pos x="39" y="16"/>
                  </a:cxn>
                  <a:cxn ang="0">
                    <a:pos x="37" y="14"/>
                  </a:cxn>
                  <a:cxn ang="0">
                    <a:pos x="33" y="13"/>
                  </a:cxn>
                  <a:cxn ang="0">
                    <a:pos x="30" y="13"/>
                  </a:cxn>
                  <a:cxn ang="0">
                    <a:pos x="21" y="12"/>
                  </a:cxn>
                  <a:cxn ang="0">
                    <a:pos x="14" y="9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1" h="31">
                    <a:moveTo>
                      <a:pt x="0" y="1"/>
                    </a:moveTo>
                    <a:lnTo>
                      <a:pt x="3" y="5"/>
                    </a:lnTo>
                    <a:lnTo>
                      <a:pt x="8" y="9"/>
                    </a:lnTo>
                    <a:lnTo>
                      <a:pt x="13" y="13"/>
                    </a:lnTo>
                    <a:lnTo>
                      <a:pt x="17" y="15"/>
                    </a:lnTo>
                    <a:lnTo>
                      <a:pt x="25" y="16"/>
                    </a:lnTo>
                    <a:lnTo>
                      <a:pt x="31" y="19"/>
                    </a:lnTo>
                    <a:lnTo>
                      <a:pt x="38" y="21"/>
                    </a:lnTo>
                    <a:lnTo>
                      <a:pt x="45" y="26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61" y="31"/>
                    </a:lnTo>
                    <a:lnTo>
                      <a:pt x="67" y="31"/>
                    </a:lnTo>
                    <a:lnTo>
                      <a:pt x="73" y="31"/>
                    </a:lnTo>
                    <a:lnTo>
                      <a:pt x="78" y="31"/>
                    </a:lnTo>
                    <a:lnTo>
                      <a:pt x="84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1" y="29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3" y="27"/>
                    </a:lnTo>
                    <a:lnTo>
                      <a:pt x="66" y="27"/>
                    </a:lnTo>
                    <a:lnTo>
                      <a:pt x="60" y="26"/>
                    </a:lnTo>
                    <a:lnTo>
                      <a:pt x="54" y="24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9" name="Freeform 65"/>
              <p:cNvSpPr>
                <a:spLocks/>
              </p:cNvSpPr>
              <p:nvPr/>
            </p:nvSpPr>
            <p:spPr bwMode="auto">
              <a:xfrm>
                <a:off x="4764" y="2004"/>
                <a:ext cx="30" cy="1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7"/>
                  </a:cxn>
                  <a:cxn ang="0">
                    <a:pos x="11" y="14"/>
                  </a:cxn>
                  <a:cxn ang="0">
                    <a:pos x="17" y="20"/>
                  </a:cxn>
                  <a:cxn ang="0">
                    <a:pos x="24" y="26"/>
                  </a:cxn>
                  <a:cxn ang="0">
                    <a:pos x="30" y="31"/>
                  </a:cxn>
                  <a:cxn ang="0">
                    <a:pos x="37" y="36"/>
                  </a:cxn>
                  <a:cxn ang="0">
                    <a:pos x="45" y="37"/>
                  </a:cxn>
                  <a:cxn ang="0">
                    <a:pos x="53" y="36"/>
                  </a:cxn>
                  <a:cxn ang="0">
                    <a:pos x="56" y="33"/>
                  </a:cxn>
                  <a:cxn ang="0">
                    <a:pos x="59" y="30"/>
                  </a:cxn>
                  <a:cxn ang="0">
                    <a:pos x="59" y="26"/>
                  </a:cxn>
                  <a:cxn ang="0">
                    <a:pos x="58" y="24"/>
                  </a:cxn>
                  <a:cxn ang="0">
                    <a:pos x="55" y="22"/>
                  </a:cxn>
                  <a:cxn ang="0">
                    <a:pos x="51" y="22"/>
                  </a:cxn>
                  <a:cxn ang="0">
                    <a:pos x="48" y="21"/>
                  </a:cxn>
                  <a:cxn ang="0">
                    <a:pos x="44" y="21"/>
                  </a:cxn>
                  <a:cxn ang="0">
                    <a:pos x="40" y="21"/>
                  </a:cxn>
                  <a:cxn ang="0">
                    <a:pos x="34" y="20"/>
                  </a:cxn>
                  <a:cxn ang="0">
                    <a:pos x="29" y="17"/>
                  </a:cxn>
                  <a:cxn ang="0">
                    <a:pos x="24" y="16"/>
                  </a:cxn>
                  <a:cxn ang="0">
                    <a:pos x="18" y="13"/>
                  </a:cxn>
                  <a:cxn ang="0">
                    <a:pos x="11" y="9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9" h="37">
                    <a:moveTo>
                      <a:pt x="0" y="1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7" y="20"/>
                    </a:lnTo>
                    <a:lnTo>
                      <a:pt x="24" y="26"/>
                    </a:lnTo>
                    <a:lnTo>
                      <a:pt x="30" y="31"/>
                    </a:lnTo>
                    <a:lnTo>
                      <a:pt x="37" y="36"/>
                    </a:lnTo>
                    <a:lnTo>
                      <a:pt x="45" y="37"/>
                    </a:lnTo>
                    <a:lnTo>
                      <a:pt x="53" y="36"/>
                    </a:lnTo>
                    <a:lnTo>
                      <a:pt x="56" y="33"/>
                    </a:lnTo>
                    <a:lnTo>
                      <a:pt x="59" y="30"/>
                    </a:lnTo>
                    <a:lnTo>
                      <a:pt x="59" y="26"/>
                    </a:lnTo>
                    <a:lnTo>
                      <a:pt x="58" y="24"/>
                    </a:lnTo>
                    <a:lnTo>
                      <a:pt x="55" y="22"/>
                    </a:lnTo>
                    <a:lnTo>
                      <a:pt x="51" y="22"/>
                    </a:lnTo>
                    <a:lnTo>
                      <a:pt x="48" y="21"/>
                    </a:lnTo>
                    <a:lnTo>
                      <a:pt x="44" y="21"/>
                    </a:lnTo>
                    <a:lnTo>
                      <a:pt x="40" y="21"/>
                    </a:lnTo>
                    <a:lnTo>
                      <a:pt x="34" y="20"/>
                    </a:lnTo>
                    <a:lnTo>
                      <a:pt x="29" y="17"/>
                    </a:lnTo>
                    <a:lnTo>
                      <a:pt x="24" y="16"/>
                    </a:lnTo>
                    <a:lnTo>
                      <a:pt x="18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0" name="Freeform 66"/>
              <p:cNvSpPr>
                <a:spLocks/>
              </p:cNvSpPr>
              <p:nvPr/>
            </p:nvSpPr>
            <p:spPr bwMode="auto">
              <a:xfrm>
                <a:off x="4904" y="2004"/>
                <a:ext cx="35" cy="87"/>
              </a:xfrm>
              <a:custGeom>
                <a:avLst/>
                <a:gdLst/>
                <a:ahLst/>
                <a:cxnLst>
                  <a:cxn ang="0">
                    <a:pos x="1" y="174"/>
                  </a:cxn>
                  <a:cxn ang="0">
                    <a:pos x="10" y="165"/>
                  </a:cxn>
                  <a:cxn ang="0">
                    <a:pos x="18" y="155"/>
                  </a:cxn>
                  <a:cxn ang="0">
                    <a:pos x="26" y="146"/>
                  </a:cxn>
                  <a:cxn ang="0">
                    <a:pos x="34" y="137"/>
                  </a:cxn>
                  <a:cxn ang="0">
                    <a:pos x="42" y="128"/>
                  </a:cxn>
                  <a:cxn ang="0">
                    <a:pos x="50" y="119"/>
                  </a:cxn>
                  <a:cxn ang="0">
                    <a:pos x="56" y="108"/>
                  </a:cxn>
                  <a:cxn ang="0">
                    <a:pos x="61" y="97"/>
                  </a:cxn>
                  <a:cxn ang="0">
                    <a:pos x="67" y="75"/>
                  </a:cxn>
                  <a:cxn ang="0">
                    <a:pos x="69" y="49"/>
                  </a:cxn>
                  <a:cxn ang="0">
                    <a:pos x="68" y="25"/>
                  </a:cxn>
                  <a:cxn ang="0">
                    <a:pos x="65" y="2"/>
                  </a:cxn>
                  <a:cxn ang="0">
                    <a:pos x="63" y="0"/>
                  </a:cxn>
                  <a:cxn ang="0">
                    <a:pos x="60" y="1"/>
                  </a:cxn>
                  <a:cxn ang="0">
                    <a:pos x="57" y="3"/>
                  </a:cxn>
                  <a:cxn ang="0">
                    <a:pos x="54" y="6"/>
                  </a:cxn>
                  <a:cxn ang="0">
                    <a:pos x="52" y="26"/>
                  </a:cxn>
                  <a:cxn ang="0">
                    <a:pos x="51" y="47"/>
                  </a:cxn>
                  <a:cxn ang="0">
                    <a:pos x="50" y="68"/>
                  </a:cxn>
                  <a:cxn ang="0">
                    <a:pos x="48" y="89"/>
                  </a:cxn>
                  <a:cxn ang="0">
                    <a:pos x="44" y="100"/>
                  </a:cxn>
                  <a:cxn ang="0">
                    <a:pos x="41" y="112"/>
                  </a:cxn>
                  <a:cxn ang="0">
                    <a:pos x="35" y="123"/>
                  </a:cxn>
                  <a:cxn ang="0">
                    <a:pos x="28" y="134"/>
                  </a:cxn>
                  <a:cxn ang="0">
                    <a:pos x="21" y="144"/>
                  </a:cxn>
                  <a:cxn ang="0">
                    <a:pos x="14" y="154"/>
                  </a:cxn>
                  <a:cxn ang="0">
                    <a:pos x="7" y="164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</a:cxnLst>
                <a:rect l="0" t="0" r="r" b="b"/>
                <a:pathLst>
                  <a:path w="69" h="174">
                    <a:moveTo>
                      <a:pt x="1" y="174"/>
                    </a:moveTo>
                    <a:lnTo>
                      <a:pt x="10" y="165"/>
                    </a:lnTo>
                    <a:lnTo>
                      <a:pt x="18" y="155"/>
                    </a:lnTo>
                    <a:lnTo>
                      <a:pt x="26" y="146"/>
                    </a:lnTo>
                    <a:lnTo>
                      <a:pt x="34" y="137"/>
                    </a:lnTo>
                    <a:lnTo>
                      <a:pt x="42" y="128"/>
                    </a:lnTo>
                    <a:lnTo>
                      <a:pt x="50" y="119"/>
                    </a:lnTo>
                    <a:lnTo>
                      <a:pt x="56" y="108"/>
                    </a:lnTo>
                    <a:lnTo>
                      <a:pt x="61" y="97"/>
                    </a:lnTo>
                    <a:lnTo>
                      <a:pt x="67" y="75"/>
                    </a:lnTo>
                    <a:lnTo>
                      <a:pt x="69" y="49"/>
                    </a:lnTo>
                    <a:lnTo>
                      <a:pt x="68" y="25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7" y="3"/>
                    </a:lnTo>
                    <a:lnTo>
                      <a:pt x="54" y="6"/>
                    </a:lnTo>
                    <a:lnTo>
                      <a:pt x="52" y="26"/>
                    </a:lnTo>
                    <a:lnTo>
                      <a:pt x="51" y="47"/>
                    </a:lnTo>
                    <a:lnTo>
                      <a:pt x="50" y="68"/>
                    </a:lnTo>
                    <a:lnTo>
                      <a:pt x="48" y="89"/>
                    </a:lnTo>
                    <a:lnTo>
                      <a:pt x="44" y="100"/>
                    </a:lnTo>
                    <a:lnTo>
                      <a:pt x="41" y="112"/>
                    </a:lnTo>
                    <a:lnTo>
                      <a:pt x="35" y="123"/>
                    </a:lnTo>
                    <a:lnTo>
                      <a:pt x="28" y="134"/>
                    </a:lnTo>
                    <a:lnTo>
                      <a:pt x="21" y="144"/>
                    </a:lnTo>
                    <a:lnTo>
                      <a:pt x="14" y="154"/>
                    </a:lnTo>
                    <a:lnTo>
                      <a:pt x="7" y="16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1" name="Freeform 67"/>
              <p:cNvSpPr>
                <a:spLocks/>
              </p:cNvSpPr>
              <p:nvPr/>
            </p:nvSpPr>
            <p:spPr bwMode="auto">
              <a:xfrm>
                <a:off x="4733" y="1919"/>
                <a:ext cx="193" cy="81"/>
              </a:xfrm>
              <a:custGeom>
                <a:avLst/>
                <a:gdLst/>
                <a:ahLst/>
                <a:cxnLst>
                  <a:cxn ang="0">
                    <a:pos x="76" y="76"/>
                  </a:cxn>
                  <a:cxn ang="0">
                    <a:pos x="62" y="71"/>
                  </a:cxn>
                  <a:cxn ang="0">
                    <a:pos x="50" y="66"/>
                  </a:cxn>
                  <a:cxn ang="0">
                    <a:pos x="38" y="59"/>
                  </a:cxn>
                  <a:cxn ang="0">
                    <a:pos x="26" y="52"/>
                  </a:cxn>
                  <a:cxn ang="0">
                    <a:pos x="16" y="42"/>
                  </a:cxn>
                  <a:cxn ang="0">
                    <a:pos x="7" y="29"/>
                  </a:cxn>
                  <a:cxn ang="0">
                    <a:pos x="9" y="12"/>
                  </a:cxn>
                  <a:cxn ang="0">
                    <a:pos x="36" y="7"/>
                  </a:cxn>
                  <a:cxn ang="0">
                    <a:pos x="71" y="15"/>
                  </a:cxn>
                  <a:cxn ang="0">
                    <a:pos x="106" y="33"/>
                  </a:cxn>
                  <a:cxn ang="0">
                    <a:pos x="138" y="53"/>
                  </a:cxn>
                  <a:cxn ang="0">
                    <a:pos x="165" y="72"/>
                  </a:cxn>
                  <a:cxn ang="0">
                    <a:pos x="189" y="89"/>
                  </a:cxn>
                  <a:cxn ang="0">
                    <a:pos x="214" y="105"/>
                  </a:cxn>
                  <a:cxn ang="0">
                    <a:pos x="241" y="121"/>
                  </a:cxn>
                  <a:cxn ang="0">
                    <a:pos x="263" y="132"/>
                  </a:cxn>
                  <a:cxn ang="0">
                    <a:pos x="279" y="140"/>
                  </a:cxn>
                  <a:cxn ang="0">
                    <a:pos x="295" y="146"/>
                  </a:cxn>
                  <a:cxn ang="0">
                    <a:pos x="312" y="153"/>
                  </a:cxn>
                  <a:cxn ang="0">
                    <a:pos x="328" y="157"/>
                  </a:cxn>
                  <a:cxn ang="0">
                    <a:pos x="343" y="159"/>
                  </a:cxn>
                  <a:cxn ang="0">
                    <a:pos x="361" y="161"/>
                  </a:cxn>
                  <a:cxn ang="0">
                    <a:pos x="377" y="161"/>
                  </a:cxn>
                  <a:cxn ang="0">
                    <a:pos x="385" y="162"/>
                  </a:cxn>
                  <a:cxn ang="0">
                    <a:pos x="386" y="161"/>
                  </a:cxn>
                  <a:cxn ang="0">
                    <a:pos x="375" y="159"/>
                  </a:cxn>
                  <a:cxn ang="0">
                    <a:pos x="353" y="156"/>
                  </a:cxn>
                  <a:cxn ang="0">
                    <a:pos x="332" y="151"/>
                  </a:cxn>
                  <a:cxn ang="0">
                    <a:pos x="311" y="146"/>
                  </a:cxn>
                  <a:cxn ang="0">
                    <a:pos x="289" y="136"/>
                  </a:cxn>
                  <a:cxn ang="0">
                    <a:pos x="265" y="124"/>
                  </a:cxn>
                  <a:cxn ang="0">
                    <a:pos x="243" y="110"/>
                  </a:cxn>
                  <a:cxn ang="0">
                    <a:pos x="220" y="95"/>
                  </a:cxn>
                  <a:cxn ang="0">
                    <a:pos x="191" y="75"/>
                  </a:cxn>
                  <a:cxn ang="0">
                    <a:pos x="153" y="50"/>
                  </a:cxn>
                  <a:cxn ang="0">
                    <a:pos x="114" y="26"/>
                  </a:cxn>
                  <a:cxn ang="0">
                    <a:pos x="74" y="7"/>
                  </a:cxn>
                  <a:cxn ang="0">
                    <a:pos x="47" y="0"/>
                  </a:cxn>
                  <a:cxn ang="0">
                    <a:pos x="30" y="0"/>
                  </a:cxn>
                  <a:cxn ang="0">
                    <a:pos x="12" y="3"/>
                  </a:cxn>
                  <a:cxn ang="0">
                    <a:pos x="0" y="12"/>
                  </a:cxn>
                  <a:cxn ang="0">
                    <a:pos x="5" y="33"/>
                  </a:cxn>
                  <a:cxn ang="0">
                    <a:pos x="22" y="52"/>
                  </a:cxn>
                  <a:cxn ang="0">
                    <a:pos x="44" y="65"/>
                  </a:cxn>
                  <a:cxn ang="0">
                    <a:pos x="69" y="74"/>
                  </a:cxn>
                  <a:cxn ang="0">
                    <a:pos x="83" y="79"/>
                  </a:cxn>
                  <a:cxn ang="0">
                    <a:pos x="83" y="79"/>
                  </a:cxn>
                  <a:cxn ang="0">
                    <a:pos x="83" y="79"/>
                  </a:cxn>
                </a:cxnLst>
                <a:rect l="0" t="0" r="r" b="b"/>
                <a:pathLst>
                  <a:path w="386" h="162">
                    <a:moveTo>
                      <a:pt x="83" y="79"/>
                    </a:moveTo>
                    <a:lnTo>
                      <a:pt x="76" y="76"/>
                    </a:lnTo>
                    <a:lnTo>
                      <a:pt x="69" y="74"/>
                    </a:lnTo>
                    <a:lnTo>
                      <a:pt x="62" y="71"/>
                    </a:lnTo>
                    <a:lnTo>
                      <a:pt x="57" y="68"/>
                    </a:lnTo>
                    <a:lnTo>
                      <a:pt x="50" y="66"/>
                    </a:lnTo>
                    <a:lnTo>
                      <a:pt x="44" y="63"/>
                    </a:lnTo>
                    <a:lnTo>
                      <a:pt x="38" y="59"/>
                    </a:lnTo>
                    <a:lnTo>
                      <a:pt x="31" y="56"/>
                    </a:lnTo>
                    <a:lnTo>
                      <a:pt x="26" y="52"/>
                    </a:lnTo>
                    <a:lnTo>
                      <a:pt x="21" y="48"/>
                    </a:lnTo>
                    <a:lnTo>
                      <a:pt x="16" y="42"/>
                    </a:lnTo>
                    <a:lnTo>
                      <a:pt x="12" y="37"/>
                    </a:lnTo>
                    <a:lnTo>
                      <a:pt x="7" y="29"/>
                    </a:lnTo>
                    <a:lnTo>
                      <a:pt x="7" y="20"/>
                    </a:lnTo>
                    <a:lnTo>
                      <a:pt x="9" y="12"/>
                    </a:lnTo>
                    <a:lnTo>
                      <a:pt x="19" y="7"/>
                    </a:lnTo>
                    <a:lnTo>
                      <a:pt x="36" y="7"/>
                    </a:lnTo>
                    <a:lnTo>
                      <a:pt x="53" y="10"/>
                    </a:lnTo>
                    <a:lnTo>
                      <a:pt x="71" y="15"/>
                    </a:lnTo>
                    <a:lnTo>
                      <a:pt x="89" y="23"/>
                    </a:lnTo>
                    <a:lnTo>
                      <a:pt x="106" y="33"/>
                    </a:lnTo>
                    <a:lnTo>
                      <a:pt x="122" y="43"/>
                    </a:lnTo>
                    <a:lnTo>
                      <a:pt x="138" y="53"/>
                    </a:lnTo>
                    <a:lnTo>
                      <a:pt x="152" y="63"/>
                    </a:lnTo>
                    <a:lnTo>
                      <a:pt x="165" y="72"/>
                    </a:lnTo>
                    <a:lnTo>
                      <a:pt x="178" y="80"/>
                    </a:lnTo>
                    <a:lnTo>
                      <a:pt x="189" y="89"/>
                    </a:lnTo>
                    <a:lnTo>
                      <a:pt x="202" y="97"/>
                    </a:lnTo>
                    <a:lnTo>
                      <a:pt x="214" y="105"/>
                    </a:lnTo>
                    <a:lnTo>
                      <a:pt x="228" y="113"/>
                    </a:lnTo>
                    <a:lnTo>
                      <a:pt x="241" y="121"/>
                    </a:lnTo>
                    <a:lnTo>
                      <a:pt x="255" y="128"/>
                    </a:lnTo>
                    <a:lnTo>
                      <a:pt x="263" y="132"/>
                    </a:lnTo>
                    <a:lnTo>
                      <a:pt x="271" y="136"/>
                    </a:lnTo>
                    <a:lnTo>
                      <a:pt x="279" y="140"/>
                    </a:lnTo>
                    <a:lnTo>
                      <a:pt x="287" y="143"/>
                    </a:lnTo>
                    <a:lnTo>
                      <a:pt x="295" y="146"/>
                    </a:lnTo>
                    <a:lnTo>
                      <a:pt x="303" y="149"/>
                    </a:lnTo>
                    <a:lnTo>
                      <a:pt x="312" y="153"/>
                    </a:lnTo>
                    <a:lnTo>
                      <a:pt x="320" y="155"/>
                    </a:lnTo>
                    <a:lnTo>
                      <a:pt x="328" y="157"/>
                    </a:lnTo>
                    <a:lnTo>
                      <a:pt x="335" y="158"/>
                    </a:lnTo>
                    <a:lnTo>
                      <a:pt x="343" y="159"/>
                    </a:lnTo>
                    <a:lnTo>
                      <a:pt x="353" y="159"/>
                    </a:lnTo>
                    <a:lnTo>
                      <a:pt x="361" y="161"/>
                    </a:lnTo>
                    <a:lnTo>
                      <a:pt x="369" y="161"/>
                    </a:lnTo>
                    <a:lnTo>
                      <a:pt x="377" y="161"/>
                    </a:lnTo>
                    <a:lnTo>
                      <a:pt x="385" y="162"/>
                    </a:lnTo>
                    <a:lnTo>
                      <a:pt x="385" y="162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75" y="159"/>
                    </a:lnTo>
                    <a:lnTo>
                      <a:pt x="364" y="157"/>
                    </a:lnTo>
                    <a:lnTo>
                      <a:pt x="353" y="156"/>
                    </a:lnTo>
                    <a:lnTo>
                      <a:pt x="342" y="154"/>
                    </a:lnTo>
                    <a:lnTo>
                      <a:pt x="332" y="151"/>
                    </a:lnTo>
                    <a:lnTo>
                      <a:pt x="322" y="149"/>
                    </a:lnTo>
                    <a:lnTo>
                      <a:pt x="311" y="146"/>
                    </a:lnTo>
                    <a:lnTo>
                      <a:pt x="301" y="142"/>
                    </a:lnTo>
                    <a:lnTo>
                      <a:pt x="289" y="136"/>
                    </a:lnTo>
                    <a:lnTo>
                      <a:pt x="277" y="131"/>
                    </a:lnTo>
                    <a:lnTo>
                      <a:pt x="265" y="124"/>
                    </a:lnTo>
                    <a:lnTo>
                      <a:pt x="254" y="117"/>
                    </a:lnTo>
                    <a:lnTo>
                      <a:pt x="243" y="110"/>
                    </a:lnTo>
                    <a:lnTo>
                      <a:pt x="232" y="103"/>
                    </a:lnTo>
                    <a:lnTo>
                      <a:pt x="220" y="95"/>
                    </a:lnTo>
                    <a:lnTo>
                      <a:pt x="210" y="88"/>
                    </a:lnTo>
                    <a:lnTo>
                      <a:pt x="191" y="75"/>
                    </a:lnTo>
                    <a:lnTo>
                      <a:pt x="173" y="63"/>
                    </a:lnTo>
                    <a:lnTo>
                      <a:pt x="153" y="50"/>
                    </a:lnTo>
                    <a:lnTo>
                      <a:pt x="135" y="37"/>
                    </a:lnTo>
                    <a:lnTo>
                      <a:pt x="114" y="26"/>
                    </a:lnTo>
                    <a:lnTo>
                      <a:pt x="95" y="15"/>
                    </a:lnTo>
                    <a:lnTo>
                      <a:pt x="74" y="7"/>
                    </a:lnTo>
                    <a:lnTo>
                      <a:pt x="52" y="2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3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5" y="33"/>
                    </a:lnTo>
                    <a:lnTo>
                      <a:pt x="13" y="43"/>
                    </a:lnTo>
                    <a:lnTo>
                      <a:pt x="22" y="52"/>
                    </a:lnTo>
                    <a:lnTo>
                      <a:pt x="33" y="59"/>
                    </a:lnTo>
                    <a:lnTo>
                      <a:pt x="44" y="65"/>
                    </a:lnTo>
                    <a:lnTo>
                      <a:pt x="57" y="70"/>
                    </a:lnTo>
                    <a:lnTo>
                      <a:pt x="69" y="74"/>
                    </a:lnTo>
                    <a:lnTo>
                      <a:pt x="82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2" name="Freeform 68"/>
              <p:cNvSpPr>
                <a:spLocks/>
              </p:cNvSpPr>
              <p:nvPr/>
            </p:nvSpPr>
            <p:spPr bwMode="auto">
              <a:xfrm>
                <a:off x="4787" y="1878"/>
                <a:ext cx="190" cy="155"/>
              </a:xfrm>
              <a:custGeom>
                <a:avLst/>
                <a:gdLst/>
                <a:ahLst/>
                <a:cxnLst>
                  <a:cxn ang="0">
                    <a:pos x="145" y="11"/>
                  </a:cxn>
                  <a:cxn ang="0">
                    <a:pos x="183" y="17"/>
                  </a:cxn>
                  <a:cxn ang="0">
                    <a:pos x="220" y="28"/>
                  </a:cxn>
                  <a:cxn ang="0">
                    <a:pos x="256" y="42"/>
                  </a:cxn>
                  <a:cxn ang="0">
                    <a:pos x="288" y="58"/>
                  </a:cxn>
                  <a:cxn ang="0">
                    <a:pos x="317" y="81"/>
                  </a:cxn>
                  <a:cxn ang="0">
                    <a:pos x="341" y="109"/>
                  </a:cxn>
                  <a:cxn ang="0">
                    <a:pos x="360" y="140"/>
                  </a:cxn>
                  <a:cxn ang="0">
                    <a:pos x="371" y="174"/>
                  </a:cxn>
                  <a:cxn ang="0">
                    <a:pos x="372" y="213"/>
                  </a:cxn>
                  <a:cxn ang="0">
                    <a:pos x="365" y="252"/>
                  </a:cxn>
                  <a:cxn ang="0">
                    <a:pos x="354" y="289"/>
                  </a:cxn>
                  <a:cxn ang="0">
                    <a:pos x="346" y="308"/>
                  </a:cxn>
                  <a:cxn ang="0">
                    <a:pos x="349" y="307"/>
                  </a:cxn>
                  <a:cxn ang="0">
                    <a:pos x="360" y="289"/>
                  </a:cxn>
                  <a:cxn ang="0">
                    <a:pos x="374" y="251"/>
                  </a:cxn>
                  <a:cxn ang="0">
                    <a:pos x="382" y="210"/>
                  </a:cxn>
                  <a:cxn ang="0">
                    <a:pos x="380" y="170"/>
                  </a:cxn>
                  <a:cxn ang="0">
                    <a:pos x="369" y="131"/>
                  </a:cxn>
                  <a:cxn ang="0">
                    <a:pos x="347" y="95"/>
                  </a:cxn>
                  <a:cxn ang="0">
                    <a:pos x="317" y="65"/>
                  </a:cxn>
                  <a:cxn ang="0">
                    <a:pos x="283" y="41"/>
                  </a:cxn>
                  <a:cxn ang="0">
                    <a:pos x="243" y="23"/>
                  </a:cxn>
                  <a:cxn ang="0">
                    <a:pos x="198" y="8"/>
                  </a:cxn>
                  <a:cxn ang="0">
                    <a:pos x="154" y="0"/>
                  </a:cxn>
                  <a:cxn ang="0">
                    <a:pos x="107" y="2"/>
                  </a:cxn>
                  <a:cxn ang="0">
                    <a:pos x="69" y="17"/>
                  </a:cxn>
                  <a:cxn ang="0">
                    <a:pos x="40" y="48"/>
                  </a:cxn>
                  <a:cxn ang="0">
                    <a:pos x="17" y="84"/>
                  </a:cxn>
                  <a:cxn ang="0">
                    <a:pos x="3" y="109"/>
                  </a:cxn>
                  <a:cxn ang="0">
                    <a:pos x="3" y="108"/>
                  </a:cxn>
                  <a:cxn ang="0">
                    <a:pos x="23" y="80"/>
                  </a:cxn>
                  <a:cxn ang="0">
                    <a:pos x="58" y="43"/>
                  </a:cxn>
                  <a:cxn ang="0">
                    <a:pos x="103" y="16"/>
                  </a:cxn>
                </a:cxnLst>
                <a:rect l="0" t="0" r="r" b="b"/>
                <a:pathLst>
                  <a:path w="382" h="308">
                    <a:moveTo>
                      <a:pt x="127" y="11"/>
                    </a:moveTo>
                    <a:lnTo>
                      <a:pt x="145" y="11"/>
                    </a:lnTo>
                    <a:lnTo>
                      <a:pt x="165" y="13"/>
                    </a:lnTo>
                    <a:lnTo>
                      <a:pt x="183" y="17"/>
                    </a:lnTo>
                    <a:lnTo>
                      <a:pt x="202" y="22"/>
                    </a:lnTo>
                    <a:lnTo>
                      <a:pt x="220" y="28"/>
                    </a:lnTo>
                    <a:lnTo>
                      <a:pt x="239" y="35"/>
                    </a:lnTo>
                    <a:lnTo>
                      <a:pt x="256" y="42"/>
                    </a:lnTo>
                    <a:lnTo>
                      <a:pt x="273" y="50"/>
                    </a:lnTo>
                    <a:lnTo>
                      <a:pt x="288" y="58"/>
                    </a:lnTo>
                    <a:lnTo>
                      <a:pt x="303" y="69"/>
                    </a:lnTo>
                    <a:lnTo>
                      <a:pt x="317" y="81"/>
                    </a:lnTo>
                    <a:lnTo>
                      <a:pt x="330" y="94"/>
                    </a:lnTo>
                    <a:lnTo>
                      <a:pt x="341" y="109"/>
                    </a:lnTo>
                    <a:lnTo>
                      <a:pt x="352" y="124"/>
                    </a:lnTo>
                    <a:lnTo>
                      <a:pt x="360" y="140"/>
                    </a:lnTo>
                    <a:lnTo>
                      <a:pt x="367" y="156"/>
                    </a:lnTo>
                    <a:lnTo>
                      <a:pt x="371" y="174"/>
                    </a:lnTo>
                    <a:lnTo>
                      <a:pt x="374" y="193"/>
                    </a:lnTo>
                    <a:lnTo>
                      <a:pt x="372" y="213"/>
                    </a:lnTo>
                    <a:lnTo>
                      <a:pt x="370" y="232"/>
                    </a:lnTo>
                    <a:lnTo>
                      <a:pt x="365" y="252"/>
                    </a:lnTo>
                    <a:lnTo>
                      <a:pt x="360" y="272"/>
                    </a:lnTo>
                    <a:lnTo>
                      <a:pt x="354" y="289"/>
                    </a:lnTo>
                    <a:lnTo>
                      <a:pt x="347" y="306"/>
                    </a:lnTo>
                    <a:lnTo>
                      <a:pt x="346" y="308"/>
                    </a:lnTo>
                    <a:lnTo>
                      <a:pt x="347" y="308"/>
                    </a:lnTo>
                    <a:lnTo>
                      <a:pt x="349" y="307"/>
                    </a:lnTo>
                    <a:lnTo>
                      <a:pt x="350" y="306"/>
                    </a:lnTo>
                    <a:lnTo>
                      <a:pt x="360" y="289"/>
                    </a:lnTo>
                    <a:lnTo>
                      <a:pt x="368" y="269"/>
                    </a:lnTo>
                    <a:lnTo>
                      <a:pt x="374" y="251"/>
                    </a:lnTo>
                    <a:lnTo>
                      <a:pt x="378" y="230"/>
                    </a:lnTo>
                    <a:lnTo>
                      <a:pt x="382" y="210"/>
                    </a:lnTo>
                    <a:lnTo>
                      <a:pt x="382" y="190"/>
                    </a:lnTo>
                    <a:lnTo>
                      <a:pt x="380" y="170"/>
                    </a:lnTo>
                    <a:lnTo>
                      <a:pt x="376" y="151"/>
                    </a:lnTo>
                    <a:lnTo>
                      <a:pt x="369" y="131"/>
                    </a:lnTo>
                    <a:lnTo>
                      <a:pt x="359" y="113"/>
                    </a:lnTo>
                    <a:lnTo>
                      <a:pt x="347" y="95"/>
                    </a:lnTo>
                    <a:lnTo>
                      <a:pt x="332" y="79"/>
                    </a:lnTo>
                    <a:lnTo>
                      <a:pt x="317" y="65"/>
                    </a:lnTo>
                    <a:lnTo>
                      <a:pt x="300" y="53"/>
                    </a:lnTo>
                    <a:lnTo>
                      <a:pt x="283" y="41"/>
                    </a:lnTo>
                    <a:lnTo>
                      <a:pt x="264" y="32"/>
                    </a:lnTo>
                    <a:lnTo>
                      <a:pt x="243" y="23"/>
                    </a:lnTo>
                    <a:lnTo>
                      <a:pt x="221" y="15"/>
                    </a:lnTo>
                    <a:lnTo>
                      <a:pt x="198" y="8"/>
                    </a:lnTo>
                    <a:lnTo>
                      <a:pt x="177" y="3"/>
                    </a:lnTo>
                    <a:lnTo>
                      <a:pt x="154" y="0"/>
                    </a:lnTo>
                    <a:lnTo>
                      <a:pt x="131" y="0"/>
                    </a:lnTo>
                    <a:lnTo>
                      <a:pt x="107" y="2"/>
                    </a:lnTo>
                    <a:lnTo>
                      <a:pt x="86" y="8"/>
                    </a:lnTo>
                    <a:lnTo>
                      <a:pt x="69" y="17"/>
                    </a:lnTo>
                    <a:lnTo>
                      <a:pt x="55" y="31"/>
                    </a:lnTo>
                    <a:lnTo>
                      <a:pt x="40" y="48"/>
                    </a:lnTo>
                    <a:lnTo>
                      <a:pt x="27" y="66"/>
                    </a:lnTo>
                    <a:lnTo>
                      <a:pt x="17" y="84"/>
                    </a:lnTo>
                    <a:lnTo>
                      <a:pt x="7" y="99"/>
                    </a:lnTo>
                    <a:lnTo>
                      <a:pt x="3" y="109"/>
                    </a:lnTo>
                    <a:lnTo>
                      <a:pt x="0" y="113"/>
                    </a:lnTo>
                    <a:lnTo>
                      <a:pt x="3" y="108"/>
                    </a:lnTo>
                    <a:lnTo>
                      <a:pt x="11" y="96"/>
                    </a:lnTo>
                    <a:lnTo>
                      <a:pt x="23" y="80"/>
                    </a:lnTo>
                    <a:lnTo>
                      <a:pt x="40" y="62"/>
                    </a:lnTo>
                    <a:lnTo>
                      <a:pt x="58" y="43"/>
                    </a:lnTo>
                    <a:lnTo>
                      <a:pt x="80" y="27"/>
                    </a:lnTo>
                    <a:lnTo>
                      <a:pt x="103" y="16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3" name="Freeform 69"/>
              <p:cNvSpPr>
                <a:spLocks/>
              </p:cNvSpPr>
              <p:nvPr/>
            </p:nvSpPr>
            <p:spPr bwMode="auto">
              <a:xfrm>
                <a:off x="4813" y="1945"/>
                <a:ext cx="148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6"/>
                  </a:cxn>
                  <a:cxn ang="0">
                    <a:pos x="44" y="13"/>
                  </a:cxn>
                  <a:cxn ang="0">
                    <a:pos x="66" y="20"/>
                  </a:cxn>
                  <a:cxn ang="0">
                    <a:pos x="87" y="28"/>
                  </a:cxn>
                  <a:cxn ang="0">
                    <a:pos x="106" y="38"/>
                  </a:cxn>
                  <a:cxn ang="0">
                    <a:pos x="126" y="49"/>
                  </a:cxn>
                  <a:cxn ang="0">
                    <a:pos x="145" y="60"/>
                  </a:cxn>
                  <a:cxn ang="0">
                    <a:pos x="165" y="73"/>
                  </a:cxn>
                  <a:cxn ang="0">
                    <a:pos x="173" y="79"/>
                  </a:cxn>
                  <a:cxn ang="0">
                    <a:pos x="181" y="84"/>
                  </a:cxn>
                  <a:cxn ang="0">
                    <a:pos x="189" y="90"/>
                  </a:cxn>
                  <a:cxn ang="0">
                    <a:pos x="197" y="97"/>
                  </a:cxn>
                  <a:cxn ang="0">
                    <a:pos x="205" y="103"/>
                  </a:cxn>
                  <a:cxn ang="0">
                    <a:pos x="213" y="110"/>
                  </a:cxn>
                  <a:cxn ang="0">
                    <a:pos x="221" y="117"/>
                  </a:cxn>
                  <a:cxn ang="0">
                    <a:pos x="230" y="124"/>
                  </a:cxn>
                  <a:cxn ang="0">
                    <a:pos x="238" y="130"/>
                  </a:cxn>
                  <a:cxn ang="0">
                    <a:pos x="245" y="136"/>
                  </a:cxn>
                  <a:cxn ang="0">
                    <a:pos x="251" y="144"/>
                  </a:cxn>
                  <a:cxn ang="0">
                    <a:pos x="258" y="151"/>
                  </a:cxn>
                  <a:cxn ang="0">
                    <a:pos x="264" y="158"/>
                  </a:cxn>
                  <a:cxn ang="0">
                    <a:pos x="271" y="166"/>
                  </a:cxn>
                  <a:cxn ang="0">
                    <a:pos x="278" y="172"/>
                  </a:cxn>
                  <a:cxn ang="0">
                    <a:pos x="286" y="179"/>
                  </a:cxn>
                  <a:cxn ang="0">
                    <a:pos x="289" y="179"/>
                  </a:cxn>
                  <a:cxn ang="0">
                    <a:pos x="293" y="178"/>
                  </a:cxn>
                  <a:cxn ang="0">
                    <a:pos x="295" y="174"/>
                  </a:cxn>
                  <a:cxn ang="0">
                    <a:pos x="296" y="172"/>
                  </a:cxn>
                  <a:cxn ang="0">
                    <a:pos x="289" y="153"/>
                  </a:cxn>
                  <a:cxn ang="0">
                    <a:pos x="278" y="136"/>
                  </a:cxn>
                  <a:cxn ang="0">
                    <a:pos x="264" y="120"/>
                  </a:cxn>
                  <a:cxn ang="0">
                    <a:pos x="248" y="105"/>
                  </a:cxn>
                  <a:cxn ang="0">
                    <a:pos x="231" y="91"/>
                  </a:cxn>
                  <a:cxn ang="0">
                    <a:pos x="212" y="79"/>
                  </a:cxn>
                  <a:cxn ang="0">
                    <a:pos x="195" y="68"/>
                  </a:cxn>
                  <a:cxn ang="0">
                    <a:pos x="179" y="58"/>
                  </a:cxn>
                  <a:cxn ang="0">
                    <a:pos x="158" y="46"/>
                  </a:cxn>
                  <a:cxn ang="0">
                    <a:pos x="136" y="37"/>
                  </a:cxn>
                  <a:cxn ang="0">
                    <a:pos x="114" y="29"/>
                  </a:cxn>
                  <a:cxn ang="0">
                    <a:pos x="92" y="21"/>
                  </a:cxn>
                  <a:cxn ang="0">
                    <a:pos x="71" y="15"/>
                  </a:cxn>
                  <a:cxn ang="0">
                    <a:pos x="48" y="10"/>
                  </a:cxn>
                  <a:cxn ang="0">
                    <a:pos x="2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6" h="179">
                    <a:moveTo>
                      <a:pt x="0" y="0"/>
                    </a:moveTo>
                    <a:lnTo>
                      <a:pt x="23" y="6"/>
                    </a:lnTo>
                    <a:lnTo>
                      <a:pt x="44" y="13"/>
                    </a:lnTo>
                    <a:lnTo>
                      <a:pt x="66" y="20"/>
                    </a:lnTo>
                    <a:lnTo>
                      <a:pt x="87" y="28"/>
                    </a:lnTo>
                    <a:lnTo>
                      <a:pt x="106" y="38"/>
                    </a:lnTo>
                    <a:lnTo>
                      <a:pt x="126" y="49"/>
                    </a:lnTo>
                    <a:lnTo>
                      <a:pt x="145" y="60"/>
                    </a:lnTo>
                    <a:lnTo>
                      <a:pt x="165" y="73"/>
                    </a:lnTo>
                    <a:lnTo>
                      <a:pt x="173" y="79"/>
                    </a:lnTo>
                    <a:lnTo>
                      <a:pt x="181" y="84"/>
                    </a:lnTo>
                    <a:lnTo>
                      <a:pt x="189" y="90"/>
                    </a:lnTo>
                    <a:lnTo>
                      <a:pt x="197" y="97"/>
                    </a:lnTo>
                    <a:lnTo>
                      <a:pt x="205" y="103"/>
                    </a:lnTo>
                    <a:lnTo>
                      <a:pt x="213" y="110"/>
                    </a:lnTo>
                    <a:lnTo>
                      <a:pt x="221" y="117"/>
                    </a:lnTo>
                    <a:lnTo>
                      <a:pt x="230" y="124"/>
                    </a:lnTo>
                    <a:lnTo>
                      <a:pt x="238" y="130"/>
                    </a:lnTo>
                    <a:lnTo>
                      <a:pt x="245" y="136"/>
                    </a:lnTo>
                    <a:lnTo>
                      <a:pt x="251" y="144"/>
                    </a:lnTo>
                    <a:lnTo>
                      <a:pt x="258" y="151"/>
                    </a:lnTo>
                    <a:lnTo>
                      <a:pt x="264" y="158"/>
                    </a:lnTo>
                    <a:lnTo>
                      <a:pt x="271" y="166"/>
                    </a:lnTo>
                    <a:lnTo>
                      <a:pt x="278" y="172"/>
                    </a:lnTo>
                    <a:lnTo>
                      <a:pt x="286" y="179"/>
                    </a:lnTo>
                    <a:lnTo>
                      <a:pt x="289" y="179"/>
                    </a:lnTo>
                    <a:lnTo>
                      <a:pt x="293" y="178"/>
                    </a:lnTo>
                    <a:lnTo>
                      <a:pt x="295" y="174"/>
                    </a:lnTo>
                    <a:lnTo>
                      <a:pt x="296" y="172"/>
                    </a:lnTo>
                    <a:lnTo>
                      <a:pt x="289" y="153"/>
                    </a:lnTo>
                    <a:lnTo>
                      <a:pt x="278" y="136"/>
                    </a:lnTo>
                    <a:lnTo>
                      <a:pt x="264" y="120"/>
                    </a:lnTo>
                    <a:lnTo>
                      <a:pt x="248" y="105"/>
                    </a:lnTo>
                    <a:lnTo>
                      <a:pt x="231" y="91"/>
                    </a:lnTo>
                    <a:lnTo>
                      <a:pt x="212" y="79"/>
                    </a:lnTo>
                    <a:lnTo>
                      <a:pt x="195" y="68"/>
                    </a:lnTo>
                    <a:lnTo>
                      <a:pt x="179" y="58"/>
                    </a:lnTo>
                    <a:lnTo>
                      <a:pt x="158" y="46"/>
                    </a:lnTo>
                    <a:lnTo>
                      <a:pt x="136" y="37"/>
                    </a:lnTo>
                    <a:lnTo>
                      <a:pt x="114" y="29"/>
                    </a:lnTo>
                    <a:lnTo>
                      <a:pt x="92" y="21"/>
                    </a:lnTo>
                    <a:lnTo>
                      <a:pt x="71" y="15"/>
                    </a:lnTo>
                    <a:lnTo>
                      <a:pt x="48" y="10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4" name="Freeform 70"/>
              <p:cNvSpPr>
                <a:spLocks/>
              </p:cNvSpPr>
              <p:nvPr/>
            </p:nvSpPr>
            <p:spPr bwMode="auto">
              <a:xfrm>
                <a:off x="4952" y="2071"/>
                <a:ext cx="104" cy="162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38" y="33"/>
                  </a:cxn>
                  <a:cxn ang="0">
                    <a:pos x="57" y="58"/>
                  </a:cxn>
                  <a:cxn ang="0">
                    <a:pos x="72" y="87"/>
                  </a:cxn>
                  <a:cxn ang="0">
                    <a:pos x="79" y="126"/>
                  </a:cxn>
                  <a:cxn ang="0">
                    <a:pos x="78" y="171"/>
                  </a:cxn>
                  <a:cxn ang="0">
                    <a:pos x="87" y="201"/>
                  </a:cxn>
                  <a:cxn ang="0">
                    <a:pos x="98" y="214"/>
                  </a:cxn>
                  <a:cxn ang="0">
                    <a:pos x="110" y="223"/>
                  </a:cxn>
                  <a:cxn ang="0">
                    <a:pos x="123" y="232"/>
                  </a:cxn>
                  <a:cxn ang="0">
                    <a:pos x="143" y="246"/>
                  </a:cxn>
                  <a:cxn ang="0">
                    <a:pos x="165" y="264"/>
                  </a:cxn>
                  <a:cxn ang="0">
                    <a:pos x="183" y="285"/>
                  </a:cxn>
                  <a:cxn ang="0">
                    <a:pos x="200" y="309"/>
                  </a:cxn>
                  <a:cxn ang="0">
                    <a:pos x="207" y="322"/>
                  </a:cxn>
                  <a:cxn ang="0">
                    <a:pos x="207" y="321"/>
                  </a:cxn>
                  <a:cxn ang="0">
                    <a:pos x="203" y="311"/>
                  </a:cxn>
                  <a:cxn ang="0">
                    <a:pos x="193" y="292"/>
                  </a:cxn>
                  <a:cxn ang="0">
                    <a:pos x="181" y="275"/>
                  </a:cxn>
                  <a:cxn ang="0">
                    <a:pos x="166" y="261"/>
                  </a:cxn>
                  <a:cxn ang="0">
                    <a:pos x="147" y="247"/>
                  </a:cxn>
                  <a:cxn ang="0">
                    <a:pos x="127" y="231"/>
                  </a:cxn>
                  <a:cxn ang="0">
                    <a:pos x="107" y="214"/>
                  </a:cxn>
                  <a:cxn ang="0">
                    <a:pos x="91" y="193"/>
                  </a:cxn>
                  <a:cxn ang="0">
                    <a:pos x="83" y="167"/>
                  </a:cxn>
                  <a:cxn ang="0">
                    <a:pos x="86" y="135"/>
                  </a:cxn>
                  <a:cxn ang="0">
                    <a:pos x="87" y="106"/>
                  </a:cxn>
                  <a:cxn ang="0">
                    <a:pos x="82" y="77"/>
                  </a:cxn>
                  <a:cxn ang="0">
                    <a:pos x="71" y="50"/>
                  </a:cxn>
                  <a:cxn ang="0">
                    <a:pos x="54" y="31"/>
                  </a:cxn>
                  <a:cxn ang="0">
                    <a:pos x="34" y="16"/>
                  </a:cxn>
                  <a:cxn ang="0">
                    <a:pos x="13" y="4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07" h="322">
                    <a:moveTo>
                      <a:pt x="0" y="1"/>
                    </a:moveTo>
                    <a:lnTo>
                      <a:pt x="13" y="11"/>
                    </a:lnTo>
                    <a:lnTo>
                      <a:pt x="25" y="21"/>
                    </a:lnTo>
                    <a:lnTo>
                      <a:pt x="38" y="33"/>
                    </a:lnTo>
                    <a:lnTo>
                      <a:pt x="48" y="44"/>
                    </a:lnTo>
                    <a:lnTo>
                      <a:pt x="57" y="58"/>
                    </a:lnTo>
                    <a:lnTo>
                      <a:pt x="67" y="72"/>
                    </a:lnTo>
                    <a:lnTo>
                      <a:pt x="72" y="87"/>
                    </a:lnTo>
                    <a:lnTo>
                      <a:pt x="77" y="103"/>
                    </a:lnTo>
                    <a:lnTo>
                      <a:pt x="79" y="126"/>
                    </a:lnTo>
                    <a:lnTo>
                      <a:pt x="78" y="149"/>
                    </a:lnTo>
                    <a:lnTo>
                      <a:pt x="78" y="171"/>
                    </a:lnTo>
                    <a:lnTo>
                      <a:pt x="84" y="194"/>
                    </a:lnTo>
                    <a:lnTo>
                      <a:pt x="87" y="201"/>
                    </a:lnTo>
                    <a:lnTo>
                      <a:pt x="93" y="208"/>
                    </a:lnTo>
                    <a:lnTo>
                      <a:pt x="98" y="214"/>
                    </a:lnTo>
                    <a:lnTo>
                      <a:pt x="104" y="218"/>
                    </a:lnTo>
                    <a:lnTo>
                      <a:pt x="110" y="223"/>
                    </a:lnTo>
                    <a:lnTo>
                      <a:pt x="117" y="228"/>
                    </a:lnTo>
                    <a:lnTo>
                      <a:pt x="123" y="232"/>
                    </a:lnTo>
                    <a:lnTo>
                      <a:pt x="130" y="237"/>
                    </a:lnTo>
                    <a:lnTo>
                      <a:pt x="143" y="246"/>
                    </a:lnTo>
                    <a:lnTo>
                      <a:pt x="153" y="255"/>
                    </a:lnTo>
                    <a:lnTo>
                      <a:pt x="165" y="264"/>
                    </a:lnTo>
                    <a:lnTo>
                      <a:pt x="174" y="275"/>
                    </a:lnTo>
                    <a:lnTo>
                      <a:pt x="183" y="285"/>
                    </a:lnTo>
                    <a:lnTo>
                      <a:pt x="192" y="297"/>
                    </a:lnTo>
                    <a:lnTo>
                      <a:pt x="200" y="309"/>
                    </a:lnTo>
                    <a:lnTo>
                      <a:pt x="207" y="322"/>
                    </a:lnTo>
                    <a:lnTo>
                      <a:pt x="207" y="322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3" y="311"/>
                    </a:lnTo>
                    <a:lnTo>
                      <a:pt x="198" y="301"/>
                    </a:lnTo>
                    <a:lnTo>
                      <a:pt x="193" y="292"/>
                    </a:lnTo>
                    <a:lnTo>
                      <a:pt x="188" y="284"/>
                    </a:lnTo>
                    <a:lnTo>
                      <a:pt x="181" y="275"/>
                    </a:lnTo>
                    <a:lnTo>
                      <a:pt x="174" y="268"/>
                    </a:lnTo>
                    <a:lnTo>
                      <a:pt x="166" y="261"/>
                    </a:lnTo>
                    <a:lnTo>
                      <a:pt x="158" y="254"/>
                    </a:lnTo>
                    <a:lnTo>
                      <a:pt x="147" y="247"/>
                    </a:lnTo>
                    <a:lnTo>
                      <a:pt x="137" y="239"/>
                    </a:lnTo>
                    <a:lnTo>
                      <a:pt x="127" y="231"/>
                    </a:lnTo>
                    <a:lnTo>
                      <a:pt x="116" y="223"/>
                    </a:lnTo>
                    <a:lnTo>
                      <a:pt x="107" y="214"/>
                    </a:lnTo>
                    <a:lnTo>
                      <a:pt x="98" y="203"/>
                    </a:lnTo>
                    <a:lnTo>
                      <a:pt x="91" y="193"/>
                    </a:lnTo>
                    <a:lnTo>
                      <a:pt x="85" y="182"/>
                    </a:lnTo>
                    <a:lnTo>
                      <a:pt x="83" y="167"/>
                    </a:lnTo>
                    <a:lnTo>
                      <a:pt x="84" y="152"/>
                    </a:lnTo>
                    <a:lnTo>
                      <a:pt x="86" y="135"/>
                    </a:lnTo>
                    <a:lnTo>
                      <a:pt x="87" y="121"/>
                    </a:lnTo>
                    <a:lnTo>
                      <a:pt x="87" y="106"/>
                    </a:lnTo>
                    <a:lnTo>
                      <a:pt x="85" y="91"/>
                    </a:lnTo>
                    <a:lnTo>
                      <a:pt x="82" y="77"/>
                    </a:lnTo>
                    <a:lnTo>
                      <a:pt x="77" y="62"/>
                    </a:lnTo>
                    <a:lnTo>
                      <a:pt x="71" y="50"/>
                    </a:lnTo>
                    <a:lnTo>
                      <a:pt x="63" y="40"/>
                    </a:lnTo>
                    <a:lnTo>
                      <a:pt x="54" y="31"/>
                    </a:lnTo>
                    <a:lnTo>
                      <a:pt x="45" y="23"/>
                    </a:lnTo>
                    <a:lnTo>
                      <a:pt x="34" y="16"/>
                    </a:lnTo>
                    <a:lnTo>
                      <a:pt x="23" y="9"/>
                    </a:lnTo>
                    <a:lnTo>
                      <a:pt x="13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5" name="Freeform 71"/>
              <p:cNvSpPr>
                <a:spLocks/>
              </p:cNvSpPr>
              <p:nvPr/>
            </p:nvSpPr>
            <p:spPr bwMode="auto">
              <a:xfrm>
                <a:off x="4830" y="2152"/>
                <a:ext cx="17" cy="97"/>
              </a:xfrm>
              <a:custGeom>
                <a:avLst/>
                <a:gdLst/>
                <a:ahLst/>
                <a:cxnLst>
                  <a:cxn ang="0">
                    <a:pos x="29" y="192"/>
                  </a:cxn>
                  <a:cxn ang="0">
                    <a:pos x="32" y="174"/>
                  </a:cxn>
                  <a:cxn ang="0">
                    <a:pos x="33" y="154"/>
                  </a:cxn>
                  <a:cxn ang="0">
                    <a:pos x="31" y="136"/>
                  </a:cxn>
                  <a:cxn ang="0">
                    <a:pos x="28" y="116"/>
                  </a:cxn>
                  <a:cxn ang="0">
                    <a:pos x="22" y="88"/>
                  </a:cxn>
                  <a:cxn ang="0">
                    <a:pos x="17" y="59"/>
                  </a:cxn>
                  <a:cxn ang="0">
                    <a:pos x="11" y="31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" y="30"/>
                  </a:cxn>
                  <a:cxn ang="0">
                    <a:pos x="7" y="53"/>
                  </a:cxn>
                  <a:cxn ang="0">
                    <a:pos x="13" y="76"/>
                  </a:cxn>
                  <a:cxn ang="0">
                    <a:pos x="18" y="99"/>
                  </a:cxn>
                  <a:cxn ang="0">
                    <a:pos x="24" y="122"/>
                  </a:cxn>
                  <a:cxn ang="0">
                    <a:pos x="29" y="145"/>
                  </a:cxn>
                  <a:cxn ang="0">
                    <a:pos x="30" y="169"/>
                  </a:cxn>
                  <a:cxn ang="0">
                    <a:pos x="28" y="192"/>
                  </a:cxn>
                  <a:cxn ang="0">
                    <a:pos x="28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</a:cxnLst>
                <a:rect l="0" t="0" r="r" b="b"/>
                <a:pathLst>
                  <a:path w="33" h="192">
                    <a:moveTo>
                      <a:pt x="29" y="192"/>
                    </a:moveTo>
                    <a:lnTo>
                      <a:pt x="32" y="174"/>
                    </a:lnTo>
                    <a:lnTo>
                      <a:pt x="33" y="154"/>
                    </a:lnTo>
                    <a:lnTo>
                      <a:pt x="31" y="136"/>
                    </a:lnTo>
                    <a:lnTo>
                      <a:pt x="28" y="116"/>
                    </a:lnTo>
                    <a:lnTo>
                      <a:pt x="22" y="88"/>
                    </a:lnTo>
                    <a:lnTo>
                      <a:pt x="17" y="59"/>
                    </a:lnTo>
                    <a:lnTo>
                      <a:pt x="11" y="31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30"/>
                    </a:lnTo>
                    <a:lnTo>
                      <a:pt x="7" y="53"/>
                    </a:lnTo>
                    <a:lnTo>
                      <a:pt x="13" y="76"/>
                    </a:lnTo>
                    <a:lnTo>
                      <a:pt x="18" y="99"/>
                    </a:lnTo>
                    <a:lnTo>
                      <a:pt x="24" y="122"/>
                    </a:lnTo>
                    <a:lnTo>
                      <a:pt x="29" y="145"/>
                    </a:lnTo>
                    <a:lnTo>
                      <a:pt x="30" y="169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6" name="Freeform 72"/>
              <p:cNvSpPr>
                <a:spLocks/>
              </p:cNvSpPr>
              <p:nvPr/>
            </p:nvSpPr>
            <p:spPr bwMode="auto">
              <a:xfrm>
                <a:off x="4928" y="2091"/>
                <a:ext cx="198" cy="19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113"/>
                  </a:cxn>
                  <a:cxn ang="0">
                    <a:pos x="32" y="155"/>
                  </a:cxn>
                  <a:cxn ang="0">
                    <a:pos x="48" y="173"/>
                  </a:cxn>
                  <a:cxn ang="0">
                    <a:pos x="67" y="188"/>
                  </a:cxn>
                  <a:cxn ang="0">
                    <a:pos x="88" y="201"/>
                  </a:cxn>
                  <a:cxn ang="0">
                    <a:pos x="116" y="219"/>
                  </a:cxn>
                  <a:cxn ang="0">
                    <a:pos x="153" y="243"/>
                  </a:cxn>
                  <a:cxn ang="0">
                    <a:pos x="191" y="266"/>
                  </a:cxn>
                  <a:cxn ang="0">
                    <a:pos x="229" y="288"/>
                  </a:cxn>
                  <a:cxn ang="0">
                    <a:pos x="266" y="311"/>
                  </a:cxn>
                  <a:cxn ang="0">
                    <a:pos x="304" y="334"/>
                  </a:cxn>
                  <a:cxn ang="0">
                    <a:pos x="340" y="357"/>
                  </a:cxn>
                  <a:cxn ang="0">
                    <a:pos x="377" y="380"/>
                  </a:cxn>
                  <a:cxn ang="0">
                    <a:pos x="397" y="393"/>
                  </a:cxn>
                  <a:cxn ang="0">
                    <a:pos x="397" y="390"/>
                  </a:cxn>
                  <a:cxn ang="0">
                    <a:pos x="381" y="377"/>
                  </a:cxn>
                  <a:cxn ang="0">
                    <a:pos x="350" y="354"/>
                  </a:cxn>
                  <a:cxn ang="0">
                    <a:pos x="316" y="330"/>
                  </a:cxn>
                  <a:cxn ang="0">
                    <a:pos x="284" y="309"/>
                  </a:cxn>
                  <a:cxn ang="0">
                    <a:pos x="251" y="288"/>
                  </a:cxn>
                  <a:cxn ang="0">
                    <a:pos x="216" y="266"/>
                  </a:cxn>
                  <a:cxn ang="0">
                    <a:pos x="183" y="245"/>
                  </a:cxn>
                  <a:cxn ang="0">
                    <a:pos x="149" y="223"/>
                  </a:cxn>
                  <a:cxn ang="0">
                    <a:pos x="120" y="206"/>
                  </a:cxn>
                  <a:cxn ang="0">
                    <a:pos x="96" y="190"/>
                  </a:cxn>
                  <a:cxn ang="0">
                    <a:pos x="73" y="173"/>
                  </a:cxn>
                  <a:cxn ang="0">
                    <a:pos x="51" y="154"/>
                  </a:cxn>
                  <a:cxn ang="0">
                    <a:pos x="31" y="131"/>
                  </a:cxn>
                  <a:cxn ang="0">
                    <a:pos x="15" y="95"/>
                  </a:cxn>
                  <a:cxn ang="0">
                    <a:pos x="5" y="55"/>
                  </a:cxn>
                  <a:cxn ang="0">
                    <a:pos x="1" y="17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7" h="393">
                    <a:moveTo>
                      <a:pt x="0" y="0"/>
                    </a:moveTo>
                    <a:lnTo>
                      <a:pt x="0" y="37"/>
                    </a:lnTo>
                    <a:lnTo>
                      <a:pt x="2" y="75"/>
                    </a:lnTo>
                    <a:lnTo>
                      <a:pt x="10" y="113"/>
                    </a:lnTo>
                    <a:lnTo>
                      <a:pt x="25" y="146"/>
                    </a:lnTo>
                    <a:lnTo>
                      <a:pt x="32" y="155"/>
                    </a:lnTo>
                    <a:lnTo>
                      <a:pt x="39" y="165"/>
                    </a:lnTo>
                    <a:lnTo>
                      <a:pt x="48" y="173"/>
                    </a:lnTo>
                    <a:lnTo>
                      <a:pt x="58" y="181"/>
                    </a:lnTo>
                    <a:lnTo>
                      <a:pt x="67" y="188"/>
                    </a:lnTo>
                    <a:lnTo>
                      <a:pt x="78" y="195"/>
                    </a:lnTo>
                    <a:lnTo>
                      <a:pt x="88" y="201"/>
                    </a:lnTo>
                    <a:lnTo>
                      <a:pt x="97" y="207"/>
                    </a:lnTo>
                    <a:lnTo>
                      <a:pt x="116" y="219"/>
                    </a:lnTo>
                    <a:lnTo>
                      <a:pt x="134" y="231"/>
                    </a:lnTo>
                    <a:lnTo>
                      <a:pt x="153" y="243"/>
                    </a:lnTo>
                    <a:lnTo>
                      <a:pt x="172" y="254"/>
                    </a:lnTo>
                    <a:lnTo>
                      <a:pt x="191" y="266"/>
                    </a:lnTo>
                    <a:lnTo>
                      <a:pt x="209" y="277"/>
                    </a:lnTo>
                    <a:lnTo>
                      <a:pt x="229" y="288"/>
                    </a:lnTo>
                    <a:lnTo>
                      <a:pt x="247" y="299"/>
                    </a:lnTo>
                    <a:lnTo>
                      <a:pt x="266" y="311"/>
                    </a:lnTo>
                    <a:lnTo>
                      <a:pt x="285" y="322"/>
                    </a:lnTo>
                    <a:lnTo>
                      <a:pt x="304" y="334"/>
                    </a:lnTo>
                    <a:lnTo>
                      <a:pt x="322" y="345"/>
                    </a:lnTo>
                    <a:lnTo>
                      <a:pt x="340" y="357"/>
                    </a:lnTo>
                    <a:lnTo>
                      <a:pt x="359" y="368"/>
                    </a:lnTo>
                    <a:lnTo>
                      <a:pt x="377" y="380"/>
                    </a:lnTo>
                    <a:lnTo>
                      <a:pt x="396" y="393"/>
                    </a:lnTo>
                    <a:lnTo>
                      <a:pt x="397" y="393"/>
                    </a:lnTo>
                    <a:lnTo>
                      <a:pt x="397" y="392"/>
                    </a:lnTo>
                    <a:lnTo>
                      <a:pt x="397" y="390"/>
                    </a:lnTo>
                    <a:lnTo>
                      <a:pt x="397" y="389"/>
                    </a:lnTo>
                    <a:lnTo>
                      <a:pt x="381" y="377"/>
                    </a:lnTo>
                    <a:lnTo>
                      <a:pt x="366" y="365"/>
                    </a:lnTo>
                    <a:lnTo>
                      <a:pt x="350" y="354"/>
                    </a:lnTo>
                    <a:lnTo>
                      <a:pt x="334" y="342"/>
                    </a:lnTo>
                    <a:lnTo>
                      <a:pt x="316" y="330"/>
                    </a:lnTo>
                    <a:lnTo>
                      <a:pt x="300" y="320"/>
                    </a:lnTo>
                    <a:lnTo>
                      <a:pt x="284" y="309"/>
                    </a:lnTo>
                    <a:lnTo>
                      <a:pt x="267" y="298"/>
                    </a:lnTo>
                    <a:lnTo>
                      <a:pt x="251" y="288"/>
                    </a:lnTo>
                    <a:lnTo>
                      <a:pt x="233" y="276"/>
                    </a:lnTo>
                    <a:lnTo>
                      <a:pt x="216" y="266"/>
                    </a:lnTo>
                    <a:lnTo>
                      <a:pt x="200" y="256"/>
                    </a:lnTo>
                    <a:lnTo>
                      <a:pt x="183" y="245"/>
                    </a:lnTo>
                    <a:lnTo>
                      <a:pt x="165" y="235"/>
                    </a:lnTo>
                    <a:lnTo>
                      <a:pt x="149" y="223"/>
                    </a:lnTo>
                    <a:lnTo>
                      <a:pt x="132" y="213"/>
                    </a:lnTo>
                    <a:lnTo>
                      <a:pt x="120" y="206"/>
                    </a:lnTo>
                    <a:lnTo>
                      <a:pt x="109" y="198"/>
                    </a:lnTo>
                    <a:lnTo>
                      <a:pt x="96" y="190"/>
                    </a:lnTo>
                    <a:lnTo>
                      <a:pt x="85" y="182"/>
                    </a:lnTo>
                    <a:lnTo>
                      <a:pt x="73" y="173"/>
                    </a:lnTo>
                    <a:lnTo>
                      <a:pt x="62" y="165"/>
                    </a:lnTo>
                    <a:lnTo>
                      <a:pt x="51" y="154"/>
                    </a:lnTo>
                    <a:lnTo>
                      <a:pt x="41" y="145"/>
                    </a:lnTo>
                    <a:lnTo>
                      <a:pt x="31" y="131"/>
                    </a:lnTo>
                    <a:lnTo>
                      <a:pt x="21" y="114"/>
                    </a:lnTo>
                    <a:lnTo>
                      <a:pt x="15" y="95"/>
                    </a:lnTo>
                    <a:lnTo>
                      <a:pt x="9" y="76"/>
                    </a:lnTo>
                    <a:lnTo>
                      <a:pt x="5" y="55"/>
                    </a:lnTo>
                    <a:lnTo>
                      <a:pt x="2" y="36"/>
                    </a:lnTo>
                    <a:lnTo>
                      <a:pt x="1" y="1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7" name="Freeform 73"/>
              <p:cNvSpPr>
                <a:spLocks/>
              </p:cNvSpPr>
              <p:nvPr/>
            </p:nvSpPr>
            <p:spPr bwMode="auto">
              <a:xfrm>
                <a:off x="4959" y="2264"/>
                <a:ext cx="159" cy="369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314" y="52"/>
                  </a:cxn>
                  <a:cxn ang="0">
                    <a:pos x="310" y="104"/>
                  </a:cxn>
                  <a:cxn ang="0">
                    <a:pos x="303" y="155"/>
                  </a:cxn>
                  <a:cxn ang="0">
                    <a:pos x="293" y="205"/>
                  </a:cxn>
                  <a:cxn ang="0">
                    <a:pos x="282" y="256"/>
                  </a:cxn>
                  <a:cxn ang="0">
                    <a:pos x="268" y="306"/>
                  </a:cxn>
                  <a:cxn ang="0">
                    <a:pos x="252" y="354"/>
                  </a:cxn>
                  <a:cxn ang="0">
                    <a:pos x="234" y="401"/>
                  </a:cxn>
                  <a:cxn ang="0">
                    <a:pos x="213" y="449"/>
                  </a:cxn>
                  <a:cxn ang="0">
                    <a:pos x="190" y="495"/>
                  </a:cxn>
                  <a:cxn ang="0">
                    <a:pos x="164" y="538"/>
                  </a:cxn>
                  <a:cxn ang="0">
                    <a:pos x="136" y="582"/>
                  </a:cxn>
                  <a:cxn ang="0">
                    <a:pos x="106" y="624"/>
                  </a:cxn>
                  <a:cxn ang="0">
                    <a:pos x="73" y="663"/>
                  </a:cxn>
                  <a:cxn ang="0">
                    <a:pos x="39" y="701"/>
                  </a:cxn>
                  <a:cxn ang="0">
                    <a:pos x="1" y="738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1" y="739"/>
                  </a:cxn>
                  <a:cxn ang="0">
                    <a:pos x="39" y="703"/>
                  </a:cxn>
                  <a:cxn ang="0">
                    <a:pos x="73" y="666"/>
                  </a:cxn>
                  <a:cxn ang="0">
                    <a:pos x="108" y="626"/>
                  </a:cxn>
                  <a:cxn ang="0">
                    <a:pos x="139" y="586"/>
                  </a:cxn>
                  <a:cxn ang="0">
                    <a:pos x="168" y="542"/>
                  </a:cxn>
                  <a:cxn ang="0">
                    <a:pos x="196" y="498"/>
                  </a:cxn>
                  <a:cxn ang="0">
                    <a:pos x="220" y="452"/>
                  </a:cxn>
                  <a:cxn ang="0">
                    <a:pos x="243" y="405"/>
                  </a:cxn>
                  <a:cxn ang="0">
                    <a:pos x="261" y="356"/>
                  </a:cxn>
                  <a:cxn ang="0">
                    <a:pos x="278" y="307"/>
                  </a:cxn>
                  <a:cxn ang="0">
                    <a:pos x="292" y="257"/>
                  </a:cxn>
                  <a:cxn ang="0">
                    <a:pos x="304" y="207"/>
                  </a:cxn>
                  <a:cxn ang="0">
                    <a:pos x="312" y="156"/>
                  </a:cxn>
                  <a:cxn ang="0">
                    <a:pos x="318" y="104"/>
                  </a:cxn>
                  <a:cxn ang="0">
                    <a:pos x="319" y="52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6" y="0"/>
                  </a:cxn>
                  <a:cxn ang="0">
                    <a:pos x="316" y="0"/>
                  </a:cxn>
                  <a:cxn ang="0">
                    <a:pos x="316" y="0"/>
                  </a:cxn>
                </a:cxnLst>
                <a:rect l="0" t="0" r="r" b="b"/>
                <a:pathLst>
                  <a:path w="319" h="739">
                    <a:moveTo>
                      <a:pt x="316" y="0"/>
                    </a:moveTo>
                    <a:lnTo>
                      <a:pt x="314" y="52"/>
                    </a:lnTo>
                    <a:lnTo>
                      <a:pt x="310" y="104"/>
                    </a:lnTo>
                    <a:lnTo>
                      <a:pt x="303" y="155"/>
                    </a:lnTo>
                    <a:lnTo>
                      <a:pt x="293" y="205"/>
                    </a:lnTo>
                    <a:lnTo>
                      <a:pt x="282" y="256"/>
                    </a:lnTo>
                    <a:lnTo>
                      <a:pt x="268" y="306"/>
                    </a:lnTo>
                    <a:lnTo>
                      <a:pt x="252" y="354"/>
                    </a:lnTo>
                    <a:lnTo>
                      <a:pt x="234" y="401"/>
                    </a:lnTo>
                    <a:lnTo>
                      <a:pt x="213" y="449"/>
                    </a:lnTo>
                    <a:lnTo>
                      <a:pt x="190" y="495"/>
                    </a:lnTo>
                    <a:lnTo>
                      <a:pt x="164" y="538"/>
                    </a:lnTo>
                    <a:lnTo>
                      <a:pt x="136" y="582"/>
                    </a:lnTo>
                    <a:lnTo>
                      <a:pt x="106" y="624"/>
                    </a:lnTo>
                    <a:lnTo>
                      <a:pt x="73" y="663"/>
                    </a:lnTo>
                    <a:lnTo>
                      <a:pt x="39" y="701"/>
                    </a:lnTo>
                    <a:lnTo>
                      <a:pt x="1" y="738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1" y="739"/>
                    </a:lnTo>
                    <a:lnTo>
                      <a:pt x="39" y="703"/>
                    </a:lnTo>
                    <a:lnTo>
                      <a:pt x="73" y="666"/>
                    </a:lnTo>
                    <a:lnTo>
                      <a:pt x="108" y="626"/>
                    </a:lnTo>
                    <a:lnTo>
                      <a:pt x="139" y="586"/>
                    </a:lnTo>
                    <a:lnTo>
                      <a:pt x="168" y="542"/>
                    </a:lnTo>
                    <a:lnTo>
                      <a:pt x="196" y="498"/>
                    </a:lnTo>
                    <a:lnTo>
                      <a:pt x="220" y="452"/>
                    </a:lnTo>
                    <a:lnTo>
                      <a:pt x="243" y="405"/>
                    </a:lnTo>
                    <a:lnTo>
                      <a:pt x="261" y="356"/>
                    </a:lnTo>
                    <a:lnTo>
                      <a:pt x="278" y="307"/>
                    </a:lnTo>
                    <a:lnTo>
                      <a:pt x="292" y="257"/>
                    </a:lnTo>
                    <a:lnTo>
                      <a:pt x="304" y="207"/>
                    </a:lnTo>
                    <a:lnTo>
                      <a:pt x="312" y="156"/>
                    </a:lnTo>
                    <a:lnTo>
                      <a:pt x="318" y="104"/>
                    </a:lnTo>
                    <a:lnTo>
                      <a:pt x="319" y="52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8" name="Freeform 74"/>
              <p:cNvSpPr>
                <a:spLocks/>
              </p:cNvSpPr>
              <p:nvPr/>
            </p:nvSpPr>
            <p:spPr bwMode="auto">
              <a:xfrm>
                <a:off x="4872" y="2166"/>
                <a:ext cx="89" cy="151"/>
              </a:xfrm>
              <a:custGeom>
                <a:avLst/>
                <a:gdLst/>
                <a:ahLst/>
                <a:cxnLst>
                  <a:cxn ang="0">
                    <a:pos x="1" y="300"/>
                  </a:cxn>
                  <a:cxn ang="0">
                    <a:pos x="10" y="292"/>
                  </a:cxn>
                  <a:cxn ang="0">
                    <a:pos x="18" y="284"/>
                  </a:cxn>
                  <a:cxn ang="0">
                    <a:pos x="27" y="276"/>
                  </a:cxn>
                  <a:cxn ang="0">
                    <a:pos x="37" y="268"/>
                  </a:cxn>
                  <a:cxn ang="0">
                    <a:pos x="46" y="261"/>
                  </a:cxn>
                  <a:cxn ang="0">
                    <a:pos x="54" y="253"/>
                  </a:cxn>
                  <a:cxn ang="0">
                    <a:pos x="63" y="245"/>
                  </a:cxn>
                  <a:cxn ang="0">
                    <a:pos x="71" y="236"/>
                  </a:cxn>
                  <a:cxn ang="0">
                    <a:pos x="80" y="225"/>
                  </a:cxn>
                  <a:cxn ang="0">
                    <a:pos x="89" y="215"/>
                  </a:cxn>
                  <a:cxn ang="0">
                    <a:pos x="98" y="205"/>
                  </a:cxn>
                  <a:cxn ang="0">
                    <a:pos x="106" y="193"/>
                  </a:cxn>
                  <a:cxn ang="0">
                    <a:pos x="114" y="183"/>
                  </a:cxn>
                  <a:cxn ang="0">
                    <a:pos x="122" y="171"/>
                  </a:cxn>
                  <a:cxn ang="0">
                    <a:pos x="130" y="160"/>
                  </a:cxn>
                  <a:cxn ang="0">
                    <a:pos x="137" y="148"/>
                  </a:cxn>
                  <a:cxn ang="0">
                    <a:pos x="146" y="133"/>
                  </a:cxn>
                  <a:cxn ang="0">
                    <a:pos x="156" y="115"/>
                  </a:cxn>
                  <a:cxn ang="0">
                    <a:pos x="166" y="95"/>
                  </a:cxn>
                  <a:cxn ang="0">
                    <a:pos x="173" y="74"/>
                  </a:cxn>
                  <a:cxn ang="0">
                    <a:pos x="177" y="54"/>
                  </a:cxn>
                  <a:cxn ang="0">
                    <a:pos x="177" y="34"/>
                  </a:cxn>
                  <a:cxn ang="0">
                    <a:pos x="174" y="16"/>
                  </a:cxn>
                  <a:cxn ang="0">
                    <a:pos x="163" y="0"/>
                  </a:cxn>
                  <a:cxn ang="0">
                    <a:pos x="161" y="0"/>
                  </a:cxn>
                  <a:cxn ang="0">
                    <a:pos x="160" y="1"/>
                  </a:cxn>
                  <a:cxn ang="0">
                    <a:pos x="159" y="2"/>
                  </a:cxn>
                  <a:cxn ang="0">
                    <a:pos x="159" y="3"/>
                  </a:cxn>
                  <a:cxn ang="0">
                    <a:pos x="167" y="22"/>
                  </a:cxn>
                  <a:cxn ang="0">
                    <a:pos x="169" y="42"/>
                  </a:cxn>
                  <a:cxn ang="0">
                    <a:pos x="167" y="64"/>
                  </a:cxn>
                  <a:cxn ang="0">
                    <a:pos x="160" y="86"/>
                  </a:cxn>
                  <a:cxn ang="0">
                    <a:pos x="151" y="108"/>
                  </a:cxn>
                  <a:cxn ang="0">
                    <a:pos x="139" y="130"/>
                  </a:cxn>
                  <a:cxn ang="0">
                    <a:pos x="128" y="148"/>
                  </a:cxn>
                  <a:cxn ang="0">
                    <a:pos x="117" y="165"/>
                  </a:cxn>
                  <a:cxn ang="0">
                    <a:pos x="112" y="175"/>
                  </a:cxn>
                  <a:cxn ang="0">
                    <a:pos x="106" y="183"/>
                  </a:cxn>
                  <a:cxn ang="0">
                    <a:pos x="100" y="192"/>
                  </a:cxn>
                  <a:cxn ang="0">
                    <a:pos x="94" y="200"/>
                  </a:cxn>
                  <a:cxn ang="0">
                    <a:pos x="87" y="209"/>
                  </a:cxn>
                  <a:cxn ang="0">
                    <a:pos x="82" y="217"/>
                  </a:cxn>
                  <a:cxn ang="0">
                    <a:pos x="75" y="227"/>
                  </a:cxn>
                  <a:cxn ang="0">
                    <a:pos x="68" y="235"/>
                  </a:cxn>
                  <a:cxn ang="0">
                    <a:pos x="60" y="244"/>
                  </a:cxn>
                  <a:cxn ang="0">
                    <a:pos x="52" y="252"/>
                  </a:cxn>
                  <a:cxn ang="0">
                    <a:pos x="44" y="260"/>
                  </a:cxn>
                  <a:cxn ang="0">
                    <a:pos x="36" y="268"/>
                  </a:cxn>
                  <a:cxn ang="0">
                    <a:pos x="26" y="276"/>
                  </a:cxn>
                  <a:cxn ang="0">
                    <a:pos x="17" y="284"/>
                  </a:cxn>
                  <a:cxn ang="0">
                    <a:pos x="9" y="292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1" y="300"/>
                  </a:cxn>
                  <a:cxn ang="0">
                    <a:pos x="1" y="300"/>
                  </a:cxn>
                </a:cxnLst>
                <a:rect l="0" t="0" r="r" b="b"/>
                <a:pathLst>
                  <a:path w="177" h="300">
                    <a:moveTo>
                      <a:pt x="1" y="300"/>
                    </a:moveTo>
                    <a:lnTo>
                      <a:pt x="10" y="292"/>
                    </a:lnTo>
                    <a:lnTo>
                      <a:pt x="18" y="284"/>
                    </a:lnTo>
                    <a:lnTo>
                      <a:pt x="27" y="276"/>
                    </a:lnTo>
                    <a:lnTo>
                      <a:pt x="37" y="268"/>
                    </a:lnTo>
                    <a:lnTo>
                      <a:pt x="46" y="261"/>
                    </a:lnTo>
                    <a:lnTo>
                      <a:pt x="54" y="253"/>
                    </a:lnTo>
                    <a:lnTo>
                      <a:pt x="63" y="245"/>
                    </a:lnTo>
                    <a:lnTo>
                      <a:pt x="71" y="236"/>
                    </a:lnTo>
                    <a:lnTo>
                      <a:pt x="80" y="225"/>
                    </a:lnTo>
                    <a:lnTo>
                      <a:pt x="89" y="215"/>
                    </a:lnTo>
                    <a:lnTo>
                      <a:pt x="98" y="205"/>
                    </a:lnTo>
                    <a:lnTo>
                      <a:pt x="106" y="193"/>
                    </a:lnTo>
                    <a:lnTo>
                      <a:pt x="114" y="183"/>
                    </a:lnTo>
                    <a:lnTo>
                      <a:pt x="122" y="171"/>
                    </a:lnTo>
                    <a:lnTo>
                      <a:pt x="130" y="160"/>
                    </a:lnTo>
                    <a:lnTo>
                      <a:pt x="137" y="148"/>
                    </a:lnTo>
                    <a:lnTo>
                      <a:pt x="146" y="133"/>
                    </a:lnTo>
                    <a:lnTo>
                      <a:pt x="156" y="115"/>
                    </a:lnTo>
                    <a:lnTo>
                      <a:pt x="166" y="95"/>
                    </a:lnTo>
                    <a:lnTo>
                      <a:pt x="173" y="74"/>
                    </a:lnTo>
                    <a:lnTo>
                      <a:pt x="177" y="54"/>
                    </a:lnTo>
                    <a:lnTo>
                      <a:pt x="177" y="34"/>
                    </a:lnTo>
                    <a:lnTo>
                      <a:pt x="174" y="16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9" y="2"/>
                    </a:lnTo>
                    <a:lnTo>
                      <a:pt x="159" y="3"/>
                    </a:lnTo>
                    <a:lnTo>
                      <a:pt x="167" y="22"/>
                    </a:lnTo>
                    <a:lnTo>
                      <a:pt x="169" y="42"/>
                    </a:lnTo>
                    <a:lnTo>
                      <a:pt x="167" y="64"/>
                    </a:lnTo>
                    <a:lnTo>
                      <a:pt x="160" y="86"/>
                    </a:lnTo>
                    <a:lnTo>
                      <a:pt x="151" y="108"/>
                    </a:lnTo>
                    <a:lnTo>
                      <a:pt x="139" y="130"/>
                    </a:lnTo>
                    <a:lnTo>
                      <a:pt x="128" y="148"/>
                    </a:lnTo>
                    <a:lnTo>
                      <a:pt x="117" y="165"/>
                    </a:lnTo>
                    <a:lnTo>
                      <a:pt x="112" y="175"/>
                    </a:lnTo>
                    <a:lnTo>
                      <a:pt x="106" y="183"/>
                    </a:lnTo>
                    <a:lnTo>
                      <a:pt x="100" y="192"/>
                    </a:lnTo>
                    <a:lnTo>
                      <a:pt x="94" y="200"/>
                    </a:lnTo>
                    <a:lnTo>
                      <a:pt x="87" y="209"/>
                    </a:lnTo>
                    <a:lnTo>
                      <a:pt x="82" y="217"/>
                    </a:lnTo>
                    <a:lnTo>
                      <a:pt x="75" y="227"/>
                    </a:lnTo>
                    <a:lnTo>
                      <a:pt x="68" y="235"/>
                    </a:lnTo>
                    <a:lnTo>
                      <a:pt x="60" y="244"/>
                    </a:lnTo>
                    <a:lnTo>
                      <a:pt x="52" y="252"/>
                    </a:lnTo>
                    <a:lnTo>
                      <a:pt x="44" y="260"/>
                    </a:lnTo>
                    <a:lnTo>
                      <a:pt x="36" y="268"/>
                    </a:lnTo>
                    <a:lnTo>
                      <a:pt x="26" y="276"/>
                    </a:lnTo>
                    <a:lnTo>
                      <a:pt x="17" y="284"/>
                    </a:lnTo>
                    <a:lnTo>
                      <a:pt x="9" y="292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1" y="300"/>
                    </a:lnTo>
                    <a:lnTo>
                      <a:pt x="1" y="3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9" name="Freeform 75"/>
              <p:cNvSpPr>
                <a:spLocks/>
              </p:cNvSpPr>
              <p:nvPr/>
            </p:nvSpPr>
            <p:spPr bwMode="auto">
              <a:xfrm>
                <a:off x="4783" y="2179"/>
                <a:ext cx="49" cy="9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16"/>
                  </a:cxn>
                  <a:cxn ang="0">
                    <a:pos x="59" y="35"/>
                  </a:cxn>
                  <a:cxn ang="0">
                    <a:pos x="42" y="56"/>
                  </a:cxn>
                  <a:cxn ang="0">
                    <a:pos x="26" y="81"/>
                  </a:cxn>
                  <a:cxn ang="0">
                    <a:pos x="13" y="106"/>
                  </a:cxn>
                  <a:cxn ang="0">
                    <a:pos x="5" y="131"/>
                  </a:cxn>
                  <a:cxn ang="0">
                    <a:pos x="0" y="158"/>
                  </a:cxn>
                  <a:cxn ang="0">
                    <a:pos x="2" y="183"/>
                  </a:cxn>
                  <a:cxn ang="0">
                    <a:pos x="4" y="184"/>
                  </a:cxn>
                  <a:cxn ang="0">
                    <a:pos x="6" y="184"/>
                  </a:cxn>
                  <a:cxn ang="0">
                    <a:pos x="9" y="181"/>
                  </a:cxn>
                  <a:cxn ang="0">
                    <a:pos x="10" y="179"/>
                  </a:cxn>
                  <a:cxn ang="0">
                    <a:pos x="12" y="153"/>
                  </a:cxn>
                  <a:cxn ang="0">
                    <a:pos x="18" y="129"/>
                  </a:cxn>
                  <a:cxn ang="0">
                    <a:pos x="25" y="105"/>
                  </a:cxn>
                  <a:cxn ang="0">
                    <a:pos x="35" y="82"/>
                  </a:cxn>
                  <a:cxn ang="0">
                    <a:pos x="48" y="60"/>
                  </a:cxn>
                  <a:cxn ang="0">
                    <a:pos x="63" y="38"/>
                  </a:cxn>
                  <a:cxn ang="0">
                    <a:pos x="79" y="18"/>
                  </a:cxn>
                  <a:cxn ang="0">
                    <a:pos x="97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98" h="184">
                    <a:moveTo>
                      <a:pt x="97" y="0"/>
                    </a:moveTo>
                    <a:lnTo>
                      <a:pt x="78" y="16"/>
                    </a:lnTo>
                    <a:lnTo>
                      <a:pt x="59" y="35"/>
                    </a:lnTo>
                    <a:lnTo>
                      <a:pt x="42" y="56"/>
                    </a:lnTo>
                    <a:lnTo>
                      <a:pt x="26" y="81"/>
                    </a:lnTo>
                    <a:lnTo>
                      <a:pt x="13" y="106"/>
                    </a:lnTo>
                    <a:lnTo>
                      <a:pt x="5" y="131"/>
                    </a:lnTo>
                    <a:lnTo>
                      <a:pt x="0" y="158"/>
                    </a:lnTo>
                    <a:lnTo>
                      <a:pt x="2" y="183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9" y="181"/>
                    </a:lnTo>
                    <a:lnTo>
                      <a:pt x="10" y="179"/>
                    </a:lnTo>
                    <a:lnTo>
                      <a:pt x="12" y="153"/>
                    </a:lnTo>
                    <a:lnTo>
                      <a:pt x="18" y="129"/>
                    </a:lnTo>
                    <a:lnTo>
                      <a:pt x="25" y="105"/>
                    </a:lnTo>
                    <a:lnTo>
                      <a:pt x="35" y="82"/>
                    </a:lnTo>
                    <a:lnTo>
                      <a:pt x="48" y="60"/>
                    </a:lnTo>
                    <a:lnTo>
                      <a:pt x="63" y="38"/>
                    </a:lnTo>
                    <a:lnTo>
                      <a:pt x="79" y="18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0" name="Freeform 76"/>
              <p:cNvSpPr>
                <a:spLocks/>
              </p:cNvSpPr>
              <p:nvPr/>
            </p:nvSpPr>
            <p:spPr bwMode="auto">
              <a:xfrm>
                <a:off x="4784" y="2250"/>
                <a:ext cx="36" cy="7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" y="35"/>
                  </a:cxn>
                  <a:cxn ang="0">
                    <a:pos x="9" y="28"/>
                  </a:cxn>
                  <a:cxn ang="0">
                    <a:pos x="15" y="20"/>
                  </a:cxn>
                  <a:cxn ang="0">
                    <a:pos x="23" y="12"/>
                  </a:cxn>
                  <a:cxn ang="0">
                    <a:pos x="30" y="8"/>
                  </a:cxn>
                  <a:cxn ang="0">
                    <a:pos x="39" y="5"/>
                  </a:cxn>
                  <a:cxn ang="0">
                    <a:pos x="47" y="8"/>
                  </a:cxn>
                  <a:cxn ang="0">
                    <a:pos x="55" y="16"/>
                  </a:cxn>
                  <a:cxn ang="0">
                    <a:pos x="60" y="24"/>
                  </a:cxn>
                  <a:cxn ang="0">
                    <a:pos x="62" y="34"/>
                  </a:cxn>
                  <a:cxn ang="0">
                    <a:pos x="63" y="43"/>
                  </a:cxn>
                  <a:cxn ang="0">
                    <a:pos x="64" y="54"/>
                  </a:cxn>
                  <a:cxn ang="0">
                    <a:pos x="66" y="76"/>
                  </a:cxn>
                  <a:cxn ang="0">
                    <a:pos x="64" y="99"/>
                  </a:cxn>
                  <a:cxn ang="0">
                    <a:pos x="60" y="122"/>
                  </a:cxn>
                  <a:cxn ang="0">
                    <a:pos x="56" y="144"/>
                  </a:cxn>
                  <a:cxn ang="0">
                    <a:pos x="56" y="145"/>
                  </a:cxn>
                  <a:cxn ang="0">
                    <a:pos x="58" y="145"/>
                  </a:cxn>
                  <a:cxn ang="0">
                    <a:pos x="60" y="144"/>
                  </a:cxn>
                  <a:cxn ang="0">
                    <a:pos x="61" y="141"/>
                  </a:cxn>
                  <a:cxn ang="0">
                    <a:pos x="65" y="122"/>
                  </a:cxn>
                  <a:cxn ang="0">
                    <a:pos x="69" y="101"/>
                  </a:cxn>
                  <a:cxn ang="0">
                    <a:pos x="71" y="80"/>
                  </a:cxn>
                  <a:cxn ang="0">
                    <a:pos x="72" y="60"/>
                  </a:cxn>
                  <a:cxn ang="0">
                    <a:pos x="72" y="47"/>
                  </a:cxn>
                  <a:cxn ang="0">
                    <a:pos x="71" y="33"/>
                  </a:cxn>
                  <a:cxn ang="0">
                    <a:pos x="68" y="19"/>
                  </a:cxn>
                  <a:cxn ang="0">
                    <a:pos x="62" y="9"/>
                  </a:cxn>
                  <a:cxn ang="0">
                    <a:pos x="53" y="2"/>
                  </a:cxn>
                  <a:cxn ang="0">
                    <a:pos x="43" y="0"/>
                  </a:cxn>
                  <a:cxn ang="0">
                    <a:pos x="34" y="2"/>
                  </a:cxn>
                  <a:cxn ang="0">
                    <a:pos x="26" y="8"/>
                  </a:cxn>
                  <a:cxn ang="0">
                    <a:pos x="18" y="15"/>
                  </a:cxn>
                  <a:cxn ang="0">
                    <a:pos x="10" y="24"/>
                  </a:cxn>
                  <a:cxn ang="0">
                    <a:pos x="4" y="3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</a:cxnLst>
                <a:rect l="0" t="0" r="r" b="b"/>
                <a:pathLst>
                  <a:path w="72" h="145">
                    <a:moveTo>
                      <a:pt x="0" y="41"/>
                    </a:moveTo>
                    <a:lnTo>
                      <a:pt x="3" y="35"/>
                    </a:lnTo>
                    <a:lnTo>
                      <a:pt x="9" y="28"/>
                    </a:lnTo>
                    <a:lnTo>
                      <a:pt x="15" y="20"/>
                    </a:lnTo>
                    <a:lnTo>
                      <a:pt x="23" y="12"/>
                    </a:lnTo>
                    <a:lnTo>
                      <a:pt x="30" y="8"/>
                    </a:lnTo>
                    <a:lnTo>
                      <a:pt x="39" y="5"/>
                    </a:lnTo>
                    <a:lnTo>
                      <a:pt x="47" y="8"/>
                    </a:lnTo>
                    <a:lnTo>
                      <a:pt x="55" y="16"/>
                    </a:lnTo>
                    <a:lnTo>
                      <a:pt x="60" y="24"/>
                    </a:lnTo>
                    <a:lnTo>
                      <a:pt x="62" y="34"/>
                    </a:lnTo>
                    <a:lnTo>
                      <a:pt x="63" y="43"/>
                    </a:lnTo>
                    <a:lnTo>
                      <a:pt x="64" y="54"/>
                    </a:lnTo>
                    <a:lnTo>
                      <a:pt x="66" y="76"/>
                    </a:lnTo>
                    <a:lnTo>
                      <a:pt x="64" y="99"/>
                    </a:lnTo>
                    <a:lnTo>
                      <a:pt x="60" y="122"/>
                    </a:lnTo>
                    <a:lnTo>
                      <a:pt x="56" y="144"/>
                    </a:lnTo>
                    <a:lnTo>
                      <a:pt x="56" y="145"/>
                    </a:lnTo>
                    <a:lnTo>
                      <a:pt x="58" y="145"/>
                    </a:lnTo>
                    <a:lnTo>
                      <a:pt x="60" y="144"/>
                    </a:lnTo>
                    <a:lnTo>
                      <a:pt x="61" y="141"/>
                    </a:lnTo>
                    <a:lnTo>
                      <a:pt x="65" y="122"/>
                    </a:lnTo>
                    <a:lnTo>
                      <a:pt x="69" y="101"/>
                    </a:lnTo>
                    <a:lnTo>
                      <a:pt x="71" y="80"/>
                    </a:lnTo>
                    <a:lnTo>
                      <a:pt x="72" y="60"/>
                    </a:lnTo>
                    <a:lnTo>
                      <a:pt x="72" y="47"/>
                    </a:lnTo>
                    <a:lnTo>
                      <a:pt x="71" y="33"/>
                    </a:lnTo>
                    <a:lnTo>
                      <a:pt x="68" y="19"/>
                    </a:lnTo>
                    <a:lnTo>
                      <a:pt x="62" y="9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4" y="2"/>
                    </a:lnTo>
                    <a:lnTo>
                      <a:pt x="26" y="8"/>
                    </a:lnTo>
                    <a:lnTo>
                      <a:pt x="18" y="15"/>
                    </a:lnTo>
                    <a:lnTo>
                      <a:pt x="10" y="24"/>
                    </a:lnTo>
                    <a:lnTo>
                      <a:pt x="4" y="3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1" name="Freeform 77"/>
              <p:cNvSpPr>
                <a:spLocks/>
              </p:cNvSpPr>
              <p:nvPr/>
            </p:nvSpPr>
            <p:spPr bwMode="auto">
              <a:xfrm>
                <a:off x="4817" y="2177"/>
                <a:ext cx="19" cy="10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6" y="25"/>
                  </a:cxn>
                  <a:cxn ang="0">
                    <a:pos x="17" y="49"/>
                  </a:cxn>
                  <a:cxn ang="0">
                    <a:pos x="10" y="73"/>
                  </a:cxn>
                  <a:cxn ang="0">
                    <a:pos x="5" y="98"/>
                  </a:cxn>
                  <a:cxn ang="0">
                    <a:pos x="3" y="124"/>
                  </a:cxn>
                  <a:cxn ang="0">
                    <a:pos x="0" y="150"/>
                  </a:cxn>
                  <a:cxn ang="0">
                    <a:pos x="0" y="175"/>
                  </a:cxn>
                  <a:cxn ang="0">
                    <a:pos x="0" y="202"/>
                  </a:cxn>
                  <a:cxn ang="0">
                    <a:pos x="0" y="203"/>
                  </a:cxn>
                  <a:cxn ang="0">
                    <a:pos x="3" y="202"/>
                  </a:cxn>
                  <a:cxn ang="0">
                    <a:pos x="4" y="201"/>
                  </a:cxn>
                  <a:cxn ang="0">
                    <a:pos x="4" y="200"/>
                  </a:cxn>
                  <a:cxn ang="0">
                    <a:pos x="4" y="174"/>
                  </a:cxn>
                  <a:cxn ang="0">
                    <a:pos x="5" y="149"/>
                  </a:cxn>
                  <a:cxn ang="0">
                    <a:pos x="7" y="124"/>
                  </a:cxn>
                  <a:cxn ang="0">
                    <a:pos x="10" y="98"/>
                  </a:cxn>
                  <a:cxn ang="0">
                    <a:pos x="13" y="74"/>
                  </a:cxn>
                  <a:cxn ang="0">
                    <a:pos x="20" y="49"/>
                  </a:cxn>
                  <a:cxn ang="0">
                    <a:pos x="28" y="25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</a:cxnLst>
                <a:rect l="0" t="0" r="r" b="b"/>
                <a:pathLst>
                  <a:path w="38" h="203">
                    <a:moveTo>
                      <a:pt x="37" y="0"/>
                    </a:moveTo>
                    <a:lnTo>
                      <a:pt x="26" y="25"/>
                    </a:lnTo>
                    <a:lnTo>
                      <a:pt x="17" y="49"/>
                    </a:lnTo>
                    <a:lnTo>
                      <a:pt x="10" y="73"/>
                    </a:lnTo>
                    <a:lnTo>
                      <a:pt x="5" y="98"/>
                    </a:lnTo>
                    <a:lnTo>
                      <a:pt x="3" y="124"/>
                    </a:lnTo>
                    <a:lnTo>
                      <a:pt x="0" y="150"/>
                    </a:lnTo>
                    <a:lnTo>
                      <a:pt x="0" y="175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3" y="202"/>
                    </a:lnTo>
                    <a:lnTo>
                      <a:pt x="4" y="201"/>
                    </a:lnTo>
                    <a:lnTo>
                      <a:pt x="4" y="200"/>
                    </a:lnTo>
                    <a:lnTo>
                      <a:pt x="4" y="174"/>
                    </a:lnTo>
                    <a:lnTo>
                      <a:pt x="5" y="149"/>
                    </a:lnTo>
                    <a:lnTo>
                      <a:pt x="7" y="124"/>
                    </a:lnTo>
                    <a:lnTo>
                      <a:pt x="10" y="98"/>
                    </a:lnTo>
                    <a:lnTo>
                      <a:pt x="13" y="74"/>
                    </a:lnTo>
                    <a:lnTo>
                      <a:pt x="20" y="49"/>
                    </a:lnTo>
                    <a:lnTo>
                      <a:pt x="28" y="2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2" name="Freeform 78"/>
              <p:cNvSpPr>
                <a:spLocks/>
              </p:cNvSpPr>
              <p:nvPr/>
            </p:nvSpPr>
            <p:spPr bwMode="auto">
              <a:xfrm>
                <a:off x="4799" y="2146"/>
                <a:ext cx="135" cy="432"/>
              </a:xfrm>
              <a:custGeom>
                <a:avLst/>
                <a:gdLst/>
                <a:ahLst/>
                <a:cxnLst>
                  <a:cxn ang="0">
                    <a:pos x="194" y="121"/>
                  </a:cxn>
                  <a:cxn ang="0">
                    <a:pos x="170" y="144"/>
                  </a:cxn>
                  <a:cxn ang="0">
                    <a:pos x="146" y="166"/>
                  </a:cxn>
                  <a:cxn ang="0">
                    <a:pos x="122" y="188"/>
                  </a:cxn>
                  <a:cxn ang="0">
                    <a:pos x="92" y="220"/>
                  </a:cxn>
                  <a:cxn ang="0">
                    <a:pos x="62" y="267"/>
                  </a:cxn>
                  <a:cxn ang="0">
                    <a:pos x="39" y="319"/>
                  </a:cxn>
                  <a:cxn ang="0">
                    <a:pos x="21" y="373"/>
                  </a:cxn>
                  <a:cxn ang="0">
                    <a:pos x="4" y="459"/>
                  </a:cxn>
                  <a:cxn ang="0">
                    <a:pos x="1" y="577"/>
                  </a:cxn>
                  <a:cxn ang="0">
                    <a:pos x="13" y="665"/>
                  </a:cxn>
                  <a:cxn ang="0">
                    <a:pos x="30" y="721"/>
                  </a:cxn>
                  <a:cxn ang="0">
                    <a:pos x="47" y="779"/>
                  </a:cxn>
                  <a:cxn ang="0">
                    <a:pos x="63" y="835"/>
                  </a:cxn>
                  <a:cxn ang="0">
                    <a:pos x="70" y="864"/>
                  </a:cxn>
                  <a:cxn ang="0">
                    <a:pos x="70" y="864"/>
                  </a:cxn>
                  <a:cxn ang="0">
                    <a:pos x="65" y="838"/>
                  </a:cxn>
                  <a:cxn ang="0">
                    <a:pos x="54" y="786"/>
                  </a:cxn>
                  <a:cxn ang="0">
                    <a:pos x="40" y="735"/>
                  </a:cxn>
                  <a:cxn ang="0">
                    <a:pos x="25" y="683"/>
                  </a:cxn>
                  <a:cxn ang="0">
                    <a:pos x="6" y="595"/>
                  </a:cxn>
                  <a:cxn ang="0">
                    <a:pos x="9" y="464"/>
                  </a:cxn>
                  <a:cxn ang="0">
                    <a:pos x="23" y="383"/>
                  </a:cxn>
                  <a:cxn ang="0">
                    <a:pos x="33" y="348"/>
                  </a:cxn>
                  <a:cxn ang="0">
                    <a:pos x="44" y="313"/>
                  </a:cxn>
                  <a:cxn ang="0">
                    <a:pos x="59" y="280"/>
                  </a:cxn>
                  <a:cxn ang="0">
                    <a:pos x="77" y="249"/>
                  </a:cxn>
                  <a:cxn ang="0">
                    <a:pos x="97" y="220"/>
                  </a:cxn>
                  <a:cxn ang="0">
                    <a:pos x="123" y="195"/>
                  </a:cxn>
                  <a:cxn ang="0">
                    <a:pos x="149" y="169"/>
                  </a:cxn>
                  <a:cxn ang="0">
                    <a:pos x="171" y="149"/>
                  </a:cxn>
                  <a:cxn ang="0">
                    <a:pos x="188" y="130"/>
                  </a:cxn>
                  <a:cxn ang="0">
                    <a:pos x="206" y="111"/>
                  </a:cxn>
                  <a:cxn ang="0">
                    <a:pos x="222" y="90"/>
                  </a:cxn>
                  <a:cxn ang="0">
                    <a:pos x="237" y="69"/>
                  </a:cxn>
                  <a:cxn ang="0">
                    <a:pos x="251" y="44"/>
                  </a:cxn>
                  <a:cxn ang="0">
                    <a:pos x="262" y="19"/>
                  </a:cxn>
                  <a:cxn ang="0">
                    <a:pos x="269" y="2"/>
                  </a:cxn>
                  <a:cxn ang="0">
                    <a:pos x="269" y="4"/>
                  </a:cxn>
                  <a:cxn ang="0">
                    <a:pos x="258" y="25"/>
                  </a:cxn>
                  <a:cxn ang="0">
                    <a:pos x="238" y="60"/>
                  </a:cxn>
                  <a:cxn ang="0">
                    <a:pos x="216" y="95"/>
                  </a:cxn>
                </a:cxnLst>
                <a:rect l="0" t="0" r="r" b="b"/>
                <a:pathLst>
                  <a:path w="270" h="864">
                    <a:moveTo>
                      <a:pt x="205" y="108"/>
                    </a:moveTo>
                    <a:lnTo>
                      <a:pt x="194" y="121"/>
                    </a:lnTo>
                    <a:lnTo>
                      <a:pt x="183" y="133"/>
                    </a:lnTo>
                    <a:lnTo>
                      <a:pt x="170" y="144"/>
                    </a:lnTo>
                    <a:lnTo>
                      <a:pt x="158" y="155"/>
                    </a:lnTo>
                    <a:lnTo>
                      <a:pt x="146" y="166"/>
                    </a:lnTo>
                    <a:lnTo>
                      <a:pt x="133" y="176"/>
                    </a:lnTo>
                    <a:lnTo>
                      <a:pt x="122" y="188"/>
                    </a:lnTo>
                    <a:lnTo>
                      <a:pt x="110" y="199"/>
                    </a:lnTo>
                    <a:lnTo>
                      <a:pt x="92" y="220"/>
                    </a:lnTo>
                    <a:lnTo>
                      <a:pt x="76" y="243"/>
                    </a:lnTo>
                    <a:lnTo>
                      <a:pt x="62" y="267"/>
                    </a:lnTo>
                    <a:lnTo>
                      <a:pt x="49" y="293"/>
                    </a:lnTo>
                    <a:lnTo>
                      <a:pt x="39" y="319"/>
                    </a:lnTo>
                    <a:lnTo>
                      <a:pt x="30" y="347"/>
                    </a:lnTo>
                    <a:lnTo>
                      <a:pt x="21" y="373"/>
                    </a:lnTo>
                    <a:lnTo>
                      <a:pt x="15" y="401"/>
                    </a:lnTo>
                    <a:lnTo>
                      <a:pt x="4" y="459"/>
                    </a:lnTo>
                    <a:lnTo>
                      <a:pt x="0" y="519"/>
                    </a:lnTo>
                    <a:lnTo>
                      <a:pt x="1" y="577"/>
                    </a:lnTo>
                    <a:lnTo>
                      <a:pt x="8" y="636"/>
                    </a:lnTo>
                    <a:lnTo>
                      <a:pt x="13" y="665"/>
                    </a:lnTo>
                    <a:lnTo>
                      <a:pt x="21" y="694"/>
                    </a:lnTo>
                    <a:lnTo>
                      <a:pt x="30" y="721"/>
                    </a:lnTo>
                    <a:lnTo>
                      <a:pt x="39" y="750"/>
                    </a:lnTo>
                    <a:lnTo>
                      <a:pt x="47" y="779"/>
                    </a:lnTo>
                    <a:lnTo>
                      <a:pt x="56" y="806"/>
                    </a:lnTo>
                    <a:lnTo>
                      <a:pt x="63" y="835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65" y="838"/>
                    </a:lnTo>
                    <a:lnTo>
                      <a:pt x="59" y="812"/>
                    </a:lnTo>
                    <a:lnTo>
                      <a:pt x="54" y="786"/>
                    </a:lnTo>
                    <a:lnTo>
                      <a:pt x="47" y="760"/>
                    </a:lnTo>
                    <a:lnTo>
                      <a:pt x="40" y="735"/>
                    </a:lnTo>
                    <a:lnTo>
                      <a:pt x="32" y="710"/>
                    </a:lnTo>
                    <a:lnTo>
                      <a:pt x="25" y="683"/>
                    </a:lnTo>
                    <a:lnTo>
                      <a:pt x="18" y="658"/>
                    </a:lnTo>
                    <a:lnTo>
                      <a:pt x="6" y="595"/>
                    </a:lnTo>
                    <a:lnTo>
                      <a:pt x="3" y="530"/>
                    </a:lnTo>
                    <a:lnTo>
                      <a:pt x="9" y="464"/>
                    </a:lnTo>
                    <a:lnTo>
                      <a:pt x="19" y="401"/>
                    </a:lnTo>
                    <a:lnTo>
                      <a:pt x="23" y="383"/>
                    </a:lnTo>
                    <a:lnTo>
                      <a:pt x="27" y="365"/>
                    </a:lnTo>
                    <a:lnTo>
                      <a:pt x="33" y="348"/>
                    </a:lnTo>
                    <a:lnTo>
                      <a:pt x="39" y="331"/>
                    </a:lnTo>
                    <a:lnTo>
                      <a:pt x="44" y="313"/>
                    </a:lnTo>
                    <a:lnTo>
                      <a:pt x="51" y="296"/>
                    </a:lnTo>
                    <a:lnTo>
                      <a:pt x="59" y="280"/>
                    </a:lnTo>
                    <a:lnTo>
                      <a:pt x="68" y="264"/>
                    </a:lnTo>
                    <a:lnTo>
                      <a:pt x="77" y="249"/>
                    </a:lnTo>
                    <a:lnTo>
                      <a:pt x="87" y="234"/>
                    </a:lnTo>
                    <a:lnTo>
                      <a:pt x="97" y="220"/>
                    </a:lnTo>
                    <a:lnTo>
                      <a:pt x="110" y="207"/>
                    </a:lnTo>
                    <a:lnTo>
                      <a:pt x="123" y="195"/>
                    </a:lnTo>
                    <a:lnTo>
                      <a:pt x="135" y="182"/>
                    </a:lnTo>
                    <a:lnTo>
                      <a:pt x="149" y="169"/>
                    </a:lnTo>
                    <a:lnTo>
                      <a:pt x="162" y="158"/>
                    </a:lnTo>
                    <a:lnTo>
                      <a:pt x="171" y="149"/>
                    </a:lnTo>
                    <a:lnTo>
                      <a:pt x="180" y="140"/>
                    </a:lnTo>
                    <a:lnTo>
                      <a:pt x="188" y="130"/>
                    </a:lnTo>
                    <a:lnTo>
                      <a:pt x="198" y="120"/>
                    </a:lnTo>
                    <a:lnTo>
                      <a:pt x="206" y="111"/>
                    </a:lnTo>
                    <a:lnTo>
                      <a:pt x="214" y="100"/>
                    </a:lnTo>
                    <a:lnTo>
                      <a:pt x="222" y="90"/>
                    </a:lnTo>
                    <a:lnTo>
                      <a:pt x="230" y="80"/>
                    </a:lnTo>
                    <a:lnTo>
                      <a:pt x="237" y="69"/>
                    </a:lnTo>
                    <a:lnTo>
                      <a:pt x="244" y="57"/>
                    </a:lnTo>
                    <a:lnTo>
                      <a:pt x="251" y="44"/>
                    </a:lnTo>
                    <a:lnTo>
                      <a:pt x="258" y="31"/>
                    </a:lnTo>
                    <a:lnTo>
                      <a:pt x="262" y="19"/>
                    </a:lnTo>
                    <a:lnTo>
                      <a:pt x="267" y="9"/>
                    </a:lnTo>
                    <a:lnTo>
                      <a:pt x="269" y="2"/>
                    </a:lnTo>
                    <a:lnTo>
                      <a:pt x="270" y="0"/>
                    </a:lnTo>
                    <a:lnTo>
                      <a:pt x="269" y="4"/>
                    </a:lnTo>
                    <a:lnTo>
                      <a:pt x="264" y="13"/>
                    </a:lnTo>
                    <a:lnTo>
                      <a:pt x="258" y="25"/>
                    </a:lnTo>
                    <a:lnTo>
                      <a:pt x="248" y="42"/>
                    </a:lnTo>
                    <a:lnTo>
                      <a:pt x="238" y="60"/>
                    </a:lnTo>
                    <a:lnTo>
                      <a:pt x="226" y="77"/>
                    </a:lnTo>
                    <a:lnTo>
                      <a:pt x="216" y="95"/>
                    </a:lnTo>
                    <a:lnTo>
                      <a:pt x="20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3" name="Freeform 79"/>
              <p:cNvSpPr>
                <a:spLocks/>
              </p:cNvSpPr>
              <p:nvPr/>
            </p:nvSpPr>
            <p:spPr bwMode="auto">
              <a:xfrm>
                <a:off x="4846" y="2559"/>
                <a:ext cx="86" cy="10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0" y="3"/>
                  </a:cxn>
                  <a:cxn ang="0">
                    <a:pos x="39" y="3"/>
                  </a:cxn>
                  <a:cxn ang="0">
                    <a:pos x="59" y="5"/>
                  </a:cxn>
                  <a:cxn ang="0">
                    <a:pos x="76" y="11"/>
                  </a:cxn>
                  <a:cxn ang="0">
                    <a:pos x="93" y="19"/>
                  </a:cxn>
                  <a:cxn ang="0">
                    <a:pos x="109" y="30"/>
                  </a:cxn>
                  <a:cxn ang="0">
                    <a:pos x="123" y="43"/>
                  </a:cxn>
                  <a:cxn ang="0">
                    <a:pos x="136" y="57"/>
                  </a:cxn>
                  <a:cxn ang="0">
                    <a:pos x="147" y="73"/>
                  </a:cxn>
                  <a:cxn ang="0">
                    <a:pos x="155" y="90"/>
                  </a:cxn>
                  <a:cxn ang="0">
                    <a:pos x="161" y="107"/>
                  </a:cxn>
                  <a:cxn ang="0">
                    <a:pos x="165" y="126"/>
                  </a:cxn>
                  <a:cxn ang="0">
                    <a:pos x="166" y="145"/>
                  </a:cxn>
                  <a:cxn ang="0">
                    <a:pos x="164" y="165"/>
                  </a:cxn>
                  <a:cxn ang="0">
                    <a:pos x="159" y="183"/>
                  </a:cxn>
                  <a:cxn ang="0">
                    <a:pos x="150" y="202"/>
                  </a:cxn>
                  <a:cxn ang="0">
                    <a:pos x="150" y="203"/>
                  </a:cxn>
                  <a:cxn ang="0">
                    <a:pos x="150" y="204"/>
                  </a:cxn>
                  <a:cxn ang="0">
                    <a:pos x="151" y="204"/>
                  </a:cxn>
                  <a:cxn ang="0">
                    <a:pos x="152" y="203"/>
                  </a:cxn>
                  <a:cxn ang="0">
                    <a:pos x="161" y="186"/>
                  </a:cxn>
                  <a:cxn ang="0">
                    <a:pos x="168" y="167"/>
                  </a:cxn>
                  <a:cxn ang="0">
                    <a:pos x="172" y="149"/>
                  </a:cxn>
                  <a:cxn ang="0">
                    <a:pos x="172" y="132"/>
                  </a:cxn>
                  <a:cxn ang="0">
                    <a:pos x="169" y="113"/>
                  </a:cxn>
                  <a:cxn ang="0">
                    <a:pos x="165" y="95"/>
                  </a:cxn>
                  <a:cxn ang="0">
                    <a:pos x="157" y="77"/>
                  </a:cxn>
                  <a:cxn ang="0">
                    <a:pos x="146" y="60"/>
                  </a:cxn>
                  <a:cxn ang="0">
                    <a:pos x="132" y="43"/>
                  </a:cxn>
                  <a:cxn ang="0">
                    <a:pos x="117" y="28"/>
                  </a:cxn>
                  <a:cxn ang="0">
                    <a:pos x="100" y="16"/>
                  </a:cxn>
                  <a:cxn ang="0">
                    <a:pos x="82" y="8"/>
                  </a:cxn>
                  <a:cxn ang="0">
                    <a:pos x="63" y="3"/>
                  </a:cxn>
                  <a:cxn ang="0">
                    <a:pos x="43" y="0"/>
                  </a:cxn>
                  <a:cxn ang="0">
                    <a:pos x="22" y="1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2" h="204">
                    <a:moveTo>
                      <a:pt x="0" y="6"/>
                    </a:moveTo>
                    <a:lnTo>
                      <a:pt x="20" y="3"/>
                    </a:lnTo>
                    <a:lnTo>
                      <a:pt x="39" y="3"/>
                    </a:lnTo>
                    <a:lnTo>
                      <a:pt x="59" y="5"/>
                    </a:lnTo>
                    <a:lnTo>
                      <a:pt x="76" y="11"/>
                    </a:lnTo>
                    <a:lnTo>
                      <a:pt x="93" y="19"/>
                    </a:lnTo>
                    <a:lnTo>
                      <a:pt x="109" y="30"/>
                    </a:lnTo>
                    <a:lnTo>
                      <a:pt x="123" y="43"/>
                    </a:lnTo>
                    <a:lnTo>
                      <a:pt x="136" y="57"/>
                    </a:lnTo>
                    <a:lnTo>
                      <a:pt x="147" y="73"/>
                    </a:lnTo>
                    <a:lnTo>
                      <a:pt x="155" y="90"/>
                    </a:lnTo>
                    <a:lnTo>
                      <a:pt x="161" y="107"/>
                    </a:lnTo>
                    <a:lnTo>
                      <a:pt x="165" y="126"/>
                    </a:lnTo>
                    <a:lnTo>
                      <a:pt x="166" y="145"/>
                    </a:lnTo>
                    <a:lnTo>
                      <a:pt x="164" y="165"/>
                    </a:lnTo>
                    <a:lnTo>
                      <a:pt x="159" y="183"/>
                    </a:lnTo>
                    <a:lnTo>
                      <a:pt x="150" y="202"/>
                    </a:lnTo>
                    <a:lnTo>
                      <a:pt x="150" y="203"/>
                    </a:lnTo>
                    <a:lnTo>
                      <a:pt x="150" y="204"/>
                    </a:lnTo>
                    <a:lnTo>
                      <a:pt x="151" y="204"/>
                    </a:lnTo>
                    <a:lnTo>
                      <a:pt x="152" y="203"/>
                    </a:lnTo>
                    <a:lnTo>
                      <a:pt x="161" y="186"/>
                    </a:lnTo>
                    <a:lnTo>
                      <a:pt x="168" y="167"/>
                    </a:lnTo>
                    <a:lnTo>
                      <a:pt x="172" y="149"/>
                    </a:lnTo>
                    <a:lnTo>
                      <a:pt x="172" y="132"/>
                    </a:lnTo>
                    <a:lnTo>
                      <a:pt x="169" y="113"/>
                    </a:lnTo>
                    <a:lnTo>
                      <a:pt x="165" y="95"/>
                    </a:lnTo>
                    <a:lnTo>
                      <a:pt x="157" y="77"/>
                    </a:lnTo>
                    <a:lnTo>
                      <a:pt x="146" y="60"/>
                    </a:lnTo>
                    <a:lnTo>
                      <a:pt x="132" y="43"/>
                    </a:lnTo>
                    <a:lnTo>
                      <a:pt x="117" y="28"/>
                    </a:lnTo>
                    <a:lnTo>
                      <a:pt x="100" y="16"/>
                    </a:lnTo>
                    <a:lnTo>
                      <a:pt x="82" y="8"/>
                    </a:lnTo>
                    <a:lnTo>
                      <a:pt x="63" y="3"/>
                    </a:lnTo>
                    <a:lnTo>
                      <a:pt x="43" y="0"/>
                    </a:lnTo>
                    <a:lnTo>
                      <a:pt x="22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4" name="Freeform 80"/>
              <p:cNvSpPr>
                <a:spLocks/>
              </p:cNvSpPr>
              <p:nvPr/>
            </p:nvSpPr>
            <p:spPr bwMode="auto">
              <a:xfrm>
                <a:off x="4863" y="2533"/>
                <a:ext cx="122" cy="120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36" y="18"/>
                  </a:cxn>
                  <a:cxn ang="0">
                    <a:pos x="63" y="10"/>
                  </a:cxn>
                  <a:cxn ang="0">
                    <a:pos x="89" y="6"/>
                  </a:cxn>
                  <a:cxn ang="0">
                    <a:pos x="116" y="11"/>
                  </a:cxn>
                  <a:cxn ang="0">
                    <a:pos x="139" y="20"/>
                  </a:cxn>
                  <a:cxn ang="0">
                    <a:pos x="161" y="33"/>
                  </a:cxn>
                  <a:cxn ang="0">
                    <a:pos x="182" y="49"/>
                  </a:cxn>
                  <a:cxn ang="0">
                    <a:pos x="201" y="68"/>
                  </a:cxn>
                  <a:cxn ang="0">
                    <a:pos x="218" y="94"/>
                  </a:cxn>
                  <a:cxn ang="0">
                    <a:pos x="229" y="122"/>
                  </a:cxn>
                  <a:cxn ang="0">
                    <a:pos x="231" y="154"/>
                  </a:cxn>
                  <a:cxn ang="0">
                    <a:pos x="225" y="184"/>
                  </a:cxn>
                  <a:cxn ang="0">
                    <a:pos x="207" y="205"/>
                  </a:cxn>
                  <a:cxn ang="0">
                    <a:pos x="180" y="219"/>
                  </a:cxn>
                  <a:cxn ang="0">
                    <a:pos x="153" y="228"/>
                  </a:cxn>
                  <a:cxn ang="0">
                    <a:pos x="137" y="234"/>
                  </a:cxn>
                  <a:cxn ang="0">
                    <a:pos x="134" y="239"/>
                  </a:cxn>
                  <a:cxn ang="0">
                    <a:pos x="164" y="235"/>
                  </a:cxn>
                  <a:cxn ang="0">
                    <a:pos x="210" y="212"/>
                  </a:cxn>
                  <a:cxn ang="0">
                    <a:pos x="239" y="173"/>
                  </a:cxn>
                  <a:cxn ang="0">
                    <a:pos x="243" y="122"/>
                  </a:cxn>
                  <a:cxn ang="0">
                    <a:pos x="226" y="79"/>
                  </a:cxn>
                  <a:cxn ang="0">
                    <a:pos x="206" y="52"/>
                  </a:cxn>
                  <a:cxn ang="0">
                    <a:pos x="180" y="30"/>
                  </a:cxn>
                  <a:cxn ang="0">
                    <a:pos x="152" y="14"/>
                  </a:cxn>
                  <a:cxn ang="0">
                    <a:pos x="117" y="3"/>
                  </a:cxn>
                  <a:cxn ang="0">
                    <a:pos x="82" y="2"/>
                  </a:cxn>
                  <a:cxn ang="0">
                    <a:pos x="49" y="11"/>
                  </a:cxn>
                  <a:cxn ang="0">
                    <a:pos x="16" y="27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244" h="240">
                    <a:moveTo>
                      <a:pt x="0" y="36"/>
                    </a:moveTo>
                    <a:lnTo>
                      <a:pt x="12" y="29"/>
                    </a:lnTo>
                    <a:lnTo>
                      <a:pt x="24" y="23"/>
                    </a:lnTo>
                    <a:lnTo>
                      <a:pt x="36" y="18"/>
                    </a:lnTo>
                    <a:lnTo>
                      <a:pt x="50" y="13"/>
                    </a:lnTo>
                    <a:lnTo>
                      <a:pt x="63" y="10"/>
                    </a:lnTo>
                    <a:lnTo>
                      <a:pt x="76" y="7"/>
                    </a:lnTo>
                    <a:lnTo>
                      <a:pt x="89" y="6"/>
                    </a:lnTo>
                    <a:lnTo>
                      <a:pt x="103" y="7"/>
                    </a:lnTo>
                    <a:lnTo>
                      <a:pt x="116" y="11"/>
                    </a:lnTo>
                    <a:lnTo>
                      <a:pt x="127" y="14"/>
                    </a:lnTo>
                    <a:lnTo>
                      <a:pt x="139" y="20"/>
                    </a:lnTo>
                    <a:lnTo>
                      <a:pt x="150" y="26"/>
                    </a:lnTo>
                    <a:lnTo>
                      <a:pt x="161" y="33"/>
                    </a:lnTo>
                    <a:lnTo>
                      <a:pt x="171" y="41"/>
                    </a:lnTo>
                    <a:lnTo>
                      <a:pt x="182" y="49"/>
                    </a:lnTo>
                    <a:lnTo>
                      <a:pt x="191" y="57"/>
                    </a:lnTo>
                    <a:lnTo>
                      <a:pt x="201" y="68"/>
                    </a:lnTo>
                    <a:lnTo>
                      <a:pt x="211" y="80"/>
                    </a:lnTo>
                    <a:lnTo>
                      <a:pt x="218" y="94"/>
                    </a:lnTo>
                    <a:lnTo>
                      <a:pt x="224" y="108"/>
                    </a:lnTo>
                    <a:lnTo>
                      <a:pt x="229" y="122"/>
                    </a:lnTo>
                    <a:lnTo>
                      <a:pt x="231" y="137"/>
                    </a:lnTo>
                    <a:lnTo>
                      <a:pt x="231" y="154"/>
                    </a:lnTo>
                    <a:lnTo>
                      <a:pt x="230" y="169"/>
                    </a:lnTo>
                    <a:lnTo>
                      <a:pt x="225" y="184"/>
                    </a:lnTo>
                    <a:lnTo>
                      <a:pt x="217" y="196"/>
                    </a:lnTo>
                    <a:lnTo>
                      <a:pt x="207" y="205"/>
                    </a:lnTo>
                    <a:lnTo>
                      <a:pt x="194" y="213"/>
                    </a:lnTo>
                    <a:lnTo>
                      <a:pt x="180" y="219"/>
                    </a:lnTo>
                    <a:lnTo>
                      <a:pt x="167" y="224"/>
                    </a:lnTo>
                    <a:lnTo>
                      <a:pt x="153" y="228"/>
                    </a:lnTo>
                    <a:lnTo>
                      <a:pt x="139" y="232"/>
                    </a:lnTo>
                    <a:lnTo>
                      <a:pt x="137" y="234"/>
                    </a:lnTo>
                    <a:lnTo>
                      <a:pt x="134" y="237"/>
                    </a:lnTo>
                    <a:lnTo>
                      <a:pt x="134" y="239"/>
                    </a:lnTo>
                    <a:lnTo>
                      <a:pt x="137" y="240"/>
                    </a:lnTo>
                    <a:lnTo>
                      <a:pt x="164" y="235"/>
                    </a:lnTo>
                    <a:lnTo>
                      <a:pt x="190" y="226"/>
                    </a:lnTo>
                    <a:lnTo>
                      <a:pt x="210" y="212"/>
                    </a:lnTo>
                    <a:lnTo>
                      <a:pt x="228" y="194"/>
                    </a:lnTo>
                    <a:lnTo>
                      <a:pt x="239" y="173"/>
                    </a:lnTo>
                    <a:lnTo>
                      <a:pt x="244" y="149"/>
                    </a:lnTo>
                    <a:lnTo>
                      <a:pt x="243" y="122"/>
                    </a:lnTo>
                    <a:lnTo>
                      <a:pt x="234" y="94"/>
                    </a:lnTo>
                    <a:lnTo>
                      <a:pt x="226" y="79"/>
                    </a:lnTo>
                    <a:lnTo>
                      <a:pt x="217" y="65"/>
                    </a:lnTo>
                    <a:lnTo>
                      <a:pt x="206" y="52"/>
                    </a:lnTo>
                    <a:lnTo>
                      <a:pt x="194" y="41"/>
                    </a:lnTo>
                    <a:lnTo>
                      <a:pt x="180" y="30"/>
                    </a:lnTo>
                    <a:lnTo>
                      <a:pt x="167" y="21"/>
                    </a:lnTo>
                    <a:lnTo>
                      <a:pt x="152" y="14"/>
                    </a:lnTo>
                    <a:lnTo>
                      <a:pt x="135" y="7"/>
                    </a:lnTo>
                    <a:lnTo>
                      <a:pt x="117" y="3"/>
                    </a:lnTo>
                    <a:lnTo>
                      <a:pt x="100" y="0"/>
                    </a:lnTo>
                    <a:lnTo>
                      <a:pt x="82" y="2"/>
                    </a:lnTo>
                    <a:lnTo>
                      <a:pt x="65" y="5"/>
                    </a:lnTo>
                    <a:lnTo>
                      <a:pt x="49" y="11"/>
                    </a:lnTo>
                    <a:lnTo>
                      <a:pt x="32" y="19"/>
                    </a:lnTo>
                    <a:lnTo>
                      <a:pt x="16" y="27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5" name="Freeform 81"/>
              <p:cNvSpPr>
                <a:spLocks/>
              </p:cNvSpPr>
              <p:nvPr/>
            </p:nvSpPr>
            <p:spPr bwMode="auto">
              <a:xfrm>
                <a:off x="4796" y="2120"/>
                <a:ext cx="1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1" y="15"/>
                  </a:cxn>
                  <a:cxn ang="0">
                    <a:pos x="16" y="18"/>
                  </a:cxn>
                  <a:cxn ang="0">
                    <a:pos x="22" y="20"/>
                  </a:cxn>
                  <a:cxn ang="0">
                    <a:pos x="28" y="20"/>
                  </a:cxn>
                  <a:cxn ang="0">
                    <a:pos x="32" y="18"/>
                  </a:cxn>
                  <a:cxn ang="0">
                    <a:pos x="33" y="18"/>
                  </a:cxn>
                  <a:cxn ang="0">
                    <a:pos x="35" y="15"/>
                  </a:cxn>
                  <a:cxn ang="0">
                    <a:pos x="36" y="14"/>
                  </a:cxn>
                  <a:cxn ang="0">
                    <a:pos x="35" y="13"/>
                  </a:cxn>
                  <a:cxn ang="0">
                    <a:pos x="31" y="11"/>
                  </a:cxn>
                  <a:cxn ang="0">
                    <a:pos x="26" y="11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4" y="8"/>
                  </a:cxn>
                  <a:cxn ang="0">
                    <a:pos x="8" y="7"/>
                  </a:cxn>
                  <a:cxn ang="0">
                    <a:pos x="5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0">
                    <a:moveTo>
                      <a:pt x="0" y="0"/>
                    </a:moveTo>
                    <a:lnTo>
                      <a:pt x="2" y="5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1" y="15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5" y="15"/>
                    </a:lnTo>
                    <a:lnTo>
                      <a:pt x="36" y="14"/>
                    </a:lnTo>
                    <a:lnTo>
                      <a:pt x="35" y="13"/>
                    </a:lnTo>
                    <a:lnTo>
                      <a:pt x="31" y="11"/>
                    </a:lnTo>
                    <a:lnTo>
                      <a:pt x="26" y="11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8"/>
                    </a:lnTo>
                    <a:lnTo>
                      <a:pt x="8" y="7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6" name="Freeform 82"/>
              <p:cNvSpPr>
                <a:spLocks/>
              </p:cNvSpPr>
              <p:nvPr/>
            </p:nvSpPr>
            <p:spPr bwMode="auto">
              <a:xfrm>
                <a:off x="4920" y="2030"/>
                <a:ext cx="46" cy="60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30" y="34"/>
                  </a:cxn>
                  <a:cxn ang="0">
                    <a:pos x="37" y="26"/>
                  </a:cxn>
                  <a:cxn ang="0">
                    <a:pos x="45" y="18"/>
                  </a:cxn>
                  <a:cxn ang="0">
                    <a:pos x="55" y="12"/>
                  </a:cxn>
                  <a:cxn ang="0">
                    <a:pos x="64" y="9"/>
                  </a:cxn>
                  <a:cxn ang="0">
                    <a:pos x="72" y="9"/>
                  </a:cxn>
                  <a:cxn ang="0">
                    <a:pos x="79" y="14"/>
                  </a:cxn>
                  <a:cxn ang="0">
                    <a:pos x="83" y="24"/>
                  </a:cxn>
                  <a:cxn ang="0">
                    <a:pos x="84" y="32"/>
                  </a:cxn>
                  <a:cxn ang="0">
                    <a:pos x="83" y="41"/>
                  </a:cxn>
                  <a:cxn ang="0">
                    <a:pos x="80" y="49"/>
                  </a:cxn>
                  <a:cxn ang="0">
                    <a:pos x="76" y="59"/>
                  </a:cxn>
                  <a:cxn ang="0">
                    <a:pos x="72" y="69"/>
                  </a:cxn>
                  <a:cxn ang="0">
                    <a:pos x="65" y="80"/>
                  </a:cxn>
                  <a:cxn ang="0">
                    <a:pos x="58" y="90"/>
                  </a:cxn>
                  <a:cxn ang="0">
                    <a:pos x="50" y="99"/>
                  </a:cxn>
                  <a:cxn ang="0">
                    <a:pos x="40" y="106"/>
                  </a:cxn>
                  <a:cxn ang="0">
                    <a:pos x="29" y="112"/>
                  </a:cxn>
                  <a:cxn ang="0">
                    <a:pos x="18" y="114"/>
                  </a:cxn>
                  <a:cxn ang="0">
                    <a:pos x="5" y="114"/>
                  </a:cxn>
                  <a:cxn ang="0">
                    <a:pos x="3" y="114"/>
                  </a:cxn>
                  <a:cxn ang="0">
                    <a:pos x="2" y="115"/>
                  </a:cxn>
                  <a:cxn ang="0">
                    <a:pos x="0" y="116"/>
                  </a:cxn>
                  <a:cxn ang="0">
                    <a:pos x="2" y="116"/>
                  </a:cxn>
                  <a:cxn ang="0">
                    <a:pos x="19" y="120"/>
                  </a:cxn>
                  <a:cxn ang="0">
                    <a:pos x="34" y="117"/>
                  </a:cxn>
                  <a:cxn ang="0">
                    <a:pos x="48" y="109"/>
                  </a:cxn>
                  <a:cxn ang="0">
                    <a:pos x="60" y="98"/>
                  </a:cxn>
                  <a:cxn ang="0">
                    <a:pos x="71" y="84"/>
                  </a:cxn>
                  <a:cxn ang="0">
                    <a:pos x="80" y="68"/>
                  </a:cxn>
                  <a:cxn ang="0">
                    <a:pos x="87" y="53"/>
                  </a:cxn>
                  <a:cxn ang="0">
                    <a:pos x="91" y="38"/>
                  </a:cxn>
                  <a:cxn ang="0">
                    <a:pos x="93" y="26"/>
                  </a:cxn>
                  <a:cxn ang="0">
                    <a:pos x="89" y="12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3" y="2"/>
                  </a:cxn>
                  <a:cxn ang="0">
                    <a:pos x="56" y="6"/>
                  </a:cxn>
                  <a:cxn ang="0">
                    <a:pos x="49" y="10"/>
                  </a:cxn>
                  <a:cxn ang="0">
                    <a:pos x="43" y="15"/>
                  </a:cxn>
                  <a:cxn ang="0">
                    <a:pos x="37" y="21"/>
                  </a:cxn>
                  <a:cxn ang="0">
                    <a:pos x="33" y="27"/>
                  </a:cxn>
                  <a:cxn ang="0">
                    <a:pos x="29" y="34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</a:cxnLst>
                <a:rect l="0" t="0" r="r" b="b"/>
                <a:pathLst>
                  <a:path w="93" h="120">
                    <a:moveTo>
                      <a:pt x="26" y="41"/>
                    </a:moveTo>
                    <a:lnTo>
                      <a:pt x="30" y="34"/>
                    </a:lnTo>
                    <a:lnTo>
                      <a:pt x="37" y="26"/>
                    </a:lnTo>
                    <a:lnTo>
                      <a:pt x="45" y="18"/>
                    </a:lnTo>
                    <a:lnTo>
                      <a:pt x="55" y="12"/>
                    </a:lnTo>
                    <a:lnTo>
                      <a:pt x="64" y="9"/>
                    </a:lnTo>
                    <a:lnTo>
                      <a:pt x="72" y="9"/>
                    </a:lnTo>
                    <a:lnTo>
                      <a:pt x="79" y="14"/>
                    </a:lnTo>
                    <a:lnTo>
                      <a:pt x="83" y="24"/>
                    </a:lnTo>
                    <a:lnTo>
                      <a:pt x="84" y="32"/>
                    </a:lnTo>
                    <a:lnTo>
                      <a:pt x="83" y="41"/>
                    </a:lnTo>
                    <a:lnTo>
                      <a:pt x="80" y="49"/>
                    </a:lnTo>
                    <a:lnTo>
                      <a:pt x="76" y="59"/>
                    </a:lnTo>
                    <a:lnTo>
                      <a:pt x="72" y="69"/>
                    </a:lnTo>
                    <a:lnTo>
                      <a:pt x="65" y="80"/>
                    </a:lnTo>
                    <a:lnTo>
                      <a:pt x="58" y="90"/>
                    </a:lnTo>
                    <a:lnTo>
                      <a:pt x="50" y="99"/>
                    </a:lnTo>
                    <a:lnTo>
                      <a:pt x="40" y="106"/>
                    </a:lnTo>
                    <a:lnTo>
                      <a:pt x="29" y="112"/>
                    </a:lnTo>
                    <a:lnTo>
                      <a:pt x="18" y="114"/>
                    </a:lnTo>
                    <a:lnTo>
                      <a:pt x="5" y="114"/>
                    </a:lnTo>
                    <a:lnTo>
                      <a:pt x="3" y="114"/>
                    </a:lnTo>
                    <a:lnTo>
                      <a:pt x="2" y="115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19" y="120"/>
                    </a:lnTo>
                    <a:lnTo>
                      <a:pt x="34" y="117"/>
                    </a:lnTo>
                    <a:lnTo>
                      <a:pt x="48" y="109"/>
                    </a:lnTo>
                    <a:lnTo>
                      <a:pt x="60" y="98"/>
                    </a:lnTo>
                    <a:lnTo>
                      <a:pt x="71" y="84"/>
                    </a:lnTo>
                    <a:lnTo>
                      <a:pt x="80" y="68"/>
                    </a:lnTo>
                    <a:lnTo>
                      <a:pt x="87" y="53"/>
                    </a:lnTo>
                    <a:lnTo>
                      <a:pt x="91" y="38"/>
                    </a:lnTo>
                    <a:lnTo>
                      <a:pt x="93" y="26"/>
                    </a:lnTo>
                    <a:lnTo>
                      <a:pt x="89" y="12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3" y="2"/>
                    </a:lnTo>
                    <a:lnTo>
                      <a:pt x="56" y="6"/>
                    </a:lnTo>
                    <a:lnTo>
                      <a:pt x="49" y="10"/>
                    </a:lnTo>
                    <a:lnTo>
                      <a:pt x="43" y="15"/>
                    </a:lnTo>
                    <a:lnTo>
                      <a:pt x="37" y="21"/>
                    </a:lnTo>
                    <a:lnTo>
                      <a:pt x="33" y="27"/>
                    </a:lnTo>
                    <a:lnTo>
                      <a:pt x="29" y="34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7" name="Freeform 83"/>
              <p:cNvSpPr>
                <a:spLocks/>
              </p:cNvSpPr>
              <p:nvPr/>
            </p:nvSpPr>
            <p:spPr bwMode="auto">
              <a:xfrm>
                <a:off x="4821" y="2249"/>
                <a:ext cx="67" cy="62"/>
              </a:xfrm>
              <a:custGeom>
                <a:avLst/>
                <a:gdLst/>
                <a:ahLst/>
                <a:cxnLst>
                  <a:cxn ang="0">
                    <a:pos x="1" y="74"/>
                  </a:cxn>
                  <a:cxn ang="0">
                    <a:pos x="11" y="64"/>
                  </a:cxn>
                  <a:cxn ang="0">
                    <a:pos x="20" y="51"/>
                  </a:cxn>
                  <a:cxn ang="0">
                    <a:pos x="31" y="40"/>
                  </a:cxn>
                  <a:cxn ang="0">
                    <a:pos x="44" y="28"/>
                  </a:cxn>
                  <a:cxn ang="0">
                    <a:pos x="58" y="20"/>
                  </a:cxn>
                  <a:cxn ang="0">
                    <a:pos x="72" y="14"/>
                  </a:cxn>
                  <a:cxn ang="0">
                    <a:pos x="86" y="14"/>
                  </a:cxn>
                  <a:cxn ang="0">
                    <a:pos x="99" y="21"/>
                  </a:cxn>
                  <a:cxn ang="0">
                    <a:pos x="115" y="42"/>
                  </a:cxn>
                  <a:cxn ang="0">
                    <a:pos x="120" y="68"/>
                  </a:cxn>
                  <a:cxn ang="0">
                    <a:pos x="117" y="97"/>
                  </a:cxn>
                  <a:cxn ang="0">
                    <a:pos x="110" y="122"/>
                  </a:cxn>
                  <a:cxn ang="0">
                    <a:pos x="111" y="125"/>
                  </a:cxn>
                  <a:cxn ang="0">
                    <a:pos x="113" y="126"/>
                  </a:cxn>
                  <a:cxn ang="0">
                    <a:pos x="115" y="125"/>
                  </a:cxn>
                  <a:cxn ang="0">
                    <a:pos x="118" y="122"/>
                  </a:cxn>
                  <a:cxn ang="0">
                    <a:pos x="126" y="107"/>
                  </a:cxn>
                  <a:cxn ang="0">
                    <a:pos x="132" y="91"/>
                  </a:cxn>
                  <a:cxn ang="0">
                    <a:pos x="135" y="74"/>
                  </a:cxn>
                  <a:cxn ang="0">
                    <a:pos x="135" y="57"/>
                  </a:cxn>
                  <a:cxn ang="0">
                    <a:pos x="133" y="41"/>
                  </a:cxn>
                  <a:cxn ang="0">
                    <a:pos x="126" y="26"/>
                  </a:cxn>
                  <a:cxn ang="0">
                    <a:pos x="117" y="13"/>
                  </a:cxn>
                  <a:cxn ang="0">
                    <a:pos x="102" y="4"/>
                  </a:cxn>
                  <a:cxn ang="0">
                    <a:pos x="87" y="0"/>
                  </a:cxn>
                  <a:cxn ang="0">
                    <a:pos x="72" y="4"/>
                  </a:cxn>
                  <a:cxn ang="0">
                    <a:pos x="57" y="12"/>
                  </a:cxn>
                  <a:cxn ang="0">
                    <a:pos x="43" y="22"/>
                  </a:cxn>
                  <a:cxn ang="0">
                    <a:pos x="30" y="35"/>
                  </a:cxn>
                  <a:cxn ang="0">
                    <a:pos x="19" y="49"/>
                  </a:cxn>
                  <a:cxn ang="0">
                    <a:pos x="8" y="61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</a:cxnLst>
                <a:rect l="0" t="0" r="r" b="b"/>
                <a:pathLst>
                  <a:path w="135" h="126">
                    <a:moveTo>
                      <a:pt x="1" y="74"/>
                    </a:moveTo>
                    <a:lnTo>
                      <a:pt x="11" y="64"/>
                    </a:lnTo>
                    <a:lnTo>
                      <a:pt x="20" y="51"/>
                    </a:lnTo>
                    <a:lnTo>
                      <a:pt x="31" y="40"/>
                    </a:lnTo>
                    <a:lnTo>
                      <a:pt x="44" y="28"/>
                    </a:lnTo>
                    <a:lnTo>
                      <a:pt x="58" y="20"/>
                    </a:lnTo>
                    <a:lnTo>
                      <a:pt x="72" y="14"/>
                    </a:lnTo>
                    <a:lnTo>
                      <a:pt x="86" y="14"/>
                    </a:lnTo>
                    <a:lnTo>
                      <a:pt x="99" y="21"/>
                    </a:lnTo>
                    <a:lnTo>
                      <a:pt x="115" y="42"/>
                    </a:lnTo>
                    <a:lnTo>
                      <a:pt x="120" y="68"/>
                    </a:lnTo>
                    <a:lnTo>
                      <a:pt x="117" y="97"/>
                    </a:lnTo>
                    <a:lnTo>
                      <a:pt x="110" y="122"/>
                    </a:lnTo>
                    <a:lnTo>
                      <a:pt x="111" y="125"/>
                    </a:lnTo>
                    <a:lnTo>
                      <a:pt x="113" y="126"/>
                    </a:lnTo>
                    <a:lnTo>
                      <a:pt x="115" y="125"/>
                    </a:lnTo>
                    <a:lnTo>
                      <a:pt x="118" y="122"/>
                    </a:lnTo>
                    <a:lnTo>
                      <a:pt x="126" y="107"/>
                    </a:lnTo>
                    <a:lnTo>
                      <a:pt x="132" y="91"/>
                    </a:lnTo>
                    <a:lnTo>
                      <a:pt x="135" y="74"/>
                    </a:lnTo>
                    <a:lnTo>
                      <a:pt x="135" y="57"/>
                    </a:lnTo>
                    <a:lnTo>
                      <a:pt x="133" y="41"/>
                    </a:lnTo>
                    <a:lnTo>
                      <a:pt x="126" y="26"/>
                    </a:lnTo>
                    <a:lnTo>
                      <a:pt x="117" y="13"/>
                    </a:lnTo>
                    <a:lnTo>
                      <a:pt x="102" y="4"/>
                    </a:lnTo>
                    <a:lnTo>
                      <a:pt x="87" y="0"/>
                    </a:lnTo>
                    <a:lnTo>
                      <a:pt x="72" y="4"/>
                    </a:lnTo>
                    <a:lnTo>
                      <a:pt x="57" y="12"/>
                    </a:lnTo>
                    <a:lnTo>
                      <a:pt x="43" y="22"/>
                    </a:lnTo>
                    <a:lnTo>
                      <a:pt x="30" y="35"/>
                    </a:lnTo>
                    <a:lnTo>
                      <a:pt x="19" y="49"/>
                    </a:lnTo>
                    <a:lnTo>
                      <a:pt x="8" y="61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8" name="Freeform 84"/>
              <p:cNvSpPr>
                <a:spLocks/>
              </p:cNvSpPr>
              <p:nvPr/>
            </p:nvSpPr>
            <p:spPr bwMode="auto">
              <a:xfrm>
                <a:off x="4682" y="2558"/>
                <a:ext cx="187" cy="86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353" y="9"/>
                  </a:cxn>
                  <a:cxn ang="0">
                    <a:pos x="334" y="18"/>
                  </a:cxn>
                  <a:cxn ang="0">
                    <a:pos x="314" y="30"/>
                  </a:cxn>
                  <a:cxn ang="0">
                    <a:pos x="296" y="41"/>
                  </a:cxn>
                  <a:cxn ang="0">
                    <a:pos x="277" y="53"/>
                  </a:cxn>
                  <a:cxn ang="0">
                    <a:pos x="259" y="66"/>
                  </a:cxn>
                  <a:cxn ang="0">
                    <a:pos x="239" y="77"/>
                  </a:cxn>
                  <a:cxn ang="0">
                    <a:pos x="221" y="89"/>
                  </a:cxn>
                  <a:cxn ang="0">
                    <a:pos x="208" y="96"/>
                  </a:cxn>
                  <a:cxn ang="0">
                    <a:pos x="196" y="102"/>
                  </a:cxn>
                  <a:cxn ang="0">
                    <a:pos x="183" y="109"/>
                  </a:cxn>
                  <a:cxn ang="0">
                    <a:pos x="169" y="115"/>
                  </a:cxn>
                  <a:cxn ang="0">
                    <a:pos x="156" y="121"/>
                  </a:cxn>
                  <a:cxn ang="0">
                    <a:pos x="143" y="127"/>
                  </a:cxn>
                  <a:cxn ang="0">
                    <a:pos x="129" y="132"/>
                  </a:cxn>
                  <a:cxn ang="0">
                    <a:pos x="116" y="137"/>
                  </a:cxn>
                  <a:cxn ang="0">
                    <a:pos x="102" y="142"/>
                  </a:cxn>
                  <a:cxn ang="0">
                    <a:pos x="88" y="146"/>
                  </a:cxn>
                  <a:cxn ang="0">
                    <a:pos x="73" y="151"/>
                  </a:cxn>
                  <a:cxn ang="0">
                    <a:pos x="60" y="154"/>
                  </a:cxn>
                  <a:cxn ang="0">
                    <a:pos x="46" y="158"/>
                  </a:cxn>
                  <a:cxn ang="0">
                    <a:pos x="32" y="161"/>
                  </a:cxn>
                  <a:cxn ang="0">
                    <a:pos x="17" y="165"/>
                  </a:cxn>
                  <a:cxn ang="0">
                    <a:pos x="3" y="168"/>
                  </a:cxn>
                  <a:cxn ang="0">
                    <a:pos x="1" y="169"/>
                  </a:cxn>
                  <a:cxn ang="0">
                    <a:pos x="0" y="170"/>
                  </a:cxn>
                  <a:cxn ang="0">
                    <a:pos x="0" y="173"/>
                  </a:cxn>
                  <a:cxn ang="0">
                    <a:pos x="1" y="173"/>
                  </a:cxn>
                  <a:cxn ang="0">
                    <a:pos x="14" y="172"/>
                  </a:cxn>
                  <a:cxn ang="0">
                    <a:pos x="26" y="169"/>
                  </a:cxn>
                  <a:cxn ang="0">
                    <a:pos x="38" y="168"/>
                  </a:cxn>
                  <a:cxn ang="0">
                    <a:pos x="50" y="166"/>
                  </a:cxn>
                  <a:cxn ang="0">
                    <a:pos x="63" y="163"/>
                  </a:cxn>
                  <a:cxn ang="0">
                    <a:pos x="75" y="161"/>
                  </a:cxn>
                  <a:cxn ang="0">
                    <a:pos x="87" y="158"/>
                  </a:cxn>
                  <a:cxn ang="0">
                    <a:pos x="99" y="154"/>
                  </a:cxn>
                  <a:cxn ang="0">
                    <a:pos x="111" y="151"/>
                  </a:cxn>
                  <a:cxn ang="0">
                    <a:pos x="123" y="147"/>
                  </a:cxn>
                  <a:cxn ang="0">
                    <a:pos x="135" y="143"/>
                  </a:cxn>
                  <a:cxn ang="0">
                    <a:pos x="146" y="138"/>
                  </a:cxn>
                  <a:cxn ang="0">
                    <a:pos x="158" y="134"/>
                  </a:cxn>
                  <a:cxn ang="0">
                    <a:pos x="169" y="129"/>
                  </a:cxn>
                  <a:cxn ang="0">
                    <a:pos x="181" y="123"/>
                  </a:cxn>
                  <a:cxn ang="0">
                    <a:pos x="192" y="117"/>
                  </a:cxn>
                  <a:cxn ang="0">
                    <a:pos x="215" y="104"/>
                  </a:cxn>
                  <a:cxn ang="0">
                    <a:pos x="238" y="89"/>
                  </a:cxn>
                  <a:cxn ang="0">
                    <a:pos x="260" y="72"/>
                  </a:cxn>
                  <a:cxn ang="0">
                    <a:pos x="282" y="56"/>
                  </a:cxn>
                  <a:cxn ang="0">
                    <a:pos x="304" y="40"/>
                  </a:cxn>
                  <a:cxn ang="0">
                    <a:pos x="327" y="25"/>
                  </a:cxn>
                  <a:cxn ang="0">
                    <a:pos x="350" y="11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</a:cxnLst>
                <a:rect l="0" t="0" r="r" b="b"/>
                <a:pathLst>
                  <a:path w="374" h="173">
                    <a:moveTo>
                      <a:pt x="374" y="0"/>
                    </a:moveTo>
                    <a:lnTo>
                      <a:pt x="353" y="9"/>
                    </a:lnTo>
                    <a:lnTo>
                      <a:pt x="334" y="18"/>
                    </a:lnTo>
                    <a:lnTo>
                      <a:pt x="314" y="30"/>
                    </a:lnTo>
                    <a:lnTo>
                      <a:pt x="296" y="41"/>
                    </a:lnTo>
                    <a:lnTo>
                      <a:pt x="277" y="53"/>
                    </a:lnTo>
                    <a:lnTo>
                      <a:pt x="259" y="66"/>
                    </a:lnTo>
                    <a:lnTo>
                      <a:pt x="239" y="77"/>
                    </a:lnTo>
                    <a:lnTo>
                      <a:pt x="221" y="89"/>
                    </a:lnTo>
                    <a:lnTo>
                      <a:pt x="208" y="96"/>
                    </a:lnTo>
                    <a:lnTo>
                      <a:pt x="196" y="102"/>
                    </a:lnTo>
                    <a:lnTo>
                      <a:pt x="183" y="109"/>
                    </a:lnTo>
                    <a:lnTo>
                      <a:pt x="169" y="115"/>
                    </a:lnTo>
                    <a:lnTo>
                      <a:pt x="156" y="121"/>
                    </a:lnTo>
                    <a:lnTo>
                      <a:pt x="143" y="127"/>
                    </a:lnTo>
                    <a:lnTo>
                      <a:pt x="129" y="132"/>
                    </a:lnTo>
                    <a:lnTo>
                      <a:pt x="116" y="137"/>
                    </a:lnTo>
                    <a:lnTo>
                      <a:pt x="102" y="142"/>
                    </a:lnTo>
                    <a:lnTo>
                      <a:pt x="88" y="146"/>
                    </a:lnTo>
                    <a:lnTo>
                      <a:pt x="73" y="151"/>
                    </a:lnTo>
                    <a:lnTo>
                      <a:pt x="60" y="154"/>
                    </a:lnTo>
                    <a:lnTo>
                      <a:pt x="46" y="158"/>
                    </a:lnTo>
                    <a:lnTo>
                      <a:pt x="32" y="161"/>
                    </a:lnTo>
                    <a:lnTo>
                      <a:pt x="17" y="165"/>
                    </a:lnTo>
                    <a:lnTo>
                      <a:pt x="3" y="168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14" y="172"/>
                    </a:lnTo>
                    <a:lnTo>
                      <a:pt x="26" y="169"/>
                    </a:lnTo>
                    <a:lnTo>
                      <a:pt x="38" y="168"/>
                    </a:lnTo>
                    <a:lnTo>
                      <a:pt x="50" y="166"/>
                    </a:lnTo>
                    <a:lnTo>
                      <a:pt x="63" y="163"/>
                    </a:lnTo>
                    <a:lnTo>
                      <a:pt x="75" y="161"/>
                    </a:lnTo>
                    <a:lnTo>
                      <a:pt x="87" y="158"/>
                    </a:lnTo>
                    <a:lnTo>
                      <a:pt x="99" y="154"/>
                    </a:lnTo>
                    <a:lnTo>
                      <a:pt x="111" y="151"/>
                    </a:lnTo>
                    <a:lnTo>
                      <a:pt x="123" y="147"/>
                    </a:lnTo>
                    <a:lnTo>
                      <a:pt x="135" y="143"/>
                    </a:lnTo>
                    <a:lnTo>
                      <a:pt x="146" y="138"/>
                    </a:lnTo>
                    <a:lnTo>
                      <a:pt x="158" y="134"/>
                    </a:lnTo>
                    <a:lnTo>
                      <a:pt x="169" y="129"/>
                    </a:lnTo>
                    <a:lnTo>
                      <a:pt x="181" y="123"/>
                    </a:lnTo>
                    <a:lnTo>
                      <a:pt x="192" y="117"/>
                    </a:lnTo>
                    <a:lnTo>
                      <a:pt x="215" y="104"/>
                    </a:lnTo>
                    <a:lnTo>
                      <a:pt x="238" y="89"/>
                    </a:lnTo>
                    <a:lnTo>
                      <a:pt x="260" y="72"/>
                    </a:lnTo>
                    <a:lnTo>
                      <a:pt x="282" y="56"/>
                    </a:lnTo>
                    <a:lnTo>
                      <a:pt x="304" y="40"/>
                    </a:lnTo>
                    <a:lnTo>
                      <a:pt x="327" y="25"/>
                    </a:lnTo>
                    <a:lnTo>
                      <a:pt x="350" y="11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9" name="Freeform 85"/>
              <p:cNvSpPr>
                <a:spLocks/>
              </p:cNvSpPr>
              <p:nvPr/>
            </p:nvSpPr>
            <p:spPr bwMode="auto">
              <a:xfrm>
                <a:off x="4689" y="2641"/>
                <a:ext cx="242" cy="45"/>
              </a:xfrm>
              <a:custGeom>
                <a:avLst/>
                <a:gdLst/>
                <a:ahLst/>
                <a:cxnLst>
                  <a:cxn ang="0">
                    <a:pos x="19" y="85"/>
                  </a:cxn>
                  <a:cxn ang="0">
                    <a:pos x="57" y="89"/>
                  </a:cxn>
                  <a:cxn ang="0">
                    <a:pos x="96" y="90"/>
                  </a:cxn>
                  <a:cxn ang="0">
                    <a:pos x="134" y="90"/>
                  </a:cxn>
                  <a:cxn ang="0">
                    <a:pos x="173" y="89"/>
                  </a:cxn>
                  <a:cxn ang="0">
                    <a:pos x="211" y="85"/>
                  </a:cxn>
                  <a:cxn ang="0">
                    <a:pos x="249" y="81"/>
                  </a:cxn>
                  <a:cxn ang="0">
                    <a:pos x="287" y="74"/>
                  </a:cxn>
                  <a:cxn ang="0">
                    <a:pos x="327" y="66"/>
                  </a:cxn>
                  <a:cxn ang="0">
                    <a:pos x="372" y="55"/>
                  </a:cxn>
                  <a:cxn ang="0">
                    <a:pos x="415" y="41"/>
                  </a:cxn>
                  <a:cxn ang="0">
                    <a:pos x="457" y="25"/>
                  </a:cxn>
                  <a:cxn ang="0">
                    <a:pos x="480" y="13"/>
                  </a:cxn>
                  <a:cxn ang="0">
                    <a:pos x="483" y="2"/>
                  </a:cxn>
                  <a:cxn ang="0">
                    <a:pos x="473" y="0"/>
                  </a:cxn>
                  <a:cxn ang="0">
                    <a:pos x="458" y="3"/>
                  </a:cxn>
                  <a:cxn ang="0">
                    <a:pos x="444" y="9"/>
                  </a:cxn>
                  <a:cxn ang="0">
                    <a:pos x="430" y="15"/>
                  </a:cxn>
                  <a:cxn ang="0">
                    <a:pos x="410" y="22"/>
                  </a:cxn>
                  <a:cxn ang="0">
                    <a:pos x="383" y="32"/>
                  </a:cxn>
                  <a:cxn ang="0">
                    <a:pos x="358" y="41"/>
                  </a:cxn>
                  <a:cxn ang="0">
                    <a:pos x="331" y="51"/>
                  </a:cxn>
                  <a:cxn ang="0">
                    <a:pos x="298" y="60"/>
                  </a:cxn>
                  <a:cxn ang="0">
                    <a:pos x="259" y="69"/>
                  </a:cxn>
                  <a:cxn ang="0">
                    <a:pos x="220" y="77"/>
                  </a:cxn>
                  <a:cxn ang="0">
                    <a:pos x="181" y="83"/>
                  </a:cxn>
                  <a:cxn ang="0">
                    <a:pos x="140" y="86"/>
                  </a:cxn>
                  <a:cxn ang="0">
                    <a:pos x="100" y="89"/>
                  </a:cxn>
                  <a:cxn ang="0">
                    <a:pos x="61" y="87"/>
                  </a:cxn>
                  <a:cxn ang="0">
                    <a:pos x="20" y="84"/>
                  </a:cxn>
                  <a:cxn ang="0">
                    <a:pos x="0" y="82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483" h="90">
                    <a:moveTo>
                      <a:pt x="0" y="83"/>
                    </a:moveTo>
                    <a:lnTo>
                      <a:pt x="19" y="85"/>
                    </a:lnTo>
                    <a:lnTo>
                      <a:pt x="39" y="86"/>
                    </a:lnTo>
                    <a:lnTo>
                      <a:pt x="57" y="89"/>
                    </a:lnTo>
                    <a:lnTo>
                      <a:pt x="77" y="90"/>
                    </a:lnTo>
                    <a:lnTo>
                      <a:pt x="96" y="90"/>
                    </a:lnTo>
                    <a:lnTo>
                      <a:pt x="116" y="90"/>
                    </a:lnTo>
                    <a:lnTo>
                      <a:pt x="134" y="90"/>
                    </a:lnTo>
                    <a:lnTo>
                      <a:pt x="154" y="90"/>
                    </a:lnTo>
                    <a:lnTo>
                      <a:pt x="173" y="89"/>
                    </a:lnTo>
                    <a:lnTo>
                      <a:pt x="192" y="87"/>
                    </a:lnTo>
                    <a:lnTo>
                      <a:pt x="211" y="85"/>
                    </a:lnTo>
                    <a:lnTo>
                      <a:pt x="230" y="83"/>
                    </a:lnTo>
                    <a:lnTo>
                      <a:pt x="249" y="81"/>
                    </a:lnTo>
                    <a:lnTo>
                      <a:pt x="268" y="77"/>
                    </a:lnTo>
                    <a:lnTo>
                      <a:pt x="287" y="74"/>
                    </a:lnTo>
                    <a:lnTo>
                      <a:pt x="306" y="70"/>
                    </a:lnTo>
                    <a:lnTo>
                      <a:pt x="327" y="66"/>
                    </a:lnTo>
                    <a:lnTo>
                      <a:pt x="349" y="60"/>
                    </a:lnTo>
                    <a:lnTo>
                      <a:pt x="372" y="55"/>
                    </a:lnTo>
                    <a:lnTo>
                      <a:pt x="394" y="48"/>
                    </a:lnTo>
                    <a:lnTo>
                      <a:pt x="415" y="41"/>
                    </a:lnTo>
                    <a:lnTo>
                      <a:pt x="436" y="33"/>
                    </a:lnTo>
                    <a:lnTo>
                      <a:pt x="457" y="25"/>
                    </a:lnTo>
                    <a:lnTo>
                      <a:pt x="477" y="15"/>
                    </a:lnTo>
                    <a:lnTo>
                      <a:pt x="480" y="13"/>
                    </a:lnTo>
                    <a:lnTo>
                      <a:pt x="482" y="7"/>
                    </a:lnTo>
                    <a:lnTo>
                      <a:pt x="483" y="2"/>
                    </a:lnTo>
                    <a:lnTo>
                      <a:pt x="480" y="0"/>
                    </a:lnTo>
                    <a:lnTo>
                      <a:pt x="473" y="0"/>
                    </a:lnTo>
                    <a:lnTo>
                      <a:pt x="465" y="2"/>
                    </a:lnTo>
                    <a:lnTo>
                      <a:pt x="458" y="3"/>
                    </a:lnTo>
                    <a:lnTo>
                      <a:pt x="451" y="7"/>
                    </a:lnTo>
                    <a:lnTo>
                      <a:pt x="444" y="9"/>
                    </a:lnTo>
                    <a:lnTo>
                      <a:pt x="437" y="13"/>
                    </a:lnTo>
                    <a:lnTo>
                      <a:pt x="430" y="15"/>
                    </a:lnTo>
                    <a:lnTo>
                      <a:pt x="424" y="17"/>
                    </a:lnTo>
                    <a:lnTo>
                      <a:pt x="410" y="22"/>
                    </a:lnTo>
                    <a:lnTo>
                      <a:pt x="397" y="28"/>
                    </a:lnTo>
                    <a:lnTo>
                      <a:pt x="383" y="32"/>
                    </a:lnTo>
                    <a:lnTo>
                      <a:pt x="371" y="37"/>
                    </a:lnTo>
                    <a:lnTo>
                      <a:pt x="358" y="41"/>
                    </a:lnTo>
                    <a:lnTo>
                      <a:pt x="344" y="46"/>
                    </a:lnTo>
                    <a:lnTo>
                      <a:pt x="331" y="51"/>
                    </a:lnTo>
                    <a:lnTo>
                      <a:pt x="318" y="54"/>
                    </a:lnTo>
                    <a:lnTo>
                      <a:pt x="298" y="60"/>
                    </a:lnTo>
                    <a:lnTo>
                      <a:pt x="278" y="64"/>
                    </a:lnTo>
                    <a:lnTo>
                      <a:pt x="259" y="69"/>
                    </a:lnTo>
                    <a:lnTo>
                      <a:pt x="239" y="74"/>
                    </a:lnTo>
                    <a:lnTo>
                      <a:pt x="220" y="77"/>
                    </a:lnTo>
                    <a:lnTo>
                      <a:pt x="200" y="81"/>
                    </a:lnTo>
                    <a:lnTo>
                      <a:pt x="181" y="83"/>
                    </a:lnTo>
                    <a:lnTo>
                      <a:pt x="160" y="85"/>
                    </a:lnTo>
                    <a:lnTo>
                      <a:pt x="140" y="86"/>
                    </a:lnTo>
                    <a:lnTo>
                      <a:pt x="121" y="87"/>
                    </a:lnTo>
                    <a:lnTo>
                      <a:pt x="100" y="89"/>
                    </a:lnTo>
                    <a:lnTo>
                      <a:pt x="80" y="89"/>
                    </a:lnTo>
                    <a:lnTo>
                      <a:pt x="61" y="87"/>
                    </a:lnTo>
                    <a:lnTo>
                      <a:pt x="40" y="86"/>
                    </a:lnTo>
                    <a:lnTo>
                      <a:pt x="20" y="84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0" name="Freeform 86"/>
              <p:cNvSpPr>
                <a:spLocks/>
              </p:cNvSpPr>
              <p:nvPr/>
            </p:nvSpPr>
            <p:spPr bwMode="auto">
              <a:xfrm>
                <a:off x="4539" y="2481"/>
                <a:ext cx="132" cy="155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1" name="Freeform 87"/>
              <p:cNvSpPr>
                <a:spLocks/>
              </p:cNvSpPr>
              <p:nvPr/>
            </p:nvSpPr>
            <p:spPr bwMode="auto">
              <a:xfrm>
                <a:off x="4540" y="2485"/>
                <a:ext cx="9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2" name="Freeform 88"/>
              <p:cNvSpPr>
                <a:spLocks/>
              </p:cNvSpPr>
              <p:nvPr/>
            </p:nvSpPr>
            <p:spPr bwMode="auto">
              <a:xfrm>
                <a:off x="4503" y="2523"/>
                <a:ext cx="129" cy="29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3" name="Freeform 89"/>
              <p:cNvSpPr>
                <a:spLocks/>
              </p:cNvSpPr>
              <p:nvPr/>
            </p:nvSpPr>
            <p:spPr bwMode="auto">
              <a:xfrm>
                <a:off x="4509" y="2542"/>
                <a:ext cx="112" cy="23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4" name="Freeform 90"/>
              <p:cNvSpPr>
                <a:spLocks/>
              </p:cNvSpPr>
              <p:nvPr/>
            </p:nvSpPr>
            <p:spPr bwMode="auto">
              <a:xfrm>
                <a:off x="4531" y="2584"/>
                <a:ext cx="79" cy="2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5" name="Freeform 91"/>
              <p:cNvSpPr>
                <a:spLocks/>
              </p:cNvSpPr>
              <p:nvPr/>
            </p:nvSpPr>
            <p:spPr bwMode="auto">
              <a:xfrm>
                <a:off x="4532" y="2603"/>
                <a:ext cx="134" cy="78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6" name="Freeform 92"/>
              <p:cNvSpPr>
                <a:spLocks/>
              </p:cNvSpPr>
              <p:nvPr/>
            </p:nvSpPr>
            <p:spPr bwMode="auto">
              <a:xfrm>
                <a:off x="4506" y="2564"/>
                <a:ext cx="103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7" name="Freeform 93"/>
              <p:cNvSpPr>
                <a:spLocks/>
              </p:cNvSpPr>
              <p:nvPr/>
            </p:nvSpPr>
            <p:spPr bwMode="auto">
              <a:xfrm>
                <a:off x="4817" y="2337"/>
                <a:ext cx="13" cy="1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7" y="5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1" y="24"/>
                  </a:cxn>
                  <a:cxn ang="0">
                    <a:pos x="6" y="31"/>
                  </a:cxn>
                  <a:cxn ang="0">
                    <a:pos x="13" y="33"/>
                  </a:cxn>
                  <a:cxn ang="0">
                    <a:pos x="20" y="32"/>
                  </a:cxn>
                  <a:cxn ang="0">
                    <a:pos x="26" y="27"/>
                  </a:cxn>
                  <a:cxn ang="0">
                    <a:pos x="27" y="25"/>
                  </a:cxn>
                  <a:cxn ang="0">
                    <a:pos x="27" y="23"/>
                  </a:cxn>
                  <a:cxn ang="0">
                    <a:pos x="24" y="22"/>
                  </a:cxn>
                  <a:cxn ang="0">
                    <a:pos x="22" y="23"/>
                  </a:cxn>
                  <a:cxn ang="0">
                    <a:pos x="19" y="23"/>
                  </a:cxn>
                  <a:cxn ang="0">
                    <a:pos x="14" y="24"/>
                  </a:cxn>
                  <a:cxn ang="0">
                    <a:pos x="9" y="23"/>
                  </a:cxn>
                  <a:cxn ang="0">
                    <a:pos x="7" y="20"/>
                  </a:cxn>
                  <a:cxn ang="0">
                    <a:pos x="6" y="18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7" y="9"/>
                  </a:cxn>
                  <a:cxn ang="0">
                    <a:pos x="8" y="7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14" y="2"/>
                    </a:lnTo>
                    <a:lnTo>
                      <a:pt x="11" y="3"/>
                    </a:lnTo>
                    <a:lnTo>
                      <a:pt x="7" y="5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6" y="31"/>
                    </a:lnTo>
                    <a:lnTo>
                      <a:pt x="13" y="33"/>
                    </a:lnTo>
                    <a:lnTo>
                      <a:pt x="20" y="32"/>
                    </a:lnTo>
                    <a:lnTo>
                      <a:pt x="26" y="27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4" y="22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4" y="24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8" name="Freeform 94"/>
              <p:cNvSpPr>
                <a:spLocks/>
              </p:cNvSpPr>
              <p:nvPr/>
            </p:nvSpPr>
            <p:spPr bwMode="auto">
              <a:xfrm>
                <a:off x="4808" y="2439"/>
                <a:ext cx="15" cy="16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28" y="3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29"/>
                  </a:cxn>
                  <a:cxn ang="0">
                    <a:pos x="10" y="33"/>
                  </a:cxn>
                  <a:cxn ang="0">
                    <a:pos x="16" y="33"/>
                  </a:cxn>
                  <a:cxn ang="0">
                    <a:pos x="23" y="30"/>
                  </a:cxn>
                  <a:cxn ang="0">
                    <a:pos x="28" y="26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9" y="15"/>
                  </a:cxn>
                  <a:cxn ang="0">
                    <a:pos x="26" y="14"/>
                  </a:cxn>
                  <a:cxn ang="0">
                    <a:pos x="25" y="15"/>
                  </a:cxn>
                  <a:cxn ang="0">
                    <a:pos x="22" y="18"/>
                  </a:cxn>
                  <a:cxn ang="0">
                    <a:pos x="20" y="19"/>
                  </a:cxn>
                  <a:cxn ang="0">
                    <a:pos x="17" y="20"/>
                  </a:cxn>
                  <a:cxn ang="0">
                    <a:pos x="14" y="21"/>
                  </a:cxn>
                  <a:cxn ang="0">
                    <a:pos x="10" y="20"/>
                  </a:cxn>
                  <a:cxn ang="0">
                    <a:pos x="7" y="18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10" y="5"/>
                  </a:cxn>
                  <a:cxn ang="0">
                    <a:pos x="14" y="4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4" y="2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</a:cxnLst>
                <a:rect l="0" t="0" r="r" b="b"/>
                <a:pathLst>
                  <a:path w="30" h="33">
                    <a:moveTo>
                      <a:pt x="30" y="3"/>
                    </a:moveTo>
                    <a:lnTo>
                      <a:pt x="28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10" y="33"/>
                    </a:lnTo>
                    <a:lnTo>
                      <a:pt x="16" y="33"/>
                    </a:lnTo>
                    <a:lnTo>
                      <a:pt x="23" y="30"/>
                    </a:lnTo>
                    <a:lnTo>
                      <a:pt x="28" y="26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7" y="20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7" y="18"/>
                    </a:lnTo>
                    <a:lnTo>
                      <a:pt x="6" y="14"/>
                    </a:lnTo>
                    <a:lnTo>
                      <a:pt x="7" y="11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9" name="Freeform 95"/>
              <p:cNvSpPr>
                <a:spLocks/>
              </p:cNvSpPr>
              <p:nvPr/>
            </p:nvSpPr>
            <p:spPr bwMode="auto">
              <a:xfrm>
                <a:off x="4833" y="2512"/>
                <a:ext cx="14" cy="1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4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3" y="25"/>
                  </a:cxn>
                  <a:cxn ang="0">
                    <a:pos x="6" y="27"/>
                  </a:cxn>
                  <a:cxn ang="0">
                    <a:pos x="11" y="27"/>
                  </a:cxn>
                  <a:cxn ang="0">
                    <a:pos x="16" y="27"/>
                  </a:cxn>
                  <a:cxn ang="0">
                    <a:pos x="19" y="26"/>
                  </a:cxn>
                  <a:cxn ang="0">
                    <a:pos x="24" y="24"/>
                  </a:cxn>
                  <a:cxn ang="0">
                    <a:pos x="26" y="20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7" y="14"/>
                  </a:cxn>
                  <a:cxn ang="0">
                    <a:pos x="25" y="14"/>
                  </a:cxn>
                  <a:cxn ang="0">
                    <a:pos x="24" y="14"/>
                  </a:cxn>
                  <a:cxn ang="0">
                    <a:pos x="21" y="15"/>
                  </a:cxn>
                  <a:cxn ang="0">
                    <a:pos x="19" y="17"/>
                  </a:cxn>
                  <a:cxn ang="0">
                    <a:pos x="17" y="18"/>
                  </a:cxn>
                  <a:cxn ang="0">
                    <a:pos x="14" y="19"/>
                  </a:cxn>
                  <a:cxn ang="0">
                    <a:pos x="12" y="20"/>
                  </a:cxn>
                  <a:cxn ang="0">
                    <a:pos x="10" y="19"/>
                  </a:cxn>
                  <a:cxn ang="0">
                    <a:pos x="6" y="18"/>
                  </a:cxn>
                  <a:cxn ang="0">
                    <a:pos x="5" y="16"/>
                  </a:cxn>
                  <a:cxn ang="0">
                    <a:pos x="5" y="12"/>
                  </a:cxn>
                  <a:cxn ang="0">
                    <a:pos x="6" y="8"/>
                  </a:cxn>
                  <a:cxn ang="0">
                    <a:pos x="9" y="3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8" h="27">
                    <a:moveTo>
                      <a:pt x="10" y="0"/>
                    </a:moveTo>
                    <a:lnTo>
                      <a:pt x="5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3" y="25"/>
                    </a:lnTo>
                    <a:lnTo>
                      <a:pt x="6" y="27"/>
                    </a:lnTo>
                    <a:lnTo>
                      <a:pt x="11" y="27"/>
                    </a:lnTo>
                    <a:lnTo>
                      <a:pt x="16" y="27"/>
                    </a:lnTo>
                    <a:lnTo>
                      <a:pt x="19" y="26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0"/>
                    </a:lnTo>
                    <a:lnTo>
                      <a:pt x="10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6" y="8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0" name="Freeform 96"/>
              <p:cNvSpPr>
                <a:spLocks/>
              </p:cNvSpPr>
              <p:nvPr/>
            </p:nvSpPr>
            <p:spPr bwMode="auto">
              <a:xfrm>
                <a:off x="4611" y="2473"/>
                <a:ext cx="3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1" name="Freeform 97"/>
              <p:cNvSpPr>
                <a:spLocks/>
              </p:cNvSpPr>
              <p:nvPr/>
            </p:nvSpPr>
            <p:spPr bwMode="auto">
              <a:xfrm>
                <a:off x="4637" y="2213"/>
                <a:ext cx="75" cy="187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3" y="9"/>
                  </a:cxn>
                  <a:cxn ang="0">
                    <a:pos x="71" y="18"/>
                  </a:cxn>
                  <a:cxn ang="0">
                    <a:pos x="68" y="26"/>
                  </a:cxn>
                  <a:cxn ang="0">
                    <a:pos x="64" y="34"/>
                  </a:cxn>
                  <a:cxn ang="0">
                    <a:pos x="59" y="42"/>
                  </a:cxn>
                  <a:cxn ang="0">
                    <a:pos x="54" y="50"/>
                  </a:cxn>
                  <a:cxn ang="0">
                    <a:pos x="49" y="57"/>
                  </a:cxn>
                  <a:cxn ang="0">
                    <a:pos x="44" y="65"/>
                  </a:cxn>
                  <a:cxn ang="0">
                    <a:pos x="39" y="72"/>
                  </a:cxn>
                  <a:cxn ang="0">
                    <a:pos x="34" y="79"/>
                  </a:cxn>
                  <a:cxn ang="0">
                    <a:pos x="27" y="85"/>
                  </a:cxn>
                  <a:cxn ang="0">
                    <a:pos x="22" y="91"/>
                  </a:cxn>
                  <a:cxn ang="0">
                    <a:pos x="11" y="110"/>
                  </a:cxn>
                  <a:cxn ang="0">
                    <a:pos x="2" y="132"/>
                  </a:cxn>
                  <a:cxn ang="0">
                    <a:pos x="0" y="187"/>
                  </a:cxn>
                  <a:cxn ang="0">
                    <a:pos x="7" y="162"/>
                  </a:cxn>
                  <a:cxn ang="0">
                    <a:pos x="11" y="129"/>
                  </a:cxn>
                  <a:cxn ang="0">
                    <a:pos x="22" y="96"/>
                  </a:cxn>
                  <a:cxn ang="0">
                    <a:pos x="26" y="93"/>
                  </a:cxn>
                  <a:cxn ang="0">
                    <a:pos x="30" y="89"/>
                  </a:cxn>
                  <a:cxn ang="0">
                    <a:pos x="32" y="87"/>
                  </a:cxn>
                  <a:cxn ang="0">
                    <a:pos x="35" y="84"/>
                  </a:cxn>
                  <a:cxn ang="0">
                    <a:pos x="38" y="80"/>
                  </a:cxn>
                  <a:cxn ang="0">
                    <a:pos x="41" y="76"/>
                  </a:cxn>
                  <a:cxn ang="0">
                    <a:pos x="43" y="73"/>
                  </a:cxn>
                  <a:cxn ang="0">
                    <a:pos x="45" y="69"/>
                  </a:cxn>
                  <a:cxn ang="0">
                    <a:pos x="47" y="65"/>
                  </a:cxn>
                  <a:cxn ang="0">
                    <a:pos x="50" y="62"/>
                  </a:cxn>
                  <a:cxn ang="0">
                    <a:pos x="54" y="54"/>
                  </a:cxn>
                  <a:cxn ang="0">
                    <a:pos x="59" y="47"/>
                  </a:cxn>
                  <a:cxn ang="0">
                    <a:pos x="63" y="39"/>
                  </a:cxn>
                  <a:cxn ang="0">
                    <a:pos x="67" y="32"/>
                  </a:cxn>
                  <a:cxn ang="0">
                    <a:pos x="70" y="24"/>
                  </a:cxn>
                  <a:cxn ang="0">
                    <a:pos x="73" y="16"/>
                  </a:cxn>
                  <a:cxn ang="0">
                    <a:pos x="75" y="8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187">
                    <a:moveTo>
                      <a:pt x="75" y="0"/>
                    </a:moveTo>
                    <a:lnTo>
                      <a:pt x="73" y="9"/>
                    </a:lnTo>
                    <a:lnTo>
                      <a:pt x="71" y="18"/>
                    </a:lnTo>
                    <a:lnTo>
                      <a:pt x="68" y="26"/>
                    </a:lnTo>
                    <a:lnTo>
                      <a:pt x="64" y="34"/>
                    </a:lnTo>
                    <a:lnTo>
                      <a:pt x="59" y="42"/>
                    </a:lnTo>
                    <a:lnTo>
                      <a:pt x="54" y="50"/>
                    </a:lnTo>
                    <a:lnTo>
                      <a:pt x="49" y="57"/>
                    </a:lnTo>
                    <a:lnTo>
                      <a:pt x="44" y="65"/>
                    </a:lnTo>
                    <a:lnTo>
                      <a:pt x="39" y="72"/>
                    </a:lnTo>
                    <a:lnTo>
                      <a:pt x="34" y="79"/>
                    </a:lnTo>
                    <a:lnTo>
                      <a:pt x="27" y="85"/>
                    </a:lnTo>
                    <a:lnTo>
                      <a:pt x="22" y="91"/>
                    </a:lnTo>
                    <a:lnTo>
                      <a:pt x="11" y="110"/>
                    </a:lnTo>
                    <a:lnTo>
                      <a:pt x="2" y="132"/>
                    </a:lnTo>
                    <a:lnTo>
                      <a:pt x="0" y="187"/>
                    </a:lnTo>
                    <a:lnTo>
                      <a:pt x="7" y="162"/>
                    </a:lnTo>
                    <a:lnTo>
                      <a:pt x="11" y="129"/>
                    </a:lnTo>
                    <a:lnTo>
                      <a:pt x="22" y="96"/>
                    </a:lnTo>
                    <a:lnTo>
                      <a:pt x="26" y="93"/>
                    </a:lnTo>
                    <a:lnTo>
                      <a:pt x="30" y="89"/>
                    </a:lnTo>
                    <a:lnTo>
                      <a:pt x="32" y="87"/>
                    </a:lnTo>
                    <a:lnTo>
                      <a:pt x="35" y="84"/>
                    </a:lnTo>
                    <a:lnTo>
                      <a:pt x="38" y="80"/>
                    </a:lnTo>
                    <a:lnTo>
                      <a:pt x="41" y="76"/>
                    </a:lnTo>
                    <a:lnTo>
                      <a:pt x="43" y="73"/>
                    </a:lnTo>
                    <a:lnTo>
                      <a:pt x="45" y="69"/>
                    </a:lnTo>
                    <a:lnTo>
                      <a:pt x="47" y="65"/>
                    </a:lnTo>
                    <a:lnTo>
                      <a:pt x="50" y="62"/>
                    </a:lnTo>
                    <a:lnTo>
                      <a:pt x="54" y="54"/>
                    </a:lnTo>
                    <a:lnTo>
                      <a:pt x="59" y="47"/>
                    </a:lnTo>
                    <a:lnTo>
                      <a:pt x="63" y="39"/>
                    </a:lnTo>
                    <a:lnTo>
                      <a:pt x="67" y="32"/>
                    </a:lnTo>
                    <a:lnTo>
                      <a:pt x="70" y="24"/>
                    </a:lnTo>
                    <a:lnTo>
                      <a:pt x="73" y="16"/>
                    </a:lnTo>
                    <a:lnTo>
                      <a:pt x="75" y="8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2" name="Freeform 98"/>
              <p:cNvSpPr>
                <a:spLocks/>
              </p:cNvSpPr>
              <p:nvPr/>
            </p:nvSpPr>
            <p:spPr bwMode="auto">
              <a:xfrm>
                <a:off x="5030" y="2560"/>
                <a:ext cx="80" cy="27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9" y="34"/>
                  </a:cxn>
                  <a:cxn ang="0">
                    <a:pos x="39" y="64"/>
                  </a:cxn>
                  <a:cxn ang="0">
                    <a:pos x="58" y="94"/>
                  </a:cxn>
                  <a:cxn ang="0">
                    <a:pos x="77" y="124"/>
                  </a:cxn>
                  <a:cxn ang="0">
                    <a:pos x="94" y="155"/>
                  </a:cxn>
                  <a:cxn ang="0">
                    <a:pos x="109" y="187"/>
                  </a:cxn>
                  <a:cxn ang="0">
                    <a:pos x="122" y="220"/>
                  </a:cxn>
                  <a:cxn ang="0">
                    <a:pos x="132" y="256"/>
                  </a:cxn>
                  <a:cxn ang="0">
                    <a:pos x="142" y="328"/>
                  </a:cxn>
                  <a:cxn ang="0">
                    <a:pos x="145" y="400"/>
                  </a:cxn>
                  <a:cxn ang="0">
                    <a:pos x="141" y="473"/>
                  </a:cxn>
                  <a:cxn ang="0">
                    <a:pos x="137" y="545"/>
                  </a:cxn>
                  <a:cxn ang="0">
                    <a:pos x="138" y="549"/>
                  </a:cxn>
                  <a:cxn ang="0">
                    <a:pos x="140" y="549"/>
                  </a:cxn>
                  <a:cxn ang="0">
                    <a:pos x="142" y="546"/>
                  </a:cxn>
                  <a:cxn ang="0">
                    <a:pos x="145" y="543"/>
                  </a:cxn>
                  <a:cxn ang="0">
                    <a:pos x="154" y="468"/>
                  </a:cxn>
                  <a:cxn ang="0">
                    <a:pos x="160" y="393"/>
                  </a:cxn>
                  <a:cxn ang="0">
                    <a:pos x="158" y="319"/>
                  </a:cxn>
                  <a:cxn ang="0">
                    <a:pos x="147" y="245"/>
                  </a:cxn>
                  <a:cxn ang="0">
                    <a:pos x="142" y="228"/>
                  </a:cxn>
                  <a:cxn ang="0">
                    <a:pos x="138" y="211"/>
                  </a:cxn>
                  <a:cxn ang="0">
                    <a:pos x="132" y="195"/>
                  </a:cxn>
                  <a:cxn ang="0">
                    <a:pos x="125" y="179"/>
                  </a:cxn>
                  <a:cxn ang="0">
                    <a:pos x="118" y="164"/>
                  </a:cxn>
                  <a:cxn ang="0">
                    <a:pos x="110" y="148"/>
                  </a:cxn>
                  <a:cxn ang="0">
                    <a:pos x="102" y="133"/>
                  </a:cxn>
                  <a:cxn ang="0">
                    <a:pos x="93" y="119"/>
                  </a:cxn>
                  <a:cxn ang="0">
                    <a:pos x="81" y="104"/>
                  </a:cxn>
                  <a:cxn ang="0">
                    <a:pos x="70" y="89"/>
                  </a:cxn>
                  <a:cxn ang="0">
                    <a:pos x="58" y="74"/>
                  </a:cxn>
                  <a:cxn ang="0">
                    <a:pos x="47" y="59"/>
                  </a:cxn>
                  <a:cxn ang="0">
                    <a:pos x="35" y="44"/>
                  </a:cxn>
                  <a:cxn ang="0">
                    <a:pos x="24" y="30"/>
                  </a:cxn>
                  <a:cxn ang="0">
                    <a:pos x="12" y="1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60" h="549">
                    <a:moveTo>
                      <a:pt x="0" y="3"/>
                    </a:moveTo>
                    <a:lnTo>
                      <a:pt x="19" y="34"/>
                    </a:lnTo>
                    <a:lnTo>
                      <a:pt x="39" y="64"/>
                    </a:lnTo>
                    <a:lnTo>
                      <a:pt x="58" y="94"/>
                    </a:lnTo>
                    <a:lnTo>
                      <a:pt x="77" y="124"/>
                    </a:lnTo>
                    <a:lnTo>
                      <a:pt x="94" y="155"/>
                    </a:lnTo>
                    <a:lnTo>
                      <a:pt x="109" y="187"/>
                    </a:lnTo>
                    <a:lnTo>
                      <a:pt x="122" y="220"/>
                    </a:lnTo>
                    <a:lnTo>
                      <a:pt x="132" y="256"/>
                    </a:lnTo>
                    <a:lnTo>
                      <a:pt x="142" y="328"/>
                    </a:lnTo>
                    <a:lnTo>
                      <a:pt x="145" y="400"/>
                    </a:lnTo>
                    <a:lnTo>
                      <a:pt x="141" y="473"/>
                    </a:lnTo>
                    <a:lnTo>
                      <a:pt x="137" y="545"/>
                    </a:lnTo>
                    <a:lnTo>
                      <a:pt x="138" y="549"/>
                    </a:lnTo>
                    <a:lnTo>
                      <a:pt x="140" y="549"/>
                    </a:lnTo>
                    <a:lnTo>
                      <a:pt x="142" y="546"/>
                    </a:lnTo>
                    <a:lnTo>
                      <a:pt x="145" y="543"/>
                    </a:lnTo>
                    <a:lnTo>
                      <a:pt x="154" y="468"/>
                    </a:lnTo>
                    <a:lnTo>
                      <a:pt x="160" y="393"/>
                    </a:lnTo>
                    <a:lnTo>
                      <a:pt x="158" y="319"/>
                    </a:lnTo>
                    <a:lnTo>
                      <a:pt x="147" y="245"/>
                    </a:lnTo>
                    <a:lnTo>
                      <a:pt x="142" y="228"/>
                    </a:lnTo>
                    <a:lnTo>
                      <a:pt x="138" y="211"/>
                    </a:lnTo>
                    <a:lnTo>
                      <a:pt x="132" y="195"/>
                    </a:lnTo>
                    <a:lnTo>
                      <a:pt x="125" y="179"/>
                    </a:lnTo>
                    <a:lnTo>
                      <a:pt x="118" y="164"/>
                    </a:lnTo>
                    <a:lnTo>
                      <a:pt x="110" y="148"/>
                    </a:lnTo>
                    <a:lnTo>
                      <a:pt x="102" y="133"/>
                    </a:lnTo>
                    <a:lnTo>
                      <a:pt x="93" y="119"/>
                    </a:lnTo>
                    <a:lnTo>
                      <a:pt x="81" y="104"/>
                    </a:lnTo>
                    <a:lnTo>
                      <a:pt x="70" y="89"/>
                    </a:lnTo>
                    <a:lnTo>
                      <a:pt x="58" y="74"/>
                    </a:lnTo>
                    <a:lnTo>
                      <a:pt x="47" y="59"/>
                    </a:lnTo>
                    <a:lnTo>
                      <a:pt x="35" y="44"/>
                    </a:lnTo>
                    <a:lnTo>
                      <a:pt x="24" y="30"/>
                    </a:lnTo>
                    <a:lnTo>
                      <a:pt x="12" y="1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3" name="Freeform 99"/>
              <p:cNvSpPr>
                <a:spLocks/>
              </p:cNvSpPr>
              <p:nvPr/>
            </p:nvSpPr>
            <p:spPr bwMode="auto">
              <a:xfrm>
                <a:off x="4746" y="2674"/>
                <a:ext cx="67" cy="173"/>
              </a:xfrm>
              <a:custGeom>
                <a:avLst/>
                <a:gdLst/>
                <a:ahLst/>
                <a:cxnLst>
                  <a:cxn ang="0">
                    <a:pos x="2" y="346"/>
                  </a:cxn>
                  <a:cxn ang="0">
                    <a:pos x="9" y="318"/>
                  </a:cxn>
                  <a:cxn ang="0">
                    <a:pos x="16" y="292"/>
                  </a:cxn>
                  <a:cxn ang="0">
                    <a:pos x="25" y="265"/>
                  </a:cxn>
                  <a:cxn ang="0">
                    <a:pos x="35" y="240"/>
                  </a:cxn>
                  <a:cxn ang="0">
                    <a:pos x="46" y="215"/>
                  </a:cxn>
                  <a:cxn ang="0">
                    <a:pos x="58" y="189"/>
                  </a:cxn>
                  <a:cxn ang="0">
                    <a:pos x="71" y="164"/>
                  </a:cxn>
                  <a:cxn ang="0">
                    <a:pos x="84" y="140"/>
                  </a:cxn>
                  <a:cxn ang="0">
                    <a:pos x="88" y="131"/>
                  </a:cxn>
                  <a:cxn ang="0">
                    <a:pos x="93" y="121"/>
                  </a:cxn>
                  <a:cxn ang="0">
                    <a:pos x="98" y="112"/>
                  </a:cxn>
                  <a:cxn ang="0">
                    <a:pos x="102" y="103"/>
                  </a:cxn>
                  <a:cxn ang="0">
                    <a:pos x="106" y="94"/>
                  </a:cxn>
                  <a:cxn ang="0">
                    <a:pos x="110" y="85"/>
                  </a:cxn>
                  <a:cxn ang="0">
                    <a:pos x="115" y="74"/>
                  </a:cxn>
                  <a:cxn ang="0">
                    <a:pos x="118" y="65"/>
                  </a:cxn>
                  <a:cxn ang="0">
                    <a:pos x="121" y="58"/>
                  </a:cxn>
                  <a:cxn ang="0">
                    <a:pos x="124" y="51"/>
                  </a:cxn>
                  <a:cxn ang="0">
                    <a:pos x="126" y="44"/>
                  </a:cxn>
                  <a:cxn ang="0">
                    <a:pos x="127" y="36"/>
                  </a:cxn>
                  <a:cxn ang="0">
                    <a:pos x="129" y="29"/>
                  </a:cxn>
                  <a:cxn ang="0">
                    <a:pos x="129" y="20"/>
                  </a:cxn>
                  <a:cxn ang="0">
                    <a:pos x="130" y="12"/>
                  </a:cxn>
                  <a:cxn ang="0">
                    <a:pos x="132" y="5"/>
                  </a:cxn>
                  <a:cxn ang="0">
                    <a:pos x="133" y="2"/>
                  </a:cxn>
                  <a:cxn ang="0">
                    <a:pos x="132" y="0"/>
                  </a:cxn>
                  <a:cxn ang="0">
                    <a:pos x="130" y="0"/>
                  </a:cxn>
                  <a:cxn ang="0">
                    <a:pos x="126" y="2"/>
                  </a:cxn>
                  <a:cxn ang="0">
                    <a:pos x="117" y="10"/>
                  </a:cxn>
                  <a:cxn ang="0">
                    <a:pos x="112" y="19"/>
                  </a:cxn>
                  <a:cxn ang="0">
                    <a:pos x="109" y="29"/>
                  </a:cxn>
                  <a:cxn ang="0">
                    <a:pos x="106" y="42"/>
                  </a:cxn>
                  <a:cxn ang="0">
                    <a:pos x="101" y="55"/>
                  </a:cxn>
                  <a:cxn ang="0">
                    <a:pos x="96" y="66"/>
                  </a:cxn>
                  <a:cxn ang="0">
                    <a:pos x="92" y="79"/>
                  </a:cxn>
                  <a:cxn ang="0">
                    <a:pos x="86" y="90"/>
                  </a:cxn>
                  <a:cxn ang="0">
                    <a:pos x="80" y="103"/>
                  </a:cxn>
                  <a:cxn ang="0">
                    <a:pos x="74" y="116"/>
                  </a:cxn>
                  <a:cxn ang="0">
                    <a:pos x="69" y="127"/>
                  </a:cxn>
                  <a:cxn ang="0">
                    <a:pos x="64" y="140"/>
                  </a:cxn>
                  <a:cxn ang="0">
                    <a:pos x="54" y="165"/>
                  </a:cxn>
                  <a:cxn ang="0">
                    <a:pos x="43" y="191"/>
                  </a:cxn>
                  <a:cxn ang="0">
                    <a:pos x="34" y="216"/>
                  </a:cxn>
                  <a:cxn ang="0">
                    <a:pos x="26" y="241"/>
                  </a:cxn>
                  <a:cxn ang="0">
                    <a:pos x="18" y="268"/>
                  </a:cxn>
                  <a:cxn ang="0">
                    <a:pos x="11" y="294"/>
                  </a:cxn>
                  <a:cxn ang="0">
                    <a:pos x="5" y="321"/>
                  </a:cxn>
                  <a:cxn ang="0">
                    <a:pos x="0" y="347"/>
                  </a:cxn>
                  <a:cxn ang="0">
                    <a:pos x="0" y="347"/>
                  </a:cxn>
                  <a:cxn ang="0">
                    <a:pos x="1" y="347"/>
                  </a:cxn>
                  <a:cxn ang="0">
                    <a:pos x="2" y="346"/>
                  </a:cxn>
                  <a:cxn ang="0">
                    <a:pos x="2" y="346"/>
                  </a:cxn>
                  <a:cxn ang="0">
                    <a:pos x="2" y="346"/>
                  </a:cxn>
                </a:cxnLst>
                <a:rect l="0" t="0" r="r" b="b"/>
                <a:pathLst>
                  <a:path w="133" h="347">
                    <a:moveTo>
                      <a:pt x="2" y="346"/>
                    </a:moveTo>
                    <a:lnTo>
                      <a:pt x="9" y="318"/>
                    </a:lnTo>
                    <a:lnTo>
                      <a:pt x="16" y="292"/>
                    </a:lnTo>
                    <a:lnTo>
                      <a:pt x="25" y="265"/>
                    </a:lnTo>
                    <a:lnTo>
                      <a:pt x="35" y="240"/>
                    </a:lnTo>
                    <a:lnTo>
                      <a:pt x="46" y="215"/>
                    </a:lnTo>
                    <a:lnTo>
                      <a:pt x="58" y="189"/>
                    </a:lnTo>
                    <a:lnTo>
                      <a:pt x="71" y="164"/>
                    </a:lnTo>
                    <a:lnTo>
                      <a:pt x="84" y="140"/>
                    </a:lnTo>
                    <a:lnTo>
                      <a:pt x="88" y="131"/>
                    </a:lnTo>
                    <a:lnTo>
                      <a:pt x="93" y="121"/>
                    </a:lnTo>
                    <a:lnTo>
                      <a:pt x="98" y="112"/>
                    </a:lnTo>
                    <a:lnTo>
                      <a:pt x="102" y="103"/>
                    </a:lnTo>
                    <a:lnTo>
                      <a:pt x="106" y="94"/>
                    </a:lnTo>
                    <a:lnTo>
                      <a:pt x="110" y="85"/>
                    </a:lnTo>
                    <a:lnTo>
                      <a:pt x="115" y="74"/>
                    </a:lnTo>
                    <a:lnTo>
                      <a:pt x="118" y="65"/>
                    </a:lnTo>
                    <a:lnTo>
                      <a:pt x="121" y="58"/>
                    </a:lnTo>
                    <a:lnTo>
                      <a:pt x="124" y="51"/>
                    </a:lnTo>
                    <a:lnTo>
                      <a:pt x="126" y="44"/>
                    </a:lnTo>
                    <a:lnTo>
                      <a:pt x="127" y="36"/>
                    </a:lnTo>
                    <a:lnTo>
                      <a:pt x="129" y="29"/>
                    </a:lnTo>
                    <a:lnTo>
                      <a:pt x="129" y="20"/>
                    </a:lnTo>
                    <a:lnTo>
                      <a:pt x="130" y="12"/>
                    </a:lnTo>
                    <a:lnTo>
                      <a:pt x="132" y="5"/>
                    </a:lnTo>
                    <a:lnTo>
                      <a:pt x="133" y="2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6" y="2"/>
                    </a:lnTo>
                    <a:lnTo>
                      <a:pt x="117" y="10"/>
                    </a:lnTo>
                    <a:lnTo>
                      <a:pt x="112" y="19"/>
                    </a:lnTo>
                    <a:lnTo>
                      <a:pt x="109" y="29"/>
                    </a:lnTo>
                    <a:lnTo>
                      <a:pt x="106" y="42"/>
                    </a:lnTo>
                    <a:lnTo>
                      <a:pt x="101" y="55"/>
                    </a:lnTo>
                    <a:lnTo>
                      <a:pt x="96" y="66"/>
                    </a:lnTo>
                    <a:lnTo>
                      <a:pt x="92" y="79"/>
                    </a:lnTo>
                    <a:lnTo>
                      <a:pt x="86" y="90"/>
                    </a:lnTo>
                    <a:lnTo>
                      <a:pt x="80" y="103"/>
                    </a:lnTo>
                    <a:lnTo>
                      <a:pt x="74" y="116"/>
                    </a:lnTo>
                    <a:lnTo>
                      <a:pt x="69" y="127"/>
                    </a:lnTo>
                    <a:lnTo>
                      <a:pt x="64" y="140"/>
                    </a:lnTo>
                    <a:lnTo>
                      <a:pt x="54" y="165"/>
                    </a:lnTo>
                    <a:lnTo>
                      <a:pt x="43" y="191"/>
                    </a:lnTo>
                    <a:lnTo>
                      <a:pt x="34" y="216"/>
                    </a:lnTo>
                    <a:lnTo>
                      <a:pt x="26" y="241"/>
                    </a:lnTo>
                    <a:lnTo>
                      <a:pt x="18" y="268"/>
                    </a:lnTo>
                    <a:lnTo>
                      <a:pt x="11" y="294"/>
                    </a:lnTo>
                    <a:lnTo>
                      <a:pt x="5" y="321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1" y="347"/>
                    </a:lnTo>
                    <a:lnTo>
                      <a:pt x="2" y="346"/>
                    </a:lnTo>
                    <a:lnTo>
                      <a:pt x="2" y="346"/>
                    </a:lnTo>
                    <a:lnTo>
                      <a:pt x="2" y="3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4" name="Freeform 100"/>
              <p:cNvSpPr>
                <a:spLocks/>
              </p:cNvSpPr>
              <p:nvPr/>
            </p:nvSpPr>
            <p:spPr bwMode="auto">
              <a:xfrm>
                <a:off x="4704" y="2290"/>
                <a:ext cx="125" cy="296"/>
              </a:xfrm>
              <a:custGeom>
                <a:avLst/>
                <a:gdLst/>
                <a:ahLst/>
                <a:cxnLst>
                  <a:cxn ang="0">
                    <a:pos x="24" y="19"/>
                  </a:cxn>
                  <a:cxn ang="0">
                    <a:pos x="17" y="57"/>
                  </a:cxn>
                  <a:cxn ang="0">
                    <a:pos x="10" y="96"/>
                  </a:cxn>
                  <a:cxn ang="0">
                    <a:pos x="3" y="137"/>
                  </a:cxn>
                  <a:cxn ang="0">
                    <a:pos x="0" y="178"/>
                  </a:cxn>
                  <a:cxn ang="0">
                    <a:pos x="3" y="218"/>
                  </a:cxn>
                  <a:cxn ang="0">
                    <a:pos x="10" y="255"/>
                  </a:cxn>
                  <a:cxn ang="0">
                    <a:pos x="25" y="292"/>
                  </a:cxn>
                  <a:cxn ang="0">
                    <a:pos x="46" y="327"/>
                  </a:cxn>
                  <a:cxn ang="0">
                    <a:pos x="71" y="361"/>
                  </a:cxn>
                  <a:cxn ang="0">
                    <a:pos x="97" y="392"/>
                  </a:cxn>
                  <a:cxn ang="0">
                    <a:pos x="124" y="422"/>
                  </a:cxn>
                  <a:cxn ang="0">
                    <a:pos x="146" y="447"/>
                  </a:cxn>
                  <a:cxn ang="0">
                    <a:pos x="161" y="465"/>
                  </a:cxn>
                  <a:cxn ang="0">
                    <a:pos x="177" y="484"/>
                  </a:cxn>
                  <a:cxn ang="0">
                    <a:pos x="191" y="502"/>
                  </a:cxn>
                  <a:cxn ang="0">
                    <a:pos x="205" y="522"/>
                  </a:cxn>
                  <a:cxn ang="0">
                    <a:pos x="216" y="542"/>
                  </a:cxn>
                  <a:cxn ang="0">
                    <a:pos x="228" y="561"/>
                  </a:cxn>
                  <a:cxn ang="0">
                    <a:pos x="238" y="582"/>
                  </a:cxn>
                  <a:cxn ang="0">
                    <a:pos x="245" y="593"/>
                  </a:cxn>
                  <a:cxn ang="0">
                    <a:pos x="251" y="590"/>
                  </a:cxn>
                  <a:cxn ang="0">
                    <a:pos x="245" y="568"/>
                  </a:cxn>
                  <a:cxn ang="0">
                    <a:pos x="231" y="532"/>
                  </a:cxn>
                  <a:cxn ang="0">
                    <a:pos x="216" y="498"/>
                  </a:cxn>
                  <a:cxn ang="0">
                    <a:pos x="196" y="465"/>
                  </a:cxn>
                  <a:cxn ang="0">
                    <a:pos x="175" y="433"/>
                  </a:cxn>
                  <a:cxn ang="0">
                    <a:pos x="148" y="403"/>
                  </a:cxn>
                  <a:cxn ang="0">
                    <a:pos x="122" y="373"/>
                  </a:cxn>
                  <a:cxn ang="0">
                    <a:pos x="95" y="343"/>
                  </a:cxn>
                  <a:cxn ang="0">
                    <a:pos x="69" y="311"/>
                  </a:cxn>
                  <a:cxn ang="0">
                    <a:pos x="47" y="275"/>
                  </a:cxn>
                  <a:cxn ang="0">
                    <a:pos x="28" y="237"/>
                  </a:cxn>
                  <a:cxn ang="0">
                    <a:pos x="17" y="196"/>
                  </a:cxn>
                  <a:cxn ang="0">
                    <a:pos x="12" y="154"/>
                  </a:cxn>
                  <a:cxn ang="0">
                    <a:pos x="13" y="115"/>
                  </a:cxn>
                  <a:cxn ang="0">
                    <a:pos x="16" y="72"/>
                  </a:cxn>
                  <a:cxn ang="0">
                    <a:pos x="23" y="23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251" h="593">
                    <a:moveTo>
                      <a:pt x="28" y="0"/>
                    </a:moveTo>
                    <a:lnTo>
                      <a:pt x="24" y="19"/>
                    </a:lnTo>
                    <a:lnTo>
                      <a:pt x="19" y="37"/>
                    </a:lnTo>
                    <a:lnTo>
                      <a:pt x="17" y="57"/>
                    </a:lnTo>
                    <a:lnTo>
                      <a:pt x="13" y="75"/>
                    </a:lnTo>
                    <a:lnTo>
                      <a:pt x="10" y="96"/>
                    </a:lnTo>
                    <a:lnTo>
                      <a:pt x="6" y="116"/>
                    </a:lnTo>
                    <a:lnTo>
                      <a:pt x="3" y="137"/>
                    </a:lnTo>
                    <a:lnTo>
                      <a:pt x="1" y="158"/>
                    </a:lnTo>
                    <a:lnTo>
                      <a:pt x="0" y="178"/>
                    </a:lnTo>
                    <a:lnTo>
                      <a:pt x="1" y="198"/>
                    </a:lnTo>
                    <a:lnTo>
                      <a:pt x="3" y="218"/>
                    </a:lnTo>
                    <a:lnTo>
                      <a:pt x="5" y="236"/>
                    </a:lnTo>
                    <a:lnTo>
                      <a:pt x="10" y="255"/>
                    </a:lnTo>
                    <a:lnTo>
                      <a:pt x="17" y="273"/>
                    </a:lnTo>
                    <a:lnTo>
                      <a:pt x="25" y="292"/>
                    </a:lnTo>
                    <a:lnTo>
                      <a:pt x="34" y="309"/>
                    </a:lnTo>
                    <a:lnTo>
                      <a:pt x="46" y="327"/>
                    </a:lnTo>
                    <a:lnTo>
                      <a:pt x="58" y="343"/>
                    </a:lnTo>
                    <a:lnTo>
                      <a:pt x="71" y="361"/>
                    </a:lnTo>
                    <a:lnTo>
                      <a:pt x="84" y="376"/>
                    </a:lnTo>
                    <a:lnTo>
                      <a:pt x="97" y="392"/>
                    </a:lnTo>
                    <a:lnTo>
                      <a:pt x="111" y="407"/>
                    </a:lnTo>
                    <a:lnTo>
                      <a:pt x="124" y="422"/>
                    </a:lnTo>
                    <a:lnTo>
                      <a:pt x="138" y="438"/>
                    </a:lnTo>
                    <a:lnTo>
                      <a:pt x="146" y="447"/>
                    </a:lnTo>
                    <a:lnTo>
                      <a:pt x="154" y="456"/>
                    </a:lnTo>
                    <a:lnTo>
                      <a:pt x="161" y="465"/>
                    </a:lnTo>
                    <a:lnTo>
                      <a:pt x="169" y="475"/>
                    </a:lnTo>
                    <a:lnTo>
                      <a:pt x="177" y="484"/>
                    </a:lnTo>
                    <a:lnTo>
                      <a:pt x="184" y="493"/>
                    </a:lnTo>
                    <a:lnTo>
                      <a:pt x="191" y="502"/>
                    </a:lnTo>
                    <a:lnTo>
                      <a:pt x="198" y="513"/>
                    </a:lnTo>
                    <a:lnTo>
                      <a:pt x="205" y="522"/>
                    </a:lnTo>
                    <a:lnTo>
                      <a:pt x="210" y="532"/>
                    </a:lnTo>
                    <a:lnTo>
                      <a:pt x="216" y="542"/>
                    </a:lnTo>
                    <a:lnTo>
                      <a:pt x="222" y="552"/>
                    </a:lnTo>
                    <a:lnTo>
                      <a:pt x="228" y="561"/>
                    </a:lnTo>
                    <a:lnTo>
                      <a:pt x="232" y="571"/>
                    </a:lnTo>
                    <a:lnTo>
                      <a:pt x="238" y="582"/>
                    </a:lnTo>
                    <a:lnTo>
                      <a:pt x="243" y="592"/>
                    </a:lnTo>
                    <a:lnTo>
                      <a:pt x="245" y="593"/>
                    </a:lnTo>
                    <a:lnTo>
                      <a:pt x="248" y="592"/>
                    </a:lnTo>
                    <a:lnTo>
                      <a:pt x="251" y="590"/>
                    </a:lnTo>
                    <a:lnTo>
                      <a:pt x="251" y="586"/>
                    </a:lnTo>
                    <a:lnTo>
                      <a:pt x="245" y="568"/>
                    </a:lnTo>
                    <a:lnTo>
                      <a:pt x="238" y="551"/>
                    </a:lnTo>
                    <a:lnTo>
                      <a:pt x="231" y="532"/>
                    </a:lnTo>
                    <a:lnTo>
                      <a:pt x="224" y="515"/>
                    </a:lnTo>
                    <a:lnTo>
                      <a:pt x="216" y="498"/>
                    </a:lnTo>
                    <a:lnTo>
                      <a:pt x="207" y="482"/>
                    </a:lnTo>
                    <a:lnTo>
                      <a:pt x="196" y="465"/>
                    </a:lnTo>
                    <a:lnTo>
                      <a:pt x="186" y="449"/>
                    </a:lnTo>
                    <a:lnTo>
                      <a:pt x="175" y="433"/>
                    </a:lnTo>
                    <a:lnTo>
                      <a:pt x="162" y="418"/>
                    </a:lnTo>
                    <a:lnTo>
                      <a:pt x="148" y="403"/>
                    </a:lnTo>
                    <a:lnTo>
                      <a:pt x="135" y="388"/>
                    </a:lnTo>
                    <a:lnTo>
                      <a:pt x="122" y="373"/>
                    </a:lnTo>
                    <a:lnTo>
                      <a:pt x="109" y="358"/>
                    </a:lnTo>
                    <a:lnTo>
                      <a:pt x="95" y="343"/>
                    </a:lnTo>
                    <a:lnTo>
                      <a:pt x="82" y="328"/>
                    </a:lnTo>
                    <a:lnTo>
                      <a:pt x="69" y="311"/>
                    </a:lnTo>
                    <a:lnTo>
                      <a:pt x="57" y="294"/>
                    </a:lnTo>
                    <a:lnTo>
                      <a:pt x="47" y="275"/>
                    </a:lnTo>
                    <a:lnTo>
                      <a:pt x="36" y="256"/>
                    </a:lnTo>
                    <a:lnTo>
                      <a:pt x="28" y="237"/>
                    </a:lnTo>
                    <a:lnTo>
                      <a:pt x="21" y="217"/>
                    </a:lnTo>
                    <a:lnTo>
                      <a:pt x="17" y="196"/>
                    </a:lnTo>
                    <a:lnTo>
                      <a:pt x="13" y="174"/>
                    </a:lnTo>
                    <a:lnTo>
                      <a:pt x="12" y="154"/>
                    </a:lnTo>
                    <a:lnTo>
                      <a:pt x="12" y="135"/>
                    </a:lnTo>
                    <a:lnTo>
                      <a:pt x="13" y="115"/>
                    </a:lnTo>
                    <a:lnTo>
                      <a:pt x="15" y="96"/>
                    </a:lnTo>
                    <a:lnTo>
                      <a:pt x="16" y="72"/>
                    </a:lnTo>
                    <a:lnTo>
                      <a:pt x="18" y="47"/>
                    </a:lnTo>
                    <a:lnTo>
                      <a:pt x="23" y="2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5" name="Freeform 101"/>
              <p:cNvSpPr>
                <a:spLocks/>
              </p:cNvSpPr>
              <p:nvPr/>
            </p:nvSpPr>
            <p:spPr bwMode="auto">
              <a:xfrm>
                <a:off x="4710" y="2188"/>
                <a:ext cx="118" cy="41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220" y="6"/>
                  </a:cxn>
                  <a:cxn ang="0">
                    <a:pos x="205" y="13"/>
                  </a:cxn>
                  <a:cxn ang="0">
                    <a:pos x="189" y="20"/>
                  </a:cxn>
                  <a:cxn ang="0">
                    <a:pos x="174" y="26"/>
                  </a:cxn>
                  <a:cxn ang="0">
                    <a:pos x="158" y="31"/>
                  </a:cxn>
                  <a:cxn ang="0">
                    <a:pos x="142" y="35"/>
                  </a:cxn>
                  <a:cxn ang="0">
                    <a:pos x="124" y="37"/>
                  </a:cxn>
                  <a:cxn ang="0">
                    <a:pos x="107" y="38"/>
                  </a:cxn>
                  <a:cxn ang="0">
                    <a:pos x="94" y="40"/>
                  </a:cxn>
                  <a:cxn ang="0">
                    <a:pos x="81" y="41"/>
                  </a:cxn>
                  <a:cxn ang="0">
                    <a:pos x="68" y="44"/>
                  </a:cxn>
                  <a:cxn ang="0">
                    <a:pos x="54" y="48"/>
                  </a:cxn>
                  <a:cxn ang="0">
                    <a:pos x="42" y="52"/>
                  </a:cxn>
                  <a:cxn ang="0">
                    <a:pos x="28" y="57"/>
                  </a:cxn>
                  <a:cxn ang="0">
                    <a:pos x="16" y="63"/>
                  </a:cxn>
                  <a:cxn ang="0">
                    <a:pos x="5" y="68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1"/>
                  </a:cxn>
                  <a:cxn ang="0">
                    <a:pos x="4" y="82"/>
                  </a:cxn>
                  <a:cxn ang="0">
                    <a:pos x="18" y="78"/>
                  </a:cxn>
                  <a:cxn ang="0">
                    <a:pos x="32" y="73"/>
                  </a:cxn>
                  <a:cxn ang="0">
                    <a:pos x="46" y="68"/>
                  </a:cxn>
                  <a:cxn ang="0">
                    <a:pos x="60" y="64"/>
                  </a:cxn>
                  <a:cxn ang="0">
                    <a:pos x="73" y="59"/>
                  </a:cxn>
                  <a:cxn ang="0">
                    <a:pos x="86" y="55"/>
                  </a:cxn>
                  <a:cxn ang="0">
                    <a:pos x="100" y="51"/>
                  </a:cxn>
                  <a:cxn ang="0">
                    <a:pos x="115" y="49"/>
                  </a:cxn>
                  <a:cxn ang="0">
                    <a:pos x="131" y="45"/>
                  </a:cxn>
                  <a:cxn ang="0">
                    <a:pos x="147" y="41"/>
                  </a:cxn>
                  <a:cxn ang="0">
                    <a:pos x="162" y="35"/>
                  </a:cxn>
                  <a:cxn ang="0">
                    <a:pos x="177" y="28"/>
                  </a:cxn>
                  <a:cxn ang="0">
                    <a:pos x="192" y="21"/>
                  </a:cxn>
                  <a:cxn ang="0">
                    <a:pos x="206" y="14"/>
                  </a:cxn>
                  <a:cxn ang="0">
                    <a:pos x="221" y="7"/>
                  </a:cxn>
                  <a:cxn ang="0">
                    <a:pos x="236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6" y="0"/>
                  </a:cxn>
                  <a:cxn ang="0">
                    <a:pos x="236" y="0"/>
                  </a:cxn>
                </a:cxnLst>
                <a:rect l="0" t="0" r="r" b="b"/>
                <a:pathLst>
                  <a:path w="237" h="82">
                    <a:moveTo>
                      <a:pt x="236" y="0"/>
                    </a:moveTo>
                    <a:lnTo>
                      <a:pt x="220" y="6"/>
                    </a:lnTo>
                    <a:lnTo>
                      <a:pt x="205" y="13"/>
                    </a:lnTo>
                    <a:lnTo>
                      <a:pt x="189" y="20"/>
                    </a:lnTo>
                    <a:lnTo>
                      <a:pt x="174" y="26"/>
                    </a:lnTo>
                    <a:lnTo>
                      <a:pt x="158" y="31"/>
                    </a:lnTo>
                    <a:lnTo>
                      <a:pt x="142" y="35"/>
                    </a:lnTo>
                    <a:lnTo>
                      <a:pt x="124" y="37"/>
                    </a:lnTo>
                    <a:lnTo>
                      <a:pt x="107" y="38"/>
                    </a:lnTo>
                    <a:lnTo>
                      <a:pt x="94" y="40"/>
                    </a:lnTo>
                    <a:lnTo>
                      <a:pt x="81" y="41"/>
                    </a:lnTo>
                    <a:lnTo>
                      <a:pt x="68" y="44"/>
                    </a:lnTo>
                    <a:lnTo>
                      <a:pt x="54" y="48"/>
                    </a:lnTo>
                    <a:lnTo>
                      <a:pt x="42" y="52"/>
                    </a:lnTo>
                    <a:lnTo>
                      <a:pt x="28" y="57"/>
                    </a:lnTo>
                    <a:lnTo>
                      <a:pt x="16" y="63"/>
                    </a:lnTo>
                    <a:lnTo>
                      <a:pt x="5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4" y="82"/>
                    </a:lnTo>
                    <a:lnTo>
                      <a:pt x="18" y="78"/>
                    </a:lnTo>
                    <a:lnTo>
                      <a:pt x="32" y="73"/>
                    </a:lnTo>
                    <a:lnTo>
                      <a:pt x="46" y="68"/>
                    </a:lnTo>
                    <a:lnTo>
                      <a:pt x="60" y="64"/>
                    </a:lnTo>
                    <a:lnTo>
                      <a:pt x="73" y="59"/>
                    </a:lnTo>
                    <a:lnTo>
                      <a:pt x="86" y="55"/>
                    </a:lnTo>
                    <a:lnTo>
                      <a:pt x="100" y="51"/>
                    </a:lnTo>
                    <a:lnTo>
                      <a:pt x="115" y="49"/>
                    </a:lnTo>
                    <a:lnTo>
                      <a:pt x="131" y="45"/>
                    </a:lnTo>
                    <a:lnTo>
                      <a:pt x="147" y="41"/>
                    </a:lnTo>
                    <a:lnTo>
                      <a:pt x="162" y="35"/>
                    </a:lnTo>
                    <a:lnTo>
                      <a:pt x="177" y="28"/>
                    </a:lnTo>
                    <a:lnTo>
                      <a:pt x="192" y="21"/>
                    </a:lnTo>
                    <a:lnTo>
                      <a:pt x="206" y="14"/>
                    </a:lnTo>
                    <a:lnTo>
                      <a:pt x="221" y="7"/>
                    </a:lnTo>
                    <a:lnTo>
                      <a:pt x="236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6" name="Freeform 102"/>
              <p:cNvSpPr>
                <a:spLocks/>
              </p:cNvSpPr>
              <p:nvPr/>
            </p:nvSpPr>
            <p:spPr bwMode="auto">
              <a:xfrm>
                <a:off x="4879" y="2282"/>
                <a:ext cx="211" cy="238"/>
              </a:xfrm>
              <a:custGeom>
                <a:avLst/>
                <a:gdLst/>
                <a:ahLst/>
                <a:cxnLst>
                  <a:cxn ang="0">
                    <a:pos x="385" y="2"/>
                  </a:cxn>
                  <a:cxn ang="0">
                    <a:pos x="334" y="0"/>
                  </a:cxn>
                  <a:cxn ang="0">
                    <a:pos x="284" y="4"/>
                  </a:cxn>
                  <a:cxn ang="0">
                    <a:pos x="236" y="14"/>
                  </a:cxn>
                  <a:cxn ang="0">
                    <a:pos x="189" y="32"/>
                  </a:cxn>
                  <a:cxn ang="0">
                    <a:pos x="130" y="66"/>
                  </a:cxn>
                  <a:cxn ang="0">
                    <a:pos x="55" y="135"/>
                  </a:cxn>
                  <a:cxn ang="0">
                    <a:pos x="7" y="224"/>
                  </a:cxn>
                  <a:cxn ang="0">
                    <a:pos x="1" y="279"/>
                  </a:cxn>
                  <a:cxn ang="0">
                    <a:pos x="13" y="311"/>
                  </a:cxn>
                  <a:cxn ang="0">
                    <a:pos x="43" y="332"/>
                  </a:cxn>
                  <a:cxn ang="0">
                    <a:pos x="60" y="337"/>
                  </a:cxn>
                  <a:cxn ang="0">
                    <a:pos x="77" y="339"/>
                  </a:cxn>
                  <a:cxn ang="0">
                    <a:pos x="89" y="343"/>
                  </a:cxn>
                  <a:cxn ang="0">
                    <a:pos x="91" y="354"/>
                  </a:cxn>
                  <a:cxn ang="0">
                    <a:pos x="80" y="361"/>
                  </a:cxn>
                  <a:cxn ang="0">
                    <a:pos x="65" y="368"/>
                  </a:cxn>
                  <a:cxn ang="0">
                    <a:pos x="46" y="380"/>
                  </a:cxn>
                  <a:cxn ang="0">
                    <a:pos x="23" y="399"/>
                  </a:cxn>
                  <a:cxn ang="0">
                    <a:pos x="7" y="424"/>
                  </a:cxn>
                  <a:cxn ang="0">
                    <a:pos x="4" y="451"/>
                  </a:cxn>
                  <a:cxn ang="0">
                    <a:pos x="25" y="467"/>
                  </a:cxn>
                  <a:cxn ang="0">
                    <a:pos x="49" y="476"/>
                  </a:cxn>
                  <a:cxn ang="0">
                    <a:pos x="51" y="472"/>
                  </a:cxn>
                  <a:cxn ang="0">
                    <a:pos x="41" y="466"/>
                  </a:cxn>
                  <a:cxn ang="0">
                    <a:pos x="27" y="457"/>
                  </a:cxn>
                  <a:cxn ang="0">
                    <a:pos x="15" y="447"/>
                  </a:cxn>
                  <a:cxn ang="0">
                    <a:pos x="15" y="418"/>
                  </a:cxn>
                  <a:cxn ang="0">
                    <a:pos x="45" y="391"/>
                  </a:cxn>
                  <a:cxn ang="0">
                    <a:pos x="68" y="377"/>
                  </a:cxn>
                  <a:cxn ang="0">
                    <a:pos x="87" y="369"/>
                  </a:cxn>
                  <a:cxn ang="0">
                    <a:pos x="104" y="357"/>
                  </a:cxn>
                  <a:cxn ang="0">
                    <a:pos x="114" y="334"/>
                  </a:cxn>
                  <a:cxn ang="0">
                    <a:pos x="98" y="315"/>
                  </a:cxn>
                  <a:cxn ang="0">
                    <a:pos x="73" y="303"/>
                  </a:cxn>
                  <a:cxn ang="0">
                    <a:pos x="53" y="288"/>
                  </a:cxn>
                  <a:cxn ang="0">
                    <a:pos x="40" y="269"/>
                  </a:cxn>
                  <a:cxn ang="0">
                    <a:pos x="38" y="236"/>
                  </a:cxn>
                  <a:cxn ang="0">
                    <a:pos x="53" y="195"/>
                  </a:cxn>
                  <a:cxn ang="0">
                    <a:pos x="77" y="157"/>
                  </a:cxn>
                  <a:cxn ang="0">
                    <a:pos x="104" y="121"/>
                  </a:cxn>
                  <a:cxn ang="0">
                    <a:pos x="139" y="88"/>
                  </a:cxn>
                  <a:cxn ang="0">
                    <a:pos x="178" y="59"/>
                  </a:cxn>
                  <a:cxn ang="0">
                    <a:pos x="221" y="35"/>
                  </a:cxn>
                  <a:cxn ang="0">
                    <a:pos x="265" y="20"/>
                  </a:cxn>
                  <a:cxn ang="0">
                    <a:pos x="311" y="9"/>
                  </a:cxn>
                  <a:cxn ang="0">
                    <a:pos x="357" y="6"/>
                  </a:cxn>
                  <a:cxn ang="0">
                    <a:pos x="405" y="6"/>
                  </a:cxn>
                  <a:cxn ang="0">
                    <a:pos x="421" y="6"/>
                  </a:cxn>
                  <a:cxn ang="0">
                    <a:pos x="421" y="6"/>
                  </a:cxn>
                </a:cxnLst>
                <a:rect l="0" t="0" r="r" b="b"/>
                <a:pathLst>
                  <a:path w="421" h="476">
                    <a:moveTo>
                      <a:pt x="421" y="6"/>
                    </a:moveTo>
                    <a:lnTo>
                      <a:pt x="403" y="4"/>
                    </a:lnTo>
                    <a:lnTo>
                      <a:pt x="385" y="2"/>
                    </a:lnTo>
                    <a:lnTo>
                      <a:pt x="368" y="1"/>
                    </a:lnTo>
                    <a:lnTo>
                      <a:pt x="351" y="0"/>
                    </a:lnTo>
                    <a:lnTo>
                      <a:pt x="334" y="0"/>
                    </a:lnTo>
                    <a:lnTo>
                      <a:pt x="317" y="1"/>
                    </a:lnTo>
                    <a:lnTo>
                      <a:pt x="300" y="2"/>
                    </a:lnTo>
                    <a:lnTo>
                      <a:pt x="284" y="4"/>
                    </a:lnTo>
                    <a:lnTo>
                      <a:pt x="268" y="7"/>
                    </a:lnTo>
                    <a:lnTo>
                      <a:pt x="252" y="9"/>
                    </a:lnTo>
                    <a:lnTo>
                      <a:pt x="236" y="14"/>
                    </a:lnTo>
                    <a:lnTo>
                      <a:pt x="220" y="20"/>
                    </a:lnTo>
                    <a:lnTo>
                      <a:pt x="205" y="25"/>
                    </a:lnTo>
                    <a:lnTo>
                      <a:pt x="189" y="32"/>
                    </a:lnTo>
                    <a:lnTo>
                      <a:pt x="172" y="39"/>
                    </a:lnTo>
                    <a:lnTo>
                      <a:pt x="156" y="49"/>
                    </a:lnTo>
                    <a:lnTo>
                      <a:pt x="130" y="66"/>
                    </a:lnTo>
                    <a:lnTo>
                      <a:pt x="103" y="87"/>
                    </a:lnTo>
                    <a:lnTo>
                      <a:pt x="78" y="110"/>
                    </a:lnTo>
                    <a:lnTo>
                      <a:pt x="55" y="135"/>
                    </a:lnTo>
                    <a:lnTo>
                      <a:pt x="35" y="163"/>
                    </a:lnTo>
                    <a:lnTo>
                      <a:pt x="18" y="193"/>
                    </a:lnTo>
                    <a:lnTo>
                      <a:pt x="7" y="224"/>
                    </a:lnTo>
                    <a:lnTo>
                      <a:pt x="0" y="255"/>
                    </a:lnTo>
                    <a:lnTo>
                      <a:pt x="0" y="267"/>
                    </a:lnTo>
                    <a:lnTo>
                      <a:pt x="1" y="279"/>
                    </a:lnTo>
                    <a:lnTo>
                      <a:pt x="3" y="290"/>
                    </a:lnTo>
                    <a:lnTo>
                      <a:pt x="8" y="301"/>
                    </a:lnTo>
                    <a:lnTo>
                      <a:pt x="13" y="311"/>
                    </a:lnTo>
                    <a:lnTo>
                      <a:pt x="22" y="319"/>
                    </a:lnTo>
                    <a:lnTo>
                      <a:pt x="32" y="326"/>
                    </a:lnTo>
                    <a:lnTo>
                      <a:pt x="43" y="332"/>
                    </a:lnTo>
                    <a:lnTo>
                      <a:pt x="49" y="333"/>
                    </a:lnTo>
                    <a:lnTo>
                      <a:pt x="55" y="335"/>
                    </a:lnTo>
                    <a:lnTo>
                      <a:pt x="60" y="337"/>
                    </a:lnTo>
                    <a:lnTo>
                      <a:pt x="65" y="338"/>
                    </a:lnTo>
                    <a:lnTo>
                      <a:pt x="71" y="338"/>
                    </a:lnTo>
                    <a:lnTo>
                      <a:pt x="77" y="339"/>
                    </a:lnTo>
                    <a:lnTo>
                      <a:pt x="83" y="340"/>
                    </a:lnTo>
                    <a:lnTo>
                      <a:pt x="88" y="340"/>
                    </a:lnTo>
                    <a:lnTo>
                      <a:pt x="89" y="343"/>
                    </a:lnTo>
                    <a:lnTo>
                      <a:pt x="89" y="347"/>
                    </a:lnTo>
                    <a:lnTo>
                      <a:pt x="89" y="350"/>
                    </a:lnTo>
                    <a:lnTo>
                      <a:pt x="91" y="354"/>
                    </a:lnTo>
                    <a:lnTo>
                      <a:pt x="87" y="356"/>
                    </a:lnTo>
                    <a:lnTo>
                      <a:pt x="84" y="358"/>
                    </a:lnTo>
                    <a:lnTo>
                      <a:pt x="80" y="361"/>
                    </a:lnTo>
                    <a:lnTo>
                      <a:pt x="77" y="362"/>
                    </a:lnTo>
                    <a:lnTo>
                      <a:pt x="71" y="364"/>
                    </a:lnTo>
                    <a:lnTo>
                      <a:pt x="65" y="368"/>
                    </a:lnTo>
                    <a:lnTo>
                      <a:pt x="61" y="371"/>
                    </a:lnTo>
                    <a:lnTo>
                      <a:pt x="55" y="375"/>
                    </a:lnTo>
                    <a:lnTo>
                      <a:pt x="46" y="380"/>
                    </a:lnTo>
                    <a:lnTo>
                      <a:pt x="38" y="386"/>
                    </a:lnTo>
                    <a:lnTo>
                      <a:pt x="30" y="392"/>
                    </a:lnTo>
                    <a:lnTo>
                      <a:pt x="23" y="399"/>
                    </a:lnTo>
                    <a:lnTo>
                      <a:pt x="17" y="407"/>
                    </a:lnTo>
                    <a:lnTo>
                      <a:pt x="11" y="415"/>
                    </a:lnTo>
                    <a:lnTo>
                      <a:pt x="7" y="424"/>
                    </a:lnTo>
                    <a:lnTo>
                      <a:pt x="3" y="434"/>
                    </a:lnTo>
                    <a:lnTo>
                      <a:pt x="2" y="444"/>
                    </a:lnTo>
                    <a:lnTo>
                      <a:pt x="4" y="451"/>
                    </a:lnTo>
                    <a:lnTo>
                      <a:pt x="9" y="456"/>
                    </a:lnTo>
                    <a:lnTo>
                      <a:pt x="17" y="462"/>
                    </a:lnTo>
                    <a:lnTo>
                      <a:pt x="25" y="467"/>
                    </a:lnTo>
                    <a:lnTo>
                      <a:pt x="34" y="470"/>
                    </a:lnTo>
                    <a:lnTo>
                      <a:pt x="42" y="474"/>
                    </a:lnTo>
                    <a:lnTo>
                      <a:pt x="49" y="476"/>
                    </a:lnTo>
                    <a:lnTo>
                      <a:pt x="50" y="476"/>
                    </a:lnTo>
                    <a:lnTo>
                      <a:pt x="51" y="474"/>
                    </a:lnTo>
                    <a:lnTo>
                      <a:pt x="51" y="472"/>
                    </a:lnTo>
                    <a:lnTo>
                      <a:pt x="50" y="471"/>
                    </a:lnTo>
                    <a:lnTo>
                      <a:pt x="46" y="468"/>
                    </a:lnTo>
                    <a:lnTo>
                      <a:pt x="41" y="466"/>
                    </a:lnTo>
                    <a:lnTo>
                      <a:pt x="36" y="463"/>
                    </a:lnTo>
                    <a:lnTo>
                      <a:pt x="32" y="460"/>
                    </a:lnTo>
                    <a:lnTo>
                      <a:pt x="27" y="457"/>
                    </a:lnTo>
                    <a:lnTo>
                      <a:pt x="23" y="454"/>
                    </a:lnTo>
                    <a:lnTo>
                      <a:pt x="18" y="451"/>
                    </a:lnTo>
                    <a:lnTo>
                      <a:pt x="15" y="447"/>
                    </a:lnTo>
                    <a:lnTo>
                      <a:pt x="9" y="438"/>
                    </a:lnTo>
                    <a:lnTo>
                      <a:pt x="9" y="428"/>
                    </a:lnTo>
                    <a:lnTo>
                      <a:pt x="15" y="418"/>
                    </a:lnTo>
                    <a:lnTo>
                      <a:pt x="23" y="408"/>
                    </a:lnTo>
                    <a:lnTo>
                      <a:pt x="34" y="399"/>
                    </a:lnTo>
                    <a:lnTo>
                      <a:pt x="45" y="391"/>
                    </a:lnTo>
                    <a:lnTo>
                      <a:pt x="55" y="385"/>
                    </a:lnTo>
                    <a:lnTo>
                      <a:pt x="62" y="380"/>
                    </a:lnTo>
                    <a:lnTo>
                      <a:pt x="68" y="377"/>
                    </a:lnTo>
                    <a:lnTo>
                      <a:pt x="75" y="375"/>
                    </a:lnTo>
                    <a:lnTo>
                      <a:pt x="81" y="372"/>
                    </a:lnTo>
                    <a:lnTo>
                      <a:pt x="87" y="369"/>
                    </a:lnTo>
                    <a:lnTo>
                      <a:pt x="94" y="365"/>
                    </a:lnTo>
                    <a:lnTo>
                      <a:pt x="100" y="362"/>
                    </a:lnTo>
                    <a:lnTo>
                      <a:pt x="104" y="357"/>
                    </a:lnTo>
                    <a:lnTo>
                      <a:pt x="109" y="351"/>
                    </a:lnTo>
                    <a:lnTo>
                      <a:pt x="113" y="342"/>
                    </a:lnTo>
                    <a:lnTo>
                      <a:pt x="114" y="334"/>
                    </a:lnTo>
                    <a:lnTo>
                      <a:pt x="110" y="327"/>
                    </a:lnTo>
                    <a:lnTo>
                      <a:pt x="104" y="319"/>
                    </a:lnTo>
                    <a:lnTo>
                      <a:pt x="98" y="315"/>
                    </a:lnTo>
                    <a:lnTo>
                      <a:pt x="89" y="310"/>
                    </a:lnTo>
                    <a:lnTo>
                      <a:pt x="81" y="307"/>
                    </a:lnTo>
                    <a:lnTo>
                      <a:pt x="73" y="303"/>
                    </a:lnTo>
                    <a:lnTo>
                      <a:pt x="65" y="298"/>
                    </a:lnTo>
                    <a:lnTo>
                      <a:pt x="58" y="294"/>
                    </a:lnTo>
                    <a:lnTo>
                      <a:pt x="53" y="288"/>
                    </a:lnTo>
                    <a:lnTo>
                      <a:pt x="47" y="282"/>
                    </a:lnTo>
                    <a:lnTo>
                      <a:pt x="43" y="275"/>
                    </a:lnTo>
                    <a:lnTo>
                      <a:pt x="40" y="269"/>
                    </a:lnTo>
                    <a:lnTo>
                      <a:pt x="38" y="259"/>
                    </a:lnTo>
                    <a:lnTo>
                      <a:pt x="36" y="250"/>
                    </a:lnTo>
                    <a:lnTo>
                      <a:pt x="38" y="236"/>
                    </a:lnTo>
                    <a:lnTo>
                      <a:pt x="40" y="222"/>
                    </a:lnTo>
                    <a:lnTo>
                      <a:pt x="46" y="209"/>
                    </a:lnTo>
                    <a:lnTo>
                      <a:pt x="53" y="195"/>
                    </a:lnTo>
                    <a:lnTo>
                      <a:pt x="61" y="182"/>
                    </a:lnTo>
                    <a:lnTo>
                      <a:pt x="69" y="168"/>
                    </a:lnTo>
                    <a:lnTo>
                      <a:pt x="77" y="157"/>
                    </a:lnTo>
                    <a:lnTo>
                      <a:pt x="85" y="145"/>
                    </a:lnTo>
                    <a:lnTo>
                      <a:pt x="94" y="133"/>
                    </a:lnTo>
                    <a:lnTo>
                      <a:pt x="104" y="121"/>
                    </a:lnTo>
                    <a:lnTo>
                      <a:pt x="116" y="110"/>
                    </a:lnTo>
                    <a:lnTo>
                      <a:pt x="127" y="98"/>
                    </a:lnTo>
                    <a:lnTo>
                      <a:pt x="139" y="88"/>
                    </a:lnTo>
                    <a:lnTo>
                      <a:pt x="152" y="77"/>
                    </a:lnTo>
                    <a:lnTo>
                      <a:pt x="164" y="68"/>
                    </a:lnTo>
                    <a:lnTo>
                      <a:pt x="178" y="59"/>
                    </a:lnTo>
                    <a:lnTo>
                      <a:pt x="192" y="50"/>
                    </a:lnTo>
                    <a:lnTo>
                      <a:pt x="207" y="43"/>
                    </a:lnTo>
                    <a:lnTo>
                      <a:pt x="221" y="35"/>
                    </a:lnTo>
                    <a:lnTo>
                      <a:pt x="236" y="29"/>
                    </a:lnTo>
                    <a:lnTo>
                      <a:pt x="250" y="24"/>
                    </a:lnTo>
                    <a:lnTo>
                      <a:pt x="265" y="20"/>
                    </a:lnTo>
                    <a:lnTo>
                      <a:pt x="279" y="15"/>
                    </a:lnTo>
                    <a:lnTo>
                      <a:pt x="294" y="12"/>
                    </a:lnTo>
                    <a:lnTo>
                      <a:pt x="311" y="9"/>
                    </a:lnTo>
                    <a:lnTo>
                      <a:pt x="326" y="8"/>
                    </a:lnTo>
                    <a:lnTo>
                      <a:pt x="341" y="7"/>
                    </a:lnTo>
                    <a:lnTo>
                      <a:pt x="357" y="6"/>
                    </a:lnTo>
                    <a:lnTo>
                      <a:pt x="373" y="6"/>
                    </a:lnTo>
                    <a:lnTo>
                      <a:pt x="389" y="6"/>
                    </a:lnTo>
                    <a:lnTo>
                      <a:pt x="405" y="6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7" name="Freeform 103"/>
              <p:cNvSpPr>
                <a:spLocks/>
              </p:cNvSpPr>
              <p:nvPr/>
            </p:nvSpPr>
            <p:spPr bwMode="auto">
              <a:xfrm>
                <a:off x="4973" y="2615"/>
                <a:ext cx="90" cy="162"/>
              </a:xfrm>
              <a:custGeom>
                <a:avLst/>
                <a:gdLst/>
                <a:ahLst/>
                <a:cxnLst>
                  <a:cxn ang="0">
                    <a:pos x="160" y="246"/>
                  </a:cxn>
                  <a:cxn ang="0">
                    <a:pos x="155" y="235"/>
                  </a:cxn>
                  <a:cxn ang="0">
                    <a:pos x="148" y="225"/>
                  </a:cxn>
                  <a:cxn ang="0">
                    <a:pos x="141" y="214"/>
                  </a:cxn>
                  <a:cxn ang="0">
                    <a:pos x="134" y="204"/>
                  </a:cxn>
                  <a:cxn ang="0">
                    <a:pos x="126" y="195"/>
                  </a:cxn>
                  <a:cxn ang="0">
                    <a:pos x="118" y="184"/>
                  </a:cxn>
                  <a:cxn ang="0">
                    <a:pos x="110" y="175"/>
                  </a:cxn>
                  <a:cxn ang="0">
                    <a:pos x="103" y="165"/>
                  </a:cxn>
                  <a:cxn ang="0">
                    <a:pos x="96" y="155"/>
                  </a:cxn>
                  <a:cxn ang="0">
                    <a:pos x="88" y="146"/>
                  </a:cxn>
                  <a:cxn ang="0">
                    <a:pos x="80" y="138"/>
                  </a:cxn>
                  <a:cxn ang="0">
                    <a:pos x="73" y="129"/>
                  </a:cxn>
                  <a:cxn ang="0">
                    <a:pos x="65" y="121"/>
                  </a:cxn>
                  <a:cxn ang="0">
                    <a:pos x="57" y="112"/>
                  </a:cxn>
                  <a:cxn ang="0">
                    <a:pos x="50" y="102"/>
                  </a:cxn>
                  <a:cxn ang="0">
                    <a:pos x="43" y="93"/>
                  </a:cxn>
                  <a:cxn ang="0">
                    <a:pos x="36" y="83"/>
                  </a:cxn>
                  <a:cxn ang="0">
                    <a:pos x="29" y="71"/>
                  </a:cxn>
                  <a:cxn ang="0">
                    <a:pos x="23" y="61"/>
                  </a:cxn>
                  <a:cxn ang="0">
                    <a:pos x="19" y="49"/>
                  </a:cxn>
                  <a:cxn ang="0">
                    <a:pos x="14" y="38"/>
                  </a:cxn>
                  <a:cxn ang="0">
                    <a:pos x="11" y="25"/>
                  </a:cxn>
                  <a:cxn ang="0">
                    <a:pos x="7" y="14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4" y="25"/>
                  </a:cxn>
                  <a:cxn ang="0">
                    <a:pos x="10" y="46"/>
                  </a:cxn>
                  <a:cxn ang="0">
                    <a:pos x="19" y="66"/>
                  </a:cxn>
                  <a:cxn ang="0">
                    <a:pos x="29" y="84"/>
                  </a:cxn>
                  <a:cxn ang="0">
                    <a:pos x="42" y="102"/>
                  </a:cxn>
                  <a:cxn ang="0">
                    <a:pos x="54" y="120"/>
                  </a:cxn>
                  <a:cxn ang="0">
                    <a:pos x="69" y="136"/>
                  </a:cxn>
                  <a:cxn ang="0">
                    <a:pos x="84" y="152"/>
                  </a:cxn>
                  <a:cxn ang="0">
                    <a:pos x="92" y="161"/>
                  </a:cxn>
                  <a:cxn ang="0">
                    <a:pos x="102" y="170"/>
                  </a:cxn>
                  <a:cxn ang="0">
                    <a:pos x="110" y="180"/>
                  </a:cxn>
                  <a:cxn ang="0">
                    <a:pos x="118" y="189"/>
                  </a:cxn>
                  <a:cxn ang="0">
                    <a:pos x="126" y="199"/>
                  </a:cxn>
                  <a:cxn ang="0">
                    <a:pos x="133" y="208"/>
                  </a:cxn>
                  <a:cxn ang="0">
                    <a:pos x="140" y="219"/>
                  </a:cxn>
                  <a:cxn ang="0">
                    <a:pos x="147" y="229"/>
                  </a:cxn>
                  <a:cxn ang="0">
                    <a:pos x="160" y="257"/>
                  </a:cxn>
                  <a:cxn ang="0">
                    <a:pos x="171" y="288"/>
                  </a:cxn>
                  <a:cxn ang="0">
                    <a:pos x="178" y="313"/>
                  </a:cxn>
                  <a:cxn ang="0">
                    <a:pos x="180" y="324"/>
                  </a:cxn>
                  <a:cxn ang="0">
                    <a:pos x="179" y="314"/>
                  </a:cxn>
                  <a:cxn ang="0">
                    <a:pos x="175" y="294"/>
                  </a:cxn>
                  <a:cxn ang="0">
                    <a:pos x="169" y="268"/>
                  </a:cxn>
                  <a:cxn ang="0">
                    <a:pos x="160" y="246"/>
                  </a:cxn>
                </a:cxnLst>
                <a:rect l="0" t="0" r="r" b="b"/>
                <a:pathLst>
                  <a:path w="180" h="324">
                    <a:moveTo>
                      <a:pt x="160" y="246"/>
                    </a:moveTo>
                    <a:lnTo>
                      <a:pt x="155" y="235"/>
                    </a:lnTo>
                    <a:lnTo>
                      <a:pt x="148" y="225"/>
                    </a:lnTo>
                    <a:lnTo>
                      <a:pt x="141" y="214"/>
                    </a:lnTo>
                    <a:lnTo>
                      <a:pt x="134" y="204"/>
                    </a:lnTo>
                    <a:lnTo>
                      <a:pt x="126" y="195"/>
                    </a:lnTo>
                    <a:lnTo>
                      <a:pt x="118" y="184"/>
                    </a:lnTo>
                    <a:lnTo>
                      <a:pt x="110" y="175"/>
                    </a:lnTo>
                    <a:lnTo>
                      <a:pt x="103" y="165"/>
                    </a:lnTo>
                    <a:lnTo>
                      <a:pt x="96" y="155"/>
                    </a:lnTo>
                    <a:lnTo>
                      <a:pt x="88" y="146"/>
                    </a:lnTo>
                    <a:lnTo>
                      <a:pt x="80" y="138"/>
                    </a:lnTo>
                    <a:lnTo>
                      <a:pt x="73" y="129"/>
                    </a:lnTo>
                    <a:lnTo>
                      <a:pt x="65" y="121"/>
                    </a:lnTo>
                    <a:lnTo>
                      <a:pt x="57" y="112"/>
                    </a:lnTo>
                    <a:lnTo>
                      <a:pt x="50" y="102"/>
                    </a:lnTo>
                    <a:lnTo>
                      <a:pt x="43" y="93"/>
                    </a:lnTo>
                    <a:lnTo>
                      <a:pt x="36" y="83"/>
                    </a:lnTo>
                    <a:lnTo>
                      <a:pt x="29" y="71"/>
                    </a:lnTo>
                    <a:lnTo>
                      <a:pt x="23" y="61"/>
                    </a:lnTo>
                    <a:lnTo>
                      <a:pt x="19" y="49"/>
                    </a:lnTo>
                    <a:lnTo>
                      <a:pt x="14" y="38"/>
                    </a:lnTo>
                    <a:lnTo>
                      <a:pt x="11" y="25"/>
                    </a:lnTo>
                    <a:lnTo>
                      <a:pt x="7" y="14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4" y="25"/>
                    </a:lnTo>
                    <a:lnTo>
                      <a:pt x="10" y="46"/>
                    </a:lnTo>
                    <a:lnTo>
                      <a:pt x="19" y="66"/>
                    </a:lnTo>
                    <a:lnTo>
                      <a:pt x="29" y="84"/>
                    </a:lnTo>
                    <a:lnTo>
                      <a:pt x="42" y="102"/>
                    </a:lnTo>
                    <a:lnTo>
                      <a:pt x="54" y="120"/>
                    </a:lnTo>
                    <a:lnTo>
                      <a:pt x="69" y="136"/>
                    </a:lnTo>
                    <a:lnTo>
                      <a:pt x="84" y="152"/>
                    </a:lnTo>
                    <a:lnTo>
                      <a:pt x="92" y="161"/>
                    </a:lnTo>
                    <a:lnTo>
                      <a:pt x="102" y="170"/>
                    </a:lnTo>
                    <a:lnTo>
                      <a:pt x="110" y="180"/>
                    </a:lnTo>
                    <a:lnTo>
                      <a:pt x="118" y="189"/>
                    </a:lnTo>
                    <a:lnTo>
                      <a:pt x="126" y="199"/>
                    </a:lnTo>
                    <a:lnTo>
                      <a:pt x="133" y="208"/>
                    </a:lnTo>
                    <a:lnTo>
                      <a:pt x="140" y="219"/>
                    </a:lnTo>
                    <a:lnTo>
                      <a:pt x="147" y="229"/>
                    </a:lnTo>
                    <a:lnTo>
                      <a:pt x="160" y="257"/>
                    </a:lnTo>
                    <a:lnTo>
                      <a:pt x="171" y="288"/>
                    </a:lnTo>
                    <a:lnTo>
                      <a:pt x="178" y="313"/>
                    </a:lnTo>
                    <a:lnTo>
                      <a:pt x="180" y="324"/>
                    </a:lnTo>
                    <a:lnTo>
                      <a:pt x="179" y="314"/>
                    </a:lnTo>
                    <a:lnTo>
                      <a:pt x="175" y="294"/>
                    </a:lnTo>
                    <a:lnTo>
                      <a:pt x="169" y="268"/>
                    </a:lnTo>
                    <a:lnTo>
                      <a:pt x="160" y="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8" name="Freeform 104"/>
              <p:cNvSpPr>
                <a:spLocks/>
              </p:cNvSpPr>
              <p:nvPr/>
            </p:nvSpPr>
            <p:spPr bwMode="auto">
              <a:xfrm>
                <a:off x="5006" y="2568"/>
                <a:ext cx="53" cy="337"/>
              </a:xfrm>
              <a:custGeom>
                <a:avLst/>
                <a:gdLst/>
                <a:ahLst/>
                <a:cxnLst>
                  <a:cxn ang="0">
                    <a:pos x="36" y="672"/>
                  </a:cxn>
                  <a:cxn ang="0">
                    <a:pos x="52" y="637"/>
                  </a:cxn>
                  <a:cxn ang="0">
                    <a:pos x="68" y="599"/>
                  </a:cxn>
                  <a:cxn ang="0">
                    <a:pos x="81" y="558"/>
                  </a:cxn>
                  <a:cxn ang="0">
                    <a:pos x="92" y="516"/>
                  </a:cxn>
                  <a:cxn ang="0">
                    <a:pos x="100" y="472"/>
                  </a:cxn>
                  <a:cxn ang="0">
                    <a:pos x="105" y="426"/>
                  </a:cxn>
                  <a:cxn ang="0">
                    <a:pos x="107" y="379"/>
                  </a:cxn>
                  <a:cxn ang="0">
                    <a:pos x="105" y="329"/>
                  </a:cxn>
                  <a:cxn ang="0">
                    <a:pos x="100" y="286"/>
                  </a:cxn>
                  <a:cxn ang="0">
                    <a:pos x="93" y="244"/>
                  </a:cxn>
                  <a:cxn ang="0">
                    <a:pos x="84" y="201"/>
                  </a:cxn>
                  <a:cxn ang="0">
                    <a:pos x="73" y="159"/>
                  </a:cxn>
                  <a:cxn ang="0">
                    <a:pos x="59" y="117"/>
                  </a:cxn>
                  <a:cxn ang="0">
                    <a:pos x="43" y="77"/>
                  </a:cxn>
                  <a:cxn ang="0">
                    <a:pos x="24" y="39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8" y="22"/>
                  </a:cxn>
                  <a:cxn ang="0">
                    <a:pos x="16" y="38"/>
                  </a:cxn>
                  <a:cxn ang="0">
                    <a:pos x="24" y="54"/>
                  </a:cxn>
                  <a:cxn ang="0">
                    <a:pos x="32" y="70"/>
                  </a:cxn>
                  <a:cxn ang="0">
                    <a:pos x="40" y="86"/>
                  </a:cxn>
                  <a:cxn ang="0">
                    <a:pos x="47" y="102"/>
                  </a:cxn>
                  <a:cxn ang="0">
                    <a:pos x="54" y="119"/>
                  </a:cxn>
                  <a:cxn ang="0">
                    <a:pos x="61" y="137"/>
                  </a:cxn>
                  <a:cxn ang="0">
                    <a:pos x="68" y="157"/>
                  </a:cxn>
                  <a:cxn ang="0">
                    <a:pos x="74" y="178"/>
                  </a:cxn>
                  <a:cxn ang="0">
                    <a:pos x="79" y="200"/>
                  </a:cxn>
                  <a:cxn ang="0">
                    <a:pos x="84" y="221"/>
                  </a:cxn>
                  <a:cxn ang="0">
                    <a:pos x="89" y="243"/>
                  </a:cxn>
                  <a:cxn ang="0">
                    <a:pos x="93" y="265"/>
                  </a:cxn>
                  <a:cxn ang="0">
                    <a:pos x="97" y="286"/>
                  </a:cxn>
                  <a:cxn ang="0">
                    <a:pos x="99" y="308"/>
                  </a:cxn>
                  <a:cxn ang="0">
                    <a:pos x="103" y="354"/>
                  </a:cxn>
                  <a:cxn ang="0">
                    <a:pos x="103" y="402"/>
                  </a:cxn>
                  <a:cxn ang="0">
                    <a:pos x="99" y="448"/>
                  </a:cxn>
                  <a:cxn ang="0">
                    <a:pos x="92" y="494"/>
                  </a:cxn>
                  <a:cxn ang="0">
                    <a:pos x="82" y="540"/>
                  </a:cxn>
                  <a:cxn ang="0">
                    <a:pos x="69" y="585"/>
                  </a:cxn>
                  <a:cxn ang="0">
                    <a:pos x="53" y="630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6" y="672"/>
                  </a:cxn>
                  <a:cxn ang="0">
                    <a:pos x="36" y="672"/>
                  </a:cxn>
                </a:cxnLst>
                <a:rect l="0" t="0" r="r" b="b"/>
                <a:pathLst>
                  <a:path w="107" h="672">
                    <a:moveTo>
                      <a:pt x="36" y="672"/>
                    </a:moveTo>
                    <a:lnTo>
                      <a:pt x="52" y="637"/>
                    </a:lnTo>
                    <a:lnTo>
                      <a:pt x="68" y="599"/>
                    </a:lnTo>
                    <a:lnTo>
                      <a:pt x="81" y="558"/>
                    </a:lnTo>
                    <a:lnTo>
                      <a:pt x="92" y="516"/>
                    </a:lnTo>
                    <a:lnTo>
                      <a:pt x="100" y="472"/>
                    </a:lnTo>
                    <a:lnTo>
                      <a:pt x="105" y="426"/>
                    </a:lnTo>
                    <a:lnTo>
                      <a:pt x="107" y="379"/>
                    </a:lnTo>
                    <a:lnTo>
                      <a:pt x="105" y="329"/>
                    </a:lnTo>
                    <a:lnTo>
                      <a:pt x="100" y="286"/>
                    </a:lnTo>
                    <a:lnTo>
                      <a:pt x="93" y="244"/>
                    </a:lnTo>
                    <a:lnTo>
                      <a:pt x="84" y="201"/>
                    </a:lnTo>
                    <a:lnTo>
                      <a:pt x="73" y="159"/>
                    </a:lnTo>
                    <a:lnTo>
                      <a:pt x="59" y="117"/>
                    </a:lnTo>
                    <a:lnTo>
                      <a:pt x="43" y="77"/>
                    </a:lnTo>
                    <a:lnTo>
                      <a:pt x="24" y="39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8" y="22"/>
                    </a:lnTo>
                    <a:lnTo>
                      <a:pt x="16" y="38"/>
                    </a:lnTo>
                    <a:lnTo>
                      <a:pt x="24" y="54"/>
                    </a:lnTo>
                    <a:lnTo>
                      <a:pt x="32" y="70"/>
                    </a:lnTo>
                    <a:lnTo>
                      <a:pt x="40" y="86"/>
                    </a:lnTo>
                    <a:lnTo>
                      <a:pt x="47" y="102"/>
                    </a:lnTo>
                    <a:lnTo>
                      <a:pt x="54" y="119"/>
                    </a:lnTo>
                    <a:lnTo>
                      <a:pt x="61" y="137"/>
                    </a:lnTo>
                    <a:lnTo>
                      <a:pt x="68" y="157"/>
                    </a:lnTo>
                    <a:lnTo>
                      <a:pt x="74" y="178"/>
                    </a:lnTo>
                    <a:lnTo>
                      <a:pt x="79" y="200"/>
                    </a:lnTo>
                    <a:lnTo>
                      <a:pt x="84" y="221"/>
                    </a:lnTo>
                    <a:lnTo>
                      <a:pt x="89" y="243"/>
                    </a:lnTo>
                    <a:lnTo>
                      <a:pt x="93" y="265"/>
                    </a:lnTo>
                    <a:lnTo>
                      <a:pt x="97" y="286"/>
                    </a:lnTo>
                    <a:lnTo>
                      <a:pt x="99" y="308"/>
                    </a:lnTo>
                    <a:lnTo>
                      <a:pt x="103" y="354"/>
                    </a:lnTo>
                    <a:lnTo>
                      <a:pt x="103" y="402"/>
                    </a:lnTo>
                    <a:lnTo>
                      <a:pt x="99" y="448"/>
                    </a:lnTo>
                    <a:lnTo>
                      <a:pt x="92" y="494"/>
                    </a:lnTo>
                    <a:lnTo>
                      <a:pt x="82" y="540"/>
                    </a:lnTo>
                    <a:lnTo>
                      <a:pt x="69" y="585"/>
                    </a:lnTo>
                    <a:lnTo>
                      <a:pt x="53" y="630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6" y="672"/>
                    </a:lnTo>
                    <a:lnTo>
                      <a:pt x="36" y="6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05"/>
              <p:cNvGrpSpPr>
                <a:grpSpLocks/>
              </p:cNvGrpSpPr>
              <p:nvPr/>
            </p:nvGrpSpPr>
            <p:grpSpPr bwMode="auto">
              <a:xfrm rot="2925846" flipV="1">
                <a:off x="4571" y="2590"/>
                <a:ext cx="124" cy="61"/>
                <a:chOff x="4247" y="2662"/>
                <a:chExt cx="243" cy="118"/>
              </a:xfrm>
            </p:grpSpPr>
            <p:sp>
              <p:nvSpPr>
                <p:cNvPr id="47210" name="Freeform 10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1" name="Freeform 10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2" name="Freeform 10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3" name="Freeform 10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4" name="Freeform 11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5" name="Freeform 11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6" name="Freeform 11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7" name="Freeform 11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8" name="Freeform 11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19" name="Freeform 11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7224" name="AutoShape 120"/>
            <p:cNvSpPr>
              <a:spLocks noChangeAspect="1" noChangeArrowheads="1" noTextEdit="1"/>
            </p:cNvSpPr>
            <p:nvPr/>
          </p:nvSpPr>
          <p:spPr bwMode="auto">
            <a:xfrm>
              <a:off x="0" y="1371600"/>
              <a:ext cx="15843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223" name="Picture 119" descr="j0297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860730" y="1524000"/>
            <a:ext cx="1835150" cy="1720850"/>
          </a:xfrm>
          <a:prstGeom prst="rect">
            <a:avLst/>
          </a:prstGeom>
          <a:noFill/>
        </p:spPr>
      </p:pic>
      <p:pic>
        <p:nvPicPr>
          <p:cNvPr id="47225" name="Picture 121" descr="MCj039688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2643">
            <a:off x="4343400" y="2617679"/>
            <a:ext cx="779315" cy="483262"/>
          </a:xfrm>
          <a:prstGeom prst="rect">
            <a:avLst/>
          </a:prstGeom>
          <a:noFill/>
        </p:spPr>
      </p:pic>
      <p:sp>
        <p:nvSpPr>
          <p:cNvPr id="47227" name="Oval 123"/>
          <p:cNvSpPr>
            <a:spLocks noChangeArrowheads="1"/>
          </p:cNvSpPr>
          <p:nvPr/>
        </p:nvSpPr>
        <p:spPr bwMode="auto">
          <a:xfrm>
            <a:off x="6858000" y="4724400"/>
            <a:ext cx="1981200" cy="1981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47301" name="Picture 197" descr="MCj039688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943600"/>
            <a:ext cx="838200" cy="430231"/>
          </a:xfrm>
          <a:prstGeom prst="rect">
            <a:avLst/>
          </a:prstGeom>
          <a:noFill/>
        </p:spPr>
      </p:pic>
      <p:sp>
        <p:nvSpPr>
          <p:cNvPr id="47226" name="Rectangle 12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Conformant/Non-Conformant Attempts</a:t>
            </a:r>
            <a:endParaRPr lang="en-US" sz="3600" dirty="0"/>
          </a:p>
        </p:txBody>
      </p:sp>
      <p:sp>
        <p:nvSpPr>
          <p:cNvPr id="197" name="AutoShape 130"/>
          <p:cNvSpPr>
            <a:spLocks noChangeArrowheads="1"/>
          </p:cNvSpPr>
          <p:nvPr/>
        </p:nvSpPr>
        <p:spPr bwMode="auto">
          <a:xfrm>
            <a:off x="4953000" y="838200"/>
            <a:ext cx="838200" cy="609600"/>
          </a:xfrm>
          <a:prstGeom prst="wedgeEllipseCallout">
            <a:avLst>
              <a:gd name="adj1" fmla="val 51514"/>
              <a:gd name="adj2" fmla="val 8541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Place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your</a:t>
            </a:r>
          </a:p>
        </p:txBody>
      </p:sp>
      <p:sp>
        <p:nvSpPr>
          <p:cNvPr id="198" name="AutoShape 131"/>
          <p:cNvSpPr>
            <a:spLocks noChangeArrowheads="1"/>
          </p:cNvSpPr>
          <p:nvPr/>
        </p:nvSpPr>
        <p:spPr bwMode="auto">
          <a:xfrm>
            <a:off x="6172200" y="838200"/>
            <a:ext cx="838200" cy="609600"/>
          </a:xfrm>
          <a:prstGeom prst="wedgeEllipseCallout">
            <a:avLst>
              <a:gd name="adj1" fmla="val -46211"/>
              <a:gd name="adj2" fmla="val 5885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right hand</a:t>
            </a:r>
          </a:p>
        </p:txBody>
      </p:sp>
      <p:sp>
        <p:nvSpPr>
          <p:cNvPr id="199" name="AutoShape 132"/>
          <p:cNvSpPr>
            <a:spLocks noChangeArrowheads="1"/>
          </p:cNvSpPr>
          <p:nvPr/>
        </p:nvSpPr>
        <p:spPr bwMode="auto">
          <a:xfrm>
            <a:off x="6705600" y="1447800"/>
            <a:ext cx="1219200" cy="609600"/>
          </a:xfrm>
          <a:prstGeom prst="wedgeEllipseCallout">
            <a:avLst>
              <a:gd name="adj1" fmla="val -70685"/>
              <a:gd name="adj2" fmla="val 2326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on the scanner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4114800" y="5638800"/>
            <a:ext cx="2743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Task : Conformant</a:t>
            </a:r>
          </a:p>
          <a:p>
            <a:r>
              <a:rPr lang="en-US" dirty="0" smtClean="0"/>
              <a:t>≠ Task : Non-Conformant</a:t>
            </a:r>
            <a:endParaRPr lang="en-US" dirty="0"/>
          </a:p>
        </p:txBody>
      </p:sp>
      <p:sp>
        <p:nvSpPr>
          <p:cNvPr id="172" name="Right Arrow 171"/>
          <p:cNvSpPr/>
          <p:nvPr/>
        </p:nvSpPr>
        <p:spPr>
          <a:xfrm>
            <a:off x="762000" y="3276600"/>
            <a:ext cx="7620000" cy="834312"/>
          </a:xfrm>
          <a:prstGeom prst="rightArrow">
            <a:avLst/>
          </a:prstGeom>
          <a:ln/>
          <a:effectLst>
            <a:outerShdw blurRad="76200" dir="13500000" sy="23000" kx="1200000" algn="br" rotWithShape="0">
              <a:prstClr val="black">
                <a:alpha val="58000"/>
              </a:prstClr>
            </a:outerShdw>
          </a:effectLst>
          <a:scene3d>
            <a:camera prst="orthographicFront">
              <a:rot lat="3360000" lon="20399999" rev="1860000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/>
          </a:p>
        </p:txBody>
      </p:sp>
      <p:sp>
        <p:nvSpPr>
          <p:cNvPr id="173" name="TextBox 172"/>
          <p:cNvSpPr txBox="1"/>
          <p:nvPr/>
        </p:nvSpPr>
        <p:spPr>
          <a:xfrm>
            <a:off x="3048000" y="40386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Attempt</a:t>
            </a:r>
            <a:endParaRPr lang="en-US" dirty="0"/>
          </a:p>
        </p:txBody>
      </p:sp>
      <p:sp>
        <p:nvSpPr>
          <p:cNvPr id="176" name="Left Brace 175"/>
          <p:cNvSpPr/>
          <p:nvPr/>
        </p:nvSpPr>
        <p:spPr>
          <a:xfrm rot="7390138">
            <a:off x="3790729" y="747225"/>
            <a:ext cx="280323" cy="3947551"/>
          </a:xfrm>
          <a:prstGeom prst="leftBrace">
            <a:avLst>
              <a:gd name="adj1" fmla="val 21712"/>
              <a:gd name="adj2" fmla="val 5145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/>
          <p:cNvSpPr txBox="1"/>
          <p:nvPr/>
        </p:nvSpPr>
        <p:spPr>
          <a:xfrm>
            <a:off x="3883350" y="220980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179" name="Rectangle 178"/>
          <p:cNvSpPr/>
          <p:nvPr/>
        </p:nvSpPr>
        <p:spPr>
          <a:xfrm>
            <a:off x="1447800" y="3420526"/>
            <a:ext cx="5486400" cy="237074"/>
          </a:xfrm>
          <a:prstGeom prst="rect">
            <a:avLst/>
          </a:prstGeom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0" name="Rectangle 179"/>
          <p:cNvSpPr/>
          <p:nvPr/>
        </p:nvSpPr>
        <p:spPr>
          <a:xfrm>
            <a:off x="1524000" y="3200400"/>
            <a:ext cx="5257800" cy="2370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1" name="Left Brace 180"/>
          <p:cNvSpPr/>
          <p:nvPr/>
        </p:nvSpPr>
        <p:spPr>
          <a:xfrm rot="18163745">
            <a:off x="3948071" y="1589597"/>
            <a:ext cx="280323" cy="4523475"/>
          </a:xfrm>
          <a:prstGeom prst="leftBrace">
            <a:avLst>
              <a:gd name="adj1" fmla="val 21712"/>
              <a:gd name="adj2" fmla="val 5145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01"/>
          <p:cNvGrpSpPr>
            <a:grpSpLocks/>
          </p:cNvGrpSpPr>
          <p:nvPr/>
        </p:nvGrpSpPr>
        <p:grpSpPr bwMode="auto">
          <a:xfrm flipH="1">
            <a:off x="7239000" y="5029200"/>
            <a:ext cx="785813" cy="335134"/>
            <a:chOff x="3372" y="3431"/>
            <a:chExt cx="975" cy="416"/>
          </a:xfrm>
        </p:grpSpPr>
        <p:sp>
          <p:nvSpPr>
            <p:cNvPr id="47306" name="Freeform 202"/>
            <p:cNvSpPr>
              <a:spLocks/>
            </p:cNvSpPr>
            <p:nvPr/>
          </p:nvSpPr>
          <p:spPr bwMode="auto">
            <a:xfrm>
              <a:off x="3829" y="3443"/>
              <a:ext cx="516" cy="256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63" y="141"/>
                </a:cxn>
                <a:cxn ang="0">
                  <a:pos x="85" y="136"/>
                </a:cxn>
                <a:cxn ang="0">
                  <a:pos x="114" y="127"/>
                </a:cxn>
                <a:cxn ang="0">
                  <a:pos x="147" y="116"/>
                </a:cxn>
                <a:cxn ang="0">
                  <a:pos x="181" y="102"/>
                </a:cxn>
                <a:cxn ang="0">
                  <a:pos x="214" y="86"/>
                </a:cxn>
                <a:cxn ang="0">
                  <a:pos x="243" y="68"/>
                </a:cxn>
                <a:cxn ang="0">
                  <a:pos x="279" y="38"/>
                </a:cxn>
                <a:cxn ang="0">
                  <a:pos x="326" y="10"/>
                </a:cxn>
                <a:cxn ang="0">
                  <a:pos x="373" y="0"/>
                </a:cxn>
                <a:cxn ang="0">
                  <a:pos x="418" y="8"/>
                </a:cxn>
                <a:cxn ang="0">
                  <a:pos x="458" y="38"/>
                </a:cxn>
                <a:cxn ang="0">
                  <a:pos x="490" y="81"/>
                </a:cxn>
                <a:cxn ang="0">
                  <a:pos x="495" y="131"/>
                </a:cxn>
                <a:cxn ang="0">
                  <a:pos x="464" y="176"/>
                </a:cxn>
                <a:cxn ang="0">
                  <a:pos x="408" y="203"/>
                </a:cxn>
                <a:cxn ang="0">
                  <a:pos x="361" y="216"/>
                </a:cxn>
                <a:cxn ang="0">
                  <a:pos x="309" y="227"/>
                </a:cxn>
                <a:cxn ang="0">
                  <a:pos x="256" y="235"/>
                </a:cxn>
                <a:cxn ang="0">
                  <a:pos x="207" y="239"/>
                </a:cxn>
                <a:cxn ang="0">
                  <a:pos x="164" y="243"/>
                </a:cxn>
                <a:cxn ang="0">
                  <a:pos x="130" y="244"/>
                </a:cxn>
                <a:cxn ang="0">
                  <a:pos x="109" y="245"/>
                </a:cxn>
                <a:cxn ang="0">
                  <a:pos x="100" y="245"/>
                </a:cxn>
                <a:cxn ang="0">
                  <a:pos x="83" y="243"/>
                </a:cxn>
                <a:cxn ang="0">
                  <a:pos x="59" y="237"/>
                </a:cxn>
                <a:cxn ang="0">
                  <a:pos x="33" y="229"/>
                </a:cxn>
                <a:cxn ang="0">
                  <a:pos x="12" y="217"/>
                </a:cxn>
                <a:cxn ang="0">
                  <a:pos x="0" y="202"/>
                </a:cxn>
                <a:cxn ang="0">
                  <a:pos x="4" y="183"/>
                </a:cxn>
                <a:cxn ang="0">
                  <a:pos x="28" y="159"/>
                </a:cxn>
              </a:cxnLst>
              <a:rect l="0" t="0" r="r" b="b"/>
              <a:pathLst>
                <a:path w="496" h="245">
                  <a:moveTo>
                    <a:pt x="50" y="145"/>
                  </a:moveTo>
                  <a:lnTo>
                    <a:pt x="51" y="145"/>
                  </a:lnTo>
                  <a:lnTo>
                    <a:pt x="57" y="144"/>
                  </a:lnTo>
                  <a:lnTo>
                    <a:pt x="63" y="141"/>
                  </a:lnTo>
                  <a:lnTo>
                    <a:pt x="74" y="139"/>
                  </a:lnTo>
                  <a:lnTo>
                    <a:pt x="85" y="136"/>
                  </a:lnTo>
                  <a:lnTo>
                    <a:pt x="99" y="132"/>
                  </a:lnTo>
                  <a:lnTo>
                    <a:pt x="114" y="127"/>
                  </a:lnTo>
                  <a:lnTo>
                    <a:pt x="130" y="122"/>
                  </a:lnTo>
                  <a:lnTo>
                    <a:pt x="147" y="116"/>
                  </a:lnTo>
                  <a:lnTo>
                    <a:pt x="165" y="109"/>
                  </a:lnTo>
                  <a:lnTo>
                    <a:pt x="181" y="102"/>
                  </a:lnTo>
                  <a:lnTo>
                    <a:pt x="198" y="94"/>
                  </a:lnTo>
                  <a:lnTo>
                    <a:pt x="214" y="86"/>
                  </a:lnTo>
                  <a:lnTo>
                    <a:pt x="229" y="77"/>
                  </a:lnTo>
                  <a:lnTo>
                    <a:pt x="243" y="68"/>
                  </a:lnTo>
                  <a:lnTo>
                    <a:pt x="256" y="57"/>
                  </a:lnTo>
                  <a:lnTo>
                    <a:pt x="279" y="38"/>
                  </a:lnTo>
                  <a:lnTo>
                    <a:pt x="302" y="23"/>
                  </a:lnTo>
                  <a:lnTo>
                    <a:pt x="326" y="10"/>
                  </a:lnTo>
                  <a:lnTo>
                    <a:pt x="349" y="2"/>
                  </a:lnTo>
                  <a:lnTo>
                    <a:pt x="373" y="0"/>
                  </a:lnTo>
                  <a:lnTo>
                    <a:pt x="396" y="1"/>
                  </a:lnTo>
                  <a:lnTo>
                    <a:pt x="418" y="8"/>
                  </a:lnTo>
                  <a:lnTo>
                    <a:pt x="439" y="20"/>
                  </a:lnTo>
                  <a:lnTo>
                    <a:pt x="458" y="38"/>
                  </a:lnTo>
                  <a:lnTo>
                    <a:pt x="477" y="58"/>
                  </a:lnTo>
                  <a:lnTo>
                    <a:pt x="490" y="81"/>
                  </a:lnTo>
                  <a:lnTo>
                    <a:pt x="496" y="106"/>
                  </a:lnTo>
                  <a:lnTo>
                    <a:pt x="495" y="131"/>
                  </a:lnTo>
                  <a:lnTo>
                    <a:pt x="486" y="154"/>
                  </a:lnTo>
                  <a:lnTo>
                    <a:pt x="464" y="176"/>
                  </a:lnTo>
                  <a:lnTo>
                    <a:pt x="430" y="195"/>
                  </a:lnTo>
                  <a:lnTo>
                    <a:pt x="408" y="203"/>
                  </a:lnTo>
                  <a:lnTo>
                    <a:pt x="385" y="210"/>
                  </a:lnTo>
                  <a:lnTo>
                    <a:pt x="361" y="216"/>
                  </a:lnTo>
                  <a:lnTo>
                    <a:pt x="334" y="222"/>
                  </a:lnTo>
                  <a:lnTo>
                    <a:pt x="309" y="227"/>
                  </a:lnTo>
                  <a:lnTo>
                    <a:pt x="282" y="231"/>
                  </a:lnTo>
                  <a:lnTo>
                    <a:pt x="256" y="235"/>
                  </a:lnTo>
                  <a:lnTo>
                    <a:pt x="232" y="237"/>
                  </a:lnTo>
                  <a:lnTo>
                    <a:pt x="207" y="239"/>
                  </a:lnTo>
                  <a:lnTo>
                    <a:pt x="184" y="241"/>
                  </a:lnTo>
                  <a:lnTo>
                    <a:pt x="164" y="243"/>
                  </a:lnTo>
                  <a:lnTo>
                    <a:pt x="145" y="244"/>
                  </a:lnTo>
                  <a:lnTo>
                    <a:pt x="130" y="244"/>
                  </a:lnTo>
                  <a:lnTo>
                    <a:pt x="118" y="245"/>
                  </a:lnTo>
                  <a:lnTo>
                    <a:pt x="109" y="245"/>
                  </a:lnTo>
                  <a:lnTo>
                    <a:pt x="105" y="245"/>
                  </a:lnTo>
                  <a:lnTo>
                    <a:pt x="100" y="245"/>
                  </a:lnTo>
                  <a:lnTo>
                    <a:pt x="93" y="244"/>
                  </a:lnTo>
                  <a:lnTo>
                    <a:pt x="83" y="243"/>
                  </a:lnTo>
                  <a:lnTo>
                    <a:pt x="71" y="240"/>
                  </a:lnTo>
                  <a:lnTo>
                    <a:pt x="59" y="237"/>
                  </a:lnTo>
                  <a:lnTo>
                    <a:pt x="46" y="233"/>
                  </a:lnTo>
                  <a:lnTo>
                    <a:pt x="33" y="229"/>
                  </a:lnTo>
                  <a:lnTo>
                    <a:pt x="22" y="224"/>
                  </a:lnTo>
                  <a:lnTo>
                    <a:pt x="12" y="217"/>
                  </a:lnTo>
                  <a:lnTo>
                    <a:pt x="5" y="210"/>
                  </a:lnTo>
                  <a:lnTo>
                    <a:pt x="0" y="202"/>
                  </a:lnTo>
                  <a:lnTo>
                    <a:pt x="0" y="193"/>
                  </a:lnTo>
                  <a:lnTo>
                    <a:pt x="4" y="183"/>
                  </a:lnTo>
                  <a:lnTo>
                    <a:pt x="13" y="171"/>
                  </a:lnTo>
                  <a:lnTo>
                    <a:pt x="28" y="159"/>
                  </a:lnTo>
                  <a:lnTo>
                    <a:pt x="5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7" name="Freeform 203"/>
            <p:cNvSpPr>
              <a:spLocks/>
            </p:cNvSpPr>
            <p:nvPr/>
          </p:nvSpPr>
          <p:spPr bwMode="auto">
            <a:xfrm>
              <a:off x="3836" y="3450"/>
              <a:ext cx="505" cy="245"/>
            </a:xfrm>
            <a:custGeom>
              <a:avLst/>
              <a:gdLst/>
              <a:ahLst/>
              <a:cxnLst>
                <a:cxn ang="0">
                  <a:pos x="251" y="57"/>
                </a:cxn>
                <a:cxn ang="0">
                  <a:pos x="273" y="38"/>
                </a:cxn>
                <a:cxn ang="0">
                  <a:pos x="296" y="23"/>
                </a:cxn>
                <a:cxn ang="0">
                  <a:pos x="319" y="12"/>
                </a:cxn>
                <a:cxn ang="0">
                  <a:pos x="343" y="4"/>
                </a:cxn>
                <a:cxn ang="0">
                  <a:pos x="366" y="0"/>
                </a:cxn>
                <a:cxn ang="0">
                  <a:pos x="388" y="2"/>
                </a:cxn>
                <a:cxn ang="0">
                  <a:pos x="411" y="8"/>
                </a:cxn>
                <a:cxn ang="0">
                  <a:pos x="432" y="21"/>
                </a:cxn>
                <a:cxn ang="0">
                  <a:pos x="451" y="37"/>
                </a:cxn>
                <a:cxn ang="0">
                  <a:pos x="467" y="57"/>
                </a:cxn>
                <a:cxn ang="0">
                  <a:pos x="480" y="79"/>
                </a:cxn>
                <a:cxn ang="0">
                  <a:pos x="486" y="102"/>
                </a:cxn>
                <a:cxn ang="0">
                  <a:pos x="485" y="126"/>
                </a:cxn>
                <a:cxn ang="0">
                  <a:pos x="474" y="148"/>
                </a:cxn>
                <a:cxn ang="0">
                  <a:pos x="452" y="168"/>
                </a:cxn>
                <a:cxn ang="0">
                  <a:pos x="419" y="187"/>
                </a:cxn>
                <a:cxn ang="0">
                  <a:pos x="398" y="195"/>
                </a:cxn>
                <a:cxn ang="0">
                  <a:pos x="375" y="202"/>
                </a:cxn>
                <a:cxn ang="0">
                  <a:pos x="351" y="208"/>
                </a:cxn>
                <a:cxn ang="0">
                  <a:pos x="326" y="213"/>
                </a:cxn>
                <a:cxn ang="0">
                  <a:pos x="300" y="218"/>
                </a:cxn>
                <a:cxn ang="0">
                  <a:pos x="275" y="223"/>
                </a:cxn>
                <a:cxn ang="0">
                  <a:pos x="250" y="226"/>
                </a:cxn>
                <a:cxn ang="0">
                  <a:pos x="226" y="228"/>
                </a:cxn>
                <a:cxn ang="0">
                  <a:pos x="201" y="231"/>
                </a:cxn>
                <a:cxn ang="0">
                  <a:pos x="181" y="233"/>
                </a:cxn>
                <a:cxn ang="0">
                  <a:pos x="160" y="234"/>
                </a:cxn>
                <a:cxn ang="0">
                  <a:pos x="143" y="235"/>
                </a:cxn>
                <a:cxn ang="0">
                  <a:pos x="128" y="235"/>
                </a:cxn>
                <a:cxn ang="0">
                  <a:pos x="115" y="236"/>
                </a:cxn>
                <a:cxn ang="0">
                  <a:pos x="107" y="236"/>
                </a:cxn>
                <a:cxn ang="0">
                  <a:pos x="102" y="236"/>
                </a:cxn>
                <a:cxn ang="0">
                  <a:pos x="91" y="235"/>
                </a:cxn>
                <a:cxn ang="0">
                  <a:pos x="71" y="233"/>
                </a:cxn>
                <a:cxn ang="0">
                  <a:pos x="46" y="227"/>
                </a:cxn>
                <a:cxn ang="0">
                  <a:pos x="23" y="218"/>
                </a:cxn>
                <a:cxn ang="0">
                  <a:pos x="6" y="206"/>
                </a:cxn>
                <a:cxn ang="0">
                  <a:pos x="0" y="190"/>
                </a:cxn>
                <a:cxn ang="0">
                  <a:pos x="9" y="171"/>
                </a:cxn>
                <a:cxn ang="0">
                  <a:pos x="39" y="146"/>
                </a:cxn>
                <a:cxn ang="0">
                  <a:pos x="41" y="145"/>
                </a:cxn>
                <a:cxn ang="0">
                  <a:pos x="44" y="143"/>
                </a:cxn>
                <a:cxn ang="0">
                  <a:pos x="46" y="142"/>
                </a:cxn>
                <a:cxn ang="0">
                  <a:pos x="48" y="141"/>
                </a:cxn>
                <a:cxn ang="0">
                  <a:pos x="51" y="141"/>
                </a:cxn>
                <a:cxn ang="0">
                  <a:pos x="55" y="138"/>
                </a:cxn>
                <a:cxn ang="0">
                  <a:pos x="62" y="137"/>
                </a:cxn>
                <a:cxn ang="0">
                  <a:pos x="72" y="134"/>
                </a:cxn>
                <a:cxn ang="0">
                  <a:pos x="84" y="132"/>
                </a:cxn>
                <a:cxn ang="0">
                  <a:pos x="98" y="127"/>
                </a:cxn>
                <a:cxn ang="0">
                  <a:pos x="113" y="122"/>
                </a:cxn>
                <a:cxn ang="0">
                  <a:pos x="128" y="118"/>
                </a:cxn>
                <a:cxn ang="0">
                  <a:pos x="145" y="112"/>
                </a:cxn>
                <a:cxn ang="0">
                  <a:pos x="161" y="106"/>
                </a:cxn>
                <a:cxn ang="0">
                  <a:pos x="178" y="99"/>
                </a:cxn>
                <a:cxn ang="0">
                  <a:pos x="194" y="91"/>
                </a:cxn>
                <a:cxn ang="0">
                  <a:pos x="211" y="83"/>
                </a:cxn>
                <a:cxn ang="0">
                  <a:pos x="226" y="75"/>
                </a:cxn>
                <a:cxn ang="0">
                  <a:pos x="239" y="66"/>
                </a:cxn>
                <a:cxn ang="0">
                  <a:pos x="251" y="57"/>
                </a:cxn>
              </a:cxnLst>
              <a:rect l="0" t="0" r="r" b="b"/>
              <a:pathLst>
                <a:path w="486" h="236">
                  <a:moveTo>
                    <a:pt x="251" y="57"/>
                  </a:moveTo>
                  <a:lnTo>
                    <a:pt x="273" y="38"/>
                  </a:lnTo>
                  <a:lnTo>
                    <a:pt x="296" y="23"/>
                  </a:lnTo>
                  <a:lnTo>
                    <a:pt x="319" y="12"/>
                  </a:lnTo>
                  <a:lnTo>
                    <a:pt x="343" y="4"/>
                  </a:lnTo>
                  <a:lnTo>
                    <a:pt x="366" y="0"/>
                  </a:lnTo>
                  <a:lnTo>
                    <a:pt x="388" y="2"/>
                  </a:lnTo>
                  <a:lnTo>
                    <a:pt x="411" y="8"/>
                  </a:lnTo>
                  <a:lnTo>
                    <a:pt x="432" y="21"/>
                  </a:lnTo>
                  <a:lnTo>
                    <a:pt x="451" y="37"/>
                  </a:lnTo>
                  <a:lnTo>
                    <a:pt x="467" y="57"/>
                  </a:lnTo>
                  <a:lnTo>
                    <a:pt x="480" y="79"/>
                  </a:lnTo>
                  <a:lnTo>
                    <a:pt x="486" y="102"/>
                  </a:lnTo>
                  <a:lnTo>
                    <a:pt x="485" y="126"/>
                  </a:lnTo>
                  <a:lnTo>
                    <a:pt x="474" y="148"/>
                  </a:lnTo>
                  <a:lnTo>
                    <a:pt x="452" y="168"/>
                  </a:lnTo>
                  <a:lnTo>
                    <a:pt x="419" y="187"/>
                  </a:lnTo>
                  <a:lnTo>
                    <a:pt x="398" y="195"/>
                  </a:lnTo>
                  <a:lnTo>
                    <a:pt x="375" y="202"/>
                  </a:lnTo>
                  <a:lnTo>
                    <a:pt x="351" y="208"/>
                  </a:lnTo>
                  <a:lnTo>
                    <a:pt x="326" y="213"/>
                  </a:lnTo>
                  <a:lnTo>
                    <a:pt x="300" y="218"/>
                  </a:lnTo>
                  <a:lnTo>
                    <a:pt x="275" y="223"/>
                  </a:lnTo>
                  <a:lnTo>
                    <a:pt x="250" y="226"/>
                  </a:lnTo>
                  <a:lnTo>
                    <a:pt x="226" y="228"/>
                  </a:lnTo>
                  <a:lnTo>
                    <a:pt x="201" y="231"/>
                  </a:lnTo>
                  <a:lnTo>
                    <a:pt x="181" y="233"/>
                  </a:lnTo>
                  <a:lnTo>
                    <a:pt x="160" y="234"/>
                  </a:lnTo>
                  <a:lnTo>
                    <a:pt x="143" y="235"/>
                  </a:lnTo>
                  <a:lnTo>
                    <a:pt x="128" y="235"/>
                  </a:lnTo>
                  <a:lnTo>
                    <a:pt x="115" y="236"/>
                  </a:lnTo>
                  <a:lnTo>
                    <a:pt x="107" y="236"/>
                  </a:lnTo>
                  <a:lnTo>
                    <a:pt x="102" y="236"/>
                  </a:lnTo>
                  <a:lnTo>
                    <a:pt x="91" y="235"/>
                  </a:lnTo>
                  <a:lnTo>
                    <a:pt x="71" y="233"/>
                  </a:lnTo>
                  <a:lnTo>
                    <a:pt x="46" y="227"/>
                  </a:lnTo>
                  <a:lnTo>
                    <a:pt x="23" y="218"/>
                  </a:lnTo>
                  <a:lnTo>
                    <a:pt x="6" y="206"/>
                  </a:lnTo>
                  <a:lnTo>
                    <a:pt x="0" y="190"/>
                  </a:lnTo>
                  <a:lnTo>
                    <a:pt x="9" y="171"/>
                  </a:lnTo>
                  <a:lnTo>
                    <a:pt x="39" y="146"/>
                  </a:lnTo>
                  <a:lnTo>
                    <a:pt x="41" y="145"/>
                  </a:lnTo>
                  <a:lnTo>
                    <a:pt x="44" y="143"/>
                  </a:lnTo>
                  <a:lnTo>
                    <a:pt x="46" y="142"/>
                  </a:lnTo>
                  <a:lnTo>
                    <a:pt x="48" y="141"/>
                  </a:lnTo>
                  <a:lnTo>
                    <a:pt x="51" y="141"/>
                  </a:lnTo>
                  <a:lnTo>
                    <a:pt x="55" y="138"/>
                  </a:lnTo>
                  <a:lnTo>
                    <a:pt x="62" y="137"/>
                  </a:lnTo>
                  <a:lnTo>
                    <a:pt x="72" y="134"/>
                  </a:lnTo>
                  <a:lnTo>
                    <a:pt x="84" y="132"/>
                  </a:lnTo>
                  <a:lnTo>
                    <a:pt x="98" y="127"/>
                  </a:lnTo>
                  <a:lnTo>
                    <a:pt x="113" y="122"/>
                  </a:lnTo>
                  <a:lnTo>
                    <a:pt x="128" y="118"/>
                  </a:lnTo>
                  <a:lnTo>
                    <a:pt x="145" y="112"/>
                  </a:lnTo>
                  <a:lnTo>
                    <a:pt x="161" y="106"/>
                  </a:lnTo>
                  <a:lnTo>
                    <a:pt x="178" y="99"/>
                  </a:lnTo>
                  <a:lnTo>
                    <a:pt x="194" y="91"/>
                  </a:lnTo>
                  <a:lnTo>
                    <a:pt x="211" y="83"/>
                  </a:lnTo>
                  <a:lnTo>
                    <a:pt x="226" y="75"/>
                  </a:lnTo>
                  <a:lnTo>
                    <a:pt x="239" y="66"/>
                  </a:lnTo>
                  <a:lnTo>
                    <a:pt x="251" y="57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8" name="Freeform 204"/>
            <p:cNvSpPr>
              <a:spLocks/>
            </p:cNvSpPr>
            <p:nvPr/>
          </p:nvSpPr>
          <p:spPr bwMode="auto">
            <a:xfrm>
              <a:off x="3842" y="3456"/>
              <a:ext cx="495" cy="235"/>
            </a:xfrm>
            <a:custGeom>
              <a:avLst/>
              <a:gdLst/>
              <a:ahLst/>
              <a:cxnLst>
                <a:cxn ang="0">
                  <a:pos x="246" y="54"/>
                </a:cxn>
                <a:cxn ang="0">
                  <a:pos x="268" y="36"/>
                </a:cxn>
                <a:cxn ang="0">
                  <a:pos x="291" y="22"/>
                </a:cxn>
                <a:cxn ang="0">
                  <a:pos x="313" y="10"/>
                </a:cxn>
                <a:cxn ang="0">
                  <a:pos x="336" y="4"/>
                </a:cxn>
                <a:cxn ang="0">
                  <a:pos x="359" y="0"/>
                </a:cxn>
                <a:cxn ang="0">
                  <a:pos x="381" y="1"/>
                </a:cxn>
                <a:cxn ang="0">
                  <a:pos x="403" y="7"/>
                </a:cxn>
                <a:cxn ang="0">
                  <a:pos x="423" y="19"/>
                </a:cxn>
                <a:cxn ang="0">
                  <a:pos x="442" y="35"/>
                </a:cxn>
                <a:cxn ang="0">
                  <a:pos x="458" y="53"/>
                </a:cxn>
                <a:cxn ang="0">
                  <a:pos x="469" y="74"/>
                </a:cxn>
                <a:cxn ang="0">
                  <a:pos x="475" y="97"/>
                </a:cxn>
                <a:cxn ang="0">
                  <a:pos x="474" y="119"/>
                </a:cxn>
                <a:cxn ang="0">
                  <a:pos x="463" y="141"/>
                </a:cxn>
                <a:cxn ang="0">
                  <a:pos x="442" y="160"/>
                </a:cxn>
                <a:cxn ang="0">
                  <a:pos x="408" y="179"/>
                </a:cxn>
                <a:cxn ang="0">
                  <a:pos x="388" y="187"/>
                </a:cxn>
                <a:cxn ang="0">
                  <a:pos x="366" y="192"/>
                </a:cxn>
                <a:cxn ang="0">
                  <a:pos x="342" y="199"/>
                </a:cxn>
                <a:cxn ang="0">
                  <a:pos x="317" y="204"/>
                </a:cxn>
                <a:cxn ang="0">
                  <a:pos x="292" y="209"/>
                </a:cxn>
                <a:cxn ang="0">
                  <a:pos x="268" y="212"/>
                </a:cxn>
                <a:cxn ang="0">
                  <a:pos x="244" y="216"/>
                </a:cxn>
                <a:cxn ang="0">
                  <a:pos x="220" y="218"/>
                </a:cxn>
                <a:cxn ang="0">
                  <a:pos x="197" y="220"/>
                </a:cxn>
                <a:cxn ang="0">
                  <a:pos x="176" y="222"/>
                </a:cxn>
                <a:cxn ang="0">
                  <a:pos x="156" y="224"/>
                </a:cxn>
                <a:cxn ang="0">
                  <a:pos x="139" y="225"/>
                </a:cxn>
                <a:cxn ang="0">
                  <a:pos x="124" y="225"/>
                </a:cxn>
                <a:cxn ang="0">
                  <a:pos x="112" y="226"/>
                </a:cxn>
                <a:cxn ang="0">
                  <a:pos x="104" y="226"/>
                </a:cxn>
                <a:cxn ang="0">
                  <a:pos x="100" y="226"/>
                </a:cxn>
                <a:cxn ang="0">
                  <a:pos x="89" y="225"/>
                </a:cxn>
                <a:cxn ang="0">
                  <a:pos x="69" y="222"/>
                </a:cxn>
                <a:cxn ang="0">
                  <a:pos x="46" y="217"/>
                </a:cxn>
                <a:cxn ang="0">
                  <a:pos x="23" y="209"/>
                </a:cxn>
                <a:cxn ang="0">
                  <a:pos x="5" y="198"/>
                </a:cxn>
                <a:cxn ang="0">
                  <a:pos x="0" y="183"/>
                </a:cxn>
                <a:cxn ang="0">
                  <a:pos x="9" y="164"/>
                </a:cxn>
                <a:cxn ang="0">
                  <a:pos x="39" y="141"/>
                </a:cxn>
                <a:cxn ang="0">
                  <a:pos x="41" y="139"/>
                </a:cxn>
                <a:cxn ang="0">
                  <a:pos x="42" y="137"/>
                </a:cxn>
                <a:cxn ang="0">
                  <a:pos x="45" y="136"/>
                </a:cxn>
                <a:cxn ang="0">
                  <a:pos x="47" y="135"/>
                </a:cxn>
                <a:cxn ang="0">
                  <a:pos x="49" y="135"/>
                </a:cxn>
                <a:cxn ang="0">
                  <a:pos x="54" y="133"/>
                </a:cxn>
                <a:cxn ang="0">
                  <a:pos x="61" y="131"/>
                </a:cxn>
                <a:cxn ang="0">
                  <a:pos x="71" y="129"/>
                </a:cxn>
                <a:cxn ang="0">
                  <a:pos x="83" y="126"/>
                </a:cxn>
                <a:cxn ang="0">
                  <a:pos x="95" y="122"/>
                </a:cxn>
                <a:cxn ang="0">
                  <a:pos x="110" y="118"/>
                </a:cxn>
                <a:cxn ang="0">
                  <a:pos x="126" y="113"/>
                </a:cxn>
                <a:cxn ang="0">
                  <a:pos x="142" y="107"/>
                </a:cxn>
                <a:cxn ang="0">
                  <a:pos x="159" y="101"/>
                </a:cxn>
                <a:cxn ang="0">
                  <a:pos x="175" y="95"/>
                </a:cxn>
                <a:cxn ang="0">
                  <a:pos x="191" y="88"/>
                </a:cxn>
                <a:cxn ang="0">
                  <a:pos x="207" y="80"/>
                </a:cxn>
                <a:cxn ang="0">
                  <a:pos x="221" y="72"/>
                </a:cxn>
                <a:cxn ang="0">
                  <a:pos x="235" y="63"/>
                </a:cxn>
                <a:cxn ang="0">
                  <a:pos x="246" y="54"/>
                </a:cxn>
              </a:cxnLst>
              <a:rect l="0" t="0" r="r" b="b"/>
              <a:pathLst>
                <a:path w="475" h="226">
                  <a:moveTo>
                    <a:pt x="246" y="54"/>
                  </a:moveTo>
                  <a:lnTo>
                    <a:pt x="268" y="36"/>
                  </a:lnTo>
                  <a:lnTo>
                    <a:pt x="291" y="22"/>
                  </a:lnTo>
                  <a:lnTo>
                    <a:pt x="313" y="10"/>
                  </a:lnTo>
                  <a:lnTo>
                    <a:pt x="336" y="4"/>
                  </a:lnTo>
                  <a:lnTo>
                    <a:pt x="359" y="0"/>
                  </a:lnTo>
                  <a:lnTo>
                    <a:pt x="381" y="1"/>
                  </a:lnTo>
                  <a:lnTo>
                    <a:pt x="403" y="7"/>
                  </a:lnTo>
                  <a:lnTo>
                    <a:pt x="423" y="19"/>
                  </a:lnTo>
                  <a:lnTo>
                    <a:pt x="442" y="35"/>
                  </a:lnTo>
                  <a:lnTo>
                    <a:pt x="458" y="53"/>
                  </a:lnTo>
                  <a:lnTo>
                    <a:pt x="469" y="74"/>
                  </a:lnTo>
                  <a:lnTo>
                    <a:pt x="475" y="97"/>
                  </a:lnTo>
                  <a:lnTo>
                    <a:pt x="474" y="119"/>
                  </a:lnTo>
                  <a:lnTo>
                    <a:pt x="463" y="141"/>
                  </a:lnTo>
                  <a:lnTo>
                    <a:pt x="442" y="160"/>
                  </a:lnTo>
                  <a:lnTo>
                    <a:pt x="408" y="179"/>
                  </a:lnTo>
                  <a:lnTo>
                    <a:pt x="388" y="187"/>
                  </a:lnTo>
                  <a:lnTo>
                    <a:pt x="366" y="192"/>
                  </a:lnTo>
                  <a:lnTo>
                    <a:pt x="342" y="199"/>
                  </a:lnTo>
                  <a:lnTo>
                    <a:pt x="317" y="204"/>
                  </a:lnTo>
                  <a:lnTo>
                    <a:pt x="292" y="209"/>
                  </a:lnTo>
                  <a:lnTo>
                    <a:pt x="268" y="212"/>
                  </a:lnTo>
                  <a:lnTo>
                    <a:pt x="244" y="216"/>
                  </a:lnTo>
                  <a:lnTo>
                    <a:pt x="220" y="218"/>
                  </a:lnTo>
                  <a:lnTo>
                    <a:pt x="197" y="220"/>
                  </a:lnTo>
                  <a:lnTo>
                    <a:pt x="176" y="222"/>
                  </a:lnTo>
                  <a:lnTo>
                    <a:pt x="156" y="224"/>
                  </a:lnTo>
                  <a:lnTo>
                    <a:pt x="139" y="225"/>
                  </a:lnTo>
                  <a:lnTo>
                    <a:pt x="124" y="225"/>
                  </a:lnTo>
                  <a:lnTo>
                    <a:pt x="112" y="226"/>
                  </a:lnTo>
                  <a:lnTo>
                    <a:pt x="104" y="226"/>
                  </a:lnTo>
                  <a:lnTo>
                    <a:pt x="100" y="226"/>
                  </a:lnTo>
                  <a:lnTo>
                    <a:pt x="89" y="225"/>
                  </a:lnTo>
                  <a:lnTo>
                    <a:pt x="69" y="222"/>
                  </a:lnTo>
                  <a:lnTo>
                    <a:pt x="46" y="217"/>
                  </a:lnTo>
                  <a:lnTo>
                    <a:pt x="23" y="209"/>
                  </a:lnTo>
                  <a:lnTo>
                    <a:pt x="5" y="198"/>
                  </a:lnTo>
                  <a:lnTo>
                    <a:pt x="0" y="183"/>
                  </a:lnTo>
                  <a:lnTo>
                    <a:pt x="9" y="164"/>
                  </a:lnTo>
                  <a:lnTo>
                    <a:pt x="39" y="141"/>
                  </a:lnTo>
                  <a:lnTo>
                    <a:pt x="41" y="139"/>
                  </a:lnTo>
                  <a:lnTo>
                    <a:pt x="42" y="137"/>
                  </a:lnTo>
                  <a:lnTo>
                    <a:pt x="45" y="136"/>
                  </a:lnTo>
                  <a:lnTo>
                    <a:pt x="47" y="135"/>
                  </a:lnTo>
                  <a:lnTo>
                    <a:pt x="49" y="135"/>
                  </a:lnTo>
                  <a:lnTo>
                    <a:pt x="54" y="133"/>
                  </a:lnTo>
                  <a:lnTo>
                    <a:pt x="61" y="131"/>
                  </a:lnTo>
                  <a:lnTo>
                    <a:pt x="71" y="129"/>
                  </a:lnTo>
                  <a:lnTo>
                    <a:pt x="83" y="126"/>
                  </a:lnTo>
                  <a:lnTo>
                    <a:pt x="95" y="122"/>
                  </a:lnTo>
                  <a:lnTo>
                    <a:pt x="110" y="118"/>
                  </a:lnTo>
                  <a:lnTo>
                    <a:pt x="126" y="113"/>
                  </a:lnTo>
                  <a:lnTo>
                    <a:pt x="142" y="107"/>
                  </a:lnTo>
                  <a:lnTo>
                    <a:pt x="159" y="101"/>
                  </a:lnTo>
                  <a:lnTo>
                    <a:pt x="175" y="95"/>
                  </a:lnTo>
                  <a:lnTo>
                    <a:pt x="191" y="88"/>
                  </a:lnTo>
                  <a:lnTo>
                    <a:pt x="207" y="80"/>
                  </a:lnTo>
                  <a:lnTo>
                    <a:pt x="221" y="72"/>
                  </a:lnTo>
                  <a:lnTo>
                    <a:pt x="235" y="63"/>
                  </a:lnTo>
                  <a:lnTo>
                    <a:pt x="246" y="54"/>
                  </a:lnTo>
                  <a:close/>
                </a:path>
              </a:pathLst>
            </a:custGeom>
            <a:solidFill>
              <a:srgbClr val="FF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9" name="Freeform 205"/>
            <p:cNvSpPr>
              <a:spLocks/>
            </p:cNvSpPr>
            <p:nvPr/>
          </p:nvSpPr>
          <p:spPr bwMode="auto">
            <a:xfrm>
              <a:off x="3846" y="3462"/>
              <a:ext cx="485" cy="225"/>
            </a:xfrm>
            <a:custGeom>
              <a:avLst/>
              <a:gdLst/>
              <a:ahLst/>
              <a:cxnLst>
                <a:cxn ang="0">
                  <a:pos x="242" y="52"/>
                </a:cxn>
                <a:cxn ang="0">
                  <a:pos x="264" y="34"/>
                </a:cxn>
                <a:cxn ang="0">
                  <a:pos x="286" y="21"/>
                </a:cxn>
                <a:cxn ang="0">
                  <a:pos x="308" y="9"/>
                </a:cxn>
                <a:cxn ang="0">
                  <a:pos x="331" y="2"/>
                </a:cxn>
                <a:cxn ang="0">
                  <a:pos x="353" y="0"/>
                </a:cxn>
                <a:cxn ang="0">
                  <a:pos x="374" y="1"/>
                </a:cxn>
                <a:cxn ang="0">
                  <a:pos x="396" y="7"/>
                </a:cxn>
                <a:cxn ang="0">
                  <a:pos x="416" y="18"/>
                </a:cxn>
                <a:cxn ang="0">
                  <a:pos x="434" y="33"/>
                </a:cxn>
                <a:cxn ang="0">
                  <a:pos x="451" y="51"/>
                </a:cxn>
                <a:cxn ang="0">
                  <a:pos x="462" y="71"/>
                </a:cxn>
                <a:cxn ang="0">
                  <a:pos x="467" y="92"/>
                </a:cxn>
                <a:cxn ang="0">
                  <a:pos x="464" y="113"/>
                </a:cxn>
                <a:cxn ang="0">
                  <a:pos x="454" y="133"/>
                </a:cxn>
                <a:cxn ang="0">
                  <a:pos x="432" y="152"/>
                </a:cxn>
                <a:cxn ang="0">
                  <a:pos x="400" y="169"/>
                </a:cxn>
                <a:cxn ang="0">
                  <a:pos x="379" y="176"/>
                </a:cxn>
                <a:cxn ang="0">
                  <a:pos x="357" y="183"/>
                </a:cxn>
                <a:cxn ang="0">
                  <a:pos x="334" y="189"/>
                </a:cxn>
                <a:cxn ang="0">
                  <a:pos x="311" y="195"/>
                </a:cxn>
                <a:cxn ang="0">
                  <a:pos x="287" y="198"/>
                </a:cxn>
                <a:cxn ang="0">
                  <a:pos x="263" y="203"/>
                </a:cxn>
                <a:cxn ang="0">
                  <a:pos x="239" y="206"/>
                </a:cxn>
                <a:cxn ang="0">
                  <a:pos x="216" y="208"/>
                </a:cxn>
                <a:cxn ang="0">
                  <a:pos x="194" y="211"/>
                </a:cxn>
                <a:cxn ang="0">
                  <a:pos x="173" y="213"/>
                </a:cxn>
                <a:cxn ang="0">
                  <a:pos x="155" y="214"/>
                </a:cxn>
                <a:cxn ang="0">
                  <a:pos x="137" y="215"/>
                </a:cxn>
                <a:cxn ang="0">
                  <a:pos x="123" y="215"/>
                </a:cxn>
                <a:cxn ang="0">
                  <a:pos x="112" y="216"/>
                </a:cxn>
                <a:cxn ang="0">
                  <a:pos x="104" y="216"/>
                </a:cxn>
                <a:cxn ang="0">
                  <a:pos x="99" y="216"/>
                </a:cxn>
                <a:cxn ang="0">
                  <a:pos x="89" y="215"/>
                </a:cxn>
                <a:cxn ang="0">
                  <a:pos x="69" y="213"/>
                </a:cxn>
                <a:cxn ang="0">
                  <a:pos x="45" y="208"/>
                </a:cxn>
                <a:cxn ang="0">
                  <a:pos x="23" y="201"/>
                </a:cxn>
                <a:cxn ang="0">
                  <a:pos x="6" y="190"/>
                </a:cxn>
                <a:cxn ang="0">
                  <a:pos x="0" y="176"/>
                </a:cxn>
                <a:cxn ang="0">
                  <a:pos x="9" y="158"/>
                </a:cxn>
                <a:cxn ang="0">
                  <a:pos x="39" y="135"/>
                </a:cxn>
                <a:cxn ang="0">
                  <a:pos x="42" y="133"/>
                </a:cxn>
                <a:cxn ang="0">
                  <a:pos x="43" y="132"/>
                </a:cxn>
                <a:cxn ang="0">
                  <a:pos x="45" y="131"/>
                </a:cxn>
                <a:cxn ang="0">
                  <a:pos x="47" y="130"/>
                </a:cxn>
                <a:cxn ang="0">
                  <a:pos x="50" y="130"/>
                </a:cxn>
                <a:cxn ang="0">
                  <a:pos x="54" y="129"/>
                </a:cxn>
                <a:cxn ang="0">
                  <a:pos x="62" y="127"/>
                </a:cxn>
                <a:cxn ang="0">
                  <a:pos x="72" y="124"/>
                </a:cxn>
                <a:cxn ang="0">
                  <a:pos x="83" y="121"/>
                </a:cxn>
                <a:cxn ang="0">
                  <a:pos x="97" y="117"/>
                </a:cxn>
                <a:cxn ang="0">
                  <a:pos x="111" y="113"/>
                </a:cxn>
                <a:cxn ang="0">
                  <a:pos x="126" y="108"/>
                </a:cxn>
                <a:cxn ang="0">
                  <a:pos x="142" y="104"/>
                </a:cxn>
                <a:cxn ang="0">
                  <a:pos x="157" y="98"/>
                </a:cxn>
                <a:cxn ang="0">
                  <a:pos x="173" y="91"/>
                </a:cxn>
                <a:cxn ang="0">
                  <a:pos x="189" y="84"/>
                </a:cxn>
                <a:cxn ang="0">
                  <a:pos x="204" y="77"/>
                </a:cxn>
                <a:cxn ang="0">
                  <a:pos x="218" y="69"/>
                </a:cxn>
                <a:cxn ang="0">
                  <a:pos x="231" y="61"/>
                </a:cxn>
                <a:cxn ang="0">
                  <a:pos x="242" y="52"/>
                </a:cxn>
              </a:cxnLst>
              <a:rect l="0" t="0" r="r" b="b"/>
              <a:pathLst>
                <a:path w="467" h="216">
                  <a:moveTo>
                    <a:pt x="242" y="52"/>
                  </a:moveTo>
                  <a:lnTo>
                    <a:pt x="264" y="34"/>
                  </a:lnTo>
                  <a:lnTo>
                    <a:pt x="286" y="21"/>
                  </a:lnTo>
                  <a:lnTo>
                    <a:pt x="308" y="9"/>
                  </a:lnTo>
                  <a:lnTo>
                    <a:pt x="331" y="2"/>
                  </a:lnTo>
                  <a:lnTo>
                    <a:pt x="353" y="0"/>
                  </a:lnTo>
                  <a:lnTo>
                    <a:pt x="374" y="1"/>
                  </a:lnTo>
                  <a:lnTo>
                    <a:pt x="396" y="7"/>
                  </a:lnTo>
                  <a:lnTo>
                    <a:pt x="416" y="18"/>
                  </a:lnTo>
                  <a:lnTo>
                    <a:pt x="434" y="33"/>
                  </a:lnTo>
                  <a:lnTo>
                    <a:pt x="451" y="51"/>
                  </a:lnTo>
                  <a:lnTo>
                    <a:pt x="462" y="71"/>
                  </a:lnTo>
                  <a:lnTo>
                    <a:pt x="467" y="92"/>
                  </a:lnTo>
                  <a:lnTo>
                    <a:pt x="464" y="113"/>
                  </a:lnTo>
                  <a:lnTo>
                    <a:pt x="454" y="133"/>
                  </a:lnTo>
                  <a:lnTo>
                    <a:pt x="432" y="152"/>
                  </a:lnTo>
                  <a:lnTo>
                    <a:pt x="400" y="169"/>
                  </a:lnTo>
                  <a:lnTo>
                    <a:pt x="379" y="176"/>
                  </a:lnTo>
                  <a:lnTo>
                    <a:pt x="357" y="183"/>
                  </a:lnTo>
                  <a:lnTo>
                    <a:pt x="334" y="189"/>
                  </a:lnTo>
                  <a:lnTo>
                    <a:pt x="311" y="195"/>
                  </a:lnTo>
                  <a:lnTo>
                    <a:pt x="287" y="198"/>
                  </a:lnTo>
                  <a:lnTo>
                    <a:pt x="263" y="203"/>
                  </a:lnTo>
                  <a:lnTo>
                    <a:pt x="239" y="206"/>
                  </a:lnTo>
                  <a:lnTo>
                    <a:pt x="216" y="208"/>
                  </a:lnTo>
                  <a:lnTo>
                    <a:pt x="194" y="211"/>
                  </a:lnTo>
                  <a:lnTo>
                    <a:pt x="173" y="213"/>
                  </a:lnTo>
                  <a:lnTo>
                    <a:pt x="155" y="214"/>
                  </a:lnTo>
                  <a:lnTo>
                    <a:pt x="137" y="215"/>
                  </a:lnTo>
                  <a:lnTo>
                    <a:pt x="123" y="215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99" y="216"/>
                  </a:lnTo>
                  <a:lnTo>
                    <a:pt x="89" y="215"/>
                  </a:lnTo>
                  <a:lnTo>
                    <a:pt x="69" y="213"/>
                  </a:lnTo>
                  <a:lnTo>
                    <a:pt x="45" y="208"/>
                  </a:lnTo>
                  <a:lnTo>
                    <a:pt x="23" y="201"/>
                  </a:lnTo>
                  <a:lnTo>
                    <a:pt x="6" y="190"/>
                  </a:lnTo>
                  <a:lnTo>
                    <a:pt x="0" y="176"/>
                  </a:lnTo>
                  <a:lnTo>
                    <a:pt x="9" y="158"/>
                  </a:lnTo>
                  <a:lnTo>
                    <a:pt x="39" y="135"/>
                  </a:lnTo>
                  <a:lnTo>
                    <a:pt x="42" y="133"/>
                  </a:lnTo>
                  <a:lnTo>
                    <a:pt x="43" y="132"/>
                  </a:lnTo>
                  <a:lnTo>
                    <a:pt x="45" y="131"/>
                  </a:lnTo>
                  <a:lnTo>
                    <a:pt x="47" y="130"/>
                  </a:lnTo>
                  <a:lnTo>
                    <a:pt x="50" y="130"/>
                  </a:lnTo>
                  <a:lnTo>
                    <a:pt x="54" y="129"/>
                  </a:lnTo>
                  <a:lnTo>
                    <a:pt x="62" y="127"/>
                  </a:lnTo>
                  <a:lnTo>
                    <a:pt x="72" y="124"/>
                  </a:lnTo>
                  <a:lnTo>
                    <a:pt x="83" y="121"/>
                  </a:lnTo>
                  <a:lnTo>
                    <a:pt x="97" y="117"/>
                  </a:lnTo>
                  <a:lnTo>
                    <a:pt x="111" y="113"/>
                  </a:lnTo>
                  <a:lnTo>
                    <a:pt x="126" y="108"/>
                  </a:lnTo>
                  <a:lnTo>
                    <a:pt x="142" y="104"/>
                  </a:lnTo>
                  <a:lnTo>
                    <a:pt x="157" y="98"/>
                  </a:lnTo>
                  <a:lnTo>
                    <a:pt x="173" y="91"/>
                  </a:lnTo>
                  <a:lnTo>
                    <a:pt x="189" y="84"/>
                  </a:lnTo>
                  <a:lnTo>
                    <a:pt x="204" y="77"/>
                  </a:lnTo>
                  <a:lnTo>
                    <a:pt x="218" y="69"/>
                  </a:lnTo>
                  <a:lnTo>
                    <a:pt x="231" y="61"/>
                  </a:lnTo>
                  <a:lnTo>
                    <a:pt x="242" y="5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0" name="Freeform 206"/>
            <p:cNvSpPr>
              <a:spLocks/>
            </p:cNvSpPr>
            <p:nvPr/>
          </p:nvSpPr>
          <p:spPr bwMode="auto">
            <a:xfrm>
              <a:off x="3852" y="3466"/>
              <a:ext cx="475" cy="215"/>
            </a:xfrm>
            <a:custGeom>
              <a:avLst/>
              <a:gdLst/>
              <a:ahLst/>
              <a:cxnLst>
                <a:cxn ang="0">
                  <a:pos x="237" y="50"/>
                </a:cxn>
                <a:cxn ang="0">
                  <a:pos x="258" y="34"/>
                </a:cxn>
                <a:cxn ang="0">
                  <a:pos x="280" y="20"/>
                </a:cxn>
                <a:cxn ang="0">
                  <a:pos x="302" y="10"/>
                </a:cxn>
                <a:cxn ang="0">
                  <a:pos x="325" y="3"/>
                </a:cxn>
                <a:cxn ang="0">
                  <a:pos x="345" y="0"/>
                </a:cxn>
                <a:cxn ang="0">
                  <a:pos x="367" y="2"/>
                </a:cxn>
                <a:cxn ang="0">
                  <a:pos x="388" y="7"/>
                </a:cxn>
                <a:cxn ang="0">
                  <a:pos x="408" y="18"/>
                </a:cxn>
                <a:cxn ang="0">
                  <a:pos x="426" y="32"/>
                </a:cxn>
                <a:cxn ang="0">
                  <a:pos x="441" y="49"/>
                </a:cxn>
                <a:cxn ang="0">
                  <a:pos x="451" y="67"/>
                </a:cxn>
                <a:cxn ang="0">
                  <a:pos x="456" y="87"/>
                </a:cxn>
                <a:cxn ang="0">
                  <a:pos x="454" y="108"/>
                </a:cxn>
                <a:cxn ang="0">
                  <a:pos x="442" y="127"/>
                </a:cxn>
                <a:cxn ang="0">
                  <a:pos x="421" y="146"/>
                </a:cxn>
                <a:cxn ang="0">
                  <a:pos x="389" y="162"/>
                </a:cxn>
                <a:cxn ang="0">
                  <a:pos x="370" y="169"/>
                </a:cxn>
                <a:cxn ang="0">
                  <a:pos x="348" y="174"/>
                </a:cxn>
                <a:cxn ang="0">
                  <a:pos x="326" y="180"/>
                </a:cxn>
                <a:cxn ang="0">
                  <a:pos x="302" y="185"/>
                </a:cxn>
                <a:cxn ang="0">
                  <a:pos x="279" y="189"/>
                </a:cxn>
                <a:cxn ang="0">
                  <a:pos x="256" y="193"/>
                </a:cxn>
                <a:cxn ang="0">
                  <a:pos x="233" y="196"/>
                </a:cxn>
                <a:cxn ang="0">
                  <a:pos x="210" y="199"/>
                </a:cxn>
                <a:cxn ang="0">
                  <a:pos x="189" y="201"/>
                </a:cxn>
                <a:cxn ang="0">
                  <a:pos x="168" y="203"/>
                </a:cxn>
                <a:cxn ang="0">
                  <a:pos x="151" y="204"/>
                </a:cxn>
                <a:cxn ang="0">
                  <a:pos x="135" y="206"/>
                </a:cxn>
                <a:cxn ang="0">
                  <a:pos x="121" y="206"/>
                </a:cxn>
                <a:cxn ang="0">
                  <a:pos x="109" y="207"/>
                </a:cxn>
                <a:cxn ang="0">
                  <a:pos x="102" y="207"/>
                </a:cxn>
                <a:cxn ang="0">
                  <a:pos x="98" y="207"/>
                </a:cxn>
                <a:cxn ang="0">
                  <a:pos x="87" y="206"/>
                </a:cxn>
                <a:cxn ang="0">
                  <a:pos x="68" y="204"/>
                </a:cxn>
                <a:cxn ang="0">
                  <a:pos x="45" y="200"/>
                </a:cxn>
                <a:cxn ang="0">
                  <a:pos x="23" y="193"/>
                </a:cxn>
                <a:cxn ang="0">
                  <a:pos x="6" y="184"/>
                </a:cxn>
                <a:cxn ang="0">
                  <a:pos x="0" y="170"/>
                </a:cxn>
                <a:cxn ang="0">
                  <a:pos x="9" y="153"/>
                </a:cxn>
                <a:cxn ang="0">
                  <a:pos x="39" y="129"/>
                </a:cxn>
                <a:cxn ang="0">
                  <a:pos x="41" y="128"/>
                </a:cxn>
                <a:cxn ang="0">
                  <a:pos x="43" y="127"/>
                </a:cxn>
                <a:cxn ang="0">
                  <a:pos x="45" y="127"/>
                </a:cxn>
                <a:cxn ang="0">
                  <a:pos x="46" y="126"/>
                </a:cxn>
                <a:cxn ang="0">
                  <a:pos x="48" y="125"/>
                </a:cxn>
                <a:cxn ang="0">
                  <a:pos x="54" y="124"/>
                </a:cxn>
                <a:cxn ang="0">
                  <a:pos x="61" y="123"/>
                </a:cxn>
                <a:cxn ang="0">
                  <a:pos x="70" y="119"/>
                </a:cxn>
                <a:cxn ang="0">
                  <a:pos x="82" y="117"/>
                </a:cxn>
                <a:cxn ang="0">
                  <a:pos x="94" y="113"/>
                </a:cxn>
                <a:cxn ang="0">
                  <a:pos x="108" y="109"/>
                </a:cxn>
                <a:cxn ang="0">
                  <a:pos x="123" y="104"/>
                </a:cxn>
                <a:cxn ang="0">
                  <a:pos x="139" y="100"/>
                </a:cxn>
                <a:cxn ang="0">
                  <a:pos x="154" y="94"/>
                </a:cxn>
                <a:cxn ang="0">
                  <a:pos x="170" y="88"/>
                </a:cxn>
                <a:cxn ang="0">
                  <a:pos x="185" y="81"/>
                </a:cxn>
                <a:cxn ang="0">
                  <a:pos x="200" y="74"/>
                </a:cxn>
                <a:cxn ang="0">
                  <a:pos x="214" y="66"/>
                </a:cxn>
                <a:cxn ang="0">
                  <a:pos x="226" y="58"/>
                </a:cxn>
                <a:cxn ang="0">
                  <a:pos x="237" y="50"/>
                </a:cxn>
              </a:cxnLst>
              <a:rect l="0" t="0" r="r" b="b"/>
              <a:pathLst>
                <a:path w="456" h="207">
                  <a:moveTo>
                    <a:pt x="237" y="50"/>
                  </a:moveTo>
                  <a:lnTo>
                    <a:pt x="258" y="34"/>
                  </a:lnTo>
                  <a:lnTo>
                    <a:pt x="280" y="20"/>
                  </a:lnTo>
                  <a:lnTo>
                    <a:pt x="302" y="10"/>
                  </a:lnTo>
                  <a:lnTo>
                    <a:pt x="325" y="3"/>
                  </a:lnTo>
                  <a:lnTo>
                    <a:pt x="345" y="0"/>
                  </a:lnTo>
                  <a:lnTo>
                    <a:pt x="367" y="2"/>
                  </a:lnTo>
                  <a:lnTo>
                    <a:pt x="388" y="7"/>
                  </a:lnTo>
                  <a:lnTo>
                    <a:pt x="408" y="18"/>
                  </a:lnTo>
                  <a:lnTo>
                    <a:pt x="426" y="32"/>
                  </a:lnTo>
                  <a:lnTo>
                    <a:pt x="441" y="49"/>
                  </a:lnTo>
                  <a:lnTo>
                    <a:pt x="451" y="67"/>
                  </a:lnTo>
                  <a:lnTo>
                    <a:pt x="456" y="87"/>
                  </a:lnTo>
                  <a:lnTo>
                    <a:pt x="454" y="108"/>
                  </a:lnTo>
                  <a:lnTo>
                    <a:pt x="442" y="127"/>
                  </a:lnTo>
                  <a:lnTo>
                    <a:pt x="421" y="146"/>
                  </a:lnTo>
                  <a:lnTo>
                    <a:pt x="389" y="162"/>
                  </a:lnTo>
                  <a:lnTo>
                    <a:pt x="370" y="169"/>
                  </a:lnTo>
                  <a:lnTo>
                    <a:pt x="348" y="174"/>
                  </a:lnTo>
                  <a:lnTo>
                    <a:pt x="326" y="180"/>
                  </a:lnTo>
                  <a:lnTo>
                    <a:pt x="302" y="185"/>
                  </a:lnTo>
                  <a:lnTo>
                    <a:pt x="279" y="189"/>
                  </a:lnTo>
                  <a:lnTo>
                    <a:pt x="256" y="193"/>
                  </a:lnTo>
                  <a:lnTo>
                    <a:pt x="233" y="196"/>
                  </a:lnTo>
                  <a:lnTo>
                    <a:pt x="210" y="199"/>
                  </a:lnTo>
                  <a:lnTo>
                    <a:pt x="189" y="201"/>
                  </a:lnTo>
                  <a:lnTo>
                    <a:pt x="168" y="203"/>
                  </a:lnTo>
                  <a:lnTo>
                    <a:pt x="151" y="204"/>
                  </a:lnTo>
                  <a:lnTo>
                    <a:pt x="135" y="206"/>
                  </a:lnTo>
                  <a:lnTo>
                    <a:pt x="121" y="206"/>
                  </a:lnTo>
                  <a:lnTo>
                    <a:pt x="109" y="207"/>
                  </a:lnTo>
                  <a:lnTo>
                    <a:pt x="102" y="207"/>
                  </a:lnTo>
                  <a:lnTo>
                    <a:pt x="98" y="207"/>
                  </a:lnTo>
                  <a:lnTo>
                    <a:pt x="87" y="206"/>
                  </a:lnTo>
                  <a:lnTo>
                    <a:pt x="68" y="204"/>
                  </a:lnTo>
                  <a:lnTo>
                    <a:pt x="45" y="200"/>
                  </a:lnTo>
                  <a:lnTo>
                    <a:pt x="23" y="193"/>
                  </a:lnTo>
                  <a:lnTo>
                    <a:pt x="6" y="184"/>
                  </a:lnTo>
                  <a:lnTo>
                    <a:pt x="0" y="170"/>
                  </a:lnTo>
                  <a:lnTo>
                    <a:pt x="9" y="153"/>
                  </a:lnTo>
                  <a:lnTo>
                    <a:pt x="39" y="129"/>
                  </a:lnTo>
                  <a:lnTo>
                    <a:pt x="41" y="128"/>
                  </a:lnTo>
                  <a:lnTo>
                    <a:pt x="43" y="127"/>
                  </a:lnTo>
                  <a:lnTo>
                    <a:pt x="45" y="127"/>
                  </a:lnTo>
                  <a:lnTo>
                    <a:pt x="46" y="126"/>
                  </a:lnTo>
                  <a:lnTo>
                    <a:pt x="48" y="125"/>
                  </a:lnTo>
                  <a:lnTo>
                    <a:pt x="54" y="124"/>
                  </a:lnTo>
                  <a:lnTo>
                    <a:pt x="61" y="123"/>
                  </a:lnTo>
                  <a:lnTo>
                    <a:pt x="70" y="119"/>
                  </a:lnTo>
                  <a:lnTo>
                    <a:pt x="82" y="117"/>
                  </a:lnTo>
                  <a:lnTo>
                    <a:pt x="94" y="113"/>
                  </a:lnTo>
                  <a:lnTo>
                    <a:pt x="108" y="109"/>
                  </a:lnTo>
                  <a:lnTo>
                    <a:pt x="123" y="104"/>
                  </a:lnTo>
                  <a:lnTo>
                    <a:pt x="139" y="100"/>
                  </a:lnTo>
                  <a:lnTo>
                    <a:pt x="154" y="94"/>
                  </a:lnTo>
                  <a:lnTo>
                    <a:pt x="170" y="88"/>
                  </a:lnTo>
                  <a:lnTo>
                    <a:pt x="185" y="81"/>
                  </a:lnTo>
                  <a:lnTo>
                    <a:pt x="200" y="74"/>
                  </a:lnTo>
                  <a:lnTo>
                    <a:pt x="214" y="66"/>
                  </a:lnTo>
                  <a:lnTo>
                    <a:pt x="226" y="58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FF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1" name="Freeform 207"/>
            <p:cNvSpPr>
              <a:spLocks/>
            </p:cNvSpPr>
            <p:nvPr/>
          </p:nvSpPr>
          <p:spPr bwMode="auto">
            <a:xfrm>
              <a:off x="3859" y="3473"/>
              <a:ext cx="463" cy="206"/>
            </a:xfrm>
            <a:custGeom>
              <a:avLst/>
              <a:gdLst/>
              <a:ahLst/>
              <a:cxnLst>
                <a:cxn ang="0">
                  <a:pos x="232" y="49"/>
                </a:cxn>
                <a:cxn ang="0">
                  <a:pos x="253" y="32"/>
                </a:cxn>
                <a:cxn ang="0">
                  <a:pos x="274" y="20"/>
                </a:cxn>
                <a:cxn ang="0">
                  <a:pos x="296" y="11"/>
                </a:cxn>
                <a:cxn ang="0">
                  <a:pos x="318" y="4"/>
                </a:cxn>
                <a:cxn ang="0">
                  <a:pos x="338" y="0"/>
                </a:cxn>
                <a:cxn ang="0">
                  <a:pos x="360" y="1"/>
                </a:cxn>
                <a:cxn ang="0">
                  <a:pos x="381" y="7"/>
                </a:cxn>
                <a:cxn ang="0">
                  <a:pos x="400" y="16"/>
                </a:cxn>
                <a:cxn ang="0">
                  <a:pos x="418" y="30"/>
                </a:cxn>
                <a:cxn ang="0">
                  <a:pos x="433" y="46"/>
                </a:cxn>
                <a:cxn ang="0">
                  <a:pos x="442" y="64"/>
                </a:cxn>
                <a:cxn ang="0">
                  <a:pos x="445" y="82"/>
                </a:cxn>
                <a:cxn ang="0">
                  <a:pos x="442" y="102"/>
                </a:cxn>
                <a:cxn ang="0">
                  <a:pos x="430" y="120"/>
                </a:cxn>
                <a:cxn ang="0">
                  <a:pos x="410" y="137"/>
                </a:cxn>
                <a:cxn ang="0">
                  <a:pos x="377" y="152"/>
                </a:cxn>
                <a:cxn ang="0">
                  <a:pos x="358" y="159"/>
                </a:cxn>
                <a:cxn ang="0">
                  <a:pos x="337" y="165"/>
                </a:cxn>
                <a:cxn ang="0">
                  <a:pos x="315" y="171"/>
                </a:cxn>
                <a:cxn ang="0">
                  <a:pos x="293" y="175"/>
                </a:cxn>
                <a:cxn ang="0">
                  <a:pos x="270" y="180"/>
                </a:cxn>
                <a:cxn ang="0">
                  <a:pos x="247" y="183"/>
                </a:cxn>
                <a:cxn ang="0">
                  <a:pos x="225" y="187"/>
                </a:cxn>
                <a:cxn ang="0">
                  <a:pos x="204" y="189"/>
                </a:cxn>
                <a:cxn ang="0">
                  <a:pos x="183" y="191"/>
                </a:cxn>
                <a:cxn ang="0">
                  <a:pos x="163" y="193"/>
                </a:cxn>
                <a:cxn ang="0">
                  <a:pos x="146" y="195"/>
                </a:cxn>
                <a:cxn ang="0">
                  <a:pos x="131" y="196"/>
                </a:cxn>
                <a:cxn ang="0">
                  <a:pos x="117" y="196"/>
                </a:cxn>
                <a:cxn ang="0">
                  <a:pos x="107" y="197"/>
                </a:cxn>
                <a:cxn ang="0">
                  <a:pos x="100" y="197"/>
                </a:cxn>
                <a:cxn ang="0">
                  <a:pos x="95" y="197"/>
                </a:cxn>
                <a:cxn ang="0">
                  <a:pos x="85" y="197"/>
                </a:cxn>
                <a:cxn ang="0">
                  <a:pos x="65" y="195"/>
                </a:cxn>
                <a:cxn ang="0">
                  <a:pos x="43" y="191"/>
                </a:cxn>
                <a:cxn ang="0">
                  <a:pos x="22" y="185"/>
                </a:cxn>
                <a:cxn ang="0">
                  <a:pos x="5" y="175"/>
                </a:cxn>
                <a:cxn ang="0">
                  <a:pos x="0" y="163"/>
                </a:cxn>
                <a:cxn ang="0">
                  <a:pos x="9" y="145"/>
                </a:cxn>
                <a:cxn ang="0">
                  <a:pos x="39" y="123"/>
                </a:cxn>
                <a:cxn ang="0">
                  <a:pos x="40" y="123"/>
                </a:cxn>
                <a:cxn ang="0">
                  <a:pos x="42" y="122"/>
                </a:cxn>
                <a:cxn ang="0">
                  <a:pos x="43" y="121"/>
                </a:cxn>
                <a:cxn ang="0">
                  <a:pos x="45" y="120"/>
                </a:cxn>
                <a:cxn ang="0">
                  <a:pos x="47" y="119"/>
                </a:cxn>
                <a:cxn ang="0">
                  <a:pos x="53" y="118"/>
                </a:cxn>
                <a:cxn ang="0">
                  <a:pos x="60" y="117"/>
                </a:cxn>
                <a:cxn ang="0">
                  <a:pos x="70" y="114"/>
                </a:cxn>
                <a:cxn ang="0">
                  <a:pos x="80" y="111"/>
                </a:cxn>
                <a:cxn ang="0">
                  <a:pos x="93" y="109"/>
                </a:cxn>
                <a:cxn ang="0">
                  <a:pos x="107" y="104"/>
                </a:cxn>
                <a:cxn ang="0">
                  <a:pos x="122" y="99"/>
                </a:cxn>
                <a:cxn ang="0">
                  <a:pos x="137" y="95"/>
                </a:cxn>
                <a:cxn ang="0">
                  <a:pos x="152" y="90"/>
                </a:cxn>
                <a:cxn ang="0">
                  <a:pos x="167" y="84"/>
                </a:cxn>
                <a:cxn ang="0">
                  <a:pos x="182" y="77"/>
                </a:cxn>
                <a:cxn ang="0">
                  <a:pos x="196" y="72"/>
                </a:cxn>
                <a:cxn ang="0">
                  <a:pos x="209" y="64"/>
                </a:cxn>
                <a:cxn ang="0">
                  <a:pos x="222" y="57"/>
                </a:cxn>
                <a:cxn ang="0">
                  <a:pos x="232" y="49"/>
                </a:cxn>
              </a:cxnLst>
              <a:rect l="0" t="0" r="r" b="b"/>
              <a:pathLst>
                <a:path w="445" h="197">
                  <a:moveTo>
                    <a:pt x="232" y="49"/>
                  </a:moveTo>
                  <a:lnTo>
                    <a:pt x="253" y="32"/>
                  </a:lnTo>
                  <a:lnTo>
                    <a:pt x="274" y="20"/>
                  </a:lnTo>
                  <a:lnTo>
                    <a:pt x="296" y="11"/>
                  </a:lnTo>
                  <a:lnTo>
                    <a:pt x="318" y="4"/>
                  </a:lnTo>
                  <a:lnTo>
                    <a:pt x="338" y="0"/>
                  </a:lnTo>
                  <a:lnTo>
                    <a:pt x="360" y="1"/>
                  </a:lnTo>
                  <a:lnTo>
                    <a:pt x="381" y="7"/>
                  </a:lnTo>
                  <a:lnTo>
                    <a:pt x="400" y="16"/>
                  </a:lnTo>
                  <a:lnTo>
                    <a:pt x="418" y="30"/>
                  </a:lnTo>
                  <a:lnTo>
                    <a:pt x="433" y="46"/>
                  </a:lnTo>
                  <a:lnTo>
                    <a:pt x="442" y="64"/>
                  </a:lnTo>
                  <a:lnTo>
                    <a:pt x="445" y="82"/>
                  </a:lnTo>
                  <a:lnTo>
                    <a:pt x="442" y="102"/>
                  </a:lnTo>
                  <a:lnTo>
                    <a:pt x="430" y="120"/>
                  </a:lnTo>
                  <a:lnTo>
                    <a:pt x="410" y="137"/>
                  </a:lnTo>
                  <a:lnTo>
                    <a:pt x="377" y="152"/>
                  </a:lnTo>
                  <a:lnTo>
                    <a:pt x="358" y="159"/>
                  </a:lnTo>
                  <a:lnTo>
                    <a:pt x="337" y="165"/>
                  </a:lnTo>
                  <a:lnTo>
                    <a:pt x="315" y="171"/>
                  </a:lnTo>
                  <a:lnTo>
                    <a:pt x="293" y="175"/>
                  </a:lnTo>
                  <a:lnTo>
                    <a:pt x="270" y="180"/>
                  </a:lnTo>
                  <a:lnTo>
                    <a:pt x="247" y="183"/>
                  </a:lnTo>
                  <a:lnTo>
                    <a:pt x="225" y="187"/>
                  </a:lnTo>
                  <a:lnTo>
                    <a:pt x="204" y="189"/>
                  </a:lnTo>
                  <a:lnTo>
                    <a:pt x="183" y="191"/>
                  </a:lnTo>
                  <a:lnTo>
                    <a:pt x="163" y="193"/>
                  </a:lnTo>
                  <a:lnTo>
                    <a:pt x="146" y="195"/>
                  </a:lnTo>
                  <a:lnTo>
                    <a:pt x="131" y="196"/>
                  </a:lnTo>
                  <a:lnTo>
                    <a:pt x="117" y="196"/>
                  </a:lnTo>
                  <a:lnTo>
                    <a:pt x="107" y="197"/>
                  </a:lnTo>
                  <a:lnTo>
                    <a:pt x="100" y="197"/>
                  </a:lnTo>
                  <a:lnTo>
                    <a:pt x="95" y="197"/>
                  </a:lnTo>
                  <a:lnTo>
                    <a:pt x="85" y="197"/>
                  </a:lnTo>
                  <a:lnTo>
                    <a:pt x="65" y="195"/>
                  </a:lnTo>
                  <a:lnTo>
                    <a:pt x="43" y="191"/>
                  </a:lnTo>
                  <a:lnTo>
                    <a:pt x="22" y="185"/>
                  </a:lnTo>
                  <a:lnTo>
                    <a:pt x="5" y="175"/>
                  </a:lnTo>
                  <a:lnTo>
                    <a:pt x="0" y="163"/>
                  </a:lnTo>
                  <a:lnTo>
                    <a:pt x="9" y="145"/>
                  </a:lnTo>
                  <a:lnTo>
                    <a:pt x="39" y="123"/>
                  </a:lnTo>
                  <a:lnTo>
                    <a:pt x="40" y="123"/>
                  </a:lnTo>
                  <a:lnTo>
                    <a:pt x="42" y="122"/>
                  </a:lnTo>
                  <a:lnTo>
                    <a:pt x="43" y="121"/>
                  </a:lnTo>
                  <a:lnTo>
                    <a:pt x="45" y="120"/>
                  </a:lnTo>
                  <a:lnTo>
                    <a:pt x="47" y="119"/>
                  </a:lnTo>
                  <a:lnTo>
                    <a:pt x="53" y="118"/>
                  </a:lnTo>
                  <a:lnTo>
                    <a:pt x="60" y="117"/>
                  </a:lnTo>
                  <a:lnTo>
                    <a:pt x="70" y="114"/>
                  </a:lnTo>
                  <a:lnTo>
                    <a:pt x="80" y="111"/>
                  </a:lnTo>
                  <a:lnTo>
                    <a:pt x="93" y="109"/>
                  </a:lnTo>
                  <a:lnTo>
                    <a:pt x="107" y="104"/>
                  </a:lnTo>
                  <a:lnTo>
                    <a:pt x="122" y="99"/>
                  </a:lnTo>
                  <a:lnTo>
                    <a:pt x="137" y="95"/>
                  </a:lnTo>
                  <a:lnTo>
                    <a:pt x="152" y="90"/>
                  </a:lnTo>
                  <a:lnTo>
                    <a:pt x="167" y="84"/>
                  </a:lnTo>
                  <a:lnTo>
                    <a:pt x="182" y="77"/>
                  </a:lnTo>
                  <a:lnTo>
                    <a:pt x="196" y="72"/>
                  </a:lnTo>
                  <a:lnTo>
                    <a:pt x="209" y="64"/>
                  </a:lnTo>
                  <a:lnTo>
                    <a:pt x="222" y="57"/>
                  </a:lnTo>
                  <a:lnTo>
                    <a:pt x="232" y="49"/>
                  </a:lnTo>
                  <a:close/>
                </a:path>
              </a:pathLst>
            </a:custGeom>
            <a:solidFill>
              <a:srgbClr val="FF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2" name="Freeform 208"/>
            <p:cNvSpPr>
              <a:spLocks/>
            </p:cNvSpPr>
            <p:nvPr/>
          </p:nvSpPr>
          <p:spPr bwMode="auto">
            <a:xfrm>
              <a:off x="3865" y="3479"/>
              <a:ext cx="451" cy="193"/>
            </a:xfrm>
            <a:custGeom>
              <a:avLst/>
              <a:gdLst/>
              <a:ahLst/>
              <a:cxnLst>
                <a:cxn ang="0">
                  <a:pos x="229" y="46"/>
                </a:cxn>
                <a:cxn ang="0">
                  <a:pos x="249" y="31"/>
                </a:cxn>
                <a:cxn ang="0">
                  <a:pos x="270" y="18"/>
                </a:cxn>
                <a:cxn ang="0">
                  <a:pos x="291" y="9"/>
                </a:cxn>
                <a:cxn ang="0">
                  <a:pos x="311" y="2"/>
                </a:cxn>
                <a:cxn ang="0">
                  <a:pos x="333" y="0"/>
                </a:cxn>
                <a:cxn ang="0">
                  <a:pos x="354" y="1"/>
                </a:cxn>
                <a:cxn ang="0">
                  <a:pos x="374" y="6"/>
                </a:cxn>
                <a:cxn ang="0">
                  <a:pos x="393" y="15"/>
                </a:cxn>
                <a:cxn ang="0">
                  <a:pos x="410" y="28"/>
                </a:cxn>
                <a:cxn ang="0">
                  <a:pos x="424" y="43"/>
                </a:cxn>
                <a:cxn ang="0">
                  <a:pos x="434" y="60"/>
                </a:cxn>
                <a:cxn ang="0">
                  <a:pos x="436" y="77"/>
                </a:cxn>
                <a:cxn ang="0">
                  <a:pos x="432" y="96"/>
                </a:cxn>
                <a:cxn ang="0">
                  <a:pos x="421" y="113"/>
                </a:cxn>
                <a:cxn ang="0">
                  <a:pos x="399" y="129"/>
                </a:cxn>
                <a:cxn ang="0">
                  <a:pos x="368" y="144"/>
                </a:cxn>
                <a:cxn ang="0">
                  <a:pos x="348" y="151"/>
                </a:cxn>
                <a:cxn ang="0">
                  <a:pos x="329" y="157"/>
                </a:cxn>
                <a:cxn ang="0">
                  <a:pos x="307" y="161"/>
                </a:cxn>
                <a:cxn ang="0">
                  <a:pos x="286" y="166"/>
                </a:cxn>
                <a:cxn ang="0">
                  <a:pos x="263" y="170"/>
                </a:cxn>
                <a:cxn ang="0">
                  <a:pos x="241" y="174"/>
                </a:cxn>
                <a:cxn ang="0">
                  <a:pos x="219" y="176"/>
                </a:cxn>
                <a:cxn ang="0">
                  <a:pos x="199" y="179"/>
                </a:cxn>
                <a:cxn ang="0">
                  <a:pos x="179" y="181"/>
                </a:cxn>
                <a:cxn ang="0">
                  <a:pos x="161" y="183"/>
                </a:cxn>
                <a:cxn ang="0">
                  <a:pos x="143" y="184"/>
                </a:cxn>
                <a:cxn ang="0">
                  <a:pos x="128" y="185"/>
                </a:cxn>
                <a:cxn ang="0">
                  <a:pos x="116" y="185"/>
                </a:cxn>
                <a:cxn ang="0">
                  <a:pos x="105" y="187"/>
                </a:cxn>
                <a:cxn ang="0">
                  <a:pos x="98" y="187"/>
                </a:cxn>
                <a:cxn ang="0">
                  <a:pos x="94" y="187"/>
                </a:cxn>
                <a:cxn ang="0">
                  <a:pos x="83" y="187"/>
                </a:cxn>
                <a:cxn ang="0">
                  <a:pos x="65" y="185"/>
                </a:cxn>
                <a:cxn ang="0">
                  <a:pos x="43" y="182"/>
                </a:cxn>
                <a:cxn ang="0">
                  <a:pos x="22" y="176"/>
                </a:cxn>
                <a:cxn ang="0">
                  <a:pos x="6" y="168"/>
                </a:cxn>
                <a:cxn ang="0">
                  <a:pos x="0" y="155"/>
                </a:cxn>
                <a:cxn ang="0">
                  <a:pos x="11" y="139"/>
                </a:cxn>
                <a:cxn ang="0">
                  <a:pos x="40" y="119"/>
                </a:cxn>
                <a:cxn ang="0">
                  <a:pos x="41" y="117"/>
                </a:cxn>
                <a:cxn ang="0">
                  <a:pos x="42" y="116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8" y="114"/>
                </a:cxn>
                <a:cxn ang="0">
                  <a:pos x="52" y="113"/>
                </a:cxn>
                <a:cxn ang="0">
                  <a:pos x="60" y="112"/>
                </a:cxn>
                <a:cxn ang="0">
                  <a:pos x="70" y="109"/>
                </a:cxn>
                <a:cxn ang="0">
                  <a:pos x="81" y="106"/>
                </a:cxn>
                <a:cxn ang="0">
                  <a:pos x="93" y="104"/>
                </a:cxn>
                <a:cxn ang="0">
                  <a:pos x="106" y="99"/>
                </a:cxn>
                <a:cxn ang="0">
                  <a:pos x="120" y="96"/>
                </a:cxn>
                <a:cxn ang="0">
                  <a:pos x="135" y="91"/>
                </a:cxn>
                <a:cxn ang="0">
                  <a:pos x="150" y="85"/>
                </a:cxn>
                <a:cxn ang="0">
                  <a:pos x="165" y="79"/>
                </a:cxn>
                <a:cxn ang="0">
                  <a:pos x="179" y="74"/>
                </a:cxn>
                <a:cxn ang="0">
                  <a:pos x="193" y="68"/>
                </a:cxn>
                <a:cxn ang="0">
                  <a:pos x="207" y="61"/>
                </a:cxn>
                <a:cxn ang="0">
                  <a:pos x="218" y="54"/>
                </a:cxn>
                <a:cxn ang="0">
                  <a:pos x="229" y="46"/>
                </a:cxn>
              </a:cxnLst>
              <a:rect l="0" t="0" r="r" b="b"/>
              <a:pathLst>
                <a:path w="436" h="187">
                  <a:moveTo>
                    <a:pt x="229" y="46"/>
                  </a:moveTo>
                  <a:lnTo>
                    <a:pt x="249" y="31"/>
                  </a:lnTo>
                  <a:lnTo>
                    <a:pt x="270" y="18"/>
                  </a:lnTo>
                  <a:lnTo>
                    <a:pt x="291" y="9"/>
                  </a:lnTo>
                  <a:lnTo>
                    <a:pt x="311" y="2"/>
                  </a:lnTo>
                  <a:lnTo>
                    <a:pt x="333" y="0"/>
                  </a:lnTo>
                  <a:lnTo>
                    <a:pt x="354" y="1"/>
                  </a:lnTo>
                  <a:lnTo>
                    <a:pt x="374" y="6"/>
                  </a:lnTo>
                  <a:lnTo>
                    <a:pt x="393" y="15"/>
                  </a:lnTo>
                  <a:lnTo>
                    <a:pt x="410" y="28"/>
                  </a:lnTo>
                  <a:lnTo>
                    <a:pt x="424" y="43"/>
                  </a:lnTo>
                  <a:lnTo>
                    <a:pt x="434" y="60"/>
                  </a:lnTo>
                  <a:lnTo>
                    <a:pt x="436" y="77"/>
                  </a:lnTo>
                  <a:lnTo>
                    <a:pt x="432" y="96"/>
                  </a:lnTo>
                  <a:lnTo>
                    <a:pt x="421" y="113"/>
                  </a:lnTo>
                  <a:lnTo>
                    <a:pt x="399" y="129"/>
                  </a:lnTo>
                  <a:lnTo>
                    <a:pt x="368" y="144"/>
                  </a:lnTo>
                  <a:lnTo>
                    <a:pt x="348" y="151"/>
                  </a:lnTo>
                  <a:lnTo>
                    <a:pt x="329" y="157"/>
                  </a:lnTo>
                  <a:lnTo>
                    <a:pt x="307" y="161"/>
                  </a:lnTo>
                  <a:lnTo>
                    <a:pt x="286" y="166"/>
                  </a:lnTo>
                  <a:lnTo>
                    <a:pt x="263" y="170"/>
                  </a:lnTo>
                  <a:lnTo>
                    <a:pt x="241" y="174"/>
                  </a:lnTo>
                  <a:lnTo>
                    <a:pt x="219" y="176"/>
                  </a:lnTo>
                  <a:lnTo>
                    <a:pt x="199" y="179"/>
                  </a:lnTo>
                  <a:lnTo>
                    <a:pt x="179" y="181"/>
                  </a:lnTo>
                  <a:lnTo>
                    <a:pt x="161" y="183"/>
                  </a:lnTo>
                  <a:lnTo>
                    <a:pt x="143" y="184"/>
                  </a:lnTo>
                  <a:lnTo>
                    <a:pt x="128" y="185"/>
                  </a:lnTo>
                  <a:lnTo>
                    <a:pt x="116" y="185"/>
                  </a:lnTo>
                  <a:lnTo>
                    <a:pt x="105" y="187"/>
                  </a:lnTo>
                  <a:lnTo>
                    <a:pt x="98" y="187"/>
                  </a:lnTo>
                  <a:lnTo>
                    <a:pt x="94" y="187"/>
                  </a:lnTo>
                  <a:lnTo>
                    <a:pt x="83" y="187"/>
                  </a:lnTo>
                  <a:lnTo>
                    <a:pt x="65" y="185"/>
                  </a:lnTo>
                  <a:lnTo>
                    <a:pt x="43" y="182"/>
                  </a:lnTo>
                  <a:lnTo>
                    <a:pt x="22" y="176"/>
                  </a:lnTo>
                  <a:lnTo>
                    <a:pt x="6" y="168"/>
                  </a:lnTo>
                  <a:lnTo>
                    <a:pt x="0" y="155"/>
                  </a:lnTo>
                  <a:lnTo>
                    <a:pt x="11" y="139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2" y="116"/>
                  </a:lnTo>
                  <a:lnTo>
                    <a:pt x="43" y="116"/>
                  </a:lnTo>
                  <a:lnTo>
                    <a:pt x="44" y="115"/>
                  </a:lnTo>
                  <a:lnTo>
                    <a:pt x="48" y="114"/>
                  </a:lnTo>
                  <a:lnTo>
                    <a:pt x="52" y="113"/>
                  </a:lnTo>
                  <a:lnTo>
                    <a:pt x="60" y="112"/>
                  </a:lnTo>
                  <a:lnTo>
                    <a:pt x="70" y="109"/>
                  </a:lnTo>
                  <a:lnTo>
                    <a:pt x="81" y="106"/>
                  </a:lnTo>
                  <a:lnTo>
                    <a:pt x="93" y="104"/>
                  </a:lnTo>
                  <a:lnTo>
                    <a:pt x="106" y="99"/>
                  </a:lnTo>
                  <a:lnTo>
                    <a:pt x="120" y="96"/>
                  </a:lnTo>
                  <a:lnTo>
                    <a:pt x="135" y="91"/>
                  </a:lnTo>
                  <a:lnTo>
                    <a:pt x="150" y="85"/>
                  </a:lnTo>
                  <a:lnTo>
                    <a:pt x="165" y="79"/>
                  </a:lnTo>
                  <a:lnTo>
                    <a:pt x="179" y="74"/>
                  </a:lnTo>
                  <a:lnTo>
                    <a:pt x="193" y="68"/>
                  </a:lnTo>
                  <a:lnTo>
                    <a:pt x="207" y="61"/>
                  </a:lnTo>
                  <a:lnTo>
                    <a:pt x="218" y="54"/>
                  </a:lnTo>
                  <a:lnTo>
                    <a:pt x="229" y="46"/>
                  </a:lnTo>
                  <a:close/>
                </a:path>
              </a:pathLst>
            </a:custGeom>
            <a:solidFill>
              <a:srgbClr val="FF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3" name="Freeform 209"/>
            <p:cNvSpPr>
              <a:spLocks/>
            </p:cNvSpPr>
            <p:nvPr/>
          </p:nvSpPr>
          <p:spPr bwMode="auto">
            <a:xfrm>
              <a:off x="3871" y="3485"/>
              <a:ext cx="441" cy="183"/>
            </a:xfrm>
            <a:custGeom>
              <a:avLst/>
              <a:gdLst/>
              <a:ahLst/>
              <a:cxnLst>
                <a:cxn ang="0">
                  <a:pos x="224" y="44"/>
                </a:cxn>
                <a:cxn ang="0">
                  <a:pos x="243" y="30"/>
                </a:cxn>
                <a:cxn ang="0">
                  <a:pos x="264" y="18"/>
                </a:cxn>
                <a:cxn ang="0">
                  <a:pos x="285" y="9"/>
                </a:cxn>
                <a:cxn ang="0">
                  <a:pos x="305" y="2"/>
                </a:cxn>
                <a:cxn ang="0">
                  <a:pos x="326" y="0"/>
                </a:cxn>
                <a:cxn ang="0">
                  <a:pos x="346" y="1"/>
                </a:cxn>
                <a:cxn ang="0">
                  <a:pos x="365" y="6"/>
                </a:cxn>
                <a:cxn ang="0">
                  <a:pos x="385" y="14"/>
                </a:cxn>
                <a:cxn ang="0">
                  <a:pos x="401" y="25"/>
                </a:cxn>
                <a:cxn ang="0">
                  <a:pos x="415" y="40"/>
                </a:cxn>
                <a:cxn ang="0">
                  <a:pos x="423" y="55"/>
                </a:cxn>
                <a:cxn ang="0">
                  <a:pos x="425" y="72"/>
                </a:cxn>
                <a:cxn ang="0">
                  <a:pos x="422" y="88"/>
                </a:cxn>
                <a:cxn ang="0">
                  <a:pos x="409" y="105"/>
                </a:cxn>
                <a:cxn ang="0">
                  <a:pos x="388" y="121"/>
                </a:cxn>
                <a:cxn ang="0">
                  <a:pos x="357" y="135"/>
                </a:cxn>
                <a:cxn ang="0">
                  <a:pos x="339" y="141"/>
                </a:cxn>
                <a:cxn ang="0">
                  <a:pos x="318" y="146"/>
                </a:cxn>
                <a:cxn ang="0">
                  <a:pos x="297" y="152"/>
                </a:cxn>
                <a:cxn ang="0">
                  <a:pos x="277" y="156"/>
                </a:cxn>
                <a:cxn ang="0">
                  <a:pos x="255" y="160"/>
                </a:cxn>
                <a:cxn ang="0">
                  <a:pos x="234" y="163"/>
                </a:cxn>
                <a:cxn ang="0">
                  <a:pos x="213" y="167"/>
                </a:cxn>
                <a:cxn ang="0">
                  <a:pos x="193" y="169"/>
                </a:cxn>
                <a:cxn ang="0">
                  <a:pos x="174" y="170"/>
                </a:cxn>
                <a:cxn ang="0">
                  <a:pos x="156" y="173"/>
                </a:cxn>
                <a:cxn ang="0">
                  <a:pos x="140" y="174"/>
                </a:cxn>
                <a:cxn ang="0">
                  <a:pos x="125" y="175"/>
                </a:cxn>
                <a:cxn ang="0">
                  <a:pos x="113" y="175"/>
                </a:cxn>
                <a:cxn ang="0">
                  <a:pos x="103" y="176"/>
                </a:cxn>
                <a:cxn ang="0">
                  <a:pos x="96" y="176"/>
                </a:cxn>
                <a:cxn ang="0">
                  <a:pos x="92" y="176"/>
                </a:cxn>
                <a:cxn ang="0">
                  <a:pos x="82" y="176"/>
                </a:cxn>
                <a:cxn ang="0">
                  <a:pos x="64" y="175"/>
                </a:cxn>
                <a:cxn ang="0">
                  <a:pos x="42" y="173"/>
                </a:cxn>
                <a:cxn ang="0">
                  <a:pos x="21" y="168"/>
                </a:cxn>
                <a:cxn ang="0">
                  <a:pos x="5" y="160"/>
                </a:cxn>
                <a:cxn ang="0">
                  <a:pos x="0" y="149"/>
                </a:cxn>
                <a:cxn ang="0">
                  <a:pos x="11" y="133"/>
                </a:cxn>
                <a:cxn ang="0">
                  <a:pos x="39" y="113"/>
                </a:cxn>
                <a:cxn ang="0">
                  <a:pos x="41" y="111"/>
                </a:cxn>
                <a:cxn ang="0">
                  <a:pos x="42" y="111"/>
                </a:cxn>
                <a:cxn ang="0">
                  <a:pos x="42" y="110"/>
                </a:cxn>
                <a:cxn ang="0">
                  <a:pos x="43" y="110"/>
                </a:cxn>
                <a:cxn ang="0">
                  <a:pos x="52" y="108"/>
                </a:cxn>
                <a:cxn ang="0">
                  <a:pos x="68" y="103"/>
                </a:cxn>
                <a:cxn ang="0">
                  <a:pos x="91" y="98"/>
                </a:cxn>
                <a:cxn ang="0">
                  <a:pos x="118" y="91"/>
                </a:cxn>
                <a:cxn ang="0">
                  <a:pos x="147" y="82"/>
                </a:cxn>
                <a:cxn ang="0">
                  <a:pos x="175" y="70"/>
                </a:cxn>
                <a:cxn ang="0">
                  <a:pos x="202" y="57"/>
                </a:cxn>
                <a:cxn ang="0">
                  <a:pos x="224" y="44"/>
                </a:cxn>
              </a:cxnLst>
              <a:rect l="0" t="0" r="r" b="b"/>
              <a:pathLst>
                <a:path w="425" h="176">
                  <a:moveTo>
                    <a:pt x="224" y="44"/>
                  </a:moveTo>
                  <a:lnTo>
                    <a:pt x="243" y="30"/>
                  </a:lnTo>
                  <a:lnTo>
                    <a:pt x="264" y="18"/>
                  </a:lnTo>
                  <a:lnTo>
                    <a:pt x="285" y="9"/>
                  </a:lnTo>
                  <a:lnTo>
                    <a:pt x="305" y="2"/>
                  </a:lnTo>
                  <a:lnTo>
                    <a:pt x="326" y="0"/>
                  </a:lnTo>
                  <a:lnTo>
                    <a:pt x="346" y="1"/>
                  </a:lnTo>
                  <a:lnTo>
                    <a:pt x="365" y="6"/>
                  </a:lnTo>
                  <a:lnTo>
                    <a:pt x="385" y="14"/>
                  </a:lnTo>
                  <a:lnTo>
                    <a:pt x="401" y="25"/>
                  </a:lnTo>
                  <a:lnTo>
                    <a:pt x="415" y="40"/>
                  </a:lnTo>
                  <a:lnTo>
                    <a:pt x="423" y="55"/>
                  </a:lnTo>
                  <a:lnTo>
                    <a:pt x="425" y="72"/>
                  </a:lnTo>
                  <a:lnTo>
                    <a:pt x="422" y="88"/>
                  </a:lnTo>
                  <a:lnTo>
                    <a:pt x="409" y="105"/>
                  </a:lnTo>
                  <a:lnTo>
                    <a:pt x="388" y="121"/>
                  </a:lnTo>
                  <a:lnTo>
                    <a:pt x="357" y="135"/>
                  </a:lnTo>
                  <a:lnTo>
                    <a:pt x="339" y="141"/>
                  </a:lnTo>
                  <a:lnTo>
                    <a:pt x="318" y="146"/>
                  </a:lnTo>
                  <a:lnTo>
                    <a:pt x="297" y="152"/>
                  </a:lnTo>
                  <a:lnTo>
                    <a:pt x="277" y="156"/>
                  </a:lnTo>
                  <a:lnTo>
                    <a:pt x="255" y="160"/>
                  </a:lnTo>
                  <a:lnTo>
                    <a:pt x="234" y="163"/>
                  </a:lnTo>
                  <a:lnTo>
                    <a:pt x="213" y="167"/>
                  </a:lnTo>
                  <a:lnTo>
                    <a:pt x="193" y="169"/>
                  </a:lnTo>
                  <a:lnTo>
                    <a:pt x="174" y="170"/>
                  </a:lnTo>
                  <a:lnTo>
                    <a:pt x="156" y="173"/>
                  </a:lnTo>
                  <a:lnTo>
                    <a:pt x="140" y="174"/>
                  </a:lnTo>
                  <a:lnTo>
                    <a:pt x="125" y="175"/>
                  </a:lnTo>
                  <a:lnTo>
                    <a:pt x="113" y="175"/>
                  </a:lnTo>
                  <a:lnTo>
                    <a:pt x="103" y="176"/>
                  </a:lnTo>
                  <a:lnTo>
                    <a:pt x="96" y="176"/>
                  </a:lnTo>
                  <a:lnTo>
                    <a:pt x="92" y="176"/>
                  </a:lnTo>
                  <a:lnTo>
                    <a:pt x="82" y="176"/>
                  </a:lnTo>
                  <a:lnTo>
                    <a:pt x="64" y="175"/>
                  </a:lnTo>
                  <a:lnTo>
                    <a:pt x="42" y="173"/>
                  </a:lnTo>
                  <a:lnTo>
                    <a:pt x="21" y="168"/>
                  </a:lnTo>
                  <a:lnTo>
                    <a:pt x="5" y="160"/>
                  </a:lnTo>
                  <a:lnTo>
                    <a:pt x="0" y="149"/>
                  </a:lnTo>
                  <a:lnTo>
                    <a:pt x="11" y="133"/>
                  </a:lnTo>
                  <a:lnTo>
                    <a:pt x="39" y="113"/>
                  </a:lnTo>
                  <a:lnTo>
                    <a:pt x="41" y="111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52" y="108"/>
                  </a:lnTo>
                  <a:lnTo>
                    <a:pt x="68" y="103"/>
                  </a:lnTo>
                  <a:lnTo>
                    <a:pt x="91" y="98"/>
                  </a:lnTo>
                  <a:lnTo>
                    <a:pt x="118" y="91"/>
                  </a:lnTo>
                  <a:lnTo>
                    <a:pt x="147" y="82"/>
                  </a:lnTo>
                  <a:lnTo>
                    <a:pt x="175" y="70"/>
                  </a:lnTo>
                  <a:lnTo>
                    <a:pt x="202" y="57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FF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4" name="Freeform 210"/>
            <p:cNvSpPr>
              <a:spLocks/>
            </p:cNvSpPr>
            <p:nvPr/>
          </p:nvSpPr>
          <p:spPr bwMode="auto">
            <a:xfrm>
              <a:off x="3877" y="3491"/>
              <a:ext cx="431" cy="173"/>
            </a:xfrm>
            <a:custGeom>
              <a:avLst/>
              <a:gdLst/>
              <a:ahLst/>
              <a:cxnLst>
                <a:cxn ang="0">
                  <a:pos x="218" y="41"/>
                </a:cxn>
                <a:cxn ang="0">
                  <a:pos x="237" y="28"/>
                </a:cxn>
                <a:cxn ang="0">
                  <a:pos x="257" y="17"/>
                </a:cxn>
                <a:cxn ang="0">
                  <a:pos x="278" y="9"/>
                </a:cxn>
                <a:cxn ang="0">
                  <a:pos x="298" y="2"/>
                </a:cxn>
                <a:cxn ang="0">
                  <a:pos x="318" y="0"/>
                </a:cxn>
                <a:cxn ang="0">
                  <a:pos x="339" y="1"/>
                </a:cxn>
                <a:cxn ang="0">
                  <a:pos x="358" y="4"/>
                </a:cxn>
                <a:cxn ang="0">
                  <a:pos x="377" y="12"/>
                </a:cxn>
                <a:cxn ang="0">
                  <a:pos x="393" y="24"/>
                </a:cxn>
                <a:cxn ang="0">
                  <a:pos x="405" y="36"/>
                </a:cxn>
                <a:cxn ang="0">
                  <a:pos x="412" y="51"/>
                </a:cxn>
                <a:cxn ang="0">
                  <a:pos x="415" y="66"/>
                </a:cxn>
                <a:cxn ang="0">
                  <a:pos x="410" y="82"/>
                </a:cxn>
                <a:cxn ang="0">
                  <a:pos x="397" y="97"/>
                </a:cxn>
                <a:cxn ang="0">
                  <a:pos x="377" y="112"/>
                </a:cxn>
                <a:cxn ang="0">
                  <a:pos x="347" y="126"/>
                </a:cxn>
                <a:cxn ang="0">
                  <a:pos x="328" y="132"/>
                </a:cxn>
                <a:cxn ang="0">
                  <a:pos x="309" y="138"/>
                </a:cxn>
                <a:cxn ang="0">
                  <a:pos x="288" y="142"/>
                </a:cxn>
                <a:cxn ang="0">
                  <a:pos x="268" y="147"/>
                </a:cxn>
                <a:cxn ang="0">
                  <a:pos x="248" y="150"/>
                </a:cxn>
                <a:cxn ang="0">
                  <a:pos x="227" y="154"/>
                </a:cxn>
                <a:cxn ang="0">
                  <a:pos x="206" y="156"/>
                </a:cxn>
                <a:cxn ang="0">
                  <a:pos x="187" y="158"/>
                </a:cxn>
                <a:cxn ang="0">
                  <a:pos x="168" y="161"/>
                </a:cxn>
                <a:cxn ang="0">
                  <a:pos x="151" y="163"/>
                </a:cxn>
                <a:cxn ang="0">
                  <a:pos x="135" y="164"/>
                </a:cxn>
                <a:cxn ang="0">
                  <a:pos x="121" y="165"/>
                </a:cxn>
                <a:cxn ang="0">
                  <a:pos x="109" y="165"/>
                </a:cxn>
                <a:cxn ang="0">
                  <a:pos x="100" y="167"/>
                </a:cxn>
                <a:cxn ang="0">
                  <a:pos x="93" y="167"/>
                </a:cxn>
                <a:cxn ang="0">
                  <a:pos x="90" y="167"/>
                </a:cxn>
                <a:cxn ang="0">
                  <a:pos x="79" y="167"/>
                </a:cxn>
                <a:cxn ang="0">
                  <a:pos x="62" y="165"/>
                </a:cxn>
                <a:cxn ang="0">
                  <a:pos x="40" y="164"/>
                </a:cxn>
                <a:cxn ang="0">
                  <a:pos x="20" y="160"/>
                </a:cxn>
                <a:cxn ang="0">
                  <a:pos x="5" y="153"/>
                </a:cxn>
                <a:cxn ang="0">
                  <a:pos x="0" y="141"/>
                </a:cxn>
                <a:cxn ang="0">
                  <a:pos x="10" y="126"/>
                </a:cxn>
                <a:cxn ang="0">
                  <a:pos x="39" y="107"/>
                </a:cxn>
                <a:cxn ang="0">
                  <a:pos x="39" y="107"/>
                </a:cxn>
                <a:cxn ang="0">
                  <a:pos x="40" y="105"/>
                </a:cxn>
                <a:cxn ang="0">
                  <a:pos x="40" y="105"/>
                </a:cxn>
                <a:cxn ang="0">
                  <a:pos x="41" y="105"/>
                </a:cxn>
                <a:cxn ang="0">
                  <a:pos x="51" y="103"/>
                </a:cxn>
                <a:cxn ang="0">
                  <a:pos x="67" y="99"/>
                </a:cxn>
                <a:cxn ang="0">
                  <a:pos x="90" y="93"/>
                </a:cxn>
                <a:cxn ang="0">
                  <a:pos x="116" y="86"/>
                </a:cxn>
                <a:cxn ang="0">
                  <a:pos x="144" y="77"/>
                </a:cxn>
                <a:cxn ang="0">
                  <a:pos x="172" y="66"/>
                </a:cxn>
                <a:cxn ang="0">
                  <a:pos x="197" y="54"/>
                </a:cxn>
                <a:cxn ang="0">
                  <a:pos x="218" y="41"/>
                </a:cxn>
              </a:cxnLst>
              <a:rect l="0" t="0" r="r" b="b"/>
              <a:pathLst>
                <a:path w="415" h="167">
                  <a:moveTo>
                    <a:pt x="218" y="41"/>
                  </a:moveTo>
                  <a:lnTo>
                    <a:pt x="237" y="28"/>
                  </a:lnTo>
                  <a:lnTo>
                    <a:pt x="257" y="17"/>
                  </a:lnTo>
                  <a:lnTo>
                    <a:pt x="278" y="9"/>
                  </a:lnTo>
                  <a:lnTo>
                    <a:pt x="298" y="2"/>
                  </a:lnTo>
                  <a:lnTo>
                    <a:pt x="318" y="0"/>
                  </a:lnTo>
                  <a:lnTo>
                    <a:pt x="339" y="1"/>
                  </a:lnTo>
                  <a:lnTo>
                    <a:pt x="358" y="4"/>
                  </a:lnTo>
                  <a:lnTo>
                    <a:pt x="377" y="12"/>
                  </a:lnTo>
                  <a:lnTo>
                    <a:pt x="393" y="24"/>
                  </a:lnTo>
                  <a:lnTo>
                    <a:pt x="405" y="36"/>
                  </a:lnTo>
                  <a:lnTo>
                    <a:pt x="412" y="51"/>
                  </a:lnTo>
                  <a:lnTo>
                    <a:pt x="415" y="66"/>
                  </a:lnTo>
                  <a:lnTo>
                    <a:pt x="410" y="82"/>
                  </a:lnTo>
                  <a:lnTo>
                    <a:pt x="397" y="97"/>
                  </a:lnTo>
                  <a:lnTo>
                    <a:pt x="377" y="112"/>
                  </a:lnTo>
                  <a:lnTo>
                    <a:pt x="347" y="126"/>
                  </a:lnTo>
                  <a:lnTo>
                    <a:pt x="328" y="132"/>
                  </a:lnTo>
                  <a:lnTo>
                    <a:pt x="309" y="138"/>
                  </a:lnTo>
                  <a:lnTo>
                    <a:pt x="288" y="142"/>
                  </a:lnTo>
                  <a:lnTo>
                    <a:pt x="268" y="147"/>
                  </a:lnTo>
                  <a:lnTo>
                    <a:pt x="248" y="150"/>
                  </a:lnTo>
                  <a:lnTo>
                    <a:pt x="227" y="154"/>
                  </a:lnTo>
                  <a:lnTo>
                    <a:pt x="206" y="156"/>
                  </a:lnTo>
                  <a:lnTo>
                    <a:pt x="187" y="158"/>
                  </a:lnTo>
                  <a:lnTo>
                    <a:pt x="168" y="161"/>
                  </a:lnTo>
                  <a:lnTo>
                    <a:pt x="151" y="163"/>
                  </a:lnTo>
                  <a:lnTo>
                    <a:pt x="135" y="164"/>
                  </a:lnTo>
                  <a:lnTo>
                    <a:pt x="121" y="165"/>
                  </a:lnTo>
                  <a:lnTo>
                    <a:pt x="109" y="165"/>
                  </a:lnTo>
                  <a:lnTo>
                    <a:pt x="100" y="167"/>
                  </a:lnTo>
                  <a:lnTo>
                    <a:pt x="93" y="167"/>
                  </a:lnTo>
                  <a:lnTo>
                    <a:pt x="90" y="167"/>
                  </a:lnTo>
                  <a:lnTo>
                    <a:pt x="79" y="167"/>
                  </a:lnTo>
                  <a:lnTo>
                    <a:pt x="62" y="165"/>
                  </a:lnTo>
                  <a:lnTo>
                    <a:pt x="40" y="164"/>
                  </a:lnTo>
                  <a:lnTo>
                    <a:pt x="20" y="160"/>
                  </a:lnTo>
                  <a:lnTo>
                    <a:pt x="5" y="153"/>
                  </a:lnTo>
                  <a:lnTo>
                    <a:pt x="0" y="141"/>
                  </a:lnTo>
                  <a:lnTo>
                    <a:pt x="10" y="126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1" y="105"/>
                  </a:lnTo>
                  <a:lnTo>
                    <a:pt x="51" y="103"/>
                  </a:lnTo>
                  <a:lnTo>
                    <a:pt x="67" y="99"/>
                  </a:lnTo>
                  <a:lnTo>
                    <a:pt x="90" y="93"/>
                  </a:lnTo>
                  <a:lnTo>
                    <a:pt x="116" y="86"/>
                  </a:lnTo>
                  <a:lnTo>
                    <a:pt x="144" y="77"/>
                  </a:lnTo>
                  <a:lnTo>
                    <a:pt x="172" y="66"/>
                  </a:lnTo>
                  <a:lnTo>
                    <a:pt x="197" y="54"/>
                  </a:lnTo>
                  <a:lnTo>
                    <a:pt x="218" y="41"/>
                  </a:lnTo>
                  <a:close/>
                </a:path>
              </a:pathLst>
            </a:custGeom>
            <a:solidFill>
              <a:srgbClr val="FFDD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5" name="Freeform 211"/>
            <p:cNvSpPr>
              <a:spLocks/>
            </p:cNvSpPr>
            <p:nvPr/>
          </p:nvSpPr>
          <p:spPr bwMode="auto">
            <a:xfrm>
              <a:off x="3881" y="3498"/>
              <a:ext cx="421" cy="162"/>
            </a:xfrm>
            <a:custGeom>
              <a:avLst/>
              <a:gdLst/>
              <a:ahLst/>
              <a:cxnLst>
                <a:cxn ang="0">
                  <a:pos x="213" y="41"/>
                </a:cxn>
                <a:cxn ang="0">
                  <a:pos x="231" y="28"/>
                </a:cxn>
                <a:cxn ang="0">
                  <a:pos x="251" y="16"/>
                </a:cxn>
                <a:cxn ang="0">
                  <a:pos x="272" y="8"/>
                </a:cxn>
                <a:cxn ang="0">
                  <a:pos x="291" y="3"/>
                </a:cxn>
                <a:cxn ang="0">
                  <a:pos x="312" y="0"/>
                </a:cxn>
                <a:cxn ang="0">
                  <a:pos x="331" y="0"/>
                </a:cxn>
                <a:cxn ang="0">
                  <a:pos x="350" y="4"/>
                </a:cxn>
                <a:cxn ang="0">
                  <a:pos x="368" y="12"/>
                </a:cxn>
                <a:cxn ang="0">
                  <a:pos x="384" y="22"/>
                </a:cxn>
                <a:cxn ang="0">
                  <a:pos x="396" y="35"/>
                </a:cxn>
                <a:cxn ang="0">
                  <a:pos x="403" y="47"/>
                </a:cxn>
                <a:cxn ang="0">
                  <a:pos x="404" y="62"/>
                </a:cxn>
                <a:cxn ang="0">
                  <a:pos x="399" y="76"/>
                </a:cxn>
                <a:cxn ang="0">
                  <a:pos x="386" y="91"/>
                </a:cxn>
                <a:cxn ang="0">
                  <a:pos x="365" y="105"/>
                </a:cxn>
                <a:cxn ang="0">
                  <a:pos x="335" y="118"/>
                </a:cxn>
                <a:cxn ang="0">
                  <a:pos x="318" y="124"/>
                </a:cxn>
                <a:cxn ang="0">
                  <a:pos x="298" y="128"/>
                </a:cxn>
                <a:cxn ang="0">
                  <a:pos x="278" y="134"/>
                </a:cxn>
                <a:cxn ang="0">
                  <a:pos x="259" y="137"/>
                </a:cxn>
                <a:cxn ang="0">
                  <a:pos x="239" y="141"/>
                </a:cxn>
                <a:cxn ang="0">
                  <a:pos x="219" y="144"/>
                </a:cxn>
                <a:cxn ang="0">
                  <a:pos x="200" y="147"/>
                </a:cxn>
                <a:cxn ang="0">
                  <a:pos x="181" y="149"/>
                </a:cxn>
                <a:cxn ang="0">
                  <a:pos x="163" y="151"/>
                </a:cxn>
                <a:cxn ang="0">
                  <a:pos x="146" y="153"/>
                </a:cxn>
                <a:cxn ang="0">
                  <a:pos x="131" y="155"/>
                </a:cxn>
                <a:cxn ang="0">
                  <a:pos x="118" y="156"/>
                </a:cxn>
                <a:cxn ang="0">
                  <a:pos x="107" y="156"/>
                </a:cxn>
                <a:cxn ang="0">
                  <a:pos x="98" y="157"/>
                </a:cxn>
                <a:cxn ang="0">
                  <a:pos x="91" y="157"/>
                </a:cxn>
                <a:cxn ang="0">
                  <a:pos x="87" y="157"/>
                </a:cxn>
                <a:cxn ang="0">
                  <a:pos x="78" y="157"/>
                </a:cxn>
                <a:cxn ang="0">
                  <a:pos x="60" y="157"/>
                </a:cxn>
                <a:cxn ang="0">
                  <a:pos x="39" y="156"/>
                </a:cxn>
                <a:cxn ang="0">
                  <a:pos x="18" y="151"/>
                </a:cxn>
                <a:cxn ang="0">
                  <a:pos x="4" y="145"/>
                </a:cxn>
                <a:cxn ang="0">
                  <a:pos x="0" y="135"/>
                </a:cxn>
                <a:cxn ang="0">
                  <a:pos x="10" y="121"/>
                </a:cxn>
                <a:cxn ang="0">
                  <a:pos x="39" y="102"/>
                </a:cxn>
                <a:cxn ang="0">
                  <a:pos x="39" y="102"/>
                </a:cxn>
                <a:cxn ang="0">
                  <a:pos x="40" y="102"/>
                </a:cxn>
                <a:cxn ang="0">
                  <a:pos x="40" y="102"/>
                </a:cxn>
                <a:cxn ang="0">
                  <a:pos x="41" y="100"/>
                </a:cxn>
                <a:cxn ang="0">
                  <a:pos x="50" y="98"/>
                </a:cxn>
                <a:cxn ang="0">
                  <a:pos x="67" y="95"/>
                </a:cxn>
                <a:cxn ang="0">
                  <a:pos x="88" y="89"/>
                </a:cxn>
                <a:cxn ang="0">
                  <a:pos x="115" y="82"/>
                </a:cxn>
                <a:cxn ang="0">
                  <a:pos x="141" y="74"/>
                </a:cxn>
                <a:cxn ang="0">
                  <a:pos x="168" y="64"/>
                </a:cxn>
                <a:cxn ang="0">
                  <a:pos x="193" y="53"/>
                </a:cxn>
                <a:cxn ang="0">
                  <a:pos x="213" y="41"/>
                </a:cxn>
              </a:cxnLst>
              <a:rect l="0" t="0" r="r" b="b"/>
              <a:pathLst>
                <a:path w="404" h="157">
                  <a:moveTo>
                    <a:pt x="213" y="41"/>
                  </a:moveTo>
                  <a:lnTo>
                    <a:pt x="231" y="28"/>
                  </a:lnTo>
                  <a:lnTo>
                    <a:pt x="251" y="16"/>
                  </a:lnTo>
                  <a:lnTo>
                    <a:pt x="272" y="8"/>
                  </a:lnTo>
                  <a:lnTo>
                    <a:pt x="291" y="3"/>
                  </a:lnTo>
                  <a:lnTo>
                    <a:pt x="312" y="0"/>
                  </a:lnTo>
                  <a:lnTo>
                    <a:pt x="331" y="0"/>
                  </a:lnTo>
                  <a:lnTo>
                    <a:pt x="350" y="4"/>
                  </a:lnTo>
                  <a:lnTo>
                    <a:pt x="368" y="12"/>
                  </a:lnTo>
                  <a:lnTo>
                    <a:pt x="384" y="22"/>
                  </a:lnTo>
                  <a:lnTo>
                    <a:pt x="396" y="35"/>
                  </a:lnTo>
                  <a:lnTo>
                    <a:pt x="403" y="47"/>
                  </a:lnTo>
                  <a:lnTo>
                    <a:pt x="404" y="62"/>
                  </a:lnTo>
                  <a:lnTo>
                    <a:pt x="399" y="76"/>
                  </a:lnTo>
                  <a:lnTo>
                    <a:pt x="386" y="91"/>
                  </a:lnTo>
                  <a:lnTo>
                    <a:pt x="365" y="105"/>
                  </a:lnTo>
                  <a:lnTo>
                    <a:pt x="335" y="118"/>
                  </a:lnTo>
                  <a:lnTo>
                    <a:pt x="318" y="124"/>
                  </a:lnTo>
                  <a:lnTo>
                    <a:pt x="298" y="128"/>
                  </a:lnTo>
                  <a:lnTo>
                    <a:pt x="278" y="134"/>
                  </a:lnTo>
                  <a:lnTo>
                    <a:pt x="259" y="137"/>
                  </a:lnTo>
                  <a:lnTo>
                    <a:pt x="239" y="141"/>
                  </a:lnTo>
                  <a:lnTo>
                    <a:pt x="219" y="144"/>
                  </a:lnTo>
                  <a:lnTo>
                    <a:pt x="200" y="147"/>
                  </a:lnTo>
                  <a:lnTo>
                    <a:pt x="181" y="149"/>
                  </a:lnTo>
                  <a:lnTo>
                    <a:pt x="163" y="151"/>
                  </a:lnTo>
                  <a:lnTo>
                    <a:pt x="146" y="153"/>
                  </a:lnTo>
                  <a:lnTo>
                    <a:pt x="131" y="155"/>
                  </a:lnTo>
                  <a:lnTo>
                    <a:pt x="118" y="156"/>
                  </a:lnTo>
                  <a:lnTo>
                    <a:pt x="107" y="156"/>
                  </a:lnTo>
                  <a:lnTo>
                    <a:pt x="98" y="157"/>
                  </a:lnTo>
                  <a:lnTo>
                    <a:pt x="91" y="157"/>
                  </a:lnTo>
                  <a:lnTo>
                    <a:pt x="87" y="157"/>
                  </a:lnTo>
                  <a:lnTo>
                    <a:pt x="78" y="157"/>
                  </a:lnTo>
                  <a:lnTo>
                    <a:pt x="60" y="157"/>
                  </a:lnTo>
                  <a:lnTo>
                    <a:pt x="39" y="156"/>
                  </a:lnTo>
                  <a:lnTo>
                    <a:pt x="18" y="151"/>
                  </a:lnTo>
                  <a:lnTo>
                    <a:pt x="4" y="145"/>
                  </a:lnTo>
                  <a:lnTo>
                    <a:pt x="0" y="135"/>
                  </a:lnTo>
                  <a:lnTo>
                    <a:pt x="10" y="12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1" y="100"/>
                  </a:lnTo>
                  <a:lnTo>
                    <a:pt x="50" y="98"/>
                  </a:lnTo>
                  <a:lnTo>
                    <a:pt x="67" y="95"/>
                  </a:lnTo>
                  <a:lnTo>
                    <a:pt x="88" y="89"/>
                  </a:lnTo>
                  <a:lnTo>
                    <a:pt x="115" y="82"/>
                  </a:lnTo>
                  <a:lnTo>
                    <a:pt x="141" y="74"/>
                  </a:lnTo>
                  <a:lnTo>
                    <a:pt x="168" y="64"/>
                  </a:lnTo>
                  <a:lnTo>
                    <a:pt x="193" y="5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FF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6" name="Freeform 212"/>
            <p:cNvSpPr>
              <a:spLocks/>
            </p:cNvSpPr>
            <p:nvPr/>
          </p:nvSpPr>
          <p:spPr bwMode="auto">
            <a:xfrm>
              <a:off x="3888" y="3504"/>
              <a:ext cx="412" cy="152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46" y="94"/>
                </a:cxn>
                <a:cxn ang="0">
                  <a:pos x="60" y="91"/>
                </a:cxn>
                <a:cxn ang="0">
                  <a:pos x="81" y="86"/>
                </a:cxn>
                <a:cxn ang="0">
                  <a:pos x="107" y="80"/>
                </a:cxn>
                <a:cxn ang="0">
                  <a:pos x="135" y="71"/>
                </a:cxn>
                <a:cxn ang="0">
                  <a:pos x="164" y="61"/>
                </a:cxn>
                <a:cxn ang="0">
                  <a:pos x="189" y="51"/>
                </a:cxn>
                <a:cxn ang="0">
                  <a:pos x="211" y="38"/>
                </a:cxn>
                <a:cxn ang="0">
                  <a:pos x="230" y="27"/>
                </a:cxn>
                <a:cxn ang="0">
                  <a:pos x="249" y="16"/>
                </a:cxn>
                <a:cxn ang="0">
                  <a:pos x="268" y="8"/>
                </a:cxn>
                <a:cxn ang="0">
                  <a:pos x="287" y="2"/>
                </a:cxn>
                <a:cxn ang="0">
                  <a:pos x="307" y="0"/>
                </a:cxn>
                <a:cxn ang="0">
                  <a:pos x="326" y="0"/>
                </a:cxn>
                <a:cxn ang="0">
                  <a:pos x="345" y="3"/>
                </a:cxn>
                <a:cxn ang="0">
                  <a:pos x="362" y="10"/>
                </a:cxn>
                <a:cxn ang="0">
                  <a:pos x="378" y="21"/>
                </a:cxn>
                <a:cxn ang="0">
                  <a:pos x="390" y="31"/>
                </a:cxn>
                <a:cxn ang="0">
                  <a:pos x="395" y="44"/>
                </a:cxn>
                <a:cxn ang="0">
                  <a:pos x="397" y="58"/>
                </a:cxn>
                <a:cxn ang="0">
                  <a:pos x="391" y="70"/>
                </a:cxn>
                <a:cxn ang="0">
                  <a:pos x="378" y="84"/>
                </a:cxn>
                <a:cxn ang="0">
                  <a:pos x="357" y="97"/>
                </a:cxn>
                <a:cxn ang="0">
                  <a:pos x="327" y="109"/>
                </a:cxn>
                <a:cxn ang="0">
                  <a:pos x="310" y="115"/>
                </a:cxn>
                <a:cxn ang="0">
                  <a:pos x="292" y="120"/>
                </a:cxn>
                <a:cxn ang="0">
                  <a:pos x="272" y="124"/>
                </a:cxn>
                <a:cxn ang="0">
                  <a:pos x="254" y="128"/>
                </a:cxn>
                <a:cxn ang="0">
                  <a:pos x="234" y="131"/>
                </a:cxn>
                <a:cxn ang="0">
                  <a:pos x="215" y="135"/>
                </a:cxn>
                <a:cxn ang="0">
                  <a:pos x="196" y="137"/>
                </a:cxn>
                <a:cxn ang="0">
                  <a:pos x="178" y="139"/>
                </a:cxn>
                <a:cxn ang="0">
                  <a:pos x="160" y="142"/>
                </a:cxn>
                <a:cxn ang="0">
                  <a:pos x="144" y="143"/>
                </a:cxn>
                <a:cxn ang="0">
                  <a:pos x="131" y="144"/>
                </a:cxn>
                <a:cxn ang="0">
                  <a:pos x="118" y="145"/>
                </a:cxn>
                <a:cxn ang="0">
                  <a:pos x="106" y="146"/>
                </a:cxn>
                <a:cxn ang="0">
                  <a:pos x="98" y="146"/>
                </a:cxn>
                <a:cxn ang="0">
                  <a:pos x="91" y="147"/>
                </a:cxn>
                <a:cxn ang="0">
                  <a:pos x="88" y="147"/>
                </a:cxn>
                <a:cxn ang="0">
                  <a:pos x="78" y="147"/>
                </a:cxn>
                <a:cxn ang="0">
                  <a:pos x="60" y="146"/>
                </a:cxn>
                <a:cxn ang="0">
                  <a:pos x="40" y="144"/>
                </a:cxn>
                <a:cxn ang="0">
                  <a:pos x="19" y="141"/>
                </a:cxn>
                <a:cxn ang="0">
                  <a:pos x="5" y="135"/>
                </a:cxn>
                <a:cxn ang="0">
                  <a:pos x="0" y="126"/>
                </a:cxn>
                <a:cxn ang="0">
                  <a:pos x="11" y="113"/>
                </a:cxn>
                <a:cxn ang="0">
                  <a:pos x="41" y="96"/>
                </a:cxn>
              </a:cxnLst>
              <a:rect l="0" t="0" r="r" b="b"/>
              <a:pathLst>
                <a:path w="397" h="147">
                  <a:moveTo>
                    <a:pt x="41" y="96"/>
                  </a:moveTo>
                  <a:lnTo>
                    <a:pt x="46" y="94"/>
                  </a:lnTo>
                  <a:lnTo>
                    <a:pt x="60" y="91"/>
                  </a:lnTo>
                  <a:lnTo>
                    <a:pt x="81" y="86"/>
                  </a:lnTo>
                  <a:lnTo>
                    <a:pt x="107" y="80"/>
                  </a:lnTo>
                  <a:lnTo>
                    <a:pt x="135" y="71"/>
                  </a:lnTo>
                  <a:lnTo>
                    <a:pt x="164" y="61"/>
                  </a:lnTo>
                  <a:lnTo>
                    <a:pt x="189" y="51"/>
                  </a:lnTo>
                  <a:lnTo>
                    <a:pt x="211" y="38"/>
                  </a:lnTo>
                  <a:lnTo>
                    <a:pt x="230" y="27"/>
                  </a:lnTo>
                  <a:lnTo>
                    <a:pt x="249" y="16"/>
                  </a:lnTo>
                  <a:lnTo>
                    <a:pt x="268" y="8"/>
                  </a:lnTo>
                  <a:lnTo>
                    <a:pt x="287" y="2"/>
                  </a:lnTo>
                  <a:lnTo>
                    <a:pt x="307" y="0"/>
                  </a:lnTo>
                  <a:lnTo>
                    <a:pt x="326" y="0"/>
                  </a:lnTo>
                  <a:lnTo>
                    <a:pt x="345" y="3"/>
                  </a:lnTo>
                  <a:lnTo>
                    <a:pt x="362" y="10"/>
                  </a:lnTo>
                  <a:lnTo>
                    <a:pt x="378" y="21"/>
                  </a:lnTo>
                  <a:lnTo>
                    <a:pt x="390" y="31"/>
                  </a:lnTo>
                  <a:lnTo>
                    <a:pt x="395" y="44"/>
                  </a:lnTo>
                  <a:lnTo>
                    <a:pt x="397" y="58"/>
                  </a:lnTo>
                  <a:lnTo>
                    <a:pt x="391" y="70"/>
                  </a:lnTo>
                  <a:lnTo>
                    <a:pt x="378" y="84"/>
                  </a:lnTo>
                  <a:lnTo>
                    <a:pt x="357" y="97"/>
                  </a:lnTo>
                  <a:lnTo>
                    <a:pt x="327" y="109"/>
                  </a:lnTo>
                  <a:lnTo>
                    <a:pt x="310" y="115"/>
                  </a:lnTo>
                  <a:lnTo>
                    <a:pt x="292" y="120"/>
                  </a:lnTo>
                  <a:lnTo>
                    <a:pt x="272" y="124"/>
                  </a:lnTo>
                  <a:lnTo>
                    <a:pt x="254" y="128"/>
                  </a:lnTo>
                  <a:lnTo>
                    <a:pt x="234" y="131"/>
                  </a:lnTo>
                  <a:lnTo>
                    <a:pt x="215" y="135"/>
                  </a:lnTo>
                  <a:lnTo>
                    <a:pt x="196" y="137"/>
                  </a:lnTo>
                  <a:lnTo>
                    <a:pt x="178" y="139"/>
                  </a:lnTo>
                  <a:lnTo>
                    <a:pt x="160" y="142"/>
                  </a:lnTo>
                  <a:lnTo>
                    <a:pt x="144" y="143"/>
                  </a:lnTo>
                  <a:lnTo>
                    <a:pt x="131" y="144"/>
                  </a:lnTo>
                  <a:lnTo>
                    <a:pt x="118" y="145"/>
                  </a:lnTo>
                  <a:lnTo>
                    <a:pt x="106" y="146"/>
                  </a:lnTo>
                  <a:lnTo>
                    <a:pt x="98" y="146"/>
                  </a:lnTo>
                  <a:lnTo>
                    <a:pt x="91" y="147"/>
                  </a:lnTo>
                  <a:lnTo>
                    <a:pt x="88" y="147"/>
                  </a:lnTo>
                  <a:lnTo>
                    <a:pt x="78" y="147"/>
                  </a:lnTo>
                  <a:lnTo>
                    <a:pt x="60" y="146"/>
                  </a:lnTo>
                  <a:lnTo>
                    <a:pt x="40" y="144"/>
                  </a:lnTo>
                  <a:lnTo>
                    <a:pt x="19" y="141"/>
                  </a:lnTo>
                  <a:lnTo>
                    <a:pt x="5" y="135"/>
                  </a:lnTo>
                  <a:lnTo>
                    <a:pt x="0" y="126"/>
                  </a:lnTo>
                  <a:lnTo>
                    <a:pt x="11" y="113"/>
                  </a:lnTo>
                  <a:lnTo>
                    <a:pt x="41" y="96"/>
                  </a:lnTo>
                  <a:close/>
                </a:path>
              </a:pathLst>
            </a:custGeom>
            <a:solidFill>
              <a:srgbClr val="FF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7" name="Freeform 213"/>
            <p:cNvSpPr>
              <a:spLocks/>
            </p:cNvSpPr>
            <p:nvPr/>
          </p:nvSpPr>
          <p:spPr bwMode="auto">
            <a:xfrm>
              <a:off x="4169" y="3433"/>
              <a:ext cx="178" cy="2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3"/>
                </a:cxn>
                <a:cxn ang="0">
                  <a:pos x="39" y="3"/>
                </a:cxn>
                <a:cxn ang="0">
                  <a:pos x="59" y="5"/>
                </a:cxn>
                <a:cxn ang="0">
                  <a:pos x="76" y="11"/>
                </a:cxn>
                <a:cxn ang="0">
                  <a:pos x="93" y="19"/>
                </a:cxn>
                <a:cxn ang="0">
                  <a:pos x="109" y="30"/>
                </a:cxn>
                <a:cxn ang="0">
                  <a:pos x="123" y="43"/>
                </a:cxn>
                <a:cxn ang="0">
                  <a:pos x="136" y="57"/>
                </a:cxn>
                <a:cxn ang="0">
                  <a:pos x="147" y="73"/>
                </a:cxn>
                <a:cxn ang="0">
                  <a:pos x="155" y="90"/>
                </a:cxn>
                <a:cxn ang="0">
                  <a:pos x="161" y="107"/>
                </a:cxn>
                <a:cxn ang="0">
                  <a:pos x="165" y="126"/>
                </a:cxn>
                <a:cxn ang="0">
                  <a:pos x="166" y="145"/>
                </a:cxn>
                <a:cxn ang="0">
                  <a:pos x="164" y="165"/>
                </a:cxn>
                <a:cxn ang="0">
                  <a:pos x="159" y="183"/>
                </a:cxn>
                <a:cxn ang="0">
                  <a:pos x="150" y="202"/>
                </a:cxn>
                <a:cxn ang="0">
                  <a:pos x="150" y="203"/>
                </a:cxn>
                <a:cxn ang="0">
                  <a:pos x="150" y="204"/>
                </a:cxn>
                <a:cxn ang="0">
                  <a:pos x="151" y="204"/>
                </a:cxn>
                <a:cxn ang="0">
                  <a:pos x="152" y="203"/>
                </a:cxn>
                <a:cxn ang="0">
                  <a:pos x="161" y="186"/>
                </a:cxn>
                <a:cxn ang="0">
                  <a:pos x="168" y="167"/>
                </a:cxn>
                <a:cxn ang="0">
                  <a:pos x="172" y="149"/>
                </a:cxn>
                <a:cxn ang="0">
                  <a:pos x="172" y="132"/>
                </a:cxn>
                <a:cxn ang="0">
                  <a:pos x="169" y="113"/>
                </a:cxn>
                <a:cxn ang="0">
                  <a:pos x="165" y="95"/>
                </a:cxn>
                <a:cxn ang="0">
                  <a:pos x="157" y="77"/>
                </a:cxn>
                <a:cxn ang="0">
                  <a:pos x="146" y="60"/>
                </a:cxn>
                <a:cxn ang="0">
                  <a:pos x="132" y="43"/>
                </a:cxn>
                <a:cxn ang="0">
                  <a:pos x="117" y="28"/>
                </a:cxn>
                <a:cxn ang="0">
                  <a:pos x="100" y="16"/>
                </a:cxn>
                <a:cxn ang="0">
                  <a:pos x="82" y="8"/>
                </a:cxn>
                <a:cxn ang="0">
                  <a:pos x="63" y="3"/>
                </a:cxn>
                <a:cxn ang="0">
                  <a:pos x="43" y="0"/>
                </a:cxn>
                <a:cxn ang="0">
                  <a:pos x="22" y="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72" h="204">
                  <a:moveTo>
                    <a:pt x="0" y="6"/>
                  </a:moveTo>
                  <a:lnTo>
                    <a:pt x="20" y="3"/>
                  </a:lnTo>
                  <a:lnTo>
                    <a:pt x="39" y="3"/>
                  </a:lnTo>
                  <a:lnTo>
                    <a:pt x="59" y="5"/>
                  </a:lnTo>
                  <a:lnTo>
                    <a:pt x="76" y="11"/>
                  </a:lnTo>
                  <a:lnTo>
                    <a:pt x="93" y="19"/>
                  </a:lnTo>
                  <a:lnTo>
                    <a:pt x="109" y="30"/>
                  </a:lnTo>
                  <a:lnTo>
                    <a:pt x="123" y="43"/>
                  </a:lnTo>
                  <a:lnTo>
                    <a:pt x="136" y="57"/>
                  </a:lnTo>
                  <a:lnTo>
                    <a:pt x="147" y="73"/>
                  </a:lnTo>
                  <a:lnTo>
                    <a:pt x="155" y="90"/>
                  </a:lnTo>
                  <a:lnTo>
                    <a:pt x="161" y="107"/>
                  </a:lnTo>
                  <a:lnTo>
                    <a:pt x="165" y="126"/>
                  </a:lnTo>
                  <a:lnTo>
                    <a:pt x="166" y="145"/>
                  </a:lnTo>
                  <a:lnTo>
                    <a:pt x="164" y="165"/>
                  </a:lnTo>
                  <a:lnTo>
                    <a:pt x="159" y="183"/>
                  </a:lnTo>
                  <a:lnTo>
                    <a:pt x="150" y="202"/>
                  </a:lnTo>
                  <a:lnTo>
                    <a:pt x="150" y="203"/>
                  </a:lnTo>
                  <a:lnTo>
                    <a:pt x="150" y="204"/>
                  </a:lnTo>
                  <a:lnTo>
                    <a:pt x="151" y="204"/>
                  </a:lnTo>
                  <a:lnTo>
                    <a:pt x="152" y="203"/>
                  </a:lnTo>
                  <a:lnTo>
                    <a:pt x="161" y="186"/>
                  </a:lnTo>
                  <a:lnTo>
                    <a:pt x="168" y="167"/>
                  </a:lnTo>
                  <a:lnTo>
                    <a:pt x="172" y="149"/>
                  </a:lnTo>
                  <a:lnTo>
                    <a:pt x="172" y="132"/>
                  </a:lnTo>
                  <a:lnTo>
                    <a:pt x="169" y="113"/>
                  </a:lnTo>
                  <a:lnTo>
                    <a:pt x="165" y="95"/>
                  </a:lnTo>
                  <a:lnTo>
                    <a:pt x="157" y="77"/>
                  </a:lnTo>
                  <a:lnTo>
                    <a:pt x="146" y="60"/>
                  </a:lnTo>
                  <a:lnTo>
                    <a:pt x="132" y="43"/>
                  </a:lnTo>
                  <a:lnTo>
                    <a:pt x="117" y="28"/>
                  </a:lnTo>
                  <a:lnTo>
                    <a:pt x="100" y="16"/>
                  </a:lnTo>
                  <a:lnTo>
                    <a:pt x="82" y="8"/>
                  </a:lnTo>
                  <a:lnTo>
                    <a:pt x="63" y="3"/>
                  </a:lnTo>
                  <a:lnTo>
                    <a:pt x="43" y="0"/>
                  </a:lnTo>
                  <a:lnTo>
                    <a:pt x="2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8" name="Freeform 214"/>
            <p:cNvSpPr>
              <a:spLocks/>
            </p:cNvSpPr>
            <p:nvPr/>
          </p:nvSpPr>
          <p:spPr bwMode="auto">
            <a:xfrm>
              <a:off x="3827" y="3431"/>
              <a:ext cx="389" cy="179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353" y="9"/>
                </a:cxn>
                <a:cxn ang="0">
                  <a:pos x="334" y="18"/>
                </a:cxn>
                <a:cxn ang="0">
                  <a:pos x="314" y="30"/>
                </a:cxn>
                <a:cxn ang="0">
                  <a:pos x="296" y="41"/>
                </a:cxn>
                <a:cxn ang="0">
                  <a:pos x="277" y="53"/>
                </a:cxn>
                <a:cxn ang="0">
                  <a:pos x="259" y="66"/>
                </a:cxn>
                <a:cxn ang="0">
                  <a:pos x="239" y="77"/>
                </a:cxn>
                <a:cxn ang="0">
                  <a:pos x="221" y="89"/>
                </a:cxn>
                <a:cxn ang="0">
                  <a:pos x="208" y="96"/>
                </a:cxn>
                <a:cxn ang="0">
                  <a:pos x="196" y="102"/>
                </a:cxn>
                <a:cxn ang="0">
                  <a:pos x="183" y="109"/>
                </a:cxn>
                <a:cxn ang="0">
                  <a:pos x="169" y="115"/>
                </a:cxn>
                <a:cxn ang="0">
                  <a:pos x="156" y="121"/>
                </a:cxn>
                <a:cxn ang="0">
                  <a:pos x="143" y="127"/>
                </a:cxn>
                <a:cxn ang="0">
                  <a:pos x="129" y="132"/>
                </a:cxn>
                <a:cxn ang="0">
                  <a:pos x="116" y="137"/>
                </a:cxn>
                <a:cxn ang="0">
                  <a:pos x="102" y="142"/>
                </a:cxn>
                <a:cxn ang="0">
                  <a:pos x="88" y="146"/>
                </a:cxn>
                <a:cxn ang="0">
                  <a:pos x="73" y="151"/>
                </a:cxn>
                <a:cxn ang="0">
                  <a:pos x="60" y="154"/>
                </a:cxn>
                <a:cxn ang="0">
                  <a:pos x="46" y="158"/>
                </a:cxn>
                <a:cxn ang="0">
                  <a:pos x="32" y="161"/>
                </a:cxn>
                <a:cxn ang="0">
                  <a:pos x="17" y="165"/>
                </a:cxn>
                <a:cxn ang="0">
                  <a:pos x="3" y="168"/>
                </a:cxn>
                <a:cxn ang="0">
                  <a:pos x="1" y="169"/>
                </a:cxn>
                <a:cxn ang="0">
                  <a:pos x="0" y="170"/>
                </a:cxn>
                <a:cxn ang="0">
                  <a:pos x="0" y="173"/>
                </a:cxn>
                <a:cxn ang="0">
                  <a:pos x="1" y="173"/>
                </a:cxn>
                <a:cxn ang="0">
                  <a:pos x="14" y="172"/>
                </a:cxn>
                <a:cxn ang="0">
                  <a:pos x="26" y="169"/>
                </a:cxn>
                <a:cxn ang="0">
                  <a:pos x="38" y="168"/>
                </a:cxn>
                <a:cxn ang="0">
                  <a:pos x="50" y="166"/>
                </a:cxn>
                <a:cxn ang="0">
                  <a:pos x="63" y="163"/>
                </a:cxn>
                <a:cxn ang="0">
                  <a:pos x="75" y="161"/>
                </a:cxn>
                <a:cxn ang="0">
                  <a:pos x="87" y="158"/>
                </a:cxn>
                <a:cxn ang="0">
                  <a:pos x="99" y="154"/>
                </a:cxn>
                <a:cxn ang="0">
                  <a:pos x="111" y="151"/>
                </a:cxn>
                <a:cxn ang="0">
                  <a:pos x="123" y="147"/>
                </a:cxn>
                <a:cxn ang="0">
                  <a:pos x="135" y="143"/>
                </a:cxn>
                <a:cxn ang="0">
                  <a:pos x="146" y="138"/>
                </a:cxn>
                <a:cxn ang="0">
                  <a:pos x="158" y="134"/>
                </a:cxn>
                <a:cxn ang="0">
                  <a:pos x="169" y="129"/>
                </a:cxn>
                <a:cxn ang="0">
                  <a:pos x="181" y="123"/>
                </a:cxn>
                <a:cxn ang="0">
                  <a:pos x="192" y="117"/>
                </a:cxn>
                <a:cxn ang="0">
                  <a:pos x="215" y="104"/>
                </a:cxn>
                <a:cxn ang="0">
                  <a:pos x="238" y="89"/>
                </a:cxn>
                <a:cxn ang="0">
                  <a:pos x="260" y="72"/>
                </a:cxn>
                <a:cxn ang="0">
                  <a:pos x="282" y="56"/>
                </a:cxn>
                <a:cxn ang="0">
                  <a:pos x="304" y="40"/>
                </a:cxn>
                <a:cxn ang="0">
                  <a:pos x="327" y="25"/>
                </a:cxn>
                <a:cxn ang="0">
                  <a:pos x="350" y="11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</a:cxnLst>
              <a:rect l="0" t="0" r="r" b="b"/>
              <a:pathLst>
                <a:path w="374" h="173">
                  <a:moveTo>
                    <a:pt x="374" y="0"/>
                  </a:moveTo>
                  <a:lnTo>
                    <a:pt x="353" y="9"/>
                  </a:lnTo>
                  <a:lnTo>
                    <a:pt x="334" y="18"/>
                  </a:lnTo>
                  <a:lnTo>
                    <a:pt x="314" y="30"/>
                  </a:lnTo>
                  <a:lnTo>
                    <a:pt x="296" y="41"/>
                  </a:lnTo>
                  <a:lnTo>
                    <a:pt x="277" y="53"/>
                  </a:lnTo>
                  <a:lnTo>
                    <a:pt x="259" y="66"/>
                  </a:lnTo>
                  <a:lnTo>
                    <a:pt x="239" y="77"/>
                  </a:lnTo>
                  <a:lnTo>
                    <a:pt x="221" y="89"/>
                  </a:lnTo>
                  <a:lnTo>
                    <a:pt x="208" y="96"/>
                  </a:lnTo>
                  <a:lnTo>
                    <a:pt x="196" y="102"/>
                  </a:lnTo>
                  <a:lnTo>
                    <a:pt x="183" y="109"/>
                  </a:lnTo>
                  <a:lnTo>
                    <a:pt x="169" y="115"/>
                  </a:lnTo>
                  <a:lnTo>
                    <a:pt x="156" y="121"/>
                  </a:lnTo>
                  <a:lnTo>
                    <a:pt x="143" y="127"/>
                  </a:lnTo>
                  <a:lnTo>
                    <a:pt x="129" y="132"/>
                  </a:lnTo>
                  <a:lnTo>
                    <a:pt x="116" y="137"/>
                  </a:lnTo>
                  <a:lnTo>
                    <a:pt x="102" y="142"/>
                  </a:lnTo>
                  <a:lnTo>
                    <a:pt x="88" y="146"/>
                  </a:lnTo>
                  <a:lnTo>
                    <a:pt x="73" y="151"/>
                  </a:lnTo>
                  <a:lnTo>
                    <a:pt x="60" y="154"/>
                  </a:lnTo>
                  <a:lnTo>
                    <a:pt x="46" y="158"/>
                  </a:lnTo>
                  <a:lnTo>
                    <a:pt x="32" y="161"/>
                  </a:lnTo>
                  <a:lnTo>
                    <a:pt x="17" y="165"/>
                  </a:lnTo>
                  <a:lnTo>
                    <a:pt x="3" y="168"/>
                  </a:lnTo>
                  <a:lnTo>
                    <a:pt x="1" y="169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4" y="172"/>
                  </a:lnTo>
                  <a:lnTo>
                    <a:pt x="26" y="169"/>
                  </a:lnTo>
                  <a:lnTo>
                    <a:pt x="38" y="168"/>
                  </a:lnTo>
                  <a:lnTo>
                    <a:pt x="50" y="166"/>
                  </a:lnTo>
                  <a:lnTo>
                    <a:pt x="63" y="163"/>
                  </a:lnTo>
                  <a:lnTo>
                    <a:pt x="75" y="161"/>
                  </a:lnTo>
                  <a:lnTo>
                    <a:pt x="87" y="158"/>
                  </a:lnTo>
                  <a:lnTo>
                    <a:pt x="99" y="154"/>
                  </a:lnTo>
                  <a:lnTo>
                    <a:pt x="111" y="151"/>
                  </a:lnTo>
                  <a:lnTo>
                    <a:pt x="123" y="147"/>
                  </a:lnTo>
                  <a:lnTo>
                    <a:pt x="135" y="143"/>
                  </a:lnTo>
                  <a:lnTo>
                    <a:pt x="146" y="138"/>
                  </a:lnTo>
                  <a:lnTo>
                    <a:pt x="158" y="134"/>
                  </a:lnTo>
                  <a:lnTo>
                    <a:pt x="169" y="129"/>
                  </a:lnTo>
                  <a:lnTo>
                    <a:pt x="181" y="123"/>
                  </a:lnTo>
                  <a:lnTo>
                    <a:pt x="192" y="117"/>
                  </a:lnTo>
                  <a:lnTo>
                    <a:pt x="215" y="104"/>
                  </a:lnTo>
                  <a:lnTo>
                    <a:pt x="238" y="89"/>
                  </a:lnTo>
                  <a:lnTo>
                    <a:pt x="260" y="72"/>
                  </a:lnTo>
                  <a:lnTo>
                    <a:pt x="282" y="56"/>
                  </a:lnTo>
                  <a:lnTo>
                    <a:pt x="304" y="40"/>
                  </a:lnTo>
                  <a:lnTo>
                    <a:pt x="327" y="25"/>
                  </a:lnTo>
                  <a:lnTo>
                    <a:pt x="350" y="11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9" name="Freeform 215"/>
            <p:cNvSpPr>
              <a:spLocks/>
            </p:cNvSpPr>
            <p:nvPr/>
          </p:nvSpPr>
          <p:spPr bwMode="auto">
            <a:xfrm>
              <a:off x="3842" y="3604"/>
              <a:ext cx="503" cy="93"/>
            </a:xfrm>
            <a:custGeom>
              <a:avLst/>
              <a:gdLst/>
              <a:ahLst/>
              <a:cxnLst>
                <a:cxn ang="0">
                  <a:pos x="19" y="85"/>
                </a:cxn>
                <a:cxn ang="0">
                  <a:pos x="57" y="89"/>
                </a:cxn>
                <a:cxn ang="0">
                  <a:pos x="96" y="90"/>
                </a:cxn>
                <a:cxn ang="0">
                  <a:pos x="134" y="90"/>
                </a:cxn>
                <a:cxn ang="0">
                  <a:pos x="173" y="89"/>
                </a:cxn>
                <a:cxn ang="0">
                  <a:pos x="211" y="85"/>
                </a:cxn>
                <a:cxn ang="0">
                  <a:pos x="249" y="81"/>
                </a:cxn>
                <a:cxn ang="0">
                  <a:pos x="287" y="74"/>
                </a:cxn>
                <a:cxn ang="0">
                  <a:pos x="327" y="66"/>
                </a:cxn>
                <a:cxn ang="0">
                  <a:pos x="372" y="55"/>
                </a:cxn>
                <a:cxn ang="0">
                  <a:pos x="415" y="41"/>
                </a:cxn>
                <a:cxn ang="0">
                  <a:pos x="457" y="25"/>
                </a:cxn>
                <a:cxn ang="0">
                  <a:pos x="480" y="13"/>
                </a:cxn>
                <a:cxn ang="0">
                  <a:pos x="483" y="2"/>
                </a:cxn>
                <a:cxn ang="0">
                  <a:pos x="473" y="0"/>
                </a:cxn>
                <a:cxn ang="0">
                  <a:pos x="458" y="3"/>
                </a:cxn>
                <a:cxn ang="0">
                  <a:pos x="444" y="9"/>
                </a:cxn>
                <a:cxn ang="0">
                  <a:pos x="430" y="15"/>
                </a:cxn>
                <a:cxn ang="0">
                  <a:pos x="410" y="22"/>
                </a:cxn>
                <a:cxn ang="0">
                  <a:pos x="383" y="32"/>
                </a:cxn>
                <a:cxn ang="0">
                  <a:pos x="358" y="41"/>
                </a:cxn>
                <a:cxn ang="0">
                  <a:pos x="331" y="51"/>
                </a:cxn>
                <a:cxn ang="0">
                  <a:pos x="298" y="60"/>
                </a:cxn>
                <a:cxn ang="0">
                  <a:pos x="259" y="69"/>
                </a:cxn>
                <a:cxn ang="0">
                  <a:pos x="220" y="77"/>
                </a:cxn>
                <a:cxn ang="0">
                  <a:pos x="181" y="83"/>
                </a:cxn>
                <a:cxn ang="0">
                  <a:pos x="140" y="86"/>
                </a:cxn>
                <a:cxn ang="0">
                  <a:pos x="100" y="89"/>
                </a:cxn>
                <a:cxn ang="0">
                  <a:pos x="61" y="87"/>
                </a:cxn>
                <a:cxn ang="0">
                  <a:pos x="20" y="84"/>
                </a:cxn>
                <a:cxn ang="0">
                  <a:pos x="0" y="82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483" h="90">
                  <a:moveTo>
                    <a:pt x="0" y="83"/>
                  </a:moveTo>
                  <a:lnTo>
                    <a:pt x="19" y="85"/>
                  </a:lnTo>
                  <a:lnTo>
                    <a:pt x="39" y="86"/>
                  </a:lnTo>
                  <a:lnTo>
                    <a:pt x="57" y="89"/>
                  </a:lnTo>
                  <a:lnTo>
                    <a:pt x="77" y="90"/>
                  </a:lnTo>
                  <a:lnTo>
                    <a:pt x="96" y="90"/>
                  </a:lnTo>
                  <a:lnTo>
                    <a:pt x="116" y="90"/>
                  </a:lnTo>
                  <a:lnTo>
                    <a:pt x="134" y="90"/>
                  </a:lnTo>
                  <a:lnTo>
                    <a:pt x="154" y="90"/>
                  </a:lnTo>
                  <a:lnTo>
                    <a:pt x="173" y="89"/>
                  </a:lnTo>
                  <a:lnTo>
                    <a:pt x="192" y="87"/>
                  </a:lnTo>
                  <a:lnTo>
                    <a:pt x="211" y="85"/>
                  </a:lnTo>
                  <a:lnTo>
                    <a:pt x="230" y="83"/>
                  </a:lnTo>
                  <a:lnTo>
                    <a:pt x="249" y="81"/>
                  </a:lnTo>
                  <a:lnTo>
                    <a:pt x="268" y="77"/>
                  </a:lnTo>
                  <a:lnTo>
                    <a:pt x="287" y="74"/>
                  </a:lnTo>
                  <a:lnTo>
                    <a:pt x="306" y="70"/>
                  </a:lnTo>
                  <a:lnTo>
                    <a:pt x="327" y="66"/>
                  </a:lnTo>
                  <a:lnTo>
                    <a:pt x="349" y="60"/>
                  </a:lnTo>
                  <a:lnTo>
                    <a:pt x="372" y="55"/>
                  </a:lnTo>
                  <a:lnTo>
                    <a:pt x="394" y="48"/>
                  </a:lnTo>
                  <a:lnTo>
                    <a:pt x="415" y="41"/>
                  </a:lnTo>
                  <a:lnTo>
                    <a:pt x="436" y="33"/>
                  </a:lnTo>
                  <a:lnTo>
                    <a:pt x="457" y="25"/>
                  </a:lnTo>
                  <a:lnTo>
                    <a:pt x="477" y="15"/>
                  </a:lnTo>
                  <a:lnTo>
                    <a:pt x="480" y="13"/>
                  </a:lnTo>
                  <a:lnTo>
                    <a:pt x="482" y="7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3" y="0"/>
                  </a:lnTo>
                  <a:lnTo>
                    <a:pt x="465" y="2"/>
                  </a:lnTo>
                  <a:lnTo>
                    <a:pt x="458" y="3"/>
                  </a:lnTo>
                  <a:lnTo>
                    <a:pt x="451" y="7"/>
                  </a:lnTo>
                  <a:lnTo>
                    <a:pt x="444" y="9"/>
                  </a:lnTo>
                  <a:lnTo>
                    <a:pt x="437" y="13"/>
                  </a:lnTo>
                  <a:lnTo>
                    <a:pt x="430" y="15"/>
                  </a:lnTo>
                  <a:lnTo>
                    <a:pt x="424" y="17"/>
                  </a:lnTo>
                  <a:lnTo>
                    <a:pt x="410" y="22"/>
                  </a:lnTo>
                  <a:lnTo>
                    <a:pt x="397" y="28"/>
                  </a:lnTo>
                  <a:lnTo>
                    <a:pt x="383" y="32"/>
                  </a:lnTo>
                  <a:lnTo>
                    <a:pt x="371" y="37"/>
                  </a:lnTo>
                  <a:lnTo>
                    <a:pt x="358" y="41"/>
                  </a:lnTo>
                  <a:lnTo>
                    <a:pt x="344" y="46"/>
                  </a:lnTo>
                  <a:lnTo>
                    <a:pt x="331" y="51"/>
                  </a:lnTo>
                  <a:lnTo>
                    <a:pt x="318" y="54"/>
                  </a:lnTo>
                  <a:lnTo>
                    <a:pt x="298" y="60"/>
                  </a:lnTo>
                  <a:lnTo>
                    <a:pt x="278" y="64"/>
                  </a:lnTo>
                  <a:lnTo>
                    <a:pt x="259" y="69"/>
                  </a:lnTo>
                  <a:lnTo>
                    <a:pt x="239" y="74"/>
                  </a:lnTo>
                  <a:lnTo>
                    <a:pt x="220" y="77"/>
                  </a:lnTo>
                  <a:lnTo>
                    <a:pt x="200" y="81"/>
                  </a:lnTo>
                  <a:lnTo>
                    <a:pt x="181" y="83"/>
                  </a:lnTo>
                  <a:lnTo>
                    <a:pt x="160" y="85"/>
                  </a:lnTo>
                  <a:lnTo>
                    <a:pt x="140" y="86"/>
                  </a:lnTo>
                  <a:lnTo>
                    <a:pt x="121" y="87"/>
                  </a:lnTo>
                  <a:lnTo>
                    <a:pt x="100" y="89"/>
                  </a:lnTo>
                  <a:lnTo>
                    <a:pt x="80" y="89"/>
                  </a:lnTo>
                  <a:lnTo>
                    <a:pt x="61" y="87"/>
                  </a:lnTo>
                  <a:lnTo>
                    <a:pt x="40" y="86"/>
                  </a:lnTo>
                  <a:lnTo>
                    <a:pt x="20" y="84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16"/>
            <p:cNvGrpSpPr>
              <a:grpSpLocks/>
            </p:cNvGrpSpPr>
            <p:nvPr/>
          </p:nvGrpSpPr>
          <p:grpSpPr bwMode="auto">
            <a:xfrm rot="-2833046">
              <a:off x="3416" y="3454"/>
              <a:ext cx="349" cy="437"/>
              <a:chOff x="3455" y="3254"/>
              <a:chExt cx="349" cy="437"/>
            </a:xfrm>
          </p:grpSpPr>
          <p:sp>
            <p:nvSpPr>
              <p:cNvPr id="47321" name="Freeform 217"/>
              <p:cNvSpPr>
                <a:spLocks/>
              </p:cNvSpPr>
              <p:nvPr/>
            </p:nvSpPr>
            <p:spPr bwMode="auto">
              <a:xfrm>
                <a:off x="3530" y="3271"/>
                <a:ext cx="274" cy="322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2" name="Freeform 218"/>
              <p:cNvSpPr>
                <a:spLocks/>
              </p:cNvSpPr>
              <p:nvPr/>
            </p:nvSpPr>
            <p:spPr bwMode="auto">
              <a:xfrm>
                <a:off x="3532" y="3279"/>
                <a:ext cx="189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3" name="Freeform 219"/>
              <p:cNvSpPr>
                <a:spLocks/>
              </p:cNvSpPr>
              <p:nvPr/>
            </p:nvSpPr>
            <p:spPr bwMode="auto">
              <a:xfrm>
                <a:off x="3455" y="3358"/>
                <a:ext cx="268" cy="60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4" name="Freeform 220"/>
              <p:cNvSpPr>
                <a:spLocks/>
              </p:cNvSpPr>
              <p:nvPr/>
            </p:nvSpPr>
            <p:spPr bwMode="auto">
              <a:xfrm>
                <a:off x="3467" y="3398"/>
                <a:ext cx="233" cy="48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5" name="Freeform 221"/>
              <p:cNvSpPr>
                <a:spLocks/>
              </p:cNvSpPr>
              <p:nvPr/>
            </p:nvSpPr>
            <p:spPr bwMode="auto">
              <a:xfrm>
                <a:off x="3513" y="3485"/>
                <a:ext cx="165" cy="5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6" name="Freeform 222"/>
              <p:cNvSpPr>
                <a:spLocks/>
              </p:cNvSpPr>
              <p:nvPr/>
            </p:nvSpPr>
            <p:spPr bwMode="auto">
              <a:xfrm>
                <a:off x="3515" y="3525"/>
                <a:ext cx="279" cy="162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7" name="Freeform 223"/>
              <p:cNvSpPr>
                <a:spLocks/>
              </p:cNvSpPr>
              <p:nvPr/>
            </p:nvSpPr>
            <p:spPr bwMode="auto">
              <a:xfrm>
                <a:off x="3461" y="3443"/>
                <a:ext cx="215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8" name="Freeform 224"/>
              <p:cNvSpPr>
                <a:spLocks/>
              </p:cNvSpPr>
              <p:nvPr/>
            </p:nvSpPr>
            <p:spPr bwMode="auto">
              <a:xfrm>
                <a:off x="3680" y="3254"/>
                <a:ext cx="64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225"/>
              <p:cNvGrpSpPr>
                <a:grpSpLocks/>
              </p:cNvGrpSpPr>
              <p:nvPr/>
            </p:nvGrpSpPr>
            <p:grpSpPr bwMode="auto">
              <a:xfrm rot="2925846" flipV="1">
                <a:off x="3596" y="3498"/>
                <a:ext cx="258" cy="127"/>
                <a:chOff x="4247" y="2662"/>
                <a:chExt cx="243" cy="118"/>
              </a:xfrm>
            </p:grpSpPr>
            <p:sp>
              <p:nvSpPr>
                <p:cNvPr id="47330" name="Freeform 22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1" name="Freeform 22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2" name="Freeform 22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3" name="Freeform 22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4" name="Freeform 23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5" name="Freeform 23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6" name="Freeform 23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7" name="Freeform 23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8" name="Freeform 23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9" name="Freeform 23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1" name="TextBox 170"/>
          <p:cNvSpPr txBox="1"/>
          <p:nvPr/>
        </p:nvSpPr>
        <p:spPr>
          <a:xfrm>
            <a:off x="4229660" y="914400"/>
            <a:ext cx="72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Task: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-0.00122 0.097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 animBg="1"/>
      <p:bldP spid="200" grpId="0" uiExpand="1" build="p"/>
      <p:bldP spid="1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Attempts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79235" y="1828800"/>
          <a:ext cx="6585530" cy="3505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743528"/>
                <a:gridCol w="2974110"/>
                <a:gridCol w="2867892"/>
              </a:tblGrid>
              <a:tr h="67514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Acceptability</a:t>
                      </a:r>
                      <a:endParaRPr lang="en-US" sz="2500" dirty="0"/>
                    </a:p>
                  </a:txBody>
                  <a:tcPr marL="127462" marR="127462" marT="63731" marB="63731"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65317">
                <a:tc rowSpan="2">
                  <a:txBody>
                    <a:bodyPr/>
                    <a:lstStyle/>
                    <a:p>
                      <a:r>
                        <a:rPr lang="en-US" sz="2500" dirty="0" smtClean="0"/>
                        <a:t>Conformance</a:t>
                      </a:r>
                      <a:endParaRPr lang="en-US" sz="2500" dirty="0"/>
                    </a:p>
                  </a:txBody>
                  <a:tcPr marL="127462" marR="127462" marT="63731" marB="63731" vert="vert27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Acceptable Conformant</a:t>
                      </a:r>
                      <a:endParaRPr lang="en-US" sz="2500" dirty="0"/>
                    </a:p>
                  </a:txBody>
                  <a:tcPr marL="127462" marR="127462" marT="63731" marB="63731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Unacceptable</a:t>
                      </a:r>
                      <a:r>
                        <a:rPr lang="en-US" sz="2500" baseline="0" dirty="0" smtClean="0"/>
                        <a:t> Conformant</a:t>
                      </a:r>
                      <a:endParaRPr lang="en-US" sz="2500" dirty="0"/>
                    </a:p>
                  </a:txBody>
                  <a:tcPr marL="127462" marR="127462" marT="63731" marB="63731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166473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Acceptable </a:t>
                      </a:r>
                    </a:p>
                    <a:p>
                      <a:r>
                        <a:rPr lang="en-US" sz="2500" dirty="0" smtClean="0"/>
                        <a:t>Non-conformant</a:t>
                      </a:r>
                      <a:endParaRPr lang="en-US" sz="2500" dirty="0"/>
                    </a:p>
                  </a:txBody>
                  <a:tcPr marL="127462" marR="127462" marT="63731" marB="63731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Unacceptable Non-conformant</a:t>
                      </a:r>
                      <a:endParaRPr lang="en-US" sz="2500" dirty="0"/>
                    </a:p>
                  </a:txBody>
                  <a:tcPr marL="127462" marR="127462" marT="63731" marB="63731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22" name="Group 321"/>
          <p:cNvGrpSpPr/>
          <p:nvPr/>
        </p:nvGrpSpPr>
        <p:grpSpPr>
          <a:xfrm>
            <a:off x="1371600" y="1542147"/>
            <a:ext cx="2438399" cy="3356077"/>
            <a:chOff x="457200" y="1524000"/>
            <a:chExt cx="2436019" cy="3352800"/>
          </a:xfrm>
        </p:grpSpPr>
        <p:sp>
          <p:nvSpPr>
            <p:cNvPr id="1033" name="AutoShape 9"/>
            <p:cNvSpPr>
              <a:spLocks noChangeAspect="1" noChangeArrowheads="1" noTextEdit="1"/>
            </p:cNvSpPr>
            <p:nvPr/>
          </p:nvSpPr>
          <p:spPr bwMode="auto">
            <a:xfrm>
              <a:off x="457200" y="1524000"/>
              <a:ext cx="2436019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206841" y="1647485"/>
              <a:ext cx="638629" cy="1108869"/>
            </a:xfrm>
            <a:custGeom>
              <a:avLst/>
              <a:gdLst/>
              <a:ahLst/>
              <a:cxnLst>
                <a:cxn ang="0">
                  <a:pos x="341" y="859"/>
                </a:cxn>
                <a:cxn ang="0">
                  <a:pos x="304" y="876"/>
                </a:cxn>
                <a:cxn ang="0">
                  <a:pos x="245" y="889"/>
                </a:cxn>
                <a:cxn ang="0">
                  <a:pos x="177" y="875"/>
                </a:cxn>
                <a:cxn ang="0">
                  <a:pos x="115" y="815"/>
                </a:cxn>
                <a:cxn ang="0">
                  <a:pos x="61" y="753"/>
                </a:cxn>
                <a:cxn ang="0">
                  <a:pos x="22" y="688"/>
                </a:cxn>
                <a:cxn ang="0">
                  <a:pos x="8" y="615"/>
                </a:cxn>
                <a:cxn ang="0">
                  <a:pos x="24" y="499"/>
                </a:cxn>
                <a:cxn ang="0">
                  <a:pos x="12" y="393"/>
                </a:cxn>
                <a:cxn ang="0">
                  <a:pos x="0" y="332"/>
                </a:cxn>
                <a:cxn ang="0">
                  <a:pos x="10" y="312"/>
                </a:cxn>
                <a:cxn ang="0">
                  <a:pos x="34" y="300"/>
                </a:cxn>
                <a:cxn ang="0">
                  <a:pos x="61" y="283"/>
                </a:cxn>
                <a:cxn ang="0">
                  <a:pos x="80" y="249"/>
                </a:cxn>
                <a:cxn ang="0">
                  <a:pos x="94" y="213"/>
                </a:cxn>
                <a:cxn ang="0">
                  <a:pos x="98" y="179"/>
                </a:cxn>
                <a:cxn ang="0">
                  <a:pos x="88" y="144"/>
                </a:cxn>
                <a:cxn ang="0">
                  <a:pos x="65" y="107"/>
                </a:cxn>
                <a:cxn ang="0">
                  <a:pos x="67" y="60"/>
                </a:cxn>
                <a:cxn ang="0">
                  <a:pos x="98" y="19"/>
                </a:cxn>
                <a:cxn ang="0">
                  <a:pos x="145" y="0"/>
                </a:cxn>
                <a:cxn ang="0">
                  <a:pos x="188" y="8"/>
                </a:cxn>
                <a:cxn ang="0">
                  <a:pos x="218" y="17"/>
                </a:cxn>
                <a:cxn ang="0">
                  <a:pos x="251" y="24"/>
                </a:cxn>
                <a:cxn ang="0">
                  <a:pos x="286" y="29"/>
                </a:cxn>
                <a:cxn ang="0">
                  <a:pos x="319" y="32"/>
                </a:cxn>
                <a:cxn ang="0">
                  <a:pos x="350" y="32"/>
                </a:cxn>
                <a:cxn ang="0">
                  <a:pos x="379" y="29"/>
                </a:cxn>
                <a:cxn ang="0">
                  <a:pos x="406" y="23"/>
                </a:cxn>
                <a:cxn ang="0">
                  <a:pos x="438" y="15"/>
                </a:cxn>
                <a:cxn ang="0">
                  <a:pos x="467" y="37"/>
                </a:cxn>
                <a:cxn ang="0">
                  <a:pos x="487" y="89"/>
                </a:cxn>
                <a:cxn ang="0">
                  <a:pos x="497" y="158"/>
                </a:cxn>
                <a:cxn ang="0">
                  <a:pos x="503" y="236"/>
                </a:cxn>
                <a:cxn ang="0">
                  <a:pos x="510" y="315"/>
                </a:cxn>
                <a:cxn ang="0">
                  <a:pos x="512" y="392"/>
                </a:cxn>
                <a:cxn ang="0">
                  <a:pos x="499" y="463"/>
                </a:cxn>
                <a:cxn ang="0">
                  <a:pos x="468" y="523"/>
                </a:cxn>
                <a:cxn ang="0">
                  <a:pos x="452" y="568"/>
                </a:cxn>
                <a:cxn ang="0">
                  <a:pos x="444" y="603"/>
                </a:cxn>
                <a:cxn ang="0">
                  <a:pos x="434" y="636"/>
                </a:cxn>
                <a:cxn ang="0">
                  <a:pos x="410" y="667"/>
                </a:cxn>
                <a:cxn ang="0">
                  <a:pos x="378" y="687"/>
                </a:cxn>
                <a:cxn ang="0">
                  <a:pos x="348" y="703"/>
                </a:cxn>
                <a:cxn ang="0">
                  <a:pos x="332" y="724"/>
                </a:cxn>
                <a:cxn ang="0">
                  <a:pos x="338" y="760"/>
                </a:cxn>
                <a:cxn ang="0">
                  <a:pos x="354" y="793"/>
                </a:cxn>
                <a:cxn ang="0">
                  <a:pos x="365" y="820"/>
                </a:cxn>
                <a:cxn ang="0">
                  <a:pos x="358" y="844"/>
                </a:cxn>
              </a:cxnLst>
              <a:rect l="0" t="0" r="r" b="b"/>
              <a:pathLst>
                <a:path w="512" h="889">
                  <a:moveTo>
                    <a:pt x="346" y="855"/>
                  </a:moveTo>
                  <a:lnTo>
                    <a:pt x="341" y="859"/>
                  </a:lnTo>
                  <a:lnTo>
                    <a:pt x="327" y="867"/>
                  </a:lnTo>
                  <a:lnTo>
                    <a:pt x="304" y="876"/>
                  </a:lnTo>
                  <a:lnTo>
                    <a:pt x="276" y="885"/>
                  </a:lnTo>
                  <a:lnTo>
                    <a:pt x="245" y="889"/>
                  </a:lnTo>
                  <a:lnTo>
                    <a:pt x="211" y="887"/>
                  </a:lnTo>
                  <a:lnTo>
                    <a:pt x="177" y="875"/>
                  </a:lnTo>
                  <a:lnTo>
                    <a:pt x="145" y="848"/>
                  </a:lnTo>
                  <a:lnTo>
                    <a:pt x="115" y="815"/>
                  </a:lnTo>
                  <a:lnTo>
                    <a:pt x="86" y="785"/>
                  </a:lnTo>
                  <a:lnTo>
                    <a:pt x="61" y="753"/>
                  </a:lnTo>
                  <a:lnTo>
                    <a:pt x="38" y="721"/>
                  </a:lnTo>
                  <a:lnTo>
                    <a:pt x="22" y="688"/>
                  </a:lnTo>
                  <a:lnTo>
                    <a:pt x="12" y="654"/>
                  </a:lnTo>
                  <a:lnTo>
                    <a:pt x="8" y="615"/>
                  </a:lnTo>
                  <a:lnTo>
                    <a:pt x="13" y="574"/>
                  </a:lnTo>
                  <a:lnTo>
                    <a:pt x="24" y="499"/>
                  </a:lnTo>
                  <a:lnTo>
                    <a:pt x="21" y="441"/>
                  </a:lnTo>
                  <a:lnTo>
                    <a:pt x="12" y="393"/>
                  </a:lnTo>
                  <a:lnTo>
                    <a:pt x="1" y="351"/>
                  </a:lnTo>
                  <a:lnTo>
                    <a:pt x="0" y="332"/>
                  </a:lnTo>
                  <a:lnTo>
                    <a:pt x="2" y="320"/>
                  </a:lnTo>
                  <a:lnTo>
                    <a:pt x="10" y="312"/>
                  </a:lnTo>
                  <a:lnTo>
                    <a:pt x="22" y="306"/>
                  </a:lnTo>
                  <a:lnTo>
                    <a:pt x="34" y="300"/>
                  </a:lnTo>
                  <a:lnTo>
                    <a:pt x="47" y="294"/>
                  </a:lnTo>
                  <a:lnTo>
                    <a:pt x="61" y="283"/>
                  </a:lnTo>
                  <a:lnTo>
                    <a:pt x="71" y="267"/>
                  </a:lnTo>
                  <a:lnTo>
                    <a:pt x="80" y="249"/>
                  </a:lnTo>
                  <a:lnTo>
                    <a:pt x="87" y="230"/>
                  </a:lnTo>
                  <a:lnTo>
                    <a:pt x="94" y="213"/>
                  </a:lnTo>
                  <a:lnTo>
                    <a:pt x="98" y="195"/>
                  </a:lnTo>
                  <a:lnTo>
                    <a:pt x="98" y="179"/>
                  </a:lnTo>
                  <a:lnTo>
                    <a:pt x="95" y="162"/>
                  </a:lnTo>
                  <a:lnTo>
                    <a:pt x="88" y="144"/>
                  </a:lnTo>
                  <a:lnTo>
                    <a:pt x="75" y="127"/>
                  </a:lnTo>
                  <a:lnTo>
                    <a:pt x="65" y="107"/>
                  </a:lnTo>
                  <a:lnTo>
                    <a:pt x="62" y="84"/>
                  </a:lnTo>
                  <a:lnTo>
                    <a:pt x="67" y="60"/>
                  </a:lnTo>
                  <a:lnTo>
                    <a:pt x="79" y="37"/>
                  </a:lnTo>
                  <a:lnTo>
                    <a:pt x="98" y="19"/>
                  </a:lnTo>
                  <a:lnTo>
                    <a:pt x="119" y="6"/>
                  </a:lnTo>
                  <a:lnTo>
                    <a:pt x="145" y="0"/>
                  </a:lnTo>
                  <a:lnTo>
                    <a:pt x="173" y="4"/>
                  </a:lnTo>
                  <a:lnTo>
                    <a:pt x="188" y="8"/>
                  </a:lnTo>
                  <a:lnTo>
                    <a:pt x="203" y="13"/>
                  </a:lnTo>
                  <a:lnTo>
                    <a:pt x="218" y="17"/>
                  </a:lnTo>
                  <a:lnTo>
                    <a:pt x="235" y="20"/>
                  </a:lnTo>
                  <a:lnTo>
                    <a:pt x="251" y="24"/>
                  </a:lnTo>
                  <a:lnTo>
                    <a:pt x="268" y="27"/>
                  </a:lnTo>
                  <a:lnTo>
                    <a:pt x="286" y="29"/>
                  </a:lnTo>
                  <a:lnTo>
                    <a:pt x="301" y="31"/>
                  </a:lnTo>
                  <a:lnTo>
                    <a:pt x="319" y="32"/>
                  </a:lnTo>
                  <a:lnTo>
                    <a:pt x="334" y="32"/>
                  </a:lnTo>
                  <a:lnTo>
                    <a:pt x="350" y="32"/>
                  </a:lnTo>
                  <a:lnTo>
                    <a:pt x="366" y="31"/>
                  </a:lnTo>
                  <a:lnTo>
                    <a:pt x="379" y="29"/>
                  </a:lnTo>
                  <a:lnTo>
                    <a:pt x="394" y="27"/>
                  </a:lnTo>
                  <a:lnTo>
                    <a:pt x="406" y="23"/>
                  </a:lnTo>
                  <a:lnTo>
                    <a:pt x="418" y="19"/>
                  </a:lnTo>
                  <a:lnTo>
                    <a:pt x="438" y="15"/>
                  </a:lnTo>
                  <a:lnTo>
                    <a:pt x="454" y="21"/>
                  </a:lnTo>
                  <a:lnTo>
                    <a:pt x="467" y="37"/>
                  </a:lnTo>
                  <a:lnTo>
                    <a:pt x="477" y="60"/>
                  </a:lnTo>
                  <a:lnTo>
                    <a:pt x="487" y="89"/>
                  </a:lnTo>
                  <a:lnTo>
                    <a:pt x="492" y="122"/>
                  </a:lnTo>
                  <a:lnTo>
                    <a:pt x="497" y="158"/>
                  </a:lnTo>
                  <a:lnTo>
                    <a:pt x="500" y="196"/>
                  </a:lnTo>
                  <a:lnTo>
                    <a:pt x="503" y="236"/>
                  </a:lnTo>
                  <a:lnTo>
                    <a:pt x="506" y="275"/>
                  </a:lnTo>
                  <a:lnTo>
                    <a:pt x="510" y="315"/>
                  </a:lnTo>
                  <a:lnTo>
                    <a:pt x="512" y="353"/>
                  </a:lnTo>
                  <a:lnTo>
                    <a:pt x="512" y="392"/>
                  </a:lnTo>
                  <a:lnTo>
                    <a:pt x="508" y="429"/>
                  </a:lnTo>
                  <a:lnTo>
                    <a:pt x="499" y="463"/>
                  </a:lnTo>
                  <a:lnTo>
                    <a:pt x="484" y="495"/>
                  </a:lnTo>
                  <a:lnTo>
                    <a:pt x="468" y="523"/>
                  </a:lnTo>
                  <a:lnTo>
                    <a:pt x="459" y="547"/>
                  </a:lnTo>
                  <a:lnTo>
                    <a:pt x="452" y="568"/>
                  </a:lnTo>
                  <a:lnTo>
                    <a:pt x="448" y="586"/>
                  </a:lnTo>
                  <a:lnTo>
                    <a:pt x="444" y="603"/>
                  </a:lnTo>
                  <a:lnTo>
                    <a:pt x="440" y="619"/>
                  </a:lnTo>
                  <a:lnTo>
                    <a:pt x="434" y="636"/>
                  </a:lnTo>
                  <a:lnTo>
                    <a:pt x="424" y="652"/>
                  </a:lnTo>
                  <a:lnTo>
                    <a:pt x="410" y="667"/>
                  </a:lnTo>
                  <a:lnTo>
                    <a:pt x="394" y="678"/>
                  </a:lnTo>
                  <a:lnTo>
                    <a:pt x="378" y="687"/>
                  </a:lnTo>
                  <a:lnTo>
                    <a:pt x="361" y="695"/>
                  </a:lnTo>
                  <a:lnTo>
                    <a:pt x="348" y="703"/>
                  </a:lnTo>
                  <a:lnTo>
                    <a:pt x="337" y="712"/>
                  </a:lnTo>
                  <a:lnTo>
                    <a:pt x="332" y="724"/>
                  </a:lnTo>
                  <a:lnTo>
                    <a:pt x="333" y="741"/>
                  </a:lnTo>
                  <a:lnTo>
                    <a:pt x="338" y="760"/>
                  </a:lnTo>
                  <a:lnTo>
                    <a:pt x="346" y="777"/>
                  </a:lnTo>
                  <a:lnTo>
                    <a:pt x="354" y="793"/>
                  </a:lnTo>
                  <a:lnTo>
                    <a:pt x="361" y="807"/>
                  </a:lnTo>
                  <a:lnTo>
                    <a:pt x="365" y="820"/>
                  </a:lnTo>
                  <a:lnTo>
                    <a:pt x="365" y="832"/>
                  </a:lnTo>
                  <a:lnTo>
                    <a:pt x="358" y="844"/>
                  </a:lnTo>
                  <a:lnTo>
                    <a:pt x="346" y="8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218066" y="1658711"/>
              <a:ext cx="617424" cy="1087664"/>
            </a:xfrm>
            <a:custGeom>
              <a:avLst/>
              <a:gdLst/>
              <a:ahLst/>
              <a:cxnLst>
                <a:cxn ang="0">
                  <a:pos x="327" y="842"/>
                </a:cxn>
                <a:cxn ang="0">
                  <a:pos x="292" y="860"/>
                </a:cxn>
                <a:cxn ang="0">
                  <a:pos x="236" y="872"/>
                </a:cxn>
                <a:cxn ang="0">
                  <a:pos x="171" y="856"/>
                </a:cxn>
                <a:cxn ang="0">
                  <a:pos x="112" y="801"/>
                </a:cxn>
                <a:cxn ang="0">
                  <a:pos x="62" y="744"/>
                </a:cxn>
                <a:cxn ang="0">
                  <a:pos x="25" y="686"/>
                </a:cxn>
                <a:cxn ang="0">
                  <a:pos x="8" y="622"/>
                </a:cxn>
                <a:cxn ang="0">
                  <a:pos x="9" y="580"/>
                </a:cxn>
                <a:cxn ang="0">
                  <a:pos x="12" y="568"/>
                </a:cxn>
                <a:cxn ang="0">
                  <a:pos x="22" y="489"/>
                </a:cxn>
                <a:cxn ang="0">
                  <a:pos x="12" y="385"/>
                </a:cxn>
                <a:cxn ang="0">
                  <a:pos x="0" y="326"/>
                </a:cxn>
                <a:cxn ang="0">
                  <a:pos x="11" y="306"/>
                </a:cxn>
                <a:cxn ang="0">
                  <a:pos x="32" y="295"/>
                </a:cxn>
                <a:cxn ang="0">
                  <a:pos x="56" y="280"/>
                </a:cxn>
                <a:cxn ang="0">
                  <a:pos x="67" y="265"/>
                </a:cxn>
                <a:cxn ang="0">
                  <a:pos x="69" y="262"/>
                </a:cxn>
                <a:cxn ang="0">
                  <a:pos x="78" y="243"/>
                </a:cxn>
                <a:cxn ang="0">
                  <a:pos x="93" y="208"/>
                </a:cxn>
                <a:cxn ang="0">
                  <a:pos x="98" y="174"/>
                </a:cxn>
                <a:cxn ang="0">
                  <a:pos x="87" y="141"/>
                </a:cxn>
                <a:cxn ang="0">
                  <a:pos x="65" y="104"/>
                </a:cxn>
                <a:cxn ang="0">
                  <a:pos x="69" y="59"/>
                </a:cxn>
                <a:cxn ang="0">
                  <a:pos x="97" y="18"/>
                </a:cxn>
                <a:cxn ang="0">
                  <a:pos x="143" y="0"/>
                </a:cxn>
                <a:cxn ang="0">
                  <a:pos x="185" y="8"/>
                </a:cxn>
                <a:cxn ang="0">
                  <a:pos x="214" y="18"/>
                </a:cxn>
                <a:cxn ang="0">
                  <a:pos x="246" y="24"/>
                </a:cxn>
                <a:cxn ang="0">
                  <a:pos x="277" y="30"/>
                </a:cxn>
                <a:cxn ang="0">
                  <a:pos x="308" y="32"/>
                </a:cxn>
                <a:cxn ang="0">
                  <a:pos x="339" y="32"/>
                </a:cxn>
                <a:cxn ang="0">
                  <a:pos x="367" y="30"/>
                </a:cxn>
                <a:cxn ang="0">
                  <a:pos x="392" y="23"/>
                </a:cxn>
                <a:cxn ang="0">
                  <a:pos x="421" y="15"/>
                </a:cxn>
                <a:cxn ang="0">
                  <a:pos x="449" y="35"/>
                </a:cxn>
                <a:cxn ang="0">
                  <a:pos x="467" y="80"/>
                </a:cxn>
                <a:cxn ang="0">
                  <a:pos x="479" y="142"/>
                </a:cxn>
                <a:cxn ang="0">
                  <a:pos x="482" y="182"/>
                </a:cxn>
                <a:cxn ang="0">
                  <a:pos x="482" y="190"/>
                </a:cxn>
                <a:cxn ang="0">
                  <a:pos x="486" y="232"/>
                </a:cxn>
                <a:cxn ang="0">
                  <a:pos x="492" y="310"/>
                </a:cxn>
                <a:cxn ang="0">
                  <a:pos x="495" y="385"/>
                </a:cxn>
                <a:cxn ang="0">
                  <a:pos x="482" y="456"/>
                </a:cxn>
                <a:cxn ang="0">
                  <a:pos x="453" y="514"/>
                </a:cxn>
                <a:cxn ang="0">
                  <a:pos x="435" y="557"/>
                </a:cxn>
                <a:cxn ang="0">
                  <a:pos x="427" y="593"/>
                </a:cxn>
                <a:cxn ang="0">
                  <a:pos x="415" y="624"/>
                </a:cxn>
                <a:cxn ang="0">
                  <a:pos x="404" y="643"/>
                </a:cxn>
                <a:cxn ang="0">
                  <a:pos x="400" y="649"/>
                </a:cxn>
                <a:cxn ang="0">
                  <a:pos x="384" y="662"/>
                </a:cxn>
                <a:cxn ang="0">
                  <a:pos x="355" y="678"/>
                </a:cxn>
                <a:cxn ang="0">
                  <a:pos x="331" y="692"/>
                </a:cxn>
                <a:cxn ang="0">
                  <a:pos x="319" y="713"/>
                </a:cxn>
                <a:cxn ang="0">
                  <a:pos x="322" y="733"/>
                </a:cxn>
                <a:cxn ang="0">
                  <a:pos x="324" y="741"/>
                </a:cxn>
                <a:cxn ang="0">
                  <a:pos x="332" y="761"/>
                </a:cxn>
                <a:cxn ang="0">
                  <a:pos x="344" y="788"/>
                </a:cxn>
                <a:cxn ang="0">
                  <a:pos x="351" y="810"/>
                </a:cxn>
                <a:cxn ang="0">
                  <a:pos x="343" y="830"/>
                </a:cxn>
              </a:cxnLst>
              <a:rect l="0" t="0" r="r" b="b"/>
              <a:pathLst>
                <a:path w="495" h="872">
                  <a:moveTo>
                    <a:pt x="332" y="839"/>
                  </a:moveTo>
                  <a:lnTo>
                    <a:pt x="327" y="842"/>
                  </a:lnTo>
                  <a:lnTo>
                    <a:pt x="314" y="850"/>
                  </a:lnTo>
                  <a:lnTo>
                    <a:pt x="292" y="860"/>
                  </a:lnTo>
                  <a:lnTo>
                    <a:pt x="266" y="868"/>
                  </a:lnTo>
                  <a:lnTo>
                    <a:pt x="236" y="872"/>
                  </a:lnTo>
                  <a:lnTo>
                    <a:pt x="204" y="870"/>
                  </a:lnTo>
                  <a:lnTo>
                    <a:pt x="171" y="856"/>
                  </a:lnTo>
                  <a:lnTo>
                    <a:pt x="140" y="831"/>
                  </a:lnTo>
                  <a:lnTo>
                    <a:pt x="112" y="801"/>
                  </a:lnTo>
                  <a:lnTo>
                    <a:pt x="86" y="772"/>
                  </a:lnTo>
                  <a:lnTo>
                    <a:pt x="62" y="744"/>
                  </a:lnTo>
                  <a:lnTo>
                    <a:pt x="42" y="715"/>
                  </a:lnTo>
                  <a:lnTo>
                    <a:pt x="25" y="686"/>
                  </a:lnTo>
                  <a:lnTo>
                    <a:pt x="15" y="655"/>
                  </a:lnTo>
                  <a:lnTo>
                    <a:pt x="8" y="622"/>
                  </a:lnTo>
                  <a:lnTo>
                    <a:pt x="9" y="586"/>
                  </a:lnTo>
                  <a:lnTo>
                    <a:pt x="9" y="580"/>
                  </a:lnTo>
                  <a:lnTo>
                    <a:pt x="11" y="575"/>
                  </a:lnTo>
                  <a:lnTo>
                    <a:pt x="12" y="568"/>
                  </a:lnTo>
                  <a:lnTo>
                    <a:pt x="13" y="561"/>
                  </a:lnTo>
                  <a:lnTo>
                    <a:pt x="22" y="489"/>
                  </a:lnTo>
                  <a:lnTo>
                    <a:pt x="21" y="432"/>
                  </a:lnTo>
                  <a:lnTo>
                    <a:pt x="12" y="385"/>
                  </a:lnTo>
                  <a:lnTo>
                    <a:pt x="1" y="343"/>
                  </a:lnTo>
                  <a:lnTo>
                    <a:pt x="0" y="326"/>
                  </a:lnTo>
                  <a:lnTo>
                    <a:pt x="3" y="314"/>
                  </a:lnTo>
                  <a:lnTo>
                    <a:pt x="11" y="306"/>
                  </a:lnTo>
                  <a:lnTo>
                    <a:pt x="20" y="301"/>
                  </a:lnTo>
                  <a:lnTo>
                    <a:pt x="32" y="295"/>
                  </a:lnTo>
                  <a:lnTo>
                    <a:pt x="44" y="289"/>
                  </a:lnTo>
                  <a:lnTo>
                    <a:pt x="56" y="280"/>
                  </a:lnTo>
                  <a:lnTo>
                    <a:pt x="66" y="266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78" y="243"/>
                  </a:lnTo>
                  <a:lnTo>
                    <a:pt x="86" y="225"/>
                  </a:lnTo>
                  <a:lnTo>
                    <a:pt x="93" y="208"/>
                  </a:lnTo>
                  <a:lnTo>
                    <a:pt x="97" y="191"/>
                  </a:lnTo>
                  <a:lnTo>
                    <a:pt x="98" y="174"/>
                  </a:lnTo>
                  <a:lnTo>
                    <a:pt x="95" y="158"/>
                  </a:lnTo>
                  <a:lnTo>
                    <a:pt x="87" y="141"/>
                  </a:lnTo>
                  <a:lnTo>
                    <a:pt x="75" y="123"/>
                  </a:lnTo>
                  <a:lnTo>
                    <a:pt x="65" y="104"/>
                  </a:lnTo>
                  <a:lnTo>
                    <a:pt x="63" y="81"/>
                  </a:lnTo>
                  <a:lnTo>
                    <a:pt x="69" y="59"/>
                  </a:lnTo>
                  <a:lnTo>
                    <a:pt x="79" y="36"/>
                  </a:lnTo>
                  <a:lnTo>
                    <a:pt x="97" y="18"/>
                  </a:lnTo>
                  <a:lnTo>
                    <a:pt x="118" y="6"/>
                  </a:lnTo>
                  <a:lnTo>
                    <a:pt x="143" y="0"/>
                  </a:lnTo>
                  <a:lnTo>
                    <a:pt x="171" y="4"/>
                  </a:lnTo>
                  <a:lnTo>
                    <a:pt x="185" y="8"/>
                  </a:lnTo>
                  <a:lnTo>
                    <a:pt x="200" y="14"/>
                  </a:lnTo>
                  <a:lnTo>
                    <a:pt x="214" y="18"/>
                  </a:lnTo>
                  <a:lnTo>
                    <a:pt x="230" y="20"/>
                  </a:lnTo>
                  <a:lnTo>
                    <a:pt x="246" y="24"/>
                  </a:lnTo>
                  <a:lnTo>
                    <a:pt x="261" y="27"/>
                  </a:lnTo>
                  <a:lnTo>
                    <a:pt x="277" y="30"/>
                  </a:lnTo>
                  <a:lnTo>
                    <a:pt x="292" y="31"/>
                  </a:lnTo>
                  <a:lnTo>
                    <a:pt x="308" y="32"/>
                  </a:lnTo>
                  <a:lnTo>
                    <a:pt x="324" y="32"/>
                  </a:lnTo>
                  <a:lnTo>
                    <a:pt x="339" y="32"/>
                  </a:lnTo>
                  <a:lnTo>
                    <a:pt x="353" y="31"/>
                  </a:lnTo>
                  <a:lnTo>
                    <a:pt x="367" y="30"/>
                  </a:lnTo>
                  <a:lnTo>
                    <a:pt x="380" y="27"/>
                  </a:lnTo>
                  <a:lnTo>
                    <a:pt x="392" y="23"/>
                  </a:lnTo>
                  <a:lnTo>
                    <a:pt x="402" y="19"/>
                  </a:lnTo>
                  <a:lnTo>
                    <a:pt x="421" y="15"/>
                  </a:lnTo>
                  <a:lnTo>
                    <a:pt x="437" y="20"/>
                  </a:lnTo>
                  <a:lnTo>
                    <a:pt x="449" y="35"/>
                  </a:lnTo>
                  <a:lnTo>
                    <a:pt x="459" y="55"/>
                  </a:lnTo>
                  <a:lnTo>
                    <a:pt x="467" y="80"/>
                  </a:lnTo>
                  <a:lnTo>
                    <a:pt x="474" y="109"/>
                  </a:lnTo>
                  <a:lnTo>
                    <a:pt x="479" y="142"/>
                  </a:lnTo>
                  <a:lnTo>
                    <a:pt x="482" y="178"/>
                  </a:lnTo>
                  <a:lnTo>
                    <a:pt x="482" y="182"/>
                  </a:lnTo>
                  <a:lnTo>
                    <a:pt x="482" y="186"/>
                  </a:lnTo>
                  <a:lnTo>
                    <a:pt x="482" y="190"/>
                  </a:lnTo>
                  <a:lnTo>
                    <a:pt x="483" y="194"/>
                  </a:lnTo>
                  <a:lnTo>
                    <a:pt x="486" y="232"/>
                  </a:lnTo>
                  <a:lnTo>
                    <a:pt x="490" y="272"/>
                  </a:lnTo>
                  <a:lnTo>
                    <a:pt x="492" y="310"/>
                  </a:lnTo>
                  <a:lnTo>
                    <a:pt x="495" y="348"/>
                  </a:lnTo>
                  <a:lnTo>
                    <a:pt x="495" y="385"/>
                  </a:lnTo>
                  <a:lnTo>
                    <a:pt x="491" y="421"/>
                  </a:lnTo>
                  <a:lnTo>
                    <a:pt x="482" y="456"/>
                  </a:lnTo>
                  <a:lnTo>
                    <a:pt x="467" y="486"/>
                  </a:lnTo>
                  <a:lnTo>
                    <a:pt x="453" y="514"/>
                  </a:lnTo>
                  <a:lnTo>
                    <a:pt x="442" y="538"/>
                  </a:lnTo>
                  <a:lnTo>
                    <a:pt x="435" y="557"/>
                  </a:lnTo>
                  <a:lnTo>
                    <a:pt x="431" y="576"/>
                  </a:lnTo>
                  <a:lnTo>
                    <a:pt x="427" y="593"/>
                  </a:lnTo>
                  <a:lnTo>
                    <a:pt x="422" y="608"/>
                  </a:lnTo>
                  <a:lnTo>
                    <a:pt x="415" y="624"/>
                  </a:lnTo>
                  <a:lnTo>
                    <a:pt x="406" y="639"/>
                  </a:lnTo>
                  <a:lnTo>
                    <a:pt x="404" y="643"/>
                  </a:lnTo>
                  <a:lnTo>
                    <a:pt x="402" y="646"/>
                  </a:lnTo>
                  <a:lnTo>
                    <a:pt x="400" y="649"/>
                  </a:lnTo>
                  <a:lnTo>
                    <a:pt x="397" y="651"/>
                  </a:lnTo>
                  <a:lnTo>
                    <a:pt x="384" y="662"/>
                  </a:lnTo>
                  <a:lnTo>
                    <a:pt x="369" y="670"/>
                  </a:lnTo>
                  <a:lnTo>
                    <a:pt x="355" y="678"/>
                  </a:lnTo>
                  <a:lnTo>
                    <a:pt x="341" y="684"/>
                  </a:lnTo>
                  <a:lnTo>
                    <a:pt x="331" y="692"/>
                  </a:lnTo>
                  <a:lnTo>
                    <a:pt x="323" y="702"/>
                  </a:lnTo>
                  <a:lnTo>
                    <a:pt x="319" y="713"/>
                  </a:lnTo>
                  <a:lnTo>
                    <a:pt x="320" y="728"/>
                  </a:lnTo>
                  <a:lnTo>
                    <a:pt x="322" y="733"/>
                  </a:lnTo>
                  <a:lnTo>
                    <a:pt x="323" y="737"/>
                  </a:lnTo>
                  <a:lnTo>
                    <a:pt x="324" y="741"/>
                  </a:lnTo>
                  <a:lnTo>
                    <a:pt x="325" y="747"/>
                  </a:lnTo>
                  <a:lnTo>
                    <a:pt x="332" y="761"/>
                  </a:lnTo>
                  <a:lnTo>
                    <a:pt x="339" y="774"/>
                  </a:lnTo>
                  <a:lnTo>
                    <a:pt x="344" y="788"/>
                  </a:lnTo>
                  <a:lnTo>
                    <a:pt x="349" y="798"/>
                  </a:lnTo>
                  <a:lnTo>
                    <a:pt x="351" y="810"/>
                  </a:lnTo>
                  <a:lnTo>
                    <a:pt x="349" y="819"/>
                  </a:lnTo>
                  <a:lnTo>
                    <a:pt x="343" y="830"/>
                  </a:lnTo>
                  <a:lnTo>
                    <a:pt x="332" y="839"/>
                  </a:lnTo>
                  <a:close/>
                </a:path>
              </a:pathLst>
            </a:custGeom>
            <a:solidFill>
              <a:srgbClr val="F9ED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229292" y="1668689"/>
              <a:ext cx="594973" cy="1067707"/>
            </a:xfrm>
            <a:custGeom>
              <a:avLst/>
              <a:gdLst/>
              <a:ahLst/>
              <a:cxnLst>
                <a:cxn ang="0">
                  <a:pos x="313" y="827"/>
                </a:cxn>
                <a:cxn ang="0">
                  <a:pos x="279" y="844"/>
                </a:cxn>
                <a:cxn ang="0">
                  <a:pos x="225" y="856"/>
                </a:cxn>
                <a:cxn ang="0">
                  <a:pos x="163" y="839"/>
                </a:cxn>
                <a:cxn ang="0">
                  <a:pos x="107" y="785"/>
                </a:cxn>
                <a:cxn ang="0">
                  <a:pos x="60" y="729"/>
                </a:cxn>
                <a:cxn ang="0">
                  <a:pos x="23" y="672"/>
                </a:cxn>
                <a:cxn ang="0">
                  <a:pos x="7" y="610"/>
                </a:cxn>
                <a:cxn ang="0">
                  <a:pos x="10" y="568"/>
                </a:cxn>
                <a:cxn ang="0">
                  <a:pos x="11" y="556"/>
                </a:cxn>
                <a:cxn ang="0">
                  <a:pos x="21" y="478"/>
                </a:cxn>
                <a:cxn ang="0">
                  <a:pos x="11" y="377"/>
                </a:cxn>
                <a:cxn ang="0">
                  <a:pos x="0" y="319"/>
                </a:cxn>
                <a:cxn ang="0">
                  <a:pos x="10" y="299"/>
                </a:cxn>
                <a:cxn ang="0">
                  <a:pos x="31" y="289"/>
                </a:cxn>
                <a:cxn ang="0">
                  <a:pos x="54" y="274"/>
                </a:cxn>
                <a:cxn ang="0">
                  <a:pos x="65" y="260"/>
                </a:cxn>
                <a:cxn ang="0">
                  <a:pos x="66" y="257"/>
                </a:cxn>
                <a:cxn ang="0">
                  <a:pos x="77" y="237"/>
                </a:cxn>
                <a:cxn ang="0">
                  <a:pos x="92" y="204"/>
                </a:cxn>
                <a:cxn ang="0">
                  <a:pos x="97" y="171"/>
                </a:cxn>
                <a:cxn ang="0">
                  <a:pos x="89" y="138"/>
                </a:cxn>
                <a:cxn ang="0">
                  <a:pos x="66" y="102"/>
                </a:cxn>
                <a:cxn ang="0">
                  <a:pos x="70" y="57"/>
                </a:cxn>
                <a:cxn ang="0">
                  <a:pos x="97" y="19"/>
                </a:cxn>
                <a:cxn ang="0">
                  <a:pos x="141" y="0"/>
                </a:cxn>
                <a:cxn ang="0">
                  <a:pos x="180" y="8"/>
                </a:cxn>
                <a:cxn ang="0">
                  <a:pos x="208" y="18"/>
                </a:cxn>
                <a:cxn ang="0">
                  <a:pos x="238" y="24"/>
                </a:cxn>
                <a:cxn ang="0">
                  <a:pos x="268" y="30"/>
                </a:cxn>
                <a:cxn ang="0">
                  <a:pos x="298" y="32"/>
                </a:cxn>
                <a:cxn ang="0">
                  <a:pos x="326" y="33"/>
                </a:cxn>
                <a:cxn ang="0">
                  <a:pos x="352" y="31"/>
                </a:cxn>
                <a:cxn ang="0">
                  <a:pos x="376" y="26"/>
                </a:cxn>
                <a:cxn ang="0">
                  <a:pos x="405" y="18"/>
                </a:cxn>
                <a:cxn ang="0">
                  <a:pos x="433" y="36"/>
                </a:cxn>
                <a:cxn ang="0">
                  <a:pos x="451" y="81"/>
                </a:cxn>
                <a:cxn ang="0">
                  <a:pos x="462" y="143"/>
                </a:cxn>
                <a:cxn ang="0">
                  <a:pos x="465" y="182"/>
                </a:cxn>
                <a:cxn ang="0">
                  <a:pos x="466" y="190"/>
                </a:cxn>
                <a:cxn ang="0">
                  <a:pos x="469" y="229"/>
                </a:cxn>
                <a:cxn ang="0">
                  <a:pos x="475" y="306"/>
                </a:cxn>
                <a:cxn ang="0">
                  <a:pos x="477" y="381"/>
                </a:cxn>
                <a:cxn ang="0">
                  <a:pos x="463" y="449"/>
                </a:cxn>
                <a:cxn ang="0">
                  <a:pos x="436" y="506"/>
                </a:cxn>
                <a:cxn ang="0">
                  <a:pos x="418" y="549"/>
                </a:cxn>
                <a:cxn ang="0">
                  <a:pos x="409" y="582"/>
                </a:cxn>
                <a:cxn ang="0">
                  <a:pos x="399" y="613"/>
                </a:cxn>
                <a:cxn ang="0">
                  <a:pos x="387" y="631"/>
                </a:cxn>
                <a:cxn ang="0">
                  <a:pos x="383" y="637"/>
                </a:cxn>
                <a:cxn ang="0">
                  <a:pos x="367" y="650"/>
                </a:cxn>
                <a:cxn ang="0">
                  <a:pos x="340" y="667"/>
                </a:cxn>
                <a:cxn ang="0">
                  <a:pos x="318" y="682"/>
                </a:cxn>
                <a:cxn ang="0">
                  <a:pos x="306" y="702"/>
                </a:cxn>
                <a:cxn ang="0">
                  <a:pos x="307" y="720"/>
                </a:cxn>
                <a:cxn ang="0">
                  <a:pos x="310" y="729"/>
                </a:cxn>
                <a:cxn ang="0">
                  <a:pos x="318" y="748"/>
                </a:cxn>
                <a:cxn ang="0">
                  <a:pos x="330" y="774"/>
                </a:cxn>
                <a:cxn ang="0">
                  <a:pos x="336" y="795"/>
                </a:cxn>
                <a:cxn ang="0">
                  <a:pos x="328" y="815"/>
                </a:cxn>
              </a:cxnLst>
              <a:rect l="0" t="0" r="r" b="b"/>
              <a:pathLst>
                <a:path w="477" h="856">
                  <a:moveTo>
                    <a:pt x="318" y="825"/>
                  </a:moveTo>
                  <a:lnTo>
                    <a:pt x="313" y="827"/>
                  </a:lnTo>
                  <a:lnTo>
                    <a:pt x="299" y="835"/>
                  </a:lnTo>
                  <a:lnTo>
                    <a:pt x="279" y="844"/>
                  </a:lnTo>
                  <a:lnTo>
                    <a:pt x="254" y="852"/>
                  </a:lnTo>
                  <a:lnTo>
                    <a:pt x="225" y="856"/>
                  </a:lnTo>
                  <a:lnTo>
                    <a:pt x="195" y="852"/>
                  </a:lnTo>
                  <a:lnTo>
                    <a:pt x="163" y="839"/>
                  </a:lnTo>
                  <a:lnTo>
                    <a:pt x="134" y="814"/>
                  </a:lnTo>
                  <a:lnTo>
                    <a:pt x="107" y="785"/>
                  </a:lnTo>
                  <a:lnTo>
                    <a:pt x="82" y="756"/>
                  </a:lnTo>
                  <a:lnTo>
                    <a:pt x="60" y="729"/>
                  </a:lnTo>
                  <a:lnTo>
                    <a:pt x="40" y="702"/>
                  </a:lnTo>
                  <a:lnTo>
                    <a:pt x="23" y="672"/>
                  </a:lnTo>
                  <a:lnTo>
                    <a:pt x="12" y="643"/>
                  </a:lnTo>
                  <a:lnTo>
                    <a:pt x="7" y="610"/>
                  </a:lnTo>
                  <a:lnTo>
                    <a:pt x="8" y="575"/>
                  </a:lnTo>
                  <a:lnTo>
                    <a:pt x="10" y="568"/>
                  </a:lnTo>
                  <a:lnTo>
                    <a:pt x="11" y="563"/>
                  </a:lnTo>
                  <a:lnTo>
                    <a:pt x="11" y="556"/>
                  </a:lnTo>
                  <a:lnTo>
                    <a:pt x="12" y="549"/>
                  </a:lnTo>
                  <a:lnTo>
                    <a:pt x="21" y="478"/>
                  </a:lnTo>
                  <a:lnTo>
                    <a:pt x="19" y="422"/>
                  </a:lnTo>
                  <a:lnTo>
                    <a:pt x="11" y="377"/>
                  </a:lnTo>
                  <a:lnTo>
                    <a:pt x="2" y="336"/>
                  </a:lnTo>
                  <a:lnTo>
                    <a:pt x="0" y="319"/>
                  </a:lnTo>
                  <a:lnTo>
                    <a:pt x="3" y="307"/>
                  </a:lnTo>
                  <a:lnTo>
                    <a:pt x="10" y="299"/>
                  </a:lnTo>
                  <a:lnTo>
                    <a:pt x="20" y="294"/>
                  </a:lnTo>
                  <a:lnTo>
                    <a:pt x="31" y="289"/>
                  </a:lnTo>
                  <a:lnTo>
                    <a:pt x="43" y="283"/>
                  </a:lnTo>
                  <a:lnTo>
                    <a:pt x="54" y="274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8" y="256"/>
                  </a:lnTo>
                  <a:lnTo>
                    <a:pt x="77" y="237"/>
                  </a:lnTo>
                  <a:lnTo>
                    <a:pt x="85" y="220"/>
                  </a:lnTo>
                  <a:lnTo>
                    <a:pt x="92" y="204"/>
                  </a:lnTo>
                  <a:lnTo>
                    <a:pt x="96" y="187"/>
                  </a:lnTo>
                  <a:lnTo>
                    <a:pt x="97" y="171"/>
                  </a:lnTo>
                  <a:lnTo>
                    <a:pt x="96" y="154"/>
                  </a:lnTo>
                  <a:lnTo>
                    <a:pt x="89" y="138"/>
                  </a:lnTo>
                  <a:lnTo>
                    <a:pt x="77" y="121"/>
                  </a:lnTo>
                  <a:lnTo>
                    <a:pt x="66" y="102"/>
                  </a:lnTo>
                  <a:lnTo>
                    <a:pt x="65" y="80"/>
                  </a:lnTo>
                  <a:lnTo>
                    <a:pt x="70" y="57"/>
                  </a:lnTo>
                  <a:lnTo>
                    <a:pt x="81" y="36"/>
                  </a:lnTo>
                  <a:lnTo>
                    <a:pt x="97" y="19"/>
                  </a:lnTo>
                  <a:lnTo>
                    <a:pt x="118" y="6"/>
                  </a:lnTo>
                  <a:lnTo>
                    <a:pt x="141" y="0"/>
                  </a:lnTo>
                  <a:lnTo>
                    <a:pt x="167" y="4"/>
                  </a:lnTo>
                  <a:lnTo>
                    <a:pt x="180" y="8"/>
                  </a:lnTo>
                  <a:lnTo>
                    <a:pt x="195" y="14"/>
                  </a:lnTo>
                  <a:lnTo>
                    <a:pt x="208" y="18"/>
                  </a:lnTo>
                  <a:lnTo>
                    <a:pt x="224" y="22"/>
                  </a:lnTo>
                  <a:lnTo>
                    <a:pt x="238" y="24"/>
                  </a:lnTo>
                  <a:lnTo>
                    <a:pt x="253" y="27"/>
                  </a:lnTo>
                  <a:lnTo>
                    <a:pt x="268" y="30"/>
                  </a:lnTo>
                  <a:lnTo>
                    <a:pt x="283" y="31"/>
                  </a:lnTo>
                  <a:lnTo>
                    <a:pt x="298" y="32"/>
                  </a:lnTo>
                  <a:lnTo>
                    <a:pt x="311" y="33"/>
                  </a:lnTo>
                  <a:lnTo>
                    <a:pt x="326" y="33"/>
                  </a:lnTo>
                  <a:lnTo>
                    <a:pt x="339" y="32"/>
                  </a:lnTo>
                  <a:lnTo>
                    <a:pt x="352" y="31"/>
                  </a:lnTo>
                  <a:lnTo>
                    <a:pt x="364" y="28"/>
                  </a:lnTo>
                  <a:lnTo>
                    <a:pt x="376" y="26"/>
                  </a:lnTo>
                  <a:lnTo>
                    <a:pt x="387" y="22"/>
                  </a:lnTo>
                  <a:lnTo>
                    <a:pt x="405" y="18"/>
                  </a:lnTo>
                  <a:lnTo>
                    <a:pt x="420" y="23"/>
                  </a:lnTo>
                  <a:lnTo>
                    <a:pt x="433" y="36"/>
                  </a:lnTo>
                  <a:lnTo>
                    <a:pt x="444" y="56"/>
                  </a:lnTo>
                  <a:lnTo>
                    <a:pt x="451" y="81"/>
                  </a:lnTo>
                  <a:lnTo>
                    <a:pt x="458" y="110"/>
                  </a:lnTo>
                  <a:lnTo>
                    <a:pt x="462" y="143"/>
                  </a:lnTo>
                  <a:lnTo>
                    <a:pt x="465" y="178"/>
                  </a:lnTo>
                  <a:lnTo>
                    <a:pt x="465" y="182"/>
                  </a:lnTo>
                  <a:lnTo>
                    <a:pt x="466" y="186"/>
                  </a:lnTo>
                  <a:lnTo>
                    <a:pt x="466" y="190"/>
                  </a:lnTo>
                  <a:lnTo>
                    <a:pt x="466" y="192"/>
                  </a:lnTo>
                  <a:lnTo>
                    <a:pt x="469" y="229"/>
                  </a:lnTo>
                  <a:lnTo>
                    <a:pt x="473" y="268"/>
                  </a:lnTo>
                  <a:lnTo>
                    <a:pt x="475" y="306"/>
                  </a:lnTo>
                  <a:lnTo>
                    <a:pt x="477" y="344"/>
                  </a:lnTo>
                  <a:lnTo>
                    <a:pt x="477" y="381"/>
                  </a:lnTo>
                  <a:lnTo>
                    <a:pt x="473" y="416"/>
                  </a:lnTo>
                  <a:lnTo>
                    <a:pt x="463" y="449"/>
                  </a:lnTo>
                  <a:lnTo>
                    <a:pt x="450" y="479"/>
                  </a:lnTo>
                  <a:lnTo>
                    <a:pt x="436" y="506"/>
                  </a:lnTo>
                  <a:lnTo>
                    <a:pt x="425" y="530"/>
                  </a:lnTo>
                  <a:lnTo>
                    <a:pt x="418" y="549"/>
                  </a:lnTo>
                  <a:lnTo>
                    <a:pt x="413" y="567"/>
                  </a:lnTo>
                  <a:lnTo>
                    <a:pt x="409" y="582"/>
                  </a:lnTo>
                  <a:lnTo>
                    <a:pt x="405" y="598"/>
                  </a:lnTo>
                  <a:lnTo>
                    <a:pt x="399" y="613"/>
                  </a:lnTo>
                  <a:lnTo>
                    <a:pt x="389" y="629"/>
                  </a:lnTo>
                  <a:lnTo>
                    <a:pt x="387" y="631"/>
                  </a:lnTo>
                  <a:lnTo>
                    <a:pt x="385" y="634"/>
                  </a:lnTo>
                  <a:lnTo>
                    <a:pt x="383" y="637"/>
                  </a:lnTo>
                  <a:lnTo>
                    <a:pt x="380" y="639"/>
                  </a:lnTo>
                  <a:lnTo>
                    <a:pt x="367" y="650"/>
                  </a:lnTo>
                  <a:lnTo>
                    <a:pt x="354" y="659"/>
                  </a:lnTo>
                  <a:lnTo>
                    <a:pt x="340" y="667"/>
                  </a:lnTo>
                  <a:lnTo>
                    <a:pt x="328" y="674"/>
                  </a:lnTo>
                  <a:lnTo>
                    <a:pt x="318" y="682"/>
                  </a:lnTo>
                  <a:lnTo>
                    <a:pt x="310" y="691"/>
                  </a:lnTo>
                  <a:lnTo>
                    <a:pt x="306" y="702"/>
                  </a:lnTo>
                  <a:lnTo>
                    <a:pt x="307" y="716"/>
                  </a:lnTo>
                  <a:lnTo>
                    <a:pt x="307" y="720"/>
                  </a:lnTo>
                  <a:lnTo>
                    <a:pt x="309" y="724"/>
                  </a:lnTo>
                  <a:lnTo>
                    <a:pt x="310" y="729"/>
                  </a:lnTo>
                  <a:lnTo>
                    <a:pt x="311" y="733"/>
                  </a:lnTo>
                  <a:lnTo>
                    <a:pt x="318" y="748"/>
                  </a:lnTo>
                  <a:lnTo>
                    <a:pt x="324" y="762"/>
                  </a:lnTo>
                  <a:lnTo>
                    <a:pt x="330" y="774"/>
                  </a:lnTo>
                  <a:lnTo>
                    <a:pt x="335" y="785"/>
                  </a:lnTo>
                  <a:lnTo>
                    <a:pt x="336" y="795"/>
                  </a:lnTo>
                  <a:lnTo>
                    <a:pt x="335" y="806"/>
                  </a:lnTo>
                  <a:lnTo>
                    <a:pt x="328" y="815"/>
                  </a:lnTo>
                  <a:lnTo>
                    <a:pt x="318" y="825"/>
                  </a:lnTo>
                  <a:close/>
                </a:path>
              </a:pathLst>
            </a:custGeom>
            <a:solidFill>
              <a:srgbClr val="EFD6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239271" y="1681163"/>
              <a:ext cx="575016" cy="1044008"/>
            </a:xfrm>
            <a:custGeom>
              <a:avLst/>
              <a:gdLst/>
              <a:ahLst/>
              <a:cxnLst>
                <a:cxn ang="0">
                  <a:pos x="301" y="809"/>
                </a:cxn>
                <a:cxn ang="0">
                  <a:pos x="267" y="826"/>
                </a:cxn>
                <a:cxn ang="0">
                  <a:pos x="216" y="837"/>
                </a:cxn>
                <a:cxn ang="0">
                  <a:pos x="158" y="820"/>
                </a:cxn>
                <a:cxn ang="0">
                  <a:pos x="103" y="766"/>
                </a:cxn>
                <a:cxn ang="0">
                  <a:pos x="56" y="711"/>
                </a:cxn>
                <a:cxn ang="0">
                  <a:pos x="21" y="657"/>
                </a:cxn>
                <a:cxn ang="0">
                  <a:pos x="7" y="596"/>
                </a:cxn>
                <a:cxn ang="0">
                  <a:pos x="9" y="554"/>
                </a:cxn>
                <a:cxn ang="0">
                  <a:pos x="11" y="542"/>
                </a:cxn>
                <a:cxn ang="0">
                  <a:pos x="21" y="467"/>
                </a:cxn>
                <a:cxn ang="0">
                  <a:pos x="11" y="370"/>
                </a:cxn>
                <a:cxn ang="0">
                  <a:pos x="0" y="312"/>
                </a:cxn>
                <a:cxn ang="0">
                  <a:pos x="11" y="292"/>
                </a:cxn>
                <a:cxn ang="0">
                  <a:pos x="31" y="281"/>
                </a:cxn>
                <a:cxn ang="0">
                  <a:pos x="54" y="267"/>
                </a:cxn>
                <a:cxn ang="0">
                  <a:pos x="65" y="252"/>
                </a:cxn>
                <a:cxn ang="0">
                  <a:pos x="66" y="248"/>
                </a:cxn>
                <a:cxn ang="0">
                  <a:pos x="76" y="230"/>
                </a:cxn>
                <a:cxn ang="0">
                  <a:pos x="90" y="197"/>
                </a:cxn>
                <a:cxn ang="0">
                  <a:pos x="97" y="165"/>
                </a:cxn>
                <a:cxn ang="0">
                  <a:pos x="89" y="133"/>
                </a:cxn>
                <a:cxn ang="0">
                  <a:pos x="69" y="98"/>
                </a:cxn>
                <a:cxn ang="0">
                  <a:pos x="72" y="54"/>
                </a:cxn>
                <a:cxn ang="0">
                  <a:pos x="98" y="17"/>
                </a:cxn>
                <a:cxn ang="0">
                  <a:pos x="139" y="0"/>
                </a:cxn>
                <a:cxn ang="0">
                  <a:pos x="189" y="13"/>
                </a:cxn>
                <a:cxn ang="0">
                  <a:pos x="246" y="27"/>
                </a:cxn>
                <a:cxn ang="0">
                  <a:pos x="302" y="33"/>
                </a:cxn>
                <a:cxn ang="0">
                  <a:pos x="351" y="29"/>
                </a:cxn>
                <a:cxn ang="0">
                  <a:pos x="389" y="18"/>
                </a:cxn>
                <a:cxn ang="0">
                  <a:pos x="417" y="35"/>
                </a:cxn>
                <a:cxn ang="0">
                  <a:pos x="436" y="79"/>
                </a:cxn>
                <a:cxn ang="0">
                  <a:pos x="446" y="140"/>
                </a:cxn>
                <a:cxn ang="0">
                  <a:pos x="450" y="178"/>
                </a:cxn>
                <a:cxn ang="0">
                  <a:pos x="450" y="186"/>
                </a:cxn>
                <a:cxn ang="0">
                  <a:pos x="453" y="226"/>
                </a:cxn>
                <a:cxn ang="0">
                  <a:pos x="459" y="301"/>
                </a:cxn>
                <a:cxn ang="0">
                  <a:pos x="459" y="374"/>
                </a:cxn>
                <a:cxn ang="0">
                  <a:pos x="446" y="441"/>
                </a:cxn>
                <a:cxn ang="0">
                  <a:pos x="418" y="496"/>
                </a:cxn>
                <a:cxn ang="0">
                  <a:pos x="402" y="538"/>
                </a:cxn>
                <a:cxn ang="0">
                  <a:pos x="393" y="571"/>
                </a:cxn>
                <a:cxn ang="0">
                  <a:pos x="383" y="600"/>
                </a:cxn>
                <a:cxn ang="0">
                  <a:pos x="371" y="617"/>
                </a:cxn>
                <a:cxn ang="0">
                  <a:pos x="367" y="623"/>
                </a:cxn>
                <a:cxn ang="0">
                  <a:pos x="352" y="636"/>
                </a:cxn>
                <a:cxn ang="0">
                  <a:pos x="327" y="653"/>
                </a:cxn>
                <a:cxn ang="0">
                  <a:pos x="306" y="668"/>
                </a:cxn>
                <a:cxn ang="0">
                  <a:pos x="294" y="688"/>
                </a:cxn>
                <a:cxn ang="0">
                  <a:pos x="295" y="706"/>
                </a:cxn>
                <a:cxn ang="0">
                  <a:pos x="298" y="714"/>
                </a:cxn>
                <a:cxn ang="0">
                  <a:pos x="305" y="734"/>
                </a:cxn>
                <a:cxn ang="0">
                  <a:pos x="316" y="759"/>
                </a:cxn>
                <a:cxn ang="0">
                  <a:pos x="322" y="780"/>
                </a:cxn>
                <a:cxn ang="0">
                  <a:pos x="315" y="797"/>
                </a:cxn>
              </a:cxnLst>
              <a:rect l="0" t="0" r="r" b="b"/>
              <a:pathLst>
                <a:path w="461" h="837">
                  <a:moveTo>
                    <a:pt x="305" y="807"/>
                  </a:moveTo>
                  <a:lnTo>
                    <a:pt x="301" y="809"/>
                  </a:lnTo>
                  <a:lnTo>
                    <a:pt x="287" y="817"/>
                  </a:lnTo>
                  <a:lnTo>
                    <a:pt x="267" y="826"/>
                  </a:lnTo>
                  <a:lnTo>
                    <a:pt x="244" y="833"/>
                  </a:lnTo>
                  <a:lnTo>
                    <a:pt x="216" y="837"/>
                  </a:lnTo>
                  <a:lnTo>
                    <a:pt x="187" y="833"/>
                  </a:lnTo>
                  <a:lnTo>
                    <a:pt x="158" y="820"/>
                  </a:lnTo>
                  <a:lnTo>
                    <a:pt x="129" y="795"/>
                  </a:lnTo>
                  <a:lnTo>
                    <a:pt x="103" y="766"/>
                  </a:lnTo>
                  <a:lnTo>
                    <a:pt x="78" y="738"/>
                  </a:lnTo>
                  <a:lnTo>
                    <a:pt x="56" y="711"/>
                  </a:lnTo>
                  <a:lnTo>
                    <a:pt x="37" y="685"/>
                  </a:lnTo>
                  <a:lnTo>
                    <a:pt x="21" y="657"/>
                  </a:lnTo>
                  <a:lnTo>
                    <a:pt x="11" y="628"/>
                  </a:lnTo>
                  <a:lnTo>
                    <a:pt x="7" y="596"/>
                  </a:lnTo>
                  <a:lnTo>
                    <a:pt x="8" y="561"/>
                  </a:lnTo>
                  <a:lnTo>
                    <a:pt x="9" y="554"/>
                  </a:lnTo>
                  <a:lnTo>
                    <a:pt x="11" y="547"/>
                  </a:lnTo>
                  <a:lnTo>
                    <a:pt x="11" y="542"/>
                  </a:lnTo>
                  <a:lnTo>
                    <a:pt x="12" y="535"/>
                  </a:lnTo>
                  <a:lnTo>
                    <a:pt x="21" y="467"/>
                  </a:lnTo>
                  <a:lnTo>
                    <a:pt x="20" y="414"/>
                  </a:lnTo>
                  <a:lnTo>
                    <a:pt x="11" y="370"/>
                  </a:lnTo>
                  <a:lnTo>
                    <a:pt x="2" y="329"/>
                  </a:lnTo>
                  <a:lnTo>
                    <a:pt x="0" y="312"/>
                  </a:lnTo>
                  <a:lnTo>
                    <a:pt x="4" y="300"/>
                  </a:lnTo>
                  <a:lnTo>
                    <a:pt x="11" y="292"/>
                  </a:lnTo>
                  <a:lnTo>
                    <a:pt x="20" y="287"/>
                  </a:lnTo>
                  <a:lnTo>
                    <a:pt x="31" y="281"/>
                  </a:lnTo>
                  <a:lnTo>
                    <a:pt x="43" y="276"/>
                  </a:lnTo>
                  <a:lnTo>
                    <a:pt x="54" y="267"/>
                  </a:lnTo>
                  <a:lnTo>
                    <a:pt x="64" y="254"/>
                  </a:lnTo>
                  <a:lnTo>
                    <a:pt x="65" y="252"/>
                  </a:lnTo>
                  <a:lnTo>
                    <a:pt x="65" y="250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76" y="230"/>
                  </a:lnTo>
                  <a:lnTo>
                    <a:pt x="84" y="213"/>
                  </a:lnTo>
                  <a:lnTo>
                    <a:pt x="90" y="197"/>
                  </a:lnTo>
                  <a:lnTo>
                    <a:pt x="95" y="181"/>
                  </a:lnTo>
                  <a:lnTo>
                    <a:pt x="97" y="165"/>
                  </a:lnTo>
                  <a:lnTo>
                    <a:pt x="95" y="149"/>
                  </a:lnTo>
                  <a:lnTo>
                    <a:pt x="89" y="133"/>
                  </a:lnTo>
                  <a:lnTo>
                    <a:pt x="78" y="116"/>
                  </a:lnTo>
                  <a:lnTo>
                    <a:pt x="69" y="98"/>
                  </a:lnTo>
                  <a:lnTo>
                    <a:pt x="68" y="76"/>
                  </a:lnTo>
                  <a:lnTo>
                    <a:pt x="72" y="54"/>
                  </a:lnTo>
                  <a:lnTo>
                    <a:pt x="82" y="34"/>
                  </a:lnTo>
                  <a:lnTo>
                    <a:pt x="98" y="17"/>
                  </a:lnTo>
                  <a:lnTo>
                    <a:pt x="117" y="4"/>
                  </a:lnTo>
                  <a:lnTo>
                    <a:pt x="139" y="0"/>
                  </a:lnTo>
                  <a:lnTo>
                    <a:pt x="163" y="4"/>
                  </a:lnTo>
                  <a:lnTo>
                    <a:pt x="189" y="13"/>
                  </a:lnTo>
                  <a:lnTo>
                    <a:pt x="217" y="21"/>
                  </a:lnTo>
                  <a:lnTo>
                    <a:pt x="246" y="27"/>
                  </a:lnTo>
                  <a:lnTo>
                    <a:pt x="274" y="31"/>
                  </a:lnTo>
                  <a:lnTo>
                    <a:pt x="302" y="33"/>
                  </a:lnTo>
                  <a:lnTo>
                    <a:pt x="327" y="33"/>
                  </a:lnTo>
                  <a:lnTo>
                    <a:pt x="351" y="29"/>
                  </a:lnTo>
                  <a:lnTo>
                    <a:pt x="372" y="22"/>
                  </a:lnTo>
                  <a:lnTo>
                    <a:pt x="389" y="18"/>
                  </a:lnTo>
                  <a:lnTo>
                    <a:pt x="405" y="23"/>
                  </a:lnTo>
                  <a:lnTo>
                    <a:pt x="417" y="35"/>
                  </a:lnTo>
                  <a:lnTo>
                    <a:pt x="428" y="54"/>
                  </a:lnTo>
                  <a:lnTo>
                    <a:pt x="436" y="79"/>
                  </a:lnTo>
                  <a:lnTo>
                    <a:pt x="442" y="108"/>
                  </a:lnTo>
                  <a:lnTo>
                    <a:pt x="446" y="140"/>
                  </a:lnTo>
                  <a:lnTo>
                    <a:pt x="449" y="174"/>
                  </a:lnTo>
                  <a:lnTo>
                    <a:pt x="450" y="178"/>
                  </a:lnTo>
                  <a:lnTo>
                    <a:pt x="450" y="182"/>
                  </a:lnTo>
                  <a:lnTo>
                    <a:pt x="450" y="186"/>
                  </a:lnTo>
                  <a:lnTo>
                    <a:pt x="450" y="189"/>
                  </a:lnTo>
                  <a:lnTo>
                    <a:pt x="453" y="226"/>
                  </a:lnTo>
                  <a:lnTo>
                    <a:pt x="455" y="263"/>
                  </a:lnTo>
                  <a:lnTo>
                    <a:pt x="459" y="301"/>
                  </a:lnTo>
                  <a:lnTo>
                    <a:pt x="461" y="338"/>
                  </a:lnTo>
                  <a:lnTo>
                    <a:pt x="459" y="374"/>
                  </a:lnTo>
                  <a:lnTo>
                    <a:pt x="455" y="408"/>
                  </a:lnTo>
                  <a:lnTo>
                    <a:pt x="446" y="441"/>
                  </a:lnTo>
                  <a:lnTo>
                    <a:pt x="433" y="471"/>
                  </a:lnTo>
                  <a:lnTo>
                    <a:pt x="418" y="496"/>
                  </a:lnTo>
                  <a:lnTo>
                    <a:pt x="409" y="518"/>
                  </a:lnTo>
                  <a:lnTo>
                    <a:pt x="402" y="538"/>
                  </a:lnTo>
                  <a:lnTo>
                    <a:pt x="397" y="555"/>
                  </a:lnTo>
                  <a:lnTo>
                    <a:pt x="393" y="571"/>
                  </a:lnTo>
                  <a:lnTo>
                    <a:pt x="388" y="586"/>
                  </a:lnTo>
                  <a:lnTo>
                    <a:pt x="383" y="600"/>
                  </a:lnTo>
                  <a:lnTo>
                    <a:pt x="373" y="615"/>
                  </a:lnTo>
                  <a:lnTo>
                    <a:pt x="371" y="617"/>
                  </a:lnTo>
                  <a:lnTo>
                    <a:pt x="369" y="620"/>
                  </a:lnTo>
                  <a:lnTo>
                    <a:pt x="367" y="623"/>
                  </a:lnTo>
                  <a:lnTo>
                    <a:pt x="364" y="625"/>
                  </a:lnTo>
                  <a:lnTo>
                    <a:pt x="352" y="636"/>
                  </a:lnTo>
                  <a:lnTo>
                    <a:pt x="339" y="645"/>
                  </a:lnTo>
                  <a:lnTo>
                    <a:pt x="327" y="653"/>
                  </a:lnTo>
                  <a:lnTo>
                    <a:pt x="315" y="660"/>
                  </a:lnTo>
                  <a:lnTo>
                    <a:pt x="306" y="668"/>
                  </a:lnTo>
                  <a:lnTo>
                    <a:pt x="298" y="677"/>
                  </a:lnTo>
                  <a:lnTo>
                    <a:pt x="294" y="688"/>
                  </a:lnTo>
                  <a:lnTo>
                    <a:pt x="294" y="701"/>
                  </a:lnTo>
                  <a:lnTo>
                    <a:pt x="295" y="706"/>
                  </a:lnTo>
                  <a:lnTo>
                    <a:pt x="297" y="710"/>
                  </a:lnTo>
                  <a:lnTo>
                    <a:pt x="298" y="714"/>
                  </a:lnTo>
                  <a:lnTo>
                    <a:pt x="299" y="719"/>
                  </a:lnTo>
                  <a:lnTo>
                    <a:pt x="305" y="734"/>
                  </a:lnTo>
                  <a:lnTo>
                    <a:pt x="311" y="747"/>
                  </a:lnTo>
                  <a:lnTo>
                    <a:pt x="316" y="759"/>
                  </a:lnTo>
                  <a:lnTo>
                    <a:pt x="320" y="770"/>
                  </a:lnTo>
                  <a:lnTo>
                    <a:pt x="322" y="780"/>
                  </a:lnTo>
                  <a:lnTo>
                    <a:pt x="320" y="789"/>
                  </a:lnTo>
                  <a:lnTo>
                    <a:pt x="315" y="797"/>
                  </a:lnTo>
                  <a:lnTo>
                    <a:pt x="305" y="807"/>
                  </a:lnTo>
                  <a:close/>
                </a:path>
              </a:pathLst>
            </a:custGeom>
            <a:solidFill>
              <a:srgbClr val="EA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250496" y="1692389"/>
              <a:ext cx="551316" cy="1021557"/>
            </a:xfrm>
            <a:custGeom>
              <a:avLst/>
              <a:gdLst/>
              <a:ahLst/>
              <a:cxnLst>
                <a:cxn ang="0">
                  <a:pos x="286" y="794"/>
                </a:cxn>
                <a:cxn ang="0">
                  <a:pos x="256" y="810"/>
                </a:cxn>
                <a:cxn ang="0">
                  <a:pos x="207" y="819"/>
                </a:cxn>
                <a:cxn ang="0">
                  <a:pos x="150" y="802"/>
                </a:cxn>
                <a:cxn ang="0">
                  <a:pos x="98" y="747"/>
                </a:cxn>
                <a:cxn ang="0">
                  <a:pos x="53" y="694"/>
                </a:cxn>
                <a:cxn ang="0">
                  <a:pos x="20" y="643"/>
                </a:cxn>
                <a:cxn ang="0">
                  <a:pos x="6" y="582"/>
                </a:cxn>
                <a:cxn ang="0">
                  <a:pos x="10" y="540"/>
                </a:cxn>
                <a:cxn ang="0">
                  <a:pos x="11" y="528"/>
                </a:cxn>
                <a:cxn ang="0">
                  <a:pos x="20" y="455"/>
                </a:cxn>
                <a:cxn ang="0">
                  <a:pos x="11" y="361"/>
                </a:cxn>
                <a:cxn ang="0">
                  <a:pos x="0" y="304"/>
                </a:cxn>
                <a:cxn ang="0">
                  <a:pos x="11" y="286"/>
                </a:cxn>
                <a:cxn ang="0">
                  <a:pos x="31" y="275"/>
                </a:cxn>
                <a:cxn ang="0">
                  <a:pos x="53" y="259"/>
                </a:cxn>
                <a:cxn ang="0">
                  <a:pos x="64" y="245"/>
                </a:cxn>
                <a:cxn ang="0">
                  <a:pos x="64" y="242"/>
                </a:cxn>
                <a:cxn ang="0">
                  <a:pos x="73" y="223"/>
                </a:cxn>
                <a:cxn ang="0">
                  <a:pos x="89" y="192"/>
                </a:cxn>
                <a:cxn ang="0">
                  <a:pos x="96" y="160"/>
                </a:cxn>
                <a:cxn ang="0">
                  <a:pos x="90" y="128"/>
                </a:cxn>
                <a:cxn ang="0">
                  <a:pos x="71" y="94"/>
                </a:cxn>
                <a:cxn ang="0">
                  <a:pos x="73" y="52"/>
                </a:cxn>
                <a:cxn ang="0">
                  <a:pos x="97" y="16"/>
                </a:cxn>
                <a:cxn ang="0">
                  <a:pos x="137" y="0"/>
                </a:cxn>
                <a:cxn ang="0">
                  <a:pos x="186" y="13"/>
                </a:cxn>
                <a:cxn ang="0">
                  <a:pos x="239" y="28"/>
                </a:cxn>
                <a:cxn ang="0">
                  <a:pos x="290" y="34"/>
                </a:cxn>
                <a:cxn ang="0">
                  <a:pos x="337" y="30"/>
                </a:cxn>
                <a:cxn ang="0">
                  <a:pos x="374" y="20"/>
                </a:cxn>
                <a:cxn ang="0">
                  <a:pos x="401" y="36"/>
                </a:cxn>
                <a:cxn ang="0">
                  <a:pos x="420" y="78"/>
                </a:cxn>
                <a:cxn ang="0">
                  <a:pos x="430" y="138"/>
                </a:cxn>
                <a:cxn ang="0">
                  <a:pos x="433" y="176"/>
                </a:cxn>
                <a:cxn ang="0">
                  <a:pos x="433" y="182"/>
                </a:cxn>
                <a:cxn ang="0">
                  <a:pos x="436" y="222"/>
                </a:cxn>
                <a:cxn ang="0">
                  <a:pos x="441" y="296"/>
                </a:cxn>
                <a:cxn ang="0">
                  <a:pos x="441" y="368"/>
                </a:cxn>
                <a:cxn ang="0">
                  <a:pos x="429" y="434"/>
                </a:cxn>
                <a:cxn ang="0">
                  <a:pos x="403" y="488"/>
                </a:cxn>
                <a:cxn ang="0">
                  <a:pos x="385" y="528"/>
                </a:cxn>
                <a:cxn ang="0">
                  <a:pos x="376" y="559"/>
                </a:cxn>
                <a:cxn ang="0">
                  <a:pos x="364" y="587"/>
                </a:cxn>
                <a:cxn ang="0">
                  <a:pos x="355" y="604"/>
                </a:cxn>
                <a:cxn ang="0">
                  <a:pos x="351" y="610"/>
                </a:cxn>
                <a:cxn ang="0">
                  <a:pos x="337" y="623"/>
                </a:cxn>
                <a:cxn ang="0">
                  <a:pos x="313" y="640"/>
                </a:cxn>
                <a:cxn ang="0">
                  <a:pos x="293" y="655"/>
                </a:cxn>
                <a:cxn ang="0">
                  <a:pos x="281" y="675"/>
                </a:cxn>
                <a:cxn ang="0">
                  <a:pos x="282" y="692"/>
                </a:cxn>
                <a:cxn ang="0">
                  <a:pos x="284" y="700"/>
                </a:cxn>
                <a:cxn ang="0">
                  <a:pos x="290" y="720"/>
                </a:cxn>
                <a:cxn ang="0">
                  <a:pos x="302" y="745"/>
                </a:cxn>
                <a:cxn ang="0">
                  <a:pos x="307" y="765"/>
                </a:cxn>
                <a:cxn ang="0">
                  <a:pos x="301" y="782"/>
                </a:cxn>
              </a:cxnLst>
              <a:rect l="0" t="0" r="r" b="b"/>
              <a:pathLst>
                <a:path w="442" h="819">
                  <a:moveTo>
                    <a:pt x="290" y="791"/>
                  </a:moveTo>
                  <a:lnTo>
                    <a:pt x="286" y="794"/>
                  </a:lnTo>
                  <a:lnTo>
                    <a:pt x="274" y="800"/>
                  </a:lnTo>
                  <a:lnTo>
                    <a:pt x="256" y="810"/>
                  </a:lnTo>
                  <a:lnTo>
                    <a:pt x="233" y="816"/>
                  </a:lnTo>
                  <a:lnTo>
                    <a:pt x="207" y="819"/>
                  </a:lnTo>
                  <a:lnTo>
                    <a:pt x="179" y="815"/>
                  </a:lnTo>
                  <a:lnTo>
                    <a:pt x="150" y="802"/>
                  </a:lnTo>
                  <a:lnTo>
                    <a:pt x="124" y="776"/>
                  </a:lnTo>
                  <a:lnTo>
                    <a:pt x="98" y="747"/>
                  </a:lnTo>
                  <a:lnTo>
                    <a:pt x="75" y="720"/>
                  </a:lnTo>
                  <a:lnTo>
                    <a:pt x="53" y="694"/>
                  </a:lnTo>
                  <a:lnTo>
                    <a:pt x="35" y="669"/>
                  </a:lnTo>
                  <a:lnTo>
                    <a:pt x="20" y="643"/>
                  </a:lnTo>
                  <a:lnTo>
                    <a:pt x="10" y="614"/>
                  </a:lnTo>
                  <a:lnTo>
                    <a:pt x="6" y="582"/>
                  </a:lnTo>
                  <a:lnTo>
                    <a:pt x="8" y="546"/>
                  </a:lnTo>
                  <a:lnTo>
                    <a:pt x="10" y="540"/>
                  </a:lnTo>
                  <a:lnTo>
                    <a:pt x="11" y="534"/>
                  </a:lnTo>
                  <a:lnTo>
                    <a:pt x="11" y="528"/>
                  </a:lnTo>
                  <a:lnTo>
                    <a:pt x="12" y="522"/>
                  </a:lnTo>
                  <a:lnTo>
                    <a:pt x="20" y="455"/>
                  </a:lnTo>
                  <a:lnTo>
                    <a:pt x="19" y="403"/>
                  </a:lnTo>
                  <a:lnTo>
                    <a:pt x="11" y="361"/>
                  </a:lnTo>
                  <a:lnTo>
                    <a:pt x="2" y="321"/>
                  </a:lnTo>
                  <a:lnTo>
                    <a:pt x="0" y="304"/>
                  </a:lnTo>
                  <a:lnTo>
                    <a:pt x="4" y="294"/>
                  </a:lnTo>
                  <a:lnTo>
                    <a:pt x="11" y="286"/>
                  </a:lnTo>
                  <a:lnTo>
                    <a:pt x="20" y="280"/>
                  </a:lnTo>
                  <a:lnTo>
                    <a:pt x="31" y="275"/>
                  </a:lnTo>
                  <a:lnTo>
                    <a:pt x="43" y="268"/>
                  </a:lnTo>
                  <a:lnTo>
                    <a:pt x="53" y="259"/>
                  </a:lnTo>
                  <a:lnTo>
                    <a:pt x="63" y="246"/>
                  </a:lnTo>
                  <a:lnTo>
                    <a:pt x="64" y="245"/>
                  </a:lnTo>
                  <a:lnTo>
                    <a:pt x="64" y="243"/>
                  </a:lnTo>
                  <a:lnTo>
                    <a:pt x="64" y="242"/>
                  </a:lnTo>
                  <a:lnTo>
                    <a:pt x="65" y="241"/>
                  </a:lnTo>
                  <a:lnTo>
                    <a:pt x="73" y="223"/>
                  </a:lnTo>
                  <a:lnTo>
                    <a:pt x="82" y="208"/>
                  </a:lnTo>
                  <a:lnTo>
                    <a:pt x="89" y="192"/>
                  </a:lnTo>
                  <a:lnTo>
                    <a:pt x="94" y="176"/>
                  </a:lnTo>
                  <a:lnTo>
                    <a:pt x="96" y="160"/>
                  </a:lnTo>
                  <a:lnTo>
                    <a:pt x="96" y="144"/>
                  </a:lnTo>
                  <a:lnTo>
                    <a:pt x="90" y="128"/>
                  </a:lnTo>
                  <a:lnTo>
                    <a:pt x="80" y="112"/>
                  </a:lnTo>
                  <a:lnTo>
                    <a:pt x="71" y="94"/>
                  </a:lnTo>
                  <a:lnTo>
                    <a:pt x="69" y="73"/>
                  </a:lnTo>
                  <a:lnTo>
                    <a:pt x="73" y="52"/>
                  </a:lnTo>
                  <a:lnTo>
                    <a:pt x="82" y="32"/>
                  </a:lnTo>
                  <a:lnTo>
                    <a:pt x="97" y="16"/>
                  </a:lnTo>
                  <a:lnTo>
                    <a:pt x="116" y="4"/>
                  </a:lnTo>
                  <a:lnTo>
                    <a:pt x="137" y="0"/>
                  </a:lnTo>
                  <a:lnTo>
                    <a:pt x="161" y="4"/>
                  </a:lnTo>
                  <a:lnTo>
                    <a:pt x="186" y="13"/>
                  </a:lnTo>
                  <a:lnTo>
                    <a:pt x="212" y="21"/>
                  </a:lnTo>
                  <a:lnTo>
                    <a:pt x="239" y="28"/>
                  </a:lnTo>
                  <a:lnTo>
                    <a:pt x="265" y="32"/>
                  </a:lnTo>
                  <a:lnTo>
                    <a:pt x="290" y="34"/>
                  </a:lnTo>
                  <a:lnTo>
                    <a:pt x="314" y="33"/>
                  </a:lnTo>
                  <a:lnTo>
                    <a:pt x="337" y="30"/>
                  </a:lnTo>
                  <a:lnTo>
                    <a:pt x="356" y="24"/>
                  </a:lnTo>
                  <a:lnTo>
                    <a:pt x="374" y="20"/>
                  </a:lnTo>
                  <a:lnTo>
                    <a:pt x="388" y="24"/>
                  </a:lnTo>
                  <a:lnTo>
                    <a:pt x="401" y="36"/>
                  </a:lnTo>
                  <a:lnTo>
                    <a:pt x="411" y="54"/>
                  </a:lnTo>
                  <a:lnTo>
                    <a:pt x="420" y="78"/>
                  </a:lnTo>
                  <a:lnTo>
                    <a:pt x="425" y="106"/>
                  </a:lnTo>
                  <a:lnTo>
                    <a:pt x="430" y="138"/>
                  </a:lnTo>
                  <a:lnTo>
                    <a:pt x="433" y="172"/>
                  </a:lnTo>
                  <a:lnTo>
                    <a:pt x="433" y="176"/>
                  </a:lnTo>
                  <a:lnTo>
                    <a:pt x="433" y="179"/>
                  </a:lnTo>
                  <a:lnTo>
                    <a:pt x="433" y="182"/>
                  </a:lnTo>
                  <a:lnTo>
                    <a:pt x="433" y="186"/>
                  </a:lnTo>
                  <a:lnTo>
                    <a:pt x="436" y="222"/>
                  </a:lnTo>
                  <a:lnTo>
                    <a:pt x="438" y="259"/>
                  </a:lnTo>
                  <a:lnTo>
                    <a:pt x="441" y="296"/>
                  </a:lnTo>
                  <a:lnTo>
                    <a:pt x="442" y="332"/>
                  </a:lnTo>
                  <a:lnTo>
                    <a:pt x="441" y="368"/>
                  </a:lnTo>
                  <a:lnTo>
                    <a:pt x="437" y="402"/>
                  </a:lnTo>
                  <a:lnTo>
                    <a:pt x="429" y="434"/>
                  </a:lnTo>
                  <a:lnTo>
                    <a:pt x="416" y="463"/>
                  </a:lnTo>
                  <a:lnTo>
                    <a:pt x="403" y="488"/>
                  </a:lnTo>
                  <a:lnTo>
                    <a:pt x="392" y="509"/>
                  </a:lnTo>
                  <a:lnTo>
                    <a:pt x="385" y="528"/>
                  </a:lnTo>
                  <a:lnTo>
                    <a:pt x="380" y="544"/>
                  </a:lnTo>
                  <a:lnTo>
                    <a:pt x="376" y="559"/>
                  </a:lnTo>
                  <a:lnTo>
                    <a:pt x="371" y="574"/>
                  </a:lnTo>
                  <a:lnTo>
                    <a:pt x="364" y="587"/>
                  </a:lnTo>
                  <a:lnTo>
                    <a:pt x="356" y="602"/>
                  </a:lnTo>
                  <a:lnTo>
                    <a:pt x="355" y="604"/>
                  </a:lnTo>
                  <a:lnTo>
                    <a:pt x="352" y="607"/>
                  </a:lnTo>
                  <a:lnTo>
                    <a:pt x="351" y="610"/>
                  </a:lnTo>
                  <a:lnTo>
                    <a:pt x="348" y="612"/>
                  </a:lnTo>
                  <a:lnTo>
                    <a:pt x="337" y="623"/>
                  </a:lnTo>
                  <a:lnTo>
                    <a:pt x="325" y="632"/>
                  </a:lnTo>
                  <a:lnTo>
                    <a:pt x="313" y="640"/>
                  </a:lnTo>
                  <a:lnTo>
                    <a:pt x="302" y="648"/>
                  </a:lnTo>
                  <a:lnTo>
                    <a:pt x="293" y="655"/>
                  </a:lnTo>
                  <a:lnTo>
                    <a:pt x="285" y="664"/>
                  </a:lnTo>
                  <a:lnTo>
                    <a:pt x="281" y="675"/>
                  </a:lnTo>
                  <a:lnTo>
                    <a:pt x="281" y="688"/>
                  </a:lnTo>
                  <a:lnTo>
                    <a:pt x="282" y="692"/>
                  </a:lnTo>
                  <a:lnTo>
                    <a:pt x="284" y="696"/>
                  </a:lnTo>
                  <a:lnTo>
                    <a:pt x="284" y="700"/>
                  </a:lnTo>
                  <a:lnTo>
                    <a:pt x="285" y="705"/>
                  </a:lnTo>
                  <a:lnTo>
                    <a:pt x="290" y="720"/>
                  </a:lnTo>
                  <a:lnTo>
                    <a:pt x="297" y="733"/>
                  </a:lnTo>
                  <a:lnTo>
                    <a:pt x="302" y="745"/>
                  </a:lnTo>
                  <a:lnTo>
                    <a:pt x="306" y="755"/>
                  </a:lnTo>
                  <a:lnTo>
                    <a:pt x="307" y="765"/>
                  </a:lnTo>
                  <a:lnTo>
                    <a:pt x="306" y="774"/>
                  </a:lnTo>
                  <a:lnTo>
                    <a:pt x="301" y="782"/>
                  </a:lnTo>
                  <a:lnTo>
                    <a:pt x="290" y="791"/>
                  </a:lnTo>
                  <a:close/>
                </a:path>
              </a:pathLst>
            </a:custGeom>
            <a:solidFill>
              <a:srgbClr val="E5B2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262970" y="1702367"/>
              <a:ext cx="528864" cy="1000352"/>
            </a:xfrm>
            <a:custGeom>
              <a:avLst/>
              <a:gdLst/>
              <a:ahLst/>
              <a:cxnLst>
                <a:cxn ang="0">
                  <a:pos x="271" y="779"/>
                </a:cxn>
                <a:cxn ang="0">
                  <a:pos x="242" y="794"/>
                </a:cxn>
                <a:cxn ang="0">
                  <a:pos x="196" y="802"/>
                </a:cxn>
                <a:cxn ang="0">
                  <a:pos x="143" y="784"/>
                </a:cxn>
                <a:cxn ang="0">
                  <a:pos x="92" y="730"/>
                </a:cxn>
                <a:cxn ang="0">
                  <a:pos x="49" y="678"/>
                </a:cxn>
                <a:cxn ang="0">
                  <a:pos x="17" y="628"/>
                </a:cxn>
                <a:cxn ang="0">
                  <a:pos x="4" y="570"/>
                </a:cxn>
                <a:cxn ang="0">
                  <a:pos x="8" y="528"/>
                </a:cxn>
                <a:cxn ang="0">
                  <a:pos x="9" y="516"/>
                </a:cxn>
                <a:cxn ang="0">
                  <a:pos x="18" y="446"/>
                </a:cxn>
                <a:cxn ang="0">
                  <a:pos x="9" y="353"/>
                </a:cxn>
                <a:cxn ang="0">
                  <a:pos x="0" y="298"/>
                </a:cxn>
                <a:cxn ang="0">
                  <a:pos x="10" y="279"/>
                </a:cxn>
                <a:cxn ang="0">
                  <a:pos x="29" y="270"/>
                </a:cxn>
                <a:cxn ang="0">
                  <a:pos x="50" y="254"/>
                </a:cxn>
                <a:cxn ang="0">
                  <a:pos x="61" y="239"/>
                </a:cxn>
                <a:cxn ang="0">
                  <a:pos x="62" y="237"/>
                </a:cxn>
                <a:cxn ang="0">
                  <a:pos x="71" y="218"/>
                </a:cxn>
                <a:cxn ang="0">
                  <a:pos x="86" y="186"/>
                </a:cxn>
                <a:cxn ang="0">
                  <a:pos x="95" y="156"/>
                </a:cxn>
                <a:cxn ang="0">
                  <a:pos x="90" y="126"/>
                </a:cxn>
                <a:cxn ang="0">
                  <a:pos x="71" y="91"/>
                </a:cxn>
                <a:cxn ang="0">
                  <a:pos x="72" y="50"/>
                </a:cxn>
                <a:cxn ang="0">
                  <a:pos x="96" y="14"/>
                </a:cxn>
                <a:cxn ang="0">
                  <a:pos x="133" y="0"/>
                </a:cxn>
                <a:cxn ang="0">
                  <a:pos x="180" y="13"/>
                </a:cxn>
                <a:cxn ang="0">
                  <a:pos x="230" y="28"/>
                </a:cxn>
                <a:cxn ang="0">
                  <a:pos x="278" y="34"/>
                </a:cxn>
                <a:cxn ang="0">
                  <a:pos x="321" y="32"/>
                </a:cxn>
                <a:cxn ang="0">
                  <a:pos x="357" y="21"/>
                </a:cxn>
                <a:cxn ang="0">
                  <a:pos x="383" y="37"/>
                </a:cxn>
                <a:cxn ang="0">
                  <a:pos x="402" y="78"/>
                </a:cxn>
                <a:cxn ang="0">
                  <a:pos x="413" y="137"/>
                </a:cxn>
                <a:cxn ang="0">
                  <a:pos x="415" y="174"/>
                </a:cxn>
                <a:cxn ang="0">
                  <a:pos x="415" y="181"/>
                </a:cxn>
                <a:cxn ang="0">
                  <a:pos x="419" y="221"/>
                </a:cxn>
                <a:cxn ang="0">
                  <a:pos x="423" y="294"/>
                </a:cxn>
                <a:cxn ang="0">
                  <a:pos x="423" y="362"/>
                </a:cxn>
                <a:cxn ang="0">
                  <a:pos x="411" y="427"/>
                </a:cxn>
                <a:cxn ang="0">
                  <a:pos x="385" y="479"/>
                </a:cxn>
                <a:cxn ang="0">
                  <a:pos x="369" y="518"/>
                </a:cxn>
                <a:cxn ang="0">
                  <a:pos x="358" y="549"/>
                </a:cxn>
                <a:cxn ang="0">
                  <a:pos x="346" y="575"/>
                </a:cxn>
                <a:cxn ang="0">
                  <a:pos x="337" y="592"/>
                </a:cxn>
                <a:cxn ang="0">
                  <a:pos x="333" y="598"/>
                </a:cxn>
                <a:cxn ang="0">
                  <a:pos x="320" y="611"/>
                </a:cxn>
                <a:cxn ang="0">
                  <a:pos x="297" y="628"/>
                </a:cxn>
                <a:cxn ang="0">
                  <a:pos x="278" y="643"/>
                </a:cxn>
                <a:cxn ang="0">
                  <a:pos x="267" y="661"/>
                </a:cxn>
                <a:cxn ang="0">
                  <a:pos x="268" y="678"/>
                </a:cxn>
                <a:cxn ang="0">
                  <a:pos x="270" y="686"/>
                </a:cxn>
                <a:cxn ang="0">
                  <a:pos x="282" y="719"/>
                </a:cxn>
                <a:cxn ang="0">
                  <a:pos x="291" y="758"/>
                </a:cxn>
              </a:cxnLst>
              <a:rect l="0" t="0" r="r" b="b"/>
              <a:pathLst>
                <a:path w="424" h="802">
                  <a:moveTo>
                    <a:pt x="275" y="776"/>
                  </a:moveTo>
                  <a:lnTo>
                    <a:pt x="271" y="779"/>
                  </a:lnTo>
                  <a:lnTo>
                    <a:pt x="259" y="786"/>
                  </a:lnTo>
                  <a:lnTo>
                    <a:pt x="242" y="794"/>
                  </a:lnTo>
                  <a:lnTo>
                    <a:pt x="221" y="799"/>
                  </a:lnTo>
                  <a:lnTo>
                    <a:pt x="196" y="802"/>
                  </a:lnTo>
                  <a:lnTo>
                    <a:pt x="169" y="798"/>
                  </a:lnTo>
                  <a:lnTo>
                    <a:pt x="143" y="784"/>
                  </a:lnTo>
                  <a:lnTo>
                    <a:pt x="116" y="759"/>
                  </a:lnTo>
                  <a:lnTo>
                    <a:pt x="92" y="730"/>
                  </a:lnTo>
                  <a:lnTo>
                    <a:pt x="70" y="704"/>
                  </a:lnTo>
                  <a:lnTo>
                    <a:pt x="49" y="678"/>
                  </a:lnTo>
                  <a:lnTo>
                    <a:pt x="30" y="653"/>
                  </a:lnTo>
                  <a:lnTo>
                    <a:pt x="17" y="628"/>
                  </a:lnTo>
                  <a:lnTo>
                    <a:pt x="8" y="600"/>
                  </a:lnTo>
                  <a:lnTo>
                    <a:pt x="4" y="570"/>
                  </a:lnTo>
                  <a:lnTo>
                    <a:pt x="6" y="534"/>
                  </a:lnTo>
                  <a:lnTo>
                    <a:pt x="8" y="528"/>
                  </a:lnTo>
                  <a:lnTo>
                    <a:pt x="9" y="522"/>
                  </a:lnTo>
                  <a:lnTo>
                    <a:pt x="9" y="516"/>
                  </a:lnTo>
                  <a:lnTo>
                    <a:pt x="10" y="510"/>
                  </a:lnTo>
                  <a:lnTo>
                    <a:pt x="18" y="446"/>
                  </a:lnTo>
                  <a:lnTo>
                    <a:pt x="17" y="395"/>
                  </a:lnTo>
                  <a:lnTo>
                    <a:pt x="9" y="353"/>
                  </a:lnTo>
                  <a:lnTo>
                    <a:pt x="1" y="315"/>
                  </a:lnTo>
                  <a:lnTo>
                    <a:pt x="0" y="298"/>
                  </a:lnTo>
                  <a:lnTo>
                    <a:pt x="4" y="287"/>
                  </a:lnTo>
                  <a:lnTo>
                    <a:pt x="10" y="279"/>
                  </a:lnTo>
                  <a:lnTo>
                    <a:pt x="18" y="274"/>
                  </a:lnTo>
                  <a:lnTo>
                    <a:pt x="29" y="270"/>
                  </a:lnTo>
                  <a:lnTo>
                    <a:pt x="39" y="263"/>
                  </a:lnTo>
                  <a:lnTo>
                    <a:pt x="50" y="254"/>
                  </a:lnTo>
                  <a:lnTo>
                    <a:pt x="59" y="241"/>
                  </a:lnTo>
                  <a:lnTo>
                    <a:pt x="61" y="239"/>
                  </a:lnTo>
                  <a:lnTo>
                    <a:pt x="62" y="238"/>
                  </a:lnTo>
                  <a:lnTo>
                    <a:pt x="62" y="237"/>
                  </a:lnTo>
                  <a:lnTo>
                    <a:pt x="63" y="235"/>
                  </a:lnTo>
                  <a:lnTo>
                    <a:pt x="71" y="218"/>
                  </a:lnTo>
                  <a:lnTo>
                    <a:pt x="79" y="202"/>
                  </a:lnTo>
                  <a:lnTo>
                    <a:pt x="86" y="186"/>
                  </a:lnTo>
                  <a:lnTo>
                    <a:pt x="92" y="172"/>
                  </a:lnTo>
                  <a:lnTo>
                    <a:pt x="95" y="156"/>
                  </a:lnTo>
                  <a:lnTo>
                    <a:pt x="94" y="141"/>
                  </a:lnTo>
                  <a:lnTo>
                    <a:pt x="90" y="126"/>
                  </a:lnTo>
                  <a:lnTo>
                    <a:pt x="80" y="110"/>
                  </a:lnTo>
                  <a:lnTo>
                    <a:pt x="71" y="91"/>
                  </a:lnTo>
                  <a:lnTo>
                    <a:pt x="69" y="71"/>
                  </a:lnTo>
                  <a:lnTo>
                    <a:pt x="72" y="50"/>
                  </a:lnTo>
                  <a:lnTo>
                    <a:pt x="83" y="30"/>
                  </a:lnTo>
                  <a:lnTo>
                    <a:pt x="96" y="14"/>
                  </a:lnTo>
                  <a:lnTo>
                    <a:pt x="114" y="4"/>
                  </a:lnTo>
                  <a:lnTo>
                    <a:pt x="133" y="0"/>
                  </a:lnTo>
                  <a:lnTo>
                    <a:pt x="156" y="4"/>
                  </a:lnTo>
                  <a:lnTo>
                    <a:pt x="180" y="13"/>
                  </a:lnTo>
                  <a:lnTo>
                    <a:pt x="205" y="21"/>
                  </a:lnTo>
                  <a:lnTo>
                    <a:pt x="230" y="28"/>
                  </a:lnTo>
                  <a:lnTo>
                    <a:pt x="254" y="32"/>
                  </a:lnTo>
                  <a:lnTo>
                    <a:pt x="278" y="34"/>
                  </a:lnTo>
                  <a:lnTo>
                    <a:pt x="300" y="34"/>
                  </a:lnTo>
                  <a:lnTo>
                    <a:pt x="321" y="32"/>
                  </a:lnTo>
                  <a:lnTo>
                    <a:pt x="341" y="25"/>
                  </a:lnTo>
                  <a:lnTo>
                    <a:pt x="357" y="21"/>
                  </a:lnTo>
                  <a:lnTo>
                    <a:pt x="372" y="26"/>
                  </a:lnTo>
                  <a:lnTo>
                    <a:pt x="383" y="37"/>
                  </a:lnTo>
                  <a:lnTo>
                    <a:pt x="394" y="55"/>
                  </a:lnTo>
                  <a:lnTo>
                    <a:pt x="402" y="78"/>
                  </a:lnTo>
                  <a:lnTo>
                    <a:pt x="409" y="106"/>
                  </a:lnTo>
                  <a:lnTo>
                    <a:pt x="413" y="137"/>
                  </a:lnTo>
                  <a:lnTo>
                    <a:pt x="415" y="171"/>
                  </a:lnTo>
                  <a:lnTo>
                    <a:pt x="415" y="174"/>
                  </a:lnTo>
                  <a:lnTo>
                    <a:pt x="415" y="177"/>
                  </a:lnTo>
                  <a:lnTo>
                    <a:pt x="415" y="181"/>
                  </a:lnTo>
                  <a:lnTo>
                    <a:pt x="417" y="185"/>
                  </a:lnTo>
                  <a:lnTo>
                    <a:pt x="419" y="221"/>
                  </a:lnTo>
                  <a:lnTo>
                    <a:pt x="420" y="256"/>
                  </a:lnTo>
                  <a:lnTo>
                    <a:pt x="423" y="294"/>
                  </a:lnTo>
                  <a:lnTo>
                    <a:pt x="424" y="328"/>
                  </a:lnTo>
                  <a:lnTo>
                    <a:pt x="423" y="362"/>
                  </a:lnTo>
                  <a:lnTo>
                    <a:pt x="419" y="395"/>
                  </a:lnTo>
                  <a:lnTo>
                    <a:pt x="411" y="427"/>
                  </a:lnTo>
                  <a:lnTo>
                    <a:pt x="398" y="455"/>
                  </a:lnTo>
                  <a:lnTo>
                    <a:pt x="385" y="479"/>
                  </a:lnTo>
                  <a:lnTo>
                    <a:pt x="375" y="500"/>
                  </a:lnTo>
                  <a:lnTo>
                    <a:pt x="369" y="518"/>
                  </a:lnTo>
                  <a:lnTo>
                    <a:pt x="362" y="534"/>
                  </a:lnTo>
                  <a:lnTo>
                    <a:pt x="358" y="549"/>
                  </a:lnTo>
                  <a:lnTo>
                    <a:pt x="353" y="562"/>
                  </a:lnTo>
                  <a:lnTo>
                    <a:pt x="346" y="575"/>
                  </a:lnTo>
                  <a:lnTo>
                    <a:pt x="338" y="590"/>
                  </a:lnTo>
                  <a:lnTo>
                    <a:pt x="337" y="592"/>
                  </a:lnTo>
                  <a:lnTo>
                    <a:pt x="334" y="595"/>
                  </a:lnTo>
                  <a:lnTo>
                    <a:pt x="333" y="598"/>
                  </a:lnTo>
                  <a:lnTo>
                    <a:pt x="331" y="600"/>
                  </a:lnTo>
                  <a:lnTo>
                    <a:pt x="320" y="611"/>
                  </a:lnTo>
                  <a:lnTo>
                    <a:pt x="308" y="620"/>
                  </a:lnTo>
                  <a:lnTo>
                    <a:pt x="297" y="628"/>
                  </a:lnTo>
                  <a:lnTo>
                    <a:pt x="287" y="635"/>
                  </a:lnTo>
                  <a:lnTo>
                    <a:pt x="278" y="643"/>
                  </a:lnTo>
                  <a:lnTo>
                    <a:pt x="271" y="652"/>
                  </a:lnTo>
                  <a:lnTo>
                    <a:pt x="267" y="661"/>
                  </a:lnTo>
                  <a:lnTo>
                    <a:pt x="267" y="675"/>
                  </a:lnTo>
                  <a:lnTo>
                    <a:pt x="268" y="678"/>
                  </a:lnTo>
                  <a:lnTo>
                    <a:pt x="270" y="682"/>
                  </a:lnTo>
                  <a:lnTo>
                    <a:pt x="270" y="686"/>
                  </a:lnTo>
                  <a:lnTo>
                    <a:pt x="271" y="692"/>
                  </a:lnTo>
                  <a:lnTo>
                    <a:pt x="282" y="719"/>
                  </a:lnTo>
                  <a:lnTo>
                    <a:pt x="291" y="741"/>
                  </a:lnTo>
                  <a:lnTo>
                    <a:pt x="291" y="758"/>
                  </a:lnTo>
                  <a:lnTo>
                    <a:pt x="275" y="776"/>
                  </a:lnTo>
                  <a:close/>
                </a:path>
              </a:pathLst>
            </a:custGeom>
            <a:solidFill>
              <a:srgbClr val="DB9E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274196" y="1712346"/>
              <a:ext cx="506412" cy="980395"/>
            </a:xfrm>
            <a:custGeom>
              <a:avLst/>
              <a:gdLst/>
              <a:ahLst/>
              <a:cxnLst>
                <a:cxn ang="0">
                  <a:pos x="257" y="763"/>
                </a:cxn>
                <a:cxn ang="0">
                  <a:pos x="230" y="776"/>
                </a:cxn>
                <a:cxn ang="0">
                  <a:pos x="185" y="786"/>
                </a:cxn>
                <a:cxn ang="0">
                  <a:pos x="135" y="767"/>
                </a:cxn>
                <a:cxn ang="0">
                  <a:pos x="87" y="713"/>
                </a:cxn>
                <a:cxn ang="0">
                  <a:pos x="45" y="664"/>
                </a:cxn>
                <a:cxn ang="0">
                  <a:pos x="15" y="615"/>
                </a:cxn>
                <a:cxn ang="0">
                  <a:pos x="3" y="557"/>
                </a:cxn>
                <a:cxn ang="0">
                  <a:pos x="7" y="516"/>
                </a:cxn>
                <a:cxn ang="0">
                  <a:pos x="9" y="504"/>
                </a:cxn>
                <a:cxn ang="0">
                  <a:pos x="17" y="435"/>
                </a:cxn>
                <a:cxn ang="0">
                  <a:pos x="9" y="345"/>
                </a:cxn>
                <a:cxn ang="0">
                  <a:pos x="0" y="292"/>
                </a:cxn>
                <a:cxn ang="0">
                  <a:pos x="11" y="274"/>
                </a:cxn>
                <a:cxn ang="0">
                  <a:pos x="29" y="264"/>
                </a:cxn>
                <a:cxn ang="0">
                  <a:pos x="49" y="248"/>
                </a:cxn>
                <a:cxn ang="0">
                  <a:pos x="60" y="234"/>
                </a:cxn>
                <a:cxn ang="0">
                  <a:pos x="60" y="231"/>
                </a:cxn>
                <a:cxn ang="0">
                  <a:pos x="69" y="214"/>
                </a:cxn>
                <a:cxn ang="0">
                  <a:pos x="85" y="182"/>
                </a:cxn>
                <a:cxn ang="0">
                  <a:pos x="94" y="153"/>
                </a:cxn>
                <a:cxn ang="0">
                  <a:pos x="90" y="123"/>
                </a:cxn>
                <a:cxn ang="0">
                  <a:pos x="73" y="88"/>
                </a:cxn>
                <a:cxn ang="0">
                  <a:pos x="74" y="49"/>
                </a:cxn>
                <a:cxn ang="0">
                  <a:pos x="95" y="14"/>
                </a:cxn>
                <a:cxn ang="0">
                  <a:pos x="132" y="0"/>
                </a:cxn>
                <a:cxn ang="0">
                  <a:pos x="176" y="14"/>
                </a:cxn>
                <a:cxn ang="0">
                  <a:pos x="222" y="29"/>
                </a:cxn>
                <a:cxn ang="0">
                  <a:pos x="266" y="37"/>
                </a:cxn>
                <a:cxn ang="0">
                  <a:pos x="307" y="34"/>
                </a:cxn>
                <a:cxn ang="0">
                  <a:pos x="341" y="24"/>
                </a:cxn>
                <a:cxn ang="0">
                  <a:pos x="368" y="39"/>
                </a:cxn>
                <a:cxn ang="0">
                  <a:pos x="386" y="79"/>
                </a:cxn>
                <a:cxn ang="0">
                  <a:pos x="396" y="136"/>
                </a:cxn>
                <a:cxn ang="0">
                  <a:pos x="398" y="173"/>
                </a:cxn>
                <a:cxn ang="0">
                  <a:pos x="400" y="180"/>
                </a:cxn>
                <a:cxn ang="0">
                  <a:pos x="404" y="254"/>
                </a:cxn>
                <a:cxn ang="0">
                  <a:pos x="401" y="390"/>
                </a:cxn>
                <a:cxn ang="0">
                  <a:pos x="368" y="472"/>
                </a:cxn>
                <a:cxn ang="0">
                  <a:pos x="352" y="509"/>
                </a:cxn>
                <a:cxn ang="0">
                  <a:pos x="340" y="538"/>
                </a:cxn>
                <a:cxn ang="0">
                  <a:pos x="329" y="565"/>
                </a:cxn>
                <a:cxn ang="0">
                  <a:pos x="320" y="581"/>
                </a:cxn>
                <a:cxn ang="0">
                  <a:pos x="316" y="586"/>
                </a:cxn>
                <a:cxn ang="0">
                  <a:pos x="304" y="599"/>
                </a:cxn>
                <a:cxn ang="0">
                  <a:pos x="283" y="616"/>
                </a:cxn>
                <a:cxn ang="0">
                  <a:pos x="265" y="632"/>
                </a:cxn>
                <a:cxn ang="0">
                  <a:pos x="255" y="651"/>
                </a:cxn>
                <a:cxn ang="0">
                  <a:pos x="255" y="667"/>
                </a:cxn>
                <a:cxn ang="0">
                  <a:pos x="257" y="674"/>
                </a:cxn>
                <a:cxn ang="0">
                  <a:pos x="267" y="706"/>
                </a:cxn>
                <a:cxn ang="0">
                  <a:pos x="275" y="743"/>
                </a:cxn>
              </a:cxnLst>
              <a:rect l="0" t="0" r="r" b="b"/>
              <a:pathLst>
                <a:path w="406" h="786">
                  <a:moveTo>
                    <a:pt x="261" y="760"/>
                  </a:moveTo>
                  <a:lnTo>
                    <a:pt x="257" y="763"/>
                  </a:lnTo>
                  <a:lnTo>
                    <a:pt x="246" y="770"/>
                  </a:lnTo>
                  <a:lnTo>
                    <a:pt x="230" y="776"/>
                  </a:lnTo>
                  <a:lnTo>
                    <a:pt x="209" y="783"/>
                  </a:lnTo>
                  <a:lnTo>
                    <a:pt x="185" y="786"/>
                  </a:lnTo>
                  <a:lnTo>
                    <a:pt x="160" y="780"/>
                  </a:lnTo>
                  <a:lnTo>
                    <a:pt x="135" y="767"/>
                  </a:lnTo>
                  <a:lnTo>
                    <a:pt x="110" y="742"/>
                  </a:lnTo>
                  <a:lnTo>
                    <a:pt x="87" y="713"/>
                  </a:lnTo>
                  <a:lnTo>
                    <a:pt x="65" y="688"/>
                  </a:lnTo>
                  <a:lnTo>
                    <a:pt x="45" y="664"/>
                  </a:lnTo>
                  <a:lnTo>
                    <a:pt x="28" y="640"/>
                  </a:lnTo>
                  <a:lnTo>
                    <a:pt x="15" y="615"/>
                  </a:lnTo>
                  <a:lnTo>
                    <a:pt x="5" y="587"/>
                  </a:lnTo>
                  <a:lnTo>
                    <a:pt x="3" y="557"/>
                  </a:lnTo>
                  <a:lnTo>
                    <a:pt x="5" y="522"/>
                  </a:lnTo>
                  <a:lnTo>
                    <a:pt x="7" y="516"/>
                  </a:lnTo>
                  <a:lnTo>
                    <a:pt x="8" y="510"/>
                  </a:lnTo>
                  <a:lnTo>
                    <a:pt x="9" y="504"/>
                  </a:lnTo>
                  <a:lnTo>
                    <a:pt x="11" y="499"/>
                  </a:lnTo>
                  <a:lnTo>
                    <a:pt x="17" y="435"/>
                  </a:lnTo>
                  <a:lnTo>
                    <a:pt x="16" y="386"/>
                  </a:lnTo>
                  <a:lnTo>
                    <a:pt x="9" y="345"/>
                  </a:lnTo>
                  <a:lnTo>
                    <a:pt x="1" y="308"/>
                  </a:lnTo>
                  <a:lnTo>
                    <a:pt x="0" y="292"/>
                  </a:lnTo>
                  <a:lnTo>
                    <a:pt x="4" y="282"/>
                  </a:lnTo>
                  <a:lnTo>
                    <a:pt x="11" y="274"/>
                  </a:lnTo>
                  <a:lnTo>
                    <a:pt x="18" y="268"/>
                  </a:lnTo>
                  <a:lnTo>
                    <a:pt x="29" y="264"/>
                  </a:lnTo>
                  <a:lnTo>
                    <a:pt x="40" y="258"/>
                  </a:lnTo>
                  <a:lnTo>
                    <a:pt x="49" y="248"/>
                  </a:lnTo>
                  <a:lnTo>
                    <a:pt x="58" y="235"/>
                  </a:lnTo>
                  <a:lnTo>
                    <a:pt x="60" y="234"/>
                  </a:lnTo>
                  <a:lnTo>
                    <a:pt x="60" y="233"/>
                  </a:lnTo>
                  <a:lnTo>
                    <a:pt x="60" y="231"/>
                  </a:lnTo>
                  <a:lnTo>
                    <a:pt x="61" y="230"/>
                  </a:lnTo>
                  <a:lnTo>
                    <a:pt x="69" y="214"/>
                  </a:lnTo>
                  <a:lnTo>
                    <a:pt x="77" y="198"/>
                  </a:lnTo>
                  <a:lnTo>
                    <a:pt x="85" y="182"/>
                  </a:lnTo>
                  <a:lnTo>
                    <a:pt x="91" y="168"/>
                  </a:lnTo>
                  <a:lnTo>
                    <a:pt x="94" y="153"/>
                  </a:lnTo>
                  <a:lnTo>
                    <a:pt x="94" y="137"/>
                  </a:lnTo>
                  <a:lnTo>
                    <a:pt x="90" y="123"/>
                  </a:lnTo>
                  <a:lnTo>
                    <a:pt x="81" y="107"/>
                  </a:lnTo>
                  <a:lnTo>
                    <a:pt x="73" y="88"/>
                  </a:lnTo>
                  <a:lnTo>
                    <a:pt x="70" y="69"/>
                  </a:lnTo>
                  <a:lnTo>
                    <a:pt x="74" y="49"/>
                  </a:lnTo>
                  <a:lnTo>
                    <a:pt x="83" y="30"/>
                  </a:lnTo>
                  <a:lnTo>
                    <a:pt x="95" y="14"/>
                  </a:lnTo>
                  <a:lnTo>
                    <a:pt x="112" y="4"/>
                  </a:lnTo>
                  <a:lnTo>
                    <a:pt x="132" y="0"/>
                  </a:lnTo>
                  <a:lnTo>
                    <a:pt x="153" y="5"/>
                  </a:lnTo>
                  <a:lnTo>
                    <a:pt x="176" y="14"/>
                  </a:lnTo>
                  <a:lnTo>
                    <a:pt x="198" y="22"/>
                  </a:lnTo>
                  <a:lnTo>
                    <a:pt x="222" y="29"/>
                  </a:lnTo>
                  <a:lnTo>
                    <a:pt x="245" y="34"/>
                  </a:lnTo>
                  <a:lnTo>
                    <a:pt x="266" y="37"/>
                  </a:lnTo>
                  <a:lnTo>
                    <a:pt x="287" y="37"/>
                  </a:lnTo>
                  <a:lnTo>
                    <a:pt x="307" y="34"/>
                  </a:lnTo>
                  <a:lnTo>
                    <a:pt x="325" y="28"/>
                  </a:lnTo>
                  <a:lnTo>
                    <a:pt x="341" y="24"/>
                  </a:lnTo>
                  <a:lnTo>
                    <a:pt x="356" y="28"/>
                  </a:lnTo>
                  <a:lnTo>
                    <a:pt x="368" y="39"/>
                  </a:lnTo>
                  <a:lnTo>
                    <a:pt x="378" y="57"/>
                  </a:lnTo>
                  <a:lnTo>
                    <a:pt x="386" y="79"/>
                  </a:lnTo>
                  <a:lnTo>
                    <a:pt x="392" y="106"/>
                  </a:lnTo>
                  <a:lnTo>
                    <a:pt x="396" y="136"/>
                  </a:lnTo>
                  <a:lnTo>
                    <a:pt x="398" y="169"/>
                  </a:lnTo>
                  <a:lnTo>
                    <a:pt x="398" y="173"/>
                  </a:lnTo>
                  <a:lnTo>
                    <a:pt x="400" y="176"/>
                  </a:lnTo>
                  <a:lnTo>
                    <a:pt x="400" y="180"/>
                  </a:lnTo>
                  <a:lnTo>
                    <a:pt x="400" y="184"/>
                  </a:lnTo>
                  <a:lnTo>
                    <a:pt x="404" y="254"/>
                  </a:lnTo>
                  <a:lnTo>
                    <a:pt x="406" y="324"/>
                  </a:lnTo>
                  <a:lnTo>
                    <a:pt x="401" y="390"/>
                  </a:lnTo>
                  <a:lnTo>
                    <a:pt x="381" y="448"/>
                  </a:lnTo>
                  <a:lnTo>
                    <a:pt x="368" y="472"/>
                  </a:lnTo>
                  <a:lnTo>
                    <a:pt x="359" y="492"/>
                  </a:lnTo>
                  <a:lnTo>
                    <a:pt x="352" y="509"/>
                  </a:lnTo>
                  <a:lnTo>
                    <a:pt x="345" y="525"/>
                  </a:lnTo>
                  <a:lnTo>
                    <a:pt x="340" y="538"/>
                  </a:lnTo>
                  <a:lnTo>
                    <a:pt x="335" y="551"/>
                  </a:lnTo>
                  <a:lnTo>
                    <a:pt x="329" y="565"/>
                  </a:lnTo>
                  <a:lnTo>
                    <a:pt x="322" y="578"/>
                  </a:lnTo>
                  <a:lnTo>
                    <a:pt x="320" y="581"/>
                  </a:lnTo>
                  <a:lnTo>
                    <a:pt x="318" y="583"/>
                  </a:lnTo>
                  <a:lnTo>
                    <a:pt x="316" y="586"/>
                  </a:lnTo>
                  <a:lnTo>
                    <a:pt x="314" y="588"/>
                  </a:lnTo>
                  <a:lnTo>
                    <a:pt x="304" y="599"/>
                  </a:lnTo>
                  <a:lnTo>
                    <a:pt x="294" y="608"/>
                  </a:lnTo>
                  <a:lnTo>
                    <a:pt x="283" y="616"/>
                  </a:lnTo>
                  <a:lnTo>
                    <a:pt x="274" y="624"/>
                  </a:lnTo>
                  <a:lnTo>
                    <a:pt x="265" y="632"/>
                  </a:lnTo>
                  <a:lnTo>
                    <a:pt x="259" y="640"/>
                  </a:lnTo>
                  <a:lnTo>
                    <a:pt x="255" y="651"/>
                  </a:lnTo>
                  <a:lnTo>
                    <a:pt x="254" y="663"/>
                  </a:lnTo>
                  <a:lnTo>
                    <a:pt x="255" y="667"/>
                  </a:lnTo>
                  <a:lnTo>
                    <a:pt x="255" y="670"/>
                  </a:lnTo>
                  <a:lnTo>
                    <a:pt x="257" y="674"/>
                  </a:lnTo>
                  <a:lnTo>
                    <a:pt x="258" y="678"/>
                  </a:lnTo>
                  <a:lnTo>
                    <a:pt x="267" y="706"/>
                  </a:lnTo>
                  <a:lnTo>
                    <a:pt x="275" y="727"/>
                  </a:lnTo>
                  <a:lnTo>
                    <a:pt x="275" y="743"/>
                  </a:lnTo>
                  <a:lnTo>
                    <a:pt x="261" y="760"/>
                  </a:lnTo>
                  <a:close/>
                </a:path>
              </a:pathLst>
            </a:custGeom>
            <a:solidFill>
              <a:srgbClr val="D68C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85421" y="1723571"/>
              <a:ext cx="483961" cy="956696"/>
            </a:xfrm>
            <a:custGeom>
              <a:avLst/>
              <a:gdLst/>
              <a:ahLst/>
              <a:cxnLst>
                <a:cxn ang="0">
                  <a:pos x="242" y="747"/>
                </a:cxn>
                <a:cxn ang="0">
                  <a:pos x="217" y="761"/>
                </a:cxn>
                <a:cxn ang="0">
                  <a:pos x="176" y="767"/>
                </a:cxn>
                <a:cxn ang="0">
                  <a:pos x="129" y="749"/>
                </a:cxn>
                <a:cxn ang="0">
                  <a:pos x="82" y="696"/>
                </a:cxn>
                <a:cxn ang="0">
                  <a:pos x="43" y="647"/>
                </a:cxn>
                <a:cxn ang="0">
                  <a:pos x="12" y="601"/>
                </a:cxn>
                <a:cxn ang="0">
                  <a:pos x="2" y="544"/>
                </a:cxn>
                <a:cxn ang="0">
                  <a:pos x="7" y="503"/>
                </a:cxn>
                <a:cxn ang="0">
                  <a:pos x="8" y="491"/>
                </a:cxn>
                <a:cxn ang="0">
                  <a:pos x="16" y="425"/>
                </a:cxn>
                <a:cxn ang="0">
                  <a:pos x="8" y="337"/>
                </a:cxn>
                <a:cxn ang="0">
                  <a:pos x="0" y="284"/>
                </a:cxn>
                <a:cxn ang="0">
                  <a:pos x="9" y="266"/>
                </a:cxn>
                <a:cxn ang="0">
                  <a:pos x="28" y="257"/>
                </a:cxn>
                <a:cxn ang="0">
                  <a:pos x="48" y="242"/>
                </a:cxn>
                <a:cxn ang="0">
                  <a:pos x="57" y="228"/>
                </a:cxn>
                <a:cxn ang="0">
                  <a:pos x="58" y="224"/>
                </a:cxn>
                <a:cxn ang="0">
                  <a:pos x="68" y="206"/>
                </a:cxn>
                <a:cxn ang="0">
                  <a:pos x="84" y="177"/>
                </a:cxn>
                <a:cxn ang="0">
                  <a:pos x="93" y="148"/>
                </a:cxn>
                <a:cxn ang="0">
                  <a:pos x="90" y="119"/>
                </a:cxn>
                <a:cxn ang="0">
                  <a:pos x="74" y="86"/>
                </a:cxn>
                <a:cxn ang="0">
                  <a:pos x="76" y="48"/>
                </a:cxn>
                <a:cxn ang="0">
                  <a:pos x="96" y="15"/>
                </a:cxn>
                <a:cxn ang="0">
                  <a:pos x="130" y="0"/>
                </a:cxn>
                <a:cxn ang="0">
                  <a:pos x="171" y="15"/>
                </a:cxn>
                <a:cxn ang="0">
                  <a:pos x="215" y="29"/>
                </a:cxn>
                <a:cxn ang="0">
                  <a:pos x="256" y="37"/>
                </a:cxn>
                <a:cxn ang="0">
                  <a:pos x="293" y="36"/>
                </a:cxn>
                <a:cxn ang="0">
                  <a:pos x="326" y="25"/>
                </a:cxn>
                <a:cxn ang="0">
                  <a:pos x="351" y="38"/>
                </a:cxn>
                <a:cxn ang="0">
                  <a:pos x="369" y="77"/>
                </a:cxn>
                <a:cxn ang="0">
                  <a:pos x="380" y="134"/>
                </a:cxn>
                <a:cxn ang="0">
                  <a:pos x="383" y="171"/>
                </a:cxn>
                <a:cxn ang="0">
                  <a:pos x="383" y="177"/>
                </a:cxn>
                <a:cxn ang="0">
                  <a:pos x="387" y="250"/>
                </a:cxn>
                <a:cxn ang="0">
                  <a:pos x="383" y="382"/>
                </a:cxn>
                <a:cxn ang="0">
                  <a:pos x="351" y="463"/>
                </a:cxn>
                <a:cxn ang="0">
                  <a:pos x="334" y="499"/>
                </a:cxn>
                <a:cxn ang="0">
                  <a:pos x="323" y="528"/>
                </a:cxn>
                <a:cxn ang="0">
                  <a:pos x="311" y="552"/>
                </a:cxn>
                <a:cxn ang="0">
                  <a:pos x="303" y="568"/>
                </a:cxn>
                <a:cxn ang="0">
                  <a:pos x="299" y="573"/>
                </a:cxn>
                <a:cxn ang="0">
                  <a:pos x="289" y="586"/>
                </a:cxn>
                <a:cxn ang="0">
                  <a:pos x="269" y="605"/>
                </a:cxn>
                <a:cxn ang="0">
                  <a:pos x="252" y="619"/>
                </a:cxn>
                <a:cxn ang="0">
                  <a:pos x="242" y="636"/>
                </a:cxn>
                <a:cxn ang="0">
                  <a:pos x="242" y="652"/>
                </a:cxn>
                <a:cxn ang="0">
                  <a:pos x="242" y="660"/>
                </a:cxn>
                <a:cxn ang="0">
                  <a:pos x="253" y="692"/>
                </a:cxn>
                <a:cxn ang="0">
                  <a:pos x="261" y="729"/>
                </a:cxn>
              </a:cxnLst>
              <a:rect l="0" t="0" r="r" b="b"/>
              <a:pathLst>
                <a:path w="388" h="767">
                  <a:moveTo>
                    <a:pt x="246" y="745"/>
                  </a:moveTo>
                  <a:lnTo>
                    <a:pt x="242" y="747"/>
                  </a:lnTo>
                  <a:lnTo>
                    <a:pt x="233" y="753"/>
                  </a:lnTo>
                  <a:lnTo>
                    <a:pt x="217" y="761"/>
                  </a:lnTo>
                  <a:lnTo>
                    <a:pt x="197" y="766"/>
                  </a:lnTo>
                  <a:lnTo>
                    <a:pt x="176" y="767"/>
                  </a:lnTo>
                  <a:lnTo>
                    <a:pt x="152" y="762"/>
                  </a:lnTo>
                  <a:lnTo>
                    <a:pt x="129" y="749"/>
                  </a:lnTo>
                  <a:lnTo>
                    <a:pt x="105" y="725"/>
                  </a:lnTo>
                  <a:lnTo>
                    <a:pt x="82" y="696"/>
                  </a:lnTo>
                  <a:lnTo>
                    <a:pt x="61" y="671"/>
                  </a:lnTo>
                  <a:lnTo>
                    <a:pt x="43" y="647"/>
                  </a:lnTo>
                  <a:lnTo>
                    <a:pt x="25" y="624"/>
                  </a:lnTo>
                  <a:lnTo>
                    <a:pt x="12" y="601"/>
                  </a:lnTo>
                  <a:lnTo>
                    <a:pt x="4" y="574"/>
                  </a:lnTo>
                  <a:lnTo>
                    <a:pt x="2" y="544"/>
                  </a:lnTo>
                  <a:lnTo>
                    <a:pt x="6" y="509"/>
                  </a:lnTo>
                  <a:lnTo>
                    <a:pt x="7" y="503"/>
                  </a:lnTo>
                  <a:lnTo>
                    <a:pt x="8" y="497"/>
                  </a:lnTo>
                  <a:lnTo>
                    <a:pt x="8" y="491"/>
                  </a:lnTo>
                  <a:lnTo>
                    <a:pt x="9" y="486"/>
                  </a:lnTo>
                  <a:lnTo>
                    <a:pt x="16" y="425"/>
                  </a:lnTo>
                  <a:lnTo>
                    <a:pt x="15" y="377"/>
                  </a:lnTo>
                  <a:lnTo>
                    <a:pt x="8" y="337"/>
                  </a:lnTo>
                  <a:lnTo>
                    <a:pt x="2" y="300"/>
                  </a:lnTo>
                  <a:lnTo>
                    <a:pt x="0" y="284"/>
                  </a:lnTo>
                  <a:lnTo>
                    <a:pt x="4" y="274"/>
                  </a:lnTo>
                  <a:lnTo>
                    <a:pt x="9" y="266"/>
                  </a:lnTo>
                  <a:lnTo>
                    <a:pt x="19" y="261"/>
                  </a:lnTo>
                  <a:lnTo>
                    <a:pt x="28" y="257"/>
                  </a:lnTo>
                  <a:lnTo>
                    <a:pt x="39" y="250"/>
                  </a:lnTo>
                  <a:lnTo>
                    <a:pt x="48" y="242"/>
                  </a:lnTo>
                  <a:lnTo>
                    <a:pt x="57" y="229"/>
                  </a:lnTo>
                  <a:lnTo>
                    <a:pt x="57" y="228"/>
                  </a:lnTo>
                  <a:lnTo>
                    <a:pt x="58" y="225"/>
                  </a:lnTo>
                  <a:lnTo>
                    <a:pt x="58" y="224"/>
                  </a:lnTo>
                  <a:lnTo>
                    <a:pt x="60" y="222"/>
                  </a:lnTo>
                  <a:lnTo>
                    <a:pt x="68" y="206"/>
                  </a:lnTo>
                  <a:lnTo>
                    <a:pt x="76" y="192"/>
                  </a:lnTo>
                  <a:lnTo>
                    <a:pt x="84" y="177"/>
                  </a:lnTo>
                  <a:lnTo>
                    <a:pt x="89" y="163"/>
                  </a:lnTo>
                  <a:lnTo>
                    <a:pt x="93" y="148"/>
                  </a:lnTo>
                  <a:lnTo>
                    <a:pt x="94" y="134"/>
                  </a:lnTo>
                  <a:lnTo>
                    <a:pt x="90" y="119"/>
                  </a:lnTo>
                  <a:lnTo>
                    <a:pt x="82" y="103"/>
                  </a:lnTo>
                  <a:lnTo>
                    <a:pt x="74" y="86"/>
                  </a:lnTo>
                  <a:lnTo>
                    <a:pt x="72" y="66"/>
                  </a:lnTo>
                  <a:lnTo>
                    <a:pt x="76" y="48"/>
                  </a:lnTo>
                  <a:lnTo>
                    <a:pt x="84" y="29"/>
                  </a:lnTo>
                  <a:lnTo>
                    <a:pt x="96" y="15"/>
                  </a:lnTo>
                  <a:lnTo>
                    <a:pt x="111" y="4"/>
                  </a:lnTo>
                  <a:lnTo>
                    <a:pt x="130" y="0"/>
                  </a:lnTo>
                  <a:lnTo>
                    <a:pt x="150" y="5"/>
                  </a:lnTo>
                  <a:lnTo>
                    <a:pt x="171" y="15"/>
                  </a:lnTo>
                  <a:lnTo>
                    <a:pt x="193" y="23"/>
                  </a:lnTo>
                  <a:lnTo>
                    <a:pt x="215" y="29"/>
                  </a:lnTo>
                  <a:lnTo>
                    <a:pt x="236" y="34"/>
                  </a:lnTo>
                  <a:lnTo>
                    <a:pt x="256" y="37"/>
                  </a:lnTo>
                  <a:lnTo>
                    <a:pt x="274" y="37"/>
                  </a:lnTo>
                  <a:lnTo>
                    <a:pt x="293" y="36"/>
                  </a:lnTo>
                  <a:lnTo>
                    <a:pt x="310" y="29"/>
                  </a:lnTo>
                  <a:lnTo>
                    <a:pt x="326" y="25"/>
                  </a:lnTo>
                  <a:lnTo>
                    <a:pt x="339" y="28"/>
                  </a:lnTo>
                  <a:lnTo>
                    <a:pt x="351" y="38"/>
                  </a:lnTo>
                  <a:lnTo>
                    <a:pt x="361" y="56"/>
                  </a:lnTo>
                  <a:lnTo>
                    <a:pt x="369" y="77"/>
                  </a:lnTo>
                  <a:lnTo>
                    <a:pt x="376" y="103"/>
                  </a:lnTo>
                  <a:lnTo>
                    <a:pt x="380" y="134"/>
                  </a:lnTo>
                  <a:lnTo>
                    <a:pt x="383" y="167"/>
                  </a:lnTo>
                  <a:lnTo>
                    <a:pt x="383" y="171"/>
                  </a:lnTo>
                  <a:lnTo>
                    <a:pt x="383" y="173"/>
                  </a:lnTo>
                  <a:lnTo>
                    <a:pt x="383" y="177"/>
                  </a:lnTo>
                  <a:lnTo>
                    <a:pt x="383" y="181"/>
                  </a:lnTo>
                  <a:lnTo>
                    <a:pt x="387" y="250"/>
                  </a:lnTo>
                  <a:lnTo>
                    <a:pt x="388" y="318"/>
                  </a:lnTo>
                  <a:lnTo>
                    <a:pt x="383" y="382"/>
                  </a:lnTo>
                  <a:lnTo>
                    <a:pt x="363" y="439"/>
                  </a:lnTo>
                  <a:lnTo>
                    <a:pt x="351" y="463"/>
                  </a:lnTo>
                  <a:lnTo>
                    <a:pt x="342" y="483"/>
                  </a:lnTo>
                  <a:lnTo>
                    <a:pt x="334" y="499"/>
                  </a:lnTo>
                  <a:lnTo>
                    <a:pt x="328" y="513"/>
                  </a:lnTo>
                  <a:lnTo>
                    <a:pt x="323" y="528"/>
                  </a:lnTo>
                  <a:lnTo>
                    <a:pt x="318" y="540"/>
                  </a:lnTo>
                  <a:lnTo>
                    <a:pt x="311" y="552"/>
                  </a:lnTo>
                  <a:lnTo>
                    <a:pt x="305" y="565"/>
                  </a:lnTo>
                  <a:lnTo>
                    <a:pt x="303" y="568"/>
                  </a:lnTo>
                  <a:lnTo>
                    <a:pt x="302" y="570"/>
                  </a:lnTo>
                  <a:lnTo>
                    <a:pt x="299" y="573"/>
                  </a:lnTo>
                  <a:lnTo>
                    <a:pt x="298" y="575"/>
                  </a:lnTo>
                  <a:lnTo>
                    <a:pt x="289" y="586"/>
                  </a:lnTo>
                  <a:lnTo>
                    <a:pt x="279" y="595"/>
                  </a:lnTo>
                  <a:lnTo>
                    <a:pt x="269" y="605"/>
                  </a:lnTo>
                  <a:lnTo>
                    <a:pt x="260" y="611"/>
                  </a:lnTo>
                  <a:lnTo>
                    <a:pt x="252" y="619"/>
                  </a:lnTo>
                  <a:lnTo>
                    <a:pt x="246" y="627"/>
                  </a:lnTo>
                  <a:lnTo>
                    <a:pt x="242" y="636"/>
                  </a:lnTo>
                  <a:lnTo>
                    <a:pt x="241" y="648"/>
                  </a:lnTo>
                  <a:lnTo>
                    <a:pt x="242" y="652"/>
                  </a:lnTo>
                  <a:lnTo>
                    <a:pt x="242" y="656"/>
                  </a:lnTo>
                  <a:lnTo>
                    <a:pt x="242" y="660"/>
                  </a:lnTo>
                  <a:lnTo>
                    <a:pt x="244" y="664"/>
                  </a:lnTo>
                  <a:lnTo>
                    <a:pt x="253" y="692"/>
                  </a:lnTo>
                  <a:lnTo>
                    <a:pt x="261" y="712"/>
                  </a:lnTo>
                  <a:lnTo>
                    <a:pt x="261" y="729"/>
                  </a:lnTo>
                  <a:lnTo>
                    <a:pt x="246" y="745"/>
                  </a:lnTo>
                  <a:close/>
                </a:path>
              </a:pathLst>
            </a:custGeom>
            <a:solidFill>
              <a:srgbClr val="D17A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296648" y="1734798"/>
              <a:ext cx="461509" cy="934244"/>
            </a:xfrm>
            <a:custGeom>
              <a:avLst/>
              <a:gdLst/>
              <a:ahLst/>
              <a:cxnLst>
                <a:cxn ang="0">
                  <a:pos x="228" y="732"/>
                </a:cxn>
                <a:cxn ang="0">
                  <a:pos x="204" y="744"/>
                </a:cxn>
                <a:cxn ang="0">
                  <a:pos x="166" y="749"/>
                </a:cxn>
                <a:cxn ang="0">
                  <a:pos x="121" y="731"/>
                </a:cxn>
                <a:cxn ang="0">
                  <a:pos x="77" y="679"/>
                </a:cxn>
                <a:cxn ang="0">
                  <a:pos x="39" y="631"/>
                </a:cxn>
                <a:cxn ang="0">
                  <a:pos x="11" y="586"/>
                </a:cxn>
                <a:cxn ang="0">
                  <a:pos x="0" y="531"/>
                </a:cxn>
                <a:cxn ang="0">
                  <a:pos x="6" y="490"/>
                </a:cxn>
                <a:cxn ang="0">
                  <a:pos x="7" y="478"/>
                </a:cxn>
                <a:cxn ang="0">
                  <a:pos x="15" y="414"/>
                </a:cxn>
                <a:cxn ang="0">
                  <a:pos x="8" y="330"/>
                </a:cxn>
                <a:cxn ang="0">
                  <a:pos x="2" y="278"/>
                </a:cxn>
                <a:cxn ang="0">
                  <a:pos x="11" y="260"/>
                </a:cxn>
                <a:cxn ang="0">
                  <a:pos x="28" y="250"/>
                </a:cxn>
                <a:cxn ang="0">
                  <a:pos x="47" y="234"/>
                </a:cxn>
                <a:cxn ang="0">
                  <a:pos x="56" y="220"/>
                </a:cxn>
                <a:cxn ang="0">
                  <a:pos x="57" y="217"/>
                </a:cxn>
                <a:cxn ang="0">
                  <a:pos x="65" y="200"/>
                </a:cxn>
                <a:cxn ang="0">
                  <a:pos x="81" y="171"/>
                </a:cxn>
                <a:cxn ang="0">
                  <a:pos x="92" y="143"/>
                </a:cxn>
                <a:cxn ang="0">
                  <a:pos x="90" y="114"/>
                </a:cxn>
                <a:cxn ang="0">
                  <a:pos x="75" y="82"/>
                </a:cxn>
                <a:cxn ang="0">
                  <a:pos x="76" y="44"/>
                </a:cxn>
                <a:cxn ang="0">
                  <a:pos x="96" y="12"/>
                </a:cxn>
                <a:cxn ang="0">
                  <a:pos x="128" y="0"/>
                </a:cxn>
                <a:cxn ang="0">
                  <a:pos x="167" y="14"/>
                </a:cxn>
                <a:cxn ang="0">
                  <a:pos x="207" y="29"/>
                </a:cxn>
                <a:cxn ang="0">
                  <a:pos x="244" y="37"/>
                </a:cxn>
                <a:cxn ang="0">
                  <a:pos x="278" y="36"/>
                </a:cxn>
                <a:cxn ang="0">
                  <a:pos x="309" y="25"/>
                </a:cxn>
                <a:cxn ang="0">
                  <a:pos x="335" y="39"/>
                </a:cxn>
                <a:cxn ang="0">
                  <a:pos x="354" y="77"/>
                </a:cxn>
                <a:cxn ang="0">
                  <a:pos x="364" y="133"/>
                </a:cxn>
                <a:cxn ang="0">
                  <a:pos x="366" y="168"/>
                </a:cxn>
                <a:cxn ang="0">
                  <a:pos x="366" y="175"/>
                </a:cxn>
                <a:cxn ang="0">
                  <a:pos x="368" y="246"/>
                </a:cxn>
                <a:cxn ang="0">
                  <a:pos x="364" y="376"/>
                </a:cxn>
                <a:cxn ang="0">
                  <a:pos x="334" y="454"/>
                </a:cxn>
                <a:cxn ang="0">
                  <a:pos x="318" y="490"/>
                </a:cxn>
                <a:cxn ang="0">
                  <a:pos x="306" y="516"/>
                </a:cxn>
                <a:cxn ang="0">
                  <a:pos x="294" y="540"/>
                </a:cxn>
                <a:cxn ang="0">
                  <a:pos x="286" y="555"/>
                </a:cxn>
                <a:cxn ang="0">
                  <a:pos x="282" y="560"/>
                </a:cxn>
                <a:cxn ang="0">
                  <a:pos x="272" y="574"/>
                </a:cxn>
                <a:cxn ang="0">
                  <a:pos x="255" y="592"/>
                </a:cxn>
                <a:cxn ang="0">
                  <a:pos x="239" y="606"/>
                </a:cxn>
                <a:cxn ang="0">
                  <a:pos x="229" y="623"/>
                </a:cxn>
                <a:cxn ang="0">
                  <a:pos x="228" y="638"/>
                </a:cxn>
                <a:cxn ang="0">
                  <a:pos x="229" y="646"/>
                </a:cxn>
                <a:cxn ang="0">
                  <a:pos x="239" y="678"/>
                </a:cxn>
                <a:cxn ang="0">
                  <a:pos x="247" y="713"/>
                </a:cxn>
              </a:cxnLst>
              <a:rect l="0" t="0" r="r" b="b"/>
              <a:pathLst>
                <a:path w="370" h="749">
                  <a:moveTo>
                    <a:pt x="232" y="729"/>
                  </a:moveTo>
                  <a:lnTo>
                    <a:pt x="228" y="732"/>
                  </a:lnTo>
                  <a:lnTo>
                    <a:pt x="219" y="737"/>
                  </a:lnTo>
                  <a:lnTo>
                    <a:pt x="204" y="744"/>
                  </a:lnTo>
                  <a:lnTo>
                    <a:pt x="187" y="748"/>
                  </a:lnTo>
                  <a:lnTo>
                    <a:pt x="166" y="749"/>
                  </a:lnTo>
                  <a:lnTo>
                    <a:pt x="143" y="744"/>
                  </a:lnTo>
                  <a:lnTo>
                    <a:pt x="121" y="731"/>
                  </a:lnTo>
                  <a:lnTo>
                    <a:pt x="98" y="707"/>
                  </a:lnTo>
                  <a:lnTo>
                    <a:pt x="77" y="679"/>
                  </a:lnTo>
                  <a:lnTo>
                    <a:pt x="57" y="654"/>
                  </a:lnTo>
                  <a:lnTo>
                    <a:pt x="39" y="631"/>
                  </a:lnTo>
                  <a:lnTo>
                    <a:pt x="23" y="609"/>
                  </a:lnTo>
                  <a:lnTo>
                    <a:pt x="11" y="586"/>
                  </a:lnTo>
                  <a:lnTo>
                    <a:pt x="3" y="560"/>
                  </a:lnTo>
                  <a:lnTo>
                    <a:pt x="0" y="531"/>
                  </a:lnTo>
                  <a:lnTo>
                    <a:pt x="4" y="496"/>
                  </a:lnTo>
                  <a:lnTo>
                    <a:pt x="6" y="490"/>
                  </a:lnTo>
                  <a:lnTo>
                    <a:pt x="7" y="483"/>
                  </a:lnTo>
                  <a:lnTo>
                    <a:pt x="7" y="478"/>
                  </a:lnTo>
                  <a:lnTo>
                    <a:pt x="8" y="473"/>
                  </a:lnTo>
                  <a:lnTo>
                    <a:pt x="15" y="414"/>
                  </a:lnTo>
                  <a:lnTo>
                    <a:pt x="14" y="368"/>
                  </a:lnTo>
                  <a:lnTo>
                    <a:pt x="8" y="330"/>
                  </a:lnTo>
                  <a:lnTo>
                    <a:pt x="2" y="294"/>
                  </a:lnTo>
                  <a:lnTo>
                    <a:pt x="2" y="278"/>
                  </a:lnTo>
                  <a:lnTo>
                    <a:pt x="4" y="268"/>
                  </a:lnTo>
                  <a:lnTo>
                    <a:pt x="11" y="260"/>
                  </a:lnTo>
                  <a:lnTo>
                    <a:pt x="19" y="254"/>
                  </a:lnTo>
                  <a:lnTo>
                    <a:pt x="28" y="250"/>
                  </a:lnTo>
                  <a:lnTo>
                    <a:pt x="38" y="244"/>
                  </a:lnTo>
                  <a:lnTo>
                    <a:pt x="47" y="234"/>
                  </a:lnTo>
                  <a:lnTo>
                    <a:pt x="55" y="221"/>
                  </a:lnTo>
                  <a:lnTo>
                    <a:pt x="56" y="220"/>
                  </a:lnTo>
                  <a:lnTo>
                    <a:pt x="56" y="219"/>
                  </a:lnTo>
                  <a:lnTo>
                    <a:pt x="57" y="217"/>
                  </a:lnTo>
                  <a:lnTo>
                    <a:pt x="57" y="216"/>
                  </a:lnTo>
                  <a:lnTo>
                    <a:pt x="65" y="200"/>
                  </a:lnTo>
                  <a:lnTo>
                    <a:pt x="73" y="186"/>
                  </a:lnTo>
                  <a:lnTo>
                    <a:pt x="81" y="171"/>
                  </a:lnTo>
                  <a:lnTo>
                    <a:pt x="88" y="158"/>
                  </a:lnTo>
                  <a:lnTo>
                    <a:pt x="92" y="143"/>
                  </a:lnTo>
                  <a:lnTo>
                    <a:pt x="93" y="129"/>
                  </a:lnTo>
                  <a:lnTo>
                    <a:pt x="90" y="114"/>
                  </a:lnTo>
                  <a:lnTo>
                    <a:pt x="83" y="100"/>
                  </a:lnTo>
                  <a:lnTo>
                    <a:pt x="75" y="82"/>
                  </a:lnTo>
                  <a:lnTo>
                    <a:pt x="73" y="64"/>
                  </a:lnTo>
                  <a:lnTo>
                    <a:pt x="76" y="44"/>
                  </a:lnTo>
                  <a:lnTo>
                    <a:pt x="84" y="27"/>
                  </a:lnTo>
                  <a:lnTo>
                    <a:pt x="96" y="12"/>
                  </a:lnTo>
                  <a:lnTo>
                    <a:pt x="110" y="3"/>
                  </a:lnTo>
                  <a:lnTo>
                    <a:pt x="128" y="0"/>
                  </a:lnTo>
                  <a:lnTo>
                    <a:pt x="147" y="4"/>
                  </a:lnTo>
                  <a:lnTo>
                    <a:pt x="167" y="14"/>
                  </a:lnTo>
                  <a:lnTo>
                    <a:pt x="187" y="21"/>
                  </a:lnTo>
                  <a:lnTo>
                    <a:pt x="207" y="29"/>
                  </a:lnTo>
                  <a:lnTo>
                    <a:pt x="225" y="35"/>
                  </a:lnTo>
                  <a:lnTo>
                    <a:pt x="244" y="37"/>
                  </a:lnTo>
                  <a:lnTo>
                    <a:pt x="261" y="37"/>
                  </a:lnTo>
                  <a:lnTo>
                    <a:pt x="278" y="36"/>
                  </a:lnTo>
                  <a:lnTo>
                    <a:pt x="294" y="29"/>
                  </a:lnTo>
                  <a:lnTo>
                    <a:pt x="309" y="25"/>
                  </a:lnTo>
                  <a:lnTo>
                    <a:pt x="323" y="29"/>
                  </a:lnTo>
                  <a:lnTo>
                    <a:pt x="335" y="39"/>
                  </a:lnTo>
                  <a:lnTo>
                    <a:pt x="346" y="56"/>
                  </a:lnTo>
                  <a:lnTo>
                    <a:pt x="354" y="77"/>
                  </a:lnTo>
                  <a:lnTo>
                    <a:pt x="360" y="104"/>
                  </a:lnTo>
                  <a:lnTo>
                    <a:pt x="364" y="133"/>
                  </a:lnTo>
                  <a:lnTo>
                    <a:pt x="366" y="166"/>
                  </a:lnTo>
                  <a:lnTo>
                    <a:pt x="366" y="168"/>
                  </a:lnTo>
                  <a:lnTo>
                    <a:pt x="366" y="172"/>
                  </a:lnTo>
                  <a:lnTo>
                    <a:pt x="366" y="175"/>
                  </a:lnTo>
                  <a:lnTo>
                    <a:pt x="366" y="179"/>
                  </a:lnTo>
                  <a:lnTo>
                    <a:pt x="368" y="246"/>
                  </a:lnTo>
                  <a:lnTo>
                    <a:pt x="370" y="313"/>
                  </a:lnTo>
                  <a:lnTo>
                    <a:pt x="364" y="376"/>
                  </a:lnTo>
                  <a:lnTo>
                    <a:pt x="346" y="432"/>
                  </a:lnTo>
                  <a:lnTo>
                    <a:pt x="334" y="454"/>
                  </a:lnTo>
                  <a:lnTo>
                    <a:pt x="325" y="473"/>
                  </a:lnTo>
                  <a:lnTo>
                    <a:pt x="318" y="490"/>
                  </a:lnTo>
                  <a:lnTo>
                    <a:pt x="311" y="503"/>
                  </a:lnTo>
                  <a:lnTo>
                    <a:pt x="306" y="516"/>
                  </a:lnTo>
                  <a:lnTo>
                    <a:pt x="301" y="528"/>
                  </a:lnTo>
                  <a:lnTo>
                    <a:pt x="294" y="540"/>
                  </a:lnTo>
                  <a:lnTo>
                    <a:pt x="288" y="552"/>
                  </a:lnTo>
                  <a:lnTo>
                    <a:pt x="286" y="555"/>
                  </a:lnTo>
                  <a:lnTo>
                    <a:pt x="285" y="557"/>
                  </a:lnTo>
                  <a:lnTo>
                    <a:pt x="282" y="560"/>
                  </a:lnTo>
                  <a:lnTo>
                    <a:pt x="281" y="563"/>
                  </a:lnTo>
                  <a:lnTo>
                    <a:pt x="272" y="574"/>
                  </a:lnTo>
                  <a:lnTo>
                    <a:pt x="264" y="584"/>
                  </a:lnTo>
                  <a:lnTo>
                    <a:pt x="255" y="592"/>
                  </a:lnTo>
                  <a:lnTo>
                    <a:pt x="247" y="598"/>
                  </a:lnTo>
                  <a:lnTo>
                    <a:pt x="239" y="606"/>
                  </a:lnTo>
                  <a:lnTo>
                    <a:pt x="233" y="614"/>
                  </a:lnTo>
                  <a:lnTo>
                    <a:pt x="229" y="623"/>
                  </a:lnTo>
                  <a:lnTo>
                    <a:pt x="228" y="635"/>
                  </a:lnTo>
                  <a:lnTo>
                    <a:pt x="228" y="638"/>
                  </a:lnTo>
                  <a:lnTo>
                    <a:pt x="229" y="642"/>
                  </a:lnTo>
                  <a:lnTo>
                    <a:pt x="229" y="646"/>
                  </a:lnTo>
                  <a:lnTo>
                    <a:pt x="231" y="650"/>
                  </a:lnTo>
                  <a:lnTo>
                    <a:pt x="239" y="678"/>
                  </a:lnTo>
                  <a:lnTo>
                    <a:pt x="247" y="697"/>
                  </a:lnTo>
                  <a:lnTo>
                    <a:pt x="247" y="713"/>
                  </a:lnTo>
                  <a:lnTo>
                    <a:pt x="232" y="729"/>
                  </a:lnTo>
                  <a:close/>
                </a:path>
              </a:pathLst>
            </a:custGeom>
            <a:solidFill>
              <a:srgbClr val="C66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309121" y="1744776"/>
              <a:ext cx="440305" cy="914287"/>
            </a:xfrm>
            <a:custGeom>
              <a:avLst/>
              <a:gdLst/>
              <a:ahLst/>
              <a:cxnLst>
                <a:cxn ang="0">
                  <a:pos x="214" y="716"/>
                </a:cxn>
                <a:cxn ang="0">
                  <a:pos x="192" y="726"/>
                </a:cxn>
                <a:cxn ang="0">
                  <a:pos x="155" y="733"/>
                </a:cxn>
                <a:cxn ang="0">
                  <a:pos x="114" y="713"/>
                </a:cxn>
                <a:cxn ang="0">
                  <a:pos x="73" y="662"/>
                </a:cxn>
                <a:cxn ang="0">
                  <a:pos x="35" y="615"/>
                </a:cxn>
                <a:cxn ang="0">
                  <a:pos x="8" y="572"/>
                </a:cxn>
                <a:cxn ang="0">
                  <a:pos x="0" y="519"/>
                </a:cxn>
                <a:cxn ang="0">
                  <a:pos x="13" y="418"/>
                </a:cxn>
                <a:cxn ang="0">
                  <a:pos x="9" y="326"/>
                </a:cxn>
                <a:cxn ang="0">
                  <a:pos x="2" y="271"/>
                </a:cxn>
                <a:cxn ang="0">
                  <a:pos x="10" y="254"/>
                </a:cxn>
                <a:cxn ang="0">
                  <a:pos x="28" y="245"/>
                </a:cxn>
                <a:cxn ang="0">
                  <a:pos x="45" y="229"/>
                </a:cxn>
                <a:cxn ang="0">
                  <a:pos x="61" y="200"/>
                </a:cxn>
                <a:cxn ang="0">
                  <a:pos x="78" y="170"/>
                </a:cxn>
                <a:cxn ang="0">
                  <a:pos x="90" y="142"/>
                </a:cxn>
                <a:cxn ang="0">
                  <a:pos x="90" y="113"/>
                </a:cxn>
                <a:cxn ang="0">
                  <a:pos x="77" y="80"/>
                </a:cxn>
                <a:cxn ang="0">
                  <a:pos x="77" y="43"/>
                </a:cxn>
                <a:cxn ang="0">
                  <a:pos x="95" y="12"/>
                </a:cxn>
                <a:cxn ang="0">
                  <a:pos x="125" y="0"/>
                </a:cxn>
                <a:cxn ang="0">
                  <a:pos x="163" y="15"/>
                </a:cxn>
                <a:cxn ang="0">
                  <a:pos x="198" y="29"/>
                </a:cxn>
                <a:cxn ang="0">
                  <a:pos x="231" y="39"/>
                </a:cxn>
                <a:cxn ang="0">
                  <a:pos x="263" y="37"/>
                </a:cxn>
                <a:cxn ang="0">
                  <a:pos x="294" y="28"/>
                </a:cxn>
                <a:cxn ang="0">
                  <a:pos x="319" y="41"/>
                </a:cxn>
                <a:cxn ang="0">
                  <a:pos x="337" y="77"/>
                </a:cxn>
                <a:cxn ang="0">
                  <a:pos x="348" y="133"/>
                </a:cxn>
                <a:cxn ang="0">
                  <a:pos x="350" y="233"/>
                </a:cxn>
                <a:cxn ang="0">
                  <a:pos x="346" y="368"/>
                </a:cxn>
                <a:cxn ang="0">
                  <a:pos x="316" y="449"/>
                </a:cxn>
                <a:cxn ang="0">
                  <a:pos x="297" y="484"/>
                </a:cxn>
                <a:cxn ang="0">
                  <a:pos x="286" y="512"/>
                </a:cxn>
                <a:cxn ang="0">
                  <a:pos x="272" y="537"/>
                </a:cxn>
                <a:cxn ang="0">
                  <a:pos x="255" y="564"/>
                </a:cxn>
                <a:cxn ang="0">
                  <a:pos x="237" y="582"/>
                </a:cxn>
                <a:cxn ang="0">
                  <a:pos x="222" y="600"/>
                </a:cxn>
                <a:cxn ang="0">
                  <a:pos x="215" y="622"/>
                </a:cxn>
                <a:cxn ang="0">
                  <a:pos x="223" y="664"/>
                </a:cxn>
                <a:cxn ang="0">
                  <a:pos x="231" y="697"/>
                </a:cxn>
              </a:cxnLst>
              <a:rect l="0" t="0" r="r" b="b"/>
              <a:pathLst>
                <a:path w="353" h="733">
                  <a:moveTo>
                    <a:pt x="217" y="713"/>
                  </a:moveTo>
                  <a:lnTo>
                    <a:pt x="214" y="716"/>
                  </a:lnTo>
                  <a:lnTo>
                    <a:pt x="205" y="721"/>
                  </a:lnTo>
                  <a:lnTo>
                    <a:pt x="192" y="726"/>
                  </a:lnTo>
                  <a:lnTo>
                    <a:pt x="174" y="732"/>
                  </a:lnTo>
                  <a:lnTo>
                    <a:pt x="155" y="733"/>
                  </a:lnTo>
                  <a:lnTo>
                    <a:pt x="135" y="728"/>
                  </a:lnTo>
                  <a:lnTo>
                    <a:pt x="114" y="713"/>
                  </a:lnTo>
                  <a:lnTo>
                    <a:pt x="92" y="689"/>
                  </a:lnTo>
                  <a:lnTo>
                    <a:pt x="73" y="662"/>
                  </a:lnTo>
                  <a:lnTo>
                    <a:pt x="53" y="638"/>
                  </a:lnTo>
                  <a:lnTo>
                    <a:pt x="35" y="615"/>
                  </a:lnTo>
                  <a:lnTo>
                    <a:pt x="20" y="594"/>
                  </a:lnTo>
                  <a:lnTo>
                    <a:pt x="8" y="572"/>
                  </a:lnTo>
                  <a:lnTo>
                    <a:pt x="1" y="548"/>
                  </a:lnTo>
                  <a:lnTo>
                    <a:pt x="0" y="519"/>
                  </a:lnTo>
                  <a:lnTo>
                    <a:pt x="4" y="484"/>
                  </a:lnTo>
                  <a:lnTo>
                    <a:pt x="13" y="418"/>
                  </a:lnTo>
                  <a:lnTo>
                    <a:pt x="13" y="367"/>
                  </a:lnTo>
                  <a:lnTo>
                    <a:pt x="9" y="326"/>
                  </a:lnTo>
                  <a:lnTo>
                    <a:pt x="2" y="287"/>
                  </a:lnTo>
                  <a:lnTo>
                    <a:pt x="2" y="271"/>
                  </a:lnTo>
                  <a:lnTo>
                    <a:pt x="5" y="261"/>
                  </a:lnTo>
                  <a:lnTo>
                    <a:pt x="10" y="254"/>
                  </a:lnTo>
                  <a:lnTo>
                    <a:pt x="18" y="249"/>
                  </a:lnTo>
                  <a:lnTo>
                    <a:pt x="28" y="245"/>
                  </a:lnTo>
                  <a:lnTo>
                    <a:pt x="35" y="238"/>
                  </a:lnTo>
                  <a:lnTo>
                    <a:pt x="45" y="229"/>
                  </a:lnTo>
                  <a:lnTo>
                    <a:pt x="53" y="216"/>
                  </a:lnTo>
                  <a:lnTo>
                    <a:pt x="61" y="200"/>
                  </a:lnTo>
                  <a:lnTo>
                    <a:pt x="70" y="185"/>
                  </a:lnTo>
                  <a:lnTo>
                    <a:pt x="78" y="170"/>
                  </a:lnTo>
                  <a:lnTo>
                    <a:pt x="86" y="156"/>
                  </a:lnTo>
                  <a:lnTo>
                    <a:pt x="90" y="142"/>
                  </a:lnTo>
                  <a:lnTo>
                    <a:pt x="92" y="127"/>
                  </a:lnTo>
                  <a:lnTo>
                    <a:pt x="90" y="113"/>
                  </a:lnTo>
                  <a:lnTo>
                    <a:pt x="83" y="97"/>
                  </a:lnTo>
                  <a:lnTo>
                    <a:pt x="77" y="80"/>
                  </a:lnTo>
                  <a:lnTo>
                    <a:pt x="74" y="61"/>
                  </a:lnTo>
                  <a:lnTo>
                    <a:pt x="77" y="43"/>
                  </a:lnTo>
                  <a:lnTo>
                    <a:pt x="84" y="27"/>
                  </a:lnTo>
                  <a:lnTo>
                    <a:pt x="95" y="12"/>
                  </a:lnTo>
                  <a:lnTo>
                    <a:pt x="110" y="4"/>
                  </a:lnTo>
                  <a:lnTo>
                    <a:pt x="125" y="0"/>
                  </a:lnTo>
                  <a:lnTo>
                    <a:pt x="144" y="6"/>
                  </a:lnTo>
                  <a:lnTo>
                    <a:pt x="163" y="15"/>
                  </a:lnTo>
                  <a:lnTo>
                    <a:pt x="181" y="23"/>
                  </a:lnTo>
                  <a:lnTo>
                    <a:pt x="198" y="29"/>
                  </a:lnTo>
                  <a:lnTo>
                    <a:pt x="215" y="35"/>
                  </a:lnTo>
                  <a:lnTo>
                    <a:pt x="231" y="39"/>
                  </a:lnTo>
                  <a:lnTo>
                    <a:pt x="247" y="40"/>
                  </a:lnTo>
                  <a:lnTo>
                    <a:pt x="263" y="37"/>
                  </a:lnTo>
                  <a:lnTo>
                    <a:pt x="279" y="32"/>
                  </a:lnTo>
                  <a:lnTo>
                    <a:pt x="294" y="28"/>
                  </a:lnTo>
                  <a:lnTo>
                    <a:pt x="307" y="31"/>
                  </a:lnTo>
                  <a:lnTo>
                    <a:pt x="319" y="41"/>
                  </a:lnTo>
                  <a:lnTo>
                    <a:pt x="328" y="56"/>
                  </a:lnTo>
                  <a:lnTo>
                    <a:pt x="337" y="77"/>
                  </a:lnTo>
                  <a:lnTo>
                    <a:pt x="344" y="102"/>
                  </a:lnTo>
                  <a:lnTo>
                    <a:pt x="348" y="133"/>
                  </a:lnTo>
                  <a:lnTo>
                    <a:pt x="349" y="164"/>
                  </a:lnTo>
                  <a:lnTo>
                    <a:pt x="350" y="233"/>
                  </a:lnTo>
                  <a:lnTo>
                    <a:pt x="353" y="302"/>
                  </a:lnTo>
                  <a:lnTo>
                    <a:pt x="346" y="368"/>
                  </a:lnTo>
                  <a:lnTo>
                    <a:pt x="328" y="425"/>
                  </a:lnTo>
                  <a:lnTo>
                    <a:pt x="316" y="449"/>
                  </a:lnTo>
                  <a:lnTo>
                    <a:pt x="307" y="469"/>
                  </a:lnTo>
                  <a:lnTo>
                    <a:pt x="297" y="484"/>
                  </a:lnTo>
                  <a:lnTo>
                    <a:pt x="291" y="499"/>
                  </a:lnTo>
                  <a:lnTo>
                    <a:pt x="286" y="512"/>
                  </a:lnTo>
                  <a:lnTo>
                    <a:pt x="279" y="524"/>
                  </a:lnTo>
                  <a:lnTo>
                    <a:pt x="272" y="537"/>
                  </a:lnTo>
                  <a:lnTo>
                    <a:pt x="264" y="551"/>
                  </a:lnTo>
                  <a:lnTo>
                    <a:pt x="255" y="564"/>
                  </a:lnTo>
                  <a:lnTo>
                    <a:pt x="246" y="574"/>
                  </a:lnTo>
                  <a:lnTo>
                    <a:pt x="237" y="582"/>
                  </a:lnTo>
                  <a:lnTo>
                    <a:pt x="229" y="592"/>
                  </a:lnTo>
                  <a:lnTo>
                    <a:pt x="222" y="600"/>
                  </a:lnTo>
                  <a:lnTo>
                    <a:pt x="218" y="610"/>
                  </a:lnTo>
                  <a:lnTo>
                    <a:pt x="215" y="622"/>
                  </a:lnTo>
                  <a:lnTo>
                    <a:pt x="217" y="637"/>
                  </a:lnTo>
                  <a:lnTo>
                    <a:pt x="223" y="664"/>
                  </a:lnTo>
                  <a:lnTo>
                    <a:pt x="231" y="683"/>
                  </a:lnTo>
                  <a:lnTo>
                    <a:pt x="231" y="697"/>
                  </a:lnTo>
                  <a:lnTo>
                    <a:pt x="217" y="713"/>
                  </a:lnTo>
                  <a:close/>
                </a:path>
              </a:pathLst>
            </a:custGeom>
            <a:solidFill>
              <a:srgbClr val="C15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279185" y="1543957"/>
              <a:ext cx="476477" cy="169636"/>
            </a:xfrm>
            <a:custGeom>
              <a:avLst/>
              <a:gdLst/>
              <a:ahLst/>
              <a:cxnLst>
                <a:cxn ang="0">
                  <a:pos x="28" y="81"/>
                </a:cxn>
                <a:cxn ang="0">
                  <a:pos x="29" y="81"/>
                </a:cxn>
                <a:cxn ang="0">
                  <a:pos x="34" y="79"/>
                </a:cxn>
                <a:cxn ang="0">
                  <a:pos x="44" y="78"/>
                </a:cxn>
                <a:cxn ang="0">
                  <a:pos x="56" y="78"/>
                </a:cxn>
                <a:cxn ang="0">
                  <a:pos x="70" y="79"/>
                </a:cxn>
                <a:cxn ang="0">
                  <a:pos x="89" y="82"/>
                </a:cxn>
                <a:cxn ang="0">
                  <a:pos x="108" y="87"/>
                </a:cxn>
                <a:cxn ang="0">
                  <a:pos x="131" y="96"/>
                </a:cxn>
                <a:cxn ang="0">
                  <a:pos x="155" y="107"/>
                </a:cxn>
                <a:cxn ang="0">
                  <a:pos x="176" y="115"/>
                </a:cxn>
                <a:cxn ang="0">
                  <a:pos x="196" y="123"/>
                </a:cxn>
                <a:cxn ang="0">
                  <a:pos x="217" y="130"/>
                </a:cxn>
                <a:cxn ang="0">
                  <a:pos x="237" y="133"/>
                </a:cxn>
                <a:cxn ang="0">
                  <a:pos x="257" y="136"/>
                </a:cxn>
                <a:cxn ang="0">
                  <a:pos x="279" y="136"/>
                </a:cxn>
                <a:cxn ang="0">
                  <a:pos x="303" y="132"/>
                </a:cxn>
                <a:cxn ang="0">
                  <a:pos x="327" y="124"/>
                </a:cxn>
                <a:cxn ang="0">
                  <a:pos x="349" y="114"/>
                </a:cxn>
                <a:cxn ang="0">
                  <a:pos x="368" y="100"/>
                </a:cxn>
                <a:cxn ang="0">
                  <a:pos x="378" y="85"/>
                </a:cxn>
                <a:cxn ang="0">
                  <a:pos x="382" y="69"/>
                </a:cxn>
                <a:cxn ang="0">
                  <a:pos x="376" y="51"/>
                </a:cxn>
                <a:cxn ang="0">
                  <a:pos x="356" y="37"/>
                </a:cxn>
                <a:cxn ang="0">
                  <a:pos x="323" y="22"/>
                </a:cxn>
                <a:cxn ang="0">
                  <a:pos x="302" y="16"/>
                </a:cxn>
                <a:cxn ang="0">
                  <a:pos x="282" y="12"/>
                </a:cxn>
                <a:cxn ang="0">
                  <a:pos x="262" y="8"/>
                </a:cxn>
                <a:cxn ang="0">
                  <a:pos x="242" y="4"/>
                </a:cxn>
                <a:cxn ang="0">
                  <a:pos x="222" y="3"/>
                </a:cxn>
                <a:cxn ang="0">
                  <a:pos x="204" y="1"/>
                </a:cxn>
                <a:cxn ang="0">
                  <a:pos x="185" y="1"/>
                </a:cxn>
                <a:cxn ang="0">
                  <a:pos x="168" y="0"/>
                </a:cxn>
                <a:cxn ang="0">
                  <a:pos x="152" y="1"/>
                </a:cxn>
                <a:cxn ang="0">
                  <a:pos x="138" y="3"/>
                </a:cxn>
                <a:cxn ang="0">
                  <a:pos x="123" y="3"/>
                </a:cxn>
                <a:cxn ang="0">
                  <a:pos x="111" y="4"/>
                </a:cxn>
                <a:cxn ang="0">
                  <a:pos x="101" y="6"/>
                </a:cxn>
                <a:cxn ang="0">
                  <a:pos x="93" y="8"/>
                </a:cxn>
                <a:cxn ang="0">
                  <a:pos x="86" y="9"/>
                </a:cxn>
                <a:cxn ang="0">
                  <a:pos x="81" y="10"/>
                </a:cxn>
                <a:cxn ang="0">
                  <a:pos x="70" y="14"/>
                </a:cxn>
                <a:cxn ang="0">
                  <a:pos x="53" y="24"/>
                </a:cxn>
                <a:cxn ang="0">
                  <a:pos x="34" y="36"/>
                </a:cxn>
                <a:cxn ang="0">
                  <a:pos x="17" y="47"/>
                </a:cxn>
                <a:cxn ang="0">
                  <a:pos x="5" y="59"/>
                </a:cxn>
                <a:cxn ang="0">
                  <a:pos x="0" y="70"/>
                </a:cxn>
                <a:cxn ang="0">
                  <a:pos x="7" y="78"/>
                </a:cxn>
                <a:cxn ang="0">
                  <a:pos x="28" y="81"/>
                </a:cxn>
              </a:cxnLst>
              <a:rect l="0" t="0" r="r" b="b"/>
              <a:pathLst>
                <a:path w="382" h="136">
                  <a:moveTo>
                    <a:pt x="28" y="81"/>
                  </a:moveTo>
                  <a:lnTo>
                    <a:pt x="29" y="81"/>
                  </a:lnTo>
                  <a:lnTo>
                    <a:pt x="34" y="79"/>
                  </a:lnTo>
                  <a:lnTo>
                    <a:pt x="44" y="78"/>
                  </a:lnTo>
                  <a:lnTo>
                    <a:pt x="56" y="78"/>
                  </a:lnTo>
                  <a:lnTo>
                    <a:pt x="70" y="79"/>
                  </a:lnTo>
                  <a:lnTo>
                    <a:pt x="89" y="82"/>
                  </a:lnTo>
                  <a:lnTo>
                    <a:pt x="108" y="87"/>
                  </a:lnTo>
                  <a:lnTo>
                    <a:pt x="131" y="96"/>
                  </a:lnTo>
                  <a:lnTo>
                    <a:pt x="155" y="107"/>
                  </a:lnTo>
                  <a:lnTo>
                    <a:pt x="176" y="115"/>
                  </a:lnTo>
                  <a:lnTo>
                    <a:pt x="196" y="123"/>
                  </a:lnTo>
                  <a:lnTo>
                    <a:pt x="217" y="130"/>
                  </a:lnTo>
                  <a:lnTo>
                    <a:pt x="237" y="133"/>
                  </a:lnTo>
                  <a:lnTo>
                    <a:pt x="257" y="136"/>
                  </a:lnTo>
                  <a:lnTo>
                    <a:pt x="279" y="136"/>
                  </a:lnTo>
                  <a:lnTo>
                    <a:pt x="303" y="132"/>
                  </a:lnTo>
                  <a:lnTo>
                    <a:pt x="327" y="124"/>
                  </a:lnTo>
                  <a:lnTo>
                    <a:pt x="349" y="114"/>
                  </a:lnTo>
                  <a:lnTo>
                    <a:pt x="368" y="100"/>
                  </a:lnTo>
                  <a:lnTo>
                    <a:pt x="378" y="85"/>
                  </a:lnTo>
                  <a:lnTo>
                    <a:pt x="382" y="69"/>
                  </a:lnTo>
                  <a:lnTo>
                    <a:pt x="376" y="51"/>
                  </a:lnTo>
                  <a:lnTo>
                    <a:pt x="356" y="37"/>
                  </a:lnTo>
                  <a:lnTo>
                    <a:pt x="323" y="22"/>
                  </a:lnTo>
                  <a:lnTo>
                    <a:pt x="302" y="16"/>
                  </a:lnTo>
                  <a:lnTo>
                    <a:pt x="282" y="12"/>
                  </a:lnTo>
                  <a:lnTo>
                    <a:pt x="262" y="8"/>
                  </a:lnTo>
                  <a:lnTo>
                    <a:pt x="242" y="4"/>
                  </a:lnTo>
                  <a:lnTo>
                    <a:pt x="222" y="3"/>
                  </a:lnTo>
                  <a:lnTo>
                    <a:pt x="204" y="1"/>
                  </a:lnTo>
                  <a:lnTo>
                    <a:pt x="185" y="1"/>
                  </a:lnTo>
                  <a:lnTo>
                    <a:pt x="168" y="0"/>
                  </a:lnTo>
                  <a:lnTo>
                    <a:pt x="152" y="1"/>
                  </a:lnTo>
                  <a:lnTo>
                    <a:pt x="138" y="3"/>
                  </a:lnTo>
                  <a:lnTo>
                    <a:pt x="123" y="3"/>
                  </a:lnTo>
                  <a:lnTo>
                    <a:pt x="111" y="4"/>
                  </a:lnTo>
                  <a:lnTo>
                    <a:pt x="101" y="6"/>
                  </a:lnTo>
                  <a:lnTo>
                    <a:pt x="93" y="8"/>
                  </a:lnTo>
                  <a:lnTo>
                    <a:pt x="86" y="9"/>
                  </a:lnTo>
                  <a:lnTo>
                    <a:pt x="81" y="10"/>
                  </a:lnTo>
                  <a:lnTo>
                    <a:pt x="70" y="14"/>
                  </a:lnTo>
                  <a:lnTo>
                    <a:pt x="53" y="24"/>
                  </a:lnTo>
                  <a:lnTo>
                    <a:pt x="34" y="36"/>
                  </a:lnTo>
                  <a:lnTo>
                    <a:pt x="17" y="47"/>
                  </a:lnTo>
                  <a:lnTo>
                    <a:pt x="5" y="59"/>
                  </a:lnTo>
                  <a:lnTo>
                    <a:pt x="0" y="70"/>
                  </a:lnTo>
                  <a:lnTo>
                    <a:pt x="7" y="78"/>
                  </a:lnTo>
                  <a:lnTo>
                    <a:pt x="28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287916" y="1547700"/>
              <a:ext cx="460262" cy="160905"/>
            </a:xfrm>
            <a:custGeom>
              <a:avLst/>
              <a:gdLst/>
              <a:ahLst/>
              <a:cxnLst>
                <a:cxn ang="0">
                  <a:pos x="292" y="125"/>
                </a:cxn>
                <a:cxn ang="0">
                  <a:pos x="316" y="119"/>
                </a:cxn>
                <a:cxn ang="0">
                  <a:pos x="337" y="108"/>
                </a:cxn>
                <a:cxn ang="0">
                  <a:pos x="354" y="95"/>
                </a:cxn>
                <a:cxn ang="0">
                  <a:pos x="366" y="80"/>
                </a:cxn>
                <a:cxn ang="0">
                  <a:pos x="369" y="64"/>
                </a:cxn>
                <a:cxn ang="0">
                  <a:pos x="362" y="48"/>
                </a:cxn>
                <a:cxn ang="0">
                  <a:pos x="344" y="34"/>
                </a:cxn>
                <a:cxn ang="0">
                  <a:pos x="312" y="21"/>
                </a:cxn>
                <a:cxn ang="0">
                  <a:pos x="292" y="15"/>
                </a:cxn>
                <a:cxn ang="0">
                  <a:pos x="272" y="10"/>
                </a:cxn>
                <a:cxn ang="0">
                  <a:pos x="252" y="6"/>
                </a:cxn>
                <a:cxn ang="0">
                  <a:pos x="232" y="3"/>
                </a:cxn>
                <a:cxn ang="0">
                  <a:pos x="214" y="1"/>
                </a:cxn>
                <a:cxn ang="0">
                  <a:pos x="195" y="0"/>
                </a:cxn>
                <a:cxn ang="0">
                  <a:pos x="178" y="0"/>
                </a:cxn>
                <a:cxn ang="0">
                  <a:pos x="161" y="0"/>
                </a:cxn>
                <a:cxn ang="0">
                  <a:pos x="146" y="0"/>
                </a:cxn>
                <a:cxn ang="0">
                  <a:pos x="132" y="1"/>
                </a:cxn>
                <a:cxn ang="0">
                  <a:pos x="119" y="1"/>
                </a:cxn>
                <a:cxn ang="0">
                  <a:pos x="107" y="2"/>
                </a:cxn>
                <a:cxn ang="0">
                  <a:pos x="97" y="3"/>
                </a:cxn>
                <a:cxn ang="0">
                  <a:pos x="88" y="5"/>
                </a:cxn>
                <a:cxn ang="0">
                  <a:pos x="82" y="6"/>
                </a:cxn>
                <a:cxn ang="0">
                  <a:pos x="78" y="7"/>
                </a:cxn>
                <a:cxn ang="0">
                  <a:pos x="67" y="13"/>
                </a:cxn>
                <a:cxn ang="0">
                  <a:pos x="51" y="21"/>
                </a:cxn>
                <a:cxn ang="0">
                  <a:pos x="33" y="31"/>
                </a:cxn>
                <a:cxn ang="0">
                  <a:pos x="17" y="43"/>
                </a:cxn>
                <a:cxn ang="0">
                  <a:pos x="5" y="55"/>
                </a:cxn>
                <a:cxn ang="0">
                  <a:pos x="0" y="66"/>
                </a:cxn>
                <a:cxn ang="0">
                  <a:pos x="6" y="72"/>
                </a:cxn>
                <a:cxn ang="0">
                  <a:pos x="26" y="75"/>
                </a:cxn>
                <a:cxn ang="0">
                  <a:pos x="27" y="75"/>
                </a:cxn>
                <a:cxn ang="0">
                  <a:pos x="33" y="74"/>
                </a:cxn>
                <a:cxn ang="0">
                  <a:pos x="42" y="74"/>
                </a:cxn>
                <a:cxn ang="0">
                  <a:pos x="52" y="72"/>
                </a:cxn>
                <a:cxn ang="0">
                  <a:pos x="67" y="74"/>
                </a:cxn>
                <a:cxn ang="0">
                  <a:pos x="84" y="78"/>
                </a:cxn>
                <a:cxn ang="0">
                  <a:pos x="104" y="83"/>
                </a:cxn>
                <a:cxn ang="0">
                  <a:pos x="125" y="91"/>
                </a:cxn>
                <a:cxn ang="0">
                  <a:pos x="148" y="100"/>
                </a:cxn>
                <a:cxn ang="0">
                  <a:pos x="169" y="109"/>
                </a:cxn>
                <a:cxn ang="0">
                  <a:pos x="189" y="117"/>
                </a:cxn>
                <a:cxn ang="0">
                  <a:pos x="207" y="123"/>
                </a:cxn>
                <a:cxn ang="0">
                  <a:pos x="227" y="127"/>
                </a:cxn>
                <a:cxn ang="0">
                  <a:pos x="247" y="129"/>
                </a:cxn>
                <a:cxn ang="0">
                  <a:pos x="268" y="129"/>
                </a:cxn>
                <a:cxn ang="0">
                  <a:pos x="292" y="125"/>
                </a:cxn>
              </a:cxnLst>
              <a:rect l="0" t="0" r="r" b="b"/>
              <a:pathLst>
                <a:path w="369" h="129">
                  <a:moveTo>
                    <a:pt x="292" y="125"/>
                  </a:moveTo>
                  <a:lnTo>
                    <a:pt x="316" y="119"/>
                  </a:lnTo>
                  <a:lnTo>
                    <a:pt x="337" y="108"/>
                  </a:lnTo>
                  <a:lnTo>
                    <a:pt x="354" y="95"/>
                  </a:lnTo>
                  <a:lnTo>
                    <a:pt x="366" y="80"/>
                  </a:lnTo>
                  <a:lnTo>
                    <a:pt x="369" y="64"/>
                  </a:lnTo>
                  <a:lnTo>
                    <a:pt x="362" y="48"/>
                  </a:lnTo>
                  <a:lnTo>
                    <a:pt x="344" y="34"/>
                  </a:lnTo>
                  <a:lnTo>
                    <a:pt x="312" y="21"/>
                  </a:lnTo>
                  <a:lnTo>
                    <a:pt x="292" y="15"/>
                  </a:lnTo>
                  <a:lnTo>
                    <a:pt x="272" y="10"/>
                  </a:lnTo>
                  <a:lnTo>
                    <a:pt x="252" y="6"/>
                  </a:lnTo>
                  <a:lnTo>
                    <a:pt x="232" y="3"/>
                  </a:lnTo>
                  <a:lnTo>
                    <a:pt x="214" y="1"/>
                  </a:lnTo>
                  <a:lnTo>
                    <a:pt x="195" y="0"/>
                  </a:lnTo>
                  <a:lnTo>
                    <a:pt x="178" y="0"/>
                  </a:lnTo>
                  <a:lnTo>
                    <a:pt x="161" y="0"/>
                  </a:lnTo>
                  <a:lnTo>
                    <a:pt x="146" y="0"/>
                  </a:lnTo>
                  <a:lnTo>
                    <a:pt x="132" y="1"/>
                  </a:lnTo>
                  <a:lnTo>
                    <a:pt x="119" y="1"/>
                  </a:lnTo>
                  <a:lnTo>
                    <a:pt x="107" y="2"/>
                  </a:lnTo>
                  <a:lnTo>
                    <a:pt x="97" y="3"/>
                  </a:lnTo>
                  <a:lnTo>
                    <a:pt x="88" y="5"/>
                  </a:lnTo>
                  <a:lnTo>
                    <a:pt x="82" y="6"/>
                  </a:lnTo>
                  <a:lnTo>
                    <a:pt x="78" y="7"/>
                  </a:lnTo>
                  <a:lnTo>
                    <a:pt x="67" y="13"/>
                  </a:lnTo>
                  <a:lnTo>
                    <a:pt x="51" y="21"/>
                  </a:lnTo>
                  <a:lnTo>
                    <a:pt x="33" y="31"/>
                  </a:lnTo>
                  <a:lnTo>
                    <a:pt x="17" y="43"/>
                  </a:lnTo>
                  <a:lnTo>
                    <a:pt x="5" y="55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26" y="75"/>
                  </a:lnTo>
                  <a:lnTo>
                    <a:pt x="27" y="75"/>
                  </a:lnTo>
                  <a:lnTo>
                    <a:pt x="33" y="74"/>
                  </a:lnTo>
                  <a:lnTo>
                    <a:pt x="42" y="74"/>
                  </a:lnTo>
                  <a:lnTo>
                    <a:pt x="52" y="72"/>
                  </a:lnTo>
                  <a:lnTo>
                    <a:pt x="67" y="74"/>
                  </a:lnTo>
                  <a:lnTo>
                    <a:pt x="84" y="78"/>
                  </a:lnTo>
                  <a:lnTo>
                    <a:pt x="104" y="83"/>
                  </a:lnTo>
                  <a:lnTo>
                    <a:pt x="125" y="91"/>
                  </a:lnTo>
                  <a:lnTo>
                    <a:pt x="148" y="100"/>
                  </a:lnTo>
                  <a:lnTo>
                    <a:pt x="169" y="109"/>
                  </a:lnTo>
                  <a:lnTo>
                    <a:pt x="189" y="117"/>
                  </a:lnTo>
                  <a:lnTo>
                    <a:pt x="207" y="123"/>
                  </a:lnTo>
                  <a:lnTo>
                    <a:pt x="227" y="127"/>
                  </a:lnTo>
                  <a:lnTo>
                    <a:pt x="247" y="129"/>
                  </a:lnTo>
                  <a:lnTo>
                    <a:pt x="268" y="129"/>
                  </a:lnTo>
                  <a:lnTo>
                    <a:pt x="292" y="125"/>
                  </a:lnTo>
                  <a:close/>
                </a:path>
              </a:pathLst>
            </a:custGeom>
            <a:solidFill>
              <a:srgbClr val="E0D3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294153" y="1548946"/>
              <a:ext cx="445294" cy="154668"/>
            </a:xfrm>
            <a:custGeom>
              <a:avLst/>
              <a:gdLst/>
              <a:ahLst/>
              <a:cxnLst>
                <a:cxn ang="0">
                  <a:pos x="283" y="120"/>
                </a:cxn>
                <a:cxn ang="0">
                  <a:pos x="306" y="114"/>
                </a:cxn>
                <a:cxn ang="0">
                  <a:pos x="327" y="104"/>
                </a:cxn>
                <a:cxn ang="0">
                  <a:pos x="344" y="92"/>
                </a:cxn>
                <a:cxn ang="0">
                  <a:pos x="354" y="78"/>
                </a:cxn>
                <a:cxn ang="0">
                  <a:pos x="357" y="63"/>
                </a:cxn>
                <a:cxn ang="0">
                  <a:pos x="352" y="49"/>
                </a:cxn>
                <a:cxn ang="0">
                  <a:pos x="333" y="34"/>
                </a:cxn>
                <a:cxn ang="0">
                  <a:pos x="303" y="21"/>
                </a:cxn>
                <a:cxn ang="0">
                  <a:pos x="283" y="16"/>
                </a:cxn>
                <a:cxn ang="0">
                  <a:pos x="264" y="10"/>
                </a:cxn>
                <a:cxn ang="0">
                  <a:pos x="245" y="6"/>
                </a:cxn>
                <a:cxn ang="0">
                  <a:pos x="226" y="4"/>
                </a:cxn>
                <a:cxn ang="0">
                  <a:pos x="209" y="2"/>
                </a:cxn>
                <a:cxn ang="0">
                  <a:pos x="190" y="1"/>
                </a:cxn>
                <a:cxn ang="0">
                  <a:pos x="175" y="0"/>
                </a:cxn>
                <a:cxn ang="0">
                  <a:pos x="159" y="0"/>
                </a:cxn>
                <a:cxn ang="0">
                  <a:pos x="143" y="0"/>
                </a:cxn>
                <a:cxn ang="0">
                  <a:pos x="130" y="1"/>
                </a:cxn>
                <a:cxn ang="0">
                  <a:pos x="116" y="2"/>
                </a:cxn>
                <a:cxn ang="0">
                  <a:pos x="106" y="2"/>
                </a:cxn>
                <a:cxn ang="0">
                  <a:pos x="95" y="4"/>
                </a:cxn>
                <a:cxn ang="0">
                  <a:pos x="87" y="5"/>
                </a:cxn>
                <a:cxn ang="0">
                  <a:pos x="81" y="6"/>
                </a:cxn>
                <a:cxn ang="0">
                  <a:pos x="77" y="8"/>
                </a:cxn>
                <a:cxn ang="0">
                  <a:pos x="66" y="12"/>
                </a:cxn>
                <a:cxn ang="0">
                  <a:pos x="50" y="20"/>
                </a:cxn>
                <a:cxn ang="0">
                  <a:pos x="33" y="30"/>
                </a:cxn>
                <a:cxn ang="0">
                  <a:pos x="17" y="41"/>
                </a:cxn>
                <a:cxn ang="0">
                  <a:pos x="5" y="53"/>
                </a:cxn>
                <a:cxn ang="0">
                  <a:pos x="0" y="62"/>
                </a:cxn>
                <a:cxn ang="0">
                  <a:pos x="6" y="69"/>
                </a:cxn>
                <a:cxn ang="0">
                  <a:pos x="26" y="71"/>
                </a:cxn>
                <a:cxn ang="0">
                  <a:pos x="28" y="71"/>
                </a:cxn>
                <a:cxn ang="0">
                  <a:pos x="33" y="70"/>
                </a:cxn>
                <a:cxn ang="0">
                  <a:pos x="41" y="70"/>
                </a:cxn>
                <a:cxn ang="0">
                  <a:pos x="53" y="70"/>
                </a:cxn>
                <a:cxn ang="0">
                  <a:pos x="66" y="71"/>
                </a:cxn>
                <a:cxn ang="0">
                  <a:pos x="82" y="74"/>
                </a:cxn>
                <a:cxn ang="0">
                  <a:pos x="100" y="79"/>
                </a:cxn>
                <a:cxn ang="0">
                  <a:pos x="122" y="87"/>
                </a:cxn>
                <a:cxn ang="0">
                  <a:pos x="144" y="96"/>
                </a:cxn>
                <a:cxn ang="0">
                  <a:pos x="164" y="104"/>
                </a:cxn>
                <a:cxn ang="0">
                  <a:pos x="182" y="112"/>
                </a:cxn>
                <a:cxn ang="0">
                  <a:pos x="202" y="118"/>
                </a:cxn>
                <a:cxn ang="0">
                  <a:pos x="221" y="122"/>
                </a:cxn>
                <a:cxn ang="0">
                  <a:pos x="241" y="124"/>
                </a:cxn>
                <a:cxn ang="0">
                  <a:pos x="261" y="123"/>
                </a:cxn>
                <a:cxn ang="0">
                  <a:pos x="283" y="120"/>
                </a:cxn>
              </a:cxnLst>
              <a:rect l="0" t="0" r="r" b="b"/>
              <a:pathLst>
                <a:path w="357" h="124">
                  <a:moveTo>
                    <a:pt x="283" y="120"/>
                  </a:moveTo>
                  <a:lnTo>
                    <a:pt x="306" y="114"/>
                  </a:lnTo>
                  <a:lnTo>
                    <a:pt x="327" y="104"/>
                  </a:lnTo>
                  <a:lnTo>
                    <a:pt x="344" y="92"/>
                  </a:lnTo>
                  <a:lnTo>
                    <a:pt x="354" y="78"/>
                  </a:lnTo>
                  <a:lnTo>
                    <a:pt x="357" y="63"/>
                  </a:lnTo>
                  <a:lnTo>
                    <a:pt x="352" y="49"/>
                  </a:lnTo>
                  <a:lnTo>
                    <a:pt x="333" y="34"/>
                  </a:lnTo>
                  <a:lnTo>
                    <a:pt x="303" y="21"/>
                  </a:lnTo>
                  <a:lnTo>
                    <a:pt x="283" y="16"/>
                  </a:lnTo>
                  <a:lnTo>
                    <a:pt x="264" y="10"/>
                  </a:lnTo>
                  <a:lnTo>
                    <a:pt x="245" y="6"/>
                  </a:lnTo>
                  <a:lnTo>
                    <a:pt x="226" y="4"/>
                  </a:lnTo>
                  <a:lnTo>
                    <a:pt x="209" y="2"/>
                  </a:lnTo>
                  <a:lnTo>
                    <a:pt x="190" y="1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30" y="1"/>
                  </a:lnTo>
                  <a:lnTo>
                    <a:pt x="116" y="2"/>
                  </a:lnTo>
                  <a:lnTo>
                    <a:pt x="106" y="2"/>
                  </a:lnTo>
                  <a:lnTo>
                    <a:pt x="95" y="4"/>
                  </a:lnTo>
                  <a:lnTo>
                    <a:pt x="87" y="5"/>
                  </a:lnTo>
                  <a:lnTo>
                    <a:pt x="81" y="6"/>
                  </a:lnTo>
                  <a:lnTo>
                    <a:pt x="77" y="8"/>
                  </a:lnTo>
                  <a:lnTo>
                    <a:pt x="66" y="12"/>
                  </a:lnTo>
                  <a:lnTo>
                    <a:pt x="50" y="20"/>
                  </a:lnTo>
                  <a:lnTo>
                    <a:pt x="33" y="30"/>
                  </a:lnTo>
                  <a:lnTo>
                    <a:pt x="17" y="41"/>
                  </a:lnTo>
                  <a:lnTo>
                    <a:pt x="5" y="53"/>
                  </a:lnTo>
                  <a:lnTo>
                    <a:pt x="0" y="62"/>
                  </a:lnTo>
                  <a:lnTo>
                    <a:pt x="6" y="69"/>
                  </a:lnTo>
                  <a:lnTo>
                    <a:pt x="26" y="71"/>
                  </a:lnTo>
                  <a:lnTo>
                    <a:pt x="28" y="71"/>
                  </a:lnTo>
                  <a:lnTo>
                    <a:pt x="33" y="70"/>
                  </a:lnTo>
                  <a:lnTo>
                    <a:pt x="41" y="70"/>
                  </a:lnTo>
                  <a:lnTo>
                    <a:pt x="53" y="70"/>
                  </a:lnTo>
                  <a:lnTo>
                    <a:pt x="66" y="71"/>
                  </a:lnTo>
                  <a:lnTo>
                    <a:pt x="82" y="74"/>
                  </a:lnTo>
                  <a:lnTo>
                    <a:pt x="100" y="79"/>
                  </a:lnTo>
                  <a:lnTo>
                    <a:pt x="122" y="87"/>
                  </a:lnTo>
                  <a:lnTo>
                    <a:pt x="144" y="96"/>
                  </a:lnTo>
                  <a:lnTo>
                    <a:pt x="164" y="104"/>
                  </a:lnTo>
                  <a:lnTo>
                    <a:pt x="182" y="112"/>
                  </a:lnTo>
                  <a:lnTo>
                    <a:pt x="202" y="118"/>
                  </a:lnTo>
                  <a:lnTo>
                    <a:pt x="221" y="122"/>
                  </a:lnTo>
                  <a:lnTo>
                    <a:pt x="241" y="124"/>
                  </a:lnTo>
                  <a:lnTo>
                    <a:pt x="261" y="123"/>
                  </a:lnTo>
                  <a:lnTo>
                    <a:pt x="283" y="120"/>
                  </a:lnTo>
                  <a:close/>
                </a:path>
              </a:pathLst>
            </a:custGeom>
            <a:solidFill>
              <a:srgbClr val="C1A5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301637" y="1550194"/>
              <a:ext cx="431573" cy="148432"/>
            </a:xfrm>
            <a:custGeom>
              <a:avLst/>
              <a:gdLst/>
              <a:ahLst/>
              <a:cxnLst>
                <a:cxn ang="0">
                  <a:pos x="273" y="115"/>
                </a:cxn>
                <a:cxn ang="0">
                  <a:pos x="296" y="110"/>
                </a:cxn>
                <a:cxn ang="0">
                  <a:pos x="315" y="101"/>
                </a:cxn>
                <a:cxn ang="0">
                  <a:pos x="331" y="89"/>
                </a:cxn>
                <a:cxn ang="0">
                  <a:pos x="342" y="76"/>
                </a:cxn>
                <a:cxn ang="0">
                  <a:pos x="346" y="62"/>
                </a:cxn>
                <a:cxn ang="0">
                  <a:pos x="339" y="48"/>
                </a:cxn>
                <a:cxn ang="0">
                  <a:pos x="322" y="35"/>
                </a:cxn>
                <a:cxn ang="0">
                  <a:pos x="292" y="21"/>
                </a:cxn>
                <a:cxn ang="0">
                  <a:pos x="273" y="16"/>
                </a:cxn>
                <a:cxn ang="0">
                  <a:pos x="255" y="12"/>
                </a:cxn>
                <a:cxn ang="0">
                  <a:pos x="236" y="8"/>
                </a:cxn>
                <a:cxn ang="0">
                  <a:pos x="219" y="5"/>
                </a:cxn>
                <a:cxn ang="0">
                  <a:pos x="202" y="3"/>
                </a:cxn>
                <a:cxn ang="0">
                  <a:pos x="184" y="1"/>
                </a:cxn>
                <a:cxn ang="0">
                  <a:pos x="169" y="1"/>
                </a:cxn>
                <a:cxn ang="0">
                  <a:pos x="153" y="0"/>
                </a:cxn>
                <a:cxn ang="0">
                  <a:pos x="138" y="1"/>
                </a:cxn>
                <a:cxn ang="0">
                  <a:pos x="125" y="1"/>
                </a:cxn>
                <a:cxn ang="0">
                  <a:pos x="113" y="3"/>
                </a:cxn>
                <a:cxn ang="0">
                  <a:pos x="101" y="3"/>
                </a:cxn>
                <a:cxn ang="0">
                  <a:pos x="92" y="4"/>
                </a:cxn>
                <a:cxn ang="0">
                  <a:pos x="84" y="5"/>
                </a:cxn>
                <a:cxn ang="0">
                  <a:pos x="77" y="7"/>
                </a:cxn>
                <a:cxn ang="0">
                  <a:pos x="73" y="8"/>
                </a:cxn>
                <a:cxn ang="0">
                  <a:pos x="64" y="12"/>
                </a:cxn>
                <a:cxn ang="0">
                  <a:pos x="48" y="20"/>
                </a:cxn>
                <a:cxn ang="0">
                  <a:pos x="32" y="29"/>
                </a:cxn>
                <a:cxn ang="0">
                  <a:pos x="16" y="40"/>
                </a:cxn>
                <a:cxn ang="0">
                  <a:pos x="4" y="50"/>
                </a:cxn>
                <a:cxn ang="0">
                  <a:pos x="0" y="60"/>
                </a:cxn>
                <a:cxn ang="0">
                  <a:pos x="7" y="66"/>
                </a:cxn>
                <a:cxn ang="0">
                  <a:pos x="26" y="69"/>
                </a:cxn>
                <a:cxn ang="0">
                  <a:pos x="27" y="69"/>
                </a:cxn>
                <a:cxn ang="0">
                  <a:pos x="32" y="68"/>
                </a:cxn>
                <a:cxn ang="0">
                  <a:pos x="40" y="66"/>
                </a:cxn>
                <a:cxn ang="0">
                  <a:pos x="51" y="66"/>
                </a:cxn>
                <a:cxn ang="0">
                  <a:pos x="64" y="68"/>
                </a:cxn>
                <a:cxn ang="0">
                  <a:pos x="80" y="70"/>
                </a:cxn>
                <a:cxn ang="0">
                  <a:pos x="98" y="76"/>
                </a:cxn>
                <a:cxn ang="0">
                  <a:pos x="118" y="84"/>
                </a:cxn>
                <a:cxn ang="0">
                  <a:pos x="139" y="93"/>
                </a:cxn>
                <a:cxn ang="0">
                  <a:pos x="159" y="101"/>
                </a:cxn>
                <a:cxn ang="0">
                  <a:pos x="176" y="107"/>
                </a:cxn>
                <a:cxn ang="0">
                  <a:pos x="195" y="113"/>
                </a:cxn>
                <a:cxn ang="0">
                  <a:pos x="213" y="117"/>
                </a:cxn>
                <a:cxn ang="0">
                  <a:pos x="232" y="119"/>
                </a:cxn>
                <a:cxn ang="0">
                  <a:pos x="252" y="118"/>
                </a:cxn>
                <a:cxn ang="0">
                  <a:pos x="273" y="115"/>
                </a:cxn>
              </a:cxnLst>
              <a:rect l="0" t="0" r="r" b="b"/>
              <a:pathLst>
                <a:path w="346" h="119">
                  <a:moveTo>
                    <a:pt x="273" y="115"/>
                  </a:moveTo>
                  <a:lnTo>
                    <a:pt x="296" y="110"/>
                  </a:lnTo>
                  <a:lnTo>
                    <a:pt x="315" y="101"/>
                  </a:lnTo>
                  <a:lnTo>
                    <a:pt x="331" y="89"/>
                  </a:lnTo>
                  <a:lnTo>
                    <a:pt x="342" y="76"/>
                  </a:lnTo>
                  <a:lnTo>
                    <a:pt x="346" y="62"/>
                  </a:lnTo>
                  <a:lnTo>
                    <a:pt x="339" y="48"/>
                  </a:lnTo>
                  <a:lnTo>
                    <a:pt x="322" y="35"/>
                  </a:lnTo>
                  <a:lnTo>
                    <a:pt x="292" y="21"/>
                  </a:lnTo>
                  <a:lnTo>
                    <a:pt x="273" y="16"/>
                  </a:lnTo>
                  <a:lnTo>
                    <a:pt x="255" y="12"/>
                  </a:lnTo>
                  <a:lnTo>
                    <a:pt x="236" y="8"/>
                  </a:lnTo>
                  <a:lnTo>
                    <a:pt x="219" y="5"/>
                  </a:lnTo>
                  <a:lnTo>
                    <a:pt x="202" y="3"/>
                  </a:lnTo>
                  <a:lnTo>
                    <a:pt x="184" y="1"/>
                  </a:lnTo>
                  <a:lnTo>
                    <a:pt x="169" y="1"/>
                  </a:lnTo>
                  <a:lnTo>
                    <a:pt x="153" y="0"/>
                  </a:lnTo>
                  <a:lnTo>
                    <a:pt x="138" y="1"/>
                  </a:lnTo>
                  <a:lnTo>
                    <a:pt x="125" y="1"/>
                  </a:lnTo>
                  <a:lnTo>
                    <a:pt x="113" y="3"/>
                  </a:lnTo>
                  <a:lnTo>
                    <a:pt x="101" y="3"/>
                  </a:lnTo>
                  <a:lnTo>
                    <a:pt x="92" y="4"/>
                  </a:lnTo>
                  <a:lnTo>
                    <a:pt x="84" y="5"/>
                  </a:lnTo>
                  <a:lnTo>
                    <a:pt x="77" y="7"/>
                  </a:lnTo>
                  <a:lnTo>
                    <a:pt x="73" y="8"/>
                  </a:lnTo>
                  <a:lnTo>
                    <a:pt x="64" y="12"/>
                  </a:lnTo>
                  <a:lnTo>
                    <a:pt x="48" y="20"/>
                  </a:lnTo>
                  <a:lnTo>
                    <a:pt x="32" y="29"/>
                  </a:lnTo>
                  <a:lnTo>
                    <a:pt x="16" y="40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7" y="66"/>
                  </a:lnTo>
                  <a:lnTo>
                    <a:pt x="26" y="69"/>
                  </a:lnTo>
                  <a:lnTo>
                    <a:pt x="27" y="69"/>
                  </a:lnTo>
                  <a:lnTo>
                    <a:pt x="32" y="68"/>
                  </a:lnTo>
                  <a:lnTo>
                    <a:pt x="40" y="66"/>
                  </a:lnTo>
                  <a:lnTo>
                    <a:pt x="51" y="66"/>
                  </a:lnTo>
                  <a:lnTo>
                    <a:pt x="64" y="68"/>
                  </a:lnTo>
                  <a:lnTo>
                    <a:pt x="80" y="70"/>
                  </a:lnTo>
                  <a:lnTo>
                    <a:pt x="98" y="76"/>
                  </a:lnTo>
                  <a:lnTo>
                    <a:pt x="118" y="84"/>
                  </a:lnTo>
                  <a:lnTo>
                    <a:pt x="139" y="93"/>
                  </a:lnTo>
                  <a:lnTo>
                    <a:pt x="159" y="101"/>
                  </a:lnTo>
                  <a:lnTo>
                    <a:pt x="176" y="107"/>
                  </a:lnTo>
                  <a:lnTo>
                    <a:pt x="195" y="113"/>
                  </a:lnTo>
                  <a:lnTo>
                    <a:pt x="213" y="117"/>
                  </a:lnTo>
                  <a:lnTo>
                    <a:pt x="232" y="119"/>
                  </a:lnTo>
                  <a:lnTo>
                    <a:pt x="252" y="118"/>
                  </a:lnTo>
                  <a:lnTo>
                    <a:pt x="273" y="115"/>
                  </a:lnTo>
                  <a:close/>
                </a:path>
              </a:pathLst>
            </a:custGeom>
            <a:solidFill>
              <a:srgbClr val="A3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310368" y="1553936"/>
              <a:ext cx="416605" cy="139700"/>
            </a:xfrm>
            <a:custGeom>
              <a:avLst/>
              <a:gdLst/>
              <a:ahLst/>
              <a:cxnLst>
                <a:cxn ang="0">
                  <a:pos x="263" y="110"/>
                </a:cxn>
                <a:cxn ang="0">
                  <a:pos x="285" y="104"/>
                </a:cxn>
                <a:cxn ang="0">
                  <a:pos x="304" y="95"/>
                </a:cxn>
                <a:cxn ang="0">
                  <a:pos x="320" y="84"/>
                </a:cxn>
                <a:cxn ang="0">
                  <a:pos x="330" y="73"/>
                </a:cxn>
                <a:cxn ang="0">
                  <a:pos x="334" y="59"/>
                </a:cxn>
                <a:cxn ang="0">
                  <a:pos x="327" y="45"/>
                </a:cxn>
                <a:cxn ang="0">
                  <a:pos x="310" y="32"/>
                </a:cxn>
                <a:cxn ang="0">
                  <a:pos x="281" y="20"/>
                </a:cxn>
                <a:cxn ang="0">
                  <a:pos x="245" y="10"/>
                </a:cxn>
                <a:cxn ang="0">
                  <a:pos x="210" y="4"/>
                </a:cxn>
                <a:cxn ang="0">
                  <a:pos x="176" y="1"/>
                </a:cxn>
                <a:cxn ang="0">
                  <a:pos x="146" y="0"/>
                </a:cxn>
                <a:cxn ang="0">
                  <a:pos x="119" y="0"/>
                </a:cxn>
                <a:cxn ang="0">
                  <a:pos x="97" y="2"/>
                </a:cxn>
                <a:cxn ang="0">
                  <a:pos x="81" y="4"/>
                </a:cxn>
                <a:cxn ang="0">
                  <a:pos x="70" y="6"/>
                </a:cxn>
                <a:cxn ang="0">
                  <a:pos x="61" y="10"/>
                </a:cxn>
                <a:cxn ang="0">
                  <a:pos x="46" y="17"/>
                </a:cxn>
                <a:cxn ang="0">
                  <a:pos x="31" y="26"/>
                </a:cxn>
                <a:cxn ang="0">
                  <a:pos x="15" y="36"/>
                </a:cxn>
                <a:cxn ang="0">
                  <a:pos x="4" y="46"/>
                </a:cxn>
                <a:cxn ang="0">
                  <a:pos x="0" y="54"/>
                </a:cxn>
                <a:cxn ang="0">
                  <a:pos x="5" y="61"/>
                </a:cxn>
                <a:cxn ang="0">
                  <a:pos x="24" y="63"/>
                </a:cxn>
                <a:cxn ang="0">
                  <a:pos x="25" y="63"/>
                </a:cxn>
                <a:cxn ang="0">
                  <a:pos x="31" y="62"/>
                </a:cxn>
                <a:cxn ang="0">
                  <a:pos x="37" y="62"/>
                </a:cxn>
                <a:cxn ang="0">
                  <a:pos x="48" y="62"/>
                </a:cxn>
                <a:cxn ang="0">
                  <a:pos x="61" y="63"/>
                </a:cxn>
                <a:cxn ang="0">
                  <a:pos x="76" y="66"/>
                </a:cxn>
                <a:cxn ang="0">
                  <a:pos x="93" y="70"/>
                </a:cxn>
                <a:cxn ang="0">
                  <a:pos x="113" y="78"/>
                </a:cxn>
                <a:cxn ang="0">
                  <a:pos x="132" y="86"/>
                </a:cxn>
                <a:cxn ang="0">
                  <a:pos x="151" y="94"/>
                </a:cxn>
                <a:cxn ang="0">
                  <a:pos x="169" y="100"/>
                </a:cxn>
                <a:cxn ang="0">
                  <a:pos x="187" y="106"/>
                </a:cxn>
                <a:cxn ang="0">
                  <a:pos x="204" y="110"/>
                </a:cxn>
                <a:cxn ang="0">
                  <a:pos x="222" y="112"/>
                </a:cxn>
                <a:cxn ang="0">
                  <a:pos x="242" y="112"/>
                </a:cxn>
                <a:cxn ang="0">
                  <a:pos x="263" y="110"/>
                </a:cxn>
              </a:cxnLst>
              <a:rect l="0" t="0" r="r" b="b"/>
              <a:pathLst>
                <a:path w="334" h="112">
                  <a:moveTo>
                    <a:pt x="263" y="110"/>
                  </a:moveTo>
                  <a:lnTo>
                    <a:pt x="285" y="104"/>
                  </a:lnTo>
                  <a:lnTo>
                    <a:pt x="304" y="95"/>
                  </a:lnTo>
                  <a:lnTo>
                    <a:pt x="320" y="84"/>
                  </a:lnTo>
                  <a:lnTo>
                    <a:pt x="330" y="73"/>
                  </a:lnTo>
                  <a:lnTo>
                    <a:pt x="334" y="59"/>
                  </a:lnTo>
                  <a:lnTo>
                    <a:pt x="327" y="45"/>
                  </a:lnTo>
                  <a:lnTo>
                    <a:pt x="310" y="32"/>
                  </a:lnTo>
                  <a:lnTo>
                    <a:pt x="281" y="20"/>
                  </a:lnTo>
                  <a:lnTo>
                    <a:pt x="245" y="10"/>
                  </a:lnTo>
                  <a:lnTo>
                    <a:pt x="210" y="4"/>
                  </a:lnTo>
                  <a:lnTo>
                    <a:pt x="176" y="1"/>
                  </a:lnTo>
                  <a:lnTo>
                    <a:pt x="146" y="0"/>
                  </a:lnTo>
                  <a:lnTo>
                    <a:pt x="119" y="0"/>
                  </a:lnTo>
                  <a:lnTo>
                    <a:pt x="97" y="2"/>
                  </a:lnTo>
                  <a:lnTo>
                    <a:pt x="81" y="4"/>
                  </a:lnTo>
                  <a:lnTo>
                    <a:pt x="70" y="6"/>
                  </a:lnTo>
                  <a:lnTo>
                    <a:pt x="61" y="10"/>
                  </a:lnTo>
                  <a:lnTo>
                    <a:pt x="46" y="17"/>
                  </a:lnTo>
                  <a:lnTo>
                    <a:pt x="31" y="26"/>
                  </a:lnTo>
                  <a:lnTo>
                    <a:pt x="15" y="36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5" y="61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8" y="62"/>
                  </a:lnTo>
                  <a:lnTo>
                    <a:pt x="61" y="63"/>
                  </a:lnTo>
                  <a:lnTo>
                    <a:pt x="76" y="66"/>
                  </a:lnTo>
                  <a:lnTo>
                    <a:pt x="93" y="70"/>
                  </a:lnTo>
                  <a:lnTo>
                    <a:pt x="113" y="78"/>
                  </a:lnTo>
                  <a:lnTo>
                    <a:pt x="132" y="86"/>
                  </a:lnTo>
                  <a:lnTo>
                    <a:pt x="151" y="94"/>
                  </a:lnTo>
                  <a:lnTo>
                    <a:pt x="169" y="100"/>
                  </a:lnTo>
                  <a:lnTo>
                    <a:pt x="187" y="106"/>
                  </a:lnTo>
                  <a:lnTo>
                    <a:pt x="204" y="110"/>
                  </a:lnTo>
                  <a:lnTo>
                    <a:pt x="222" y="112"/>
                  </a:lnTo>
                  <a:lnTo>
                    <a:pt x="242" y="112"/>
                  </a:lnTo>
                  <a:lnTo>
                    <a:pt x="263" y="110"/>
                  </a:lnTo>
                  <a:close/>
                </a:path>
              </a:pathLst>
            </a:custGeom>
            <a:solidFill>
              <a:srgbClr val="8451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316605" y="1555183"/>
              <a:ext cx="401637" cy="133464"/>
            </a:xfrm>
            <a:custGeom>
              <a:avLst/>
              <a:gdLst/>
              <a:ahLst/>
              <a:cxnLst>
                <a:cxn ang="0">
                  <a:pos x="254" y="105"/>
                </a:cxn>
                <a:cxn ang="0">
                  <a:pos x="274" y="99"/>
                </a:cxn>
                <a:cxn ang="0">
                  <a:pos x="294" y="91"/>
                </a:cxn>
                <a:cxn ang="0">
                  <a:pos x="309" y="81"/>
                </a:cxn>
                <a:cxn ang="0">
                  <a:pos x="319" y="70"/>
                </a:cxn>
                <a:cxn ang="0">
                  <a:pos x="322" y="57"/>
                </a:cxn>
                <a:cxn ang="0">
                  <a:pos x="315" y="44"/>
                </a:cxn>
                <a:cxn ang="0">
                  <a:pos x="299" y="32"/>
                </a:cxn>
                <a:cxn ang="0">
                  <a:pos x="272" y="20"/>
                </a:cxn>
                <a:cxn ang="0">
                  <a:pos x="237" y="11"/>
                </a:cxn>
                <a:cxn ang="0">
                  <a:pos x="204" y="5"/>
                </a:cxn>
                <a:cxn ang="0">
                  <a:pos x="171" y="1"/>
                </a:cxn>
                <a:cxn ang="0">
                  <a:pos x="142" y="0"/>
                </a:cxn>
                <a:cxn ang="0">
                  <a:pos x="115" y="0"/>
                </a:cxn>
                <a:cxn ang="0">
                  <a:pos x="94" y="1"/>
                </a:cxn>
                <a:cxn ang="0">
                  <a:pos x="78" y="4"/>
                </a:cxn>
                <a:cxn ang="0">
                  <a:pos x="69" y="5"/>
                </a:cxn>
                <a:cxn ang="0">
                  <a:pos x="60" y="9"/>
                </a:cxn>
                <a:cxn ang="0">
                  <a:pos x="45" y="16"/>
                </a:cxn>
                <a:cxn ang="0">
                  <a:pos x="29" y="24"/>
                </a:cxn>
                <a:cxn ang="0">
                  <a:pos x="15" y="35"/>
                </a:cxn>
                <a:cxn ang="0">
                  <a:pos x="4" y="44"/>
                </a:cxn>
                <a:cxn ang="0">
                  <a:pos x="0" y="52"/>
                </a:cxn>
                <a:cxn ang="0">
                  <a:pos x="6" y="57"/>
                </a:cxn>
                <a:cxn ang="0">
                  <a:pos x="23" y="60"/>
                </a:cxn>
                <a:cxn ang="0">
                  <a:pos x="24" y="60"/>
                </a:cxn>
                <a:cxn ang="0">
                  <a:pos x="29" y="58"/>
                </a:cxn>
                <a:cxn ang="0">
                  <a:pos x="36" y="58"/>
                </a:cxn>
                <a:cxn ang="0">
                  <a:pos x="47" y="58"/>
                </a:cxn>
                <a:cxn ang="0">
                  <a:pos x="59" y="60"/>
                </a:cxn>
                <a:cxn ang="0">
                  <a:pos x="73" y="62"/>
                </a:cxn>
                <a:cxn ang="0">
                  <a:pos x="90" y="68"/>
                </a:cxn>
                <a:cxn ang="0">
                  <a:pos x="109" y="74"/>
                </a:cxn>
                <a:cxn ang="0">
                  <a:pos x="129" y="82"/>
                </a:cxn>
                <a:cxn ang="0">
                  <a:pos x="146" y="90"/>
                </a:cxn>
                <a:cxn ang="0">
                  <a:pos x="163" y="97"/>
                </a:cxn>
                <a:cxn ang="0">
                  <a:pos x="180" y="101"/>
                </a:cxn>
                <a:cxn ang="0">
                  <a:pos x="198" y="105"/>
                </a:cxn>
                <a:cxn ang="0">
                  <a:pos x="215" y="107"/>
                </a:cxn>
                <a:cxn ang="0">
                  <a:pos x="235" y="107"/>
                </a:cxn>
                <a:cxn ang="0">
                  <a:pos x="254" y="105"/>
                </a:cxn>
              </a:cxnLst>
              <a:rect l="0" t="0" r="r" b="b"/>
              <a:pathLst>
                <a:path w="322" h="107">
                  <a:moveTo>
                    <a:pt x="254" y="105"/>
                  </a:moveTo>
                  <a:lnTo>
                    <a:pt x="274" y="99"/>
                  </a:lnTo>
                  <a:lnTo>
                    <a:pt x="294" y="91"/>
                  </a:lnTo>
                  <a:lnTo>
                    <a:pt x="309" y="81"/>
                  </a:lnTo>
                  <a:lnTo>
                    <a:pt x="319" y="70"/>
                  </a:lnTo>
                  <a:lnTo>
                    <a:pt x="322" y="57"/>
                  </a:lnTo>
                  <a:lnTo>
                    <a:pt x="315" y="44"/>
                  </a:lnTo>
                  <a:lnTo>
                    <a:pt x="299" y="32"/>
                  </a:lnTo>
                  <a:lnTo>
                    <a:pt x="272" y="20"/>
                  </a:lnTo>
                  <a:lnTo>
                    <a:pt x="237" y="11"/>
                  </a:lnTo>
                  <a:lnTo>
                    <a:pt x="204" y="5"/>
                  </a:lnTo>
                  <a:lnTo>
                    <a:pt x="171" y="1"/>
                  </a:lnTo>
                  <a:lnTo>
                    <a:pt x="142" y="0"/>
                  </a:lnTo>
                  <a:lnTo>
                    <a:pt x="115" y="0"/>
                  </a:lnTo>
                  <a:lnTo>
                    <a:pt x="94" y="1"/>
                  </a:lnTo>
                  <a:lnTo>
                    <a:pt x="78" y="4"/>
                  </a:lnTo>
                  <a:lnTo>
                    <a:pt x="69" y="5"/>
                  </a:lnTo>
                  <a:lnTo>
                    <a:pt x="60" y="9"/>
                  </a:lnTo>
                  <a:lnTo>
                    <a:pt x="45" y="16"/>
                  </a:lnTo>
                  <a:lnTo>
                    <a:pt x="29" y="24"/>
                  </a:lnTo>
                  <a:lnTo>
                    <a:pt x="15" y="35"/>
                  </a:lnTo>
                  <a:lnTo>
                    <a:pt x="4" y="44"/>
                  </a:lnTo>
                  <a:lnTo>
                    <a:pt x="0" y="52"/>
                  </a:lnTo>
                  <a:lnTo>
                    <a:pt x="6" y="57"/>
                  </a:lnTo>
                  <a:lnTo>
                    <a:pt x="23" y="60"/>
                  </a:lnTo>
                  <a:lnTo>
                    <a:pt x="24" y="60"/>
                  </a:lnTo>
                  <a:lnTo>
                    <a:pt x="29" y="58"/>
                  </a:lnTo>
                  <a:lnTo>
                    <a:pt x="36" y="58"/>
                  </a:lnTo>
                  <a:lnTo>
                    <a:pt x="47" y="58"/>
                  </a:lnTo>
                  <a:lnTo>
                    <a:pt x="59" y="60"/>
                  </a:lnTo>
                  <a:lnTo>
                    <a:pt x="73" y="62"/>
                  </a:lnTo>
                  <a:lnTo>
                    <a:pt x="90" y="68"/>
                  </a:lnTo>
                  <a:lnTo>
                    <a:pt x="109" y="74"/>
                  </a:lnTo>
                  <a:lnTo>
                    <a:pt x="129" y="82"/>
                  </a:lnTo>
                  <a:lnTo>
                    <a:pt x="146" y="90"/>
                  </a:lnTo>
                  <a:lnTo>
                    <a:pt x="163" y="97"/>
                  </a:lnTo>
                  <a:lnTo>
                    <a:pt x="180" y="101"/>
                  </a:lnTo>
                  <a:lnTo>
                    <a:pt x="198" y="105"/>
                  </a:lnTo>
                  <a:lnTo>
                    <a:pt x="215" y="107"/>
                  </a:lnTo>
                  <a:lnTo>
                    <a:pt x="235" y="107"/>
                  </a:lnTo>
                  <a:lnTo>
                    <a:pt x="254" y="105"/>
                  </a:lnTo>
                  <a:close/>
                </a:path>
              </a:pathLst>
            </a:custGeom>
            <a:solidFill>
              <a:srgbClr val="662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324089" y="1556430"/>
              <a:ext cx="385423" cy="125980"/>
            </a:xfrm>
            <a:custGeom>
              <a:avLst/>
              <a:gdLst/>
              <a:ahLst/>
              <a:cxnLst>
                <a:cxn ang="0">
                  <a:pos x="244" y="100"/>
                </a:cxn>
                <a:cxn ang="0">
                  <a:pos x="264" y="96"/>
                </a:cxn>
                <a:cxn ang="0">
                  <a:pos x="283" y="88"/>
                </a:cxn>
                <a:cxn ang="0">
                  <a:pos x="297" y="79"/>
                </a:cxn>
                <a:cxn ang="0">
                  <a:pos x="307" y="68"/>
                </a:cxn>
                <a:cxn ang="0">
                  <a:pos x="309" y="56"/>
                </a:cxn>
                <a:cxn ang="0">
                  <a:pos x="304" y="43"/>
                </a:cxn>
                <a:cxn ang="0">
                  <a:pos x="288" y="31"/>
                </a:cxn>
                <a:cxn ang="0">
                  <a:pos x="262" y="20"/>
                </a:cxn>
                <a:cxn ang="0">
                  <a:pos x="229" y="11"/>
                </a:cxn>
                <a:cxn ang="0">
                  <a:pos x="197" y="6"/>
                </a:cxn>
                <a:cxn ang="0">
                  <a:pos x="166" y="2"/>
                </a:cxn>
                <a:cxn ang="0">
                  <a:pos x="137" y="0"/>
                </a:cxn>
                <a:cxn ang="0">
                  <a:pos x="112" y="2"/>
                </a:cxn>
                <a:cxn ang="0">
                  <a:pos x="92" y="2"/>
                </a:cxn>
                <a:cxn ang="0">
                  <a:pos x="76" y="4"/>
                </a:cxn>
                <a:cxn ang="0">
                  <a:pos x="67" y="6"/>
                </a:cxn>
                <a:cxn ang="0">
                  <a:pos x="58" y="8"/>
                </a:cxn>
                <a:cxn ang="0">
                  <a:pos x="45" y="15"/>
                </a:cxn>
                <a:cxn ang="0">
                  <a:pos x="29" y="23"/>
                </a:cxn>
                <a:cxn ang="0">
                  <a:pos x="16" y="32"/>
                </a:cxn>
                <a:cxn ang="0">
                  <a:pos x="5" y="40"/>
                </a:cxn>
                <a:cxn ang="0">
                  <a:pos x="0" y="48"/>
                </a:cxn>
                <a:cxn ang="0">
                  <a:pos x="5" y="53"/>
                </a:cxn>
                <a:cxn ang="0">
                  <a:pos x="22" y="56"/>
                </a:cxn>
                <a:cxn ang="0">
                  <a:pos x="23" y="56"/>
                </a:cxn>
                <a:cxn ang="0">
                  <a:pos x="27" y="55"/>
                </a:cxn>
                <a:cxn ang="0">
                  <a:pos x="35" y="55"/>
                </a:cxn>
                <a:cxn ang="0">
                  <a:pos x="45" y="55"/>
                </a:cxn>
                <a:cxn ang="0">
                  <a:pos x="57" y="56"/>
                </a:cxn>
                <a:cxn ang="0">
                  <a:pos x="71" y="59"/>
                </a:cxn>
                <a:cxn ang="0">
                  <a:pos x="87" y="64"/>
                </a:cxn>
                <a:cxn ang="0">
                  <a:pos x="106" y="71"/>
                </a:cxn>
                <a:cxn ang="0">
                  <a:pos x="124" y="79"/>
                </a:cxn>
                <a:cxn ang="0">
                  <a:pos x="141" y="85"/>
                </a:cxn>
                <a:cxn ang="0">
                  <a:pos x="158" y="92"/>
                </a:cxn>
                <a:cxn ang="0">
                  <a:pos x="174" y="96"/>
                </a:cxn>
                <a:cxn ang="0">
                  <a:pos x="190" y="100"/>
                </a:cxn>
                <a:cxn ang="0">
                  <a:pos x="207" y="101"/>
                </a:cxn>
                <a:cxn ang="0">
                  <a:pos x="225" y="101"/>
                </a:cxn>
                <a:cxn ang="0">
                  <a:pos x="244" y="100"/>
                </a:cxn>
              </a:cxnLst>
              <a:rect l="0" t="0" r="r" b="b"/>
              <a:pathLst>
                <a:path w="309" h="101">
                  <a:moveTo>
                    <a:pt x="244" y="100"/>
                  </a:moveTo>
                  <a:lnTo>
                    <a:pt x="264" y="96"/>
                  </a:lnTo>
                  <a:lnTo>
                    <a:pt x="283" y="88"/>
                  </a:lnTo>
                  <a:lnTo>
                    <a:pt x="297" y="79"/>
                  </a:lnTo>
                  <a:lnTo>
                    <a:pt x="307" y="68"/>
                  </a:lnTo>
                  <a:lnTo>
                    <a:pt x="309" y="56"/>
                  </a:lnTo>
                  <a:lnTo>
                    <a:pt x="304" y="43"/>
                  </a:lnTo>
                  <a:lnTo>
                    <a:pt x="288" y="31"/>
                  </a:lnTo>
                  <a:lnTo>
                    <a:pt x="262" y="20"/>
                  </a:lnTo>
                  <a:lnTo>
                    <a:pt x="229" y="11"/>
                  </a:lnTo>
                  <a:lnTo>
                    <a:pt x="197" y="6"/>
                  </a:lnTo>
                  <a:lnTo>
                    <a:pt x="166" y="2"/>
                  </a:lnTo>
                  <a:lnTo>
                    <a:pt x="137" y="0"/>
                  </a:lnTo>
                  <a:lnTo>
                    <a:pt x="112" y="2"/>
                  </a:lnTo>
                  <a:lnTo>
                    <a:pt x="92" y="2"/>
                  </a:lnTo>
                  <a:lnTo>
                    <a:pt x="76" y="4"/>
                  </a:lnTo>
                  <a:lnTo>
                    <a:pt x="67" y="6"/>
                  </a:lnTo>
                  <a:lnTo>
                    <a:pt x="58" y="8"/>
                  </a:lnTo>
                  <a:lnTo>
                    <a:pt x="45" y="15"/>
                  </a:lnTo>
                  <a:lnTo>
                    <a:pt x="29" y="23"/>
                  </a:lnTo>
                  <a:lnTo>
                    <a:pt x="16" y="32"/>
                  </a:lnTo>
                  <a:lnTo>
                    <a:pt x="5" y="40"/>
                  </a:lnTo>
                  <a:lnTo>
                    <a:pt x="0" y="48"/>
                  </a:lnTo>
                  <a:lnTo>
                    <a:pt x="5" y="53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7" y="55"/>
                  </a:lnTo>
                  <a:lnTo>
                    <a:pt x="35" y="55"/>
                  </a:lnTo>
                  <a:lnTo>
                    <a:pt x="45" y="55"/>
                  </a:lnTo>
                  <a:lnTo>
                    <a:pt x="57" y="56"/>
                  </a:lnTo>
                  <a:lnTo>
                    <a:pt x="71" y="59"/>
                  </a:lnTo>
                  <a:lnTo>
                    <a:pt x="87" y="64"/>
                  </a:lnTo>
                  <a:lnTo>
                    <a:pt x="106" y="71"/>
                  </a:lnTo>
                  <a:lnTo>
                    <a:pt x="124" y="79"/>
                  </a:lnTo>
                  <a:lnTo>
                    <a:pt x="141" y="85"/>
                  </a:lnTo>
                  <a:lnTo>
                    <a:pt x="158" y="92"/>
                  </a:lnTo>
                  <a:lnTo>
                    <a:pt x="174" y="96"/>
                  </a:lnTo>
                  <a:lnTo>
                    <a:pt x="190" y="100"/>
                  </a:lnTo>
                  <a:lnTo>
                    <a:pt x="207" y="101"/>
                  </a:lnTo>
                  <a:lnTo>
                    <a:pt x="225" y="101"/>
                  </a:lnTo>
                  <a:lnTo>
                    <a:pt x="244" y="100"/>
                  </a:lnTo>
                  <a:close/>
                </a:path>
              </a:pathLst>
            </a:custGeom>
            <a:solidFill>
              <a:srgbClr val="47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31573" y="1558925"/>
              <a:ext cx="370455" cy="118496"/>
            </a:xfrm>
            <a:custGeom>
              <a:avLst/>
              <a:gdLst/>
              <a:ahLst/>
              <a:cxnLst>
                <a:cxn ang="0">
                  <a:pos x="234" y="94"/>
                </a:cxn>
                <a:cxn ang="0">
                  <a:pos x="253" y="90"/>
                </a:cxn>
                <a:cxn ang="0">
                  <a:pos x="270" y="83"/>
                </a:cxn>
                <a:cxn ang="0">
                  <a:pos x="285" y="74"/>
                </a:cxn>
                <a:cxn ang="0">
                  <a:pos x="294" y="65"/>
                </a:cxn>
                <a:cxn ang="0">
                  <a:pos x="297" y="53"/>
                </a:cxn>
                <a:cxn ang="0">
                  <a:pos x="291" y="41"/>
                </a:cxn>
                <a:cxn ang="0">
                  <a:pos x="277" y="30"/>
                </a:cxn>
                <a:cxn ang="0">
                  <a:pos x="252" y="20"/>
                </a:cxn>
                <a:cxn ang="0">
                  <a:pos x="220" y="10"/>
                </a:cxn>
                <a:cxn ang="0">
                  <a:pos x="189" y="5"/>
                </a:cxn>
                <a:cxn ang="0">
                  <a:pos x="159" y="1"/>
                </a:cxn>
                <a:cxn ang="0">
                  <a:pos x="133" y="0"/>
                </a:cxn>
                <a:cxn ang="0">
                  <a:pos x="107" y="1"/>
                </a:cxn>
                <a:cxn ang="0">
                  <a:pos x="88" y="1"/>
                </a:cxn>
                <a:cxn ang="0">
                  <a:pos x="73" y="4"/>
                </a:cxn>
                <a:cxn ang="0">
                  <a:pos x="64" y="5"/>
                </a:cxn>
                <a:cxn ang="0">
                  <a:pos x="56" y="8"/>
                </a:cxn>
                <a:cxn ang="0">
                  <a:pos x="43" y="14"/>
                </a:cxn>
                <a:cxn ang="0">
                  <a:pos x="28" y="21"/>
                </a:cxn>
                <a:cxn ang="0">
                  <a:pos x="15" y="29"/>
                </a:cxn>
                <a:cxn ang="0">
                  <a:pos x="4" y="37"/>
                </a:cxn>
                <a:cxn ang="0">
                  <a:pos x="0" y="45"/>
                </a:cxn>
                <a:cxn ang="0">
                  <a:pos x="6" y="49"/>
                </a:cxn>
                <a:cxn ang="0">
                  <a:pos x="21" y="51"/>
                </a:cxn>
                <a:cxn ang="0">
                  <a:pos x="23" y="51"/>
                </a:cxn>
                <a:cxn ang="0">
                  <a:pos x="27" y="50"/>
                </a:cxn>
                <a:cxn ang="0">
                  <a:pos x="33" y="50"/>
                </a:cxn>
                <a:cxn ang="0">
                  <a:pos x="43" y="50"/>
                </a:cxn>
                <a:cxn ang="0">
                  <a:pos x="55" y="51"/>
                </a:cxn>
                <a:cxn ang="0">
                  <a:pos x="68" y="55"/>
                </a:cxn>
                <a:cxn ang="0">
                  <a:pos x="84" y="59"/>
                </a:cxn>
                <a:cxn ang="0">
                  <a:pos x="101" y="66"/>
                </a:cxn>
                <a:cxn ang="0">
                  <a:pos x="119" y="73"/>
                </a:cxn>
                <a:cxn ang="0">
                  <a:pos x="135" y="79"/>
                </a:cxn>
                <a:cxn ang="0">
                  <a:pos x="151" y="86"/>
                </a:cxn>
                <a:cxn ang="0">
                  <a:pos x="167" y="90"/>
                </a:cxn>
                <a:cxn ang="0">
                  <a:pos x="182" y="94"/>
                </a:cxn>
                <a:cxn ang="0">
                  <a:pos x="199" y="95"/>
                </a:cxn>
                <a:cxn ang="0">
                  <a:pos x="216" y="95"/>
                </a:cxn>
                <a:cxn ang="0">
                  <a:pos x="234" y="94"/>
                </a:cxn>
              </a:cxnLst>
              <a:rect l="0" t="0" r="r" b="b"/>
              <a:pathLst>
                <a:path w="297" h="95">
                  <a:moveTo>
                    <a:pt x="234" y="94"/>
                  </a:moveTo>
                  <a:lnTo>
                    <a:pt x="253" y="90"/>
                  </a:lnTo>
                  <a:lnTo>
                    <a:pt x="270" y="83"/>
                  </a:lnTo>
                  <a:lnTo>
                    <a:pt x="285" y="74"/>
                  </a:lnTo>
                  <a:lnTo>
                    <a:pt x="294" y="65"/>
                  </a:lnTo>
                  <a:lnTo>
                    <a:pt x="297" y="53"/>
                  </a:lnTo>
                  <a:lnTo>
                    <a:pt x="291" y="41"/>
                  </a:lnTo>
                  <a:lnTo>
                    <a:pt x="277" y="30"/>
                  </a:lnTo>
                  <a:lnTo>
                    <a:pt x="252" y="20"/>
                  </a:lnTo>
                  <a:lnTo>
                    <a:pt x="220" y="10"/>
                  </a:lnTo>
                  <a:lnTo>
                    <a:pt x="189" y="5"/>
                  </a:lnTo>
                  <a:lnTo>
                    <a:pt x="159" y="1"/>
                  </a:lnTo>
                  <a:lnTo>
                    <a:pt x="133" y="0"/>
                  </a:lnTo>
                  <a:lnTo>
                    <a:pt x="107" y="1"/>
                  </a:lnTo>
                  <a:lnTo>
                    <a:pt x="88" y="1"/>
                  </a:lnTo>
                  <a:lnTo>
                    <a:pt x="73" y="4"/>
                  </a:lnTo>
                  <a:lnTo>
                    <a:pt x="64" y="5"/>
                  </a:lnTo>
                  <a:lnTo>
                    <a:pt x="56" y="8"/>
                  </a:lnTo>
                  <a:lnTo>
                    <a:pt x="43" y="14"/>
                  </a:lnTo>
                  <a:lnTo>
                    <a:pt x="28" y="21"/>
                  </a:lnTo>
                  <a:lnTo>
                    <a:pt x="15" y="29"/>
                  </a:lnTo>
                  <a:lnTo>
                    <a:pt x="4" y="37"/>
                  </a:lnTo>
                  <a:lnTo>
                    <a:pt x="0" y="45"/>
                  </a:lnTo>
                  <a:lnTo>
                    <a:pt x="6" y="49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7" y="50"/>
                  </a:lnTo>
                  <a:lnTo>
                    <a:pt x="33" y="50"/>
                  </a:lnTo>
                  <a:lnTo>
                    <a:pt x="43" y="50"/>
                  </a:lnTo>
                  <a:lnTo>
                    <a:pt x="55" y="51"/>
                  </a:lnTo>
                  <a:lnTo>
                    <a:pt x="68" y="55"/>
                  </a:lnTo>
                  <a:lnTo>
                    <a:pt x="84" y="59"/>
                  </a:lnTo>
                  <a:lnTo>
                    <a:pt x="101" y="66"/>
                  </a:lnTo>
                  <a:lnTo>
                    <a:pt x="119" y="73"/>
                  </a:lnTo>
                  <a:lnTo>
                    <a:pt x="135" y="79"/>
                  </a:lnTo>
                  <a:lnTo>
                    <a:pt x="151" y="86"/>
                  </a:lnTo>
                  <a:lnTo>
                    <a:pt x="167" y="90"/>
                  </a:lnTo>
                  <a:lnTo>
                    <a:pt x="182" y="94"/>
                  </a:lnTo>
                  <a:lnTo>
                    <a:pt x="199" y="95"/>
                  </a:lnTo>
                  <a:lnTo>
                    <a:pt x="216" y="95"/>
                  </a:lnTo>
                  <a:lnTo>
                    <a:pt x="234" y="94"/>
                  </a:lnTo>
                  <a:close/>
                </a:path>
              </a:pathLst>
            </a:custGeom>
            <a:solidFill>
              <a:srgbClr val="26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340304" y="1561420"/>
              <a:ext cx="354239" cy="112259"/>
            </a:xfrm>
            <a:custGeom>
              <a:avLst/>
              <a:gdLst/>
              <a:ahLst/>
              <a:cxnLst>
                <a:cxn ang="0">
                  <a:pos x="224" y="89"/>
                </a:cxn>
                <a:cxn ang="0">
                  <a:pos x="242" y="85"/>
                </a:cxn>
                <a:cxn ang="0">
                  <a:pos x="259" y="78"/>
                </a:cxn>
                <a:cxn ang="0">
                  <a:pos x="272" y="71"/>
                </a:cxn>
                <a:cxn ang="0">
                  <a:pos x="282" y="61"/>
                </a:cxn>
                <a:cxn ang="0">
                  <a:pos x="284" y="51"/>
                </a:cxn>
                <a:cxn ang="0">
                  <a:pos x="279" y="40"/>
                </a:cxn>
                <a:cxn ang="0">
                  <a:pos x="266" y="30"/>
                </a:cxn>
                <a:cxn ang="0">
                  <a:pos x="241" y="19"/>
                </a:cxn>
                <a:cxn ang="0">
                  <a:pos x="210" y="11"/>
                </a:cxn>
                <a:cxn ang="0">
                  <a:pos x="181" y="4"/>
                </a:cxn>
                <a:cxn ang="0">
                  <a:pos x="152" y="2"/>
                </a:cxn>
                <a:cxn ang="0">
                  <a:pos x="126" y="0"/>
                </a:cxn>
                <a:cxn ang="0">
                  <a:pos x="103" y="0"/>
                </a:cxn>
                <a:cxn ang="0">
                  <a:pos x="83" y="2"/>
                </a:cxn>
                <a:cxn ang="0">
                  <a:pos x="70" y="3"/>
                </a:cxn>
                <a:cxn ang="0">
                  <a:pos x="61" y="4"/>
                </a:cxn>
                <a:cxn ang="0">
                  <a:pos x="53" y="7"/>
                </a:cxn>
                <a:cxn ang="0">
                  <a:pos x="40" y="12"/>
                </a:cxn>
                <a:cxn ang="0">
                  <a:pos x="26" y="19"/>
                </a:cxn>
                <a:cxn ang="0">
                  <a:pos x="13" y="26"/>
                </a:cxn>
                <a:cxn ang="0">
                  <a:pos x="4" y="33"/>
                </a:cxn>
                <a:cxn ang="0">
                  <a:pos x="0" y="40"/>
                </a:cxn>
                <a:cxn ang="0">
                  <a:pos x="4" y="45"/>
                </a:cxn>
                <a:cxn ang="0">
                  <a:pos x="20" y="48"/>
                </a:cxn>
                <a:cxn ang="0">
                  <a:pos x="21" y="48"/>
                </a:cxn>
                <a:cxn ang="0">
                  <a:pos x="25" y="47"/>
                </a:cxn>
                <a:cxn ang="0">
                  <a:pos x="32" y="47"/>
                </a:cxn>
                <a:cxn ang="0">
                  <a:pos x="40" y="47"/>
                </a:cxn>
                <a:cxn ang="0">
                  <a:pos x="52" y="48"/>
                </a:cxn>
                <a:cxn ang="0">
                  <a:pos x="63" y="51"/>
                </a:cxn>
                <a:cxn ang="0">
                  <a:pos x="79" y="55"/>
                </a:cxn>
                <a:cxn ang="0">
                  <a:pos x="95" y="61"/>
                </a:cxn>
                <a:cxn ang="0">
                  <a:pos x="112" y="68"/>
                </a:cxn>
                <a:cxn ang="0">
                  <a:pos x="128" y="75"/>
                </a:cxn>
                <a:cxn ang="0">
                  <a:pos x="143" y="80"/>
                </a:cxn>
                <a:cxn ang="0">
                  <a:pos x="159" y="85"/>
                </a:cxn>
                <a:cxn ang="0">
                  <a:pos x="173" y="88"/>
                </a:cxn>
                <a:cxn ang="0">
                  <a:pos x="189" y="90"/>
                </a:cxn>
                <a:cxn ang="0">
                  <a:pos x="205" y="90"/>
                </a:cxn>
                <a:cxn ang="0">
                  <a:pos x="224" y="89"/>
                </a:cxn>
              </a:cxnLst>
              <a:rect l="0" t="0" r="r" b="b"/>
              <a:pathLst>
                <a:path w="284" h="90">
                  <a:moveTo>
                    <a:pt x="224" y="89"/>
                  </a:moveTo>
                  <a:lnTo>
                    <a:pt x="242" y="85"/>
                  </a:lnTo>
                  <a:lnTo>
                    <a:pt x="259" y="78"/>
                  </a:lnTo>
                  <a:lnTo>
                    <a:pt x="272" y="71"/>
                  </a:lnTo>
                  <a:lnTo>
                    <a:pt x="282" y="61"/>
                  </a:lnTo>
                  <a:lnTo>
                    <a:pt x="284" y="51"/>
                  </a:lnTo>
                  <a:lnTo>
                    <a:pt x="279" y="40"/>
                  </a:lnTo>
                  <a:lnTo>
                    <a:pt x="266" y="30"/>
                  </a:lnTo>
                  <a:lnTo>
                    <a:pt x="241" y="19"/>
                  </a:lnTo>
                  <a:lnTo>
                    <a:pt x="210" y="11"/>
                  </a:lnTo>
                  <a:lnTo>
                    <a:pt x="181" y="4"/>
                  </a:lnTo>
                  <a:lnTo>
                    <a:pt x="152" y="2"/>
                  </a:lnTo>
                  <a:lnTo>
                    <a:pt x="126" y="0"/>
                  </a:lnTo>
                  <a:lnTo>
                    <a:pt x="103" y="0"/>
                  </a:lnTo>
                  <a:lnTo>
                    <a:pt x="83" y="2"/>
                  </a:lnTo>
                  <a:lnTo>
                    <a:pt x="70" y="3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0" y="12"/>
                  </a:lnTo>
                  <a:lnTo>
                    <a:pt x="26" y="19"/>
                  </a:lnTo>
                  <a:lnTo>
                    <a:pt x="13" y="26"/>
                  </a:lnTo>
                  <a:lnTo>
                    <a:pt x="4" y="33"/>
                  </a:lnTo>
                  <a:lnTo>
                    <a:pt x="0" y="40"/>
                  </a:lnTo>
                  <a:lnTo>
                    <a:pt x="4" y="45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5" y="47"/>
                  </a:lnTo>
                  <a:lnTo>
                    <a:pt x="32" y="47"/>
                  </a:lnTo>
                  <a:lnTo>
                    <a:pt x="40" y="47"/>
                  </a:lnTo>
                  <a:lnTo>
                    <a:pt x="52" y="48"/>
                  </a:lnTo>
                  <a:lnTo>
                    <a:pt x="63" y="51"/>
                  </a:lnTo>
                  <a:lnTo>
                    <a:pt x="79" y="55"/>
                  </a:lnTo>
                  <a:lnTo>
                    <a:pt x="95" y="61"/>
                  </a:lnTo>
                  <a:lnTo>
                    <a:pt x="112" y="68"/>
                  </a:lnTo>
                  <a:lnTo>
                    <a:pt x="128" y="75"/>
                  </a:lnTo>
                  <a:lnTo>
                    <a:pt x="143" y="80"/>
                  </a:lnTo>
                  <a:lnTo>
                    <a:pt x="159" y="85"/>
                  </a:lnTo>
                  <a:lnTo>
                    <a:pt x="173" y="88"/>
                  </a:lnTo>
                  <a:lnTo>
                    <a:pt x="189" y="90"/>
                  </a:lnTo>
                  <a:lnTo>
                    <a:pt x="205" y="90"/>
                  </a:lnTo>
                  <a:lnTo>
                    <a:pt x="224" y="89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6541" y="1563914"/>
              <a:ext cx="340519" cy="104775"/>
            </a:xfrm>
            <a:custGeom>
              <a:avLst/>
              <a:gdLst/>
              <a:ahLst/>
              <a:cxnLst>
                <a:cxn ang="0">
                  <a:pos x="20" y="43"/>
                </a:cxn>
                <a:cxn ang="0">
                  <a:pos x="21" y="43"/>
                </a:cxn>
                <a:cxn ang="0">
                  <a:pos x="25" y="43"/>
                </a:cxn>
                <a:cxn ang="0">
                  <a:pos x="31" y="42"/>
                </a:cxn>
                <a:cxn ang="0">
                  <a:pos x="40" y="43"/>
                </a:cxn>
                <a:cxn ang="0">
                  <a:pos x="50" y="45"/>
                </a:cxn>
                <a:cxn ang="0">
                  <a:pos x="62" y="47"/>
                </a:cxn>
                <a:cxn ang="0">
                  <a:pos x="77" y="51"/>
                </a:cxn>
                <a:cxn ang="0">
                  <a:pos x="93" y="57"/>
                </a:cxn>
                <a:cxn ang="0">
                  <a:pos x="109" y="63"/>
                </a:cxn>
                <a:cxn ang="0">
                  <a:pos x="125" y="70"/>
                </a:cxn>
                <a:cxn ang="0">
                  <a:pos x="139" y="75"/>
                </a:cxn>
                <a:cxn ang="0">
                  <a:pos x="152" y="79"/>
                </a:cxn>
                <a:cxn ang="0">
                  <a:pos x="167" y="82"/>
                </a:cxn>
                <a:cxn ang="0">
                  <a:pos x="181" y="84"/>
                </a:cxn>
                <a:cxn ang="0">
                  <a:pos x="197" y="84"/>
                </a:cxn>
                <a:cxn ang="0">
                  <a:pos x="215" y="83"/>
                </a:cxn>
                <a:cxn ang="0">
                  <a:pos x="232" y="79"/>
                </a:cxn>
                <a:cxn ang="0">
                  <a:pos x="248" y="74"/>
                </a:cxn>
                <a:cxn ang="0">
                  <a:pos x="261" y="66"/>
                </a:cxn>
                <a:cxn ang="0">
                  <a:pos x="270" y="58"/>
                </a:cxn>
                <a:cxn ang="0">
                  <a:pos x="273" y="49"/>
                </a:cxn>
                <a:cxn ang="0">
                  <a:pos x="269" y="38"/>
                </a:cxn>
                <a:cxn ang="0">
                  <a:pos x="256" y="28"/>
                </a:cxn>
                <a:cxn ang="0">
                  <a:pos x="232" y="18"/>
                </a:cxn>
                <a:cxn ang="0">
                  <a:pos x="203" y="10"/>
                </a:cxn>
                <a:cxn ang="0">
                  <a:pos x="174" y="5"/>
                </a:cxn>
                <a:cxn ang="0">
                  <a:pos x="147" y="1"/>
                </a:cxn>
                <a:cxn ang="0">
                  <a:pos x="122" y="0"/>
                </a:cxn>
                <a:cxn ang="0">
                  <a:pos x="99" y="0"/>
                </a:cxn>
                <a:cxn ang="0">
                  <a:pos x="82" y="0"/>
                </a:cxn>
                <a:cxn ang="0">
                  <a:pos x="68" y="1"/>
                </a:cxn>
                <a:cxn ang="0">
                  <a:pos x="60" y="2"/>
                </a:cxn>
                <a:cxn ang="0">
                  <a:pos x="52" y="5"/>
                </a:cxn>
                <a:cxn ang="0">
                  <a:pos x="40" y="10"/>
                </a:cxn>
                <a:cxn ang="0">
                  <a:pos x="27" y="17"/>
                </a:cxn>
                <a:cxn ang="0">
                  <a:pos x="13" y="24"/>
                </a:cxn>
                <a:cxn ang="0">
                  <a:pos x="4" y="30"/>
                </a:cxn>
                <a:cxn ang="0">
                  <a:pos x="0" y="37"/>
                </a:cxn>
                <a:cxn ang="0">
                  <a:pos x="5" y="41"/>
                </a:cxn>
                <a:cxn ang="0">
                  <a:pos x="20" y="43"/>
                </a:cxn>
              </a:cxnLst>
              <a:rect l="0" t="0" r="r" b="b"/>
              <a:pathLst>
                <a:path w="273" h="84">
                  <a:moveTo>
                    <a:pt x="20" y="43"/>
                  </a:moveTo>
                  <a:lnTo>
                    <a:pt x="21" y="43"/>
                  </a:lnTo>
                  <a:lnTo>
                    <a:pt x="25" y="43"/>
                  </a:lnTo>
                  <a:lnTo>
                    <a:pt x="31" y="42"/>
                  </a:lnTo>
                  <a:lnTo>
                    <a:pt x="40" y="43"/>
                  </a:lnTo>
                  <a:lnTo>
                    <a:pt x="50" y="45"/>
                  </a:lnTo>
                  <a:lnTo>
                    <a:pt x="62" y="47"/>
                  </a:lnTo>
                  <a:lnTo>
                    <a:pt x="77" y="51"/>
                  </a:lnTo>
                  <a:lnTo>
                    <a:pt x="93" y="57"/>
                  </a:lnTo>
                  <a:lnTo>
                    <a:pt x="109" y="63"/>
                  </a:lnTo>
                  <a:lnTo>
                    <a:pt x="125" y="70"/>
                  </a:lnTo>
                  <a:lnTo>
                    <a:pt x="139" y="75"/>
                  </a:lnTo>
                  <a:lnTo>
                    <a:pt x="152" y="79"/>
                  </a:lnTo>
                  <a:lnTo>
                    <a:pt x="167" y="82"/>
                  </a:lnTo>
                  <a:lnTo>
                    <a:pt x="181" y="84"/>
                  </a:lnTo>
                  <a:lnTo>
                    <a:pt x="197" y="84"/>
                  </a:lnTo>
                  <a:lnTo>
                    <a:pt x="215" y="83"/>
                  </a:lnTo>
                  <a:lnTo>
                    <a:pt x="232" y="79"/>
                  </a:lnTo>
                  <a:lnTo>
                    <a:pt x="248" y="74"/>
                  </a:lnTo>
                  <a:lnTo>
                    <a:pt x="261" y="66"/>
                  </a:lnTo>
                  <a:lnTo>
                    <a:pt x="270" y="58"/>
                  </a:lnTo>
                  <a:lnTo>
                    <a:pt x="273" y="49"/>
                  </a:lnTo>
                  <a:lnTo>
                    <a:pt x="269" y="38"/>
                  </a:lnTo>
                  <a:lnTo>
                    <a:pt x="256" y="28"/>
                  </a:lnTo>
                  <a:lnTo>
                    <a:pt x="232" y="18"/>
                  </a:lnTo>
                  <a:lnTo>
                    <a:pt x="203" y="10"/>
                  </a:lnTo>
                  <a:lnTo>
                    <a:pt x="174" y="5"/>
                  </a:lnTo>
                  <a:lnTo>
                    <a:pt x="147" y="1"/>
                  </a:lnTo>
                  <a:lnTo>
                    <a:pt x="122" y="0"/>
                  </a:lnTo>
                  <a:lnTo>
                    <a:pt x="99" y="0"/>
                  </a:lnTo>
                  <a:lnTo>
                    <a:pt x="82" y="0"/>
                  </a:lnTo>
                  <a:lnTo>
                    <a:pt x="68" y="1"/>
                  </a:lnTo>
                  <a:lnTo>
                    <a:pt x="60" y="2"/>
                  </a:lnTo>
                  <a:lnTo>
                    <a:pt x="52" y="5"/>
                  </a:lnTo>
                  <a:lnTo>
                    <a:pt x="40" y="10"/>
                  </a:lnTo>
                  <a:lnTo>
                    <a:pt x="27" y="17"/>
                  </a:lnTo>
                  <a:lnTo>
                    <a:pt x="13" y="24"/>
                  </a:lnTo>
                  <a:lnTo>
                    <a:pt x="4" y="30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2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148216" y="1649980"/>
              <a:ext cx="190841" cy="369207"/>
            </a:xfrm>
            <a:custGeom>
              <a:avLst/>
              <a:gdLst/>
              <a:ahLst/>
              <a:cxnLst>
                <a:cxn ang="0">
                  <a:pos x="64" y="283"/>
                </a:cxn>
                <a:cxn ang="0">
                  <a:pos x="61" y="281"/>
                </a:cxn>
                <a:cxn ang="0">
                  <a:pos x="56" y="275"/>
                </a:cxn>
                <a:cxn ang="0">
                  <a:pos x="47" y="265"/>
                </a:cxn>
                <a:cxn ang="0">
                  <a:pos x="37" y="252"/>
                </a:cxn>
                <a:cxn ang="0">
                  <a:pos x="27" y="236"/>
                </a:cxn>
                <a:cxn ang="0">
                  <a:pos x="16" y="215"/>
                </a:cxn>
                <a:cxn ang="0">
                  <a:pos x="8" y="191"/>
                </a:cxn>
                <a:cxn ang="0">
                  <a:pos x="3" y="165"/>
                </a:cxn>
                <a:cxn ang="0">
                  <a:pos x="0" y="137"/>
                </a:cxn>
                <a:cxn ang="0">
                  <a:pos x="0" y="111"/>
                </a:cxn>
                <a:cxn ang="0">
                  <a:pos x="2" y="87"/>
                </a:cxn>
                <a:cxn ang="0">
                  <a:pos x="6" y="66"/>
                </a:cxn>
                <a:cxn ang="0">
                  <a:pos x="11" y="47"/>
                </a:cxn>
                <a:cxn ang="0">
                  <a:pos x="19" y="31"/>
                </a:cxn>
                <a:cxn ang="0">
                  <a:pos x="30" y="18"/>
                </a:cxn>
                <a:cxn ang="0">
                  <a:pos x="43" y="9"/>
                </a:cxn>
                <a:cxn ang="0">
                  <a:pos x="57" y="2"/>
                </a:cxn>
                <a:cxn ang="0">
                  <a:pos x="69" y="0"/>
                </a:cxn>
                <a:cxn ang="0">
                  <a:pos x="80" y="0"/>
                </a:cxn>
                <a:cxn ang="0">
                  <a:pos x="90" y="2"/>
                </a:cxn>
                <a:cxn ang="0">
                  <a:pos x="97" y="10"/>
                </a:cxn>
                <a:cxn ang="0">
                  <a:pos x="104" y="19"/>
                </a:cxn>
                <a:cxn ang="0">
                  <a:pos x="108" y="34"/>
                </a:cxn>
                <a:cxn ang="0">
                  <a:pos x="109" y="51"/>
                </a:cxn>
                <a:cxn ang="0">
                  <a:pos x="112" y="67"/>
                </a:cxn>
                <a:cxn ang="0">
                  <a:pos x="118" y="82"/>
                </a:cxn>
                <a:cxn ang="0">
                  <a:pos x="127" y="96"/>
                </a:cxn>
                <a:cxn ang="0">
                  <a:pos x="137" y="111"/>
                </a:cxn>
                <a:cxn ang="0">
                  <a:pos x="145" y="125"/>
                </a:cxn>
                <a:cxn ang="0">
                  <a:pos x="150" y="141"/>
                </a:cxn>
                <a:cxn ang="0">
                  <a:pos x="153" y="158"/>
                </a:cxn>
                <a:cxn ang="0">
                  <a:pos x="149" y="177"/>
                </a:cxn>
                <a:cxn ang="0">
                  <a:pos x="142" y="195"/>
                </a:cxn>
                <a:cxn ang="0">
                  <a:pos x="134" y="211"/>
                </a:cxn>
                <a:cxn ang="0">
                  <a:pos x="127" y="224"/>
                </a:cxn>
                <a:cxn ang="0">
                  <a:pos x="119" y="236"/>
                </a:cxn>
                <a:cxn ang="0">
                  <a:pos x="113" y="246"/>
                </a:cxn>
                <a:cxn ang="0">
                  <a:pos x="106" y="255"/>
                </a:cxn>
                <a:cxn ang="0">
                  <a:pos x="102" y="264"/>
                </a:cxn>
                <a:cxn ang="0">
                  <a:pos x="98" y="272"/>
                </a:cxn>
                <a:cxn ang="0">
                  <a:pos x="94" y="287"/>
                </a:cxn>
                <a:cxn ang="0">
                  <a:pos x="88" y="296"/>
                </a:cxn>
                <a:cxn ang="0">
                  <a:pos x="78" y="296"/>
                </a:cxn>
                <a:cxn ang="0">
                  <a:pos x="64" y="283"/>
                </a:cxn>
              </a:cxnLst>
              <a:rect l="0" t="0" r="r" b="b"/>
              <a:pathLst>
                <a:path w="153" h="296">
                  <a:moveTo>
                    <a:pt x="64" y="283"/>
                  </a:moveTo>
                  <a:lnTo>
                    <a:pt x="61" y="281"/>
                  </a:lnTo>
                  <a:lnTo>
                    <a:pt x="56" y="275"/>
                  </a:lnTo>
                  <a:lnTo>
                    <a:pt x="47" y="265"/>
                  </a:lnTo>
                  <a:lnTo>
                    <a:pt x="37" y="252"/>
                  </a:lnTo>
                  <a:lnTo>
                    <a:pt x="27" y="236"/>
                  </a:lnTo>
                  <a:lnTo>
                    <a:pt x="16" y="215"/>
                  </a:lnTo>
                  <a:lnTo>
                    <a:pt x="8" y="191"/>
                  </a:lnTo>
                  <a:lnTo>
                    <a:pt x="3" y="165"/>
                  </a:lnTo>
                  <a:lnTo>
                    <a:pt x="0" y="137"/>
                  </a:lnTo>
                  <a:lnTo>
                    <a:pt x="0" y="111"/>
                  </a:lnTo>
                  <a:lnTo>
                    <a:pt x="2" y="87"/>
                  </a:lnTo>
                  <a:lnTo>
                    <a:pt x="6" y="66"/>
                  </a:lnTo>
                  <a:lnTo>
                    <a:pt x="11" y="47"/>
                  </a:lnTo>
                  <a:lnTo>
                    <a:pt x="19" y="31"/>
                  </a:lnTo>
                  <a:lnTo>
                    <a:pt x="30" y="18"/>
                  </a:lnTo>
                  <a:lnTo>
                    <a:pt x="43" y="9"/>
                  </a:lnTo>
                  <a:lnTo>
                    <a:pt x="57" y="2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0" y="2"/>
                  </a:lnTo>
                  <a:lnTo>
                    <a:pt x="97" y="10"/>
                  </a:lnTo>
                  <a:lnTo>
                    <a:pt x="104" y="19"/>
                  </a:lnTo>
                  <a:lnTo>
                    <a:pt x="108" y="34"/>
                  </a:lnTo>
                  <a:lnTo>
                    <a:pt x="109" y="51"/>
                  </a:lnTo>
                  <a:lnTo>
                    <a:pt x="112" y="67"/>
                  </a:lnTo>
                  <a:lnTo>
                    <a:pt x="118" y="82"/>
                  </a:lnTo>
                  <a:lnTo>
                    <a:pt x="127" y="96"/>
                  </a:lnTo>
                  <a:lnTo>
                    <a:pt x="137" y="111"/>
                  </a:lnTo>
                  <a:lnTo>
                    <a:pt x="145" y="125"/>
                  </a:lnTo>
                  <a:lnTo>
                    <a:pt x="150" y="141"/>
                  </a:lnTo>
                  <a:lnTo>
                    <a:pt x="153" y="158"/>
                  </a:lnTo>
                  <a:lnTo>
                    <a:pt x="149" y="177"/>
                  </a:lnTo>
                  <a:lnTo>
                    <a:pt x="142" y="195"/>
                  </a:lnTo>
                  <a:lnTo>
                    <a:pt x="134" y="211"/>
                  </a:lnTo>
                  <a:lnTo>
                    <a:pt x="127" y="224"/>
                  </a:lnTo>
                  <a:lnTo>
                    <a:pt x="119" y="236"/>
                  </a:lnTo>
                  <a:lnTo>
                    <a:pt x="113" y="246"/>
                  </a:lnTo>
                  <a:lnTo>
                    <a:pt x="106" y="255"/>
                  </a:lnTo>
                  <a:lnTo>
                    <a:pt x="102" y="264"/>
                  </a:lnTo>
                  <a:lnTo>
                    <a:pt x="98" y="272"/>
                  </a:lnTo>
                  <a:lnTo>
                    <a:pt x="94" y="287"/>
                  </a:lnTo>
                  <a:lnTo>
                    <a:pt x="88" y="296"/>
                  </a:lnTo>
                  <a:lnTo>
                    <a:pt x="78" y="296"/>
                  </a:lnTo>
                  <a:lnTo>
                    <a:pt x="64" y="2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153205" y="1657464"/>
              <a:ext cx="178367" cy="352992"/>
            </a:xfrm>
            <a:custGeom>
              <a:avLst/>
              <a:gdLst/>
              <a:ahLst/>
              <a:cxnLst>
                <a:cxn ang="0">
                  <a:pos x="40" y="9"/>
                </a:cxn>
                <a:cxn ang="0">
                  <a:pos x="52" y="4"/>
                </a:cxn>
                <a:cxn ang="0">
                  <a:pos x="63" y="1"/>
                </a:cxn>
                <a:cxn ang="0">
                  <a:pos x="72" y="0"/>
                </a:cxn>
                <a:cxn ang="0">
                  <a:pos x="81" y="3"/>
                </a:cxn>
                <a:cxn ang="0">
                  <a:pos x="88" y="7"/>
                </a:cxn>
                <a:cxn ang="0">
                  <a:pos x="93" y="13"/>
                </a:cxn>
                <a:cxn ang="0">
                  <a:pos x="98" y="24"/>
                </a:cxn>
                <a:cxn ang="0">
                  <a:pos x="101" y="36"/>
                </a:cxn>
                <a:cxn ang="0">
                  <a:pos x="102" y="39"/>
                </a:cxn>
                <a:cxn ang="0">
                  <a:pos x="102" y="42"/>
                </a:cxn>
                <a:cxn ang="0">
                  <a:pos x="102" y="46"/>
                </a:cxn>
                <a:cxn ang="0">
                  <a:pos x="104" y="50"/>
                </a:cxn>
                <a:cxn ang="0">
                  <a:pos x="106" y="65"/>
                </a:cxn>
                <a:cxn ang="0">
                  <a:pos x="113" y="80"/>
                </a:cxn>
                <a:cxn ang="0">
                  <a:pos x="121" y="93"/>
                </a:cxn>
                <a:cxn ang="0">
                  <a:pos x="129" y="107"/>
                </a:cxn>
                <a:cxn ang="0">
                  <a:pos x="137" y="122"/>
                </a:cxn>
                <a:cxn ang="0">
                  <a:pos x="142" y="136"/>
                </a:cxn>
                <a:cxn ang="0">
                  <a:pos x="143" y="152"/>
                </a:cxn>
                <a:cxn ang="0">
                  <a:pos x="141" y="171"/>
                </a:cxn>
                <a:cxn ang="0">
                  <a:pos x="134" y="188"/>
                </a:cxn>
                <a:cxn ang="0">
                  <a:pos x="127" y="203"/>
                </a:cxn>
                <a:cxn ang="0">
                  <a:pos x="119" y="216"/>
                </a:cxn>
                <a:cxn ang="0">
                  <a:pos x="113" y="226"/>
                </a:cxn>
                <a:cxn ang="0">
                  <a:pos x="106" y="236"/>
                </a:cxn>
                <a:cxn ang="0">
                  <a:pos x="101" y="245"/>
                </a:cxn>
                <a:cxn ang="0">
                  <a:pos x="96" y="253"/>
                </a:cxn>
                <a:cxn ang="0">
                  <a:pos x="93" y="261"/>
                </a:cxn>
                <a:cxn ang="0">
                  <a:pos x="88" y="275"/>
                </a:cxn>
                <a:cxn ang="0">
                  <a:pos x="82" y="283"/>
                </a:cxn>
                <a:cxn ang="0">
                  <a:pos x="73" y="283"/>
                </a:cxn>
                <a:cxn ang="0">
                  <a:pos x="60" y="271"/>
                </a:cxn>
                <a:cxn ang="0">
                  <a:pos x="60" y="271"/>
                </a:cxn>
                <a:cxn ang="0">
                  <a:pos x="59" y="270"/>
                </a:cxn>
                <a:cxn ang="0">
                  <a:pos x="59" y="270"/>
                </a:cxn>
                <a:cxn ang="0">
                  <a:pos x="57" y="270"/>
                </a:cxn>
                <a:cxn ang="0">
                  <a:pos x="53" y="266"/>
                </a:cxn>
                <a:cxn ang="0">
                  <a:pos x="47" y="258"/>
                </a:cxn>
                <a:cxn ang="0">
                  <a:pos x="39" y="249"/>
                </a:cxn>
                <a:cxn ang="0">
                  <a:pos x="31" y="236"/>
                </a:cxn>
                <a:cxn ang="0">
                  <a:pos x="22" y="221"/>
                </a:cxn>
                <a:cxn ang="0">
                  <a:pos x="14" y="203"/>
                </a:cxn>
                <a:cxn ang="0">
                  <a:pos x="7" y="183"/>
                </a:cxn>
                <a:cxn ang="0">
                  <a:pos x="3" y="159"/>
                </a:cxn>
                <a:cxn ang="0">
                  <a:pos x="0" y="132"/>
                </a:cxn>
                <a:cxn ang="0">
                  <a:pos x="0" y="107"/>
                </a:cxn>
                <a:cxn ang="0">
                  <a:pos x="2" y="85"/>
                </a:cxn>
                <a:cxn ang="0">
                  <a:pos x="4" y="64"/>
                </a:cxn>
                <a:cxn ang="0">
                  <a:pos x="10" y="46"/>
                </a:cxn>
                <a:cxn ang="0">
                  <a:pos x="18" y="31"/>
                </a:cxn>
                <a:cxn ang="0">
                  <a:pos x="28" y="19"/>
                </a:cxn>
                <a:cxn ang="0">
                  <a:pos x="40" y="9"/>
                </a:cxn>
              </a:cxnLst>
              <a:rect l="0" t="0" r="r" b="b"/>
              <a:pathLst>
                <a:path w="143" h="283">
                  <a:moveTo>
                    <a:pt x="40" y="9"/>
                  </a:moveTo>
                  <a:lnTo>
                    <a:pt x="52" y="4"/>
                  </a:lnTo>
                  <a:lnTo>
                    <a:pt x="63" y="1"/>
                  </a:lnTo>
                  <a:lnTo>
                    <a:pt x="72" y="0"/>
                  </a:lnTo>
                  <a:lnTo>
                    <a:pt x="81" y="3"/>
                  </a:lnTo>
                  <a:lnTo>
                    <a:pt x="88" y="7"/>
                  </a:lnTo>
                  <a:lnTo>
                    <a:pt x="93" y="13"/>
                  </a:lnTo>
                  <a:lnTo>
                    <a:pt x="98" y="24"/>
                  </a:lnTo>
                  <a:lnTo>
                    <a:pt x="101" y="36"/>
                  </a:lnTo>
                  <a:lnTo>
                    <a:pt x="102" y="39"/>
                  </a:lnTo>
                  <a:lnTo>
                    <a:pt x="102" y="42"/>
                  </a:lnTo>
                  <a:lnTo>
                    <a:pt x="102" y="46"/>
                  </a:lnTo>
                  <a:lnTo>
                    <a:pt x="104" y="50"/>
                  </a:lnTo>
                  <a:lnTo>
                    <a:pt x="106" y="65"/>
                  </a:lnTo>
                  <a:lnTo>
                    <a:pt x="113" y="80"/>
                  </a:lnTo>
                  <a:lnTo>
                    <a:pt x="121" y="93"/>
                  </a:lnTo>
                  <a:lnTo>
                    <a:pt x="129" y="107"/>
                  </a:lnTo>
                  <a:lnTo>
                    <a:pt x="137" y="122"/>
                  </a:lnTo>
                  <a:lnTo>
                    <a:pt x="142" y="136"/>
                  </a:lnTo>
                  <a:lnTo>
                    <a:pt x="143" y="152"/>
                  </a:lnTo>
                  <a:lnTo>
                    <a:pt x="141" y="171"/>
                  </a:lnTo>
                  <a:lnTo>
                    <a:pt x="134" y="188"/>
                  </a:lnTo>
                  <a:lnTo>
                    <a:pt x="127" y="203"/>
                  </a:lnTo>
                  <a:lnTo>
                    <a:pt x="119" y="216"/>
                  </a:lnTo>
                  <a:lnTo>
                    <a:pt x="113" y="226"/>
                  </a:lnTo>
                  <a:lnTo>
                    <a:pt x="106" y="236"/>
                  </a:lnTo>
                  <a:lnTo>
                    <a:pt x="101" y="245"/>
                  </a:lnTo>
                  <a:lnTo>
                    <a:pt x="96" y="253"/>
                  </a:lnTo>
                  <a:lnTo>
                    <a:pt x="93" y="261"/>
                  </a:lnTo>
                  <a:lnTo>
                    <a:pt x="88" y="275"/>
                  </a:lnTo>
                  <a:lnTo>
                    <a:pt x="82" y="283"/>
                  </a:lnTo>
                  <a:lnTo>
                    <a:pt x="73" y="283"/>
                  </a:lnTo>
                  <a:lnTo>
                    <a:pt x="60" y="271"/>
                  </a:lnTo>
                  <a:lnTo>
                    <a:pt x="60" y="271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7" y="270"/>
                  </a:lnTo>
                  <a:lnTo>
                    <a:pt x="53" y="266"/>
                  </a:lnTo>
                  <a:lnTo>
                    <a:pt x="47" y="258"/>
                  </a:lnTo>
                  <a:lnTo>
                    <a:pt x="39" y="249"/>
                  </a:lnTo>
                  <a:lnTo>
                    <a:pt x="31" y="236"/>
                  </a:lnTo>
                  <a:lnTo>
                    <a:pt x="22" y="221"/>
                  </a:lnTo>
                  <a:lnTo>
                    <a:pt x="14" y="203"/>
                  </a:lnTo>
                  <a:lnTo>
                    <a:pt x="7" y="183"/>
                  </a:lnTo>
                  <a:lnTo>
                    <a:pt x="3" y="159"/>
                  </a:lnTo>
                  <a:lnTo>
                    <a:pt x="0" y="132"/>
                  </a:lnTo>
                  <a:lnTo>
                    <a:pt x="0" y="107"/>
                  </a:lnTo>
                  <a:lnTo>
                    <a:pt x="2" y="85"/>
                  </a:lnTo>
                  <a:lnTo>
                    <a:pt x="4" y="64"/>
                  </a:lnTo>
                  <a:lnTo>
                    <a:pt x="10" y="46"/>
                  </a:lnTo>
                  <a:lnTo>
                    <a:pt x="18" y="31"/>
                  </a:lnTo>
                  <a:lnTo>
                    <a:pt x="28" y="19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E0D3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158195" y="1666195"/>
              <a:ext cx="168389" cy="334282"/>
            </a:xfrm>
            <a:custGeom>
              <a:avLst/>
              <a:gdLst/>
              <a:ahLst/>
              <a:cxnLst>
                <a:cxn ang="0">
                  <a:pos x="37" y="8"/>
                </a:cxn>
                <a:cxn ang="0">
                  <a:pos x="48" y="2"/>
                </a:cxn>
                <a:cxn ang="0">
                  <a:pos x="59" y="0"/>
                </a:cxn>
                <a:cxn ang="0">
                  <a:pos x="68" y="0"/>
                </a:cxn>
                <a:cxn ang="0">
                  <a:pos x="74" y="2"/>
                </a:cxn>
                <a:cxn ang="0">
                  <a:pos x="81" y="6"/>
                </a:cxn>
                <a:cxn ang="0">
                  <a:pos x="86" y="13"/>
                </a:cxn>
                <a:cxn ang="0">
                  <a:pos x="90" y="22"/>
                </a:cxn>
                <a:cxn ang="0">
                  <a:pos x="94" y="34"/>
                </a:cxn>
                <a:cxn ang="0">
                  <a:pos x="96" y="37"/>
                </a:cxn>
                <a:cxn ang="0">
                  <a:pos x="96" y="41"/>
                </a:cxn>
                <a:cxn ang="0">
                  <a:pos x="96" y="45"/>
                </a:cxn>
                <a:cxn ang="0">
                  <a:pos x="97" y="49"/>
                </a:cxn>
                <a:cxn ang="0">
                  <a:pos x="100" y="63"/>
                </a:cxn>
                <a:cxn ang="0">
                  <a:pos x="106" y="76"/>
                </a:cxn>
                <a:cxn ang="0">
                  <a:pos x="114" y="88"/>
                </a:cxn>
                <a:cxn ang="0">
                  <a:pos x="122" y="102"/>
                </a:cxn>
                <a:cxn ang="0">
                  <a:pos x="129" y="116"/>
                </a:cxn>
                <a:cxn ang="0">
                  <a:pos x="134" y="129"/>
                </a:cxn>
                <a:cxn ang="0">
                  <a:pos x="135" y="145"/>
                </a:cxn>
                <a:cxn ang="0">
                  <a:pos x="133" y="162"/>
                </a:cxn>
                <a:cxn ang="0">
                  <a:pos x="127" y="178"/>
                </a:cxn>
                <a:cxn ang="0">
                  <a:pos x="119" y="193"/>
                </a:cxn>
                <a:cxn ang="0">
                  <a:pos x="113" y="205"/>
                </a:cxn>
                <a:cxn ang="0">
                  <a:pos x="106" y="214"/>
                </a:cxn>
                <a:cxn ang="0">
                  <a:pos x="100" y="223"/>
                </a:cxn>
                <a:cxn ang="0">
                  <a:pos x="94" y="231"/>
                </a:cxn>
                <a:cxn ang="0">
                  <a:pos x="89" y="239"/>
                </a:cxn>
                <a:cxn ang="0">
                  <a:pos x="86" y="247"/>
                </a:cxn>
                <a:cxn ang="0">
                  <a:pos x="82" y="260"/>
                </a:cxn>
                <a:cxn ang="0">
                  <a:pos x="77" y="268"/>
                </a:cxn>
                <a:cxn ang="0">
                  <a:pos x="69" y="268"/>
                </a:cxn>
                <a:cxn ang="0">
                  <a:pos x="56" y="258"/>
                </a:cxn>
                <a:cxn ang="0">
                  <a:pos x="56" y="258"/>
                </a:cxn>
                <a:cxn ang="0">
                  <a:pos x="56" y="258"/>
                </a:cxn>
                <a:cxn ang="0">
                  <a:pos x="55" y="258"/>
                </a:cxn>
                <a:cxn ang="0">
                  <a:pos x="55" y="256"/>
                </a:cxn>
                <a:cxn ang="0">
                  <a:pos x="51" y="252"/>
                </a:cxn>
                <a:cxn ang="0">
                  <a:pos x="44" y="246"/>
                </a:cxn>
                <a:cxn ang="0">
                  <a:pos x="36" y="237"/>
                </a:cxn>
                <a:cxn ang="0">
                  <a:pos x="28" y="226"/>
                </a:cxn>
                <a:cxn ang="0">
                  <a:pos x="20" y="211"/>
                </a:cxn>
                <a:cxn ang="0">
                  <a:pos x="12" y="194"/>
                </a:cxn>
                <a:cxn ang="0">
                  <a:pos x="7" y="174"/>
                </a:cxn>
                <a:cxn ang="0">
                  <a:pos x="3" y="152"/>
                </a:cxn>
                <a:cxn ang="0">
                  <a:pos x="0" y="125"/>
                </a:cxn>
                <a:cxn ang="0">
                  <a:pos x="0" y="102"/>
                </a:cxn>
                <a:cxn ang="0">
                  <a:pos x="0" y="80"/>
                </a:cxn>
                <a:cxn ang="0">
                  <a:pos x="4" y="61"/>
                </a:cxn>
                <a:cxn ang="0">
                  <a:pos x="8" y="43"/>
                </a:cxn>
                <a:cxn ang="0">
                  <a:pos x="16" y="29"/>
                </a:cxn>
                <a:cxn ang="0">
                  <a:pos x="25" y="17"/>
                </a:cxn>
                <a:cxn ang="0">
                  <a:pos x="37" y="8"/>
                </a:cxn>
              </a:cxnLst>
              <a:rect l="0" t="0" r="r" b="b"/>
              <a:pathLst>
                <a:path w="135" h="268">
                  <a:moveTo>
                    <a:pt x="37" y="8"/>
                  </a:moveTo>
                  <a:lnTo>
                    <a:pt x="48" y="2"/>
                  </a:lnTo>
                  <a:lnTo>
                    <a:pt x="59" y="0"/>
                  </a:lnTo>
                  <a:lnTo>
                    <a:pt x="68" y="0"/>
                  </a:lnTo>
                  <a:lnTo>
                    <a:pt x="74" y="2"/>
                  </a:lnTo>
                  <a:lnTo>
                    <a:pt x="81" y="6"/>
                  </a:lnTo>
                  <a:lnTo>
                    <a:pt x="86" y="13"/>
                  </a:lnTo>
                  <a:lnTo>
                    <a:pt x="90" y="22"/>
                  </a:lnTo>
                  <a:lnTo>
                    <a:pt x="94" y="34"/>
                  </a:lnTo>
                  <a:lnTo>
                    <a:pt x="96" y="37"/>
                  </a:lnTo>
                  <a:lnTo>
                    <a:pt x="96" y="41"/>
                  </a:lnTo>
                  <a:lnTo>
                    <a:pt x="96" y="45"/>
                  </a:lnTo>
                  <a:lnTo>
                    <a:pt x="97" y="49"/>
                  </a:lnTo>
                  <a:lnTo>
                    <a:pt x="100" y="63"/>
                  </a:lnTo>
                  <a:lnTo>
                    <a:pt x="106" y="76"/>
                  </a:lnTo>
                  <a:lnTo>
                    <a:pt x="114" y="88"/>
                  </a:lnTo>
                  <a:lnTo>
                    <a:pt x="122" y="102"/>
                  </a:lnTo>
                  <a:lnTo>
                    <a:pt x="129" y="116"/>
                  </a:lnTo>
                  <a:lnTo>
                    <a:pt x="134" y="129"/>
                  </a:lnTo>
                  <a:lnTo>
                    <a:pt x="135" y="145"/>
                  </a:lnTo>
                  <a:lnTo>
                    <a:pt x="133" y="162"/>
                  </a:lnTo>
                  <a:lnTo>
                    <a:pt x="127" y="178"/>
                  </a:lnTo>
                  <a:lnTo>
                    <a:pt x="119" y="193"/>
                  </a:lnTo>
                  <a:lnTo>
                    <a:pt x="113" y="205"/>
                  </a:lnTo>
                  <a:lnTo>
                    <a:pt x="106" y="214"/>
                  </a:lnTo>
                  <a:lnTo>
                    <a:pt x="100" y="223"/>
                  </a:lnTo>
                  <a:lnTo>
                    <a:pt x="94" y="231"/>
                  </a:lnTo>
                  <a:lnTo>
                    <a:pt x="89" y="239"/>
                  </a:lnTo>
                  <a:lnTo>
                    <a:pt x="86" y="247"/>
                  </a:lnTo>
                  <a:lnTo>
                    <a:pt x="82" y="260"/>
                  </a:lnTo>
                  <a:lnTo>
                    <a:pt x="77" y="268"/>
                  </a:lnTo>
                  <a:lnTo>
                    <a:pt x="69" y="268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5" y="258"/>
                  </a:lnTo>
                  <a:lnTo>
                    <a:pt x="55" y="256"/>
                  </a:lnTo>
                  <a:lnTo>
                    <a:pt x="51" y="252"/>
                  </a:lnTo>
                  <a:lnTo>
                    <a:pt x="44" y="246"/>
                  </a:lnTo>
                  <a:lnTo>
                    <a:pt x="36" y="237"/>
                  </a:lnTo>
                  <a:lnTo>
                    <a:pt x="28" y="226"/>
                  </a:lnTo>
                  <a:lnTo>
                    <a:pt x="20" y="211"/>
                  </a:lnTo>
                  <a:lnTo>
                    <a:pt x="12" y="194"/>
                  </a:lnTo>
                  <a:lnTo>
                    <a:pt x="7" y="174"/>
                  </a:lnTo>
                  <a:lnTo>
                    <a:pt x="3" y="152"/>
                  </a:lnTo>
                  <a:lnTo>
                    <a:pt x="0" y="125"/>
                  </a:lnTo>
                  <a:lnTo>
                    <a:pt x="0" y="102"/>
                  </a:lnTo>
                  <a:lnTo>
                    <a:pt x="0" y="80"/>
                  </a:lnTo>
                  <a:lnTo>
                    <a:pt x="4" y="61"/>
                  </a:lnTo>
                  <a:lnTo>
                    <a:pt x="8" y="43"/>
                  </a:lnTo>
                  <a:lnTo>
                    <a:pt x="16" y="29"/>
                  </a:lnTo>
                  <a:lnTo>
                    <a:pt x="25" y="17"/>
                  </a:lnTo>
                  <a:lnTo>
                    <a:pt x="37" y="8"/>
                  </a:lnTo>
                  <a:close/>
                </a:path>
              </a:pathLst>
            </a:custGeom>
            <a:solidFill>
              <a:srgbClr val="C1A5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1163184" y="1673679"/>
              <a:ext cx="160905" cy="319314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45" y="3"/>
                </a:cxn>
                <a:cxn ang="0">
                  <a:pos x="55" y="0"/>
                </a:cxn>
                <a:cxn ang="0">
                  <a:pos x="63" y="0"/>
                </a:cxn>
                <a:cxn ang="0">
                  <a:pos x="69" y="2"/>
                </a:cxn>
                <a:cxn ang="0">
                  <a:pos x="76" y="7"/>
                </a:cxn>
                <a:cxn ang="0">
                  <a:pos x="80" y="14"/>
                </a:cxn>
                <a:cxn ang="0">
                  <a:pos x="85" y="22"/>
                </a:cxn>
                <a:cxn ang="0">
                  <a:pos x="88" y="33"/>
                </a:cxn>
                <a:cxn ang="0">
                  <a:pos x="89" y="36"/>
                </a:cxn>
                <a:cxn ang="0">
                  <a:pos x="89" y="40"/>
                </a:cxn>
                <a:cxn ang="0">
                  <a:pos x="89" y="44"/>
                </a:cxn>
                <a:cxn ang="0">
                  <a:pos x="90" y="47"/>
                </a:cxn>
                <a:cxn ang="0">
                  <a:pos x="94" y="60"/>
                </a:cxn>
                <a:cxn ang="0">
                  <a:pos x="100" y="73"/>
                </a:cxn>
                <a:cxn ang="0">
                  <a:pos x="107" y="85"/>
                </a:cxn>
                <a:cxn ang="0">
                  <a:pos x="115" y="97"/>
                </a:cxn>
                <a:cxn ang="0">
                  <a:pos x="122" y="110"/>
                </a:cxn>
                <a:cxn ang="0">
                  <a:pos x="127" y="123"/>
                </a:cxn>
                <a:cxn ang="0">
                  <a:pos x="129" y="138"/>
                </a:cxn>
                <a:cxn ang="0">
                  <a:pos x="126" y="154"/>
                </a:cxn>
                <a:cxn ang="0">
                  <a:pos x="121" y="170"/>
                </a:cxn>
                <a:cxn ang="0">
                  <a:pos x="113" y="183"/>
                </a:cxn>
                <a:cxn ang="0">
                  <a:pos x="106" y="195"/>
                </a:cxn>
                <a:cxn ang="0">
                  <a:pos x="100" y="204"/>
                </a:cxn>
                <a:cxn ang="0">
                  <a:pos x="93" y="212"/>
                </a:cxn>
                <a:cxn ang="0">
                  <a:pos x="88" y="220"/>
                </a:cxn>
                <a:cxn ang="0">
                  <a:pos x="82" y="227"/>
                </a:cxn>
                <a:cxn ang="0">
                  <a:pos x="80" y="233"/>
                </a:cxn>
                <a:cxn ang="0">
                  <a:pos x="77" y="246"/>
                </a:cxn>
                <a:cxn ang="0">
                  <a:pos x="72" y="256"/>
                </a:cxn>
                <a:cxn ang="0">
                  <a:pos x="64" y="256"/>
                </a:cxn>
                <a:cxn ang="0">
                  <a:pos x="52" y="246"/>
                </a:cxn>
                <a:cxn ang="0">
                  <a:pos x="52" y="245"/>
                </a:cxn>
                <a:cxn ang="0">
                  <a:pos x="52" y="245"/>
                </a:cxn>
                <a:cxn ang="0">
                  <a:pos x="52" y="245"/>
                </a:cxn>
                <a:cxn ang="0">
                  <a:pos x="51" y="244"/>
                </a:cxn>
                <a:cxn ang="0">
                  <a:pos x="47" y="241"/>
                </a:cxn>
                <a:cxn ang="0">
                  <a:pos x="41" y="235"/>
                </a:cxn>
                <a:cxn ang="0">
                  <a:pos x="35" y="227"/>
                </a:cxn>
                <a:cxn ang="0">
                  <a:pos x="27" y="216"/>
                </a:cxn>
                <a:cxn ang="0">
                  <a:pos x="19" y="201"/>
                </a:cxn>
                <a:cxn ang="0">
                  <a:pos x="12" y="186"/>
                </a:cxn>
                <a:cxn ang="0">
                  <a:pos x="7" y="167"/>
                </a:cxn>
                <a:cxn ang="0">
                  <a:pos x="3" y="145"/>
                </a:cxn>
                <a:cxn ang="0">
                  <a:pos x="0" y="119"/>
                </a:cxn>
                <a:cxn ang="0">
                  <a:pos x="0" y="97"/>
                </a:cxn>
                <a:cxn ang="0">
                  <a:pos x="0" y="76"/>
                </a:cxn>
                <a:cxn ang="0">
                  <a:pos x="3" y="57"/>
                </a:cxn>
                <a:cxn ang="0">
                  <a:pos x="8" y="41"/>
                </a:cxn>
                <a:cxn ang="0">
                  <a:pos x="15" y="27"/>
                </a:cxn>
                <a:cxn ang="0">
                  <a:pos x="24" y="16"/>
                </a:cxn>
                <a:cxn ang="0">
                  <a:pos x="35" y="8"/>
                </a:cxn>
              </a:cxnLst>
              <a:rect l="0" t="0" r="r" b="b"/>
              <a:pathLst>
                <a:path w="129" h="256">
                  <a:moveTo>
                    <a:pt x="35" y="8"/>
                  </a:moveTo>
                  <a:lnTo>
                    <a:pt x="45" y="3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6" y="7"/>
                  </a:lnTo>
                  <a:lnTo>
                    <a:pt x="80" y="14"/>
                  </a:lnTo>
                  <a:lnTo>
                    <a:pt x="85" y="22"/>
                  </a:lnTo>
                  <a:lnTo>
                    <a:pt x="88" y="33"/>
                  </a:lnTo>
                  <a:lnTo>
                    <a:pt x="89" y="36"/>
                  </a:lnTo>
                  <a:lnTo>
                    <a:pt x="89" y="40"/>
                  </a:lnTo>
                  <a:lnTo>
                    <a:pt x="89" y="44"/>
                  </a:lnTo>
                  <a:lnTo>
                    <a:pt x="90" y="47"/>
                  </a:lnTo>
                  <a:lnTo>
                    <a:pt x="94" y="60"/>
                  </a:lnTo>
                  <a:lnTo>
                    <a:pt x="100" y="73"/>
                  </a:lnTo>
                  <a:lnTo>
                    <a:pt x="107" y="85"/>
                  </a:lnTo>
                  <a:lnTo>
                    <a:pt x="115" y="97"/>
                  </a:lnTo>
                  <a:lnTo>
                    <a:pt x="122" y="110"/>
                  </a:lnTo>
                  <a:lnTo>
                    <a:pt x="127" y="123"/>
                  </a:lnTo>
                  <a:lnTo>
                    <a:pt x="129" y="138"/>
                  </a:lnTo>
                  <a:lnTo>
                    <a:pt x="126" y="154"/>
                  </a:lnTo>
                  <a:lnTo>
                    <a:pt x="121" y="170"/>
                  </a:lnTo>
                  <a:lnTo>
                    <a:pt x="113" y="183"/>
                  </a:lnTo>
                  <a:lnTo>
                    <a:pt x="106" y="195"/>
                  </a:lnTo>
                  <a:lnTo>
                    <a:pt x="100" y="204"/>
                  </a:lnTo>
                  <a:lnTo>
                    <a:pt x="93" y="212"/>
                  </a:lnTo>
                  <a:lnTo>
                    <a:pt x="88" y="220"/>
                  </a:lnTo>
                  <a:lnTo>
                    <a:pt x="82" y="227"/>
                  </a:lnTo>
                  <a:lnTo>
                    <a:pt x="80" y="233"/>
                  </a:lnTo>
                  <a:lnTo>
                    <a:pt x="77" y="246"/>
                  </a:lnTo>
                  <a:lnTo>
                    <a:pt x="72" y="256"/>
                  </a:lnTo>
                  <a:lnTo>
                    <a:pt x="64" y="256"/>
                  </a:lnTo>
                  <a:lnTo>
                    <a:pt x="52" y="246"/>
                  </a:lnTo>
                  <a:lnTo>
                    <a:pt x="52" y="245"/>
                  </a:lnTo>
                  <a:lnTo>
                    <a:pt x="52" y="245"/>
                  </a:lnTo>
                  <a:lnTo>
                    <a:pt x="52" y="245"/>
                  </a:lnTo>
                  <a:lnTo>
                    <a:pt x="51" y="244"/>
                  </a:lnTo>
                  <a:lnTo>
                    <a:pt x="47" y="241"/>
                  </a:lnTo>
                  <a:lnTo>
                    <a:pt x="41" y="235"/>
                  </a:lnTo>
                  <a:lnTo>
                    <a:pt x="35" y="227"/>
                  </a:lnTo>
                  <a:lnTo>
                    <a:pt x="27" y="216"/>
                  </a:lnTo>
                  <a:lnTo>
                    <a:pt x="19" y="201"/>
                  </a:lnTo>
                  <a:lnTo>
                    <a:pt x="12" y="186"/>
                  </a:lnTo>
                  <a:lnTo>
                    <a:pt x="7" y="167"/>
                  </a:lnTo>
                  <a:lnTo>
                    <a:pt x="3" y="145"/>
                  </a:lnTo>
                  <a:lnTo>
                    <a:pt x="0" y="119"/>
                  </a:lnTo>
                  <a:lnTo>
                    <a:pt x="0" y="97"/>
                  </a:lnTo>
                  <a:lnTo>
                    <a:pt x="0" y="76"/>
                  </a:lnTo>
                  <a:lnTo>
                    <a:pt x="3" y="57"/>
                  </a:lnTo>
                  <a:lnTo>
                    <a:pt x="8" y="41"/>
                  </a:lnTo>
                  <a:lnTo>
                    <a:pt x="15" y="27"/>
                  </a:lnTo>
                  <a:lnTo>
                    <a:pt x="24" y="16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A37C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166926" y="1681163"/>
              <a:ext cx="152173" cy="303100"/>
            </a:xfrm>
            <a:custGeom>
              <a:avLst/>
              <a:gdLst/>
              <a:ahLst/>
              <a:cxnLst>
                <a:cxn ang="0">
                  <a:pos x="33" y="8"/>
                </a:cxn>
                <a:cxn ang="0">
                  <a:pos x="42" y="2"/>
                </a:cxn>
                <a:cxn ang="0">
                  <a:pos x="52" y="1"/>
                </a:cxn>
                <a:cxn ang="0">
                  <a:pos x="58" y="0"/>
                </a:cxn>
                <a:cxn ang="0">
                  <a:pos x="65" y="2"/>
                </a:cxn>
                <a:cxn ang="0">
                  <a:pos x="70" y="8"/>
                </a:cxn>
                <a:cxn ang="0">
                  <a:pos x="75" y="14"/>
                </a:cxn>
                <a:cxn ang="0">
                  <a:pos x="79" y="22"/>
                </a:cxn>
                <a:cxn ang="0">
                  <a:pos x="82" y="34"/>
                </a:cxn>
                <a:cxn ang="0">
                  <a:pos x="83" y="37"/>
                </a:cxn>
                <a:cxn ang="0">
                  <a:pos x="83" y="39"/>
                </a:cxn>
                <a:cxn ang="0">
                  <a:pos x="83" y="43"/>
                </a:cxn>
                <a:cxn ang="0">
                  <a:pos x="85" y="46"/>
                </a:cxn>
                <a:cxn ang="0">
                  <a:pos x="89" y="58"/>
                </a:cxn>
                <a:cxn ang="0">
                  <a:pos x="94" y="70"/>
                </a:cxn>
                <a:cxn ang="0">
                  <a:pos x="102" y="82"/>
                </a:cxn>
                <a:cxn ang="0">
                  <a:pos x="108" y="94"/>
                </a:cxn>
                <a:cxn ang="0">
                  <a:pos x="115" y="105"/>
                </a:cxn>
                <a:cxn ang="0">
                  <a:pos x="119" y="117"/>
                </a:cxn>
                <a:cxn ang="0">
                  <a:pos x="122" y="132"/>
                </a:cxn>
                <a:cxn ang="0">
                  <a:pos x="119" y="147"/>
                </a:cxn>
                <a:cxn ang="0">
                  <a:pos x="114" y="162"/>
                </a:cxn>
                <a:cxn ang="0">
                  <a:pos x="107" y="174"/>
                </a:cxn>
                <a:cxn ang="0">
                  <a:pos x="101" y="185"/>
                </a:cxn>
                <a:cxn ang="0">
                  <a:pos x="94" y="193"/>
                </a:cxn>
                <a:cxn ang="0">
                  <a:pos x="87" y="201"/>
                </a:cxn>
                <a:cxn ang="0">
                  <a:pos x="82" y="207"/>
                </a:cxn>
                <a:cxn ang="0">
                  <a:pos x="78" y="214"/>
                </a:cxn>
                <a:cxn ang="0">
                  <a:pos x="75" y="221"/>
                </a:cxn>
                <a:cxn ang="0">
                  <a:pos x="71" y="234"/>
                </a:cxn>
                <a:cxn ang="0">
                  <a:pos x="67" y="242"/>
                </a:cxn>
                <a:cxn ang="0">
                  <a:pos x="61" y="243"/>
                </a:cxn>
                <a:cxn ang="0">
                  <a:pos x="50" y="234"/>
                </a:cxn>
                <a:cxn ang="0">
                  <a:pos x="49" y="234"/>
                </a:cxn>
                <a:cxn ang="0">
                  <a:pos x="49" y="232"/>
                </a:cxn>
                <a:cxn ang="0">
                  <a:pos x="49" y="232"/>
                </a:cxn>
                <a:cxn ang="0">
                  <a:pos x="48" y="231"/>
                </a:cxn>
                <a:cxn ang="0">
                  <a:pos x="45" y="229"/>
                </a:cxn>
                <a:cxn ang="0">
                  <a:pos x="40" y="223"/>
                </a:cxn>
                <a:cxn ang="0">
                  <a:pos x="33" y="215"/>
                </a:cxn>
                <a:cxn ang="0">
                  <a:pos x="26" y="205"/>
                </a:cxn>
                <a:cxn ang="0">
                  <a:pos x="18" y="193"/>
                </a:cxn>
                <a:cxn ang="0">
                  <a:pos x="12" y="177"/>
                </a:cxn>
                <a:cxn ang="0">
                  <a:pos x="7" y="160"/>
                </a:cxn>
                <a:cxn ang="0">
                  <a:pos x="3" y="139"/>
                </a:cxn>
                <a:cxn ang="0">
                  <a:pos x="0" y="94"/>
                </a:cxn>
                <a:cxn ang="0">
                  <a:pos x="4" y="55"/>
                </a:cxn>
                <a:cxn ang="0">
                  <a:pos x="15" y="26"/>
                </a:cxn>
                <a:cxn ang="0">
                  <a:pos x="33" y="8"/>
                </a:cxn>
              </a:cxnLst>
              <a:rect l="0" t="0" r="r" b="b"/>
              <a:pathLst>
                <a:path w="122" h="243">
                  <a:moveTo>
                    <a:pt x="33" y="8"/>
                  </a:moveTo>
                  <a:lnTo>
                    <a:pt x="42" y="2"/>
                  </a:lnTo>
                  <a:lnTo>
                    <a:pt x="52" y="1"/>
                  </a:lnTo>
                  <a:lnTo>
                    <a:pt x="58" y="0"/>
                  </a:lnTo>
                  <a:lnTo>
                    <a:pt x="65" y="2"/>
                  </a:lnTo>
                  <a:lnTo>
                    <a:pt x="70" y="8"/>
                  </a:lnTo>
                  <a:lnTo>
                    <a:pt x="75" y="14"/>
                  </a:lnTo>
                  <a:lnTo>
                    <a:pt x="79" y="22"/>
                  </a:lnTo>
                  <a:lnTo>
                    <a:pt x="82" y="34"/>
                  </a:lnTo>
                  <a:lnTo>
                    <a:pt x="83" y="37"/>
                  </a:lnTo>
                  <a:lnTo>
                    <a:pt x="83" y="39"/>
                  </a:lnTo>
                  <a:lnTo>
                    <a:pt x="83" y="43"/>
                  </a:lnTo>
                  <a:lnTo>
                    <a:pt x="85" y="46"/>
                  </a:lnTo>
                  <a:lnTo>
                    <a:pt x="89" y="58"/>
                  </a:lnTo>
                  <a:lnTo>
                    <a:pt x="94" y="70"/>
                  </a:lnTo>
                  <a:lnTo>
                    <a:pt x="102" y="82"/>
                  </a:lnTo>
                  <a:lnTo>
                    <a:pt x="108" y="94"/>
                  </a:lnTo>
                  <a:lnTo>
                    <a:pt x="115" y="105"/>
                  </a:lnTo>
                  <a:lnTo>
                    <a:pt x="119" y="117"/>
                  </a:lnTo>
                  <a:lnTo>
                    <a:pt x="122" y="132"/>
                  </a:lnTo>
                  <a:lnTo>
                    <a:pt x="119" y="147"/>
                  </a:lnTo>
                  <a:lnTo>
                    <a:pt x="114" y="162"/>
                  </a:lnTo>
                  <a:lnTo>
                    <a:pt x="107" y="174"/>
                  </a:lnTo>
                  <a:lnTo>
                    <a:pt x="101" y="185"/>
                  </a:lnTo>
                  <a:lnTo>
                    <a:pt x="94" y="193"/>
                  </a:lnTo>
                  <a:lnTo>
                    <a:pt x="87" y="201"/>
                  </a:lnTo>
                  <a:lnTo>
                    <a:pt x="82" y="207"/>
                  </a:lnTo>
                  <a:lnTo>
                    <a:pt x="78" y="214"/>
                  </a:lnTo>
                  <a:lnTo>
                    <a:pt x="75" y="221"/>
                  </a:lnTo>
                  <a:lnTo>
                    <a:pt x="71" y="234"/>
                  </a:lnTo>
                  <a:lnTo>
                    <a:pt x="67" y="242"/>
                  </a:lnTo>
                  <a:lnTo>
                    <a:pt x="61" y="243"/>
                  </a:lnTo>
                  <a:lnTo>
                    <a:pt x="50" y="234"/>
                  </a:lnTo>
                  <a:lnTo>
                    <a:pt x="49" y="234"/>
                  </a:lnTo>
                  <a:lnTo>
                    <a:pt x="49" y="232"/>
                  </a:lnTo>
                  <a:lnTo>
                    <a:pt x="49" y="232"/>
                  </a:lnTo>
                  <a:lnTo>
                    <a:pt x="48" y="231"/>
                  </a:lnTo>
                  <a:lnTo>
                    <a:pt x="45" y="229"/>
                  </a:lnTo>
                  <a:lnTo>
                    <a:pt x="40" y="223"/>
                  </a:lnTo>
                  <a:lnTo>
                    <a:pt x="33" y="215"/>
                  </a:lnTo>
                  <a:lnTo>
                    <a:pt x="26" y="205"/>
                  </a:lnTo>
                  <a:lnTo>
                    <a:pt x="18" y="193"/>
                  </a:lnTo>
                  <a:lnTo>
                    <a:pt x="12" y="177"/>
                  </a:lnTo>
                  <a:lnTo>
                    <a:pt x="7" y="160"/>
                  </a:lnTo>
                  <a:lnTo>
                    <a:pt x="3" y="139"/>
                  </a:lnTo>
                  <a:lnTo>
                    <a:pt x="0" y="94"/>
                  </a:lnTo>
                  <a:lnTo>
                    <a:pt x="4" y="55"/>
                  </a:lnTo>
                  <a:lnTo>
                    <a:pt x="15" y="26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8451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1173162" y="1691141"/>
              <a:ext cx="140948" cy="283142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39" y="1"/>
                </a:cxn>
                <a:cxn ang="0">
                  <a:pos x="47" y="0"/>
                </a:cxn>
                <a:cxn ang="0">
                  <a:pos x="53" y="0"/>
                </a:cxn>
                <a:cxn ang="0">
                  <a:pos x="58" y="1"/>
                </a:cxn>
                <a:cxn ang="0">
                  <a:pos x="64" y="6"/>
                </a:cxn>
                <a:cxn ang="0">
                  <a:pos x="68" y="13"/>
                </a:cxn>
                <a:cxn ang="0">
                  <a:pos x="72" y="21"/>
                </a:cxn>
                <a:cxn ang="0">
                  <a:pos x="74" y="31"/>
                </a:cxn>
                <a:cxn ang="0">
                  <a:pos x="76" y="34"/>
                </a:cxn>
                <a:cxn ang="0">
                  <a:pos x="77" y="37"/>
                </a:cxn>
                <a:cxn ang="0">
                  <a:pos x="77" y="41"/>
                </a:cxn>
                <a:cxn ang="0">
                  <a:pos x="78" y="43"/>
                </a:cxn>
                <a:cxn ang="0">
                  <a:pos x="82" y="54"/>
                </a:cxn>
                <a:cxn ang="0">
                  <a:pos x="88" y="66"/>
                </a:cxn>
                <a:cxn ang="0">
                  <a:pos x="94" y="76"/>
                </a:cxn>
                <a:cxn ang="0">
                  <a:pos x="101" y="87"/>
                </a:cxn>
                <a:cxn ang="0">
                  <a:pos x="107" y="97"/>
                </a:cxn>
                <a:cxn ang="0">
                  <a:pos x="111" y="109"/>
                </a:cxn>
                <a:cxn ang="0">
                  <a:pos x="113" y="123"/>
                </a:cxn>
                <a:cxn ang="0">
                  <a:pos x="110" y="137"/>
                </a:cxn>
                <a:cxn ang="0">
                  <a:pos x="105" y="152"/>
                </a:cxn>
                <a:cxn ang="0">
                  <a:pos x="99" y="164"/>
                </a:cxn>
                <a:cxn ang="0">
                  <a:pos x="93" y="173"/>
                </a:cxn>
                <a:cxn ang="0">
                  <a:pos x="88" y="181"/>
                </a:cxn>
                <a:cxn ang="0">
                  <a:pos x="81" y="187"/>
                </a:cxn>
                <a:cxn ang="0">
                  <a:pos x="76" y="194"/>
                </a:cxn>
                <a:cxn ang="0">
                  <a:pos x="70" y="199"/>
                </a:cxn>
                <a:cxn ang="0">
                  <a:pos x="68" y="206"/>
                </a:cxn>
                <a:cxn ang="0">
                  <a:pos x="65" y="218"/>
                </a:cxn>
                <a:cxn ang="0">
                  <a:pos x="61" y="226"/>
                </a:cxn>
                <a:cxn ang="0">
                  <a:pos x="55" y="227"/>
                </a:cxn>
                <a:cxn ang="0">
                  <a:pos x="45" y="219"/>
                </a:cxn>
                <a:cxn ang="0">
                  <a:pos x="45" y="219"/>
                </a:cxn>
                <a:cxn ang="0">
                  <a:pos x="44" y="218"/>
                </a:cxn>
                <a:cxn ang="0">
                  <a:pos x="44" y="218"/>
                </a:cxn>
                <a:cxn ang="0">
                  <a:pos x="43" y="217"/>
                </a:cxn>
                <a:cxn ang="0">
                  <a:pos x="40" y="214"/>
                </a:cxn>
                <a:cxn ang="0">
                  <a:pos x="36" y="209"/>
                </a:cxn>
                <a:cxn ang="0">
                  <a:pos x="31" y="202"/>
                </a:cxn>
                <a:cxn ang="0">
                  <a:pos x="24" y="193"/>
                </a:cxn>
                <a:cxn ang="0">
                  <a:pos x="17" y="181"/>
                </a:cxn>
                <a:cxn ang="0">
                  <a:pos x="11" y="166"/>
                </a:cxn>
                <a:cxn ang="0">
                  <a:pos x="7" y="149"/>
                </a:cxn>
                <a:cxn ang="0">
                  <a:pos x="3" y="129"/>
                </a:cxn>
                <a:cxn ang="0">
                  <a:pos x="0" y="87"/>
                </a:cxn>
                <a:cxn ang="0">
                  <a:pos x="3" y="51"/>
                </a:cxn>
                <a:cxn ang="0">
                  <a:pos x="12" y="23"/>
                </a:cxn>
                <a:cxn ang="0">
                  <a:pos x="29" y="6"/>
                </a:cxn>
              </a:cxnLst>
              <a:rect l="0" t="0" r="r" b="b"/>
              <a:pathLst>
                <a:path w="113" h="227">
                  <a:moveTo>
                    <a:pt x="29" y="6"/>
                  </a:moveTo>
                  <a:lnTo>
                    <a:pt x="39" y="1"/>
                  </a:lnTo>
                  <a:lnTo>
                    <a:pt x="47" y="0"/>
                  </a:lnTo>
                  <a:lnTo>
                    <a:pt x="53" y="0"/>
                  </a:lnTo>
                  <a:lnTo>
                    <a:pt x="58" y="1"/>
                  </a:lnTo>
                  <a:lnTo>
                    <a:pt x="64" y="6"/>
                  </a:lnTo>
                  <a:lnTo>
                    <a:pt x="68" y="13"/>
                  </a:lnTo>
                  <a:lnTo>
                    <a:pt x="72" y="21"/>
                  </a:lnTo>
                  <a:lnTo>
                    <a:pt x="74" y="31"/>
                  </a:lnTo>
                  <a:lnTo>
                    <a:pt x="76" y="34"/>
                  </a:lnTo>
                  <a:lnTo>
                    <a:pt x="77" y="37"/>
                  </a:lnTo>
                  <a:lnTo>
                    <a:pt x="77" y="41"/>
                  </a:lnTo>
                  <a:lnTo>
                    <a:pt x="78" y="43"/>
                  </a:lnTo>
                  <a:lnTo>
                    <a:pt x="82" y="54"/>
                  </a:lnTo>
                  <a:lnTo>
                    <a:pt x="88" y="66"/>
                  </a:lnTo>
                  <a:lnTo>
                    <a:pt x="94" y="76"/>
                  </a:lnTo>
                  <a:lnTo>
                    <a:pt x="101" y="87"/>
                  </a:lnTo>
                  <a:lnTo>
                    <a:pt x="107" y="97"/>
                  </a:lnTo>
                  <a:lnTo>
                    <a:pt x="111" y="109"/>
                  </a:lnTo>
                  <a:lnTo>
                    <a:pt x="113" y="123"/>
                  </a:lnTo>
                  <a:lnTo>
                    <a:pt x="110" y="137"/>
                  </a:lnTo>
                  <a:lnTo>
                    <a:pt x="105" y="152"/>
                  </a:lnTo>
                  <a:lnTo>
                    <a:pt x="99" y="164"/>
                  </a:lnTo>
                  <a:lnTo>
                    <a:pt x="93" y="173"/>
                  </a:lnTo>
                  <a:lnTo>
                    <a:pt x="88" y="181"/>
                  </a:lnTo>
                  <a:lnTo>
                    <a:pt x="81" y="187"/>
                  </a:lnTo>
                  <a:lnTo>
                    <a:pt x="76" y="194"/>
                  </a:lnTo>
                  <a:lnTo>
                    <a:pt x="70" y="199"/>
                  </a:lnTo>
                  <a:lnTo>
                    <a:pt x="68" y="206"/>
                  </a:lnTo>
                  <a:lnTo>
                    <a:pt x="65" y="218"/>
                  </a:lnTo>
                  <a:lnTo>
                    <a:pt x="61" y="226"/>
                  </a:lnTo>
                  <a:lnTo>
                    <a:pt x="55" y="227"/>
                  </a:lnTo>
                  <a:lnTo>
                    <a:pt x="45" y="219"/>
                  </a:lnTo>
                  <a:lnTo>
                    <a:pt x="45" y="219"/>
                  </a:lnTo>
                  <a:lnTo>
                    <a:pt x="44" y="218"/>
                  </a:lnTo>
                  <a:lnTo>
                    <a:pt x="44" y="218"/>
                  </a:lnTo>
                  <a:lnTo>
                    <a:pt x="43" y="217"/>
                  </a:lnTo>
                  <a:lnTo>
                    <a:pt x="40" y="214"/>
                  </a:lnTo>
                  <a:lnTo>
                    <a:pt x="36" y="209"/>
                  </a:lnTo>
                  <a:lnTo>
                    <a:pt x="31" y="202"/>
                  </a:lnTo>
                  <a:lnTo>
                    <a:pt x="24" y="193"/>
                  </a:lnTo>
                  <a:lnTo>
                    <a:pt x="17" y="181"/>
                  </a:lnTo>
                  <a:lnTo>
                    <a:pt x="11" y="166"/>
                  </a:lnTo>
                  <a:lnTo>
                    <a:pt x="7" y="149"/>
                  </a:lnTo>
                  <a:lnTo>
                    <a:pt x="3" y="129"/>
                  </a:lnTo>
                  <a:lnTo>
                    <a:pt x="0" y="87"/>
                  </a:lnTo>
                  <a:lnTo>
                    <a:pt x="3" y="51"/>
                  </a:lnTo>
                  <a:lnTo>
                    <a:pt x="12" y="23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662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176905" y="1697378"/>
              <a:ext cx="132216" cy="269421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7" y="3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4" y="3"/>
                </a:cxn>
                <a:cxn ang="0">
                  <a:pos x="59" y="7"/>
                </a:cxn>
                <a:cxn ang="0">
                  <a:pos x="62" y="13"/>
                </a:cxn>
                <a:cxn ang="0">
                  <a:pos x="66" y="21"/>
                </a:cxn>
                <a:cxn ang="0">
                  <a:pos x="69" y="32"/>
                </a:cxn>
                <a:cxn ang="0">
                  <a:pos x="70" y="34"/>
                </a:cxn>
                <a:cxn ang="0">
                  <a:pos x="71" y="37"/>
                </a:cxn>
                <a:cxn ang="0">
                  <a:pos x="71" y="40"/>
                </a:cxn>
                <a:cxn ang="0">
                  <a:pos x="73" y="42"/>
                </a:cxn>
                <a:cxn ang="0">
                  <a:pos x="77" y="53"/>
                </a:cxn>
                <a:cxn ang="0">
                  <a:pos x="82" y="63"/>
                </a:cxn>
                <a:cxn ang="0">
                  <a:pos x="89" y="73"/>
                </a:cxn>
                <a:cxn ang="0">
                  <a:pos x="95" y="83"/>
                </a:cxn>
                <a:cxn ang="0">
                  <a:pos x="100" y="94"/>
                </a:cxn>
                <a:cxn ang="0">
                  <a:pos x="104" y="106"/>
                </a:cxn>
                <a:cxn ang="0">
                  <a:pos x="106" y="118"/>
                </a:cxn>
                <a:cxn ang="0">
                  <a:pos x="104" y="131"/>
                </a:cxn>
                <a:cxn ang="0">
                  <a:pos x="99" y="144"/>
                </a:cxn>
                <a:cxn ang="0">
                  <a:pos x="94" y="155"/>
                </a:cxn>
                <a:cxn ang="0">
                  <a:pos x="87" y="164"/>
                </a:cxn>
                <a:cxn ang="0">
                  <a:pos x="82" y="171"/>
                </a:cxn>
                <a:cxn ang="0">
                  <a:pos x="75" y="177"/>
                </a:cxn>
                <a:cxn ang="0">
                  <a:pos x="70" y="182"/>
                </a:cxn>
                <a:cxn ang="0">
                  <a:pos x="66" y="188"/>
                </a:cxn>
                <a:cxn ang="0">
                  <a:pos x="63" y="194"/>
                </a:cxn>
                <a:cxn ang="0">
                  <a:pos x="61" y="205"/>
                </a:cxn>
                <a:cxn ang="0">
                  <a:pos x="57" y="213"/>
                </a:cxn>
                <a:cxn ang="0">
                  <a:pos x="52" y="216"/>
                </a:cxn>
                <a:cxn ang="0">
                  <a:pos x="42" y="209"/>
                </a:cxn>
                <a:cxn ang="0">
                  <a:pos x="42" y="208"/>
                </a:cxn>
                <a:cxn ang="0">
                  <a:pos x="41" y="206"/>
                </a:cxn>
                <a:cxn ang="0">
                  <a:pos x="41" y="206"/>
                </a:cxn>
                <a:cxn ang="0">
                  <a:pos x="40" y="205"/>
                </a:cxn>
                <a:cxn ang="0">
                  <a:pos x="34" y="198"/>
                </a:cxn>
                <a:cxn ang="0">
                  <a:pos x="24" y="184"/>
                </a:cxn>
                <a:cxn ang="0">
                  <a:pos x="12" y="160"/>
                </a:cxn>
                <a:cxn ang="0">
                  <a:pos x="3" y="124"/>
                </a:cxn>
                <a:cxn ang="0">
                  <a:pos x="0" y="83"/>
                </a:cxn>
                <a:cxn ang="0">
                  <a:pos x="3" y="49"/>
                </a:cxn>
                <a:cxn ang="0">
                  <a:pos x="12" y="24"/>
                </a:cxn>
                <a:cxn ang="0">
                  <a:pos x="28" y="7"/>
                </a:cxn>
              </a:cxnLst>
              <a:rect l="0" t="0" r="r" b="b"/>
              <a:pathLst>
                <a:path w="106" h="216">
                  <a:moveTo>
                    <a:pt x="28" y="7"/>
                  </a:moveTo>
                  <a:lnTo>
                    <a:pt x="37" y="3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4" y="3"/>
                  </a:lnTo>
                  <a:lnTo>
                    <a:pt x="59" y="7"/>
                  </a:lnTo>
                  <a:lnTo>
                    <a:pt x="62" y="13"/>
                  </a:lnTo>
                  <a:lnTo>
                    <a:pt x="66" y="21"/>
                  </a:lnTo>
                  <a:lnTo>
                    <a:pt x="69" y="32"/>
                  </a:lnTo>
                  <a:lnTo>
                    <a:pt x="70" y="34"/>
                  </a:lnTo>
                  <a:lnTo>
                    <a:pt x="71" y="37"/>
                  </a:lnTo>
                  <a:lnTo>
                    <a:pt x="71" y="40"/>
                  </a:lnTo>
                  <a:lnTo>
                    <a:pt x="73" y="42"/>
                  </a:lnTo>
                  <a:lnTo>
                    <a:pt x="77" y="53"/>
                  </a:lnTo>
                  <a:lnTo>
                    <a:pt x="82" y="63"/>
                  </a:lnTo>
                  <a:lnTo>
                    <a:pt x="89" y="73"/>
                  </a:lnTo>
                  <a:lnTo>
                    <a:pt x="95" y="83"/>
                  </a:lnTo>
                  <a:lnTo>
                    <a:pt x="100" y="94"/>
                  </a:lnTo>
                  <a:lnTo>
                    <a:pt x="104" y="106"/>
                  </a:lnTo>
                  <a:lnTo>
                    <a:pt x="106" y="118"/>
                  </a:lnTo>
                  <a:lnTo>
                    <a:pt x="104" y="131"/>
                  </a:lnTo>
                  <a:lnTo>
                    <a:pt x="99" y="144"/>
                  </a:lnTo>
                  <a:lnTo>
                    <a:pt x="94" y="155"/>
                  </a:lnTo>
                  <a:lnTo>
                    <a:pt x="87" y="164"/>
                  </a:lnTo>
                  <a:lnTo>
                    <a:pt x="82" y="171"/>
                  </a:lnTo>
                  <a:lnTo>
                    <a:pt x="75" y="177"/>
                  </a:lnTo>
                  <a:lnTo>
                    <a:pt x="70" y="182"/>
                  </a:lnTo>
                  <a:lnTo>
                    <a:pt x="66" y="188"/>
                  </a:lnTo>
                  <a:lnTo>
                    <a:pt x="63" y="194"/>
                  </a:lnTo>
                  <a:lnTo>
                    <a:pt x="61" y="205"/>
                  </a:lnTo>
                  <a:lnTo>
                    <a:pt x="57" y="213"/>
                  </a:lnTo>
                  <a:lnTo>
                    <a:pt x="52" y="216"/>
                  </a:lnTo>
                  <a:lnTo>
                    <a:pt x="42" y="209"/>
                  </a:lnTo>
                  <a:lnTo>
                    <a:pt x="42" y="20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40" y="205"/>
                  </a:lnTo>
                  <a:lnTo>
                    <a:pt x="34" y="198"/>
                  </a:lnTo>
                  <a:lnTo>
                    <a:pt x="24" y="184"/>
                  </a:lnTo>
                  <a:lnTo>
                    <a:pt x="12" y="160"/>
                  </a:lnTo>
                  <a:lnTo>
                    <a:pt x="3" y="124"/>
                  </a:lnTo>
                  <a:lnTo>
                    <a:pt x="0" y="83"/>
                  </a:lnTo>
                  <a:lnTo>
                    <a:pt x="3" y="49"/>
                  </a:lnTo>
                  <a:lnTo>
                    <a:pt x="12" y="24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47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1181894" y="1706109"/>
              <a:ext cx="122237" cy="250712"/>
            </a:xfrm>
            <a:custGeom>
              <a:avLst/>
              <a:gdLst/>
              <a:ahLst/>
              <a:cxnLst>
                <a:cxn ang="0">
                  <a:pos x="25" y="5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7" y="13"/>
                </a:cxn>
                <a:cxn ang="0">
                  <a:pos x="63" y="31"/>
                </a:cxn>
                <a:cxn ang="0">
                  <a:pos x="63" y="34"/>
                </a:cxn>
                <a:cxn ang="0">
                  <a:pos x="65" y="35"/>
                </a:cxn>
                <a:cxn ang="0">
                  <a:pos x="65" y="38"/>
                </a:cxn>
                <a:cxn ang="0">
                  <a:pos x="66" y="41"/>
                </a:cxn>
                <a:cxn ang="0">
                  <a:pos x="71" y="50"/>
                </a:cxn>
                <a:cxn ang="0">
                  <a:pos x="77" y="59"/>
                </a:cxn>
                <a:cxn ang="0">
                  <a:pos x="83" y="70"/>
                </a:cxn>
                <a:cxn ang="0">
                  <a:pos x="89" y="79"/>
                </a:cxn>
                <a:cxn ang="0">
                  <a:pos x="94" y="88"/>
                </a:cxn>
                <a:cxn ang="0">
                  <a:pos x="96" y="99"/>
                </a:cxn>
                <a:cxn ang="0">
                  <a:pos x="98" y="111"/>
                </a:cxn>
                <a:cxn ang="0">
                  <a:pos x="96" y="123"/>
                </a:cxn>
                <a:cxn ang="0">
                  <a:pos x="92" y="134"/>
                </a:cxn>
                <a:cxn ang="0">
                  <a:pos x="87" y="145"/>
                </a:cxn>
                <a:cxn ang="0">
                  <a:pos x="81" y="153"/>
                </a:cxn>
                <a:cxn ang="0">
                  <a:pos x="75" y="160"/>
                </a:cxn>
                <a:cxn ang="0">
                  <a:pos x="69" y="165"/>
                </a:cxn>
                <a:cxn ang="0">
                  <a:pos x="63" y="170"/>
                </a:cxn>
                <a:cxn ang="0">
                  <a:pos x="59" y="175"/>
                </a:cxn>
                <a:cxn ang="0">
                  <a:pos x="57" y="181"/>
                </a:cxn>
                <a:cxn ang="0">
                  <a:pos x="55" y="191"/>
                </a:cxn>
                <a:cxn ang="0">
                  <a:pos x="53" y="199"/>
                </a:cxn>
                <a:cxn ang="0">
                  <a:pos x="48" y="201"/>
                </a:cxn>
                <a:cxn ang="0">
                  <a:pos x="40" y="195"/>
                </a:cxn>
                <a:cxn ang="0">
                  <a:pos x="38" y="194"/>
                </a:cxn>
                <a:cxn ang="0">
                  <a:pos x="38" y="194"/>
                </a:cxn>
                <a:cxn ang="0">
                  <a:pos x="37" y="194"/>
                </a:cxn>
                <a:cxn ang="0">
                  <a:pos x="36" y="193"/>
                </a:cxn>
                <a:cxn ang="0">
                  <a:pos x="30" y="187"/>
                </a:cxn>
                <a:cxn ang="0">
                  <a:pos x="21" y="173"/>
                </a:cxn>
                <a:cxn ang="0">
                  <a:pos x="10" y="150"/>
                </a:cxn>
                <a:cxn ang="0">
                  <a:pos x="3" y="116"/>
                </a:cxn>
                <a:cxn ang="0">
                  <a:pos x="0" y="78"/>
                </a:cxn>
                <a:cxn ang="0">
                  <a:pos x="3" y="46"/>
                </a:cxn>
                <a:cxn ang="0">
                  <a:pos x="10" y="21"/>
                </a:cxn>
                <a:cxn ang="0">
                  <a:pos x="25" y="5"/>
                </a:cxn>
              </a:cxnLst>
              <a:rect l="0" t="0" r="r" b="b"/>
              <a:pathLst>
                <a:path w="98" h="201">
                  <a:moveTo>
                    <a:pt x="25" y="5"/>
                  </a:moveTo>
                  <a:lnTo>
                    <a:pt x="40" y="0"/>
                  </a:lnTo>
                  <a:lnTo>
                    <a:pt x="50" y="2"/>
                  </a:lnTo>
                  <a:lnTo>
                    <a:pt x="57" y="13"/>
                  </a:lnTo>
                  <a:lnTo>
                    <a:pt x="63" y="31"/>
                  </a:lnTo>
                  <a:lnTo>
                    <a:pt x="63" y="34"/>
                  </a:lnTo>
                  <a:lnTo>
                    <a:pt x="65" y="35"/>
                  </a:lnTo>
                  <a:lnTo>
                    <a:pt x="65" y="38"/>
                  </a:lnTo>
                  <a:lnTo>
                    <a:pt x="66" y="41"/>
                  </a:lnTo>
                  <a:lnTo>
                    <a:pt x="71" y="50"/>
                  </a:lnTo>
                  <a:lnTo>
                    <a:pt x="77" y="59"/>
                  </a:lnTo>
                  <a:lnTo>
                    <a:pt x="83" y="70"/>
                  </a:lnTo>
                  <a:lnTo>
                    <a:pt x="89" y="79"/>
                  </a:lnTo>
                  <a:lnTo>
                    <a:pt x="94" y="88"/>
                  </a:lnTo>
                  <a:lnTo>
                    <a:pt x="96" y="99"/>
                  </a:lnTo>
                  <a:lnTo>
                    <a:pt x="98" y="111"/>
                  </a:lnTo>
                  <a:lnTo>
                    <a:pt x="96" y="123"/>
                  </a:lnTo>
                  <a:lnTo>
                    <a:pt x="92" y="134"/>
                  </a:lnTo>
                  <a:lnTo>
                    <a:pt x="87" y="145"/>
                  </a:lnTo>
                  <a:lnTo>
                    <a:pt x="81" y="153"/>
                  </a:lnTo>
                  <a:lnTo>
                    <a:pt x="75" y="160"/>
                  </a:lnTo>
                  <a:lnTo>
                    <a:pt x="69" y="165"/>
                  </a:lnTo>
                  <a:lnTo>
                    <a:pt x="63" y="170"/>
                  </a:lnTo>
                  <a:lnTo>
                    <a:pt x="59" y="175"/>
                  </a:lnTo>
                  <a:lnTo>
                    <a:pt x="57" y="181"/>
                  </a:lnTo>
                  <a:lnTo>
                    <a:pt x="55" y="191"/>
                  </a:lnTo>
                  <a:lnTo>
                    <a:pt x="53" y="199"/>
                  </a:lnTo>
                  <a:lnTo>
                    <a:pt x="48" y="201"/>
                  </a:lnTo>
                  <a:lnTo>
                    <a:pt x="40" y="195"/>
                  </a:lnTo>
                  <a:lnTo>
                    <a:pt x="38" y="194"/>
                  </a:lnTo>
                  <a:lnTo>
                    <a:pt x="38" y="194"/>
                  </a:lnTo>
                  <a:lnTo>
                    <a:pt x="37" y="194"/>
                  </a:lnTo>
                  <a:lnTo>
                    <a:pt x="36" y="193"/>
                  </a:lnTo>
                  <a:lnTo>
                    <a:pt x="30" y="187"/>
                  </a:lnTo>
                  <a:lnTo>
                    <a:pt x="21" y="173"/>
                  </a:lnTo>
                  <a:lnTo>
                    <a:pt x="10" y="150"/>
                  </a:lnTo>
                  <a:lnTo>
                    <a:pt x="3" y="116"/>
                  </a:lnTo>
                  <a:lnTo>
                    <a:pt x="0" y="78"/>
                  </a:lnTo>
                  <a:lnTo>
                    <a:pt x="3" y="46"/>
                  </a:lnTo>
                  <a:lnTo>
                    <a:pt x="10" y="21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26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186883" y="1713593"/>
              <a:ext cx="109764" cy="234496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50" y="13"/>
                </a:cxn>
                <a:cxn ang="0">
                  <a:pos x="57" y="31"/>
                </a:cxn>
                <a:cxn ang="0">
                  <a:pos x="57" y="33"/>
                </a:cxn>
                <a:cxn ang="0">
                  <a:pos x="58" y="35"/>
                </a:cxn>
                <a:cxn ang="0">
                  <a:pos x="58" y="37"/>
                </a:cxn>
                <a:cxn ang="0">
                  <a:pos x="59" y="40"/>
                </a:cxn>
                <a:cxn ang="0">
                  <a:pos x="70" y="57"/>
                </a:cxn>
                <a:cxn ang="0">
                  <a:pos x="82" y="74"/>
                </a:cxn>
                <a:cxn ang="0">
                  <a:pos x="88" y="93"/>
                </a:cxn>
                <a:cxn ang="0">
                  <a:pos x="88" y="115"/>
                </a:cxn>
                <a:cxn ang="0">
                  <a:pos x="79" y="136"/>
                </a:cxn>
                <a:cxn ang="0">
                  <a:pos x="69" y="150"/>
                </a:cxn>
                <a:cxn ang="0">
                  <a:pos x="57" y="158"/>
                </a:cxn>
                <a:cxn ang="0">
                  <a:pos x="51" y="168"/>
                </a:cxn>
                <a:cxn ang="0">
                  <a:pos x="50" y="177"/>
                </a:cxn>
                <a:cxn ang="0">
                  <a:pos x="47" y="185"/>
                </a:cxn>
                <a:cxn ang="0">
                  <a:pos x="42" y="188"/>
                </a:cxn>
                <a:cxn ang="0">
                  <a:pos x="36" y="183"/>
                </a:cxn>
                <a:cxn ang="0">
                  <a:pos x="34" y="183"/>
                </a:cxn>
                <a:cxn ang="0">
                  <a:pos x="34" y="181"/>
                </a:cxn>
                <a:cxn ang="0">
                  <a:pos x="34" y="181"/>
                </a:cxn>
                <a:cxn ang="0">
                  <a:pos x="33" y="180"/>
                </a:cxn>
                <a:cxn ang="0">
                  <a:pos x="29" y="176"/>
                </a:cxn>
                <a:cxn ang="0">
                  <a:pos x="20" y="163"/>
                </a:cxn>
                <a:cxn ang="0">
                  <a:pos x="10" y="142"/>
                </a:cxn>
                <a:cxn ang="0">
                  <a:pos x="2" y="110"/>
                </a:cxn>
                <a:cxn ang="0">
                  <a:pos x="0" y="74"/>
                </a:cxn>
                <a:cxn ang="0">
                  <a:pos x="1" y="44"/>
                </a:cxn>
                <a:cxn ang="0">
                  <a:pos x="9" y="20"/>
                </a:cxn>
                <a:cxn ang="0">
                  <a:pos x="22" y="5"/>
                </a:cxn>
              </a:cxnLst>
              <a:rect l="0" t="0" r="r" b="b"/>
              <a:pathLst>
                <a:path w="88" h="188">
                  <a:moveTo>
                    <a:pt x="22" y="5"/>
                  </a:moveTo>
                  <a:lnTo>
                    <a:pt x="36" y="0"/>
                  </a:lnTo>
                  <a:lnTo>
                    <a:pt x="44" y="3"/>
                  </a:lnTo>
                  <a:lnTo>
                    <a:pt x="50" y="13"/>
                  </a:lnTo>
                  <a:lnTo>
                    <a:pt x="57" y="31"/>
                  </a:lnTo>
                  <a:lnTo>
                    <a:pt x="57" y="33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9" y="40"/>
                  </a:lnTo>
                  <a:lnTo>
                    <a:pt x="70" y="57"/>
                  </a:lnTo>
                  <a:lnTo>
                    <a:pt x="82" y="74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79" y="136"/>
                  </a:lnTo>
                  <a:lnTo>
                    <a:pt x="69" y="150"/>
                  </a:lnTo>
                  <a:lnTo>
                    <a:pt x="57" y="158"/>
                  </a:lnTo>
                  <a:lnTo>
                    <a:pt x="51" y="168"/>
                  </a:lnTo>
                  <a:lnTo>
                    <a:pt x="50" y="177"/>
                  </a:lnTo>
                  <a:lnTo>
                    <a:pt x="47" y="185"/>
                  </a:lnTo>
                  <a:lnTo>
                    <a:pt x="42" y="188"/>
                  </a:lnTo>
                  <a:lnTo>
                    <a:pt x="36" y="183"/>
                  </a:lnTo>
                  <a:lnTo>
                    <a:pt x="34" y="183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3" y="180"/>
                  </a:lnTo>
                  <a:lnTo>
                    <a:pt x="29" y="176"/>
                  </a:lnTo>
                  <a:lnTo>
                    <a:pt x="20" y="163"/>
                  </a:lnTo>
                  <a:lnTo>
                    <a:pt x="10" y="142"/>
                  </a:lnTo>
                  <a:lnTo>
                    <a:pt x="2" y="110"/>
                  </a:lnTo>
                  <a:lnTo>
                    <a:pt x="0" y="74"/>
                  </a:lnTo>
                  <a:lnTo>
                    <a:pt x="1" y="44"/>
                  </a:lnTo>
                  <a:lnTo>
                    <a:pt x="9" y="2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0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1191873" y="1722325"/>
              <a:ext cx="101033" cy="217034"/>
            </a:xfrm>
            <a:custGeom>
              <a:avLst/>
              <a:gdLst/>
              <a:ahLst/>
              <a:cxnLst>
                <a:cxn ang="0">
                  <a:pos x="29" y="168"/>
                </a:cxn>
                <a:cxn ang="0">
                  <a:pos x="26" y="164"/>
                </a:cxn>
                <a:cxn ang="0">
                  <a:pos x="18" y="153"/>
                </a:cxn>
                <a:cxn ang="0">
                  <a:pos x="9" y="133"/>
                </a:cxn>
                <a:cxn ang="0">
                  <a:pos x="2" y="103"/>
                </a:cxn>
                <a:cxn ang="0">
                  <a:pos x="0" y="70"/>
                </a:cxn>
                <a:cxn ang="0">
                  <a:pos x="1" y="41"/>
                </a:cxn>
                <a:cxn ang="0">
                  <a:pos x="8" y="20"/>
                </a:cxn>
                <a:cxn ang="0">
                  <a:pos x="20" y="5"/>
                </a:cxn>
                <a:cxn ang="0">
                  <a:pos x="32" y="0"/>
                </a:cxn>
                <a:cxn ang="0">
                  <a:pos x="40" y="4"/>
                </a:cxn>
                <a:cxn ang="0">
                  <a:pos x="43" y="14"/>
                </a:cxn>
                <a:cxn ang="0">
                  <a:pos x="50" y="30"/>
                </a:cxn>
                <a:cxn ang="0">
                  <a:pos x="59" y="49"/>
                </a:cxn>
                <a:cxn ang="0">
                  <a:pos x="71" y="66"/>
                </a:cxn>
                <a:cxn ang="0">
                  <a:pos x="81" y="84"/>
                </a:cxn>
                <a:cxn ang="0">
                  <a:pos x="81" y="108"/>
                </a:cxn>
                <a:cxn ang="0">
                  <a:pos x="73" y="128"/>
                </a:cxn>
                <a:cxn ang="0">
                  <a:pos x="61" y="139"/>
                </a:cxn>
                <a:cxn ang="0">
                  <a:pos x="50" y="147"/>
                </a:cxn>
                <a:cxn ang="0">
                  <a:pos x="45" y="156"/>
                </a:cxn>
                <a:cxn ang="0">
                  <a:pos x="43" y="165"/>
                </a:cxn>
                <a:cxn ang="0">
                  <a:pos x="41" y="173"/>
                </a:cxn>
                <a:cxn ang="0">
                  <a:pos x="37" y="174"/>
                </a:cxn>
                <a:cxn ang="0">
                  <a:pos x="29" y="168"/>
                </a:cxn>
              </a:cxnLst>
              <a:rect l="0" t="0" r="r" b="b"/>
              <a:pathLst>
                <a:path w="81" h="174">
                  <a:moveTo>
                    <a:pt x="29" y="168"/>
                  </a:moveTo>
                  <a:lnTo>
                    <a:pt x="26" y="164"/>
                  </a:lnTo>
                  <a:lnTo>
                    <a:pt x="18" y="153"/>
                  </a:lnTo>
                  <a:lnTo>
                    <a:pt x="9" y="133"/>
                  </a:lnTo>
                  <a:lnTo>
                    <a:pt x="2" y="103"/>
                  </a:lnTo>
                  <a:lnTo>
                    <a:pt x="0" y="70"/>
                  </a:lnTo>
                  <a:lnTo>
                    <a:pt x="1" y="41"/>
                  </a:lnTo>
                  <a:lnTo>
                    <a:pt x="8" y="20"/>
                  </a:lnTo>
                  <a:lnTo>
                    <a:pt x="20" y="5"/>
                  </a:lnTo>
                  <a:lnTo>
                    <a:pt x="32" y="0"/>
                  </a:lnTo>
                  <a:lnTo>
                    <a:pt x="40" y="4"/>
                  </a:lnTo>
                  <a:lnTo>
                    <a:pt x="43" y="14"/>
                  </a:lnTo>
                  <a:lnTo>
                    <a:pt x="50" y="30"/>
                  </a:lnTo>
                  <a:lnTo>
                    <a:pt x="59" y="49"/>
                  </a:lnTo>
                  <a:lnTo>
                    <a:pt x="71" y="66"/>
                  </a:lnTo>
                  <a:lnTo>
                    <a:pt x="81" y="84"/>
                  </a:lnTo>
                  <a:lnTo>
                    <a:pt x="81" y="108"/>
                  </a:lnTo>
                  <a:lnTo>
                    <a:pt x="73" y="128"/>
                  </a:lnTo>
                  <a:lnTo>
                    <a:pt x="61" y="139"/>
                  </a:lnTo>
                  <a:lnTo>
                    <a:pt x="50" y="147"/>
                  </a:lnTo>
                  <a:lnTo>
                    <a:pt x="45" y="156"/>
                  </a:lnTo>
                  <a:lnTo>
                    <a:pt x="43" y="165"/>
                  </a:lnTo>
                  <a:lnTo>
                    <a:pt x="41" y="173"/>
                  </a:lnTo>
                  <a:lnTo>
                    <a:pt x="37" y="174"/>
                  </a:lnTo>
                  <a:lnTo>
                    <a:pt x="29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534534" y="2561771"/>
              <a:ext cx="1630249" cy="2262641"/>
            </a:xfrm>
            <a:custGeom>
              <a:avLst/>
              <a:gdLst/>
              <a:ahLst/>
              <a:cxnLst>
                <a:cxn ang="0">
                  <a:pos x="398" y="44"/>
                </a:cxn>
                <a:cxn ang="0">
                  <a:pos x="331" y="71"/>
                </a:cxn>
                <a:cxn ang="0">
                  <a:pos x="232" y="119"/>
                </a:cxn>
                <a:cxn ang="0">
                  <a:pos x="127" y="183"/>
                </a:cxn>
                <a:cxn ang="0">
                  <a:pos x="44" y="258"/>
                </a:cxn>
                <a:cxn ang="0">
                  <a:pos x="0" y="374"/>
                </a:cxn>
                <a:cxn ang="0">
                  <a:pos x="33" y="626"/>
                </a:cxn>
                <a:cxn ang="0">
                  <a:pos x="123" y="904"/>
                </a:cxn>
                <a:cxn ang="0">
                  <a:pos x="212" y="1115"/>
                </a:cxn>
                <a:cxn ang="0">
                  <a:pos x="257" y="1242"/>
                </a:cxn>
                <a:cxn ang="0">
                  <a:pos x="266" y="1363"/>
                </a:cxn>
                <a:cxn ang="0">
                  <a:pos x="279" y="1515"/>
                </a:cxn>
                <a:cxn ang="0">
                  <a:pos x="328" y="1655"/>
                </a:cxn>
                <a:cxn ang="0">
                  <a:pos x="397" y="1738"/>
                </a:cxn>
                <a:cxn ang="0">
                  <a:pos x="463" y="1777"/>
                </a:cxn>
                <a:cxn ang="0">
                  <a:pos x="551" y="1803"/>
                </a:cxn>
                <a:cxn ang="0">
                  <a:pos x="647" y="1814"/>
                </a:cxn>
                <a:cxn ang="0">
                  <a:pos x="746" y="1804"/>
                </a:cxn>
                <a:cxn ang="0">
                  <a:pos x="839" y="1771"/>
                </a:cxn>
                <a:cxn ang="0">
                  <a:pos x="920" y="1729"/>
                </a:cxn>
                <a:cxn ang="0">
                  <a:pos x="986" y="1693"/>
                </a:cxn>
                <a:cxn ang="0">
                  <a:pos x="1040" y="1656"/>
                </a:cxn>
                <a:cxn ang="0">
                  <a:pos x="1077" y="1615"/>
                </a:cxn>
                <a:cxn ang="0">
                  <a:pos x="1100" y="1562"/>
                </a:cxn>
                <a:cxn ang="0">
                  <a:pos x="1112" y="1457"/>
                </a:cxn>
                <a:cxn ang="0">
                  <a:pos x="1098" y="1359"/>
                </a:cxn>
                <a:cxn ang="0">
                  <a:pos x="1030" y="1323"/>
                </a:cxn>
                <a:cxn ang="0">
                  <a:pos x="952" y="1312"/>
                </a:cxn>
                <a:cxn ang="0">
                  <a:pos x="934" y="1270"/>
                </a:cxn>
                <a:cxn ang="0">
                  <a:pos x="979" y="1196"/>
                </a:cxn>
                <a:cxn ang="0">
                  <a:pos x="1023" y="1097"/>
                </a:cxn>
                <a:cxn ang="0">
                  <a:pos x="1043" y="979"/>
                </a:cxn>
                <a:cxn ang="0">
                  <a:pos x="1057" y="860"/>
                </a:cxn>
                <a:cxn ang="0">
                  <a:pos x="1102" y="770"/>
                </a:cxn>
                <a:cxn ang="0">
                  <a:pos x="1138" y="683"/>
                </a:cxn>
                <a:cxn ang="0">
                  <a:pos x="1167" y="602"/>
                </a:cxn>
                <a:cxn ang="0">
                  <a:pos x="1219" y="553"/>
                </a:cxn>
                <a:cxn ang="0">
                  <a:pos x="1290" y="541"/>
                </a:cxn>
                <a:cxn ang="0">
                  <a:pos x="1305" y="508"/>
                </a:cxn>
                <a:cxn ang="0">
                  <a:pos x="1272" y="429"/>
                </a:cxn>
                <a:cxn ang="0">
                  <a:pos x="1221" y="307"/>
                </a:cxn>
                <a:cxn ang="0">
                  <a:pos x="1146" y="188"/>
                </a:cxn>
                <a:cxn ang="0">
                  <a:pos x="1049" y="114"/>
                </a:cxn>
                <a:cxn ang="0">
                  <a:pos x="1003" y="109"/>
                </a:cxn>
                <a:cxn ang="0">
                  <a:pos x="963" y="124"/>
                </a:cxn>
                <a:cxn ang="0">
                  <a:pos x="925" y="147"/>
                </a:cxn>
                <a:cxn ang="0">
                  <a:pos x="879" y="164"/>
                </a:cxn>
                <a:cxn ang="0">
                  <a:pos x="817" y="164"/>
                </a:cxn>
                <a:cxn ang="0">
                  <a:pos x="741" y="135"/>
                </a:cxn>
                <a:cxn ang="0">
                  <a:pos x="674" y="86"/>
                </a:cxn>
                <a:cxn ang="0">
                  <a:pos x="611" y="37"/>
                </a:cxn>
                <a:cxn ang="0">
                  <a:pos x="545" y="4"/>
                </a:cxn>
                <a:cxn ang="0">
                  <a:pos x="471" y="8"/>
                </a:cxn>
              </a:cxnLst>
              <a:rect l="0" t="0" r="r" b="b"/>
              <a:pathLst>
                <a:path w="1307" h="1814">
                  <a:moveTo>
                    <a:pt x="414" y="38"/>
                  </a:moveTo>
                  <a:lnTo>
                    <a:pt x="410" y="40"/>
                  </a:lnTo>
                  <a:lnTo>
                    <a:pt x="398" y="44"/>
                  </a:lnTo>
                  <a:lnTo>
                    <a:pt x="381" y="50"/>
                  </a:lnTo>
                  <a:lnTo>
                    <a:pt x="359" y="60"/>
                  </a:lnTo>
                  <a:lnTo>
                    <a:pt x="331" y="71"/>
                  </a:lnTo>
                  <a:lnTo>
                    <a:pt x="301" y="86"/>
                  </a:lnTo>
                  <a:lnTo>
                    <a:pt x="267" y="102"/>
                  </a:lnTo>
                  <a:lnTo>
                    <a:pt x="232" y="119"/>
                  </a:lnTo>
                  <a:lnTo>
                    <a:pt x="196" y="139"/>
                  </a:lnTo>
                  <a:lnTo>
                    <a:pt x="162" y="160"/>
                  </a:lnTo>
                  <a:lnTo>
                    <a:pt x="127" y="183"/>
                  </a:lnTo>
                  <a:lnTo>
                    <a:pt x="97" y="206"/>
                  </a:lnTo>
                  <a:lnTo>
                    <a:pt x="68" y="232"/>
                  </a:lnTo>
                  <a:lnTo>
                    <a:pt x="44" y="258"/>
                  </a:lnTo>
                  <a:lnTo>
                    <a:pt x="25" y="284"/>
                  </a:lnTo>
                  <a:lnTo>
                    <a:pt x="12" y="312"/>
                  </a:lnTo>
                  <a:lnTo>
                    <a:pt x="0" y="374"/>
                  </a:lnTo>
                  <a:lnTo>
                    <a:pt x="2" y="450"/>
                  </a:lnTo>
                  <a:lnTo>
                    <a:pt x="13" y="534"/>
                  </a:lnTo>
                  <a:lnTo>
                    <a:pt x="33" y="626"/>
                  </a:lnTo>
                  <a:lnTo>
                    <a:pt x="58" y="720"/>
                  </a:lnTo>
                  <a:lnTo>
                    <a:pt x="90" y="814"/>
                  </a:lnTo>
                  <a:lnTo>
                    <a:pt x="123" y="904"/>
                  </a:lnTo>
                  <a:lnTo>
                    <a:pt x="156" y="986"/>
                  </a:lnTo>
                  <a:lnTo>
                    <a:pt x="187" y="1057"/>
                  </a:lnTo>
                  <a:lnTo>
                    <a:pt x="212" y="1115"/>
                  </a:lnTo>
                  <a:lnTo>
                    <a:pt x="232" y="1163"/>
                  </a:lnTo>
                  <a:lnTo>
                    <a:pt x="248" y="1204"/>
                  </a:lnTo>
                  <a:lnTo>
                    <a:pt x="257" y="1242"/>
                  </a:lnTo>
                  <a:lnTo>
                    <a:pt x="264" y="1279"/>
                  </a:lnTo>
                  <a:lnTo>
                    <a:pt x="266" y="1318"/>
                  </a:lnTo>
                  <a:lnTo>
                    <a:pt x="266" y="1363"/>
                  </a:lnTo>
                  <a:lnTo>
                    <a:pt x="266" y="1413"/>
                  </a:lnTo>
                  <a:lnTo>
                    <a:pt x="270" y="1463"/>
                  </a:lnTo>
                  <a:lnTo>
                    <a:pt x="279" y="1515"/>
                  </a:lnTo>
                  <a:lnTo>
                    <a:pt x="291" y="1565"/>
                  </a:lnTo>
                  <a:lnTo>
                    <a:pt x="307" y="1613"/>
                  </a:lnTo>
                  <a:lnTo>
                    <a:pt x="328" y="1655"/>
                  </a:lnTo>
                  <a:lnTo>
                    <a:pt x="352" y="1693"/>
                  </a:lnTo>
                  <a:lnTo>
                    <a:pt x="380" y="1725"/>
                  </a:lnTo>
                  <a:lnTo>
                    <a:pt x="397" y="1738"/>
                  </a:lnTo>
                  <a:lnTo>
                    <a:pt x="416" y="1751"/>
                  </a:lnTo>
                  <a:lnTo>
                    <a:pt x="438" y="1765"/>
                  </a:lnTo>
                  <a:lnTo>
                    <a:pt x="463" y="1777"/>
                  </a:lnTo>
                  <a:lnTo>
                    <a:pt x="491" y="1786"/>
                  </a:lnTo>
                  <a:lnTo>
                    <a:pt x="520" y="1795"/>
                  </a:lnTo>
                  <a:lnTo>
                    <a:pt x="551" y="1803"/>
                  </a:lnTo>
                  <a:lnTo>
                    <a:pt x="582" y="1808"/>
                  </a:lnTo>
                  <a:lnTo>
                    <a:pt x="614" y="1812"/>
                  </a:lnTo>
                  <a:lnTo>
                    <a:pt x="647" y="1814"/>
                  </a:lnTo>
                  <a:lnTo>
                    <a:pt x="680" y="1814"/>
                  </a:lnTo>
                  <a:lnTo>
                    <a:pt x="713" y="1811"/>
                  </a:lnTo>
                  <a:lnTo>
                    <a:pt x="746" y="1804"/>
                  </a:lnTo>
                  <a:lnTo>
                    <a:pt x="778" y="1796"/>
                  </a:lnTo>
                  <a:lnTo>
                    <a:pt x="810" y="1786"/>
                  </a:lnTo>
                  <a:lnTo>
                    <a:pt x="839" y="1771"/>
                  </a:lnTo>
                  <a:lnTo>
                    <a:pt x="867" y="1755"/>
                  </a:lnTo>
                  <a:lnTo>
                    <a:pt x="893" y="1742"/>
                  </a:lnTo>
                  <a:lnTo>
                    <a:pt x="920" y="1729"/>
                  </a:lnTo>
                  <a:lnTo>
                    <a:pt x="944" y="1716"/>
                  </a:lnTo>
                  <a:lnTo>
                    <a:pt x="966" y="1704"/>
                  </a:lnTo>
                  <a:lnTo>
                    <a:pt x="986" y="1693"/>
                  </a:lnTo>
                  <a:lnTo>
                    <a:pt x="1006" y="1681"/>
                  </a:lnTo>
                  <a:lnTo>
                    <a:pt x="1023" y="1669"/>
                  </a:lnTo>
                  <a:lnTo>
                    <a:pt x="1040" y="1656"/>
                  </a:lnTo>
                  <a:lnTo>
                    <a:pt x="1053" y="1644"/>
                  </a:lnTo>
                  <a:lnTo>
                    <a:pt x="1067" y="1630"/>
                  </a:lnTo>
                  <a:lnTo>
                    <a:pt x="1077" y="1615"/>
                  </a:lnTo>
                  <a:lnTo>
                    <a:pt x="1087" y="1599"/>
                  </a:lnTo>
                  <a:lnTo>
                    <a:pt x="1094" y="1582"/>
                  </a:lnTo>
                  <a:lnTo>
                    <a:pt x="1100" y="1562"/>
                  </a:lnTo>
                  <a:lnTo>
                    <a:pt x="1104" y="1541"/>
                  </a:lnTo>
                  <a:lnTo>
                    <a:pt x="1109" y="1498"/>
                  </a:lnTo>
                  <a:lnTo>
                    <a:pt x="1112" y="1457"/>
                  </a:lnTo>
                  <a:lnTo>
                    <a:pt x="1112" y="1418"/>
                  </a:lnTo>
                  <a:lnTo>
                    <a:pt x="1108" y="1386"/>
                  </a:lnTo>
                  <a:lnTo>
                    <a:pt x="1098" y="1359"/>
                  </a:lnTo>
                  <a:lnTo>
                    <a:pt x="1083" y="1339"/>
                  </a:lnTo>
                  <a:lnTo>
                    <a:pt x="1060" y="1327"/>
                  </a:lnTo>
                  <a:lnTo>
                    <a:pt x="1030" y="1323"/>
                  </a:lnTo>
                  <a:lnTo>
                    <a:pt x="997" y="1323"/>
                  </a:lnTo>
                  <a:lnTo>
                    <a:pt x="971" y="1319"/>
                  </a:lnTo>
                  <a:lnTo>
                    <a:pt x="952" y="1312"/>
                  </a:lnTo>
                  <a:lnTo>
                    <a:pt x="938" y="1302"/>
                  </a:lnTo>
                  <a:lnTo>
                    <a:pt x="933" y="1287"/>
                  </a:lnTo>
                  <a:lnTo>
                    <a:pt x="934" y="1270"/>
                  </a:lnTo>
                  <a:lnTo>
                    <a:pt x="944" y="1249"/>
                  </a:lnTo>
                  <a:lnTo>
                    <a:pt x="959" y="1224"/>
                  </a:lnTo>
                  <a:lnTo>
                    <a:pt x="979" y="1196"/>
                  </a:lnTo>
                  <a:lnTo>
                    <a:pt x="997" y="1165"/>
                  </a:lnTo>
                  <a:lnTo>
                    <a:pt x="1011" y="1132"/>
                  </a:lnTo>
                  <a:lnTo>
                    <a:pt x="1023" y="1097"/>
                  </a:lnTo>
                  <a:lnTo>
                    <a:pt x="1032" y="1060"/>
                  </a:lnTo>
                  <a:lnTo>
                    <a:pt x="1039" y="1020"/>
                  </a:lnTo>
                  <a:lnTo>
                    <a:pt x="1043" y="979"/>
                  </a:lnTo>
                  <a:lnTo>
                    <a:pt x="1044" y="937"/>
                  </a:lnTo>
                  <a:lnTo>
                    <a:pt x="1048" y="896"/>
                  </a:lnTo>
                  <a:lnTo>
                    <a:pt x="1057" y="860"/>
                  </a:lnTo>
                  <a:lnTo>
                    <a:pt x="1071" y="828"/>
                  </a:lnTo>
                  <a:lnTo>
                    <a:pt x="1085" y="798"/>
                  </a:lnTo>
                  <a:lnTo>
                    <a:pt x="1102" y="770"/>
                  </a:lnTo>
                  <a:lnTo>
                    <a:pt x="1117" y="742"/>
                  </a:lnTo>
                  <a:lnTo>
                    <a:pt x="1130" y="713"/>
                  </a:lnTo>
                  <a:lnTo>
                    <a:pt x="1138" y="683"/>
                  </a:lnTo>
                  <a:lnTo>
                    <a:pt x="1145" y="652"/>
                  </a:lnTo>
                  <a:lnTo>
                    <a:pt x="1155" y="626"/>
                  </a:lnTo>
                  <a:lnTo>
                    <a:pt x="1167" y="602"/>
                  </a:lnTo>
                  <a:lnTo>
                    <a:pt x="1182" y="581"/>
                  </a:lnTo>
                  <a:lnTo>
                    <a:pt x="1199" y="565"/>
                  </a:lnTo>
                  <a:lnTo>
                    <a:pt x="1219" y="553"/>
                  </a:lnTo>
                  <a:lnTo>
                    <a:pt x="1241" y="546"/>
                  </a:lnTo>
                  <a:lnTo>
                    <a:pt x="1268" y="544"/>
                  </a:lnTo>
                  <a:lnTo>
                    <a:pt x="1290" y="541"/>
                  </a:lnTo>
                  <a:lnTo>
                    <a:pt x="1304" y="534"/>
                  </a:lnTo>
                  <a:lnTo>
                    <a:pt x="1307" y="524"/>
                  </a:lnTo>
                  <a:lnTo>
                    <a:pt x="1305" y="508"/>
                  </a:lnTo>
                  <a:lnTo>
                    <a:pt x="1297" y="487"/>
                  </a:lnTo>
                  <a:lnTo>
                    <a:pt x="1286" y="460"/>
                  </a:lnTo>
                  <a:lnTo>
                    <a:pt x="1272" y="429"/>
                  </a:lnTo>
                  <a:lnTo>
                    <a:pt x="1257" y="392"/>
                  </a:lnTo>
                  <a:lnTo>
                    <a:pt x="1241" y="349"/>
                  </a:lnTo>
                  <a:lnTo>
                    <a:pt x="1221" y="307"/>
                  </a:lnTo>
                  <a:lnTo>
                    <a:pt x="1199" y="265"/>
                  </a:lnTo>
                  <a:lnTo>
                    <a:pt x="1174" y="225"/>
                  </a:lnTo>
                  <a:lnTo>
                    <a:pt x="1146" y="188"/>
                  </a:lnTo>
                  <a:lnTo>
                    <a:pt x="1116" y="156"/>
                  </a:lnTo>
                  <a:lnTo>
                    <a:pt x="1084" y="131"/>
                  </a:lnTo>
                  <a:lnTo>
                    <a:pt x="1049" y="114"/>
                  </a:lnTo>
                  <a:lnTo>
                    <a:pt x="1032" y="109"/>
                  </a:lnTo>
                  <a:lnTo>
                    <a:pt x="1016" y="107"/>
                  </a:lnTo>
                  <a:lnTo>
                    <a:pt x="1003" y="109"/>
                  </a:lnTo>
                  <a:lnTo>
                    <a:pt x="989" y="113"/>
                  </a:lnTo>
                  <a:lnTo>
                    <a:pt x="977" y="118"/>
                  </a:lnTo>
                  <a:lnTo>
                    <a:pt x="963" y="124"/>
                  </a:lnTo>
                  <a:lnTo>
                    <a:pt x="952" y="131"/>
                  </a:lnTo>
                  <a:lnTo>
                    <a:pt x="938" y="139"/>
                  </a:lnTo>
                  <a:lnTo>
                    <a:pt x="925" y="147"/>
                  </a:lnTo>
                  <a:lnTo>
                    <a:pt x="911" y="154"/>
                  </a:lnTo>
                  <a:lnTo>
                    <a:pt x="896" y="160"/>
                  </a:lnTo>
                  <a:lnTo>
                    <a:pt x="879" y="164"/>
                  </a:lnTo>
                  <a:lnTo>
                    <a:pt x="860" y="167"/>
                  </a:lnTo>
                  <a:lnTo>
                    <a:pt x="839" y="167"/>
                  </a:lnTo>
                  <a:lnTo>
                    <a:pt x="817" y="164"/>
                  </a:lnTo>
                  <a:lnTo>
                    <a:pt x="791" y="157"/>
                  </a:lnTo>
                  <a:lnTo>
                    <a:pt x="765" y="148"/>
                  </a:lnTo>
                  <a:lnTo>
                    <a:pt x="741" y="135"/>
                  </a:lnTo>
                  <a:lnTo>
                    <a:pt x="717" y="120"/>
                  </a:lnTo>
                  <a:lnTo>
                    <a:pt x="695" y="103"/>
                  </a:lnTo>
                  <a:lnTo>
                    <a:pt x="674" y="86"/>
                  </a:lnTo>
                  <a:lnTo>
                    <a:pt x="653" y="69"/>
                  </a:lnTo>
                  <a:lnTo>
                    <a:pt x="631" y="53"/>
                  </a:lnTo>
                  <a:lnTo>
                    <a:pt x="611" y="37"/>
                  </a:lnTo>
                  <a:lnTo>
                    <a:pt x="590" y="24"/>
                  </a:lnTo>
                  <a:lnTo>
                    <a:pt x="568" y="12"/>
                  </a:lnTo>
                  <a:lnTo>
                    <a:pt x="545" y="4"/>
                  </a:lnTo>
                  <a:lnTo>
                    <a:pt x="523" y="0"/>
                  </a:lnTo>
                  <a:lnTo>
                    <a:pt x="498" y="1"/>
                  </a:lnTo>
                  <a:lnTo>
                    <a:pt x="471" y="8"/>
                  </a:lnTo>
                  <a:lnTo>
                    <a:pt x="443" y="20"/>
                  </a:lnTo>
                  <a:lnTo>
                    <a:pt x="414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558233" y="2575492"/>
              <a:ext cx="1587840" cy="2236448"/>
            </a:xfrm>
            <a:custGeom>
              <a:avLst/>
              <a:gdLst/>
              <a:ahLst/>
              <a:cxnLst>
                <a:cxn ang="0">
                  <a:pos x="1" y="444"/>
                </a:cxn>
                <a:cxn ang="0">
                  <a:pos x="57" y="711"/>
                </a:cxn>
                <a:cxn ang="0">
                  <a:pos x="152" y="975"/>
                </a:cxn>
                <a:cxn ang="0">
                  <a:pos x="226" y="1151"/>
                </a:cxn>
                <a:cxn ang="0">
                  <a:pos x="256" y="1266"/>
                </a:cxn>
                <a:cxn ang="0">
                  <a:pos x="259" y="1398"/>
                </a:cxn>
                <a:cxn ang="0">
                  <a:pos x="284" y="1549"/>
                </a:cxn>
                <a:cxn ang="0">
                  <a:pos x="344" y="1677"/>
                </a:cxn>
                <a:cxn ang="0">
                  <a:pos x="407" y="1734"/>
                </a:cxn>
                <a:cxn ang="0">
                  <a:pos x="479" y="1767"/>
                </a:cxn>
                <a:cxn ang="0">
                  <a:pos x="567" y="1788"/>
                </a:cxn>
                <a:cxn ang="0">
                  <a:pos x="664" y="1793"/>
                </a:cxn>
                <a:cxn ang="0">
                  <a:pos x="759" y="1776"/>
                </a:cxn>
                <a:cxn ang="0">
                  <a:pos x="845" y="1737"/>
                </a:cxn>
                <a:cxn ang="0">
                  <a:pos x="919" y="1697"/>
                </a:cxn>
                <a:cxn ang="0">
                  <a:pos x="982" y="1662"/>
                </a:cxn>
                <a:cxn ang="0">
                  <a:pos x="1029" y="1627"/>
                </a:cxn>
                <a:cxn ang="0">
                  <a:pos x="1062" y="1582"/>
                </a:cxn>
                <a:cxn ang="0">
                  <a:pos x="1078" y="1525"/>
                </a:cxn>
                <a:cxn ang="0">
                  <a:pos x="1086" y="1431"/>
                </a:cxn>
                <a:cxn ang="0">
                  <a:pos x="1077" y="1361"/>
                </a:cxn>
                <a:cxn ang="0">
                  <a:pos x="1049" y="1326"/>
                </a:cxn>
                <a:cxn ang="0">
                  <a:pos x="1032" y="1319"/>
                </a:cxn>
                <a:cxn ang="0">
                  <a:pos x="1009" y="1315"/>
                </a:cxn>
                <a:cxn ang="0">
                  <a:pos x="948" y="1309"/>
                </a:cxn>
                <a:cxn ang="0">
                  <a:pos x="913" y="1278"/>
                </a:cxn>
                <a:cxn ang="0">
                  <a:pos x="930" y="1222"/>
                </a:cxn>
                <a:cxn ang="0">
                  <a:pos x="937" y="1213"/>
                </a:cxn>
                <a:cxn ang="0">
                  <a:pos x="974" y="1152"/>
                </a:cxn>
                <a:cxn ang="0">
                  <a:pos x="1008" y="1047"/>
                </a:cxn>
                <a:cxn ang="0">
                  <a:pos x="1020" y="926"/>
                </a:cxn>
                <a:cxn ang="0">
                  <a:pos x="1045" y="818"/>
                </a:cxn>
                <a:cxn ang="0">
                  <a:pos x="1091" y="734"/>
                </a:cxn>
                <a:cxn ang="0">
                  <a:pos x="1119" y="647"/>
                </a:cxn>
                <a:cxn ang="0">
                  <a:pos x="1152" y="575"/>
                </a:cxn>
                <a:cxn ang="0">
                  <a:pos x="1209" y="537"/>
                </a:cxn>
                <a:cxn ang="0">
                  <a:pos x="1255" y="529"/>
                </a:cxn>
                <a:cxn ang="0">
                  <a:pos x="1271" y="516"/>
                </a:cxn>
                <a:cxn ang="0">
                  <a:pos x="1271" y="492"/>
                </a:cxn>
                <a:cxn ang="0">
                  <a:pos x="1249" y="422"/>
                </a:cxn>
                <a:cxn ang="0">
                  <a:pos x="1221" y="348"/>
                </a:cxn>
                <a:cxn ang="0">
                  <a:pos x="1187" y="273"/>
                </a:cxn>
                <a:cxn ang="0">
                  <a:pos x="1131" y="185"/>
                </a:cxn>
                <a:cxn ang="0">
                  <a:pos x="1062" y="121"/>
                </a:cxn>
                <a:cxn ang="0">
                  <a:pos x="1004" y="103"/>
                </a:cxn>
                <a:cxn ang="0">
                  <a:pos x="962" y="113"/>
                </a:cxn>
                <a:cxn ang="0">
                  <a:pos x="922" y="136"/>
                </a:cxn>
                <a:cxn ang="0">
                  <a:pos x="877" y="157"/>
                </a:cxn>
                <a:cxn ang="0">
                  <a:pos x="820" y="164"/>
                </a:cxn>
                <a:cxn ang="0">
                  <a:pos x="747" y="145"/>
                </a:cxn>
                <a:cxn ang="0">
                  <a:pos x="679" y="102"/>
                </a:cxn>
                <a:cxn ang="0">
                  <a:pos x="616" y="50"/>
                </a:cxn>
                <a:cxn ang="0">
                  <a:pos x="554" y="10"/>
                </a:cxn>
                <a:cxn ang="0">
                  <a:pos x="487" y="0"/>
                </a:cxn>
                <a:cxn ang="0">
                  <a:pos x="405" y="37"/>
                </a:cxn>
                <a:cxn ang="0">
                  <a:pos x="373" y="49"/>
                </a:cxn>
                <a:cxn ang="0">
                  <a:pos x="293" y="83"/>
                </a:cxn>
                <a:cxn ang="0">
                  <a:pos x="192" y="136"/>
                </a:cxn>
                <a:cxn ang="0">
                  <a:pos x="94" y="203"/>
                </a:cxn>
                <a:cxn ang="0">
                  <a:pos x="24" y="280"/>
                </a:cxn>
              </a:cxnLst>
              <a:rect l="0" t="0" r="r" b="b"/>
              <a:pathLst>
                <a:path w="1273" h="1793">
                  <a:moveTo>
                    <a:pt x="12" y="308"/>
                  </a:moveTo>
                  <a:lnTo>
                    <a:pt x="0" y="370"/>
                  </a:lnTo>
                  <a:lnTo>
                    <a:pt x="1" y="444"/>
                  </a:lnTo>
                  <a:lnTo>
                    <a:pt x="12" y="529"/>
                  </a:lnTo>
                  <a:lnTo>
                    <a:pt x="30" y="619"/>
                  </a:lnTo>
                  <a:lnTo>
                    <a:pt x="57" y="711"/>
                  </a:lnTo>
                  <a:lnTo>
                    <a:pt x="86" y="804"/>
                  </a:lnTo>
                  <a:lnTo>
                    <a:pt x="119" y="893"/>
                  </a:lnTo>
                  <a:lnTo>
                    <a:pt x="152" y="975"/>
                  </a:lnTo>
                  <a:lnTo>
                    <a:pt x="182" y="1045"/>
                  </a:lnTo>
                  <a:lnTo>
                    <a:pt x="206" y="1102"/>
                  </a:lnTo>
                  <a:lnTo>
                    <a:pt x="226" y="1151"/>
                  </a:lnTo>
                  <a:lnTo>
                    <a:pt x="241" y="1192"/>
                  </a:lnTo>
                  <a:lnTo>
                    <a:pt x="251" y="1229"/>
                  </a:lnTo>
                  <a:lnTo>
                    <a:pt x="256" y="1266"/>
                  </a:lnTo>
                  <a:lnTo>
                    <a:pt x="259" y="1304"/>
                  </a:lnTo>
                  <a:lnTo>
                    <a:pt x="259" y="1349"/>
                  </a:lnTo>
                  <a:lnTo>
                    <a:pt x="259" y="1398"/>
                  </a:lnTo>
                  <a:lnTo>
                    <a:pt x="264" y="1449"/>
                  </a:lnTo>
                  <a:lnTo>
                    <a:pt x="272" y="1500"/>
                  </a:lnTo>
                  <a:lnTo>
                    <a:pt x="284" y="1549"/>
                  </a:lnTo>
                  <a:lnTo>
                    <a:pt x="300" y="1596"/>
                  </a:lnTo>
                  <a:lnTo>
                    <a:pt x="320" y="1639"/>
                  </a:lnTo>
                  <a:lnTo>
                    <a:pt x="344" y="1677"/>
                  </a:lnTo>
                  <a:lnTo>
                    <a:pt x="372" y="1707"/>
                  </a:lnTo>
                  <a:lnTo>
                    <a:pt x="387" y="1721"/>
                  </a:lnTo>
                  <a:lnTo>
                    <a:pt x="407" y="1734"/>
                  </a:lnTo>
                  <a:lnTo>
                    <a:pt x="428" y="1746"/>
                  </a:lnTo>
                  <a:lnTo>
                    <a:pt x="452" y="1758"/>
                  </a:lnTo>
                  <a:lnTo>
                    <a:pt x="479" y="1767"/>
                  </a:lnTo>
                  <a:lnTo>
                    <a:pt x="508" y="1776"/>
                  </a:lnTo>
                  <a:lnTo>
                    <a:pt x="537" y="1783"/>
                  </a:lnTo>
                  <a:lnTo>
                    <a:pt x="567" y="1788"/>
                  </a:lnTo>
                  <a:lnTo>
                    <a:pt x="599" y="1792"/>
                  </a:lnTo>
                  <a:lnTo>
                    <a:pt x="631" y="1793"/>
                  </a:lnTo>
                  <a:lnTo>
                    <a:pt x="664" y="1793"/>
                  </a:lnTo>
                  <a:lnTo>
                    <a:pt x="696" y="1789"/>
                  </a:lnTo>
                  <a:lnTo>
                    <a:pt x="727" y="1784"/>
                  </a:lnTo>
                  <a:lnTo>
                    <a:pt x="759" y="1776"/>
                  </a:lnTo>
                  <a:lnTo>
                    <a:pt x="788" y="1766"/>
                  </a:lnTo>
                  <a:lnTo>
                    <a:pt x="817" y="1751"/>
                  </a:lnTo>
                  <a:lnTo>
                    <a:pt x="845" y="1737"/>
                  </a:lnTo>
                  <a:lnTo>
                    <a:pt x="872" y="1722"/>
                  </a:lnTo>
                  <a:lnTo>
                    <a:pt x="897" y="1709"/>
                  </a:lnTo>
                  <a:lnTo>
                    <a:pt x="919" y="1697"/>
                  </a:lnTo>
                  <a:lnTo>
                    <a:pt x="942" y="1685"/>
                  </a:lnTo>
                  <a:lnTo>
                    <a:pt x="963" y="1674"/>
                  </a:lnTo>
                  <a:lnTo>
                    <a:pt x="982" y="1662"/>
                  </a:lnTo>
                  <a:lnTo>
                    <a:pt x="999" y="1651"/>
                  </a:lnTo>
                  <a:lnTo>
                    <a:pt x="1015" y="1639"/>
                  </a:lnTo>
                  <a:lnTo>
                    <a:pt x="1029" y="1627"/>
                  </a:lnTo>
                  <a:lnTo>
                    <a:pt x="1041" y="1612"/>
                  </a:lnTo>
                  <a:lnTo>
                    <a:pt x="1053" y="1598"/>
                  </a:lnTo>
                  <a:lnTo>
                    <a:pt x="1062" y="1582"/>
                  </a:lnTo>
                  <a:lnTo>
                    <a:pt x="1069" y="1565"/>
                  </a:lnTo>
                  <a:lnTo>
                    <a:pt x="1074" y="1546"/>
                  </a:lnTo>
                  <a:lnTo>
                    <a:pt x="1078" y="1525"/>
                  </a:lnTo>
                  <a:lnTo>
                    <a:pt x="1082" y="1492"/>
                  </a:lnTo>
                  <a:lnTo>
                    <a:pt x="1085" y="1460"/>
                  </a:lnTo>
                  <a:lnTo>
                    <a:pt x="1086" y="1431"/>
                  </a:lnTo>
                  <a:lnTo>
                    <a:pt x="1086" y="1404"/>
                  </a:lnTo>
                  <a:lnTo>
                    <a:pt x="1083" y="1381"/>
                  </a:lnTo>
                  <a:lnTo>
                    <a:pt x="1077" y="1361"/>
                  </a:lnTo>
                  <a:lnTo>
                    <a:pt x="1068" y="1344"/>
                  </a:lnTo>
                  <a:lnTo>
                    <a:pt x="1054" y="1330"/>
                  </a:lnTo>
                  <a:lnTo>
                    <a:pt x="1049" y="1326"/>
                  </a:lnTo>
                  <a:lnTo>
                    <a:pt x="1044" y="1324"/>
                  </a:lnTo>
                  <a:lnTo>
                    <a:pt x="1037" y="1321"/>
                  </a:lnTo>
                  <a:lnTo>
                    <a:pt x="1032" y="1319"/>
                  </a:lnTo>
                  <a:lnTo>
                    <a:pt x="1024" y="1317"/>
                  </a:lnTo>
                  <a:lnTo>
                    <a:pt x="1017" y="1316"/>
                  </a:lnTo>
                  <a:lnTo>
                    <a:pt x="1009" y="1315"/>
                  </a:lnTo>
                  <a:lnTo>
                    <a:pt x="1000" y="1315"/>
                  </a:lnTo>
                  <a:lnTo>
                    <a:pt x="972" y="1313"/>
                  </a:lnTo>
                  <a:lnTo>
                    <a:pt x="948" y="1309"/>
                  </a:lnTo>
                  <a:lnTo>
                    <a:pt x="931" y="1301"/>
                  </a:lnTo>
                  <a:lnTo>
                    <a:pt x="919" y="1291"/>
                  </a:lnTo>
                  <a:lnTo>
                    <a:pt x="913" y="1278"/>
                  </a:lnTo>
                  <a:lnTo>
                    <a:pt x="911" y="1262"/>
                  </a:lnTo>
                  <a:lnTo>
                    <a:pt x="918" y="1243"/>
                  </a:lnTo>
                  <a:lnTo>
                    <a:pt x="930" y="1222"/>
                  </a:lnTo>
                  <a:lnTo>
                    <a:pt x="933" y="1219"/>
                  </a:lnTo>
                  <a:lnTo>
                    <a:pt x="934" y="1215"/>
                  </a:lnTo>
                  <a:lnTo>
                    <a:pt x="937" y="1213"/>
                  </a:lnTo>
                  <a:lnTo>
                    <a:pt x="939" y="1210"/>
                  </a:lnTo>
                  <a:lnTo>
                    <a:pt x="958" y="1182"/>
                  </a:lnTo>
                  <a:lnTo>
                    <a:pt x="974" y="1152"/>
                  </a:lnTo>
                  <a:lnTo>
                    <a:pt x="988" y="1120"/>
                  </a:lnTo>
                  <a:lnTo>
                    <a:pt x="1000" y="1084"/>
                  </a:lnTo>
                  <a:lnTo>
                    <a:pt x="1008" y="1047"/>
                  </a:lnTo>
                  <a:lnTo>
                    <a:pt x="1015" y="1008"/>
                  </a:lnTo>
                  <a:lnTo>
                    <a:pt x="1019" y="968"/>
                  </a:lnTo>
                  <a:lnTo>
                    <a:pt x="1020" y="926"/>
                  </a:lnTo>
                  <a:lnTo>
                    <a:pt x="1024" y="886"/>
                  </a:lnTo>
                  <a:lnTo>
                    <a:pt x="1032" y="850"/>
                  </a:lnTo>
                  <a:lnTo>
                    <a:pt x="1045" y="818"/>
                  </a:lnTo>
                  <a:lnTo>
                    <a:pt x="1061" y="789"/>
                  </a:lnTo>
                  <a:lnTo>
                    <a:pt x="1077" y="762"/>
                  </a:lnTo>
                  <a:lnTo>
                    <a:pt x="1091" y="734"/>
                  </a:lnTo>
                  <a:lnTo>
                    <a:pt x="1105" y="706"/>
                  </a:lnTo>
                  <a:lnTo>
                    <a:pt x="1113" y="676"/>
                  </a:lnTo>
                  <a:lnTo>
                    <a:pt x="1119" y="647"/>
                  </a:lnTo>
                  <a:lnTo>
                    <a:pt x="1128" y="619"/>
                  </a:lnTo>
                  <a:lnTo>
                    <a:pt x="1139" y="595"/>
                  </a:lnTo>
                  <a:lnTo>
                    <a:pt x="1152" y="575"/>
                  </a:lnTo>
                  <a:lnTo>
                    <a:pt x="1168" y="558"/>
                  </a:lnTo>
                  <a:lnTo>
                    <a:pt x="1187" y="545"/>
                  </a:lnTo>
                  <a:lnTo>
                    <a:pt x="1209" y="537"/>
                  </a:lnTo>
                  <a:lnTo>
                    <a:pt x="1233" y="533"/>
                  </a:lnTo>
                  <a:lnTo>
                    <a:pt x="1245" y="531"/>
                  </a:lnTo>
                  <a:lnTo>
                    <a:pt x="1255" y="529"/>
                  </a:lnTo>
                  <a:lnTo>
                    <a:pt x="1262" y="526"/>
                  </a:lnTo>
                  <a:lnTo>
                    <a:pt x="1267" y="521"/>
                  </a:lnTo>
                  <a:lnTo>
                    <a:pt x="1271" y="516"/>
                  </a:lnTo>
                  <a:lnTo>
                    <a:pt x="1273" y="509"/>
                  </a:lnTo>
                  <a:lnTo>
                    <a:pt x="1273" y="501"/>
                  </a:lnTo>
                  <a:lnTo>
                    <a:pt x="1271" y="492"/>
                  </a:lnTo>
                  <a:lnTo>
                    <a:pt x="1267" y="473"/>
                  </a:lnTo>
                  <a:lnTo>
                    <a:pt x="1259" y="449"/>
                  </a:lnTo>
                  <a:lnTo>
                    <a:pt x="1249" y="422"/>
                  </a:lnTo>
                  <a:lnTo>
                    <a:pt x="1236" y="387"/>
                  </a:lnTo>
                  <a:lnTo>
                    <a:pt x="1229" y="367"/>
                  </a:lnTo>
                  <a:lnTo>
                    <a:pt x="1221" y="348"/>
                  </a:lnTo>
                  <a:lnTo>
                    <a:pt x="1212" y="328"/>
                  </a:lnTo>
                  <a:lnTo>
                    <a:pt x="1202" y="307"/>
                  </a:lnTo>
                  <a:lnTo>
                    <a:pt x="1187" y="273"/>
                  </a:lnTo>
                  <a:lnTo>
                    <a:pt x="1169" y="242"/>
                  </a:lnTo>
                  <a:lnTo>
                    <a:pt x="1151" y="213"/>
                  </a:lnTo>
                  <a:lnTo>
                    <a:pt x="1131" y="185"/>
                  </a:lnTo>
                  <a:lnTo>
                    <a:pt x="1109" y="160"/>
                  </a:lnTo>
                  <a:lnTo>
                    <a:pt x="1086" y="139"/>
                  </a:lnTo>
                  <a:lnTo>
                    <a:pt x="1062" y="121"/>
                  </a:lnTo>
                  <a:lnTo>
                    <a:pt x="1036" y="109"/>
                  </a:lnTo>
                  <a:lnTo>
                    <a:pt x="1019" y="104"/>
                  </a:lnTo>
                  <a:lnTo>
                    <a:pt x="1004" y="103"/>
                  </a:lnTo>
                  <a:lnTo>
                    <a:pt x="989" y="104"/>
                  </a:lnTo>
                  <a:lnTo>
                    <a:pt x="975" y="108"/>
                  </a:lnTo>
                  <a:lnTo>
                    <a:pt x="962" y="113"/>
                  </a:lnTo>
                  <a:lnTo>
                    <a:pt x="948" y="120"/>
                  </a:lnTo>
                  <a:lnTo>
                    <a:pt x="937" y="128"/>
                  </a:lnTo>
                  <a:lnTo>
                    <a:pt x="922" y="136"/>
                  </a:lnTo>
                  <a:lnTo>
                    <a:pt x="909" y="144"/>
                  </a:lnTo>
                  <a:lnTo>
                    <a:pt x="894" y="150"/>
                  </a:lnTo>
                  <a:lnTo>
                    <a:pt x="877" y="157"/>
                  </a:lnTo>
                  <a:lnTo>
                    <a:pt x="860" y="161"/>
                  </a:lnTo>
                  <a:lnTo>
                    <a:pt x="841" y="164"/>
                  </a:lnTo>
                  <a:lnTo>
                    <a:pt x="820" y="164"/>
                  </a:lnTo>
                  <a:lnTo>
                    <a:pt x="798" y="161"/>
                  </a:lnTo>
                  <a:lnTo>
                    <a:pt x="772" y="154"/>
                  </a:lnTo>
                  <a:lnTo>
                    <a:pt x="747" y="145"/>
                  </a:lnTo>
                  <a:lnTo>
                    <a:pt x="723" y="132"/>
                  </a:lnTo>
                  <a:lnTo>
                    <a:pt x="701" y="117"/>
                  </a:lnTo>
                  <a:lnTo>
                    <a:pt x="679" y="102"/>
                  </a:lnTo>
                  <a:lnTo>
                    <a:pt x="657" y="84"/>
                  </a:lnTo>
                  <a:lnTo>
                    <a:pt x="637" y="67"/>
                  </a:lnTo>
                  <a:lnTo>
                    <a:pt x="616" y="50"/>
                  </a:lnTo>
                  <a:lnTo>
                    <a:pt x="596" y="35"/>
                  </a:lnTo>
                  <a:lnTo>
                    <a:pt x="575" y="22"/>
                  </a:lnTo>
                  <a:lnTo>
                    <a:pt x="554" y="10"/>
                  </a:lnTo>
                  <a:lnTo>
                    <a:pt x="533" y="4"/>
                  </a:lnTo>
                  <a:lnTo>
                    <a:pt x="510" y="0"/>
                  </a:lnTo>
                  <a:lnTo>
                    <a:pt x="487" y="0"/>
                  </a:lnTo>
                  <a:lnTo>
                    <a:pt x="460" y="6"/>
                  </a:lnTo>
                  <a:lnTo>
                    <a:pt x="434" y="18"/>
                  </a:lnTo>
                  <a:lnTo>
                    <a:pt x="405" y="37"/>
                  </a:lnTo>
                  <a:lnTo>
                    <a:pt x="401" y="38"/>
                  </a:lnTo>
                  <a:lnTo>
                    <a:pt x="390" y="42"/>
                  </a:lnTo>
                  <a:lnTo>
                    <a:pt x="373" y="49"/>
                  </a:lnTo>
                  <a:lnTo>
                    <a:pt x="350" y="58"/>
                  </a:lnTo>
                  <a:lnTo>
                    <a:pt x="324" y="70"/>
                  </a:lnTo>
                  <a:lnTo>
                    <a:pt x="293" y="83"/>
                  </a:lnTo>
                  <a:lnTo>
                    <a:pt x="260" y="99"/>
                  </a:lnTo>
                  <a:lnTo>
                    <a:pt x="226" y="116"/>
                  </a:lnTo>
                  <a:lnTo>
                    <a:pt x="192" y="136"/>
                  </a:lnTo>
                  <a:lnTo>
                    <a:pt x="157" y="157"/>
                  </a:lnTo>
                  <a:lnTo>
                    <a:pt x="124" y="180"/>
                  </a:lnTo>
                  <a:lnTo>
                    <a:pt x="94" y="203"/>
                  </a:lnTo>
                  <a:lnTo>
                    <a:pt x="66" y="227"/>
                  </a:lnTo>
                  <a:lnTo>
                    <a:pt x="42" y="254"/>
                  </a:lnTo>
                  <a:lnTo>
                    <a:pt x="24" y="280"/>
                  </a:lnTo>
                  <a:lnTo>
                    <a:pt x="12" y="308"/>
                  </a:lnTo>
                  <a:close/>
                </a:path>
              </a:pathLst>
            </a:custGeom>
            <a:solidFill>
              <a:srgbClr val="FC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580685" y="2586718"/>
              <a:ext cx="1546678" cy="2213996"/>
            </a:xfrm>
            <a:custGeom>
              <a:avLst/>
              <a:gdLst/>
              <a:ahLst/>
              <a:cxnLst>
                <a:cxn ang="0">
                  <a:pos x="0" y="440"/>
                </a:cxn>
                <a:cxn ang="0">
                  <a:pos x="54" y="705"/>
                </a:cxn>
                <a:cxn ang="0">
                  <a:pos x="148" y="967"/>
                </a:cxn>
                <a:cxn ang="0">
                  <a:pos x="221" y="1140"/>
                </a:cxn>
                <a:cxn ang="0">
                  <a:pos x="250" y="1254"/>
                </a:cxn>
                <a:cxn ang="0">
                  <a:pos x="253" y="1385"/>
                </a:cxn>
                <a:cxn ang="0">
                  <a:pos x="278" y="1534"/>
                </a:cxn>
                <a:cxn ang="0">
                  <a:pos x="336" y="1661"/>
                </a:cxn>
                <a:cxn ang="0">
                  <a:pos x="397" y="1718"/>
                </a:cxn>
                <a:cxn ang="0">
                  <a:pos x="467" y="1750"/>
                </a:cxn>
                <a:cxn ang="0">
                  <a:pos x="553" y="1771"/>
                </a:cxn>
                <a:cxn ang="0">
                  <a:pos x="647" y="1775"/>
                </a:cxn>
                <a:cxn ang="0">
                  <a:pos x="740" y="1758"/>
                </a:cxn>
                <a:cxn ang="0">
                  <a:pos x="825" y="1718"/>
                </a:cxn>
                <a:cxn ang="0">
                  <a:pos x="897" y="1680"/>
                </a:cxn>
                <a:cxn ang="0">
                  <a:pos x="958" y="1646"/>
                </a:cxn>
                <a:cxn ang="0">
                  <a:pos x="1005" y="1610"/>
                </a:cxn>
                <a:cxn ang="0">
                  <a:pos x="1038" y="1567"/>
                </a:cxn>
                <a:cxn ang="0">
                  <a:pos x="1053" y="1511"/>
                </a:cxn>
                <a:cxn ang="0">
                  <a:pos x="1061" y="1417"/>
                </a:cxn>
                <a:cxn ang="0">
                  <a:pos x="1050" y="1351"/>
                </a:cxn>
                <a:cxn ang="0">
                  <a:pos x="1019" y="1320"/>
                </a:cxn>
                <a:cxn ang="0">
                  <a:pos x="1001" y="1312"/>
                </a:cxn>
                <a:cxn ang="0">
                  <a:pos x="979" y="1308"/>
                </a:cxn>
                <a:cxn ang="0">
                  <a:pos x="924" y="1299"/>
                </a:cxn>
                <a:cxn ang="0">
                  <a:pos x="891" y="1265"/>
                </a:cxn>
                <a:cxn ang="0">
                  <a:pos x="909" y="1209"/>
                </a:cxn>
                <a:cxn ang="0">
                  <a:pos x="916" y="1201"/>
                </a:cxn>
                <a:cxn ang="0">
                  <a:pos x="952" y="1142"/>
                </a:cxn>
                <a:cxn ang="0">
                  <a:pos x="985" y="1037"/>
                </a:cxn>
                <a:cxn ang="0">
                  <a:pos x="997" y="918"/>
                </a:cxn>
                <a:cxn ang="0">
                  <a:pos x="1022" y="812"/>
                </a:cxn>
                <a:cxn ang="0">
                  <a:pos x="1067" y="727"/>
                </a:cxn>
                <a:cxn ang="0">
                  <a:pos x="1093" y="641"/>
                </a:cxn>
                <a:cxn ang="0">
                  <a:pos x="1124" y="570"/>
                </a:cxn>
                <a:cxn ang="0">
                  <a:pos x="1177" y="528"/>
                </a:cxn>
                <a:cxn ang="0">
                  <a:pos x="1220" y="517"/>
                </a:cxn>
                <a:cxn ang="0">
                  <a:pos x="1236" y="504"/>
                </a:cxn>
                <a:cxn ang="0">
                  <a:pos x="1239" y="483"/>
                </a:cxn>
                <a:cxn ang="0">
                  <a:pos x="1225" y="418"/>
                </a:cxn>
                <a:cxn ang="0">
                  <a:pos x="1200" y="346"/>
                </a:cxn>
                <a:cxn ang="0">
                  <a:pos x="1166" y="272"/>
                </a:cxn>
                <a:cxn ang="0">
                  <a:pos x="1114" y="182"/>
                </a:cxn>
                <a:cxn ang="0">
                  <a:pos x="1048" y="120"/>
                </a:cxn>
                <a:cxn ang="0">
                  <a:pos x="990" y="102"/>
                </a:cxn>
                <a:cxn ang="0">
                  <a:pos x="948" y="112"/>
                </a:cxn>
                <a:cxn ang="0">
                  <a:pos x="907" y="135"/>
                </a:cxn>
                <a:cxn ang="0">
                  <a:pos x="859" y="156"/>
                </a:cxn>
                <a:cxn ang="0">
                  <a:pos x="802" y="164"/>
                </a:cxn>
                <a:cxn ang="0">
                  <a:pos x="729" y="144"/>
                </a:cxn>
                <a:cxn ang="0">
                  <a:pos x="663" y="100"/>
                </a:cxn>
                <a:cxn ang="0">
                  <a:pos x="602" y="50"/>
                </a:cxn>
                <a:cxn ang="0">
                  <a:pos x="541" y="12"/>
                </a:cxn>
                <a:cxn ang="0">
                  <a:pos x="475" y="1"/>
                </a:cxn>
                <a:cxn ang="0">
                  <a:pos x="396" y="37"/>
                </a:cxn>
                <a:cxn ang="0">
                  <a:pos x="364" y="49"/>
                </a:cxn>
                <a:cxn ang="0">
                  <a:pos x="286" y="83"/>
                </a:cxn>
                <a:cxn ang="0">
                  <a:pos x="187" y="135"/>
                </a:cxn>
                <a:cxn ang="0">
                  <a:pos x="92" y="201"/>
                </a:cxn>
                <a:cxn ang="0">
                  <a:pos x="23" y="278"/>
                </a:cxn>
              </a:cxnLst>
              <a:rect l="0" t="0" r="r" b="b"/>
              <a:pathLst>
                <a:path w="1240" h="1775">
                  <a:moveTo>
                    <a:pt x="11" y="305"/>
                  </a:moveTo>
                  <a:lnTo>
                    <a:pt x="0" y="366"/>
                  </a:lnTo>
                  <a:lnTo>
                    <a:pt x="0" y="440"/>
                  </a:lnTo>
                  <a:lnTo>
                    <a:pt x="11" y="524"/>
                  </a:lnTo>
                  <a:lnTo>
                    <a:pt x="31" y="614"/>
                  </a:lnTo>
                  <a:lnTo>
                    <a:pt x="54" y="705"/>
                  </a:lnTo>
                  <a:lnTo>
                    <a:pt x="85" y="798"/>
                  </a:lnTo>
                  <a:lnTo>
                    <a:pt x="117" y="885"/>
                  </a:lnTo>
                  <a:lnTo>
                    <a:pt x="148" y="967"/>
                  </a:lnTo>
                  <a:lnTo>
                    <a:pt x="178" y="1036"/>
                  </a:lnTo>
                  <a:lnTo>
                    <a:pt x="201" y="1093"/>
                  </a:lnTo>
                  <a:lnTo>
                    <a:pt x="221" y="1140"/>
                  </a:lnTo>
                  <a:lnTo>
                    <a:pt x="234" y="1181"/>
                  </a:lnTo>
                  <a:lnTo>
                    <a:pt x="245" y="1218"/>
                  </a:lnTo>
                  <a:lnTo>
                    <a:pt x="250" y="1254"/>
                  </a:lnTo>
                  <a:lnTo>
                    <a:pt x="253" y="1292"/>
                  </a:lnTo>
                  <a:lnTo>
                    <a:pt x="253" y="1336"/>
                  </a:lnTo>
                  <a:lnTo>
                    <a:pt x="253" y="1385"/>
                  </a:lnTo>
                  <a:lnTo>
                    <a:pt x="258" y="1435"/>
                  </a:lnTo>
                  <a:lnTo>
                    <a:pt x="266" y="1485"/>
                  </a:lnTo>
                  <a:lnTo>
                    <a:pt x="278" y="1534"/>
                  </a:lnTo>
                  <a:lnTo>
                    <a:pt x="293" y="1581"/>
                  </a:lnTo>
                  <a:lnTo>
                    <a:pt x="313" y="1623"/>
                  </a:lnTo>
                  <a:lnTo>
                    <a:pt x="336" y="1661"/>
                  </a:lnTo>
                  <a:lnTo>
                    <a:pt x="363" y="1692"/>
                  </a:lnTo>
                  <a:lnTo>
                    <a:pt x="379" y="1705"/>
                  </a:lnTo>
                  <a:lnTo>
                    <a:pt x="397" y="1718"/>
                  </a:lnTo>
                  <a:lnTo>
                    <a:pt x="418" y="1730"/>
                  </a:lnTo>
                  <a:lnTo>
                    <a:pt x="442" y="1741"/>
                  </a:lnTo>
                  <a:lnTo>
                    <a:pt x="467" y="1750"/>
                  </a:lnTo>
                  <a:lnTo>
                    <a:pt x="495" y="1759"/>
                  </a:lnTo>
                  <a:lnTo>
                    <a:pt x="524" y="1766"/>
                  </a:lnTo>
                  <a:lnTo>
                    <a:pt x="553" y="1771"/>
                  </a:lnTo>
                  <a:lnTo>
                    <a:pt x="584" y="1774"/>
                  </a:lnTo>
                  <a:lnTo>
                    <a:pt x="616" y="1775"/>
                  </a:lnTo>
                  <a:lnTo>
                    <a:pt x="647" y="1775"/>
                  </a:lnTo>
                  <a:lnTo>
                    <a:pt x="678" y="1771"/>
                  </a:lnTo>
                  <a:lnTo>
                    <a:pt x="709" y="1766"/>
                  </a:lnTo>
                  <a:lnTo>
                    <a:pt x="740" y="1758"/>
                  </a:lnTo>
                  <a:lnTo>
                    <a:pt x="769" y="1747"/>
                  </a:lnTo>
                  <a:lnTo>
                    <a:pt x="797" y="1733"/>
                  </a:lnTo>
                  <a:lnTo>
                    <a:pt x="825" y="1718"/>
                  </a:lnTo>
                  <a:lnTo>
                    <a:pt x="850" y="1704"/>
                  </a:lnTo>
                  <a:lnTo>
                    <a:pt x="875" y="1692"/>
                  </a:lnTo>
                  <a:lnTo>
                    <a:pt x="897" y="1680"/>
                  </a:lnTo>
                  <a:lnTo>
                    <a:pt x="919" y="1668"/>
                  </a:lnTo>
                  <a:lnTo>
                    <a:pt x="940" y="1656"/>
                  </a:lnTo>
                  <a:lnTo>
                    <a:pt x="958" y="1646"/>
                  </a:lnTo>
                  <a:lnTo>
                    <a:pt x="975" y="1634"/>
                  </a:lnTo>
                  <a:lnTo>
                    <a:pt x="991" y="1623"/>
                  </a:lnTo>
                  <a:lnTo>
                    <a:pt x="1005" y="1610"/>
                  </a:lnTo>
                  <a:lnTo>
                    <a:pt x="1018" y="1597"/>
                  </a:lnTo>
                  <a:lnTo>
                    <a:pt x="1028" y="1583"/>
                  </a:lnTo>
                  <a:lnTo>
                    <a:pt x="1038" y="1567"/>
                  </a:lnTo>
                  <a:lnTo>
                    <a:pt x="1044" y="1550"/>
                  </a:lnTo>
                  <a:lnTo>
                    <a:pt x="1050" y="1532"/>
                  </a:lnTo>
                  <a:lnTo>
                    <a:pt x="1053" y="1511"/>
                  </a:lnTo>
                  <a:lnTo>
                    <a:pt x="1057" y="1476"/>
                  </a:lnTo>
                  <a:lnTo>
                    <a:pt x="1060" y="1446"/>
                  </a:lnTo>
                  <a:lnTo>
                    <a:pt x="1061" y="1417"/>
                  </a:lnTo>
                  <a:lnTo>
                    <a:pt x="1060" y="1392"/>
                  </a:lnTo>
                  <a:lnTo>
                    <a:pt x="1056" y="1369"/>
                  </a:lnTo>
                  <a:lnTo>
                    <a:pt x="1050" y="1351"/>
                  </a:lnTo>
                  <a:lnTo>
                    <a:pt x="1039" y="1335"/>
                  </a:lnTo>
                  <a:lnTo>
                    <a:pt x="1024" y="1323"/>
                  </a:lnTo>
                  <a:lnTo>
                    <a:pt x="1019" y="1320"/>
                  </a:lnTo>
                  <a:lnTo>
                    <a:pt x="1012" y="1317"/>
                  </a:lnTo>
                  <a:lnTo>
                    <a:pt x="1007" y="1315"/>
                  </a:lnTo>
                  <a:lnTo>
                    <a:pt x="1001" y="1312"/>
                  </a:lnTo>
                  <a:lnTo>
                    <a:pt x="994" y="1311"/>
                  </a:lnTo>
                  <a:lnTo>
                    <a:pt x="986" y="1310"/>
                  </a:lnTo>
                  <a:lnTo>
                    <a:pt x="979" y="1308"/>
                  </a:lnTo>
                  <a:lnTo>
                    <a:pt x="971" y="1308"/>
                  </a:lnTo>
                  <a:lnTo>
                    <a:pt x="945" y="1306"/>
                  </a:lnTo>
                  <a:lnTo>
                    <a:pt x="924" y="1299"/>
                  </a:lnTo>
                  <a:lnTo>
                    <a:pt x="908" y="1291"/>
                  </a:lnTo>
                  <a:lnTo>
                    <a:pt x="897" y="1279"/>
                  </a:lnTo>
                  <a:lnTo>
                    <a:pt x="891" y="1265"/>
                  </a:lnTo>
                  <a:lnTo>
                    <a:pt x="892" y="1249"/>
                  </a:lnTo>
                  <a:lnTo>
                    <a:pt x="897" y="1230"/>
                  </a:lnTo>
                  <a:lnTo>
                    <a:pt x="909" y="1209"/>
                  </a:lnTo>
                  <a:lnTo>
                    <a:pt x="912" y="1206"/>
                  </a:lnTo>
                  <a:lnTo>
                    <a:pt x="913" y="1204"/>
                  </a:lnTo>
                  <a:lnTo>
                    <a:pt x="916" y="1201"/>
                  </a:lnTo>
                  <a:lnTo>
                    <a:pt x="917" y="1198"/>
                  </a:lnTo>
                  <a:lnTo>
                    <a:pt x="936" y="1171"/>
                  </a:lnTo>
                  <a:lnTo>
                    <a:pt x="952" y="1142"/>
                  </a:lnTo>
                  <a:lnTo>
                    <a:pt x="965" y="1108"/>
                  </a:lnTo>
                  <a:lnTo>
                    <a:pt x="977" y="1074"/>
                  </a:lnTo>
                  <a:lnTo>
                    <a:pt x="985" y="1037"/>
                  </a:lnTo>
                  <a:lnTo>
                    <a:pt x="991" y="999"/>
                  </a:lnTo>
                  <a:lnTo>
                    <a:pt x="995" y="959"/>
                  </a:lnTo>
                  <a:lnTo>
                    <a:pt x="997" y="918"/>
                  </a:lnTo>
                  <a:lnTo>
                    <a:pt x="1001" y="878"/>
                  </a:lnTo>
                  <a:lnTo>
                    <a:pt x="1008" y="844"/>
                  </a:lnTo>
                  <a:lnTo>
                    <a:pt x="1022" y="812"/>
                  </a:lnTo>
                  <a:lnTo>
                    <a:pt x="1036" y="783"/>
                  </a:lnTo>
                  <a:lnTo>
                    <a:pt x="1052" y="755"/>
                  </a:lnTo>
                  <a:lnTo>
                    <a:pt x="1067" y="727"/>
                  </a:lnTo>
                  <a:lnTo>
                    <a:pt x="1079" y="700"/>
                  </a:lnTo>
                  <a:lnTo>
                    <a:pt x="1087" y="669"/>
                  </a:lnTo>
                  <a:lnTo>
                    <a:pt x="1093" y="641"/>
                  </a:lnTo>
                  <a:lnTo>
                    <a:pt x="1101" y="615"/>
                  </a:lnTo>
                  <a:lnTo>
                    <a:pt x="1110" y="591"/>
                  </a:lnTo>
                  <a:lnTo>
                    <a:pt x="1124" y="570"/>
                  </a:lnTo>
                  <a:lnTo>
                    <a:pt x="1138" y="553"/>
                  </a:lnTo>
                  <a:lnTo>
                    <a:pt x="1155" y="538"/>
                  </a:lnTo>
                  <a:lnTo>
                    <a:pt x="1177" y="528"/>
                  </a:lnTo>
                  <a:lnTo>
                    <a:pt x="1199" y="522"/>
                  </a:lnTo>
                  <a:lnTo>
                    <a:pt x="1211" y="520"/>
                  </a:lnTo>
                  <a:lnTo>
                    <a:pt x="1220" y="517"/>
                  </a:lnTo>
                  <a:lnTo>
                    <a:pt x="1227" y="513"/>
                  </a:lnTo>
                  <a:lnTo>
                    <a:pt x="1233" y="509"/>
                  </a:lnTo>
                  <a:lnTo>
                    <a:pt x="1236" y="504"/>
                  </a:lnTo>
                  <a:lnTo>
                    <a:pt x="1239" y="497"/>
                  </a:lnTo>
                  <a:lnTo>
                    <a:pt x="1239" y="491"/>
                  </a:lnTo>
                  <a:lnTo>
                    <a:pt x="1239" y="483"/>
                  </a:lnTo>
                  <a:lnTo>
                    <a:pt x="1240" y="467"/>
                  </a:lnTo>
                  <a:lnTo>
                    <a:pt x="1235" y="444"/>
                  </a:lnTo>
                  <a:lnTo>
                    <a:pt x="1225" y="418"/>
                  </a:lnTo>
                  <a:lnTo>
                    <a:pt x="1215" y="386"/>
                  </a:lnTo>
                  <a:lnTo>
                    <a:pt x="1208" y="366"/>
                  </a:lnTo>
                  <a:lnTo>
                    <a:pt x="1200" y="346"/>
                  </a:lnTo>
                  <a:lnTo>
                    <a:pt x="1191" y="327"/>
                  </a:lnTo>
                  <a:lnTo>
                    <a:pt x="1182" y="305"/>
                  </a:lnTo>
                  <a:lnTo>
                    <a:pt x="1166" y="272"/>
                  </a:lnTo>
                  <a:lnTo>
                    <a:pt x="1150" y="241"/>
                  </a:lnTo>
                  <a:lnTo>
                    <a:pt x="1133" y="210"/>
                  </a:lnTo>
                  <a:lnTo>
                    <a:pt x="1114" y="182"/>
                  </a:lnTo>
                  <a:lnTo>
                    <a:pt x="1095" y="159"/>
                  </a:lnTo>
                  <a:lnTo>
                    <a:pt x="1072" y="137"/>
                  </a:lnTo>
                  <a:lnTo>
                    <a:pt x="1048" y="120"/>
                  </a:lnTo>
                  <a:lnTo>
                    <a:pt x="1022" y="108"/>
                  </a:lnTo>
                  <a:lnTo>
                    <a:pt x="1006" y="103"/>
                  </a:lnTo>
                  <a:lnTo>
                    <a:pt x="990" y="102"/>
                  </a:lnTo>
                  <a:lnTo>
                    <a:pt x="975" y="103"/>
                  </a:lnTo>
                  <a:lnTo>
                    <a:pt x="961" y="107"/>
                  </a:lnTo>
                  <a:lnTo>
                    <a:pt x="948" y="112"/>
                  </a:lnTo>
                  <a:lnTo>
                    <a:pt x="934" y="119"/>
                  </a:lnTo>
                  <a:lnTo>
                    <a:pt x="920" y="127"/>
                  </a:lnTo>
                  <a:lnTo>
                    <a:pt x="907" y="135"/>
                  </a:lnTo>
                  <a:lnTo>
                    <a:pt x="891" y="143"/>
                  </a:lnTo>
                  <a:lnTo>
                    <a:pt x="876" y="151"/>
                  </a:lnTo>
                  <a:lnTo>
                    <a:pt x="859" y="156"/>
                  </a:lnTo>
                  <a:lnTo>
                    <a:pt x="842" y="161"/>
                  </a:lnTo>
                  <a:lnTo>
                    <a:pt x="822" y="164"/>
                  </a:lnTo>
                  <a:lnTo>
                    <a:pt x="802" y="164"/>
                  </a:lnTo>
                  <a:lnTo>
                    <a:pt x="780" y="161"/>
                  </a:lnTo>
                  <a:lnTo>
                    <a:pt x="754" y="155"/>
                  </a:lnTo>
                  <a:lnTo>
                    <a:pt x="729" y="144"/>
                  </a:lnTo>
                  <a:lnTo>
                    <a:pt x="707" y="132"/>
                  </a:lnTo>
                  <a:lnTo>
                    <a:pt x="684" y="118"/>
                  </a:lnTo>
                  <a:lnTo>
                    <a:pt x="663" y="100"/>
                  </a:lnTo>
                  <a:lnTo>
                    <a:pt x="642" y="85"/>
                  </a:lnTo>
                  <a:lnTo>
                    <a:pt x="622" y="67"/>
                  </a:lnTo>
                  <a:lnTo>
                    <a:pt x="602" y="50"/>
                  </a:lnTo>
                  <a:lnTo>
                    <a:pt x="582" y="36"/>
                  </a:lnTo>
                  <a:lnTo>
                    <a:pt x="563" y="22"/>
                  </a:lnTo>
                  <a:lnTo>
                    <a:pt x="541" y="12"/>
                  </a:lnTo>
                  <a:lnTo>
                    <a:pt x="520" y="4"/>
                  </a:lnTo>
                  <a:lnTo>
                    <a:pt x="499" y="0"/>
                  </a:lnTo>
                  <a:lnTo>
                    <a:pt x="475" y="1"/>
                  </a:lnTo>
                  <a:lnTo>
                    <a:pt x="450" y="7"/>
                  </a:lnTo>
                  <a:lnTo>
                    <a:pt x="424" y="18"/>
                  </a:lnTo>
                  <a:lnTo>
                    <a:pt x="396" y="37"/>
                  </a:lnTo>
                  <a:lnTo>
                    <a:pt x="392" y="38"/>
                  </a:lnTo>
                  <a:lnTo>
                    <a:pt x="381" y="42"/>
                  </a:lnTo>
                  <a:lnTo>
                    <a:pt x="364" y="49"/>
                  </a:lnTo>
                  <a:lnTo>
                    <a:pt x="343" y="58"/>
                  </a:lnTo>
                  <a:lnTo>
                    <a:pt x="316" y="70"/>
                  </a:lnTo>
                  <a:lnTo>
                    <a:pt x="286" y="83"/>
                  </a:lnTo>
                  <a:lnTo>
                    <a:pt x="254" y="99"/>
                  </a:lnTo>
                  <a:lnTo>
                    <a:pt x="221" y="116"/>
                  </a:lnTo>
                  <a:lnTo>
                    <a:pt x="187" y="135"/>
                  </a:lnTo>
                  <a:lnTo>
                    <a:pt x="154" y="156"/>
                  </a:lnTo>
                  <a:lnTo>
                    <a:pt x="121" y="178"/>
                  </a:lnTo>
                  <a:lnTo>
                    <a:pt x="92" y="201"/>
                  </a:lnTo>
                  <a:lnTo>
                    <a:pt x="64" y="226"/>
                  </a:lnTo>
                  <a:lnTo>
                    <a:pt x="41" y="251"/>
                  </a:lnTo>
                  <a:lnTo>
                    <a:pt x="23" y="278"/>
                  </a:lnTo>
                  <a:lnTo>
                    <a:pt x="11" y="305"/>
                  </a:lnTo>
                  <a:close/>
                </a:path>
              </a:pathLst>
            </a:custGeom>
            <a:solidFill>
              <a:srgbClr val="F7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600642" y="2597944"/>
              <a:ext cx="1510507" cy="2192791"/>
            </a:xfrm>
            <a:custGeom>
              <a:avLst/>
              <a:gdLst/>
              <a:ahLst/>
              <a:cxnLst>
                <a:cxn ang="0">
                  <a:pos x="0" y="437"/>
                </a:cxn>
                <a:cxn ang="0">
                  <a:pos x="53" y="700"/>
                </a:cxn>
                <a:cxn ang="0">
                  <a:pos x="144" y="958"/>
                </a:cxn>
                <a:cxn ang="0">
                  <a:pos x="214" y="1130"/>
                </a:cxn>
                <a:cxn ang="0">
                  <a:pos x="245" y="1242"/>
                </a:cxn>
                <a:cxn ang="0">
                  <a:pos x="246" y="1372"/>
                </a:cxn>
                <a:cxn ang="0">
                  <a:pos x="270" y="1520"/>
                </a:cxn>
                <a:cxn ang="0">
                  <a:pos x="327" y="1646"/>
                </a:cxn>
                <a:cxn ang="0">
                  <a:pos x="386" y="1703"/>
                </a:cxn>
                <a:cxn ang="0">
                  <a:pos x="455" y="1734"/>
                </a:cxn>
                <a:cxn ang="0">
                  <a:pos x="540" y="1753"/>
                </a:cxn>
                <a:cxn ang="0">
                  <a:pos x="630" y="1757"/>
                </a:cxn>
                <a:cxn ang="0">
                  <a:pos x="721" y="1740"/>
                </a:cxn>
                <a:cxn ang="0">
                  <a:pos x="803" y="1700"/>
                </a:cxn>
                <a:cxn ang="0">
                  <a:pos x="875" y="1662"/>
                </a:cxn>
                <a:cxn ang="0">
                  <a:pos x="933" y="1629"/>
                </a:cxn>
                <a:cxn ang="0">
                  <a:pos x="979" y="1594"/>
                </a:cxn>
                <a:cxn ang="0">
                  <a:pos x="1011" y="1552"/>
                </a:cxn>
                <a:cxn ang="0">
                  <a:pos x="1027" y="1495"/>
                </a:cxn>
                <a:cxn ang="0">
                  <a:pos x="1035" y="1402"/>
                </a:cxn>
                <a:cxn ang="0">
                  <a:pos x="1023" y="1340"/>
                </a:cxn>
                <a:cxn ang="0">
                  <a:pos x="989" y="1314"/>
                </a:cxn>
                <a:cxn ang="0">
                  <a:pos x="971" y="1307"/>
                </a:cxn>
                <a:cxn ang="0">
                  <a:pos x="950" y="1302"/>
                </a:cxn>
                <a:cxn ang="0">
                  <a:pos x="899" y="1290"/>
                </a:cxn>
                <a:cxn ang="0">
                  <a:pos x="869" y="1253"/>
                </a:cxn>
                <a:cxn ang="0">
                  <a:pos x="888" y="1197"/>
                </a:cxn>
                <a:cxn ang="0">
                  <a:pos x="895" y="1188"/>
                </a:cxn>
                <a:cxn ang="0">
                  <a:pos x="929" y="1129"/>
                </a:cxn>
                <a:cxn ang="0">
                  <a:pos x="962" y="1027"/>
                </a:cxn>
                <a:cxn ang="0">
                  <a:pos x="973" y="909"/>
                </a:cxn>
                <a:cxn ang="0">
                  <a:pos x="996" y="804"/>
                </a:cxn>
                <a:cxn ang="0">
                  <a:pos x="1041" y="720"/>
                </a:cxn>
                <a:cxn ang="0">
                  <a:pos x="1067" y="636"/>
                </a:cxn>
                <a:cxn ang="0">
                  <a:pos x="1096" y="565"/>
                </a:cxn>
                <a:cxn ang="0">
                  <a:pos x="1143" y="520"/>
                </a:cxn>
                <a:cxn ang="0">
                  <a:pos x="1184" y="505"/>
                </a:cxn>
                <a:cxn ang="0">
                  <a:pos x="1200" y="492"/>
                </a:cxn>
                <a:cxn ang="0">
                  <a:pos x="1206" y="474"/>
                </a:cxn>
                <a:cxn ang="0">
                  <a:pos x="1203" y="414"/>
                </a:cxn>
                <a:cxn ang="0">
                  <a:pos x="1179" y="345"/>
                </a:cxn>
                <a:cxn ang="0">
                  <a:pos x="1147" y="271"/>
                </a:cxn>
                <a:cxn ang="0">
                  <a:pos x="1098" y="181"/>
                </a:cxn>
                <a:cxn ang="0">
                  <a:pos x="1035" y="119"/>
                </a:cxn>
                <a:cxn ang="0">
                  <a:pos x="977" y="99"/>
                </a:cxn>
                <a:cxn ang="0">
                  <a:pos x="933" y="110"/>
                </a:cxn>
                <a:cxn ang="0">
                  <a:pos x="889" y="134"/>
                </a:cxn>
                <a:cxn ang="0">
                  <a:pos x="842" y="155"/>
                </a:cxn>
                <a:cxn ang="0">
                  <a:pos x="783" y="163"/>
                </a:cxn>
                <a:cxn ang="0">
                  <a:pos x="713" y="144"/>
                </a:cxn>
                <a:cxn ang="0">
                  <a:pos x="647" y="101"/>
                </a:cxn>
                <a:cxn ang="0">
                  <a:pos x="588" y="50"/>
                </a:cxn>
                <a:cxn ang="0">
                  <a:pos x="529" y="12"/>
                </a:cxn>
                <a:cxn ang="0">
                  <a:pos x="463" y="1"/>
                </a:cxn>
                <a:cxn ang="0">
                  <a:pos x="385" y="37"/>
                </a:cxn>
                <a:cxn ang="0">
                  <a:pos x="355" y="49"/>
                </a:cxn>
                <a:cxn ang="0">
                  <a:pos x="279" y="84"/>
                </a:cxn>
                <a:cxn ang="0">
                  <a:pos x="183" y="135"/>
                </a:cxn>
                <a:cxn ang="0">
                  <a:pos x="89" y="200"/>
                </a:cxn>
                <a:cxn ang="0">
                  <a:pos x="23" y="277"/>
                </a:cxn>
              </a:cxnLst>
              <a:rect l="0" t="0" r="r" b="b"/>
              <a:pathLst>
                <a:path w="1211" h="1758">
                  <a:moveTo>
                    <a:pt x="11" y="303"/>
                  </a:moveTo>
                  <a:lnTo>
                    <a:pt x="0" y="364"/>
                  </a:lnTo>
                  <a:lnTo>
                    <a:pt x="0" y="437"/>
                  </a:lnTo>
                  <a:lnTo>
                    <a:pt x="11" y="520"/>
                  </a:lnTo>
                  <a:lnTo>
                    <a:pt x="29" y="609"/>
                  </a:lnTo>
                  <a:lnTo>
                    <a:pt x="53" y="700"/>
                  </a:lnTo>
                  <a:lnTo>
                    <a:pt x="82" y="790"/>
                  </a:lnTo>
                  <a:lnTo>
                    <a:pt x="113" y="877"/>
                  </a:lnTo>
                  <a:lnTo>
                    <a:pt x="144" y="958"/>
                  </a:lnTo>
                  <a:lnTo>
                    <a:pt x="173" y="1027"/>
                  </a:lnTo>
                  <a:lnTo>
                    <a:pt x="196" y="1082"/>
                  </a:lnTo>
                  <a:lnTo>
                    <a:pt x="214" y="1130"/>
                  </a:lnTo>
                  <a:lnTo>
                    <a:pt x="229" y="1170"/>
                  </a:lnTo>
                  <a:lnTo>
                    <a:pt x="238" y="1207"/>
                  </a:lnTo>
                  <a:lnTo>
                    <a:pt x="245" y="1242"/>
                  </a:lnTo>
                  <a:lnTo>
                    <a:pt x="246" y="1281"/>
                  </a:lnTo>
                  <a:lnTo>
                    <a:pt x="246" y="1324"/>
                  </a:lnTo>
                  <a:lnTo>
                    <a:pt x="246" y="1372"/>
                  </a:lnTo>
                  <a:lnTo>
                    <a:pt x="252" y="1422"/>
                  </a:lnTo>
                  <a:lnTo>
                    <a:pt x="259" y="1471"/>
                  </a:lnTo>
                  <a:lnTo>
                    <a:pt x="270" y="1520"/>
                  </a:lnTo>
                  <a:lnTo>
                    <a:pt x="286" y="1566"/>
                  </a:lnTo>
                  <a:lnTo>
                    <a:pt x="304" y="1609"/>
                  </a:lnTo>
                  <a:lnTo>
                    <a:pt x="327" y="1646"/>
                  </a:lnTo>
                  <a:lnTo>
                    <a:pt x="353" y="1676"/>
                  </a:lnTo>
                  <a:lnTo>
                    <a:pt x="369" y="1689"/>
                  </a:lnTo>
                  <a:lnTo>
                    <a:pt x="386" y="1703"/>
                  </a:lnTo>
                  <a:lnTo>
                    <a:pt x="408" y="1713"/>
                  </a:lnTo>
                  <a:lnTo>
                    <a:pt x="430" y="1724"/>
                  </a:lnTo>
                  <a:lnTo>
                    <a:pt x="455" y="1734"/>
                  </a:lnTo>
                  <a:lnTo>
                    <a:pt x="482" y="1742"/>
                  </a:lnTo>
                  <a:lnTo>
                    <a:pt x="511" y="1749"/>
                  </a:lnTo>
                  <a:lnTo>
                    <a:pt x="540" y="1753"/>
                  </a:lnTo>
                  <a:lnTo>
                    <a:pt x="569" y="1757"/>
                  </a:lnTo>
                  <a:lnTo>
                    <a:pt x="600" y="1758"/>
                  </a:lnTo>
                  <a:lnTo>
                    <a:pt x="630" y="1757"/>
                  </a:lnTo>
                  <a:lnTo>
                    <a:pt x="660" y="1753"/>
                  </a:lnTo>
                  <a:lnTo>
                    <a:pt x="691" y="1748"/>
                  </a:lnTo>
                  <a:lnTo>
                    <a:pt x="721" y="1740"/>
                  </a:lnTo>
                  <a:lnTo>
                    <a:pt x="749" y="1728"/>
                  </a:lnTo>
                  <a:lnTo>
                    <a:pt x="777" y="1715"/>
                  </a:lnTo>
                  <a:lnTo>
                    <a:pt x="803" y="1700"/>
                  </a:lnTo>
                  <a:lnTo>
                    <a:pt x="828" y="1687"/>
                  </a:lnTo>
                  <a:lnTo>
                    <a:pt x="852" y="1674"/>
                  </a:lnTo>
                  <a:lnTo>
                    <a:pt x="875" y="1662"/>
                  </a:lnTo>
                  <a:lnTo>
                    <a:pt x="896" y="1651"/>
                  </a:lnTo>
                  <a:lnTo>
                    <a:pt x="916" y="1639"/>
                  </a:lnTo>
                  <a:lnTo>
                    <a:pt x="933" y="1629"/>
                  </a:lnTo>
                  <a:lnTo>
                    <a:pt x="950" y="1618"/>
                  </a:lnTo>
                  <a:lnTo>
                    <a:pt x="966" y="1606"/>
                  </a:lnTo>
                  <a:lnTo>
                    <a:pt x="979" y="1594"/>
                  </a:lnTo>
                  <a:lnTo>
                    <a:pt x="991" y="1581"/>
                  </a:lnTo>
                  <a:lnTo>
                    <a:pt x="1002" y="1566"/>
                  </a:lnTo>
                  <a:lnTo>
                    <a:pt x="1011" y="1552"/>
                  </a:lnTo>
                  <a:lnTo>
                    <a:pt x="1018" y="1535"/>
                  </a:lnTo>
                  <a:lnTo>
                    <a:pt x="1023" y="1516"/>
                  </a:lnTo>
                  <a:lnTo>
                    <a:pt x="1027" y="1495"/>
                  </a:lnTo>
                  <a:lnTo>
                    <a:pt x="1031" y="1461"/>
                  </a:lnTo>
                  <a:lnTo>
                    <a:pt x="1034" y="1430"/>
                  </a:lnTo>
                  <a:lnTo>
                    <a:pt x="1035" y="1402"/>
                  </a:lnTo>
                  <a:lnTo>
                    <a:pt x="1034" y="1377"/>
                  </a:lnTo>
                  <a:lnTo>
                    <a:pt x="1030" y="1357"/>
                  </a:lnTo>
                  <a:lnTo>
                    <a:pt x="1023" y="1340"/>
                  </a:lnTo>
                  <a:lnTo>
                    <a:pt x="1011" y="1326"/>
                  </a:lnTo>
                  <a:lnTo>
                    <a:pt x="995" y="1316"/>
                  </a:lnTo>
                  <a:lnTo>
                    <a:pt x="989" y="1314"/>
                  </a:lnTo>
                  <a:lnTo>
                    <a:pt x="983" y="1311"/>
                  </a:lnTo>
                  <a:lnTo>
                    <a:pt x="977" y="1310"/>
                  </a:lnTo>
                  <a:lnTo>
                    <a:pt x="971" y="1307"/>
                  </a:lnTo>
                  <a:lnTo>
                    <a:pt x="965" y="1304"/>
                  </a:lnTo>
                  <a:lnTo>
                    <a:pt x="957" y="1303"/>
                  </a:lnTo>
                  <a:lnTo>
                    <a:pt x="950" y="1302"/>
                  </a:lnTo>
                  <a:lnTo>
                    <a:pt x="942" y="1301"/>
                  </a:lnTo>
                  <a:lnTo>
                    <a:pt x="918" y="1297"/>
                  </a:lnTo>
                  <a:lnTo>
                    <a:pt x="899" y="1290"/>
                  </a:lnTo>
                  <a:lnTo>
                    <a:pt x="884" y="1279"/>
                  </a:lnTo>
                  <a:lnTo>
                    <a:pt x="875" y="1267"/>
                  </a:lnTo>
                  <a:lnTo>
                    <a:pt x="869" y="1253"/>
                  </a:lnTo>
                  <a:lnTo>
                    <a:pt x="871" y="1237"/>
                  </a:lnTo>
                  <a:lnTo>
                    <a:pt x="876" y="1217"/>
                  </a:lnTo>
                  <a:lnTo>
                    <a:pt x="888" y="1197"/>
                  </a:lnTo>
                  <a:lnTo>
                    <a:pt x="891" y="1195"/>
                  </a:lnTo>
                  <a:lnTo>
                    <a:pt x="892" y="1191"/>
                  </a:lnTo>
                  <a:lnTo>
                    <a:pt x="895" y="1188"/>
                  </a:lnTo>
                  <a:lnTo>
                    <a:pt x="896" y="1185"/>
                  </a:lnTo>
                  <a:lnTo>
                    <a:pt x="913" y="1159"/>
                  </a:lnTo>
                  <a:lnTo>
                    <a:pt x="929" y="1129"/>
                  </a:lnTo>
                  <a:lnTo>
                    <a:pt x="942" y="1097"/>
                  </a:lnTo>
                  <a:lnTo>
                    <a:pt x="953" y="1062"/>
                  </a:lnTo>
                  <a:lnTo>
                    <a:pt x="962" y="1027"/>
                  </a:lnTo>
                  <a:lnTo>
                    <a:pt x="967" y="988"/>
                  </a:lnTo>
                  <a:lnTo>
                    <a:pt x="971" y="950"/>
                  </a:lnTo>
                  <a:lnTo>
                    <a:pt x="973" y="909"/>
                  </a:lnTo>
                  <a:lnTo>
                    <a:pt x="975" y="869"/>
                  </a:lnTo>
                  <a:lnTo>
                    <a:pt x="985" y="835"/>
                  </a:lnTo>
                  <a:lnTo>
                    <a:pt x="996" y="804"/>
                  </a:lnTo>
                  <a:lnTo>
                    <a:pt x="1011" y="775"/>
                  </a:lnTo>
                  <a:lnTo>
                    <a:pt x="1027" y="748"/>
                  </a:lnTo>
                  <a:lnTo>
                    <a:pt x="1041" y="720"/>
                  </a:lnTo>
                  <a:lnTo>
                    <a:pt x="1053" y="692"/>
                  </a:lnTo>
                  <a:lnTo>
                    <a:pt x="1061" y="663"/>
                  </a:lnTo>
                  <a:lnTo>
                    <a:pt x="1067" y="636"/>
                  </a:lnTo>
                  <a:lnTo>
                    <a:pt x="1075" y="611"/>
                  </a:lnTo>
                  <a:lnTo>
                    <a:pt x="1084" y="588"/>
                  </a:lnTo>
                  <a:lnTo>
                    <a:pt x="1096" y="565"/>
                  </a:lnTo>
                  <a:lnTo>
                    <a:pt x="1109" y="546"/>
                  </a:lnTo>
                  <a:lnTo>
                    <a:pt x="1125" y="532"/>
                  </a:lnTo>
                  <a:lnTo>
                    <a:pt x="1143" y="520"/>
                  </a:lnTo>
                  <a:lnTo>
                    <a:pt x="1165" y="512"/>
                  </a:lnTo>
                  <a:lnTo>
                    <a:pt x="1175" y="509"/>
                  </a:lnTo>
                  <a:lnTo>
                    <a:pt x="1184" y="505"/>
                  </a:lnTo>
                  <a:lnTo>
                    <a:pt x="1191" y="502"/>
                  </a:lnTo>
                  <a:lnTo>
                    <a:pt x="1196" y="498"/>
                  </a:lnTo>
                  <a:lnTo>
                    <a:pt x="1200" y="492"/>
                  </a:lnTo>
                  <a:lnTo>
                    <a:pt x="1203" y="487"/>
                  </a:lnTo>
                  <a:lnTo>
                    <a:pt x="1206" y="480"/>
                  </a:lnTo>
                  <a:lnTo>
                    <a:pt x="1206" y="474"/>
                  </a:lnTo>
                  <a:lnTo>
                    <a:pt x="1211" y="461"/>
                  </a:lnTo>
                  <a:lnTo>
                    <a:pt x="1209" y="441"/>
                  </a:lnTo>
                  <a:lnTo>
                    <a:pt x="1203" y="414"/>
                  </a:lnTo>
                  <a:lnTo>
                    <a:pt x="1192" y="382"/>
                  </a:lnTo>
                  <a:lnTo>
                    <a:pt x="1186" y="365"/>
                  </a:lnTo>
                  <a:lnTo>
                    <a:pt x="1179" y="345"/>
                  </a:lnTo>
                  <a:lnTo>
                    <a:pt x="1171" y="326"/>
                  </a:lnTo>
                  <a:lnTo>
                    <a:pt x="1162" y="304"/>
                  </a:lnTo>
                  <a:lnTo>
                    <a:pt x="1147" y="271"/>
                  </a:lnTo>
                  <a:lnTo>
                    <a:pt x="1131" y="238"/>
                  </a:lnTo>
                  <a:lnTo>
                    <a:pt x="1116" y="209"/>
                  </a:lnTo>
                  <a:lnTo>
                    <a:pt x="1098" y="181"/>
                  </a:lnTo>
                  <a:lnTo>
                    <a:pt x="1079" y="156"/>
                  </a:lnTo>
                  <a:lnTo>
                    <a:pt x="1057" y="136"/>
                  </a:lnTo>
                  <a:lnTo>
                    <a:pt x="1035" y="119"/>
                  </a:lnTo>
                  <a:lnTo>
                    <a:pt x="1008" y="106"/>
                  </a:lnTo>
                  <a:lnTo>
                    <a:pt x="992" y="101"/>
                  </a:lnTo>
                  <a:lnTo>
                    <a:pt x="977" y="99"/>
                  </a:lnTo>
                  <a:lnTo>
                    <a:pt x="962" y="101"/>
                  </a:lnTo>
                  <a:lnTo>
                    <a:pt x="948" y="105"/>
                  </a:lnTo>
                  <a:lnTo>
                    <a:pt x="933" y="110"/>
                  </a:lnTo>
                  <a:lnTo>
                    <a:pt x="918" y="118"/>
                  </a:lnTo>
                  <a:lnTo>
                    <a:pt x="904" y="126"/>
                  </a:lnTo>
                  <a:lnTo>
                    <a:pt x="889" y="134"/>
                  </a:lnTo>
                  <a:lnTo>
                    <a:pt x="875" y="142"/>
                  </a:lnTo>
                  <a:lnTo>
                    <a:pt x="859" y="148"/>
                  </a:lnTo>
                  <a:lnTo>
                    <a:pt x="842" y="155"/>
                  </a:lnTo>
                  <a:lnTo>
                    <a:pt x="823" y="160"/>
                  </a:lnTo>
                  <a:lnTo>
                    <a:pt x="805" y="163"/>
                  </a:lnTo>
                  <a:lnTo>
                    <a:pt x="783" y="163"/>
                  </a:lnTo>
                  <a:lnTo>
                    <a:pt x="761" y="160"/>
                  </a:lnTo>
                  <a:lnTo>
                    <a:pt x="737" y="154"/>
                  </a:lnTo>
                  <a:lnTo>
                    <a:pt x="713" y="144"/>
                  </a:lnTo>
                  <a:lnTo>
                    <a:pt x="689" y="131"/>
                  </a:lnTo>
                  <a:lnTo>
                    <a:pt x="668" y="117"/>
                  </a:lnTo>
                  <a:lnTo>
                    <a:pt x="647" y="101"/>
                  </a:lnTo>
                  <a:lnTo>
                    <a:pt x="627" y="84"/>
                  </a:lnTo>
                  <a:lnTo>
                    <a:pt x="607" y="68"/>
                  </a:lnTo>
                  <a:lnTo>
                    <a:pt x="588" y="50"/>
                  </a:lnTo>
                  <a:lnTo>
                    <a:pt x="569" y="36"/>
                  </a:lnTo>
                  <a:lnTo>
                    <a:pt x="549" y="23"/>
                  </a:lnTo>
                  <a:lnTo>
                    <a:pt x="529" y="12"/>
                  </a:lnTo>
                  <a:lnTo>
                    <a:pt x="508" y="4"/>
                  </a:lnTo>
                  <a:lnTo>
                    <a:pt x="486" y="0"/>
                  </a:lnTo>
                  <a:lnTo>
                    <a:pt x="463" y="1"/>
                  </a:lnTo>
                  <a:lnTo>
                    <a:pt x="439" y="7"/>
                  </a:lnTo>
                  <a:lnTo>
                    <a:pt x="413" y="19"/>
                  </a:lnTo>
                  <a:lnTo>
                    <a:pt x="385" y="37"/>
                  </a:lnTo>
                  <a:lnTo>
                    <a:pt x="381" y="39"/>
                  </a:lnTo>
                  <a:lnTo>
                    <a:pt x="371" y="42"/>
                  </a:lnTo>
                  <a:lnTo>
                    <a:pt x="355" y="49"/>
                  </a:lnTo>
                  <a:lnTo>
                    <a:pt x="334" y="58"/>
                  </a:lnTo>
                  <a:lnTo>
                    <a:pt x="307" y="69"/>
                  </a:lnTo>
                  <a:lnTo>
                    <a:pt x="279" y="84"/>
                  </a:lnTo>
                  <a:lnTo>
                    <a:pt x="248" y="98"/>
                  </a:lnTo>
                  <a:lnTo>
                    <a:pt x="216" y="115"/>
                  </a:lnTo>
                  <a:lnTo>
                    <a:pt x="183" y="135"/>
                  </a:lnTo>
                  <a:lnTo>
                    <a:pt x="150" y="155"/>
                  </a:lnTo>
                  <a:lnTo>
                    <a:pt x="118" y="177"/>
                  </a:lnTo>
                  <a:lnTo>
                    <a:pt x="89" y="200"/>
                  </a:lnTo>
                  <a:lnTo>
                    <a:pt x="62" y="225"/>
                  </a:lnTo>
                  <a:lnTo>
                    <a:pt x="40" y="250"/>
                  </a:lnTo>
                  <a:lnTo>
                    <a:pt x="23" y="277"/>
                  </a:lnTo>
                  <a:lnTo>
                    <a:pt x="11" y="303"/>
                  </a:lnTo>
                  <a:close/>
                </a:path>
              </a:pathLst>
            </a:custGeom>
            <a:solidFill>
              <a:srgbClr val="F4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616857" y="2609170"/>
              <a:ext cx="1479323" cy="2170339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52" y="692"/>
                </a:cxn>
                <a:cxn ang="0">
                  <a:pos x="142" y="949"/>
                </a:cxn>
                <a:cxn ang="0">
                  <a:pos x="211" y="1118"/>
                </a:cxn>
                <a:cxn ang="0">
                  <a:pos x="240" y="1231"/>
                </a:cxn>
                <a:cxn ang="0">
                  <a:pos x="241" y="1359"/>
                </a:cxn>
                <a:cxn ang="0">
                  <a:pos x="265" y="1506"/>
                </a:cxn>
                <a:cxn ang="0">
                  <a:pos x="321" y="1630"/>
                </a:cxn>
                <a:cxn ang="0">
                  <a:pos x="379" y="1686"/>
                </a:cxn>
                <a:cxn ang="0">
                  <a:pos x="445" y="1716"/>
                </a:cxn>
                <a:cxn ang="0">
                  <a:pos x="527" y="1736"/>
                </a:cxn>
                <a:cxn ang="0">
                  <a:pos x="614" y="1739"/>
                </a:cxn>
                <a:cxn ang="0">
                  <a:pos x="703" y="1721"/>
                </a:cxn>
                <a:cxn ang="0">
                  <a:pos x="782" y="1682"/>
                </a:cxn>
                <a:cxn ang="0">
                  <a:pos x="852" y="1645"/>
                </a:cxn>
                <a:cxn ang="0">
                  <a:pos x="911" y="1612"/>
                </a:cxn>
                <a:cxn ang="0">
                  <a:pos x="956" y="1577"/>
                </a:cxn>
                <a:cxn ang="0">
                  <a:pos x="987" y="1536"/>
                </a:cxn>
                <a:cxn ang="0">
                  <a:pos x="1003" y="1481"/>
                </a:cxn>
                <a:cxn ang="0">
                  <a:pos x="1010" y="1388"/>
                </a:cxn>
                <a:cxn ang="0">
                  <a:pos x="995" y="1330"/>
                </a:cxn>
                <a:cxn ang="0">
                  <a:pos x="960" y="1306"/>
                </a:cxn>
                <a:cxn ang="0">
                  <a:pos x="941" y="1301"/>
                </a:cxn>
                <a:cxn ang="0">
                  <a:pos x="921" y="1295"/>
                </a:cxn>
                <a:cxn ang="0">
                  <a:pos x="875" y="1280"/>
                </a:cxn>
                <a:cxn ang="0">
                  <a:pos x="850" y="1240"/>
                </a:cxn>
                <a:cxn ang="0">
                  <a:pos x="868" y="1184"/>
                </a:cxn>
                <a:cxn ang="0">
                  <a:pos x="875" y="1176"/>
                </a:cxn>
                <a:cxn ang="0">
                  <a:pos x="908" y="1118"/>
                </a:cxn>
                <a:cxn ang="0">
                  <a:pos x="940" y="1016"/>
                </a:cxn>
                <a:cxn ang="0">
                  <a:pos x="950" y="900"/>
                </a:cxn>
                <a:cxn ang="0">
                  <a:pos x="974" y="797"/>
                </a:cxn>
                <a:cxn ang="0">
                  <a:pos x="1018" y="713"/>
                </a:cxn>
                <a:cxn ang="0">
                  <a:pos x="1042" y="630"/>
                </a:cxn>
                <a:cxn ang="0">
                  <a:pos x="1068" y="560"/>
                </a:cxn>
                <a:cxn ang="0">
                  <a:pos x="1113" y="512"/>
                </a:cxn>
                <a:cxn ang="0">
                  <a:pos x="1149" y="495"/>
                </a:cxn>
                <a:cxn ang="0">
                  <a:pos x="1166" y="481"/>
                </a:cxn>
                <a:cxn ang="0">
                  <a:pos x="1174" y="465"/>
                </a:cxn>
                <a:cxn ang="0">
                  <a:pos x="1182" y="411"/>
                </a:cxn>
                <a:cxn ang="0">
                  <a:pos x="1159" y="344"/>
                </a:cxn>
                <a:cxn ang="0">
                  <a:pos x="1128" y="268"/>
                </a:cxn>
                <a:cxn ang="0">
                  <a:pos x="1083" y="179"/>
                </a:cxn>
                <a:cxn ang="0">
                  <a:pos x="1021" y="117"/>
                </a:cxn>
                <a:cxn ang="0">
                  <a:pos x="964" y="98"/>
                </a:cxn>
                <a:cxn ang="0">
                  <a:pos x="920" y="109"/>
                </a:cxn>
                <a:cxn ang="0">
                  <a:pos x="875" y="131"/>
                </a:cxn>
                <a:cxn ang="0">
                  <a:pos x="825" y="154"/>
                </a:cxn>
                <a:cxn ang="0">
                  <a:pos x="766" y="162"/>
                </a:cxn>
                <a:cxn ang="0">
                  <a:pos x="696" y="143"/>
                </a:cxn>
                <a:cxn ang="0">
                  <a:pos x="633" y="100"/>
                </a:cxn>
                <a:cxn ang="0">
                  <a:pos x="575" y="51"/>
                </a:cxn>
                <a:cxn ang="0">
                  <a:pos x="518" y="12"/>
                </a:cxn>
                <a:cxn ang="0">
                  <a:pos x="453" y="2"/>
                </a:cxn>
                <a:cxn ang="0">
                  <a:pos x="377" y="37"/>
                </a:cxn>
                <a:cxn ang="0">
                  <a:pos x="347" y="49"/>
                </a:cxn>
                <a:cxn ang="0">
                  <a:pos x="273" y="82"/>
                </a:cxn>
                <a:cxn ang="0">
                  <a:pos x="179" y="134"/>
                </a:cxn>
                <a:cxn ang="0">
                  <a:pos x="88" y="198"/>
                </a:cxn>
                <a:cxn ang="0">
                  <a:pos x="23" y="273"/>
                </a:cxn>
              </a:cxnLst>
              <a:rect l="0" t="0" r="r" b="b"/>
              <a:pathLst>
                <a:path w="1186" h="1740">
                  <a:moveTo>
                    <a:pt x="11" y="299"/>
                  </a:moveTo>
                  <a:lnTo>
                    <a:pt x="0" y="360"/>
                  </a:lnTo>
                  <a:lnTo>
                    <a:pt x="0" y="433"/>
                  </a:lnTo>
                  <a:lnTo>
                    <a:pt x="11" y="515"/>
                  </a:lnTo>
                  <a:lnTo>
                    <a:pt x="29" y="602"/>
                  </a:lnTo>
                  <a:lnTo>
                    <a:pt x="52" y="692"/>
                  </a:lnTo>
                  <a:lnTo>
                    <a:pt x="81" y="782"/>
                  </a:lnTo>
                  <a:lnTo>
                    <a:pt x="111" y="870"/>
                  </a:lnTo>
                  <a:lnTo>
                    <a:pt x="142" y="949"/>
                  </a:lnTo>
                  <a:lnTo>
                    <a:pt x="170" y="1016"/>
                  </a:lnTo>
                  <a:lnTo>
                    <a:pt x="192" y="1072"/>
                  </a:lnTo>
                  <a:lnTo>
                    <a:pt x="211" y="1118"/>
                  </a:lnTo>
                  <a:lnTo>
                    <a:pt x="224" y="1158"/>
                  </a:lnTo>
                  <a:lnTo>
                    <a:pt x="233" y="1195"/>
                  </a:lnTo>
                  <a:lnTo>
                    <a:pt x="240" y="1231"/>
                  </a:lnTo>
                  <a:lnTo>
                    <a:pt x="241" y="1268"/>
                  </a:lnTo>
                  <a:lnTo>
                    <a:pt x="241" y="1311"/>
                  </a:lnTo>
                  <a:lnTo>
                    <a:pt x="241" y="1359"/>
                  </a:lnTo>
                  <a:lnTo>
                    <a:pt x="245" y="1408"/>
                  </a:lnTo>
                  <a:lnTo>
                    <a:pt x="253" y="1457"/>
                  </a:lnTo>
                  <a:lnTo>
                    <a:pt x="265" y="1506"/>
                  </a:lnTo>
                  <a:lnTo>
                    <a:pt x="280" y="1551"/>
                  </a:lnTo>
                  <a:lnTo>
                    <a:pt x="298" y="1593"/>
                  </a:lnTo>
                  <a:lnTo>
                    <a:pt x="321" y="1630"/>
                  </a:lnTo>
                  <a:lnTo>
                    <a:pt x="346" y="1661"/>
                  </a:lnTo>
                  <a:lnTo>
                    <a:pt x="360" y="1674"/>
                  </a:lnTo>
                  <a:lnTo>
                    <a:pt x="379" y="1686"/>
                  </a:lnTo>
                  <a:lnTo>
                    <a:pt x="399" y="1698"/>
                  </a:lnTo>
                  <a:lnTo>
                    <a:pt x="421" y="1708"/>
                  </a:lnTo>
                  <a:lnTo>
                    <a:pt x="445" y="1716"/>
                  </a:lnTo>
                  <a:lnTo>
                    <a:pt x="471" y="1724"/>
                  </a:lnTo>
                  <a:lnTo>
                    <a:pt x="498" y="1731"/>
                  </a:lnTo>
                  <a:lnTo>
                    <a:pt x="527" y="1736"/>
                  </a:lnTo>
                  <a:lnTo>
                    <a:pt x="556" y="1739"/>
                  </a:lnTo>
                  <a:lnTo>
                    <a:pt x="585" y="1740"/>
                  </a:lnTo>
                  <a:lnTo>
                    <a:pt x="614" y="1739"/>
                  </a:lnTo>
                  <a:lnTo>
                    <a:pt x="645" y="1735"/>
                  </a:lnTo>
                  <a:lnTo>
                    <a:pt x="674" y="1729"/>
                  </a:lnTo>
                  <a:lnTo>
                    <a:pt x="703" y="1721"/>
                  </a:lnTo>
                  <a:lnTo>
                    <a:pt x="731" y="1710"/>
                  </a:lnTo>
                  <a:lnTo>
                    <a:pt x="757" y="1696"/>
                  </a:lnTo>
                  <a:lnTo>
                    <a:pt x="782" y="1682"/>
                  </a:lnTo>
                  <a:lnTo>
                    <a:pt x="807" y="1669"/>
                  </a:lnTo>
                  <a:lnTo>
                    <a:pt x="831" y="1655"/>
                  </a:lnTo>
                  <a:lnTo>
                    <a:pt x="852" y="1645"/>
                  </a:lnTo>
                  <a:lnTo>
                    <a:pt x="874" y="1633"/>
                  </a:lnTo>
                  <a:lnTo>
                    <a:pt x="893" y="1622"/>
                  </a:lnTo>
                  <a:lnTo>
                    <a:pt x="911" y="1612"/>
                  </a:lnTo>
                  <a:lnTo>
                    <a:pt x="928" y="1601"/>
                  </a:lnTo>
                  <a:lnTo>
                    <a:pt x="942" y="1589"/>
                  </a:lnTo>
                  <a:lnTo>
                    <a:pt x="956" y="1577"/>
                  </a:lnTo>
                  <a:lnTo>
                    <a:pt x="968" y="1565"/>
                  </a:lnTo>
                  <a:lnTo>
                    <a:pt x="978" y="1551"/>
                  </a:lnTo>
                  <a:lnTo>
                    <a:pt x="987" y="1536"/>
                  </a:lnTo>
                  <a:lnTo>
                    <a:pt x="994" y="1519"/>
                  </a:lnTo>
                  <a:lnTo>
                    <a:pt x="999" y="1501"/>
                  </a:lnTo>
                  <a:lnTo>
                    <a:pt x="1003" y="1481"/>
                  </a:lnTo>
                  <a:lnTo>
                    <a:pt x="1007" y="1446"/>
                  </a:lnTo>
                  <a:lnTo>
                    <a:pt x="1010" y="1415"/>
                  </a:lnTo>
                  <a:lnTo>
                    <a:pt x="1010" y="1388"/>
                  </a:lnTo>
                  <a:lnTo>
                    <a:pt x="1009" y="1364"/>
                  </a:lnTo>
                  <a:lnTo>
                    <a:pt x="1005" y="1346"/>
                  </a:lnTo>
                  <a:lnTo>
                    <a:pt x="995" y="1330"/>
                  </a:lnTo>
                  <a:lnTo>
                    <a:pt x="983" y="1318"/>
                  </a:lnTo>
                  <a:lnTo>
                    <a:pt x="966" y="1309"/>
                  </a:lnTo>
                  <a:lnTo>
                    <a:pt x="960" y="1306"/>
                  </a:lnTo>
                  <a:lnTo>
                    <a:pt x="954" y="1305"/>
                  </a:lnTo>
                  <a:lnTo>
                    <a:pt x="948" y="1302"/>
                  </a:lnTo>
                  <a:lnTo>
                    <a:pt x="941" y="1301"/>
                  </a:lnTo>
                  <a:lnTo>
                    <a:pt x="935" y="1298"/>
                  </a:lnTo>
                  <a:lnTo>
                    <a:pt x="928" y="1297"/>
                  </a:lnTo>
                  <a:lnTo>
                    <a:pt x="921" y="1295"/>
                  </a:lnTo>
                  <a:lnTo>
                    <a:pt x="915" y="1294"/>
                  </a:lnTo>
                  <a:lnTo>
                    <a:pt x="892" y="1289"/>
                  </a:lnTo>
                  <a:lnTo>
                    <a:pt x="875" y="1280"/>
                  </a:lnTo>
                  <a:lnTo>
                    <a:pt x="862" y="1269"/>
                  </a:lnTo>
                  <a:lnTo>
                    <a:pt x="854" y="1256"/>
                  </a:lnTo>
                  <a:lnTo>
                    <a:pt x="850" y="1240"/>
                  </a:lnTo>
                  <a:lnTo>
                    <a:pt x="851" y="1223"/>
                  </a:lnTo>
                  <a:lnTo>
                    <a:pt x="856" y="1204"/>
                  </a:lnTo>
                  <a:lnTo>
                    <a:pt x="868" y="1184"/>
                  </a:lnTo>
                  <a:lnTo>
                    <a:pt x="871" y="1182"/>
                  </a:lnTo>
                  <a:lnTo>
                    <a:pt x="872" y="1179"/>
                  </a:lnTo>
                  <a:lnTo>
                    <a:pt x="875" y="1176"/>
                  </a:lnTo>
                  <a:lnTo>
                    <a:pt x="876" y="1174"/>
                  </a:lnTo>
                  <a:lnTo>
                    <a:pt x="893" y="1147"/>
                  </a:lnTo>
                  <a:lnTo>
                    <a:pt x="908" y="1118"/>
                  </a:lnTo>
                  <a:lnTo>
                    <a:pt x="921" y="1086"/>
                  </a:lnTo>
                  <a:lnTo>
                    <a:pt x="932" y="1052"/>
                  </a:lnTo>
                  <a:lnTo>
                    <a:pt x="940" y="1016"/>
                  </a:lnTo>
                  <a:lnTo>
                    <a:pt x="945" y="979"/>
                  </a:lnTo>
                  <a:lnTo>
                    <a:pt x="949" y="940"/>
                  </a:lnTo>
                  <a:lnTo>
                    <a:pt x="950" y="900"/>
                  </a:lnTo>
                  <a:lnTo>
                    <a:pt x="953" y="862"/>
                  </a:lnTo>
                  <a:lnTo>
                    <a:pt x="962" y="827"/>
                  </a:lnTo>
                  <a:lnTo>
                    <a:pt x="974" y="797"/>
                  </a:lnTo>
                  <a:lnTo>
                    <a:pt x="989" y="768"/>
                  </a:lnTo>
                  <a:lnTo>
                    <a:pt x="1003" y="741"/>
                  </a:lnTo>
                  <a:lnTo>
                    <a:pt x="1018" y="713"/>
                  </a:lnTo>
                  <a:lnTo>
                    <a:pt x="1028" y="686"/>
                  </a:lnTo>
                  <a:lnTo>
                    <a:pt x="1036" y="657"/>
                  </a:lnTo>
                  <a:lnTo>
                    <a:pt x="1042" y="630"/>
                  </a:lnTo>
                  <a:lnTo>
                    <a:pt x="1048" y="605"/>
                  </a:lnTo>
                  <a:lnTo>
                    <a:pt x="1058" y="582"/>
                  </a:lnTo>
                  <a:lnTo>
                    <a:pt x="1068" y="560"/>
                  </a:lnTo>
                  <a:lnTo>
                    <a:pt x="1081" y="541"/>
                  </a:lnTo>
                  <a:lnTo>
                    <a:pt x="1096" y="526"/>
                  </a:lnTo>
                  <a:lnTo>
                    <a:pt x="1113" y="512"/>
                  </a:lnTo>
                  <a:lnTo>
                    <a:pt x="1132" y="503"/>
                  </a:lnTo>
                  <a:lnTo>
                    <a:pt x="1141" y="499"/>
                  </a:lnTo>
                  <a:lnTo>
                    <a:pt x="1149" y="495"/>
                  </a:lnTo>
                  <a:lnTo>
                    <a:pt x="1157" y="490"/>
                  </a:lnTo>
                  <a:lnTo>
                    <a:pt x="1162" y="486"/>
                  </a:lnTo>
                  <a:lnTo>
                    <a:pt x="1166" y="481"/>
                  </a:lnTo>
                  <a:lnTo>
                    <a:pt x="1170" y="475"/>
                  </a:lnTo>
                  <a:lnTo>
                    <a:pt x="1173" y="470"/>
                  </a:lnTo>
                  <a:lnTo>
                    <a:pt x="1174" y="465"/>
                  </a:lnTo>
                  <a:lnTo>
                    <a:pt x="1185" y="453"/>
                  </a:lnTo>
                  <a:lnTo>
                    <a:pt x="1186" y="436"/>
                  </a:lnTo>
                  <a:lnTo>
                    <a:pt x="1182" y="411"/>
                  </a:lnTo>
                  <a:lnTo>
                    <a:pt x="1173" y="380"/>
                  </a:lnTo>
                  <a:lnTo>
                    <a:pt x="1166" y="363"/>
                  </a:lnTo>
                  <a:lnTo>
                    <a:pt x="1159" y="344"/>
                  </a:lnTo>
                  <a:lnTo>
                    <a:pt x="1152" y="323"/>
                  </a:lnTo>
                  <a:lnTo>
                    <a:pt x="1142" y="302"/>
                  </a:lnTo>
                  <a:lnTo>
                    <a:pt x="1128" y="268"/>
                  </a:lnTo>
                  <a:lnTo>
                    <a:pt x="1114" y="236"/>
                  </a:lnTo>
                  <a:lnTo>
                    <a:pt x="1099" y="207"/>
                  </a:lnTo>
                  <a:lnTo>
                    <a:pt x="1083" y="179"/>
                  </a:lnTo>
                  <a:lnTo>
                    <a:pt x="1064" y="155"/>
                  </a:lnTo>
                  <a:lnTo>
                    <a:pt x="1044" y="134"/>
                  </a:lnTo>
                  <a:lnTo>
                    <a:pt x="1021" y="117"/>
                  </a:lnTo>
                  <a:lnTo>
                    <a:pt x="995" y="104"/>
                  </a:lnTo>
                  <a:lnTo>
                    <a:pt x="979" y="100"/>
                  </a:lnTo>
                  <a:lnTo>
                    <a:pt x="964" y="98"/>
                  </a:lnTo>
                  <a:lnTo>
                    <a:pt x="949" y="100"/>
                  </a:lnTo>
                  <a:lnTo>
                    <a:pt x="935" y="104"/>
                  </a:lnTo>
                  <a:lnTo>
                    <a:pt x="920" y="109"/>
                  </a:lnTo>
                  <a:lnTo>
                    <a:pt x="905" y="116"/>
                  </a:lnTo>
                  <a:lnTo>
                    <a:pt x="890" y="123"/>
                  </a:lnTo>
                  <a:lnTo>
                    <a:pt x="875" y="131"/>
                  </a:lnTo>
                  <a:lnTo>
                    <a:pt x="859" y="139"/>
                  </a:lnTo>
                  <a:lnTo>
                    <a:pt x="842" y="147"/>
                  </a:lnTo>
                  <a:lnTo>
                    <a:pt x="825" y="154"/>
                  </a:lnTo>
                  <a:lnTo>
                    <a:pt x="806" y="158"/>
                  </a:lnTo>
                  <a:lnTo>
                    <a:pt x="786" y="160"/>
                  </a:lnTo>
                  <a:lnTo>
                    <a:pt x="766" y="162"/>
                  </a:lnTo>
                  <a:lnTo>
                    <a:pt x="744" y="159"/>
                  </a:lnTo>
                  <a:lnTo>
                    <a:pt x="720" y="153"/>
                  </a:lnTo>
                  <a:lnTo>
                    <a:pt x="696" y="143"/>
                  </a:lnTo>
                  <a:lnTo>
                    <a:pt x="674" y="130"/>
                  </a:lnTo>
                  <a:lnTo>
                    <a:pt x="653" y="116"/>
                  </a:lnTo>
                  <a:lnTo>
                    <a:pt x="633" y="100"/>
                  </a:lnTo>
                  <a:lnTo>
                    <a:pt x="613" y="84"/>
                  </a:lnTo>
                  <a:lnTo>
                    <a:pt x="594" y="67"/>
                  </a:lnTo>
                  <a:lnTo>
                    <a:pt x="575" y="51"/>
                  </a:lnTo>
                  <a:lnTo>
                    <a:pt x="556" y="35"/>
                  </a:lnTo>
                  <a:lnTo>
                    <a:pt x="538" y="23"/>
                  </a:lnTo>
                  <a:lnTo>
                    <a:pt x="518" y="12"/>
                  </a:lnTo>
                  <a:lnTo>
                    <a:pt x="497" y="4"/>
                  </a:lnTo>
                  <a:lnTo>
                    <a:pt x="475" y="0"/>
                  </a:lnTo>
                  <a:lnTo>
                    <a:pt x="453" y="2"/>
                  </a:lnTo>
                  <a:lnTo>
                    <a:pt x="430" y="7"/>
                  </a:lnTo>
                  <a:lnTo>
                    <a:pt x="404" y="19"/>
                  </a:lnTo>
                  <a:lnTo>
                    <a:pt x="377" y="37"/>
                  </a:lnTo>
                  <a:lnTo>
                    <a:pt x="373" y="39"/>
                  </a:lnTo>
                  <a:lnTo>
                    <a:pt x="363" y="43"/>
                  </a:lnTo>
                  <a:lnTo>
                    <a:pt x="347" y="49"/>
                  </a:lnTo>
                  <a:lnTo>
                    <a:pt x="327" y="59"/>
                  </a:lnTo>
                  <a:lnTo>
                    <a:pt x="302" y="69"/>
                  </a:lnTo>
                  <a:lnTo>
                    <a:pt x="273" y="82"/>
                  </a:lnTo>
                  <a:lnTo>
                    <a:pt x="242" y="98"/>
                  </a:lnTo>
                  <a:lnTo>
                    <a:pt x="211" y="114"/>
                  </a:lnTo>
                  <a:lnTo>
                    <a:pt x="179" y="134"/>
                  </a:lnTo>
                  <a:lnTo>
                    <a:pt x="147" y="154"/>
                  </a:lnTo>
                  <a:lnTo>
                    <a:pt x="115" y="175"/>
                  </a:lnTo>
                  <a:lnTo>
                    <a:pt x="88" y="198"/>
                  </a:lnTo>
                  <a:lnTo>
                    <a:pt x="61" y="223"/>
                  </a:lnTo>
                  <a:lnTo>
                    <a:pt x="40" y="246"/>
                  </a:lnTo>
                  <a:lnTo>
                    <a:pt x="23" y="273"/>
                  </a:lnTo>
                  <a:lnTo>
                    <a:pt x="11" y="299"/>
                  </a:lnTo>
                  <a:close/>
                </a:path>
              </a:pathLst>
            </a:custGeom>
            <a:solidFill>
              <a:srgbClr val="F2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634320" y="2621643"/>
              <a:ext cx="1448140" cy="2144146"/>
            </a:xfrm>
            <a:custGeom>
              <a:avLst/>
              <a:gdLst/>
              <a:ahLst/>
              <a:cxnLst>
                <a:cxn ang="0">
                  <a:pos x="1" y="427"/>
                </a:cxn>
                <a:cxn ang="0">
                  <a:pos x="51" y="685"/>
                </a:cxn>
                <a:cxn ang="0">
                  <a:pos x="139" y="938"/>
                </a:cxn>
                <a:cxn ang="0">
                  <a:pos x="205" y="1107"/>
                </a:cxn>
                <a:cxn ang="0">
                  <a:pos x="232" y="1217"/>
                </a:cxn>
                <a:cxn ang="0">
                  <a:pos x="235" y="1345"/>
                </a:cxn>
                <a:cxn ang="0">
                  <a:pos x="258" y="1489"/>
                </a:cxn>
                <a:cxn ang="0">
                  <a:pos x="312" y="1612"/>
                </a:cxn>
                <a:cxn ang="0">
                  <a:pos x="369" y="1668"/>
                </a:cxn>
                <a:cxn ang="0">
                  <a:pos x="434" y="1698"/>
                </a:cxn>
                <a:cxn ang="0">
                  <a:pos x="512" y="1717"/>
                </a:cxn>
                <a:cxn ang="0">
                  <a:pos x="598" y="1718"/>
                </a:cxn>
                <a:cxn ang="0">
                  <a:pos x="684" y="1701"/>
                </a:cxn>
                <a:cxn ang="0">
                  <a:pos x="762" y="1661"/>
                </a:cxn>
                <a:cxn ang="0">
                  <a:pos x="829" y="1624"/>
                </a:cxn>
                <a:cxn ang="0">
                  <a:pos x="887" y="1592"/>
                </a:cxn>
                <a:cxn ang="0">
                  <a:pos x="931" y="1559"/>
                </a:cxn>
                <a:cxn ang="0">
                  <a:pos x="962" y="1518"/>
                </a:cxn>
                <a:cxn ang="0">
                  <a:pos x="977" y="1464"/>
                </a:cxn>
                <a:cxn ang="0">
                  <a:pos x="985" y="1371"/>
                </a:cxn>
                <a:cxn ang="0">
                  <a:pos x="969" y="1317"/>
                </a:cxn>
                <a:cxn ang="0">
                  <a:pos x="930" y="1299"/>
                </a:cxn>
                <a:cxn ang="0">
                  <a:pos x="911" y="1292"/>
                </a:cxn>
                <a:cxn ang="0">
                  <a:pos x="893" y="1287"/>
                </a:cxn>
                <a:cxn ang="0">
                  <a:pos x="850" y="1268"/>
                </a:cxn>
                <a:cxn ang="0">
                  <a:pos x="829" y="1226"/>
                </a:cxn>
                <a:cxn ang="0">
                  <a:pos x="848" y="1170"/>
                </a:cxn>
                <a:cxn ang="0">
                  <a:pos x="854" y="1162"/>
                </a:cxn>
                <a:cxn ang="0">
                  <a:pos x="886" y="1104"/>
                </a:cxn>
                <a:cxn ang="0">
                  <a:pos x="917" y="1005"/>
                </a:cxn>
                <a:cxn ang="0">
                  <a:pos x="927" y="891"/>
                </a:cxn>
                <a:cxn ang="0">
                  <a:pos x="950" y="788"/>
                </a:cxn>
                <a:cxn ang="0">
                  <a:pos x="992" y="706"/>
                </a:cxn>
                <a:cxn ang="0">
                  <a:pos x="1016" y="624"/>
                </a:cxn>
                <a:cxn ang="0">
                  <a:pos x="1041" y="554"/>
                </a:cxn>
                <a:cxn ang="0">
                  <a:pos x="1081" y="502"/>
                </a:cxn>
                <a:cxn ang="0">
                  <a:pos x="1114" y="483"/>
                </a:cxn>
                <a:cxn ang="0">
                  <a:pos x="1131" y="468"/>
                </a:cxn>
                <a:cxn ang="0">
                  <a:pos x="1141" y="455"/>
                </a:cxn>
                <a:cxn ang="0">
                  <a:pos x="1159" y="407"/>
                </a:cxn>
                <a:cxn ang="0">
                  <a:pos x="1139" y="341"/>
                </a:cxn>
                <a:cxn ang="0">
                  <a:pos x="1108" y="266"/>
                </a:cxn>
                <a:cxn ang="0">
                  <a:pos x="1066" y="176"/>
                </a:cxn>
                <a:cxn ang="0">
                  <a:pos x="1008" y="113"/>
                </a:cxn>
                <a:cxn ang="0">
                  <a:pos x="951" y="95"/>
                </a:cxn>
                <a:cxn ang="0">
                  <a:pos x="906" y="106"/>
                </a:cxn>
                <a:cxn ang="0">
                  <a:pos x="858" y="128"/>
                </a:cxn>
                <a:cxn ang="0">
                  <a:pos x="807" y="150"/>
                </a:cxn>
                <a:cxn ang="0">
                  <a:pos x="747" y="158"/>
                </a:cxn>
                <a:cxn ang="0">
                  <a:pos x="680" y="140"/>
                </a:cxn>
                <a:cxn ang="0">
                  <a:pos x="616" y="98"/>
                </a:cxn>
                <a:cxn ang="0">
                  <a:pos x="561" y="49"/>
                </a:cxn>
                <a:cxn ang="0">
                  <a:pos x="504" y="12"/>
                </a:cxn>
                <a:cxn ang="0">
                  <a:pos x="442" y="1"/>
                </a:cxn>
                <a:cxn ang="0">
                  <a:pos x="367" y="37"/>
                </a:cxn>
                <a:cxn ang="0">
                  <a:pos x="338" y="49"/>
                </a:cxn>
                <a:cxn ang="0">
                  <a:pos x="266" y="82"/>
                </a:cxn>
                <a:cxn ang="0">
                  <a:pos x="174" y="132"/>
                </a:cxn>
                <a:cxn ang="0">
                  <a:pos x="84" y="195"/>
                </a:cxn>
                <a:cxn ang="0">
                  <a:pos x="21" y="270"/>
                </a:cxn>
              </a:cxnLst>
              <a:rect l="0" t="0" r="r" b="b"/>
              <a:pathLst>
                <a:path w="1161" h="1719">
                  <a:moveTo>
                    <a:pt x="10" y="296"/>
                  </a:moveTo>
                  <a:lnTo>
                    <a:pt x="0" y="356"/>
                  </a:lnTo>
                  <a:lnTo>
                    <a:pt x="1" y="427"/>
                  </a:lnTo>
                  <a:lnTo>
                    <a:pt x="10" y="508"/>
                  </a:lnTo>
                  <a:lnTo>
                    <a:pt x="29" y="595"/>
                  </a:lnTo>
                  <a:lnTo>
                    <a:pt x="51" y="685"/>
                  </a:lnTo>
                  <a:lnTo>
                    <a:pt x="79" y="774"/>
                  </a:lnTo>
                  <a:lnTo>
                    <a:pt x="108" y="858"/>
                  </a:lnTo>
                  <a:lnTo>
                    <a:pt x="139" y="938"/>
                  </a:lnTo>
                  <a:lnTo>
                    <a:pt x="165" y="1005"/>
                  </a:lnTo>
                  <a:lnTo>
                    <a:pt x="187" y="1061"/>
                  </a:lnTo>
                  <a:lnTo>
                    <a:pt x="205" y="1107"/>
                  </a:lnTo>
                  <a:lnTo>
                    <a:pt x="218" y="1147"/>
                  </a:lnTo>
                  <a:lnTo>
                    <a:pt x="227" y="1182"/>
                  </a:lnTo>
                  <a:lnTo>
                    <a:pt x="232" y="1217"/>
                  </a:lnTo>
                  <a:lnTo>
                    <a:pt x="235" y="1255"/>
                  </a:lnTo>
                  <a:lnTo>
                    <a:pt x="235" y="1297"/>
                  </a:lnTo>
                  <a:lnTo>
                    <a:pt x="235" y="1345"/>
                  </a:lnTo>
                  <a:lnTo>
                    <a:pt x="239" y="1394"/>
                  </a:lnTo>
                  <a:lnTo>
                    <a:pt x="247" y="1442"/>
                  </a:lnTo>
                  <a:lnTo>
                    <a:pt x="258" y="1489"/>
                  </a:lnTo>
                  <a:lnTo>
                    <a:pt x="272" y="1535"/>
                  </a:lnTo>
                  <a:lnTo>
                    <a:pt x="291" y="1577"/>
                  </a:lnTo>
                  <a:lnTo>
                    <a:pt x="312" y="1612"/>
                  </a:lnTo>
                  <a:lnTo>
                    <a:pt x="337" y="1643"/>
                  </a:lnTo>
                  <a:lnTo>
                    <a:pt x="352" y="1656"/>
                  </a:lnTo>
                  <a:lnTo>
                    <a:pt x="369" y="1668"/>
                  </a:lnTo>
                  <a:lnTo>
                    <a:pt x="389" y="1680"/>
                  </a:lnTo>
                  <a:lnTo>
                    <a:pt x="410" y="1689"/>
                  </a:lnTo>
                  <a:lnTo>
                    <a:pt x="434" y="1698"/>
                  </a:lnTo>
                  <a:lnTo>
                    <a:pt x="459" y="1706"/>
                  </a:lnTo>
                  <a:lnTo>
                    <a:pt x="485" y="1711"/>
                  </a:lnTo>
                  <a:lnTo>
                    <a:pt x="512" y="1717"/>
                  </a:lnTo>
                  <a:lnTo>
                    <a:pt x="541" y="1719"/>
                  </a:lnTo>
                  <a:lnTo>
                    <a:pt x="569" y="1719"/>
                  </a:lnTo>
                  <a:lnTo>
                    <a:pt x="598" y="1718"/>
                  </a:lnTo>
                  <a:lnTo>
                    <a:pt x="627" y="1714"/>
                  </a:lnTo>
                  <a:lnTo>
                    <a:pt x="655" y="1709"/>
                  </a:lnTo>
                  <a:lnTo>
                    <a:pt x="684" y="1701"/>
                  </a:lnTo>
                  <a:lnTo>
                    <a:pt x="710" y="1689"/>
                  </a:lnTo>
                  <a:lnTo>
                    <a:pt x="737" y="1676"/>
                  </a:lnTo>
                  <a:lnTo>
                    <a:pt x="762" y="1661"/>
                  </a:lnTo>
                  <a:lnTo>
                    <a:pt x="786" y="1648"/>
                  </a:lnTo>
                  <a:lnTo>
                    <a:pt x="808" y="1636"/>
                  </a:lnTo>
                  <a:lnTo>
                    <a:pt x="829" y="1624"/>
                  </a:lnTo>
                  <a:lnTo>
                    <a:pt x="850" y="1614"/>
                  </a:lnTo>
                  <a:lnTo>
                    <a:pt x="869" y="1603"/>
                  </a:lnTo>
                  <a:lnTo>
                    <a:pt x="887" y="1592"/>
                  </a:lnTo>
                  <a:lnTo>
                    <a:pt x="903" y="1582"/>
                  </a:lnTo>
                  <a:lnTo>
                    <a:pt x="918" y="1571"/>
                  </a:lnTo>
                  <a:lnTo>
                    <a:pt x="931" y="1559"/>
                  </a:lnTo>
                  <a:lnTo>
                    <a:pt x="943" y="1547"/>
                  </a:lnTo>
                  <a:lnTo>
                    <a:pt x="954" y="1534"/>
                  </a:lnTo>
                  <a:lnTo>
                    <a:pt x="962" y="1518"/>
                  </a:lnTo>
                  <a:lnTo>
                    <a:pt x="969" y="1502"/>
                  </a:lnTo>
                  <a:lnTo>
                    <a:pt x="973" y="1484"/>
                  </a:lnTo>
                  <a:lnTo>
                    <a:pt x="977" y="1464"/>
                  </a:lnTo>
                  <a:lnTo>
                    <a:pt x="981" y="1430"/>
                  </a:lnTo>
                  <a:lnTo>
                    <a:pt x="984" y="1398"/>
                  </a:lnTo>
                  <a:lnTo>
                    <a:pt x="985" y="1371"/>
                  </a:lnTo>
                  <a:lnTo>
                    <a:pt x="983" y="1350"/>
                  </a:lnTo>
                  <a:lnTo>
                    <a:pt x="979" y="1332"/>
                  </a:lnTo>
                  <a:lnTo>
                    <a:pt x="969" y="1317"/>
                  </a:lnTo>
                  <a:lnTo>
                    <a:pt x="955" y="1307"/>
                  </a:lnTo>
                  <a:lnTo>
                    <a:pt x="936" y="1300"/>
                  </a:lnTo>
                  <a:lnTo>
                    <a:pt x="930" y="1299"/>
                  </a:lnTo>
                  <a:lnTo>
                    <a:pt x="924" y="1296"/>
                  </a:lnTo>
                  <a:lnTo>
                    <a:pt x="918" y="1295"/>
                  </a:lnTo>
                  <a:lnTo>
                    <a:pt x="911" y="1292"/>
                  </a:lnTo>
                  <a:lnTo>
                    <a:pt x="906" y="1291"/>
                  </a:lnTo>
                  <a:lnTo>
                    <a:pt x="899" y="1289"/>
                  </a:lnTo>
                  <a:lnTo>
                    <a:pt x="893" y="1287"/>
                  </a:lnTo>
                  <a:lnTo>
                    <a:pt x="886" y="1285"/>
                  </a:lnTo>
                  <a:lnTo>
                    <a:pt x="866" y="1279"/>
                  </a:lnTo>
                  <a:lnTo>
                    <a:pt x="850" y="1268"/>
                  </a:lnTo>
                  <a:lnTo>
                    <a:pt x="838" y="1256"/>
                  </a:lnTo>
                  <a:lnTo>
                    <a:pt x="832" y="1242"/>
                  </a:lnTo>
                  <a:lnTo>
                    <a:pt x="829" y="1226"/>
                  </a:lnTo>
                  <a:lnTo>
                    <a:pt x="831" y="1209"/>
                  </a:lnTo>
                  <a:lnTo>
                    <a:pt x="837" y="1190"/>
                  </a:lnTo>
                  <a:lnTo>
                    <a:pt x="848" y="1170"/>
                  </a:lnTo>
                  <a:lnTo>
                    <a:pt x="850" y="1168"/>
                  </a:lnTo>
                  <a:lnTo>
                    <a:pt x="852" y="1165"/>
                  </a:lnTo>
                  <a:lnTo>
                    <a:pt x="854" y="1162"/>
                  </a:lnTo>
                  <a:lnTo>
                    <a:pt x="856" y="1160"/>
                  </a:lnTo>
                  <a:lnTo>
                    <a:pt x="872" y="1133"/>
                  </a:lnTo>
                  <a:lnTo>
                    <a:pt x="886" y="1104"/>
                  </a:lnTo>
                  <a:lnTo>
                    <a:pt x="898" y="1074"/>
                  </a:lnTo>
                  <a:lnTo>
                    <a:pt x="909" y="1041"/>
                  </a:lnTo>
                  <a:lnTo>
                    <a:pt x="917" y="1005"/>
                  </a:lnTo>
                  <a:lnTo>
                    <a:pt x="922" y="968"/>
                  </a:lnTo>
                  <a:lnTo>
                    <a:pt x="926" y="931"/>
                  </a:lnTo>
                  <a:lnTo>
                    <a:pt x="927" y="891"/>
                  </a:lnTo>
                  <a:lnTo>
                    <a:pt x="930" y="853"/>
                  </a:lnTo>
                  <a:lnTo>
                    <a:pt x="938" y="819"/>
                  </a:lnTo>
                  <a:lnTo>
                    <a:pt x="950" y="788"/>
                  </a:lnTo>
                  <a:lnTo>
                    <a:pt x="964" y="759"/>
                  </a:lnTo>
                  <a:lnTo>
                    <a:pt x="979" y="733"/>
                  </a:lnTo>
                  <a:lnTo>
                    <a:pt x="992" y="706"/>
                  </a:lnTo>
                  <a:lnTo>
                    <a:pt x="1003" y="678"/>
                  </a:lnTo>
                  <a:lnTo>
                    <a:pt x="1010" y="649"/>
                  </a:lnTo>
                  <a:lnTo>
                    <a:pt x="1016" y="624"/>
                  </a:lnTo>
                  <a:lnTo>
                    <a:pt x="1022" y="600"/>
                  </a:lnTo>
                  <a:lnTo>
                    <a:pt x="1030" y="576"/>
                  </a:lnTo>
                  <a:lnTo>
                    <a:pt x="1041" y="554"/>
                  </a:lnTo>
                  <a:lnTo>
                    <a:pt x="1052" y="534"/>
                  </a:lnTo>
                  <a:lnTo>
                    <a:pt x="1065" y="517"/>
                  </a:lnTo>
                  <a:lnTo>
                    <a:pt x="1081" y="502"/>
                  </a:lnTo>
                  <a:lnTo>
                    <a:pt x="1098" y="492"/>
                  </a:lnTo>
                  <a:lnTo>
                    <a:pt x="1107" y="488"/>
                  </a:lnTo>
                  <a:lnTo>
                    <a:pt x="1114" y="483"/>
                  </a:lnTo>
                  <a:lnTo>
                    <a:pt x="1120" y="479"/>
                  </a:lnTo>
                  <a:lnTo>
                    <a:pt x="1127" y="473"/>
                  </a:lnTo>
                  <a:lnTo>
                    <a:pt x="1131" y="468"/>
                  </a:lnTo>
                  <a:lnTo>
                    <a:pt x="1135" y="464"/>
                  </a:lnTo>
                  <a:lnTo>
                    <a:pt x="1139" y="459"/>
                  </a:lnTo>
                  <a:lnTo>
                    <a:pt x="1141" y="455"/>
                  </a:lnTo>
                  <a:lnTo>
                    <a:pt x="1156" y="445"/>
                  </a:lnTo>
                  <a:lnTo>
                    <a:pt x="1161" y="430"/>
                  </a:lnTo>
                  <a:lnTo>
                    <a:pt x="1159" y="407"/>
                  </a:lnTo>
                  <a:lnTo>
                    <a:pt x="1151" y="377"/>
                  </a:lnTo>
                  <a:lnTo>
                    <a:pt x="1145" y="359"/>
                  </a:lnTo>
                  <a:lnTo>
                    <a:pt x="1139" y="341"/>
                  </a:lnTo>
                  <a:lnTo>
                    <a:pt x="1131" y="321"/>
                  </a:lnTo>
                  <a:lnTo>
                    <a:pt x="1122" y="300"/>
                  </a:lnTo>
                  <a:lnTo>
                    <a:pt x="1108" y="266"/>
                  </a:lnTo>
                  <a:lnTo>
                    <a:pt x="1095" y="233"/>
                  </a:lnTo>
                  <a:lnTo>
                    <a:pt x="1081" y="203"/>
                  </a:lnTo>
                  <a:lnTo>
                    <a:pt x="1066" y="176"/>
                  </a:lnTo>
                  <a:lnTo>
                    <a:pt x="1049" y="152"/>
                  </a:lnTo>
                  <a:lnTo>
                    <a:pt x="1029" y="131"/>
                  </a:lnTo>
                  <a:lnTo>
                    <a:pt x="1008" y="113"/>
                  </a:lnTo>
                  <a:lnTo>
                    <a:pt x="981" y="100"/>
                  </a:lnTo>
                  <a:lnTo>
                    <a:pt x="965" y="96"/>
                  </a:lnTo>
                  <a:lnTo>
                    <a:pt x="951" y="95"/>
                  </a:lnTo>
                  <a:lnTo>
                    <a:pt x="935" y="96"/>
                  </a:lnTo>
                  <a:lnTo>
                    <a:pt x="921" y="100"/>
                  </a:lnTo>
                  <a:lnTo>
                    <a:pt x="906" y="106"/>
                  </a:lnTo>
                  <a:lnTo>
                    <a:pt x="890" y="112"/>
                  </a:lnTo>
                  <a:lnTo>
                    <a:pt x="874" y="120"/>
                  </a:lnTo>
                  <a:lnTo>
                    <a:pt x="858" y="128"/>
                  </a:lnTo>
                  <a:lnTo>
                    <a:pt x="842" y="137"/>
                  </a:lnTo>
                  <a:lnTo>
                    <a:pt x="825" y="144"/>
                  </a:lnTo>
                  <a:lnTo>
                    <a:pt x="807" y="150"/>
                  </a:lnTo>
                  <a:lnTo>
                    <a:pt x="788" y="156"/>
                  </a:lnTo>
                  <a:lnTo>
                    <a:pt x="768" y="158"/>
                  </a:lnTo>
                  <a:lnTo>
                    <a:pt x="747" y="158"/>
                  </a:lnTo>
                  <a:lnTo>
                    <a:pt x="726" y="156"/>
                  </a:lnTo>
                  <a:lnTo>
                    <a:pt x="702" y="149"/>
                  </a:lnTo>
                  <a:lnTo>
                    <a:pt x="680" y="140"/>
                  </a:lnTo>
                  <a:lnTo>
                    <a:pt x="657" y="128"/>
                  </a:lnTo>
                  <a:lnTo>
                    <a:pt x="636" y="113"/>
                  </a:lnTo>
                  <a:lnTo>
                    <a:pt x="616" y="98"/>
                  </a:lnTo>
                  <a:lnTo>
                    <a:pt x="598" y="82"/>
                  </a:lnTo>
                  <a:lnTo>
                    <a:pt x="579" y="65"/>
                  </a:lnTo>
                  <a:lnTo>
                    <a:pt x="561" y="49"/>
                  </a:lnTo>
                  <a:lnTo>
                    <a:pt x="542" y="34"/>
                  </a:lnTo>
                  <a:lnTo>
                    <a:pt x="524" y="22"/>
                  </a:lnTo>
                  <a:lnTo>
                    <a:pt x="504" y="12"/>
                  </a:lnTo>
                  <a:lnTo>
                    <a:pt x="484" y="4"/>
                  </a:lnTo>
                  <a:lnTo>
                    <a:pt x="463" y="0"/>
                  </a:lnTo>
                  <a:lnTo>
                    <a:pt x="442" y="1"/>
                  </a:lnTo>
                  <a:lnTo>
                    <a:pt x="419" y="8"/>
                  </a:lnTo>
                  <a:lnTo>
                    <a:pt x="394" y="18"/>
                  </a:lnTo>
                  <a:lnTo>
                    <a:pt x="367" y="37"/>
                  </a:lnTo>
                  <a:lnTo>
                    <a:pt x="363" y="38"/>
                  </a:lnTo>
                  <a:lnTo>
                    <a:pt x="354" y="42"/>
                  </a:lnTo>
                  <a:lnTo>
                    <a:pt x="338" y="49"/>
                  </a:lnTo>
                  <a:lnTo>
                    <a:pt x="317" y="58"/>
                  </a:lnTo>
                  <a:lnTo>
                    <a:pt x="293" y="68"/>
                  </a:lnTo>
                  <a:lnTo>
                    <a:pt x="266" y="82"/>
                  </a:lnTo>
                  <a:lnTo>
                    <a:pt x="236" y="96"/>
                  </a:lnTo>
                  <a:lnTo>
                    <a:pt x="205" y="113"/>
                  </a:lnTo>
                  <a:lnTo>
                    <a:pt x="174" y="132"/>
                  </a:lnTo>
                  <a:lnTo>
                    <a:pt x="142" y="152"/>
                  </a:lnTo>
                  <a:lnTo>
                    <a:pt x="112" y="173"/>
                  </a:lnTo>
                  <a:lnTo>
                    <a:pt x="84" y="195"/>
                  </a:lnTo>
                  <a:lnTo>
                    <a:pt x="59" y="219"/>
                  </a:lnTo>
                  <a:lnTo>
                    <a:pt x="38" y="244"/>
                  </a:lnTo>
                  <a:lnTo>
                    <a:pt x="21" y="270"/>
                  </a:lnTo>
                  <a:lnTo>
                    <a:pt x="10" y="296"/>
                  </a:lnTo>
                  <a:close/>
                </a:path>
              </a:pathLst>
            </a:custGeom>
            <a:solidFill>
              <a:srgbClr val="ED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650535" y="2632869"/>
              <a:ext cx="1419452" cy="2121694"/>
            </a:xfrm>
            <a:custGeom>
              <a:avLst/>
              <a:gdLst/>
              <a:ahLst/>
              <a:cxnLst>
                <a:cxn ang="0">
                  <a:pos x="1" y="423"/>
                </a:cxn>
                <a:cxn ang="0">
                  <a:pos x="50" y="679"/>
                </a:cxn>
                <a:cxn ang="0">
                  <a:pos x="135" y="929"/>
                </a:cxn>
                <a:cxn ang="0">
                  <a:pos x="201" y="1095"/>
                </a:cxn>
                <a:cxn ang="0">
                  <a:pos x="227" y="1205"/>
                </a:cxn>
                <a:cxn ang="0">
                  <a:pos x="230" y="1331"/>
                </a:cxn>
                <a:cxn ang="0">
                  <a:pos x="253" y="1475"/>
                </a:cxn>
                <a:cxn ang="0">
                  <a:pos x="305" y="1597"/>
                </a:cxn>
                <a:cxn ang="0">
                  <a:pos x="360" y="1652"/>
                </a:cxn>
                <a:cxn ang="0">
                  <a:pos x="423" y="1681"/>
                </a:cxn>
                <a:cxn ang="0">
                  <a:pos x="500" y="1698"/>
                </a:cxn>
                <a:cxn ang="0">
                  <a:pos x="582" y="1700"/>
                </a:cxn>
                <a:cxn ang="0">
                  <a:pos x="665" y="1681"/>
                </a:cxn>
                <a:cxn ang="0">
                  <a:pos x="742" y="1643"/>
                </a:cxn>
                <a:cxn ang="0">
                  <a:pos x="808" y="1607"/>
                </a:cxn>
                <a:cxn ang="0">
                  <a:pos x="864" y="1577"/>
                </a:cxn>
                <a:cxn ang="0">
                  <a:pos x="908" y="1544"/>
                </a:cxn>
                <a:cxn ang="0">
                  <a:pos x="938" y="1504"/>
                </a:cxn>
                <a:cxn ang="0">
                  <a:pos x="952" y="1450"/>
                </a:cxn>
                <a:cxn ang="0">
                  <a:pos x="960" y="1357"/>
                </a:cxn>
                <a:cxn ang="0">
                  <a:pos x="943" y="1307"/>
                </a:cxn>
                <a:cxn ang="0">
                  <a:pos x="902" y="1291"/>
                </a:cxn>
                <a:cxn ang="0">
                  <a:pos x="884" y="1286"/>
                </a:cxn>
                <a:cxn ang="0">
                  <a:pos x="865" y="1280"/>
                </a:cxn>
                <a:cxn ang="0">
                  <a:pos x="827" y="1259"/>
                </a:cxn>
                <a:cxn ang="0">
                  <a:pos x="808" y="1214"/>
                </a:cxn>
                <a:cxn ang="0">
                  <a:pos x="828" y="1157"/>
                </a:cxn>
                <a:cxn ang="0">
                  <a:pos x="835" y="1149"/>
                </a:cxn>
                <a:cxn ang="0">
                  <a:pos x="865" y="1093"/>
                </a:cxn>
                <a:cxn ang="0">
                  <a:pos x="894" y="995"/>
                </a:cxn>
                <a:cxn ang="0">
                  <a:pos x="905" y="882"/>
                </a:cxn>
                <a:cxn ang="0">
                  <a:pos x="927" y="780"/>
                </a:cxn>
                <a:cxn ang="0">
                  <a:pos x="968" y="700"/>
                </a:cxn>
                <a:cxn ang="0">
                  <a:pos x="991" y="619"/>
                </a:cxn>
                <a:cxn ang="0">
                  <a:pos x="1012" y="550"/>
                </a:cxn>
                <a:cxn ang="0">
                  <a:pos x="1049" y="495"/>
                </a:cxn>
                <a:cxn ang="0">
                  <a:pos x="1080" y="471"/>
                </a:cxn>
                <a:cxn ang="0">
                  <a:pos x="1097" y="456"/>
                </a:cxn>
                <a:cxn ang="0">
                  <a:pos x="1110" y="446"/>
                </a:cxn>
                <a:cxn ang="0">
                  <a:pos x="1138" y="403"/>
                </a:cxn>
                <a:cxn ang="0">
                  <a:pos x="1119" y="340"/>
                </a:cxn>
                <a:cxn ang="0">
                  <a:pos x="1090" y="263"/>
                </a:cxn>
                <a:cxn ang="0">
                  <a:pos x="1050" y="173"/>
                </a:cxn>
                <a:cxn ang="0">
                  <a:pos x="995" y="112"/>
                </a:cxn>
                <a:cxn ang="0">
                  <a:pos x="939" y="94"/>
                </a:cxn>
                <a:cxn ang="0">
                  <a:pos x="893" y="104"/>
                </a:cxn>
                <a:cxn ang="0">
                  <a:pos x="844" y="127"/>
                </a:cxn>
                <a:cxn ang="0">
                  <a:pos x="790" y="149"/>
                </a:cxn>
                <a:cxn ang="0">
                  <a:pos x="730" y="157"/>
                </a:cxn>
                <a:cxn ang="0">
                  <a:pos x="663" y="139"/>
                </a:cxn>
                <a:cxn ang="0">
                  <a:pos x="602" y="97"/>
                </a:cxn>
                <a:cxn ang="0">
                  <a:pos x="548" y="49"/>
                </a:cxn>
                <a:cxn ang="0">
                  <a:pos x="492" y="11"/>
                </a:cxn>
                <a:cxn ang="0">
                  <a:pos x="431" y="1"/>
                </a:cxn>
                <a:cxn ang="0">
                  <a:pos x="360" y="36"/>
                </a:cxn>
                <a:cxn ang="0">
                  <a:pos x="331" y="48"/>
                </a:cxn>
                <a:cxn ang="0">
                  <a:pos x="260" y="81"/>
                </a:cxn>
                <a:cxn ang="0">
                  <a:pos x="171" y="131"/>
                </a:cxn>
                <a:cxn ang="0">
                  <a:pos x="83" y="194"/>
                </a:cxn>
                <a:cxn ang="0">
                  <a:pos x="21" y="267"/>
                </a:cxn>
              </a:cxnLst>
              <a:rect l="0" t="0" r="r" b="b"/>
              <a:pathLst>
                <a:path w="1138" h="1701">
                  <a:moveTo>
                    <a:pt x="10" y="294"/>
                  </a:moveTo>
                  <a:lnTo>
                    <a:pt x="0" y="353"/>
                  </a:lnTo>
                  <a:lnTo>
                    <a:pt x="1" y="423"/>
                  </a:lnTo>
                  <a:lnTo>
                    <a:pt x="10" y="504"/>
                  </a:lnTo>
                  <a:lnTo>
                    <a:pt x="28" y="590"/>
                  </a:lnTo>
                  <a:lnTo>
                    <a:pt x="50" y="679"/>
                  </a:lnTo>
                  <a:lnTo>
                    <a:pt x="77" y="766"/>
                  </a:lnTo>
                  <a:lnTo>
                    <a:pt x="106" y="851"/>
                  </a:lnTo>
                  <a:lnTo>
                    <a:pt x="135" y="929"/>
                  </a:lnTo>
                  <a:lnTo>
                    <a:pt x="161" y="996"/>
                  </a:lnTo>
                  <a:lnTo>
                    <a:pt x="184" y="1050"/>
                  </a:lnTo>
                  <a:lnTo>
                    <a:pt x="201" y="1095"/>
                  </a:lnTo>
                  <a:lnTo>
                    <a:pt x="213" y="1135"/>
                  </a:lnTo>
                  <a:lnTo>
                    <a:pt x="222" y="1171"/>
                  </a:lnTo>
                  <a:lnTo>
                    <a:pt x="227" y="1205"/>
                  </a:lnTo>
                  <a:lnTo>
                    <a:pt x="230" y="1242"/>
                  </a:lnTo>
                  <a:lnTo>
                    <a:pt x="230" y="1284"/>
                  </a:lnTo>
                  <a:lnTo>
                    <a:pt x="230" y="1331"/>
                  </a:lnTo>
                  <a:lnTo>
                    <a:pt x="234" y="1380"/>
                  </a:lnTo>
                  <a:lnTo>
                    <a:pt x="242" y="1427"/>
                  </a:lnTo>
                  <a:lnTo>
                    <a:pt x="253" y="1475"/>
                  </a:lnTo>
                  <a:lnTo>
                    <a:pt x="267" y="1520"/>
                  </a:lnTo>
                  <a:lnTo>
                    <a:pt x="284" y="1561"/>
                  </a:lnTo>
                  <a:lnTo>
                    <a:pt x="305" y="1597"/>
                  </a:lnTo>
                  <a:lnTo>
                    <a:pt x="329" y="1627"/>
                  </a:lnTo>
                  <a:lnTo>
                    <a:pt x="344" y="1640"/>
                  </a:lnTo>
                  <a:lnTo>
                    <a:pt x="360" y="1652"/>
                  </a:lnTo>
                  <a:lnTo>
                    <a:pt x="380" y="1663"/>
                  </a:lnTo>
                  <a:lnTo>
                    <a:pt x="401" y="1672"/>
                  </a:lnTo>
                  <a:lnTo>
                    <a:pt x="423" y="1681"/>
                  </a:lnTo>
                  <a:lnTo>
                    <a:pt x="447" y="1688"/>
                  </a:lnTo>
                  <a:lnTo>
                    <a:pt x="472" y="1694"/>
                  </a:lnTo>
                  <a:lnTo>
                    <a:pt x="500" y="1698"/>
                  </a:lnTo>
                  <a:lnTo>
                    <a:pt x="526" y="1701"/>
                  </a:lnTo>
                  <a:lnTo>
                    <a:pt x="554" y="1701"/>
                  </a:lnTo>
                  <a:lnTo>
                    <a:pt x="582" y="1700"/>
                  </a:lnTo>
                  <a:lnTo>
                    <a:pt x="610" y="1696"/>
                  </a:lnTo>
                  <a:lnTo>
                    <a:pt x="638" y="1691"/>
                  </a:lnTo>
                  <a:lnTo>
                    <a:pt x="665" y="1681"/>
                  </a:lnTo>
                  <a:lnTo>
                    <a:pt x="692" y="1671"/>
                  </a:lnTo>
                  <a:lnTo>
                    <a:pt x="717" y="1657"/>
                  </a:lnTo>
                  <a:lnTo>
                    <a:pt x="742" y="1643"/>
                  </a:lnTo>
                  <a:lnTo>
                    <a:pt x="765" y="1631"/>
                  </a:lnTo>
                  <a:lnTo>
                    <a:pt x="787" y="1619"/>
                  </a:lnTo>
                  <a:lnTo>
                    <a:pt x="808" y="1607"/>
                  </a:lnTo>
                  <a:lnTo>
                    <a:pt x="828" y="1597"/>
                  </a:lnTo>
                  <a:lnTo>
                    <a:pt x="847" y="1586"/>
                  </a:lnTo>
                  <a:lnTo>
                    <a:pt x="864" y="1577"/>
                  </a:lnTo>
                  <a:lnTo>
                    <a:pt x="881" y="1566"/>
                  </a:lnTo>
                  <a:lnTo>
                    <a:pt x="894" y="1556"/>
                  </a:lnTo>
                  <a:lnTo>
                    <a:pt x="908" y="1544"/>
                  </a:lnTo>
                  <a:lnTo>
                    <a:pt x="919" y="1532"/>
                  </a:lnTo>
                  <a:lnTo>
                    <a:pt x="930" y="1519"/>
                  </a:lnTo>
                  <a:lnTo>
                    <a:pt x="938" y="1504"/>
                  </a:lnTo>
                  <a:lnTo>
                    <a:pt x="945" y="1488"/>
                  </a:lnTo>
                  <a:lnTo>
                    <a:pt x="950" y="1470"/>
                  </a:lnTo>
                  <a:lnTo>
                    <a:pt x="952" y="1450"/>
                  </a:lnTo>
                  <a:lnTo>
                    <a:pt x="956" y="1414"/>
                  </a:lnTo>
                  <a:lnTo>
                    <a:pt x="959" y="1384"/>
                  </a:lnTo>
                  <a:lnTo>
                    <a:pt x="960" y="1357"/>
                  </a:lnTo>
                  <a:lnTo>
                    <a:pt x="959" y="1336"/>
                  </a:lnTo>
                  <a:lnTo>
                    <a:pt x="952" y="1319"/>
                  </a:lnTo>
                  <a:lnTo>
                    <a:pt x="943" y="1307"/>
                  </a:lnTo>
                  <a:lnTo>
                    <a:pt x="929" y="1298"/>
                  </a:lnTo>
                  <a:lnTo>
                    <a:pt x="909" y="1292"/>
                  </a:lnTo>
                  <a:lnTo>
                    <a:pt x="902" y="1291"/>
                  </a:lnTo>
                  <a:lnTo>
                    <a:pt x="896" y="1290"/>
                  </a:lnTo>
                  <a:lnTo>
                    <a:pt x="889" y="1288"/>
                  </a:lnTo>
                  <a:lnTo>
                    <a:pt x="884" y="1286"/>
                  </a:lnTo>
                  <a:lnTo>
                    <a:pt x="877" y="1284"/>
                  </a:lnTo>
                  <a:lnTo>
                    <a:pt x="870" y="1282"/>
                  </a:lnTo>
                  <a:lnTo>
                    <a:pt x="865" y="1280"/>
                  </a:lnTo>
                  <a:lnTo>
                    <a:pt x="859" y="1278"/>
                  </a:lnTo>
                  <a:lnTo>
                    <a:pt x="840" y="1270"/>
                  </a:lnTo>
                  <a:lnTo>
                    <a:pt x="827" y="1259"/>
                  </a:lnTo>
                  <a:lnTo>
                    <a:pt x="816" y="1246"/>
                  </a:lnTo>
                  <a:lnTo>
                    <a:pt x="810" y="1230"/>
                  </a:lnTo>
                  <a:lnTo>
                    <a:pt x="808" y="1214"/>
                  </a:lnTo>
                  <a:lnTo>
                    <a:pt x="811" y="1196"/>
                  </a:lnTo>
                  <a:lnTo>
                    <a:pt x="818" y="1177"/>
                  </a:lnTo>
                  <a:lnTo>
                    <a:pt x="828" y="1157"/>
                  </a:lnTo>
                  <a:lnTo>
                    <a:pt x="831" y="1155"/>
                  </a:lnTo>
                  <a:lnTo>
                    <a:pt x="832" y="1152"/>
                  </a:lnTo>
                  <a:lnTo>
                    <a:pt x="835" y="1149"/>
                  </a:lnTo>
                  <a:lnTo>
                    <a:pt x="836" y="1147"/>
                  </a:lnTo>
                  <a:lnTo>
                    <a:pt x="852" y="1122"/>
                  </a:lnTo>
                  <a:lnTo>
                    <a:pt x="865" y="1093"/>
                  </a:lnTo>
                  <a:lnTo>
                    <a:pt x="877" y="1062"/>
                  </a:lnTo>
                  <a:lnTo>
                    <a:pt x="886" y="1029"/>
                  </a:lnTo>
                  <a:lnTo>
                    <a:pt x="894" y="995"/>
                  </a:lnTo>
                  <a:lnTo>
                    <a:pt x="901" y="959"/>
                  </a:lnTo>
                  <a:lnTo>
                    <a:pt x="904" y="921"/>
                  </a:lnTo>
                  <a:lnTo>
                    <a:pt x="905" y="882"/>
                  </a:lnTo>
                  <a:lnTo>
                    <a:pt x="908" y="844"/>
                  </a:lnTo>
                  <a:lnTo>
                    <a:pt x="915" y="811"/>
                  </a:lnTo>
                  <a:lnTo>
                    <a:pt x="927" y="780"/>
                  </a:lnTo>
                  <a:lnTo>
                    <a:pt x="941" y="753"/>
                  </a:lnTo>
                  <a:lnTo>
                    <a:pt x="955" y="726"/>
                  </a:lnTo>
                  <a:lnTo>
                    <a:pt x="968" y="700"/>
                  </a:lnTo>
                  <a:lnTo>
                    <a:pt x="979" y="672"/>
                  </a:lnTo>
                  <a:lnTo>
                    <a:pt x="987" y="643"/>
                  </a:lnTo>
                  <a:lnTo>
                    <a:pt x="991" y="619"/>
                  </a:lnTo>
                  <a:lnTo>
                    <a:pt x="996" y="595"/>
                  </a:lnTo>
                  <a:lnTo>
                    <a:pt x="1004" y="573"/>
                  </a:lnTo>
                  <a:lnTo>
                    <a:pt x="1012" y="550"/>
                  </a:lnTo>
                  <a:lnTo>
                    <a:pt x="1023" y="529"/>
                  </a:lnTo>
                  <a:lnTo>
                    <a:pt x="1035" y="511"/>
                  </a:lnTo>
                  <a:lnTo>
                    <a:pt x="1049" y="495"/>
                  </a:lnTo>
                  <a:lnTo>
                    <a:pt x="1065" y="481"/>
                  </a:lnTo>
                  <a:lnTo>
                    <a:pt x="1073" y="476"/>
                  </a:lnTo>
                  <a:lnTo>
                    <a:pt x="1080" y="471"/>
                  </a:lnTo>
                  <a:lnTo>
                    <a:pt x="1086" y="466"/>
                  </a:lnTo>
                  <a:lnTo>
                    <a:pt x="1091" y="462"/>
                  </a:lnTo>
                  <a:lnTo>
                    <a:pt x="1097" y="456"/>
                  </a:lnTo>
                  <a:lnTo>
                    <a:pt x="1102" y="452"/>
                  </a:lnTo>
                  <a:lnTo>
                    <a:pt x="1106" y="448"/>
                  </a:lnTo>
                  <a:lnTo>
                    <a:pt x="1110" y="446"/>
                  </a:lnTo>
                  <a:lnTo>
                    <a:pt x="1130" y="438"/>
                  </a:lnTo>
                  <a:lnTo>
                    <a:pt x="1138" y="423"/>
                  </a:lnTo>
                  <a:lnTo>
                    <a:pt x="1138" y="403"/>
                  </a:lnTo>
                  <a:lnTo>
                    <a:pt x="1131" y="374"/>
                  </a:lnTo>
                  <a:lnTo>
                    <a:pt x="1126" y="357"/>
                  </a:lnTo>
                  <a:lnTo>
                    <a:pt x="1119" y="340"/>
                  </a:lnTo>
                  <a:lnTo>
                    <a:pt x="1111" y="320"/>
                  </a:lnTo>
                  <a:lnTo>
                    <a:pt x="1103" y="298"/>
                  </a:lnTo>
                  <a:lnTo>
                    <a:pt x="1090" y="263"/>
                  </a:lnTo>
                  <a:lnTo>
                    <a:pt x="1078" y="230"/>
                  </a:lnTo>
                  <a:lnTo>
                    <a:pt x="1065" y="201"/>
                  </a:lnTo>
                  <a:lnTo>
                    <a:pt x="1050" y="173"/>
                  </a:lnTo>
                  <a:lnTo>
                    <a:pt x="1035" y="149"/>
                  </a:lnTo>
                  <a:lnTo>
                    <a:pt x="1017" y="130"/>
                  </a:lnTo>
                  <a:lnTo>
                    <a:pt x="995" y="112"/>
                  </a:lnTo>
                  <a:lnTo>
                    <a:pt x="970" y="99"/>
                  </a:lnTo>
                  <a:lnTo>
                    <a:pt x="954" y="95"/>
                  </a:lnTo>
                  <a:lnTo>
                    <a:pt x="939" y="94"/>
                  </a:lnTo>
                  <a:lnTo>
                    <a:pt x="923" y="95"/>
                  </a:lnTo>
                  <a:lnTo>
                    <a:pt x="908" y="99"/>
                  </a:lnTo>
                  <a:lnTo>
                    <a:pt x="893" y="104"/>
                  </a:lnTo>
                  <a:lnTo>
                    <a:pt x="877" y="111"/>
                  </a:lnTo>
                  <a:lnTo>
                    <a:pt x="860" y="119"/>
                  </a:lnTo>
                  <a:lnTo>
                    <a:pt x="844" y="127"/>
                  </a:lnTo>
                  <a:lnTo>
                    <a:pt x="825" y="135"/>
                  </a:lnTo>
                  <a:lnTo>
                    <a:pt x="808" y="143"/>
                  </a:lnTo>
                  <a:lnTo>
                    <a:pt x="790" y="149"/>
                  </a:lnTo>
                  <a:lnTo>
                    <a:pt x="771" y="153"/>
                  </a:lnTo>
                  <a:lnTo>
                    <a:pt x="750" y="156"/>
                  </a:lnTo>
                  <a:lnTo>
                    <a:pt x="730" y="157"/>
                  </a:lnTo>
                  <a:lnTo>
                    <a:pt x="708" y="155"/>
                  </a:lnTo>
                  <a:lnTo>
                    <a:pt x="685" y="148"/>
                  </a:lnTo>
                  <a:lnTo>
                    <a:pt x="663" y="139"/>
                  </a:lnTo>
                  <a:lnTo>
                    <a:pt x="642" y="127"/>
                  </a:lnTo>
                  <a:lnTo>
                    <a:pt x="622" y="112"/>
                  </a:lnTo>
                  <a:lnTo>
                    <a:pt x="602" y="97"/>
                  </a:lnTo>
                  <a:lnTo>
                    <a:pt x="583" y="81"/>
                  </a:lnTo>
                  <a:lnTo>
                    <a:pt x="566" y="65"/>
                  </a:lnTo>
                  <a:lnTo>
                    <a:pt x="548" y="49"/>
                  </a:lnTo>
                  <a:lnTo>
                    <a:pt x="529" y="34"/>
                  </a:lnTo>
                  <a:lnTo>
                    <a:pt x="511" y="21"/>
                  </a:lnTo>
                  <a:lnTo>
                    <a:pt x="492" y="11"/>
                  </a:lnTo>
                  <a:lnTo>
                    <a:pt x="474" y="4"/>
                  </a:lnTo>
                  <a:lnTo>
                    <a:pt x="454" y="0"/>
                  </a:lnTo>
                  <a:lnTo>
                    <a:pt x="431" y="1"/>
                  </a:lnTo>
                  <a:lnTo>
                    <a:pt x="409" y="7"/>
                  </a:lnTo>
                  <a:lnTo>
                    <a:pt x="385" y="18"/>
                  </a:lnTo>
                  <a:lnTo>
                    <a:pt x="360" y="36"/>
                  </a:lnTo>
                  <a:lnTo>
                    <a:pt x="356" y="37"/>
                  </a:lnTo>
                  <a:lnTo>
                    <a:pt x="346" y="41"/>
                  </a:lnTo>
                  <a:lnTo>
                    <a:pt x="331" y="48"/>
                  </a:lnTo>
                  <a:lnTo>
                    <a:pt x="311" y="57"/>
                  </a:lnTo>
                  <a:lnTo>
                    <a:pt x="287" y="67"/>
                  </a:lnTo>
                  <a:lnTo>
                    <a:pt x="260" y="81"/>
                  </a:lnTo>
                  <a:lnTo>
                    <a:pt x="231" y="95"/>
                  </a:lnTo>
                  <a:lnTo>
                    <a:pt x="201" y="112"/>
                  </a:lnTo>
                  <a:lnTo>
                    <a:pt x="171" y="131"/>
                  </a:lnTo>
                  <a:lnTo>
                    <a:pt x="140" y="151"/>
                  </a:lnTo>
                  <a:lnTo>
                    <a:pt x="111" y="172"/>
                  </a:lnTo>
                  <a:lnTo>
                    <a:pt x="83" y="194"/>
                  </a:lnTo>
                  <a:lnTo>
                    <a:pt x="59" y="218"/>
                  </a:lnTo>
                  <a:lnTo>
                    <a:pt x="38" y="242"/>
                  </a:lnTo>
                  <a:lnTo>
                    <a:pt x="21" y="267"/>
                  </a:lnTo>
                  <a:lnTo>
                    <a:pt x="10" y="294"/>
                  </a:lnTo>
                  <a:close/>
                </a:path>
              </a:pathLst>
            </a:custGeom>
            <a:solidFill>
              <a:srgbClr val="EA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667998" y="2644095"/>
              <a:ext cx="1389516" cy="2099242"/>
            </a:xfrm>
            <a:custGeom>
              <a:avLst/>
              <a:gdLst/>
              <a:ahLst/>
              <a:cxnLst>
                <a:cxn ang="0">
                  <a:pos x="0" y="420"/>
                </a:cxn>
                <a:cxn ang="0">
                  <a:pos x="49" y="672"/>
                </a:cxn>
                <a:cxn ang="0">
                  <a:pos x="131" y="920"/>
                </a:cxn>
                <a:cxn ang="0">
                  <a:pos x="195" y="1085"/>
                </a:cxn>
                <a:cxn ang="0">
                  <a:pos x="221" y="1193"/>
                </a:cxn>
                <a:cxn ang="0">
                  <a:pos x="224" y="1319"/>
                </a:cxn>
                <a:cxn ang="0">
                  <a:pos x="245" y="1461"/>
                </a:cxn>
                <a:cxn ang="0">
                  <a:pos x="297" y="1581"/>
                </a:cxn>
                <a:cxn ang="0">
                  <a:pos x="351" y="1635"/>
                </a:cxn>
                <a:cxn ang="0">
                  <a:pos x="412" y="1663"/>
                </a:cxn>
                <a:cxn ang="0">
                  <a:pos x="486" y="1680"/>
                </a:cxn>
                <a:cxn ang="0">
                  <a:pos x="565" y="1680"/>
                </a:cxn>
                <a:cxn ang="0">
                  <a:pos x="646" y="1662"/>
                </a:cxn>
                <a:cxn ang="0">
                  <a:pos x="720" y="1623"/>
                </a:cxn>
                <a:cxn ang="0">
                  <a:pos x="785" y="1589"/>
                </a:cxn>
                <a:cxn ang="0">
                  <a:pos x="841" y="1559"/>
                </a:cxn>
                <a:cxn ang="0">
                  <a:pos x="883" y="1527"/>
                </a:cxn>
                <a:cxn ang="0">
                  <a:pos x="913" y="1487"/>
                </a:cxn>
                <a:cxn ang="0">
                  <a:pos x="928" y="1434"/>
                </a:cxn>
                <a:cxn ang="0">
                  <a:pos x="936" y="1343"/>
                </a:cxn>
                <a:cxn ang="0">
                  <a:pos x="917" y="1295"/>
                </a:cxn>
                <a:cxn ang="0">
                  <a:pos x="872" y="1283"/>
                </a:cxn>
                <a:cxn ang="0">
                  <a:pos x="852" y="1279"/>
                </a:cxn>
                <a:cxn ang="0">
                  <a:pos x="835" y="1273"/>
                </a:cxn>
                <a:cxn ang="0">
                  <a:pos x="802" y="1249"/>
                </a:cxn>
                <a:cxn ang="0">
                  <a:pos x="788" y="1201"/>
                </a:cxn>
                <a:cxn ang="0">
                  <a:pos x="808" y="1144"/>
                </a:cxn>
                <a:cxn ang="0">
                  <a:pos x="814" y="1138"/>
                </a:cxn>
                <a:cxn ang="0">
                  <a:pos x="843" y="1081"/>
                </a:cxn>
                <a:cxn ang="0">
                  <a:pos x="872" y="984"/>
                </a:cxn>
                <a:cxn ang="0">
                  <a:pos x="882" y="873"/>
                </a:cxn>
                <a:cxn ang="0">
                  <a:pos x="903" y="773"/>
                </a:cxn>
                <a:cxn ang="0">
                  <a:pos x="942" y="692"/>
                </a:cxn>
                <a:cxn ang="0">
                  <a:pos x="965" y="614"/>
                </a:cxn>
                <a:cxn ang="0">
                  <a:pos x="985" y="545"/>
                </a:cxn>
                <a:cxn ang="0">
                  <a:pos x="1017" y="486"/>
                </a:cxn>
                <a:cxn ang="0">
                  <a:pos x="1043" y="459"/>
                </a:cxn>
                <a:cxn ang="0">
                  <a:pos x="1062" y="443"/>
                </a:cxn>
                <a:cxn ang="0">
                  <a:pos x="1077" y="435"/>
                </a:cxn>
                <a:cxn ang="0">
                  <a:pos x="1108" y="422"/>
                </a:cxn>
                <a:cxn ang="0">
                  <a:pos x="1114" y="398"/>
                </a:cxn>
                <a:cxn ang="0">
                  <a:pos x="1104" y="356"/>
                </a:cxn>
                <a:cxn ang="0">
                  <a:pos x="1083" y="295"/>
                </a:cxn>
                <a:cxn ang="0">
                  <a:pos x="1047" y="199"/>
                </a:cxn>
                <a:cxn ang="0">
                  <a:pos x="1002" y="127"/>
                </a:cxn>
                <a:cxn ang="0">
                  <a:pos x="941" y="93"/>
                </a:cxn>
                <a:cxn ang="0">
                  <a:pos x="895" y="97"/>
                </a:cxn>
                <a:cxn ang="0">
                  <a:pos x="845" y="117"/>
                </a:cxn>
                <a:cxn ang="0">
                  <a:pos x="792" y="140"/>
                </a:cxn>
                <a:cxn ang="0">
                  <a:pos x="732" y="155"/>
                </a:cxn>
                <a:cxn ang="0">
                  <a:pos x="667" y="147"/>
                </a:cxn>
                <a:cxn ang="0">
                  <a:pos x="605" y="113"/>
                </a:cxn>
                <a:cxn ang="0">
                  <a:pos x="551" y="65"/>
                </a:cxn>
                <a:cxn ang="0">
                  <a:pos x="498" y="21"/>
                </a:cxn>
                <a:cxn ang="0">
                  <a:pos x="441" y="0"/>
                </a:cxn>
                <a:cxn ang="0">
                  <a:pos x="375" y="19"/>
                </a:cxn>
                <a:cxn ang="0">
                  <a:pos x="336" y="41"/>
                </a:cxn>
                <a:cxn ang="0">
                  <a:pos x="280" y="68"/>
                </a:cxn>
                <a:cxn ang="0">
                  <a:pos x="196" y="111"/>
                </a:cxn>
                <a:cxn ang="0">
                  <a:pos x="108" y="171"/>
                </a:cxn>
                <a:cxn ang="0">
                  <a:pos x="36" y="241"/>
                </a:cxn>
              </a:cxnLst>
              <a:rect l="0" t="0" r="r" b="b"/>
              <a:pathLst>
                <a:path w="1114" h="1683">
                  <a:moveTo>
                    <a:pt x="10" y="291"/>
                  </a:moveTo>
                  <a:lnTo>
                    <a:pt x="0" y="349"/>
                  </a:lnTo>
                  <a:lnTo>
                    <a:pt x="0" y="420"/>
                  </a:lnTo>
                  <a:lnTo>
                    <a:pt x="10" y="499"/>
                  </a:lnTo>
                  <a:lnTo>
                    <a:pt x="27" y="584"/>
                  </a:lnTo>
                  <a:lnTo>
                    <a:pt x="49" y="672"/>
                  </a:lnTo>
                  <a:lnTo>
                    <a:pt x="74" y="758"/>
                  </a:lnTo>
                  <a:lnTo>
                    <a:pt x="102" y="843"/>
                  </a:lnTo>
                  <a:lnTo>
                    <a:pt x="131" y="920"/>
                  </a:lnTo>
                  <a:lnTo>
                    <a:pt x="157" y="986"/>
                  </a:lnTo>
                  <a:lnTo>
                    <a:pt x="178" y="1040"/>
                  </a:lnTo>
                  <a:lnTo>
                    <a:pt x="195" y="1085"/>
                  </a:lnTo>
                  <a:lnTo>
                    <a:pt x="208" y="1123"/>
                  </a:lnTo>
                  <a:lnTo>
                    <a:pt x="216" y="1159"/>
                  </a:lnTo>
                  <a:lnTo>
                    <a:pt x="221" y="1193"/>
                  </a:lnTo>
                  <a:lnTo>
                    <a:pt x="224" y="1230"/>
                  </a:lnTo>
                  <a:lnTo>
                    <a:pt x="224" y="1273"/>
                  </a:lnTo>
                  <a:lnTo>
                    <a:pt x="224" y="1319"/>
                  </a:lnTo>
                  <a:lnTo>
                    <a:pt x="228" y="1367"/>
                  </a:lnTo>
                  <a:lnTo>
                    <a:pt x="235" y="1414"/>
                  </a:lnTo>
                  <a:lnTo>
                    <a:pt x="245" y="1461"/>
                  </a:lnTo>
                  <a:lnTo>
                    <a:pt x="260" y="1504"/>
                  </a:lnTo>
                  <a:lnTo>
                    <a:pt x="277" y="1545"/>
                  </a:lnTo>
                  <a:lnTo>
                    <a:pt x="297" y="1581"/>
                  </a:lnTo>
                  <a:lnTo>
                    <a:pt x="321" y="1610"/>
                  </a:lnTo>
                  <a:lnTo>
                    <a:pt x="335" y="1623"/>
                  </a:lnTo>
                  <a:lnTo>
                    <a:pt x="351" y="1635"/>
                  </a:lnTo>
                  <a:lnTo>
                    <a:pt x="370" y="1646"/>
                  </a:lnTo>
                  <a:lnTo>
                    <a:pt x="389" y="1655"/>
                  </a:lnTo>
                  <a:lnTo>
                    <a:pt x="412" y="1663"/>
                  </a:lnTo>
                  <a:lnTo>
                    <a:pt x="436" y="1671"/>
                  </a:lnTo>
                  <a:lnTo>
                    <a:pt x="460" y="1676"/>
                  </a:lnTo>
                  <a:lnTo>
                    <a:pt x="486" y="1680"/>
                  </a:lnTo>
                  <a:lnTo>
                    <a:pt x="512" y="1682"/>
                  </a:lnTo>
                  <a:lnTo>
                    <a:pt x="539" y="1683"/>
                  </a:lnTo>
                  <a:lnTo>
                    <a:pt x="565" y="1680"/>
                  </a:lnTo>
                  <a:lnTo>
                    <a:pt x="593" y="1676"/>
                  </a:lnTo>
                  <a:lnTo>
                    <a:pt x="620" y="1671"/>
                  </a:lnTo>
                  <a:lnTo>
                    <a:pt x="646" y="1662"/>
                  </a:lnTo>
                  <a:lnTo>
                    <a:pt x="671" y="1651"/>
                  </a:lnTo>
                  <a:lnTo>
                    <a:pt x="696" y="1638"/>
                  </a:lnTo>
                  <a:lnTo>
                    <a:pt x="720" y="1623"/>
                  </a:lnTo>
                  <a:lnTo>
                    <a:pt x="743" y="1611"/>
                  </a:lnTo>
                  <a:lnTo>
                    <a:pt x="765" y="1600"/>
                  </a:lnTo>
                  <a:lnTo>
                    <a:pt x="785" y="1589"/>
                  </a:lnTo>
                  <a:lnTo>
                    <a:pt x="805" y="1578"/>
                  </a:lnTo>
                  <a:lnTo>
                    <a:pt x="823" y="1568"/>
                  </a:lnTo>
                  <a:lnTo>
                    <a:pt x="841" y="1559"/>
                  </a:lnTo>
                  <a:lnTo>
                    <a:pt x="856" y="1548"/>
                  </a:lnTo>
                  <a:lnTo>
                    <a:pt x="870" y="1537"/>
                  </a:lnTo>
                  <a:lnTo>
                    <a:pt x="883" y="1527"/>
                  </a:lnTo>
                  <a:lnTo>
                    <a:pt x="895" y="1515"/>
                  </a:lnTo>
                  <a:lnTo>
                    <a:pt x="904" y="1502"/>
                  </a:lnTo>
                  <a:lnTo>
                    <a:pt x="913" y="1487"/>
                  </a:lnTo>
                  <a:lnTo>
                    <a:pt x="920" y="1471"/>
                  </a:lnTo>
                  <a:lnTo>
                    <a:pt x="924" y="1454"/>
                  </a:lnTo>
                  <a:lnTo>
                    <a:pt x="928" y="1434"/>
                  </a:lnTo>
                  <a:lnTo>
                    <a:pt x="932" y="1398"/>
                  </a:lnTo>
                  <a:lnTo>
                    <a:pt x="935" y="1368"/>
                  </a:lnTo>
                  <a:lnTo>
                    <a:pt x="936" y="1343"/>
                  </a:lnTo>
                  <a:lnTo>
                    <a:pt x="933" y="1322"/>
                  </a:lnTo>
                  <a:lnTo>
                    <a:pt x="927" y="1307"/>
                  </a:lnTo>
                  <a:lnTo>
                    <a:pt x="917" y="1295"/>
                  </a:lnTo>
                  <a:lnTo>
                    <a:pt x="901" y="1289"/>
                  </a:lnTo>
                  <a:lnTo>
                    <a:pt x="879" y="1285"/>
                  </a:lnTo>
                  <a:lnTo>
                    <a:pt x="872" y="1283"/>
                  </a:lnTo>
                  <a:lnTo>
                    <a:pt x="866" y="1283"/>
                  </a:lnTo>
                  <a:lnTo>
                    <a:pt x="859" y="1282"/>
                  </a:lnTo>
                  <a:lnTo>
                    <a:pt x="852" y="1279"/>
                  </a:lnTo>
                  <a:lnTo>
                    <a:pt x="847" y="1278"/>
                  </a:lnTo>
                  <a:lnTo>
                    <a:pt x="841" y="1275"/>
                  </a:lnTo>
                  <a:lnTo>
                    <a:pt x="835" y="1273"/>
                  </a:lnTo>
                  <a:lnTo>
                    <a:pt x="830" y="1270"/>
                  </a:lnTo>
                  <a:lnTo>
                    <a:pt x="814" y="1261"/>
                  </a:lnTo>
                  <a:lnTo>
                    <a:pt x="802" y="1249"/>
                  </a:lnTo>
                  <a:lnTo>
                    <a:pt x="793" y="1234"/>
                  </a:lnTo>
                  <a:lnTo>
                    <a:pt x="789" y="1219"/>
                  </a:lnTo>
                  <a:lnTo>
                    <a:pt x="788" y="1201"/>
                  </a:lnTo>
                  <a:lnTo>
                    <a:pt x="790" y="1183"/>
                  </a:lnTo>
                  <a:lnTo>
                    <a:pt x="797" y="1163"/>
                  </a:lnTo>
                  <a:lnTo>
                    <a:pt x="808" y="1144"/>
                  </a:lnTo>
                  <a:lnTo>
                    <a:pt x="810" y="1142"/>
                  </a:lnTo>
                  <a:lnTo>
                    <a:pt x="811" y="1139"/>
                  </a:lnTo>
                  <a:lnTo>
                    <a:pt x="814" y="1138"/>
                  </a:lnTo>
                  <a:lnTo>
                    <a:pt x="815" y="1135"/>
                  </a:lnTo>
                  <a:lnTo>
                    <a:pt x="830" y="1110"/>
                  </a:lnTo>
                  <a:lnTo>
                    <a:pt x="843" y="1081"/>
                  </a:lnTo>
                  <a:lnTo>
                    <a:pt x="855" y="1051"/>
                  </a:lnTo>
                  <a:lnTo>
                    <a:pt x="864" y="1019"/>
                  </a:lnTo>
                  <a:lnTo>
                    <a:pt x="872" y="984"/>
                  </a:lnTo>
                  <a:lnTo>
                    <a:pt x="878" y="949"/>
                  </a:lnTo>
                  <a:lnTo>
                    <a:pt x="880" y="912"/>
                  </a:lnTo>
                  <a:lnTo>
                    <a:pt x="882" y="873"/>
                  </a:lnTo>
                  <a:lnTo>
                    <a:pt x="884" y="836"/>
                  </a:lnTo>
                  <a:lnTo>
                    <a:pt x="892" y="803"/>
                  </a:lnTo>
                  <a:lnTo>
                    <a:pt x="903" y="773"/>
                  </a:lnTo>
                  <a:lnTo>
                    <a:pt x="916" y="745"/>
                  </a:lnTo>
                  <a:lnTo>
                    <a:pt x="931" y="719"/>
                  </a:lnTo>
                  <a:lnTo>
                    <a:pt x="942" y="692"/>
                  </a:lnTo>
                  <a:lnTo>
                    <a:pt x="954" y="666"/>
                  </a:lnTo>
                  <a:lnTo>
                    <a:pt x="961" y="636"/>
                  </a:lnTo>
                  <a:lnTo>
                    <a:pt x="965" y="614"/>
                  </a:lnTo>
                  <a:lnTo>
                    <a:pt x="970" y="592"/>
                  </a:lnTo>
                  <a:lnTo>
                    <a:pt x="977" y="568"/>
                  </a:lnTo>
                  <a:lnTo>
                    <a:pt x="985" y="545"/>
                  </a:lnTo>
                  <a:lnTo>
                    <a:pt x="994" y="523"/>
                  </a:lnTo>
                  <a:lnTo>
                    <a:pt x="1005" y="503"/>
                  </a:lnTo>
                  <a:lnTo>
                    <a:pt x="1017" y="486"/>
                  </a:lnTo>
                  <a:lnTo>
                    <a:pt x="1030" y="471"/>
                  </a:lnTo>
                  <a:lnTo>
                    <a:pt x="1036" y="465"/>
                  </a:lnTo>
                  <a:lnTo>
                    <a:pt x="1043" y="459"/>
                  </a:lnTo>
                  <a:lnTo>
                    <a:pt x="1050" y="454"/>
                  </a:lnTo>
                  <a:lnTo>
                    <a:pt x="1056" y="449"/>
                  </a:lnTo>
                  <a:lnTo>
                    <a:pt x="1062" y="443"/>
                  </a:lnTo>
                  <a:lnTo>
                    <a:pt x="1067" y="441"/>
                  </a:lnTo>
                  <a:lnTo>
                    <a:pt x="1072" y="437"/>
                  </a:lnTo>
                  <a:lnTo>
                    <a:pt x="1077" y="435"/>
                  </a:lnTo>
                  <a:lnTo>
                    <a:pt x="1091" y="431"/>
                  </a:lnTo>
                  <a:lnTo>
                    <a:pt x="1101" y="427"/>
                  </a:lnTo>
                  <a:lnTo>
                    <a:pt x="1108" y="422"/>
                  </a:lnTo>
                  <a:lnTo>
                    <a:pt x="1113" y="416"/>
                  </a:lnTo>
                  <a:lnTo>
                    <a:pt x="1114" y="408"/>
                  </a:lnTo>
                  <a:lnTo>
                    <a:pt x="1114" y="398"/>
                  </a:lnTo>
                  <a:lnTo>
                    <a:pt x="1113" y="386"/>
                  </a:lnTo>
                  <a:lnTo>
                    <a:pt x="1109" y="372"/>
                  </a:lnTo>
                  <a:lnTo>
                    <a:pt x="1104" y="356"/>
                  </a:lnTo>
                  <a:lnTo>
                    <a:pt x="1099" y="338"/>
                  </a:lnTo>
                  <a:lnTo>
                    <a:pt x="1091" y="318"/>
                  </a:lnTo>
                  <a:lnTo>
                    <a:pt x="1083" y="295"/>
                  </a:lnTo>
                  <a:lnTo>
                    <a:pt x="1071" y="261"/>
                  </a:lnTo>
                  <a:lnTo>
                    <a:pt x="1059" y="228"/>
                  </a:lnTo>
                  <a:lnTo>
                    <a:pt x="1047" y="199"/>
                  </a:lnTo>
                  <a:lnTo>
                    <a:pt x="1035" y="171"/>
                  </a:lnTo>
                  <a:lnTo>
                    <a:pt x="1021" y="147"/>
                  </a:lnTo>
                  <a:lnTo>
                    <a:pt x="1002" y="127"/>
                  </a:lnTo>
                  <a:lnTo>
                    <a:pt x="981" y="110"/>
                  </a:lnTo>
                  <a:lnTo>
                    <a:pt x="956" y="97"/>
                  </a:lnTo>
                  <a:lnTo>
                    <a:pt x="941" y="93"/>
                  </a:lnTo>
                  <a:lnTo>
                    <a:pt x="925" y="91"/>
                  </a:lnTo>
                  <a:lnTo>
                    <a:pt x="909" y="93"/>
                  </a:lnTo>
                  <a:lnTo>
                    <a:pt x="895" y="97"/>
                  </a:lnTo>
                  <a:lnTo>
                    <a:pt x="878" y="102"/>
                  </a:lnTo>
                  <a:lnTo>
                    <a:pt x="862" y="109"/>
                  </a:lnTo>
                  <a:lnTo>
                    <a:pt x="845" y="117"/>
                  </a:lnTo>
                  <a:lnTo>
                    <a:pt x="827" y="126"/>
                  </a:lnTo>
                  <a:lnTo>
                    <a:pt x="809" y="134"/>
                  </a:lnTo>
                  <a:lnTo>
                    <a:pt x="792" y="140"/>
                  </a:lnTo>
                  <a:lnTo>
                    <a:pt x="772" y="147"/>
                  </a:lnTo>
                  <a:lnTo>
                    <a:pt x="752" y="152"/>
                  </a:lnTo>
                  <a:lnTo>
                    <a:pt x="732" y="155"/>
                  </a:lnTo>
                  <a:lnTo>
                    <a:pt x="711" y="156"/>
                  </a:lnTo>
                  <a:lnTo>
                    <a:pt x="690" y="154"/>
                  </a:lnTo>
                  <a:lnTo>
                    <a:pt x="667" y="147"/>
                  </a:lnTo>
                  <a:lnTo>
                    <a:pt x="645" y="138"/>
                  </a:lnTo>
                  <a:lnTo>
                    <a:pt x="625" y="126"/>
                  </a:lnTo>
                  <a:lnTo>
                    <a:pt x="605" y="113"/>
                  </a:lnTo>
                  <a:lnTo>
                    <a:pt x="587" y="97"/>
                  </a:lnTo>
                  <a:lnTo>
                    <a:pt x="568" y="81"/>
                  </a:lnTo>
                  <a:lnTo>
                    <a:pt x="551" y="65"/>
                  </a:lnTo>
                  <a:lnTo>
                    <a:pt x="534" y="49"/>
                  </a:lnTo>
                  <a:lnTo>
                    <a:pt x="515" y="35"/>
                  </a:lnTo>
                  <a:lnTo>
                    <a:pt x="498" y="21"/>
                  </a:lnTo>
                  <a:lnTo>
                    <a:pt x="479" y="11"/>
                  </a:lnTo>
                  <a:lnTo>
                    <a:pt x="461" y="4"/>
                  </a:lnTo>
                  <a:lnTo>
                    <a:pt x="441" y="0"/>
                  </a:lnTo>
                  <a:lnTo>
                    <a:pt x="420" y="2"/>
                  </a:lnTo>
                  <a:lnTo>
                    <a:pt x="399" y="7"/>
                  </a:lnTo>
                  <a:lnTo>
                    <a:pt x="375" y="19"/>
                  </a:lnTo>
                  <a:lnTo>
                    <a:pt x="350" y="36"/>
                  </a:lnTo>
                  <a:lnTo>
                    <a:pt x="346" y="37"/>
                  </a:lnTo>
                  <a:lnTo>
                    <a:pt x="336" y="41"/>
                  </a:lnTo>
                  <a:lnTo>
                    <a:pt x="322" y="48"/>
                  </a:lnTo>
                  <a:lnTo>
                    <a:pt x="302" y="56"/>
                  </a:lnTo>
                  <a:lnTo>
                    <a:pt x="280" y="68"/>
                  </a:lnTo>
                  <a:lnTo>
                    <a:pt x="253" y="80"/>
                  </a:lnTo>
                  <a:lnTo>
                    <a:pt x="225" y="95"/>
                  </a:lnTo>
                  <a:lnTo>
                    <a:pt x="196" y="111"/>
                  </a:lnTo>
                  <a:lnTo>
                    <a:pt x="166" y="130"/>
                  </a:lnTo>
                  <a:lnTo>
                    <a:pt x="135" y="150"/>
                  </a:lnTo>
                  <a:lnTo>
                    <a:pt x="108" y="171"/>
                  </a:lnTo>
                  <a:lnTo>
                    <a:pt x="81" y="193"/>
                  </a:lnTo>
                  <a:lnTo>
                    <a:pt x="57" y="216"/>
                  </a:lnTo>
                  <a:lnTo>
                    <a:pt x="36" y="241"/>
                  </a:lnTo>
                  <a:lnTo>
                    <a:pt x="20" y="266"/>
                  </a:lnTo>
                  <a:lnTo>
                    <a:pt x="10" y="291"/>
                  </a:lnTo>
                  <a:close/>
                </a:path>
              </a:pathLst>
            </a:custGeom>
            <a:solidFill>
              <a:srgbClr val="E8F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686707" y="2655321"/>
              <a:ext cx="1362075" cy="2076791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46" y="665"/>
                </a:cxn>
                <a:cxn ang="0">
                  <a:pos x="127" y="911"/>
                </a:cxn>
                <a:cxn ang="0">
                  <a:pos x="189" y="1075"/>
                </a:cxn>
                <a:cxn ang="0">
                  <a:pos x="216" y="1182"/>
                </a:cxn>
                <a:cxn ang="0">
                  <a:pos x="217" y="1306"/>
                </a:cxn>
                <a:cxn ang="0">
                  <a:pos x="238" y="1446"/>
                </a:cxn>
                <a:cxn ang="0">
                  <a:pos x="287" y="1565"/>
                </a:cxn>
                <a:cxn ang="0">
                  <a:pos x="340" y="1618"/>
                </a:cxn>
                <a:cxn ang="0">
                  <a:pos x="398" y="1646"/>
                </a:cxn>
                <a:cxn ang="0">
                  <a:pos x="470" y="1662"/>
                </a:cxn>
                <a:cxn ang="0">
                  <a:pos x="548" y="1662"/>
                </a:cxn>
                <a:cxn ang="0">
                  <a:pos x="626" y="1643"/>
                </a:cxn>
                <a:cxn ang="0">
                  <a:pos x="699" y="1605"/>
                </a:cxn>
                <a:cxn ang="0">
                  <a:pos x="762" y="1571"/>
                </a:cxn>
                <a:cxn ang="0">
                  <a:pos x="816" y="1542"/>
                </a:cxn>
                <a:cxn ang="0">
                  <a:pos x="857" y="1511"/>
                </a:cxn>
                <a:cxn ang="0">
                  <a:pos x="886" y="1473"/>
                </a:cxn>
                <a:cxn ang="0">
                  <a:pos x="901" y="1420"/>
                </a:cxn>
                <a:cxn ang="0">
                  <a:pos x="909" y="1327"/>
                </a:cxn>
                <a:cxn ang="0">
                  <a:pos x="888" y="1285"/>
                </a:cxn>
                <a:cxn ang="0">
                  <a:pos x="841" y="1277"/>
                </a:cxn>
                <a:cxn ang="0">
                  <a:pos x="823" y="1273"/>
                </a:cxn>
                <a:cxn ang="0">
                  <a:pos x="806" y="1266"/>
                </a:cxn>
                <a:cxn ang="0">
                  <a:pos x="777" y="1240"/>
                </a:cxn>
                <a:cxn ang="0">
                  <a:pos x="765" y="1188"/>
                </a:cxn>
                <a:cxn ang="0">
                  <a:pos x="786" y="1133"/>
                </a:cxn>
                <a:cxn ang="0">
                  <a:pos x="791" y="1125"/>
                </a:cxn>
                <a:cxn ang="0">
                  <a:pos x="820" y="1069"/>
                </a:cxn>
                <a:cxn ang="0">
                  <a:pos x="847" y="974"/>
                </a:cxn>
                <a:cxn ang="0">
                  <a:pos x="856" y="864"/>
                </a:cxn>
                <a:cxn ang="0">
                  <a:pos x="877" y="765"/>
                </a:cxn>
                <a:cxn ang="0">
                  <a:pos x="917" y="686"/>
                </a:cxn>
                <a:cxn ang="0">
                  <a:pos x="938" y="610"/>
                </a:cxn>
                <a:cxn ang="0">
                  <a:pos x="955" y="540"/>
                </a:cxn>
                <a:cxn ang="0">
                  <a:pos x="983" y="477"/>
                </a:cxn>
                <a:cxn ang="0">
                  <a:pos x="1007" y="448"/>
                </a:cxn>
                <a:cxn ang="0">
                  <a:pos x="1025" y="433"/>
                </a:cxn>
                <a:cxn ang="0">
                  <a:pos x="1043" y="426"/>
                </a:cxn>
                <a:cxn ang="0">
                  <a:pos x="1081" y="418"/>
                </a:cxn>
                <a:cxn ang="0">
                  <a:pos x="1092" y="396"/>
                </a:cxn>
                <a:cxn ang="0">
                  <a:pos x="1081" y="354"/>
                </a:cxn>
                <a:cxn ang="0">
                  <a:pos x="1061" y="294"/>
                </a:cxn>
                <a:cxn ang="0">
                  <a:pos x="1028" y="196"/>
                </a:cxn>
                <a:cxn ang="0">
                  <a:pos x="987" y="125"/>
                </a:cxn>
                <a:cxn ang="0">
                  <a:pos x="926" y="90"/>
                </a:cxn>
                <a:cxn ang="0">
                  <a:pos x="880" y="94"/>
                </a:cxn>
                <a:cxn ang="0">
                  <a:pos x="828" y="116"/>
                </a:cxn>
                <a:cxn ang="0">
                  <a:pos x="773" y="139"/>
                </a:cxn>
                <a:cxn ang="0">
                  <a:pos x="713" y="154"/>
                </a:cxn>
                <a:cxn ang="0">
                  <a:pos x="648" y="146"/>
                </a:cxn>
                <a:cxn ang="0">
                  <a:pos x="587" y="112"/>
                </a:cxn>
                <a:cxn ang="0">
                  <a:pos x="534" y="64"/>
                </a:cxn>
                <a:cxn ang="0">
                  <a:pos x="483" y="22"/>
                </a:cxn>
                <a:cxn ang="0">
                  <a:pos x="427" y="0"/>
                </a:cxn>
                <a:cxn ang="0">
                  <a:pos x="362" y="19"/>
                </a:cxn>
                <a:cxn ang="0">
                  <a:pos x="327" y="41"/>
                </a:cxn>
                <a:cxn ang="0">
                  <a:pos x="270" y="67"/>
                </a:cxn>
                <a:cxn ang="0">
                  <a:pos x="189" y="110"/>
                </a:cxn>
                <a:cxn ang="0">
                  <a:pos x="103" y="168"/>
                </a:cxn>
                <a:cxn ang="0">
                  <a:pos x="34" y="237"/>
                </a:cxn>
              </a:cxnLst>
              <a:rect l="0" t="0" r="r" b="b"/>
              <a:pathLst>
                <a:path w="1092" h="1665">
                  <a:moveTo>
                    <a:pt x="9" y="288"/>
                  </a:moveTo>
                  <a:lnTo>
                    <a:pt x="0" y="346"/>
                  </a:lnTo>
                  <a:lnTo>
                    <a:pt x="0" y="416"/>
                  </a:lnTo>
                  <a:lnTo>
                    <a:pt x="9" y="494"/>
                  </a:lnTo>
                  <a:lnTo>
                    <a:pt x="25" y="577"/>
                  </a:lnTo>
                  <a:lnTo>
                    <a:pt x="46" y="665"/>
                  </a:lnTo>
                  <a:lnTo>
                    <a:pt x="71" y="751"/>
                  </a:lnTo>
                  <a:lnTo>
                    <a:pt x="99" y="834"/>
                  </a:lnTo>
                  <a:lnTo>
                    <a:pt x="127" y="911"/>
                  </a:lnTo>
                  <a:lnTo>
                    <a:pt x="152" y="977"/>
                  </a:lnTo>
                  <a:lnTo>
                    <a:pt x="173" y="1030"/>
                  </a:lnTo>
                  <a:lnTo>
                    <a:pt x="189" y="1075"/>
                  </a:lnTo>
                  <a:lnTo>
                    <a:pt x="201" y="1113"/>
                  </a:lnTo>
                  <a:lnTo>
                    <a:pt x="210" y="1147"/>
                  </a:lnTo>
                  <a:lnTo>
                    <a:pt x="216" y="1182"/>
                  </a:lnTo>
                  <a:lnTo>
                    <a:pt x="217" y="1219"/>
                  </a:lnTo>
                  <a:lnTo>
                    <a:pt x="217" y="1260"/>
                  </a:lnTo>
                  <a:lnTo>
                    <a:pt x="217" y="1306"/>
                  </a:lnTo>
                  <a:lnTo>
                    <a:pt x="221" y="1352"/>
                  </a:lnTo>
                  <a:lnTo>
                    <a:pt x="228" y="1400"/>
                  </a:lnTo>
                  <a:lnTo>
                    <a:pt x="238" y="1446"/>
                  </a:lnTo>
                  <a:lnTo>
                    <a:pt x="251" y="1490"/>
                  </a:lnTo>
                  <a:lnTo>
                    <a:pt x="267" y="1530"/>
                  </a:lnTo>
                  <a:lnTo>
                    <a:pt x="287" y="1565"/>
                  </a:lnTo>
                  <a:lnTo>
                    <a:pt x="311" y="1594"/>
                  </a:lnTo>
                  <a:lnTo>
                    <a:pt x="324" y="1606"/>
                  </a:lnTo>
                  <a:lnTo>
                    <a:pt x="340" y="1618"/>
                  </a:lnTo>
                  <a:lnTo>
                    <a:pt x="357" y="1629"/>
                  </a:lnTo>
                  <a:lnTo>
                    <a:pt x="377" y="1638"/>
                  </a:lnTo>
                  <a:lnTo>
                    <a:pt x="398" y="1646"/>
                  </a:lnTo>
                  <a:lnTo>
                    <a:pt x="421" y="1653"/>
                  </a:lnTo>
                  <a:lnTo>
                    <a:pt x="446" y="1658"/>
                  </a:lnTo>
                  <a:lnTo>
                    <a:pt x="470" y="1662"/>
                  </a:lnTo>
                  <a:lnTo>
                    <a:pt x="496" y="1665"/>
                  </a:lnTo>
                  <a:lnTo>
                    <a:pt x="521" y="1665"/>
                  </a:lnTo>
                  <a:lnTo>
                    <a:pt x="548" y="1662"/>
                  </a:lnTo>
                  <a:lnTo>
                    <a:pt x="574" y="1658"/>
                  </a:lnTo>
                  <a:lnTo>
                    <a:pt x="601" y="1653"/>
                  </a:lnTo>
                  <a:lnTo>
                    <a:pt x="626" y="1643"/>
                  </a:lnTo>
                  <a:lnTo>
                    <a:pt x="651" y="1633"/>
                  </a:lnTo>
                  <a:lnTo>
                    <a:pt x="675" y="1620"/>
                  </a:lnTo>
                  <a:lnTo>
                    <a:pt x="699" y="1605"/>
                  </a:lnTo>
                  <a:lnTo>
                    <a:pt x="721" y="1593"/>
                  </a:lnTo>
                  <a:lnTo>
                    <a:pt x="742" y="1581"/>
                  </a:lnTo>
                  <a:lnTo>
                    <a:pt x="762" y="1571"/>
                  </a:lnTo>
                  <a:lnTo>
                    <a:pt x="781" y="1561"/>
                  </a:lnTo>
                  <a:lnTo>
                    <a:pt x="799" y="1551"/>
                  </a:lnTo>
                  <a:lnTo>
                    <a:pt x="816" y="1542"/>
                  </a:lnTo>
                  <a:lnTo>
                    <a:pt x="831" y="1531"/>
                  </a:lnTo>
                  <a:lnTo>
                    <a:pt x="845" y="1522"/>
                  </a:lnTo>
                  <a:lnTo>
                    <a:pt x="857" y="1511"/>
                  </a:lnTo>
                  <a:lnTo>
                    <a:pt x="869" y="1499"/>
                  </a:lnTo>
                  <a:lnTo>
                    <a:pt x="879" y="1486"/>
                  </a:lnTo>
                  <a:lnTo>
                    <a:pt x="886" y="1473"/>
                  </a:lnTo>
                  <a:lnTo>
                    <a:pt x="893" y="1457"/>
                  </a:lnTo>
                  <a:lnTo>
                    <a:pt x="898" y="1440"/>
                  </a:lnTo>
                  <a:lnTo>
                    <a:pt x="901" y="1420"/>
                  </a:lnTo>
                  <a:lnTo>
                    <a:pt x="905" y="1383"/>
                  </a:lnTo>
                  <a:lnTo>
                    <a:pt x="908" y="1352"/>
                  </a:lnTo>
                  <a:lnTo>
                    <a:pt x="909" y="1327"/>
                  </a:lnTo>
                  <a:lnTo>
                    <a:pt x="906" y="1309"/>
                  </a:lnTo>
                  <a:lnTo>
                    <a:pt x="900" y="1294"/>
                  </a:lnTo>
                  <a:lnTo>
                    <a:pt x="888" y="1285"/>
                  </a:lnTo>
                  <a:lnTo>
                    <a:pt x="872" y="1280"/>
                  </a:lnTo>
                  <a:lnTo>
                    <a:pt x="848" y="1277"/>
                  </a:lnTo>
                  <a:lnTo>
                    <a:pt x="841" y="1277"/>
                  </a:lnTo>
                  <a:lnTo>
                    <a:pt x="835" y="1276"/>
                  </a:lnTo>
                  <a:lnTo>
                    <a:pt x="828" y="1274"/>
                  </a:lnTo>
                  <a:lnTo>
                    <a:pt x="823" y="1273"/>
                  </a:lnTo>
                  <a:lnTo>
                    <a:pt x="816" y="1272"/>
                  </a:lnTo>
                  <a:lnTo>
                    <a:pt x="811" y="1269"/>
                  </a:lnTo>
                  <a:lnTo>
                    <a:pt x="806" y="1266"/>
                  </a:lnTo>
                  <a:lnTo>
                    <a:pt x="800" y="1264"/>
                  </a:lnTo>
                  <a:lnTo>
                    <a:pt x="787" y="1253"/>
                  </a:lnTo>
                  <a:lnTo>
                    <a:pt x="777" y="1240"/>
                  </a:lnTo>
                  <a:lnTo>
                    <a:pt x="769" y="1224"/>
                  </a:lnTo>
                  <a:lnTo>
                    <a:pt x="766" y="1207"/>
                  </a:lnTo>
                  <a:lnTo>
                    <a:pt x="765" y="1188"/>
                  </a:lnTo>
                  <a:lnTo>
                    <a:pt x="769" y="1170"/>
                  </a:lnTo>
                  <a:lnTo>
                    <a:pt x="775" y="1151"/>
                  </a:lnTo>
                  <a:lnTo>
                    <a:pt x="786" y="1133"/>
                  </a:lnTo>
                  <a:lnTo>
                    <a:pt x="787" y="1130"/>
                  </a:lnTo>
                  <a:lnTo>
                    <a:pt x="790" y="1128"/>
                  </a:lnTo>
                  <a:lnTo>
                    <a:pt x="791" y="1125"/>
                  </a:lnTo>
                  <a:lnTo>
                    <a:pt x="793" y="1122"/>
                  </a:lnTo>
                  <a:lnTo>
                    <a:pt x="807" y="1097"/>
                  </a:lnTo>
                  <a:lnTo>
                    <a:pt x="820" y="1069"/>
                  </a:lnTo>
                  <a:lnTo>
                    <a:pt x="831" y="1040"/>
                  </a:lnTo>
                  <a:lnTo>
                    <a:pt x="840" y="1007"/>
                  </a:lnTo>
                  <a:lnTo>
                    <a:pt x="847" y="974"/>
                  </a:lnTo>
                  <a:lnTo>
                    <a:pt x="852" y="938"/>
                  </a:lnTo>
                  <a:lnTo>
                    <a:pt x="855" y="903"/>
                  </a:lnTo>
                  <a:lnTo>
                    <a:pt x="856" y="864"/>
                  </a:lnTo>
                  <a:lnTo>
                    <a:pt x="859" y="827"/>
                  </a:lnTo>
                  <a:lnTo>
                    <a:pt x="867" y="794"/>
                  </a:lnTo>
                  <a:lnTo>
                    <a:pt x="877" y="765"/>
                  </a:lnTo>
                  <a:lnTo>
                    <a:pt x="890" y="737"/>
                  </a:lnTo>
                  <a:lnTo>
                    <a:pt x="904" y="712"/>
                  </a:lnTo>
                  <a:lnTo>
                    <a:pt x="917" y="686"/>
                  </a:lnTo>
                  <a:lnTo>
                    <a:pt x="927" y="659"/>
                  </a:lnTo>
                  <a:lnTo>
                    <a:pt x="934" y="631"/>
                  </a:lnTo>
                  <a:lnTo>
                    <a:pt x="938" y="610"/>
                  </a:lnTo>
                  <a:lnTo>
                    <a:pt x="943" y="586"/>
                  </a:lnTo>
                  <a:lnTo>
                    <a:pt x="949" y="564"/>
                  </a:lnTo>
                  <a:lnTo>
                    <a:pt x="955" y="540"/>
                  </a:lnTo>
                  <a:lnTo>
                    <a:pt x="963" y="518"/>
                  </a:lnTo>
                  <a:lnTo>
                    <a:pt x="972" y="497"/>
                  </a:lnTo>
                  <a:lnTo>
                    <a:pt x="983" y="477"/>
                  </a:lnTo>
                  <a:lnTo>
                    <a:pt x="995" y="461"/>
                  </a:lnTo>
                  <a:lnTo>
                    <a:pt x="1002" y="454"/>
                  </a:lnTo>
                  <a:lnTo>
                    <a:pt x="1007" y="448"/>
                  </a:lnTo>
                  <a:lnTo>
                    <a:pt x="1013" y="442"/>
                  </a:lnTo>
                  <a:lnTo>
                    <a:pt x="1019" y="437"/>
                  </a:lnTo>
                  <a:lnTo>
                    <a:pt x="1025" y="433"/>
                  </a:lnTo>
                  <a:lnTo>
                    <a:pt x="1031" y="430"/>
                  </a:lnTo>
                  <a:lnTo>
                    <a:pt x="1037" y="428"/>
                  </a:lnTo>
                  <a:lnTo>
                    <a:pt x="1043" y="426"/>
                  </a:lnTo>
                  <a:lnTo>
                    <a:pt x="1058" y="425"/>
                  </a:lnTo>
                  <a:lnTo>
                    <a:pt x="1072" y="422"/>
                  </a:lnTo>
                  <a:lnTo>
                    <a:pt x="1081" y="418"/>
                  </a:lnTo>
                  <a:lnTo>
                    <a:pt x="1088" y="412"/>
                  </a:lnTo>
                  <a:lnTo>
                    <a:pt x="1090" y="405"/>
                  </a:lnTo>
                  <a:lnTo>
                    <a:pt x="1092" y="396"/>
                  </a:lnTo>
                  <a:lnTo>
                    <a:pt x="1090" y="384"/>
                  </a:lnTo>
                  <a:lnTo>
                    <a:pt x="1086" y="370"/>
                  </a:lnTo>
                  <a:lnTo>
                    <a:pt x="1081" y="354"/>
                  </a:lnTo>
                  <a:lnTo>
                    <a:pt x="1076" y="336"/>
                  </a:lnTo>
                  <a:lnTo>
                    <a:pt x="1069" y="317"/>
                  </a:lnTo>
                  <a:lnTo>
                    <a:pt x="1061" y="294"/>
                  </a:lnTo>
                  <a:lnTo>
                    <a:pt x="1049" y="258"/>
                  </a:lnTo>
                  <a:lnTo>
                    <a:pt x="1039" y="227"/>
                  </a:lnTo>
                  <a:lnTo>
                    <a:pt x="1028" y="196"/>
                  </a:lnTo>
                  <a:lnTo>
                    <a:pt x="1017" y="170"/>
                  </a:lnTo>
                  <a:lnTo>
                    <a:pt x="1003" y="146"/>
                  </a:lnTo>
                  <a:lnTo>
                    <a:pt x="987" y="125"/>
                  </a:lnTo>
                  <a:lnTo>
                    <a:pt x="966" y="108"/>
                  </a:lnTo>
                  <a:lnTo>
                    <a:pt x="941" y="94"/>
                  </a:lnTo>
                  <a:lnTo>
                    <a:pt x="926" y="90"/>
                  </a:lnTo>
                  <a:lnTo>
                    <a:pt x="912" y="89"/>
                  </a:lnTo>
                  <a:lnTo>
                    <a:pt x="896" y="90"/>
                  </a:lnTo>
                  <a:lnTo>
                    <a:pt x="880" y="94"/>
                  </a:lnTo>
                  <a:lnTo>
                    <a:pt x="863" y="101"/>
                  </a:lnTo>
                  <a:lnTo>
                    <a:pt x="845" y="108"/>
                  </a:lnTo>
                  <a:lnTo>
                    <a:pt x="828" y="116"/>
                  </a:lnTo>
                  <a:lnTo>
                    <a:pt x="811" y="123"/>
                  </a:lnTo>
                  <a:lnTo>
                    <a:pt x="793" y="131"/>
                  </a:lnTo>
                  <a:lnTo>
                    <a:pt x="773" y="139"/>
                  </a:lnTo>
                  <a:lnTo>
                    <a:pt x="753" y="146"/>
                  </a:lnTo>
                  <a:lnTo>
                    <a:pt x="733" y="151"/>
                  </a:lnTo>
                  <a:lnTo>
                    <a:pt x="713" y="154"/>
                  </a:lnTo>
                  <a:lnTo>
                    <a:pt x="692" y="154"/>
                  </a:lnTo>
                  <a:lnTo>
                    <a:pt x="671" y="151"/>
                  </a:lnTo>
                  <a:lnTo>
                    <a:pt x="648" y="146"/>
                  </a:lnTo>
                  <a:lnTo>
                    <a:pt x="627" y="137"/>
                  </a:lnTo>
                  <a:lnTo>
                    <a:pt x="607" y="125"/>
                  </a:lnTo>
                  <a:lnTo>
                    <a:pt x="587" y="112"/>
                  </a:lnTo>
                  <a:lnTo>
                    <a:pt x="570" y="96"/>
                  </a:lnTo>
                  <a:lnTo>
                    <a:pt x="552" y="80"/>
                  </a:lnTo>
                  <a:lnTo>
                    <a:pt x="534" y="64"/>
                  </a:lnTo>
                  <a:lnTo>
                    <a:pt x="517" y="48"/>
                  </a:lnTo>
                  <a:lnTo>
                    <a:pt x="500" y="34"/>
                  </a:lnTo>
                  <a:lnTo>
                    <a:pt x="483" y="22"/>
                  </a:lnTo>
                  <a:lnTo>
                    <a:pt x="466" y="11"/>
                  </a:lnTo>
                  <a:lnTo>
                    <a:pt x="447" y="4"/>
                  </a:lnTo>
                  <a:lnTo>
                    <a:pt x="427" y="0"/>
                  </a:lnTo>
                  <a:lnTo>
                    <a:pt x="407" y="2"/>
                  </a:lnTo>
                  <a:lnTo>
                    <a:pt x="386" y="7"/>
                  </a:lnTo>
                  <a:lnTo>
                    <a:pt x="362" y="19"/>
                  </a:lnTo>
                  <a:lnTo>
                    <a:pt x="339" y="36"/>
                  </a:lnTo>
                  <a:lnTo>
                    <a:pt x="336" y="38"/>
                  </a:lnTo>
                  <a:lnTo>
                    <a:pt x="327" y="41"/>
                  </a:lnTo>
                  <a:lnTo>
                    <a:pt x="312" y="48"/>
                  </a:lnTo>
                  <a:lnTo>
                    <a:pt x="292" y="56"/>
                  </a:lnTo>
                  <a:lnTo>
                    <a:pt x="270" y="67"/>
                  </a:lnTo>
                  <a:lnTo>
                    <a:pt x="245" y="80"/>
                  </a:lnTo>
                  <a:lnTo>
                    <a:pt x="217" y="94"/>
                  </a:lnTo>
                  <a:lnTo>
                    <a:pt x="189" y="110"/>
                  </a:lnTo>
                  <a:lnTo>
                    <a:pt x="160" y="129"/>
                  </a:lnTo>
                  <a:lnTo>
                    <a:pt x="131" y="147"/>
                  </a:lnTo>
                  <a:lnTo>
                    <a:pt x="103" y="168"/>
                  </a:lnTo>
                  <a:lnTo>
                    <a:pt x="78" y="190"/>
                  </a:lnTo>
                  <a:lnTo>
                    <a:pt x="54" y="213"/>
                  </a:lnTo>
                  <a:lnTo>
                    <a:pt x="34" y="237"/>
                  </a:lnTo>
                  <a:lnTo>
                    <a:pt x="20" y="262"/>
                  </a:lnTo>
                  <a:lnTo>
                    <a:pt x="9" y="288"/>
                  </a:lnTo>
                  <a:close/>
                </a:path>
              </a:pathLst>
            </a:custGeom>
            <a:solidFill>
              <a:srgbClr val="E2F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697933" y="2667794"/>
              <a:ext cx="1335882" cy="2051844"/>
            </a:xfrm>
            <a:custGeom>
              <a:avLst/>
              <a:gdLst/>
              <a:ahLst/>
              <a:cxnLst>
                <a:cxn ang="0">
                  <a:pos x="320" y="39"/>
                </a:cxn>
                <a:cxn ang="0">
                  <a:pos x="265" y="65"/>
                </a:cxn>
                <a:cxn ang="0">
                  <a:pos x="185" y="108"/>
                </a:cxn>
                <a:cxn ang="0">
                  <a:pos x="102" y="166"/>
                </a:cxn>
                <a:cxn ang="0">
                  <a:pos x="35" y="234"/>
                </a:cxn>
                <a:cxn ang="0">
                  <a:pos x="0" y="341"/>
                </a:cxn>
                <a:cxn ang="0">
                  <a:pos x="25" y="571"/>
                </a:cxn>
                <a:cxn ang="0">
                  <a:pos x="98" y="825"/>
                </a:cxn>
                <a:cxn ang="0">
                  <a:pos x="170" y="1018"/>
                </a:cxn>
                <a:cxn ang="0">
                  <a:pos x="205" y="1135"/>
                </a:cxn>
                <a:cxn ang="0">
                  <a:pos x="212" y="1246"/>
                </a:cxn>
                <a:cxn ang="0">
                  <a:pos x="222" y="1385"/>
                </a:cxn>
                <a:cxn ang="0">
                  <a:pos x="262" y="1513"/>
                </a:cxn>
                <a:cxn ang="0">
                  <a:pos x="318" y="1590"/>
                </a:cxn>
                <a:cxn ang="0">
                  <a:pos x="369" y="1620"/>
                </a:cxn>
                <a:cxn ang="0">
                  <a:pos x="434" y="1640"/>
                </a:cxn>
                <a:cxn ang="0">
                  <a:pos x="508" y="1645"/>
                </a:cxn>
                <a:cxn ang="0">
                  <a:pos x="584" y="1632"/>
                </a:cxn>
                <a:cxn ang="0">
                  <a:pos x="656" y="1600"/>
                </a:cxn>
                <a:cxn ang="0">
                  <a:pos x="721" y="1562"/>
                </a:cxn>
                <a:cxn ang="0">
                  <a:pos x="777" y="1533"/>
                </a:cxn>
                <a:cxn ang="0">
                  <a:pos x="822" y="1504"/>
                </a:cxn>
                <a:cxn ang="0">
                  <a:pos x="855" y="1469"/>
                </a:cxn>
                <a:cxn ang="0">
                  <a:pos x="875" y="1423"/>
                </a:cxn>
                <a:cxn ang="0">
                  <a:pos x="884" y="1336"/>
                </a:cxn>
                <a:cxn ang="0">
                  <a:pos x="875" y="1280"/>
                </a:cxn>
                <a:cxn ang="0">
                  <a:pos x="821" y="1268"/>
                </a:cxn>
                <a:cxn ang="0">
                  <a:pos x="760" y="1241"/>
                </a:cxn>
                <a:cxn ang="0">
                  <a:pos x="746" y="1169"/>
                </a:cxn>
                <a:cxn ang="0">
                  <a:pos x="784" y="1094"/>
                </a:cxn>
                <a:cxn ang="0">
                  <a:pos x="818" y="1002"/>
                </a:cxn>
                <a:cxn ang="0">
                  <a:pos x="834" y="894"/>
                </a:cxn>
                <a:cxn ang="0">
                  <a:pos x="846" y="785"/>
                </a:cxn>
                <a:cxn ang="0">
                  <a:pos x="881" y="703"/>
                </a:cxn>
                <a:cxn ang="0">
                  <a:pos x="911" y="624"/>
                </a:cxn>
                <a:cxn ang="0">
                  <a:pos x="932" y="524"/>
                </a:cxn>
                <a:cxn ang="0">
                  <a:pos x="973" y="436"/>
                </a:cxn>
                <a:cxn ang="0">
                  <a:pos x="1039" y="416"/>
                </a:cxn>
                <a:cxn ang="0">
                  <a:pos x="1071" y="393"/>
                </a:cxn>
                <a:cxn ang="0">
                  <a:pos x="1053" y="325"/>
                </a:cxn>
                <a:cxn ang="0">
                  <a:pos x="1023" y="222"/>
                </a:cxn>
                <a:cxn ang="0">
                  <a:pos x="990" y="143"/>
                </a:cxn>
                <a:cxn ang="0">
                  <a:pos x="929" y="91"/>
                </a:cxn>
                <a:cxn ang="0">
                  <a:pos x="884" y="87"/>
                </a:cxn>
                <a:cxn ang="0">
                  <a:pos x="832" y="104"/>
                </a:cxn>
                <a:cxn ang="0">
                  <a:pos x="777" y="129"/>
                </a:cxn>
                <a:cxn ang="0">
                  <a:pos x="717" y="148"/>
                </a:cxn>
                <a:cxn ang="0">
                  <a:pos x="654" y="149"/>
                </a:cxn>
                <a:cxn ang="0">
                  <a:pos x="593" y="123"/>
                </a:cxn>
                <a:cxn ang="0">
                  <a:pos x="539" y="78"/>
                </a:cxn>
                <a:cxn ang="0">
                  <a:pos x="488" y="33"/>
                </a:cxn>
                <a:cxn ang="0">
                  <a:pos x="437" y="4"/>
                </a:cxn>
                <a:cxn ang="0">
                  <a:pos x="379" y="6"/>
                </a:cxn>
              </a:cxnLst>
              <a:rect l="0" t="0" r="r" b="b"/>
              <a:pathLst>
                <a:path w="1071" h="1645">
                  <a:moveTo>
                    <a:pt x="332" y="34"/>
                  </a:moveTo>
                  <a:lnTo>
                    <a:pt x="330" y="35"/>
                  </a:lnTo>
                  <a:lnTo>
                    <a:pt x="320" y="39"/>
                  </a:lnTo>
                  <a:lnTo>
                    <a:pt x="306" y="46"/>
                  </a:lnTo>
                  <a:lnTo>
                    <a:pt x="287" y="54"/>
                  </a:lnTo>
                  <a:lnTo>
                    <a:pt x="265" y="65"/>
                  </a:lnTo>
                  <a:lnTo>
                    <a:pt x="241" y="78"/>
                  </a:lnTo>
                  <a:lnTo>
                    <a:pt x="213" y="92"/>
                  </a:lnTo>
                  <a:lnTo>
                    <a:pt x="185" y="108"/>
                  </a:lnTo>
                  <a:lnTo>
                    <a:pt x="158" y="125"/>
                  </a:lnTo>
                  <a:lnTo>
                    <a:pt x="129" y="145"/>
                  </a:lnTo>
                  <a:lnTo>
                    <a:pt x="102" y="166"/>
                  </a:lnTo>
                  <a:lnTo>
                    <a:pt x="77" y="188"/>
                  </a:lnTo>
                  <a:lnTo>
                    <a:pt x="54" y="210"/>
                  </a:lnTo>
                  <a:lnTo>
                    <a:pt x="35" y="234"/>
                  </a:lnTo>
                  <a:lnTo>
                    <a:pt x="20" y="259"/>
                  </a:lnTo>
                  <a:lnTo>
                    <a:pt x="9" y="284"/>
                  </a:lnTo>
                  <a:lnTo>
                    <a:pt x="0" y="341"/>
                  </a:lnTo>
                  <a:lnTo>
                    <a:pt x="0" y="411"/>
                  </a:lnTo>
                  <a:lnTo>
                    <a:pt x="9" y="488"/>
                  </a:lnTo>
                  <a:lnTo>
                    <a:pt x="25" y="571"/>
                  </a:lnTo>
                  <a:lnTo>
                    <a:pt x="46" y="657"/>
                  </a:lnTo>
                  <a:lnTo>
                    <a:pt x="70" y="743"/>
                  </a:lnTo>
                  <a:lnTo>
                    <a:pt x="98" y="825"/>
                  </a:lnTo>
                  <a:lnTo>
                    <a:pt x="125" y="901"/>
                  </a:lnTo>
                  <a:lnTo>
                    <a:pt x="148" y="965"/>
                  </a:lnTo>
                  <a:lnTo>
                    <a:pt x="170" y="1018"/>
                  </a:lnTo>
                  <a:lnTo>
                    <a:pt x="184" y="1062"/>
                  </a:lnTo>
                  <a:lnTo>
                    <a:pt x="196" y="1100"/>
                  </a:lnTo>
                  <a:lnTo>
                    <a:pt x="205" y="1135"/>
                  </a:lnTo>
                  <a:lnTo>
                    <a:pt x="211" y="1169"/>
                  </a:lnTo>
                  <a:lnTo>
                    <a:pt x="212" y="1205"/>
                  </a:lnTo>
                  <a:lnTo>
                    <a:pt x="212" y="1246"/>
                  </a:lnTo>
                  <a:lnTo>
                    <a:pt x="212" y="1291"/>
                  </a:lnTo>
                  <a:lnTo>
                    <a:pt x="216" y="1337"/>
                  </a:lnTo>
                  <a:lnTo>
                    <a:pt x="222" y="1385"/>
                  </a:lnTo>
                  <a:lnTo>
                    <a:pt x="233" y="1430"/>
                  </a:lnTo>
                  <a:lnTo>
                    <a:pt x="246" y="1473"/>
                  </a:lnTo>
                  <a:lnTo>
                    <a:pt x="262" y="1513"/>
                  </a:lnTo>
                  <a:lnTo>
                    <a:pt x="282" y="1549"/>
                  </a:lnTo>
                  <a:lnTo>
                    <a:pt x="305" y="1578"/>
                  </a:lnTo>
                  <a:lnTo>
                    <a:pt x="318" y="1590"/>
                  </a:lnTo>
                  <a:lnTo>
                    <a:pt x="332" y="1602"/>
                  </a:lnTo>
                  <a:lnTo>
                    <a:pt x="350" y="1611"/>
                  </a:lnTo>
                  <a:lnTo>
                    <a:pt x="369" y="1620"/>
                  </a:lnTo>
                  <a:lnTo>
                    <a:pt x="389" y="1628"/>
                  </a:lnTo>
                  <a:lnTo>
                    <a:pt x="412" y="1635"/>
                  </a:lnTo>
                  <a:lnTo>
                    <a:pt x="434" y="1640"/>
                  </a:lnTo>
                  <a:lnTo>
                    <a:pt x="459" y="1643"/>
                  </a:lnTo>
                  <a:lnTo>
                    <a:pt x="483" y="1645"/>
                  </a:lnTo>
                  <a:lnTo>
                    <a:pt x="508" y="1645"/>
                  </a:lnTo>
                  <a:lnTo>
                    <a:pt x="533" y="1643"/>
                  </a:lnTo>
                  <a:lnTo>
                    <a:pt x="559" y="1639"/>
                  </a:lnTo>
                  <a:lnTo>
                    <a:pt x="584" y="1632"/>
                  </a:lnTo>
                  <a:lnTo>
                    <a:pt x="609" y="1624"/>
                  </a:lnTo>
                  <a:lnTo>
                    <a:pt x="633" y="1614"/>
                  </a:lnTo>
                  <a:lnTo>
                    <a:pt x="656" y="1600"/>
                  </a:lnTo>
                  <a:lnTo>
                    <a:pt x="679" y="1587"/>
                  </a:lnTo>
                  <a:lnTo>
                    <a:pt x="701" y="1574"/>
                  </a:lnTo>
                  <a:lnTo>
                    <a:pt x="721" y="1562"/>
                  </a:lnTo>
                  <a:lnTo>
                    <a:pt x="741" y="1551"/>
                  </a:lnTo>
                  <a:lnTo>
                    <a:pt x="760" y="1542"/>
                  </a:lnTo>
                  <a:lnTo>
                    <a:pt x="777" y="1533"/>
                  </a:lnTo>
                  <a:lnTo>
                    <a:pt x="794" y="1524"/>
                  </a:lnTo>
                  <a:lnTo>
                    <a:pt x="809" y="1513"/>
                  </a:lnTo>
                  <a:lnTo>
                    <a:pt x="822" y="1504"/>
                  </a:lnTo>
                  <a:lnTo>
                    <a:pt x="835" y="1493"/>
                  </a:lnTo>
                  <a:lnTo>
                    <a:pt x="846" y="1481"/>
                  </a:lnTo>
                  <a:lnTo>
                    <a:pt x="855" y="1469"/>
                  </a:lnTo>
                  <a:lnTo>
                    <a:pt x="863" y="1456"/>
                  </a:lnTo>
                  <a:lnTo>
                    <a:pt x="870" y="1440"/>
                  </a:lnTo>
                  <a:lnTo>
                    <a:pt x="875" y="1423"/>
                  </a:lnTo>
                  <a:lnTo>
                    <a:pt x="877" y="1403"/>
                  </a:lnTo>
                  <a:lnTo>
                    <a:pt x="881" y="1366"/>
                  </a:lnTo>
                  <a:lnTo>
                    <a:pt x="884" y="1336"/>
                  </a:lnTo>
                  <a:lnTo>
                    <a:pt x="884" y="1312"/>
                  </a:lnTo>
                  <a:lnTo>
                    <a:pt x="881" y="1293"/>
                  </a:lnTo>
                  <a:lnTo>
                    <a:pt x="875" y="1280"/>
                  </a:lnTo>
                  <a:lnTo>
                    <a:pt x="863" y="1272"/>
                  </a:lnTo>
                  <a:lnTo>
                    <a:pt x="846" y="1268"/>
                  </a:lnTo>
                  <a:lnTo>
                    <a:pt x="821" y="1268"/>
                  </a:lnTo>
                  <a:lnTo>
                    <a:pt x="795" y="1266"/>
                  </a:lnTo>
                  <a:lnTo>
                    <a:pt x="774" y="1256"/>
                  </a:lnTo>
                  <a:lnTo>
                    <a:pt x="760" y="1241"/>
                  </a:lnTo>
                  <a:lnTo>
                    <a:pt x="749" y="1219"/>
                  </a:lnTo>
                  <a:lnTo>
                    <a:pt x="745" y="1196"/>
                  </a:lnTo>
                  <a:lnTo>
                    <a:pt x="746" y="1169"/>
                  </a:lnTo>
                  <a:lnTo>
                    <a:pt x="754" y="1144"/>
                  </a:lnTo>
                  <a:lnTo>
                    <a:pt x="768" y="1119"/>
                  </a:lnTo>
                  <a:lnTo>
                    <a:pt x="784" y="1094"/>
                  </a:lnTo>
                  <a:lnTo>
                    <a:pt x="797" y="1066"/>
                  </a:lnTo>
                  <a:lnTo>
                    <a:pt x="809" y="1036"/>
                  </a:lnTo>
                  <a:lnTo>
                    <a:pt x="818" y="1002"/>
                  </a:lnTo>
                  <a:lnTo>
                    <a:pt x="826" y="968"/>
                  </a:lnTo>
                  <a:lnTo>
                    <a:pt x="831" y="932"/>
                  </a:lnTo>
                  <a:lnTo>
                    <a:pt x="834" y="894"/>
                  </a:lnTo>
                  <a:lnTo>
                    <a:pt x="835" y="856"/>
                  </a:lnTo>
                  <a:lnTo>
                    <a:pt x="838" y="819"/>
                  </a:lnTo>
                  <a:lnTo>
                    <a:pt x="846" y="785"/>
                  </a:lnTo>
                  <a:lnTo>
                    <a:pt x="856" y="756"/>
                  </a:lnTo>
                  <a:lnTo>
                    <a:pt x="868" y="730"/>
                  </a:lnTo>
                  <a:lnTo>
                    <a:pt x="881" y="703"/>
                  </a:lnTo>
                  <a:lnTo>
                    <a:pt x="893" y="678"/>
                  </a:lnTo>
                  <a:lnTo>
                    <a:pt x="904" y="652"/>
                  </a:lnTo>
                  <a:lnTo>
                    <a:pt x="911" y="624"/>
                  </a:lnTo>
                  <a:lnTo>
                    <a:pt x="916" y="592"/>
                  </a:lnTo>
                  <a:lnTo>
                    <a:pt x="924" y="558"/>
                  </a:lnTo>
                  <a:lnTo>
                    <a:pt x="932" y="524"/>
                  </a:lnTo>
                  <a:lnTo>
                    <a:pt x="944" y="489"/>
                  </a:lnTo>
                  <a:lnTo>
                    <a:pt x="957" y="460"/>
                  </a:lnTo>
                  <a:lnTo>
                    <a:pt x="973" y="436"/>
                  </a:lnTo>
                  <a:lnTo>
                    <a:pt x="991" y="420"/>
                  </a:lnTo>
                  <a:lnTo>
                    <a:pt x="1012" y="416"/>
                  </a:lnTo>
                  <a:lnTo>
                    <a:pt x="1039" y="416"/>
                  </a:lnTo>
                  <a:lnTo>
                    <a:pt x="1056" y="412"/>
                  </a:lnTo>
                  <a:lnTo>
                    <a:pt x="1067" y="405"/>
                  </a:lnTo>
                  <a:lnTo>
                    <a:pt x="1071" y="393"/>
                  </a:lnTo>
                  <a:lnTo>
                    <a:pt x="1069" y="375"/>
                  </a:lnTo>
                  <a:lnTo>
                    <a:pt x="1063" y="353"/>
                  </a:lnTo>
                  <a:lnTo>
                    <a:pt x="1053" y="325"/>
                  </a:lnTo>
                  <a:lnTo>
                    <a:pt x="1043" y="291"/>
                  </a:lnTo>
                  <a:lnTo>
                    <a:pt x="1032" y="255"/>
                  </a:lnTo>
                  <a:lnTo>
                    <a:pt x="1023" y="222"/>
                  </a:lnTo>
                  <a:lnTo>
                    <a:pt x="1014" y="193"/>
                  </a:lnTo>
                  <a:lnTo>
                    <a:pt x="1003" y="165"/>
                  </a:lnTo>
                  <a:lnTo>
                    <a:pt x="990" y="143"/>
                  </a:lnTo>
                  <a:lnTo>
                    <a:pt x="975" y="121"/>
                  </a:lnTo>
                  <a:lnTo>
                    <a:pt x="954" y="104"/>
                  </a:lnTo>
                  <a:lnTo>
                    <a:pt x="929" y="91"/>
                  </a:lnTo>
                  <a:lnTo>
                    <a:pt x="914" y="87"/>
                  </a:lnTo>
                  <a:lnTo>
                    <a:pt x="900" y="86"/>
                  </a:lnTo>
                  <a:lnTo>
                    <a:pt x="884" y="87"/>
                  </a:lnTo>
                  <a:lnTo>
                    <a:pt x="867" y="91"/>
                  </a:lnTo>
                  <a:lnTo>
                    <a:pt x="850" y="98"/>
                  </a:lnTo>
                  <a:lnTo>
                    <a:pt x="832" y="104"/>
                  </a:lnTo>
                  <a:lnTo>
                    <a:pt x="814" y="112"/>
                  </a:lnTo>
                  <a:lnTo>
                    <a:pt x="795" y="121"/>
                  </a:lnTo>
                  <a:lnTo>
                    <a:pt x="777" y="129"/>
                  </a:lnTo>
                  <a:lnTo>
                    <a:pt x="757" y="137"/>
                  </a:lnTo>
                  <a:lnTo>
                    <a:pt x="737" y="144"/>
                  </a:lnTo>
                  <a:lnTo>
                    <a:pt x="717" y="148"/>
                  </a:lnTo>
                  <a:lnTo>
                    <a:pt x="696" y="152"/>
                  </a:lnTo>
                  <a:lnTo>
                    <a:pt x="675" y="152"/>
                  </a:lnTo>
                  <a:lnTo>
                    <a:pt x="654" y="149"/>
                  </a:lnTo>
                  <a:lnTo>
                    <a:pt x="633" y="144"/>
                  </a:lnTo>
                  <a:lnTo>
                    <a:pt x="611" y="135"/>
                  </a:lnTo>
                  <a:lnTo>
                    <a:pt x="593" y="123"/>
                  </a:lnTo>
                  <a:lnTo>
                    <a:pt x="574" y="110"/>
                  </a:lnTo>
                  <a:lnTo>
                    <a:pt x="556" y="94"/>
                  </a:lnTo>
                  <a:lnTo>
                    <a:pt x="539" y="78"/>
                  </a:lnTo>
                  <a:lnTo>
                    <a:pt x="522" y="62"/>
                  </a:lnTo>
                  <a:lnTo>
                    <a:pt x="506" y="47"/>
                  </a:lnTo>
                  <a:lnTo>
                    <a:pt x="488" y="33"/>
                  </a:lnTo>
                  <a:lnTo>
                    <a:pt x="473" y="21"/>
                  </a:lnTo>
                  <a:lnTo>
                    <a:pt x="455" y="10"/>
                  </a:lnTo>
                  <a:lnTo>
                    <a:pt x="437" y="4"/>
                  </a:lnTo>
                  <a:lnTo>
                    <a:pt x="418" y="0"/>
                  </a:lnTo>
                  <a:lnTo>
                    <a:pt x="398" y="1"/>
                  </a:lnTo>
                  <a:lnTo>
                    <a:pt x="379" y="6"/>
                  </a:lnTo>
                  <a:lnTo>
                    <a:pt x="356" y="17"/>
                  </a:lnTo>
                  <a:lnTo>
                    <a:pt x="332" y="34"/>
                  </a:lnTo>
                  <a:close/>
                </a:path>
              </a:pathLst>
            </a:custGeom>
            <a:solidFill>
              <a:srgbClr val="E0F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1739446" y="3179196"/>
              <a:ext cx="1061471" cy="1007836"/>
            </a:xfrm>
            <a:custGeom>
              <a:avLst/>
              <a:gdLst/>
              <a:ahLst/>
              <a:cxnLst>
                <a:cxn ang="0">
                  <a:pos x="9" y="775"/>
                </a:cxn>
                <a:cxn ang="0">
                  <a:pos x="33" y="737"/>
                </a:cxn>
                <a:cxn ang="0">
                  <a:pos x="74" y="670"/>
                </a:cxn>
                <a:cxn ang="0">
                  <a:pos x="127" y="584"/>
                </a:cxn>
                <a:cxn ang="0">
                  <a:pos x="187" y="488"/>
                </a:cxn>
                <a:cxn ang="0">
                  <a:pos x="245" y="391"/>
                </a:cxn>
                <a:cxn ang="0">
                  <a:pos x="298" y="304"/>
                </a:cxn>
                <a:cxn ang="0">
                  <a:pos x="338" y="235"/>
                </a:cxn>
                <a:cxn ang="0">
                  <a:pos x="363" y="190"/>
                </a:cxn>
                <a:cxn ang="0">
                  <a:pos x="383" y="151"/>
                </a:cxn>
                <a:cxn ang="0">
                  <a:pos x="401" y="114"/>
                </a:cxn>
                <a:cxn ang="0">
                  <a:pos x="421" y="80"/>
                </a:cxn>
                <a:cxn ang="0">
                  <a:pos x="443" y="53"/>
                </a:cxn>
                <a:cxn ang="0">
                  <a:pos x="470" y="30"/>
                </a:cxn>
                <a:cxn ang="0">
                  <a:pos x="503" y="16"/>
                </a:cxn>
                <a:cxn ang="0">
                  <a:pos x="543" y="8"/>
                </a:cxn>
                <a:cxn ang="0">
                  <a:pos x="592" y="8"/>
                </a:cxn>
                <a:cxn ang="0">
                  <a:pos x="647" y="5"/>
                </a:cxn>
                <a:cxn ang="0">
                  <a:pos x="704" y="1"/>
                </a:cxn>
                <a:cxn ang="0">
                  <a:pos x="757" y="0"/>
                </a:cxn>
                <a:cxn ang="0">
                  <a:pos x="802" y="1"/>
                </a:cxn>
                <a:cxn ang="0">
                  <a:pos x="835" y="10"/>
                </a:cxn>
                <a:cxn ang="0">
                  <a:pos x="851" y="29"/>
                </a:cxn>
                <a:cxn ang="0">
                  <a:pos x="846" y="61"/>
                </a:cxn>
                <a:cxn ang="0">
                  <a:pos x="817" y="107"/>
                </a:cxn>
                <a:cxn ang="0">
                  <a:pos x="785" y="149"/>
                </a:cxn>
                <a:cxn ang="0">
                  <a:pos x="754" y="189"/>
                </a:cxn>
                <a:cxn ang="0">
                  <a:pos x="724" y="225"/>
                </a:cxn>
                <a:cxn ang="0">
                  <a:pos x="693" y="258"/>
                </a:cxn>
                <a:cxn ang="0">
                  <a:pos x="664" y="288"/>
                </a:cxn>
                <a:cxn ang="0">
                  <a:pos x="635" y="317"/>
                </a:cxn>
                <a:cxn ang="0">
                  <a:pos x="605" y="345"/>
                </a:cxn>
                <a:cxn ang="0">
                  <a:pos x="562" y="382"/>
                </a:cxn>
                <a:cxn ang="0">
                  <a:pos x="520" y="418"/>
                </a:cxn>
                <a:cxn ang="0">
                  <a:pos x="495" y="452"/>
                </a:cxn>
                <a:cxn ang="0">
                  <a:pos x="490" y="499"/>
                </a:cxn>
                <a:cxn ang="0">
                  <a:pos x="495" y="565"/>
                </a:cxn>
                <a:cxn ang="0">
                  <a:pos x="471" y="632"/>
                </a:cxn>
                <a:cxn ang="0">
                  <a:pos x="421" y="688"/>
                </a:cxn>
                <a:cxn ang="0">
                  <a:pos x="352" y="729"/>
                </a:cxn>
                <a:cxn ang="0">
                  <a:pos x="295" y="747"/>
                </a:cxn>
                <a:cxn ang="0">
                  <a:pos x="245" y="760"/>
                </a:cxn>
                <a:cxn ang="0">
                  <a:pos x="189" y="776"/>
                </a:cxn>
                <a:cxn ang="0">
                  <a:pos x="131" y="791"/>
                </a:cxn>
                <a:cxn ang="0">
                  <a:pos x="78" y="801"/>
                </a:cxn>
                <a:cxn ang="0">
                  <a:pos x="35" y="808"/>
                </a:cxn>
                <a:cxn ang="0">
                  <a:pos x="7" y="805"/>
                </a:cxn>
                <a:cxn ang="0">
                  <a:pos x="0" y="792"/>
                </a:cxn>
              </a:cxnLst>
              <a:rect l="0" t="0" r="r" b="b"/>
              <a:pathLst>
                <a:path w="851" h="808">
                  <a:moveTo>
                    <a:pt x="7" y="780"/>
                  </a:moveTo>
                  <a:lnTo>
                    <a:pt x="9" y="775"/>
                  </a:lnTo>
                  <a:lnTo>
                    <a:pt x="19" y="760"/>
                  </a:lnTo>
                  <a:lnTo>
                    <a:pt x="33" y="737"/>
                  </a:lnTo>
                  <a:lnTo>
                    <a:pt x="52" y="706"/>
                  </a:lnTo>
                  <a:lnTo>
                    <a:pt x="74" y="670"/>
                  </a:lnTo>
                  <a:lnTo>
                    <a:pt x="99" y="629"/>
                  </a:lnTo>
                  <a:lnTo>
                    <a:pt x="127" y="584"/>
                  </a:lnTo>
                  <a:lnTo>
                    <a:pt x="156" y="537"/>
                  </a:lnTo>
                  <a:lnTo>
                    <a:pt x="187" y="488"/>
                  </a:lnTo>
                  <a:lnTo>
                    <a:pt x="216" y="439"/>
                  </a:lnTo>
                  <a:lnTo>
                    <a:pt x="245" y="391"/>
                  </a:lnTo>
                  <a:lnTo>
                    <a:pt x="273" y="345"/>
                  </a:lnTo>
                  <a:lnTo>
                    <a:pt x="298" y="304"/>
                  </a:lnTo>
                  <a:lnTo>
                    <a:pt x="320" y="266"/>
                  </a:lnTo>
                  <a:lnTo>
                    <a:pt x="338" y="235"/>
                  </a:lnTo>
                  <a:lnTo>
                    <a:pt x="352" y="210"/>
                  </a:lnTo>
                  <a:lnTo>
                    <a:pt x="363" y="190"/>
                  </a:lnTo>
                  <a:lnTo>
                    <a:pt x="373" y="170"/>
                  </a:lnTo>
                  <a:lnTo>
                    <a:pt x="383" y="151"/>
                  </a:lnTo>
                  <a:lnTo>
                    <a:pt x="392" y="132"/>
                  </a:lnTo>
                  <a:lnTo>
                    <a:pt x="401" y="114"/>
                  </a:lnTo>
                  <a:lnTo>
                    <a:pt x="412" y="96"/>
                  </a:lnTo>
                  <a:lnTo>
                    <a:pt x="421" y="80"/>
                  </a:lnTo>
                  <a:lnTo>
                    <a:pt x="431" y="66"/>
                  </a:lnTo>
                  <a:lnTo>
                    <a:pt x="443" y="53"/>
                  </a:lnTo>
                  <a:lnTo>
                    <a:pt x="457" y="41"/>
                  </a:lnTo>
                  <a:lnTo>
                    <a:pt x="470" y="30"/>
                  </a:lnTo>
                  <a:lnTo>
                    <a:pt x="486" y="22"/>
                  </a:lnTo>
                  <a:lnTo>
                    <a:pt x="503" y="16"/>
                  </a:lnTo>
                  <a:lnTo>
                    <a:pt x="521" y="10"/>
                  </a:lnTo>
                  <a:lnTo>
                    <a:pt x="543" y="8"/>
                  </a:lnTo>
                  <a:lnTo>
                    <a:pt x="566" y="8"/>
                  </a:lnTo>
                  <a:lnTo>
                    <a:pt x="592" y="8"/>
                  </a:lnTo>
                  <a:lnTo>
                    <a:pt x="619" y="8"/>
                  </a:lnTo>
                  <a:lnTo>
                    <a:pt x="647" y="5"/>
                  </a:lnTo>
                  <a:lnTo>
                    <a:pt x="675" y="4"/>
                  </a:lnTo>
                  <a:lnTo>
                    <a:pt x="704" y="1"/>
                  </a:lnTo>
                  <a:lnTo>
                    <a:pt x="730" y="0"/>
                  </a:lnTo>
                  <a:lnTo>
                    <a:pt x="757" y="0"/>
                  </a:lnTo>
                  <a:lnTo>
                    <a:pt x="781" y="0"/>
                  </a:lnTo>
                  <a:lnTo>
                    <a:pt x="802" y="1"/>
                  </a:lnTo>
                  <a:lnTo>
                    <a:pt x="820" y="4"/>
                  </a:lnTo>
                  <a:lnTo>
                    <a:pt x="835" y="10"/>
                  </a:lnTo>
                  <a:lnTo>
                    <a:pt x="846" y="18"/>
                  </a:lnTo>
                  <a:lnTo>
                    <a:pt x="851" y="29"/>
                  </a:lnTo>
                  <a:lnTo>
                    <a:pt x="851" y="43"/>
                  </a:lnTo>
                  <a:lnTo>
                    <a:pt x="846" y="61"/>
                  </a:lnTo>
                  <a:lnTo>
                    <a:pt x="832" y="83"/>
                  </a:lnTo>
                  <a:lnTo>
                    <a:pt x="817" y="107"/>
                  </a:lnTo>
                  <a:lnTo>
                    <a:pt x="801" y="128"/>
                  </a:lnTo>
                  <a:lnTo>
                    <a:pt x="785" y="149"/>
                  </a:lnTo>
                  <a:lnTo>
                    <a:pt x="769" y="169"/>
                  </a:lnTo>
                  <a:lnTo>
                    <a:pt x="754" y="189"/>
                  </a:lnTo>
                  <a:lnTo>
                    <a:pt x="738" y="207"/>
                  </a:lnTo>
                  <a:lnTo>
                    <a:pt x="724" y="225"/>
                  </a:lnTo>
                  <a:lnTo>
                    <a:pt x="709" y="242"/>
                  </a:lnTo>
                  <a:lnTo>
                    <a:pt x="693" y="258"/>
                  </a:lnTo>
                  <a:lnTo>
                    <a:pt x="679" y="274"/>
                  </a:lnTo>
                  <a:lnTo>
                    <a:pt x="664" y="288"/>
                  </a:lnTo>
                  <a:lnTo>
                    <a:pt x="650" y="303"/>
                  </a:lnTo>
                  <a:lnTo>
                    <a:pt x="635" y="317"/>
                  </a:lnTo>
                  <a:lnTo>
                    <a:pt x="621" y="331"/>
                  </a:lnTo>
                  <a:lnTo>
                    <a:pt x="605" y="345"/>
                  </a:lnTo>
                  <a:lnTo>
                    <a:pt x="590" y="358"/>
                  </a:lnTo>
                  <a:lnTo>
                    <a:pt x="562" y="382"/>
                  </a:lnTo>
                  <a:lnTo>
                    <a:pt x="539" y="402"/>
                  </a:lnTo>
                  <a:lnTo>
                    <a:pt x="520" y="418"/>
                  </a:lnTo>
                  <a:lnTo>
                    <a:pt x="506" y="435"/>
                  </a:lnTo>
                  <a:lnTo>
                    <a:pt x="495" y="452"/>
                  </a:lnTo>
                  <a:lnTo>
                    <a:pt x="490" y="473"/>
                  </a:lnTo>
                  <a:lnTo>
                    <a:pt x="490" y="499"/>
                  </a:lnTo>
                  <a:lnTo>
                    <a:pt x="494" y="530"/>
                  </a:lnTo>
                  <a:lnTo>
                    <a:pt x="495" y="565"/>
                  </a:lnTo>
                  <a:lnTo>
                    <a:pt x="487" y="599"/>
                  </a:lnTo>
                  <a:lnTo>
                    <a:pt x="471" y="632"/>
                  </a:lnTo>
                  <a:lnTo>
                    <a:pt x="449" y="661"/>
                  </a:lnTo>
                  <a:lnTo>
                    <a:pt x="421" y="688"/>
                  </a:lnTo>
                  <a:lnTo>
                    <a:pt x="388" y="711"/>
                  </a:lnTo>
                  <a:lnTo>
                    <a:pt x="352" y="729"/>
                  </a:lnTo>
                  <a:lnTo>
                    <a:pt x="315" y="742"/>
                  </a:lnTo>
                  <a:lnTo>
                    <a:pt x="295" y="747"/>
                  </a:lnTo>
                  <a:lnTo>
                    <a:pt x="271" y="754"/>
                  </a:lnTo>
                  <a:lnTo>
                    <a:pt x="245" y="760"/>
                  </a:lnTo>
                  <a:lnTo>
                    <a:pt x="217" y="768"/>
                  </a:lnTo>
                  <a:lnTo>
                    <a:pt x="189" y="776"/>
                  </a:lnTo>
                  <a:lnTo>
                    <a:pt x="160" y="783"/>
                  </a:lnTo>
                  <a:lnTo>
                    <a:pt x="131" y="791"/>
                  </a:lnTo>
                  <a:lnTo>
                    <a:pt x="103" y="796"/>
                  </a:lnTo>
                  <a:lnTo>
                    <a:pt x="78" y="801"/>
                  </a:lnTo>
                  <a:lnTo>
                    <a:pt x="54" y="805"/>
                  </a:lnTo>
                  <a:lnTo>
                    <a:pt x="35" y="808"/>
                  </a:lnTo>
                  <a:lnTo>
                    <a:pt x="19" y="807"/>
                  </a:lnTo>
                  <a:lnTo>
                    <a:pt x="7" y="805"/>
                  </a:lnTo>
                  <a:lnTo>
                    <a:pt x="0" y="800"/>
                  </a:lnTo>
                  <a:lnTo>
                    <a:pt x="0" y="792"/>
                  </a:lnTo>
                  <a:lnTo>
                    <a:pt x="7" y="7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1758157" y="3190421"/>
              <a:ext cx="1024051" cy="980395"/>
            </a:xfrm>
            <a:custGeom>
              <a:avLst/>
              <a:gdLst/>
              <a:ahLst/>
              <a:cxnLst>
                <a:cxn ang="0">
                  <a:pos x="571" y="9"/>
                </a:cxn>
                <a:cxn ang="0">
                  <a:pos x="624" y="7"/>
                </a:cxn>
                <a:cxn ang="0">
                  <a:pos x="678" y="3"/>
                </a:cxn>
                <a:cxn ang="0">
                  <a:pos x="730" y="0"/>
                </a:cxn>
                <a:cxn ang="0">
                  <a:pos x="774" y="1"/>
                </a:cxn>
                <a:cxn ang="0">
                  <a:pos x="805" y="11"/>
                </a:cxn>
                <a:cxn ang="0">
                  <a:pos x="821" y="28"/>
                </a:cxn>
                <a:cxn ang="0">
                  <a:pos x="815" y="60"/>
                </a:cxn>
                <a:cxn ang="0">
                  <a:pos x="787" y="103"/>
                </a:cxn>
                <a:cxn ang="0">
                  <a:pos x="757" y="146"/>
                </a:cxn>
                <a:cxn ang="0">
                  <a:pos x="727" y="184"/>
                </a:cxn>
                <a:cxn ang="0">
                  <a:pos x="698" y="218"/>
                </a:cxn>
                <a:cxn ang="0">
                  <a:pos x="669" y="250"/>
                </a:cxn>
                <a:cxn ang="0">
                  <a:pos x="641" y="281"/>
                </a:cxn>
                <a:cxn ang="0">
                  <a:pos x="612" y="307"/>
                </a:cxn>
                <a:cxn ang="0">
                  <a:pos x="583" y="333"/>
                </a:cxn>
                <a:cxn ang="0">
                  <a:pos x="559" y="355"/>
                </a:cxn>
                <a:cxn ang="0">
                  <a:pos x="543" y="368"/>
                </a:cxn>
                <a:cxn ang="0">
                  <a:pos x="529" y="381"/>
                </a:cxn>
                <a:cxn ang="0">
                  <a:pos x="516" y="393"/>
                </a:cxn>
                <a:cxn ang="0">
                  <a:pos x="497" y="409"/>
                </a:cxn>
                <a:cxn ang="0">
                  <a:pos x="480" y="431"/>
                </a:cxn>
                <a:cxn ang="0">
                  <a:pos x="471" y="455"/>
                </a:cxn>
                <a:cxn ang="0">
                  <a:pos x="468" y="487"/>
                </a:cxn>
                <a:cxn ang="0">
                  <a:pos x="469" y="527"/>
                </a:cxn>
                <a:cxn ang="0">
                  <a:pos x="461" y="568"/>
                </a:cxn>
                <a:cxn ang="0">
                  <a:pos x="443" y="610"/>
                </a:cxn>
                <a:cxn ang="0">
                  <a:pos x="411" y="648"/>
                </a:cxn>
                <a:cxn ang="0">
                  <a:pos x="370" y="681"/>
                </a:cxn>
                <a:cxn ang="0">
                  <a:pos x="324" y="705"/>
                </a:cxn>
                <a:cxn ang="0">
                  <a:pos x="291" y="717"/>
                </a:cxn>
                <a:cxn ang="0">
                  <a:pos x="270" y="722"/>
                </a:cxn>
                <a:cxn ang="0">
                  <a:pos x="247" y="729"/>
                </a:cxn>
                <a:cxn ang="0">
                  <a:pos x="223" y="736"/>
                </a:cxn>
                <a:cxn ang="0">
                  <a:pos x="190" y="745"/>
                </a:cxn>
                <a:cxn ang="0">
                  <a:pos x="149" y="757"/>
                </a:cxn>
                <a:cxn ang="0">
                  <a:pos x="108" y="769"/>
                </a:cxn>
                <a:cxn ang="0">
                  <a:pos x="70" y="778"/>
                </a:cxn>
                <a:cxn ang="0">
                  <a:pos x="38" y="785"/>
                </a:cxn>
                <a:cxn ang="0">
                  <a:pos x="14" y="786"/>
                </a:cxn>
                <a:cxn ang="0">
                  <a:pos x="1" y="782"/>
                </a:cxn>
                <a:cxn ang="0">
                  <a:pos x="1" y="770"/>
                </a:cxn>
                <a:cxn ang="0">
                  <a:pos x="9" y="755"/>
                </a:cxn>
                <a:cxn ang="0">
                  <a:pos x="31" y="718"/>
                </a:cxn>
                <a:cxn ang="0">
                  <a:pos x="72" y="654"/>
                </a:cxn>
                <a:cxn ang="0">
                  <a:pos x="123" y="569"/>
                </a:cxn>
                <a:cxn ang="0">
                  <a:pos x="180" y="476"/>
                </a:cxn>
                <a:cxn ang="0">
                  <a:pos x="237" y="382"/>
                </a:cxn>
                <a:cxn ang="0">
                  <a:pos x="288" y="296"/>
                </a:cxn>
                <a:cxn ang="0">
                  <a:pos x="328" y="230"/>
                </a:cxn>
                <a:cxn ang="0">
                  <a:pos x="361" y="167"/>
                </a:cxn>
                <a:cxn ang="0">
                  <a:pos x="398" y="95"/>
                </a:cxn>
                <a:cxn ang="0">
                  <a:pos x="442" y="41"/>
                </a:cxn>
                <a:cxn ang="0">
                  <a:pos x="504" y="12"/>
                </a:cxn>
              </a:cxnLst>
              <a:rect l="0" t="0" r="r" b="b"/>
              <a:pathLst>
                <a:path w="821" h="786">
                  <a:moveTo>
                    <a:pt x="546" y="9"/>
                  </a:moveTo>
                  <a:lnTo>
                    <a:pt x="571" y="9"/>
                  </a:lnTo>
                  <a:lnTo>
                    <a:pt x="596" y="9"/>
                  </a:lnTo>
                  <a:lnTo>
                    <a:pt x="624" y="7"/>
                  </a:lnTo>
                  <a:lnTo>
                    <a:pt x="651" y="5"/>
                  </a:lnTo>
                  <a:lnTo>
                    <a:pt x="678" y="3"/>
                  </a:lnTo>
                  <a:lnTo>
                    <a:pt x="705" y="1"/>
                  </a:lnTo>
                  <a:lnTo>
                    <a:pt x="730" y="0"/>
                  </a:lnTo>
                  <a:lnTo>
                    <a:pt x="753" y="0"/>
                  </a:lnTo>
                  <a:lnTo>
                    <a:pt x="774" y="1"/>
                  </a:lnTo>
                  <a:lnTo>
                    <a:pt x="791" y="5"/>
                  </a:lnTo>
                  <a:lnTo>
                    <a:pt x="805" y="11"/>
                  </a:lnTo>
                  <a:lnTo>
                    <a:pt x="816" y="17"/>
                  </a:lnTo>
                  <a:lnTo>
                    <a:pt x="821" y="28"/>
                  </a:lnTo>
                  <a:lnTo>
                    <a:pt x="821" y="42"/>
                  </a:lnTo>
                  <a:lnTo>
                    <a:pt x="815" y="60"/>
                  </a:lnTo>
                  <a:lnTo>
                    <a:pt x="803" y="81"/>
                  </a:lnTo>
                  <a:lnTo>
                    <a:pt x="787" y="103"/>
                  </a:lnTo>
                  <a:lnTo>
                    <a:pt x="772" y="124"/>
                  </a:lnTo>
                  <a:lnTo>
                    <a:pt x="757" y="146"/>
                  </a:lnTo>
                  <a:lnTo>
                    <a:pt x="742" y="164"/>
                  </a:lnTo>
                  <a:lnTo>
                    <a:pt x="727" y="184"/>
                  </a:lnTo>
                  <a:lnTo>
                    <a:pt x="713" y="201"/>
                  </a:lnTo>
                  <a:lnTo>
                    <a:pt x="698" y="218"/>
                  </a:lnTo>
                  <a:lnTo>
                    <a:pt x="684" y="234"/>
                  </a:lnTo>
                  <a:lnTo>
                    <a:pt x="669" y="250"/>
                  </a:lnTo>
                  <a:lnTo>
                    <a:pt x="655" y="266"/>
                  </a:lnTo>
                  <a:lnTo>
                    <a:pt x="641" y="281"/>
                  </a:lnTo>
                  <a:lnTo>
                    <a:pt x="627" y="294"/>
                  </a:lnTo>
                  <a:lnTo>
                    <a:pt x="612" y="307"/>
                  </a:lnTo>
                  <a:lnTo>
                    <a:pt x="598" y="322"/>
                  </a:lnTo>
                  <a:lnTo>
                    <a:pt x="583" y="333"/>
                  </a:lnTo>
                  <a:lnTo>
                    <a:pt x="569" y="347"/>
                  </a:lnTo>
                  <a:lnTo>
                    <a:pt x="559" y="355"/>
                  </a:lnTo>
                  <a:lnTo>
                    <a:pt x="551" y="361"/>
                  </a:lnTo>
                  <a:lnTo>
                    <a:pt x="543" y="368"/>
                  </a:lnTo>
                  <a:lnTo>
                    <a:pt x="536" y="374"/>
                  </a:lnTo>
                  <a:lnTo>
                    <a:pt x="529" y="381"/>
                  </a:lnTo>
                  <a:lnTo>
                    <a:pt x="522" y="388"/>
                  </a:lnTo>
                  <a:lnTo>
                    <a:pt x="516" y="393"/>
                  </a:lnTo>
                  <a:lnTo>
                    <a:pt x="509" y="398"/>
                  </a:lnTo>
                  <a:lnTo>
                    <a:pt x="497" y="409"/>
                  </a:lnTo>
                  <a:lnTo>
                    <a:pt x="488" y="419"/>
                  </a:lnTo>
                  <a:lnTo>
                    <a:pt x="480" y="431"/>
                  </a:lnTo>
                  <a:lnTo>
                    <a:pt x="475" y="442"/>
                  </a:lnTo>
                  <a:lnTo>
                    <a:pt x="471" y="455"/>
                  </a:lnTo>
                  <a:lnTo>
                    <a:pt x="468" y="470"/>
                  </a:lnTo>
                  <a:lnTo>
                    <a:pt x="468" y="487"/>
                  </a:lnTo>
                  <a:lnTo>
                    <a:pt x="469" y="507"/>
                  </a:lnTo>
                  <a:lnTo>
                    <a:pt x="469" y="527"/>
                  </a:lnTo>
                  <a:lnTo>
                    <a:pt x="467" y="548"/>
                  </a:lnTo>
                  <a:lnTo>
                    <a:pt x="461" y="568"/>
                  </a:lnTo>
                  <a:lnTo>
                    <a:pt x="454" y="589"/>
                  </a:lnTo>
                  <a:lnTo>
                    <a:pt x="443" y="610"/>
                  </a:lnTo>
                  <a:lnTo>
                    <a:pt x="428" y="630"/>
                  </a:lnTo>
                  <a:lnTo>
                    <a:pt x="411" y="648"/>
                  </a:lnTo>
                  <a:lnTo>
                    <a:pt x="391" y="665"/>
                  </a:lnTo>
                  <a:lnTo>
                    <a:pt x="370" y="681"/>
                  </a:lnTo>
                  <a:lnTo>
                    <a:pt x="348" y="695"/>
                  </a:lnTo>
                  <a:lnTo>
                    <a:pt x="324" y="705"/>
                  </a:lnTo>
                  <a:lnTo>
                    <a:pt x="300" y="714"/>
                  </a:lnTo>
                  <a:lnTo>
                    <a:pt x="291" y="717"/>
                  </a:lnTo>
                  <a:lnTo>
                    <a:pt x="280" y="720"/>
                  </a:lnTo>
                  <a:lnTo>
                    <a:pt x="270" y="722"/>
                  </a:lnTo>
                  <a:lnTo>
                    <a:pt x="259" y="726"/>
                  </a:lnTo>
                  <a:lnTo>
                    <a:pt x="247" y="729"/>
                  </a:lnTo>
                  <a:lnTo>
                    <a:pt x="235" y="733"/>
                  </a:lnTo>
                  <a:lnTo>
                    <a:pt x="223" y="736"/>
                  </a:lnTo>
                  <a:lnTo>
                    <a:pt x="211" y="740"/>
                  </a:lnTo>
                  <a:lnTo>
                    <a:pt x="190" y="745"/>
                  </a:lnTo>
                  <a:lnTo>
                    <a:pt x="170" y="751"/>
                  </a:lnTo>
                  <a:lnTo>
                    <a:pt x="149" y="757"/>
                  </a:lnTo>
                  <a:lnTo>
                    <a:pt x="128" y="763"/>
                  </a:lnTo>
                  <a:lnTo>
                    <a:pt x="108" y="769"/>
                  </a:lnTo>
                  <a:lnTo>
                    <a:pt x="88" y="774"/>
                  </a:lnTo>
                  <a:lnTo>
                    <a:pt x="70" y="778"/>
                  </a:lnTo>
                  <a:lnTo>
                    <a:pt x="54" y="782"/>
                  </a:lnTo>
                  <a:lnTo>
                    <a:pt x="38" y="785"/>
                  </a:lnTo>
                  <a:lnTo>
                    <a:pt x="25" y="786"/>
                  </a:lnTo>
                  <a:lnTo>
                    <a:pt x="14" y="786"/>
                  </a:lnTo>
                  <a:lnTo>
                    <a:pt x="6" y="785"/>
                  </a:lnTo>
                  <a:lnTo>
                    <a:pt x="1" y="782"/>
                  </a:lnTo>
                  <a:lnTo>
                    <a:pt x="0" y="777"/>
                  </a:lnTo>
                  <a:lnTo>
                    <a:pt x="1" y="770"/>
                  </a:lnTo>
                  <a:lnTo>
                    <a:pt x="6" y="761"/>
                  </a:lnTo>
                  <a:lnTo>
                    <a:pt x="9" y="755"/>
                  </a:lnTo>
                  <a:lnTo>
                    <a:pt x="18" y="741"/>
                  </a:lnTo>
                  <a:lnTo>
                    <a:pt x="31" y="718"/>
                  </a:lnTo>
                  <a:lnTo>
                    <a:pt x="50" y="689"/>
                  </a:lnTo>
                  <a:lnTo>
                    <a:pt x="72" y="654"/>
                  </a:lnTo>
                  <a:lnTo>
                    <a:pt x="96" y="614"/>
                  </a:lnTo>
                  <a:lnTo>
                    <a:pt x="123" y="569"/>
                  </a:lnTo>
                  <a:lnTo>
                    <a:pt x="152" y="523"/>
                  </a:lnTo>
                  <a:lnTo>
                    <a:pt x="180" y="476"/>
                  </a:lnTo>
                  <a:lnTo>
                    <a:pt x="209" y="429"/>
                  </a:lnTo>
                  <a:lnTo>
                    <a:pt x="237" y="382"/>
                  </a:lnTo>
                  <a:lnTo>
                    <a:pt x="263" y="337"/>
                  </a:lnTo>
                  <a:lnTo>
                    <a:pt x="288" y="296"/>
                  </a:lnTo>
                  <a:lnTo>
                    <a:pt x="309" y="261"/>
                  </a:lnTo>
                  <a:lnTo>
                    <a:pt x="328" y="230"/>
                  </a:lnTo>
                  <a:lnTo>
                    <a:pt x="341" y="206"/>
                  </a:lnTo>
                  <a:lnTo>
                    <a:pt x="361" y="167"/>
                  </a:lnTo>
                  <a:lnTo>
                    <a:pt x="379" y="130"/>
                  </a:lnTo>
                  <a:lnTo>
                    <a:pt x="398" y="95"/>
                  </a:lnTo>
                  <a:lnTo>
                    <a:pt x="418" y="66"/>
                  </a:lnTo>
                  <a:lnTo>
                    <a:pt x="442" y="41"/>
                  </a:lnTo>
                  <a:lnTo>
                    <a:pt x="469" y="23"/>
                  </a:lnTo>
                  <a:lnTo>
                    <a:pt x="504" y="12"/>
                  </a:lnTo>
                  <a:lnTo>
                    <a:pt x="546" y="9"/>
                  </a:lnTo>
                  <a:close/>
                </a:path>
              </a:pathLst>
            </a:custGeom>
            <a:solidFill>
              <a:srgbClr val="F9F4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1770630" y="3201648"/>
              <a:ext cx="987879" cy="952954"/>
            </a:xfrm>
            <a:custGeom>
              <a:avLst/>
              <a:gdLst/>
              <a:ahLst/>
              <a:cxnLst>
                <a:cxn ang="0">
                  <a:pos x="551" y="10"/>
                </a:cxn>
                <a:cxn ang="0">
                  <a:pos x="601" y="8"/>
                </a:cxn>
                <a:cxn ang="0">
                  <a:pos x="654" y="4"/>
                </a:cxn>
                <a:cxn ang="0">
                  <a:pos x="703" y="2"/>
                </a:cxn>
                <a:cxn ang="0">
                  <a:pos x="747" y="2"/>
                </a:cxn>
                <a:cxn ang="0">
                  <a:pos x="777" y="10"/>
                </a:cxn>
                <a:cxn ang="0">
                  <a:pos x="792" y="27"/>
                </a:cxn>
                <a:cxn ang="0">
                  <a:pos x="786" y="57"/>
                </a:cxn>
                <a:cxn ang="0">
                  <a:pos x="760" y="100"/>
                </a:cxn>
                <a:cxn ang="0">
                  <a:pos x="731" y="139"/>
                </a:cxn>
                <a:cxn ang="0">
                  <a:pos x="703" y="176"/>
                </a:cxn>
                <a:cxn ang="0">
                  <a:pos x="674" y="209"/>
                </a:cxn>
                <a:cxn ang="0">
                  <a:pos x="646" y="241"/>
                </a:cxn>
                <a:cxn ang="0">
                  <a:pos x="618" y="270"/>
                </a:cxn>
                <a:cxn ang="0">
                  <a:pos x="590" y="297"/>
                </a:cxn>
                <a:cxn ang="0">
                  <a:pos x="563" y="323"/>
                </a:cxn>
                <a:cxn ang="0">
                  <a:pos x="540" y="342"/>
                </a:cxn>
                <a:cxn ang="0">
                  <a:pos x="524" y="355"/>
                </a:cxn>
                <a:cxn ang="0">
                  <a:pos x="510" y="367"/>
                </a:cxn>
                <a:cxn ang="0">
                  <a:pos x="498" y="379"/>
                </a:cxn>
                <a:cxn ang="0">
                  <a:pos x="481" y="395"/>
                </a:cxn>
                <a:cxn ang="0">
                  <a:pos x="462" y="416"/>
                </a:cxn>
                <a:cxn ang="0">
                  <a:pos x="451" y="437"/>
                </a:cxn>
                <a:cxn ang="0">
                  <a:pos x="446" y="466"/>
                </a:cxn>
                <a:cxn ang="0">
                  <a:pos x="446" y="502"/>
                </a:cxn>
                <a:cxn ang="0">
                  <a:pos x="437" y="539"/>
                </a:cxn>
                <a:cxn ang="0">
                  <a:pos x="420" y="581"/>
                </a:cxn>
                <a:cxn ang="0">
                  <a:pos x="391" y="619"/>
                </a:cxn>
                <a:cxn ang="0">
                  <a:pos x="352" y="651"/>
                </a:cxn>
                <a:cxn ang="0">
                  <a:pos x="309" y="675"/>
                </a:cxn>
                <a:cxn ang="0">
                  <a:pos x="275" y="687"/>
                </a:cxn>
                <a:cxn ang="0">
                  <a:pos x="256" y="693"/>
                </a:cxn>
                <a:cxn ang="0">
                  <a:pos x="233" y="701"/>
                </a:cxn>
                <a:cxn ang="0">
                  <a:pos x="211" y="708"/>
                </a:cxn>
                <a:cxn ang="0">
                  <a:pos x="179" y="716"/>
                </a:cxn>
                <a:cxn ang="0">
                  <a:pos x="141" y="728"/>
                </a:cxn>
                <a:cxn ang="0">
                  <a:pos x="101" y="741"/>
                </a:cxn>
                <a:cxn ang="0">
                  <a:pos x="66" y="752"/>
                </a:cxn>
                <a:cxn ang="0">
                  <a:pos x="36" y="760"/>
                </a:cxn>
                <a:cxn ang="0">
                  <a:pos x="15" y="764"/>
                </a:cxn>
                <a:cxn ang="0">
                  <a:pos x="3" y="761"/>
                </a:cxn>
                <a:cxn ang="0">
                  <a:pos x="3" y="750"/>
                </a:cxn>
                <a:cxn ang="0">
                  <a:pos x="11" y="736"/>
                </a:cxn>
                <a:cxn ang="0">
                  <a:pos x="33" y="700"/>
                </a:cxn>
                <a:cxn ang="0">
                  <a:pos x="72" y="637"/>
                </a:cxn>
                <a:cxn ang="0">
                  <a:pos x="121" y="555"/>
                </a:cxn>
                <a:cxn ang="0">
                  <a:pos x="176" y="463"/>
                </a:cxn>
                <a:cxn ang="0">
                  <a:pos x="230" y="372"/>
                </a:cxn>
                <a:cxn ang="0">
                  <a:pos x="281" y="290"/>
                </a:cxn>
                <a:cxn ang="0">
                  <a:pos x="318" y="224"/>
                </a:cxn>
                <a:cxn ang="0">
                  <a:pos x="351" y="163"/>
                </a:cxn>
                <a:cxn ang="0">
                  <a:pos x="387" y="94"/>
                </a:cxn>
                <a:cxn ang="0">
                  <a:pos x="428" y="40"/>
                </a:cxn>
                <a:cxn ang="0">
                  <a:pos x="487" y="12"/>
                </a:cxn>
              </a:cxnLst>
              <a:rect l="0" t="0" r="r" b="b"/>
              <a:pathLst>
                <a:path w="792" h="764">
                  <a:moveTo>
                    <a:pt x="527" y="10"/>
                  </a:moveTo>
                  <a:lnTo>
                    <a:pt x="551" y="10"/>
                  </a:lnTo>
                  <a:lnTo>
                    <a:pt x="575" y="10"/>
                  </a:lnTo>
                  <a:lnTo>
                    <a:pt x="601" y="8"/>
                  </a:lnTo>
                  <a:lnTo>
                    <a:pt x="627" y="6"/>
                  </a:lnTo>
                  <a:lnTo>
                    <a:pt x="654" y="4"/>
                  </a:lnTo>
                  <a:lnTo>
                    <a:pt x="679" y="2"/>
                  </a:lnTo>
                  <a:lnTo>
                    <a:pt x="703" y="2"/>
                  </a:lnTo>
                  <a:lnTo>
                    <a:pt x="727" y="0"/>
                  </a:lnTo>
                  <a:lnTo>
                    <a:pt x="747" y="2"/>
                  </a:lnTo>
                  <a:lnTo>
                    <a:pt x="764" y="4"/>
                  </a:lnTo>
                  <a:lnTo>
                    <a:pt x="777" y="10"/>
                  </a:lnTo>
                  <a:lnTo>
                    <a:pt x="788" y="18"/>
                  </a:lnTo>
                  <a:lnTo>
                    <a:pt x="792" y="27"/>
                  </a:lnTo>
                  <a:lnTo>
                    <a:pt x="792" y="41"/>
                  </a:lnTo>
                  <a:lnTo>
                    <a:pt x="786" y="57"/>
                  </a:lnTo>
                  <a:lnTo>
                    <a:pt x="774" y="78"/>
                  </a:lnTo>
                  <a:lnTo>
                    <a:pt x="760" y="100"/>
                  </a:lnTo>
                  <a:lnTo>
                    <a:pt x="745" y="121"/>
                  </a:lnTo>
                  <a:lnTo>
                    <a:pt x="731" y="139"/>
                  </a:lnTo>
                  <a:lnTo>
                    <a:pt x="716" y="158"/>
                  </a:lnTo>
                  <a:lnTo>
                    <a:pt x="703" y="176"/>
                  </a:lnTo>
                  <a:lnTo>
                    <a:pt x="688" y="193"/>
                  </a:lnTo>
                  <a:lnTo>
                    <a:pt x="674" y="209"/>
                  </a:lnTo>
                  <a:lnTo>
                    <a:pt x="661" y="225"/>
                  </a:lnTo>
                  <a:lnTo>
                    <a:pt x="646" y="241"/>
                  </a:lnTo>
                  <a:lnTo>
                    <a:pt x="633" y="256"/>
                  </a:lnTo>
                  <a:lnTo>
                    <a:pt x="618" y="270"/>
                  </a:lnTo>
                  <a:lnTo>
                    <a:pt x="604" y="283"/>
                  </a:lnTo>
                  <a:lnTo>
                    <a:pt x="590" y="297"/>
                  </a:lnTo>
                  <a:lnTo>
                    <a:pt x="576" y="310"/>
                  </a:lnTo>
                  <a:lnTo>
                    <a:pt x="563" y="323"/>
                  </a:lnTo>
                  <a:lnTo>
                    <a:pt x="548" y="335"/>
                  </a:lnTo>
                  <a:lnTo>
                    <a:pt x="540" y="342"/>
                  </a:lnTo>
                  <a:lnTo>
                    <a:pt x="532" y="350"/>
                  </a:lnTo>
                  <a:lnTo>
                    <a:pt x="524" y="355"/>
                  </a:lnTo>
                  <a:lnTo>
                    <a:pt x="518" y="361"/>
                  </a:lnTo>
                  <a:lnTo>
                    <a:pt x="510" y="367"/>
                  </a:lnTo>
                  <a:lnTo>
                    <a:pt x="503" y="373"/>
                  </a:lnTo>
                  <a:lnTo>
                    <a:pt x="498" y="379"/>
                  </a:lnTo>
                  <a:lnTo>
                    <a:pt x="491" y="384"/>
                  </a:lnTo>
                  <a:lnTo>
                    <a:pt x="481" y="395"/>
                  </a:lnTo>
                  <a:lnTo>
                    <a:pt x="470" y="405"/>
                  </a:lnTo>
                  <a:lnTo>
                    <a:pt x="462" y="416"/>
                  </a:lnTo>
                  <a:lnTo>
                    <a:pt x="457" y="425"/>
                  </a:lnTo>
                  <a:lnTo>
                    <a:pt x="451" y="437"/>
                  </a:lnTo>
                  <a:lnTo>
                    <a:pt x="449" y="450"/>
                  </a:lnTo>
                  <a:lnTo>
                    <a:pt x="446" y="466"/>
                  </a:lnTo>
                  <a:lnTo>
                    <a:pt x="446" y="483"/>
                  </a:lnTo>
                  <a:lnTo>
                    <a:pt x="446" y="502"/>
                  </a:lnTo>
                  <a:lnTo>
                    <a:pt x="442" y="519"/>
                  </a:lnTo>
                  <a:lnTo>
                    <a:pt x="437" y="539"/>
                  </a:lnTo>
                  <a:lnTo>
                    <a:pt x="429" y="560"/>
                  </a:lnTo>
                  <a:lnTo>
                    <a:pt x="420" y="581"/>
                  </a:lnTo>
                  <a:lnTo>
                    <a:pt x="406" y="601"/>
                  </a:lnTo>
                  <a:lnTo>
                    <a:pt x="391" y="619"/>
                  </a:lnTo>
                  <a:lnTo>
                    <a:pt x="372" y="637"/>
                  </a:lnTo>
                  <a:lnTo>
                    <a:pt x="352" y="651"/>
                  </a:lnTo>
                  <a:lnTo>
                    <a:pt x="331" y="664"/>
                  </a:lnTo>
                  <a:lnTo>
                    <a:pt x="309" y="675"/>
                  </a:lnTo>
                  <a:lnTo>
                    <a:pt x="285" y="684"/>
                  </a:lnTo>
                  <a:lnTo>
                    <a:pt x="275" y="687"/>
                  </a:lnTo>
                  <a:lnTo>
                    <a:pt x="266" y="691"/>
                  </a:lnTo>
                  <a:lnTo>
                    <a:pt x="256" y="693"/>
                  </a:lnTo>
                  <a:lnTo>
                    <a:pt x="245" y="697"/>
                  </a:lnTo>
                  <a:lnTo>
                    <a:pt x="233" y="701"/>
                  </a:lnTo>
                  <a:lnTo>
                    <a:pt x="223" y="704"/>
                  </a:lnTo>
                  <a:lnTo>
                    <a:pt x="211" y="708"/>
                  </a:lnTo>
                  <a:lnTo>
                    <a:pt x="199" y="711"/>
                  </a:lnTo>
                  <a:lnTo>
                    <a:pt x="179" y="716"/>
                  </a:lnTo>
                  <a:lnTo>
                    <a:pt x="159" y="723"/>
                  </a:lnTo>
                  <a:lnTo>
                    <a:pt x="141" y="728"/>
                  </a:lnTo>
                  <a:lnTo>
                    <a:pt x="121" y="734"/>
                  </a:lnTo>
                  <a:lnTo>
                    <a:pt x="101" y="741"/>
                  </a:lnTo>
                  <a:lnTo>
                    <a:pt x="84" y="746"/>
                  </a:lnTo>
                  <a:lnTo>
                    <a:pt x="66" y="752"/>
                  </a:lnTo>
                  <a:lnTo>
                    <a:pt x="51" y="757"/>
                  </a:lnTo>
                  <a:lnTo>
                    <a:pt x="36" y="760"/>
                  </a:lnTo>
                  <a:lnTo>
                    <a:pt x="24" y="762"/>
                  </a:lnTo>
                  <a:lnTo>
                    <a:pt x="15" y="764"/>
                  </a:lnTo>
                  <a:lnTo>
                    <a:pt x="7" y="764"/>
                  </a:lnTo>
                  <a:lnTo>
                    <a:pt x="3" y="761"/>
                  </a:lnTo>
                  <a:lnTo>
                    <a:pt x="0" y="757"/>
                  </a:lnTo>
                  <a:lnTo>
                    <a:pt x="3" y="750"/>
                  </a:lnTo>
                  <a:lnTo>
                    <a:pt x="8" y="741"/>
                  </a:lnTo>
                  <a:lnTo>
                    <a:pt x="11" y="736"/>
                  </a:lnTo>
                  <a:lnTo>
                    <a:pt x="20" y="723"/>
                  </a:lnTo>
                  <a:lnTo>
                    <a:pt x="33" y="700"/>
                  </a:lnTo>
                  <a:lnTo>
                    <a:pt x="51" y="671"/>
                  </a:lnTo>
                  <a:lnTo>
                    <a:pt x="72" y="637"/>
                  </a:lnTo>
                  <a:lnTo>
                    <a:pt x="96" y="597"/>
                  </a:lnTo>
                  <a:lnTo>
                    <a:pt x="121" y="555"/>
                  </a:lnTo>
                  <a:lnTo>
                    <a:pt x="148" y="510"/>
                  </a:lnTo>
                  <a:lnTo>
                    <a:pt x="176" y="463"/>
                  </a:lnTo>
                  <a:lnTo>
                    <a:pt x="204" y="417"/>
                  </a:lnTo>
                  <a:lnTo>
                    <a:pt x="230" y="372"/>
                  </a:lnTo>
                  <a:lnTo>
                    <a:pt x="257" y="330"/>
                  </a:lnTo>
                  <a:lnTo>
                    <a:pt x="281" y="290"/>
                  </a:lnTo>
                  <a:lnTo>
                    <a:pt x="301" y="254"/>
                  </a:lnTo>
                  <a:lnTo>
                    <a:pt x="318" y="224"/>
                  </a:lnTo>
                  <a:lnTo>
                    <a:pt x="331" y="201"/>
                  </a:lnTo>
                  <a:lnTo>
                    <a:pt x="351" y="163"/>
                  </a:lnTo>
                  <a:lnTo>
                    <a:pt x="369" y="127"/>
                  </a:lnTo>
                  <a:lnTo>
                    <a:pt x="387" y="94"/>
                  </a:lnTo>
                  <a:lnTo>
                    <a:pt x="405" y="64"/>
                  </a:lnTo>
                  <a:lnTo>
                    <a:pt x="428" y="40"/>
                  </a:lnTo>
                  <a:lnTo>
                    <a:pt x="454" y="23"/>
                  </a:lnTo>
                  <a:lnTo>
                    <a:pt x="487" y="12"/>
                  </a:lnTo>
                  <a:lnTo>
                    <a:pt x="527" y="10"/>
                  </a:lnTo>
                  <a:close/>
                </a:path>
              </a:pathLst>
            </a:custGeom>
            <a:solidFill>
              <a:srgbClr val="F7ED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789339" y="3214121"/>
              <a:ext cx="950459" cy="923018"/>
            </a:xfrm>
            <a:custGeom>
              <a:avLst/>
              <a:gdLst/>
              <a:ahLst/>
              <a:cxnLst>
                <a:cxn ang="0">
                  <a:pos x="529" y="10"/>
                </a:cxn>
                <a:cxn ang="0">
                  <a:pos x="577" y="9"/>
                </a:cxn>
                <a:cxn ang="0">
                  <a:pos x="627" y="4"/>
                </a:cxn>
                <a:cxn ang="0">
                  <a:pos x="676" y="1"/>
                </a:cxn>
                <a:cxn ang="0">
                  <a:pos x="717" y="1"/>
                </a:cxn>
                <a:cxn ang="0">
                  <a:pos x="747" y="8"/>
                </a:cxn>
                <a:cxn ang="0">
                  <a:pos x="762" y="25"/>
                </a:cxn>
                <a:cxn ang="0">
                  <a:pos x="757" y="54"/>
                </a:cxn>
                <a:cxn ang="0">
                  <a:pos x="732" y="94"/>
                </a:cxn>
                <a:cxn ang="0">
                  <a:pos x="704" y="132"/>
                </a:cxn>
                <a:cxn ang="0">
                  <a:pos x="676" y="168"/>
                </a:cxn>
                <a:cxn ang="0">
                  <a:pos x="648" y="201"/>
                </a:cxn>
                <a:cxn ang="0">
                  <a:pos x="620" y="231"/>
                </a:cxn>
                <a:cxn ang="0">
                  <a:pos x="594" y="259"/>
                </a:cxn>
                <a:cxn ang="0">
                  <a:pos x="566" y="284"/>
                </a:cxn>
                <a:cxn ang="0">
                  <a:pos x="540" y="309"/>
                </a:cxn>
                <a:cxn ang="0">
                  <a:pos x="518" y="328"/>
                </a:cxn>
                <a:cxn ang="0">
                  <a:pos x="504" y="341"/>
                </a:cxn>
                <a:cxn ang="0">
                  <a:pos x="491" y="353"/>
                </a:cxn>
                <a:cxn ang="0">
                  <a:pos x="477" y="363"/>
                </a:cxn>
                <a:cxn ang="0">
                  <a:pos x="462" y="379"/>
                </a:cxn>
                <a:cxn ang="0">
                  <a:pos x="443" y="399"/>
                </a:cxn>
                <a:cxn ang="0">
                  <a:pos x="431" y="418"/>
                </a:cxn>
                <a:cxn ang="0">
                  <a:pos x="423" y="443"/>
                </a:cxn>
                <a:cxn ang="0">
                  <a:pos x="419" y="473"/>
                </a:cxn>
                <a:cxn ang="0">
                  <a:pos x="410" y="509"/>
                </a:cxn>
                <a:cxn ang="0">
                  <a:pos x="394" y="551"/>
                </a:cxn>
                <a:cxn ang="0">
                  <a:pos x="368" y="588"/>
                </a:cxn>
                <a:cxn ang="0">
                  <a:pos x="332" y="621"/>
                </a:cxn>
                <a:cxn ang="0">
                  <a:pos x="291" y="645"/>
                </a:cxn>
                <a:cxn ang="0">
                  <a:pos x="259" y="658"/>
                </a:cxn>
                <a:cxn ang="0">
                  <a:pos x="241" y="665"/>
                </a:cxn>
                <a:cxn ang="0">
                  <a:pos x="219" y="672"/>
                </a:cxn>
                <a:cxn ang="0">
                  <a:pos x="198" y="678"/>
                </a:cxn>
                <a:cxn ang="0">
                  <a:pos x="168" y="686"/>
                </a:cxn>
                <a:cxn ang="0">
                  <a:pos x="131" y="699"/>
                </a:cxn>
                <a:cxn ang="0">
                  <a:pos x="94" y="713"/>
                </a:cxn>
                <a:cxn ang="0">
                  <a:pos x="61" y="726"/>
                </a:cxn>
                <a:cxn ang="0">
                  <a:pos x="33" y="735"/>
                </a:cxn>
                <a:cxn ang="0">
                  <a:pos x="12" y="740"/>
                </a:cxn>
                <a:cxn ang="0">
                  <a:pos x="1" y="739"/>
                </a:cxn>
                <a:cxn ang="0">
                  <a:pos x="2" y="730"/>
                </a:cxn>
                <a:cxn ang="0">
                  <a:pos x="10" y="715"/>
                </a:cxn>
                <a:cxn ang="0">
                  <a:pos x="32" y="681"/>
                </a:cxn>
                <a:cxn ang="0">
                  <a:pos x="69" y="619"/>
                </a:cxn>
                <a:cxn ang="0">
                  <a:pos x="116" y="539"/>
                </a:cxn>
                <a:cxn ang="0">
                  <a:pos x="170" y="449"/>
                </a:cxn>
                <a:cxn ang="0">
                  <a:pos x="223" y="361"/>
                </a:cxn>
                <a:cxn ang="0">
                  <a:pos x="271" y="280"/>
                </a:cxn>
                <a:cxn ang="0">
                  <a:pos x="307" y="217"/>
                </a:cxn>
                <a:cxn ang="0">
                  <a:pos x="339" y="157"/>
                </a:cxn>
                <a:cxn ang="0">
                  <a:pos x="373" y="90"/>
                </a:cxn>
                <a:cxn ang="0">
                  <a:pos x="411" y="38"/>
                </a:cxn>
                <a:cxn ang="0">
                  <a:pos x="468" y="11"/>
                </a:cxn>
              </a:cxnLst>
              <a:rect l="0" t="0" r="r" b="b"/>
              <a:pathLst>
                <a:path w="762" h="740">
                  <a:moveTo>
                    <a:pt x="507" y="10"/>
                  </a:moveTo>
                  <a:lnTo>
                    <a:pt x="529" y="10"/>
                  </a:lnTo>
                  <a:lnTo>
                    <a:pt x="553" y="10"/>
                  </a:lnTo>
                  <a:lnTo>
                    <a:pt x="577" y="9"/>
                  </a:lnTo>
                  <a:lnTo>
                    <a:pt x="602" y="6"/>
                  </a:lnTo>
                  <a:lnTo>
                    <a:pt x="627" y="4"/>
                  </a:lnTo>
                  <a:lnTo>
                    <a:pt x="652" y="2"/>
                  </a:lnTo>
                  <a:lnTo>
                    <a:pt x="676" y="1"/>
                  </a:lnTo>
                  <a:lnTo>
                    <a:pt x="697" y="0"/>
                  </a:lnTo>
                  <a:lnTo>
                    <a:pt x="717" y="1"/>
                  </a:lnTo>
                  <a:lnTo>
                    <a:pt x="733" y="4"/>
                  </a:lnTo>
                  <a:lnTo>
                    <a:pt x="747" y="8"/>
                  </a:lnTo>
                  <a:lnTo>
                    <a:pt x="757" y="15"/>
                  </a:lnTo>
                  <a:lnTo>
                    <a:pt x="762" y="25"/>
                  </a:lnTo>
                  <a:lnTo>
                    <a:pt x="762" y="38"/>
                  </a:lnTo>
                  <a:lnTo>
                    <a:pt x="757" y="54"/>
                  </a:lnTo>
                  <a:lnTo>
                    <a:pt x="745" y="74"/>
                  </a:lnTo>
                  <a:lnTo>
                    <a:pt x="732" y="94"/>
                  </a:lnTo>
                  <a:lnTo>
                    <a:pt x="717" y="113"/>
                  </a:lnTo>
                  <a:lnTo>
                    <a:pt x="704" y="132"/>
                  </a:lnTo>
                  <a:lnTo>
                    <a:pt x="689" y="150"/>
                  </a:lnTo>
                  <a:lnTo>
                    <a:pt x="676" y="168"/>
                  </a:lnTo>
                  <a:lnTo>
                    <a:pt x="661" y="185"/>
                  </a:lnTo>
                  <a:lnTo>
                    <a:pt x="648" y="201"/>
                  </a:lnTo>
                  <a:lnTo>
                    <a:pt x="635" y="215"/>
                  </a:lnTo>
                  <a:lnTo>
                    <a:pt x="620" y="231"/>
                  </a:lnTo>
                  <a:lnTo>
                    <a:pt x="607" y="244"/>
                  </a:lnTo>
                  <a:lnTo>
                    <a:pt x="594" y="259"/>
                  </a:lnTo>
                  <a:lnTo>
                    <a:pt x="581" y="272"/>
                  </a:lnTo>
                  <a:lnTo>
                    <a:pt x="566" y="284"/>
                  </a:lnTo>
                  <a:lnTo>
                    <a:pt x="553" y="297"/>
                  </a:lnTo>
                  <a:lnTo>
                    <a:pt x="540" y="309"/>
                  </a:lnTo>
                  <a:lnTo>
                    <a:pt x="526" y="321"/>
                  </a:lnTo>
                  <a:lnTo>
                    <a:pt x="518" y="328"/>
                  </a:lnTo>
                  <a:lnTo>
                    <a:pt x="511" y="336"/>
                  </a:lnTo>
                  <a:lnTo>
                    <a:pt x="504" y="341"/>
                  </a:lnTo>
                  <a:lnTo>
                    <a:pt x="497" y="347"/>
                  </a:lnTo>
                  <a:lnTo>
                    <a:pt x="491" y="353"/>
                  </a:lnTo>
                  <a:lnTo>
                    <a:pt x="484" y="358"/>
                  </a:lnTo>
                  <a:lnTo>
                    <a:pt x="477" y="363"/>
                  </a:lnTo>
                  <a:lnTo>
                    <a:pt x="472" y="369"/>
                  </a:lnTo>
                  <a:lnTo>
                    <a:pt x="462" y="379"/>
                  </a:lnTo>
                  <a:lnTo>
                    <a:pt x="451" y="390"/>
                  </a:lnTo>
                  <a:lnTo>
                    <a:pt x="443" y="399"/>
                  </a:lnTo>
                  <a:lnTo>
                    <a:pt x="436" y="408"/>
                  </a:lnTo>
                  <a:lnTo>
                    <a:pt x="431" y="418"/>
                  </a:lnTo>
                  <a:lnTo>
                    <a:pt x="426" y="430"/>
                  </a:lnTo>
                  <a:lnTo>
                    <a:pt x="423" y="443"/>
                  </a:lnTo>
                  <a:lnTo>
                    <a:pt x="422" y="457"/>
                  </a:lnTo>
                  <a:lnTo>
                    <a:pt x="419" y="473"/>
                  </a:lnTo>
                  <a:lnTo>
                    <a:pt x="415" y="490"/>
                  </a:lnTo>
                  <a:lnTo>
                    <a:pt x="410" y="509"/>
                  </a:lnTo>
                  <a:lnTo>
                    <a:pt x="403" y="530"/>
                  </a:lnTo>
                  <a:lnTo>
                    <a:pt x="394" y="551"/>
                  </a:lnTo>
                  <a:lnTo>
                    <a:pt x="382" y="571"/>
                  </a:lnTo>
                  <a:lnTo>
                    <a:pt x="368" y="588"/>
                  </a:lnTo>
                  <a:lnTo>
                    <a:pt x="352" y="605"/>
                  </a:lnTo>
                  <a:lnTo>
                    <a:pt x="332" y="621"/>
                  </a:lnTo>
                  <a:lnTo>
                    <a:pt x="312" y="635"/>
                  </a:lnTo>
                  <a:lnTo>
                    <a:pt x="291" y="645"/>
                  </a:lnTo>
                  <a:lnTo>
                    <a:pt x="268" y="654"/>
                  </a:lnTo>
                  <a:lnTo>
                    <a:pt x="259" y="658"/>
                  </a:lnTo>
                  <a:lnTo>
                    <a:pt x="250" y="661"/>
                  </a:lnTo>
                  <a:lnTo>
                    <a:pt x="241" y="665"/>
                  </a:lnTo>
                  <a:lnTo>
                    <a:pt x="230" y="668"/>
                  </a:lnTo>
                  <a:lnTo>
                    <a:pt x="219" y="672"/>
                  </a:lnTo>
                  <a:lnTo>
                    <a:pt x="209" y="674"/>
                  </a:lnTo>
                  <a:lnTo>
                    <a:pt x="198" y="678"/>
                  </a:lnTo>
                  <a:lnTo>
                    <a:pt x="186" y="681"/>
                  </a:lnTo>
                  <a:lnTo>
                    <a:pt x="168" y="686"/>
                  </a:lnTo>
                  <a:lnTo>
                    <a:pt x="149" y="693"/>
                  </a:lnTo>
                  <a:lnTo>
                    <a:pt x="131" y="699"/>
                  </a:lnTo>
                  <a:lnTo>
                    <a:pt x="112" y="706"/>
                  </a:lnTo>
                  <a:lnTo>
                    <a:pt x="94" y="713"/>
                  </a:lnTo>
                  <a:lnTo>
                    <a:pt x="77" y="719"/>
                  </a:lnTo>
                  <a:lnTo>
                    <a:pt x="61" y="726"/>
                  </a:lnTo>
                  <a:lnTo>
                    <a:pt x="46" y="731"/>
                  </a:lnTo>
                  <a:lnTo>
                    <a:pt x="33" y="735"/>
                  </a:lnTo>
                  <a:lnTo>
                    <a:pt x="21" y="739"/>
                  </a:lnTo>
                  <a:lnTo>
                    <a:pt x="12" y="740"/>
                  </a:lnTo>
                  <a:lnTo>
                    <a:pt x="5" y="740"/>
                  </a:lnTo>
                  <a:lnTo>
                    <a:pt x="1" y="739"/>
                  </a:lnTo>
                  <a:lnTo>
                    <a:pt x="0" y="735"/>
                  </a:lnTo>
                  <a:lnTo>
                    <a:pt x="2" y="730"/>
                  </a:lnTo>
                  <a:lnTo>
                    <a:pt x="8" y="721"/>
                  </a:lnTo>
                  <a:lnTo>
                    <a:pt x="10" y="715"/>
                  </a:lnTo>
                  <a:lnTo>
                    <a:pt x="18" y="702"/>
                  </a:lnTo>
                  <a:lnTo>
                    <a:pt x="32" y="681"/>
                  </a:lnTo>
                  <a:lnTo>
                    <a:pt x="49" y="652"/>
                  </a:lnTo>
                  <a:lnTo>
                    <a:pt x="69" y="619"/>
                  </a:lnTo>
                  <a:lnTo>
                    <a:pt x="92" y="580"/>
                  </a:lnTo>
                  <a:lnTo>
                    <a:pt x="116" y="539"/>
                  </a:lnTo>
                  <a:lnTo>
                    <a:pt x="143" y="494"/>
                  </a:lnTo>
                  <a:lnTo>
                    <a:pt x="170" y="449"/>
                  </a:lnTo>
                  <a:lnTo>
                    <a:pt x="197" y="404"/>
                  </a:lnTo>
                  <a:lnTo>
                    <a:pt x="223" y="361"/>
                  </a:lnTo>
                  <a:lnTo>
                    <a:pt x="247" y="318"/>
                  </a:lnTo>
                  <a:lnTo>
                    <a:pt x="271" y="280"/>
                  </a:lnTo>
                  <a:lnTo>
                    <a:pt x="291" y="246"/>
                  </a:lnTo>
                  <a:lnTo>
                    <a:pt x="307" y="217"/>
                  </a:lnTo>
                  <a:lnTo>
                    <a:pt x="320" y="194"/>
                  </a:lnTo>
                  <a:lnTo>
                    <a:pt x="339" y="157"/>
                  </a:lnTo>
                  <a:lnTo>
                    <a:pt x="356" y="121"/>
                  </a:lnTo>
                  <a:lnTo>
                    <a:pt x="373" y="90"/>
                  </a:lnTo>
                  <a:lnTo>
                    <a:pt x="391" y="62"/>
                  </a:lnTo>
                  <a:lnTo>
                    <a:pt x="411" y="38"/>
                  </a:lnTo>
                  <a:lnTo>
                    <a:pt x="436" y="21"/>
                  </a:lnTo>
                  <a:lnTo>
                    <a:pt x="468" y="11"/>
                  </a:lnTo>
                  <a:lnTo>
                    <a:pt x="507" y="10"/>
                  </a:lnTo>
                  <a:close/>
                </a:path>
              </a:pathLst>
            </a:custGeom>
            <a:solidFill>
              <a:srgbClr val="F2E5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1809296" y="3226594"/>
              <a:ext cx="914287" cy="895577"/>
            </a:xfrm>
            <a:custGeom>
              <a:avLst/>
              <a:gdLst/>
              <a:ahLst/>
              <a:cxnLst>
                <a:cxn ang="0">
                  <a:pos x="509" y="11"/>
                </a:cxn>
                <a:cxn ang="0">
                  <a:pos x="555" y="8"/>
                </a:cxn>
                <a:cxn ang="0">
                  <a:pos x="603" y="4"/>
                </a:cxn>
                <a:cxn ang="0">
                  <a:pos x="649" y="0"/>
                </a:cxn>
                <a:cxn ang="0">
                  <a:pos x="689" y="0"/>
                </a:cxn>
                <a:cxn ang="0">
                  <a:pos x="718" y="7"/>
                </a:cxn>
                <a:cxn ang="0">
                  <a:pos x="733" y="23"/>
                </a:cxn>
                <a:cxn ang="0">
                  <a:pos x="727" y="50"/>
                </a:cxn>
                <a:cxn ang="0">
                  <a:pos x="690" y="109"/>
                </a:cxn>
                <a:cxn ang="0">
                  <a:pos x="637" y="176"/>
                </a:cxn>
                <a:cxn ang="0">
                  <a:pos x="585" y="234"/>
                </a:cxn>
                <a:cxn ang="0">
                  <a:pos x="532" y="285"/>
                </a:cxn>
                <a:cxn ang="0">
                  <a:pos x="499" y="315"/>
                </a:cxn>
                <a:cxn ang="0">
                  <a:pos x="484" y="327"/>
                </a:cxn>
                <a:cxn ang="0">
                  <a:pos x="472" y="339"/>
                </a:cxn>
                <a:cxn ang="0">
                  <a:pos x="460" y="348"/>
                </a:cxn>
                <a:cxn ang="0">
                  <a:pos x="444" y="364"/>
                </a:cxn>
                <a:cxn ang="0">
                  <a:pos x="424" y="382"/>
                </a:cxn>
                <a:cxn ang="0">
                  <a:pos x="411" y="400"/>
                </a:cxn>
                <a:cxn ang="0">
                  <a:pos x="402" y="420"/>
                </a:cxn>
                <a:cxn ang="0">
                  <a:pos x="395" y="447"/>
                </a:cxn>
                <a:cxn ang="0">
                  <a:pos x="385" y="480"/>
                </a:cxn>
                <a:cxn ang="0">
                  <a:pos x="371" y="521"/>
                </a:cxn>
                <a:cxn ang="0">
                  <a:pos x="346" y="558"/>
                </a:cxn>
                <a:cxn ang="0">
                  <a:pos x="313" y="590"/>
                </a:cxn>
                <a:cxn ang="0">
                  <a:pos x="275" y="615"/>
                </a:cxn>
                <a:cxn ang="0">
                  <a:pos x="244" y="629"/>
                </a:cxn>
                <a:cxn ang="0">
                  <a:pos x="226" y="635"/>
                </a:cxn>
                <a:cxn ang="0">
                  <a:pos x="206" y="643"/>
                </a:cxn>
                <a:cxn ang="0">
                  <a:pos x="185" y="650"/>
                </a:cxn>
                <a:cxn ang="0">
                  <a:pos x="140" y="663"/>
                </a:cxn>
                <a:cxn ang="0">
                  <a:pos x="72" y="692"/>
                </a:cxn>
                <a:cxn ang="0">
                  <a:pos x="20" y="714"/>
                </a:cxn>
                <a:cxn ang="0">
                  <a:pos x="0" y="714"/>
                </a:cxn>
                <a:cxn ang="0">
                  <a:pos x="10" y="695"/>
                </a:cxn>
                <a:cxn ang="0">
                  <a:pos x="31" y="662"/>
                </a:cxn>
                <a:cxn ang="0">
                  <a:pos x="67" y="601"/>
                </a:cxn>
                <a:cxn ang="0">
                  <a:pos x="113" y="523"/>
                </a:cxn>
                <a:cxn ang="0">
                  <a:pos x="165" y="437"/>
                </a:cxn>
                <a:cxn ang="0">
                  <a:pos x="217" y="351"/>
                </a:cxn>
                <a:cxn ang="0">
                  <a:pos x="262" y="271"/>
                </a:cxn>
                <a:cxn ang="0">
                  <a:pos x="297" y="210"/>
                </a:cxn>
                <a:cxn ang="0">
                  <a:pos x="328" y="152"/>
                </a:cxn>
                <a:cxn ang="0">
                  <a:pos x="361" y="86"/>
                </a:cxn>
                <a:cxn ang="0">
                  <a:pos x="398" y="37"/>
                </a:cxn>
                <a:cxn ang="0">
                  <a:pos x="452" y="11"/>
                </a:cxn>
              </a:cxnLst>
              <a:rect l="0" t="0" r="r" b="b"/>
              <a:pathLst>
                <a:path w="733" h="718">
                  <a:moveTo>
                    <a:pt x="488" y="9"/>
                  </a:moveTo>
                  <a:lnTo>
                    <a:pt x="509" y="11"/>
                  </a:lnTo>
                  <a:lnTo>
                    <a:pt x="532" y="9"/>
                  </a:lnTo>
                  <a:lnTo>
                    <a:pt x="555" y="8"/>
                  </a:lnTo>
                  <a:lnTo>
                    <a:pt x="579" y="5"/>
                  </a:lnTo>
                  <a:lnTo>
                    <a:pt x="603" y="4"/>
                  </a:lnTo>
                  <a:lnTo>
                    <a:pt x="627" y="1"/>
                  </a:lnTo>
                  <a:lnTo>
                    <a:pt x="649" y="0"/>
                  </a:lnTo>
                  <a:lnTo>
                    <a:pt x="671" y="0"/>
                  </a:lnTo>
                  <a:lnTo>
                    <a:pt x="689" y="0"/>
                  </a:lnTo>
                  <a:lnTo>
                    <a:pt x="705" y="3"/>
                  </a:lnTo>
                  <a:lnTo>
                    <a:pt x="718" y="7"/>
                  </a:lnTo>
                  <a:lnTo>
                    <a:pt x="727" y="13"/>
                  </a:lnTo>
                  <a:lnTo>
                    <a:pt x="733" y="23"/>
                  </a:lnTo>
                  <a:lnTo>
                    <a:pt x="733" y="35"/>
                  </a:lnTo>
                  <a:lnTo>
                    <a:pt x="727" y="50"/>
                  </a:lnTo>
                  <a:lnTo>
                    <a:pt x="717" y="70"/>
                  </a:lnTo>
                  <a:lnTo>
                    <a:pt x="690" y="109"/>
                  </a:lnTo>
                  <a:lnTo>
                    <a:pt x="664" y="143"/>
                  </a:lnTo>
                  <a:lnTo>
                    <a:pt x="637" y="176"/>
                  </a:lnTo>
                  <a:lnTo>
                    <a:pt x="611" y="207"/>
                  </a:lnTo>
                  <a:lnTo>
                    <a:pt x="585" y="234"/>
                  </a:lnTo>
                  <a:lnTo>
                    <a:pt x="558" y="261"/>
                  </a:lnTo>
                  <a:lnTo>
                    <a:pt x="532" y="285"/>
                  </a:lnTo>
                  <a:lnTo>
                    <a:pt x="506" y="308"/>
                  </a:lnTo>
                  <a:lnTo>
                    <a:pt x="499" y="315"/>
                  </a:lnTo>
                  <a:lnTo>
                    <a:pt x="492" y="322"/>
                  </a:lnTo>
                  <a:lnTo>
                    <a:pt x="484" y="327"/>
                  </a:lnTo>
                  <a:lnTo>
                    <a:pt x="477" y="332"/>
                  </a:lnTo>
                  <a:lnTo>
                    <a:pt x="472" y="339"/>
                  </a:lnTo>
                  <a:lnTo>
                    <a:pt x="465" y="343"/>
                  </a:lnTo>
                  <a:lnTo>
                    <a:pt x="460" y="348"/>
                  </a:lnTo>
                  <a:lnTo>
                    <a:pt x="455" y="353"/>
                  </a:lnTo>
                  <a:lnTo>
                    <a:pt x="444" y="364"/>
                  </a:lnTo>
                  <a:lnTo>
                    <a:pt x="434" y="373"/>
                  </a:lnTo>
                  <a:lnTo>
                    <a:pt x="424" y="382"/>
                  </a:lnTo>
                  <a:lnTo>
                    <a:pt x="418" y="390"/>
                  </a:lnTo>
                  <a:lnTo>
                    <a:pt x="411" y="400"/>
                  </a:lnTo>
                  <a:lnTo>
                    <a:pt x="406" y="409"/>
                  </a:lnTo>
                  <a:lnTo>
                    <a:pt x="402" y="420"/>
                  </a:lnTo>
                  <a:lnTo>
                    <a:pt x="399" y="433"/>
                  </a:lnTo>
                  <a:lnTo>
                    <a:pt x="395" y="447"/>
                  </a:lnTo>
                  <a:lnTo>
                    <a:pt x="390" y="463"/>
                  </a:lnTo>
                  <a:lnTo>
                    <a:pt x="385" y="480"/>
                  </a:lnTo>
                  <a:lnTo>
                    <a:pt x="378" y="502"/>
                  </a:lnTo>
                  <a:lnTo>
                    <a:pt x="371" y="521"/>
                  </a:lnTo>
                  <a:lnTo>
                    <a:pt x="361" y="541"/>
                  </a:lnTo>
                  <a:lnTo>
                    <a:pt x="346" y="558"/>
                  </a:lnTo>
                  <a:lnTo>
                    <a:pt x="332" y="576"/>
                  </a:lnTo>
                  <a:lnTo>
                    <a:pt x="313" y="590"/>
                  </a:lnTo>
                  <a:lnTo>
                    <a:pt x="295" y="603"/>
                  </a:lnTo>
                  <a:lnTo>
                    <a:pt x="275" y="615"/>
                  </a:lnTo>
                  <a:lnTo>
                    <a:pt x="254" y="625"/>
                  </a:lnTo>
                  <a:lnTo>
                    <a:pt x="244" y="629"/>
                  </a:lnTo>
                  <a:lnTo>
                    <a:pt x="235" y="631"/>
                  </a:lnTo>
                  <a:lnTo>
                    <a:pt x="226" y="635"/>
                  </a:lnTo>
                  <a:lnTo>
                    <a:pt x="217" y="639"/>
                  </a:lnTo>
                  <a:lnTo>
                    <a:pt x="206" y="643"/>
                  </a:lnTo>
                  <a:lnTo>
                    <a:pt x="196" y="646"/>
                  </a:lnTo>
                  <a:lnTo>
                    <a:pt x="185" y="650"/>
                  </a:lnTo>
                  <a:lnTo>
                    <a:pt x="174" y="652"/>
                  </a:lnTo>
                  <a:lnTo>
                    <a:pt x="140" y="663"/>
                  </a:lnTo>
                  <a:lnTo>
                    <a:pt x="106" y="677"/>
                  </a:lnTo>
                  <a:lnTo>
                    <a:pt x="72" y="692"/>
                  </a:lnTo>
                  <a:lnTo>
                    <a:pt x="43" y="705"/>
                  </a:lnTo>
                  <a:lnTo>
                    <a:pt x="20" y="714"/>
                  </a:lnTo>
                  <a:lnTo>
                    <a:pt x="5" y="718"/>
                  </a:lnTo>
                  <a:lnTo>
                    <a:pt x="0" y="714"/>
                  </a:lnTo>
                  <a:lnTo>
                    <a:pt x="8" y="700"/>
                  </a:lnTo>
                  <a:lnTo>
                    <a:pt x="10" y="695"/>
                  </a:lnTo>
                  <a:lnTo>
                    <a:pt x="18" y="681"/>
                  </a:lnTo>
                  <a:lnTo>
                    <a:pt x="31" y="662"/>
                  </a:lnTo>
                  <a:lnTo>
                    <a:pt x="47" y="634"/>
                  </a:lnTo>
                  <a:lnTo>
                    <a:pt x="67" y="601"/>
                  </a:lnTo>
                  <a:lnTo>
                    <a:pt x="90" y="564"/>
                  </a:lnTo>
                  <a:lnTo>
                    <a:pt x="113" y="523"/>
                  </a:lnTo>
                  <a:lnTo>
                    <a:pt x="139" y="480"/>
                  </a:lnTo>
                  <a:lnTo>
                    <a:pt x="165" y="437"/>
                  </a:lnTo>
                  <a:lnTo>
                    <a:pt x="192" y="393"/>
                  </a:lnTo>
                  <a:lnTo>
                    <a:pt x="217" y="351"/>
                  </a:lnTo>
                  <a:lnTo>
                    <a:pt x="240" y="310"/>
                  </a:lnTo>
                  <a:lnTo>
                    <a:pt x="262" y="271"/>
                  </a:lnTo>
                  <a:lnTo>
                    <a:pt x="282" y="238"/>
                  </a:lnTo>
                  <a:lnTo>
                    <a:pt x="297" y="210"/>
                  </a:lnTo>
                  <a:lnTo>
                    <a:pt x="309" y="188"/>
                  </a:lnTo>
                  <a:lnTo>
                    <a:pt x="328" y="152"/>
                  </a:lnTo>
                  <a:lnTo>
                    <a:pt x="345" y="118"/>
                  </a:lnTo>
                  <a:lnTo>
                    <a:pt x="361" y="86"/>
                  </a:lnTo>
                  <a:lnTo>
                    <a:pt x="378" y="58"/>
                  </a:lnTo>
                  <a:lnTo>
                    <a:pt x="398" y="37"/>
                  </a:lnTo>
                  <a:lnTo>
                    <a:pt x="422" y="20"/>
                  </a:lnTo>
                  <a:lnTo>
                    <a:pt x="452" y="11"/>
                  </a:lnTo>
                  <a:lnTo>
                    <a:pt x="488" y="9"/>
                  </a:lnTo>
                  <a:close/>
                </a:path>
              </a:pathLst>
            </a:custGeom>
            <a:solidFill>
              <a:srgbClr val="EDDD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1826759" y="3237820"/>
              <a:ext cx="878114" cy="870630"/>
            </a:xfrm>
            <a:custGeom>
              <a:avLst/>
              <a:gdLst/>
              <a:ahLst/>
              <a:cxnLst>
                <a:cxn ang="0">
                  <a:pos x="487" y="11"/>
                </a:cxn>
                <a:cxn ang="0">
                  <a:pos x="531" y="8"/>
                </a:cxn>
                <a:cxn ang="0">
                  <a:pos x="577" y="4"/>
                </a:cxn>
                <a:cxn ang="0">
                  <a:pos x="622" y="0"/>
                </a:cxn>
                <a:cxn ang="0">
                  <a:pos x="660" y="0"/>
                </a:cxn>
                <a:cxn ang="0">
                  <a:pos x="690" y="7"/>
                </a:cxn>
                <a:cxn ang="0">
                  <a:pos x="704" y="22"/>
                </a:cxn>
                <a:cxn ang="0">
                  <a:pos x="699" y="49"/>
                </a:cxn>
                <a:cxn ang="0">
                  <a:pos x="663" y="104"/>
                </a:cxn>
                <a:cxn ang="0">
                  <a:pos x="613" y="168"/>
                </a:cxn>
                <a:cxn ang="0">
                  <a:pos x="561" y="224"/>
                </a:cxn>
                <a:cxn ang="0">
                  <a:pos x="510" y="274"/>
                </a:cxn>
                <a:cxn ang="0">
                  <a:pos x="478" y="303"/>
                </a:cxn>
                <a:cxn ang="0">
                  <a:pos x="465" y="314"/>
                </a:cxn>
                <a:cxn ang="0">
                  <a:pos x="453" y="325"/>
                </a:cxn>
                <a:cxn ang="0">
                  <a:pos x="442" y="335"/>
                </a:cxn>
                <a:cxn ang="0">
                  <a:pos x="426" y="350"/>
                </a:cxn>
                <a:cxn ang="0">
                  <a:pos x="406" y="366"/>
                </a:cxn>
                <a:cxn ang="0">
                  <a:pos x="392" y="381"/>
                </a:cxn>
                <a:cxn ang="0">
                  <a:pos x="380" y="397"/>
                </a:cxn>
                <a:cxn ang="0">
                  <a:pos x="369" y="421"/>
                </a:cxn>
                <a:cxn ang="0">
                  <a:pos x="357" y="452"/>
                </a:cxn>
                <a:cxn ang="0">
                  <a:pos x="347" y="493"/>
                </a:cxn>
                <a:cxn ang="0">
                  <a:pos x="326" y="530"/>
                </a:cxn>
                <a:cxn ang="0">
                  <a:pos x="295" y="560"/>
                </a:cxn>
                <a:cxn ang="0">
                  <a:pos x="258" y="586"/>
                </a:cxn>
                <a:cxn ang="0">
                  <a:pos x="229" y="600"/>
                </a:cxn>
                <a:cxn ang="0">
                  <a:pos x="211" y="608"/>
                </a:cxn>
                <a:cxn ang="0">
                  <a:pos x="192" y="614"/>
                </a:cxn>
                <a:cxn ang="0">
                  <a:pos x="172" y="621"/>
                </a:cxn>
                <a:cxn ang="0">
                  <a:pos x="129" y="634"/>
                </a:cxn>
                <a:cxn ang="0">
                  <a:pos x="66" y="666"/>
                </a:cxn>
                <a:cxn ang="0">
                  <a:pos x="17" y="692"/>
                </a:cxn>
                <a:cxn ang="0">
                  <a:pos x="0" y="695"/>
                </a:cxn>
                <a:cxn ang="0">
                  <a:pos x="11" y="676"/>
                </a:cxn>
                <a:cxn ang="0">
                  <a:pos x="31" y="642"/>
                </a:cxn>
                <a:cxn ang="0">
                  <a:pos x="65" y="584"/>
                </a:cxn>
                <a:cxn ang="0">
                  <a:pos x="110" y="508"/>
                </a:cxn>
                <a:cxn ang="0">
                  <a:pos x="160" y="424"/>
                </a:cxn>
                <a:cxn ang="0">
                  <a:pos x="209" y="339"/>
                </a:cxn>
                <a:cxn ang="0">
                  <a:pos x="254" y="264"/>
                </a:cxn>
                <a:cxn ang="0">
                  <a:pos x="287" y="203"/>
                </a:cxn>
                <a:cxn ang="0">
                  <a:pos x="316" y="147"/>
                </a:cxn>
                <a:cxn ang="0">
                  <a:pos x="348" y="84"/>
                </a:cxn>
                <a:cxn ang="0">
                  <a:pos x="383" y="36"/>
                </a:cxn>
                <a:cxn ang="0">
                  <a:pos x="433" y="11"/>
                </a:cxn>
              </a:cxnLst>
              <a:rect l="0" t="0" r="r" b="b"/>
              <a:pathLst>
                <a:path w="704" h="698">
                  <a:moveTo>
                    <a:pt x="467" y="10"/>
                  </a:moveTo>
                  <a:lnTo>
                    <a:pt x="487" y="11"/>
                  </a:lnTo>
                  <a:lnTo>
                    <a:pt x="508" y="10"/>
                  </a:lnTo>
                  <a:lnTo>
                    <a:pt x="531" y="8"/>
                  </a:lnTo>
                  <a:lnTo>
                    <a:pt x="555" y="7"/>
                  </a:lnTo>
                  <a:lnTo>
                    <a:pt x="577" y="4"/>
                  </a:lnTo>
                  <a:lnTo>
                    <a:pt x="601" y="3"/>
                  </a:lnTo>
                  <a:lnTo>
                    <a:pt x="622" y="0"/>
                  </a:lnTo>
                  <a:lnTo>
                    <a:pt x="643" y="0"/>
                  </a:lnTo>
                  <a:lnTo>
                    <a:pt x="660" y="0"/>
                  </a:lnTo>
                  <a:lnTo>
                    <a:pt x="676" y="3"/>
                  </a:lnTo>
                  <a:lnTo>
                    <a:pt x="690" y="7"/>
                  </a:lnTo>
                  <a:lnTo>
                    <a:pt x="699" y="12"/>
                  </a:lnTo>
                  <a:lnTo>
                    <a:pt x="704" y="22"/>
                  </a:lnTo>
                  <a:lnTo>
                    <a:pt x="704" y="33"/>
                  </a:lnTo>
                  <a:lnTo>
                    <a:pt x="699" y="49"/>
                  </a:lnTo>
                  <a:lnTo>
                    <a:pt x="688" y="68"/>
                  </a:lnTo>
                  <a:lnTo>
                    <a:pt x="663" y="104"/>
                  </a:lnTo>
                  <a:lnTo>
                    <a:pt x="638" y="137"/>
                  </a:lnTo>
                  <a:lnTo>
                    <a:pt x="613" y="168"/>
                  </a:lnTo>
                  <a:lnTo>
                    <a:pt x="586" y="198"/>
                  </a:lnTo>
                  <a:lnTo>
                    <a:pt x="561" y="224"/>
                  </a:lnTo>
                  <a:lnTo>
                    <a:pt x="535" y="250"/>
                  </a:lnTo>
                  <a:lnTo>
                    <a:pt x="510" y="274"/>
                  </a:lnTo>
                  <a:lnTo>
                    <a:pt x="485" y="297"/>
                  </a:lnTo>
                  <a:lnTo>
                    <a:pt x="478" y="303"/>
                  </a:lnTo>
                  <a:lnTo>
                    <a:pt x="471" y="309"/>
                  </a:lnTo>
                  <a:lnTo>
                    <a:pt x="465" y="314"/>
                  </a:lnTo>
                  <a:lnTo>
                    <a:pt x="459" y="319"/>
                  </a:lnTo>
                  <a:lnTo>
                    <a:pt x="453" y="325"/>
                  </a:lnTo>
                  <a:lnTo>
                    <a:pt x="447" y="330"/>
                  </a:lnTo>
                  <a:lnTo>
                    <a:pt x="442" y="335"/>
                  </a:lnTo>
                  <a:lnTo>
                    <a:pt x="437" y="339"/>
                  </a:lnTo>
                  <a:lnTo>
                    <a:pt x="426" y="350"/>
                  </a:lnTo>
                  <a:lnTo>
                    <a:pt x="416" y="358"/>
                  </a:lnTo>
                  <a:lnTo>
                    <a:pt x="406" y="366"/>
                  </a:lnTo>
                  <a:lnTo>
                    <a:pt x="399" y="373"/>
                  </a:lnTo>
                  <a:lnTo>
                    <a:pt x="392" y="381"/>
                  </a:lnTo>
                  <a:lnTo>
                    <a:pt x="385" y="389"/>
                  </a:lnTo>
                  <a:lnTo>
                    <a:pt x="380" y="397"/>
                  </a:lnTo>
                  <a:lnTo>
                    <a:pt x="375" y="408"/>
                  </a:lnTo>
                  <a:lnTo>
                    <a:pt x="369" y="421"/>
                  </a:lnTo>
                  <a:lnTo>
                    <a:pt x="364" y="434"/>
                  </a:lnTo>
                  <a:lnTo>
                    <a:pt x="357" y="452"/>
                  </a:lnTo>
                  <a:lnTo>
                    <a:pt x="352" y="473"/>
                  </a:lnTo>
                  <a:lnTo>
                    <a:pt x="347" y="493"/>
                  </a:lnTo>
                  <a:lnTo>
                    <a:pt x="338" y="511"/>
                  </a:lnTo>
                  <a:lnTo>
                    <a:pt x="326" y="530"/>
                  </a:lnTo>
                  <a:lnTo>
                    <a:pt x="311" y="545"/>
                  </a:lnTo>
                  <a:lnTo>
                    <a:pt x="295" y="560"/>
                  </a:lnTo>
                  <a:lnTo>
                    <a:pt x="277" y="575"/>
                  </a:lnTo>
                  <a:lnTo>
                    <a:pt x="258" y="586"/>
                  </a:lnTo>
                  <a:lnTo>
                    <a:pt x="238" y="596"/>
                  </a:lnTo>
                  <a:lnTo>
                    <a:pt x="229" y="600"/>
                  </a:lnTo>
                  <a:lnTo>
                    <a:pt x="221" y="604"/>
                  </a:lnTo>
                  <a:lnTo>
                    <a:pt x="211" y="608"/>
                  </a:lnTo>
                  <a:lnTo>
                    <a:pt x="201" y="612"/>
                  </a:lnTo>
                  <a:lnTo>
                    <a:pt x="192" y="614"/>
                  </a:lnTo>
                  <a:lnTo>
                    <a:pt x="182" y="618"/>
                  </a:lnTo>
                  <a:lnTo>
                    <a:pt x="172" y="621"/>
                  </a:lnTo>
                  <a:lnTo>
                    <a:pt x="162" y="623"/>
                  </a:lnTo>
                  <a:lnTo>
                    <a:pt x="129" y="634"/>
                  </a:lnTo>
                  <a:lnTo>
                    <a:pt x="97" y="650"/>
                  </a:lnTo>
                  <a:lnTo>
                    <a:pt x="66" y="666"/>
                  </a:lnTo>
                  <a:lnTo>
                    <a:pt x="39" y="680"/>
                  </a:lnTo>
                  <a:lnTo>
                    <a:pt x="17" y="692"/>
                  </a:lnTo>
                  <a:lnTo>
                    <a:pt x="4" y="698"/>
                  </a:lnTo>
                  <a:lnTo>
                    <a:pt x="0" y="695"/>
                  </a:lnTo>
                  <a:lnTo>
                    <a:pt x="8" y="680"/>
                  </a:lnTo>
                  <a:lnTo>
                    <a:pt x="11" y="676"/>
                  </a:lnTo>
                  <a:lnTo>
                    <a:pt x="19" y="663"/>
                  </a:lnTo>
                  <a:lnTo>
                    <a:pt x="31" y="642"/>
                  </a:lnTo>
                  <a:lnTo>
                    <a:pt x="47" y="616"/>
                  </a:lnTo>
                  <a:lnTo>
                    <a:pt x="65" y="584"/>
                  </a:lnTo>
                  <a:lnTo>
                    <a:pt x="88" y="548"/>
                  </a:lnTo>
                  <a:lnTo>
                    <a:pt x="110" y="508"/>
                  </a:lnTo>
                  <a:lnTo>
                    <a:pt x="135" y="466"/>
                  </a:lnTo>
                  <a:lnTo>
                    <a:pt x="160" y="424"/>
                  </a:lnTo>
                  <a:lnTo>
                    <a:pt x="185" y="381"/>
                  </a:lnTo>
                  <a:lnTo>
                    <a:pt x="209" y="339"/>
                  </a:lnTo>
                  <a:lnTo>
                    <a:pt x="233" y="299"/>
                  </a:lnTo>
                  <a:lnTo>
                    <a:pt x="254" y="264"/>
                  </a:lnTo>
                  <a:lnTo>
                    <a:pt x="273" y="231"/>
                  </a:lnTo>
                  <a:lnTo>
                    <a:pt x="287" y="203"/>
                  </a:lnTo>
                  <a:lnTo>
                    <a:pt x="299" y="182"/>
                  </a:lnTo>
                  <a:lnTo>
                    <a:pt x="316" y="147"/>
                  </a:lnTo>
                  <a:lnTo>
                    <a:pt x="332" y="114"/>
                  </a:lnTo>
                  <a:lnTo>
                    <a:pt x="348" y="84"/>
                  </a:lnTo>
                  <a:lnTo>
                    <a:pt x="364" y="57"/>
                  </a:lnTo>
                  <a:lnTo>
                    <a:pt x="383" y="36"/>
                  </a:lnTo>
                  <a:lnTo>
                    <a:pt x="405" y="20"/>
                  </a:lnTo>
                  <a:lnTo>
                    <a:pt x="433" y="11"/>
                  </a:lnTo>
                  <a:lnTo>
                    <a:pt x="467" y="10"/>
                  </a:lnTo>
                  <a:close/>
                </a:path>
              </a:pathLst>
            </a:custGeom>
            <a:solidFill>
              <a:srgbClr val="E8D3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841727" y="3250293"/>
              <a:ext cx="841942" cy="843189"/>
            </a:xfrm>
            <a:custGeom>
              <a:avLst/>
              <a:gdLst/>
              <a:ahLst/>
              <a:cxnLst>
                <a:cxn ang="0">
                  <a:pos x="467" y="12"/>
                </a:cxn>
                <a:cxn ang="0">
                  <a:pos x="510" y="9"/>
                </a:cxn>
                <a:cxn ang="0">
                  <a:pos x="553" y="5"/>
                </a:cxn>
                <a:cxn ang="0">
                  <a:pos x="596" y="1"/>
                </a:cxn>
                <a:cxn ang="0">
                  <a:pos x="633" y="0"/>
                </a:cxn>
                <a:cxn ang="0">
                  <a:pos x="660" y="5"/>
                </a:cxn>
                <a:cxn ang="0">
                  <a:pos x="675" y="20"/>
                </a:cxn>
                <a:cxn ang="0">
                  <a:pos x="671" y="45"/>
                </a:cxn>
                <a:cxn ang="0">
                  <a:pos x="637" y="98"/>
                </a:cxn>
                <a:cxn ang="0">
                  <a:pos x="588" y="160"/>
                </a:cxn>
                <a:cxn ang="0">
                  <a:pos x="537" y="214"/>
                </a:cxn>
                <a:cxn ang="0">
                  <a:pos x="488" y="262"/>
                </a:cxn>
                <a:cxn ang="0">
                  <a:pos x="458" y="288"/>
                </a:cxn>
                <a:cxn ang="0">
                  <a:pos x="445" y="300"/>
                </a:cxn>
                <a:cxn ang="0">
                  <a:pos x="434" y="309"/>
                </a:cxn>
                <a:cxn ang="0">
                  <a:pos x="424" y="320"/>
                </a:cxn>
                <a:cxn ang="0">
                  <a:pos x="409" y="334"/>
                </a:cxn>
                <a:cxn ang="0">
                  <a:pos x="389" y="349"/>
                </a:cxn>
                <a:cxn ang="0">
                  <a:pos x="372" y="362"/>
                </a:cxn>
                <a:cxn ang="0">
                  <a:pos x="357" y="375"/>
                </a:cxn>
                <a:cxn ang="0">
                  <a:pos x="345" y="394"/>
                </a:cxn>
                <a:cxn ang="0">
                  <a:pos x="331" y="422"/>
                </a:cxn>
                <a:cxn ang="0">
                  <a:pos x="323" y="463"/>
                </a:cxn>
                <a:cxn ang="0">
                  <a:pos x="304" y="498"/>
                </a:cxn>
                <a:cxn ang="0">
                  <a:pos x="275" y="530"/>
                </a:cxn>
                <a:cxn ang="0">
                  <a:pos x="241" y="555"/>
                </a:cxn>
                <a:cxn ang="0">
                  <a:pos x="214" y="570"/>
                </a:cxn>
                <a:cxn ang="0">
                  <a:pos x="196" y="578"/>
                </a:cxn>
                <a:cxn ang="0">
                  <a:pos x="177" y="586"/>
                </a:cxn>
                <a:cxn ang="0">
                  <a:pos x="159" y="591"/>
                </a:cxn>
                <a:cxn ang="0">
                  <a:pos x="119" y="604"/>
                </a:cxn>
                <a:cxn ang="0">
                  <a:pos x="61" y="639"/>
                </a:cxn>
                <a:cxn ang="0">
                  <a:pos x="16" y="668"/>
                </a:cxn>
                <a:cxn ang="0">
                  <a:pos x="0" y="673"/>
                </a:cxn>
                <a:cxn ang="0">
                  <a:pos x="11" y="656"/>
                </a:cxn>
                <a:cxn ang="0">
                  <a:pos x="29" y="623"/>
                </a:cxn>
                <a:cxn ang="0">
                  <a:pos x="64" y="566"/>
                </a:cxn>
                <a:cxn ang="0">
                  <a:pos x="106" y="493"/>
                </a:cxn>
                <a:cxn ang="0">
                  <a:pos x="154" y="411"/>
                </a:cxn>
                <a:cxn ang="0">
                  <a:pos x="201" y="329"/>
                </a:cxn>
                <a:cxn ang="0">
                  <a:pos x="245" y="255"/>
                </a:cxn>
                <a:cxn ang="0">
                  <a:pos x="278" y="197"/>
                </a:cxn>
                <a:cxn ang="0">
                  <a:pos x="306" y="141"/>
                </a:cxn>
                <a:cxn ang="0">
                  <a:pos x="336" y="80"/>
                </a:cxn>
                <a:cxn ang="0">
                  <a:pos x="369" y="34"/>
                </a:cxn>
                <a:cxn ang="0">
                  <a:pos x="417" y="10"/>
                </a:cxn>
              </a:cxnLst>
              <a:rect l="0" t="0" r="r" b="b"/>
              <a:pathLst>
                <a:path w="675" h="676">
                  <a:moveTo>
                    <a:pt x="449" y="10"/>
                  </a:moveTo>
                  <a:lnTo>
                    <a:pt x="467" y="12"/>
                  </a:lnTo>
                  <a:lnTo>
                    <a:pt x="487" y="10"/>
                  </a:lnTo>
                  <a:lnTo>
                    <a:pt x="510" y="9"/>
                  </a:lnTo>
                  <a:lnTo>
                    <a:pt x="531" y="8"/>
                  </a:lnTo>
                  <a:lnTo>
                    <a:pt x="553" y="5"/>
                  </a:lnTo>
                  <a:lnTo>
                    <a:pt x="576" y="2"/>
                  </a:lnTo>
                  <a:lnTo>
                    <a:pt x="596" y="1"/>
                  </a:lnTo>
                  <a:lnTo>
                    <a:pt x="615" y="0"/>
                  </a:lnTo>
                  <a:lnTo>
                    <a:pt x="633" y="0"/>
                  </a:lnTo>
                  <a:lnTo>
                    <a:pt x="648" y="2"/>
                  </a:lnTo>
                  <a:lnTo>
                    <a:pt x="660" y="5"/>
                  </a:lnTo>
                  <a:lnTo>
                    <a:pt x="670" y="12"/>
                  </a:lnTo>
                  <a:lnTo>
                    <a:pt x="675" y="20"/>
                  </a:lnTo>
                  <a:lnTo>
                    <a:pt x="675" y="30"/>
                  </a:lnTo>
                  <a:lnTo>
                    <a:pt x="671" y="45"/>
                  </a:lnTo>
                  <a:lnTo>
                    <a:pt x="660" y="63"/>
                  </a:lnTo>
                  <a:lnTo>
                    <a:pt x="637" y="98"/>
                  </a:lnTo>
                  <a:lnTo>
                    <a:pt x="613" y="129"/>
                  </a:lnTo>
                  <a:lnTo>
                    <a:pt x="588" y="160"/>
                  </a:lnTo>
                  <a:lnTo>
                    <a:pt x="562" y="188"/>
                  </a:lnTo>
                  <a:lnTo>
                    <a:pt x="537" y="214"/>
                  </a:lnTo>
                  <a:lnTo>
                    <a:pt x="512" y="238"/>
                  </a:lnTo>
                  <a:lnTo>
                    <a:pt x="488" y="262"/>
                  </a:lnTo>
                  <a:lnTo>
                    <a:pt x="465" y="283"/>
                  </a:lnTo>
                  <a:lnTo>
                    <a:pt x="458" y="288"/>
                  </a:lnTo>
                  <a:lnTo>
                    <a:pt x="451" y="295"/>
                  </a:lnTo>
                  <a:lnTo>
                    <a:pt x="445" y="300"/>
                  </a:lnTo>
                  <a:lnTo>
                    <a:pt x="439" y="305"/>
                  </a:lnTo>
                  <a:lnTo>
                    <a:pt x="434" y="309"/>
                  </a:lnTo>
                  <a:lnTo>
                    <a:pt x="429" y="315"/>
                  </a:lnTo>
                  <a:lnTo>
                    <a:pt x="424" y="320"/>
                  </a:lnTo>
                  <a:lnTo>
                    <a:pt x="420" y="324"/>
                  </a:lnTo>
                  <a:lnTo>
                    <a:pt x="409" y="334"/>
                  </a:lnTo>
                  <a:lnTo>
                    <a:pt x="398" y="342"/>
                  </a:lnTo>
                  <a:lnTo>
                    <a:pt x="389" y="349"/>
                  </a:lnTo>
                  <a:lnTo>
                    <a:pt x="380" y="356"/>
                  </a:lnTo>
                  <a:lnTo>
                    <a:pt x="372" y="362"/>
                  </a:lnTo>
                  <a:lnTo>
                    <a:pt x="364" y="369"/>
                  </a:lnTo>
                  <a:lnTo>
                    <a:pt x="357" y="375"/>
                  </a:lnTo>
                  <a:lnTo>
                    <a:pt x="352" y="383"/>
                  </a:lnTo>
                  <a:lnTo>
                    <a:pt x="345" y="394"/>
                  </a:lnTo>
                  <a:lnTo>
                    <a:pt x="338" y="406"/>
                  </a:lnTo>
                  <a:lnTo>
                    <a:pt x="331" y="422"/>
                  </a:lnTo>
                  <a:lnTo>
                    <a:pt x="327" y="443"/>
                  </a:lnTo>
                  <a:lnTo>
                    <a:pt x="323" y="463"/>
                  </a:lnTo>
                  <a:lnTo>
                    <a:pt x="315" y="481"/>
                  </a:lnTo>
                  <a:lnTo>
                    <a:pt x="304" y="498"/>
                  </a:lnTo>
                  <a:lnTo>
                    <a:pt x="291" y="516"/>
                  </a:lnTo>
                  <a:lnTo>
                    <a:pt x="275" y="530"/>
                  </a:lnTo>
                  <a:lnTo>
                    <a:pt x="259" y="543"/>
                  </a:lnTo>
                  <a:lnTo>
                    <a:pt x="241" y="555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5" y="574"/>
                  </a:lnTo>
                  <a:lnTo>
                    <a:pt x="196" y="578"/>
                  </a:lnTo>
                  <a:lnTo>
                    <a:pt x="187" y="582"/>
                  </a:lnTo>
                  <a:lnTo>
                    <a:pt x="177" y="586"/>
                  </a:lnTo>
                  <a:lnTo>
                    <a:pt x="168" y="588"/>
                  </a:lnTo>
                  <a:lnTo>
                    <a:pt x="159" y="591"/>
                  </a:lnTo>
                  <a:lnTo>
                    <a:pt x="150" y="594"/>
                  </a:lnTo>
                  <a:lnTo>
                    <a:pt x="119" y="604"/>
                  </a:lnTo>
                  <a:lnTo>
                    <a:pt x="89" y="620"/>
                  </a:lnTo>
                  <a:lnTo>
                    <a:pt x="61" y="639"/>
                  </a:lnTo>
                  <a:lnTo>
                    <a:pt x="36" y="654"/>
                  </a:lnTo>
                  <a:lnTo>
                    <a:pt x="16" y="668"/>
                  </a:lnTo>
                  <a:lnTo>
                    <a:pt x="4" y="676"/>
                  </a:lnTo>
                  <a:lnTo>
                    <a:pt x="0" y="673"/>
                  </a:lnTo>
                  <a:lnTo>
                    <a:pt x="8" y="660"/>
                  </a:lnTo>
                  <a:lnTo>
                    <a:pt x="11" y="656"/>
                  </a:lnTo>
                  <a:lnTo>
                    <a:pt x="19" y="643"/>
                  </a:lnTo>
                  <a:lnTo>
                    <a:pt x="29" y="623"/>
                  </a:lnTo>
                  <a:lnTo>
                    <a:pt x="45" y="598"/>
                  </a:lnTo>
                  <a:lnTo>
                    <a:pt x="64" y="566"/>
                  </a:lnTo>
                  <a:lnTo>
                    <a:pt x="84" y="531"/>
                  </a:lnTo>
                  <a:lnTo>
                    <a:pt x="106" y="493"/>
                  </a:lnTo>
                  <a:lnTo>
                    <a:pt x="130" y="452"/>
                  </a:lnTo>
                  <a:lnTo>
                    <a:pt x="154" y="411"/>
                  </a:lnTo>
                  <a:lnTo>
                    <a:pt x="179" y="370"/>
                  </a:lnTo>
                  <a:lnTo>
                    <a:pt x="201" y="329"/>
                  </a:lnTo>
                  <a:lnTo>
                    <a:pt x="224" y="291"/>
                  </a:lnTo>
                  <a:lnTo>
                    <a:pt x="245" y="255"/>
                  </a:lnTo>
                  <a:lnTo>
                    <a:pt x="262" y="223"/>
                  </a:lnTo>
                  <a:lnTo>
                    <a:pt x="278" y="197"/>
                  </a:lnTo>
                  <a:lnTo>
                    <a:pt x="289" y="176"/>
                  </a:lnTo>
                  <a:lnTo>
                    <a:pt x="306" y="141"/>
                  </a:lnTo>
                  <a:lnTo>
                    <a:pt x="322" y="109"/>
                  </a:lnTo>
                  <a:lnTo>
                    <a:pt x="336" y="80"/>
                  </a:lnTo>
                  <a:lnTo>
                    <a:pt x="352" y="55"/>
                  </a:lnTo>
                  <a:lnTo>
                    <a:pt x="369" y="34"/>
                  </a:lnTo>
                  <a:lnTo>
                    <a:pt x="390" y="20"/>
                  </a:lnTo>
                  <a:lnTo>
                    <a:pt x="417" y="10"/>
                  </a:lnTo>
                  <a:lnTo>
                    <a:pt x="449" y="10"/>
                  </a:lnTo>
                  <a:close/>
                </a:path>
              </a:pathLst>
            </a:custGeom>
            <a:solidFill>
              <a:srgbClr val="E5CC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1860437" y="3261519"/>
              <a:ext cx="803275" cy="814501"/>
            </a:xfrm>
            <a:custGeom>
              <a:avLst/>
              <a:gdLst/>
              <a:ahLst/>
              <a:cxnLst>
                <a:cxn ang="0">
                  <a:pos x="446" y="12"/>
                </a:cxn>
                <a:cxn ang="0">
                  <a:pos x="485" y="11"/>
                </a:cxn>
                <a:cxn ang="0">
                  <a:pos x="528" y="5"/>
                </a:cxn>
                <a:cxn ang="0">
                  <a:pos x="569" y="1"/>
                </a:cxn>
                <a:cxn ang="0">
                  <a:pos x="604" y="0"/>
                </a:cxn>
                <a:cxn ang="0">
                  <a:pos x="631" y="5"/>
                </a:cxn>
                <a:cxn ang="0">
                  <a:pos x="644" y="18"/>
                </a:cxn>
                <a:cxn ang="0">
                  <a:pos x="640" y="44"/>
                </a:cxn>
                <a:cxn ang="0">
                  <a:pos x="608" y="93"/>
                </a:cxn>
                <a:cxn ang="0">
                  <a:pos x="562" y="152"/>
                </a:cxn>
                <a:cxn ang="0">
                  <a:pos x="513" y="204"/>
                </a:cxn>
                <a:cxn ang="0">
                  <a:pos x="465" y="250"/>
                </a:cxn>
                <a:cxn ang="0">
                  <a:pos x="436" y="276"/>
                </a:cxn>
                <a:cxn ang="0">
                  <a:pos x="426" y="287"/>
                </a:cxn>
                <a:cxn ang="0">
                  <a:pos x="415" y="296"/>
                </a:cxn>
                <a:cxn ang="0">
                  <a:pos x="405" y="306"/>
                </a:cxn>
                <a:cxn ang="0">
                  <a:pos x="390" y="319"/>
                </a:cxn>
                <a:cxn ang="0">
                  <a:pos x="369" y="335"/>
                </a:cxn>
                <a:cxn ang="0">
                  <a:pos x="350" y="345"/>
                </a:cxn>
                <a:cxn ang="0">
                  <a:pos x="334" y="354"/>
                </a:cxn>
                <a:cxn ang="0">
                  <a:pos x="319" y="368"/>
                </a:cxn>
                <a:cxn ang="0">
                  <a:pos x="305" y="394"/>
                </a:cxn>
                <a:cxn ang="0">
                  <a:pos x="297" y="434"/>
                </a:cxn>
                <a:cxn ang="0">
                  <a:pos x="282" y="470"/>
                </a:cxn>
                <a:cxn ang="0">
                  <a:pos x="256" y="500"/>
                </a:cxn>
                <a:cxn ang="0">
                  <a:pos x="223" y="526"/>
                </a:cxn>
                <a:cxn ang="0">
                  <a:pos x="198" y="541"/>
                </a:cxn>
                <a:cxn ang="0">
                  <a:pos x="181" y="550"/>
                </a:cxn>
                <a:cxn ang="0">
                  <a:pos x="162" y="557"/>
                </a:cxn>
                <a:cxn ang="0">
                  <a:pos x="145" y="563"/>
                </a:cxn>
                <a:cxn ang="0">
                  <a:pos x="108" y="577"/>
                </a:cxn>
                <a:cxn ang="0">
                  <a:pos x="54" y="611"/>
                </a:cxn>
                <a:cxn ang="0">
                  <a:pos x="13" y="645"/>
                </a:cxn>
                <a:cxn ang="0">
                  <a:pos x="0" y="653"/>
                </a:cxn>
                <a:cxn ang="0">
                  <a:pos x="10" y="636"/>
                </a:cxn>
                <a:cxn ang="0">
                  <a:pos x="29" y="604"/>
                </a:cxn>
                <a:cxn ang="0">
                  <a:pos x="61" y="549"/>
                </a:cxn>
                <a:cxn ang="0">
                  <a:pos x="103" y="477"/>
                </a:cxn>
                <a:cxn ang="0">
                  <a:pos x="148" y="398"/>
                </a:cxn>
                <a:cxn ang="0">
                  <a:pos x="194" y="319"/>
                </a:cxn>
                <a:cxn ang="0">
                  <a:pos x="235" y="247"/>
                </a:cxn>
                <a:cxn ang="0">
                  <a:pos x="267" y="190"/>
                </a:cxn>
                <a:cxn ang="0">
                  <a:pos x="293" y="138"/>
                </a:cxn>
                <a:cxn ang="0">
                  <a:pos x="323" y="78"/>
                </a:cxn>
                <a:cxn ang="0">
                  <a:pos x="354" y="33"/>
                </a:cxn>
                <a:cxn ang="0">
                  <a:pos x="398" y="11"/>
                </a:cxn>
              </a:cxnLst>
              <a:rect l="0" t="0" r="r" b="b"/>
              <a:pathLst>
                <a:path w="644" h="653">
                  <a:moveTo>
                    <a:pt x="428" y="11"/>
                  </a:moveTo>
                  <a:lnTo>
                    <a:pt x="446" y="12"/>
                  </a:lnTo>
                  <a:lnTo>
                    <a:pt x="465" y="12"/>
                  </a:lnTo>
                  <a:lnTo>
                    <a:pt x="485" y="11"/>
                  </a:lnTo>
                  <a:lnTo>
                    <a:pt x="506" y="8"/>
                  </a:lnTo>
                  <a:lnTo>
                    <a:pt x="528" y="5"/>
                  </a:lnTo>
                  <a:lnTo>
                    <a:pt x="549" y="4"/>
                  </a:lnTo>
                  <a:lnTo>
                    <a:pt x="569" y="1"/>
                  </a:lnTo>
                  <a:lnTo>
                    <a:pt x="587" y="0"/>
                  </a:lnTo>
                  <a:lnTo>
                    <a:pt x="604" y="0"/>
                  </a:lnTo>
                  <a:lnTo>
                    <a:pt x="619" y="1"/>
                  </a:lnTo>
                  <a:lnTo>
                    <a:pt x="631" y="5"/>
                  </a:lnTo>
                  <a:lnTo>
                    <a:pt x="639" y="11"/>
                  </a:lnTo>
                  <a:lnTo>
                    <a:pt x="644" y="18"/>
                  </a:lnTo>
                  <a:lnTo>
                    <a:pt x="644" y="29"/>
                  </a:lnTo>
                  <a:lnTo>
                    <a:pt x="640" y="44"/>
                  </a:lnTo>
                  <a:lnTo>
                    <a:pt x="631" y="61"/>
                  </a:lnTo>
                  <a:lnTo>
                    <a:pt x="608" y="93"/>
                  </a:lnTo>
                  <a:lnTo>
                    <a:pt x="586" y="123"/>
                  </a:lnTo>
                  <a:lnTo>
                    <a:pt x="562" y="152"/>
                  </a:lnTo>
                  <a:lnTo>
                    <a:pt x="537" y="179"/>
                  </a:lnTo>
                  <a:lnTo>
                    <a:pt x="513" y="204"/>
                  </a:lnTo>
                  <a:lnTo>
                    <a:pt x="489" y="227"/>
                  </a:lnTo>
                  <a:lnTo>
                    <a:pt x="465" y="250"/>
                  </a:lnTo>
                  <a:lnTo>
                    <a:pt x="443" y="271"/>
                  </a:lnTo>
                  <a:lnTo>
                    <a:pt x="436" y="276"/>
                  </a:lnTo>
                  <a:lnTo>
                    <a:pt x="431" y="282"/>
                  </a:lnTo>
                  <a:lnTo>
                    <a:pt x="426" y="287"/>
                  </a:lnTo>
                  <a:lnTo>
                    <a:pt x="420" y="292"/>
                  </a:lnTo>
                  <a:lnTo>
                    <a:pt x="415" y="296"/>
                  </a:lnTo>
                  <a:lnTo>
                    <a:pt x="410" y="302"/>
                  </a:lnTo>
                  <a:lnTo>
                    <a:pt x="405" y="306"/>
                  </a:lnTo>
                  <a:lnTo>
                    <a:pt x="401" y="309"/>
                  </a:lnTo>
                  <a:lnTo>
                    <a:pt x="390" y="319"/>
                  </a:lnTo>
                  <a:lnTo>
                    <a:pt x="379" y="328"/>
                  </a:lnTo>
                  <a:lnTo>
                    <a:pt x="369" y="335"/>
                  </a:lnTo>
                  <a:lnTo>
                    <a:pt x="360" y="340"/>
                  </a:lnTo>
                  <a:lnTo>
                    <a:pt x="350" y="345"/>
                  </a:lnTo>
                  <a:lnTo>
                    <a:pt x="342" y="349"/>
                  </a:lnTo>
                  <a:lnTo>
                    <a:pt x="334" y="354"/>
                  </a:lnTo>
                  <a:lnTo>
                    <a:pt x="328" y="360"/>
                  </a:lnTo>
                  <a:lnTo>
                    <a:pt x="319" y="368"/>
                  </a:lnTo>
                  <a:lnTo>
                    <a:pt x="311" y="378"/>
                  </a:lnTo>
                  <a:lnTo>
                    <a:pt x="305" y="394"/>
                  </a:lnTo>
                  <a:lnTo>
                    <a:pt x="301" y="414"/>
                  </a:lnTo>
                  <a:lnTo>
                    <a:pt x="297" y="434"/>
                  </a:lnTo>
                  <a:lnTo>
                    <a:pt x="291" y="452"/>
                  </a:lnTo>
                  <a:lnTo>
                    <a:pt x="282" y="470"/>
                  </a:lnTo>
                  <a:lnTo>
                    <a:pt x="270" y="485"/>
                  </a:lnTo>
                  <a:lnTo>
                    <a:pt x="256" y="500"/>
                  </a:lnTo>
                  <a:lnTo>
                    <a:pt x="241" y="515"/>
                  </a:lnTo>
                  <a:lnTo>
                    <a:pt x="223" y="526"/>
                  </a:lnTo>
                  <a:lnTo>
                    <a:pt x="206" y="537"/>
                  </a:lnTo>
                  <a:lnTo>
                    <a:pt x="198" y="541"/>
                  </a:lnTo>
                  <a:lnTo>
                    <a:pt x="190" y="546"/>
                  </a:lnTo>
                  <a:lnTo>
                    <a:pt x="181" y="550"/>
                  </a:lnTo>
                  <a:lnTo>
                    <a:pt x="172" y="553"/>
                  </a:lnTo>
                  <a:lnTo>
                    <a:pt x="162" y="557"/>
                  </a:lnTo>
                  <a:lnTo>
                    <a:pt x="155" y="561"/>
                  </a:lnTo>
                  <a:lnTo>
                    <a:pt x="145" y="563"/>
                  </a:lnTo>
                  <a:lnTo>
                    <a:pt x="136" y="566"/>
                  </a:lnTo>
                  <a:lnTo>
                    <a:pt x="108" y="577"/>
                  </a:lnTo>
                  <a:lnTo>
                    <a:pt x="80" y="593"/>
                  </a:lnTo>
                  <a:lnTo>
                    <a:pt x="54" y="611"/>
                  </a:lnTo>
                  <a:lnTo>
                    <a:pt x="31" y="630"/>
                  </a:lnTo>
                  <a:lnTo>
                    <a:pt x="13" y="645"/>
                  </a:lnTo>
                  <a:lnTo>
                    <a:pt x="2" y="653"/>
                  </a:lnTo>
                  <a:lnTo>
                    <a:pt x="0" y="653"/>
                  </a:lnTo>
                  <a:lnTo>
                    <a:pt x="8" y="640"/>
                  </a:lnTo>
                  <a:lnTo>
                    <a:pt x="10" y="636"/>
                  </a:lnTo>
                  <a:lnTo>
                    <a:pt x="17" y="623"/>
                  </a:lnTo>
                  <a:lnTo>
                    <a:pt x="29" y="604"/>
                  </a:lnTo>
                  <a:lnTo>
                    <a:pt x="43" y="579"/>
                  </a:lnTo>
                  <a:lnTo>
                    <a:pt x="61" y="549"/>
                  </a:lnTo>
                  <a:lnTo>
                    <a:pt x="80" y="515"/>
                  </a:lnTo>
                  <a:lnTo>
                    <a:pt x="103" y="477"/>
                  </a:lnTo>
                  <a:lnTo>
                    <a:pt x="125" y="439"/>
                  </a:lnTo>
                  <a:lnTo>
                    <a:pt x="148" y="398"/>
                  </a:lnTo>
                  <a:lnTo>
                    <a:pt x="172" y="358"/>
                  </a:lnTo>
                  <a:lnTo>
                    <a:pt x="194" y="319"/>
                  </a:lnTo>
                  <a:lnTo>
                    <a:pt x="215" y="282"/>
                  </a:lnTo>
                  <a:lnTo>
                    <a:pt x="235" y="247"/>
                  </a:lnTo>
                  <a:lnTo>
                    <a:pt x="252" y="216"/>
                  </a:lnTo>
                  <a:lnTo>
                    <a:pt x="267" y="190"/>
                  </a:lnTo>
                  <a:lnTo>
                    <a:pt x="278" y="171"/>
                  </a:lnTo>
                  <a:lnTo>
                    <a:pt x="293" y="138"/>
                  </a:lnTo>
                  <a:lnTo>
                    <a:pt x="309" y="106"/>
                  </a:lnTo>
                  <a:lnTo>
                    <a:pt x="323" y="78"/>
                  </a:lnTo>
                  <a:lnTo>
                    <a:pt x="337" y="53"/>
                  </a:lnTo>
                  <a:lnTo>
                    <a:pt x="354" y="33"/>
                  </a:lnTo>
                  <a:lnTo>
                    <a:pt x="374" y="18"/>
                  </a:lnTo>
                  <a:lnTo>
                    <a:pt x="398" y="11"/>
                  </a:lnTo>
                  <a:lnTo>
                    <a:pt x="428" y="11"/>
                  </a:lnTo>
                  <a:close/>
                </a:path>
              </a:pathLst>
            </a:custGeom>
            <a:solidFill>
              <a:srgbClr val="E0C4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1877899" y="3272745"/>
              <a:ext cx="768350" cy="789555"/>
            </a:xfrm>
            <a:custGeom>
              <a:avLst/>
              <a:gdLst/>
              <a:ahLst/>
              <a:cxnLst>
                <a:cxn ang="0">
                  <a:pos x="425" y="13"/>
                </a:cxn>
                <a:cxn ang="0">
                  <a:pos x="463" y="12"/>
                </a:cxn>
                <a:cxn ang="0">
                  <a:pos x="503" y="7"/>
                </a:cxn>
                <a:cxn ang="0">
                  <a:pos x="543" y="3"/>
                </a:cxn>
                <a:cxn ang="0">
                  <a:pos x="577" y="0"/>
                </a:cxn>
                <a:cxn ang="0">
                  <a:pos x="602" y="4"/>
                </a:cxn>
                <a:cxn ang="0">
                  <a:pos x="616" y="16"/>
                </a:cxn>
                <a:cxn ang="0">
                  <a:pos x="612" y="40"/>
                </a:cxn>
                <a:cxn ang="0">
                  <a:pos x="582" y="88"/>
                </a:cxn>
                <a:cxn ang="0">
                  <a:pos x="537" y="144"/>
                </a:cxn>
                <a:cxn ang="0">
                  <a:pos x="490" y="195"/>
                </a:cxn>
                <a:cxn ang="0">
                  <a:pos x="444" y="240"/>
                </a:cxn>
                <a:cxn ang="0">
                  <a:pos x="410" y="269"/>
                </a:cxn>
                <a:cxn ang="0">
                  <a:pos x="391" y="287"/>
                </a:cxn>
                <a:cxn ang="0">
                  <a:pos x="372" y="304"/>
                </a:cxn>
                <a:cxn ang="0">
                  <a:pos x="351" y="318"/>
                </a:cxn>
                <a:cxn ang="0">
                  <a:pos x="330" y="326"/>
                </a:cxn>
                <a:cxn ang="0">
                  <a:pos x="311" y="332"/>
                </a:cxn>
                <a:cxn ang="0">
                  <a:pos x="293" y="341"/>
                </a:cxn>
                <a:cxn ang="0">
                  <a:pos x="278" y="365"/>
                </a:cxn>
                <a:cxn ang="0">
                  <a:pos x="273" y="405"/>
                </a:cxn>
                <a:cxn ang="0">
                  <a:pos x="260" y="441"/>
                </a:cxn>
                <a:cxn ang="0">
                  <a:pos x="237" y="471"/>
                </a:cxn>
                <a:cxn ang="0">
                  <a:pos x="207" y="498"/>
                </a:cxn>
                <a:cxn ang="0">
                  <a:pos x="183" y="513"/>
                </a:cxn>
                <a:cxn ang="0">
                  <a:pos x="166" y="521"/>
                </a:cxn>
                <a:cxn ang="0">
                  <a:pos x="148" y="529"/>
                </a:cxn>
                <a:cxn ang="0">
                  <a:pos x="131" y="535"/>
                </a:cxn>
                <a:cxn ang="0">
                  <a:pos x="98" y="548"/>
                </a:cxn>
                <a:cxn ang="0">
                  <a:pos x="49" y="585"/>
                </a:cxn>
                <a:cxn ang="0">
                  <a:pos x="11" y="622"/>
                </a:cxn>
                <a:cxn ang="0">
                  <a:pos x="0" y="633"/>
                </a:cxn>
                <a:cxn ang="0">
                  <a:pos x="11" y="617"/>
                </a:cxn>
                <a:cxn ang="0">
                  <a:pos x="28" y="586"/>
                </a:cxn>
                <a:cxn ang="0">
                  <a:pos x="60" y="532"/>
                </a:cxn>
                <a:cxn ang="0">
                  <a:pos x="99" y="463"/>
                </a:cxn>
                <a:cxn ang="0">
                  <a:pos x="143" y="386"/>
                </a:cxn>
                <a:cxn ang="0">
                  <a:pos x="187" y="308"/>
                </a:cxn>
                <a:cxn ang="0">
                  <a:pos x="227" y="238"/>
                </a:cxn>
                <a:cxn ang="0">
                  <a:pos x="257" y="184"/>
                </a:cxn>
                <a:cxn ang="0">
                  <a:pos x="283" y="132"/>
                </a:cxn>
                <a:cxn ang="0">
                  <a:pos x="310" y="76"/>
                </a:cxn>
                <a:cxn ang="0">
                  <a:pos x="340" y="32"/>
                </a:cxn>
                <a:cxn ang="0">
                  <a:pos x="381" y="12"/>
                </a:cxn>
              </a:cxnLst>
              <a:rect l="0" t="0" r="r" b="b"/>
              <a:pathLst>
                <a:path w="616" h="633">
                  <a:moveTo>
                    <a:pt x="409" y="12"/>
                  </a:moveTo>
                  <a:lnTo>
                    <a:pt x="425" y="13"/>
                  </a:lnTo>
                  <a:lnTo>
                    <a:pt x="444" y="13"/>
                  </a:lnTo>
                  <a:lnTo>
                    <a:pt x="463" y="12"/>
                  </a:lnTo>
                  <a:lnTo>
                    <a:pt x="483" y="9"/>
                  </a:lnTo>
                  <a:lnTo>
                    <a:pt x="503" y="7"/>
                  </a:lnTo>
                  <a:lnTo>
                    <a:pt x="523" y="4"/>
                  </a:lnTo>
                  <a:lnTo>
                    <a:pt x="543" y="3"/>
                  </a:lnTo>
                  <a:lnTo>
                    <a:pt x="560" y="0"/>
                  </a:lnTo>
                  <a:lnTo>
                    <a:pt x="577" y="0"/>
                  </a:lnTo>
                  <a:lnTo>
                    <a:pt x="590" y="2"/>
                  </a:lnTo>
                  <a:lnTo>
                    <a:pt x="602" y="4"/>
                  </a:lnTo>
                  <a:lnTo>
                    <a:pt x="610" y="9"/>
                  </a:lnTo>
                  <a:lnTo>
                    <a:pt x="616" y="16"/>
                  </a:lnTo>
                  <a:lnTo>
                    <a:pt x="616" y="27"/>
                  </a:lnTo>
                  <a:lnTo>
                    <a:pt x="612" y="40"/>
                  </a:lnTo>
                  <a:lnTo>
                    <a:pt x="602" y="57"/>
                  </a:lnTo>
                  <a:lnTo>
                    <a:pt x="582" y="88"/>
                  </a:lnTo>
                  <a:lnTo>
                    <a:pt x="560" y="117"/>
                  </a:lnTo>
                  <a:lnTo>
                    <a:pt x="537" y="144"/>
                  </a:lnTo>
                  <a:lnTo>
                    <a:pt x="514" y="170"/>
                  </a:lnTo>
                  <a:lnTo>
                    <a:pt x="490" y="195"/>
                  </a:lnTo>
                  <a:lnTo>
                    <a:pt x="466" y="217"/>
                  </a:lnTo>
                  <a:lnTo>
                    <a:pt x="444" y="240"/>
                  </a:lnTo>
                  <a:lnTo>
                    <a:pt x="421" y="259"/>
                  </a:lnTo>
                  <a:lnTo>
                    <a:pt x="410" y="269"/>
                  </a:lnTo>
                  <a:lnTo>
                    <a:pt x="400" y="278"/>
                  </a:lnTo>
                  <a:lnTo>
                    <a:pt x="391" y="287"/>
                  </a:lnTo>
                  <a:lnTo>
                    <a:pt x="383" y="295"/>
                  </a:lnTo>
                  <a:lnTo>
                    <a:pt x="372" y="304"/>
                  </a:lnTo>
                  <a:lnTo>
                    <a:pt x="361" y="312"/>
                  </a:lnTo>
                  <a:lnTo>
                    <a:pt x="351" y="318"/>
                  </a:lnTo>
                  <a:lnTo>
                    <a:pt x="340" y="323"/>
                  </a:lnTo>
                  <a:lnTo>
                    <a:pt x="330" y="326"/>
                  </a:lnTo>
                  <a:lnTo>
                    <a:pt x="320" y="328"/>
                  </a:lnTo>
                  <a:lnTo>
                    <a:pt x="311" y="332"/>
                  </a:lnTo>
                  <a:lnTo>
                    <a:pt x="303" y="335"/>
                  </a:lnTo>
                  <a:lnTo>
                    <a:pt x="293" y="341"/>
                  </a:lnTo>
                  <a:lnTo>
                    <a:pt x="285" y="351"/>
                  </a:lnTo>
                  <a:lnTo>
                    <a:pt x="278" y="365"/>
                  </a:lnTo>
                  <a:lnTo>
                    <a:pt x="275" y="386"/>
                  </a:lnTo>
                  <a:lnTo>
                    <a:pt x="273" y="405"/>
                  </a:lnTo>
                  <a:lnTo>
                    <a:pt x="268" y="424"/>
                  </a:lnTo>
                  <a:lnTo>
                    <a:pt x="260" y="441"/>
                  </a:lnTo>
                  <a:lnTo>
                    <a:pt x="249" y="457"/>
                  </a:lnTo>
                  <a:lnTo>
                    <a:pt x="237" y="471"/>
                  </a:lnTo>
                  <a:lnTo>
                    <a:pt x="223" y="486"/>
                  </a:lnTo>
                  <a:lnTo>
                    <a:pt x="207" y="498"/>
                  </a:lnTo>
                  <a:lnTo>
                    <a:pt x="191" y="508"/>
                  </a:lnTo>
                  <a:lnTo>
                    <a:pt x="183" y="513"/>
                  </a:lnTo>
                  <a:lnTo>
                    <a:pt x="175" y="517"/>
                  </a:lnTo>
                  <a:lnTo>
                    <a:pt x="166" y="521"/>
                  </a:lnTo>
                  <a:lnTo>
                    <a:pt x="158" y="525"/>
                  </a:lnTo>
                  <a:lnTo>
                    <a:pt x="148" y="529"/>
                  </a:lnTo>
                  <a:lnTo>
                    <a:pt x="141" y="532"/>
                  </a:lnTo>
                  <a:lnTo>
                    <a:pt x="131" y="535"/>
                  </a:lnTo>
                  <a:lnTo>
                    <a:pt x="123" y="537"/>
                  </a:lnTo>
                  <a:lnTo>
                    <a:pt x="98" y="548"/>
                  </a:lnTo>
                  <a:lnTo>
                    <a:pt x="73" y="565"/>
                  </a:lnTo>
                  <a:lnTo>
                    <a:pt x="49" y="585"/>
                  </a:lnTo>
                  <a:lnTo>
                    <a:pt x="28" y="605"/>
                  </a:lnTo>
                  <a:lnTo>
                    <a:pt x="11" y="622"/>
                  </a:lnTo>
                  <a:lnTo>
                    <a:pt x="2" y="633"/>
                  </a:lnTo>
                  <a:lnTo>
                    <a:pt x="0" y="633"/>
                  </a:lnTo>
                  <a:lnTo>
                    <a:pt x="8" y="621"/>
                  </a:lnTo>
                  <a:lnTo>
                    <a:pt x="11" y="617"/>
                  </a:lnTo>
                  <a:lnTo>
                    <a:pt x="17" y="605"/>
                  </a:lnTo>
                  <a:lnTo>
                    <a:pt x="28" y="586"/>
                  </a:lnTo>
                  <a:lnTo>
                    <a:pt x="43" y="561"/>
                  </a:lnTo>
                  <a:lnTo>
                    <a:pt x="60" y="532"/>
                  </a:lnTo>
                  <a:lnTo>
                    <a:pt x="78" y="499"/>
                  </a:lnTo>
                  <a:lnTo>
                    <a:pt x="99" y="463"/>
                  </a:lnTo>
                  <a:lnTo>
                    <a:pt x="121" y="425"/>
                  </a:lnTo>
                  <a:lnTo>
                    <a:pt x="143" y="386"/>
                  </a:lnTo>
                  <a:lnTo>
                    <a:pt x="166" y="347"/>
                  </a:lnTo>
                  <a:lnTo>
                    <a:pt x="187" y="308"/>
                  </a:lnTo>
                  <a:lnTo>
                    <a:pt x="208" y="273"/>
                  </a:lnTo>
                  <a:lnTo>
                    <a:pt x="227" y="238"/>
                  </a:lnTo>
                  <a:lnTo>
                    <a:pt x="244" y="209"/>
                  </a:lnTo>
                  <a:lnTo>
                    <a:pt x="257" y="184"/>
                  </a:lnTo>
                  <a:lnTo>
                    <a:pt x="268" y="164"/>
                  </a:lnTo>
                  <a:lnTo>
                    <a:pt x="283" y="132"/>
                  </a:lnTo>
                  <a:lnTo>
                    <a:pt x="297" y="102"/>
                  </a:lnTo>
                  <a:lnTo>
                    <a:pt x="310" y="76"/>
                  </a:lnTo>
                  <a:lnTo>
                    <a:pt x="324" y="52"/>
                  </a:lnTo>
                  <a:lnTo>
                    <a:pt x="340" y="32"/>
                  </a:lnTo>
                  <a:lnTo>
                    <a:pt x="359" y="19"/>
                  </a:lnTo>
                  <a:lnTo>
                    <a:pt x="381" y="12"/>
                  </a:lnTo>
                  <a:lnTo>
                    <a:pt x="409" y="12"/>
                  </a:lnTo>
                  <a:close/>
                </a:path>
              </a:pathLst>
            </a:custGeom>
            <a:solidFill>
              <a:srgbClr val="D8BA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1896609" y="3283971"/>
              <a:ext cx="730930" cy="764608"/>
            </a:xfrm>
            <a:custGeom>
              <a:avLst/>
              <a:gdLst/>
              <a:ahLst/>
              <a:cxnLst>
                <a:cxn ang="0">
                  <a:pos x="10" y="597"/>
                </a:cxn>
                <a:cxn ang="0">
                  <a:pos x="28" y="568"/>
                </a:cxn>
                <a:cxn ang="0">
                  <a:pos x="57" y="515"/>
                </a:cxn>
                <a:cxn ang="0">
                  <a:pos x="95" y="448"/>
                </a:cxn>
                <a:cxn ang="0">
                  <a:pos x="137" y="374"/>
                </a:cxn>
                <a:cxn ang="0">
                  <a:pos x="180" y="298"/>
                </a:cxn>
                <a:cxn ang="0">
                  <a:pos x="218" y="231"/>
                </a:cxn>
                <a:cxn ang="0">
                  <a:pos x="247" y="178"/>
                </a:cxn>
                <a:cxn ang="0">
                  <a:pos x="271" y="127"/>
                </a:cxn>
                <a:cxn ang="0">
                  <a:pos x="298" y="72"/>
                </a:cxn>
                <a:cxn ang="0">
                  <a:pos x="325" y="31"/>
                </a:cxn>
                <a:cxn ang="0">
                  <a:pos x="364" y="12"/>
                </a:cxn>
                <a:cxn ang="0">
                  <a:pos x="403" y="14"/>
                </a:cxn>
                <a:cxn ang="0">
                  <a:pos x="439" y="12"/>
                </a:cxn>
                <a:cxn ang="0">
                  <a:pos x="477" y="8"/>
                </a:cxn>
                <a:cxn ang="0">
                  <a:pos x="515" y="3"/>
                </a:cxn>
                <a:cxn ang="0">
                  <a:pos x="548" y="0"/>
                </a:cxn>
                <a:cxn ang="0">
                  <a:pos x="573" y="4"/>
                </a:cxn>
                <a:cxn ang="0">
                  <a:pos x="585" y="15"/>
                </a:cxn>
                <a:cxn ang="0">
                  <a:pos x="582" y="39"/>
                </a:cxn>
                <a:cxn ang="0">
                  <a:pos x="549" y="90"/>
                </a:cxn>
                <a:cxn ang="0">
                  <a:pos x="495" y="155"/>
                </a:cxn>
                <a:cxn ang="0">
                  <a:pos x="436" y="212"/>
                </a:cxn>
                <a:cxn ang="0">
                  <a:pos x="385" y="260"/>
                </a:cxn>
                <a:cxn ang="0">
                  <a:pos x="344" y="297"/>
                </a:cxn>
                <a:cxn ang="0">
                  <a:pos x="304" y="309"/>
                </a:cxn>
                <a:cxn ang="0">
                  <a:pos x="271" y="314"/>
                </a:cxn>
                <a:cxn ang="0">
                  <a:pos x="253" y="334"/>
                </a:cxn>
                <a:cxn ang="0">
                  <a:pos x="247" y="385"/>
                </a:cxn>
                <a:cxn ang="0">
                  <a:pos x="223" y="436"/>
                </a:cxn>
                <a:cxn ang="0">
                  <a:pos x="182" y="474"/>
                </a:cxn>
                <a:cxn ang="0">
                  <a:pos x="135" y="500"/>
                </a:cxn>
                <a:cxn ang="0">
                  <a:pos x="88" y="519"/>
                </a:cxn>
                <a:cxn ang="0">
                  <a:pos x="42" y="559"/>
                </a:cxn>
                <a:cxn ang="0">
                  <a:pos x="9" y="600"/>
                </a:cxn>
                <a:cxn ang="0">
                  <a:pos x="0" y="613"/>
                </a:cxn>
              </a:cxnLst>
              <a:rect l="0" t="0" r="r" b="b"/>
              <a:pathLst>
                <a:path w="586" h="613">
                  <a:moveTo>
                    <a:pt x="8" y="601"/>
                  </a:moveTo>
                  <a:lnTo>
                    <a:pt x="10" y="597"/>
                  </a:lnTo>
                  <a:lnTo>
                    <a:pt x="17" y="585"/>
                  </a:lnTo>
                  <a:lnTo>
                    <a:pt x="28" y="568"/>
                  </a:lnTo>
                  <a:lnTo>
                    <a:pt x="41" y="544"/>
                  </a:lnTo>
                  <a:lnTo>
                    <a:pt x="57" y="515"/>
                  </a:lnTo>
                  <a:lnTo>
                    <a:pt x="75" y="483"/>
                  </a:lnTo>
                  <a:lnTo>
                    <a:pt x="95" y="448"/>
                  </a:lnTo>
                  <a:lnTo>
                    <a:pt x="116" y="412"/>
                  </a:lnTo>
                  <a:lnTo>
                    <a:pt x="137" y="374"/>
                  </a:lnTo>
                  <a:lnTo>
                    <a:pt x="159" y="335"/>
                  </a:lnTo>
                  <a:lnTo>
                    <a:pt x="180" y="298"/>
                  </a:lnTo>
                  <a:lnTo>
                    <a:pt x="200" y="264"/>
                  </a:lnTo>
                  <a:lnTo>
                    <a:pt x="218" y="231"/>
                  </a:lnTo>
                  <a:lnTo>
                    <a:pt x="234" y="202"/>
                  </a:lnTo>
                  <a:lnTo>
                    <a:pt x="247" y="178"/>
                  </a:lnTo>
                  <a:lnTo>
                    <a:pt x="257" y="159"/>
                  </a:lnTo>
                  <a:lnTo>
                    <a:pt x="271" y="127"/>
                  </a:lnTo>
                  <a:lnTo>
                    <a:pt x="286" y="98"/>
                  </a:lnTo>
                  <a:lnTo>
                    <a:pt x="298" y="72"/>
                  </a:lnTo>
                  <a:lnTo>
                    <a:pt x="311" y="49"/>
                  </a:lnTo>
                  <a:lnTo>
                    <a:pt x="325" y="31"/>
                  </a:lnTo>
                  <a:lnTo>
                    <a:pt x="343" y="19"/>
                  </a:lnTo>
                  <a:lnTo>
                    <a:pt x="364" y="12"/>
                  </a:lnTo>
                  <a:lnTo>
                    <a:pt x="389" y="12"/>
                  </a:lnTo>
                  <a:lnTo>
                    <a:pt x="403" y="14"/>
                  </a:lnTo>
                  <a:lnTo>
                    <a:pt x="421" y="14"/>
                  </a:lnTo>
                  <a:lnTo>
                    <a:pt x="439" y="12"/>
                  </a:lnTo>
                  <a:lnTo>
                    <a:pt x="458" y="10"/>
                  </a:lnTo>
                  <a:lnTo>
                    <a:pt x="477" y="8"/>
                  </a:lnTo>
                  <a:lnTo>
                    <a:pt x="496" y="6"/>
                  </a:lnTo>
                  <a:lnTo>
                    <a:pt x="515" y="3"/>
                  </a:lnTo>
                  <a:lnTo>
                    <a:pt x="532" y="2"/>
                  </a:lnTo>
                  <a:lnTo>
                    <a:pt x="548" y="0"/>
                  </a:lnTo>
                  <a:lnTo>
                    <a:pt x="561" y="2"/>
                  </a:lnTo>
                  <a:lnTo>
                    <a:pt x="573" y="4"/>
                  </a:lnTo>
                  <a:lnTo>
                    <a:pt x="581" y="8"/>
                  </a:lnTo>
                  <a:lnTo>
                    <a:pt x="585" y="15"/>
                  </a:lnTo>
                  <a:lnTo>
                    <a:pt x="586" y="26"/>
                  </a:lnTo>
                  <a:lnTo>
                    <a:pt x="582" y="39"/>
                  </a:lnTo>
                  <a:lnTo>
                    <a:pt x="573" y="55"/>
                  </a:lnTo>
                  <a:lnTo>
                    <a:pt x="549" y="90"/>
                  </a:lnTo>
                  <a:lnTo>
                    <a:pt x="522" y="123"/>
                  </a:lnTo>
                  <a:lnTo>
                    <a:pt x="495" y="155"/>
                  </a:lnTo>
                  <a:lnTo>
                    <a:pt x="466" y="186"/>
                  </a:lnTo>
                  <a:lnTo>
                    <a:pt x="436" y="212"/>
                  </a:lnTo>
                  <a:lnTo>
                    <a:pt x="410" y="237"/>
                  </a:lnTo>
                  <a:lnTo>
                    <a:pt x="385" y="260"/>
                  </a:lnTo>
                  <a:lnTo>
                    <a:pt x="364" y="281"/>
                  </a:lnTo>
                  <a:lnTo>
                    <a:pt x="344" y="297"/>
                  </a:lnTo>
                  <a:lnTo>
                    <a:pt x="324" y="305"/>
                  </a:lnTo>
                  <a:lnTo>
                    <a:pt x="304" y="309"/>
                  </a:lnTo>
                  <a:lnTo>
                    <a:pt x="287" y="310"/>
                  </a:lnTo>
                  <a:lnTo>
                    <a:pt x="271" y="314"/>
                  </a:lnTo>
                  <a:lnTo>
                    <a:pt x="259" y="321"/>
                  </a:lnTo>
                  <a:lnTo>
                    <a:pt x="253" y="334"/>
                  </a:lnTo>
                  <a:lnTo>
                    <a:pt x="250" y="358"/>
                  </a:lnTo>
                  <a:lnTo>
                    <a:pt x="247" y="385"/>
                  </a:lnTo>
                  <a:lnTo>
                    <a:pt x="238" y="412"/>
                  </a:lnTo>
                  <a:lnTo>
                    <a:pt x="223" y="436"/>
                  </a:lnTo>
                  <a:lnTo>
                    <a:pt x="204" y="457"/>
                  </a:lnTo>
                  <a:lnTo>
                    <a:pt x="182" y="474"/>
                  </a:lnTo>
                  <a:lnTo>
                    <a:pt x="159" y="490"/>
                  </a:lnTo>
                  <a:lnTo>
                    <a:pt x="135" y="500"/>
                  </a:lnTo>
                  <a:lnTo>
                    <a:pt x="111" y="508"/>
                  </a:lnTo>
                  <a:lnTo>
                    <a:pt x="88" y="519"/>
                  </a:lnTo>
                  <a:lnTo>
                    <a:pt x="65" y="538"/>
                  </a:lnTo>
                  <a:lnTo>
                    <a:pt x="42" y="559"/>
                  </a:lnTo>
                  <a:lnTo>
                    <a:pt x="24" y="580"/>
                  </a:lnTo>
                  <a:lnTo>
                    <a:pt x="9" y="600"/>
                  </a:lnTo>
                  <a:lnTo>
                    <a:pt x="0" y="612"/>
                  </a:lnTo>
                  <a:lnTo>
                    <a:pt x="0" y="613"/>
                  </a:lnTo>
                  <a:lnTo>
                    <a:pt x="8" y="601"/>
                  </a:lnTo>
                  <a:close/>
                </a:path>
              </a:pathLst>
            </a:custGeom>
            <a:solidFill>
              <a:srgbClr val="D6B2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1834243" y="3240314"/>
              <a:ext cx="391659" cy="570026"/>
            </a:xfrm>
            <a:custGeom>
              <a:avLst/>
              <a:gdLst/>
              <a:ahLst/>
              <a:cxnLst>
                <a:cxn ang="0">
                  <a:pos x="50" y="293"/>
                </a:cxn>
                <a:cxn ang="0">
                  <a:pos x="52" y="289"/>
                </a:cxn>
                <a:cxn ang="0">
                  <a:pos x="58" y="279"/>
                </a:cxn>
                <a:cxn ang="0">
                  <a:pos x="68" y="262"/>
                </a:cxn>
                <a:cxn ang="0">
                  <a:pos x="80" y="238"/>
                </a:cxn>
                <a:cxn ang="0">
                  <a:pos x="93" y="210"/>
                </a:cxn>
                <a:cxn ang="0">
                  <a:pos x="108" y="177"/>
                </a:cxn>
                <a:cxn ang="0">
                  <a:pos x="123" y="141"/>
                </a:cxn>
                <a:cxn ang="0">
                  <a:pos x="137" y="103"/>
                </a:cxn>
                <a:cxn ang="0">
                  <a:pos x="152" y="67"/>
                </a:cxn>
                <a:cxn ang="0">
                  <a:pos x="168" y="41"/>
                </a:cxn>
                <a:cxn ang="0">
                  <a:pos x="185" y="21"/>
                </a:cxn>
                <a:cxn ang="0">
                  <a:pos x="202" y="9"/>
                </a:cxn>
                <a:cxn ang="0">
                  <a:pos x="222" y="1"/>
                </a:cxn>
                <a:cxn ang="0">
                  <a:pos x="242" y="0"/>
                </a:cxn>
                <a:cxn ang="0">
                  <a:pos x="264" y="1"/>
                </a:cxn>
                <a:cxn ang="0">
                  <a:pos x="288" y="6"/>
                </a:cxn>
                <a:cxn ang="0">
                  <a:pos x="307" y="17"/>
                </a:cxn>
                <a:cxn ang="0">
                  <a:pos x="314" y="37"/>
                </a:cxn>
                <a:cxn ang="0">
                  <a:pos x="313" y="63"/>
                </a:cxn>
                <a:cxn ang="0">
                  <a:pos x="303" y="94"/>
                </a:cxn>
                <a:cxn ang="0">
                  <a:pos x="288" y="128"/>
                </a:cxn>
                <a:cxn ang="0">
                  <a:pos x="268" y="162"/>
                </a:cxn>
                <a:cxn ang="0">
                  <a:pos x="247" y="196"/>
                </a:cxn>
                <a:cxn ang="0">
                  <a:pos x="226" y="227"/>
                </a:cxn>
                <a:cxn ang="0">
                  <a:pos x="205" y="259"/>
                </a:cxn>
                <a:cxn ang="0">
                  <a:pos x="182" y="295"/>
                </a:cxn>
                <a:cxn ang="0">
                  <a:pos x="160" y="332"/>
                </a:cxn>
                <a:cxn ang="0">
                  <a:pos x="137" y="367"/>
                </a:cxn>
                <a:cxn ang="0">
                  <a:pos x="116" y="399"/>
                </a:cxn>
                <a:cxn ang="0">
                  <a:pos x="95" y="427"/>
                </a:cxn>
                <a:cxn ang="0">
                  <a:pos x="78" y="447"/>
                </a:cxn>
                <a:cxn ang="0">
                  <a:pos x="63" y="457"/>
                </a:cxn>
                <a:cxn ang="0">
                  <a:pos x="48" y="457"/>
                </a:cxn>
                <a:cxn ang="0">
                  <a:pos x="33" y="450"/>
                </a:cxn>
                <a:cxn ang="0">
                  <a:pos x="17" y="434"/>
                </a:cxn>
                <a:cxn ang="0">
                  <a:pos x="5" y="412"/>
                </a:cxn>
                <a:cxn ang="0">
                  <a:pos x="0" y="386"/>
                </a:cxn>
                <a:cxn ang="0">
                  <a:pos x="3" y="357"/>
                </a:cxn>
                <a:cxn ang="0">
                  <a:pos x="19" y="325"/>
                </a:cxn>
                <a:cxn ang="0">
                  <a:pos x="50" y="293"/>
                </a:cxn>
              </a:cxnLst>
              <a:rect l="0" t="0" r="r" b="b"/>
              <a:pathLst>
                <a:path w="314" h="457">
                  <a:moveTo>
                    <a:pt x="50" y="293"/>
                  </a:moveTo>
                  <a:lnTo>
                    <a:pt x="52" y="289"/>
                  </a:lnTo>
                  <a:lnTo>
                    <a:pt x="58" y="279"/>
                  </a:lnTo>
                  <a:lnTo>
                    <a:pt x="68" y="262"/>
                  </a:lnTo>
                  <a:lnTo>
                    <a:pt x="80" y="238"/>
                  </a:lnTo>
                  <a:lnTo>
                    <a:pt x="93" y="210"/>
                  </a:lnTo>
                  <a:lnTo>
                    <a:pt x="108" y="177"/>
                  </a:lnTo>
                  <a:lnTo>
                    <a:pt x="123" y="141"/>
                  </a:lnTo>
                  <a:lnTo>
                    <a:pt x="137" y="103"/>
                  </a:lnTo>
                  <a:lnTo>
                    <a:pt x="152" y="67"/>
                  </a:lnTo>
                  <a:lnTo>
                    <a:pt x="168" y="41"/>
                  </a:lnTo>
                  <a:lnTo>
                    <a:pt x="185" y="21"/>
                  </a:lnTo>
                  <a:lnTo>
                    <a:pt x="202" y="9"/>
                  </a:lnTo>
                  <a:lnTo>
                    <a:pt x="222" y="1"/>
                  </a:lnTo>
                  <a:lnTo>
                    <a:pt x="242" y="0"/>
                  </a:lnTo>
                  <a:lnTo>
                    <a:pt x="264" y="1"/>
                  </a:lnTo>
                  <a:lnTo>
                    <a:pt x="288" y="6"/>
                  </a:lnTo>
                  <a:lnTo>
                    <a:pt x="307" y="17"/>
                  </a:lnTo>
                  <a:lnTo>
                    <a:pt x="314" y="37"/>
                  </a:lnTo>
                  <a:lnTo>
                    <a:pt x="313" y="63"/>
                  </a:lnTo>
                  <a:lnTo>
                    <a:pt x="303" y="94"/>
                  </a:lnTo>
                  <a:lnTo>
                    <a:pt x="288" y="128"/>
                  </a:lnTo>
                  <a:lnTo>
                    <a:pt x="268" y="162"/>
                  </a:lnTo>
                  <a:lnTo>
                    <a:pt x="247" y="196"/>
                  </a:lnTo>
                  <a:lnTo>
                    <a:pt x="226" y="227"/>
                  </a:lnTo>
                  <a:lnTo>
                    <a:pt x="205" y="259"/>
                  </a:lnTo>
                  <a:lnTo>
                    <a:pt x="182" y="295"/>
                  </a:lnTo>
                  <a:lnTo>
                    <a:pt x="160" y="332"/>
                  </a:lnTo>
                  <a:lnTo>
                    <a:pt x="137" y="367"/>
                  </a:lnTo>
                  <a:lnTo>
                    <a:pt x="116" y="399"/>
                  </a:lnTo>
                  <a:lnTo>
                    <a:pt x="95" y="427"/>
                  </a:lnTo>
                  <a:lnTo>
                    <a:pt x="78" y="447"/>
                  </a:lnTo>
                  <a:lnTo>
                    <a:pt x="63" y="457"/>
                  </a:lnTo>
                  <a:lnTo>
                    <a:pt x="48" y="457"/>
                  </a:lnTo>
                  <a:lnTo>
                    <a:pt x="33" y="450"/>
                  </a:lnTo>
                  <a:lnTo>
                    <a:pt x="17" y="434"/>
                  </a:lnTo>
                  <a:lnTo>
                    <a:pt x="5" y="412"/>
                  </a:lnTo>
                  <a:lnTo>
                    <a:pt x="0" y="386"/>
                  </a:lnTo>
                  <a:lnTo>
                    <a:pt x="3" y="357"/>
                  </a:lnTo>
                  <a:lnTo>
                    <a:pt x="19" y="325"/>
                  </a:lnTo>
                  <a:lnTo>
                    <a:pt x="50" y="2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1845469" y="3251541"/>
              <a:ext cx="372949" cy="547575"/>
            </a:xfrm>
            <a:custGeom>
              <a:avLst/>
              <a:gdLst/>
              <a:ahLst/>
              <a:cxnLst>
                <a:cxn ang="0">
                  <a:pos x="274" y="7"/>
                </a:cxn>
                <a:cxn ang="0">
                  <a:pos x="291" y="17"/>
                </a:cxn>
                <a:cxn ang="0">
                  <a:pos x="299" y="36"/>
                </a:cxn>
                <a:cxn ang="0">
                  <a:pos x="296" y="61"/>
                </a:cxn>
                <a:cxn ang="0">
                  <a:pos x="287" y="90"/>
                </a:cxn>
                <a:cxn ang="0">
                  <a:pos x="272" y="122"/>
                </a:cxn>
                <a:cxn ang="0">
                  <a:pos x="254" y="156"/>
                </a:cxn>
                <a:cxn ang="0">
                  <a:pos x="234" y="188"/>
                </a:cxn>
                <a:cxn ang="0">
                  <a:pos x="214" y="218"/>
                </a:cxn>
                <a:cxn ang="0">
                  <a:pos x="194" y="249"/>
                </a:cxn>
                <a:cxn ang="0">
                  <a:pos x="173" y="283"/>
                </a:cxn>
                <a:cxn ang="0">
                  <a:pos x="151" y="317"/>
                </a:cxn>
                <a:cxn ang="0">
                  <a:pos x="129" y="352"/>
                </a:cxn>
                <a:cxn ang="0">
                  <a:pos x="108" y="384"/>
                </a:cxn>
                <a:cxn ang="0">
                  <a:pos x="90" y="410"/>
                </a:cxn>
                <a:cxn ang="0">
                  <a:pos x="73" y="429"/>
                </a:cxn>
                <a:cxn ang="0">
                  <a:pos x="58" y="439"/>
                </a:cxn>
                <a:cxn ang="0">
                  <a:pos x="45" y="439"/>
                </a:cxn>
                <a:cxn ang="0">
                  <a:pos x="30" y="433"/>
                </a:cxn>
                <a:cxn ang="0">
                  <a:pos x="17" y="418"/>
                </a:cxn>
                <a:cxn ang="0">
                  <a:pos x="5" y="400"/>
                </a:cxn>
                <a:cxn ang="0">
                  <a:pos x="0" y="376"/>
                </a:cxn>
                <a:cxn ang="0">
                  <a:pos x="2" y="349"/>
                </a:cxn>
                <a:cxn ang="0">
                  <a:pos x="14" y="320"/>
                </a:cxn>
                <a:cxn ang="0">
                  <a:pos x="38" y="290"/>
                </a:cxn>
                <a:cxn ang="0">
                  <a:pos x="41" y="288"/>
                </a:cxn>
                <a:cxn ang="0">
                  <a:pos x="42" y="286"/>
                </a:cxn>
                <a:cxn ang="0">
                  <a:pos x="45" y="284"/>
                </a:cxn>
                <a:cxn ang="0">
                  <a:pos x="46" y="282"/>
                </a:cxn>
                <a:cxn ang="0">
                  <a:pos x="49" y="278"/>
                </a:cxn>
                <a:cxn ang="0">
                  <a:pos x="55" y="267"/>
                </a:cxn>
                <a:cxn ang="0">
                  <a:pos x="65" y="251"/>
                </a:cxn>
                <a:cxn ang="0">
                  <a:pos x="75" y="229"/>
                </a:cxn>
                <a:cxn ang="0">
                  <a:pos x="88" y="202"/>
                </a:cxn>
                <a:cxn ang="0">
                  <a:pos x="103" y="171"/>
                </a:cxn>
                <a:cxn ang="0">
                  <a:pos x="118" y="136"/>
                </a:cxn>
                <a:cxn ang="0">
                  <a:pos x="132" y="99"/>
                </a:cxn>
                <a:cxn ang="0">
                  <a:pos x="145" y="66"/>
                </a:cxn>
                <a:cxn ang="0">
                  <a:pos x="161" y="40"/>
                </a:cxn>
                <a:cxn ang="0">
                  <a:pos x="176" y="21"/>
                </a:cxn>
                <a:cxn ang="0">
                  <a:pos x="193" y="9"/>
                </a:cxn>
                <a:cxn ang="0">
                  <a:pos x="211" y="3"/>
                </a:cxn>
                <a:cxn ang="0">
                  <a:pos x="230" y="0"/>
                </a:cxn>
                <a:cxn ang="0">
                  <a:pos x="251" y="1"/>
                </a:cxn>
                <a:cxn ang="0">
                  <a:pos x="274" y="7"/>
                </a:cxn>
              </a:cxnLst>
              <a:rect l="0" t="0" r="r" b="b"/>
              <a:pathLst>
                <a:path w="299" h="439">
                  <a:moveTo>
                    <a:pt x="274" y="7"/>
                  </a:moveTo>
                  <a:lnTo>
                    <a:pt x="291" y="17"/>
                  </a:lnTo>
                  <a:lnTo>
                    <a:pt x="299" y="36"/>
                  </a:lnTo>
                  <a:lnTo>
                    <a:pt x="296" y="61"/>
                  </a:lnTo>
                  <a:lnTo>
                    <a:pt x="287" y="90"/>
                  </a:lnTo>
                  <a:lnTo>
                    <a:pt x="272" y="122"/>
                  </a:lnTo>
                  <a:lnTo>
                    <a:pt x="254" y="156"/>
                  </a:lnTo>
                  <a:lnTo>
                    <a:pt x="234" y="188"/>
                  </a:lnTo>
                  <a:lnTo>
                    <a:pt x="214" y="218"/>
                  </a:lnTo>
                  <a:lnTo>
                    <a:pt x="194" y="249"/>
                  </a:lnTo>
                  <a:lnTo>
                    <a:pt x="173" y="283"/>
                  </a:lnTo>
                  <a:lnTo>
                    <a:pt x="151" y="317"/>
                  </a:lnTo>
                  <a:lnTo>
                    <a:pt x="129" y="352"/>
                  </a:lnTo>
                  <a:lnTo>
                    <a:pt x="108" y="384"/>
                  </a:lnTo>
                  <a:lnTo>
                    <a:pt x="90" y="410"/>
                  </a:lnTo>
                  <a:lnTo>
                    <a:pt x="73" y="429"/>
                  </a:lnTo>
                  <a:lnTo>
                    <a:pt x="58" y="439"/>
                  </a:lnTo>
                  <a:lnTo>
                    <a:pt x="45" y="439"/>
                  </a:lnTo>
                  <a:lnTo>
                    <a:pt x="30" y="433"/>
                  </a:lnTo>
                  <a:lnTo>
                    <a:pt x="17" y="418"/>
                  </a:lnTo>
                  <a:lnTo>
                    <a:pt x="5" y="400"/>
                  </a:lnTo>
                  <a:lnTo>
                    <a:pt x="0" y="376"/>
                  </a:lnTo>
                  <a:lnTo>
                    <a:pt x="2" y="349"/>
                  </a:lnTo>
                  <a:lnTo>
                    <a:pt x="14" y="320"/>
                  </a:lnTo>
                  <a:lnTo>
                    <a:pt x="38" y="290"/>
                  </a:lnTo>
                  <a:lnTo>
                    <a:pt x="41" y="288"/>
                  </a:lnTo>
                  <a:lnTo>
                    <a:pt x="42" y="286"/>
                  </a:lnTo>
                  <a:lnTo>
                    <a:pt x="45" y="284"/>
                  </a:lnTo>
                  <a:lnTo>
                    <a:pt x="46" y="282"/>
                  </a:lnTo>
                  <a:lnTo>
                    <a:pt x="49" y="278"/>
                  </a:lnTo>
                  <a:lnTo>
                    <a:pt x="55" y="267"/>
                  </a:lnTo>
                  <a:lnTo>
                    <a:pt x="65" y="251"/>
                  </a:lnTo>
                  <a:lnTo>
                    <a:pt x="75" y="229"/>
                  </a:lnTo>
                  <a:lnTo>
                    <a:pt x="88" y="202"/>
                  </a:lnTo>
                  <a:lnTo>
                    <a:pt x="103" y="171"/>
                  </a:lnTo>
                  <a:lnTo>
                    <a:pt x="118" y="136"/>
                  </a:lnTo>
                  <a:lnTo>
                    <a:pt x="132" y="99"/>
                  </a:lnTo>
                  <a:lnTo>
                    <a:pt x="145" y="66"/>
                  </a:lnTo>
                  <a:lnTo>
                    <a:pt x="161" y="40"/>
                  </a:lnTo>
                  <a:lnTo>
                    <a:pt x="176" y="21"/>
                  </a:lnTo>
                  <a:lnTo>
                    <a:pt x="193" y="9"/>
                  </a:lnTo>
                  <a:lnTo>
                    <a:pt x="211" y="3"/>
                  </a:lnTo>
                  <a:lnTo>
                    <a:pt x="230" y="0"/>
                  </a:lnTo>
                  <a:lnTo>
                    <a:pt x="251" y="1"/>
                  </a:lnTo>
                  <a:lnTo>
                    <a:pt x="274" y="7"/>
                  </a:lnTo>
                  <a:close/>
                </a:path>
              </a:pathLst>
            </a:custGeom>
            <a:solidFill>
              <a:srgbClr val="F9ED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1855448" y="3265261"/>
              <a:ext cx="352992" cy="521380"/>
            </a:xfrm>
            <a:custGeom>
              <a:avLst/>
              <a:gdLst/>
              <a:ahLst/>
              <a:cxnLst>
                <a:cxn ang="0">
                  <a:pos x="260" y="6"/>
                </a:cxn>
                <a:cxn ang="0">
                  <a:pos x="278" y="15"/>
                </a:cxn>
                <a:cxn ang="0">
                  <a:pos x="283" y="34"/>
                </a:cxn>
                <a:cxn ang="0">
                  <a:pos x="282" y="56"/>
                </a:cxn>
                <a:cxn ang="0">
                  <a:pos x="272" y="84"/>
                </a:cxn>
                <a:cxn ang="0">
                  <a:pos x="258" y="116"/>
                </a:cxn>
                <a:cxn ang="0">
                  <a:pos x="241" y="148"/>
                </a:cxn>
                <a:cxn ang="0">
                  <a:pos x="221" y="178"/>
                </a:cxn>
                <a:cxn ang="0">
                  <a:pos x="202" y="207"/>
                </a:cxn>
                <a:cxn ang="0">
                  <a:pos x="184" y="236"/>
                </a:cxn>
                <a:cxn ang="0">
                  <a:pos x="162" y="268"/>
                </a:cxn>
                <a:cxn ang="0">
                  <a:pos x="141" y="303"/>
                </a:cxn>
                <a:cxn ang="0">
                  <a:pos x="121" y="334"/>
                </a:cxn>
                <a:cxn ang="0">
                  <a:pos x="102" y="365"/>
                </a:cxn>
                <a:cxn ang="0">
                  <a:pos x="83" y="390"/>
                </a:cxn>
                <a:cxn ang="0">
                  <a:pos x="67" y="408"/>
                </a:cxn>
                <a:cxn ang="0">
                  <a:pos x="54" y="418"/>
                </a:cxn>
                <a:cxn ang="0">
                  <a:pos x="42" y="418"/>
                </a:cxn>
                <a:cxn ang="0">
                  <a:pos x="28" y="411"/>
                </a:cxn>
                <a:cxn ang="0">
                  <a:pos x="14" y="398"/>
                </a:cxn>
                <a:cxn ang="0">
                  <a:pos x="4" y="381"/>
                </a:cxn>
                <a:cxn ang="0">
                  <a:pos x="0" y="358"/>
                </a:cxn>
                <a:cxn ang="0">
                  <a:pos x="1" y="332"/>
                </a:cxn>
                <a:cxn ang="0">
                  <a:pos x="13" y="305"/>
                </a:cxn>
                <a:cxn ang="0">
                  <a:pos x="37" y="276"/>
                </a:cxn>
                <a:cxn ang="0">
                  <a:pos x="39" y="275"/>
                </a:cxn>
                <a:cxn ang="0">
                  <a:pos x="41" y="272"/>
                </a:cxn>
                <a:cxn ang="0">
                  <a:pos x="43" y="271"/>
                </a:cxn>
                <a:cxn ang="0">
                  <a:pos x="45" y="269"/>
                </a:cxn>
                <a:cxn ang="0">
                  <a:pos x="47" y="265"/>
                </a:cxn>
                <a:cxn ang="0">
                  <a:pos x="53" y="255"/>
                </a:cxn>
                <a:cxn ang="0">
                  <a:pos x="61" y="239"/>
                </a:cxn>
                <a:cxn ang="0">
                  <a:pos x="71" y="218"/>
                </a:cxn>
                <a:cxn ang="0">
                  <a:pos x="84" y="191"/>
                </a:cxn>
                <a:cxn ang="0">
                  <a:pos x="98" y="162"/>
                </a:cxn>
                <a:cxn ang="0">
                  <a:pos x="112" y="129"/>
                </a:cxn>
                <a:cxn ang="0">
                  <a:pos x="125" y="95"/>
                </a:cxn>
                <a:cxn ang="0">
                  <a:pos x="139" y="63"/>
                </a:cxn>
                <a:cxn ang="0">
                  <a:pos x="153" y="38"/>
                </a:cxn>
                <a:cxn ang="0">
                  <a:pos x="168" y="21"/>
                </a:cxn>
                <a:cxn ang="0">
                  <a:pos x="184" y="9"/>
                </a:cxn>
                <a:cxn ang="0">
                  <a:pos x="201" y="2"/>
                </a:cxn>
                <a:cxn ang="0">
                  <a:pos x="219" y="0"/>
                </a:cxn>
                <a:cxn ang="0">
                  <a:pos x="239" y="1"/>
                </a:cxn>
                <a:cxn ang="0">
                  <a:pos x="260" y="6"/>
                </a:cxn>
              </a:cxnLst>
              <a:rect l="0" t="0" r="r" b="b"/>
              <a:pathLst>
                <a:path w="283" h="418">
                  <a:moveTo>
                    <a:pt x="260" y="6"/>
                  </a:moveTo>
                  <a:lnTo>
                    <a:pt x="278" y="15"/>
                  </a:lnTo>
                  <a:lnTo>
                    <a:pt x="283" y="34"/>
                  </a:lnTo>
                  <a:lnTo>
                    <a:pt x="282" y="56"/>
                  </a:lnTo>
                  <a:lnTo>
                    <a:pt x="272" y="84"/>
                  </a:lnTo>
                  <a:lnTo>
                    <a:pt x="258" y="116"/>
                  </a:lnTo>
                  <a:lnTo>
                    <a:pt x="241" y="148"/>
                  </a:lnTo>
                  <a:lnTo>
                    <a:pt x="221" y="178"/>
                  </a:lnTo>
                  <a:lnTo>
                    <a:pt x="202" y="207"/>
                  </a:lnTo>
                  <a:lnTo>
                    <a:pt x="184" y="236"/>
                  </a:lnTo>
                  <a:lnTo>
                    <a:pt x="162" y="268"/>
                  </a:lnTo>
                  <a:lnTo>
                    <a:pt x="141" y="303"/>
                  </a:lnTo>
                  <a:lnTo>
                    <a:pt x="121" y="334"/>
                  </a:lnTo>
                  <a:lnTo>
                    <a:pt x="102" y="365"/>
                  </a:lnTo>
                  <a:lnTo>
                    <a:pt x="83" y="390"/>
                  </a:lnTo>
                  <a:lnTo>
                    <a:pt x="67" y="408"/>
                  </a:lnTo>
                  <a:lnTo>
                    <a:pt x="54" y="418"/>
                  </a:lnTo>
                  <a:lnTo>
                    <a:pt x="42" y="418"/>
                  </a:lnTo>
                  <a:lnTo>
                    <a:pt x="28" y="411"/>
                  </a:lnTo>
                  <a:lnTo>
                    <a:pt x="14" y="398"/>
                  </a:lnTo>
                  <a:lnTo>
                    <a:pt x="4" y="381"/>
                  </a:lnTo>
                  <a:lnTo>
                    <a:pt x="0" y="358"/>
                  </a:lnTo>
                  <a:lnTo>
                    <a:pt x="1" y="332"/>
                  </a:lnTo>
                  <a:lnTo>
                    <a:pt x="13" y="305"/>
                  </a:lnTo>
                  <a:lnTo>
                    <a:pt x="37" y="276"/>
                  </a:lnTo>
                  <a:lnTo>
                    <a:pt x="39" y="275"/>
                  </a:lnTo>
                  <a:lnTo>
                    <a:pt x="41" y="272"/>
                  </a:lnTo>
                  <a:lnTo>
                    <a:pt x="43" y="271"/>
                  </a:lnTo>
                  <a:lnTo>
                    <a:pt x="45" y="269"/>
                  </a:lnTo>
                  <a:lnTo>
                    <a:pt x="47" y="265"/>
                  </a:lnTo>
                  <a:lnTo>
                    <a:pt x="53" y="255"/>
                  </a:lnTo>
                  <a:lnTo>
                    <a:pt x="61" y="239"/>
                  </a:lnTo>
                  <a:lnTo>
                    <a:pt x="71" y="218"/>
                  </a:lnTo>
                  <a:lnTo>
                    <a:pt x="84" y="191"/>
                  </a:lnTo>
                  <a:lnTo>
                    <a:pt x="98" y="162"/>
                  </a:lnTo>
                  <a:lnTo>
                    <a:pt x="112" y="129"/>
                  </a:lnTo>
                  <a:lnTo>
                    <a:pt x="125" y="95"/>
                  </a:lnTo>
                  <a:lnTo>
                    <a:pt x="139" y="63"/>
                  </a:lnTo>
                  <a:lnTo>
                    <a:pt x="153" y="38"/>
                  </a:lnTo>
                  <a:lnTo>
                    <a:pt x="168" y="21"/>
                  </a:lnTo>
                  <a:lnTo>
                    <a:pt x="184" y="9"/>
                  </a:lnTo>
                  <a:lnTo>
                    <a:pt x="201" y="2"/>
                  </a:lnTo>
                  <a:lnTo>
                    <a:pt x="219" y="0"/>
                  </a:lnTo>
                  <a:lnTo>
                    <a:pt x="239" y="1"/>
                  </a:lnTo>
                  <a:lnTo>
                    <a:pt x="260" y="6"/>
                  </a:lnTo>
                  <a:close/>
                </a:path>
              </a:pathLst>
            </a:custGeom>
            <a:solidFill>
              <a:srgbClr val="EFD6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1862932" y="3277734"/>
              <a:ext cx="335530" cy="496434"/>
            </a:xfrm>
            <a:custGeom>
              <a:avLst/>
              <a:gdLst/>
              <a:ahLst/>
              <a:cxnLst>
                <a:cxn ang="0">
                  <a:pos x="248" y="5"/>
                </a:cxn>
                <a:cxn ang="0">
                  <a:pos x="264" y="15"/>
                </a:cxn>
                <a:cxn ang="0">
                  <a:pos x="269" y="31"/>
                </a:cxn>
                <a:cxn ang="0">
                  <a:pos x="266" y="53"/>
                </a:cxn>
                <a:cxn ang="0">
                  <a:pos x="258" y="80"/>
                </a:cxn>
                <a:cxn ang="0">
                  <a:pos x="245" y="109"/>
                </a:cxn>
                <a:cxn ang="0">
                  <a:pos x="228" y="139"/>
                </a:cxn>
                <a:cxn ang="0">
                  <a:pos x="211" y="169"/>
                </a:cxn>
                <a:cxn ang="0">
                  <a:pos x="192" y="197"/>
                </a:cxn>
                <a:cxn ang="0">
                  <a:pos x="174" y="225"/>
                </a:cxn>
                <a:cxn ang="0">
                  <a:pos x="154" y="255"/>
                </a:cxn>
                <a:cxn ang="0">
                  <a:pos x="134" y="289"/>
                </a:cxn>
                <a:cxn ang="0">
                  <a:pos x="114" y="319"/>
                </a:cxn>
                <a:cxn ang="0">
                  <a:pos x="96" y="348"/>
                </a:cxn>
                <a:cxn ang="0">
                  <a:pos x="78" y="372"/>
                </a:cxn>
                <a:cxn ang="0">
                  <a:pos x="64" y="389"/>
                </a:cxn>
                <a:cxn ang="0">
                  <a:pos x="52" y="398"/>
                </a:cxn>
                <a:cxn ang="0">
                  <a:pos x="40" y="398"/>
                </a:cxn>
                <a:cxn ang="0">
                  <a:pos x="27" y="393"/>
                </a:cxn>
                <a:cxn ang="0">
                  <a:pos x="15" y="380"/>
                </a:cxn>
                <a:cxn ang="0">
                  <a:pos x="6" y="363"/>
                </a:cxn>
                <a:cxn ang="0">
                  <a:pos x="0" y="341"/>
                </a:cxn>
                <a:cxn ang="0">
                  <a:pos x="3" y="316"/>
                </a:cxn>
                <a:cxn ang="0">
                  <a:pos x="15" y="290"/>
                </a:cxn>
                <a:cxn ang="0">
                  <a:pos x="37" y="262"/>
                </a:cxn>
                <a:cxn ang="0">
                  <a:pos x="39" y="261"/>
                </a:cxn>
                <a:cxn ang="0">
                  <a:pos x="41" y="259"/>
                </a:cxn>
                <a:cxn ang="0">
                  <a:pos x="43" y="258"/>
                </a:cxn>
                <a:cxn ang="0">
                  <a:pos x="44" y="257"/>
                </a:cxn>
                <a:cxn ang="0">
                  <a:pos x="47" y="253"/>
                </a:cxn>
                <a:cxn ang="0">
                  <a:pos x="52" y="244"/>
                </a:cxn>
                <a:cxn ang="0">
                  <a:pos x="60" y="228"/>
                </a:cxn>
                <a:cxn ang="0">
                  <a:pos x="70" y="208"/>
                </a:cxn>
                <a:cxn ang="0">
                  <a:pos x="82" y="183"/>
                </a:cxn>
                <a:cxn ang="0">
                  <a:pos x="96" y="155"/>
                </a:cxn>
                <a:cxn ang="0">
                  <a:pos x="108" y="125"/>
                </a:cxn>
                <a:cxn ang="0">
                  <a:pos x="121" y="91"/>
                </a:cxn>
                <a:cxn ang="0">
                  <a:pos x="134" y="61"/>
                </a:cxn>
                <a:cxn ang="0">
                  <a:pos x="147" y="37"/>
                </a:cxn>
                <a:cxn ang="0">
                  <a:pos x="162" y="20"/>
                </a:cxn>
                <a:cxn ang="0">
                  <a:pos x="176" y="8"/>
                </a:cxn>
                <a:cxn ang="0">
                  <a:pos x="192" y="3"/>
                </a:cxn>
                <a:cxn ang="0">
                  <a:pos x="209" y="0"/>
                </a:cxn>
                <a:cxn ang="0">
                  <a:pos x="228" y="1"/>
                </a:cxn>
                <a:cxn ang="0">
                  <a:pos x="248" y="5"/>
                </a:cxn>
              </a:cxnLst>
              <a:rect l="0" t="0" r="r" b="b"/>
              <a:pathLst>
                <a:path w="269" h="398">
                  <a:moveTo>
                    <a:pt x="248" y="5"/>
                  </a:moveTo>
                  <a:lnTo>
                    <a:pt x="264" y="15"/>
                  </a:lnTo>
                  <a:lnTo>
                    <a:pt x="269" y="31"/>
                  </a:lnTo>
                  <a:lnTo>
                    <a:pt x="266" y="53"/>
                  </a:lnTo>
                  <a:lnTo>
                    <a:pt x="258" y="80"/>
                  </a:lnTo>
                  <a:lnTo>
                    <a:pt x="245" y="109"/>
                  </a:lnTo>
                  <a:lnTo>
                    <a:pt x="228" y="139"/>
                  </a:lnTo>
                  <a:lnTo>
                    <a:pt x="211" y="169"/>
                  </a:lnTo>
                  <a:lnTo>
                    <a:pt x="192" y="197"/>
                  </a:lnTo>
                  <a:lnTo>
                    <a:pt x="174" y="225"/>
                  </a:lnTo>
                  <a:lnTo>
                    <a:pt x="154" y="255"/>
                  </a:lnTo>
                  <a:lnTo>
                    <a:pt x="134" y="289"/>
                  </a:lnTo>
                  <a:lnTo>
                    <a:pt x="114" y="319"/>
                  </a:lnTo>
                  <a:lnTo>
                    <a:pt x="96" y="348"/>
                  </a:lnTo>
                  <a:lnTo>
                    <a:pt x="78" y="372"/>
                  </a:lnTo>
                  <a:lnTo>
                    <a:pt x="64" y="389"/>
                  </a:lnTo>
                  <a:lnTo>
                    <a:pt x="52" y="398"/>
                  </a:lnTo>
                  <a:lnTo>
                    <a:pt x="40" y="398"/>
                  </a:lnTo>
                  <a:lnTo>
                    <a:pt x="27" y="393"/>
                  </a:lnTo>
                  <a:lnTo>
                    <a:pt x="15" y="380"/>
                  </a:lnTo>
                  <a:lnTo>
                    <a:pt x="6" y="363"/>
                  </a:lnTo>
                  <a:lnTo>
                    <a:pt x="0" y="341"/>
                  </a:lnTo>
                  <a:lnTo>
                    <a:pt x="3" y="316"/>
                  </a:lnTo>
                  <a:lnTo>
                    <a:pt x="15" y="290"/>
                  </a:lnTo>
                  <a:lnTo>
                    <a:pt x="37" y="262"/>
                  </a:lnTo>
                  <a:lnTo>
                    <a:pt x="39" y="261"/>
                  </a:lnTo>
                  <a:lnTo>
                    <a:pt x="41" y="259"/>
                  </a:lnTo>
                  <a:lnTo>
                    <a:pt x="43" y="258"/>
                  </a:lnTo>
                  <a:lnTo>
                    <a:pt x="44" y="257"/>
                  </a:lnTo>
                  <a:lnTo>
                    <a:pt x="47" y="253"/>
                  </a:lnTo>
                  <a:lnTo>
                    <a:pt x="52" y="244"/>
                  </a:lnTo>
                  <a:lnTo>
                    <a:pt x="60" y="228"/>
                  </a:lnTo>
                  <a:lnTo>
                    <a:pt x="70" y="208"/>
                  </a:lnTo>
                  <a:lnTo>
                    <a:pt x="82" y="183"/>
                  </a:lnTo>
                  <a:lnTo>
                    <a:pt x="96" y="155"/>
                  </a:lnTo>
                  <a:lnTo>
                    <a:pt x="108" y="125"/>
                  </a:lnTo>
                  <a:lnTo>
                    <a:pt x="121" y="91"/>
                  </a:lnTo>
                  <a:lnTo>
                    <a:pt x="134" y="61"/>
                  </a:lnTo>
                  <a:lnTo>
                    <a:pt x="147" y="37"/>
                  </a:lnTo>
                  <a:lnTo>
                    <a:pt x="162" y="20"/>
                  </a:lnTo>
                  <a:lnTo>
                    <a:pt x="176" y="8"/>
                  </a:lnTo>
                  <a:lnTo>
                    <a:pt x="192" y="3"/>
                  </a:lnTo>
                  <a:lnTo>
                    <a:pt x="209" y="0"/>
                  </a:lnTo>
                  <a:lnTo>
                    <a:pt x="228" y="1"/>
                  </a:lnTo>
                  <a:lnTo>
                    <a:pt x="248" y="5"/>
                  </a:lnTo>
                  <a:close/>
                </a:path>
              </a:pathLst>
            </a:custGeom>
            <a:solidFill>
              <a:srgbClr val="EA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1872910" y="3291455"/>
              <a:ext cx="315573" cy="471488"/>
            </a:xfrm>
            <a:custGeom>
              <a:avLst/>
              <a:gdLst/>
              <a:ahLst/>
              <a:cxnLst>
                <a:cxn ang="0">
                  <a:pos x="234" y="4"/>
                </a:cxn>
                <a:cxn ang="0">
                  <a:pos x="249" y="12"/>
                </a:cxn>
                <a:cxn ang="0">
                  <a:pos x="253" y="28"/>
                </a:cxn>
                <a:cxn ang="0">
                  <a:pos x="250" y="49"/>
                </a:cxn>
                <a:cxn ang="0">
                  <a:pos x="242" y="74"/>
                </a:cxn>
                <a:cxn ang="0">
                  <a:pos x="229" y="102"/>
                </a:cxn>
                <a:cxn ang="0">
                  <a:pos x="215" y="131"/>
                </a:cxn>
                <a:cxn ang="0">
                  <a:pos x="197" y="158"/>
                </a:cxn>
                <a:cxn ang="0">
                  <a:pos x="180" y="185"/>
                </a:cxn>
                <a:cxn ang="0">
                  <a:pos x="163" y="211"/>
                </a:cxn>
                <a:cxn ang="0">
                  <a:pos x="145" y="241"/>
                </a:cxn>
                <a:cxn ang="0">
                  <a:pos x="126" y="271"/>
                </a:cxn>
                <a:cxn ang="0">
                  <a:pos x="107" y="301"/>
                </a:cxn>
                <a:cxn ang="0">
                  <a:pos x="89" y="328"/>
                </a:cxn>
                <a:cxn ang="0">
                  <a:pos x="73" y="352"/>
                </a:cxn>
                <a:cxn ang="0">
                  <a:pos x="60" y="368"/>
                </a:cxn>
                <a:cxn ang="0">
                  <a:pos x="48" y="377"/>
                </a:cxn>
                <a:cxn ang="0">
                  <a:pos x="37" y="378"/>
                </a:cxn>
                <a:cxn ang="0">
                  <a:pos x="24" y="371"/>
                </a:cxn>
                <a:cxn ang="0">
                  <a:pos x="14" y="360"/>
                </a:cxn>
                <a:cxn ang="0">
                  <a:pos x="4" y="344"/>
                </a:cxn>
                <a:cxn ang="0">
                  <a:pos x="0" y="323"/>
                </a:cxn>
                <a:cxn ang="0">
                  <a:pos x="3" y="300"/>
                </a:cxn>
                <a:cxn ang="0">
                  <a:pos x="15" y="275"/>
                </a:cxn>
                <a:cxn ang="0">
                  <a:pos x="36" y="248"/>
                </a:cxn>
                <a:cxn ang="0">
                  <a:pos x="37" y="247"/>
                </a:cxn>
                <a:cxn ang="0">
                  <a:pos x="39" y="246"/>
                </a:cxn>
                <a:cxn ang="0">
                  <a:pos x="40" y="244"/>
                </a:cxn>
                <a:cxn ang="0">
                  <a:pos x="41" y="243"/>
                </a:cxn>
                <a:cxn ang="0">
                  <a:pos x="44" y="239"/>
                </a:cxn>
                <a:cxn ang="0">
                  <a:pos x="49" y="230"/>
                </a:cxn>
                <a:cxn ang="0">
                  <a:pos x="57" y="215"/>
                </a:cxn>
                <a:cxn ang="0">
                  <a:pos x="68" y="196"/>
                </a:cxn>
                <a:cxn ang="0">
                  <a:pos x="78" y="173"/>
                </a:cxn>
                <a:cxn ang="0">
                  <a:pos x="90" y="147"/>
                </a:cxn>
                <a:cxn ang="0">
                  <a:pos x="103" y="117"/>
                </a:cxn>
                <a:cxn ang="0">
                  <a:pos x="115" y="86"/>
                </a:cxn>
                <a:cxn ang="0">
                  <a:pos x="127" y="57"/>
                </a:cxn>
                <a:cxn ang="0">
                  <a:pos x="141" y="35"/>
                </a:cxn>
                <a:cxn ang="0">
                  <a:pos x="154" y="18"/>
                </a:cxn>
                <a:cxn ang="0">
                  <a:pos x="167" y="8"/>
                </a:cxn>
                <a:cxn ang="0">
                  <a:pos x="183" y="2"/>
                </a:cxn>
                <a:cxn ang="0">
                  <a:pos x="199" y="0"/>
                </a:cxn>
                <a:cxn ang="0">
                  <a:pos x="216" y="0"/>
                </a:cxn>
                <a:cxn ang="0">
                  <a:pos x="234" y="4"/>
                </a:cxn>
              </a:cxnLst>
              <a:rect l="0" t="0" r="r" b="b"/>
              <a:pathLst>
                <a:path w="253" h="378">
                  <a:moveTo>
                    <a:pt x="234" y="4"/>
                  </a:moveTo>
                  <a:lnTo>
                    <a:pt x="249" y="12"/>
                  </a:lnTo>
                  <a:lnTo>
                    <a:pt x="253" y="28"/>
                  </a:lnTo>
                  <a:lnTo>
                    <a:pt x="250" y="49"/>
                  </a:lnTo>
                  <a:lnTo>
                    <a:pt x="242" y="74"/>
                  </a:lnTo>
                  <a:lnTo>
                    <a:pt x="229" y="102"/>
                  </a:lnTo>
                  <a:lnTo>
                    <a:pt x="215" y="131"/>
                  </a:lnTo>
                  <a:lnTo>
                    <a:pt x="197" y="158"/>
                  </a:lnTo>
                  <a:lnTo>
                    <a:pt x="180" y="185"/>
                  </a:lnTo>
                  <a:lnTo>
                    <a:pt x="163" y="211"/>
                  </a:lnTo>
                  <a:lnTo>
                    <a:pt x="145" y="241"/>
                  </a:lnTo>
                  <a:lnTo>
                    <a:pt x="126" y="271"/>
                  </a:lnTo>
                  <a:lnTo>
                    <a:pt x="107" y="301"/>
                  </a:lnTo>
                  <a:lnTo>
                    <a:pt x="89" y="328"/>
                  </a:lnTo>
                  <a:lnTo>
                    <a:pt x="73" y="352"/>
                  </a:lnTo>
                  <a:lnTo>
                    <a:pt x="60" y="368"/>
                  </a:lnTo>
                  <a:lnTo>
                    <a:pt x="48" y="377"/>
                  </a:lnTo>
                  <a:lnTo>
                    <a:pt x="37" y="378"/>
                  </a:lnTo>
                  <a:lnTo>
                    <a:pt x="24" y="371"/>
                  </a:lnTo>
                  <a:lnTo>
                    <a:pt x="14" y="360"/>
                  </a:lnTo>
                  <a:lnTo>
                    <a:pt x="4" y="344"/>
                  </a:lnTo>
                  <a:lnTo>
                    <a:pt x="0" y="323"/>
                  </a:lnTo>
                  <a:lnTo>
                    <a:pt x="3" y="300"/>
                  </a:lnTo>
                  <a:lnTo>
                    <a:pt x="15" y="275"/>
                  </a:lnTo>
                  <a:lnTo>
                    <a:pt x="36" y="248"/>
                  </a:lnTo>
                  <a:lnTo>
                    <a:pt x="37" y="247"/>
                  </a:lnTo>
                  <a:lnTo>
                    <a:pt x="39" y="246"/>
                  </a:lnTo>
                  <a:lnTo>
                    <a:pt x="40" y="244"/>
                  </a:lnTo>
                  <a:lnTo>
                    <a:pt x="41" y="243"/>
                  </a:lnTo>
                  <a:lnTo>
                    <a:pt x="44" y="239"/>
                  </a:lnTo>
                  <a:lnTo>
                    <a:pt x="49" y="230"/>
                  </a:lnTo>
                  <a:lnTo>
                    <a:pt x="57" y="215"/>
                  </a:lnTo>
                  <a:lnTo>
                    <a:pt x="68" y="196"/>
                  </a:lnTo>
                  <a:lnTo>
                    <a:pt x="78" y="173"/>
                  </a:lnTo>
                  <a:lnTo>
                    <a:pt x="90" y="147"/>
                  </a:lnTo>
                  <a:lnTo>
                    <a:pt x="103" y="117"/>
                  </a:lnTo>
                  <a:lnTo>
                    <a:pt x="115" y="86"/>
                  </a:lnTo>
                  <a:lnTo>
                    <a:pt x="127" y="57"/>
                  </a:lnTo>
                  <a:lnTo>
                    <a:pt x="141" y="35"/>
                  </a:lnTo>
                  <a:lnTo>
                    <a:pt x="154" y="18"/>
                  </a:lnTo>
                  <a:lnTo>
                    <a:pt x="167" y="8"/>
                  </a:lnTo>
                  <a:lnTo>
                    <a:pt x="183" y="2"/>
                  </a:lnTo>
                  <a:lnTo>
                    <a:pt x="199" y="0"/>
                  </a:lnTo>
                  <a:lnTo>
                    <a:pt x="216" y="0"/>
                  </a:lnTo>
                  <a:lnTo>
                    <a:pt x="234" y="4"/>
                  </a:lnTo>
                  <a:close/>
                </a:path>
              </a:pathLst>
            </a:custGeom>
            <a:solidFill>
              <a:srgbClr val="E5B2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1882889" y="3301433"/>
              <a:ext cx="295616" cy="445294"/>
            </a:xfrm>
            <a:custGeom>
              <a:avLst/>
              <a:gdLst/>
              <a:ahLst/>
              <a:cxnLst>
                <a:cxn ang="0">
                  <a:pos x="220" y="4"/>
                </a:cxn>
                <a:cxn ang="0">
                  <a:pos x="233" y="12"/>
                </a:cxn>
                <a:cxn ang="0">
                  <a:pos x="237" y="26"/>
                </a:cxn>
                <a:cxn ang="0">
                  <a:pos x="236" y="46"/>
                </a:cxn>
                <a:cxn ang="0">
                  <a:pos x="228" y="70"/>
                </a:cxn>
                <a:cxn ang="0">
                  <a:pos x="215" y="96"/>
                </a:cxn>
                <a:cxn ang="0">
                  <a:pos x="200" y="124"/>
                </a:cxn>
                <a:cxn ang="0">
                  <a:pos x="184" y="150"/>
                </a:cxn>
                <a:cxn ang="0">
                  <a:pos x="168" y="176"/>
                </a:cxn>
                <a:cxn ang="0">
                  <a:pos x="152" y="201"/>
                </a:cxn>
                <a:cxn ang="0">
                  <a:pos x="134" y="229"/>
                </a:cxn>
                <a:cxn ang="0">
                  <a:pos x="117" y="258"/>
                </a:cxn>
                <a:cxn ang="0">
                  <a:pos x="99" y="285"/>
                </a:cxn>
                <a:cxn ang="0">
                  <a:pos x="82" y="312"/>
                </a:cxn>
                <a:cxn ang="0">
                  <a:pos x="66" y="333"/>
                </a:cxn>
                <a:cxn ang="0">
                  <a:pos x="53" y="349"/>
                </a:cxn>
                <a:cxn ang="0">
                  <a:pos x="43" y="357"/>
                </a:cxn>
                <a:cxn ang="0">
                  <a:pos x="32" y="357"/>
                </a:cxn>
                <a:cxn ang="0">
                  <a:pos x="21" y="352"/>
                </a:cxn>
                <a:cxn ang="0">
                  <a:pos x="11" y="341"/>
                </a:cxn>
                <a:cxn ang="0">
                  <a:pos x="4" y="325"/>
                </a:cxn>
                <a:cxn ang="0">
                  <a:pos x="0" y="307"/>
                </a:cxn>
                <a:cxn ang="0">
                  <a:pos x="3" y="284"/>
                </a:cxn>
                <a:cxn ang="0">
                  <a:pos x="15" y="260"/>
                </a:cxn>
                <a:cxn ang="0">
                  <a:pos x="35" y="235"/>
                </a:cxn>
                <a:cxn ang="0">
                  <a:pos x="36" y="234"/>
                </a:cxn>
                <a:cxn ang="0">
                  <a:pos x="37" y="233"/>
                </a:cxn>
                <a:cxn ang="0">
                  <a:pos x="39" y="233"/>
                </a:cxn>
                <a:cxn ang="0">
                  <a:pos x="40" y="231"/>
                </a:cxn>
                <a:cxn ang="0">
                  <a:pos x="43" y="227"/>
                </a:cxn>
                <a:cxn ang="0">
                  <a:pos x="47" y="218"/>
                </a:cxn>
                <a:cxn ang="0">
                  <a:pos x="54" y="205"/>
                </a:cxn>
                <a:cxn ang="0">
                  <a:pos x="64" y="186"/>
                </a:cxn>
                <a:cxn ang="0">
                  <a:pos x="74" y="164"/>
                </a:cxn>
                <a:cxn ang="0">
                  <a:pos x="85" y="140"/>
                </a:cxn>
                <a:cxn ang="0">
                  <a:pos x="97" y="112"/>
                </a:cxn>
                <a:cxn ang="0">
                  <a:pos x="109" y="83"/>
                </a:cxn>
                <a:cxn ang="0">
                  <a:pos x="121" y="55"/>
                </a:cxn>
                <a:cxn ang="0">
                  <a:pos x="133" y="34"/>
                </a:cxn>
                <a:cxn ang="0">
                  <a:pos x="146" y="18"/>
                </a:cxn>
                <a:cxn ang="0">
                  <a:pos x="159" y="8"/>
                </a:cxn>
                <a:cxn ang="0">
                  <a:pos x="172" y="2"/>
                </a:cxn>
                <a:cxn ang="0">
                  <a:pos x="187" y="0"/>
                </a:cxn>
                <a:cxn ang="0">
                  <a:pos x="203" y="1"/>
                </a:cxn>
                <a:cxn ang="0">
                  <a:pos x="220" y="4"/>
                </a:cxn>
              </a:cxnLst>
              <a:rect l="0" t="0" r="r" b="b"/>
              <a:pathLst>
                <a:path w="237" h="357">
                  <a:moveTo>
                    <a:pt x="220" y="4"/>
                  </a:moveTo>
                  <a:lnTo>
                    <a:pt x="233" y="12"/>
                  </a:lnTo>
                  <a:lnTo>
                    <a:pt x="237" y="26"/>
                  </a:lnTo>
                  <a:lnTo>
                    <a:pt x="236" y="46"/>
                  </a:lnTo>
                  <a:lnTo>
                    <a:pt x="228" y="70"/>
                  </a:lnTo>
                  <a:lnTo>
                    <a:pt x="215" y="96"/>
                  </a:lnTo>
                  <a:lnTo>
                    <a:pt x="200" y="124"/>
                  </a:lnTo>
                  <a:lnTo>
                    <a:pt x="184" y="150"/>
                  </a:lnTo>
                  <a:lnTo>
                    <a:pt x="168" y="176"/>
                  </a:lnTo>
                  <a:lnTo>
                    <a:pt x="152" y="201"/>
                  </a:lnTo>
                  <a:lnTo>
                    <a:pt x="134" y="229"/>
                  </a:lnTo>
                  <a:lnTo>
                    <a:pt x="117" y="258"/>
                  </a:lnTo>
                  <a:lnTo>
                    <a:pt x="99" y="285"/>
                  </a:lnTo>
                  <a:lnTo>
                    <a:pt x="82" y="312"/>
                  </a:lnTo>
                  <a:lnTo>
                    <a:pt x="66" y="333"/>
                  </a:lnTo>
                  <a:lnTo>
                    <a:pt x="53" y="349"/>
                  </a:lnTo>
                  <a:lnTo>
                    <a:pt x="43" y="357"/>
                  </a:lnTo>
                  <a:lnTo>
                    <a:pt x="32" y="357"/>
                  </a:lnTo>
                  <a:lnTo>
                    <a:pt x="21" y="352"/>
                  </a:lnTo>
                  <a:lnTo>
                    <a:pt x="11" y="341"/>
                  </a:lnTo>
                  <a:lnTo>
                    <a:pt x="4" y="325"/>
                  </a:lnTo>
                  <a:lnTo>
                    <a:pt x="0" y="307"/>
                  </a:lnTo>
                  <a:lnTo>
                    <a:pt x="3" y="284"/>
                  </a:lnTo>
                  <a:lnTo>
                    <a:pt x="15" y="260"/>
                  </a:lnTo>
                  <a:lnTo>
                    <a:pt x="35" y="235"/>
                  </a:lnTo>
                  <a:lnTo>
                    <a:pt x="36" y="234"/>
                  </a:lnTo>
                  <a:lnTo>
                    <a:pt x="37" y="233"/>
                  </a:lnTo>
                  <a:lnTo>
                    <a:pt x="39" y="233"/>
                  </a:lnTo>
                  <a:lnTo>
                    <a:pt x="40" y="231"/>
                  </a:lnTo>
                  <a:lnTo>
                    <a:pt x="43" y="227"/>
                  </a:lnTo>
                  <a:lnTo>
                    <a:pt x="47" y="218"/>
                  </a:lnTo>
                  <a:lnTo>
                    <a:pt x="54" y="205"/>
                  </a:lnTo>
                  <a:lnTo>
                    <a:pt x="64" y="186"/>
                  </a:lnTo>
                  <a:lnTo>
                    <a:pt x="74" y="164"/>
                  </a:lnTo>
                  <a:lnTo>
                    <a:pt x="85" y="140"/>
                  </a:lnTo>
                  <a:lnTo>
                    <a:pt x="97" y="112"/>
                  </a:lnTo>
                  <a:lnTo>
                    <a:pt x="109" y="83"/>
                  </a:lnTo>
                  <a:lnTo>
                    <a:pt x="121" y="55"/>
                  </a:lnTo>
                  <a:lnTo>
                    <a:pt x="133" y="34"/>
                  </a:lnTo>
                  <a:lnTo>
                    <a:pt x="146" y="18"/>
                  </a:lnTo>
                  <a:lnTo>
                    <a:pt x="159" y="8"/>
                  </a:lnTo>
                  <a:lnTo>
                    <a:pt x="172" y="2"/>
                  </a:lnTo>
                  <a:lnTo>
                    <a:pt x="187" y="0"/>
                  </a:lnTo>
                  <a:lnTo>
                    <a:pt x="203" y="1"/>
                  </a:lnTo>
                  <a:lnTo>
                    <a:pt x="220" y="4"/>
                  </a:lnTo>
                  <a:close/>
                </a:path>
              </a:pathLst>
            </a:custGeom>
            <a:solidFill>
              <a:srgbClr val="DB9E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1892867" y="3313907"/>
              <a:ext cx="276905" cy="422842"/>
            </a:xfrm>
            <a:custGeom>
              <a:avLst/>
              <a:gdLst/>
              <a:ahLst/>
              <a:cxnLst>
                <a:cxn ang="0">
                  <a:pos x="207" y="4"/>
                </a:cxn>
                <a:cxn ang="0">
                  <a:pos x="218" y="11"/>
                </a:cxn>
                <a:cxn ang="0">
                  <a:pos x="222" y="25"/>
                </a:cxn>
                <a:cxn ang="0">
                  <a:pos x="220" y="44"/>
                </a:cxn>
                <a:cxn ang="0">
                  <a:pos x="212" y="66"/>
                </a:cxn>
                <a:cxn ang="0">
                  <a:pos x="200" y="90"/>
                </a:cxn>
                <a:cxn ang="0">
                  <a:pos x="187" y="117"/>
                </a:cxn>
                <a:cxn ang="0">
                  <a:pos x="171" y="142"/>
                </a:cxn>
                <a:cxn ang="0">
                  <a:pos x="156" y="166"/>
                </a:cxn>
                <a:cxn ang="0">
                  <a:pos x="140" y="189"/>
                </a:cxn>
                <a:cxn ang="0">
                  <a:pos x="125" y="216"/>
                </a:cxn>
                <a:cxn ang="0">
                  <a:pos x="107" y="242"/>
                </a:cxn>
                <a:cxn ang="0">
                  <a:pos x="91" y="269"/>
                </a:cxn>
                <a:cxn ang="0">
                  <a:pos x="76" y="294"/>
                </a:cxn>
                <a:cxn ang="0">
                  <a:pos x="61" y="314"/>
                </a:cxn>
                <a:cxn ang="0">
                  <a:pos x="49" y="330"/>
                </a:cxn>
                <a:cxn ang="0">
                  <a:pos x="39" y="338"/>
                </a:cxn>
                <a:cxn ang="0">
                  <a:pos x="29" y="339"/>
                </a:cxn>
                <a:cxn ang="0">
                  <a:pos x="19" y="334"/>
                </a:cxn>
                <a:cxn ang="0">
                  <a:pos x="9" y="323"/>
                </a:cxn>
                <a:cxn ang="0">
                  <a:pos x="3" y="307"/>
                </a:cxn>
                <a:cxn ang="0">
                  <a:pos x="0" y="290"/>
                </a:cxn>
                <a:cxn ang="0">
                  <a:pos x="3" y="269"/>
                </a:cxn>
                <a:cxn ang="0">
                  <a:pos x="13" y="246"/>
                </a:cxn>
                <a:cxn ang="0">
                  <a:pos x="33" y="223"/>
                </a:cxn>
                <a:cxn ang="0">
                  <a:pos x="35" y="221"/>
                </a:cxn>
                <a:cxn ang="0">
                  <a:pos x="36" y="221"/>
                </a:cxn>
                <a:cxn ang="0">
                  <a:pos x="36" y="220"/>
                </a:cxn>
                <a:cxn ang="0">
                  <a:pos x="37" y="219"/>
                </a:cxn>
                <a:cxn ang="0">
                  <a:pos x="40" y="215"/>
                </a:cxn>
                <a:cxn ang="0">
                  <a:pos x="45" y="207"/>
                </a:cxn>
                <a:cxn ang="0">
                  <a:pos x="52" y="193"/>
                </a:cxn>
                <a:cxn ang="0">
                  <a:pos x="61" y="176"/>
                </a:cxn>
                <a:cxn ang="0">
                  <a:pos x="70" y="155"/>
                </a:cxn>
                <a:cxn ang="0">
                  <a:pos x="81" y="131"/>
                </a:cxn>
                <a:cxn ang="0">
                  <a:pos x="93" y="106"/>
                </a:cxn>
                <a:cxn ang="0">
                  <a:pos x="103" y="78"/>
                </a:cxn>
                <a:cxn ang="0">
                  <a:pos x="114" y="53"/>
                </a:cxn>
                <a:cxn ang="0">
                  <a:pos x="126" y="33"/>
                </a:cxn>
                <a:cxn ang="0">
                  <a:pos x="138" y="19"/>
                </a:cxn>
                <a:cxn ang="0">
                  <a:pos x="150" y="8"/>
                </a:cxn>
                <a:cxn ang="0">
                  <a:pos x="163" y="3"/>
                </a:cxn>
                <a:cxn ang="0">
                  <a:pos x="176" y="0"/>
                </a:cxn>
                <a:cxn ang="0">
                  <a:pos x="191" y="2"/>
                </a:cxn>
                <a:cxn ang="0">
                  <a:pos x="207" y="4"/>
                </a:cxn>
              </a:cxnLst>
              <a:rect l="0" t="0" r="r" b="b"/>
              <a:pathLst>
                <a:path w="222" h="339">
                  <a:moveTo>
                    <a:pt x="207" y="4"/>
                  </a:moveTo>
                  <a:lnTo>
                    <a:pt x="218" y="11"/>
                  </a:lnTo>
                  <a:lnTo>
                    <a:pt x="222" y="25"/>
                  </a:lnTo>
                  <a:lnTo>
                    <a:pt x="220" y="44"/>
                  </a:lnTo>
                  <a:lnTo>
                    <a:pt x="212" y="66"/>
                  </a:lnTo>
                  <a:lnTo>
                    <a:pt x="200" y="90"/>
                  </a:lnTo>
                  <a:lnTo>
                    <a:pt x="187" y="117"/>
                  </a:lnTo>
                  <a:lnTo>
                    <a:pt x="171" y="142"/>
                  </a:lnTo>
                  <a:lnTo>
                    <a:pt x="156" y="166"/>
                  </a:lnTo>
                  <a:lnTo>
                    <a:pt x="140" y="189"/>
                  </a:lnTo>
                  <a:lnTo>
                    <a:pt x="125" y="216"/>
                  </a:lnTo>
                  <a:lnTo>
                    <a:pt x="107" y="242"/>
                  </a:lnTo>
                  <a:lnTo>
                    <a:pt x="91" y="269"/>
                  </a:lnTo>
                  <a:lnTo>
                    <a:pt x="76" y="294"/>
                  </a:lnTo>
                  <a:lnTo>
                    <a:pt x="61" y="314"/>
                  </a:lnTo>
                  <a:lnTo>
                    <a:pt x="49" y="330"/>
                  </a:lnTo>
                  <a:lnTo>
                    <a:pt x="39" y="338"/>
                  </a:lnTo>
                  <a:lnTo>
                    <a:pt x="29" y="339"/>
                  </a:lnTo>
                  <a:lnTo>
                    <a:pt x="19" y="334"/>
                  </a:lnTo>
                  <a:lnTo>
                    <a:pt x="9" y="323"/>
                  </a:lnTo>
                  <a:lnTo>
                    <a:pt x="3" y="307"/>
                  </a:lnTo>
                  <a:lnTo>
                    <a:pt x="0" y="290"/>
                  </a:lnTo>
                  <a:lnTo>
                    <a:pt x="3" y="269"/>
                  </a:lnTo>
                  <a:lnTo>
                    <a:pt x="13" y="246"/>
                  </a:lnTo>
                  <a:lnTo>
                    <a:pt x="33" y="223"/>
                  </a:lnTo>
                  <a:lnTo>
                    <a:pt x="35" y="221"/>
                  </a:lnTo>
                  <a:lnTo>
                    <a:pt x="36" y="221"/>
                  </a:lnTo>
                  <a:lnTo>
                    <a:pt x="36" y="220"/>
                  </a:lnTo>
                  <a:lnTo>
                    <a:pt x="37" y="219"/>
                  </a:lnTo>
                  <a:lnTo>
                    <a:pt x="40" y="215"/>
                  </a:lnTo>
                  <a:lnTo>
                    <a:pt x="45" y="207"/>
                  </a:lnTo>
                  <a:lnTo>
                    <a:pt x="52" y="193"/>
                  </a:lnTo>
                  <a:lnTo>
                    <a:pt x="61" y="176"/>
                  </a:lnTo>
                  <a:lnTo>
                    <a:pt x="70" y="155"/>
                  </a:lnTo>
                  <a:lnTo>
                    <a:pt x="81" y="131"/>
                  </a:lnTo>
                  <a:lnTo>
                    <a:pt x="93" y="106"/>
                  </a:lnTo>
                  <a:lnTo>
                    <a:pt x="103" y="78"/>
                  </a:lnTo>
                  <a:lnTo>
                    <a:pt x="114" y="53"/>
                  </a:lnTo>
                  <a:lnTo>
                    <a:pt x="126" y="33"/>
                  </a:lnTo>
                  <a:lnTo>
                    <a:pt x="138" y="19"/>
                  </a:lnTo>
                  <a:lnTo>
                    <a:pt x="150" y="8"/>
                  </a:lnTo>
                  <a:lnTo>
                    <a:pt x="163" y="3"/>
                  </a:lnTo>
                  <a:lnTo>
                    <a:pt x="176" y="0"/>
                  </a:lnTo>
                  <a:lnTo>
                    <a:pt x="191" y="2"/>
                  </a:lnTo>
                  <a:lnTo>
                    <a:pt x="207" y="4"/>
                  </a:lnTo>
                  <a:close/>
                </a:path>
              </a:pathLst>
            </a:custGeom>
            <a:solidFill>
              <a:srgbClr val="D68C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1902846" y="3327627"/>
              <a:ext cx="258196" cy="395401"/>
            </a:xfrm>
            <a:custGeom>
              <a:avLst/>
              <a:gdLst/>
              <a:ahLst/>
              <a:cxnLst>
                <a:cxn ang="0">
                  <a:pos x="193" y="3"/>
                </a:cxn>
                <a:cxn ang="0">
                  <a:pos x="204" y="9"/>
                </a:cxn>
                <a:cxn ang="0">
                  <a:pos x="207" y="22"/>
                </a:cxn>
                <a:cxn ang="0">
                  <a:pos x="204" y="40"/>
                </a:cxn>
                <a:cxn ang="0">
                  <a:pos x="197" y="61"/>
                </a:cxn>
                <a:cxn ang="0">
                  <a:pos x="187" y="85"/>
                </a:cxn>
                <a:cxn ang="0">
                  <a:pos x="173" y="108"/>
                </a:cxn>
                <a:cxn ang="0">
                  <a:pos x="159" y="132"/>
                </a:cxn>
                <a:cxn ang="0">
                  <a:pos x="144" y="155"/>
                </a:cxn>
                <a:cxn ang="0">
                  <a:pos x="130" y="177"/>
                </a:cxn>
                <a:cxn ang="0">
                  <a:pos x="114" y="202"/>
                </a:cxn>
                <a:cxn ang="0">
                  <a:pos x="99" y="227"/>
                </a:cxn>
                <a:cxn ang="0">
                  <a:pos x="83" y="253"/>
                </a:cxn>
                <a:cxn ang="0">
                  <a:pos x="69" y="275"/>
                </a:cxn>
                <a:cxn ang="0">
                  <a:pos x="56" y="294"/>
                </a:cxn>
                <a:cxn ang="0">
                  <a:pos x="44" y="308"/>
                </a:cxn>
                <a:cxn ang="0">
                  <a:pos x="35" y="316"/>
                </a:cxn>
                <a:cxn ang="0">
                  <a:pos x="27" y="317"/>
                </a:cxn>
                <a:cxn ang="0">
                  <a:pos x="17" y="312"/>
                </a:cxn>
                <a:cxn ang="0">
                  <a:pos x="8" y="303"/>
                </a:cxn>
                <a:cxn ang="0">
                  <a:pos x="3" y="290"/>
                </a:cxn>
                <a:cxn ang="0">
                  <a:pos x="0" y="272"/>
                </a:cxn>
                <a:cxn ang="0">
                  <a:pos x="4" y="253"/>
                </a:cxn>
                <a:cxn ang="0">
                  <a:pos x="15" y="231"/>
                </a:cxn>
                <a:cxn ang="0">
                  <a:pos x="33" y="209"/>
                </a:cxn>
                <a:cxn ang="0">
                  <a:pos x="33" y="208"/>
                </a:cxn>
                <a:cxn ang="0">
                  <a:pos x="35" y="208"/>
                </a:cxn>
                <a:cxn ang="0">
                  <a:pos x="35" y="208"/>
                </a:cxn>
                <a:cxn ang="0">
                  <a:pos x="36" y="206"/>
                </a:cxn>
                <a:cxn ang="0">
                  <a:pos x="38" y="202"/>
                </a:cxn>
                <a:cxn ang="0">
                  <a:pos x="42" y="194"/>
                </a:cxn>
                <a:cxn ang="0">
                  <a:pos x="49" y="181"/>
                </a:cxn>
                <a:cxn ang="0">
                  <a:pos x="57" y="165"/>
                </a:cxn>
                <a:cxn ang="0">
                  <a:pos x="66" y="145"/>
                </a:cxn>
                <a:cxn ang="0">
                  <a:pos x="77" y="124"/>
                </a:cxn>
                <a:cxn ang="0">
                  <a:pos x="87" y="99"/>
                </a:cxn>
                <a:cxn ang="0">
                  <a:pos x="98" y="74"/>
                </a:cxn>
                <a:cxn ang="0">
                  <a:pos x="109" y="50"/>
                </a:cxn>
                <a:cxn ang="0">
                  <a:pos x="119" y="32"/>
                </a:cxn>
                <a:cxn ang="0">
                  <a:pos x="130" y="17"/>
                </a:cxn>
                <a:cxn ang="0">
                  <a:pos x="142" y="8"/>
                </a:cxn>
                <a:cxn ang="0">
                  <a:pos x="154" y="3"/>
                </a:cxn>
                <a:cxn ang="0">
                  <a:pos x="165" y="0"/>
                </a:cxn>
                <a:cxn ang="0">
                  <a:pos x="179" y="0"/>
                </a:cxn>
                <a:cxn ang="0">
                  <a:pos x="193" y="3"/>
                </a:cxn>
              </a:cxnLst>
              <a:rect l="0" t="0" r="r" b="b"/>
              <a:pathLst>
                <a:path w="207" h="317">
                  <a:moveTo>
                    <a:pt x="193" y="3"/>
                  </a:moveTo>
                  <a:lnTo>
                    <a:pt x="204" y="9"/>
                  </a:lnTo>
                  <a:lnTo>
                    <a:pt x="207" y="22"/>
                  </a:lnTo>
                  <a:lnTo>
                    <a:pt x="204" y="40"/>
                  </a:lnTo>
                  <a:lnTo>
                    <a:pt x="197" y="61"/>
                  </a:lnTo>
                  <a:lnTo>
                    <a:pt x="187" y="85"/>
                  </a:lnTo>
                  <a:lnTo>
                    <a:pt x="173" y="108"/>
                  </a:lnTo>
                  <a:lnTo>
                    <a:pt x="159" y="132"/>
                  </a:lnTo>
                  <a:lnTo>
                    <a:pt x="144" y="155"/>
                  </a:lnTo>
                  <a:lnTo>
                    <a:pt x="130" y="177"/>
                  </a:lnTo>
                  <a:lnTo>
                    <a:pt x="114" y="202"/>
                  </a:lnTo>
                  <a:lnTo>
                    <a:pt x="99" y="227"/>
                  </a:lnTo>
                  <a:lnTo>
                    <a:pt x="83" y="253"/>
                  </a:lnTo>
                  <a:lnTo>
                    <a:pt x="69" y="275"/>
                  </a:lnTo>
                  <a:lnTo>
                    <a:pt x="56" y="294"/>
                  </a:lnTo>
                  <a:lnTo>
                    <a:pt x="44" y="308"/>
                  </a:lnTo>
                  <a:lnTo>
                    <a:pt x="35" y="316"/>
                  </a:lnTo>
                  <a:lnTo>
                    <a:pt x="27" y="317"/>
                  </a:lnTo>
                  <a:lnTo>
                    <a:pt x="17" y="312"/>
                  </a:lnTo>
                  <a:lnTo>
                    <a:pt x="8" y="303"/>
                  </a:lnTo>
                  <a:lnTo>
                    <a:pt x="3" y="290"/>
                  </a:lnTo>
                  <a:lnTo>
                    <a:pt x="0" y="272"/>
                  </a:lnTo>
                  <a:lnTo>
                    <a:pt x="4" y="253"/>
                  </a:lnTo>
                  <a:lnTo>
                    <a:pt x="15" y="231"/>
                  </a:lnTo>
                  <a:lnTo>
                    <a:pt x="33" y="209"/>
                  </a:lnTo>
                  <a:lnTo>
                    <a:pt x="33" y="208"/>
                  </a:lnTo>
                  <a:lnTo>
                    <a:pt x="35" y="208"/>
                  </a:lnTo>
                  <a:lnTo>
                    <a:pt x="35" y="208"/>
                  </a:lnTo>
                  <a:lnTo>
                    <a:pt x="36" y="206"/>
                  </a:lnTo>
                  <a:lnTo>
                    <a:pt x="38" y="202"/>
                  </a:lnTo>
                  <a:lnTo>
                    <a:pt x="42" y="194"/>
                  </a:lnTo>
                  <a:lnTo>
                    <a:pt x="49" y="181"/>
                  </a:lnTo>
                  <a:lnTo>
                    <a:pt x="57" y="165"/>
                  </a:lnTo>
                  <a:lnTo>
                    <a:pt x="66" y="145"/>
                  </a:lnTo>
                  <a:lnTo>
                    <a:pt x="77" y="124"/>
                  </a:lnTo>
                  <a:lnTo>
                    <a:pt x="87" y="99"/>
                  </a:lnTo>
                  <a:lnTo>
                    <a:pt x="98" y="74"/>
                  </a:lnTo>
                  <a:lnTo>
                    <a:pt x="109" y="50"/>
                  </a:lnTo>
                  <a:lnTo>
                    <a:pt x="119" y="32"/>
                  </a:lnTo>
                  <a:lnTo>
                    <a:pt x="130" y="17"/>
                  </a:lnTo>
                  <a:lnTo>
                    <a:pt x="142" y="8"/>
                  </a:lnTo>
                  <a:lnTo>
                    <a:pt x="154" y="3"/>
                  </a:lnTo>
                  <a:lnTo>
                    <a:pt x="165" y="0"/>
                  </a:lnTo>
                  <a:lnTo>
                    <a:pt x="179" y="0"/>
                  </a:lnTo>
                  <a:lnTo>
                    <a:pt x="193" y="3"/>
                  </a:lnTo>
                  <a:close/>
                </a:path>
              </a:pathLst>
            </a:custGeom>
            <a:solidFill>
              <a:srgbClr val="D17A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1914071" y="3340100"/>
              <a:ext cx="238239" cy="371702"/>
            </a:xfrm>
            <a:custGeom>
              <a:avLst/>
              <a:gdLst/>
              <a:ahLst/>
              <a:cxnLst>
                <a:cxn ang="0">
                  <a:pos x="178" y="3"/>
                </a:cxn>
                <a:cxn ang="0">
                  <a:pos x="187" y="8"/>
                </a:cxn>
                <a:cxn ang="0">
                  <a:pos x="191" y="20"/>
                </a:cxn>
                <a:cxn ang="0">
                  <a:pos x="188" y="37"/>
                </a:cxn>
                <a:cxn ang="0">
                  <a:pos x="180" y="56"/>
                </a:cxn>
                <a:cxn ang="0">
                  <a:pos x="171" y="78"/>
                </a:cxn>
                <a:cxn ang="0">
                  <a:pos x="158" y="101"/>
                </a:cxn>
                <a:cxn ang="0">
                  <a:pos x="145" y="123"/>
                </a:cxn>
                <a:cxn ang="0">
                  <a:pos x="131" y="145"/>
                </a:cxn>
                <a:cxn ang="0">
                  <a:pos x="118" y="166"/>
                </a:cxn>
                <a:cxn ang="0">
                  <a:pos x="105" y="188"/>
                </a:cxn>
                <a:cxn ang="0">
                  <a:pos x="90" y="212"/>
                </a:cxn>
                <a:cxn ang="0">
                  <a:pos x="76" y="236"/>
                </a:cxn>
                <a:cxn ang="0">
                  <a:pos x="61" y="257"/>
                </a:cxn>
                <a:cxn ang="0">
                  <a:pos x="49" y="276"/>
                </a:cxn>
                <a:cxn ang="0">
                  <a:pos x="39" y="289"/>
                </a:cxn>
                <a:cxn ang="0">
                  <a:pos x="29" y="297"/>
                </a:cxn>
                <a:cxn ang="0">
                  <a:pos x="22" y="298"/>
                </a:cxn>
                <a:cxn ang="0">
                  <a:pos x="14" y="294"/>
                </a:cxn>
                <a:cxn ang="0">
                  <a:pos x="7" y="285"/>
                </a:cxn>
                <a:cxn ang="0">
                  <a:pos x="2" y="272"/>
                </a:cxn>
                <a:cxn ang="0">
                  <a:pos x="0" y="256"/>
                </a:cxn>
                <a:cxn ang="0">
                  <a:pos x="3" y="239"/>
                </a:cxn>
                <a:cxn ang="0">
                  <a:pos x="14" y="217"/>
                </a:cxn>
                <a:cxn ang="0">
                  <a:pos x="31" y="196"/>
                </a:cxn>
                <a:cxn ang="0">
                  <a:pos x="31" y="195"/>
                </a:cxn>
                <a:cxn ang="0">
                  <a:pos x="32" y="195"/>
                </a:cxn>
                <a:cxn ang="0">
                  <a:pos x="32" y="195"/>
                </a:cxn>
                <a:cxn ang="0">
                  <a:pos x="32" y="195"/>
                </a:cxn>
                <a:cxn ang="0">
                  <a:pos x="35" y="191"/>
                </a:cxn>
                <a:cxn ang="0">
                  <a:pos x="39" y="183"/>
                </a:cxn>
                <a:cxn ang="0">
                  <a:pos x="45" y="170"/>
                </a:cxn>
                <a:cxn ang="0">
                  <a:pos x="53" y="155"/>
                </a:cxn>
                <a:cxn ang="0">
                  <a:pos x="63" y="137"/>
                </a:cxn>
                <a:cxn ang="0">
                  <a:pos x="72" y="117"/>
                </a:cxn>
                <a:cxn ang="0">
                  <a:pos x="81" y="94"/>
                </a:cxn>
                <a:cxn ang="0">
                  <a:pos x="90" y="71"/>
                </a:cxn>
                <a:cxn ang="0">
                  <a:pos x="101" y="48"/>
                </a:cxn>
                <a:cxn ang="0">
                  <a:pos x="112" y="31"/>
                </a:cxn>
                <a:cxn ang="0">
                  <a:pos x="121" y="18"/>
                </a:cxn>
                <a:cxn ang="0">
                  <a:pos x="131" y="8"/>
                </a:cxn>
                <a:cxn ang="0">
                  <a:pos x="142" y="3"/>
                </a:cxn>
                <a:cxn ang="0">
                  <a:pos x="154" y="0"/>
                </a:cxn>
                <a:cxn ang="0">
                  <a:pos x="166" y="0"/>
                </a:cxn>
                <a:cxn ang="0">
                  <a:pos x="178" y="3"/>
                </a:cxn>
              </a:cxnLst>
              <a:rect l="0" t="0" r="r" b="b"/>
              <a:pathLst>
                <a:path w="191" h="298">
                  <a:moveTo>
                    <a:pt x="178" y="3"/>
                  </a:moveTo>
                  <a:lnTo>
                    <a:pt x="187" y="8"/>
                  </a:lnTo>
                  <a:lnTo>
                    <a:pt x="191" y="20"/>
                  </a:lnTo>
                  <a:lnTo>
                    <a:pt x="188" y="37"/>
                  </a:lnTo>
                  <a:lnTo>
                    <a:pt x="180" y="56"/>
                  </a:lnTo>
                  <a:lnTo>
                    <a:pt x="171" y="78"/>
                  </a:lnTo>
                  <a:lnTo>
                    <a:pt x="158" y="101"/>
                  </a:lnTo>
                  <a:lnTo>
                    <a:pt x="145" y="123"/>
                  </a:lnTo>
                  <a:lnTo>
                    <a:pt x="131" y="145"/>
                  </a:lnTo>
                  <a:lnTo>
                    <a:pt x="118" y="166"/>
                  </a:lnTo>
                  <a:lnTo>
                    <a:pt x="105" y="188"/>
                  </a:lnTo>
                  <a:lnTo>
                    <a:pt x="90" y="212"/>
                  </a:lnTo>
                  <a:lnTo>
                    <a:pt x="76" y="236"/>
                  </a:lnTo>
                  <a:lnTo>
                    <a:pt x="61" y="257"/>
                  </a:lnTo>
                  <a:lnTo>
                    <a:pt x="49" y="276"/>
                  </a:lnTo>
                  <a:lnTo>
                    <a:pt x="39" y="289"/>
                  </a:lnTo>
                  <a:lnTo>
                    <a:pt x="29" y="297"/>
                  </a:lnTo>
                  <a:lnTo>
                    <a:pt x="22" y="298"/>
                  </a:lnTo>
                  <a:lnTo>
                    <a:pt x="14" y="294"/>
                  </a:lnTo>
                  <a:lnTo>
                    <a:pt x="7" y="285"/>
                  </a:lnTo>
                  <a:lnTo>
                    <a:pt x="2" y="272"/>
                  </a:lnTo>
                  <a:lnTo>
                    <a:pt x="0" y="256"/>
                  </a:lnTo>
                  <a:lnTo>
                    <a:pt x="3" y="239"/>
                  </a:lnTo>
                  <a:lnTo>
                    <a:pt x="14" y="217"/>
                  </a:lnTo>
                  <a:lnTo>
                    <a:pt x="31" y="196"/>
                  </a:lnTo>
                  <a:lnTo>
                    <a:pt x="31" y="195"/>
                  </a:lnTo>
                  <a:lnTo>
                    <a:pt x="32" y="195"/>
                  </a:lnTo>
                  <a:lnTo>
                    <a:pt x="32" y="195"/>
                  </a:lnTo>
                  <a:lnTo>
                    <a:pt x="32" y="195"/>
                  </a:lnTo>
                  <a:lnTo>
                    <a:pt x="35" y="191"/>
                  </a:lnTo>
                  <a:lnTo>
                    <a:pt x="39" y="183"/>
                  </a:lnTo>
                  <a:lnTo>
                    <a:pt x="45" y="170"/>
                  </a:lnTo>
                  <a:lnTo>
                    <a:pt x="53" y="155"/>
                  </a:lnTo>
                  <a:lnTo>
                    <a:pt x="63" y="137"/>
                  </a:lnTo>
                  <a:lnTo>
                    <a:pt x="72" y="117"/>
                  </a:lnTo>
                  <a:lnTo>
                    <a:pt x="81" y="94"/>
                  </a:lnTo>
                  <a:lnTo>
                    <a:pt x="90" y="71"/>
                  </a:lnTo>
                  <a:lnTo>
                    <a:pt x="101" y="48"/>
                  </a:lnTo>
                  <a:lnTo>
                    <a:pt x="112" y="31"/>
                  </a:lnTo>
                  <a:lnTo>
                    <a:pt x="121" y="18"/>
                  </a:lnTo>
                  <a:lnTo>
                    <a:pt x="131" y="8"/>
                  </a:lnTo>
                  <a:lnTo>
                    <a:pt x="142" y="3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3"/>
                  </a:lnTo>
                  <a:close/>
                </a:path>
              </a:pathLst>
            </a:custGeom>
            <a:solidFill>
              <a:srgbClr val="C66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1924050" y="3353821"/>
              <a:ext cx="218282" cy="346755"/>
            </a:xfrm>
            <a:custGeom>
              <a:avLst/>
              <a:gdLst/>
              <a:ahLst/>
              <a:cxnLst>
                <a:cxn ang="0">
                  <a:pos x="29" y="181"/>
                </a:cxn>
                <a:cxn ang="0">
                  <a:pos x="31" y="179"/>
                </a:cxn>
                <a:cxn ang="0">
                  <a:pos x="35" y="172"/>
                </a:cxn>
                <a:cxn ang="0">
                  <a:pos x="40" y="161"/>
                </a:cxn>
                <a:cxn ang="0">
                  <a:pos x="48" y="147"/>
                </a:cxn>
                <a:cxn ang="0">
                  <a:pos x="56" y="131"/>
                </a:cxn>
                <a:cxn ang="0">
                  <a:pos x="65" y="111"/>
                </a:cxn>
                <a:cxn ang="0">
                  <a:pos x="76" y="90"/>
                </a:cxn>
                <a:cxn ang="0">
                  <a:pos x="85" y="66"/>
                </a:cxn>
                <a:cxn ang="0">
                  <a:pos x="94" y="45"/>
                </a:cxn>
                <a:cxn ang="0">
                  <a:pos x="104" y="29"/>
                </a:cxn>
                <a:cxn ang="0">
                  <a:pos x="113" y="16"/>
                </a:cxn>
                <a:cxn ang="0">
                  <a:pos x="122" y="8"/>
                </a:cxn>
                <a:cxn ang="0">
                  <a:pos x="131" y="3"/>
                </a:cxn>
                <a:cxn ang="0">
                  <a:pos x="142" y="0"/>
                </a:cxn>
                <a:cxn ang="0">
                  <a:pos x="152" y="0"/>
                </a:cxn>
                <a:cxn ang="0">
                  <a:pos x="164" y="1"/>
                </a:cxn>
                <a:cxn ang="0">
                  <a:pos x="172" y="7"/>
                </a:cxn>
                <a:cxn ang="0">
                  <a:pos x="175" y="19"/>
                </a:cxn>
                <a:cxn ang="0">
                  <a:pos x="172" y="33"/>
                </a:cxn>
                <a:cxn ang="0">
                  <a:pos x="166" y="52"/>
                </a:cxn>
                <a:cxn ang="0">
                  <a:pos x="156" y="71"/>
                </a:cxn>
                <a:cxn ang="0">
                  <a:pos x="145" y="93"/>
                </a:cxn>
                <a:cxn ang="0">
                  <a:pos x="131" y="114"/>
                </a:cxn>
                <a:cxn ang="0">
                  <a:pos x="119" y="134"/>
                </a:cxn>
                <a:cxn ang="0">
                  <a:pos x="107" y="153"/>
                </a:cxn>
                <a:cxn ang="0">
                  <a:pos x="94" y="175"/>
                </a:cxn>
                <a:cxn ang="0">
                  <a:pos x="81" y="197"/>
                </a:cxn>
                <a:cxn ang="0">
                  <a:pos x="68" y="220"/>
                </a:cxn>
                <a:cxn ang="0">
                  <a:pos x="56" y="239"/>
                </a:cxn>
                <a:cxn ang="0">
                  <a:pos x="44" y="257"/>
                </a:cxn>
                <a:cxn ang="0">
                  <a:pos x="33" y="270"/>
                </a:cxn>
                <a:cxn ang="0">
                  <a:pos x="25" y="276"/>
                </a:cxn>
                <a:cxn ang="0">
                  <a:pos x="19" y="278"/>
                </a:cxn>
                <a:cxn ang="0">
                  <a:pos x="11" y="274"/>
                </a:cxn>
                <a:cxn ang="0">
                  <a:pos x="4" y="265"/>
                </a:cxn>
                <a:cxn ang="0">
                  <a:pos x="0" y="253"/>
                </a:cxn>
                <a:cxn ang="0">
                  <a:pos x="0" y="238"/>
                </a:cxn>
                <a:cxn ang="0">
                  <a:pos x="3" y="221"/>
                </a:cxn>
                <a:cxn ang="0">
                  <a:pos x="14" y="201"/>
                </a:cxn>
                <a:cxn ang="0">
                  <a:pos x="29" y="181"/>
                </a:cxn>
              </a:cxnLst>
              <a:rect l="0" t="0" r="r" b="b"/>
              <a:pathLst>
                <a:path w="175" h="278">
                  <a:moveTo>
                    <a:pt x="29" y="181"/>
                  </a:moveTo>
                  <a:lnTo>
                    <a:pt x="31" y="179"/>
                  </a:lnTo>
                  <a:lnTo>
                    <a:pt x="35" y="172"/>
                  </a:lnTo>
                  <a:lnTo>
                    <a:pt x="40" y="161"/>
                  </a:lnTo>
                  <a:lnTo>
                    <a:pt x="48" y="147"/>
                  </a:lnTo>
                  <a:lnTo>
                    <a:pt x="56" y="131"/>
                  </a:lnTo>
                  <a:lnTo>
                    <a:pt x="65" y="111"/>
                  </a:lnTo>
                  <a:lnTo>
                    <a:pt x="76" y="90"/>
                  </a:lnTo>
                  <a:lnTo>
                    <a:pt x="85" y="66"/>
                  </a:lnTo>
                  <a:lnTo>
                    <a:pt x="94" y="45"/>
                  </a:lnTo>
                  <a:lnTo>
                    <a:pt x="104" y="29"/>
                  </a:lnTo>
                  <a:lnTo>
                    <a:pt x="113" y="16"/>
                  </a:lnTo>
                  <a:lnTo>
                    <a:pt x="122" y="8"/>
                  </a:lnTo>
                  <a:lnTo>
                    <a:pt x="131" y="3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64" y="1"/>
                  </a:lnTo>
                  <a:lnTo>
                    <a:pt x="172" y="7"/>
                  </a:lnTo>
                  <a:lnTo>
                    <a:pt x="175" y="19"/>
                  </a:lnTo>
                  <a:lnTo>
                    <a:pt x="172" y="33"/>
                  </a:lnTo>
                  <a:lnTo>
                    <a:pt x="166" y="52"/>
                  </a:lnTo>
                  <a:lnTo>
                    <a:pt x="156" y="71"/>
                  </a:lnTo>
                  <a:lnTo>
                    <a:pt x="145" y="93"/>
                  </a:lnTo>
                  <a:lnTo>
                    <a:pt x="131" y="114"/>
                  </a:lnTo>
                  <a:lnTo>
                    <a:pt x="119" y="134"/>
                  </a:lnTo>
                  <a:lnTo>
                    <a:pt x="107" y="153"/>
                  </a:lnTo>
                  <a:lnTo>
                    <a:pt x="94" y="175"/>
                  </a:lnTo>
                  <a:lnTo>
                    <a:pt x="81" y="197"/>
                  </a:lnTo>
                  <a:lnTo>
                    <a:pt x="68" y="220"/>
                  </a:lnTo>
                  <a:lnTo>
                    <a:pt x="56" y="239"/>
                  </a:lnTo>
                  <a:lnTo>
                    <a:pt x="44" y="257"/>
                  </a:lnTo>
                  <a:lnTo>
                    <a:pt x="33" y="270"/>
                  </a:lnTo>
                  <a:lnTo>
                    <a:pt x="25" y="276"/>
                  </a:lnTo>
                  <a:lnTo>
                    <a:pt x="19" y="278"/>
                  </a:lnTo>
                  <a:lnTo>
                    <a:pt x="11" y="274"/>
                  </a:lnTo>
                  <a:lnTo>
                    <a:pt x="4" y="265"/>
                  </a:lnTo>
                  <a:lnTo>
                    <a:pt x="0" y="253"/>
                  </a:lnTo>
                  <a:lnTo>
                    <a:pt x="0" y="238"/>
                  </a:lnTo>
                  <a:lnTo>
                    <a:pt x="3" y="221"/>
                  </a:lnTo>
                  <a:lnTo>
                    <a:pt x="14" y="201"/>
                  </a:lnTo>
                  <a:lnTo>
                    <a:pt x="29" y="181"/>
                  </a:lnTo>
                  <a:close/>
                </a:path>
              </a:pathLst>
            </a:custGeom>
            <a:solidFill>
              <a:srgbClr val="C15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2351882" y="3598296"/>
              <a:ext cx="350498" cy="329293"/>
            </a:xfrm>
            <a:custGeom>
              <a:avLst/>
              <a:gdLst/>
              <a:ahLst/>
              <a:cxnLst>
                <a:cxn ang="0">
                  <a:pos x="143" y="242"/>
                </a:cxn>
                <a:cxn ang="0">
                  <a:pos x="138" y="245"/>
                </a:cxn>
                <a:cxn ang="0">
                  <a:pos x="122" y="251"/>
                </a:cxn>
                <a:cxn ang="0">
                  <a:pos x="99" y="258"/>
                </a:cxn>
                <a:cxn ang="0">
                  <a:pos x="74" y="263"/>
                </a:cxn>
                <a:cxn ang="0">
                  <a:pos x="48" y="264"/>
                </a:cxn>
                <a:cxn ang="0">
                  <a:pos x="25" y="259"/>
                </a:cxn>
                <a:cxn ang="0">
                  <a:pos x="8" y="245"/>
                </a:cxn>
                <a:cxn ang="0">
                  <a:pos x="0" y="218"/>
                </a:cxn>
                <a:cxn ang="0">
                  <a:pos x="0" y="185"/>
                </a:cxn>
                <a:cxn ang="0">
                  <a:pos x="8" y="155"/>
                </a:cxn>
                <a:cxn ang="0">
                  <a:pos x="20" y="125"/>
                </a:cxn>
                <a:cxn ang="0">
                  <a:pos x="38" y="98"/>
                </a:cxn>
                <a:cxn ang="0">
                  <a:pos x="61" y="73"/>
                </a:cxn>
                <a:cxn ang="0">
                  <a:pos x="90" y="50"/>
                </a:cxn>
                <a:cxn ang="0">
                  <a:pos x="123" y="29"/>
                </a:cxn>
                <a:cxn ang="0">
                  <a:pos x="160" y="10"/>
                </a:cxn>
                <a:cxn ang="0">
                  <a:pos x="180" y="4"/>
                </a:cxn>
                <a:cxn ang="0">
                  <a:pos x="198" y="0"/>
                </a:cxn>
                <a:cxn ang="0">
                  <a:pos x="217" y="0"/>
                </a:cxn>
                <a:cxn ang="0">
                  <a:pos x="234" y="2"/>
                </a:cxn>
                <a:cxn ang="0">
                  <a:pos x="250" y="9"/>
                </a:cxn>
                <a:cxn ang="0">
                  <a:pos x="262" y="17"/>
                </a:cxn>
                <a:cxn ang="0">
                  <a:pos x="273" y="29"/>
                </a:cxn>
                <a:cxn ang="0">
                  <a:pos x="279" y="43"/>
                </a:cxn>
                <a:cxn ang="0">
                  <a:pos x="281" y="61"/>
                </a:cxn>
                <a:cxn ang="0">
                  <a:pos x="279" y="79"/>
                </a:cxn>
                <a:cxn ang="0">
                  <a:pos x="271" y="102"/>
                </a:cxn>
                <a:cxn ang="0">
                  <a:pos x="259" y="125"/>
                </a:cxn>
                <a:cxn ang="0">
                  <a:pos x="241" y="152"/>
                </a:cxn>
                <a:cxn ang="0">
                  <a:pos x="216" y="180"/>
                </a:cxn>
                <a:cxn ang="0">
                  <a:pos x="183" y="210"/>
                </a:cxn>
                <a:cxn ang="0">
                  <a:pos x="143" y="242"/>
                </a:cxn>
              </a:cxnLst>
              <a:rect l="0" t="0" r="r" b="b"/>
              <a:pathLst>
                <a:path w="281" h="264">
                  <a:moveTo>
                    <a:pt x="143" y="242"/>
                  </a:moveTo>
                  <a:lnTo>
                    <a:pt x="138" y="245"/>
                  </a:lnTo>
                  <a:lnTo>
                    <a:pt x="122" y="251"/>
                  </a:lnTo>
                  <a:lnTo>
                    <a:pt x="99" y="258"/>
                  </a:lnTo>
                  <a:lnTo>
                    <a:pt x="74" y="263"/>
                  </a:lnTo>
                  <a:lnTo>
                    <a:pt x="48" y="264"/>
                  </a:lnTo>
                  <a:lnTo>
                    <a:pt x="25" y="259"/>
                  </a:lnTo>
                  <a:lnTo>
                    <a:pt x="8" y="245"/>
                  </a:lnTo>
                  <a:lnTo>
                    <a:pt x="0" y="218"/>
                  </a:lnTo>
                  <a:lnTo>
                    <a:pt x="0" y="185"/>
                  </a:lnTo>
                  <a:lnTo>
                    <a:pt x="8" y="155"/>
                  </a:lnTo>
                  <a:lnTo>
                    <a:pt x="20" y="125"/>
                  </a:lnTo>
                  <a:lnTo>
                    <a:pt x="38" y="98"/>
                  </a:lnTo>
                  <a:lnTo>
                    <a:pt x="61" y="73"/>
                  </a:lnTo>
                  <a:lnTo>
                    <a:pt x="90" y="50"/>
                  </a:lnTo>
                  <a:lnTo>
                    <a:pt x="123" y="29"/>
                  </a:lnTo>
                  <a:lnTo>
                    <a:pt x="160" y="10"/>
                  </a:lnTo>
                  <a:lnTo>
                    <a:pt x="180" y="4"/>
                  </a:lnTo>
                  <a:lnTo>
                    <a:pt x="198" y="0"/>
                  </a:lnTo>
                  <a:lnTo>
                    <a:pt x="217" y="0"/>
                  </a:lnTo>
                  <a:lnTo>
                    <a:pt x="234" y="2"/>
                  </a:lnTo>
                  <a:lnTo>
                    <a:pt x="250" y="9"/>
                  </a:lnTo>
                  <a:lnTo>
                    <a:pt x="262" y="17"/>
                  </a:lnTo>
                  <a:lnTo>
                    <a:pt x="273" y="29"/>
                  </a:lnTo>
                  <a:lnTo>
                    <a:pt x="279" y="43"/>
                  </a:lnTo>
                  <a:lnTo>
                    <a:pt x="281" y="61"/>
                  </a:lnTo>
                  <a:lnTo>
                    <a:pt x="279" y="79"/>
                  </a:lnTo>
                  <a:lnTo>
                    <a:pt x="271" y="102"/>
                  </a:lnTo>
                  <a:lnTo>
                    <a:pt x="259" y="125"/>
                  </a:lnTo>
                  <a:lnTo>
                    <a:pt x="241" y="152"/>
                  </a:lnTo>
                  <a:lnTo>
                    <a:pt x="216" y="180"/>
                  </a:lnTo>
                  <a:lnTo>
                    <a:pt x="183" y="210"/>
                  </a:lnTo>
                  <a:lnTo>
                    <a:pt x="143" y="2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2360612" y="3603285"/>
              <a:ext cx="333035" cy="318067"/>
            </a:xfrm>
            <a:custGeom>
              <a:avLst/>
              <a:gdLst/>
              <a:ahLst/>
              <a:cxnLst>
                <a:cxn ang="0">
                  <a:pos x="150" y="10"/>
                </a:cxn>
                <a:cxn ang="0">
                  <a:pos x="169" y="4"/>
                </a:cxn>
                <a:cxn ang="0">
                  <a:pos x="188" y="0"/>
                </a:cxn>
                <a:cxn ang="0">
                  <a:pos x="206" y="0"/>
                </a:cxn>
                <a:cxn ang="0">
                  <a:pos x="222" y="2"/>
                </a:cxn>
                <a:cxn ang="0">
                  <a:pos x="236" y="9"/>
                </a:cxn>
                <a:cxn ang="0">
                  <a:pos x="248" y="17"/>
                </a:cxn>
                <a:cxn ang="0">
                  <a:pos x="259" y="28"/>
                </a:cxn>
                <a:cxn ang="0">
                  <a:pos x="264" y="42"/>
                </a:cxn>
                <a:cxn ang="0">
                  <a:pos x="267" y="58"/>
                </a:cxn>
                <a:cxn ang="0">
                  <a:pos x="266" y="76"/>
                </a:cxn>
                <a:cxn ang="0">
                  <a:pos x="259" y="98"/>
                </a:cxn>
                <a:cxn ang="0">
                  <a:pos x="247" y="120"/>
                </a:cxn>
                <a:cxn ang="0">
                  <a:pos x="229" y="145"/>
                </a:cxn>
                <a:cxn ang="0">
                  <a:pos x="205" y="173"/>
                </a:cxn>
                <a:cxn ang="0">
                  <a:pos x="174" y="202"/>
                </a:cxn>
                <a:cxn ang="0">
                  <a:pos x="136" y="233"/>
                </a:cxn>
                <a:cxn ang="0">
                  <a:pos x="131" y="235"/>
                </a:cxn>
                <a:cxn ang="0">
                  <a:pos x="116" y="241"/>
                </a:cxn>
                <a:cxn ang="0">
                  <a:pos x="95" y="247"/>
                </a:cxn>
                <a:cxn ang="0">
                  <a:pos x="70" y="252"/>
                </a:cxn>
                <a:cxn ang="0">
                  <a:pos x="46" y="255"/>
                </a:cxn>
                <a:cxn ang="0">
                  <a:pos x="23" y="250"/>
                </a:cxn>
                <a:cxn ang="0">
                  <a:pos x="8" y="235"/>
                </a:cxn>
                <a:cxn ang="0">
                  <a:pos x="0" y="210"/>
                </a:cxn>
                <a:cxn ang="0">
                  <a:pos x="0" y="178"/>
                </a:cxn>
                <a:cxn ang="0">
                  <a:pos x="6" y="149"/>
                </a:cxn>
                <a:cxn ang="0">
                  <a:pos x="18" y="121"/>
                </a:cxn>
                <a:cxn ang="0">
                  <a:pos x="35" y="95"/>
                </a:cxn>
                <a:cxn ang="0">
                  <a:pos x="58" y="70"/>
                </a:cxn>
                <a:cxn ang="0">
                  <a:pos x="84" y="49"/>
                </a:cxn>
                <a:cxn ang="0">
                  <a:pos x="115" y="28"/>
                </a:cxn>
                <a:cxn ang="0">
                  <a:pos x="150" y="10"/>
                </a:cxn>
              </a:cxnLst>
              <a:rect l="0" t="0" r="r" b="b"/>
              <a:pathLst>
                <a:path w="267" h="255">
                  <a:moveTo>
                    <a:pt x="150" y="10"/>
                  </a:moveTo>
                  <a:lnTo>
                    <a:pt x="169" y="4"/>
                  </a:lnTo>
                  <a:lnTo>
                    <a:pt x="188" y="0"/>
                  </a:lnTo>
                  <a:lnTo>
                    <a:pt x="206" y="0"/>
                  </a:lnTo>
                  <a:lnTo>
                    <a:pt x="222" y="2"/>
                  </a:lnTo>
                  <a:lnTo>
                    <a:pt x="236" y="9"/>
                  </a:lnTo>
                  <a:lnTo>
                    <a:pt x="248" y="17"/>
                  </a:lnTo>
                  <a:lnTo>
                    <a:pt x="259" y="28"/>
                  </a:lnTo>
                  <a:lnTo>
                    <a:pt x="264" y="42"/>
                  </a:lnTo>
                  <a:lnTo>
                    <a:pt x="267" y="58"/>
                  </a:lnTo>
                  <a:lnTo>
                    <a:pt x="266" y="76"/>
                  </a:lnTo>
                  <a:lnTo>
                    <a:pt x="259" y="98"/>
                  </a:lnTo>
                  <a:lnTo>
                    <a:pt x="247" y="120"/>
                  </a:lnTo>
                  <a:lnTo>
                    <a:pt x="229" y="145"/>
                  </a:lnTo>
                  <a:lnTo>
                    <a:pt x="205" y="173"/>
                  </a:lnTo>
                  <a:lnTo>
                    <a:pt x="174" y="202"/>
                  </a:lnTo>
                  <a:lnTo>
                    <a:pt x="136" y="233"/>
                  </a:lnTo>
                  <a:lnTo>
                    <a:pt x="131" y="235"/>
                  </a:lnTo>
                  <a:lnTo>
                    <a:pt x="116" y="241"/>
                  </a:lnTo>
                  <a:lnTo>
                    <a:pt x="95" y="247"/>
                  </a:lnTo>
                  <a:lnTo>
                    <a:pt x="70" y="252"/>
                  </a:lnTo>
                  <a:lnTo>
                    <a:pt x="46" y="255"/>
                  </a:lnTo>
                  <a:lnTo>
                    <a:pt x="23" y="250"/>
                  </a:lnTo>
                  <a:lnTo>
                    <a:pt x="8" y="235"/>
                  </a:lnTo>
                  <a:lnTo>
                    <a:pt x="0" y="210"/>
                  </a:lnTo>
                  <a:lnTo>
                    <a:pt x="0" y="178"/>
                  </a:lnTo>
                  <a:lnTo>
                    <a:pt x="6" y="149"/>
                  </a:lnTo>
                  <a:lnTo>
                    <a:pt x="18" y="121"/>
                  </a:lnTo>
                  <a:lnTo>
                    <a:pt x="35" y="95"/>
                  </a:lnTo>
                  <a:lnTo>
                    <a:pt x="58" y="70"/>
                  </a:lnTo>
                  <a:lnTo>
                    <a:pt x="84" y="49"/>
                  </a:lnTo>
                  <a:lnTo>
                    <a:pt x="115" y="28"/>
                  </a:lnTo>
                  <a:lnTo>
                    <a:pt x="150" y="10"/>
                  </a:lnTo>
                  <a:close/>
                </a:path>
              </a:pathLst>
            </a:custGeom>
            <a:solidFill>
              <a:srgbClr val="F9ED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2366849" y="3608275"/>
              <a:ext cx="318067" cy="304346"/>
            </a:xfrm>
            <a:custGeom>
              <a:avLst/>
              <a:gdLst/>
              <a:ahLst/>
              <a:cxnLst>
                <a:cxn ang="0">
                  <a:pos x="144" y="9"/>
                </a:cxn>
                <a:cxn ang="0">
                  <a:pos x="163" y="2"/>
                </a:cxn>
                <a:cxn ang="0">
                  <a:pos x="180" y="0"/>
                </a:cxn>
                <a:cxn ang="0">
                  <a:pos x="197" y="0"/>
                </a:cxn>
                <a:cxn ang="0">
                  <a:pos x="212" y="2"/>
                </a:cxn>
                <a:cxn ang="0">
                  <a:pos x="226" y="8"/>
                </a:cxn>
                <a:cxn ang="0">
                  <a:pos x="238" y="16"/>
                </a:cxn>
                <a:cxn ang="0">
                  <a:pos x="247" y="28"/>
                </a:cxn>
                <a:cxn ang="0">
                  <a:pos x="253" y="41"/>
                </a:cxn>
                <a:cxn ang="0">
                  <a:pos x="255" y="55"/>
                </a:cxn>
                <a:cxn ang="0">
                  <a:pos x="254" y="74"/>
                </a:cxn>
                <a:cxn ang="0">
                  <a:pos x="247" y="94"/>
                </a:cxn>
                <a:cxn ang="0">
                  <a:pos x="237" y="116"/>
                </a:cxn>
                <a:cxn ang="0">
                  <a:pos x="220" y="140"/>
                </a:cxn>
                <a:cxn ang="0">
                  <a:pos x="197" y="166"/>
                </a:cxn>
                <a:cxn ang="0">
                  <a:pos x="167" y="194"/>
                </a:cxn>
                <a:cxn ang="0">
                  <a:pos x="131" y="223"/>
                </a:cxn>
                <a:cxn ang="0">
                  <a:pos x="126" y="226"/>
                </a:cxn>
                <a:cxn ang="0">
                  <a:pos x="111" y="231"/>
                </a:cxn>
                <a:cxn ang="0">
                  <a:pos x="91" y="238"/>
                </a:cxn>
                <a:cxn ang="0">
                  <a:pos x="67" y="243"/>
                </a:cxn>
                <a:cxn ang="0">
                  <a:pos x="45" y="244"/>
                </a:cxn>
                <a:cxn ang="0">
                  <a:pos x="24" y="239"/>
                </a:cxn>
                <a:cxn ang="0">
                  <a:pos x="8" y="226"/>
                </a:cxn>
                <a:cxn ang="0">
                  <a:pos x="0" y="202"/>
                </a:cxn>
                <a:cxn ang="0">
                  <a:pos x="0" y="173"/>
                </a:cxn>
                <a:cxn ang="0">
                  <a:pos x="7" y="144"/>
                </a:cxn>
                <a:cxn ang="0">
                  <a:pos x="17" y="116"/>
                </a:cxn>
                <a:cxn ang="0">
                  <a:pos x="34" y="91"/>
                </a:cxn>
                <a:cxn ang="0">
                  <a:pos x="55" y="67"/>
                </a:cxn>
                <a:cxn ang="0">
                  <a:pos x="81" y="46"/>
                </a:cxn>
                <a:cxn ang="0">
                  <a:pos x="110" y="26"/>
                </a:cxn>
                <a:cxn ang="0">
                  <a:pos x="144" y="9"/>
                </a:cxn>
              </a:cxnLst>
              <a:rect l="0" t="0" r="r" b="b"/>
              <a:pathLst>
                <a:path w="255" h="244">
                  <a:moveTo>
                    <a:pt x="144" y="9"/>
                  </a:moveTo>
                  <a:lnTo>
                    <a:pt x="163" y="2"/>
                  </a:lnTo>
                  <a:lnTo>
                    <a:pt x="180" y="0"/>
                  </a:lnTo>
                  <a:lnTo>
                    <a:pt x="197" y="0"/>
                  </a:lnTo>
                  <a:lnTo>
                    <a:pt x="212" y="2"/>
                  </a:lnTo>
                  <a:lnTo>
                    <a:pt x="226" y="8"/>
                  </a:lnTo>
                  <a:lnTo>
                    <a:pt x="238" y="16"/>
                  </a:lnTo>
                  <a:lnTo>
                    <a:pt x="247" y="28"/>
                  </a:lnTo>
                  <a:lnTo>
                    <a:pt x="253" y="41"/>
                  </a:lnTo>
                  <a:lnTo>
                    <a:pt x="255" y="55"/>
                  </a:lnTo>
                  <a:lnTo>
                    <a:pt x="254" y="74"/>
                  </a:lnTo>
                  <a:lnTo>
                    <a:pt x="247" y="94"/>
                  </a:lnTo>
                  <a:lnTo>
                    <a:pt x="237" y="116"/>
                  </a:lnTo>
                  <a:lnTo>
                    <a:pt x="220" y="140"/>
                  </a:lnTo>
                  <a:lnTo>
                    <a:pt x="197" y="166"/>
                  </a:lnTo>
                  <a:lnTo>
                    <a:pt x="167" y="194"/>
                  </a:lnTo>
                  <a:lnTo>
                    <a:pt x="131" y="223"/>
                  </a:lnTo>
                  <a:lnTo>
                    <a:pt x="126" y="226"/>
                  </a:lnTo>
                  <a:lnTo>
                    <a:pt x="111" y="231"/>
                  </a:lnTo>
                  <a:lnTo>
                    <a:pt x="91" y="238"/>
                  </a:lnTo>
                  <a:lnTo>
                    <a:pt x="67" y="243"/>
                  </a:lnTo>
                  <a:lnTo>
                    <a:pt x="45" y="244"/>
                  </a:lnTo>
                  <a:lnTo>
                    <a:pt x="24" y="239"/>
                  </a:lnTo>
                  <a:lnTo>
                    <a:pt x="8" y="226"/>
                  </a:lnTo>
                  <a:lnTo>
                    <a:pt x="0" y="202"/>
                  </a:lnTo>
                  <a:lnTo>
                    <a:pt x="0" y="173"/>
                  </a:lnTo>
                  <a:lnTo>
                    <a:pt x="7" y="144"/>
                  </a:lnTo>
                  <a:lnTo>
                    <a:pt x="17" y="116"/>
                  </a:lnTo>
                  <a:lnTo>
                    <a:pt x="34" y="91"/>
                  </a:lnTo>
                  <a:lnTo>
                    <a:pt x="55" y="67"/>
                  </a:lnTo>
                  <a:lnTo>
                    <a:pt x="81" y="46"/>
                  </a:lnTo>
                  <a:lnTo>
                    <a:pt x="110" y="26"/>
                  </a:lnTo>
                  <a:lnTo>
                    <a:pt x="144" y="9"/>
                  </a:lnTo>
                  <a:close/>
                </a:path>
              </a:pathLst>
            </a:custGeom>
            <a:solidFill>
              <a:srgbClr val="EFD6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2375580" y="3613264"/>
              <a:ext cx="299357" cy="291873"/>
            </a:xfrm>
            <a:custGeom>
              <a:avLst/>
              <a:gdLst/>
              <a:ahLst/>
              <a:cxnLst>
                <a:cxn ang="0">
                  <a:pos x="136" y="9"/>
                </a:cxn>
                <a:cxn ang="0">
                  <a:pos x="169" y="0"/>
                </a:cxn>
                <a:cxn ang="0">
                  <a:pos x="201" y="2"/>
                </a:cxn>
                <a:cxn ang="0">
                  <a:pos x="224" y="16"/>
                </a:cxn>
                <a:cxn ang="0">
                  <a:pos x="239" y="39"/>
                </a:cxn>
                <a:cxn ang="0">
                  <a:pos x="240" y="71"/>
                </a:cxn>
                <a:cxn ang="0">
                  <a:pos x="224" y="112"/>
                </a:cxn>
                <a:cxn ang="0">
                  <a:pos x="186" y="160"/>
                </a:cxn>
                <a:cxn ang="0">
                  <a:pos x="124" y="214"/>
                </a:cxn>
                <a:cxn ang="0">
                  <a:pos x="119" y="217"/>
                </a:cxn>
                <a:cxn ang="0">
                  <a:pos x="105" y="222"/>
                </a:cxn>
                <a:cxn ang="0">
                  <a:pos x="86" y="227"/>
                </a:cxn>
                <a:cxn ang="0">
                  <a:pos x="64" y="233"/>
                </a:cxn>
                <a:cxn ang="0">
                  <a:pos x="42" y="234"/>
                </a:cxn>
                <a:cxn ang="0">
                  <a:pos x="21" y="229"/>
                </a:cxn>
                <a:cxn ang="0">
                  <a:pos x="6" y="217"/>
                </a:cxn>
                <a:cxn ang="0">
                  <a:pos x="0" y="193"/>
                </a:cxn>
                <a:cxn ang="0">
                  <a:pos x="0" y="165"/>
                </a:cxn>
                <a:cxn ang="0">
                  <a:pos x="5" y="137"/>
                </a:cxn>
                <a:cxn ang="0">
                  <a:pos x="15" y="111"/>
                </a:cxn>
                <a:cxn ang="0">
                  <a:pos x="31" y="87"/>
                </a:cxn>
                <a:cxn ang="0">
                  <a:pos x="51" y="65"/>
                </a:cxn>
                <a:cxn ang="0">
                  <a:pos x="75" y="43"/>
                </a:cxn>
                <a:cxn ang="0">
                  <a:pos x="104" y="25"/>
                </a:cxn>
                <a:cxn ang="0">
                  <a:pos x="136" y="9"/>
                </a:cxn>
              </a:cxnLst>
              <a:rect l="0" t="0" r="r" b="b"/>
              <a:pathLst>
                <a:path w="240" h="234">
                  <a:moveTo>
                    <a:pt x="136" y="9"/>
                  </a:moveTo>
                  <a:lnTo>
                    <a:pt x="169" y="0"/>
                  </a:lnTo>
                  <a:lnTo>
                    <a:pt x="201" y="2"/>
                  </a:lnTo>
                  <a:lnTo>
                    <a:pt x="224" y="16"/>
                  </a:lnTo>
                  <a:lnTo>
                    <a:pt x="239" y="39"/>
                  </a:lnTo>
                  <a:lnTo>
                    <a:pt x="240" y="71"/>
                  </a:lnTo>
                  <a:lnTo>
                    <a:pt x="224" y="112"/>
                  </a:lnTo>
                  <a:lnTo>
                    <a:pt x="186" y="160"/>
                  </a:lnTo>
                  <a:lnTo>
                    <a:pt x="124" y="214"/>
                  </a:lnTo>
                  <a:lnTo>
                    <a:pt x="119" y="217"/>
                  </a:lnTo>
                  <a:lnTo>
                    <a:pt x="105" y="222"/>
                  </a:lnTo>
                  <a:lnTo>
                    <a:pt x="86" y="227"/>
                  </a:lnTo>
                  <a:lnTo>
                    <a:pt x="64" y="233"/>
                  </a:lnTo>
                  <a:lnTo>
                    <a:pt x="42" y="234"/>
                  </a:lnTo>
                  <a:lnTo>
                    <a:pt x="21" y="229"/>
                  </a:lnTo>
                  <a:lnTo>
                    <a:pt x="6" y="217"/>
                  </a:lnTo>
                  <a:lnTo>
                    <a:pt x="0" y="193"/>
                  </a:lnTo>
                  <a:lnTo>
                    <a:pt x="0" y="165"/>
                  </a:lnTo>
                  <a:lnTo>
                    <a:pt x="5" y="137"/>
                  </a:lnTo>
                  <a:lnTo>
                    <a:pt x="15" y="111"/>
                  </a:lnTo>
                  <a:lnTo>
                    <a:pt x="31" y="87"/>
                  </a:lnTo>
                  <a:lnTo>
                    <a:pt x="51" y="65"/>
                  </a:lnTo>
                  <a:lnTo>
                    <a:pt x="75" y="43"/>
                  </a:lnTo>
                  <a:lnTo>
                    <a:pt x="104" y="25"/>
                  </a:lnTo>
                  <a:lnTo>
                    <a:pt x="136" y="9"/>
                  </a:lnTo>
                  <a:close/>
                </a:path>
              </a:pathLst>
            </a:custGeom>
            <a:solidFill>
              <a:srgbClr val="EA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2381817" y="3618253"/>
              <a:ext cx="285637" cy="278153"/>
            </a:xfrm>
            <a:custGeom>
              <a:avLst/>
              <a:gdLst/>
              <a:ahLst/>
              <a:cxnLst>
                <a:cxn ang="0">
                  <a:pos x="129" y="8"/>
                </a:cxn>
                <a:cxn ang="0">
                  <a:pos x="161" y="0"/>
                </a:cxn>
                <a:cxn ang="0">
                  <a:pos x="192" y="2"/>
                </a:cxn>
                <a:cxn ang="0">
                  <a:pos x="214" y="16"/>
                </a:cxn>
                <a:cxn ang="0">
                  <a:pos x="229" y="38"/>
                </a:cxn>
                <a:cxn ang="0">
                  <a:pos x="229" y="68"/>
                </a:cxn>
                <a:cxn ang="0">
                  <a:pos x="213" y="107"/>
                </a:cxn>
                <a:cxn ang="0">
                  <a:pos x="177" y="153"/>
                </a:cxn>
                <a:cxn ang="0">
                  <a:pos x="118" y="205"/>
                </a:cxn>
                <a:cxn ang="0">
                  <a:pos x="112" y="207"/>
                </a:cxn>
                <a:cxn ang="0">
                  <a:pos x="100" y="211"/>
                </a:cxn>
                <a:cxn ang="0">
                  <a:pos x="82" y="218"/>
                </a:cxn>
                <a:cxn ang="0">
                  <a:pos x="61" y="222"/>
                </a:cxn>
                <a:cxn ang="0">
                  <a:pos x="40" y="223"/>
                </a:cxn>
                <a:cxn ang="0">
                  <a:pos x="21" y="219"/>
                </a:cxn>
                <a:cxn ang="0">
                  <a:pos x="6" y="206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5" y="132"/>
                </a:cxn>
                <a:cxn ang="0">
                  <a:pos x="16" y="107"/>
                </a:cxn>
                <a:cxn ang="0">
                  <a:pos x="30" y="83"/>
                </a:cxn>
                <a:cxn ang="0">
                  <a:pos x="49" y="61"/>
                </a:cxn>
                <a:cxn ang="0">
                  <a:pos x="71" y="41"/>
                </a:cxn>
                <a:cxn ang="0">
                  <a:pos x="99" y="23"/>
                </a:cxn>
                <a:cxn ang="0">
                  <a:pos x="129" y="8"/>
                </a:cxn>
              </a:cxnLst>
              <a:rect l="0" t="0" r="r" b="b"/>
              <a:pathLst>
                <a:path w="229" h="223">
                  <a:moveTo>
                    <a:pt x="129" y="8"/>
                  </a:moveTo>
                  <a:lnTo>
                    <a:pt x="161" y="0"/>
                  </a:lnTo>
                  <a:lnTo>
                    <a:pt x="192" y="2"/>
                  </a:lnTo>
                  <a:lnTo>
                    <a:pt x="214" y="16"/>
                  </a:lnTo>
                  <a:lnTo>
                    <a:pt x="229" y="38"/>
                  </a:lnTo>
                  <a:lnTo>
                    <a:pt x="229" y="68"/>
                  </a:lnTo>
                  <a:lnTo>
                    <a:pt x="213" y="107"/>
                  </a:lnTo>
                  <a:lnTo>
                    <a:pt x="177" y="153"/>
                  </a:lnTo>
                  <a:lnTo>
                    <a:pt x="118" y="205"/>
                  </a:lnTo>
                  <a:lnTo>
                    <a:pt x="112" y="207"/>
                  </a:lnTo>
                  <a:lnTo>
                    <a:pt x="100" y="211"/>
                  </a:lnTo>
                  <a:lnTo>
                    <a:pt x="82" y="218"/>
                  </a:lnTo>
                  <a:lnTo>
                    <a:pt x="61" y="222"/>
                  </a:lnTo>
                  <a:lnTo>
                    <a:pt x="40" y="223"/>
                  </a:lnTo>
                  <a:lnTo>
                    <a:pt x="21" y="219"/>
                  </a:lnTo>
                  <a:lnTo>
                    <a:pt x="6" y="206"/>
                  </a:lnTo>
                  <a:lnTo>
                    <a:pt x="0" y="185"/>
                  </a:lnTo>
                  <a:lnTo>
                    <a:pt x="0" y="158"/>
                  </a:lnTo>
                  <a:lnTo>
                    <a:pt x="5" y="132"/>
                  </a:lnTo>
                  <a:lnTo>
                    <a:pt x="16" y="107"/>
                  </a:lnTo>
                  <a:lnTo>
                    <a:pt x="30" y="83"/>
                  </a:lnTo>
                  <a:lnTo>
                    <a:pt x="49" y="61"/>
                  </a:lnTo>
                  <a:lnTo>
                    <a:pt x="71" y="41"/>
                  </a:lnTo>
                  <a:lnTo>
                    <a:pt x="99" y="23"/>
                  </a:lnTo>
                  <a:lnTo>
                    <a:pt x="129" y="8"/>
                  </a:lnTo>
                  <a:close/>
                </a:path>
              </a:pathLst>
            </a:custGeom>
            <a:solidFill>
              <a:srgbClr val="E5B2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2389301" y="3623242"/>
              <a:ext cx="269421" cy="265680"/>
            </a:xfrm>
            <a:custGeom>
              <a:avLst/>
              <a:gdLst/>
              <a:ahLst/>
              <a:cxnLst>
                <a:cxn ang="0">
                  <a:pos x="122" y="8"/>
                </a:cxn>
                <a:cxn ang="0">
                  <a:pos x="153" y="0"/>
                </a:cxn>
                <a:cxn ang="0">
                  <a:pos x="180" y="2"/>
                </a:cxn>
                <a:cxn ang="0">
                  <a:pos x="203" y="16"/>
                </a:cxn>
                <a:cxn ang="0">
                  <a:pos x="216" y="37"/>
                </a:cxn>
                <a:cxn ang="0">
                  <a:pos x="216" y="66"/>
                </a:cxn>
                <a:cxn ang="0">
                  <a:pos x="202" y="103"/>
                </a:cxn>
                <a:cxn ang="0">
                  <a:pos x="167" y="146"/>
                </a:cxn>
                <a:cxn ang="0">
                  <a:pos x="112" y="195"/>
                </a:cxn>
                <a:cxn ang="0">
                  <a:pos x="108" y="198"/>
                </a:cxn>
                <a:cxn ang="0">
                  <a:pos x="94" y="202"/>
                </a:cxn>
                <a:cxn ang="0">
                  <a:pos x="77" y="207"/>
                </a:cxn>
                <a:cxn ang="0">
                  <a:pos x="59" y="211"/>
                </a:cxn>
                <a:cxn ang="0">
                  <a:pos x="37" y="213"/>
                </a:cxn>
                <a:cxn ang="0">
                  <a:pos x="20" y="209"/>
                </a:cxn>
                <a:cxn ang="0">
                  <a:pos x="7" y="198"/>
                </a:cxn>
                <a:cxn ang="0">
                  <a:pos x="0" y="177"/>
                </a:cxn>
                <a:cxn ang="0">
                  <a:pos x="0" y="152"/>
                </a:cxn>
                <a:cxn ang="0">
                  <a:pos x="6" y="127"/>
                </a:cxn>
                <a:cxn ang="0">
                  <a:pos x="15" y="103"/>
                </a:cxn>
                <a:cxn ang="0">
                  <a:pos x="28" y="79"/>
                </a:cxn>
                <a:cxn ang="0">
                  <a:pos x="47" y="58"/>
                </a:cxn>
                <a:cxn ang="0">
                  <a:pos x="68" y="39"/>
                </a:cxn>
                <a:cxn ang="0">
                  <a:pos x="93" y="22"/>
                </a:cxn>
                <a:cxn ang="0">
                  <a:pos x="122" y="8"/>
                </a:cxn>
              </a:cxnLst>
              <a:rect l="0" t="0" r="r" b="b"/>
              <a:pathLst>
                <a:path w="216" h="213">
                  <a:moveTo>
                    <a:pt x="122" y="8"/>
                  </a:moveTo>
                  <a:lnTo>
                    <a:pt x="153" y="0"/>
                  </a:lnTo>
                  <a:lnTo>
                    <a:pt x="180" y="2"/>
                  </a:lnTo>
                  <a:lnTo>
                    <a:pt x="203" y="16"/>
                  </a:lnTo>
                  <a:lnTo>
                    <a:pt x="216" y="37"/>
                  </a:lnTo>
                  <a:lnTo>
                    <a:pt x="216" y="66"/>
                  </a:lnTo>
                  <a:lnTo>
                    <a:pt x="202" y="103"/>
                  </a:lnTo>
                  <a:lnTo>
                    <a:pt x="167" y="146"/>
                  </a:lnTo>
                  <a:lnTo>
                    <a:pt x="112" y="195"/>
                  </a:lnTo>
                  <a:lnTo>
                    <a:pt x="108" y="198"/>
                  </a:lnTo>
                  <a:lnTo>
                    <a:pt x="94" y="202"/>
                  </a:lnTo>
                  <a:lnTo>
                    <a:pt x="77" y="207"/>
                  </a:lnTo>
                  <a:lnTo>
                    <a:pt x="59" y="211"/>
                  </a:lnTo>
                  <a:lnTo>
                    <a:pt x="37" y="213"/>
                  </a:lnTo>
                  <a:lnTo>
                    <a:pt x="20" y="209"/>
                  </a:lnTo>
                  <a:lnTo>
                    <a:pt x="7" y="198"/>
                  </a:lnTo>
                  <a:lnTo>
                    <a:pt x="0" y="177"/>
                  </a:lnTo>
                  <a:lnTo>
                    <a:pt x="0" y="152"/>
                  </a:lnTo>
                  <a:lnTo>
                    <a:pt x="6" y="127"/>
                  </a:lnTo>
                  <a:lnTo>
                    <a:pt x="15" y="103"/>
                  </a:lnTo>
                  <a:lnTo>
                    <a:pt x="28" y="79"/>
                  </a:lnTo>
                  <a:lnTo>
                    <a:pt x="47" y="58"/>
                  </a:lnTo>
                  <a:lnTo>
                    <a:pt x="68" y="39"/>
                  </a:lnTo>
                  <a:lnTo>
                    <a:pt x="93" y="22"/>
                  </a:lnTo>
                  <a:lnTo>
                    <a:pt x="122" y="8"/>
                  </a:lnTo>
                  <a:close/>
                </a:path>
              </a:pathLst>
            </a:custGeom>
            <a:solidFill>
              <a:srgbClr val="DB9E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2398032" y="3628232"/>
              <a:ext cx="251959" cy="253207"/>
            </a:xfrm>
            <a:custGeom>
              <a:avLst/>
              <a:gdLst/>
              <a:ahLst/>
              <a:cxnLst>
                <a:cxn ang="0">
                  <a:pos x="113" y="6"/>
                </a:cxn>
                <a:cxn ang="0">
                  <a:pos x="142" y="0"/>
                </a:cxn>
                <a:cxn ang="0">
                  <a:pos x="168" y="2"/>
                </a:cxn>
                <a:cxn ang="0">
                  <a:pos x="189" y="14"/>
                </a:cxn>
                <a:cxn ang="0">
                  <a:pos x="202" y="35"/>
                </a:cxn>
                <a:cxn ang="0">
                  <a:pos x="202" y="63"/>
                </a:cxn>
                <a:cxn ang="0">
                  <a:pos x="189" y="99"/>
                </a:cxn>
                <a:cxn ang="0">
                  <a:pos x="158" y="140"/>
                </a:cxn>
                <a:cxn ang="0">
                  <a:pos x="105" y="186"/>
                </a:cxn>
                <a:cxn ang="0">
                  <a:pos x="101" y="187"/>
                </a:cxn>
                <a:cxn ang="0">
                  <a:pos x="89" y="193"/>
                </a:cxn>
                <a:cxn ang="0">
                  <a:pos x="73" y="198"/>
                </a:cxn>
                <a:cxn ang="0">
                  <a:pos x="54" y="202"/>
                </a:cxn>
                <a:cxn ang="0">
                  <a:pos x="34" y="203"/>
                </a:cxn>
                <a:cxn ang="0">
                  <a:pos x="19" y="199"/>
                </a:cxn>
                <a:cxn ang="0">
                  <a:pos x="5" y="189"/>
                </a:cxn>
                <a:cxn ang="0">
                  <a:pos x="0" y="169"/>
                </a:cxn>
                <a:cxn ang="0">
                  <a:pos x="0" y="144"/>
                </a:cxn>
                <a:cxn ang="0">
                  <a:pos x="4" y="120"/>
                </a:cxn>
                <a:cxn ang="0">
                  <a:pos x="13" y="98"/>
                </a:cxn>
                <a:cxn ang="0">
                  <a:pos x="25" y="75"/>
                </a:cxn>
                <a:cxn ang="0">
                  <a:pos x="42" y="55"/>
                </a:cxn>
                <a:cxn ang="0">
                  <a:pos x="62" y="37"/>
                </a:cxn>
                <a:cxn ang="0">
                  <a:pos x="86" y="19"/>
                </a:cxn>
                <a:cxn ang="0">
                  <a:pos x="113" y="6"/>
                </a:cxn>
              </a:cxnLst>
              <a:rect l="0" t="0" r="r" b="b"/>
              <a:pathLst>
                <a:path w="202" h="203">
                  <a:moveTo>
                    <a:pt x="113" y="6"/>
                  </a:moveTo>
                  <a:lnTo>
                    <a:pt x="142" y="0"/>
                  </a:lnTo>
                  <a:lnTo>
                    <a:pt x="168" y="2"/>
                  </a:lnTo>
                  <a:lnTo>
                    <a:pt x="189" y="14"/>
                  </a:lnTo>
                  <a:lnTo>
                    <a:pt x="202" y="35"/>
                  </a:lnTo>
                  <a:lnTo>
                    <a:pt x="202" y="63"/>
                  </a:lnTo>
                  <a:lnTo>
                    <a:pt x="189" y="99"/>
                  </a:lnTo>
                  <a:lnTo>
                    <a:pt x="158" y="140"/>
                  </a:lnTo>
                  <a:lnTo>
                    <a:pt x="105" y="186"/>
                  </a:lnTo>
                  <a:lnTo>
                    <a:pt x="101" y="187"/>
                  </a:lnTo>
                  <a:lnTo>
                    <a:pt x="89" y="193"/>
                  </a:lnTo>
                  <a:lnTo>
                    <a:pt x="73" y="198"/>
                  </a:lnTo>
                  <a:lnTo>
                    <a:pt x="54" y="202"/>
                  </a:lnTo>
                  <a:lnTo>
                    <a:pt x="34" y="203"/>
                  </a:lnTo>
                  <a:lnTo>
                    <a:pt x="19" y="199"/>
                  </a:lnTo>
                  <a:lnTo>
                    <a:pt x="5" y="189"/>
                  </a:lnTo>
                  <a:lnTo>
                    <a:pt x="0" y="169"/>
                  </a:lnTo>
                  <a:lnTo>
                    <a:pt x="0" y="144"/>
                  </a:lnTo>
                  <a:lnTo>
                    <a:pt x="4" y="120"/>
                  </a:lnTo>
                  <a:lnTo>
                    <a:pt x="13" y="98"/>
                  </a:lnTo>
                  <a:lnTo>
                    <a:pt x="25" y="75"/>
                  </a:lnTo>
                  <a:lnTo>
                    <a:pt x="42" y="55"/>
                  </a:lnTo>
                  <a:lnTo>
                    <a:pt x="62" y="37"/>
                  </a:lnTo>
                  <a:lnTo>
                    <a:pt x="86" y="19"/>
                  </a:lnTo>
                  <a:lnTo>
                    <a:pt x="113" y="6"/>
                  </a:lnTo>
                  <a:close/>
                </a:path>
              </a:pathLst>
            </a:custGeom>
            <a:solidFill>
              <a:srgbClr val="D68C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2406764" y="3633221"/>
              <a:ext cx="236991" cy="240733"/>
            </a:xfrm>
            <a:custGeom>
              <a:avLst/>
              <a:gdLst/>
              <a:ahLst/>
              <a:cxnLst>
                <a:cxn ang="0">
                  <a:pos x="104" y="6"/>
                </a:cxn>
                <a:cxn ang="0">
                  <a:pos x="132" y="0"/>
                </a:cxn>
                <a:cxn ang="0">
                  <a:pos x="157" y="2"/>
                </a:cxn>
                <a:cxn ang="0">
                  <a:pos x="177" y="14"/>
                </a:cxn>
                <a:cxn ang="0">
                  <a:pos x="189" y="34"/>
                </a:cxn>
                <a:cxn ang="0">
                  <a:pos x="190" y="60"/>
                </a:cxn>
                <a:cxn ang="0">
                  <a:pos x="177" y="95"/>
                </a:cxn>
                <a:cxn ang="0">
                  <a:pos x="147" y="133"/>
                </a:cxn>
                <a:cxn ang="0">
                  <a:pos x="98" y="177"/>
                </a:cxn>
                <a:cxn ang="0">
                  <a:pos x="94" y="178"/>
                </a:cxn>
                <a:cxn ang="0">
                  <a:pos x="83" y="183"/>
                </a:cxn>
                <a:cxn ang="0">
                  <a:pos x="67" y="187"/>
                </a:cxn>
                <a:cxn ang="0">
                  <a:pos x="50" y="191"/>
                </a:cxn>
                <a:cxn ang="0">
                  <a:pos x="33" y="193"/>
                </a:cxn>
                <a:cxn ang="0">
                  <a:pos x="17" y="189"/>
                </a:cxn>
                <a:cxn ang="0">
                  <a:pos x="5" y="178"/>
                </a:cxn>
                <a:cxn ang="0">
                  <a:pos x="0" y="160"/>
                </a:cxn>
                <a:cxn ang="0">
                  <a:pos x="0" y="137"/>
                </a:cxn>
                <a:cxn ang="0">
                  <a:pos x="4" y="115"/>
                </a:cxn>
                <a:cxn ang="0">
                  <a:pos x="12" y="92"/>
                </a:cxn>
                <a:cxn ang="0">
                  <a:pos x="23" y="71"/>
                </a:cxn>
                <a:cxn ang="0">
                  <a:pos x="38" y="52"/>
                </a:cxn>
                <a:cxn ang="0">
                  <a:pos x="57" y="34"/>
                </a:cxn>
                <a:cxn ang="0">
                  <a:pos x="79" y="19"/>
                </a:cxn>
                <a:cxn ang="0">
                  <a:pos x="104" y="6"/>
                </a:cxn>
              </a:cxnLst>
              <a:rect l="0" t="0" r="r" b="b"/>
              <a:pathLst>
                <a:path w="190" h="193">
                  <a:moveTo>
                    <a:pt x="104" y="6"/>
                  </a:moveTo>
                  <a:lnTo>
                    <a:pt x="132" y="0"/>
                  </a:lnTo>
                  <a:lnTo>
                    <a:pt x="157" y="2"/>
                  </a:lnTo>
                  <a:lnTo>
                    <a:pt x="177" y="14"/>
                  </a:lnTo>
                  <a:lnTo>
                    <a:pt x="189" y="34"/>
                  </a:lnTo>
                  <a:lnTo>
                    <a:pt x="190" y="60"/>
                  </a:lnTo>
                  <a:lnTo>
                    <a:pt x="177" y="95"/>
                  </a:lnTo>
                  <a:lnTo>
                    <a:pt x="147" y="133"/>
                  </a:lnTo>
                  <a:lnTo>
                    <a:pt x="98" y="177"/>
                  </a:lnTo>
                  <a:lnTo>
                    <a:pt x="94" y="178"/>
                  </a:lnTo>
                  <a:lnTo>
                    <a:pt x="83" y="183"/>
                  </a:lnTo>
                  <a:lnTo>
                    <a:pt x="67" y="187"/>
                  </a:lnTo>
                  <a:lnTo>
                    <a:pt x="50" y="191"/>
                  </a:lnTo>
                  <a:lnTo>
                    <a:pt x="33" y="193"/>
                  </a:lnTo>
                  <a:lnTo>
                    <a:pt x="17" y="189"/>
                  </a:lnTo>
                  <a:lnTo>
                    <a:pt x="5" y="178"/>
                  </a:lnTo>
                  <a:lnTo>
                    <a:pt x="0" y="160"/>
                  </a:lnTo>
                  <a:lnTo>
                    <a:pt x="0" y="137"/>
                  </a:lnTo>
                  <a:lnTo>
                    <a:pt x="4" y="115"/>
                  </a:lnTo>
                  <a:lnTo>
                    <a:pt x="12" y="92"/>
                  </a:lnTo>
                  <a:lnTo>
                    <a:pt x="23" y="71"/>
                  </a:lnTo>
                  <a:lnTo>
                    <a:pt x="38" y="52"/>
                  </a:lnTo>
                  <a:lnTo>
                    <a:pt x="57" y="34"/>
                  </a:lnTo>
                  <a:lnTo>
                    <a:pt x="79" y="19"/>
                  </a:lnTo>
                  <a:lnTo>
                    <a:pt x="104" y="6"/>
                  </a:lnTo>
                  <a:close/>
                </a:path>
              </a:pathLst>
            </a:custGeom>
            <a:solidFill>
              <a:srgbClr val="D17A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2413000" y="3635716"/>
              <a:ext cx="223271" cy="229507"/>
            </a:xfrm>
            <a:custGeom>
              <a:avLst/>
              <a:gdLst/>
              <a:ahLst/>
              <a:cxnLst>
                <a:cxn ang="0">
                  <a:pos x="98" y="7"/>
                </a:cxn>
                <a:cxn ang="0">
                  <a:pos x="123" y="0"/>
                </a:cxn>
                <a:cxn ang="0">
                  <a:pos x="147" y="4"/>
                </a:cxn>
                <a:cxn ang="0">
                  <a:pos x="165" y="15"/>
                </a:cxn>
                <a:cxn ang="0">
                  <a:pos x="177" y="35"/>
                </a:cxn>
                <a:cxn ang="0">
                  <a:pos x="179" y="60"/>
                </a:cxn>
                <a:cxn ang="0">
                  <a:pos x="167" y="92"/>
                </a:cxn>
                <a:cxn ang="0">
                  <a:pos x="139" y="129"/>
                </a:cxn>
                <a:cxn ang="0">
                  <a:pos x="93" y="170"/>
                </a:cxn>
                <a:cxn ang="0">
                  <a:pos x="89" y="171"/>
                </a:cxn>
                <a:cxn ang="0">
                  <a:pos x="79" y="175"/>
                </a:cxn>
                <a:cxn ang="0">
                  <a:pos x="65" y="180"/>
                </a:cxn>
                <a:cxn ang="0">
                  <a:pos x="49" y="183"/>
                </a:cxn>
                <a:cxn ang="0">
                  <a:pos x="32" y="184"/>
                </a:cxn>
                <a:cxn ang="0">
                  <a:pos x="17" y="180"/>
                </a:cxn>
                <a:cxn ang="0">
                  <a:pos x="5" y="171"/>
                </a:cxn>
                <a:cxn ang="0">
                  <a:pos x="0" y="154"/>
                </a:cxn>
                <a:cxn ang="0">
                  <a:pos x="0" y="133"/>
                </a:cxn>
                <a:cxn ang="0">
                  <a:pos x="4" y="111"/>
                </a:cxn>
                <a:cxn ang="0">
                  <a:pos x="12" y="90"/>
                </a:cxn>
                <a:cxn ang="0">
                  <a:pos x="22" y="70"/>
                </a:cxn>
                <a:cxn ang="0">
                  <a:pos x="36" y="50"/>
                </a:cxn>
                <a:cxn ang="0">
                  <a:pos x="54" y="35"/>
                </a:cxn>
                <a:cxn ang="0">
                  <a:pos x="74" y="19"/>
                </a:cxn>
                <a:cxn ang="0">
                  <a:pos x="98" y="7"/>
                </a:cxn>
              </a:cxnLst>
              <a:rect l="0" t="0" r="r" b="b"/>
              <a:pathLst>
                <a:path w="179" h="184">
                  <a:moveTo>
                    <a:pt x="98" y="7"/>
                  </a:moveTo>
                  <a:lnTo>
                    <a:pt x="123" y="0"/>
                  </a:lnTo>
                  <a:lnTo>
                    <a:pt x="147" y="4"/>
                  </a:lnTo>
                  <a:lnTo>
                    <a:pt x="165" y="15"/>
                  </a:lnTo>
                  <a:lnTo>
                    <a:pt x="177" y="35"/>
                  </a:lnTo>
                  <a:lnTo>
                    <a:pt x="179" y="60"/>
                  </a:lnTo>
                  <a:lnTo>
                    <a:pt x="167" y="92"/>
                  </a:lnTo>
                  <a:lnTo>
                    <a:pt x="139" y="129"/>
                  </a:lnTo>
                  <a:lnTo>
                    <a:pt x="93" y="170"/>
                  </a:lnTo>
                  <a:lnTo>
                    <a:pt x="89" y="171"/>
                  </a:lnTo>
                  <a:lnTo>
                    <a:pt x="79" y="175"/>
                  </a:lnTo>
                  <a:lnTo>
                    <a:pt x="65" y="180"/>
                  </a:lnTo>
                  <a:lnTo>
                    <a:pt x="49" y="183"/>
                  </a:lnTo>
                  <a:lnTo>
                    <a:pt x="32" y="184"/>
                  </a:lnTo>
                  <a:lnTo>
                    <a:pt x="17" y="180"/>
                  </a:lnTo>
                  <a:lnTo>
                    <a:pt x="5" y="171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4" y="111"/>
                  </a:lnTo>
                  <a:lnTo>
                    <a:pt x="12" y="90"/>
                  </a:lnTo>
                  <a:lnTo>
                    <a:pt x="22" y="70"/>
                  </a:lnTo>
                  <a:lnTo>
                    <a:pt x="36" y="50"/>
                  </a:lnTo>
                  <a:lnTo>
                    <a:pt x="54" y="35"/>
                  </a:lnTo>
                  <a:lnTo>
                    <a:pt x="74" y="19"/>
                  </a:lnTo>
                  <a:lnTo>
                    <a:pt x="98" y="7"/>
                  </a:lnTo>
                  <a:close/>
                </a:path>
              </a:pathLst>
            </a:custGeom>
            <a:solidFill>
              <a:srgbClr val="C66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2421732" y="3643200"/>
              <a:ext cx="205808" cy="213292"/>
            </a:xfrm>
            <a:custGeom>
              <a:avLst/>
              <a:gdLst/>
              <a:ahLst/>
              <a:cxnLst>
                <a:cxn ang="0">
                  <a:pos x="86" y="157"/>
                </a:cxn>
                <a:cxn ang="0">
                  <a:pos x="82" y="158"/>
                </a:cxn>
                <a:cxn ang="0">
                  <a:pos x="72" y="162"/>
                </a:cxn>
                <a:cxn ang="0">
                  <a:pos x="59" y="166"/>
                </a:cxn>
                <a:cxn ang="0">
                  <a:pos x="45" y="170"/>
                </a:cxn>
                <a:cxn ang="0">
                  <a:pos x="29" y="171"/>
                </a:cxn>
                <a:cxn ang="0">
                  <a:pos x="14" y="168"/>
                </a:cxn>
                <a:cxn ang="0">
                  <a:pos x="5" y="160"/>
                </a:cxn>
                <a:cxn ang="0">
                  <a:pos x="0" y="144"/>
                </a:cxn>
                <a:cxn ang="0">
                  <a:pos x="0" y="124"/>
                </a:cxn>
                <a:cxn ang="0">
                  <a:pos x="4" y="103"/>
                </a:cxn>
                <a:cxn ang="0">
                  <a:pos x="10" y="83"/>
                </a:cxn>
                <a:cxn ang="0">
                  <a:pos x="19" y="64"/>
                </a:cxn>
                <a:cxn ang="0">
                  <a:pos x="33" y="46"/>
                </a:cxn>
                <a:cxn ang="0">
                  <a:pos x="49" y="30"/>
                </a:cxn>
                <a:cxn ang="0">
                  <a:pos x="67" y="17"/>
                </a:cxn>
                <a:cxn ang="0">
                  <a:pos x="90" y="5"/>
                </a:cxn>
                <a:cxn ang="0">
                  <a:pos x="113" y="0"/>
                </a:cxn>
                <a:cxn ang="0">
                  <a:pos x="135" y="2"/>
                </a:cxn>
                <a:cxn ang="0">
                  <a:pos x="153" y="13"/>
                </a:cxn>
                <a:cxn ang="0">
                  <a:pos x="164" y="31"/>
                </a:cxn>
                <a:cxn ang="0">
                  <a:pos x="165" y="55"/>
                </a:cxn>
                <a:cxn ang="0">
                  <a:pos x="154" y="84"/>
                </a:cxn>
                <a:cxn ang="0">
                  <a:pos x="128" y="119"/>
                </a:cxn>
                <a:cxn ang="0">
                  <a:pos x="86" y="157"/>
                </a:cxn>
              </a:cxnLst>
              <a:rect l="0" t="0" r="r" b="b"/>
              <a:pathLst>
                <a:path w="165" h="171">
                  <a:moveTo>
                    <a:pt x="86" y="157"/>
                  </a:moveTo>
                  <a:lnTo>
                    <a:pt x="82" y="158"/>
                  </a:lnTo>
                  <a:lnTo>
                    <a:pt x="72" y="162"/>
                  </a:lnTo>
                  <a:lnTo>
                    <a:pt x="59" y="166"/>
                  </a:lnTo>
                  <a:lnTo>
                    <a:pt x="45" y="170"/>
                  </a:lnTo>
                  <a:lnTo>
                    <a:pt x="29" y="171"/>
                  </a:lnTo>
                  <a:lnTo>
                    <a:pt x="14" y="168"/>
                  </a:lnTo>
                  <a:lnTo>
                    <a:pt x="5" y="160"/>
                  </a:lnTo>
                  <a:lnTo>
                    <a:pt x="0" y="144"/>
                  </a:lnTo>
                  <a:lnTo>
                    <a:pt x="0" y="124"/>
                  </a:lnTo>
                  <a:lnTo>
                    <a:pt x="4" y="103"/>
                  </a:lnTo>
                  <a:lnTo>
                    <a:pt x="10" y="83"/>
                  </a:lnTo>
                  <a:lnTo>
                    <a:pt x="19" y="64"/>
                  </a:lnTo>
                  <a:lnTo>
                    <a:pt x="33" y="46"/>
                  </a:lnTo>
                  <a:lnTo>
                    <a:pt x="49" y="30"/>
                  </a:lnTo>
                  <a:lnTo>
                    <a:pt x="67" y="17"/>
                  </a:lnTo>
                  <a:lnTo>
                    <a:pt x="90" y="5"/>
                  </a:lnTo>
                  <a:lnTo>
                    <a:pt x="113" y="0"/>
                  </a:lnTo>
                  <a:lnTo>
                    <a:pt x="135" y="2"/>
                  </a:lnTo>
                  <a:lnTo>
                    <a:pt x="153" y="13"/>
                  </a:lnTo>
                  <a:lnTo>
                    <a:pt x="164" y="31"/>
                  </a:lnTo>
                  <a:lnTo>
                    <a:pt x="165" y="55"/>
                  </a:lnTo>
                  <a:lnTo>
                    <a:pt x="154" y="84"/>
                  </a:lnTo>
                  <a:lnTo>
                    <a:pt x="128" y="119"/>
                  </a:lnTo>
                  <a:lnTo>
                    <a:pt x="86" y="157"/>
                  </a:lnTo>
                  <a:close/>
                </a:path>
              </a:pathLst>
            </a:custGeom>
            <a:solidFill>
              <a:srgbClr val="C151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2394290" y="3155496"/>
              <a:ext cx="335530" cy="109764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39" y="29"/>
                </a:cxn>
                <a:cxn ang="0">
                  <a:pos x="32" y="36"/>
                </a:cxn>
                <a:cxn ang="0">
                  <a:pos x="23" y="47"/>
                </a:cxn>
                <a:cxn ang="0">
                  <a:pos x="12" y="57"/>
                </a:cxn>
                <a:cxn ang="0">
                  <a:pos x="4" y="68"/>
                </a:cxn>
                <a:cxn ang="0">
                  <a:pos x="0" y="78"/>
                </a:cxn>
                <a:cxn ang="0">
                  <a:pos x="2" y="85"/>
                </a:cxn>
                <a:cxn ang="0">
                  <a:pos x="11" y="88"/>
                </a:cxn>
                <a:cxn ang="0">
                  <a:pos x="19" y="88"/>
                </a:cxn>
                <a:cxn ang="0">
                  <a:pos x="31" y="86"/>
                </a:cxn>
                <a:cxn ang="0">
                  <a:pos x="44" y="84"/>
                </a:cxn>
                <a:cxn ang="0">
                  <a:pos x="60" y="82"/>
                </a:cxn>
                <a:cxn ang="0">
                  <a:pos x="77" y="80"/>
                </a:cxn>
                <a:cxn ang="0">
                  <a:pos x="94" y="76"/>
                </a:cxn>
                <a:cxn ang="0">
                  <a:pos x="113" y="73"/>
                </a:cxn>
                <a:cxn ang="0">
                  <a:pos x="131" y="69"/>
                </a:cxn>
                <a:cxn ang="0">
                  <a:pos x="150" y="65"/>
                </a:cxn>
                <a:cxn ang="0">
                  <a:pos x="166" y="62"/>
                </a:cxn>
                <a:cxn ang="0">
                  <a:pos x="182" y="58"/>
                </a:cxn>
                <a:cxn ang="0">
                  <a:pos x="196" y="56"/>
                </a:cxn>
                <a:cxn ang="0">
                  <a:pos x="208" y="55"/>
                </a:cxn>
                <a:cxn ang="0">
                  <a:pos x="216" y="52"/>
                </a:cxn>
                <a:cxn ang="0">
                  <a:pos x="221" y="51"/>
                </a:cxn>
                <a:cxn ang="0">
                  <a:pos x="224" y="51"/>
                </a:cxn>
                <a:cxn ang="0">
                  <a:pos x="225" y="52"/>
                </a:cxn>
                <a:cxn ang="0">
                  <a:pos x="227" y="53"/>
                </a:cxn>
                <a:cxn ang="0">
                  <a:pos x="231" y="53"/>
                </a:cxn>
                <a:cxn ang="0">
                  <a:pos x="236" y="52"/>
                </a:cxn>
                <a:cxn ang="0">
                  <a:pos x="243" y="47"/>
                </a:cxn>
                <a:cxn ang="0">
                  <a:pos x="249" y="37"/>
                </a:cxn>
                <a:cxn ang="0">
                  <a:pos x="258" y="23"/>
                </a:cxn>
                <a:cxn ang="0">
                  <a:pos x="269" y="0"/>
                </a:cxn>
                <a:cxn ang="0">
                  <a:pos x="41" y="27"/>
                </a:cxn>
              </a:cxnLst>
              <a:rect l="0" t="0" r="r" b="b"/>
              <a:pathLst>
                <a:path w="269" h="88">
                  <a:moveTo>
                    <a:pt x="41" y="27"/>
                  </a:moveTo>
                  <a:lnTo>
                    <a:pt x="39" y="29"/>
                  </a:lnTo>
                  <a:lnTo>
                    <a:pt x="32" y="36"/>
                  </a:lnTo>
                  <a:lnTo>
                    <a:pt x="23" y="47"/>
                  </a:lnTo>
                  <a:lnTo>
                    <a:pt x="12" y="57"/>
                  </a:lnTo>
                  <a:lnTo>
                    <a:pt x="4" y="68"/>
                  </a:lnTo>
                  <a:lnTo>
                    <a:pt x="0" y="78"/>
                  </a:lnTo>
                  <a:lnTo>
                    <a:pt x="2" y="85"/>
                  </a:lnTo>
                  <a:lnTo>
                    <a:pt x="11" y="88"/>
                  </a:lnTo>
                  <a:lnTo>
                    <a:pt x="19" y="88"/>
                  </a:lnTo>
                  <a:lnTo>
                    <a:pt x="31" y="86"/>
                  </a:lnTo>
                  <a:lnTo>
                    <a:pt x="44" y="84"/>
                  </a:lnTo>
                  <a:lnTo>
                    <a:pt x="60" y="82"/>
                  </a:lnTo>
                  <a:lnTo>
                    <a:pt x="77" y="80"/>
                  </a:lnTo>
                  <a:lnTo>
                    <a:pt x="94" y="76"/>
                  </a:lnTo>
                  <a:lnTo>
                    <a:pt x="113" y="73"/>
                  </a:lnTo>
                  <a:lnTo>
                    <a:pt x="131" y="69"/>
                  </a:lnTo>
                  <a:lnTo>
                    <a:pt x="150" y="65"/>
                  </a:lnTo>
                  <a:lnTo>
                    <a:pt x="166" y="62"/>
                  </a:lnTo>
                  <a:lnTo>
                    <a:pt x="182" y="58"/>
                  </a:lnTo>
                  <a:lnTo>
                    <a:pt x="196" y="56"/>
                  </a:lnTo>
                  <a:lnTo>
                    <a:pt x="208" y="55"/>
                  </a:lnTo>
                  <a:lnTo>
                    <a:pt x="216" y="52"/>
                  </a:lnTo>
                  <a:lnTo>
                    <a:pt x="221" y="51"/>
                  </a:lnTo>
                  <a:lnTo>
                    <a:pt x="224" y="51"/>
                  </a:lnTo>
                  <a:lnTo>
                    <a:pt x="225" y="52"/>
                  </a:lnTo>
                  <a:lnTo>
                    <a:pt x="227" y="53"/>
                  </a:lnTo>
                  <a:lnTo>
                    <a:pt x="231" y="53"/>
                  </a:lnTo>
                  <a:lnTo>
                    <a:pt x="236" y="52"/>
                  </a:lnTo>
                  <a:lnTo>
                    <a:pt x="243" y="47"/>
                  </a:lnTo>
                  <a:lnTo>
                    <a:pt x="249" y="37"/>
                  </a:lnTo>
                  <a:lnTo>
                    <a:pt x="258" y="23"/>
                  </a:lnTo>
                  <a:lnTo>
                    <a:pt x="269" y="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1446326" y="2690246"/>
              <a:ext cx="258196" cy="54009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6" y="25"/>
                </a:cxn>
                <a:cxn ang="0">
                  <a:pos x="26" y="53"/>
                </a:cxn>
                <a:cxn ang="0">
                  <a:pos x="54" y="95"/>
                </a:cxn>
                <a:cxn ang="0">
                  <a:pos x="88" y="150"/>
                </a:cxn>
                <a:cxn ang="0">
                  <a:pos x="123" y="213"/>
                </a:cxn>
                <a:cxn ang="0">
                  <a:pos x="157" y="283"/>
                </a:cxn>
                <a:cxn ang="0">
                  <a:pos x="186" y="357"/>
                </a:cxn>
                <a:cxn ang="0">
                  <a:pos x="207" y="433"/>
                </a:cxn>
                <a:cxn ang="0">
                  <a:pos x="206" y="421"/>
                </a:cxn>
                <a:cxn ang="0">
                  <a:pos x="203" y="389"/>
                </a:cxn>
                <a:cxn ang="0">
                  <a:pos x="199" y="340"/>
                </a:cxn>
                <a:cxn ang="0">
                  <a:pos x="194" y="279"/>
                </a:cxn>
                <a:cxn ang="0">
                  <a:pos x="187" y="211"/>
                </a:cxn>
                <a:cxn ang="0">
                  <a:pos x="181" y="138"/>
                </a:cxn>
                <a:cxn ang="0">
                  <a:pos x="173" y="66"/>
                </a:cxn>
                <a:cxn ang="0">
                  <a:pos x="165" y="0"/>
                </a:cxn>
                <a:cxn ang="0">
                  <a:pos x="162" y="2"/>
                </a:cxn>
                <a:cxn ang="0">
                  <a:pos x="153" y="6"/>
                </a:cxn>
                <a:cxn ang="0">
                  <a:pos x="140" y="11"/>
                </a:cxn>
                <a:cxn ang="0">
                  <a:pos x="121" y="16"/>
                </a:cxn>
                <a:cxn ang="0">
                  <a:pos x="97" y="21"/>
                </a:cxn>
                <a:cxn ang="0">
                  <a:pos x="68" y="23"/>
                </a:cxn>
                <a:cxn ang="0">
                  <a:pos x="37" y="21"/>
                </a:cxn>
                <a:cxn ang="0">
                  <a:pos x="0" y="16"/>
                </a:cxn>
              </a:cxnLst>
              <a:rect l="0" t="0" r="r" b="b"/>
              <a:pathLst>
                <a:path w="207" h="433">
                  <a:moveTo>
                    <a:pt x="0" y="16"/>
                  </a:moveTo>
                  <a:lnTo>
                    <a:pt x="6" y="25"/>
                  </a:lnTo>
                  <a:lnTo>
                    <a:pt x="26" y="53"/>
                  </a:lnTo>
                  <a:lnTo>
                    <a:pt x="54" y="95"/>
                  </a:lnTo>
                  <a:lnTo>
                    <a:pt x="88" y="150"/>
                  </a:lnTo>
                  <a:lnTo>
                    <a:pt x="123" y="213"/>
                  </a:lnTo>
                  <a:lnTo>
                    <a:pt x="157" y="283"/>
                  </a:lnTo>
                  <a:lnTo>
                    <a:pt x="186" y="357"/>
                  </a:lnTo>
                  <a:lnTo>
                    <a:pt x="207" y="433"/>
                  </a:lnTo>
                  <a:lnTo>
                    <a:pt x="206" y="421"/>
                  </a:lnTo>
                  <a:lnTo>
                    <a:pt x="203" y="389"/>
                  </a:lnTo>
                  <a:lnTo>
                    <a:pt x="199" y="340"/>
                  </a:lnTo>
                  <a:lnTo>
                    <a:pt x="194" y="279"/>
                  </a:lnTo>
                  <a:lnTo>
                    <a:pt x="187" y="211"/>
                  </a:lnTo>
                  <a:lnTo>
                    <a:pt x="181" y="138"/>
                  </a:lnTo>
                  <a:lnTo>
                    <a:pt x="173" y="66"/>
                  </a:lnTo>
                  <a:lnTo>
                    <a:pt x="165" y="0"/>
                  </a:lnTo>
                  <a:lnTo>
                    <a:pt x="162" y="2"/>
                  </a:lnTo>
                  <a:lnTo>
                    <a:pt x="153" y="6"/>
                  </a:lnTo>
                  <a:lnTo>
                    <a:pt x="140" y="11"/>
                  </a:lnTo>
                  <a:lnTo>
                    <a:pt x="121" y="16"/>
                  </a:lnTo>
                  <a:lnTo>
                    <a:pt x="97" y="21"/>
                  </a:lnTo>
                  <a:lnTo>
                    <a:pt x="68" y="23"/>
                  </a:lnTo>
                  <a:lnTo>
                    <a:pt x="37" y="2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1723232" y="1658711"/>
              <a:ext cx="124732" cy="2893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30" y="19"/>
                </a:cxn>
                <a:cxn ang="0">
                  <a:pos x="42" y="31"/>
                </a:cxn>
                <a:cxn ang="0">
                  <a:pos x="54" y="45"/>
                </a:cxn>
                <a:cxn ang="0">
                  <a:pos x="65" y="60"/>
                </a:cxn>
                <a:cxn ang="0">
                  <a:pos x="74" y="75"/>
                </a:cxn>
                <a:cxn ang="0">
                  <a:pos x="82" y="90"/>
                </a:cxn>
                <a:cxn ang="0">
                  <a:pos x="89" y="106"/>
                </a:cxn>
                <a:cxn ang="0">
                  <a:pos x="94" y="121"/>
                </a:cxn>
                <a:cxn ang="0">
                  <a:pos x="98" y="138"/>
                </a:cxn>
                <a:cxn ang="0">
                  <a:pos x="100" y="155"/>
                </a:cxn>
                <a:cxn ang="0">
                  <a:pos x="100" y="174"/>
                </a:cxn>
                <a:cxn ang="0">
                  <a:pos x="99" y="192"/>
                </a:cxn>
                <a:cxn ang="0">
                  <a:pos x="94" y="208"/>
                </a:cxn>
                <a:cxn ang="0">
                  <a:pos x="85" y="221"/>
                </a:cxn>
                <a:cxn ang="0">
                  <a:pos x="71" y="232"/>
                </a:cxn>
                <a:cxn ang="0">
                  <a:pos x="67" y="232"/>
                </a:cxn>
                <a:cxn ang="0">
                  <a:pos x="65" y="229"/>
                </a:cxn>
                <a:cxn ang="0">
                  <a:pos x="63" y="225"/>
                </a:cxn>
                <a:cxn ang="0">
                  <a:pos x="65" y="221"/>
                </a:cxn>
                <a:cxn ang="0">
                  <a:pos x="74" y="209"/>
                </a:cxn>
                <a:cxn ang="0">
                  <a:pos x="81" y="199"/>
                </a:cxn>
                <a:cxn ang="0">
                  <a:pos x="87" y="187"/>
                </a:cxn>
                <a:cxn ang="0">
                  <a:pos x="91" y="174"/>
                </a:cxn>
                <a:cxn ang="0">
                  <a:pos x="91" y="157"/>
                </a:cxn>
                <a:cxn ang="0">
                  <a:pos x="90" y="141"/>
                </a:cxn>
                <a:cxn ang="0">
                  <a:pos x="86" y="123"/>
                </a:cxn>
                <a:cxn ang="0">
                  <a:pos x="82" y="108"/>
                </a:cxn>
                <a:cxn ang="0">
                  <a:pos x="77" y="92"/>
                </a:cxn>
                <a:cxn ang="0">
                  <a:pos x="69" y="77"/>
                </a:cxn>
                <a:cxn ang="0">
                  <a:pos x="61" y="61"/>
                </a:cxn>
                <a:cxn ang="0">
                  <a:pos x="51" y="47"/>
                </a:cxn>
                <a:cxn ang="0">
                  <a:pos x="40" y="34"/>
                </a:cxn>
                <a:cxn ang="0">
                  <a:pos x="28" y="22"/>
                </a:cxn>
                <a:cxn ang="0">
                  <a:pos x="14" y="11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" h="232">
                  <a:moveTo>
                    <a:pt x="0" y="0"/>
                  </a:moveTo>
                  <a:lnTo>
                    <a:pt x="16" y="8"/>
                  </a:lnTo>
                  <a:lnTo>
                    <a:pt x="30" y="19"/>
                  </a:lnTo>
                  <a:lnTo>
                    <a:pt x="42" y="31"/>
                  </a:lnTo>
                  <a:lnTo>
                    <a:pt x="54" y="45"/>
                  </a:lnTo>
                  <a:lnTo>
                    <a:pt x="65" y="60"/>
                  </a:lnTo>
                  <a:lnTo>
                    <a:pt x="74" y="75"/>
                  </a:lnTo>
                  <a:lnTo>
                    <a:pt x="82" y="90"/>
                  </a:lnTo>
                  <a:lnTo>
                    <a:pt x="89" y="106"/>
                  </a:lnTo>
                  <a:lnTo>
                    <a:pt x="94" y="121"/>
                  </a:lnTo>
                  <a:lnTo>
                    <a:pt x="98" y="138"/>
                  </a:lnTo>
                  <a:lnTo>
                    <a:pt x="100" y="155"/>
                  </a:lnTo>
                  <a:lnTo>
                    <a:pt x="100" y="174"/>
                  </a:lnTo>
                  <a:lnTo>
                    <a:pt x="99" y="192"/>
                  </a:lnTo>
                  <a:lnTo>
                    <a:pt x="94" y="208"/>
                  </a:lnTo>
                  <a:lnTo>
                    <a:pt x="85" y="221"/>
                  </a:lnTo>
                  <a:lnTo>
                    <a:pt x="71" y="232"/>
                  </a:lnTo>
                  <a:lnTo>
                    <a:pt x="67" y="232"/>
                  </a:lnTo>
                  <a:lnTo>
                    <a:pt x="65" y="229"/>
                  </a:lnTo>
                  <a:lnTo>
                    <a:pt x="63" y="225"/>
                  </a:lnTo>
                  <a:lnTo>
                    <a:pt x="65" y="221"/>
                  </a:lnTo>
                  <a:lnTo>
                    <a:pt x="74" y="209"/>
                  </a:lnTo>
                  <a:lnTo>
                    <a:pt x="81" y="199"/>
                  </a:lnTo>
                  <a:lnTo>
                    <a:pt x="87" y="187"/>
                  </a:lnTo>
                  <a:lnTo>
                    <a:pt x="91" y="174"/>
                  </a:lnTo>
                  <a:lnTo>
                    <a:pt x="91" y="157"/>
                  </a:lnTo>
                  <a:lnTo>
                    <a:pt x="90" y="141"/>
                  </a:lnTo>
                  <a:lnTo>
                    <a:pt x="86" y="123"/>
                  </a:lnTo>
                  <a:lnTo>
                    <a:pt x="82" y="108"/>
                  </a:lnTo>
                  <a:lnTo>
                    <a:pt x="77" y="92"/>
                  </a:lnTo>
                  <a:lnTo>
                    <a:pt x="69" y="77"/>
                  </a:lnTo>
                  <a:lnTo>
                    <a:pt x="61" y="61"/>
                  </a:lnTo>
                  <a:lnTo>
                    <a:pt x="51" y="47"/>
                  </a:lnTo>
                  <a:lnTo>
                    <a:pt x="40" y="34"/>
                  </a:lnTo>
                  <a:lnTo>
                    <a:pt x="28" y="22"/>
                  </a:lnTo>
                  <a:lnTo>
                    <a:pt x="14" y="11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1708264" y="1958068"/>
              <a:ext cx="158410" cy="516391"/>
            </a:xfrm>
            <a:custGeom>
              <a:avLst/>
              <a:gdLst/>
              <a:ahLst/>
              <a:cxnLst>
                <a:cxn ang="0">
                  <a:pos x="104" y="17"/>
                </a:cxn>
                <a:cxn ang="0">
                  <a:pos x="119" y="51"/>
                </a:cxn>
                <a:cxn ang="0">
                  <a:pos x="127" y="89"/>
                </a:cxn>
                <a:cxn ang="0">
                  <a:pos x="124" y="126"/>
                </a:cxn>
                <a:cxn ang="0">
                  <a:pos x="114" y="152"/>
                </a:cxn>
                <a:cxn ang="0">
                  <a:pos x="106" y="171"/>
                </a:cxn>
                <a:cxn ang="0">
                  <a:pos x="97" y="186"/>
                </a:cxn>
                <a:cxn ang="0">
                  <a:pos x="90" y="205"/>
                </a:cxn>
                <a:cxn ang="0">
                  <a:pos x="89" y="221"/>
                </a:cxn>
                <a:cxn ang="0">
                  <a:pos x="85" y="238"/>
                </a:cxn>
                <a:cxn ang="0">
                  <a:pos x="78" y="258"/>
                </a:cxn>
                <a:cxn ang="0">
                  <a:pos x="69" y="282"/>
                </a:cxn>
                <a:cxn ang="0">
                  <a:pos x="58" y="305"/>
                </a:cxn>
                <a:cxn ang="0">
                  <a:pos x="48" y="329"/>
                </a:cxn>
                <a:cxn ang="0">
                  <a:pos x="38" y="348"/>
                </a:cxn>
                <a:cxn ang="0">
                  <a:pos x="32" y="364"/>
                </a:cxn>
                <a:cxn ang="0">
                  <a:pos x="28" y="376"/>
                </a:cxn>
                <a:cxn ang="0">
                  <a:pos x="25" y="382"/>
                </a:cxn>
                <a:cxn ang="0">
                  <a:pos x="20" y="393"/>
                </a:cxn>
                <a:cxn ang="0">
                  <a:pos x="11" y="407"/>
                </a:cxn>
                <a:cxn ang="0">
                  <a:pos x="3" y="414"/>
                </a:cxn>
                <a:cxn ang="0">
                  <a:pos x="0" y="411"/>
                </a:cxn>
                <a:cxn ang="0">
                  <a:pos x="5" y="398"/>
                </a:cxn>
                <a:cxn ang="0">
                  <a:pos x="16" y="378"/>
                </a:cxn>
                <a:cxn ang="0">
                  <a:pos x="22" y="360"/>
                </a:cxn>
                <a:cxn ang="0">
                  <a:pos x="26" y="346"/>
                </a:cxn>
                <a:cxn ang="0">
                  <a:pos x="37" y="316"/>
                </a:cxn>
                <a:cxn ang="0">
                  <a:pos x="53" y="270"/>
                </a:cxn>
                <a:cxn ang="0">
                  <a:pos x="66" y="226"/>
                </a:cxn>
                <a:cxn ang="0">
                  <a:pos x="77" y="188"/>
                </a:cxn>
                <a:cxn ang="0">
                  <a:pos x="93" y="149"/>
                </a:cxn>
                <a:cxn ang="0">
                  <a:pos x="108" y="111"/>
                </a:cxn>
                <a:cxn ang="0">
                  <a:pos x="111" y="69"/>
                </a:cxn>
                <a:cxn ang="0">
                  <a:pos x="101" y="24"/>
                </a:cxn>
                <a:cxn ang="0">
                  <a:pos x="91" y="0"/>
                </a:cxn>
                <a:cxn ang="0">
                  <a:pos x="94" y="0"/>
                </a:cxn>
                <a:cxn ang="0">
                  <a:pos x="95" y="1"/>
                </a:cxn>
              </a:cxnLst>
              <a:rect l="0" t="0" r="r" b="b"/>
              <a:pathLst>
                <a:path w="127" h="414">
                  <a:moveTo>
                    <a:pt x="95" y="1"/>
                  </a:moveTo>
                  <a:lnTo>
                    <a:pt x="104" y="17"/>
                  </a:lnTo>
                  <a:lnTo>
                    <a:pt x="112" y="34"/>
                  </a:lnTo>
                  <a:lnTo>
                    <a:pt x="119" y="51"/>
                  </a:lnTo>
                  <a:lnTo>
                    <a:pt x="124" y="70"/>
                  </a:lnTo>
                  <a:lnTo>
                    <a:pt x="127" y="89"/>
                  </a:lnTo>
                  <a:lnTo>
                    <a:pt x="127" y="107"/>
                  </a:lnTo>
                  <a:lnTo>
                    <a:pt x="124" y="126"/>
                  </a:lnTo>
                  <a:lnTo>
                    <a:pt x="118" y="143"/>
                  </a:lnTo>
                  <a:lnTo>
                    <a:pt x="114" y="152"/>
                  </a:lnTo>
                  <a:lnTo>
                    <a:pt x="110" y="161"/>
                  </a:lnTo>
                  <a:lnTo>
                    <a:pt x="106" y="171"/>
                  </a:lnTo>
                  <a:lnTo>
                    <a:pt x="101" y="180"/>
                  </a:lnTo>
                  <a:lnTo>
                    <a:pt x="97" y="186"/>
                  </a:lnTo>
                  <a:lnTo>
                    <a:pt x="93" y="196"/>
                  </a:lnTo>
                  <a:lnTo>
                    <a:pt x="90" y="205"/>
                  </a:lnTo>
                  <a:lnTo>
                    <a:pt x="89" y="213"/>
                  </a:lnTo>
                  <a:lnTo>
                    <a:pt x="89" y="221"/>
                  </a:lnTo>
                  <a:lnTo>
                    <a:pt x="87" y="229"/>
                  </a:lnTo>
                  <a:lnTo>
                    <a:pt x="85" y="238"/>
                  </a:lnTo>
                  <a:lnTo>
                    <a:pt x="82" y="246"/>
                  </a:lnTo>
                  <a:lnTo>
                    <a:pt x="78" y="258"/>
                  </a:lnTo>
                  <a:lnTo>
                    <a:pt x="73" y="270"/>
                  </a:lnTo>
                  <a:lnTo>
                    <a:pt x="69" y="282"/>
                  </a:lnTo>
                  <a:lnTo>
                    <a:pt x="63" y="294"/>
                  </a:lnTo>
                  <a:lnTo>
                    <a:pt x="58" y="305"/>
                  </a:lnTo>
                  <a:lnTo>
                    <a:pt x="53" y="317"/>
                  </a:lnTo>
                  <a:lnTo>
                    <a:pt x="48" y="329"/>
                  </a:lnTo>
                  <a:lnTo>
                    <a:pt x="42" y="341"/>
                  </a:lnTo>
                  <a:lnTo>
                    <a:pt x="38" y="348"/>
                  </a:lnTo>
                  <a:lnTo>
                    <a:pt x="36" y="356"/>
                  </a:lnTo>
                  <a:lnTo>
                    <a:pt x="32" y="364"/>
                  </a:lnTo>
                  <a:lnTo>
                    <a:pt x="29" y="372"/>
                  </a:lnTo>
                  <a:lnTo>
                    <a:pt x="28" y="376"/>
                  </a:lnTo>
                  <a:lnTo>
                    <a:pt x="26" y="378"/>
                  </a:lnTo>
                  <a:lnTo>
                    <a:pt x="25" y="382"/>
                  </a:lnTo>
                  <a:lnTo>
                    <a:pt x="24" y="386"/>
                  </a:lnTo>
                  <a:lnTo>
                    <a:pt x="20" y="393"/>
                  </a:lnTo>
                  <a:lnTo>
                    <a:pt x="15" y="399"/>
                  </a:lnTo>
                  <a:lnTo>
                    <a:pt x="11" y="407"/>
                  </a:lnTo>
                  <a:lnTo>
                    <a:pt x="5" y="414"/>
                  </a:lnTo>
                  <a:lnTo>
                    <a:pt x="3" y="414"/>
                  </a:lnTo>
                  <a:lnTo>
                    <a:pt x="1" y="413"/>
                  </a:lnTo>
                  <a:lnTo>
                    <a:pt x="0" y="411"/>
                  </a:lnTo>
                  <a:lnTo>
                    <a:pt x="0" y="409"/>
                  </a:lnTo>
                  <a:lnTo>
                    <a:pt x="5" y="398"/>
                  </a:lnTo>
                  <a:lnTo>
                    <a:pt x="11" y="389"/>
                  </a:lnTo>
                  <a:lnTo>
                    <a:pt x="16" y="378"/>
                  </a:lnTo>
                  <a:lnTo>
                    <a:pt x="20" y="366"/>
                  </a:lnTo>
                  <a:lnTo>
                    <a:pt x="22" y="360"/>
                  </a:lnTo>
                  <a:lnTo>
                    <a:pt x="25" y="353"/>
                  </a:lnTo>
                  <a:lnTo>
                    <a:pt x="26" y="346"/>
                  </a:lnTo>
                  <a:lnTo>
                    <a:pt x="29" y="340"/>
                  </a:lnTo>
                  <a:lnTo>
                    <a:pt x="37" y="316"/>
                  </a:lnTo>
                  <a:lnTo>
                    <a:pt x="45" y="292"/>
                  </a:lnTo>
                  <a:lnTo>
                    <a:pt x="53" y="270"/>
                  </a:lnTo>
                  <a:lnTo>
                    <a:pt x="61" y="246"/>
                  </a:lnTo>
                  <a:lnTo>
                    <a:pt x="66" y="226"/>
                  </a:lnTo>
                  <a:lnTo>
                    <a:pt x="71" y="206"/>
                  </a:lnTo>
                  <a:lnTo>
                    <a:pt x="77" y="188"/>
                  </a:lnTo>
                  <a:lnTo>
                    <a:pt x="83" y="168"/>
                  </a:lnTo>
                  <a:lnTo>
                    <a:pt x="93" y="149"/>
                  </a:lnTo>
                  <a:lnTo>
                    <a:pt x="102" y="131"/>
                  </a:lnTo>
                  <a:lnTo>
                    <a:pt x="108" y="111"/>
                  </a:lnTo>
                  <a:lnTo>
                    <a:pt x="111" y="91"/>
                  </a:lnTo>
                  <a:lnTo>
                    <a:pt x="111" y="69"/>
                  </a:lnTo>
                  <a:lnTo>
                    <a:pt x="107" y="45"/>
                  </a:lnTo>
                  <a:lnTo>
                    <a:pt x="101" y="24"/>
                  </a:lnTo>
                  <a:lnTo>
                    <a:pt x="91" y="3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5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1310368" y="2266157"/>
              <a:ext cx="439057" cy="233250"/>
            </a:xfrm>
            <a:custGeom>
              <a:avLst/>
              <a:gdLst/>
              <a:ahLst/>
              <a:cxnLst>
                <a:cxn ang="0">
                  <a:pos x="12" y="25"/>
                </a:cxn>
                <a:cxn ang="0">
                  <a:pos x="40" y="68"/>
                </a:cxn>
                <a:cxn ang="0">
                  <a:pos x="77" y="102"/>
                </a:cxn>
                <a:cxn ang="0">
                  <a:pos x="122" y="126"/>
                </a:cxn>
                <a:cxn ang="0">
                  <a:pos x="152" y="137"/>
                </a:cxn>
                <a:cxn ang="0">
                  <a:pos x="167" y="140"/>
                </a:cxn>
                <a:cxn ang="0">
                  <a:pos x="180" y="144"/>
                </a:cxn>
                <a:cxn ang="0">
                  <a:pos x="193" y="148"/>
                </a:cxn>
                <a:cxn ang="0">
                  <a:pos x="208" y="154"/>
                </a:cxn>
                <a:cxn ang="0">
                  <a:pos x="222" y="159"/>
                </a:cxn>
                <a:cxn ang="0">
                  <a:pos x="238" y="163"/>
                </a:cxn>
                <a:cxn ang="0">
                  <a:pos x="254" y="164"/>
                </a:cxn>
                <a:cxn ang="0">
                  <a:pos x="269" y="164"/>
                </a:cxn>
                <a:cxn ang="0">
                  <a:pos x="282" y="160"/>
                </a:cxn>
                <a:cxn ang="0">
                  <a:pos x="295" y="155"/>
                </a:cxn>
                <a:cxn ang="0">
                  <a:pos x="308" y="148"/>
                </a:cxn>
                <a:cxn ang="0">
                  <a:pos x="324" y="137"/>
                </a:cxn>
                <a:cxn ang="0">
                  <a:pos x="332" y="119"/>
                </a:cxn>
                <a:cxn ang="0">
                  <a:pos x="340" y="106"/>
                </a:cxn>
                <a:cxn ang="0">
                  <a:pos x="349" y="111"/>
                </a:cxn>
                <a:cxn ang="0">
                  <a:pos x="352" y="129"/>
                </a:cxn>
                <a:cxn ang="0">
                  <a:pos x="344" y="151"/>
                </a:cxn>
                <a:cxn ang="0">
                  <a:pos x="326" y="168"/>
                </a:cxn>
                <a:cxn ang="0">
                  <a:pos x="302" y="180"/>
                </a:cxn>
                <a:cxn ang="0">
                  <a:pos x="273" y="187"/>
                </a:cxn>
                <a:cxn ang="0">
                  <a:pos x="237" y="185"/>
                </a:cxn>
                <a:cxn ang="0">
                  <a:pos x="203" y="175"/>
                </a:cxn>
                <a:cxn ang="0">
                  <a:pos x="168" y="162"/>
                </a:cxn>
                <a:cxn ang="0">
                  <a:pos x="127" y="144"/>
                </a:cxn>
                <a:cxn ang="0">
                  <a:pos x="78" y="114"/>
                </a:cxn>
                <a:cxn ang="0">
                  <a:pos x="37" y="76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52" h="187">
                  <a:moveTo>
                    <a:pt x="3" y="2"/>
                  </a:moveTo>
                  <a:lnTo>
                    <a:pt x="12" y="25"/>
                  </a:lnTo>
                  <a:lnTo>
                    <a:pt x="24" y="48"/>
                  </a:lnTo>
                  <a:lnTo>
                    <a:pt x="40" y="68"/>
                  </a:lnTo>
                  <a:lnTo>
                    <a:pt x="57" y="86"/>
                  </a:lnTo>
                  <a:lnTo>
                    <a:pt x="77" y="102"/>
                  </a:lnTo>
                  <a:lnTo>
                    <a:pt x="99" y="115"/>
                  </a:lnTo>
                  <a:lnTo>
                    <a:pt x="122" y="126"/>
                  </a:lnTo>
                  <a:lnTo>
                    <a:pt x="146" y="135"/>
                  </a:lnTo>
                  <a:lnTo>
                    <a:pt x="152" y="137"/>
                  </a:lnTo>
                  <a:lnTo>
                    <a:pt x="159" y="139"/>
                  </a:lnTo>
                  <a:lnTo>
                    <a:pt x="167" y="140"/>
                  </a:lnTo>
                  <a:lnTo>
                    <a:pt x="173" y="143"/>
                  </a:lnTo>
                  <a:lnTo>
                    <a:pt x="180" y="144"/>
                  </a:lnTo>
                  <a:lnTo>
                    <a:pt x="187" y="147"/>
                  </a:lnTo>
                  <a:lnTo>
                    <a:pt x="193" y="148"/>
                  </a:lnTo>
                  <a:lnTo>
                    <a:pt x="200" y="151"/>
                  </a:lnTo>
                  <a:lnTo>
                    <a:pt x="208" y="154"/>
                  </a:lnTo>
                  <a:lnTo>
                    <a:pt x="216" y="156"/>
                  </a:lnTo>
                  <a:lnTo>
                    <a:pt x="222" y="159"/>
                  </a:lnTo>
                  <a:lnTo>
                    <a:pt x="230" y="160"/>
                  </a:lnTo>
                  <a:lnTo>
                    <a:pt x="238" y="163"/>
                  </a:lnTo>
                  <a:lnTo>
                    <a:pt x="246" y="164"/>
                  </a:lnTo>
                  <a:lnTo>
                    <a:pt x="254" y="164"/>
                  </a:lnTo>
                  <a:lnTo>
                    <a:pt x="262" y="164"/>
                  </a:lnTo>
                  <a:lnTo>
                    <a:pt x="269" y="164"/>
                  </a:lnTo>
                  <a:lnTo>
                    <a:pt x="275" y="163"/>
                  </a:lnTo>
                  <a:lnTo>
                    <a:pt x="282" y="160"/>
                  </a:lnTo>
                  <a:lnTo>
                    <a:pt x="289" y="158"/>
                  </a:lnTo>
                  <a:lnTo>
                    <a:pt x="295" y="155"/>
                  </a:lnTo>
                  <a:lnTo>
                    <a:pt x="302" y="151"/>
                  </a:lnTo>
                  <a:lnTo>
                    <a:pt x="308" y="148"/>
                  </a:lnTo>
                  <a:lnTo>
                    <a:pt x="315" y="144"/>
                  </a:lnTo>
                  <a:lnTo>
                    <a:pt x="324" y="137"/>
                  </a:lnTo>
                  <a:lnTo>
                    <a:pt x="330" y="129"/>
                  </a:lnTo>
                  <a:lnTo>
                    <a:pt x="332" y="119"/>
                  </a:lnTo>
                  <a:lnTo>
                    <a:pt x="336" y="109"/>
                  </a:lnTo>
                  <a:lnTo>
                    <a:pt x="340" y="106"/>
                  </a:lnTo>
                  <a:lnTo>
                    <a:pt x="345" y="107"/>
                  </a:lnTo>
                  <a:lnTo>
                    <a:pt x="349" y="111"/>
                  </a:lnTo>
                  <a:lnTo>
                    <a:pt x="351" y="115"/>
                  </a:lnTo>
                  <a:lnTo>
                    <a:pt x="352" y="129"/>
                  </a:lnTo>
                  <a:lnTo>
                    <a:pt x="349" y="140"/>
                  </a:lnTo>
                  <a:lnTo>
                    <a:pt x="344" y="151"/>
                  </a:lnTo>
                  <a:lnTo>
                    <a:pt x="336" y="160"/>
                  </a:lnTo>
                  <a:lnTo>
                    <a:pt x="326" y="168"/>
                  </a:lnTo>
                  <a:lnTo>
                    <a:pt x="315" y="175"/>
                  </a:lnTo>
                  <a:lnTo>
                    <a:pt x="302" y="180"/>
                  </a:lnTo>
                  <a:lnTo>
                    <a:pt x="290" y="184"/>
                  </a:lnTo>
                  <a:lnTo>
                    <a:pt x="273" y="187"/>
                  </a:lnTo>
                  <a:lnTo>
                    <a:pt x="254" y="187"/>
                  </a:lnTo>
                  <a:lnTo>
                    <a:pt x="237" y="185"/>
                  </a:lnTo>
                  <a:lnTo>
                    <a:pt x="220" y="180"/>
                  </a:lnTo>
                  <a:lnTo>
                    <a:pt x="203" y="175"/>
                  </a:lnTo>
                  <a:lnTo>
                    <a:pt x="185" y="168"/>
                  </a:lnTo>
                  <a:lnTo>
                    <a:pt x="168" y="162"/>
                  </a:lnTo>
                  <a:lnTo>
                    <a:pt x="152" y="155"/>
                  </a:lnTo>
                  <a:lnTo>
                    <a:pt x="127" y="144"/>
                  </a:lnTo>
                  <a:lnTo>
                    <a:pt x="102" y="131"/>
                  </a:lnTo>
                  <a:lnTo>
                    <a:pt x="78" y="114"/>
                  </a:lnTo>
                  <a:lnTo>
                    <a:pt x="57" y="96"/>
                  </a:lnTo>
                  <a:lnTo>
                    <a:pt x="37" y="76"/>
                  </a:lnTo>
                  <a:lnTo>
                    <a:pt x="21" y="52"/>
                  </a:lnTo>
                  <a:lnTo>
                    <a:pt x="8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1719489" y="1839573"/>
              <a:ext cx="153421" cy="394154"/>
            </a:xfrm>
            <a:custGeom>
              <a:avLst/>
              <a:gdLst/>
              <a:ahLst/>
              <a:cxnLst>
                <a:cxn ang="0">
                  <a:pos x="2" y="311"/>
                </a:cxn>
                <a:cxn ang="0">
                  <a:pos x="17" y="293"/>
                </a:cxn>
                <a:cxn ang="0">
                  <a:pos x="27" y="271"/>
                </a:cxn>
                <a:cxn ang="0">
                  <a:pos x="29" y="247"/>
                </a:cxn>
                <a:cxn ang="0">
                  <a:pos x="29" y="223"/>
                </a:cxn>
                <a:cxn ang="0">
                  <a:pos x="27" y="194"/>
                </a:cxn>
                <a:cxn ang="0">
                  <a:pos x="25" y="166"/>
                </a:cxn>
                <a:cxn ang="0">
                  <a:pos x="23" y="139"/>
                </a:cxn>
                <a:cxn ang="0">
                  <a:pos x="21" y="109"/>
                </a:cxn>
                <a:cxn ang="0">
                  <a:pos x="21" y="90"/>
                </a:cxn>
                <a:cxn ang="0">
                  <a:pos x="27" y="70"/>
                </a:cxn>
                <a:cxn ang="0">
                  <a:pos x="35" y="53"/>
                </a:cxn>
                <a:cxn ang="0">
                  <a:pos x="47" y="35"/>
                </a:cxn>
                <a:cxn ang="0">
                  <a:pos x="53" y="29"/>
                </a:cxn>
                <a:cxn ang="0">
                  <a:pos x="61" y="22"/>
                </a:cxn>
                <a:cxn ang="0">
                  <a:pos x="69" y="16"/>
                </a:cxn>
                <a:cxn ang="0">
                  <a:pos x="78" y="9"/>
                </a:cxn>
                <a:cxn ang="0">
                  <a:pos x="88" y="5"/>
                </a:cxn>
                <a:cxn ang="0">
                  <a:pos x="97" y="1"/>
                </a:cxn>
                <a:cxn ang="0">
                  <a:pos x="107" y="0"/>
                </a:cxn>
                <a:cxn ang="0">
                  <a:pos x="117" y="0"/>
                </a:cxn>
                <a:cxn ang="0">
                  <a:pos x="119" y="1"/>
                </a:cxn>
                <a:cxn ang="0">
                  <a:pos x="123" y="6"/>
                </a:cxn>
                <a:cxn ang="0">
                  <a:pos x="123" y="10"/>
                </a:cxn>
                <a:cxn ang="0">
                  <a:pos x="121" y="13"/>
                </a:cxn>
                <a:cxn ang="0">
                  <a:pos x="115" y="14"/>
                </a:cxn>
                <a:cxn ang="0">
                  <a:pos x="109" y="16"/>
                </a:cxn>
                <a:cxn ang="0">
                  <a:pos x="103" y="17"/>
                </a:cxn>
                <a:cxn ang="0">
                  <a:pos x="98" y="18"/>
                </a:cxn>
                <a:cxn ang="0">
                  <a:pos x="92" y="20"/>
                </a:cxn>
                <a:cxn ang="0">
                  <a:pos x="86" y="21"/>
                </a:cxn>
                <a:cxn ang="0">
                  <a:pos x="80" y="23"/>
                </a:cxn>
                <a:cxn ang="0">
                  <a:pos x="74" y="26"/>
                </a:cxn>
                <a:cxn ang="0">
                  <a:pos x="64" y="33"/>
                </a:cxn>
                <a:cxn ang="0">
                  <a:pos x="54" y="41"/>
                </a:cxn>
                <a:cxn ang="0">
                  <a:pos x="45" y="50"/>
                </a:cxn>
                <a:cxn ang="0">
                  <a:pos x="37" y="59"/>
                </a:cxn>
                <a:cxn ang="0">
                  <a:pos x="32" y="71"/>
                </a:cxn>
                <a:cxn ang="0">
                  <a:pos x="28" y="83"/>
                </a:cxn>
                <a:cxn ang="0">
                  <a:pos x="27" y="96"/>
                </a:cxn>
                <a:cxn ang="0">
                  <a:pos x="27" y="108"/>
                </a:cxn>
                <a:cxn ang="0">
                  <a:pos x="28" y="121"/>
                </a:cxn>
                <a:cxn ang="0">
                  <a:pos x="28" y="133"/>
                </a:cxn>
                <a:cxn ang="0">
                  <a:pos x="28" y="146"/>
                </a:cxn>
                <a:cxn ang="0">
                  <a:pos x="28" y="160"/>
                </a:cxn>
                <a:cxn ang="0">
                  <a:pos x="31" y="178"/>
                </a:cxn>
                <a:cxn ang="0">
                  <a:pos x="33" y="199"/>
                </a:cxn>
                <a:cxn ang="0">
                  <a:pos x="35" y="221"/>
                </a:cxn>
                <a:cxn ang="0">
                  <a:pos x="36" y="243"/>
                </a:cxn>
                <a:cxn ang="0">
                  <a:pos x="35" y="266"/>
                </a:cxn>
                <a:cxn ang="0">
                  <a:pos x="29" y="285"/>
                </a:cxn>
                <a:cxn ang="0">
                  <a:pos x="20" y="303"/>
                </a:cxn>
                <a:cxn ang="0">
                  <a:pos x="4" y="316"/>
                </a:cxn>
                <a:cxn ang="0">
                  <a:pos x="3" y="316"/>
                </a:cxn>
                <a:cxn ang="0">
                  <a:pos x="2" y="314"/>
                </a:cxn>
                <a:cxn ang="0">
                  <a:pos x="0" y="312"/>
                </a:cxn>
                <a:cxn ang="0">
                  <a:pos x="2" y="311"/>
                </a:cxn>
                <a:cxn ang="0">
                  <a:pos x="2" y="311"/>
                </a:cxn>
              </a:cxnLst>
              <a:rect l="0" t="0" r="r" b="b"/>
              <a:pathLst>
                <a:path w="123" h="316">
                  <a:moveTo>
                    <a:pt x="2" y="311"/>
                  </a:moveTo>
                  <a:lnTo>
                    <a:pt x="17" y="293"/>
                  </a:lnTo>
                  <a:lnTo>
                    <a:pt x="27" y="271"/>
                  </a:lnTo>
                  <a:lnTo>
                    <a:pt x="29" y="247"/>
                  </a:lnTo>
                  <a:lnTo>
                    <a:pt x="29" y="223"/>
                  </a:lnTo>
                  <a:lnTo>
                    <a:pt x="27" y="194"/>
                  </a:lnTo>
                  <a:lnTo>
                    <a:pt x="25" y="166"/>
                  </a:lnTo>
                  <a:lnTo>
                    <a:pt x="23" y="139"/>
                  </a:lnTo>
                  <a:lnTo>
                    <a:pt x="21" y="109"/>
                  </a:lnTo>
                  <a:lnTo>
                    <a:pt x="21" y="90"/>
                  </a:lnTo>
                  <a:lnTo>
                    <a:pt x="27" y="70"/>
                  </a:lnTo>
                  <a:lnTo>
                    <a:pt x="35" y="53"/>
                  </a:lnTo>
                  <a:lnTo>
                    <a:pt x="47" y="35"/>
                  </a:lnTo>
                  <a:lnTo>
                    <a:pt x="53" y="29"/>
                  </a:lnTo>
                  <a:lnTo>
                    <a:pt x="61" y="22"/>
                  </a:lnTo>
                  <a:lnTo>
                    <a:pt x="69" y="16"/>
                  </a:lnTo>
                  <a:lnTo>
                    <a:pt x="78" y="9"/>
                  </a:lnTo>
                  <a:lnTo>
                    <a:pt x="88" y="5"/>
                  </a:lnTo>
                  <a:lnTo>
                    <a:pt x="97" y="1"/>
                  </a:lnTo>
                  <a:lnTo>
                    <a:pt x="107" y="0"/>
                  </a:lnTo>
                  <a:lnTo>
                    <a:pt x="117" y="0"/>
                  </a:lnTo>
                  <a:lnTo>
                    <a:pt x="119" y="1"/>
                  </a:lnTo>
                  <a:lnTo>
                    <a:pt x="123" y="6"/>
                  </a:lnTo>
                  <a:lnTo>
                    <a:pt x="123" y="10"/>
                  </a:lnTo>
                  <a:lnTo>
                    <a:pt x="121" y="13"/>
                  </a:lnTo>
                  <a:lnTo>
                    <a:pt x="115" y="14"/>
                  </a:lnTo>
                  <a:lnTo>
                    <a:pt x="109" y="16"/>
                  </a:lnTo>
                  <a:lnTo>
                    <a:pt x="103" y="17"/>
                  </a:lnTo>
                  <a:lnTo>
                    <a:pt x="98" y="18"/>
                  </a:lnTo>
                  <a:lnTo>
                    <a:pt x="92" y="20"/>
                  </a:lnTo>
                  <a:lnTo>
                    <a:pt x="86" y="21"/>
                  </a:lnTo>
                  <a:lnTo>
                    <a:pt x="80" y="23"/>
                  </a:lnTo>
                  <a:lnTo>
                    <a:pt x="74" y="26"/>
                  </a:lnTo>
                  <a:lnTo>
                    <a:pt x="64" y="33"/>
                  </a:lnTo>
                  <a:lnTo>
                    <a:pt x="54" y="41"/>
                  </a:lnTo>
                  <a:lnTo>
                    <a:pt x="45" y="50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8" y="83"/>
                  </a:lnTo>
                  <a:lnTo>
                    <a:pt x="27" y="96"/>
                  </a:lnTo>
                  <a:lnTo>
                    <a:pt x="27" y="108"/>
                  </a:lnTo>
                  <a:lnTo>
                    <a:pt x="28" y="121"/>
                  </a:lnTo>
                  <a:lnTo>
                    <a:pt x="28" y="133"/>
                  </a:lnTo>
                  <a:lnTo>
                    <a:pt x="28" y="146"/>
                  </a:lnTo>
                  <a:lnTo>
                    <a:pt x="28" y="160"/>
                  </a:lnTo>
                  <a:lnTo>
                    <a:pt x="31" y="178"/>
                  </a:lnTo>
                  <a:lnTo>
                    <a:pt x="33" y="199"/>
                  </a:lnTo>
                  <a:lnTo>
                    <a:pt x="35" y="221"/>
                  </a:lnTo>
                  <a:lnTo>
                    <a:pt x="36" y="243"/>
                  </a:lnTo>
                  <a:lnTo>
                    <a:pt x="35" y="266"/>
                  </a:lnTo>
                  <a:lnTo>
                    <a:pt x="29" y="285"/>
                  </a:lnTo>
                  <a:lnTo>
                    <a:pt x="20" y="303"/>
                  </a:lnTo>
                  <a:lnTo>
                    <a:pt x="4" y="316"/>
                  </a:lnTo>
                  <a:lnTo>
                    <a:pt x="3" y="316"/>
                  </a:lnTo>
                  <a:lnTo>
                    <a:pt x="2" y="314"/>
                  </a:lnTo>
                  <a:lnTo>
                    <a:pt x="0" y="312"/>
                  </a:lnTo>
                  <a:lnTo>
                    <a:pt x="2" y="311"/>
                  </a:lnTo>
                  <a:lnTo>
                    <a:pt x="2" y="3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1755662" y="1958068"/>
              <a:ext cx="218282" cy="159657"/>
            </a:xfrm>
            <a:custGeom>
              <a:avLst/>
              <a:gdLst/>
              <a:ahLst/>
              <a:cxnLst>
                <a:cxn ang="0">
                  <a:pos x="33" y="118"/>
                </a:cxn>
                <a:cxn ang="0">
                  <a:pos x="57" y="120"/>
                </a:cxn>
                <a:cxn ang="0">
                  <a:pos x="81" y="116"/>
                </a:cxn>
                <a:cxn ang="0">
                  <a:pos x="104" y="107"/>
                </a:cxn>
                <a:cxn ang="0">
                  <a:pos x="122" y="95"/>
                </a:cxn>
                <a:cxn ang="0">
                  <a:pos x="141" y="78"/>
                </a:cxn>
                <a:cxn ang="0">
                  <a:pos x="155" y="57"/>
                </a:cxn>
                <a:cxn ang="0">
                  <a:pos x="156" y="34"/>
                </a:cxn>
                <a:cxn ang="0">
                  <a:pos x="143" y="18"/>
                </a:cxn>
                <a:cxn ang="0">
                  <a:pos x="122" y="14"/>
                </a:cxn>
                <a:cxn ang="0">
                  <a:pos x="98" y="17"/>
                </a:cxn>
                <a:cxn ang="0">
                  <a:pos x="77" y="24"/>
                </a:cxn>
                <a:cxn ang="0">
                  <a:pos x="56" y="33"/>
                </a:cxn>
                <a:cxn ang="0">
                  <a:pos x="36" y="45"/>
                </a:cxn>
                <a:cxn ang="0">
                  <a:pos x="19" y="61"/>
                </a:cxn>
                <a:cxn ang="0">
                  <a:pos x="8" y="81"/>
                </a:cxn>
                <a:cxn ang="0">
                  <a:pos x="3" y="94"/>
                </a:cxn>
                <a:cxn ang="0">
                  <a:pos x="0" y="91"/>
                </a:cxn>
                <a:cxn ang="0">
                  <a:pos x="3" y="75"/>
                </a:cxn>
                <a:cxn ang="0">
                  <a:pos x="15" y="51"/>
                </a:cxn>
                <a:cxn ang="0">
                  <a:pos x="33" y="33"/>
                </a:cxn>
                <a:cxn ang="0">
                  <a:pos x="57" y="18"/>
                </a:cxn>
                <a:cxn ang="0">
                  <a:pos x="82" y="8"/>
                </a:cxn>
                <a:cxn ang="0">
                  <a:pos x="109" y="1"/>
                </a:cxn>
                <a:cxn ang="0">
                  <a:pos x="135" y="1"/>
                </a:cxn>
                <a:cxn ang="0">
                  <a:pos x="158" y="12"/>
                </a:cxn>
                <a:cxn ang="0">
                  <a:pos x="172" y="34"/>
                </a:cxn>
                <a:cxn ang="0">
                  <a:pos x="172" y="59"/>
                </a:cxn>
                <a:cxn ang="0">
                  <a:pos x="162" y="82"/>
                </a:cxn>
                <a:cxn ang="0">
                  <a:pos x="143" y="102"/>
                </a:cxn>
                <a:cxn ang="0">
                  <a:pos x="119" y="116"/>
                </a:cxn>
                <a:cxn ang="0">
                  <a:pos x="92" y="126"/>
                </a:cxn>
                <a:cxn ang="0">
                  <a:pos x="63" y="128"/>
                </a:cxn>
                <a:cxn ang="0">
                  <a:pos x="35" y="123"/>
                </a:cxn>
                <a:cxn ang="0">
                  <a:pos x="20" y="116"/>
                </a:cxn>
                <a:cxn ang="0">
                  <a:pos x="20" y="114"/>
                </a:cxn>
                <a:cxn ang="0">
                  <a:pos x="22" y="114"/>
                </a:cxn>
              </a:cxnLst>
              <a:rect l="0" t="0" r="r" b="b"/>
              <a:pathLst>
                <a:path w="175" h="128">
                  <a:moveTo>
                    <a:pt x="22" y="114"/>
                  </a:moveTo>
                  <a:lnTo>
                    <a:pt x="33" y="118"/>
                  </a:lnTo>
                  <a:lnTo>
                    <a:pt x="45" y="119"/>
                  </a:lnTo>
                  <a:lnTo>
                    <a:pt x="57" y="120"/>
                  </a:lnTo>
                  <a:lnTo>
                    <a:pt x="69" y="119"/>
                  </a:lnTo>
                  <a:lnTo>
                    <a:pt x="81" y="116"/>
                  </a:lnTo>
                  <a:lnTo>
                    <a:pt x="92" y="112"/>
                  </a:lnTo>
                  <a:lnTo>
                    <a:pt x="104" y="107"/>
                  </a:lnTo>
                  <a:lnTo>
                    <a:pt x="114" y="102"/>
                  </a:lnTo>
                  <a:lnTo>
                    <a:pt x="122" y="95"/>
                  </a:lnTo>
                  <a:lnTo>
                    <a:pt x="131" y="87"/>
                  </a:lnTo>
                  <a:lnTo>
                    <a:pt x="141" y="78"/>
                  </a:lnTo>
                  <a:lnTo>
                    <a:pt x="149" y="67"/>
                  </a:lnTo>
                  <a:lnTo>
                    <a:pt x="155" y="57"/>
                  </a:lnTo>
                  <a:lnTo>
                    <a:pt x="158" y="45"/>
                  </a:lnTo>
                  <a:lnTo>
                    <a:pt x="156" y="34"/>
                  </a:lnTo>
                  <a:lnTo>
                    <a:pt x="151" y="25"/>
                  </a:lnTo>
                  <a:lnTo>
                    <a:pt x="143" y="18"/>
                  </a:lnTo>
                  <a:lnTo>
                    <a:pt x="133" y="16"/>
                  </a:lnTo>
                  <a:lnTo>
                    <a:pt x="122" y="14"/>
                  </a:lnTo>
                  <a:lnTo>
                    <a:pt x="110" y="14"/>
                  </a:lnTo>
                  <a:lnTo>
                    <a:pt x="98" y="17"/>
                  </a:lnTo>
                  <a:lnTo>
                    <a:pt x="88" y="20"/>
                  </a:lnTo>
                  <a:lnTo>
                    <a:pt x="77" y="24"/>
                  </a:lnTo>
                  <a:lnTo>
                    <a:pt x="68" y="28"/>
                  </a:lnTo>
                  <a:lnTo>
                    <a:pt x="56" y="33"/>
                  </a:lnTo>
                  <a:lnTo>
                    <a:pt x="45" y="38"/>
                  </a:lnTo>
                  <a:lnTo>
                    <a:pt x="36" y="45"/>
                  </a:lnTo>
                  <a:lnTo>
                    <a:pt x="27" y="51"/>
                  </a:lnTo>
                  <a:lnTo>
                    <a:pt x="19" y="61"/>
                  </a:lnTo>
                  <a:lnTo>
                    <a:pt x="14" y="70"/>
                  </a:lnTo>
                  <a:lnTo>
                    <a:pt x="8" y="81"/>
                  </a:lnTo>
                  <a:lnTo>
                    <a:pt x="4" y="93"/>
                  </a:lnTo>
                  <a:lnTo>
                    <a:pt x="3" y="94"/>
                  </a:lnTo>
                  <a:lnTo>
                    <a:pt x="2" y="93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3" y="75"/>
                  </a:lnTo>
                  <a:lnTo>
                    <a:pt x="8" y="62"/>
                  </a:lnTo>
                  <a:lnTo>
                    <a:pt x="15" y="51"/>
                  </a:lnTo>
                  <a:lnTo>
                    <a:pt x="24" y="41"/>
                  </a:lnTo>
                  <a:lnTo>
                    <a:pt x="33" y="33"/>
                  </a:lnTo>
                  <a:lnTo>
                    <a:pt x="45" y="25"/>
                  </a:lnTo>
                  <a:lnTo>
                    <a:pt x="57" y="18"/>
                  </a:lnTo>
                  <a:lnTo>
                    <a:pt x="70" y="13"/>
                  </a:lnTo>
                  <a:lnTo>
                    <a:pt x="82" y="8"/>
                  </a:lnTo>
                  <a:lnTo>
                    <a:pt x="96" y="4"/>
                  </a:lnTo>
                  <a:lnTo>
                    <a:pt x="109" y="1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7" y="5"/>
                  </a:lnTo>
                  <a:lnTo>
                    <a:pt x="158" y="12"/>
                  </a:lnTo>
                  <a:lnTo>
                    <a:pt x="167" y="22"/>
                  </a:lnTo>
                  <a:lnTo>
                    <a:pt x="172" y="34"/>
                  </a:lnTo>
                  <a:lnTo>
                    <a:pt x="175" y="46"/>
                  </a:lnTo>
                  <a:lnTo>
                    <a:pt x="172" y="59"/>
                  </a:lnTo>
                  <a:lnTo>
                    <a:pt x="168" y="71"/>
                  </a:lnTo>
                  <a:lnTo>
                    <a:pt x="162" y="82"/>
                  </a:lnTo>
                  <a:lnTo>
                    <a:pt x="153" y="93"/>
                  </a:lnTo>
                  <a:lnTo>
                    <a:pt x="143" y="102"/>
                  </a:lnTo>
                  <a:lnTo>
                    <a:pt x="133" y="110"/>
                  </a:lnTo>
                  <a:lnTo>
                    <a:pt x="119" y="116"/>
                  </a:lnTo>
                  <a:lnTo>
                    <a:pt x="106" y="122"/>
                  </a:lnTo>
                  <a:lnTo>
                    <a:pt x="92" y="126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49" y="127"/>
                  </a:lnTo>
                  <a:lnTo>
                    <a:pt x="35" y="123"/>
                  </a:lnTo>
                  <a:lnTo>
                    <a:pt x="22" y="118"/>
                  </a:lnTo>
                  <a:lnTo>
                    <a:pt x="20" y="116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2" y="114"/>
                  </a:lnTo>
                  <a:lnTo>
                    <a:pt x="22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1655876" y="2050370"/>
              <a:ext cx="108517" cy="6111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6" y="37"/>
                </a:cxn>
                <a:cxn ang="0">
                  <a:pos x="16" y="28"/>
                </a:cxn>
                <a:cxn ang="0">
                  <a:pos x="27" y="17"/>
                </a:cxn>
                <a:cxn ang="0">
                  <a:pos x="39" y="8"/>
                </a:cxn>
                <a:cxn ang="0">
                  <a:pos x="51" y="3"/>
                </a:cxn>
                <a:cxn ang="0">
                  <a:pos x="63" y="0"/>
                </a:cxn>
                <a:cxn ang="0">
                  <a:pos x="75" y="3"/>
                </a:cxn>
                <a:cxn ang="0">
                  <a:pos x="86" y="12"/>
                </a:cxn>
                <a:cxn ang="0">
                  <a:pos x="87" y="15"/>
                </a:cxn>
                <a:cxn ang="0">
                  <a:pos x="86" y="16"/>
                </a:cxn>
                <a:cxn ang="0">
                  <a:pos x="83" y="17"/>
                </a:cxn>
                <a:cxn ang="0">
                  <a:pos x="80" y="17"/>
                </a:cxn>
                <a:cxn ang="0">
                  <a:pos x="75" y="15"/>
                </a:cxn>
                <a:cxn ang="0">
                  <a:pos x="68" y="12"/>
                </a:cxn>
                <a:cxn ang="0">
                  <a:pos x="63" y="12"/>
                </a:cxn>
                <a:cxn ang="0">
                  <a:pos x="59" y="12"/>
                </a:cxn>
                <a:cxn ang="0">
                  <a:pos x="54" y="12"/>
                </a:cxn>
                <a:cxn ang="0">
                  <a:pos x="49" y="15"/>
                </a:cxn>
                <a:cxn ang="0">
                  <a:pos x="42" y="17"/>
                </a:cxn>
                <a:cxn ang="0">
                  <a:pos x="37" y="20"/>
                </a:cxn>
                <a:cxn ang="0">
                  <a:pos x="27" y="25"/>
                </a:cxn>
                <a:cxn ang="0">
                  <a:pos x="18" y="32"/>
                </a:cxn>
                <a:cxn ang="0">
                  <a:pos x="10" y="40"/>
                </a:cxn>
                <a:cxn ang="0">
                  <a:pos x="2" y="49"/>
                </a:cxn>
                <a:cxn ang="0">
                  <a:pos x="1" y="49"/>
                </a:cxn>
                <a:cxn ang="0">
                  <a:pos x="1" y="48"/>
                </a:cxn>
                <a:cxn ang="0">
                  <a:pos x="0" y="48"/>
                </a:cxn>
                <a:cxn ang="0">
                  <a:pos x="0" y="46"/>
                </a:cxn>
                <a:cxn ang="0">
                  <a:pos x="0" y="46"/>
                </a:cxn>
              </a:cxnLst>
              <a:rect l="0" t="0" r="r" b="b"/>
              <a:pathLst>
                <a:path w="87" h="49">
                  <a:moveTo>
                    <a:pt x="0" y="46"/>
                  </a:moveTo>
                  <a:lnTo>
                    <a:pt x="6" y="37"/>
                  </a:lnTo>
                  <a:lnTo>
                    <a:pt x="16" y="28"/>
                  </a:lnTo>
                  <a:lnTo>
                    <a:pt x="27" y="17"/>
                  </a:lnTo>
                  <a:lnTo>
                    <a:pt x="39" y="8"/>
                  </a:lnTo>
                  <a:lnTo>
                    <a:pt x="51" y="3"/>
                  </a:lnTo>
                  <a:lnTo>
                    <a:pt x="63" y="0"/>
                  </a:lnTo>
                  <a:lnTo>
                    <a:pt x="75" y="3"/>
                  </a:lnTo>
                  <a:lnTo>
                    <a:pt x="86" y="12"/>
                  </a:lnTo>
                  <a:lnTo>
                    <a:pt x="87" y="15"/>
                  </a:lnTo>
                  <a:lnTo>
                    <a:pt x="86" y="16"/>
                  </a:lnTo>
                  <a:lnTo>
                    <a:pt x="83" y="17"/>
                  </a:lnTo>
                  <a:lnTo>
                    <a:pt x="80" y="17"/>
                  </a:lnTo>
                  <a:lnTo>
                    <a:pt x="75" y="15"/>
                  </a:lnTo>
                  <a:lnTo>
                    <a:pt x="68" y="12"/>
                  </a:lnTo>
                  <a:lnTo>
                    <a:pt x="63" y="12"/>
                  </a:lnTo>
                  <a:lnTo>
                    <a:pt x="59" y="12"/>
                  </a:lnTo>
                  <a:lnTo>
                    <a:pt x="54" y="12"/>
                  </a:lnTo>
                  <a:lnTo>
                    <a:pt x="49" y="15"/>
                  </a:lnTo>
                  <a:lnTo>
                    <a:pt x="42" y="17"/>
                  </a:lnTo>
                  <a:lnTo>
                    <a:pt x="37" y="20"/>
                  </a:lnTo>
                  <a:lnTo>
                    <a:pt x="27" y="25"/>
                  </a:lnTo>
                  <a:lnTo>
                    <a:pt x="18" y="32"/>
                  </a:lnTo>
                  <a:lnTo>
                    <a:pt x="10" y="40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1407659" y="2030413"/>
              <a:ext cx="250712" cy="145937"/>
            </a:xfrm>
            <a:custGeom>
              <a:avLst/>
              <a:gdLst/>
              <a:ahLst/>
              <a:cxnLst>
                <a:cxn ang="0">
                  <a:pos x="173" y="58"/>
                </a:cxn>
                <a:cxn ang="0">
                  <a:pos x="184" y="46"/>
                </a:cxn>
                <a:cxn ang="0">
                  <a:pos x="193" y="33"/>
                </a:cxn>
                <a:cxn ang="0">
                  <a:pos x="187" y="21"/>
                </a:cxn>
                <a:cxn ang="0">
                  <a:pos x="170" y="15"/>
                </a:cxn>
                <a:cxn ang="0">
                  <a:pos x="151" y="12"/>
                </a:cxn>
                <a:cxn ang="0">
                  <a:pos x="130" y="12"/>
                </a:cxn>
                <a:cxn ang="0">
                  <a:pos x="102" y="13"/>
                </a:cxn>
                <a:cxn ang="0">
                  <a:pos x="74" y="20"/>
                </a:cxn>
                <a:cxn ang="0">
                  <a:pos x="48" y="31"/>
                </a:cxn>
                <a:cxn ang="0">
                  <a:pos x="23" y="46"/>
                </a:cxn>
                <a:cxn ang="0">
                  <a:pos x="16" y="69"/>
                </a:cxn>
                <a:cxn ang="0">
                  <a:pos x="31" y="87"/>
                </a:cxn>
                <a:cxn ang="0">
                  <a:pos x="44" y="93"/>
                </a:cxn>
                <a:cxn ang="0">
                  <a:pos x="58" y="97"/>
                </a:cxn>
                <a:cxn ang="0">
                  <a:pos x="74" y="98"/>
                </a:cxn>
                <a:cxn ang="0">
                  <a:pos x="87" y="99"/>
                </a:cxn>
                <a:cxn ang="0">
                  <a:pos x="102" y="99"/>
                </a:cxn>
                <a:cxn ang="0">
                  <a:pos x="118" y="99"/>
                </a:cxn>
                <a:cxn ang="0">
                  <a:pos x="132" y="97"/>
                </a:cxn>
                <a:cxn ang="0">
                  <a:pos x="144" y="91"/>
                </a:cxn>
                <a:cxn ang="0">
                  <a:pos x="155" y="86"/>
                </a:cxn>
                <a:cxn ang="0">
                  <a:pos x="164" y="79"/>
                </a:cxn>
                <a:cxn ang="0">
                  <a:pos x="175" y="73"/>
                </a:cxn>
                <a:cxn ang="0">
                  <a:pos x="183" y="69"/>
                </a:cxn>
                <a:cxn ang="0">
                  <a:pos x="189" y="74"/>
                </a:cxn>
                <a:cxn ang="0">
                  <a:pos x="176" y="93"/>
                </a:cxn>
                <a:cxn ang="0">
                  <a:pos x="144" y="110"/>
                </a:cxn>
                <a:cxn ang="0">
                  <a:pos x="109" y="117"/>
                </a:cxn>
                <a:cxn ang="0">
                  <a:pos x="72" y="114"/>
                </a:cxn>
                <a:cxn ang="0">
                  <a:pos x="45" y="107"/>
                </a:cxn>
                <a:cxn ang="0">
                  <a:pos x="32" y="102"/>
                </a:cxn>
                <a:cxn ang="0">
                  <a:pos x="20" y="94"/>
                </a:cxn>
                <a:cxn ang="0">
                  <a:pos x="9" y="83"/>
                </a:cxn>
                <a:cxn ang="0">
                  <a:pos x="0" y="62"/>
                </a:cxn>
                <a:cxn ang="0">
                  <a:pos x="5" y="40"/>
                </a:cxn>
                <a:cxn ang="0">
                  <a:pos x="33" y="20"/>
                </a:cxn>
                <a:cxn ang="0">
                  <a:pos x="68" y="7"/>
                </a:cxn>
                <a:cxn ang="0">
                  <a:pos x="107" y="0"/>
                </a:cxn>
                <a:cxn ang="0">
                  <a:pos x="146" y="1"/>
                </a:cxn>
                <a:cxn ang="0">
                  <a:pos x="175" y="7"/>
                </a:cxn>
                <a:cxn ang="0">
                  <a:pos x="197" y="17"/>
                </a:cxn>
                <a:cxn ang="0">
                  <a:pos x="199" y="40"/>
                </a:cxn>
                <a:cxn ang="0">
                  <a:pos x="180" y="60"/>
                </a:cxn>
                <a:cxn ang="0">
                  <a:pos x="170" y="68"/>
                </a:cxn>
                <a:cxn ang="0">
                  <a:pos x="168" y="66"/>
                </a:cxn>
                <a:cxn ang="0">
                  <a:pos x="168" y="65"/>
                </a:cxn>
              </a:cxnLst>
              <a:rect l="0" t="0" r="r" b="b"/>
              <a:pathLst>
                <a:path w="201" h="117">
                  <a:moveTo>
                    <a:pt x="168" y="65"/>
                  </a:moveTo>
                  <a:lnTo>
                    <a:pt x="173" y="58"/>
                  </a:lnTo>
                  <a:lnTo>
                    <a:pt x="179" y="53"/>
                  </a:lnTo>
                  <a:lnTo>
                    <a:pt x="184" y="46"/>
                  </a:lnTo>
                  <a:lnTo>
                    <a:pt x="189" y="41"/>
                  </a:lnTo>
                  <a:lnTo>
                    <a:pt x="193" y="33"/>
                  </a:lnTo>
                  <a:lnTo>
                    <a:pt x="192" y="27"/>
                  </a:lnTo>
                  <a:lnTo>
                    <a:pt x="187" y="21"/>
                  </a:lnTo>
                  <a:lnTo>
                    <a:pt x="179" y="17"/>
                  </a:lnTo>
                  <a:lnTo>
                    <a:pt x="170" y="15"/>
                  </a:lnTo>
                  <a:lnTo>
                    <a:pt x="160" y="13"/>
                  </a:lnTo>
                  <a:lnTo>
                    <a:pt x="151" y="12"/>
                  </a:lnTo>
                  <a:lnTo>
                    <a:pt x="144" y="12"/>
                  </a:lnTo>
                  <a:lnTo>
                    <a:pt x="130" y="12"/>
                  </a:lnTo>
                  <a:lnTo>
                    <a:pt x="115" y="12"/>
                  </a:lnTo>
                  <a:lnTo>
                    <a:pt x="102" y="13"/>
                  </a:lnTo>
                  <a:lnTo>
                    <a:pt x="87" y="16"/>
                  </a:lnTo>
                  <a:lnTo>
                    <a:pt x="74" y="20"/>
                  </a:lnTo>
                  <a:lnTo>
                    <a:pt x="60" y="25"/>
                  </a:lnTo>
                  <a:lnTo>
                    <a:pt x="48" y="31"/>
                  </a:lnTo>
                  <a:lnTo>
                    <a:pt x="35" y="37"/>
                  </a:lnTo>
                  <a:lnTo>
                    <a:pt x="23" y="46"/>
                  </a:lnTo>
                  <a:lnTo>
                    <a:pt x="16" y="57"/>
                  </a:lnTo>
                  <a:lnTo>
                    <a:pt x="16" y="69"/>
                  </a:lnTo>
                  <a:lnTo>
                    <a:pt x="25" y="82"/>
                  </a:lnTo>
                  <a:lnTo>
                    <a:pt x="31" y="87"/>
                  </a:lnTo>
                  <a:lnTo>
                    <a:pt x="37" y="90"/>
                  </a:lnTo>
                  <a:lnTo>
                    <a:pt x="44" y="93"/>
                  </a:lnTo>
                  <a:lnTo>
                    <a:pt x="52" y="95"/>
                  </a:lnTo>
                  <a:lnTo>
                    <a:pt x="58" y="97"/>
                  </a:lnTo>
                  <a:lnTo>
                    <a:pt x="66" y="98"/>
                  </a:lnTo>
                  <a:lnTo>
                    <a:pt x="74" y="98"/>
                  </a:lnTo>
                  <a:lnTo>
                    <a:pt x="81" y="99"/>
                  </a:lnTo>
                  <a:lnTo>
                    <a:pt x="87" y="99"/>
                  </a:lnTo>
                  <a:lnTo>
                    <a:pt x="95" y="99"/>
                  </a:lnTo>
                  <a:lnTo>
                    <a:pt x="102" y="99"/>
                  </a:lnTo>
                  <a:lnTo>
                    <a:pt x="110" y="99"/>
                  </a:lnTo>
                  <a:lnTo>
                    <a:pt x="118" y="99"/>
                  </a:lnTo>
                  <a:lnTo>
                    <a:pt x="125" y="98"/>
                  </a:lnTo>
                  <a:lnTo>
                    <a:pt x="132" y="97"/>
                  </a:lnTo>
                  <a:lnTo>
                    <a:pt x="139" y="94"/>
                  </a:lnTo>
                  <a:lnTo>
                    <a:pt x="144" y="91"/>
                  </a:lnTo>
                  <a:lnTo>
                    <a:pt x="150" y="89"/>
                  </a:lnTo>
                  <a:lnTo>
                    <a:pt x="155" y="86"/>
                  </a:lnTo>
                  <a:lnTo>
                    <a:pt x="160" y="83"/>
                  </a:lnTo>
                  <a:lnTo>
                    <a:pt x="164" y="79"/>
                  </a:lnTo>
                  <a:lnTo>
                    <a:pt x="170" y="76"/>
                  </a:lnTo>
                  <a:lnTo>
                    <a:pt x="175" y="73"/>
                  </a:lnTo>
                  <a:lnTo>
                    <a:pt x="179" y="69"/>
                  </a:lnTo>
                  <a:lnTo>
                    <a:pt x="183" y="69"/>
                  </a:lnTo>
                  <a:lnTo>
                    <a:pt x="187" y="72"/>
                  </a:lnTo>
                  <a:lnTo>
                    <a:pt x="189" y="74"/>
                  </a:lnTo>
                  <a:lnTo>
                    <a:pt x="189" y="78"/>
                  </a:lnTo>
                  <a:lnTo>
                    <a:pt x="176" y="93"/>
                  </a:lnTo>
                  <a:lnTo>
                    <a:pt x="160" y="103"/>
                  </a:lnTo>
                  <a:lnTo>
                    <a:pt x="144" y="110"/>
                  </a:lnTo>
                  <a:lnTo>
                    <a:pt x="127" y="115"/>
                  </a:lnTo>
                  <a:lnTo>
                    <a:pt x="109" y="117"/>
                  </a:lnTo>
                  <a:lnTo>
                    <a:pt x="90" y="117"/>
                  </a:lnTo>
                  <a:lnTo>
                    <a:pt x="72" y="114"/>
                  </a:lnTo>
                  <a:lnTo>
                    <a:pt x="53" y="110"/>
                  </a:lnTo>
                  <a:lnTo>
                    <a:pt x="45" y="107"/>
                  </a:lnTo>
                  <a:lnTo>
                    <a:pt x="39" y="105"/>
                  </a:lnTo>
                  <a:lnTo>
                    <a:pt x="32" y="102"/>
                  </a:lnTo>
                  <a:lnTo>
                    <a:pt x="25" y="98"/>
                  </a:lnTo>
                  <a:lnTo>
                    <a:pt x="20" y="94"/>
                  </a:lnTo>
                  <a:lnTo>
                    <a:pt x="15" y="89"/>
                  </a:lnTo>
                  <a:lnTo>
                    <a:pt x="9" y="83"/>
                  </a:lnTo>
                  <a:lnTo>
                    <a:pt x="5" y="77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5" y="40"/>
                  </a:lnTo>
                  <a:lnTo>
                    <a:pt x="17" y="31"/>
                  </a:lnTo>
                  <a:lnTo>
                    <a:pt x="33" y="20"/>
                  </a:lnTo>
                  <a:lnTo>
                    <a:pt x="50" y="12"/>
                  </a:lnTo>
                  <a:lnTo>
                    <a:pt x="68" y="7"/>
                  </a:lnTo>
                  <a:lnTo>
                    <a:pt x="87" y="3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146" y="1"/>
                  </a:lnTo>
                  <a:lnTo>
                    <a:pt x="164" y="4"/>
                  </a:lnTo>
                  <a:lnTo>
                    <a:pt x="175" y="7"/>
                  </a:lnTo>
                  <a:lnTo>
                    <a:pt x="187" y="11"/>
                  </a:lnTo>
                  <a:lnTo>
                    <a:pt x="197" y="17"/>
                  </a:lnTo>
                  <a:lnTo>
                    <a:pt x="201" y="28"/>
                  </a:lnTo>
                  <a:lnTo>
                    <a:pt x="199" y="40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71" y="68"/>
                  </a:lnTo>
                  <a:lnTo>
                    <a:pt x="170" y="68"/>
                  </a:lnTo>
                  <a:lnTo>
                    <a:pt x="168" y="68"/>
                  </a:lnTo>
                  <a:lnTo>
                    <a:pt x="168" y="66"/>
                  </a:lnTo>
                  <a:lnTo>
                    <a:pt x="168" y="65"/>
                  </a:lnTo>
                  <a:lnTo>
                    <a:pt x="168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1206841" y="2019187"/>
              <a:ext cx="244475" cy="8357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3" y="5"/>
                </a:cxn>
                <a:cxn ang="0">
                  <a:pos x="24" y="10"/>
                </a:cxn>
                <a:cxn ang="0">
                  <a:pos x="35" y="14"/>
                </a:cxn>
                <a:cxn ang="0">
                  <a:pos x="47" y="18"/>
                </a:cxn>
                <a:cxn ang="0">
                  <a:pos x="58" y="21"/>
                </a:cxn>
                <a:cxn ang="0">
                  <a:pos x="70" y="25"/>
                </a:cxn>
                <a:cxn ang="0">
                  <a:pos x="82" y="28"/>
                </a:cxn>
                <a:cxn ang="0">
                  <a:pos x="94" y="30"/>
                </a:cxn>
                <a:cxn ang="0">
                  <a:pos x="106" y="33"/>
                </a:cxn>
                <a:cxn ang="0">
                  <a:pos x="119" y="36"/>
                </a:cxn>
                <a:cxn ang="0">
                  <a:pos x="132" y="37"/>
                </a:cxn>
                <a:cxn ang="0">
                  <a:pos x="144" y="38"/>
                </a:cxn>
                <a:cxn ang="0">
                  <a:pos x="156" y="41"/>
                </a:cxn>
                <a:cxn ang="0">
                  <a:pos x="168" y="45"/>
                </a:cxn>
                <a:cxn ang="0">
                  <a:pos x="180" y="49"/>
                </a:cxn>
                <a:cxn ang="0">
                  <a:pos x="190" y="54"/>
                </a:cxn>
                <a:cxn ang="0">
                  <a:pos x="194" y="58"/>
                </a:cxn>
                <a:cxn ang="0">
                  <a:pos x="196" y="62"/>
                </a:cxn>
                <a:cxn ang="0">
                  <a:pos x="194" y="66"/>
                </a:cxn>
                <a:cxn ang="0">
                  <a:pos x="189" y="67"/>
                </a:cxn>
                <a:cxn ang="0">
                  <a:pos x="182" y="66"/>
                </a:cxn>
                <a:cxn ang="0">
                  <a:pos x="177" y="63"/>
                </a:cxn>
                <a:cxn ang="0">
                  <a:pos x="170" y="62"/>
                </a:cxn>
                <a:cxn ang="0">
                  <a:pos x="165" y="59"/>
                </a:cxn>
                <a:cxn ang="0">
                  <a:pos x="159" y="57"/>
                </a:cxn>
                <a:cxn ang="0">
                  <a:pos x="153" y="54"/>
                </a:cxn>
                <a:cxn ang="0">
                  <a:pos x="147" y="53"/>
                </a:cxn>
                <a:cxn ang="0">
                  <a:pos x="140" y="50"/>
                </a:cxn>
                <a:cxn ang="0">
                  <a:pos x="133" y="49"/>
                </a:cxn>
                <a:cxn ang="0">
                  <a:pos x="127" y="46"/>
                </a:cxn>
                <a:cxn ang="0">
                  <a:pos x="120" y="45"/>
                </a:cxn>
                <a:cxn ang="0">
                  <a:pos x="114" y="44"/>
                </a:cxn>
                <a:cxn ang="0">
                  <a:pos x="107" y="42"/>
                </a:cxn>
                <a:cxn ang="0">
                  <a:pos x="100" y="41"/>
                </a:cxn>
                <a:cxn ang="0">
                  <a:pos x="94" y="38"/>
                </a:cxn>
                <a:cxn ang="0">
                  <a:pos x="87" y="37"/>
                </a:cxn>
                <a:cxn ang="0">
                  <a:pos x="76" y="33"/>
                </a:cxn>
                <a:cxn ang="0">
                  <a:pos x="65" y="30"/>
                </a:cxn>
                <a:cxn ang="0">
                  <a:pos x="54" y="26"/>
                </a:cxn>
                <a:cxn ang="0">
                  <a:pos x="43" y="21"/>
                </a:cxn>
                <a:cxn ang="0">
                  <a:pos x="33" y="17"/>
                </a:cxn>
                <a:cxn ang="0">
                  <a:pos x="22" y="12"/>
                </a:cxn>
                <a:cxn ang="0">
                  <a:pos x="12" y="6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6" h="67">
                  <a:moveTo>
                    <a:pt x="1" y="0"/>
                  </a:moveTo>
                  <a:lnTo>
                    <a:pt x="13" y="5"/>
                  </a:lnTo>
                  <a:lnTo>
                    <a:pt x="24" y="10"/>
                  </a:lnTo>
                  <a:lnTo>
                    <a:pt x="35" y="14"/>
                  </a:lnTo>
                  <a:lnTo>
                    <a:pt x="47" y="18"/>
                  </a:lnTo>
                  <a:lnTo>
                    <a:pt x="58" y="21"/>
                  </a:lnTo>
                  <a:lnTo>
                    <a:pt x="70" y="25"/>
                  </a:lnTo>
                  <a:lnTo>
                    <a:pt x="82" y="28"/>
                  </a:lnTo>
                  <a:lnTo>
                    <a:pt x="94" y="30"/>
                  </a:lnTo>
                  <a:lnTo>
                    <a:pt x="106" y="33"/>
                  </a:lnTo>
                  <a:lnTo>
                    <a:pt x="119" y="36"/>
                  </a:lnTo>
                  <a:lnTo>
                    <a:pt x="132" y="37"/>
                  </a:lnTo>
                  <a:lnTo>
                    <a:pt x="144" y="38"/>
                  </a:lnTo>
                  <a:lnTo>
                    <a:pt x="156" y="41"/>
                  </a:lnTo>
                  <a:lnTo>
                    <a:pt x="168" y="45"/>
                  </a:lnTo>
                  <a:lnTo>
                    <a:pt x="180" y="49"/>
                  </a:lnTo>
                  <a:lnTo>
                    <a:pt x="190" y="54"/>
                  </a:lnTo>
                  <a:lnTo>
                    <a:pt x="194" y="58"/>
                  </a:lnTo>
                  <a:lnTo>
                    <a:pt x="196" y="62"/>
                  </a:lnTo>
                  <a:lnTo>
                    <a:pt x="194" y="66"/>
                  </a:lnTo>
                  <a:lnTo>
                    <a:pt x="189" y="67"/>
                  </a:lnTo>
                  <a:lnTo>
                    <a:pt x="182" y="66"/>
                  </a:lnTo>
                  <a:lnTo>
                    <a:pt x="177" y="63"/>
                  </a:lnTo>
                  <a:lnTo>
                    <a:pt x="170" y="62"/>
                  </a:lnTo>
                  <a:lnTo>
                    <a:pt x="165" y="59"/>
                  </a:lnTo>
                  <a:lnTo>
                    <a:pt x="159" y="57"/>
                  </a:lnTo>
                  <a:lnTo>
                    <a:pt x="153" y="54"/>
                  </a:lnTo>
                  <a:lnTo>
                    <a:pt x="147" y="53"/>
                  </a:lnTo>
                  <a:lnTo>
                    <a:pt x="140" y="50"/>
                  </a:lnTo>
                  <a:lnTo>
                    <a:pt x="133" y="49"/>
                  </a:lnTo>
                  <a:lnTo>
                    <a:pt x="127" y="46"/>
                  </a:lnTo>
                  <a:lnTo>
                    <a:pt x="120" y="45"/>
                  </a:lnTo>
                  <a:lnTo>
                    <a:pt x="114" y="44"/>
                  </a:lnTo>
                  <a:lnTo>
                    <a:pt x="107" y="42"/>
                  </a:lnTo>
                  <a:lnTo>
                    <a:pt x="100" y="41"/>
                  </a:lnTo>
                  <a:lnTo>
                    <a:pt x="94" y="38"/>
                  </a:lnTo>
                  <a:lnTo>
                    <a:pt x="87" y="37"/>
                  </a:lnTo>
                  <a:lnTo>
                    <a:pt x="76" y="33"/>
                  </a:lnTo>
                  <a:lnTo>
                    <a:pt x="65" y="30"/>
                  </a:lnTo>
                  <a:lnTo>
                    <a:pt x="54" y="26"/>
                  </a:lnTo>
                  <a:lnTo>
                    <a:pt x="43" y="21"/>
                  </a:lnTo>
                  <a:lnTo>
                    <a:pt x="33" y="17"/>
                  </a:lnTo>
                  <a:lnTo>
                    <a:pt x="22" y="12"/>
                  </a:lnTo>
                  <a:lnTo>
                    <a:pt x="12" y="6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1141980" y="1984262"/>
              <a:ext cx="135958" cy="239486"/>
            </a:xfrm>
            <a:custGeom>
              <a:avLst/>
              <a:gdLst/>
              <a:ahLst/>
              <a:cxnLst>
                <a:cxn ang="0">
                  <a:pos x="109" y="98"/>
                </a:cxn>
                <a:cxn ang="0">
                  <a:pos x="103" y="89"/>
                </a:cxn>
                <a:cxn ang="0">
                  <a:pos x="95" y="74"/>
                </a:cxn>
                <a:cxn ang="0">
                  <a:pos x="83" y="58"/>
                </a:cxn>
                <a:cxn ang="0">
                  <a:pos x="72" y="42"/>
                </a:cxn>
                <a:cxn ang="0">
                  <a:pos x="58" y="27"/>
                </a:cxn>
                <a:cxn ang="0">
                  <a:pos x="45" y="16"/>
                </a:cxn>
                <a:cxn ang="0">
                  <a:pos x="33" y="12"/>
                </a:cxn>
                <a:cxn ang="0">
                  <a:pos x="23" y="15"/>
                </a:cxn>
                <a:cxn ang="0">
                  <a:pos x="17" y="23"/>
                </a:cxn>
                <a:cxn ang="0">
                  <a:pos x="15" y="33"/>
                </a:cxn>
                <a:cxn ang="0">
                  <a:pos x="13" y="44"/>
                </a:cxn>
                <a:cxn ang="0">
                  <a:pos x="13" y="53"/>
                </a:cxn>
                <a:cxn ang="0">
                  <a:pos x="15" y="68"/>
                </a:cxn>
                <a:cxn ang="0">
                  <a:pos x="17" y="82"/>
                </a:cxn>
                <a:cxn ang="0">
                  <a:pos x="23" y="95"/>
                </a:cxn>
                <a:cxn ang="0">
                  <a:pos x="28" y="109"/>
                </a:cxn>
                <a:cxn ang="0">
                  <a:pos x="33" y="120"/>
                </a:cxn>
                <a:cxn ang="0">
                  <a:pos x="41" y="132"/>
                </a:cxn>
                <a:cxn ang="0">
                  <a:pos x="49" y="143"/>
                </a:cxn>
                <a:cxn ang="0">
                  <a:pos x="58" y="154"/>
                </a:cxn>
                <a:cxn ang="0">
                  <a:pos x="64" y="157"/>
                </a:cxn>
                <a:cxn ang="0">
                  <a:pos x="68" y="161"/>
                </a:cxn>
                <a:cxn ang="0">
                  <a:pos x="73" y="165"/>
                </a:cxn>
                <a:cxn ang="0">
                  <a:pos x="78" y="168"/>
                </a:cxn>
                <a:cxn ang="0">
                  <a:pos x="85" y="172"/>
                </a:cxn>
                <a:cxn ang="0">
                  <a:pos x="90" y="175"/>
                </a:cxn>
                <a:cxn ang="0">
                  <a:pos x="97" y="177"/>
                </a:cxn>
                <a:cxn ang="0">
                  <a:pos x="102" y="181"/>
                </a:cxn>
                <a:cxn ang="0">
                  <a:pos x="105" y="184"/>
                </a:cxn>
                <a:cxn ang="0">
                  <a:pos x="106" y="187"/>
                </a:cxn>
                <a:cxn ang="0">
                  <a:pos x="105" y="191"/>
                </a:cxn>
                <a:cxn ang="0">
                  <a:pos x="102" y="192"/>
                </a:cxn>
                <a:cxn ang="0">
                  <a:pos x="87" y="189"/>
                </a:cxn>
                <a:cxn ang="0">
                  <a:pos x="74" y="183"/>
                </a:cxn>
                <a:cxn ang="0">
                  <a:pos x="62" y="175"/>
                </a:cxn>
                <a:cxn ang="0">
                  <a:pos x="50" y="163"/>
                </a:cxn>
                <a:cxn ang="0">
                  <a:pos x="40" y="151"/>
                </a:cxn>
                <a:cxn ang="0">
                  <a:pos x="31" y="138"/>
                </a:cxn>
                <a:cxn ang="0">
                  <a:pos x="23" y="123"/>
                </a:cxn>
                <a:cxn ang="0">
                  <a:pos x="16" y="111"/>
                </a:cxn>
                <a:cxn ang="0">
                  <a:pos x="7" y="87"/>
                </a:cxn>
                <a:cxn ang="0">
                  <a:pos x="0" y="58"/>
                </a:cxn>
                <a:cxn ang="0">
                  <a:pos x="0" y="30"/>
                </a:cxn>
                <a:cxn ang="0">
                  <a:pos x="11" y="7"/>
                </a:cxn>
                <a:cxn ang="0">
                  <a:pos x="24" y="0"/>
                </a:cxn>
                <a:cxn ang="0">
                  <a:pos x="38" y="5"/>
                </a:cxn>
                <a:cxn ang="0">
                  <a:pos x="53" y="16"/>
                </a:cxn>
                <a:cxn ang="0">
                  <a:pos x="68" y="33"/>
                </a:cxn>
                <a:cxn ang="0">
                  <a:pos x="82" y="52"/>
                </a:cxn>
                <a:cxn ang="0">
                  <a:pos x="94" y="72"/>
                </a:cxn>
                <a:cxn ang="0">
                  <a:pos x="103" y="87"/>
                </a:cxn>
                <a:cxn ang="0">
                  <a:pos x="109" y="98"/>
                </a:cxn>
                <a:cxn ang="0">
                  <a:pos x="109" y="98"/>
                </a:cxn>
                <a:cxn ang="0">
                  <a:pos x="109" y="98"/>
                </a:cxn>
                <a:cxn ang="0">
                  <a:pos x="109" y="98"/>
                </a:cxn>
                <a:cxn ang="0">
                  <a:pos x="109" y="98"/>
                </a:cxn>
                <a:cxn ang="0">
                  <a:pos x="109" y="98"/>
                </a:cxn>
              </a:cxnLst>
              <a:rect l="0" t="0" r="r" b="b"/>
              <a:pathLst>
                <a:path w="109" h="192">
                  <a:moveTo>
                    <a:pt x="109" y="98"/>
                  </a:moveTo>
                  <a:lnTo>
                    <a:pt x="103" y="89"/>
                  </a:lnTo>
                  <a:lnTo>
                    <a:pt x="95" y="74"/>
                  </a:lnTo>
                  <a:lnTo>
                    <a:pt x="83" y="58"/>
                  </a:lnTo>
                  <a:lnTo>
                    <a:pt x="72" y="42"/>
                  </a:lnTo>
                  <a:lnTo>
                    <a:pt x="58" y="27"/>
                  </a:lnTo>
                  <a:lnTo>
                    <a:pt x="45" y="16"/>
                  </a:lnTo>
                  <a:lnTo>
                    <a:pt x="33" y="12"/>
                  </a:lnTo>
                  <a:lnTo>
                    <a:pt x="23" y="15"/>
                  </a:lnTo>
                  <a:lnTo>
                    <a:pt x="17" y="23"/>
                  </a:lnTo>
                  <a:lnTo>
                    <a:pt x="15" y="33"/>
                  </a:lnTo>
                  <a:lnTo>
                    <a:pt x="13" y="44"/>
                  </a:lnTo>
                  <a:lnTo>
                    <a:pt x="13" y="53"/>
                  </a:lnTo>
                  <a:lnTo>
                    <a:pt x="15" y="68"/>
                  </a:lnTo>
                  <a:lnTo>
                    <a:pt x="17" y="82"/>
                  </a:lnTo>
                  <a:lnTo>
                    <a:pt x="23" y="95"/>
                  </a:lnTo>
                  <a:lnTo>
                    <a:pt x="28" y="109"/>
                  </a:lnTo>
                  <a:lnTo>
                    <a:pt x="33" y="120"/>
                  </a:lnTo>
                  <a:lnTo>
                    <a:pt x="41" y="132"/>
                  </a:lnTo>
                  <a:lnTo>
                    <a:pt x="49" y="143"/>
                  </a:lnTo>
                  <a:lnTo>
                    <a:pt x="58" y="154"/>
                  </a:lnTo>
                  <a:lnTo>
                    <a:pt x="64" y="157"/>
                  </a:lnTo>
                  <a:lnTo>
                    <a:pt x="68" y="161"/>
                  </a:lnTo>
                  <a:lnTo>
                    <a:pt x="73" y="165"/>
                  </a:lnTo>
                  <a:lnTo>
                    <a:pt x="78" y="168"/>
                  </a:lnTo>
                  <a:lnTo>
                    <a:pt x="85" y="172"/>
                  </a:lnTo>
                  <a:lnTo>
                    <a:pt x="90" y="175"/>
                  </a:lnTo>
                  <a:lnTo>
                    <a:pt x="97" y="177"/>
                  </a:lnTo>
                  <a:lnTo>
                    <a:pt x="102" y="181"/>
                  </a:lnTo>
                  <a:lnTo>
                    <a:pt x="105" y="184"/>
                  </a:lnTo>
                  <a:lnTo>
                    <a:pt x="106" y="187"/>
                  </a:lnTo>
                  <a:lnTo>
                    <a:pt x="105" y="191"/>
                  </a:lnTo>
                  <a:lnTo>
                    <a:pt x="102" y="192"/>
                  </a:lnTo>
                  <a:lnTo>
                    <a:pt x="87" y="189"/>
                  </a:lnTo>
                  <a:lnTo>
                    <a:pt x="74" y="183"/>
                  </a:lnTo>
                  <a:lnTo>
                    <a:pt x="62" y="175"/>
                  </a:lnTo>
                  <a:lnTo>
                    <a:pt x="50" y="163"/>
                  </a:lnTo>
                  <a:lnTo>
                    <a:pt x="40" y="151"/>
                  </a:lnTo>
                  <a:lnTo>
                    <a:pt x="31" y="138"/>
                  </a:lnTo>
                  <a:lnTo>
                    <a:pt x="23" y="123"/>
                  </a:lnTo>
                  <a:lnTo>
                    <a:pt x="16" y="111"/>
                  </a:lnTo>
                  <a:lnTo>
                    <a:pt x="7" y="87"/>
                  </a:lnTo>
                  <a:lnTo>
                    <a:pt x="0" y="58"/>
                  </a:lnTo>
                  <a:lnTo>
                    <a:pt x="0" y="30"/>
                  </a:lnTo>
                  <a:lnTo>
                    <a:pt x="11" y="7"/>
                  </a:lnTo>
                  <a:lnTo>
                    <a:pt x="24" y="0"/>
                  </a:lnTo>
                  <a:lnTo>
                    <a:pt x="38" y="5"/>
                  </a:lnTo>
                  <a:lnTo>
                    <a:pt x="53" y="16"/>
                  </a:lnTo>
                  <a:lnTo>
                    <a:pt x="68" y="33"/>
                  </a:lnTo>
                  <a:lnTo>
                    <a:pt x="82" y="52"/>
                  </a:lnTo>
                  <a:lnTo>
                    <a:pt x="94" y="72"/>
                  </a:lnTo>
                  <a:lnTo>
                    <a:pt x="103" y="87"/>
                  </a:lnTo>
                  <a:lnTo>
                    <a:pt x="109" y="98"/>
                  </a:lnTo>
                  <a:lnTo>
                    <a:pt x="109" y="98"/>
                  </a:lnTo>
                  <a:lnTo>
                    <a:pt x="109" y="98"/>
                  </a:lnTo>
                  <a:lnTo>
                    <a:pt x="109" y="98"/>
                  </a:lnTo>
                  <a:lnTo>
                    <a:pt x="109" y="98"/>
                  </a:lnTo>
                  <a:lnTo>
                    <a:pt x="109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1275443" y="1644991"/>
              <a:ext cx="143442" cy="250712"/>
            </a:xfrm>
            <a:custGeom>
              <a:avLst/>
              <a:gdLst/>
              <a:ahLst/>
              <a:cxnLst>
                <a:cxn ang="0">
                  <a:pos x="115" y="13"/>
                </a:cxn>
                <a:cxn ang="0">
                  <a:pos x="105" y="10"/>
                </a:cxn>
                <a:cxn ang="0">
                  <a:pos x="94" y="8"/>
                </a:cxn>
                <a:cxn ang="0">
                  <a:pos x="84" y="6"/>
                </a:cxn>
                <a:cxn ang="0">
                  <a:pos x="73" y="5"/>
                </a:cxn>
                <a:cxn ang="0">
                  <a:pos x="62" y="6"/>
                </a:cxn>
                <a:cxn ang="0">
                  <a:pos x="53" y="9"/>
                </a:cxn>
                <a:cxn ang="0">
                  <a:pos x="44" y="13"/>
                </a:cxn>
                <a:cxn ang="0">
                  <a:pos x="35" y="19"/>
                </a:cxn>
                <a:cxn ang="0">
                  <a:pos x="23" y="34"/>
                </a:cxn>
                <a:cxn ang="0">
                  <a:pos x="16" y="50"/>
                </a:cxn>
                <a:cxn ang="0">
                  <a:pos x="14" y="67"/>
                </a:cxn>
                <a:cxn ang="0">
                  <a:pos x="12" y="86"/>
                </a:cxn>
                <a:cxn ang="0">
                  <a:pos x="15" y="101"/>
                </a:cxn>
                <a:cxn ang="0">
                  <a:pos x="20" y="116"/>
                </a:cxn>
                <a:cxn ang="0">
                  <a:pos x="29" y="129"/>
                </a:cxn>
                <a:cxn ang="0">
                  <a:pos x="39" y="141"/>
                </a:cxn>
                <a:cxn ang="0">
                  <a:pos x="49" y="154"/>
                </a:cxn>
                <a:cxn ang="0">
                  <a:pos x="59" y="168"/>
                </a:cxn>
                <a:cxn ang="0">
                  <a:pos x="65" y="182"/>
                </a:cxn>
                <a:cxn ang="0">
                  <a:pos x="69" y="198"/>
                </a:cxn>
                <a:cxn ang="0">
                  <a:pos x="68" y="201"/>
                </a:cxn>
                <a:cxn ang="0">
                  <a:pos x="64" y="201"/>
                </a:cxn>
                <a:cxn ang="0">
                  <a:pos x="61" y="199"/>
                </a:cxn>
                <a:cxn ang="0">
                  <a:pos x="59" y="197"/>
                </a:cxn>
                <a:cxn ang="0">
                  <a:pos x="55" y="187"/>
                </a:cxn>
                <a:cxn ang="0">
                  <a:pos x="49" y="178"/>
                </a:cxn>
                <a:cxn ang="0">
                  <a:pos x="44" y="170"/>
                </a:cxn>
                <a:cxn ang="0">
                  <a:pos x="39" y="162"/>
                </a:cxn>
                <a:cxn ang="0">
                  <a:pos x="33" y="154"/>
                </a:cxn>
                <a:cxn ang="0">
                  <a:pos x="28" y="145"/>
                </a:cxn>
                <a:cxn ang="0">
                  <a:pos x="21" y="137"/>
                </a:cxn>
                <a:cxn ang="0">
                  <a:pos x="16" y="129"/>
                </a:cxn>
                <a:cxn ang="0">
                  <a:pos x="7" y="115"/>
                </a:cxn>
                <a:cxn ang="0">
                  <a:pos x="2" y="97"/>
                </a:cxn>
                <a:cxn ang="0">
                  <a:pos x="0" y="79"/>
                </a:cxn>
                <a:cxn ang="0">
                  <a:pos x="2" y="62"/>
                </a:cxn>
                <a:cxn ang="0">
                  <a:pos x="7" y="45"/>
                </a:cxn>
                <a:cxn ang="0">
                  <a:pos x="15" y="30"/>
                </a:cxn>
                <a:cxn ang="0">
                  <a:pos x="25" y="18"/>
                </a:cxn>
                <a:cxn ang="0">
                  <a:pos x="39" y="8"/>
                </a:cxn>
                <a:cxn ang="0">
                  <a:pos x="48" y="4"/>
                </a:cxn>
                <a:cxn ang="0">
                  <a:pos x="57" y="1"/>
                </a:cxn>
                <a:cxn ang="0">
                  <a:pos x="66" y="0"/>
                </a:cxn>
                <a:cxn ang="0">
                  <a:pos x="77" y="1"/>
                </a:cxn>
                <a:cxn ang="0">
                  <a:pos x="86" y="2"/>
                </a:cxn>
                <a:cxn ang="0">
                  <a:pos x="96" y="5"/>
                </a:cxn>
                <a:cxn ang="0">
                  <a:pos x="105" y="8"/>
                </a:cxn>
                <a:cxn ang="0">
                  <a:pos x="114" y="10"/>
                </a:cxn>
                <a:cxn ang="0">
                  <a:pos x="115" y="10"/>
                </a:cxn>
                <a:cxn ang="0">
                  <a:pos x="115" y="11"/>
                </a:cxn>
                <a:cxn ang="0">
                  <a:pos x="115" y="13"/>
                </a:cxn>
                <a:cxn ang="0">
                  <a:pos x="115" y="13"/>
                </a:cxn>
                <a:cxn ang="0">
                  <a:pos x="115" y="13"/>
                </a:cxn>
              </a:cxnLst>
              <a:rect l="0" t="0" r="r" b="b"/>
              <a:pathLst>
                <a:path w="115" h="201">
                  <a:moveTo>
                    <a:pt x="115" y="13"/>
                  </a:moveTo>
                  <a:lnTo>
                    <a:pt x="105" y="10"/>
                  </a:lnTo>
                  <a:lnTo>
                    <a:pt x="94" y="8"/>
                  </a:lnTo>
                  <a:lnTo>
                    <a:pt x="84" y="6"/>
                  </a:lnTo>
                  <a:lnTo>
                    <a:pt x="73" y="5"/>
                  </a:lnTo>
                  <a:lnTo>
                    <a:pt x="62" y="6"/>
                  </a:lnTo>
                  <a:lnTo>
                    <a:pt x="53" y="9"/>
                  </a:lnTo>
                  <a:lnTo>
                    <a:pt x="44" y="13"/>
                  </a:lnTo>
                  <a:lnTo>
                    <a:pt x="35" y="19"/>
                  </a:lnTo>
                  <a:lnTo>
                    <a:pt x="23" y="34"/>
                  </a:lnTo>
                  <a:lnTo>
                    <a:pt x="16" y="50"/>
                  </a:lnTo>
                  <a:lnTo>
                    <a:pt x="14" y="67"/>
                  </a:lnTo>
                  <a:lnTo>
                    <a:pt x="12" y="86"/>
                  </a:lnTo>
                  <a:lnTo>
                    <a:pt x="15" y="101"/>
                  </a:lnTo>
                  <a:lnTo>
                    <a:pt x="20" y="116"/>
                  </a:lnTo>
                  <a:lnTo>
                    <a:pt x="29" y="129"/>
                  </a:lnTo>
                  <a:lnTo>
                    <a:pt x="39" y="141"/>
                  </a:lnTo>
                  <a:lnTo>
                    <a:pt x="49" y="154"/>
                  </a:lnTo>
                  <a:lnTo>
                    <a:pt x="59" y="168"/>
                  </a:lnTo>
                  <a:lnTo>
                    <a:pt x="65" y="182"/>
                  </a:lnTo>
                  <a:lnTo>
                    <a:pt x="69" y="198"/>
                  </a:lnTo>
                  <a:lnTo>
                    <a:pt x="68" y="201"/>
                  </a:lnTo>
                  <a:lnTo>
                    <a:pt x="64" y="201"/>
                  </a:lnTo>
                  <a:lnTo>
                    <a:pt x="61" y="199"/>
                  </a:lnTo>
                  <a:lnTo>
                    <a:pt x="59" y="197"/>
                  </a:lnTo>
                  <a:lnTo>
                    <a:pt x="55" y="187"/>
                  </a:lnTo>
                  <a:lnTo>
                    <a:pt x="49" y="178"/>
                  </a:lnTo>
                  <a:lnTo>
                    <a:pt x="44" y="170"/>
                  </a:lnTo>
                  <a:lnTo>
                    <a:pt x="39" y="162"/>
                  </a:lnTo>
                  <a:lnTo>
                    <a:pt x="33" y="154"/>
                  </a:lnTo>
                  <a:lnTo>
                    <a:pt x="28" y="145"/>
                  </a:lnTo>
                  <a:lnTo>
                    <a:pt x="21" y="137"/>
                  </a:lnTo>
                  <a:lnTo>
                    <a:pt x="16" y="129"/>
                  </a:lnTo>
                  <a:lnTo>
                    <a:pt x="7" y="115"/>
                  </a:lnTo>
                  <a:lnTo>
                    <a:pt x="2" y="97"/>
                  </a:lnTo>
                  <a:lnTo>
                    <a:pt x="0" y="79"/>
                  </a:lnTo>
                  <a:lnTo>
                    <a:pt x="2" y="62"/>
                  </a:lnTo>
                  <a:lnTo>
                    <a:pt x="7" y="45"/>
                  </a:lnTo>
                  <a:lnTo>
                    <a:pt x="15" y="30"/>
                  </a:lnTo>
                  <a:lnTo>
                    <a:pt x="25" y="18"/>
                  </a:lnTo>
                  <a:lnTo>
                    <a:pt x="39" y="8"/>
                  </a:lnTo>
                  <a:lnTo>
                    <a:pt x="48" y="4"/>
                  </a:lnTo>
                  <a:lnTo>
                    <a:pt x="57" y="1"/>
                  </a:lnTo>
                  <a:lnTo>
                    <a:pt x="66" y="0"/>
                  </a:lnTo>
                  <a:lnTo>
                    <a:pt x="77" y="1"/>
                  </a:lnTo>
                  <a:lnTo>
                    <a:pt x="86" y="2"/>
                  </a:lnTo>
                  <a:lnTo>
                    <a:pt x="96" y="5"/>
                  </a:lnTo>
                  <a:lnTo>
                    <a:pt x="105" y="8"/>
                  </a:lnTo>
                  <a:lnTo>
                    <a:pt x="114" y="10"/>
                  </a:lnTo>
                  <a:lnTo>
                    <a:pt x="115" y="10"/>
                  </a:lnTo>
                  <a:lnTo>
                    <a:pt x="115" y="11"/>
                  </a:lnTo>
                  <a:lnTo>
                    <a:pt x="115" y="13"/>
                  </a:lnTo>
                  <a:lnTo>
                    <a:pt x="115" y="13"/>
                  </a:lnTo>
                  <a:lnTo>
                    <a:pt x="11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1460046" y="1963057"/>
              <a:ext cx="155916" cy="36173"/>
            </a:xfrm>
            <a:custGeom>
              <a:avLst/>
              <a:gdLst/>
              <a:ahLst/>
              <a:cxnLst>
                <a:cxn ang="0">
                  <a:pos x="125" y="4"/>
                </a:cxn>
                <a:cxn ang="0">
                  <a:pos x="117" y="9"/>
                </a:cxn>
                <a:cxn ang="0">
                  <a:pos x="108" y="14"/>
                </a:cxn>
                <a:cxn ang="0">
                  <a:pos x="100" y="20"/>
                </a:cxn>
                <a:cxn ang="0">
                  <a:pos x="90" y="24"/>
                </a:cxn>
                <a:cxn ang="0">
                  <a:pos x="81" y="26"/>
                </a:cxn>
                <a:cxn ang="0">
                  <a:pos x="72" y="29"/>
                </a:cxn>
                <a:cxn ang="0">
                  <a:pos x="63" y="29"/>
                </a:cxn>
                <a:cxn ang="0">
                  <a:pos x="52" y="29"/>
                </a:cxn>
                <a:cxn ang="0">
                  <a:pos x="45" y="28"/>
                </a:cxn>
                <a:cxn ang="0">
                  <a:pos x="38" y="26"/>
                </a:cxn>
                <a:cxn ang="0">
                  <a:pos x="31" y="25"/>
                </a:cxn>
                <a:cxn ang="0">
                  <a:pos x="23" y="24"/>
                </a:cxn>
                <a:cxn ang="0">
                  <a:pos x="16" y="21"/>
                </a:cxn>
                <a:cxn ang="0">
                  <a:pos x="11" y="18"/>
                </a:cxn>
                <a:cxn ang="0">
                  <a:pos x="6" y="13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16" y="5"/>
                </a:cxn>
                <a:cxn ang="0">
                  <a:pos x="22" y="6"/>
                </a:cxn>
                <a:cxn ang="0">
                  <a:pos x="27" y="8"/>
                </a:cxn>
                <a:cxn ang="0">
                  <a:pos x="32" y="10"/>
                </a:cxn>
                <a:cxn ang="0">
                  <a:pos x="38" y="10"/>
                </a:cxn>
                <a:cxn ang="0">
                  <a:pos x="44" y="12"/>
                </a:cxn>
                <a:cxn ang="0">
                  <a:pos x="49" y="13"/>
                </a:cxn>
                <a:cxn ang="0">
                  <a:pos x="60" y="14"/>
                </a:cxn>
                <a:cxn ang="0">
                  <a:pos x="69" y="14"/>
                </a:cxn>
                <a:cxn ang="0">
                  <a:pos x="79" y="13"/>
                </a:cxn>
                <a:cxn ang="0">
                  <a:pos x="88" y="12"/>
                </a:cxn>
                <a:cxn ang="0">
                  <a:pos x="96" y="10"/>
                </a:cxn>
                <a:cxn ang="0">
                  <a:pos x="105" y="8"/>
                </a:cxn>
                <a:cxn ang="0">
                  <a:pos x="114" y="5"/>
                </a:cxn>
                <a:cxn ang="0">
                  <a:pos x="124" y="1"/>
                </a:cxn>
                <a:cxn ang="0">
                  <a:pos x="125" y="1"/>
                </a:cxn>
                <a:cxn ang="0">
                  <a:pos x="125" y="1"/>
                </a:cxn>
                <a:cxn ang="0">
                  <a:pos x="125" y="3"/>
                </a:cxn>
                <a:cxn ang="0">
                  <a:pos x="125" y="4"/>
                </a:cxn>
                <a:cxn ang="0">
                  <a:pos x="125" y="4"/>
                </a:cxn>
              </a:cxnLst>
              <a:rect l="0" t="0" r="r" b="b"/>
              <a:pathLst>
                <a:path w="125" h="29">
                  <a:moveTo>
                    <a:pt x="125" y="4"/>
                  </a:moveTo>
                  <a:lnTo>
                    <a:pt x="117" y="9"/>
                  </a:lnTo>
                  <a:lnTo>
                    <a:pt x="108" y="14"/>
                  </a:lnTo>
                  <a:lnTo>
                    <a:pt x="100" y="20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2" y="29"/>
                  </a:lnTo>
                  <a:lnTo>
                    <a:pt x="63" y="29"/>
                  </a:lnTo>
                  <a:lnTo>
                    <a:pt x="52" y="29"/>
                  </a:lnTo>
                  <a:lnTo>
                    <a:pt x="45" y="28"/>
                  </a:lnTo>
                  <a:lnTo>
                    <a:pt x="38" y="26"/>
                  </a:lnTo>
                  <a:lnTo>
                    <a:pt x="31" y="25"/>
                  </a:lnTo>
                  <a:lnTo>
                    <a:pt x="23" y="24"/>
                  </a:lnTo>
                  <a:lnTo>
                    <a:pt x="16" y="21"/>
                  </a:lnTo>
                  <a:lnTo>
                    <a:pt x="11" y="18"/>
                  </a:lnTo>
                  <a:lnTo>
                    <a:pt x="6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11" y="3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7" y="8"/>
                  </a:lnTo>
                  <a:lnTo>
                    <a:pt x="32" y="10"/>
                  </a:lnTo>
                  <a:lnTo>
                    <a:pt x="38" y="10"/>
                  </a:lnTo>
                  <a:lnTo>
                    <a:pt x="44" y="12"/>
                  </a:lnTo>
                  <a:lnTo>
                    <a:pt x="49" y="13"/>
                  </a:lnTo>
                  <a:lnTo>
                    <a:pt x="60" y="14"/>
                  </a:lnTo>
                  <a:lnTo>
                    <a:pt x="69" y="14"/>
                  </a:lnTo>
                  <a:lnTo>
                    <a:pt x="79" y="13"/>
                  </a:lnTo>
                  <a:lnTo>
                    <a:pt x="88" y="12"/>
                  </a:lnTo>
                  <a:lnTo>
                    <a:pt x="96" y="10"/>
                  </a:lnTo>
                  <a:lnTo>
                    <a:pt x="105" y="8"/>
                  </a:lnTo>
                  <a:lnTo>
                    <a:pt x="114" y="5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25" y="3"/>
                  </a:lnTo>
                  <a:lnTo>
                    <a:pt x="125" y="4"/>
                  </a:lnTo>
                  <a:lnTo>
                    <a:pt x="12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1591016" y="2278630"/>
              <a:ext cx="149679" cy="28689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15" y="6"/>
                </a:cxn>
                <a:cxn ang="0">
                  <a:pos x="111" y="9"/>
                </a:cxn>
                <a:cxn ang="0">
                  <a:pos x="107" y="13"/>
                </a:cxn>
                <a:cxn ang="0">
                  <a:pos x="102" y="17"/>
                </a:cxn>
                <a:cxn ang="0">
                  <a:pos x="97" y="18"/>
                </a:cxn>
                <a:cxn ang="0">
                  <a:pos x="90" y="18"/>
                </a:cxn>
                <a:cxn ang="0">
                  <a:pos x="83" y="18"/>
                </a:cxn>
                <a:cxn ang="0">
                  <a:pos x="78" y="17"/>
                </a:cxn>
                <a:cxn ang="0">
                  <a:pos x="68" y="17"/>
                </a:cxn>
                <a:cxn ang="0">
                  <a:pos x="58" y="19"/>
                </a:cxn>
                <a:cxn ang="0">
                  <a:pos x="49" y="21"/>
                </a:cxn>
                <a:cxn ang="0">
                  <a:pos x="40" y="22"/>
                </a:cxn>
                <a:cxn ang="0">
                  <a:pos x="30" y="23"/>
                </a:cxn>
                <a:cxn ang="0">
                  <a:pos x="21" y="23"/>
                </a:cxn>
                <a:cxn ang="0">
                  <a:pos x="12" y="23"/>
                </a:cxn>
                <a:cxn ang="0">
                  <a:pos x="3" y="23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1" y="18"/>
                </a:cxn>
                <a:cxn ang="0">
                  <a:pos x="11" y="18"/>
                </a:cxn>
                <a:cxn ang="0">
                  <a:pos x="19" y="18"/>
                </a:cxn>
                <a:cxn ang="0">
                  <a:pos x="26" y="18"/>
                </a:cxn>
                <a:cxn ang="0">
                  <a:pos x="36" y="17"/>
                </a:cxn>
                <a:cxn ang="0">
                  <a:pos x="42" y="14"/>
                </a:cxn>
                <a:cxn ang="0">
                  <a:pos x="49" y="13"/>
                </a:cxn>
                <a:cxn ang="0">
                  <a:pos x="56" y="10"/>
                </a:cxn>
                <a:cxn ang="0">
                  <a:pos x="62" y="10"/>
                </a:cxn>
                <a:cxn ang="0">
                  <a:pos x="69" y="10"/>
                </a:cxn>
                <a:cxn ang="0">
                  <a:pos x="77" y="11"/>
                </a:cxn>
                <a:cxn ang="0">
                  <a:pos x="83" y="11"/>
                </a:cxn>
                <a:cxn ang="0">
                  <a:pos x="90" y="13"/>
                </a:cxn>
                <a:cxn ang="0">
                  <a:pos x="98" y="11"/>
                </a:cxn>
                <a:cxn ang="0">
                  <a:pos x="105" y="7"/>
                </a:cxn>
                <a:cxn ang="0">
                  <a:pos x="111" y="4"/>
                </a:cxn>
                <a:cxn ang="0">
                  <a:pos x="118" y="0"/>
                </a:cxn>
                <a:cxn ang="0">
                  <a:pos x="119" y="0"/>
                </a:cxn>
                <a:cxn ang="0">
                  <a:pos x="120" y="0"/>
                </a:cxn>
                <a:cxn ang="0">
                  <a:pos x="120" y="1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0" h="23">
                  <a:moveTo>
                    <a:pt x="120" y="2"/>
                  </a:moveTo>
                  <a:lnTo>
                    <a:pt x="115" y="6"/>
                  </a:lnTo>
                  <a:lnTo>
                    <a:pt x="111" y="9"/>
                  </a:lnTo>
                  <a:lnTo>
                    <a:pt x="107" y="13"/>
                  </a:lnTo>
                  <a:lnTo>
                    <a:pt x="102" y="17"/>
                  </a:lnTo>
                  <a:lnTo>
                    <a:pt x="97" y="18"/>
                  </a:lnTo>
                  <a:lnTo>
                    <a:pt x="90" y="18"/>
                  </a:lnTo>
                  <a:lnTo>
                    <a:pt x="83" y="18"/>
                  </a:lnTo>
                  <a:lnTo>
                    <a:pt x="78" y="17"/>
                  </a:lnTo>
                  <a:lnTo>
                    <a:pt x="68" y="17"/>
                  </a:lnTo>
                  <a:lnTo>
                    <a:pt x="58" y="19"/>
                  </a:lnTo>
                  <a:lnTo>
                    <a:pt x="49" y="21"/>
                  </a:lnTo>
                  <a:lnTo>
                    <a:pt x="40" y="22"/>
                  </a:lnTo>
                  <a:lnTo>
                    <a:pt x="30" y="23"/>
                  </a:lnTo>
                  <a:lnTo>
                    <a:pt x="21" y="23"/>
                  </a:lnTo>
                  <a:lnTo>
                    <a:pt x="12" y="23"/>
                  </a:lnTo>
                  <a:lnTo>
                    <a:pt x="3" y="23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11" y="18"/>
                  </a:lnTo>
                  <a:lnTo>
                    <a:pt x="19" y="18"/>
                  </a:lnTo>
                  <a:lnTo>
                    <a:pt x="26" y="18"/>
                  </a:lnTo>
                  <a:lnTo>
                    <a:pt x="36" y="17"/>
                  </a:lnTo>
                  <a:lnTo>
                    <a:pt x="42" y="14"/>
                  </a:lnTo>
                  <a:lnTo>
                    <a:pt x="49" y="13"/>
                  </a:lnTo>
                  <a:lnTo>
                    <a:pt x="56" y="10"/>
                  </a:lnTo>
                  <a:lnTo>
                    <a:pt x="62" y="10"/>
                  </a:lnTo>
                  <a:lnTo>
                    <a:pt x="69" y="10"/>
                  </a:lnTo>
                  <a:lnTo>
                    <a:pt x="77" y="11"/>
                  </a:lnTo>
                  <a:lnTo>
                    <a:pt x="83" y="11"/>
                  </a:lnTo>
                  <a:lnTo>
                    <a:pt x="90" y="13"/>
                  </a:lnTo>
                  <a:lnTo>
                    <a:pt x="98" y="11"/>
                  </a:lnTo>
                  <a:lnTo>
                    <a:pt x="105" y="7"/>
                  </a:lnTo>
                  <a:lnTo>
                    <a:pt x="111" y="4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0" y="1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1640908" y="2319791"/>
              <a:ext cx="82323" cy="2868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59" y="8"/>
                </a:cxn>
                <a:cxn ang="0">
                  <a:pos x="54" y="12"/>
                </a:cxn>
                <a:cxn ang="0">
                  <a:pos x="46" y="15"/>
                </a:cxn>
                <a:cxn ang="0">
                  <a:pos x="38" y="18"/>
                </a:cxn>
                <a:cxn ang="0">
                  <a:pos x="30" y="21"/>
                </a:cxn>
                <a:cxn ang="0">
                  <a:pos x="24" y="22"/>
                </a:cxn>
                <a:cxn ang="0">
                  <a:pos x="16" y="23"/>
                </a:cxn>
                <a:cxn ang="0">
                  <a:pos x="8" y="22"/>
                </a:cxn>
                <a:cxn ang="0">
                  <a:pos x="4" y="19"/>
                </a:cxn>
                <a:cxn ang="0">
                  <a:pos x="1" y="17"/>
                </a:cxn>
                <a:cxn ang="0">
                  <a:pos x="0" y="13"/>
                </a:cxn>
                <a:cxn ang="0">
                  <a:pos x="2" y="10"/>
                </a:cxn>
                <a:cxn ang="0">
                  <a:pos x="9" y="8"/>
                </a:cxn>
                <a:cxn ang="0">
                  <a:pos x="17" y="8"/>
                </a:cxn>
                <a:cxn ang="0">
                  <a:pos x="25" y="9"/>
                </a:cxn>
                <a:cxn ang="0">
                  <a:pos x="31" y="9"/>
                </a:cxn>
                <a:cxn ang="0">
                  <a:pos x="41" y="9"/>
                </a:cxn>
                <a:cxn ang="0">
                  <a:pos x="49" y="6"/>
                </a:cxn>
                <a:cxn ang="0">
                  <a:pos x="57" y="4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6" y="0"/>
                </a:cxn>
                <a:cxn ang="0">
                  <a:pos x="66" y="1"/>
                </a:cxn>
                <a:cxn ang="0">
                  <a:pos x="66" y="1"/>
                </a:cxn>
                <a:cxn ang="0">
                  <a:pos x="66" y="1"/>
                </a:cxn>
              </a:cxnLst>
              <a:rect l="0" t="0" r="r" b="b"/>
              <a:pathLst>
                <a:path w="66" h="23">
                  <a:moveTo>
                    <a:pt x="66" y="1"/>
                  </a:moveTo>
                  <a:lnTo>
                    <a:pt x="59" y="8"/>
                  </a:lnTo>
                  <a:lnTo>
                    <a:pt x="54" y="12"/>
                  </a:lnTo>
                  <a:lnTo>
                    <a:pt x="46" y="15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4" y="22"/>
                  </a:lnTo>
                  <a:lnTo>
                    <a:pt x="16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9" y="8"/>
                  </a:lnTo>
                  <a:lnTo>
                    <a:pt x="17" y="8"/>
                  </a:lnTo>
                  <a:lnTo>
                    <a:pt x="25" y="9"/>
                  </a:lnTo>
                  <a:lnTo>
                    <a:pt x="31" y="9"/>
                  </a:lnTo>
                  <a:lnTo>
                    <a:pt x="41" y="9"/>
                  </a:lnTo>
                  <a:lnTo>
                    <a:pt x="49" y="6"/>
                  </a:lnTo>
                  <a:lnTo>
                    <a:pt x="57" y="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1739446" y="1931875"/>
              <a:ext cx="92302" cy="48646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72" y="13"/>
                </a:cxn>
                <a:cxn ang="0">
                  <a:pos x="66" y="21"/>
                </a:cxn>
                <a:cxn ang="0">
                  <a:pos x="60" y="28"/>
                </a:cxn>
                <a:cxn ang="0">
                  <a:pos x="52" y="31"/>
                </a:cxn>
                <a:cxn ang="0">
                  <a:pos x="42" y="35"/>
                </a:cxn>
                <a:cxn ang="0">
                  <a:pos x="32" y="37"/>
                </a:cxn>
                <a:cxn ang="0">
                  <a:pos x="23" y="38"/>
                </a:cxn>
                <a:cxn ang="0">
                  <a:pos x="12" y="39"/>
                </a:cxn>
                <a:cxn ang="0">
                  <a:pos x="9" y="39"/>
                </a:cxn>
                <a:cxn ang="0">
                  <a:pos x="7" y="38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1" y="31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1" y="25"/>
                </a:cxn>
                <a:cxn ang="0">
                  <a:pos x="1" y="24"/>
                </a:cxn>
                <a:cxn ang="0">
                  <a:pos x="3" y="22"/>
                </a:cxn>
                <a:cxn ang="0">
                  <a:pos x="5" y="21"/>
                </a:cxn>
                <a:cxn ang="0">
                  <a:pos x="7" y="21"/>
                </a:cxn>
                <a:cxn ang="0">
                  <a:pos x="16" y="22"/>
                </a:cxn>
                <a:cxn ang="0">
                  <a:pos x="25" y="24"/>
                </a:cxn>
                <a:cxn ang="0">
                  <a:pos x="36" y="24"/>
                </a:cxn>
                <a:cxn ang="0">
                  <a:pos x="45" y="22"/>
                </a:cxn>
                <a:cxn ang="0">
                  <a:pos x="54" y="20"/>
                </a:cxn>
                <a:cxn ang="0">
                  <a:pos x="62" y="16"/>
                </a:cxn>
                <a:cxn ang="0">
                  <a:pos x="69" y="9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74" y="0"/>
                </a:cxn>
                <a:cxn ang="0">
                  <a:pos x="74" y="1"/>
                </a:cxn>
                <a:cxn ang="0">
                  <a:pos x="74" y="2"/>
                </a:cxn>
                <a:cxn ang="0">
                  <a:pos x="74" y="2"/>
                </a:cxn>
              </a:cxnLst>
              <a:rect l="0" t="0" r="r" b="b"/>
              <a:pathLst>
                <a:path w="74" h="39">
                  <a:moveTo>
                    <a:pt x="74" y="2"/>
                  </a:moveTo>
                  <a:lnTo>
                    <a:pt x="72" y="13"/>
                  </a:lnTo>
                  <a:lnTo>
                    <a:pt x="66" y="21"/>
                  </a:lnTo>
                  <a:lnTo>
                    <a:pt x="60" y="28"/>
                  </a:lnTo>
                  <a:lnTo>
                    <a:pt x="52" y="31"/>
                  </a:lnTo>
                  <a:lnTo>
                    <a:pt x="42" y="35"/>
                  </a:lnTo>
                  <a:lnTo>
                    <a:pt x="32" y="37"/>
                  </a:lnTo>
                  <a:lnTo>
                    <a:pt x="23" y="38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7" y="38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6" y="22"/>
                  </a:lnTo>
                  <a:lnTo>
                    <a:pt x="25" y="24"/>
                  </a:lnTo>
                  <a:lnTo>
                    <a:pt x="36" y="24"/>
                  </a:lnTo>
                  <a:lnTo>
                    <a:pt x="45" y="22"/>
                  </a:lnTo>
                  <a:lnTo>
                    <a:pt x="54" y="20"/>
                  </a:lnTo>
                  <a:lnTo>
                    <a:pt x="62" y="16"/>
                  </a:lnTo>
                  <a:lnTo>
                    <a:pt x="69" y="9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74" y="2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1145721" y="1532732"/>
              <a:ext cx="622414" cy="446541"/>
            </a:xfrm>
            <a:custGeom>
              <a:avLst/>
              <a:gdLst/>
              <a:ahLst/>
              <a:cxnLst>
                <a:cxn ang="0">
                  <a:pos x="455" y="116"/>
                </a:cxn>
                <a:cxn ang="0">
                  <a:pos x="472" y="101"/>
                </a:cxn>
                <a:cxn ang="0">
                  <a:pos x="485" y="84"/>
                </a:cxn>
                <a:cxn ang="0">
                  <a:pos x="484" y="67"/>
                </a:cxn>
                <a:cxn ang="0">
                  <a:pos x="472" y="53"/>
                </a:cxn>
                <a:cxn ang="0">
                  <a:pos x="456" y="41"/>
                </a:cxn>
                <a:cxn ang="0">
                  <a:pos x="435" y="31"/>
                </a:cxn>
                <a:cxn ang="0">
                  <a:pos x="407" y="23"/>
                </a:cxn>
                <a:cxn ang="0">
                  <a:pos x="378" y="18"/>
                </a:cxn>
                <a:cxn ang="0">
                  <a:pos x="348" y="15"/>
                </a:cxn>
                <a:cxn ang="0">
                  <a:pos x="319" y="15"/>
                </a:cxn>
                <a:cxn ang="0">
                  <a:pos x="291" y="17"/>
                </a:cxn>
                <a:cxn ang="0">
                  <a:pos x="263" y="19"/>
                </a:cxn>
                <a:cxn ang="0">
                  <a:pos x="235" y="25"/>
                </a:cxn>
                <a:cxn ang="0">
                  <a:pos x="209" y="30"/>
                </a:cxn>
                <a:cxn ang="0">
                  <a:pos x="182" y="39"/>
                </a:cxn>
                <a:cxn ang="0">
                  <a:pos x="157" y="50"/>
                </a:cxn>
                <a:cxn ang="0">
                  <a:pos x="132" y="62"/>
                </a:cxn>
                <a:cxn ang="0">
                  <a:pos x="108" y="78"/>
                </a:cxn>
                <a:cxn ang="0">
                  <a:pos x="86" y="96"/>
                </a:cxn>
                <a:cxn ang="0">
                  <a:pos x="65" y="115"/>
                </a:cxn>
                <a:cxn ang="0">
                  <a:pos x="46" y="137"/>
                </a:cxn>
                <a:cxn ang="0">
                  <a:pos x="26" y="166"/>
                </a:cxn>
                <a:cxn ang="0">
                  <a:pos x="13" y="209"/>
                </a:cxn>
                <a:cxn ang="0">
                  <a:pos x="9" y="263"/>
                </a:cxn>
                <a:cxn ang="0">
                  <a:pos x="17" y="328"/>
                </a:cxn>
                <a:cxn ang="0">
                  <a:pos x="26" y="358"/>
                </a:cxn>
                <a:cxn ang="0">
                  <a:pos x="25" y="358"/>
                </a:cxn>
                <a:cxn ang="0">
                  <a:pos x="12" y="322"/>
                </a:cxn>
                <a:cxn ang="0">
                  <a:pos x="0" y="248"/>
                </a:cxn>
                <a:cxn ang="0">
                  <a:pos x="5" y="183"/>
                </a:cxn>
                <a:cxn ang="0">
                  <a:pos x="29" y="131"/>
                </a:cxn>
                <a:cxn ang="0">
                  <a:pos x="69" y="87"/>
                </a:cxn>
                <a:cxn ang="0">
                  <a:pos x="116" y="51"/>
                </a:cxn>
                <a:cxn ang="0">
                  <a:pos x="156" y="30"/>
                </a:cxn>
                <a:cxn ang="0">
                  <a:pos x="185" y="19"/>
                </a:cxn>
                <a:cxn ang="0">
                  <a:pos x="215" y="10"/>
                </a:cxn>
                <a:cxn ang="0">
                  <a:pos x="247" y="5"/>
                </a:cxn>
                <a:cxn ang="0">
                  <a:pos x="279" y="1"/>
                </a:cxn>
                <a:cxn ang="0">
                  <a:pos x="312" y="0"/>
                </a:cxn>
                <a:cxn ang="0">
                  <a:pos x="344" y="1"/>
                </a:cxn>
                <a:cxn ang="0">
                  <a:pos x="374" y="4"/>
                </a:cxn>
                <a:cxn ang="0">
                  <a:pos x="405" y="9"/>
                </a:cxn>
                <a:cxn ang="0">
                  <a:pos x="432" y="17"/>
                </a:cxn>
                <a:cxn ang="0">
                  <a:pos x="459" y="29"/>
                </a:cxn>
                <a:cxn ang="0">
                  <a:pos x="481" y="46"/>
                </a:cxn>
                <a:cxn ang="0">
                  <a:pos x="497" y="68"/>
                </a:cxn>
                <a:cxn ang="0">
                  <a:pos x="496" y="90"/>
                </a:cxn>
                <a:cxn ang="0">
                  <a:pos x="480" y="105"/>
                </a:cxn>
                <a:cxn ang="0">
                  <a:pos x="460" y="119"/>
                </a:cxn>
                <a:cxn ang="0">
                  <a:pos x="448" y="125"/>
                </a:cxn>
                <a:cxn ang="0">
                  <a:pos x="447" y="124"/>
                </a:cxn>
                <a:cxn ang="0">
                  <a:pos x="447" y="123"/>
                </a:cxn>
              </a:cxnLst>
              <a:rect l="0" t="0" r="r" b="b"/>
              <a:pathLst>
                <a:path w="499" h="358">
                  <a:moveTo>
                    <a:pt x="447" y="123"/>
                  </a:moveTo>
                  <a:lnTo>
                    <a:pt x="455" y="116"/>
                  </a:lnTo>
                  <a:lnTo>
                    <a:pt x="464" y="109"/>
                  </a:lnTo>
                  <a:lnTo>
                    <a:pt x="472" y="101"/>
                  </a:lnTo>
                  <a:lnTo>
                    <a:pt x="480" y="94"/>
                  </a:lnTo>
                  <a:lnTo>
                    <a:pt x="485" y="84"/>
                  </a:lnTo>
                  <a:lnTo>
                    <a:pt x="487" y="76"/>
                  </a:lnTo>
                  <a:lnTo>
                    <a:pt x="484" y="67"/>
                  </a:lnTo>
                  <a:lnTo>
                    <a:pt x="479" y="59"/>
                  </a:lnTo>
                  <a:lnTo>
                    <a:pt x="472" y="53"/>
                  </a:lnTo>
                  <a:lnTo>
                    <a:pt x="464" y="46"/>
                  </a:lnTo>
                  <a:lnTo>
                    <a:pt x="456" y="41"/>
                  </a:lnTo>
                  <a:lnTo>
                    <a:pt x="448" y="37"/>
                  </a:lnTo>
                  <a:lnTo>
                    <a:pt x="435" y="31"/>
                  </a:lnTo>
                  <a:lnTo>
                    <a:pt x="421" y="27"/>
                  </a:lnTo>
                  <a:lnTo>
                    <a:pt x="407" y="23"/>
                  </a:lnTo>
                  <a:lnTo>
                    <a:pt x="393" y="21"/>
                  </a:lnTo>
                  <a:lnTo>
                    <a:pt x="378" y="18"/>
                  </a:lnTo>
                  <a:lnTo>
                    <a:pt x="362" y="17"/>
                  </a:lnTo>
                  <a:lnTo>
                    <a:pt x="348" y="15"/>
                  </a:lnTo>
                  <a:lnTo>
                    <a:pt x="333" y="15"/>
                  </a:lnTo>
                  <a:lnTo>
                    <a:pt x="319" y="15"/>
                  </a:lnTo>
                  <a:lnTo>
                    <a:pt x="304" y="15"/>
                  </a:lnTo>
                  <a:lnTo>
                    <a:pt x="291" y="17"/>
                  </a:lnTo>
                  <a:lnTo>
                    <a:pt x="276" y="18"/>
                  </a:lnTo>
                  <a:lnTo>
                    <a:pt x="263" y="19"/>
                  </a:lnTo>
                  <a:lnTo>
                    <a:pt x="249" y="22"/>
                  </a:lnTo>
                  <a:lnTo>
                    <a:pt x="235" y="25"/>
                  </a:lnTo>
                  <a:lnTo>
                    <a:pt x="222" y="27"/>
                  </a:lnTo>
                  <a:lnTo>
                    <a:pt x="209" y="30"/>
                  </a:lnTo>
                  <a:lnTo>
                    <a:pt x="196" y="34"/>
                  </a:lnTo>
                  <a:lnTo>
                    <a:pt x="182" y="39"/>
                  </a:lnTo>
                  <a:lnTo>
                    <a:pt x="169" y="45"/>
                  </a:lnTo>
                  <a:lnTo>
                    <a:pt x="157" y="50"/>
                  </a:lnTo>
                  <a:lnTo>
                    <a:pt x="144" y="55"/>
                  </a:lnTo>
                  <a:lnTo>
                    <a:pt x="132" y="62"/>
                  </a:lnTo>
                  <a:lnTo>
                    <a:pt x="120" y="70"/>
                  </a:lnTo>
                  <a:lnTo>
                    <a:pt x="108" y="78"/>
                  </a:lnTo>
                  <a:lnTo>
                    <a:pt x="96" y="87"/>
                  </a:lnTo>
                  <a:lnTo>
                    <a:pt x="86" y="96"/>
                  </a:lnTo>
                  <a:lnTo>
                    <a:pt x="75" y="105"/>
                  </a:lnTo>
                  <a:lnTo>
                    <a:pt x="65" y="115"/>
                  </a:lnTo>
                  <a:lnTo>
                    <a:pt x="55" y="125"/>
                  </a:lnTo>
                  <a:lnTo>
                    <a:pt x="46" y="137"/>
                  </a:lnTo>
                  <a:lnTo>
                    <a:pt x="38" y="148"/>
                  </a:lnTo>
                  <a:lnTo>
                    <a:pt x="26" y="166"/>
                  </a:lnTo>
                  <a:lnTo>
                    <a:pt x="18" y="187"/>
                  </a:lnTo>
                  <a:lnTo>
                    <a:pt x="13" y="209"/>
                  </a:lnTo>
                  <a:lnTo>
                    <a:pt x="10" y="231"/>
                  </a:lnTo>
                  <a:lnTo>
                    <a:pt x="9" y="263"/>
                  </a:lnTo>
                  <a:lnTo>
                    <a:pt x="12" y="295"/>
                  </a:lnTo>
                  <a:lnTo>
                    <a:pt x="17" y="328"/>
                  </a:lnTo>
                  <a:lnTo>
                    <a:pt x="26" y="358"/>
                  </a:lnTo>
                  <a:lnTo>
                    <a:pt x="26" y="358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24" y="358"/>
                  </a:lnTo>
                  <a:lnTo>
                    <a:pt x="12" y="322"/>
                  </a:lnTo>
                  <a:lnTo>
                    <a:pt x="4" y="285"/>
                  </a:lnTo>
                  <a:lnTo>
                    <a:pt x="0" y="248"/>
                  </a:lnTo>
                  <a:lnTo>
                    <a:pt x="0" y="213"/>
                  </a:lnTo>
                  <a:lnTo>
                    <a:pt x="5" y="183"/>
                  </a:lnTo>
                  <a:lnTo>
                    <a:pt x="14" y="157"/>
                  </a:lnTo>
                  <a:lnTo>
                    <a:pt x="29" y="131"/>
                  </a:lnTo>
                  <a:lnTo>
                    <a:pt x="47" y="108"/>
                  </a:lnTo>
                  <a:lnTo>
                    <a:pt x="69" y="87"/>
                  </a:lnTo>
                  <a:lnTo>
                    <a:pt x="91" y="67"/>
                  </a:lnTo>
                  <a:lnTo>
                    <a:pt x="116" y="51"/>
                  </a:lnTo>
                  <a:lnTo>
                    <a:pt x="143" y="37"/>
                  </a:lnTo>
                  <a:lnTo>
                    <a:pt x="156" y="30"/>
                  </a:lnTo>
                  <a:lnTo>
                    <a:pt x="170" y="25"/>
                  </a:lnTo>
                  <a:lnTo>
                    <a:pt x="185" y="19"/>
                  </a:lnTo>
                  <a:lnTo>
                    <a:pt x="201" y="14"/>
                  </a:lnTo>
                  <a:lnTo>
                    <a:pt x="215" y="10"/>
                  </a:lnTo>
                  <a:lnTo>
                    <a:pt x="231" y="8"/>
                  </a:lnTo>
                  <a:lnTo>
                    <a:pt x="247" y="5"/>
                  </a:lnTo>
                  <a:lnTo>
                    <a:pt x="263" y="2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12" y="0"/>
                  </a:lnTo>
                  <a:lnTo>
                    <a:pt x="328" y="0"/>
                  </a:lnTo>
                  <a:lnTo>
                    <a:pt x="344" y="1"/>
                  </a:lnTo>
                  <a:lnTo>
                    <a:pt x="360" y="2"/>
                  </a:lnTo>
                  <a:lnTo>
                    <a:pt x="374" y="4"/>
                  </a:lnTo>
                  <a:lnTo>
                    <a:pt x="390" y="6"/>
                  </a:lnTo>
                  <a:lnTo>
                    <a:pt x="405" y="9"/>
                  </a:lnTo>
                  <a:lnTo>
                    <a:pt x="418" y="13"/>
                  </a:lnTo>
                  <a:lnTo>
                    <a:pt x="432" y="17"/>
                  </a:lnTo>
                  <a:lnTo>
                    <a:pt x="447" y="22"/>
                  </a:lnTo>
                  <a:lnTo>
                    <a:pt x="459" y="29"/>
                  </a:lnTo>
                  <a:lnTo>
                    <a:pt x="471" y="37"/>
                  </a:lnTo>
                  <a:lnTo>
                    <a:pt x="481" y="46"/>
                  </a:lnTo>
                  <a:lnTo>
                    <a:pt x="491" y="56"/>
                  </a:lnTo>
                  <a:lnTo>
                    <a:pt x="497" y="68"/>
                  </a:lnTo>
                  <a:lnTo>
                    <a:pt x="499" y="80"/>
                  </a:lnTo>
                  <a:lnTo>
                    <a:pt x="496" y="90"/>
                  </a:lnTo>
                  <a:lnTo>
                    <a:pt x="489" y="98"/>
                  </a:lnTo>
                  <a:lnTo>
                    <a:pt x="480" y="105"/>
                  </a:lnTo>
                  <a:lnTo>
                    <a:pt x="471" y="112"/>
                  </a:lnTo>
                  <a:lnTo>
                    <a:pt x="460" y="119"/>
                  </a:lnTo>
                  <a:lnTo>
                    <a:pt x="450" y="125"/>
                  </a:lnTo>
                  <a:lnTo>
                    <a:pt x="448" y="125"/>
                  </a:lnTo>
                  <a:lnTo>
                    <a:pt x="447" y="124"/>
                  </a:lnTo>
                  <a:lnTo>
                    <a:pt x="447" y="124"/>
                  </a:lnTo>
                  <a:lnTo>
                    <a:pt x="447" y="123"/>
                  </a:lnTo>
                  <a:lnTo>
                    <a:pt x="447" y="1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1366498" y="1631270"/>
              <a:ext cx="330541" cy="91055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36" y="12"/>
                </a:cxn>
                <a:cxn ang="0">
                  <a:pos x="57" y="24"/>
                </a:cxn>
                <a:cxn ang="0">
                  <a:pos x="79" y="34"/>
                </a:cxn>
                <a:cxn ang="0">
                  <a:pos x="98" y="44"/>
                </a:cxn>
                <a:cxn ang="0">
                  <a:pos x="115" y="49"/>
                </a:cxn>
                <a:cxn ang="0">
                  <a:pos x="132" y="53"/>
                </a:cxn>
                <a:cxn ang="0">
                  <a:pos x="150" y="56"/>
                </a:cxn>
                <a:cxn ang="0">
                  <a:pos x="164" y="57"/>
                </a:cxn>
                <a:cxn ang="0">
                  <a:pos x="175" y="58"/>
                </a:cxn>
                <a:cxn ang="0">
                  <a:pos x="187" y="58"/>
                </a:cxn>
                <a:cxn ang="0">
                  <a:pos x="197" y="57"/>
                </a:cxn>
                <a:cxn ang="0">
                  <a:pos x="209" y="56"/>
                </a:cxn>
                <a:cxn ang="0">
                  <a:pos x="222" y="54"/>
                </a:cxn>
                <a:cxn ang="0">
                  <a:pos x="236" y="50"/>
                </a:cxn>
                <a:cxn ang="0">
                  <a:pos x="249" y="49"/>
                </a:cxn>
                <a:cxn ang="0">
                  <a:pos x="261" y="49"/>
                </a:cxn>
                <a:cxn ang="0">
                  <a:pos x="265" y="58"/>
                </a:cxn>
                <a:cxn ang="0">
                  <a:pos x="253" y="65"/>
                </a:cxn>
                <a:cxn ang="0">
                  <a:pos x="232" y="71"/>
                </a:cxn>
                <a:cxn ang="0">
                  <a:pos x="208" y="73"/>
                </a:cxn>
                <a:cxn ang="0">
                  <a:pos x="185" y="73"/>
                </a:cxn>
                <a:cxn ang="0">
                  <a:pos x="165" y="71"/>
                </a:cxn>
                <a:cxn ang="0">
                  <a:pos x="147" y="69"/>
                </a:cxn>
                <a:cxn ang="0">
                  <a:pos x="130" y="65"/>
                </a:cxn>
                <a:cxn ang="0">
                  <a:pos x="113" y="58"/>
                </a:cxn>
                <a:cxn ang="0">
                  <a:pos x="91" y="49"/>
                </a:cxn>
                <a:cxn ang="0">
                  <a:pos x="66" y="34"/>
                </a:cxn>
                <a:cxn ang="0">
                  <a:pos x="41" y="20"/>
                </a:cxn>
                <a:cxn ang="0">
                  <a:pos x="16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265" h="73">
                  <a:moveTo>
                    <a:pt x="1" y="0"/>
                  </a:moveTo>
                  <a:lnTo>
                    <a:pt x="13" y="3"/>
                  </a:lnTo>
                  <a:lnTo>
                    <a:pt x="25" y="7"/>
                  </a:lnTo>
                  <a:lnTo>
                    <a:pt x="36" y="12"/>
                  </a:lnTo>
                  <a:lnTo>
                    <a:pt x="46" y="17"/>
                  </a:lnTo>
                  <a:lnTo>
                    <a:pt x="57" y="24"/>
                  </a:lnTo>
                  <a:lnTo>
                    <a:pt x="69" y="29"/>
                  </a:lnTo>
                  <a:lnTo>
                    <a:pt x="79" y="34"/>
                  </a:lnTo>
                  <a:lnTo>
                    <a:pt x="90" y="40"/>
                  </a:lnTo>
                  <a:lnTo>
                    <a:pt x="98" y="44"/>
                  </a:lnTo>
                  <a:lnTo>
                    <a:pt x="106" y="46"/>
                  </a:lnTo>
                  <a:lnTo>
                    <a:pt x="115" y="49"/>
                  </a:lnTo>
                  <a:lnTo>
                    <a:pt x="123" y="52"/>
                  </a:lnTo>
                  <a:lnTo>
                    <a:pt x="132" y="53"/>
                  </a:lnTo>
                  <a:lnTo>
                    <a:pt x="142" y="56"/>
                  </a:lnTo>
                  <a:lnTo>
                    <a:pt x="150" y="56"/>
                  </a:lnTo>
                  <a:lnTo>
                    <a:pt x="159" y="57"/>
                  </a:lnTo>
                  <a:lnTo>
                    <a:pt x="164" y="57"/>
                  </a:lnTo>
                  <a:lnTo>
                    <a:pt x="169" y="58"/>
                  </a:lnTo>
                  <a:lnTo>
                    <a:pt x="175" y="58"/>
                  </a:lnTo>
                  <a:lnTo>
                    <a:pt x="181" y="58"/>
                  </a:lnTo>
                  <a:lnTo>
                    <a:pt x="187" y="58"/>
                  </a:lnTo>
                  <a:lnTo>
                    <a:pt x="192" y="58"/>
                  </a:lnTo>
                  <a:lnTo>
                    <a:pt x="197" y="57"/>
                  </a:lnTo>
                  <a:lnTo>
                    <a:pt x="203" y="57"/>
                  </a:lnTo>
                  <a:lnTo>
                    <a:pt x="209" y="56"/>
                  </a:lnTo>
                  <a:lnTo>
                    <a:pt x="216" y="56"/>
                  </a:lnTo>
                  <a:lnTo>
                    <a:pt x="222" y="54"/>
                  </a:lnTo>
                  <a:lnTo>
                    <a:pt x="229" y="52"/>
                  </a:lnTo>
                  <a:lnTo>
                    <a:pt x="236" y="50"/>
                  </a:lnTo>
                  <a:lnTo>
                    <a:pt x="242" y="49"/>
                  </a:lnTo>
                  <a:lnTo>
                    <a:pt x="249" y="49"/>
                  </a:lnTo>
                  <a:lnTo>
                    <a:pt x="255" y="48"/>
                  </a:lnTo>
                  <a:lnTo>
                    <a:pt x="261" y="49"/>
                  </a:lnTo>
                  <a:lnTo>
                    <a:pt x="263" y="53"/>
                  </a:lnTo>
                  <a:lnTo>
                    <a:pt x="265" y="58"/>
                  </a:lnTo>
                  <a:lnTo>
                    <a:pt x="262" y="61"/>
                  </a:lnTo>
                  <a:lnTo>
                    <a:pt x="253" y="65"/>
                  </a:lnTo>
                  <a:lnTo>
                    <a:pt x="242" y="69"/>
                  </a:lnTo>
                  <a:lnTo>
                    <a:pt x="232" y="71"/>
                  </a:lnTo>
                  <a:lnTo>
                    <a:pt x="220" y="73"/>
                  </a:lnTo>
                  <a:lnTo>
                    <a:pt x="208" y="73"/>
                  </a:lnTo>
                  <a:lnTo>
                    <a:pt x="197" y="73"/>
                  </a:lnTo>
                  <a:lnTo>
                    <a:pt x="185" y="73"/>
                  </a:lnTo>
                  <a:lnTo>
                    <a:pt x="175" y="73"/>
                  </a:lnTo>
                  <a:lnTo>
                    <a:pt x="165" y="71"/>
                  </a:lnTo>
                  <a:lnTo>
                    <a:pt x="156" y="70"/>
                  </a:lnTo>
                  <a:lnTo>
                    <a:pt x="147" y="69"/>
                  </a:lnTo>
                  <a:lnTo>
                    <a:pt x="139" y="66"/>
                  </a:lnTo>
                  <a:lnTo>
                    <a:pt x="130" y="65"/>
                  </a:lnTo>
                  <a:lnTo>
                    <a:pt x="122" y="62"/>
                  </a:lnTo>
                  <a:lnTo>
                    <a:pt x="113" y="58"/>
                  </a:lnTo>
                  <a:lnTo>
                    <a:pt x="105" y="56"/>
                  </a:lnTo>
                  <a:lnTo>
                    <a:pt x="91" y="49"/>
                  </a:lnTo>
                  <a:lnTo>
                    <a:pt x="79" y="42"/>
                  </a:lnTo>
                  <a:lnTo>
                    <a:pt x="66" y="34"/>
                  </a:lnTo>
                  <a:lnTo>
                    <a:pt x="54" y="28"/>
                  </a:lnTo>
                  <a:lnTo>
                    <a:pt x="41" y="20"/>
                  </a:lnTo>
                  <a:lnTo>
                    <a:pt x="29" y="13"/>
                  </a:lnTo>
                  <a:lnTo>
                    <a:pt x="16" y="8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1270454" y="1808389"/>
              <a:ext cx="81076" cy="369207"/>
            </a:xfrm>
            <a:custGeom>
              <a:avLst/>
              <a:gdLst/>
              <a:ahLst/>
              <a:cxnLst>
                <a:cxn ang="0">
                  <a:pos x="57" y="1"/>
                </a:cxn>
                <a:cxn ang="0">
                  <a:pos x="60" y="18"/>
                </a:cxn>
                <a:cxn ang="0">
                  <a:pos x="64" y="35"/>
                </a:cxn>
                <a:cxn ang="0">
                  <a:pos x="65" y="52"/>
                </a:cxn>
                <a:cxn ang="0">
                  <a:pos x="64" y="70"/>
                </a:cxn>
                <a:cxn ang="0">
                  <a:pos x="60" y="88"/>
                </a:cxn>
                <a:cxn ang="0">
                  <a:pos x="52" y="105"/>
                </a:cxn>
                <a:cxn ang="0">
                  <a:pos x="44" y="121"/>
                </a:cxn>
                <a:cxn ang="0">
                  <a:pos x="35" y="138"/>
                </a:cxn>
                <a:cxn ang="0">
                  <a:pos x="28" y="161"/>
                </a:cxn>
                <a:cxn ang="0">
                  <a:pos x="27" y="182"/>
                </a:cxn>
                <a:cxn ang="0">
                  <a:pos x="29" y="205"/>
                </a:cxn>
                <a:cxn ang="0">
                  <a:pos x="33" y="227"/>
                </a:cxn>
                <a:cxn ang="0">
                  <a:pos x="35" y="235"/>
                </a:cxn>
                <a:cxn ang="0">
                  <a:pos x="37" y="243"/>
                </a:cxn>
                <a:cxn ang="0">
                  <a:pos x="40" y="251"/>
                </a:cxn>
                <a:cxn ang="0">
                  <a:pos x="44" y="259"/>
                </a:cxn>
                <a:cxn ang="0">
                  <a:pos x="48" y="267"/>
                </a:cxn>
                <a:cxn ang="0">
                  <a:pos x="51" y="275"/>
                </a:cxn>
                <a:cxn ang="0">
                  <a:pos x="52" y="283"/>
                </a:cxn>
                <a:cxn ang="0">
                  <a:pos x="49" y="291"/>
                </a:cxn>
                <a:cxn ang="0">
                  <a:pos x="45" y="295"/>
                </a:cxn>
                <a:cxn ang="0">
                  <a:pos x="40" y="296"/>
                </a:cxn>
                <a:cxn ang="0">
                  <a:pos x="35" y="295"/>
                </a:cxn>
                <a:cxn ang="0">
                  <a:pos x="31" y="291"/>
                </a:cxn>
                <a:cxn ang="0">
                  <a:pos x="25" y="284"/>
                </a:cxn>
                <a:cxn ang="0">
                  <a:pos x="21" y="277"/>
                </a:cxn>
                <a:cxn ang="0">
                  <a:pos x="18" y="271"/>
                </a:cxn>
                <a:cxn ang="0">
                  <a:pos x="15" y="264"/>
                </a:cxn>
                <a:cxn ang="0">
                  <a:pos x="11" y="256"/>
                </a:cxn>
                <a:cxn ang="0">
                  <a:pos x="7" y="247"/>
                </a:cxn>
                <a:cxn ang="0">
                  <a:pos x="4" y="239"/>
                </a:cxn>
                <a:cxn ang="0">
                  <a:pos x="3" y="230"/>
                </a:cxn>
                <a:cxn ang="0">
                  <a:pos x="2" y="211"/>
                </a:cxn>
                <a:cxn ang="0">
                  <a:pos x="0" y="191"/>
                </a:cxn>
                <a:cxn ang="0">
                  <a:pos x="0" y="171"/>
                </a:cxn>
                <a:cxn ang="0">
                  <a:pos x="3" y="153"/>
                </a:cxn>
                <a:cxn ang="0">
                  <a:pos x="6" y="144"/>
                </a:cxn>
                <a:cxn ang="0">
                  <a:pos x="11" y="136"/>
                </a:cxn>
                <a:cxn ang="0">
                  <a:pos x="15" y="128"/>
                </a:cxn>
                <a:cxn ang="0">
                  <a:pos x="21" y="120"/>
                </a:cxn>
                <a:cxn ang="0">
                  <a:pos x="27" y="112"/>
                </a:cxn>
                <a:cxn ang="0">
                  <a:pos x="33" y="103"/>
                </a:cxn>
                <a:cxn ang="0">
                  <a:pos x="39" y="95"/>
                </a:cxn>
                <a:cxn ang="0">
                  <a:pos x="44" y="87"/>
                </a:cxn>
                <a:cxn ang="0">
                  <a:pos x="53" y="66"/>
                </a:cxn>
                <a:cxn ang="0">
                  <a:pos x="57" y="45"/>
                </a:cxn>
                <a:cxn ang="0">
                  <a:pos x="56" y="23"/>
                </a:cxn>
                <a:cxn ang="0">
                  <a:pos x="55" y="1"/>
                </a:cxn>
                <a:cxn ang="0">
                  <a:pos x="55" y="0"/>
                </a:cxn>
                <a:cxn ang="0">
                  <a:pos x="56" y="0"/>
                </a:cxn>
                <a:cxn ang="0">
                  <a:pos x="57" y="1"/>
                </a:cxn>
                <a:cxn ang="0">
                  <a:pos x="57" y="1"/>
                </a:cxn>
                <a:cxn ang="0">
                  <a:pos x="57" y="1"/>
                </a:cxn>
              </a:cxnLst>
              <a:rect l="0" t="0" r="r" b="b"/>
              <a:pathLst>
                <a:path w="65" h="296">
                  <a:moveTo>
                    <a:pt x="57" y="1"/>
                  </a:moveTo>
                  <a:lnTo>
                    <a:pt x="60" y="18"/>
                  </a:lnTo>
                  <a:lnTo>
                    <a:pt x="64" y="35"/>
                  </a:lnTo>
                  <a:lnTo>
                    <a:pt x="65" y="52"/>
                  </a:lnTo>
                  <a:lnTo>
                    <a:pt x="64" y="70"/>
                  </a:lnTo>
                  <a:lnTo>
                    <a:pt x="60" y="88"/>
                  </a:lnTo>
                  <a:lnTo>
                    <a:pt x="52" y="105"/>
                  </a:lnTo>
                  <a:lnTo>
                    <a:pt x="44" y="121"/>
                  </a:lnTo>
                  <a:lnTo>
                    <a:pt x="35" y="138"/>
                  </a:lnTo>
                  <a:lnTo>
                    <a:pt x="28" y="161"/>
                  </a:lnTo>
                  <a:lnTo>
                    <a:pt x="27" y="182"/>
                  </a:lnTo>
                  <a:lnTo>
                    <a:pt x="29" y="205"/>
                  </a:lnTo>
                  <a:lnTo>
                    <a:pt x="33" y="227"/>
                  </a:lnTo>
                  <a:lnTo>
                    <a:pt x="35" y="235"/>
                  </a:lnTo>
                  <a:lnTo>
                    <a:pt x="37" y="243"/>
                  </a:lnTo>
                  <a:lnTo>
                    <a:pt x="40" y="251"/>
                  </a:lnTo>
                  <a:lnTo>
                    <a:pt x="44" y="259"/>
                  </a:lnTo>
                  <a:lnTo>
                    <a:pt x="48" y="267"/>
                  </a:lnTo>
                  <a:lnTo>
                    <a:pt x="51" y="275"/>
                  </a:lnTo>
                  <a:lnTo>
                    <a:pt x="52" y="283"/>
                  </a:lnTo>
                  <a:lnTo>
                    <a:pt x="49" y="291"/>
                  </a:lnTo>
                  <a:lnTo>
                    <a:pt x="45" y="295"/>
                  </a:lnTo>
                  <a:lnTo>
                    <a:pt x="40" y="296"/>
                  </a:lnTo>
                  <a:lnTo>
                    <a:pt x="35" y="295"/>
                  </a:lnTo>
                  <a:lnTo>
                    <a:pt x="31" y="291"/>
                  </a:lnTo>
                  <a:lnTo>
                    <a:pt x="25" y="284"/>
                  </a:lnTo>
                  <a:lnTo>
                    <a:pt x="21" y="277"/>
                  </a:lnTo>
                  <a:lnTo>
                    <a:pt x="18" y="271"/>
                  </a:lnTo>
                  <a:lnTo>
                    <a:pt x="15" y="264"/>
                  </a:lnTo>
                  <a:lnTo>
                    <a:pt x="11" y="256"/>
                  </a:lnTo>
                  <a:lnTo>
                    <a:pt x="7" y="247"/>
                  </a:lnTo>
                  <a:lnTo>
                    <a:pt x="4" y="239"/>
                  </a:lnTo>
                  <a:lnTo>
                    <a:pt x="3" y="230"/>
                  </a:lnTo>
                  <a:lnTo>
                    <a:pt x="2" y="211"/>
                  </a:lnTo>
                  <a:lnTo>
                    <a:pt x="0" y="191"/>
                  </a:lnTo>
                  <a:lnTo>
                    <a:pt x="0" y="171"/>
                  </a:lnTo>
                  <a:lnTo>
                    <a:pt x="3" y="153"/>
                  </a:lnTo>
                  <a:lnTo>
                    <a:pt x="6" y="144"/>
                  </a:lnTo>
                  <a:lnTo>
                    <a:pt x="11" y="136"/>
                  </a:lnTo>
                  <a:lnTo>
                    <a:pt x="15" y="128"/>
                  </a:lnTo>
                  <a:lnTo>
                    <a:pt x="21" y="120"/>
                  </a:lnTo>
                  <a:lnTo>
                    <a:pt x="27" y="112"/>
                  </a:lnTo>
                  <a:lnTo>
                    <a:pt x="33" y="103"/>
                  </a:lnTo>
                  <a:lnTo>
                    <a:pt x="39" y="95"/>
                  </a:lnTo>
                  <a:lnTo>
                    <a:pt x="44" y="87"/>
                  </a:lnTo>
                  <a:lnTo>
                    <a:pt x="53" y="66"/>
                  </a:lnTo>
                  <a:lnTo>
                    <a:pt x="57" y="45"/>
                  </a:lnTo>
                  <a:lnTo>
                    <a:pt x="56" y="23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1668349" y="1580130"/>
              <a:ext cx="76087" cy="972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"/>
                </a:cxn>
                <a:cxn ang="0">
                  <a:pos x="15" y="5"/>
                </a:cxn>
                <a:cxn ang="0">
                  <a:pos x="21" y="8"/>
                </a:cxn>
                <a:cxn ang="0">
                  <a:pos x="28" y="11"/>
                </a:cxn>
                <a:cxn ang="0">
                  <a:pos x="33" y="15"/>
                </a:cxn>
                <a:cxn ang="0">
                  <a:pos x="40" y="18"/>
                </a:cxn>
                <a:cxn ang="0">
                  <a:pos x="45" y="22"/>
                </a:cxn>
                <a:cxn ang="0">
                  <a:pos x="49" y="28"/>
                </a:cxn>
                <a:cxn ang="0">
                  <a:pos x="57" y="40"/>
                </a:cxn>
                <a:cxn ang="0">
                  <a:pos x="61" y="53"/>
                </a:cxn>
                <a:cxn ang="0">
                  <a:pos x="61" y="66"/>
                </a:cxn>
                <a:cxn ang="0">
                  <a:pos x="54" y="78"/>
                </a:cxn>
                <a:cxn ang="0">
                  <a:pos x="52" y="78"/>
                </a:cxn>
                <a:cxn ang="0">
                  <a:pos x="49" y="77"/>
                </a:cxn>
                <a:cxn ang="0">
                  <a:pos x="48" y="75"/>
                </a:cxn>
                <a:cxn ang="0">
                  <a:pos x="48" y="73"/>
                </a:cxn>
                <a:cxn ang="0">
                  <a:pos x="52" y="61"/>
                </a:cxn>
                <a:cxn ang="0">
                  <a:pos x="53" y="50"/>
                </a:cxn>
                <a:cxn ang="0">
                  <a:pos x="50" y="40"/>
                </a:cxn>
                <a:cxn ang="0">
                  <a:pos x="45" y="29"/>
                </a:cxn>
                <a:cxn ang="0">
                  <a:pos x="41" y="24"/>
                </a:cxn>
                <a:cxn ang="0">
                  <a:pos x="37" y="20"/>
                </a:cxn>
                <a:cxn ang="0">
                  <a:pos x="32" y="17"/>
                </a:cxn>
                <a:cxn ang="0">
                  <a:pos x="25" y="13"/>
                </a:cxn>
                <a:cxn ang="0">
                  <a:pos x="20" y="11"/>
                </a:cxn>
                <a:cxn ang="0">
                  <a:pos x="13" y="8"/>
                </a:cxn>
                <a:cxn ang="0">
                  <a:pos x="7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1" h="78">
                  <a:moveTo>
                    <a:pt x="2" y="0"/>
                  </a:moveTo>
                  <a:lnTo>
                    <a:pt x="8" y="3"/>
                  </a:lnTo>
                  <a:lnTo>
                    <a:pt x="15" y="5"/>
                  </a:lnTo>
                  <a:lnTo>
                    <a:pt x="21" y="8"/>
                  </a:lnTo>
                  <a:lnTo>
                    <a:pt x="28" y="11"/>
                  </a:lnTo>
                  <a:lnTo>
                    <a:pt x="33" y="15"/>
                  </a:lnTo>
                  <a:lnTo>
                    <a:pt x="40" y="18"/>
                  </a:lnTo>
                  <a:lnTo>
                    <a:pt x="45" y="22"/>
                  </a:lnTo>
                  <a:lnTo>
                    <a:pt x="49" y="28"/>
                  </a:lnTo>
                  <a:lnTo>
                    <a:pt x="57" y="40"/>
                  </a:lnTo>
                  <a:lnTo>
                    <a:pt x="61" y="53"/>
                  </a:lnTo>
                  <a:lnTo>
                    <a:pt x="61" y="66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49" y="77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52" y="61"/>
                  </a:lnTo>
                  <a:lnTo>
                    <a:pt x="53" y="50"/>
                  </a:lnTo>
                  <a:lnTo>
                    <a:pt x="50" y="40"/>
                  </a:lnTo>
                  <a:lnTo>
                    <a:pt x="45" y="29"/>
                  </a:lnTo>
                  <a:lnTo>
                    <a:pt x="41" y="24"/>
                  </a:lnTo>
                  <a:lnTo>
                    <a:pt x="37" y="20"/>
                  </a:lnTo>
                  <a:lnTo>
                    <a:pt x="32" y="17"/>
                  </a:lnTo>
                  <a:lnTo>
                    <a:pt x="25" y="13"/>
                  </a:lnTo>
                  <a:lnTo>
                    <a:pt x="20" y="11"/>
                  </a:lnTo>
                  <a:lnTo>
                    <a:pt x="13" y="8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1407659" y="1873250"/>
              <a:ext cx="255701" cy="49893"/>
            </a:xfrm>
            <a:custGeom>
              <a:avLst/>
              <a:gdLst/>
              <a:ahLst/>
              <a:cxnLst>
                <a:cxn ang="0">
                  <a:pos x="200" y="26"/>
                </a:cxn>
                <a:cxn ang="0">
                  <a:pos x="189" y="28"/>
                </a:cxn>
                <a:cxn ang="0">
                  <a:pos x="179" y="30"/>
                </a:cxn>
                <a:cxn ang="0">
                  <a:pos x="168" y="32"/>
                </a:cxn>
                <a:cxn ang="0">
                  <a:pos x="155" y="32"/>
                </a:cxn>
                <a:cxn ang="0">
                  <a:pos x="138" y="32"/>
                </a:cxn>
                <a:cxn ang="0">
                  <a:pos x="122" y="31"/>
                </a:cxn>
                <a:cxn ang="0">
                  <a:pos x="105" y="31"/>
                </a:cxn>
                <a:cxn ang="0">
                  <a:pos x="91" y="31"/>
                </a:cxn>
                <a:cxn ang="0">
                  <a:pos x="82" y="32"/>
                </a:cxn>
                <a:cxn ang="0">
                  <a:pos x="72" y="34"/>
                </a:cxn>
                <a:cxn ang="0">
                  <a:pos x="62" y="34"/>
                </a:cxn>
                <a:cxn ang="0">
                  <a:pos x="52" y="34"/>
                </a:cxn>
                <a:cxn ang="0">
                  <a:pos x="41" y="34"/>
                </a:cxn>
                <a:cxn ang="0">
                  <a:pos x="31" y="35"/>
                </a:cxn>
                <a:cxn ang="0">
                  <a:pos x="21" y="39"/>
                </a:cxn>
                <a:cxn ang="0">
                  <a:pos x="11" y="39"/>
                </a:cxn>
                <a:cxn ang="0">
                  <a:pos x="1" y="31"/>
                </a:cxn>
                <a:cxn ang="0">
                  <a:pos x="4" y="15"/>
                </a:cxn>
                <a:cxn ang="0">
                  <a:pos x="21" y="3"/>
                </a:cxn>
                <a:cxn ang="0">
                  <a:pos x="45" y="0"/>
                </a:cxn>
                <a:cxn ang="0">
                  <a:pos x="69" y="2"/>
                </a:cxn>
                <a:cxn ang="0">
                  <a:pos x="85" y="2"/>
                </a:cxn>
                <a:cxn ang="0">
                  <a:pos x="99" y="3"/>
                </a:cxn>
                <a:cxn ang="0">
                  <a:pos x="113" y="7"/>
                </a:cxn>
                <a:cxn ang="0">
                  <a:pos x="127" y="11"/>
                </a:cxn>
                <a:cxn ang="0">
                  <a:pos x="142" y="15"/>
                </a:cxn>
                <a:cxn ang="0">
                  <a:pos x="159" y="18"/>
                </a:cxn>
                <a:cxn ang="0">
                  <a:pos x="177" y="19"/>
                </a:cxn>
                <a:cxn ang="0">
                  <a:pos x="195" y="20"/>
                </a:cxn>
                <a:cxn ang="0">
                  <a:pos x="204" y="20"/>
                </a:cxn>
                <a:cxn ang="0">
                  <a:pos x="205" y="23"/>
                </a:cxn>
                <a:cxn ang="0">
                  <a:pos x="205" y="24"/>
                </a:cxn>
              </a:cxnLst>
              <a:rect l="0" t="0" r="r" b="b"/>
              <a:pathLst>
                <a:path w="205" h="40">
                  <a:moveTo>
                    <a:pt x="205" y="24"/>
                  </a:moveTo>
                  <a:lnTo>
                    <a:pt x="200" y="26"/>
                  </a:lnTo>
                  <a:lnTo>
                    <a:pt x="195" y="27"/>
                  </a:lnTo>
                  <a:lnTo>
                    <a:pt x="189" y="28"/>
                  </a:lnTo>
                  <a:lnTo>
                    <a:pt x="184" y="30"/>
                  </a:lnTo>
                  <a:lnTo>
                    <a:pt x="179" y="30"/>
                  </a:lnTo>
                  <a:lnTo>
                    <a:pt x="173" y="31"/>
                  </a:lnTo>
                  <a:lnTo>
                    <a:pt x="168" y="32"/>
                  </a:lnTo>
                  <a:lnTo>
                    <a:pt x="163" y="32"/>
                  </a:lnTo>
                  <a:lnTo>
                    <a:pt x="155" y="32"/>
                  </a:lnTo>
                  <a:lnTo>
                    <a:pt x="146" y="34"/>
                  </a:lnTo>
                  <a:lnTo>
                    <a:pt x="138" y="32"/>
                  </a:lnTo>
                  <a:lnTo>
                    <a:pt x="130" y="32"/>
                  </a:lnTo>
                  <a:lnTo>
                    <a:pt x="122" y="31"/>
                  </a:lnTo>
                  <a:lnTo>
                    <a:pt x="114" y="31"/>
                  </a:lnTo>
                  <a:lnTo>
                    <a:pt x="105" y="31"/>
                  </a:lnTo>
                  <a:lnTo>
                    <a:pt x="97" y="31"/>
                  </a:lnTo>
                  <a:lnTo>
                    <a:pt x="91" y="31"/>
                  </a:lnTo>
                  <a:lnTo>
                    <a:pt x="87" y="32"/>
                  </a:lnTo>
                  <a:lnTo>
                    <a:pt x="82" y="32"/>
                  </a:lnTo>
                  <a:lnTo>
                    <a:pt x="77" y="32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62" y="34"/>
                  </a:lnTo>
                  <a:lnTo>
                    <a:pt x="57" y="34"/>
                  </a:lnTo>
                  <a:lnTo>
                    <a:pt x="52" y="34"/>
                  </a:lnTo>
                  <a:lnTo>
                    <a:pt x="46" y="34"/>
                  </a:lnTo>
                  <a:lnTo>
                    <a:pt x="41" y="34"/>
                  </a:lnTo>
                  <a:lnTo>
                    <a:pt x="36" y="34"/>
                  </a:lnTo>
                  <a:lnTo>
                    <a:pt x="31" y="35"/>
                  </a:lnTo>
                  <a:lnTo>
                    <a:pt x="27" y="36"/>
                  </a:lnTo>
                  <a:lnTo>
                    <a:pt x="21" y="39"/>
                  </a:lnTo>
                  <a:lnTo>
                    <a:pt x="16" y="40"/>
                  </a:lnTo>
                  <a:lnTo>
                    <a:pt x="11" y="39"/>
                  </a:lnTo>
                  <a:lnTo>
                    <a:pt x="5" y="36"/>
                  </a:lnTo>
                  <a:lnTo>
                    <a:pt x="1" y="31"/>
                  </a:lnTo>
                  <a:lnTo>
                    <a:pt x="0" y="26"/>
                  </a:lnTo>
                  <a:lnTo>
                    <a:pt x="4" y="15"/>
                  </a:lnTo>
                  <a:lnTo>
                    <a:pt x="11" y="7"/>
                  </a:lnTo>
                  <a:lnTo>
                    <a:pt x="21" y="3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7" y="2"/>
                  </a:lnTo>
                  <a:lnTo>
                    <a:pt x="69" y="2"/>
                  </a:lnTo>
                  <a:lnTo>
                    <a:pt x="78" y="2"/>
                  </a:lnTo>
                  <a:lnTo>
                    <a:pt x="85" y="2"/>
                  </a:lnTo>
                  <a:lnTo>
                    <a:pt x="93" y="3"/>
                  </a:lnTo>
                  <a:lnTo>
                    <a:pt x="99" y="3"/>
                  </a:lnTo>
                  <a:lnTo>
                    <a:pt x="106" y="4"/>
                  </a:lnTo>
                  <a:lnTo>
                    <a:pt x="113" y="7"/>
                  </a:lnTo>
                  <a:lnTo>
                    <a:pt x="121" y="8"/>
                  </a:lnTo>
                  <a:lnTo>
                    <a:pt x="127" y="11"/>
                  </a:lnTo>
                  <a:lnTo>
                    <a:pt x="134" y="12"/>
                  </a:lnTo>
                  <a:lnTo>
                    <a:pt x="142" y="15"/>
                  </a:lnTo>
                  <a:lnTo>
                    <a:pt x="151" y="16"/>
                  </a:lnTo>
                  <a:lnTo>
                    <a:pt x="159" y="18"/>
                  </a:lnTo>
                  <a:lnTo>
                    <a:pt x="168" y="18"/>
                  </a:lnTo>
                  <a:lnTo>
                    <a:pt x="177" y="19"/>
                  </a:lnTo>
                  <a:lnTo>
                    <a:pt x="185" y="19"/>
                  </a:lnTo>
                  <a:lnTo>
                    <a:pt x="195" y="20"/>
                  </a:lnTo>
                  <a:lnTo>
                    <a:pt x="203" y="20"/>
                  </a:lnTo>
                  <a:lnTo>
                    <a:pt x="204" y="20"/>
                  </a:lnTo>
                  <a:lnTo>
                    <a:pt x="205" y="22"/>
                  </a:lnTo>
                  <a:lnTo>
                    <a:pt x="205" y="23"/>
                  </a:lnTo>
                  <a:lnTo>
                    <a:pt x="205" y="24"/>
                  </a:lnTo>
                  <a:lnTo>
                    <a:pt x="205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457200" y="2161382"/>
              <a:ext cx="798286" cy="793296"/>
            </a:xfrm>
            <a:custGeom>
              <a:avLst/>
              <a:gdLst/>
              <a:ahLst/>
              <a:cxnLst>
                <a:cxn ang="0">
                  <a:pos x="636" y="34"/>
                </a:cxn>
                <a:cxn ang="0">
                  <a:pos x="630" y="95"/>
                </a:cxn>
                <a:cxn ang="0">
                  <a:pos x="614" y="153"/>
                </a:cxn>
                <a:cxn ang="0">
                  <a:pos x="587" y="207"/>
                </a:cxn>
                <a:cxn ang="0">
                  <a:pos x="548" y="254"/>
                </a:cxn>
                <a:cxn ang="0">
                  <a:pos x="501" y="291"/>
                </a:cxn>
                <a:cxn ang="0">
                  <a:pos x="451" y="324"/>
                </a:cxn>
                <a:cxn ang="0">
                  <a:pos x="400" y="353"/>
                </a:cxn>
                <a:cxn ang="0">
                  <a:pos x="361" y="375"/>
                </a:cxn>
                <a:cxn ang="0">
                  <a:pos x="335" y="390"/>
                </a:cxn>
                <a:cxn ang="0">
                  <a:pos x="307" y="406"/>
                </a:cxn>
                <a:cxn ang="0">
                  <a:pos x="281" y="422"/>
                </a:cxn>
                <a:cxn ang="0">
                  <a:pos x="254" y="436"/>
                </a:cxn>
                <a:cxn ang="0">
                  <a:pos x="228" y="452"/>
                </a:cxn>
                <a:cxn ang="0">
                  <a:pos x="201" y="468"/>
                </a:cxn>
                <a:cxn ang="0">
                  <a:pos x="176" y="485"/>
                </a:cxn>
                <a:cxn ang="0">
                  <a:pos x="151" y="501"/>
                </a:cxn>
                <a:cxn ang="0">
                  <a:pos x="128" y="518"/>
                </a:cxn>
                <a:cxn ang="0">
                  <a:pos x="105" y="535"/>
                </a:cxn>
                <a:cxn ang="0">
                  <a:pos x="82" y="553"/>
                </a:cxn>
                <a:cxn ang="0">
                  <a:pos x="61" y="567"/>
                </a:cxn>
                <a:cxn ang="0">
                  <a:pos x="41" y="583"/>
                </a:cxn>
                <a:cxn ang="0">
                  <a:pos x="24" y="600"/>
                </a:cxn>
                <a:cxn ang="0">
                  <a:pos x="8" y="619"/>
                </a:cxn>
                <a:cxn ang="0">
                  <a:pos x="0" y="631"/>
                </a:cxn>
                <a:cxn ang="0">
                  <a:pos x="3" y="636"/>
                </a:cxn>
                <a:cxn ang="0">
                  <a:pos x="15" y="624"/>
                </a:cxn>
                <a:cxn ang="0">
                  <a:pos x="34" y="604"/>
                </a:cxn>
                <a:cxn ang="0">
                  <a:pos x="56" y="586"/>
                </a:cxn>
                <a:cxn ang="0">
                  <a:pos x="78" y="568"/>
                </a:cxn>
                <a:cxn ang="0">
                  <a:pos x="95" y="557"/>
                </a:cxn>
                <a:cxn ang="0">
                  <a:pos x="106" y="549"/>
                </a:cxn>
                <a:cxn ang="0">
                  <a:pos x="115" y="541"/>
                </a:cxn>
                <a:cxn ang="0">
                  <a:pos x="126" y="533"/>
                </a:cxn>
                <a:cxn ang="0">
                  <a:pos x="139" y="523"/>
                </a:cxn>
                <a:cxn ang="0">
                  <a:pos x="153" y="513"/>
                </a:cxn>
                <a:cxn ang="0">
                  <a:pos x="169" y="502"/>
                </a:cxn>
                <a:cxn ang="0">
                  <a:pos x="184" y="493"/>
                </a:cxn>
                <a:cxn ang="0">
                  <a:pos x="206" y="478"/>
                </a:cxn>
                <a:cxn ang="0">
                  <a:pos x="236" y="460"/>
                </a:cxn>
                <a:cxn ang="0">
                  <a:pos x="266" y="443"/>
                </a:cxn>
                <a:cxn ang="0">
                  <a:pos x="295" y="426"/>
                </a:cxn>
                <a:cxn ang="0">
                  <a:pos x="326" y="408"/>
                </a:cxn>
                <a:cxn ang="0">
                  <a:pos x="356" y="391"/>
                </a:cxn>
                <a:cxn ang="0">
                  <a:pos x="385" y="374"/>
                </a:cxn>
                <a:cxn ang="0">
                  <a:pos x="415" y="357"/>
                </a:cxn>
                <a:cxn ang="0">
                  <a:pos x="454" y="336"/>
                </a:cxn>
                <a:cxn ang="0">
                  <a:pos x="499" y="305"/>
                </a:cxn>
                <a:cxn ang="0">
                  <a:pos x="541" y="272"/>
                </a:cxn>
                <a:cxn ang="0">
                  <a:pos x="578" y="232"/>
                </a:cxn>
                <a:cxn ang="0">
                  <a:pos x="609" y="187"/>
                </a:cxn>
                <a:cxn ang="0">
                  <a:pos x="627" y="137"/>
                </a:cxn>
                <a:cxn ang="0">
                  <a:pos x="638" y="83"/>
                </a:cxn>
                <a:cxn ang="0">
                  <a:pos x="640" y="29"/>
                </a:cxn>
                <a:cxn ang="0">
                  <a:pos x="640" y="0"/>
                </a:cxn>
                <a:cxn ang="0">
                  <a:pos x="638" y="2"/>
                </a:cxn>
                <a:cxn ang="0">
                  <a:pos x="638" y="4"/>
                </a:cxn>
              </a:cxnLst>
              <a:rect l="0" t="0" r="r" b="b"/>
              <a:pathLst>
                <a:path w="640" h="636">
                  <a:moveTo>
                    <a:pt x="638" y="4"/>
                  </a:moveTo>
                  <a:lnTo>
                    <a:pt x="636" y="34"/>
                  </a:lnTo>
                  <a:lnTo>
                    <a:pt x="634" y="66"/>
                  </a:lnTo>
                  <a:lnTo>
                    <a:pt x="630" y="95"/>
                  </a:lnTo>
                  <a:lnTo>
                    <a:pt x="623" y="124"/>
                  </a:lnTo>
                  <a:lnTo>
                    <a:pt x="614" y="153"/>
                  </a:lnTo>
                  <a:lnTo>
                    <a:pt x="602" y="181"/>
                  </a:lnTo>
                  <a:lnTo>
                    <a:pt x="587" y="207"/>
                  </a:lnTo>
                  <a:lnTo>
                    <a:pt x="568" y="232"/>
                  </a:lnTo>
                  <a:lnTo>
                    <a:pt x="548" y="254"/>
                  </a:lnTo>
                  <a:lnTo>
                    <a:pt x="525" y="273"/>
                  </a:lnTo>
                  <a:lnTo>
                    <a:pt x="501" y="291"/>
                  </a:lnTo>
                  <a:lnTo>
                    <a:pt x="478" y="308"/>
                  </a:lnTo>
                  <a:lnTo>
                    <a:pt x="451" y="324"/>
                  </a:lnTo>
                  <a:lnTo>
                    <a:pt x="426" y="338"/>
                  </a:lnTo>
                  <a:lnTo>
                    <a:pt x="400" y="353"/>
                  </a:lnTo>
                  <a:lnTo>
                    <a:pt x="374" y="367"/>
                  </a:lnTo>
                  <a:lnTo>
                    <a:pt x="361" y="375"/>
                  </a:lnTo>
                  <a:lnTo>
                    <a:pt x="348" y="383"/>
                  </a:lnTo>
                  <a:lnTo>
                    <a:pt x="335" y="390"/>
                  </a:lnTo>
                  <a:lnTo>
                    <a:pt x="322" y="398"/>
                  </a:lnTo>
                  <a:lnTo>
                    <a:pt x="307" y="406"/>
                  </a:lnTo>
                  <a:lnTo>
                    <a:pt x="294" y="414"/>
                  </a:lnTo>
                  <a:lnTo>
                    <a:pt x="281" y="422"/>
                  </a:lnTo>
                  <a:lnTo>
                    <a:pt x="267" y="428"/>
                  </a:lnTo>
                  <a:lnTo>
                    <a:pt x="254" y="436"/>
                  </a:lnTo>
                  <a:lnTo>
                    <a:pt x="241" y="444"/>
                  </a:lnTo>
                  <a:lnTo>
                    <a:pt x="228" y="452"/>
                  </a:lnTo>
                  <a:lnTo>
                    <a:pt x="214" y="460"/>
                  </a:lnTo>
                  <a:lnTo>
                    <a:pt x="201" y="468"/>
                  </a:lnTo>
                  <a:lnTo>
                    <a:pt x="189" y="476"/>
                  </a:lnTo>
                  <a:lnTo>
                    <a:pt x="176" y="485"/>
                  </a:lnTo>
                  <a:lnTo>
                    <a:pt x="163" y="493"/>
                  </a:lnTo>
                  <a:lnTo>
                    <a:pt x="151" y="501"/>
                  </a:lnTo>
                  <a:lnTo>
                    <a:pt x="139" y="509"/>
                  </a:lnTo>
                  <a:lnTo>
                    <a:pt x="128" y="518"/>
                  </a:lnTo>
                  <a:lnTo>
                    <a:pt x="116" y="526"/>
                  </a:lnTo>
                  <a:lnTo>
                    <a:pt x="105" y="535"/>
                  </a:lnTo>
                  <a:lnTo>
                    <a:pt x="94" y="543"/>
                  </a:lnTo>
                  <a:lnTo>
                    <a:pt x="82" y="553"/>
                  </a:lnTo>
                  <a:lnTo>
                    <a:pt x="70" y="560"/>
                  </a:lnTo>
                  <a:lnTo>
                    <a:pt x="61" y="567"/>
                  </a:lnTo>
                  <a:lnTo>
                    <a:pt x="50" y="575"/>
                  </a:lnTo>
                  <a:lnTo>
                    <a:pt x="41" y="583"/>
                  </a:lnTo>
                  <a:lnTo>
                    <a:pt x="33" y="591"/>
                  </a:lnTo>
                  <a:lnTo>
                    <a:pt x="24" y="600"/>
                  </a:lnTo>
                  <a:lnTo>
                    <a:pt x="16" y="608"/>
                  </a:lnTo>
                  <a:lnTo>
                    <a:pt x="8" y="619"/>
                  </a:lnTo>
                  <a:lnTo>
                    <a:pt x="1" y="628"/>
                  </a:lnTo>
                  <a:lnTo>
                    <a:pt x="0" y="631"/>
                  </a:lnTo>
                  <a:lnTo>
                    <a:pt x="1" y="635"/>
                  </a:lnTo>
                  <a:lnTo>
                    <a:pt x="3" y="636"/>
                  </a:lnTo>
                  <a:lnTo>
                    <a:pt x="5" y="635"/>
                  </a:lnTo>
                  <a:lnTo>
                    <a:pt x="15" y="624"/>
                  </a:lnTo>
                  <a:lnTo>
                    <a:pt x="25" y="615"/>
                  </a:lnTo>
                  <a:lnTo>
                    <a:pt x="34" y="604"/>
                  </a:lnTo>
                  <a:lnTo>
                    <a:pt x="45" y="595"/>
                  </a:lnTo>
                  <a:lnTo>
                    <a:pt x="56" y="586"/>
                  </a:lnTo>
                  <a:lnTo>
                    <a:pt x="66" y="576"/>
                  </a:lnTo>
                  <a:lnTo>
                    <a:pt x="78" y="568"/>
                  </a:lnTo>
                  <a:lnTo>
                    <a:pt x="90" y="560"/>
                  </a:lnTo>
                  <a:lnTo>
                    <a:pt x="95" y="557"/>
                  </a:lnTo>
                  <a:lnTo>
                    <a:pt x="101" y="553"/>
                  </a:lnTo>
                  <a:lnTo>
                    <a:pt x="106" y="549"/>
                  </a:lnTo>
                  <a:lnTo>
                    <a:pt x="111" y="545"/>
                  </a:lnTo>
                  <a:lnTo>
                    <a:pt x="115" y="541"/>
                  </a:lnTo>
                  <a:lnTo>
                    <a:pt x="120" y="537"/>
                  </a:lnTo>
                  <a:lnTo>
                    <a:pt x="126" y="533"/>
                  </a:lnTo>
                  <a:lnTo>
                    <a:pt x="131" y="529"/>
                  </a:lnTo>
                  <a:lnTo>
                    <a:pt x="139" y="523"/>
                  </a:lnTo>
                  <a:lnTo>
                    <a:pt x="146" y="518"/>
                  </a:lnTo>
                  <a:lnTo>
                    <a:pt x="153" y="513"/>
                  </a:lnTo>
                  <a:lnTo>
                    <a:pt x="161" y="508"/>
                  </a:lnTo>
                  <a:lnTo>
                    <a:pt x="169" y="502"/>
                  </a:lnTo>
                  <a:lnTo>
                    <a:pt x="177" y="498"/>
                  </a:lnTo>
                  <a:lnTo>
                    <a:pt x="184" y="493"/>
                  </a:lnTo>
                  <a:lnTo>
                    <a:pt x="192" y="488"/>
                  </a:lnTo>
                  <a:lnTo>
                    <a:pt x="206" y="478"/>
                  </a:lnTo>
                  <a:lnTo>
                    <a:pt x="221" y="469"/>
                  </a:lnTo>
                  <a:lnTo>
                    <a:pt x="236" y="460"/>
                  </a:lnTo>
                  <a:lnTo>
                    <a:pt x="251" y="452"/>
                  </a:lnTo>
                  <a:lnTo>
                    <a:pt x="266" y="443"/>
                  </a:lnTo>
                  <a:lnTo>
                    <a:pt x="281" y="434"/>
                  </a:lnTo>
                  <a:lnTo>
                    <a:pt x="295" y="426"/>
                  </a:lnTo>
                  <a:lnTo>
                    <a:pt x="311" y="416"/>
                  </a:lnTo>
                  <a:lnTo>
                    <a:pt x="326" y="408"/>
                  </a:lnTo>
                  <a:lnTo>
                    <a:pt x="340" y="399"/>
                  </a:lnTo>
                  <a:lnTo>
                    <a:pt x="356" y="391"/>
                  </a:lnTo>
                  <a:lnTo>
                    <a:pt x="370" y="383"/>
                  </a:lnTo>
                  <a:lnTo>
                    <a:pt x="385" y="374"/>
                  </a:lnTo>
                  <a:lnTo>
                    <a:pt x="400" y="366"/>
                  </a:lnTo>
                  <a:lnTo>
                    <a:pt x="415" y="357"/>
                  </a:lnTo>
                  <a:lnTo>
                    <a:pt x="430" y="349"/>
                  </a:lnTo>
                  <a:lnTo>
                    <a:pt x="454" y="336"/>
                  </a:lnTo>
                  <a:lnTo>
                    <a:pt x="476" y="321"/>
                  </a:lnTo>
                  <a:lnTo>
                    <a:pt x="499" y="305"/>
                  </a:lnTo>
                  <a:lnTo>
                    <a:pt x="520" y="289"/>
                  </a:lnTo>
                  <a:lnTo>
                    <a:pt x="541" y="272"/>
                  </a:lnTo>
                  <a:lnTo>
                    <a:pt x="560" y="252"/>
                  </a:lnTo>
                  <a:lnTo>
                    <a:pt x="578" y="232"/>
                  </a:lnTo>
                  <a:lnTo>
                    <a:pt x="594" y="211"/>
                  </a:lnTo>
                  <a:lnTo>
                    <a:pt x="609" y="187"/>
                  </a:lnTo>
                  <a:lnTo>
                    <a:pt x="619" y="162"/>
                  </a:lnTo>
                  <a:lnTo>
                    <a:pt x="627" y="137"/>
                  </a:lnTo>
                  <a:lnTo>
                    <a:pt x="634" y="109"/>
                  </a:lnTo>
                  <a:lnTo>
                    <a:pt x="638" y="83"/>
                  </a:lnTo>
                  <a:lnTo>
                    <a:pt x="639" y="55"/>
                  </a:lnTo>
                  <a:lnTo>
                    <a:pt x="640" y="29"/>
                  </a:lnTo>
                  <a:lnTo>
                    <a:pt x="640" y="1"/>
                  </a:lnTo>
                  <a:lnTo>
                    <a:pt x="640" y="0"/>
                  </a:lnTo>
                  <a:lnTo>
                    <a:pt x="639" y="0"/>
                  </a:lnTo>
                  <a:lnTo>
                    <a:pt x="638" y="2"/>
                  </a:lnTo>
                  <a:lnTo>
                    <a:pt x="638" y="4"/>
                  </a:lnTo>
                  <a:lnTo>
                    <a:pt x="63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1563574" y="2509384"/>
              <a:ext cx="56130" cy="240733"/>
            </a:xfrm>
            <a:custGeom>
              <a:avLst/>
              <a:gdLst/>
              <a:ahLst/>
              <a:cxnLst>
                <a:cxn ang="0">
                  <a:pos x="26" y="189"/>
                </a:cxn>
                <a:cxn ang="0">
                  <a:pos x="21" y="174"/>
                </a:cxn>
                <a:cxn ang="0">
                  <a:pos x="15" y="160"/>
                </a:cxn>
                <a:cxn ang="0">
                  <a:pos x="11" y="145"/>
                </a:cxn>
                <a:cxn ang="0">
                  <a:pos x="9" y="131"/>
                </a:cxn>
                <a:cxn ang="0">
                  <a:pos x="9" y="113"/>
                </a:cxn>
                <a:cxn ang="0">
                  <a:pos x="14" y="96"/>
                </a:cxn>
                <a:cxn ang="0">
                  <a:pos x="21" y="80"/>
                </a:cxn>
                <a:cxn ang="0">
                  <a:pos x="30" y="66"/>
                </a:cxn>
                <a:cxn ang="0">
                  <a:pos x="38" y="51"/>
                </a:cxn>
                <a:cxn ang="0">
                  <a:pos x="43" y="35"/>
                </a:cxn>
                <a:cxn ang="0">
                  <a:pos x="45" y="18"/>
                </a:cxn>
                <a:cxn ang="0">
                  <a:pos x="41" y="2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1" y="4"/>
                </a:cxn>
                <a:cxn ang="0">
                  <a:pos x="30" y="8"/>
                </a:cxn>
                <a:cxn ang="0">
                  <a:pos x="29" y="17"/>
                </a:cxn>
                <a:cxn ang="0">
                  <a:pos x="29" y="28"/>
                </a:cxn>
                <a:cxn ang="0">
                  <a:pos x="30" y="38"/>
                </a:cxn>
                <a:cxn ang="0">
                  <a:pos x="27" y="47"/>
                </a:cxn>
                <a:cxn ang="0">
                  <a:pos x="21" y="58"/>
                </a:cxn>
                <a:cxn ang="0">
                  <a:pos x="15" y="69"/>
                </a:cxn>
                <a:cxn ang="0">
                  <a:pos x="10" y="79"/>
                </a:cxn>
                <a:cxn ang="0">
                  <a:pos x="5" y="90"/>
                </a:cxn>
                <a:cxn ang="0">
                  <a:pos x="0" y="116"/>
                </a:cxn>
                <a:cxn ang="0">
                  <a:pos x="2" y="143"/>
                </a:cxn>
                <a:cxn ang="0">
                  <a:pos x="11" y="166"/>
                </a:cxn>
                <a:cxn ang="0">
                  <a:pos x="23" y="192"/>
                </a:cxn>
                <a:cxn ang="0">
                  <a:pos x="23" y="193"/>
                </a:cxn>
                <a:cxn ang="0">
                  <a:pos x="25" y="192"/>
                </a:cxn>
                <a:cxn ang="0">
                  <a:pos x="26" y="190"/>
                </a:cxn>
                <a:cxn ang="0">
                  <a:pos x="26" y="189"/>
                </a:cxn>
                <a:cxn ang="0">
                  <a:pos x="26" y="189"/>
                </a:cxn>
              </a:cxnLst>
              <a:rect l="0" t="0" r="r" b="b"/>
              <a:pathLst>
                <a:path w="45" h="193">
                  <a:moveTo>
                    <a:pt x="26" y="189"/>
                  </a:moveTo>
                  <a:lnTo>
                    <a:pt x="21" y="174"/>
                  </a:lnTo>
                  <a:lnTo>
                    <a:pt x="15" y="160"/>
                  </a:lnTo>
                  <a:lnTo>
                    <a:pt x="11" y="145"/>
                  </a:lnTo>
                  <a:lnTo>
                    <a:pt x="9" y="131"/>
                  </a:lnTo>
                  <a:lnTo>
                    <a:pt x="9" y="113"/>
                  </a:lnTo>
                  <a:lnTo>
                    <a:pt x="14" y="96"/>
                  </a:lnTo>
                  <a:lnTo>
                    <a:pt x="21" y="80"/>
                  </a:lnTo>
                  <a:lnTo>
                    <a:pt x="30" y="66"/>
                  </a:lnTo>
                  <a:lnTo>
                    <a:pt x="38" y="51"/>
                  </a:lnTo>
                  <a:lnTo>
                    <a:pt x="43" y="35"/>
                  </a:lnTo>
                  <a:lnTo>
                    <a:pt x="45" y="18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1" y="4"/>
                  </a:lnTo>
                  <a:lnTo>
                    <a:pt x="30" y="8"/>
                  </a:lnTo>
                  <a:lnTo>
                    <a:pt x="29" y="17"/>
                  </a:lnTo>
                  <a:lnTo>
                    <a:pt x="29" y="28"/>
                  </a:lnTo>
                  <a:lnTo>
                    <a:pt x="30" y="38"/>
                  </a:lnTo>
                  <a:lnTo>
                    <a:pt x="27" y="47"/>
                  </a:lnTo>
                  <a:lnTo>
                    <a:pt x="21" y="58"/>
                  </a:lnTo>
                  <a:lnTo>
                    <a:pt x="15" y="69"/>
                  </a:lnTo>
                  <a:lnTo>
                    <a:pt x="10" y="79"/>
                  </a:lnTo>
                  <a:lnTo>
                    <a:pt x="5" y="90"/>
                  </a:lnTo>
                  <a:lnTo>
                    <a:pt x="0" y="116"/>
                  </a:lnTo>
                  <a:lnTo>
                    <a:pt x="2" y="143"/>
                  </a:lnTo>
                  <a:lnTo>
                    <a:pt x="11" y="166"/>
                  </a:lnTo>
                  <a:lnTo>
                    <a:pt x="23" y="192"/>
                  </a:lnTo>
                  <a:lnTo>
                    <a:pt x="23" y="193"/>
                  </a:lnTo>
                  <a:lnTo>
                    <a:pt x="25" y="192"/>
                  </a:lnTo>
                  <a:lnTo>
                    <a:pt x="26" y="190"/>
                  </a:lnTo>
                  <a:lnTo>
                    <a:pt x="26" y="189"/>
                  </a:lnTo>
                  <a:lnTo>
                    <a:pt x="26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2535237" y="3123066"/>
              <a:ext cx="346755" cy="517639"/>
            </a:xfrm>
            <a:custGeom>
              <a:avLst/>
              <a:gdLst/>
              <a:ahLst/>
              <a:cxnLst>
                <a:cxn ang="0">
                  <a:pos x="275" y="1"/>
                </a:cxn>
                <a:cxn ang="0">
                  <a:pos x="257" y="25"/>
                </a:cxn>
                <a:cxn ang="0">
                  <a:pos x="239" y="49"/>
                </a:cxn>
                <a:cxn ang="0">
                  <a:pos x="223" y="73"/>
                </a:cxn>
                <a:cxn ang="0">
                  <a:pos x="206" y="96"/>
                </a:cxn>
                <a:cxn ang="0">
                  <a:pos x="190" y="122"/>
                </a:cxn>
                <a:cxn ang="0">
                  <a:pos x="173" y="145"/>
                </a:cxn>
                <a:cxn ang="0">
                  <a:pos x="156" y="169"/>
                </a:cxn>
                <a:cxn ang="0">
                  <a:pos x="139" y="193"/>
                </a:cxn>
                <a:cxn ang="0">
                  <a:pos x="120" y="218"/>
                </a:cxn>
                <a:cxn ang="0">
                  <a:pos x="102" y="243"/>
                </a:cxn>
                <a:cxn ang="0">
                  <a:pos x="83" y="270"/>
                </a:cxn>
                <a:cxn ang="0">
                  <a:pos x="66" y="296"/>
                </a:cxn>
                <a:cxn ang="0">
                  <a:pos x="49" y="323"/>
                </a:cxn>
                <a:cxn ang="0">
                  <a:pos x="32" y="349"/>
                </a:cxn>
                <a:cxn ang="0">
                  <a:pos x="16" y="376"/>
                </a:cxn>
                <a:cxn ang="0">
                  <a:pos x="1" y="403"/>
                </a:cxn>
                <a:cxn ang="0">
                  <a:pos x="0" y="410"/>
                </a:cxn>
                <a:cxn ang="0">
                  <a:pos x="3" y="414"/>
                </a:cxn>
                <a:cxn ang="0">
                  <a:pos x="6" y="415"/>
                </a:cxn>
                <a:cxn ang="0">
                  <a:pos x="12" y="411"/>
                </a:cxn>
                <a:cxn ang="0">
                  <a:pos x="29" y="386"/>
                </a:cxn>
                <a:cxn ang="0">
                  <a:pos x="46" y="362"/>
                </a:cxn>
                <a:cxn ang="0">
                  <a:pos x="62" y="337"/>
                </a:cxn>
                <a:cxn ang="0">
                  <a:pos x="78" y="311"/>
                </a:cxn>
                <a:cxn ang="0">
                  <a:pos x="94" y="286"/>
                </a:cxn>
                <a:cxn ang="0">
                  <a:pos x="110" y="260"/>
                </a:cxn>
                <a:cxn ang="0">
                  <a:pos x="126" y="235"/>
                </a:cxn>
                <a:cxn ang="0">
                  <a:pos x="143" y="210"/>
                </a:cxn>
                <a:cxn ang="0">
                  <a:pos x="160" y="185"/>
                </a:cxn>
                <a:cxn ang="0">
                  <a:pos x="177" y="159"/>
                </a:cxn>
                <a:cxn ang="0">
                  <a:pos x="193" y="133"/>
                </a:cxn>
                <a:cxn ang="0">
                  <a:pos x="210" y="107"/>
                </a:cxn>
                <a:cxn ang="0">
                  <a:pos x="226" y="82"/>
                </a:cxn>
                <a:cxn ang="0">
                  <a:pos x="243" y="55"/>
                </a:cxn>
                <a:cxn ang="0">
                  <a:pos x="261" y="30"/>
                </a:cxn>
                <a:cxn ang="0">
                  <a:pos x="278" y="5"/>
                </a:cxn>
                <a:cxn ang="0">
                  <a:pos x="278" y="2"/>
                </a:cxn>
                <a:cxn ang="0">
                  <a:pos x="278" y="1"/>
                </a:cxn>
                <a:cxn ang="0">
                  <a:pos x="276" y="0"/>
                </a:cxn>
                <a:cxn ang="0">
                  <a:pos x="275" y="1"/>
                </a:cxn>
                <a:cxn ang="0">
                  <a:pos x="275" y="1"/>
                </a:cxn>
              </a:cxnLst>
              <a:rect l="0" t="0" r="r" b="b"/>
              <a:pathLst>
                <a:path w="278" h="415">
                  <a:moveTo>
                    <a:pt x="275" y="1"/>
                  </a:moveTo>
                  <a:lnTo>
                    <a:pt x="257" y="25"/>
                  </a:lnTo>
                  <a:lnTo>
                    <a:pt x="239" y="49"/>
                  </a:lnTo>
                  <a:lnTo>
                    <a:pt x="223" y="73"/>
                  </a:lnTo>
                  <a:lnTo>
                    <a:pt x="206" y="96"/>
                  </a:lnTo>
                  <a:lnTo>
                    <a:pt x="190" y="122"/>
                  </a:lnTo>
                  <a:lnTo>
                    <a:pt x="173" y="145"/>
                  </a:lnTo>
                  <a:lnTo>
                    <a:pt x="156" y="169"/>
                  </a:lnTo>
                  <a:lnTo>
                    <a:pt x="139" y="193"/>
                  </a:lnTo>
                  <a:lnTo>
                    <a:pt x="120" y="218"/>
                  </a:lnTo>
                  <a:lnTo>
                    <a:pt x="102" y="243"/>
                  </a:lnTo>
                  <a:lnTo>
                    <a:pt x="83" y="270"/>
                  </a:lnTo>
                  <a:lnTo>
                    <a:pt x="66" y="296"/>
                  </a:lnTo>
                  <a:lnTo>
                    <a:pt x="49" y="323"/>
                  </a:lnTo>
                  <a:lnTo>
                    <a:pt x="32" y="349"/>
                  </a:lnTo>
                  <a:lnTo>
                    <a:pt x="16" y="376"/>
                  </a:lnTo>
                  <a:lnTo>
                    <a:pt x="1" y="403"/>
                  </a:lnTo>
                  <a:lnTo>
                    <a:pt x="0" y="410"/>
                  </a:lnTo>
                  <a:lnTo>
                    <a:pt x="3" y="414"/>
                  </a:lnTo>
                  <a:lnTo>
                    <a:pt x="6" y="415"/>
                  </a:lnTo>
                  <a:lnTo>
                    <a:pt x="12" y="411"/>
                  </a:lnTo>
                  <a:lnTo>
                    <a:pt x="29" y="386"/>
                  </a:lnTo>
                  <a:lnTo>
                    <a:pt x="46" y="362"/>
                  </a:lnTo>
                  <a:lnTo>
                    <a:pt x="62" y="337"/>
                  </a:lnTo>
                  <a:lnTo>
                    <a:pt x="78" y="311"/>
                  </a:lnTo>
                  <a:lnTo>
                    <a:pt x="94" y="286"/>
                  </a:lnTo>
                  <a:lnTo>
                    <a:pt x="110" y="260"/>
                  </a:lnTo>
                  <a:lnTo>
                    <a:pt x="126" y="235"/>
                  </a:lnTo>
                  <a:lnTo>
                    <a:pt x="143" y="210"/>
                  </a:lnTo>
                  <a:lnTo>
                    <a:pt x="160" y="185"/>
                  </a:lnTo>
                  <a:lnTo>
                    <a:pt x="177" y="159"/>
                  </a:lnTo>
                  <a:lnTo>
                    <a:pt x="193" y="133"/>
                  </a:lnTo>
                  <a:lnTo>
                    <a:pt x="210" y="107"/>
                  </a:lnTo>
                  <a:lnTo>
                    <a:pt x="226" y="82"/>
                  </a:lnTo>
                  <a:lnTo>
                    <a:pt x="243" y="55"/>
                  </a:lnTo>
                  <a:lnTo>
                    <a:pt x="261" y="30"/>
                  </a:lnTo>
                  <a:lnTo>
                    <a:pt x="278" y="5"/>
                  </a:lnTo>
                  <a:lnTo>
                    <a:pt x="278" y="2"/>
                  </a:lnTo>
                  <a:lnTo>
                    <a:pt x="278" y="1"/>
                  </a:lnTo>
                  <a:lnTo>
                    <a:pt x="276" y="0"/>
                  </a:lnTo>
                  <a:lnTo>
                    <a:pt x="275" y="1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2300741" y="3134292"/>
              <a:ext cx="588736" cy="82323"/>
            </a:xfrm>
            <a:custGeom>
              <a:avLst/>
              <a:gdLst/>
              <a:ahLst/>
              <a:cxnLst>
                <a:cxn ang="0">
                  <a:pos x="458" y="3"/>
                </a:cxn>
                <a:cxn ang="0">
                  <a:pos x="430" y="0"/>
                </a:cxn>
                <a:cxn ang="0">
                  <a:pos x="402" y="0"/>
                </a:cxn>
                <a:cxn ang="0">
                  <a:pos x="374" y="3"/>
                </a:cxn>
                <a:cxn ang="0">
                  <a:pos x="347" y="5"/>
                </a:cxn>
                <a:cxn ang="0">
                  <a:pos x="316" y="8"/>
                </a:cxn>
                <a:cxn ang="0">
                  <a:pos x="287" y="11"/>
                </a:cxn>
                <a:cxn ang="0">
                  <a:pos x="257" y="13"/>
                </a:cxn>
                <a:cxn ang="0">
                  <a:pos x="228" y="16"/>
                </a:cxn>
                <a:cxn ang="0">
                  <a:pos x="197" y="20"/>
                </a:cxn>
                <a:cxn ang="0">
                  <a:pos x="168" y="24"/>
                </a:cxn>
                <a:cxn ang="0">
                  <a:pos x="139" y="28"/>
                </a:cxn>
                <a:cxn ang="0">
                  <a:pos x="110" y="33"/>
                </a:cxn>
                <a:cxn ang="0">
                  <a:pos x="81" y="38"/>
                </a:cxn>
                <a:cxn ang="0">
                  <a:pos x="52" y="44"/>
                </a:cxn>
                <a:cxn ang="0">
                  <a:pos x="22" y="50"/>
                </a:cxn>
                <a:cxn ang="0">
                  <a:pos x="4" y="56"/>
                </a:cxn>
                <a:cxn ang="0">
                  <a:pos x="0" y="65"/>
                </a:cxn>
                <a:cxn ang="0">
                  <a:pos x="19" y="65"/>
                </a:cxn>
                <a:cxn ang="0">
                  <a:pos x="46" y="62"/>
                </a:cxn>
                <a:cxn ang="0">
                  <a:pos x="74" y="58"/>
                </a:cxn>
                <a:cxn ang="0">
                  <a:pos x="102" y="54"/>
                </a:cxn>
                <a:cxn ang="0">
                  <a:pos x="130" y="49"/>
                </a:cxn>
                <a:cxn ang="0">
                  <a:pos x="157" y="45"/>
                </a:cxn>
                <a:cxn ang="0">
                  <a:pos x="185" y="40"/>
                </a:cxn>
                <a:cxn ang="0">
                  <a:pos x="213" y="36"/>
                </a:cxn>
                <a:cxn ang="0">
                  <a:pos x="242" y="33"/>
                </a:cxn>
                <a:cxn ang="0">
                  <a:pos x="273" y="29"/>
                </a:cxn>
                <a:cxn ang="0">
                  <a:pos x="303" y="27"/>
                </a:cxn>
                <a:cxn ang="0">
                  <a:pos x="333" y="24"/>
                </a:cxn>
                <a:cxn ang="0">
                  <a:pos x="363" y="21"/>
                </a:cxn>
                <a:cxn ang="0">
                  <a:pos x="393" y="20"/>
                </a:cxn>
                <a:cxn ang="0">
                  <a:pos x="423" y="17"/>
                </a:cxn>
                <a:cxn ang="0">
                  <a:pos x="454" y="15"/>
                </a:cxn>
                <a:cxn ang="0">
                  <a:pos x="471" y="12"/>
                </a:cxn>
                <a:cxn ang="0">
                  <a:pos x="472" y="7"/>
                </a:cxn>
                <a:cxn ang="0">
                  <a:pos x="471" y="5"/>
                </a:cxn>
              </a:cxnLst>
              <a:rect l="0" t="0" r="r" b="b"/>
              <a:pathLst>
                <a:path w="472" h="66">
                  <a:moveTo>
                    <a:pt x="471" y="5"/>
                  </a:moveTo>
                  <a:lnTo>
                    <a:pt x="458" y="3"/>
                  </a:lnTo>
                  <a:lnTo>
                    <a:pt x="445" y="1"/>
                  </a:lnTo>
                  <a:lnTo>
                    <a:pt x="430" y="0"/>
                  </a:lnTo>
                  <a:lnTo>
                    <a:pt x="417" y="0"/>
                  </a:lnTo>
                  <a:lnTo>
                    <a:pt x="402" y="0"/>
                  </a:lnTo>
                  <a:lnTo>
                    <a:pt x="389" y="1"/>
                  </a:lnTo>
                  <a:lnTo>
                    <a:pt x="374" y="3"/>
                  </a:lnTo>
                  <a:lnTo>
                    <a:pt x="361" y="4"/>
                  </a:lnTo>
                  <a:lnTo>
                    <a:pt x="347" y="5"/>
                  </a:lnTo>
                  <a:lnTo>
                    <a:pt x="332" y="7"/>
                  </a:lnTo>
                  <a:lnTo>
                    <a:pt x="316" y="8"/>
                  </a:lnTo>
                  <a:lnTo>
                    <a:pt x="302" y="9"/>
                  </a:lnTo>
                  <a:lnTo>
                    <a:pt x="287" y="11"/>
                  </a:lnTo>
                  <a:lnTo>
                    <a:pt x="273" y="12"/>
                  </a:lnTo>
                  <a:lnTo>
                    <a:pt x="257" y="13"/>
                  </a:lnTo>
                  <a:lnTo>
                    <a:pt x="242" y="15"/>
                  </a:lnTo>
                  <a:lnTo>
                    <a:pt x="228" y="16"/>
                  </a:lnTo>
                  <a:lnTo>
                    <a:pt x="213" y="17"/>
                  </a:lnTo>
                  <a:lnTo>
                    <a:pt x="197" y="20"/>
                  </a:lnTo>
                  <a:lnTo>
                    <a:pt x="183" y="21"/>
                  </a:lnTo>
                  <a:lnTo>
                    <a:pt x="168" y="24"/>
                  </a:lnTo>
                  <a:lnTo>
                    <a:pt x="153" y="25"/>
                  </a:lnTo>
                  <a:lnTo>
                    <a:pt x="139" y="28"/>
                  </a:lnTo>
                  <a:lnTo>
                    <a:pt x="124" y="31"/>
                  </a:lnTo>
                  <a:lnTo>
                    <a:pt x="110" y="33"/>
                  </a:lnTo>
                  <a:lnTo>
                    <a:pt x="95" y="36"/>
                  </a:lnTo>
                  <a:lnTo>
                    <a:pt x="81" y="38"/>
                  </a:lnTo>
                  <a:lnTo>
                    <a:pt x="66" y="41"/>
                  </a:lnTo>
                  <a:lnTo>
                    <a:pt x="52" y="44"/>
                  </a:lnTo>
                  <a:lnTo>
                    <a:pt x="37" y="46"/>
                  </a:lnTo>
                  <a:lnTo>
                    <a:pt x="22" y="50"/>
                  </a:lnTo>
                  <a:lnTo>
                    <a:pt x="8" y="53"/>
                  </a:lnTo>
                  <a:lnTo>
                    <a:pt x="4" y="56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4" y="66"/>
                  </a:lnTo>
                  <a:lnTo>
                    <a:pt x="19" y="65"/>
                  </a:lnTo>
                  <a:lnTo>
                    <a:pt x="32" y="64"/>
                  </a:lnTo>
                  <a:lnTo>
                    <a:pt x="46" y="62"/>
                  </a:lnTo>
                  <a:lnTo>
                    <a:pt x="61" y="61"/>
                  </a:lnTo>
                  <a:lnTo>
                    <a:pt x="74" y="58"/>
                  </a:lnTo>
                  <a:lnTo>
                    <a:pt x="89" y="56"/>
                  </a:lnTo>
                  <a:lnTo>
                    <a:pt x="102" y="54"/>
                  </a:lnTo>
                  <a:lnTo>
                    <a:pt x="116" y="52"/>
                  </a:lnTo>
                  <a:lnTo>
                    <a:pt x="130" y="49"/>
                  </a:lnTo>
                  <a:lnTo>
                    <a:pt x="144" y="48"/>
                  </a:lnTo>
                  <a:lnTo>
                    <a:pt x="157" y="45"/>
                  </a:lnTo>
                  <a:lnTo>
                    <a:pt x="172" y="42"/>
                  </a:lnTo>
                  <a:lnTo>
                    <a:pt x="185" y="40"/>
                  </a:lnTo>
                  <a:lnTo>
                    <a:pt x="200" y="38"/>
                  </a:lnTo>
                  <a:lnTo>
                    <a:pt x="213" y="36"/>
                  </a:lnTo>
                  <a:lnTo>
                    <a:pt x="228" y="34"/>
                  </a:lnTo>
                  <a:lnTo>
                    <a:pt x="242" y="33"/>
                  </a:lnTo>
                  <a:lnTo>
                    <a:pt x="258" y="32"/>
                  </a:lnTo>
                  <a:lnTo>
                    <a:pt x="273" y="29"/>
                  </a:lnTo>
                  <a:lnTo>
                    <a:pt x="288" y="28"/>
                  </a:lnTo>
                  <a:lnTo>
                    <a:pt x="303" y="27"/>
                  </a:lnTo>
                  <a:lnTo>
                    <a:pt x="318" y="25"/>
                  </a:lnTo>
                  <a:lnTo>
                    <a:pt x="333" y="24"/>
                  </a:lnTo>
                  <a:lnTo>
                    <a:pt x="348" y="23"/>
                  </a:lnTo>
                  <a:lnTo>
                    <a:pt x="363" y="21"/>
                  </a:lnTo>
                  <a:lnTo>
                    <a:pt x="378" y="20"/>
                  </a:lnTo>
                  <a:lnTo>
                    <a:pt x="393" y="20"/>
                  </a:lnTo>
                  <a:lnTo>
                    <a:pt x="408" y="19"/>
                  </a:lnTo>
                  <a:lnTo>
                    <a:pt x="423" y="17"/>
                  </a:lnTo>
                  <a:lnTo>
                    <a:pt x="438" y="16"/>
                  </a:lnTo>
                  <a:lnTo>
                    <a:pt x="454" y="15"/>
                  </a:lnTo>
                  <a:lnTo>
                    <a:pt x="468" y="13"/>
                  </a:lnTo>
                  <a:lnTo>
                    <a:pt x="471" y="12"/>
                  </a:lnTo>
                  <a:lnTo>
                    <a:pt x="472" y="9"/>
                  </a:lnTo>
                  <a:lnTo>
                    <a:pt x="472" y="7"/>
                  </a:lnTo>
                  <a:lnTo>
                    <a:pt x="471" y="5"/>
                  </a:lnTo>
                  <a:lnTo>
                    <a:pt x="47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1707016" y="3191669"/>
              <a:ext cx="593725" cy="979148"/>
            </a:xfrm>
            <a:custGeom>
              <a:avLst/>
              <a:gdLst/>
              <a:ahLst/>
              <a:cxnLst>
                <a:cxn ang="0">
                  <a:pos x="459" y="20"/>
                </a:cxn>
                <a:cxn ang="0">
                  <a:pos x="430" y="61"/>
                </a:cxn>
                <a:cxn ang="0">
                  <a:pos x="403" y="104"/>
                </a:cxn>
                <a:cxn ang="0">
                  <a:pos x="378" y="146"/>
                </a:cxn>
                <a:cxn ang="0">
                  <a:pos x="349" y="192"/>
                </a:cxn>
                <a:cxn ang="0">
                  <a:pos x="317" y="242"/>
                </a:cxn>
                <a:cxn ang="0">
                  <a:pos x="285" y="294"/>
                </a:cxn>
                <a:cxn ang="0">
                  <a:pos x="255" y="344"/>
                </a:cxn>
                <a:cxn ang="0">
                  <a:pos x="223" y="396"/>
                </a:cxn>
                <a:cxn ang="0">
                  <a:pos x="190" y="449"/>
                </a:cxn>
                <a:cxn ang="0">
                  <a:pos x="160" y="502"/>
                </a:cxn>
                <a:cxn ang="0">
                  <a:pos x="128" y="555"/>
                </a:cxn>
                <a:cxn ang="0">
                  <a:pos x="99" y="606"/>
                </a:cxn>
                <a:cxn ang="0">
                  <a:pos x="71" y="657"/>
                </a:cxn>
                <a:cxn ang="0">
                  <a:pos x="43" y="705"/>
                </a:cxn>
                <a:cxn ang="0">
                  <a:pos x="16" y="756"/>
                </a:cxn>
                <a:cxn ang="0">
                  <a:pos x="0" y="784"/>
                </a:cxn>
                <a:cxn ang="0">
                  <a:pos x="5" y="785"/>
                </a:cxn>
                <a:cxn ang="0">
                  <a:pos x="23" y="760"/>
                </a:cxn>
                <a:cxn ang="0">
                  <a:pos x="51" y="715"/>
                </a:cxn>
                <a:cxn ang="0">
                  <a:pos x="79" y="670"/>
                </a:cxn>
                <a:cxn ang="0">
                  <a:pos x="104" y="623"/>
                </a:cxn>
                <a:cxn ang="0">
                  <a:pos x="132" y="574"/>
                </a:cxn>
                <a:cxn ang="0">
                  <a:pos x="161" y="523"/>
                </a:cxn>
                <a:cxn ang="0">
                  <a:pos x="190" y="471"/>
                </a:cxn>
                <a:cxn ang="0">
                  <a:pos x="221" y="421"/>
                </a:cxn>
                <a:cxn ang="0">
                  <a:pos x="251" y="371"/>
                </a:cxn>
                <a:cxn ang="0">
                  <a:pos x="281" y="321"/>
                </a:cxn>
                <a:cxn ang="0">
                  <a:pos x="312" y="269"/>
                </a:cxn>
                <a:cxn ang="0">
                  <a:pos x="342" y="219"/>
                </a:cxn>
                <a:cxn ang="0">
                  <a:pos x="366" y="182"/>
                </a:cxn>
                <a:cxn ang="0">
                  <a:pos x="381" y="156"/>
                </a:cxn>
                <a:cxn ang="0">
                  <a:pos x="395" y="131"/>
                </a:cxn>
                <a:cxn ang="0">
                  <a:pos x="410" y="106"/>
                </a:cxn>
                <a:cxn ang="0">
                  <a:pos x="424" y="82"/>
                </a:cxn>
                <a:cxn ang="0">
                  <a:pos x="438" y="60"/>
                </a:cxn>
                <a:cxn ang="0">
                  <a:pos x="452" y="37"/>
                </a:cxn>
                <a:cxn ang="0">
                  <a:pos x="468" y="15"/>
                </a:cxn>
                <a:cxn ang="0">
                  <a:pos x="476" y="3"/>
                </a:cxn>
                <a:cxn ang="0">
                  <a:pos x="476" y="0"/>
                </a:cxn>
                <a:cxn ang="0">
                  <a:pos x="475" y="2"/>
                </a:cxn>
              </a:cxnLst>
              <a:rect l="0" t="0" r="r" b="b"/>
              <a:pathLst>
                <a:path w="476" h="785">
                  <a:moveTo>
                    <a:pt x="475" y="2"/>
                  </a:moveTo>
                  <a:lnTo>
                    <a:pt x="459" y="20"/>
                  </a:lnTo>
                  <a:lnTo>
                    <a:pt x="443" y="40"/>
                  </a:lnTo>
                  <a:lnTo>
                    <a:pt x="430" y="61"/>
                  </a:lnTo>
                  <a:lnTo>
                    <a:pt x="416" y="82"/>
                  </a:lnTo>
                  <a:lnTo>
                    <a:pt x="403" y="104"/>
                  </a:lnTo>
                  <a:lnTo>
                    <a:pt x="390" y="125"/>
                  </a:lnTo>
                  <a:lnTo>
                    <a:pt x="378" y="146"/>
                  </a:lnTo>
                  <a:lnTo>
                    <a:pt x="365" y="167"/>
                  </a:lnTo>
                  <a:lnTo>
                    <a:pt x="349" y="192"/>
                  </a:lnTo>
                  <a:lnTo>
                    <a:pt x="333" y="217"/>
                  </a:lnTo>
                  <a:lnTo>
                    <a:pt x="317" y="242"/>
                  </a:lnTo>
                  <a:lnTo>
                    <a:pt x="301" y="268"/>
                  </a:lnTo>
                  <a:lnTo>
                    <a:pt x="285" y="294"/>
                  </a:lnTo>
                  <a:lnTo>
                    <a:pt x="270" y="319"/>
                  </a:lnTo>
                  <a:lnTo>
                    <a:pt x="255" y="344"/>
                  </a:lnTo>
                  <a:lnTo>
                    <a:pt x="239" y="369"/>
                  </a:lnTo>
                  <a:lnTo>
                    <a:pt x="223" y="396"/>
                  </a:lnTo>
                  <a:lnTo>
                    <a:pt x="206" y="422"/>
                  </a:lnTo>
                  <a:lnTo>
                    <a:pt x="190" y="449"/>
                  </a:lnTo>
                  <a:lnTo>
                    <a:pt x="174" y="475"/>
                  </a:lnTo>
                  <a:lnTo>
                    <a:pt x="160" y="502"/>
                  </a:lnTo>
                  <a:lnTo>
                    <a:pt x="144" y="528"/>
                  </a:lnTo>
                  <a:lnTo>
                    <a:pt x="128" y="555"/>
                  </a:lnTo>
                  <a:lnTo>
                    <a:pt x="113" y="581"/>
                  </a:lnTo>
                  <a:lnTo>
                    <a:pt x="99" y="606"/>
                  </a:lnTo>
                  <a:lnTo>
                    <a:pt x="86" y="631"/>
                  </a:lnTo>
                  <a:lnTo>
                    <a:pt x="71" y="657"/>
                  </a:lnTo>
                  <a:lnTo>
                    <a:pt x="58" y="680"/>
                  </a:lnTo>
                  <a:lnTo>
                    <a:pt x="43" y="705"/>
                  </a:lnTo>
                  <a:lnTo>
                    <a:pt x="30" y="731"/>
                  </a:lnTo>
                  <a:lnTo>
                    <a:pt x="16" y="756"/>
                  </a:lnTo>
                  <a:lnTo>
                    <a:pt x="1" y="780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5" y="785"/>
                  </a:lnTo>
                  <a:lnTo>
                    <a:pt x="8" y="782"/>
                  </a:lnTo>
                  <a:lnTo>
                    <a:pt x="23" y="760"/>
                  </a:lnTo>
                  <a:lnTo>
                    <a:pt x="38" y="737"/>
                  </a:lnTo>
                  <a:lnTo>
                    <a:pt x="51" y="715"/>
                  </a:lnTo>
                  <a:lnTo>
                    <a:pt x="66" y="692"/>
                  </a:lnTo>
                  <a:lnTo>
                    <a:pt x="79" y="670"/>
                  </a:lnTo>
                  <a:lnTo>
                    <a:pt x="92" y="646"/>
                  </a:lnTo>
                  <a:lnTo>
                    <a:pt x="104" y="623"/>
                  </a:lnTo>
                  <a:lnTo>
                    <a:pt x="117" y="600"/>
                  </a:lnTo>
                  <a:lnTo>
                    <a:pt x="132" y="574"/>
                  </a:lnTo>
                  <a:lnTo>
                    <a:pt x="147" y="548"/>
                  </a:lnTo>
                  <a:lnTo>
                    <a:pt x="161" y="523"/>
                  </a:lnTo>
                  <a:lnTo>
                    <a:pt x="176" y="496"/>
                  </a:lnTo>
                  <a:lnTo>
                    <a:pt x="190" y="471"/>
                  </a:lnTo>
                  <a:lnTo>
                    <a:pt x="206" y="446"/>
                  </a:lnTo>
                  <a:lnTo>
                    <a:pt x="221" y="421"/>
                  </a:lnTo>
                  <a:lnTo>
                    <a:pt x="235" y="396"/>
                  </a:lnTo>
                  <a:lnTo>
                    <a:pt x="251" y="371"/>
                  </a:lnTo>
                  <a:lnTo>
                    <a:pt x="266" y="346"/>
                  </a:lnTo>
                  <a:lnTo>
                    <a:pt x="281" y="321"/>
                  </a:lnTo>
                  <a:lnTo>
                    <a:pt x="297" y="294"/>
                  </a:lnTo>
                  <a:lnTo>
                    <a:pt x="312" y="269"/>
                  </a:lnTo>
                  <a:lnTo>
                    <a:pt x="328" y="244"/>
                  </a:lnTo>
                  <a:lnTo>
                    <a:pt x="342" y="219"/>
                  </a:lnTo>
                  <a:lnTo>
                    <a:pt x="358" y="194"/>
                  </a:lnTo>
                  <a:lnTo>
                    <a:pt x="366" y="182"/>
                  </a:lnTo>
                  <a:lnTo>
                    <a:pt x="373" y="168"/>
                  </a:lnTo>
                  <a:lnTo>
                    <a:pt x="381" y="156"/>
                  </a:lnTo>
                  <a:lnTo>
                    <a:pt x="389" y="143"/>
                  </a:lnTo>
                  <a:lnTo>
                    <a:pt x="395" y="131"/>
                  </a:lnTo>
                  <a:lnTo>
                    <a:pt x="403" y="119"/>
                  </a:lnTo>
                  <a:lnTo>
                    <a:pt x="410" y="106"/>
                  </a:lnTo>
                  <a:lnTo>
                    <a:pt x="418" y="94"/>
                  </a:lnTo>
                  <a:lnTo>
                    <a:pt x="424" y="82"/>
                  </a:lnTo>
                  <a:lnTo>
                    <a:pt x="431" y="72"/>
                  </a:lnTo>
                  <a:lnTo>
                    <a:pt x="438" y="60"/>
                  </a:lnTo>
                  <a:lnTo>
                    <a:pt x="446" y="48"/>
                  </a:lnTo>
                  <a:lnTo>
                    <a:pt x="452" y="37"/>
                  </a:lnTo>
                  <a:lnTo>
                    <a:pt x="460" y="26"/>
                  </a:lnTo>
                  <a:lnTo>
                    <a:pt x="468" y="15"/>
                  </a:lnTo>
                  <a:lnTo>
                    <a:pt x="476" y="4"/>
                  </a:lnTo>
                  <a:lnTo>
                    <a:pt x="476" y="3"/>
                  </a:lnTo>
                  <a:lnTo>
                    <a:pt x="476" y="0"/>
                  </a:lnTo>
                  <a:lnTo>
                    <a:pt x="476" y="0"/>
                  </a:lnTo>
                  <a:lnTo>
                    <a:pt x="475" y="2"/>
                  </a:lnTo>
                  <a:lnTo>
                    <a:pt x="47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2406764" y="3582080"/>
              <a:ext cx="253207" cy="187098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85" y="15"/>
                </a:cxn>
                <a:cxn ang="0">
                  <a:pos x="192" y="29"/>
                </a:cxn>
                <a:cxn ang="0">
                  <a:pos x="195" y="43"/>
                </a:cxn>
                <a:cxn ang="0">
                  <a:pos x="193" y="58"/>
                </a:cxn>
                <a:cxn ang="0">
                  <a:pos x="189" y="66"/>
                </a:cxn>
                <a:cxn ang="0">
                  <a:pos x="181" y="72"/>
                </a:cxn>
                <a:cxn ang="0">
                  <a:pos x="173" y="78"/>
                </a:cxn>
                <a:cxn ang="0">
                  <a:pos x="162" y="82"/>
                </a:cxn>
                <a:cxn ang="0">
                  <a:pos x="152" y="84"/>
                </a:cxn>
                <a:cxn ang="0">
                  <a:pos x="143" y="87"/>
                </a:cxn>
                <a:cxn ang="0">
                  <a:pos x="132" y="88"/>
                </a:cxn>
                <a:cxn ang="0">
                  <a:pos x="124" y="90"/>
                </a:cxn>
                <a:cxn ang="0">
                  <a:pos x="108" y="93"/>
                </a:cxn>
                <a:cxn ang="0">
                  <a:pos x="92" y="97"/>
                </a:cxn>
                <a:cxn ang="0">
                  <a:pos x="76" y="103"/>
                </a:cxn>
                <a:cxn ang="0">
                  <a:pos x="62" y="109"/>
                </a:cxn>
                <a:cxn ang="0">
                  <a:pos x="47" y="116"/>
                </a:cxn>
                <a:cxn ang="0">
                  <a:pos x="33" y="124"/>
                </a:cxn>
                <a:cxn ang="0">
                  <a:pos x="18" y="132"/>
                </a:cxn>
                <a:cxn ang="0">
                  <a:pos x="4" y="141"/>
                </a:cxn>
                <a:cxn ang="0">
                  <a:pos x="1" y="144"/>
                </a:cxn>
                <a:cxn ang="0">
                  <a:pos x="0" y="148"/>
                </a:cxn>
                <a:cxn ang="0">
                  <a:pos x="1" y="150"/>
                </a:cxn>
                <a:cxn ang="0">
                  <a:pos x="4" y="150"/>
                </a:cxn>
                <a:cxn ang="0">
                  <a:pos x="16" y="145"/>
                </a:cxn>
                <a:cxn ang="0">
                  <a:pos x="27" y="138"/>
                </a:cxn>
                <a:cxn ang="0">
                  <a:pos x="41" y="133"/>
                </a:cxn>
                <a:cxn ang="0">
                  <a:pos x="53" y="127"/>
                </a:cxn>
                <a:cxn ang="0">
                  <a:pos x="65" y="121"/>
                </a:cxn>
                <a:cxn ang="0">
                  <a:pos x="76" y="116"/>
                </a:cxn>
                <a:cxn ang="0">
                  <a:pos x="90" y="111"/>
                </a:cxn>
                <a:cxn ang="0">
                  <a:pos x="103" y="107"/>
                </a:cxn>
                <a:cxn ang="0">
                  <a:pos x="112" y="104"/>
                </a:cxn>
                <a:cxn ang="0">
                  <a:pos x="120" y="101"/>
                </a:cxn>
                <a:cxn ang="0">
                  <a:pos x="129" y="100"/>
                </a:cxn>
                <a:cxn ang="0">
                  <a:pos x="139" y="97"/>
                </a:cxn>
                <a:cxn ang="0">
                  <a:pos x="148" y="96"/>
                </a:cxn>
                <a:cxn ang="0">
                  <a:pos x="157" y="93"/>
                </a:cxn>
                <a:cxn ang="0">
                  <a:pos x="166" y="90"/>
                </a:cxn>
                <a:cxn ang="0">
                  <a:pos x="174" y="86"/>
                </a:cxn>
                <a:cxn ang="0">
                  <a:pos x="185" y="78"/>
                </a:cxn>
                <a:cxn ang="0">
                  <a:pos x="194" y="70"/>
                </a:cxn>
                <a:cxn ang="0">
                  <a:pos x="199" y="59"/>
                </a:cxn>
                <a:cxn ang="0">
                  <a:pos x="203" y="47"/>
                </a:cxn>
                <a:cxn ang="0">
                  <a:pos x="202" y="33"/>
                </a:cxn>
                <a:cxn ang="0">
                  <a:pos x="197" y="19"/>
                </a:cxn>
                <a:cxn ang="0">
                  <a:pos x="188" y="9"/>
                </a:cxn>
                <a:cxn ang="0">
                  <a:pos x="177" y="0"/>
                </a:cxn>
                <a:cxn ang="0">
                  <a:pos x="176" y="0"/>
                </a:cxn>
                <a:cxn ang="0">
                  <a:pos x="174" y="1"/>
                </a:cxn>
                <a:cxn ang="0">
                  <a:pos x="174" y="2"/>
                </a:cxn>
                <a:cxn ang="0">
                  <a:pos x="174" y="4"/>
                </a:cxn>
                <a:cxn ang="0">
                  <a:pos x="174" y="4"/>
                </a:cxn>
              </a:cxnLst>
              <a:rect l="0" t="0" r="r" b="b"/>
              <a:pathLst>
                <a:path w="203" h="150">
                  <a:moveTo>
                    <a:pt x="174" y="4"/>
                  </a:moveTo>
                  <a:lnTo>
                    <a:pt x="185" y="15"/>
                  </a:lnTo>
                  <a:lnTo>
                    <a:pt x="192" y="29"/>
                  </a:lnTo>
                  <a:lnTo>
                    <a:pt x="195" y="43"/>
                  </a:lnTo>
                  <a:lnTo>
                    <a:pt x="193" y="58"/>
                  </a:lnTo>
                  <a:lnTo>
                    <a:pt x="189" y="66"/>
                  </a:lnTo>
                  <a:lnTo>
                    <a:pt x="181" y="72"/>
                  </a:lnTo>
                  <a:lnTo>
                    <a:pt x="173" y="78"/>
                  </a:lnTo>
                  <a:lnTo>
                    <a:pt x="162" y="82"/>
                  </a:lnTo>
                  <a:lnTo>
                    <a:pt x="152" y="84"/>
                  </a:lnTo>
                  <a:lnTo>
                    <a:pt x="143" y="87"/>
                  </a:lnTo>
                  <a:lnTo>
                    <a:pt x="132" y="88"/>
                  </a:lnTo>
                  <a:lnTo>
                    <a:pt x="124" y="90"/>
                  </a:lnTo>
                  <a:lnTo>
                    <a:pt x="108" y="93"/>
                  </a:lnTo>
                  <a:lnTo>
                    <a:pt x="92" y="97"/>
                  </a:lnTo>
                  <a:lnTo>
                    <a:pt x="76" y="103"/>
                  </a:lnTo>
                  <a:lnTo>
                    <a:pt x="62" y="109"/>
                  </a:lnTo>
                  <a:lnTo>
                    <a:pt x="47" y="116"/>
                  </a:lnTo>
                  <a:lnTo>
                    <a:pt x="33" y="124"/>
                  </a:lnTo>
                  <a:lnTo>
                    <a:pt x="18" y="132"/>
                  </a:lnTo>
                  <a:lnTo>
                    <a:pt x="4" y="141"/>
                  </a:lnTo>
                  <a:lnTo>
                    <a:pt x="1" y="144"/>
                  </a:lnTo>
                  <a:lnTo>
                    <a:pt x="0" y="148"/>
                  </a:lnTo>
                  <a:lnTo>
                    <a:pt x="1" y="150"/>
                  </a:lnTo>
                  <a:lnTo>
                    <a:pt x="4" y="150"/>
                  </a:lnTo>
                  <a:lnTo>
                    <a:pt x="16" y="145"/>
                  </a:lnTo>
                  <a:lnTo>
                    <a:pt x="27" y="138"/>
                  </a:lnTo>
                  <a:lnTo>
                    <a:pt x="41" y="133"/>
                  </a:lnTo>
                  <a:lnTo>
                    <a:pt x="53" y="127"/>
                  </a:lnTo>
                  <a:lnTo>
                    <a:pt x="65" y="121"/>
                  </a:lnTo>
                  <a:lnTo>
                    <a:pt x="76" y="116"/>
                  </a:lnTo>
                  <a:lnTo>
                    <a:pt x="90" y="111"/>
                  </a:lnTo>
                  <a:lnTo>
                    <a:pt x="103" y="107"/>
                  </a:lnTo>
                  <a:lnTo>
                    <a:pt x="112" y="104"/>
                  </a:lnTo>
                  <a:lnTo>
                    <a:pt x="120" y="101"/>
                  </a:lnTo>
                  <a:lnTo>
                    <a:pt x="129" y="100"/>
                  </a:lnTo>
                  <a:lnTo>
                    <a:pt x="139" y="97"/>
                  </a:lnTo>
                  <a:lnTo>
                    <a:pt x="148" y="96"/>
                  </a:lnTo>
                  <a:lnTo>
                    <a:pt x="157" y="93"/>
                  </a:lnTo>
                  <a:lnTo>
                    <a:pt x="166" y="90"/>
                  </a:lnTo>
                  <a:lnTo>
                    <a:pt x="174" y="86"/>
                  </a:lnTo>
                  <a:lnTo>
                    <a:pt x="185" y="78"/>
                  </a:lnTo>
                  <a:lnTo>
                    <a:pt x="194" y="70"/>
                  </a:lnTo>
                  <a:lnTo>
                    <a:pt x="199" y="59"/>
                  </a:lnTo>
                  <a:lnTo>
                    <a:pt x="203" y="47"/>
                  </a:lnTo>
                  <a:lnTo>
                    <a:pt x="202" y="33"/>
                  </a:lnTo>
                  <a:lnTo>
                    <a:pt x="197" y="19"/>
                  </a:lnTo>
                  <a:lnTo>
                    <a:pt x="188" y="9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4" y="1"/>
                  </a:lnTo>
                  <a:lnTo>
                    <a:pt x="174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2406764" y="3610769"/>
              <a:ext cx="217034" cy="153421"/>
            </a:xfrm>
            <a:custGeom>
              <a:avLst/>
              <a:gdLst/>
              <a:ahLst/>
              <a:cxnLst>
                <a:cxn ang="0">
                  <a:pos x="173" y="0"/>
                </a:cxn>
                <a:cxn ang="0">
                  <a:pos x="156" y="2"/>
                </a:cxn>
                <a:cxn ang="0">
                  <a:pos x="139" y="4"/>
                </a:cxn>
                <a:cxn ang="0">
                  <a:pos x="121" y="8"/>
                </a:cxn>
                <a:cxn ang="0">
                  <a:pos x="106" y="14"/>
                </a:cxn>
                <a:cxn ang="0">
                  <a:pos x="88" y="20"/>
                </a:cxn>
                <a:cxn ang="0">
                  <a:pos x="72" y="27"/>
                </a:cxn>
                <a:cxn ang="0">
                  <a:pos x="57" y="35"/>
                </a:cxn>
                <a:cxn ang="0">
                  <a:pos x="42" y="43"/>
                </a:cxn>
                <a:cxn ang="0">
                  <a:pos x="35" y="47"/>
                </a:cxn>
                <a:cxn ang="0">
                  <a:pos x="30" y="51"/>
                </a:cxn>
                <a:cxn ang="0">
                  <a:pos x="25" y="56"/>
                </a:cxn>
                <a:cxn ang="0">
                  <a:pos x="18" y="61"/>
                </a:cxn>
                <a:cxn ang="0">
                  <a:pos x="14" y="67"/>
                </a:cxn>
                <a:cxn ang="0">
                  <a:pos x="9" y="73"/>
                </a:cxn>
                <a:cxn ang="0">
                  <a:pos x="5" y="78"/>
                </a:cxn>
                <a:cxn ang="0">
                  <a:pos x="2" y="85"/>
                </a:cxn>
                <a:cxn ang="0">
                  <a:pos x="0" y="97"/>
                </a:cxn>
                <a:cxn ang="0">
                  <a:pos x="1" y="106"/>
                </a:cxn>
                <a:cxn ang="0">
                  <a:pos x="6" y="115"/>
                </a:cxn>
                <a:cxn ang="0">
                  <a:pos x="16" y="123"/>
                </a:cxn>
                <a:cxn ang="0">
                  <a:pos x="18" y="123"/>
                </a:cxn>
                <a:cxn ang="0">
                  <a:pos x="21" y="121"/>
                </a:cxn>
                <a:cxn ang="0">
                  <a:pos x="21" y="117"/>
                </a:cxn>
                <a:cxn ang="0">
                  <a:pos x="21" y="114"/>
                </a:cxn>
                <a:cxn ang="0">
                  <a:pos x="14" y="94"/>
                </a:cxn>
                <a:cxn ang="0">
                  <a:pos x="22" y="74"/>
                </a:cxn>
                <a:cxn ang="0">
                  <a:pos x="41" y="57"/>
                </a:cxn>
                <a:cxn ang="0">
                  <a:pos x="67" y="41"/>
                </a:cxn>
                <a:cxn ang="0">
                  <a:pos x="96" y="28"/>
                </a:cxn>
                <a:cxn ang="0">
                  <a:pos x="127" y="18"/>
                </a:cxn>
                <a:cxn ang="0">
                  <a:pos x="153" y="11"/>
                </a:cxn>
                <a:cxn ang="0">
                  <a:pos x="172" y="7"/>
                </a:cxn>
                <a:cxn ang="0">
                  <a:pos x="173" y="6"/>
                </a:cxn>
                <a:cxn ang="0">
                  <a:pos x="174" y="3"/>
                </a:cxn>
                <a:cxn ang="0">
                  <a:pos x="174" y="2"/>
                </a:cxn>
                <a:cxn ang="0">
                  <a:pos x="173" y="0"/>
                </a:cxn>
                <a:cxn ang="0">
                  <a:pos x="173" y="0"/>
                </a:cxn>
              </a:cxnLst>
              <a:rect l="0" t="0" r="r" b="b"/>
              <a:pathLst>
                <a:path w="174" h="123">
                  <a:moveTo>
                    <a:pt x="173" y="0"/>
                  </a:moveTo>
                  <a:lnTo>
                    <a:pt x="156" y="2"/>
                  </a:lnTo>
                  <a:lnTo>
                    <a:pt x="139" y="4"/>
                  </a:lnTo>
                  <a:lnTo>
                    <a:pt x="121" y="8"/>
                  </a:lnTo>
                  <a:lnTo>
                    <a:pt x="106" y="14"/>
                  </a:lnTo>
                  <a:lnTo>
                    <a:pt x="88" y="20"/>
                  </a:lnTo>
                  <a:lnTo>
                    <a:pt x="72" y="27"/>
                  </a:lnTo>
                  <a:lnTo>
                    <a:pt x="57" y="35"/>
                  </a:lnTo>
                  <a:lnTo>
                    <a:pt x="42" y="43"/>
                  </a:lnTo>
                  <a:lnTo>
                    <a:pt x="35" y="47"/>
                  </a:lnTo>
                  <a:lnTo>
                    <a:pt x="30" y="51"/>
                  </a:lnTo>
                  <a:lnTo>
                    <a:pt x="25" y="56"/>
                  </a:lnTo>
                  <a:lnTo>
                    <a:pt x="18" y="61"/>
                  </a:lnTo>
                  <a:lnTo>
                    <a:pt x="14" y="67"/>
                  </a:lnTo>
                  <a:lnTo>
                    <a:pt x="9" y="73"/>
                  </a:lnTo>
                  <a:lnTo>
                    <a:pt x="5" y="78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1" y="106"/>
                  </a:lnTo>
                  <a:lnTo>
                    <a:pt x="6" y="115"/>
                  </a:lnTo>
                  <a:lnTo>
                    <a:pt x="16" y="123"/>
                  </a:lnTo>
                  <a:lnTo>
                    <a:pt x="18" y="123"/>
                  </a:lnTo>
                  <a:lnTo>
                    <a:pt x="21" y="121"/>
                  </a:lnTo>
                  <a:lnTo>
                    <a:pt x="21" y="117"/>
                  </a:lnTo>
                  <a:lnTo>
                    <a:pt x="21" y="114"/>
                  </a:lnTo>
                  <a:lnTo>
                    <a:pt x="14" y="94"/>
                  </a:lnTo>
                  <a:lnTo>
                    <a:pt x="22" y="74"/>
                  </a:lnTo>
                  <a:lnTo>
                    <a:pt x="41" y="57"/>
                  </a:lnTo>
                  <a:lnTo>
                    <a:pt x="67" y="41"/>
                  </a:lnTo>
                  <a:lnTo>
                    <a:pt x="96" y="28"/>
                  </a:lnTo>
                  <a:lnTo>
                    <a:pt x="127" y="18"/>
                  </a:lnTo>
                  <a:lnTo>
                    <a:pt x="153" y="11"/>
                  </a:lnTo>
                  <a:lnTo>
                    <a:pt x="172" y="7"/>
                  </a:lnTo>
                  <a:lnTo>
                    <a:pt x="173" y="6"/>
                  </a:lnTo>
                  <a:lnTo>
                    <a:pt x="174" y="3"/>
                  </a:lnTo>
                  <a:lnTo>
                    <a:pt x="174" y="2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2356871" y="3695587"/>
              <a:ext cx="279400" cy="142195"/>
            </a:xfrm>
            <a:custGeom>
              <a:avLst/>
              <a:gdLst/>
              <a:ahLst/>
              <a:cxnLst>
                <a:cxn ang="0">
                  <a:pos x="218" y="4"/>
                </a:cxn>
                <a:cxn ang="0">
                  <a:pos x="217" y="20"/>
                </a:cxn>
                <a:cxn ang="0">
                  <a:pos x="210" y="33"/>
                </a:cxn>
                <a:cxn ang="0">
                  <a:pos x="200" y="42"/>
                </a:cxn>
                <a:cxn ang="0">
                  <a:pos x="188" y="50"/>
                </a:cxn>
                <a:cxn ang="0">
                  <a:pos x="172" y="55"/>
                </a:cxn>
                <a:cxn ang="0">
                  <a:pos x="156" y="59"/>
                </a:cxn>
                <a:cxn ang="0">
                  <a:pos x="140" y="62"/>
                </a:cxn>
                <a:cxn ang="0">
                  <a:pos x="126" y="65"/>
                </a:cxn>
                <a:cxn ang="0">
                  <a:pos x="119" y="66"/>
                </a:cxn>
                <a:cxn ang="0">
                  <a:pos x="112" y="66"/>
                </a:cxn>
                <a:cxn ang="0">
                  <a:pos x="106" y="67"/>
                </a:cxn>
                <a:cxn ang="0">
                  <a:pos x="99" y="67"/>
                </a:cxn>
                <a:cxn ang="0">
                  <a:pos x="91" y="69"/>
                </a:cxn>
                <a:cxn ang="0">
                  <a:pos x="85" y="70"/>
                </a:cxn>
                <a:cxn ang="0">
                  <a:pos x="78" y="71"/>
                </a:cxn>
                <a:cxn ang="0">
                  <a:pos x="71" y="73"/>
                </a:cxn>
                <a:cxn ang="0">
                  <a:pos x="63" y="75"/>
                </a:cxn>
                <a:cxn ang="0">
                  <a:pos x="54" y="79"/>
                </a:cxn>
                <a:cxn ang="0">
                  <a:pos x="46" y="82"/>
                </a:cxn>
                <a:cxn ang="0">
                  <a:pos x="38" y="86"/>
                </a:cxn>
                <a:cxn ang="0">
                  <a:pos x="29" y="90"/>
                </a:cxn>
                <a:cxn ang="0">
                  <a:pos x="21" y="94"/>
                </a:cxn>
                <a:cxn ang="0">
                  <a:pos x="12" y="98"/>
                </a:cxn>
                <a:cxn ang="0">
                  <a:pos x="4" y="102"/>
                </a:cxn>
                <a:cxn ang="0">
                  <a:pos x="1" y="104"/>
                </a:cxn>
                <a:cxn ang="0">
                  <a:pos x="0" y="108"/>
                </a:cxn>
                <a:cxn ang="0">
                  <a:pos x="0" y="112"/>
                </a:cxn>
                <a:cxn ang="0">
                  <a:pos x="4" y="114"/>
                </a:cxn>
                <a:cxn ang="0">
                  <a:pos x="15" y="110"/>
                </a:cxn>
                <a:cxn ang="0">
                  <a:pos x="26" y="106"/>
                </a:cxn>
                <a:cxn ang="0">
                  <a:pos x="37" y="102"/>
                </a:cxn>
                <a:cxn ang="0">
                  <a:pos x="48" y="96"/>
                </a:cxn>
                <a:cxn ang="0">
                  <a:pos x="58" y="92"/>
                </a:cxn>
                <a:cxn ang="0">
                  <a:pos x="70" y="88"/>
                </a:cxn>
                <a:cxn ang="0">
                  <a:pos x="81" y="86"/>
                </a:cxn>
                <a:cxn ang="0">
                  <a:pos x="93" y="83"/>
                </a:cxn>
                <a:cxn ang="0">
                  <a:pos x="103" y="82"/>
                </a:cxn>
                <a:cxn ang="0">
                  <a:pos x="114" y="81"/>
                </a:cxn>
                <a:cxn ang="0">
                  <a:pos x="124" y="79"/>
                </a:cxn>
                <a:cxn ang="0">
                  <a:pos x="135" y="77"/>
                </a:cxn>
                <a:cxn ang="0">
                  <a:pos x="146" y="75"/>
                </a:cxn>
                <a:cxn ang="0">
                  <a:pos x="156" y="73"/>
                </a:cxn>
                <a:cxn ang="0">
                  <a:pos x="167" y="69"/>
                </a:cxn>
                <a:cxn ang="0">
                  <a:pos x="177" y="66"/>
                </a:cxn>
                <a:cxn ang="0">
                  <a:pos x="188" y="62"/>
                </a:cxn>
                <a:cxn ang="0">
                  <a:pos x="198" y="55"/>
                </a:cxn>
                <a:cxn ang="0">
                  <a:pos x="206" y="50"/>
                </a:cxn>
                <a:cxn ang="0">
                  <a:pos x="213" y="42"/>
                </a:cxn>
                <a:cxn ang="0">
                  <a:pos x="218" y="33"/>
                </a:cxn>
                <a:cxn ang="0">
                  <a:pos x="222" y="24"/>
                </a:cxn>
                <a:cxn ang="0">
                  <a:pos x="224" y="13"/>
                </a:cxn>
                <a:cxn ang="0">
                  <a:pos x="222" y="1"/>
                </a:cxn>
                <a:cxn ang="0">
                  <a:pos x="221" y="0"/>
                </a:cxn>
                <a:cxn ang="0">
                  <a:pos x="220" y="0"/>
                </a:cxn>
                <a:cxn ang="0">
                  <a:pos x="218" y="2"/>
                </a:cxn>
                <a:cxn ang="0">
                  <a:pos x="218" y="4"/>
                </a:cxn>
                <a:cxn ang="0">
                  <a:pos x="218" y="4"/>
                </a:cxn>
              </a:cxnLst>
              <a:rect l="0" t="0" r="r" b="b"/>
              <a:pathLst>
                <a:path w="224" h="114">
                  <a:moveTo>
                    <a:pt x="218" y="4"/>
                  </a:moveTo>
                  <a:lnTo>
                    <a:pt x="217" y="20"/>
                  </a:lnTo>
                  <a:lnTo>
                    <a:pt x="210" y="33"/>
                  </a:lnTo>
                  <a:lnTo>
                    <a:pt x="200" y="42"/>
                  </a:lnTo>
                  <a:lnTo>
                    <a:pt x="188" y="50"/>
                  </a:lnTo>
                  <a:lnTo>
                    <a:pt x="172" y="55"/>
                  </a:lnTo>
                  <a:lnTo>
                    <a:pt x="156" y="59"/>
                  </a:lnTo>
                  <a:lnTo>
                    <a:pt x="140" y="62"/>
                  </a:lnTo>
                  <a:lnTo>
                    <a:pt x="126" y="65"/>
                  </a:lnTo>
                  <a:lnTo>
                    <a:pt x="119" y="66"/>
                  </a:lnTo>
                  <a:lnTo>
                    <a:pt x="112" y="66"/>
                  </a:lnTo>
                  <a:lnTo>
                    <a:pt x="106" y="67"/>
                  </a:lnTo>
                  <a:lnTo>
                    <a:pt x="99" y="67"/>
                  </a:lnTo>
                  <a:lnTo>
                    <a:pt x="91" y="69"/>
                  </a:lnTo>
                  <a:lnTo>
                    <a:pt x="85" y="70"/>
                  </a:lnTo>
                  <a:lnTo>
                    <a:pt x="78" y="71"/>
                  </a:lnTo>
                  <a:lnTo>
                    <a:pt x="71" y="73"/>
                  </a:lnTo>
                  <a:lnTo>
                    <a:pt x="63" y="75"/>
                  </a:lnTo>
                  <a:lnTo>
                    <a:pt x="54" y="79"/>
                  </a:lnTo>
                  <a:lnTo>
                    <a:pt x="46" y="82"/>
                  </a:lnTo>
                  <a:lnTo>
                    <a:pt x="38" y="86"/>
                  </a:lnTo>
                  <a:lnTo>
                    <a:pt x="29" y="90"/>
                  </a:lnTo>
                  <a:lnTo>
                    <a:pt x="21" y="94"/>
                  </a:lnTo>
                  <a:lnTo>
                    <a:pt x="12" y="98"/>
                  </a:lnTo>
                  <a:lnTo>
                    <a:pt x="4" y="102"/>
                  </a:lnTo>
                  <a:lnTo>
                    <a:pt x="1" y="104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4" y="114"/>
                  </a:lnTo>
                  <a:lnTo>
                    <a:pt x="15" y="110"/>
                  </a:lnTo>
                  <a:lnTo>
                    <a:pt x="26" y="106"/>
                  </a:lnTo>
                  <a:lnTo>
                    <a:pt x="37" y="102"/>
                  </a:lnTo>
                  <a:lnTo>
                    <a:pt x="48" y="96"/>
                  </a:lnTo>
                  <a:lnTo>
                    <a:pt x="58" y="92"/>
                  </a:lnTo>
                  <a:lnTo>
                    <a:pt x="70" y="88"/>
                  </a:lnTo>
                  <a:lnTo>
                    <a:pt x="81" y="86"/>
                  </a:lnTo>
                  <a:lnTo>
                    <a:pt x="93" y="83"/>
                  </a:lnTo>
                  <a:lnTo>
                    <a:pt x="103" y="82"/>
                  </a:lnTo>
                  <a:lnTo>
                    <a:pt x="114" y="81"/>
                  </a:lnTo>
                  <a:lnTo>
                    <a:pt x="124" y="79"/>
                  </a:lnTo>
                  <a:lnTo>
                    <a:pt x="135" y="77"/>
                  </a:lnTo>
                  <a:lnTo>
                    <a:pt x="146" y="75"/>
                  </a:lnTo>
                  <a:lnTo>
                    <a:pt x="156" y="73"/>
                  </a:lnTo>
                  <a:lnTo>
                    <a:pt x="167" y="69"/>
                  </a:lnTo>
                  <a:lnTo>
                    <a:pt x="177" y="66"/>
                  </a:lnTo>
                  <a:lnTo>
                    <a:pt x="188" y="62"/>
                  </a:lnTo>
                  <a:lnTo>
                    <a:pt x="198" y="55"/>
                  </a:lnTo>
                  <a:lnTo>
                    <a:pt x="206" y="50"/>
                  </a:lnTo>
                  <a:lnTo>
                    <a:pt x="213" y="42"/>
                  </a:lnTo>
                  <a:lnTo>
                    <a:pt x="218" y="33"/>
                  </a:lnTo>
                  <a:lnTo>
                    <a:pt x="222" y="24"/>
                  </a:lnTo>
                  <a:lnTo>
                    <a:pt x="224" y="13"/>
                  </a:lnTo>
                  <a:lnTo>
                    <a:pt x="222" y="1"/>
                  </a:lnTo>
                  <a:lnTo>
                    <a:pt x="221" y="0"/>
                  </a:lnTo>
                  <a:lnTo>
                    <a:pt x="220" y="0"/>
                  </a:lnTo>
                  <a:lnTo>
                    <a:pt x="218" y="2"/>
                  </a:lnTo>
                  <a:lnTo>
                    <a:pt x="218" y="4"/>
                  </a:lnTo>
                  <a:lnTo>
                    <a:pt x="21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2358118" y="3720533"/>
              <a:ext cx="86066" cy="9479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1" y="2"/>
                </a:cxn>
                <a:cxn ang="0">
                  <a:pos x="55" y="6"/>
                </a:cxn>
                <a:cxn ang="0">
                  <a:pos x="48" y="9"/>
                </a:cxn>
                <a:cxn ang="0">
                  <a:pos x="41" y="12"/>
                </a:cxn>
                <a:cxn ang="0">
                  <a:pos x="35" y="14"/>
                </a:cxn>
                <a:cxn ang="0">
                  <a:pos x="28" y="18"/>
                </a:cxn>
                <a:cxn ang="0">
                  <a:pos x="23" y="22"/>
                </a:cxn>
                <a:cxn ang="0">
                  <a:pos x="19" y="27"/>
                </a:cxn>
                <a:cxn ang="0">
                  <a:pos x="11" y="38"/>
                </a:cxn>
                <a:cxn ang="0">
                  <a:pos x="4" y="49"/>
                </a:cxn>
                <a:cxn ang="0">
                  <a:pos x="0" y="62"/>
                </a:cxn>
                <a:cxn ang="0">
                  <a:pos x="3" y="75"/>
                </a:cxn>
                <a:cxn ang="0">
                  <a:pos x="4" y="76"/>
                </a:cxn>
                <a:cxn ang="0">
                  <a:pos x="7" y="75"/>
                </a:cxn>
                <a:cxn ang="0">
                  <a:pos x="10" y="74"/>
                </a:cxn>
                <a:cxn ang="0">
                  <a:pos x="10" y="71"/>
                </a:cxn>
                <a:cxn ang="0">
                  <a:pos x="11" y="59"/>
                </a:cxn>
                <a:cxn ang="0">
                  <a:pos x="15" y="47"/>
                </a:cxn>
                <a:cxn ang="0">
                  <a:pos x="20" y="35"/>
                </a:cxn>
                <a:cxn ang="0">
                  <a:pos x="28" y="26"/>
                </a:cxn>
                <a:cxn ang="0">
                  <a:pos x="32" y="22"/>
                </a:cxn>
                <a:cxn ang="0">
                  <a:pos x="36" y="20"/>
                </a:cxn>
                <a:cxn ang="0">
                  <a:pos x="41" y="16"/>
                </a:cxn>
                <a:cxn ang="0">
                  <a:pos x="47" y="13"/>
                </a:cxn>
                <a:cxn ang="0">
                  <a:pos x="52" y="10"/>
                </a:cxn>
                <a:cxn ang="0">
                  <a:pos x="59" y="8"/>
                </a:cxn>
                <a:cxn ang="0">
                  <a:pos x="62" y="5"/>
                </a:cxn>
                <a:cxn ang="0">
                  <a:pos x="68" y="2"/>
                </a:cxn>
                <a:cxn ang="0">
                  <a:pos x="69" y="1"/>
                </a:cxn>
                <a:cxn ang="0">
                  <a:pos x="69" y="0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9" h="76">
                  <a:moveTo>
                    <a:pt x="66" y="0"/>
                  </a:moveTo>
                  <a:lnTo>
                    <a:pt x="61" y="2"/>
                  </a:lnTo>
                  <a:lnTo>
                    <a:pt x="55" y="6"/>
                  </a:lnTo>
                  <a:lnTo>
                    <a:pt x="48" y="9"/>
                  </a:lnTo>
                  <a:lnTo>
                    <a:pt x="41" y="12"/>
                  </a:lnTo>
                  <a:lnTo>
                    <a:pt x="35" y="14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9" y="27"/>
                  </a:lnTo>
                  <a:lnTo>
                    <a:pt x="11" y="38"/>
                  </a:lnTo>
                  <a:lnTo>
                    <a:pt x="4" y="49"/>
                  </a:lnTo>
                  <a:lnTo>
                    <a:pt x="0" y="62"/>
                  </a:lnTo>
                  <a:lnTo>
                    <a:pt x="3" y="75"/>
                  </a:lnTo>
                  <a:lnTo>
                    <a:pt x="4" y="76"/>
                  </a:lnTo>
                  <a:lnTo>
                    <a:pt x="7" y="75"/>
                  </a:lnTo>
                  <a:lnTo>
                    <a:pt x="10" y="74"/>
                  </a:lnTo>
                  <a:lnTo>
                    <a:pt x="10" y="71"/>
                  </a:lnTo>
                  <a:lnTo>
                    <a:pt x="11" y="59"/>
                  </a:lnTo>
                  <a:lnTo>
                    <a:pt x="15" y="47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41" y="16"/>
                  </a:lnTo>
                  <a:lnTo>
                    <a:pt x="47" y="13"/>
                  </a:lnTo>
                  <a:lnTo>
                    <a:pt x="52" y="10"/>
                  </a:lnTo>
                  <a:lnTo>
                    <a:pt x="59" y="8"/>
                  </a:lnTo>
                  <a:lnTo>
                    <a:pt x="62" y="5"/>
                  </a:lnTo>
                  <a:lnTo>
                    <a:pt x="68" y="2"/>
                  </a:lnTo>
                  <a:lnTo>
                    <a:pt x="69" y="1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2353128" y="3774168"/>
              <a:ext cx="245723" cy="76087"/>
            </a:xfrm>
            <a:custGeom>
              <a:avLst/>
              <a:gdLst/>
              <a:ahLst/>
              <a:cxnLst>
                <a:cxn ang="0">
                  <a:pos x="192" y="2"/>
                </a:cxn>
                <a:cxn ang="0">
                  <a:pos x="187" y="6"/>
                </a:cxn>
                <a:cxn ang="0">
                  <a:pos x="183" y="11"/>
                </a:cxn>
                <a:cxn ang="0">
                  <a:pos x="178" y="15"/>
                </a:cxn>
                <a:cxn ang="0">
                  <a:pos x="174" y="19"/>
                </a:cxn>
                <a:cxn ang="0">
                  <a:pos x="168" y="24"/>
                </a:cxn>
                <a:cxn ang="0">
                  <a:pos x="163" y="27"/>
                </a:cxn>
                <a:cxn ang="0">
                  <a:pos x="158" y="31"/>
                </a:cxn>
                <a:cxn ang="0">
                  <a:pos x="151" y="33"/>
                </a:cxn>
                <a:cxn ang="0">
                  <a:pos x="147" y="35"/>
                </a:cxn>
                <a:cxn ang="0">
                  <a:pos x="142" y="36"/>
                </a:cxn>
                <a:cxn ang="0">
                  <a:pos x="137" y="36"/>
                </a:cxn>
                <a:cxn ang="0">
                  <a:pos x="131" y="37"/>
                </a:cxn>
                <a:cxn ang="0">
                  <a:pos x="127" y="37"/>
                </a:cxn>
                <a:cxn ang="0">
                  <a:pos x="122" y="37"/>
                </a:cxn>
                <a:cxn ang="0">
                  <a:pos x="117" y="37"/>
                </a:cxn>
                <a:cxn ang="0">
                  <a:pos x="111" y="37"/>
                </a:cxn>
                <a:cxn ang="0">
                  <a:pos x="106" y="37"/>
                </a:cxn>
                <a:cxn ang="0">
                  <a:pos x="100" y="37"/>
                </a:cxn>
                <a:cxn ang="0">
                  <a:pos x="93" y="39"/>
                </a:cxn>
                <a:cxn ang="0">
                  <a:pos x="88" y="40"/>
                </a:cxn>
                <a:cxn ang="0">
                  <a:pos x="81" y="43"/>
                </a:cxn>
                <a:cxn ang="0">
                  <a:pos x="74" y="44"/>
                </a:cxn>
                <a:cxn ang="0">
                  <a:pos x="69" y="45"/>
                </a:cxn>
                <a:cxn ang="0">
                  <a:pos x="64" y="47"/>
                </a:cxn>
                <a:cxn ang="0">
                  <a:pos x="57" y="48"/>
                </a:cxn>
                <a:cxn ang="0">
                  <a:pos x="51" y="48"/>
                </a:cxn>
                <a:cxn ang="0">
                  <a:pos x="43" y="48"/>
                </a:cxn>
                <a:cxn ang="0">
                  <a:pos x="36" y="48"/>
                </a:cxn>
                <a:cxn ang="0">
                  <a:pos x="29" y="48"/>
                </a:cxn>
                <a:cxn ang="0">
                  <a:pos x="23" y="48"/>
                </a:cxn>
                <a:cxn ang="0">
                  <a:pos x="15" y="47"/>
                </a:cxn>
                <a:cxn ang="0">
                  <a:pos x="8" y="45"/>
                </a:cxn>
                <a:cxn ang="0">
                  <a:pos x="6" y="45"/>
                </a:cxn>
                <a:cxn ang="0">
                  <a:pos x="2" y="48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15" y="59"/>
                </a:cxn>
                <a:cxn ang="0">
                  <a:pos x="28" y="61"/>
                </a:cxn>
                <a:cxn ang="0">
                  <a:pos x="43" y="61"/>
                </a:cxn>
                <a:cxn ang="0">
                  <a:pos x="57" y="59"/>
                </a:cxn>
                <a:cxn ang="0">
                  <a:pos x="73" y="55"/>
                </a:cxn>
                <a:cxn ang="0">
                  <a:pos x="88" y="51"/>
                </a:cxn>
                <a:cxn ang="0">
                  <a:pos x="102" y="48"/>
                </a:cxn>
                <a:cxn ang="0">
                  <a:pos x="115" y="47"/>
                </a:cxn>
                <a:cxn ang="0">
                  <a:pos x="129" y="45"/>
                </a:cxn>
                <a:cxn ang="0">
                  <a:pos x="141" y="44"/>
                </a:cxn>
                <a:cxn ang="0">
                  <a:pos x="151" y="40"/>
                </a:cxn>
                <a:cxn ang="0">
                  <a:pos x="160" y="35"/>
                </a:cxn>
                <a:cxn ang="0">
                  <a:pos x="170" y="28"/>
                </a:cxn>
                <a:cxn ang="0">
                  <a:pos x="179" y="22"/>
                </a:cxn>
                <a:cxn ang="0">
                  <a:pos x="187" y="14"/>
                </a:cxn>
                <a:cxn ang="0">
                  <a:pos x="196" y="4"/>
                </a:cxn>
                <a:cxn ang="0">
                  <a:pos x="197" y="2"/>
                </a:cxn>
                <a:cxn ang="0">
                  <a:pos x="196" y="0"/>
                </a:cxn>
                <a:cxn ang="0">
                  <a:pos x="195" y="0"/>
                </a:cxn>
                <a:cxn ang="0">
                  <a:pos x="192" y="2"/>
                </a:cxn>
                <a:cxn ang="0">
                  <a:pos x="192" y="2"/>
                </a:cxn>
              </a:cxnLst>
              <a:rect l="0" t="0" r="r" b="b"/>
              <a:pathLst>
                <a:path w="197" h="61">
                  <a:moveTo>
                    <a:pt x="192" y="2"/>
                  </a:moveTo>
                  <a:lnTo>
                    <a:pt x="187" y="6"/>
                  </a:lnTo>
                  <a:lnTo>
                    <a:pt x="183" y="11"/>
                  </a:lnTo>
                  <a:lnTo>
                    <a:pt x="178" y="15"/>
                  </a:lnTo>
                  <a:lnTo>
                    <a:pt x="174" y="19"/>
                  </a:lnTo>
                  <a:lnTo>
                    <a:pt x="168" y="24"/>
                  </a:lnTo>
                  <a:lnTo>
                    <a:pt x="163" y="27"/>
                  </a:lnTo>
                  <a:lnTo>
                    <a:pt x="158" y="31"/>
                  </a:lnTo>
                  <a:lnTo>
                    <a:pt x="151" y="33"/>
                  </a:lnTo>
                  <a:lnTo>
                    <a:pt x="147" y="35"/>
                  </a:lnTo>
                  <a:lnTo>
                    <a:pt x="142" y="36"/>
                  </a:lnTo>
                  <a:lnTo>
                    <a:pt x="137" y="36"/>
                  </a:lnTo>
                  <a:lnTo>
                    <a:pt x="131" y="37"/>
                  </a:lnTo>
                  <a:lnTo>
                    <a:pt x="127" y="37"/>
                  </a:lnTo>
                  <a:lnTo>
                    <a:pt x="122" y="37"/>
                  </a:lnTo>
                  <a:lnTo>
                    <a:pt x="117" y="37"/>
                  </a:lnTo>
                  <a:lnTo>
                    <a:pt x="111" y="37"/>
                  </a:lnTo>
                  <a:lnTo>
                    <a:pt x="106" y="37"/>
                  </a:lnTo>
                  <a:lnTo>
                    <a:pt x="100" y="37"/>
                  </a:lnTo>
                  <a:lnTo>
                    <a:pt x="93" y="39"/>
                  </a:lnTo>
                  <a:lnTo>
                    <a:pt x="88" y="40"/>
                  </a:lnTo>
                  <a:lnTo>
                    <a:pt x="81" y="43"/>
                  </a:lnTo>
                  <a:lnTo>
                    <a:pt x="74" y="44"/>
                  </a:lnTo>
                  <a:lnTo>
                    <a:pt x="69" y="45"/>
                  </a:lnTo>
                  <a:lnTo>
                    <a:pt x="64" y="47"/>
                  </a:lnTo>
                  <a:lnTo>
                    <a:pt x="57" y="48"/>
                  </a:lnTo>
                  <a:lnTo>
                    <a:pt x="51" y="48"/>
                  </a:lnTo>
                  <a:lnTo>
                    <a:pt x="43" y="48"/>
                  </a:lnTo>
                  <a:lnTo>
                    <a:pt x="36" y="48"/>
                  </a:lnTo>
                  <a:lnTo>
                    <a:pt x="29" y="48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8" y="45"/>
                  </a:lnTo>
                  <a:lnTo>
                    <a:pt x="6" y="45"/>
                  </a:lnTo>
                  <a:lnTo>
                    <a:pt x="2" y="48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15" y="59"/>
                  </a:lnTo>
                  <a:lnTo>
                    <a:pt x="28" y="61"/>
                  </a:lnTo>
                  <a:lnTo>
                    <a:pt x="43" y="61"/>
                  </a:lnTo>
                  <a:lnTo>
                    <a:pt x="57" y="59"/>
                  </a:lnTo>
                  <a:lnTo>
                    <a:pt x="73" y="55"/>
                  </a:lnTo>
                  <a:lnTo>
                    <a:pt x="88" y="51"/>
                  </a:lnTo>
                  <a:lnTo>
                    <a:pt x="102" y="48"/>
                  </a:lnTo>
                  <a:lnTo>
                    <a:pt x="115" y="47"/>
                  </a:lnTo>
                  <a:lnTo>
                    <a:pt x="129" y="45"/>
                  </a:lnTo>
                  <a:lnTo>
                    <a:pt x="141" y="44"/>
                  </a:lnTo>
                  <a:lnTo>
                    <a:pt x="151" y="40"/>
                  </a:lnTo>
                  <a:lnTo>
                    <a:pt x="160" y="35"/>
                  </a:lnTo>
                  <a:lnTo>
                    <a:pt x="170" y="28"/>
                  </a:lnTo>
                  <a:lnTo>
                    <a:pt x="179" y="22"/>
                  </a:lnTo>
                  <a:lnTo>
                    <a:pt x="187" y="14"/>
                  </a:lnTo>
                  <a:lnTo>
                    <a:pt x="196" y="4"/>
                  </a:lnTo>
                  <a:lnTo>
                    <a:pt x="197" y="2"/>
                  </a:lnTo>
                  <a:lnTo>
                    <a:pt x="196" y="0"/>
                  </a:lnTo>
                  <a:lnTo>
                    <a:pt x="195" y="0"/>
                  </a:lnTo>
                  <a:lnTo>
                    <a:pt x="192" y="2"/>
                  </a:lnTo>
                  <a:lnTo>
                    <a:pt x="19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2371839" y="3815330"/>
              <a:ext cx="185851" cy="134711"/>
            </a:xfrm>
            <a:custGeom>
              <a:avLst/>
              <a:gdLst/>
              <a:ahLst/>
              <a:cxnLst>
                <a:cxn ang="0">
                  <a:pos x="144" y="3"/>
                </a:cxn>
                <a:cxn ang="0">
                  <a:pos x="137" y="12"/>
                </a:cxn>
                <a:cxn ang="0">
                  <a:pos x="128" y="20"/>
                </a:cxn>
                <a:cxn ang="0">
                  <a:pos x="118" y="28"/>
                </a:cxn>
                <a:cxn ang="0">
                  <a:pos x="106" y="33"/>
                </a:cxn>
                <a:cxn ang="0">
                  <a:pos x="94" y="40"/>
                </a:cxn>
                <a:cxn ang="0">
                  <a:pos x="82" y="45"/>
                </a:cxn>
                <a:cxn ang="0">
                  <a:pos x="70" y="51"/>
                </a:cxn>
                <a:cxn ang="0">
                  <a:pos x="59" y="56"/>
                </a:cxn>
                <a:cxn ang="0">
                  <a:pos x="51" y="61"/>
                </a:cxn>
                <a:cxn ang="0">
                  <a:pos x="42" y="65"/>
                </a:cxn>
                <a:cxn ang="0">
                  <a:pos x="33" y="71"/>
                </a:cxn>
                <a:cxn ang="0">
                  <a:pos x="25" y="76"/>
                </a:cxn>
                <a:cxn ang="0">
                  <a:pos x="18" y="81"/>
                </a:cxn>
                <a:cxn ang="0">
                  <a:pos x="13" y="88"/>
                </a:cxn>
                <a:cxn ang="0">
                  <a:pos x="8" y="94"/>
                </a:cxn>
                <a:cxn ang="0">
                  <a:pos x="3" y="101"/>
                </a:cxn>
                <a:cxn ang="0">
                  <a:pos x="1" y="104"/>
                </a:cxn>
                <a:cxn ang="0">
                  <a:pos x="0" y="106"/>
                </a:cxn>
                <a:cxn ang="0">
                  <a:pos x="0" y="108"/>
                </a:cxn>
                <a:cxn ang="0">
                  <a:pos x="4" y="108"/>
                </a:cxn>
                <a:cxn ang="0">
                  <a:pos x="12" y="101"/>
                </a:cxn>
                <a:cxn ang="0">
                  <a:pos x="18" y="94"/>
                </a:cxn>
                <a:cxn ang="0">
                  <a:pos x="25" y="88"/>
                </a:cxn>
                <a:cxn ang="0">
                  <a:pos x="33" y="81"/>
                </a:cxn>
                <a:cxn ang="0">
                  <a:pos x="40" y="77"/>
                </a:cxn>
                <a:cxn ang="0">
                  <a:pos x="46" y="73"/>
                </a:cxn>
                <a:cxn ang="0">
                  <a:pos x="53" y="69"/>
                </a:cxn>
                <a:cxn ang="0">
                  <a:pos x="59" y="65"/>
                </a:cxn>
                <a:cxn ang="0">
                  <a:pos x="66" y="63"/>
                </a:cxn>
                <a:cxn ang="0">
                  <a:pos x="73" y="59"/>
                </a:cxn>
                <a:cxn ang="0">
                  <a:pos x="79" y="55"/>
                </a:cxn>
                <a:cxn ang="0">
                  <a:pos x="86" y="51"/>
                </a:cxn>
                <a:cxn ang="0">
                  <a:pos x="95" y="47"/>
                </a:cxn>
                <a:cxn ang="0">
                  <a:pos x="104" y="41"/>
                </a:cxn>
                <a:cxn ang="0">
                  <a:pos x="114" y="37"/>
                </a:cxn>
                <a:cxn ang="0">
                  <a:pos x="122" y="32"/>
                </a:cxn>
                <a:cxn ang="0">
                  <a:pos x="131" y="26"/>
                </a:cxn>
                <a:cxn ang="0">
                  <a:pos x="139" y="19"/>
                </a:cxn>
                <a:cxn ang="0">
                  <a:pos x="144" y="12"/>
                </a:cxn>
                <a:cxn ang="0">
                  <a:pos x="149" y="3"/>
                </a:cxn>
                <a:cxn ang="0">
                  <a:pos x="149" y="0"/>
                </a:cxn>
                <a:cxn ang="0">
                  <a:pos x="148" y="0"/>
                </a:cxn>
                <a:cxn ang="0">
                  <a:pos x="145" y="2"/>
                </a:cxn>
                <a:cxn ang="0">
                  <a:pos x="144" y="3"/>
                </a:cxn>
                <a:cxn ang="0">
                  <a:pos x="144" y="3"/>
                </a:cxn>
              </a:cxnLst>
              <a:rect l="0" t="0" r="r" b="b"/>
              <a:pathLst>
                <a:path w="149" h="108">
                  <a:moveTo>
                    <a:pt x="144" y="3"/>
                  </a:moveTo>
                  <a:lnTo>
                    <a:pt x="137" y="12"/>
                  </a:lnTo>
                  <a:lnTo>
                    <a:pt x="128" y="20"/>
                  </a:lnTo>
                  <a:lnTo>
                    <a:pt x="118" y="28"/>
                  </a:lnTo>
                  <a:lnTo>
                    <a:pt x="106" y="33"/>
                  </a:lnTo>
                  <a:lnTo>
                    <a:pt x="94" y="40"/>
                  </a:lnTo>
                  <a:lnTo>
                    <a:pt x="82" y="45"/>
                  </a:lnTo>
                  <a:lnTo>
                    <a:pt x="70" y="51"/>
                  </a:lnTo>
                  <a:lnTo>
                    <a:pt x="59" y="56"/>
                  </a:lnTo>
                  <a:lnTo>
                    <a:pt x="51" y="61"/>
                  </a:lnTo>
                  <a:lnTo>
                    <a:pt x="42" y="65"/>
                  </a:lnTo>
                  <a:lnTo>
                    <a:pt x="33" y="71"/>
                  </a:lnTo>
                  <a:lnTo>
                    <a:pt x="25" y="76"/>
                  </a:lnTo>
                  <a:lnTo>
                    <a:pt x="18" y="81"/>
                  </a:lnTo>
                  <a:lnTo>
                    <a:pt x="13" y="88"/>
                  </a:lnTo>
                  <a:lnTo>
                    <a:pt x="8" y="94"/>
                  </a:lnTo>
                  <a:lnTo>
                    <a:pt x="3" y="101"/>
                  </a:lnTo>
                  <a:lnTo>
                    <a:pt x="1" y="104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4" y="108"/>
                  </a:lnTo>
                  <a:lnTo>
                    <a:pt x="12" y="101"/>
                  </a:lnTo>
                  <a:lnTo>
                    <a:pt x="18" y="94"/>
                  </a:lnTo>
                  <a:lnTo>
                    <a:pt x="25" y="88"/>
                  </a:lnTo>
                  <a:lnTo>
                    <a:pt x="33" y="81"/>
                  </a:lnTo>
                  <a:lnTo>
                    <a:pt x="40" y="77"/>
                  </a:lnTo>
                  <a:lnTo>
                    <a:pt x="46" y="73"/>
                  </a:lnTo>
                  <a:lnTo>
                    <a:pt x="53" y="69"/>
                  </a:lnTo>
                  <a:lnTo>
                    <a:pt x="59" y="65"/>
                  </a:lnTo>
                  <a:lnTo>
                    <a:pt x="66" y="63"/>
                  </a:lnTo>
                  <a:lnTo>
                    <a:pt x="73" y="59"/>
                  </a:lnTo>
                  <a:lnTo>
                    <a:pt x="79" y="55"/>
                  </a:lnTo>
                  <a:lnTo>
                    <a:pt x="86" y="51"/>
                  </a:lnTo>
                  <a:lnTo>
                    <a:pt x="95" y="47"/>
                  </a:lnTo>
                  <a:lnTo>
                    <a:pt x="104" y="41"/>
                  </a:lnTo>
                  <a:lnTo>
                    <a:pt x="114" y="37"/>
                  </a:lnTo>
                  <a:lnTo>
                    <a:pt x="122" y="32"/>
                  </a:lnTo>
                  <a:lnTo>
                    <a:pt x="131" y="26"/>
                  </a:lnTo>
                  <a:lnTo>
                    <a:pt x="139" y="19"/>
                  </a:lnTo>
                  <a:lnTo>
                    <a:pt x="144" y="12"/>
                  </a:lnTo>
                  <a:lnTo>
                    <a:pt x="149" y="3"/>
                  </a:lnTo>
                  <a:lnTo>
                    <a:pt x="149" y="0"/>
                  </a:lnTo>
                  <a:lnTo>
                    <a:pt x="148" y="0"/>
                  </a:lnTo>
                  <a:lnTo>
                    <a:pt x="145" y="2"/>
                  </a:lnTo>
                  <a:lnTo>
                    <a:pt x="144" y="3"/>
                  </a:lnTo>
                  <a:lnTo>
                    <a:pt x="14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2363107" y="3820319"/>
              <a:ext cx="102280" cy="122238"/>
            </a:xfrm>
            <a:custGeom>
              <a:avLst/>
              <a:gdLst/>
              <a:ahLst/>
              <a:cxnLst>
                <a:cxn ang="0">
                  <a:pos x="78" y="2"/>
                </a:cxn>
                <a:cxn ang="0">
                  <a:pos x="66" y="11"/>
                </a:cxn>
                <a:cxn ang="0">
                  <a:pos x="53" y="20"/>
                </a:cxn>
                <a:cxn ang="0">
                  <a:pos x="39" y="29"/>
                </a:cxn>
                <a:cxn ang="0">
                  <a:pos x="25" y="41"/>
                </a:cxn>
                <a:cxn ang="0">
                  <a:pos x="13" y="53"/>
                </a:cxn>
                <a:cxn ang="0">
                  <a:pos x="4" y="67"/>
                </a:cxn>
                <a:cxn ang="0">
                  <a:pos x="0" y="81"/>
                </a:cxn>
                <a:cxn ang="0">
                  <a:pos x="2" y="97"/>
                </a:cxn>
                <a:cxn ang="0">
                  <a:pos x="3" y="98"/>
                </a:cxn>
                <a:cxn ang="0">
                  <a:pos x="6" y="98"/>
                </a:cxn>
                <a:cxn ang="0">
                  <a:pos x="8" y="94"/>
                </a:cxn>
                <a:cxn ang="0">
                  <a:pos x="10" y="92"/>
                </a:cxn>
                <a:cxn ang="0">
                  <a:pos x="11" y="77"/>
                </a:cxn>
                <a:cxn ang="0">
                  <a:pos x="16" y="64"/>
                </a:cxn>
                <a:cxn ang="0">
                  <a:pos x="24" y="53"/>
                </a:cxn>
                <a:cxn ang="0">
                  <a:pos x="35" y="43"/>
                </a:cxn>
                <a:cxn ang="0">
                  <a:pos x="47" y="32"/>
                </a:cxn>
                <a:cxn ang="0">
                  <a:pos x="58" y="23"/>
                </a:cxn>
                <a:cxn ang="0">
                  <a:pos x="70" y="15"/>
                </a:cxn>
                <a:cxn ang="0">
                  <a:pos x="81" y="6"/>
                </a:cxn>
                <a:cxn ang="0">
                  <a:pos x="82" y="3"/>
                </a:cxn>
                <a:cxn ang="0">
                  <a:pos x="82" y="2"/>
                </a:cxn>
                <a:cxn ang="0">
                  <a:pos x="81" y="0"/>
                </a:cxn>
                <a:cxn ang="0">
                  <a:pos x="78" y="2"/>
                </a:cxn>
                <a:cxn ang="0">
                  <a:pos x="78" y="2"/>
                </a:cxn>
              </a:cxnLst>
              <a:rect l="0" t="0" r="r" b="b"/>
              <a:pathLst>
                <a:path w="82" h="98">
                  <a:moveTo>
                    <a:pt x="78" y="2"/>
                  </a:moveTo>
                  <a:lnTo>
                    <a:pt x="66" y="11"/>
                  </a:lnTo>
                  <a:lnTo>
                    <a:pt x="53" y="20"/>
                  </a:lnTo>
                  <a:lnTo>
                    <a:pt x="39" y="29"/>
                  </a:lnTo>
                  <a:lnTo>
                    <a:pt x="25" y="41"/>
                  </a:lnTo>
                  <a:lnTo>
                    <a:pt x="13" y="53"/>
                  </a:lnTo>
                  <a:lnTo>
                    <a:pt x="4" y="67"/>
                  </a:lnTo>
                  <a:lnTo>
                    <a:pt x="0" y="81"/>
                  </a:lnTo>
                  <a:lnTo>
                    <a:pt x="2" y="97"/>
                  </a:lnTo>
                  <a:lnTo>
                    <a:pt x="3" y="98"/>
                  </a:lnTo>
                  <a:lnTo>
                    <a:pt x="6" y="98"/>
                  </a:lnTo>
                  <a:lnTo>
                    <a:pt x="8" y="94"/>
                  </a:lnTo>
                  <a:lnTo>
                    <a:pt x="10" y="92"/>
                  </a:lnTo>
                  <a:lnTo>
                    <a:pt x="11" y="77"/>
                  </a:lnTo>
                  <a:lnTo>
                    <a:pt x="16" y="64"/>
                  </a:lnTo>
                  <a:lnTo>
                    <a:pt x="24" y="53"/>
                  </a:lnTo>
                  <a:lnTo>
                    <a:pt x="35" y="43"/>
                  </a:lnTo>
                  <a:lnTo>
                    <a:pt x="47" y="32"/>
                  </a:lnTo>
                  <a:lnTo>
                    <a:pt x="58" y="23"/>
                  </a:lnTo>
                  <a:lnTo>
                    <a:pt x="70" y="15"/>
                  </a:lnTo>
                  <a:lnTo>
                    <a:pt x="81" y="6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1" y="0"/>
                  </a:lnTo>
                  <a:lnTo>
                    <a:pt x="78" y="2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2388053" y="3165475"/>
              <a:ext cx="340519" cy="111012"/>
            </a:xfrm>
            <a:custGeom>
              <a:avLst/>
              <a:gdLst/>
              <a:ahLst/>
              <a:cxnLst>
                <a:cxn ang="0">
                  <a:pos x="265" y="11"/>
                </a:cxn>
                <a:cxn ang="0">
                  <a:pos x="249" y="31"/>
                </a:cxn>
                <a:cxn ang="0">
                  <a:pos x="233" y="39"/>
                </a:cxn>
                <a:cxn ang="0">
                  <a:pos x="217" y="40"/>
                </a:cxn>
                <a:cxn ang="0">
                  <a:pos x="199" y="43"/>
                </a:cxn>
                <a:cxn ang="0">
                  <a:pos x="179" y="44"/>
                </a:cxn>
                <a:cxn ang="0">
                  <a:pos x="159" y="47"/>
                </a:cxn>
                <a:cxn ang="0">
                  <a:pos x="139" y="48"/>
                </a:cxn>
                <a:cxn ang="0">
                  <a:pos x="119" y="50"/>
                </a:cxn>
                <a:cxn ang="0">
                  <a:pos x="99" y="53"/>
                </a:cxn>
                <a:cxn ang="0">
                  <a:pos x="81" y="56"/>
                </a:cxn>
                <a:cxn ang="0">
                  <a:pos x="61" y="57"/>
                </a:cxn>
                <a:cxn ang="0">
                  <a:pos x="46" y="60"/>
                </a:cxn>
                <a:cxn ang="0">
                  <a:pos x="36" y="61"/>
                </a:cxn>
                <a:cxn ang="0">
                  <a:pos x="24" y="64"/>
                </a:cxn>
                <a:cxn ang="0">
                  <a:pos x="17" y="61"/>
                </a:cxn>
                <a:cxn ang="0">
                  <a:pos x="24" y="45"/>
                </a:cxn>
                <a:cxn ang="0">
                  <a:pos x="33" y="32"/>
                </a:cxn>
                <a:cxn ang="0">
                  <a:pos x="37" y="21"/>
                </a:cxn>
                <a:cxn ang="0">
                  <a:pos x="36" y="17"/>
                </a:cxn>
                <a:cxn ang="0">
                  <a:pos x="23" y="29"/>
                </a:cxn>
                <a:cxn ang="0">
                  <a:pos x="5" y="54"/>
                </a:cxn>
                <a:cxn ang="0">
                  <a:pos x="0" y="77"/>
                </a:cxn>
                <a:cxn ang="0">
                  <a:pos x="8" y="89"/>
                </a:cxn>
                <a:cxn ang="0">
                  <a:pos x="27" y="88"/>
                </a:cxn>
                <a:cxn ang="0">
                  <a:pos x="48" y="84"/>
                </a:cxn>
                <a:cxn ang="0">
                  <a:pos x="69" y="81"/>
                </a:cxn>
                <a:cxn ang="0">
                  <a:pos x="90" y="78"/>
                </a:cxn>
                <a:cxn ang="0">
                  <a:pos x="114" y="74"/>
                </a:cxn>
                <a:cxn ang="0">
                  <a:pos x="140" y="70"/>
                </a:cxn>
                <a:cxn ang="0">
                  <a:pos x="168" y="66"/>
                </a:cxn>
                <a:cxn ang="0">
                  <a:pos x="195" y="61"/>
                </a:cxn>
                <a:cxn ang="0">
                  <a:pos x="216" y="56"/>
                </a:cxn>
                <a:cxn ang="0">
                  <a:pos x="232" y="50"/>
                </a:cxn>
                <a:cxn ang="0">
                  <a:pos x="249" y="40"/>
                </a:cxn>
                <a:cxn ang="0">
                  <a:pos x="266" y="16"/>
                </a:cxn>
                <a:cxn ang="0">
                  <a:pos x="273" y="3"/>
                </a:cxn>
                <a:cxn ang="0">
                  <a:pos x="273" y="0"/>
                </a:cxn>
                <a:cxn ang="0">
                  <a:pos x="271" y="2"/>
                </a:cxn>
              </a:cxnLst>
              <a:rect l="0" t="0" r="r" b="b"/>
              <a:pathLst>
                <a:path w="273" h="89">
                  <a:moveTo>
                    <a:pt x="271" y="2"/>
                  </a:moveTo>
                  <a:lnTo>
                    <a:pt x="265" y="11"/>
                  </a:lnTo>
                  <a:lnTo>
                    <a:pt x="257" y="21"/>
                  </a:lnTo>
                  <a:lnTo>
                    <a:pt x="249" y="31"/>
                  </a:lnTo>
                  <a:lnTo>
                    <a:pt x="240" y="37"/>
                  </a:lnTo>
                  <a:lnTo>
                    <a:pt x="233" y="39"/>
                  </a:lnTo>
                  <a:lnTo>
                    <a:pt x="225" y="40"/>
                  </a:lnTo>
                  <a:lnTo>
                    <a:pt x="217" y="40"/>
                  </a:lnTo>
                  <a:lnTo>
                    <a:pt x="209" y="41"/>
                  </a:lnTo>
                  <a:lnTo>
                    <a:pt x="199" y="43"/>
                  </a:lnTo>
                  <a:lnTo>
                    <a:pt x="189" y="43"/>
                  </a:lnTo>
                  <a:lnTo>
                    <a:pt x="179" y="44"/>
                  </a:lnTo>
                  <a:lnTo>
                    <a:pt x="169" y="45"/>
                  </a:lnTo>
                  <a:lnTo>
                    <a:pt x="159" y="47"/>
                  </a:lnTo>
                  <a:lnTo>
                    <a:pt x="150" y="47"/>
                  </a:lnTo>
                  <a:lnTo>
                    <a:pt x="139" y="48"/>
                  </a:lnTo>
                  <a:lnTo>
                    <a:pt x="128" y="49"/>
                  </a:lnTo>
                  <a:lnTo>
                    <a:pt x="119" y="50"/>
                  </a:lnTo>
                  <a:lnTo>
                    <a:pt x="110" y="52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81" y="56"/>
                  </a:lnTo>
                  <a:lnTo>
                    <a:pt x="70" y="56"/>
                  </a:lnTo>
                  <a:lnTo>
                    <a:pt x="61" y="57"/>
                  </a:lnTo>
                  <a:lnTo>
                    <a:pt x="52" y="58"/>
                  </a:lnTo>
                  <a:lnTo>
                    <a:pt x="46" y="60"/>
                  </a:lnTo>
                  <a:lnTo>
                    <a:pt x="41" y="60"/>
                  </a:lnTo>
                  <a:lnTo>
                    <a:pt x="36" y="61"/>
                  </a:lnTo>
                  <a:lnTo>
                    <a:pt x="31" y="62"/>
                  </a:lnTo>
                  <a:lnTo>
                    <a:pt x="24" y="64"/>
                  </a:lnTo>
                  <a:lnTo>
                    <a:pt x="20" y="64"/>
                  </a:lnTo>
                  <a:lnTo>
                    <a:pt x="17" y="61"/>
                  </a:lnTo>
                  <a:lnTo>
                    <a:pt x="20" y="53"/>
                  </a:lnTo>
                  <a:lnTo>
                    <a:pt x="24" y="45"/>
                  </a:lnTo>
                  <a:lnTo>
                    <a:pt x="28" y="39"/>
                  </a:lnTo>
                  <a:lnTo>
                    <a:pt x="33" y="32"/>
                  </a:lnTo>
                  <a:lnTo>
                    <a:pt x="37" y="24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6" y="17"/>
                  </a:lnTo>
                  <a:lnTo>
                    <a:pt x="33" y="19"/>
                  </a:lnTo>
                  <a:lnTo>
                    <a:pt x="23" y="29"/>
                  </a:lnTo>
                  <a:lnTo>
                    <a:pt x="13" y="41"/>
                  </a:lnTo>
                  <a:lnTo>
                    <a:pt x="5" y="54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3" y="85"/>
                  </a:lnTo>
                  <a:lnTo>
                    <a:pt x="8" y="89"/>
                  </a:lnTo>
                  <a:lnTo>
                    <a:pt x="16" y="89"/>
                  </a:lnTo>
                  <a:lnTo>
                    <a:pt x="27" y="88"/>
                  </a:lnTo>
                  <a:lnTo>
                    <a:pt x="37" y="85"/>
                  </a:lnTo>
                  <a:lnTo>
                    <a:pt x="48" y="84"/>
                  </a:lnTo>
                  <a:lnTo>
                    <a:pt x="58" y="82"/>
                  </a:lnTo>
                  <a:lnTo>
                    <a:pt x="69" y="81"/>
                  </a:lnTo>
                  <a:lnTo>
                    <a:pt x="80" y="80"/>
                  </a:lnTo>
                  <a:lnTo>
                    <a:pt x="90" y="78"/>
                  </a:lnTo>
                  <a:lnTo>
                    <a:pt x="101" y="77"/>
                  </a:lnTo>
                  <a:lnTo>
                    <a:pt x="114" y="74"/>
                  </a:lnTo>
                  <a:lnTo>
                    <a:pt x="127" y="73"/>
                  </a:lnTo>
                  <a:lnTo>
                    <a:pt x="140" y="70"/>
                  </a:lnTo>
                  <a:lnTo>
                    <a:pt x="155" y="69"/>
                  </a:lnTo>
                  <a:lnTo>
                    <a:pt x="168" y="66"/>
                  </a:lnTo>
                  <a:lnTo>
                    <a:pt x="181" y="64"/>
                  </a:lnTo>
                  <a:lnTo>
                    <a:pt x="195" y="61"/>
                  </a:lnTo>
                  <a:lnTo>
                    <a:pt x="208" y="58"/>
                  </a:lnTo>
                  <a:lnTo>
                    <a:pt x="216" y="56"/>
                  </a:lnTo>
                  <a:lnTo>
                    <a:pt x="224" y="53"/>
                  </a:lnTo>
                  <a:lnTo>
                    <a:pt x="232" y="50"/>
                  </a:lnTo>
                  <a:lnTo>
                    <a:pt x="238" y="48"/>
                  </a:lnTo>
                  <a:lnTo>
                    <a:pt x="249" y="40"/>
                  </a:lnTo>
                  <a:lnTo>
                    <a:pt x="258" y="28"/>
                  </a:lnTo>
                  <a:lnTo>
                    <a:pt x="266" y="16"/>
                  </a:lnTo>
                  <a:lnTo>
                    <a:pt x="273" y="4"/>
                  </a:lnTo>
                  <a:lnTo>
                    <a:pt x="273" y="3"/>
                  </a:lnTo>
                  <a:lnTo>
                    <a:pt x="273" y="2"/>
                  </a:lnTo>
                  <a:lnTo>
                    <a:pt x="273" y="0"/>
                  </a:lnTo>
                  <a:lnTo>
                    <a:pt x="271" y="2"/>
                  </a:lnTo>
                  <a:lnTo>
                    <a:pt x="27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2490334" y="3050721"/>
              <a:ext cx="220776" cy="204561"/>
            </a:xfrm>
            <a:custGeom>
              <a:avLst/>
              <a:gdLst/>
              <a:ahLst/>
              <a:cxnLst>
                <a:cxn ang="0">
                  <a:pos x="103" y="136"/>
                </a:cxn>
                <a:cxn ang="0">
                  <a:pos x="114" y="96"/>
                </a:cxn>
                <a:cxn ang="0">
                  <a:pos x="123" y="70"/>
                </a:cxn>
                <a:cxn ang="0">
                  <a:pos x="131" y="47"/>
                </a:cxn>
                <a:cxn ang="0">
                  <a:pos x="143" y="39"/>
                </a:cxn>
                <a:cxn ang="0">
                  <a:pos x="156" y="33"/>
                </a:cxn>
                <a:cxn ang="0">
                  <a:pos x="170" y="26"/>
                </a:cxn>
                <a:cxn ang="0">
                  <a:pos x="177" y="15"/>
                </a:cxn>
                <a:cxn ang="0">
                  <a:pos x="173" y="5"/>
                </a:cxn>
                <a:cxn ang="0">
                  <a:pos x="154" y="0"/>
                </a:cxn>
                <a:cxn ang="0">
                  <a:pos x="139" y="0"/>
                </a:cxn>
                <a:cxn ang="0">
                  <a:pos x="118" y="4"/>
                </a:cxn>
                <a:cxn ang="0">
                  <a:pos x="97" y="13"/>
                </a:cxn>
                <a:cxn ang="0">
                  <a:pos x="81" y="25"/>
                </a:cxn>
                <a:cxn ang="0">
                  <a:pos x="80" y="34"/>
                </a:cxn>
                <a:cxn ang="0">
                  <a:pos x="80" y="41"/>
                </a:cxn>
                <a:cxn ang="0">
                  <a:pos x="84" y="50"/>
                </a:cxn>
                <a:cxn ang="0">
                  <a:pos x="85" y="62"/>
                </a:cxn>
                <a:cxn ang="0">
                  <a:pos x="76" y="78"/>
                </a:cxn>
                <a:cxn ang="0">
                  <a:pos x="65" y="91"/>
                </a:cxn>
                <a:cxn ang="0">
                  <a:pos x="52" y="103"/>
                </a:cxn>
                <a:cxn ang="0">
                  <a:pos x="39" y="117"/>
                </a:cxn>
                <a:cxn ang="0">
                  <a:pos x="24" y="132"/>
                </a:cxn>
                <a:cxn ang="0">
                  <a:pos x="11" y="146"/>
                </a:cxn>
                <a:cxn ang="0">
                  <a:pos x="0" y="157"/>
                </a:cxn>
                <a:cxn ang="0">
                  <a:pos x="1" y="164"/>
                </a:cxn>
                <a:cxn ang="0">
                  <a:pos x="16" y="158"/>
                </a:cxn>
                <a:cxn ang="0">
                  <a:pos x="33" y="142"/>
                </a:cxn>
                <a:cxn ang="0">
                  <a:pos x="48" y="127"/>
                </a:cxn>
                <a:cxn ang="0">
                  <a:pos x="60" y="113"/>
                </a:cxn>
                <a:cxn ang="0">
                  <a:pos x="72" y="100"/>
                </a:cxn>
                <a:cxn ang="0">
                  <a:pos x="82" y="87"/>
                </a:cxn>
                <a:cxn ang="0">
                  <a:pos x="93" y="72"/>
                </a:cxn>
                <a:cxn ang="0">
                  <a:pos x="99" y="54"/>
                </a:cxn>
                <a:cxn ang="0">
                  <a:pos x="98" y="41"/>
                </a:cxn>
                <a:cxn ang="0">
                  <a:pos x="97" y="34"/>
                </a:cxn>
                <a:cxn ang="0">
                  <a:pos x="97" y="26"/>
                </a:cxn>
                <a:cxn ang="0">
                  <a:pos x="115" y="18"/>
                </a:cxn>
                <a:cxn ang="0">
                  <a:pos x="127" y="15"/>
                </a:cxn>
                <a:cxn ang="0">
                  <a:pos x="136" y="14"/>
                </a:cxn>
                <a:cxn ang="0">
                  <a:pos x="147" y="13"/>
                </a:cxn>
                <a:cxn ang="0">
                  <a:pos x="156" y="13"/>
                </a:cxn>
                <a:cxn ang="0">
                  <a:pos x="160" y="18"/>
                </a:cxn>
                <a:cxn ang="0">
                  <a:pos x="144" y="27"/>
                </a:cxn>
                <a:cxn ang="0">
                  <a:pos x="138" y="31"/>
                </a:cxn>
                <a:cxn ang="0">
                  <a:pos x="132" y="35"/>
                </a:cxn>
                <a:cxn ang="0">
                  <a:pos x="125" y="47"/>
                </a:cxn>
                <a:cxn ang="0">
                  <a:pos x="117" y="67"/>
                </a:cxn>
                <a:cxn ang="0">
                  <a:pos x="109" y="98"/>
                </a:cxn>
                <a:cxn ang="0">
                  <a:pos x="99" y="136"/>
                </a:cxn>
                <a:cxn ang="0">
                  <a:pos x="95" y="156"/>
                </a:cxn>
                <a:cxn ang="0">
                  <a:pos x="97" y="156"/>
                </a:cxn>
                <a:cxn ang="0">
                  <a:pos x="97" y="154"/>
                </a:cxn>
              </a:cxnLst>
              <a:rect l="0" t="0" r="r" b="b"/>
              <a:pathLst>
                <a:path w="177" h="164">
                  <a:moveTo>
                    <a:pt x="97" y="154"/>
                  </a:moveTo>
                  <a:lnTo>
                    <a:pt x="103" y="136"/>
                  </a:lnTo>
                  <a:lnTo>
                    <a:pt x="109" y="116"/>
                  </a:lnTo>
                  <a:lnTo>
                    <a:pt x="114" y="96"/>
                  </a:lnTo>
                  <a:lnTo>
                    <a:pt x="121" y="76"/>
                  </a:lnTo>
                  <a:lnTo>
                    <a:pt x="123" y="70"/>
                  </a:lnTo>
                  <a:lnTo>
                    <a:pt x="127" y="58"/>
                  </a:lnTo>
                  <a:lnTo>
                    <a:pt x="131" y="47"/>
                  </a:lnTo>
                  <a:lnTo>
                    <a:pt x="136" y="42"/>
                  </a:lnTo>
                  <a:lnTo>
                    <a:pt x="143" y="39"/>
                  </a:lnTo>
                  <a:lnTo>
                    <a:pt x="150" y="35"/>
                  </a:lnTo>
                  <a:lnTo>
                    <a:pt x="156" y="33"/>
                  </a:lnTo>
                  <a:lnTo>
                    <a:pt x="163" y="30"/>
                  </a:lnTo>
                  <a:lnTo>
                    <a:pt x="170" y="26"/>
                  </a:lnTo>
                  <a:lnTo>
                    <a:pt x="175" y="22"/>
                  </a:lnTo>
                  <a:lnTo>
                    <a:pt x="177" y="15"/>
                  </a:lnTo>
                  <a:lnTo>
                    <a:pt x="177" y="10"/>
                  </a:lnTo>
                  <a:lnTo>
                    <a:pt x="173" y="5"/>
                  </a:lnTo>
                  <a:lnTo>
                    <a:pt x="164" y="1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39" y="0"/>
                  </a:lnTo>
                  <a:lnTo>
                    <a:pt x="130" y="1"/>
                  </a:lnTo>
                  <a:lnTo>
                    <a:pt x="118" y="4"/>
                  </a:lnTo>
                  <a:lnTo>
                    <a:pt x="107" y="8"/>
                  </a:lnTo>
                  <a:lnTo>
                    <a:pt x="97" y="13"/>
                  </a:lnTo>
                  <a:lnTo>
                    <a:pt x="87" y="18"/>
                  </a:lnTo>
                  <a:lnTo>
                    <a:pt x="81" y="25"/>
                  </a:lnTo>
                  <a:lnTo>
                    <a:pt x="78" y="31"/>
                  </a:lnTo>
                  <a:lnTo>
                    <a:pt x="80" y="34"/>
                  </a:lnTo>
                  <a:lnTo>
                    <a:pt x="80" y="37"/>
                  </a:lnTo>
                  <a:lnTo>
                    <a:pt x="80" y="41"/>
                  </a:lnTo>
                  <a:lnTo>
                    <a:pt x="81" y="43"/>
                  </a:lnTo>
                  <a:lnTo>
                    <a:pt x="84" y="50"/>
                  </a:lnTo>
                  <a:lnTo>
                    <a:pt x="85" y="55"/>
                  </a:lnTo>
                  <a:lnTo>
                    <a:pt x="85" y="62"/>
                  </a:lnTo>
                  <a:lnTo>
                    <a:pt x="80" y="71"/>
                  </a:lnTo>
                  <a:lnTo>
                    <a:pt x="76" y="78"/>
                  </a:lnTo>
                  <a:lnTo>
                    <a:pt x="70" y="84"/>
                  </a:lnTo>
                  <a:lnTo>
                    <a:pt x="65" y="91"/>
                  </a:lnTo>
                  <a:lnTo>
                    <a:pt x="60" y="96"/>
                  </a:lnTo>
                  <a:lnTo>
                    <a:pt x="52" y="103"/>
                  </a:lnTo>
                  <a:lnTo>
                    <a:pt x="45" y="111"/>
                  </a:lnTo>
                  <a:lnTo>
                    <a:pt x="39" y="117"/>
                  </a:lnTo>
                  <a:lnTo>
                    <a:pt x="32" y="125"/>
                  </a:lnTo>
                  <a:lnTo>
                    <a:pt x="24" y="132"/>
                  </a:lnTo>
                  <a:lnTo>
                    <a:pt x="17" y="140"/>
                  </a:lnTo>
                  <a:lnTo>
                    <a:pt x="11" y="146"/>
                  </a:lnTo>
                  <a:lnTo>
                    <a:pt x="3" y="154"/>
                  </a:lnTo>
                  <a:lnTo>
                    <a:pt x="0" y="157"/>
                  </a:lnTo>
                  <a:lnTo>
                    <a:pt x="0" y="161"/>
                  </a:lnTo>
                  <a:lnTo>
                    <a:pt x="1" y="164"/>
                  </a:lnTo>
                  <a:lnTo>
                    <a:pt x="5" y="164"/>
                  </a:lnTo>
                  <a:lnTo>
                    <a:pt x="16" y="158"/>
                  </a:lnTo>
                  <a:lnTo>
                    <a:pt x="25" y="150"/>
                  </a:lnTo>
                  <a:lnTo>
                    <a:pt x="33" y="142"/>
                  </a:lnTo>
                  <a:lnTo>
                    <a:pt x="42" y="133"/>
                  </a:lnTo>
                  <a:lnTo>
                    <a:pt x="48" y="127"/>
                  </a:lnTo>
                  <a:lnTo>
                    <a:pt x="54" y="120"/>
                  </a:lnTo>
                  <a:lnTo>
                    <a:pt x="60" y="113"/>
                  </a:lnTo>
                  <a:lnTo>
                    <a:pt x="66" y="107"/>
                  </a:lnTo>
                  <a:lnTo>
                    <a:pt x="72" y="100"/>
                  </a:lnTo>
                  <a:lnTo>
                    <a:pt x="77" y="94"/>
                  </a:lnTo>
                  <a:lnTo>
                    <a:pt x="82" y="87"/>
                  </a:lnTo>
                  <a:lnTo>
                    <a:pt x="87" y="80"/>
                  </a:lnTo>
                  <a:lnTo>
                    <a:pt x="93" y="72"/>
                  </a:lnTo>
                  <a:lnTo>
                    <a:pt x="97" y="63"/>
                  </a:lnTo>
                  <a:lnTo>
                    <a:pt x="99" y="54"/>
                  </a:lnTo>
                  <a:lnTo>
                    <a:pt x="99" y="45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7" y="34"/>
                  </a:lnTo>
                  <a:lnTo>
                    <a:pt x="95" y="30"/>
                  </a:lnTo>
                  <a:lnTo>
                    <a:pt x="97" y="26"/>
                  </a:lnTo>
                  <a:lnTo>
                    <a:pt x="106" y="22"/>
                  </a:lnTo>
                  <a:lnTo>
                    <a:pt x="115" y="18"/>
                  </a:lnTo>
                  <a:lnTo>
                    <a:pt x="122" y="17"/>
                  </a:lnTo>
                  <a:lnTo>
                    <a:pt x="127" y="15"/>
                  </a:lnTo>
                  <a:lnTo>
                    <a:pt x="132" y="15"/>
                  </a:lnTo>
                  <a:lnTo>
                    <a:pt x="136" y="14"/>
                  </a:lnTo>
                  <a:lnTo>
                    <a:pt x="142" y="13"/>
                  </a:lnTo>
                  <a:lnTo>
                    <a:pt x="147" y="13"/>
                  </a:lnTo>
                  <a:lnTo>
                    <a:pt x="151" y="13"/>
                  </a:lnTo>
                  <a:lnTo>
                    <a:pt x="156" y="13"/>
                  </a:lnTo>
                  <a:lnTo>
                    <a:pt x="162" y="14"/>
                  </a:lnTo>
                  <a:lnTo>
                    <a:pt x="160" y="18"/>
                  </a:lnTo>
                  <a:lnTo>
                    <a:pt x="154" y="22"/>
                  </a:lnTo>
                  <a:lnTo>
                    <a:pt x="144" y="27"/>
                  </a:lnTo>
                  <a:lnTo>
                    <a:pt x="140" y="30"/>
                  </a:lnTo>
                  <a:lnTo>
                    <a:pt x="138" y="31"/>
                  </a:lnTo>
                  <a:lnTo>
                    <a:pt x="135" y="34"/>
                  </a:lnTo>
                  <a:lnTo>
                    <a:pt x="132" y="35"/>
                  </a:lnTo>
                  <a:lnTo>
                    <a:pt x="130" y="38"/>
                  </a:lnTo>
                  <a:lnTo>
                    <a:pt x="125" y="47"/>
                  </a:lnTo>
                  <a:lnTo>
                    <a:pt x="121" y="58"/>
                  </a:lnTo>
                  <a:lnTo>
                    <a:pt x="117" y="67"/>
                  </a:lnTo>
                  <a:lnTo>
                    <a:pt x="114" y="78"/>
                  </a:lnTo>
                  <a:lnTo>
                    <a:pt x="109" y="98"/>
                  </a:lnTo>
                  <a:lnTo>
                    <a:pt x="105" y="116"/>
                  </a:lnTo>
                  <a:lnTo>
                    <a:pt x="99" y="136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56"/>
                  </a:lnTo>
                  <a:lnTo>
                    <a:pt x="97" y="154"/>
                  </a:lnTo>
                  <a:lnTo>
                    <a:pt x="97" y="1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1694543" y="3983718"/>
              <a:ext cx="658586" cy="223271"/>
            </a:xfrm>
            <a:custGeom>
              <a:avLst/>
              <a:gdLst/>
              <a:ahLst/>
              <a:cxnLst>
                <a:cxn ang="0">
                  <a:pos x="520" y="11"/>
                </a:cxn>
                <a:cxn ang="0">
                  <a:pos x="508" y="32"/>
                </a:cxn>
                <a:cxn ang="0">
                  <a:pos x="494" y="51"/>
                </a:cxn>
                <a:cxn ang="0">
                  <a:pos x="475" y="64"/>
                </a:cxn>
                <a:cxn ang="0">
                  <a:pos x="456" y="68"/>
                </a:cxn>
                <a:cxn ang="0">
                  <a:pos x="436" y="72"/>
                </a:cxn>
                <a:cxn ang="0">
                  <a:pos x="408" y="77"/>
                </a:cxn>
                <a:cxn ang="0">
                  <a:pos x="371" y="85"/>
                </a:cxn>
                <a:cxn ang="0">
                  <a:pos x="335" y="93"/>
                </a:cxn>
                <a:cxn ang="0">
                  <a:pos x="298" y="100"/>
                </a:cxn>
                <a:cxn ang="0">
                  <a:pos x="258" y="107"/>
                </a:cxn>
                <a:cxn ang="0">
                  <a:pos x="216" y="117"/>
                </a:cxn>
                <a:cxn ang="0">
                  <a:pos x="174" y="126"/>
                </a:cxn>
                <a:cxn ang="0">
                  <a:pos x="133" y="134"/>
                </a:cxn>
                <a:cxn ang="0">
                  <a:pos x="104" y="139"/>
                </a:cxn>
                <a:cxn ang="0">
                  <a:pos x="88" y="142"/>
                </a:cxn>
                <a:cxn ang="0">
                  <a:pos x="73" y="145"/>
                </a:cxn>
                <a:cxn ang="0">
                  <a:pos x="57" y="147"/>
                </a:cxn>
                <a:cxn ang="0">
                  <a:pos x="41" y="150"/>
                </a:cxn>
                <a:cxn ang="0">
                  <a:pos x="23" y="152"/>
                </a:cxn>
                <a:cxn ang="0">
                  <a:pos x="10" y="154"/>
                </a:cxn>
                <a:cxn ang="0">
                  <a:pos x="0" y="164"/>
                </a:cxn>
                <a:cxn ang="0">
                  <a:pos x="8" y="176"/>
                </a:cxn>
                <a:cxn ang="0">
                  <a:pos x="27" y="179"/>
                </a:cxn>
                <a:cxn ang="0">
                  <a:pos x="43" y="179"/>
                </a:cxn>
                <a:cxn ang="0">
                  <a:pos x="60" y="176"/>
                </a:cxn>
                <a:cxn ang="0">
                  <a:pos x="77" y="174"/>
                </a:cxn>
                <a:cxn ang="0">
                  <a:pos x="93" y="171"/>
                </a:cxn>
                <a:cxn ang="0">
                  <a:pos x="123" y="166"/>
                </a:cxn>
                <a:cxn ang="0">
                  <a:pos x="168" y="156"/>
                </a:cxn>
                <a:cxn ang="0">
                  <a:pos x="213" y="147"/>
                </a:cxn>
                <a:cxn ang="0">
                  <a:pos x="258" y="135"/>
                </a:cxn>
                <a:cxn ang="0">
                  <a:pos x="301" y="125"/>
                </a:cxn>
                <a:cxn ang="0">
                  <a:pos x="339" y="115"/>
                </a:cxn>
                <a:cxn ang="0">
                  <a:pos x="377" y="105"/>
                </a:cxn>
                <a:cxn ang="0">
                  <a:pos x="416" y="93"/>
                </a:cxn>
                <a:cxn ang="0">
                  <a:pos x="444" y="85"/>
                </a:cxn>
                <a:cxn ang="0">
                  <a:pos x="460" y="80"/>
                </a:cxn>
                <a:cxn ang="0">
                  <a:pos x="478" y="72"/>
                </a:cxn>
                <a:cxn ang="0">
                  <a:pos x="495" y="55"/>
                </a:cxn>
                <a:cxn ang="0">
                  <a:pos x="511" y="33"/>
                </a:cxn>
                <a:cxn ang="0">
                  <a:pos x="523" y="12"/>
                </a:cxn>
                <a:cxn ang="0">
                  <a:pos x="528" y="0"/>
                </a:cxn>
                <a:cxn ang="0">
                  <a:pos x="527" y="0"/>
                </a:cxn>
                <a:cxn ang="0">
                  <a:pos x="526" y="2"/>
                </a:cxn>
              </a:cxnLst>
              <a:rect l="0" t="0" r="r" b="b"/>
              <a:pathLst>
                <a:path w="528" h="179">
                  <a:moveTo>
                    <a:pt x="526" y="2"/>
                  </a:moveTo>
                  <a:lnTo>
                    <a:pt x="520" y="11"/>
                  </a:lnTo>
                  <a:lnTo>
                    <a:pt x="515" y="22"/>
                  </a:lnTo>
                  <a:lnTo>
                    <a:pt x="508" y="32"/>
                  </a:lnTo>
                  <a:lnTo>
                    <a:pt x="502" y="41"/>
                  </a:lnTo>
                  <a:lnTo>
                    <a:pt x="494" y="51"/>
                  </a:lnTo>
                  <a:lnTo>
                    <a:pt x="485" y="57"/>
                  </a:lnTo>
                  <a:lnTo>
                    <a:pt x="475" y="64"/>
                  </a:lnTo>
                  <a:lnTo>
                    <a:pt x="465" y="66"/>
                  </a:lnTo>
                  <a:lnTo>
                    <a:pt x="456" y="68"/>
                  </a:lnTo>
                  <a:lnTo>
                    <a:pt x="446" y="69"/>
                  </a:lnTo>
                  <a:lnTo>
                    <a:pt x="436" y="72"/>
                  </a:lnTo>
                  <a:lnTo>
                    <a:pt x="426" y="73"/>
                  </a:lnTo>
                  <a:lnTo>
                    <a:pt x="408" y="77"/>
                  </a:lnTo>
                  <a:lnTo>
                    <a:pt x="389" y="81"/>
                  </a:lnTo>
                  <a:lnTo>
                    <a:pt x="371" y="85"/>
                  </a:lnTo>
                  <a:lnTo>
                    <a:pt x="354" y="89"/>
                  </a:lnTo>
                  <a:lnTo>
                    <a:pt x="335" y="93"/>
                  </a:lnTo>
                  <a:lnTo>
                    <a:pt x="317" y="97"/>
                  </a:lnTo>
                  <a:lnTo>
                    <a:pt x="298" y="100"/>
                  </a:lnTo>
                  <a:lnTo>
                    <a:pt x="280" y="104"/>
                  </a:lnTo>
                  <a:lnTo>
                    <a:pt x="258" y="107"/>
                  </a:lnTo>
                  <a:lnTo>
                    <a:pt x="237" y="113"/>
                  </a:lnTo>
                  <a:lnTo>
                    <a:pt x="216" y="117"/>
                  </a:lnTo>
                  <a:lnTo>
                    <a:pt x="195" y="121"/>
                  </a:lnTo>
                  <a:lnTo>
                    <a:pt x="174" y="126"/>
                  </a:lnTo>
                  <a:lnTo>
                    <a:pt x="154" y="130"/>
                  </a:lnTo>
                  <a:lnTo>
                    <a:pt x="133" y="134"/>
                  </a:lnTo>
                  <a:lnTo>
                    <a:pt x="112" y="138"/>
                  </a:lnTo>
                  <a:lnTo>
                    <a:pt x="104" y="139"/>
                  </a:lnTo>
                  <a:lnTo>
                    <a:pt x="96" y="141"/>
                  </a:lnTo>
                  <a:lnTo>
                    <a:pt x="88" y="142"/>
                  </a:lnTo>
                  <a:lnTo>
                    <a:pt x="81" y="143"/>
                  </a:lnTo>
                  <a:lnTo>
                    <a:pt x="73" y="145"/>
                  </a:lnTo>
                  <a:lnTo>
                    <a:pt x="65" y="146"/>
                  </a:lnTo>
                  <a:lnTo>
                    <a:pt x="57" y="147"/>
                  </a:lnTo>
                  <a:lnTo>
                    <a:pt x="49" y="149"/>
                  </a:lnTo>
                  <a:lnTo>
                    <a:pt x="41" y="150"/>
                  </a:lnTo>
                  <a:lnTo>
                    <a:pt x="32" y="151"/>
                  </a:lnTo>
                  <a:lnTo>
                    <a:pt x="23" y="152"/>
                  </a:lnTo>
                  <a:lnTo>
                    <a:pt x="16" y="152"/>
                  </a:lnTo>
                  <a:lnTo>
                    <a:pt x="10" y="154"/>
                  </a:lnTo>
                  <a:lnTo>
                    <a:pt x="3" y="159"/>
                  </a:lnTo>
                  <a:lnTo>
                    <a:pt x="0" y="164"/>
                  </a:lnTo>
                  <a:lnTo>
                    <a:pt x="2" y="171"/>
                  </a:lnTo>
                  <a:lnTo>
                    <a:pt x="8" y="176"/>
                  </a:lnTo>
                  <a:lnTo>
                    <a:pt x="18" y="179"/>
                  </a:lnTo>
                  <a:lnTo>
                    <a:pt x="27" y="179"/>
                  </a:lnTo>
                  <a:lnTo>
                    <a:pt x="35" y="179"/>
                  </a:lnTo>
                  <a:lnTo>
                    <a:pt x="43" y="179"/>
                  </a:lnTo>
                  <a:lnTo>
                    <a:pt x="52" y="178"/>
                  </a:lnTo>
                  <a:lnTo>
                    <a:pt x="60" y="176"/>
                  </a:lnTo>
                  <a:lnTo>
                    <a:pt x="68" y="175"/>
                  </a:lnTo>
                  <a:lnTo>
                    <a:pt x="77" y="174"/>
                  </a:lnTo>
                  <a:lnTo>
                    <a:pt x="85" y="172"/>
                  </a:lnTo>
                  <a:lnTo>
                    <a:pt x="93" y="171"/>
                  </a:lnTo>
                  <a:lnTo>
                    <a:pt x="101" y="170"/>
                  </a:lnTo>
                  <a:lnTo>
                    <a:pt x="123" y="166"/>
                  </a:lnTo>
                  <a:lnTo>
                    <a:pt x="146" y="162"/>
                  </a:lnTo>
                  <a:lnTo>
                    <a:pt x="168" y="156"/>
                  </a:lnTo>
                  <a:lnTo>
                    <a:pt x="191" y="151"/>
                  </a:lnTo>
                  <a:lnTo>
                    <a:pt x="213" y="147"/>
                  </a:lnTo>
                  <a:lnTo>
                    <a:pt x="236" y="142"/>
                  </a:lnTo>
                  <a:lnTo>
                    <a:pt x="258" y="135"/>
                  </a:lnTo>
                  <a:lnTo>
                    <a:pt x="281" y="130"/>
                  </a:lnTo>
                  <a:lnTo>
                    <a:pt x="301" y="125"/>
                  </a:lnTo>
                  <a:lnTo>
                    <a:pt x="319" y="119"/>
                  </a:lnTo>
                  <a:lnTo>
                    <a:pt x="339" y="115"/>
                  </a:lnTo>
                  <a:lnTo>
                    <a:pt x="359" y="110"/>
                  </a:lnTo>
                  <a:lnTo>
                    <a:pt x="377" y="105"/>
                  </a:lnTo>
                  <a:lnTo>
                    <a:pt x="397" y="100"/>
                  </a:lnTo>
                  <a:lnTo>
                    <a:pt x="416" y="93"/>
                  </a:lnTo>
                  <a:lnTo>
                    <a:pt x="436" y="88"/>
                  </a:lnTo>
                  <a:lnTo>
                    <a:pt x="444" y="85"/>
                  </a:lnTo>
                  <a:lnTo>
                    <a:pt x="452" y="82"/>
                  </a:lnTo>
                  <a:lnTo>
                    <a:pt x="460" y="80"/>
                  </a:lnTo>
                  <a:lnTo>
                    <a:pt x="467" y="77"/>
                  </a:lnTo>
                  <a:lnTo>
                    <a:pt x="478" y="72"/>
                  </a:lnTo>
                  <a:lnTo>
                    <a:pt x="487" y="64"/>
                  </a:lnTo>
                  <a:lnTo>
                    <a:pt x="495" y="55"/>
                  </a:lnTo>
                  <a:lnTo>
                    <a:pt x="503" y="45"/>
                  </a:lnTo>
                  <a:lnTo>
                    <a:pt x="511" y="33"/>
                  </a:lnTo>
                  <a:lnTo>
                    <a:pt x="518" y="23"/>
                  </a:lnTo>
                  <a:lnTo>
                    <a:pt x="523" y="12"/>
                  </a:lnTo>
                  <a:lnTo>
                    <a:pt x="528" y="2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527" y="0"/>
                  </a:lnTo>
                  <a:lnTo>
                    <a:pt x="526" y="2"/>
                  </a:lnTo>
                  <a:lnTo>
                    <a:pt x="52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942408" y="3888921"/>
              <a:ext cx="924266" cy="299357"/>
            </a:xfrm>
            <a:custGeom>
              <a:avLst/>
              <a:gdLst/>
              <a:ahLst/>
              <a:cxnLst>
                <a:cxn ang="0">
                  <a:pos x="716" y="10"/>
                </a:cxn>
                <a:cxn ang="0">
                  <a:pos x="674" y="31"/>
                </a:cxn>
                <a:cxn ang="0">
                  <a:pos x="632" y="55"/>
                </a:cxn>
                <a:cxn ang="0">
                  <a:pos x="591" y="78"/>
                </a:cxn>
                <a:cxn ang="0">
                  <a:pos x="548" y="99"/>
                </a:cxn>
                <a:cxn ang="0">
                  <a:pos x="503" y="119"/>
                </a:cxn>
                <a:cxn ang="0">
                  <a:pos x="457" y="136"/>
                </a:cxn>
                <a:cxn ang="0">
                  <a:pos x="412" y="153"/>
                </a:cxn>
                <a:cxn ang="0">
                  <a:pos x="365" y="166"/>
                </a:cxn>
                <a:cxn ang="0">
                  <a:pos x="320" y="180"/>
                </a:cxn>
                <a:cxn ang="0">
                  <a:pos x="275" y="190"/>
                </a:cxn>
                <a:cxn ang="0">
                  <a:pos x="229" y="198"/>
                </a:cxn>
                <a:cxn ang="0">
                  <a:pos x="193" y="202"/>
                </a:cxn>
                <a:cxn ang="0">
                  <a:pos x="169" y="203"/>
                </a:cxn>
                <a:cxn ang="0">
                  <a:pos x="146" y="205"/>
                </a:cxn>
                <a:cxn ang="0">
                  <a:pos x="122" y="206"/>
                </a:cxn>
                <a:cxn ang="0">
                  <a:pos x="98" y="209"/>
                </a:cxn>
                <a:cxn ang="0">
                  <a:pos x="73" y="209"/>
                </a:cxn>
                <a:cxn ang="0">
                  <a:pos x="48" y="210"/>
                </a:cxn>
                <a:cxn ang="0">
                  <a:pos x="24" y="214"/>
                </a:cxn>
                <a:cxn ang="0">
                  <a:pos x="5" y="222"/>
                </a:cxn>
                <a:cxn ang="0">
                  <a:pos x="1" y="235"/>
                </a:cxn>
                <a:cxn ang="0">
                  <a:pos x="19" y="240"/>
                </a:cxn>
                <a:cxn ang="0">
                  <a:pos x="41" y="240"/>
                </a:cxn>
                <a:cxn ang="0">
                  <a:pos x="64" y="238"/>
                </a:cxn>
                <a:cxn ang="0">
                  <a:pos x="87" y="235"/>
                </a:cxn>
                <a:cxn ang="0">
                  <a:pos x="111" y="232"/>
                </a:cxn>
                <a:cxn ang="0">
                  <a:pos x="136" y="231"/>
                </a:cxn>
                <a:cxn ang="0">
                  <a:pos x="163" y="228"/>
                </a:cxn>
                <a:cxn ang="0">
                  <a:pos x="188" y="226"/>
                </a:cxn>
                <a:cxn ang="0">
                  <a:pos x="225" y="222"/>
                </a:cxn>
                <a:cxn ang="0">
                  <a:pos x="270" y="213"/>
                </a:cxn>
                <a:cxn ang="0">
                  <a:pos x="316" y="201"/>
                </a:cxn>
                <a:cxn ang="0">
                  <a:pos x="360" y="186"/>
                </a:cxn>
                <a:cxn ang="0">
                  <a:pos x="405" y="172"/>
                </a:cxn>
                <a:cxn ang="0">
                  <a:pos x="450" y="156"/>
                </a:cxn>
                <a:cxn ang="0">
                  <a:pos x="494" y="137"/>
                </a:cxn>
                <a:cxn ang="0">
                  <a:pos x="537" y="119"/>
                </a:cxn>
                <a:cxn ang="0">
                  <a:pos x="582" y="96"/>
                </a:cxn>
                <a:cxn ang="0">
                  <a:pos x="626" y="70"/>
                </a:cxn>
                <a:cxn ang="0">
                  <a:pos x="670" y="42"/>
                </a:cxn>
                <a:cxn ang="0">
                  <a:pos x="715" y="17"/>
                </a:cxn>
                <a:cxn ang="0">
                  <a:pos x="740" y="4"/>
                </a:cxn>
                <a:cxn ang="0">
                  <a:pos x="740" y="0"/>
                </a:cxn>
                <a:cxn ang="0">
                  <a:pos x="737" y="0"/>
                </a:cxn>
              </a:cxnLst>
              <a:rect l="0" t="0" r="r" b="b"/>
              <a:pathLst>
                <a:path w="741" h="240">
                  <a:moveTo>
                    <a:pt x="737" y="0"/>
                  </a:moveTo>
                  <a:lnTo>
                    <a:pt x="716" y="10"/>
                  </a:lnTo>
                  <a:lnTo>
                    <a:pt x="695" y="21"/>
                  </a:lnTo>
                  <a:lnTo>
                    <a:pt x="674" y="31"/>
                  </a:lnTo>
                  <a:lnTo>
                    <a:pt x="654" y="43"/>
                  </a:lnTo>
                  <a:lnTo>
                    <a:pt x="632" y="55"/>
                  </a:lnTo>
                  <a:lnTo>
                    <a:pt x="613" y="67"/>
                  </a:lnTo>
                  <a:lnTo>
                    <a:pt x="591" y="78"/>
                  </a:lnTo>
                  <a:lnTo>
                    <a:pt x="570" y="88"/>
                  </a:lnTo>
                  <a:lnTo>
                    <a:pt x="548" y="99"/>
                  </a:lnTo>
                  <a:lnTo>
                    <a:pt x="525" y="108"/>
                  </a:lnTo>
                  <a:lnTo>
                    <a:pt x="503" y="119"/>
                  </a:lnTo>
                  <a:lnTo>
                    <a:pt x="480" y="128"/>
                  </a:lnTo>
                  <a:lnTo>
                    <a:pt x="457" y="136"/>
                  </a:lnTo>
                  <a:lnTo>
                    <a:pt x="434" y="145"/>
                  </a:lnTo>
                  <a:lnTo>
                    <a:pt x="412" y="153"/>
                  </a:lnTo>
                  <a:lnTo>
                    <a:pt x="388" y="160"/>
                  </a:lnTo>
                  <a:lnTo>
                    <a:pt x="365" y="166"/>
                  </a:lnTo>
                  <a:lnTo>
                    <a:pt x="343" y="173"/>
                  </a:lnTo>
                  <a:lnTo>
                    <a:pt x="320" y="180"/>
                  </a:lnTo>
                  <a:lnTo>
                    <a:pt x="298" y="185"/>
                  </a:lnTo>
                  <a:lnTo>
                    <a:pt x="275" y="190"/>
                  </a:lnTo>
                  <a:lnTo>
                    <a:pt x="251" y="195"/>
                  </a:lnTo>
                  <a:lnTo>
                    <a:pt x="229" y="198"/>
                  </a:lnTo>
                  <a:lnTo>
                    <a:pt x="205" y="201"/>
                  </a:lnTo>
                  <a:lnTo>
                    <a:pt x="193" y="202"/>
                  </a:lnTo>
                  <a:lnTo>
                    <a:pt x="181" y="202"/>
                  </a:lnTo>
                  <a:lnTo>
                    <a:pt x="169" y="203"/>
                  </a:lnTo>
                  <a:lnTo>
                    <a:pt x="157" y="203"/>
                  </a:lnTo>
                  <a:lnTo>
                    <a:pt x="146" y="205"/>
                  </a:lnTo>
                  <a:lnTo>
                    <a:pt x="134" y="206"/>
                  </a:lnTo>
                  <a:lnTo>
                    <a:pt x="122" y="206"/>
                  </a:lnTo>
                  <a:lnTo>
                    <a:pt x="110" y="207"/>
                  </a:lnTo>
                  <a:lnTo>
                    <a:pt x="98" y="209"/>
                  </a:lnTo>
                  <a:lnTo>
                    <a:pt x="85" y="209"/>
                  </a:lnTo>
                  <a:lnTo>
                    <a:pt x="73" y="209"/>
                  </a:lnTo>
                  <a:lnTo>
                    <a:pt x="60" y="210"/>
                  </a:lnTo>
                  <a:lnTo>
                    <a:pt x="48" y="210"/>
                  </a:lnTo>
                  <a:lnTo>
                    <a:pt x="34" y="213"/>
                  </a:lnTo>
                  <a:lnTo>
                    <a:pt x="24" y="214"/>
                  </a:lnTo>
                  <a:lnTo>
                    <a:pt x="12" y="218"/>
                  </a:lnTo>
                  <a:lnTo>
                    <a:pt x="5" y="222"/>
                  </a:lnTo>
                  <a:lnTo>
                    <a:pt x="0" y="228"/>
                  </a:lnTo>
                  <a:lnTo>
                    <a:pt x="1" y="235"/>
                  </a:lnTo>
                  <a:lnTo>
                    <a:pt x="8" y="239"/>
                  </a:lnTo>
                  <a:lnTo>
                    <a:pt x="19" y="240"/>
                  </a:lnTo>
                  <a:lnTo>
                    <a:pt x="29" y="240"/>
                  </a:lnTo>
                  <a:lnTo>
                    <a:pt x="41" y="240"/>
                  </a:lnTo>
                  <a:lnTo>
                    <a:pt x="53" y="239"/>
                  </a:lnTo>
                  <a:lnTo>
                    <a:pt x="64" y="238"/>
                  </a:lnTo>
                  <a:lnTo>
                    <a:pt x="75" y="236"/>
                  </a:lnTo>
                  <a:lnTo>
                    <a:pt x="87" y="235"/>
                  </a:lnTo>
                  <a:lnTo>
                    <a:pt x="98" y="234"/>
                  </a:lnTo>
                  <a:lnTo>
                    <a:pt x="111" y="232"/>
                  </a:lnTo>
                  <a:lnTo>
                    <a:pt x="124" y="231"/>
                  </a:lnTo>
                  <a:lnTo>
                    <a:pt x="136" y="231"/>
                  </a:lnTo>
                  <a:lnTo>
                    <a:pt x="150" y="230"/>
                  </a:lnTo>
                  <a:lnTo>
                    <a:pt x="163" y="228"/>
                  </a:lnTo>
                  <a:lnTo>
                    <a:pt x="176" y="227"/>
                  </a:lnTo>
                  <a:lnTo>
                    <a:pt x="188" y="226"/>
                  </a:lnTo>
                  <a:lnTo>
                    <a:pt x="201" y="225"/>
                  </a:lnTo>
                  <a:lnTo>
                    <a:pt x="225" y="222"/>
                  </a:lnTo>
                  <a:lnTo>
                    <a:pt x="247" y="218"/>
                  </a:lnTo>
                  <a:lnTo>
                    <a:pt x="270" y="213"/>
                  </a:lnTo>
                  <a:lnTo>
                    <a:pt x="294" y="207"/>
                  </a:lnTo>
                  <a:lnTo>
                    <a:pt x="316" y="201"/>
                  </a:lnTo>
                  <a:lnTo>
                    <a:pt x="339" y="194"/>
                  </a:lnTo>
                  <a:lnTo>
                    <a:pt x="360" y="186"/>
                  </a:lnTo>
                  <a:lnTo>
                    <a:pt x="382" y="180"/>
                  </a:lnTo>
                  <a:lnTo>
                    <a:pt x="405" y="172"/>
                  </a:lnTo>
                  <a:lnTo>
                    <a:pt x="427" y="164"/>
                  </a:lnTo>
                  <a:lnTo>
                    <a:pt x="450" y="156"/>
                  </a:lnTo>
                  <a:lnTo>
                    <a:pt x="471" y="146"/>
                  </a:lnTo>
                  <a:lnTo>
                    <a:pt x="494" y="137"/>
                  </a:lnTo>
                  <a:lnTo>
                    <a:pt x="516" y="128"/>
                  </a:lnTo>
                  <a:lnTo>
                    <a:pt x="537" y="119"/>
                  </a:lnTo>
                  <a:lnTo>
                    <a:pt x="560" y="108"/>
                  </a:lnTo>
                  <a:lnTo>
                    <a:pt x="582" y="96"/>
                  </a:lnTo>
                  <a:lnTo>
                    <a:pt x="605" y="83"/>
                  </a:lnTo>
                  <a:lnTo>
                    <a:pt x="626" y="70"/>
                  </a:lnTo>
                  <a:lnTo>
                    <a:pt x="648" y="57"/>
                  </a:lnTo>
                  <a:lnTo>
                    <a:pt x="670" y="42"/>
                  </a:lnTo>
                  <a:lnTo>
                    <a:pt x="692" y="29"/>
                  </a:lnTo>
                  <a:lnTo>
                    <a:pt x="715" y="17"/>
                  </a:lnTo>
                  <a:lnTo>
                    <a:pt x="738" y="5"/>
                  </a:lnTo>
                  <a:lnTo>
                    <a:pt x="740" y="4"/>
                  </a:lnTo>
                  <a:lnTo>
                    <a:pt x="741" y="1"/>
                  </a:lnTo>
                  <a:lnTo>
                    <a:pt x="740" y="0"/>
                  </a:lnTo>
                  <a:lnTo>
                    <a:pt x="737" y="0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483394" y="2868613"/>
              <a:ext cx="521380" cy="1319666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9" y="214"/>
                </a:cxn>
                <a:cxn ang="0">
                  <a:pos x="29" y="353"/>
                </a:cxn>
                <a:cxn ang="0">
                  <a:pos x="62" y="490"/>
                </a:cxn>
                <a:cxn ang="0">
                  <a:pos x="94" y="590"/>
                </a:cxn>
                <a:cxn ang="0">
                  <a:pos x="122" y="659"/>
                </a:cxn>
                <a:cxn ang="0">
                  <a:pos x="155" y="724"/>
                </a:cxn>
                <a:cxn ang="0">
                  <a:pos x="191" y="787"/>
                </a:cxn>
                <a:cxn ang="0">
                  <a:pos x="220" y="835"/>
                </a:cxn>
                <a:cxn ang="0">
                  <a:pos x="240" y="868"/>
                </a:cxn>
                <a:cxn ang="0">
                  <a:pos x="262" y="898"/>
                </a:cxn>
                <a:cxn ang="0">
                  <a:pos x="283" y="930"/>
                </a:cxn>
                <a:cxn ang="0">
                  <a:pos x="307" y="959"/>
                </a:cxn>
                <a:cxn ang="0">
                  <a:pos x="331" y="991"/>
                </a:cxn>
                <a:cxn ang="0">
                  <a:pos x="357" y="1020"/>
                </a:cxn>
                <a:cxn ang="0">
                  <a:pos x="387" y="1048"/>
                </a:cxn>
                <a:cxn ang="0">
                  <a:pos x="409" y="1058"/>
                </a:cxn>
                <a:cxn ang="0">
                  <a:pos x="418" y="1045"/>
                </a:cxn>
                <a:cxn ang="0">
                  <a:pos x="408" y="1023"/>
                </a:cxn>
                <a:cxn ang="0">
                  <a:pos x="387" y="994"/>
                </a:cxn>
                <a:cxn ang="0">
                  <a:pos x="364" y="967"/>
                </a:cxn>
                <a:cxn ang="0">
                  <a:pos x="340" y="939"/>
                </a:cxn>
                <a:cxn ang="0">
                  <a:pos x="318" y="912"/>
                </a:cxn>
                <a:cxn ang="0">
                  <a:pos x="295" y="881"/>
                </a:cxn>
                <a:cxn ang="0">
                  <a:pos x="273" y="851"/>
                </a:cxn>
                <a:cxn ang="0">
                  <a:pos x="252" y="819"/>
                </a:cxn>
                <a:cxn ang="0">
                  <a:pos x="221" y="773"/>
                </a:cxn>
                <a:cxn ang="0">
                  <a:pos x="185" y="712"/>
                </a:cxn>
                <a:cxn ang="0">
                  <a:pos x="151" y="650"/>
                </a:cxn>
                <a:cxn ang="0">
                  <a:pos x="121" y="585"/>
                </a:cxn>
                <a:cxn ang="0">
                  <a:pos x="84" y="486"/>
                </a:cxn>
                <a:cxn ang="0">
                  <a:pos x="45" y="351"/>
                </a:cxn>
                <a:cxn ang="0">
                  <a:pos x="20" y="213"/>
                </a:cxn>
                <a:cxn ang="0">
                  <a:pos x="9" y="73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1" y="5"/>
                </a:cxn>
              </a:cxnLst>
              <a:rect l="0" t="0" r="r" b="b"/>
              <a:pathLst>
                <a:path w="418" h="1058">
                  <a:moveTo>
                    <a:pt x="1" y="5"/>
                  </a:moveTo>
                  <a:lnTo>
                    <a:pt x="0" y="76"/>
                  </a:lnTo>
                  <a:lnTo>
                    <a:pt x="3" y="144"/>
                  </a:lnTo>
                  <a:lnTo>
                    <a:pt x="9" y="214"/>
                  </a:lnTo>
                  <a:lnTo>
                    <a:pt x="17" y="285"/>
                  </a:lnTo>
                  <a:lnTo>
                    <a:pt x="29" y="353"/>
                  </a:lnTo>
                  <a:lnTo>
                    <a:pt x="44" y="422"/>
                  </a:lnTo>
                  <a:lnTo>
                    <a:pt x="62" y="490"/>
                  </a:lnTo>
                  <a:lnTo>
                    <a:pt x="82" y="556"/>
                  </a:lnTo>
                  <a:lnTo>
                    <a:pt x="94" y="590"/>
                  </a:lnTo>
                  <a:lnTo>
                    <a:pt x="107" y="624"/>
                  </a:lnTo>
                  <a:lnTo>
                    <a:pt x="122" y="659"/>
                  </a:lnTo>
                  <a:lnTo>
                    <a:pt x="138" y="691"/>
                  </a:lnTo>
                  <a:lnTo>
                    <a:pt x="155" y="724"/>
                  </a:lnTo>
                  <a:lnTo>
                    <a:pt x="172" y="755"/>
                  </a:lnTo>
                  <a:lnTo>
                    <a:pt x="191" y="787"/>
                  </a:lnTo>
                  <a:lnTo>
                    <a:pt x="209" y="819"/>
                  </a:lnTo>
                  <a:lnTo>
                    <a:pt x="220" y="835"/>
                  </a:lnTo>
                  <a:lnTo>
                    <a:pt x="229" y="852"/>
                  </a:lnTo>
                  <a:lnTo>
                    <a:pt x="240" y="868"/>
                  </a:lnTo>
                  <a:lnTo>
                    <a:pt x="250" y="884"/>
                  </a:lnTo>
                  <a:lnTo>
                    <a:pt x="262" y="898"/>
                  </a:lnTo>
                  <a:lnTo>
                    <a:pt x="273" y="914"/>
                  </a:lnTo>
                  <a:lnTo>
                    <a:pt x="283" y="930"/>
                  </a:lnTo>
                  <a:lnTo>
                    <a:pt x="295" y="945"/>
                  </a:lnTo>
                  <a:lnTo>
                    <a:pt x="307" y="959"/>
                  </a:lnTo>
                  <a:lnTo>
                    <a:pt x="319" y="975"/>
                  </a:lnTo>
                  <a:lnTo>
                    <a:pt x="331" y="991"/>
                  </a:lnTo>
                  <a:lnTo>
                    <a:pt x="344" y="1005"/>
                  </a:lnTo>
                  <a:lnTo>
                    <a:pt x="357" y="1020"/>
                  </a:lnTo>
                  <a:lnTo>
                    <a:pt x="372" y="1035"/>
                  </a:lnTo>
                  <a:lnTo>
                    <a:pt x="387" y="1048"/>
                  </a:lnTo>
                  <a:lnTo>
                    <a:pt x="402" y="1058"/>
                  </a:lnTo>
                  <a:lnTo>
                    <a:pt x="409" y="1058"/>
                  </a:lnTo>
                  <a:lnTo>
                    <a:pt x="416" y="1053"/>
                  </a:lnTo>
                  <a:lnTo>
                    <a:pt x="418" y="1045"/>
                  </a:lnTo>
                  <a:lnTo>
                    <a:pt x="417" y="1037"/>
                  </a:lnTo>
                  <a:lnTo>
                    <a:pt x="408" y="1023"/>
                  </a:lnTo>
                  <a:lnTo>
                    <a:pt x="398" y="1008"/>
                  </a:lnTo>
                  <a:lnTo>
                    <a:pt x="387" y="994"/>
                  </a:lnTo>
                  <a:lnTo>
                    <a:pt x="376" y="980"/>
                  </a:lnTo>
                  <a:lnTo>
                    <a:pt x="364" y="967"/>
                  </a:lnTo>
                  <a:lnTo>
                    <a:pt x="352" y="953"/>
                  </a:lnTo>
                  <a:lnTo>
                    <a:pt x="340" y="939"/>
                  </a:lnTo>
                  <a:lnTo>
                    <a:pt x="330" y="926"/>
                  </a:lnTo>
                  <a:lnTo>
                    <a:pt x="318" y="912"/>
                  </a:lnTo>
                  <a:lnTo>
                    <a:pt x="306" y="896"/>
                  </a:lnTo>
                  <a:lnTo>
                    <a:pt x="295" y="881"/>
                  </a:lnTo>
                  <a:lnTo>
                    <a:pt x="283" y="865"/>
                  </a:lnTo>
                  <a:lnTo>
                    <a:pt x="273" y="851"/>
                  </a:lnTo>
                  <a:lnTo>
                    <a:pt x="262" y="835"/>
                  </a:lnTo>
                  <a:lnTo>
                    <a:pt x="252" y="819"/>
                  </a:lnTo>
                  <a:lnTo>
                    <a:pt x="241" y="803"/>
                  </a:lnTo>
                  <a:lnTo>
                    <a:pt x="221" y="773"/>
                  </a:lnTo>
                  <a:lnTo>
                    <a:pt x="203" y="742"/>
                  </a:lnTo>
                  <a:lnTo>
                    <a:pt x="185" y="712"/>
                  </a:lnTo>
                  <a:lnTo>
                    <a:pt x="168" y="681"/>
                  </a:lnTo>
                  <a:lnTo>
                    <a:pt x="151" y="650"/>
                  </a:lnTo>
                  <a:lnTo>
                    <a:pt x="136" y="618"/>
                  </a:lnTo>
                  <a:lnTo>
                    <a:pt x="121" y="585"/>
                  </a:lnTo>
                  <a:lnTo>
                    <a:pt x="107" y="552"/>
                  </a:lnTo>
                  <a:lnTo>
                    <a:pt x="84" y="486"/>
                  </a:lnTo>
                  <a:lnTo>
                    <a:pt x="62" y="419"/>
                  </a:lnTo>
                  <a:lnTo>
                    <a:pt x="45" y="351"/>
                  </a:lnTo>
                  <a:lnTo>
                    <a:pt x="32" y="282"/>
                  </a:lnTo>
                  <a:lnTo>
                    <a:pt x="20" y="213"/>
                  </a:lnTo>
                  <a:lnTo>
                    <a:pt x="13" y="143"/>
                  </a:lnTo>
                  <a:lnTo>
                    <a:pt x="9" y="73"/>
                  </a:lnTo>
                  <a:lnTo>
                    <a:pt x="8" y="4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1003527" y="3564618"/>
              <a:ext cx="909298" cy="284389"/>
            </a:xfrm>
            <a:custGeom>
              <a:avLst/>
              <a:gdLst/>
              <a:ahLst/>
              <a:cxnLst>
                <a:cxn ang="0">
                  <a:pos x="705" y="16"/>
                </a:cxn>
                <a:cxn ang="0">
                  <a:pos x="662" y="41"/>
                </a:cxn>
                <a:cxn ang="0">
                  <a:pos x="617" y="60"/>
                </a:cxn>
                <a:cxn ang="0">
                  <a:pos x="570" y="74"/>
                </a:cxn>
                <a:cxn ang="0">
                  <a:pos x="521" y="84"/>
                </a:cxn>
                <a:cxn ang="0">
                  <a:pos x="472" y="92"/>
                </a:cxn>
                <a:cxn ang="0">
                  <a:pos x="423" y="96"/>
                </a:cxn>
                <a:cxn ang="0">
                  <a:pos x="374" y="101"/>
                </a:cxn>
                <a:cxn ang="0">
                  <a:pos x="327" y="105"/>
                </a:cxn>
                <a:cxn ang="0">
                  <a:pos x="280" y="109"/>
                </a:cxn>
                <a:cxn ang="0">
                  <a:pos x="234" y="115"/>
                </a:cxn>
                <a:cxn ang="0">
                  <a:pos x="188" y="125"/>
                </a:cxn>
                <a:cxn ang="0">
                  <a:pos x="144" y="137"/>
                </a:cxn>
                <a:cxn ang="0">
                  <a:pos x="101" y="151"/>
                </a:cxn>
                <a:cxn ang="0">
                  <a:pos x="57" y="172"/>
                </a:cxn>
                <a:cxn ang="0">
                  <a:pos x="18" y="199"/>
                </a:cxn>
                <a:cxn ang="0">
                  <a:pos x="0" y="220"/>
                </a:cxn>
                <a:cxn ang="0">
                  <a:pos x="3" y="228"/>
                </a:cxn>
                <a:cxn ang="0">
                  <a:pos x="17" y="220"/>
                </a:cxn>
                <a:cxn ang="0">
                  <a:pos x="37" y="208"/>
                </a:cxn>
                <a:cxn ang="0">
                  <a:pos x="56" y="196"/>
                </a:cxn>
                <a:cxn ang="0">
                  <a:pos x="75" y="184"/>
                </a:cxn>
                <a:cxn ang="0">
                  <a:pos x="98" y="174"/>
                </a:cxn>
                <a:cxn ang="0">
                  <a:pos x="122" y="164"/>
                </a:cxn>
                <a:cxn ang="0">
                  <a:pos x="146" y="156"/>
                </a:cxn>
                <a:cxn ang="0">
                  <a:pos x="171" y="150"/>
                </a:cxn>
                <a:cxn ang="0">
                  <a:pos x="206" y="142"/>
                </a:cxn>
                <a:cxn ang="0">
                  <a:pos x="255" y="134"/>
                </a:cxn>
                <a:cxn ang="0">
                  <a:pos x="303" y="127"/>
                </a:cxn>
                <a:cxn ang="0">
                  <a:pos x="352" y="123"/>
                </a:cxn>
                <a:cxn ang="0">
                  <a:pos x="400" y="118"/>
                </a:cxn>
                <a:cxn ang="0">
                  <a:pos x="446" y="114"/>
                </a:cxn>
                <a:cxn ang="0">
                  <a:pos x="494" y="106"/>
                </a:cxn>
                <a:cxn ang="0">
                  <a:pos x="539" y="97"/>
                </a:cxn>
                <a:cxn ang="0">
                  <a:pos x="583" y="85"/>
                </a:cxn>
                <a:cxn ang="0">
                  <a:pos x="627" y="69"/>
                </a:cxn>
                <a:cxn ang="0">
                  <a:pos x="669" y="48"/>
                </a:cxn>
                <a:cxn ang="0">
                  <a:pos x="709" y="22"/>
                </a:cxn>
                <a:cxn ang="0">
                  <a:pos x="729" y="4"/>
                </a:cxn>
                <a:cxn ang="0">
                  <a:pos x="728" y="0"/>
                </a:cxn>
                <a:cxn ang="0">
                  <a:pos x="725" y="2"/>
                </a:cxn>
              </a:cxnLst>
              <a:rect l="0" t="0" r="r" b="b"/>
              <a:pathLst>
                <a:path w="729" h="228">
                  <a:moveTo>
                    <a:pt x="725" y="2"/>
                  </a:moveTo>
                  <a:lnTo>
                    <a:pt x="705" y="16"/>
                  </a:lnTo>
                  <a:lnTo>
                    <a:pt x="684" y="29"/>
                  </a:lnTo>
                  <a:lnTo>
                    <a:pt x="662" y="41"/>
                  </a:lnTo>
                  <a:lnTo>
                    <a:pt x="639" y="52"/>
                  </a:lnTo>
                  <a:lnTo>
                    <a:pt x="617" y="60"/>
                  </a:lnTo>
                  <a:lnTo>
                    <a:pt x="594" y="68"/>
                  </a:lnTo>
                  <a:lnTo>
                    <a:pt x="570" y="74"/>
                  </a:lnTo>
                  <a:lnTo>
                    <a:pt x="546" y="80"/>
                  </a:lnTo>
                  <a:lnTo>
                    <a:pt x="521" y="84"/>
                  </a:lnTo>
                  <a:lnTo>
                    <a:pt x="497" y="88"/>
                  </a:lnTo>
                  <a:lnTo>
                    <a:pt x="472" y="92"/>
                  </a:lnTo>
                  <a:lnTo>
                    <a:pt x="449" y="94"/>
                  </a:lnTo>
                  <a:lnTo>
                    <a:pt x="423" y="96"/>
                  </a:lnTo>
                  <a:lnTo>
                    <a:pt x="398" y="98"/>
                  </a:lnTo>
                  <a:lnTo>
                    <a:pt x="374" y="101"/>
                  </a:lnTo>
                  <a:lnTo>
                    <a:pt x="349" y="102"/>
                  </a:lnTo>
                  <a:lnTo>
                    <a:pt x="327" y="105"/>
                  </a:lnTo>
                  <a:lnTo>
                    <a:pt x="303" y="106"/>
                  </a:lnTo>
                  <a:lnTo>
                    <a:pt x="280" y="109"/>
                  </a:lnTo>
                  <a:lnTo>
                    <a:pt x="258" y="111"/>
                  </a:lnTo>
                  <a:lnTo>
                    <a:pt x="234" y="115"/>
                  </a:lnTo>
                  <a:lnTo>
                    <a:pt x="212" y="119"/>
                  </a:lnTo>
                  <a:lnTo>
                    <a:pt x="188" y="125"/>
                  </a:lnTo>
                  <a:lnTo>
                    <a:pt x="165" y="130"/>
                  </a:lnTo>
                  <a:lnTo>
                    <a:pt x="144" y="137"/>
                  </a:lnTo>
                  <a:lnTo>
                    <a:pt x="122" y="143"/>
                  </a:lnTo>
                  <a:lnTo>
                    <a:pt x="101" y="151"/>
                  </a:lnTo>
                  <a:lnTo>
                    <a:pt x="78" y="160"/>
                  </a:lnTo>
                  <a:lnTo>
                    <a:pt x="57" y="172"/>
                  </a:lnTo>
                  <a:lnTo>
                    <a:pt x="37" y="184"/>
                  </a:lnTo>
                  <a:lnTo>
                    <a:pt x="18" y="199"/>
                  </a:lnTo>
                  <a:lnTo>
                    <a:pt x="3" y="215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3" y="228"/>
                  </a:lnTo>
                  <a:lnTo>
                    <a:pt x="8" y="227"/>
                  </a:lnTo>
                  <a:lnTo>
                    <a:pt x="17" y="220"/>
                  </a:lnTo>
                  <a:lnTo>
                    <a:pt x="28" y="215"/>
                  </a:lnTo>
                  <a:lnTo>
                    <a:pt x="37" y="208"/>
                  </a:lnTo>
                  <a:lnTo>
                    <a:pt x="46" y="201"/>
                  </a:lnTo>
                  <a:lnTo>
                    <a:pt x="56" y="196"/>
                  </a:lnTo>
                  <a:lnTo>
                    <a:pt x="66" y="190"/>
                  </a:lnTo>
                  <a:lnTo>
                    <a:pt x="75" y="184"/>
                  </a:lnTo>
                  <a:lnTo>
                    <a:pt x="86" y="179"/>
                  </a:lnTo>
                  <a:lnTo>
                    <a:pt x="98" y="174"/>
                  </a:lnTo>
                  <a:lnTo>
                    <a:pt x="110" y="168"/>
                  </a:lnTo>
                  <a:lnTo>
                    <a:pt x="122" y="164"/>
                  </a:lnTo>
                  <a:lnTo>
                    <a:pt x="134" y="160"/>
                  </a:lnTo>
                  <a:lnTo>
                    <a:pt x="146" y="156"/>
                  </a:lnTo>
                  <a:lnTo>
                    <a:pt x="157" y="154"/>
                  </a:lnTo>
                  <a:lnTo>
                    <a:pt x="171" y="150"/>
                  </a:lnTo>
                  <a:lnTo>
                    <a:pt x="183" y="147"/>
                  </a:lnTo>
                  <a:lnTo>
                    <a:pt x="206" y="142"/>
                  </a:lnTo>
                  <a:lnTo>
                    <a:pt x="230" y="138"/>
                  </a:lnTo>
                  <a:lnTo>
                    <a:pt x="255" y="134"/>
                  </a:lnTo>
                  <a:lnTo>
                    <a:pt x="279" y="130"/>
                  </a:lnTo>
                  <a:lnTo>
                    <a:pt x="303" y="127"/>
                  </a:lnTo>
                  <a:lnTo>
                    <a:pt x="328" y="126"/>
                  </a:lnTo>
                  <a:lnTo>
                    <a:pt x="352" y="123"/>
                  </a:lnTo>
                  <a:lnTo>
                    <a:pt x="376" y="121"/>
                  </a:lnTo>
                  <a:lnTo>
                    <a:pt x="400" y="118"/>
                  </a:lnTo>
                  <a:lnTo>
                    <a:pt x="423" y="117"/>
                  </a:lnTo>
                  <a:lnTo>
                    <a:pt x="446" y="114"/>
                  </a:lnTo>
                  <a:lnTo>
                    <a:pt x="470" y="110"/>
                  </a:lnTo>
                  <a:lnTo>
                    <a:pt x="494" y="106"/>
                  </a:lnTo>
                  <a:lnTo>
                    <a:pt x="516" y="102"/>
                  </a:lnTo>
                  <a:lnTo>
                    <a:pt x="539" y="97"/>
                  </a:lnTo>
                  <a:lnTo>
                    <a:pt x="562" y="92"/>
                  </a:lnTo>
                  <a:lnTo>
                    <a:pt x="583" y="85"/>
                  </a:lnTo>
                  <a:lnTo>
                    <a:pt x="606" y="77"/>
                  </a:lnTo>
                  <a:lnTo>
                    <a:pt x="627" y="69"/>
                  </a:lnTo>
                  <a:lnTo>
                    <a:pt x="648" y="59"/>
                  </a:lnTo>
                  <a:lnTo>
                    <a:pt x="669" y="48"/>
                  </a:lnTo>
                  <a:lnTo>
                    <a:pt x="689" y="36"/>
                  </a:lnTo>
                  <a:lnTo>
                    <a:pt x="709" y="22"/>
                  </a:lnTo>
                  <a:lnTo>
                    <a:pt x="728" y="7"/>
                  </a:lnTo>
                  <a:lnTo>
                    <a:pt x="729" y="4"/>
                  </a:lnTo>
                  <a:lnTo>
                    <a:pt x="729" y="2"/>
                  </a:lnTo>
                  <a:lnTo>
                    <a:pt x="728" y="0"/>
                  </a:lnTo>
                  <a:lnTo>
                    <a:pt x="725" y="2"/>
                  </a:lnTo>
                  <a:lnTo>
                    <a:pt x="72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1912824" y="3265261"/>
              <a:ext cx="179614" cy="306841"/>
            </a:xfrm>
            <a:custGeom>
              <a:avLst/>
              <a:gdLst/>
              <a:ahLst/>
              <a:cxnLst>
                <a:cxn ang="0">
                  <a:pos x="4" y="244"/>
                </a:cxn>
                <a:cxn ang="0">
                  <a:pos x="12" y="230"/>
                </a:cxn>
                <a:cxn ang="0">
                  <a:pos x="23" y="217"/>
                </a:cxn>
                <a:cxn ang="0">
                  <a:pos x="32" y="203"/>
                </a:cxn>
                <a:cxn ang="0">
                  <a:pos x="40" y="189"/>
                </a:cxn>
                <a:cxn ang="0">
                  <a:pos x="46" y="173"/>
                </a:cxn>
                <a:cxn ang="0">
                  <a:pos x="54" y="157"/>
                </a:cxn>
                <a:cxn ang="0">
                  <a:pos x="61" y="141"/>
                </a:cxn>
                <a:cxn ang="0">
                  <a:pos x="69" y="127"/>
                </a:cxn>
                <a:cxn ang="0">
                  <a:pos x="77" y="109"/>
                </a:cxn>
                <a:cxn ang="0">
                  <a:pos x="85" y="94"/>
                </a:cxn>
                <a:cxn ang="0">
                  <a:pos x="93" y="76"/>
                </a:cxn>
                <a:cxn ang="0">
                  <a:pos x="101" y="60"/>
                </a:cxn>
                <a:cxn ang="0">
                  <a:pos x="103" y="54"/>
                </a:cxn>
                <a:cxn ang="0">
                  <a:pos x="106" y="47"/>
                </a:cxn>
                <a:cxn ang="0">
                  <a:pos x="109" y="41"/>
                </a:cxn>
                <a:cxn ang="0">
                  <a:pos x="111" y="34"/>
                </a:cxn>
                <a:cxn ang="0">
                  <a:pos x="114" y="25"/>
                </a:cxn>
                <a:cxn ang="0">
                  <a:pos x="118" y="21"/>
                </a:cxn>
                <a:cxn ang="0">
                  <a:pos x="124" y="22"/>
                </a:cxn>
                <a:cxn ang="0">
                  <a:pos x="132" y="26"/>
                </a:cxn>
                <a:cxn ang="0">
                  <a:pos x="138" y="26"/>
                </a:cxn>
                <a:cxn ang="0">
                  <a:pos x="142" y="22"/>
                </a:cxn>
                <a:cxn ang="0">
                  <a:pos x="144" y="18"/>
                </a:cxn>
                <a:cxn ang="0">
                  <a:pos x="143" y="13"/>
                </a:cxn>
                <a:cxn ang="0">
                  <a:pos x="136" y="4"/>
                </a:cxn>
                <a:cxn ang="0">
                  <a:pos x="127" y="0"/>
                </a:cxn>
                <a:cxn ang="0">
                  <a:pos x="116" y="0"/>
                </a:cxn>
                <a:cxn ang="0">
                  <a:pos x="107" y="6"/>
                </a:cxn>
                <a:cxn ang="0">
                  <a:pos x="103" y="11"/>
                </a:cxn>
                <a:cxn ang="0">
                  <a:pos x="99" y="17"/>
                </a:cxn>
                <a:cxn ang="0">
                  <a:pos x="97" y="22"/>
                </a:cxn>
                <a:cxn ang="0">
                  <a:pos x="95" y="27"/>
                </a:cxn>
                <a:cxn ang="0">
                  <a:pos x="91" y="39"/>
                </a:cxn>
                <a:cxn ang="0">
                  <a:pos x="87" y="51"/>
                </a:cxn>
                <a:cxn ang="0">
                  <a:pos x="82" y="63"/>
                </a:cxn>
                <a:cxn ang="0">
                  <a:pos x="77" y="74"/>
                </a:cxn>
                <a:cxn ang="0">
                  <a:pos x="71" y="86"/>
                </a:cxn>
                <a:cxn ang="0">
                  <a:pos x="66" y="96"/>
                </a:cxn>
                <a:cxn ang="0">
                  <a:pos x="61" y="108"/>
                </a:cxn>
                <a:cxn ang="0">
                  <a:pos x="56" y="120"/>
                </a:cxn>
                <a:cxn ang="0">
                  <a:pos x="52" y="132"/>
                </a:cxn>
                <a:cxn ang="0">
                  <a:pos x="46" y="144"/>
                </a:cxn>
                <a:cxn ang="0">
                  <a:pos x="41" y="156"/>
                </a:cxn>
                <a:cxn ang="0">
                  <a:pos x="37" y="168"/>
                </a:cxn>
                <a:cxn ang="0">
                  <a:pos x="33" y="179"/>
                </a:cxn>
                <a:cxn ang="0">
                  <a:pos x="28" y="190"/>
                </a:cxn>
                <a:cxn ang="0">
                  <a:pos x="24" y="202"/>
                </a:cxn>
                <a:cxn ang="0">
                  <a:pos x="17" y="213"/>
                </a:cxn>
                <a:cxn ang="0">
                  <a:pos x="12" y="221"/>
                </a:cxn>
                <a:cxn ang="0">
                  <a:pos x="8" y="228"/>
                </a:cxn>
                <a:cxn ang="0">
                  <a:pos x="4" y="236"/>
                </a:cxn>
                <a:cxn ang="0">
                  <a:pos x="0" y="244"/>
                </a:cxn>
                <a:cxn ang="0">
                  <a:pos x="0" y="246"/>
                </a:cxn>
                <a:cxn ang="0">
                  <a:pos x="1" y="246"/>
                </a:cxn>
                <a:cxn ang="0">
                  <a:pos x="3" y="246"/>
                </a:cxn>
                <a:cxn ang="0">
                  <a:pos x="4" y="244"/>
                </a:cxn>
                <a:cxn ang="0">
                  <a:pos x="4" y="244"/>
                </a:cxn>
              </a:cxnLst>
              <a:rect l="0" t="0" r="r" b="b"/>
              <a:pathLst>
                <a:path w="144" h="246">
                  <a:moveTo>
                    <a:pt x="4" y="244"/>
                  </a:moveTo>
                  <a:lnTo>
                    <a:pt x="12" y="230"/>
                  </a:lnTo>
                  <a:lnTo>
                    <a:pt x="23" y="217"/>
                  </a:lnTo>
                  <a:lnTo>
                    <a:pt x="32" y="203"/>
                  </a:lnTo>
                  <a:lnTo>
                    <a:pt x="40" y="189"/>
                  </a:lnTo>
                  <a:lnTo>
                    <a:pt x="46" y="173"/>
                  </a:lnTo>
                  <a:lnTo>
                    <a:pt x="54" y="157"/>
                  </a:lnTo>
                  <a:lnTo>
                    <a:pt x="61" y="141"/>
                  </a:lnTo>
                  <a:lnTo>
                    <a:pt x="69" y="127"/>
                  </a:lnTo>
                  <a:lnTo>
                    <a:pt x="77" y="109"/>
                  </a:lnTo>
                  <a:lnTo>
                    <a:pt x="85" y="94"/>
                  </a:lnTo>
                  <a:lnTo>
                    <a:pt x="93" y="76"/>
                  </a:lnTo>
                  <a:lnTo>
                    <a:pt x="101" y="60"/>
                  </a:lnTo>
                  <a:lnTo>
                    <a:pt x="103" y="54"/>
                  </a:lnTo>
                  <a:lnTo>
                    <a:pt x="106" y="47"/>
                  </a:lnTo>
                  <a:lnTo>
                    <a:pt x="109" y="41"/>
                  </a:lnTo>
                  <a:lnTo>
                    <a:pt x="111" y="34"/>
                  </a:lnTo>
                  <a:lnTo>
                    <a:pt x="114" y="25"/>
                  </a:lnTo>
                  <a:lnTo>
                    <a:pt x="118" y="21"/>
                  </a:lnTo>
                  <a:lnTo>
                    <a:pt x="124" y="22"/>
                  </a:lnTo>
                  <a:lnTo>
                    <a:pt x="132" y="26"/>
                  </a:lnTo>
                  <a:lnTo>
                    <a:pt x="138" y="26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3" y="13"/>
                  </a:lnTo>
                  <a:lnTo>
                    <a:pt x="136" y="4"/>
                  </a:lnTo>
                  <a:lnTo>
                    <a:pt x="127" y="0"/>
                  </a:lnTo>
                  <a:lnTo>
                    <a:pt x="116" y="0"/>
                  </a:lnTo>
                  <a:lnTo>
                    <a:pt x="107" y="6"/>
                  </a:lnTo>
                  <a:lnTo>
                    <a:pt x="103" y="11"/>
                  </a:lnTo>
                  <a:lnTo>
                    <a:pt x="99" y="17"/>
                  </a:lnTo>
                  <a:lnTo>
                    <a:pt x="97" y="22"/>
                  </a:lnTo>
                  <a:lnTo>
                    <a:pt x="95" y="27"/>
                  </a:lnTo>
                  <a:lnTo>
                    <a:pt x="91" y="39"/>
                  </a:lnTo>
                  <a:lnTo>
                    <a:pt x="87" y="51"/>
                  </a:lnTo>
                  <a:lnTo>
                    <a:pt x="82" y="63"/>
                  </a:lnTo>
                  <a:lnTo>
                    <a:pt x="77" y="74"/>
                  </a:lnTo>
                  <a:lnTo>
                    <a:pt x="71" y="86"/>
                  </a:lnTo>
                  <a:lnTo>
                    <a:pt x="66" y="96"/>
                  </a:lnTo>
                  <a:lnTo>
                    <a:pt x="61" y="108"/>
                  </a:lnTo>
                  <a:lnTo>
                    <a:pt x="56" y="120"/>
                  </a:lnTo>
                  <a:lnTo>
                    <a:pt x="52" y="132"/>
                  </a:lnTo>
                  <a:lnTo>
                    <a:pt x="46" y="144"/>
                  </a:lnTo>
                  <a:lnTo>
                    <a:pt x="41" y="156"/>
                  </a:lnTo>
                  <a:lnTo>
                    <a:pt x="37" y="168"/>
                  </a:lnTo>
                  <a:lnTo>
                    <a:pt x="33" y="179"/>
                  </a:lnTo>
                  <a:lnTo>
                    <a:pt x="28" y="190"/>
                  </a:lnTo>
                  <a:lnTo>
                    <a:pt x="24" y="202"/>
                  </a:lnTo>
                  <a:lnTo>
                    <a:pt x="17" y="213"/>
                  </a:lnTo>
                  <a:lnTo>
                    <a:pt x="12" y="221"/>
                  </a:lnTo>
                  <a:lnTo>
                    <a:pt x="8" y="228"/>
                  </a:lnTo>
                  <a:lnTo>
                    <a:pt x="4" y="236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1" y="246"/>
                  </a:lnTo>
                  <a:lnTo>
                    <a:pt x="3" y="246"/>
                  </a:lnTo>
                  <a:lnTo>
                    <a:pt x="4" y="244"/>
                  </a:lnTo>
                  <a:lnTo>
                    <a:pt x="4" y="2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1855448" y="3532188"/>
              <a:ext cx="73592" cy="328046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37" y="14"/>
                </a:cxn>
                <a:cxn ang="0">
                  <a:pos x="28" y="28"/>
                </a:cxn>
                <a:cxn ang="0">
                  <a:pos x="20" y="42"/>
                </a:cxn>
                <a:cxn ang="0">
                  <a:pos x="13" y="57"/>
                </a:cxn>
                <a:cxn ang="0">
                  <a:pos x="8" y="73"/>
                </a:cxn>
                <a:cxn ang="0">
                  <a:pos x="4" y="89"/>
                </a:cxn>
                <a:cxn ang="0">
                  <a:pos x="1" y="104"/>
                </a:cxn>
                <a:cxn ang="0">
                  <a:pos x="0" y="122"/>
                </a:cxn>
                <a:cxn ang="0">
                  <a:pos x="1" y="140"/>
                </a:cxn>
                <a:cxn ang="0">
                  <a:pos x="5" y="160"/>
                </a:cxn>
                <a:cxn ang="0">
                  <a:pos x="9" y="178"/>
                </a:cxn>
                <a:cxn ang="0">
                  <a:pos x="14" y="197"/>
                </a:cxn>
                <a:cxn ang="0">
                  <a:pos x="20" y="214"/>
                </a:cxn>
                <a:cxn ang="0">
                  <a:pos x="28" y="234"/>
                </a:cxn>
                <a:cxn ang="0">
                  <a:pos x="37" y="251"/>
                </a:cxn>
                <a:cxn ang="0">
                  <a:pos x="50" y="263"/>
                </a:cxn>
                <a:cxn ang="0">
                  <a:pos x="54" y="263"/>
                </a:cxn>
                <a:cxn ang="0">
                  <a:pos x="57" y="260"/>
                </a:cxn>
                <a:cxn ang="0">
                  <a:pos x="59" y="257"/>
                </a:cxn>
                <a:cxn ang="0">
                  <a:pos x="59" y="253"/>
                </a:cxn>
                <a:cxn ang="0">
                  <a:pos x="57" y="238"/>
                </a:cxn>
                <a:cxn ang="0">
                  <a:pos x="50" y="225"/>
                </a:cxn>
                <a:cxn ang="0">
                  <a:pos x="42" y="213"/>
                </a:cxn>
                <a:cxn ang="0">
                  <a:pos x="35" y="200"/>
                </a:cxn>
                <a:cxn ang="0">
                  <a:pos x="30" y="185"/>
                </a:cxn>
                <a:cxn ang="0">
                  <a:pos x="25" y="171"/>
                </a:cxn>
                <a:cxn ang="0">
                  <a:pos x="20" y="157"/>
                </a:cxn>
                <a:cxn ang="0">
                  <a:pos x="16" y="143"/>
                </a:cxn>
                <a:cxn ang="0">
                  <a:pos x="12" y="124"/>
                </a:cxn>
                <a:cxn ang="0">
                  <a:pos x="10" y="106"/>
                </a:cxn>
                <a:cxn ang="0">
                  <a:pos x="12" y="87"/>
                </a:cxn>
                <a:cxn ang="0">
                  <a:pos x="16" y="70"/>
                </a:cxn>
                <a:cxn ang="0">
                  <a:pos x="21" y="53"/>
                </a:cxn>
                <a:cxn ang="0">
                  <a:pos x="29" y="36"/>
                </a:cxn>
                <a:cxn ang="0">
                  <a:pos x="39" y="20"/>
                </a:cxn>
                <a:cxn ang="0">
                  <a:pos x="50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7" y="1"/>
                </a:cxn>
              </a:cxnLst>
              <a:rect l="0" t="0" r="r" b="b"/>
              <a:pathLst>
                <a:path w="59" h="263">
                  <a:moveTo>
                    <a:pt x="47" y="1"/>
                  </a:moveTo>
                  <a:lnTo>
                    <a:pt x="37" y="14"/>
                  </a:lnTo>
                  <a:lnTo>
                    <a:pt x="28" y="28"/>
                  </a:lnTo>
                  <a:lnTo>
                    <a:pt x="20" y="42"/>
                  </a:lnTo>
                  <a:lnTo>
                    <a:pt x="13" y="57"/>
                  </a:lnTo>
                  <a:lnTo>
                    <a:pt x="8" y="73"/>
                  </a:lnTo>
                  <a:lnTo>
                    <a:pt x="4" y="89"/>
                  </a:lnTo>
                  <a:lnTo>
                    <a:pt x="1" y="104"/>
                  </a:lnTo>
                  <a:lnTo>
                    <a:pt x="0" y="122"/>
                  </a:lnTo>
                  <a:lnTo>
                    <a:pt x="1" y="140"/>
                  </a:lnTo>
                  <a:lnTo>
                    <a:pt x="5" y="160"/>
                  </a:lnTo>
                  <a:lnTo>
                    <a:pt x="9" y="178"/>
                  </a:lnTo>
                  <a:lnTo>
                    <a:pt x="14" y="197"/>
                  </a:lnTo>
                  <a:lnTo>
                    <a:pt x="20" y="214"/>
                  </a:lnTo>
                  <a:lnTo>
                    <a:pt x="28" y="234"/>
                  </a:lnTo>
                  <a:lnTo>
                    <a:pt x="37" y="251"/>
                  </a:lnTo>
                  <a:lnTo>
                    <a:pt x="50" y="263"/>
                  </a:lnTo>
                  <a:lnTo>
                    <a:pt x="54" y="263"/>
                  </a:lnTo>
                  <a:lnTo>
                    <a:pt x="57" y="260"/>
                  </a:lnTo>
                  <a:lnTo>
                    <a:pt x="59" y="257"/>
                  </a:lnTo>
                  <a:lnTo>
                    <a:pt x="59" y="253"/>
                  </a:lnTo>
                  <a:lnTo>
                    <a:pt x="57" y="238"/>
                  </a:lnTo>
                  <a:lnTo>
                    <a:pt x="50" y="225"/>
                  </a:lnTo>
                  <a:lnTo>
                    <a:pt x="42" y="213"/>
                  </a:lnTo>
                  <a:lnTo>
                    <a:pt x="35" y="200"/>
                  </a:lnTo>
                  <a:lnTo>
                    <a:pt x="30" y="185"/>
                  </a:lnTo>
                  <a:lnTo>
                    <a:pt x="25" y="171"/>
                  </a:lnTo>
                  <a:lnTo>
                    <a:pt x="20" y="157"/>
                  </a:lnTo>
                  <a:lnTo>
                    <a:pt x="16" y="143"/>
                  </a:lnTo>
                  <a:lnTo>
                    <a:pt x="12" y="124"/>
                  </a:lnTo>
                  <a:lnTo>
                    <a:pt x="10" y="106"/>
                  </a:lnTo>
                  <a:lnTo>
                    <a:pt x="12" y="87"/>
                  </a:lnTo>
                  <a:lnTo>
                    <a:pt x="16" y="70"/>
                  </a:lnTo>
                  <a:lnTo>
                    <a:pt x="21" y="53"/>
                  </a:lnTo>
                  <a:lnTo>
                    <a:pt x="29" y="36"/>
                  </a:lnTo>
                  <a:lnTo>
                    <a:pt x="39" y="20"/>
                  </a:lnTo>
                  <a:lnTo>
                    <a:pt x="50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554491" y="2898548"/>
              <a:ext cx="884351" cy="831964"/>
            </a:xfrm>
            <a:custGeom>
              <a:avLst/>
              <a:gdLst/>
              <a:ahLst/>
              <a:cxnLst>
                <a:cxn ang="0">
                  <a:pos x="38" y="7"/>
                </a:cxn>
                <a:cxn ang="0">
                  <a:pos x="97" y="16"/>
                </a:cxn>
                <a:cxn ang="0">
                  <a:pos x="154" y="28"/>
                </a:cxn>
                <a:cxn ang="0">
                  <a:pos x="210" y="44"/>
                </a:cxn>
                <a:cxn ang="0">
                  <a:pos x="266" y="62"/>
                </a:cxn>
                <a:cxn ang="0">
                  <a:pos x="319" y="82"/>
                </a:cxn>
                <a:cxn ang="0">
                  <a:pos x="371" y="102"/>
                </a:cxn>
                <a:cxn ang="0">
                  <a:pos x="422" y="126"/>
                </a:cxn>
                <a:cxn ang="0">
                  <a:pos x="471" y="153"/>
                </a:cxn>
                <a:cxn ang="0">
                  <a:pos x="516" y="186"/>
                </a:cxn>
                <a:cxn ang="0">
                  <a:pos x="557" y="223"/>
                </a:cxn>
                <a:cxn ang="0">
                  <a:pos x="614" y="290"/>
                </a:cxn>
                <a:cxn ang="0">
                  <a:pos x="660" y="364"/>
                </a:cxn>
                <a:cxn ang="0">
                  <a:pos x="688" y="442"/>
                </a:cxn>
                <a:cxn ang="0">
                  <a:pos x="658" y="505"/>
                </a:cxn>
                <a:cxn ang="0">
                  <a:pos x="627" y="518"/>
                </a:cxn>
                <a:cxn ang="0">
                  <a:pos x="594" y="526"/>
                </a:cxn>
                <a:cxn ang="0">
                  <a:pos x="560" y="533"/>
                </a:cxn>
                <a:cxn ang="0">
                  <a:pos x="524" y="541"/>
                </a:cxn>
                <a:cxn ang="0">
                  <a:pos x="488" y="549"/>
                </a:cxn>
                <a:cxn ang="0">
                  <a:pos x="462" y="556"/>
                </a:cxn>
                <a:cxn ang="0">
                  <a:pos x="438" y="570"/>
                </a:cxn>
                <a:cxn ang="0">
                  <a:pos x="437" y="591"/>
                </a:cxn>
                <a:cxn ang="0">
                  <a:pos x="465" y="611"/>
                </a:cxn>
                <a:cxn ang="0">
                  <a:pos x="492" y="630"/>
                </a:cxn>
                <a:cxn ang="0">
                  <a:pos x="478" y="651"/>
                </a:cxn>
                <a:cxn ang="0">
                  <a:pos x="454" y="657"/>
                </a:cxn>
                <a:cxn ang="0">
                  <a:pos x="450" y="665"/>
                </a:cxn>
                <a:cxn ang="0">
                  <a:pos x="471" y="663"/>
                </a:cxn>
                <a:cxn ang="0">
                  <a:pos x="499" y="645"/>
                </a:cxn>
                <a:cxn ang="0">
                  <a:pos x="502" y="619"/>
                </a:cxn>
                <a:cxn ang="0">
                  <a:pos x="487" y="606"/>
                </a:cxn>
                <a:cxn ang="0">
                  <a:pos x="468" y="595"/>
                </a:cxn>
                <a:cxn ang="0">
                  <a:pos x="454" y="587"/>
                </a:cxn>
                <a:cxn ang="0">
                  <a:pos x="446" y="578"/>
                </a:cxn>
                <a:cxn ang="0">
                  <a:pos x="457" y="573"/>
                </a:cxn>
                <a:cxn ang="0">
                  <a:pos x="476" y="569"/>
                </a:cxn>
                <a:cxn ang="0">
                  <a:pos x="507" y="562"/>
                </a:cxn>
                <a:cxn ang="0">
                  <a:pos x="557" y="554"/>
                </a:cxn>
                <a:cxn ang="0">
                  <a:pos x="611" y="545"/>
                </a:cxn>
                <a:cxn ang="0">
                  <a:pos x="660" y="528"/>
                </a:cxn>
                <a:cxn ang="0">
                  <a:pos x="696" y="497"/>
                </a:cxn>
                <a:cxn ang="0">
                  <a:pos x="709" y="447"/>
                </a:cxn>
                <a:cxn ang="0">
                  <a:pos x="689" y="364"/>
                </a:cxn>
                <a:cxn ang="0">
                  <a:pos x="643" y="288"/>
                </a:cxn>
                <a:cxn ang="0">
                  <a:pos x="586" y="221"/>
                </a:cxn>
                <a:cxn ang="0">
                  <a:pos x="516" y="161"/>
                </a:cxn>
                <a:cxn ang="0">
                  <a:pos x="435" y="115"/>
                </a:cxn>
                <a:cxn ang="0">
                  <a:pos x="360" y="81"/>
                </a:cxn>
                <a:cxn ang="0">
                  <a:pos x="286" y="54"/>
                </a:cxn>
                <a:cxn ang="0">
                  <a:pos x="209" y="30"/>
                </a:cxn>
                <a:cxn ang="0">
                  <a:pos x="132" y="14"/>
                </a:cxn>
                <a:cxn ang="0">
                  <a:pos x="54" y="3"/>
                </a:cxn>
                <a:cxn ang="0">
                  <a:pos x="1" y="0"/>
                </a:cxn>
                <a:cxn ang="0">
                  <a:pos x="0" y="4"/>
                </a:cxn>
              </a:cxnLst>
              <a:rect l="0" t="0" r="r" b="b"/>
              <a:pathLst>
                <a:path w="709" h="667">
                  <a:moveTo>
                    <a:pt x="0" y="4"/>
                  </a:moveTo>
                  <a:lnTo>
                    <a:pt x="20" y="5"/>
                  </a:lnTo>
                  <a:lnTo>
                    <a:pt x="38" y="7"/>
                  </a:lnTo>
                  <a:lnTo>
                    <a:pt x="58" y="9"/>
                  </a:lnTo>
                  <a:lnTo>
                    <a:pt x="77" y="12"/>
                  </a:lnTo>
                  <a:lnTo>
                    <a:pt x="97" y="16"/>
                  </a:lnTo>
                  <a:lnTo>
                    <a:pt x="115" y="18"/>
                  </a:lnTo>
                  <a:lnTo>
                    <a:pt x="135" y="24"/>
                  </a:lnTo>
                  <a:lnTo>
                    <a:pt x="154" y="28"/>
                  </a:lnTo>
                  <a:lnTo>
                    <a:pt x="173" y="33"/>
                  </a:lnTo>
                  <a:lnTo>
                    <a:pt x="192" y="38"/>
                  </a:lnTo>
                  <a:lnTo>
                    <a:pt x="210" y="44"/>
                  </a:lnTo>
                  <a:lnTo>
                    <a:pt x="229" y="49"/>
                  </a:lnTo>
                  <a:lnTo>
                    <a:pt x="248" y="55"/>
                  </a:lnTo>
                  <a:lnTo>
                    <a:pt x="266" y="62"/>
                  </a:lnTo>
                  <a:lnTo>
                    <a:pt x="283" y="69"/>
                  </a:lnTo>
                  <a:lnTo>
                    <a:pt x="302" y="75"/>
                  </a:lnTo>
                  <a:lnTo>
                    <a:pt x="319" y="82"/>
                  </a:lnTo>
                  <a:lnTo>
                    <a:pt x="336" y="89"/>
                  </a:lnTo>
                  <a:lnTo>
                    <a:pt x="353" y="95"/>
                  </a:lnTo>
                  <a:lnTo>
                    <a:pt x="371" y="102"/>
                  </a:lnTo>
                  <a:lnTo>
                    <a:pt x="388" y="110"/>
                  </a:lnTo>
                  <a:lnTo>
                    <a:pt x="405" y="118"/>
                  </a:lnTo>
                  <a:lnTo>
                    <a:pt x="422" y="126"/>
                  </a:lnTo>
                  <a:lnTo>
                    <a:pt x="438" y="135"/>
                  </a:lnTo>
                  <a:lnTo>
                    <a:pt x="455" y="144"/>
                  </a:lnTo>
                  <a:lnTo>
                    <a:pt x="471" y="153"/>
                  </a:lnTo>
                  <a:lnTo>
                    <a:pt x="487" y="164"/>
                  </a:lnTo>
                  <a:lnTo>
                    <a:pt x="502" y="175"/>
                  </a:lnTo>
                  <a:lnTo>
                    <a:pt x="516" y="186"/>
                  </a:lnTo>
                  <a:lnTo>
                    <a:pt x="531" y="198"/>
                  </a:lnTo>
                  <a:lnTo>
                    <a:pt x="544" y="210"/>
                  </a:lnTo>
                  <a:lnTo>
                    <a:pt x="557" y="223"/>
                  </a:lnTo>
                  <a:lnTo>
                    <a:pt x="577" y="245"/>
                  </a:lnTo>
                  <a:lnTo>
                    <a:pt x="595" y="266"/>
                  </a:lnTo>
                  <a:lnTo>
                    <a:pt x="614" y="290"/>
                  </a:lnTo>
                  <a:lnTo>
                    <a:pt x="631" y="313"/>
                  </a:lnTo>
                  <a:lnTo>
                    <a:pt x="647" y="337"/>
                  </a:lnTo>
                  <a:lnTo>
                    <a:pt x="660" y="364"/>
                  </a:lnTo>
                  <a:lnTo>
                    <a:pt x="674" y="390"/>
                  </a:lnTo>
                  <a:lnTo>
                    <a:pt x="683" y="417"/>
                  </a:lnTo>
                  <a:lnTo>
                    <a:pt x="688" y="442"/>
                  </a:lnTo>
                  <a:lnTo>
                    <a:pt x="687" y="467"/>
                  </a:lnTo>
                  <a:lnTo>
                    <a:pt x="678" y="488"/>
                  </a:lnTo>
                  <a:lnTo>
                    <a:pt x="658" y="505"/>
                  </a:lnTo>
                  <a:lnTo>
                    <a:pt x="648" y="511"/>
                  </a:lnTo>
                  <a:lnTo>
                    <a:pt x="638" y="515"/>
                  </a:lnTo>
                  <a:lnTo>
                    <a:pt x="627" y="518"/>
                  </a:lnTo>
                  <a:lnTo>
                    <a:pt x="617" y="521"/>
                  </a:lnTo>
                  <a:lnTo>
                    <a:pt x="605" y="524"/>
                  </a:lnTo>
                  <a:lnTo>
                    <a:pt x="594" y="526"/>
                  </a:lnTo>
                  <a:lnTo>
                    <a:pt x="582" y="528"/>
                  </a:lnTo>
                  <a:lnTo>
                    <a:pt x="572" y="530"/>
                  </a:lnTo>
                  <a:lnTo>
                    <a:pt x="560" y="533"/>
                  </a:lnTo>
                  <a:lnTo>
                    <a:pt x="548" y="536"/>
                  </a:lnTo>
                  <a:lnTo>
                    <a:pt x="536" y="538"/>
                  </a:lnTo>
                  <a:lnTo>
                    <a:pt x="524" y="541"/>
                  </a:lnTo>
                  <a:lnTo>
                    <a:pt x="512" y="544"/>
                  </a:lnTo>
                  <a:lnTo>
                    <a:pt x="500" y="548"/>
                  </a:lnTo>
                  <a:lnTo>
                    <a:pt x="488" y="549"/>
                  </a:lnTo>
                  <a:lnTo>
                    <a:pt x="476" y="552"/>
                  </a:lnTo>
                  <a:lnTo>
                    <a:pt x="470" y="553"/>
                  </a:lnTo>
                  <a:lnTo>
                    <a:pt x="462" y="556"/>
                  </a:lnTo>
                  <a:lnTo>
                    <a:pt x="453" y="559"/>
                  </a:lnTo>
                  <a:lnTo>
                    <a:pt x="445" y="565"/>
                  </a:lnTo>
                  <a:lnTo>
                    <a:pt x="438" y="570"/>
                  </a:lnTo>
                  <a:lnTo>
                    <a:pt x="433" y="577"/>
                  </a:lnTo>
                  <a:lnTo>
                    <a:pt x="433" y="583"/>
                  </a:lnTo>
                  <a:lnTo>
                    <a:pt x="437" y="591"/>
                  </a:lnTo>
                  <a:lnTo>
                    <a:pt x="445" y="599"/>
                  </a:lnTo>
                  <a:lnTo>
                    <a:pt x="454" y="606"/>
                  </a:lnTo>
                  <a:lnTo>
                    <a:pt x="465" y="611"/>
                  </a:lnTo>
                  <a:lnTo>
                    <a:pt x="475" y="616"/>
                  </a:lnTo>
                  <a:lnTo>
                    <a:pt x="484" y="622"/>
                  </a:lnTo>
                  <a:lnTo>
                    <a:pt x="492" y="630"/>
                  </a:lnTo>
                  <a:lnTo>
                    <a:pt x="492" y="638"/>
                  </a:lnTo>
                  <a:lnTo>
                    <a:pt x="484" y="647"/>
                  </a:lnTo>
                  <a:lnTo>
                    <a:pt x="478" y="651"/>
                  </a:lnTo>
                  <a:lnTo>
                    <a:pt x="470" y="653"/>
                  </a:lnTo>
                  <a:lnTo>
                    <a:pt x="462" y="656"/>
                  </a:lnTo>
                  <a:lnTo>
                    <a:pt x="454" y="657"/>
                  </a:lnTo>
                  <a:lnTo>
                    <a:pt x="451" y="660"/>
                  </a:lnTo>
                  <a:lnTo>
                    <a:pt x="450" y="663"/>
                  </a:lnTo>
                  <a:lnTo>
                    <a:pt x="450" y="665"/>
                  </a:lnTo>
                  <a:lnTo>
                    <a:pt x="451" y="667"/>
                  </a:lnTo>
                  <a:lnTo>
                    <a:pt x="461" y="665"/>
                  </a:lnTo>
                  <a:lnTo>
                    <a:pt x="471" y="663"/>
                  </a:lnTo>
                  <a:lnTo>
                    <a:pt x="482" y="659"/>
                  </a:lnTo>
                  <a:lnTo>
                    <a:pt x="491" y="652"/>
                  </a:lnTo>
                  <a:lnTo>
                    <a:pt x="499" y="645"/>
                  </a:lnTo>
                  <a:lnTo>
                    <a:pt x="504" y="638"/>
                  </a:lnTo>
                  <a:lnTo>
                    <a:pt x="506" y="630"/>
                  </a:lnTo>
                  <a:lnTo>
                    <a:pt x="502" y="619"/>
                  </a:lnTo>
                  <a:lnTo>
                    <a:pt x="498" y="614"/>
                  </a:lnTo>
                  <a:lnTo>
                    <a:pt x="492" y="610"/>
                  </a:lnTo>
                  <a:lnTo>
                    <a:pt x="487" y="606"/>
                  </a:lnTo>
                  <a:lnTo>
                    <a:pt x="482" y="602"/>
                  </a:lnTo>
                  <a:lnTo>
                    <a:pt x="475" y="599"/>
                  </a:lnTo>
                  <a:lnTo>
                    <a:pt x="468" y="595"/>
                  </a:lnTo>
                  <a:lnTo>
                    <a:pt x="462" y="593"/>
                  </a:lnTo>
                  <a:lnTo>
                    <a:pt x="457" y="590"/>
                  </a:lnTo>
                  <a:lnTo>
                    <a:pt x="454" y="587"/>
                  </a:lnTo>
                  <a:lnTo>
                    <a:pt x="450" y="583"/>
                  </a:lnTo>
                  <a:lnTo>
                    <a:pt x="447" y="581"/>
                  </a:lnTo>
                  <a:lnTo>
                    <a:pt x="446" y="578"/>
                  </a:lnTo>
                  <a:lnTo>
                    <a:pt x="450" y="575"/>
                  </a:lnTo>
                  <a:lnTo>
                    <a:pt x="454" y="574"/>
                  </a:lnTo>
                  <a:lnTo>
                    <a:pt x="457" y="573"/>
                  </a:lnTo>
                  <a:lnTo>
                    <a:pt x="461" y="571"/>
                  </a:lnTo>
                  <a:lnTo>
                    <a:pt x="468" y="570"/>
                  </a:lnTo>
                  <a:lnTo>
                    <a:pt x="476" y="569"/>
                  </a:lnTo>
                  <a:lnTo>
                    <a:pt x="484" y="569"/>
                  </a:lnTo>
                  <a:lnTo>
                    <a:pt x="492" y="566"/>
                  </a:lnTo>
                  <a:lnTo>
                    <a:pt x="507" y="562"/>
                  </a:lnTo>
                  <a:lnTo>
                    <a:pt x="523" y="559"/>
                  </a:lnTo>
                  <a:lnTo>
                    <a:pt x="540" y="557"/>
                  </a:lnTo>
                  <a:lnTo>
                    <a:pt x="557" y="554"/>
                  </a:lnTo>
                  <a:lnTo>
                    <a:pt x="576" y="552"/>
                  </a:lnTo>
                  <a:lnTo>
                    <a:pt x="594" y="548"/>
                  </a:lnTo>
                  <a:lnTo>
                    <a:pt x="611" y="545"/>
                  </a:lnTo>
                  <a:lnTo>
                    <a:pt x="629" y="540"/>
                  </a:lnTo>
                  <a:lnTo>
                    <a:pt x="644" y="534"/>
                  </a:lnTo>
                  <a:lnTo>
                    <a:pt x="660" y="528"/>
                  </a:lnTo>
                  <a:lnTo>
                    <a:pt x="674" y="518"/>
                  </a:lnTo>
                  <a:lnTo>
                    <a:pt x="685" y="509"/>
                  </a:lnTo>
                  <a:lnTo>
                    <a:pt x="696" y="497"/>
                  </a:lnTo>
                  <a:lnTo>
                    <a:pt x="703" y="483"/>
                  </a:lnTo>
                  <a:lnTo>
                    <a:pt x="708" y="467"/>
                  </a:lnTo>
                  <a:lnTo>
                    <a:pt x="709" y="447"/>
                  </a:lnTo>
                  <a:lnTo>
                    <a:pt x="707" y="419"/>
                  </a:lnTo>
                  <a:lnTo>
                    <a:pt x="700" y="391"/>
                  </a:lnTo>
                  <a:lnTo>
                    <a:pt x="689" y="364"/>
                  </a:lnTo>
                  <a:lnTo>
                    <a:pt x="676" y="337"/>
                  </a:lnTo>
                  <a:lnTo>
                    <a:pt x="660" y="312"/>
                  </a:lnTo>
                  <a:lnTo>
                    <a:pt x="643" y="288"/>
                  </a:lnTo>
                  <a:lnTo>
                    <a:pt x="625" y="266"/>
                  </a:lnTo>
                  <a:lnTo>
                    <a:pt x="607" y="245"/>
                  </a:lnTo>
                  <a:lnTo>
                    <a:pt x="586" y="221"/>
                  </a:lnTo>
                  <a:lnTo>
                    <a:pt x="564" y="200"/>
                  </a:lnTo>
                  <a:lnTo>
                    <a:pt x="540" y="180"/>
                  </a:lnTo>
                  <a:lnTo>
                    <a:pt x="516" y="161"/>
                  </a:lnTo>
                  <a:lnTo>
                    <a:pt x="490" y="145"/>
                  </a:lnTo>
                  <a:lnTo>
                    <a:pt x="463" y="130"/>
                  </a:lnTo>
                  <a:lnTo>
                    <a:pt x="435" y="115"/>
                  </a:lnTo>
                  <a:lnTo>
                    <a:pt x="408" y="102"/>
                  </a:lnTo>
                  <a:lnTo>
                    <a:pt x="384" y="91"/>
                  </a:lnTo>
                  <a:lnTo>
                    <a:pt x="360" y="81"/>
                  </a:lnTo>
                  <a:lnTo>
                    <a:pt x="336" y="71"/>
                  </a:lnTo>
                  <a:lnTo>
                    <a:pt x="311" y="62"/>
                  </a:lnTo>
                  <a:lnTo>
                    <a:pt x="286" y="54"/>
                  </a:lnTo>
                  <a:lnTo>
                    <a:pt x="261" y="46"/>
                  </a:lnTo>
                  <a:lnTo>
                    <a:pt x="236" y="38"/>
                  </a:lnTo>
                  <a:lnTo>
                    <a:pt x="209" y="30"/>
                  </a:lnTo>
                  <a:lnTo>
                    <a:pt x="184" y="25"/>
                  </a:lnTo>
                  <a:lnTo>
                    <a:pt x="158" y="18"/>
                  </a:lnTo>
                  <a:lnTo>
                    <a:pt x="132" y="14"/>
                  </a:lnTo>
                  <a:lnTo>
                    <a:pt x="106" y="9"/>
                  </a:lnTo>
                  <a:lnTo>
                    <a:pt x="79" y="7"/>
                  </a:lnTo>
                  <a:lnTo>
                    <a:pt x="54" y="3"/>
                  </a:lnTo>
                  <a:lnTo>
                    <a:pt x="28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067492" y="3265261"/>
              <a:ext cx="162152" cy="32430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10" y="4"/>
                </a:cxn>
                <a:cxn ang="0">
                  <a:pos x="96" y="8"/>
                </a:cxn>
                <a:cxn ang="0">
                  <a:pos x="82" y="9"/>
                </a:cxn>
                <a:cxn ang="0">
                  <a:pos x="68" y="10"/>
                </a:cxn>
                <a:cxn ang="0">
                  <a:pos x="53" y="10"/>
                </a:cxn>
                <a:cxn ang="0">
                  <a:pos x="39" y="10"/>
                </a:cxn>
                <a:cxn ang="0">
                  <a:pos x="24" y="11"/>
                </a:cxn>
                <a:cxn ang="0">
                  <a:pos x="10" y="13"/>
                </a:cxn>
                <a:cxn ang="0">
                  <a:pos x="7" y="15"/>
                </a:cxn>
                <a:cxn ang="0">
                  <a:pos x="3" y="18"/>
                </a:cxn>
                <a:cxn ang="0">
                  <a:pos x="0" y="21"/>
                </a:cxn>
                <a:cxn ang="0">
                  <a:pos x="3" y="23"/>
                </a:cxn>
                <a:cxn ang="0">
                  <a:pos x="18" y="25"/>
                </a:cxn>
                <a:cxn ang="0">
                  <a:pos x="33" y="26"/>
                </a:cxn>
                <a:cxn ang="0">
                  <a:pos x="49" y="25"/>
                </a:cxn>
                <a:cxn ang="0">
                  <a:pos x="65" y="22"/>
                </a:cxn>
                <a:cxn ang="0">
                  <a:pos x="81" y="19"/>
                </a:cxn>
                <a:cxn ang="0">
                  <a:pos x="97" y="15"/>
                </a:cxn>
                <a:cxn ang="0">
                  <a:pos x="112" y="10"/>
                </a:cxn>
                <a:cxn ang="0">
                  <a:pos x="126" y="5"/>
                </a:cxn>
                <a:cxn ang="0">
                  <a:pos x="129" y="4"/>
                </a:cxn>
                <a:cxn ang="0">
                  <a:pos x="130" y="1"/>
                </a:cxn>
                <a:cxn ang="0">
                  <a:pos x="129" y="0"/>
                </a:cxn>
                <a:cxn ang="0">
                  <a:pos x="125" y="0"/>
                </a:cxn>
                <a:cxn ang="0">
                  <a:pos x="125" y="0"/>
                </a:cxn>
              </a:cxnLst>
              <a:rect l="0" t="0" r="r" b="b"/>
              <a:pathLst>
                <a:path w="130" h="26">
                  <a:moveTo>
                    <a:pt x="125" y="0"/>
                  </a:moveTo>
                  <a:lnTo>
                    <a:pt x="110" y="4"/>
                  </a:lnTo>
                  <a:lnTo>
                    <a:pt x="96" y="8"/>
                  </a:lnTo>
                  <a:lnTo>
                    <a:pt x="82" y="9"/>
                  </a:lnTo>
                  <a:lnTo>
                    <a:pt x="68" y="10"/>
                  </a:lnTo>
                  <a:lnTo>
                    <a:pt x="53" y="10"/>
                  </a:lnTo>
                  <a:lnTo>
                    <a:pt x="39" y="10"/>
                  </a:lnTo>
                  <a:lnTo>
                    <a:pt x="24" y="11"/>
                  </a:lnTo>
                  <a:lnTo>
                    <a:pt x="10" y="13"/>
                  </a:lnTo>
                  <a:lnTo>
                    <a:pt x="7" y="15"/>
                  </a:lnTo>
                  <a:lnTo>
                    <a:pt x="3" y="18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18" y="25"/>
                  </a:lnTo>
                  <a:lnTo>
                    <a:pt x="33" y="26"/>
                  </a:lnTo>
                  <a:lnTo>
                    <a:pt x="49" y="25"/>
                  </a:lnTo>
                  <a:lnTo>
                    <a:pt x="65" y="22"/>
                  </a:lnTo>
                  <a:lnTo>
                    <a:pt x="81" y="19"/>
                  </a:lnTo>
                  <a:lnTo>
                    <a:pt x="97" y="15"/>
                  </a:lnTo>
                  <a:lnTo>
                    <a:pt x="112" y="10"/>
                  </a:lnTo>
                  <a:lnTo>
                    <a:pt x="126" y="5"/>
                  </a:lnTo>
                  <a:lnTo>
                    <a:pt x="129" y="4"/>
                  </a:lnTo>
                  <a:lnTo>
                    <a:pt x="130" y="1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2136095" y="3303928"/>
              <a:ext cx="94796" cy="39914"/>
            </a:xfrm>
            <a:custGeom>
              <a:avLst/>
              <a:gdLst/>
              <a:ahLst/>
              <a:cxnLst>
                <a:cxn ang="0">
                  <a:pos x="74" y="19"/>
                </a:cxn>
                <a:cxn ang="0">
                  <a:pos x="66" y="16"/>
                </a:cxn>
                <a:cxn ang="0">
                  <a:pos x="58" y="12"/>
                </a:cxn>
                <a:cxn ang="0">
                  <a:pos x="50" y="10"/>
                </a:cxn>
                <a:cxn ang="0">
                  <a:pos x="42" y="6"/>
                </a:cxn>
                <a:cxn ang="0">
                  <a:pos x="34" y="3"/>
                </a:cxn>
                <a:cxn ang="0">
                  <a:pos x="26" y="2"/>
                </a:cxn>
                <a:cxn ang="0">
                  <a:pos x="17" y="0"/>
                </a:cxn>
                <a:cxn ang="0">
                  <a:pos x="9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2" y="18"/>
                </a:cxn>
                <a:cxn ang="0">
                  <a:pos x="10" y="22"/>
                </a:cxn>
                <a:cxn ang="0">
                  <a:pos x="17" y="24"/>
                </a:cxn>
                <a:cxn ang="0">
                  <a:pos x="26" y="25"/>
                </a:cxn>
                <a:cxn ang="0">
                  <a:pos x="34" y="28"/>
                </a:cxn>
                <a:cxn ang="0">
                  <a:pos x="43" y="29"/>
                </a:cxn>
                <a:cxn ang="0">
                  <a:pos x="51" y="31"/>
                </a:cxn>
                <a:cxn ang="0">
                  <a:pos x="61" y="31"/>
                </a:cxn>
                <a:cxn ang="0">
                  <a:pos x="68" y="32"/>
                </a:cxn>
                <a:cxn ang="0">
                  <a:pos x="72" y="31"/>
                </a:cxn>
                <a:cxn ang="0">
                  <a:pos x="75" y="25"/>
                </a:cxn>
                <a:cxn ang="0">
                  <a:pos x="76" y="22"/>
                </a:cxn>
                <a:cxn ang="0">
                  <a:pos x="74" y="19"/>
                </a:cxn>
                <a:cxn ang="0">
                  <a:pos x="74" y="19"/>
                </a:cxn>
              </a:cxnLst>
              <a:rect l="0" t="0" r="r" b="b"/>
              <a:pathLst>
                <a:path w="76" h="32">
                  <a:moveTo>
                    <a:pt x="74" y="19"/>
                  </a:moveTo>
                  <a:lnTo>
                    <a:pt x="66" y="16"/>
                  </a:lnTo>
                  <a:lnTo>
                    <a:pt x="58" y="12"/>
                  </a:lnTo>
                  <a:lnTo>
                    <a:pt x="50" y="10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2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0" y="22"/>
                  </a:lnTo>
                  <a:lnTo>
                    <a:pt x="17" y="24"/>
                  </a:lnTo>
                  <a:lnTo>
                    <a:pt x="26" y="25"/>
                  </a:lnTo>
                  <a:lnTo>
                    <a:pt x="34" y="28"/>
                  </a:lnTo>
                  <a:lnTo>
                    <a:pt x="43" y="29"/>
                  </a:lnTo>
                  <a:lnTo>
                    <a:pt x="51" y="31"/>
                  </a:lnTo>
                  <a:lnTo>
                    <a:pt x="61" y="31"/>
                  </a:lnTo>
                  <a:lnTo>
                    <a:pt x="68" y="32"/>
                  </a:lnTo>
                  <a:lnTo>
                    <a:pt x="72" y="31"/>
                  </a:lnTo>
                  <a:lnTo>
                    <a:pt x="75" y="25"/>
                  </a:lnTo>
                  <a:lnTo>
                    <a:pt x="76" y="22"/>
                  </a:lnTo>
                  <a:lnTo>
                    <a:pt x="74" y="19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1769382" y="3094378"/>
              <a:ext cx="405380" cy="198325"/>
            </a:xfrm>
            <a:custGeom>
              <a:avLst/>
              <a:gdLst/>
              <a:ahLst/>
              <a:cxnLst>
                <a:cxn ang="0">
                  <a:pos x="324" y="152"/>
                </a:cxn>
                <a:cxn ang="0">
                  <a:pos x="307" y="142"/>
                </a:cxn>
                <a:cxn ang="0">
                  <a:pos x="290" y="131"/>
                </a:cxn>
                <a:cxn ang="0">
                  <a:pos x="271" y="122"/>
                </a:cxn>
                <a:cxn ang="0">
                  <a:pos x="254" y="111"/>
                </a:cxn>
                <a:cxn ang="0">
                  <a:pos x="235" y="102"/>
                </a:cxn>
                <a:cxn ang="0">
                  <a:pos x="217" y="93"/>
                </a:cxn>
                <a:cxn ang="0">
                  <a:pos x="198" y="85"/>
                </a:cxn>
                <a:cxn ang="0">
                  <a:pos x="180" y="76"/>
                </a:cxn>
                <a:cxn ang="0">
                  <a:pos x="160" y="66"/>
                </a:cxn>
                <a:cxn ang="0">
                  <a:pos x="139" y="56"/>
                </a:cxn>
                <a:cxn ang="0">
                  <a:pos x="119" y="45"/>
                </a:cxn>
                <a:cxn ang="0">
                  <a:pos x="99" y="35"/>
                </a:cxn>
                <a:cxn ang="0">
                  <a:pos x="78" y="24"/>
                </a:cxn>
                <a:cxn ang="0">
                  <a:pos x="58" y="15"/>
                </a:cxn>
                <a:cxn ang="0">
                  <a:pos x="37" y="7"/>
                </a:cxn>
                <a:cxn ang="0">
                  <a:pos x="16" y="0"/>
                </a:cxn>
                <a:cxn ang="0">
                  <a:pos x="9" y="2"/>
                </a:cxn>
                <a:cxn ang="0">
                  <a:pos x="3" y="7"/>
                </a:cxn>
                <a:cxn ang="0">
                  <a:pos x="0" y="14"/>
                </a:cxn>
                <a:cxn ang="0">
                  <a:pos x="3" y="20"/>
                </a:cxn>
                <a:cxn ang="0">
                  <a:pos x="20" y="32"/>
                </a:cxn>
                <a:cxn ang="0">
                  <a:pos x="37" y="43"/>
                </a:cxn>
                <a:cxn ang="0">
                  <a:pos x="55" y="53"/>
                </a:cxn>
                <a:cxn ang="0">
                  <a:pos x="75" y="61"/>
                </a:cxn>
                <a:cxn ang="0">
                  <a:pos x="94" y="70"/>
                </a:cxn>
                <a:cxn ang="0">
                  <a:pos x="114" y="78"/>
                </a:cxn>
                <a:cxn ang="0">
                  <a:pos x="132" y="86"/>
                </a:cxn>
                <a:cxn ang="0">
                  <a:pos x="151" y="94"/>
                </a:cxn>
                <a:cxn ang="0">
                  <a:pos x="171" y="104"/>
                </a:cxn>
                <a:cxn ang="0">
                  <a:pos x="192" y="113"/>
                </a:cxn>
                <a:cxn ang="0">
                  <a:pos x="212" y="122"/>
                </a:cxn>
                <a:cxn ang="0">
                  <a:pos x="234" y="131"/>
                </a:cxn>
                <a:cxn ang="0">
                  <a:pos x="255" y="139"/>
                </a:cxn>
                <a:cxn ang="0">
                  <a:pos x="276" y="147"/>
                </a:cxn>
                <a:cxn ang="0">
                  <a:pos x="299" y="154"/>
                </a:cxn>
                <a:cxn ang="0">
                  <a:pos x="320" y="159"/>
                </a:cxn>
                <a:cxn ang="0">
                  <a:pos x="323" y="159"/>
                </a:cxn>
                <a:cxn ang="0">
                  <a:pos x="324" y="156"/>
                </a:cxn>
                <a:cxn ang="0">
                  <a:pos x="325" y="154"/>
                </a:cxn>
                <a:cxn ang="0">
                  <a:pos x="324" y="152"/>
                </a:cxn>
                <a:cxn ang="0">
                  <a:pos x="324" y="152"/>
                </a:cxn>
              </a:cxnLst>
              <a:rect l="0" t="0" r="r" b="b"/>
              <a:pathLst>
                <a:path w="325" h="159">
                  <a:moveTo>
                    <a:pt x="324" y="152"/>
                  </a:moveTo>
                  <a:lnTo>
                    <a:pt x="307" y="142"/>
                  </a:lnTo>
                  <a:lnTo>
                    <a:pt x="290" y="131"/>
                  </a:lnTo>
                  <a:lnTo>
                    <a:pt x="271" y="122"/>
                  </a:lnTo>
                  <a:lnTo>
                    <a:pt x="254" y="111"/>
                  </a:lnTo>
                  <a:lnTo>
                    <a:pt x="235" y="102"/>
                  </a:lnTo>
                  <a:lnTo>
                    <a:pt x="217" y="93"/>
                  </a:lnTo>
                  <a:lnTo>
                    <a:pt x="198" y="85"/>
                  </a:lnTo>
                  <a:lnTo>
                    <a:pt x="180" y="76"/>
                  </a:lnTo>
                  <a:lnTo>
                    <a:pt x="160" y="66"/>
                  </a:lnTo>
                  <a:lnTo>
                    <a:pt x="139" y="56"/>
                  </a:lnTo>
                  <a:lnTo>
                    <a:pt x="119" y="45"/>
                  </a:lnTo>
                  <a:lnTo>
                    <a:pt x="99" y="35"/>
                  </a:lnTo>
                  <a:lnTo>
                    <a:pt x="78" y="24"/>
                  </a:lnTo>
                  <a:lnTo>
                    <a:pt x="58" y="15"/>
                  </a:lnTo>
                  <a:lnTo>
                    <a:pt x="37" y="7"/>
                  </a:lnTo>
                  <a:lnTo>
                    <a:pt x="16" y="0"/>
                  </a:lnTo>
                  <a:lnTo>
                    <a:pt x="9" y="2"/>
                  </a:lnTo>
                  <a:lnTo>
                    <a:pt x="3" y="7"/>
                  </a:lnTo>
                  <a:lnTo>
                    <a:pt x="0" y="14"/>
                  </a:lnTo>
                  <a:lnTo>
                    <a:pt x="3" y="20"/>
                  </a:lnTo>
                  <a:lnTo>
                    <a:pt x="20" y="32"/>
                  </a:lnTo>
                  <a:lnTo>
                    <a:pt x="37" y="43"/>
                  </a:lnTo>
                  <a:lnTo>
                    <a:pt x="55" y="53"/>
                  </a:lnTo>
                  <a:lnTo>
                    <a:pt x="75" y="61"/>
                  </a:lnTo>
                  <a:lnTo>
                    <a:pt x="94" y="70"/>
                  </a:lnTo>
                  <a:lnTo>
                    <a:pt x="114" y="78"/>
                  </a:lnTo>
                  <a:lnTo>
                    <a:pt x="132" y="86"/>
                  </a:lnTo>
                  <a:lnTo>
                    <a:pt x="151" y="94"/>
                  </a:lnTo>
                  <a:lnTo>
                    <a:pt x="171" y="104"/>
                  </a:lnTo>
                  <a:lnTo>
                    <a:pt x="192" y="113"/>
                  </a:lnTo>
                  <a:lnTo>
                    <a:pt x="212" y="122"/>
                  </a:lnTo>
                  <a:lnTo>
                    <a:pt x="234" y="131"/>
                  </a:lnTo>
                  <a:lnTo>
                    <a:pt x="255" y="139"/>
                  </a:lnTo>
                  <a:lnTo>
                    <a:pt x="276" y="147"/>
                  </a:lnTo>
                  <a:lnTo>
                    <a:pt x="299" y="154"/>
                  </a:lnTo>
                  <a:lnTo>
                    <a:pt x="320" y="159"/>
                  </a:lnTo>
                  <a:lnTo>
                    <a:pt x="323" y="159"/>
                  </a:lnTo>
                  <a:lnTo>
                    <a:pt x="324" y="156"/>
                  </a:lnTo>
                  <a:lnTo>
                    <a:pt x="325" y="154"/>
                  </a:lnTo>
                  <a:lnTo>
                    <a:pt x="324" y="152"/>
                  </a:lnTo>
                  <a:lnTo>
                    <a:pt x="324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1744436" y="3094378"/>
              <a:ext cx="300605" cy="183357"/>
            </a:xfrm>
            <a:custGeom>
              <a:avLst/>
              <a:gdLst/>
              <a:ahLst/>
              <a:cxnLst>
                <a:cxn ang="0">
                  <a:pos x="233" y="138"/>
                </a:cxn>
                <a:cxn ang="0">
                  <a:pos x="218" y="129"/>
                </a:cxn>
                <a:cxn ang="0">
                  <a:pos x="205" y="119"/>
                </a:cxn>
                <a:cxn ang="0">
                  <a:pos x="191" y="110"/>
                </a:cxn>
                <a:cxn ang="0">
                  <a:pos x="179" y="100"/>
                </a:cxn>
                <a:cxn ang="0">
                  <a:pos x="167" y="90"/>
                </a:cxn>
                <a:cxn ang="0">
                  <a:pos x="155" y="82"/>
                </a:cxn>
                <a:cxn ang="0">
                  <a:pos x="142" y="77"/>
                </a:cxn>
                <a:cxn ang="0">
                  <a:pos x="130" y="69"/>
                </a:cxn>
                <a:cxn ang="0">
                  <a:pos x="117" y="61"/>
                </a:cxn>
                <a:cxn ang="0">
                  <a:pos x="102" y="56"/>
                </a:cxn>
                <a:cxn ang="0">
                  <a:pos x="89" y="49"/>
                </a:cxn>
                <a:cxn ang="0">
                  <a:pos x="74" y="41"/>
                </a:cxn>
                <a:cxn ang="0">
                  <a:pos x="58" y="33"/>
                </a:cxn>
                <a:cxn ang="0">
                  <a:pos x="44" y="27"/>
                </a:cxn>
                <a:cxn ang="0">
                  <a:pos x="25" y="20"/>
                </a:cxn>
                <a:cxn ang="0">
                  <a:pos x="25" y="14"/>
                </a:cxn>
                <a:cxn ang="0">
                  <a:pos x="27" y="3"/>
                </a:cxn>
                <a:cxn ang="0">
                  <a:pos x="12" y="3"/>
                </a:cxn>
                <a:cxn ang="0">
                  <a:pos x="1" y="22"/>
                </a:cxn>
                <a:cxn ang="0">
                  <a:pos x="3" y="41"/>
                </a:cxn>
                <a:cxn ang="0">
                  <a:pos x="15" y="55"/>
                </a:cxn>
                <a:cxn ang="0">
                  <a:pos x="33" y="64"/>
                </a:cxn>
                <a:cxn ang="0">
                  <a:pos x="52" y="72"/>
                </a:cxn>
                <a:cxn ang="0">
                  <a:pos x="72" y="81"/>
                </a:cxn>
                <a:cxn ang="0">
                  <a:pos x="93" y="90"/>
                </a:cxn>
                <a:cxn ang="0">
                  <a:pos x="115" y="98"/>
                </a:cxn>
                <a:cxn ang="0">
                  <a:pos x="136" y="105"/>
                </a:cxn>
                <a:cxn ang="0">
                  <a:pos x="154" y="110"/>
                </a:cxn>
                <a:cxn ang="0">
                  <a:pos x="164" y="115"/>
                </a:cxn>
                <a:cxn ang="0">
                  <a:pos x="175" y="121"/>
                </a:cxn>
                <a:cxn ang="0">
                  <a:pos x="184" y="126"/>
                </a:cxn>
                <a:cxn ang="0">
                  <a:pos x="196" y="131"/>
                </a:cxn>
                <a:cxn ang="0">
                  <a:pos x="208" y="135"/>
                </a:cxn>
                <a:cxn ang="0">
                  <a:pos x="220" y="141"/>
                </a:cxn>
                <a:cxn ang="0">
                  <a:pos x="232" y="145"/>
                </a:cxn>
                <a:cxn ang="0">
                  <a:pos x="240" y="147"/>
                </a:cxn>
                <a:cxn ang="0">
                  <a:pos x="241" y="143"/>
                </a:cxn>
                <a:cxn ang="0">
                  <a:pos x="241" y="143"/>
                </a:cxn>
              </a:cxnLst>
              <a:rect l="0" t="0" r="r" b="b"/>
              <a:pathLst>
                <a:path w="241" h="147">
                  <a:moveTo>
                    <a:pt x="241" y="143"/>
                  </a:moveTo>
                  <a:lnTo>
                    <a:pt x="233" y="138"/>
                  </a:lnTo>
                  <a:lnTo>
                    <a:pt x="226" y="134"/>
                  </a:lnTo>
                  <a:lnTo>
                    <a:pt x="218" y="129"/>
                  </a:lnTo>
                  <a:lnTo>
                    <a:pt x="212" y="123"/>
                  </a:lnTo>
                  <a:lnTo>
                    <a:pt x="205" y="119"/>
                  </a:lnTo>
                  <a:lnTo>
                    <a:pt x="199" y="114"/>
                  </a:lnTo>
                  <a:lnTo>
                    <a:pt x="191" y="110"/>
                  </a:lnTo>
                  <a:lnTo>
                    <a:pt x="184" y="105"/>
                  </a:lnTo>
                  <a:lnTo>
                    <a:pt x="179" y="100"/>
                  </a:lnTo>
                  <a:lnTo>
                    <a:pt x="172" y="96"/>
                  </a:lnTo>
                  <a:lnTo>
                    <a:pt x="167" y="90"/>
                  </a:lnTo>
                  <a:lnTo>
                    <a:pt x="160" y="86"/>
                  </a:lnTo>
                  <a:lnTo>
                    <a:pt x="155" y="82"/>
                  </a:lnTo>
                  <a:lnTo>
                    <a:pt x="148" y="80"/>
                  </a:lnTo>
                  <a:lnTo>
                    <a:pt x="142" y="77"/>
                  </a:lnTo>
                  <a:lnTo>
                    <a:pt x="135" y="73"/>
                  </a:lnTo>
                  <a:lnTo>
                    <a:pt x="130" y="69"/>
                  </a:lnTo>
                  <a:lnTo>
                    <a:pt x="123" y="65"/>
                  </a:lnTo>
                  <a:lnTo>
                    <a:pt x="117" y="61"/>
                  </a:lnTo>
                  <a:lnTo>
                    <a:pt x="110" y="59"/>
                  </a:lnTo>
                  <a:lnTo>
                    <a:pt x="102" y="56"/>
                  </a:lnTo>
                  <a:lnTo>
                    <a:pt x="95" y="52"/>
                  </a:lnTo>
                  <a:lnTo>
                    <a:pt x="89" y="49"/>
                  </a:lnTo>
                  <a:lnTo>
                    <a:pt x="82" y="47"/>
                  </a:lnTo>
                  <a:lnTo>
                    <a:pt x="74" y="41"/>
                  </a:lnTo>
                  <a:lnTo>
                    <a:pt x="66" y="37"/>
                  </a:lnTo>
                  <a:lnTo>
                    <a:pt x="58" y="33"/>
                  </a:lnTo>
                  <a:lnTo>
                    <a:pt x="50" y="29"/>
                  </a:lnTo>
                  <a:lnTo>
                    <a:pt x="44" y="27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23" y="18"/>
                  </a:lnTo>
                  <a:lnTo>
                    <a:pt x="25" y="14"/>
                  </a:lnTo>
                  <a:lnTo>
                    <a:pt x="27" y="8"/>
                  </a:lnTo>
                  <a:lnTo>
                    <a:pt x="27" y="3"/>
                  </a:lnTo>
                  <a:lnTo>
                    <a:pt x="21" y="0"/>
                  </a:lnTo>
                  <a:lnTo>
                    <a:pt x="12" y="3"/>
                  </a:lnTo>
                  <a:lnTo>
                    <a:pt x="5" y="11"/>
                  </a:lnTo>
                  <a:lnTo>
                    <a:pt x="1" y="22"/>
                  </a:lnTo>
                  <a:lnTo>
                    <a:pt x="0" y="32"/>
                  </a:lnTo>
                  <a:lnTo>
                    <a:pt x="3" y="41"/>
                  </a:lnTo>
                  <a:lnTo>
                    <a:pt x="8" y="49"/>
                  </a:lnTo>
                  <a:lnTo>
                    <a:pt x="15" y="55"/>
                  </a:lnTo>
                  <a:lnTo>
                    <a:pt x="24" y="60"/>
                  </a:lnTo>
                  <a:lnTo>
                    <a:pt x="33" y="64"/>
                  </a:lnTo>
                  <a:lnTo>
                    <a:pt x="42" y="68"/>
                  </a:lnTo>
                  <a:lnTo>
                    <a:pt x="52" y="72"/>
                  </a:lnTo>
                  <a:lnTo>
                    <a:pt x="61" y="76"/>
                  </a:lnTo>
                  <a:lnTo>
                    <a:pt x="72" y="81"/>
                  </a:lnTo>
                  <a:lnTo>
                    <a:pt x="82" y="86"/>
                  </a:lnTo>
                  <a:lnTo>
                    <a:pt x="93" y="90"/>
                  </a:lnTo>
                  <a:lnTo>
                    <a:pt x="103" y="94"/>
                  </a:lnTo>
                  <a:lnTo>
                    <a:pt x="115" y="98"/>
                  </a:lnTo>
                  <a:lnTo>
                    <a:pt x="126" y="102"/>
                  </a:lnTo>
                  <a:lnTo>
                    <a:pt x="136" y="105"/>
                  </a:lnTo>
                  <a:lnTo>
                    <a:pt x="148" y="109"/>
                  </a:lnTo>
                  <a:lnTo>
                    <a:pt x="154" y="110"/>
                  </a:lnTo>
                  <a:lnTo>
                    <a:pt x="159" y="113"/>
                  </a:lnTo>
                  <a:lnTo>
                    <a:pt x="164" y="115"/>
                  </a:lnTo>
                  <a:lnTo>
                    <a:pt x="169" y="118"/>
                  </a:lnTo>
                  <a:lnTo>
                    <a:pt x="175" y="121"/>
                  </a:lnTo>
                  <a:lnTo>
                    <a:pt x="179" y="123"/>
                  </a:lnTo>
                  <a:lnTo>
                    <a:pt x="184" y="126"/>
                  </a:lnTo>
                  <a:lnTo>
                    <a:pt x="189" y="129"/>
                  </a:lnTo>
                  <a:lnTo>
                    <a:pt x="196" y="131"/>
                  </a:lnTo>
                  <a:lnTo>
                    <a:pt x="201" y="134"/>
                  </a:lnTo>
                  <a:lnTo>
                    <a:pt x="208" y="135"/>
                  </a:lnTo>
                  <a:lnTo>
                    <a:pt x="214" y="138"/>
                  </a:lnTo>
                  <a:lnTo>
                    <a:pt x="220" y="141"/>
                  </a:lnTo>
                  <a:lnTo>
                    <a:pt x="226" y="142"/>
                  </a:lnTo>
                  <a:lnTo>
                    <a:pt x="232" y="145"/>
                  </a:lnTo>
                  <a:lnTo>
                    <a:pt x="238" y="147"/>
                  </a:lnTo>
                  <a:lnTo>
                    <a:pt x="240" y="147"/>
                  </a:lnTo>
                  <a:lnTo>
                    <a:pt x="241" y="145"/>
                  </a:lnTo>
                  <a:lnTo>
                    <a:pt x="241" y="143"/>
                  </a:lnTo>
                  <a:lnTo>
                    <a:pt x="241" y="143"/>
                  </a:lnTo>
                  <a:lnTo>
                    <a:pt x="241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1740694" y="3154249"/>
              <a:ext cx="236991" cy="142195"/>
            </a:xfrm>
            <a:custGeom>
              <a:avLst/>
              <a:gdLst/>
              <a:ahLst/>
              <a:cxnLst>
                <a:cxn ang="0">
                  <a:pos x="190" y="112"/>
                </a:cxn>
                <a:cxn ang="0">
                  <a:pos x="176" y="106"/>
                </a:cxn>
                <a:cxn ang="0">
                  <a:pos x="162" y="99"/>
                </a:cxn>
                <a:cxn ang="0">
                  <a:pos x="149" y="93"/>
                </a:cxn>
                <a:cxn ang="0">
                  <a:pos x="135" y="86"/>
                </a:cxn>
                <a:cxn ang="0">
                  <a:pos x="121" y="78"/>
                </a:cxn>
                <a:cxn ang="0">
                  <a:pos x="108" y="71"/>
                </a:cxn>
                <a:cxn ang="0">
                  <a:pos x="94" y="65"/>
                </a:cxn>
                <a:cxn ang="0">
                  <a:pos x="81" y="57"/>
                </a:cxn>
                <a:cxn ang="0">
                  <a:pos x="72" y="52"/>
                </a:cxn>
                <a:cxn ang="0">
                  <a:pos x="64" y="46"/>
                </a:cxn>
                <a:cxn ang="0">
                  <a:pos x="55" y="41"/>
                </a:cxn>
                <a:cxn ang="0">
                  <a:pos x="45" y="34"/>
                </a:cxn>
                <a:cxn ang="0">
                  <a:pos x="36" y="29"/>
                </a:cxn>
                <a:cxn ang="0">
                  <a:pos x="27" y="22"/>
                </a:cxn>
                <a:cxn ang="0">
                  <a:pos x="23" y="16"/>
                </a:cxn>
                <a:cxn ang="0">
                  <a:pos x="32" y="11"/>
                </a:cxn>
                <a:cxn ang="0">
                  <a:pos x="35" y="9"/>
                </a:cxn>
                <a:cxn ang="0">
                  <a:pos x="37" y="5"/>
                </a:cxn>
                <a:cxn ang="0">
                  <a:pos x="39" y="3"/>
                </a:cxn>
                <a:cxn ang="0">
                  <a:pos x="36" y="1"/>
                </a:cxn>
                <a:cxn ang="0">
                  <a:pos x="27" y="0"/>
                </a:cxn>
                <a:cxn ang="0">
                  <a:pos x="19" y="1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21"/>
                </a:cxn>
                <a:cxn ang="0">
                  <a:pos x="7" y="30"/>
                </a:cxn>
                <a:cxn ang="0">
                  <a:pos x="16" y="38"/>
                </a:cxn>
                <a:cxn ang="0">
                  <a:pos x="26" y="45"/>
                </a:cxn>
                <a:cxn ang="0">
                  <a:pos x="44" y="56"/>
                </a:cxn>
                <a:cxn ang="0">
                  <a:pos x="64" y="66"/>
                </a:cxn>
                <a:cxn ang="0">
                  <a:pos x="84" y="75"/>
                </a:cxn>
                <a:cxn ang="0">
                  <a:pos x="105" y="85"/>
                </a:cxn>
                <a:cxn ang="0">
                  <a:pos x="126" y="93"/>
                </a:cxn>
                <a:cxn ang="0">
                  <a:pos x="147" y="100"/>
                </a:cxn>
                <a:cxn ang="0">
                  <a:pos x="167" y="107"/>
                </a:cxn>
                <a:cxn ang="0">
                  <a:pos x="188" y="114"/>
                </a:cxn>
                <a:cxn ang="0">
                  <a:pos x="188" y="114"/>
                </a:cxn>
                <a:cxn ang="0">
                  <a:pos x="190" y="112"/>
                </a:cxn>
                <a:cxn ang="0">
                  <a:pos x="190" y="112"/>
                </a:cxn>
                <a:cxn ang="0">
                  <a:pos x="190" y="112"/>
                </a:cxn>
                <a:cxn ang="0">
                  <a:pos x="190" y="112"/>
                </a:cxn>
              </a:cxnLst>
              <a:rect l="0" t="0" r="r" b="b"/>
              <a:pathLst>
                <a:path w="190" h="114">
                  <a:moveTo>
                    <a:pt x="190" y="112"/>
                  </a:moveTo>
                  <a:lnTo>
                    <a:pt x="176" y="106"/>
                  </a:lnTo>
                  <a:lnTo>
                    <a:pt x="162" y="99"/>
                  </a:lnTo>
                  <a:lnTo>
                    <a:pt x="149" y="93"/>
                  </a:lnTo>
                  <a:lnTo>
                    <a:pt x="135" y="86"/>
                  </a:lnTo>
                  <a:lnTo>
                    <a:pt x="121" y="78"/>
                  </a:lnTo>
                  <a:lnTo>
                    <a:pt x="108" y="71"/>
                  </a:lnTo>
                  <a:lnTo>
                    <a:pt x="94" y="65"/>
                  </a:lnTo>
                  <a:lnTo>
                    <a:pt x="81" y="57"/>
                  </a:lnTo>
                  <a:lnTo>
                    <a:pt x="72" y="52"/>
                  </a:lnTo>
                  <a:lnTo>
                    <a:pt x="64" y="46"/>
                  </a:lnTo>
                  <a:lnTo>
                    <a:pt x="55" y="41"/>
                  </a:lnTo>
                  <a:lnTo>
                    <a:pt x="45" y="34"/>
                  </a:lnTo>
                  <a:lnTo>
                    <a:pt x="36" y="29"/>
                  </a:lnTo>
                  <a:lnTo>
                    <a:pt x="27" y="22"/>
                  </a:lnTo>
                  <a:lnTo>
                    <a:pt x="23" y="16"/>
                  </a:lnTo>
                  <a:lnTo>
                    <a:pt x="32" y="11"/>
                  </a:lnTo>
                  <a:lnTo>
                    <a:pt x="35" y="9"/>
                  </a:lnTo>
                  <a:lnTo>
                    <a:pt x="37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21"/>
                  </a:lnTo>
                  <a:lnTo>
                    <a:pt x="7" y="30"/>
                  </a:lnTo>
                  <a:lnTo>
                    <a:pt x="16" y="38"/>
                  </a:lnTo>
                  <a:lnTo>
                    <a:pt x="26" y="45"/>
                  </a:lnTo>
                  <a:lnTo>
                    <a:pt x="44" y="56"/>
                  </a:lnTo>
                  <a:lnTo>
                    <a:pt x="64" y="66"/>
                  </a:lnTo>
                  <a:lnTo>
                    <a:pt x="84" y="75"/>
                  </a:lnTo>
                  <a:lnTo>
                    <a:pt x="105" y="85"/>
                  </a:lnTo>
                  <a:lnTo>
                    <a:pt x="126" y="93"/>
                  </a:lnTo>
                  <a:lnTo>
                    <a:pt x="147" y="100"/>
                  </a:lnTo>
                  <a:lnTo>
                    <a:pt x="167" y="107"/>
                  </a:lnTo>
                  <a:lnTo>
                    <a:pt x="188" y="114"/>
                  </a:lnTo>
                  <a:lnTo>
                    <a:pt x="188" y="114"/>
                  </a:lnTo>
                  <a:lnTo>
                    <a:pt x="190" y="112"/>
                  </a:lnTo>
                  <a:lnTo>
                    <a:pt x="190" y="112"/>
                  </a:lnTo>
                  <a:lnTo>
                    <a:pt x="190" y="112"/>
                  </a:lnTo>
                  <a:lnTo>
                    <a:pt x="190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1947749" y="3257777"/>
              <a:ext cx="52387" cy="33678"/>
            </a:xfrm>
            <a:custGeom>
              <a:avLst/>
              <a:gdLst/>
              <a:ahLst/>
              <a:cxnLst>
                <a:cxn ang="0">
                  <a:pos x="41" y="10"/>
                </a:cxn>
                <a:cxn ang="0">
                  <a:pos x="37" y="7"/>
                </a:cxn>
                <a:cxn ang="0">
                  <a:pos x="33" y="4"/>
                </a:cxn>
                <a:cxn ang="0">
                  <a:pos x="29" y="3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9" y="3"/>
                </a:cxn>
                <a:cxn ang="0">
                  <a:pos x="5" y="6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1" y="23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9" y="23"/>
                </a:cxn>
                <a:cxn ang="0">
                  <a:pos x="38" y="19"/>
                </a:cxn>
                <a:cxn ang="0">
                  <a:pos x="41" y="17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1" y="10"/>
                </a:cxn>
                <a:cxn ang="0">
                  <a:pos x="41" y="10"/>
                </a:cxn>
              </a:cxnLst>
              <a:rect l="0" t="0" r="r" b="b"/>
              <a:pathLst>
                <a:path w="42" h="27">
                  <a:moveTo>
                    <a:pt x="41" y="10"/>
                  </a:moveTo>
                  <a:lnTo>
                    <a:pt x="37" y="7"/>
                  </a:lnTo>
                  <a:lnTo>
                    <a:pt x="33" y="4"/>
                  </a:lnTo>
                  <a:lnTo>
                    <a:pt x="29" y="3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9" y="3"/>
                  </a:lnTo>
                  <a:lnTo>
                    <a:pt x="5" y="6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1" y="23"/>
                  </a:lnTo>
                  <a:lnTo>
                    <a:pt x="10" y="27"/>
                  </a:lnTo>
                  <a:lnTo>
                    <a:pt x="20" y="27"/>
                  </a:lnTo>
                  <a:lnTo>
                    <a:pt x="29" y="23"/>
                  </a:lnTo>
                  <a:lnTo>
                    <a:pt x="38" y="19"/>
                  </a:lnTo>
                  <a:lnTo>
                    <a:pt x="41" y="17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1663360" y="2596696"/>
              <a:ext cx="340519" cy="17836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5" y="16"/>
                </a:cxn>
                <a:cxn ang="0">
                  <a:pos x="29" y="26"/>
                </a:cxn>
                <a:cxn ang="0">
                  <a:pos x="45" y="36"/>
                </a:cxn>
                <a:cxn ang="0">
                  <a:pos x="61" y="45"/>
                </a:cxn>
                <a:cxn ang="0">
                  <a:pos x="76" y="53"/>
                </a:cxn>
                <a:cxn ang="0">
                  <a:pos x="92" y="61"/>
                </a:cxn>
                <a:cxn ang="0">
                  <a:pos x="109" y="69"/>
                </a:cxn>
                <a:cxn ang="0">
                  <a:pos x="125" y="77"/>
                </a:cxn>
                <a:cxn ang="0">
                  <a:pos x="133" y="81"/>
                </a:cxn>
                <a:cxn ang="0">
                  <a:pos x="140" y="83"/>
                </a:cxn>
                <a:cxn ang="0">
                  <a:pos x="148" y="87"/>
                </a:cxn>
                <a:cxn ang="0">
                  <a:pos x="156" y="90"/>
                </a:cxn>
                <a:cxn ang="0">
                  <a:pos x="164" y="92"/>
                </a:cxn>
                <a:cxn ang="0">
                  <a:pos x="172" y="96"/>
                </a:cxn>
                <a:cxn ang="0">
                  <a:pos x="179" y="99"/>
                </a:cxn>
                <a:cxn ang="0">
                  <a:pos x="187" y="103"/>
                </a:cxn>
                <a:cxn ang="0">
                  <a:pos x="195" y="108"/>
                </a:cxn>
                <a:cxn ang="0">
                  <a:pos x="204" y="112"/>
                </a:cxn>
                <a:cxn ang="0">
                  <a:pos x="212" y="119"/>
                </a:cxn>
                <a:cxn ang="0">
                  <a:pos x="220" y="124"/>
                </a:cxn>
                <a:cxn ang="0">
                  <a:pos x="228" y="129"/>
                </a:cxn>
                <a:cxn ang="0">
                  <a:pos x="237" y="135"/>
                </a:cxn>
                <a:cxn ang="0">
                  <a:pos x="245" y="139"/>
                </a:cxn>
                <a:cxn ang="0">
                  <a:pos x="254" y="143"/>
                </a:cxn>
                <a:cxn ang="0">
                  <a:pos x="262" y="141"/>
                </a:cxn>
                <a:cxn ang="0">
                  <a:pos x="269" y="136"/>
                </a:cxn>
                <a:cxn ang="0">
                  <a:pos x="273" y="129"/>
                </a:cxn>
                <a:cxn ang="0">
                  <a:pos x="271" y="122"/>
                </a:cxn>
                <a:cxn ang="0">
                  <a:pos x="261" y="110"/>
                </a:cxn>
                <a:cxn ang="0">
                  <a:pos x="248" y="100"/>
                </a:cxn>
                <a:cxn ang="0">
                  <a:pos x="232" y="92"/>
                </a:cxn>
                <a:cxn ang="0">
                  <a:pos x="216" y="86"/>
                </a:cxn>
                <a:cxn ang="0">
                  <a:pos x="200" y="79"/>
                </a:cxn>
                <a:cxn ang="0">
                  <a:pos x="183" y="74"/>
                </a:cxn>
                <a:cxn ang="0">
                  <a:pos x="167" y="70"/>
                </a:cxn>
                <a:cxn ang="0">
                  <a:pos x="152" y="65"/>
                </a:cxn>
                <a:cxn ang="0">
                  <a:pos x="134" y="58"/>
                </a:cxn>
                <a:cxn ang="0">
                  <a:pos x="115" y="51"/>
                </a:cxn>
                <a:cxn ang="0">
                  <a:pos x="96" y="45"/>
                </a:cxn>
                <a:cxn ang="0">
                  <a:pos x="78" y="37"/>
                </a:cxn>
                <a:cxn ang="0">
                  <a:pos x="60" y="29"/>
                </a:cxn>
                <a:cxn ang="0">
                  <a:pos x="41" y="20"/>
                </a:cxn>
                <a:cxn ang="0">
                  <a:pos x="24" y="1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73" h="143">
                  <a:moveTo>
                    <a:pt x="0" y="5"/>
                  </a:moveTo>
                  <a:lnTo>
                    <a:pt x="15" y="16"/>
                  </a:lnTo>
                  <a:lnTo>
                    <a:pt x="29" y="26"/>
                  </a:lnTo>
                  <a:lnTo>
                    <a:pt x="45" y="36"/>
                  </a:lnTo>
                  <a:lnTo>
                    <a:pt x="61" y="45"/>
                  </a:lnTo>
                  <a:lnTo>
                    <a:pt x="76" y="53"/>
                  </a:lnTo>
                  <a:lnTo>
                    <a:pt x="92" y="61"/>
                  </a:lnTo>
                  <a:lnTo>
                    <a:pt x="109" y="69"/>
                  </a:lnTo>
                  <a:lnTo>
                    <a:pt x="125" y="77"/>
                  </a:lnTo>
                  <a:lnTo>
                    <a:pt x="133" y="81"/>
                  </a:lnTo>
                  <a:lnTo>
                    <a:pt x="140" y="83"/>
                  </a:lnTo>
                  <a:lnTo>
                    <a:pt x="148" y="87"/>
                  </a:lnTo>
                  <a:lnTo>
                    <a:pt x="156" y="90"/>
                  </a:lnTo>
                  <a:lnTo>
                    <a:pt x="164" y="92"/>
                  </a:lnTo>
                  <a:lnTo>
                    <a:pt x="172" y="96"/>
                  </a:lnTo>
                  <a:lnTo>
                    <a:pt x="179" y="99"/>
                  </a:lnTo>
                  <a:lnTo>
                    <a:pt x="187" y="103"/>
                  </a:lnTo>
                  <a:lnTo>
                    <a:pt x="195" y="108"/>
                  </a:lnTo>
                  <a:lnTo>
                    <a:pt x="204" y="112"/>
                  </a:lnTo>
                  <a:lnTo>
                    <a:pt x="212" y="119"/>
                  </a:lnTo>
                  <a:lnTo>
                    <a:pt x="220" y="124"/>
                  </a:lnTo>
                  <a:lnTo>
                    <a:pt x="228" y="129"/>
                  </a:lnTo>
                  <a:lnTo>
                    <a:pt x="237" y="135"/>
                  </a:lnTo>
                  <a:lnTo>
                    <a:pt x="245" y="139"/>
                  </a:lnTo>
                  <a:lnTo>
                    <a:pt x="254" y="143"/>
                  </a:lnTo>
                  <a:lnTo>
                    <a:pt x="262" y="141"/>
                  </a:lnTo>
                  <a:lnTo>
                    <a:pt x="269" y="136"/>
                  </a:lnTo>
                  <a:lnTo>
                    <a:pt x="273" y="129"/>
                  </a:lnTo>
                  <a:lnTo>
                    <a:pt x="271" y="122"/>
                  </a:lnTo>
                  <a:lnTo>
                    <a:pt x="261" y="110"/>
                  </a:lnTo>
                  <a:lnTo>
                    <a:pt x="248" y="100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00" y="79"/>
                  </a:lnTo>
                  <a:lnTo>
                    <a:pt x="183" y="74"/>
                  </a:lnTo>
                  <a:lnTo>
                    <a:pt x="167" y="70"/>
                  </a:lnTo>
                  <a:lnTo>
                    <a:pt x="152" y="65"/>
                  </a:lnTo>
                  <a:lnTo>
                    <a:pt x="134" y="58"/>
                  </a:lnTo>
                  <a:lnTo>
                    <a:pt x="115" y="51"/>
                  </a:lnTo>
                  <a:lnTo>
                    <a:pt x="96" y="45"/>
                  </a:lnTo>
                  <a:lnTo>
                    <a:pt x="78" y="37"/>
                  </a:lnTo>
                  <a:lnTo>
                    <a:pt x="60" y="29"/>
                  </a:lnTo>
                  <a:lnTo>
                    <a:pt x="41" y="20"/>
                  </a:lnTo>
                  <a:lnTo>
                    <a:pt x="24" y="1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1965212" y="2723923"/>
              <a:ext cx="265680" cy="51763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4" y="31"/>
                </a:cxn>
                <a:cxn ang="0">
                  <a:pos x="27" y="59"/>
                </a:cxn>
                <a:cxn ang="0">
                  <a:pos x="37" y="87"/>
                </a:cxn>
                <a:cxn ang="0">
                  <a:pos x="49" y="115"/>
                </a:cxn>
                <a:cxn ang="0">
                  <a:pos x="60" y="143"/>
                </a:cxn>
                <a:cxn ang="0">
                  <a:pos x="71" y="172"/>
                </a:cxn>
                <a:cxn ang="0">
                  <a:pos x="82" y="199"/>
                </a:cxn>
                <a:cxn ang="0">
                  <a:pos x="93" y="227"/>
                </a:cxn>
                <a:cxn ang="0">
                  <a:pos x="98" y="240"/>
                </a:cxn>
                <a:cxn ang="0">
                  <a:pos x="105" y="255"/>
                </a:cxn>
                <a:cxn ang="0">
                  <a:pos x="110" y="268"/>
                </a:cxn>
                <a:cxn ang="0">
                  <a:pos x="117" y="281"/>
                </a:cxn>
                <a:cxn ang="0">
                  <a:pos x="123" y="295"/>
                </a:cxn>
                <a:cxn ang="0">
                  <a:pos x="130" y="307"/>
                </a:cxn>
                <a:cxn ang="0">
                  <a:pos x="137" y="320"/>
                </a:cxn>
                <a:cxn ang="0">
                  <a:pos x="143" y="333"/>
                </a:cxn>
                <a:cxn ang="0">
                  <a:pos x="150" y="344"/>
                </a:cxn>
                <a:cxn ang="0">
                  <a:pos x="157" y="356"/>
                </a:cxn>
                <a:cxn ang="0">
                  <a:pos x="163" y="366"/>
                </a:cxn>
                <a:cxn ang="0">
                  <a:pos x="171" y="377"/>
                </a:cxn>
                <a:cxn ang="0">
                  <a:pos x="179" y="387"/>
                </a:cxn>
                <a:cxn ang="0">
                  <a:pos x="187" y="398"/>
                </a:cxn>
                <a:cxn ang="0">
                  <a:pos x="196" y="407"/>
                </a:cxn>
                <a:cxn ang="0">
                  <a:pos x="205" y="415"/>
                </a:cxn>
                <a:cxn ang="0">
                  <a:pos x="209" y="415"/>
                </a:cxn>
                <a:cxn ang="0">
                  <a:pos x="212" y="412"/>
                </a:cxn>
                <a:cxn ang="0">
                  <a:pos x="213" y="407"/>
                </a:cxn>
                <a:cxn ang="0">
                  <a:pos x="213" y="403"/>
                </a:cxn>
                <a:cxn ang="0">
                  <a:pos x="205" y="391"/>
                </a:cxn>
                <a:cxn ang="0">
                  <a:pos x="198" y="379"/>
                </a:cxn>
                <a:cxn ang="0">
                  <a:pos x="190" y="369"/>
                </a:cxn>
                <a:cxn ang="0">
                  <a:pos x="182" y="357"/>
                </a:cxn>
                <a:cxn ang="0">
                  <a:pos x="174" y="345"/>
                </a:cxn>
                <a:cxn ang="0">
                  <a:pos x="166" y="333"/>
                </a:cxn>
                <a:cxn ang="0">
                  <a:pos x="158" y="321"/>
                </a:cxn>
                <a:cxn ang="0">
                  <a:pos x="151" y="308"/>
                </a:cxn>
                <a:cxn ang="0">
                  <a:pos x="145" y="296"/>
                </a:cxn>
                <a:cxn ang="0">
                  <a:pos x="138" y="283"/>
                </a:cxn>
                <a:cxn ang="0">
                  <a:pos x="131" y="270"/>
                </a:cxn>
                <a:cxn ang="0">
                  <a:pos x="125" y="256"/>
                </a:cxn>
                <a:cxn ang="0">
                  <a:pos x="118" y="243"/>
                </a:cxn>
                <a:cxn ang="0">
                  <a:pos x="113" y="230"/>
                </a:cxn>
                <a:cxn ang="0">
                  <a:pos x="106" y="217"/>
                </a:cxn>
                <a:cxn ang="0">
                  <a:pos x="100" y="203"/>
                </a:cxn>
                <a:cxn ang="0">
                  <a:pos x="88" y="178"/>
                </a:cxn>
                <a:cxn ang="0">
                  <a:pos x="77" y="152"/>
                </a:cxn>
                <a:cxn ang="0">
                  <a:pos x="65" y="127"/>
                </a:cxn>
                <a:cxn ang="0">
                  <a:pos x="55" y="100"/>
                </a:cxn>
                <a:cxn ang="0">
                  <a:pos x="43" y="75"/>
                </a:cxn>
                <a:cxn ang="0">
                  <a:pos x="29" y="50"/>
                </a:cxn>
                <a:cxn ang="0">
                  <a:pos x="18" y="26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13" h="415">
                  <a:moveTo>
                    <a:pt x="0" y="5"/>
                  </a:moveTo>
                  <a:lnTo>
                    <a:pt x="14" y="31"/>
                  </a:lnTo>
                  <a:lnTo>
                    <a:pt x="27" y="59"/>
                  </a:lnTo>
                  <a:lnTo>
                    <a:pt x="37" y="87"/>
                  </a:lnTo>
                  <a:lnTo>
                    <a:pt x="49" y="115"/>
                  </a:lnTo>
                  <a:lnTo>
                    <a:pt x="60" y="143"/>
                  </a:lnTo>
                  <a:lnTo>
                    <a:pt x="71" y="172"/>
                  </a:lnTo>
                  <a:lnTo>
                    <a:pt x="82" y="199"/>
                  </a:lnTo>
                  <a:lnTo>
                    <a:pt x="93" y="227"/>
                  </a:lnTo>
                  <a:lnTo>
                    <a:pt x="98" y="240"/>
                  </a:lnTo>
                  <a:lnTo>
                    <a:pt x="105" y="255"/>
                  </a:lnTo>
                  <a:lnTo>
                    <a:pt x="110" y="268"/>
                  </a:lnTo>
                  <a:lnTo>
                    <a:pt x="117" y="281"/>
                  </a:lnTo>
                  <a:lnTo>
                    <a:pt x="123" y="295"/>
                  </a:lnTo>
                  <a:lnTo>
                    <a:pt x="130" y="307"/>
                  </a:lnTo>
                  <a:lnTo>
                    <a:pt x="137" y="320"/>
                  </a:lnTo>
                  <a:lnTo>
                    <a:pt x="143" y="333"/>
                  </a:lnTo>
                  <a:lnTo>
                    <a:pt x="150" y="344"/>
                  </a:lnTo>
                  <a:lnTo>
                    <a:pt x="157" y="356"/>
                  </a:lnTo>
                  <a:lnTo>
                    <a:pt x="163" y="366"/>
                  </a:lnTo>
                  <a:lnTo>
                    <a:pt x="171" y="377"/>
                  </a:lnTo>
                  <a:lnTo>
                    <a:pt x="179" y="387"/>
                  </a:lnTo>
                  <a:lnTo>
                    <a:pt x="187" y="398"/>
                  </a:lnTo>
                  <a:lnTo>
                    <a:pt x="196" y="407"/>
                  </a:lnTo>
                  <a:lnTo>
                    <a:pt x="205" y="415"/>
                  </a:lnTo>
                  <a:lnTo>
                    <a:pt x="209" y="415"/>
                  </a:lnTo>
                  <a:lnTo>
                    <a:pt x="212" y="412"/>
                  </a:lnTo>
                  <a:lnTo>
                    <a:pt x="213" y="407"/>
                  </a:lnTo>
                  <a:lnTo>
                    <a:pt x="213" y="403"/>
                  </a:lnTo>
                  <a:lnTo>
                    <a:pt x="205" y="391"/>
                  </a:lnTo>
                  <a:lnTo>
                    <a:pt x="198" y="379"/>
                  </a:lnTo>
                  <a:lnTo>
                    <a:pt x="190" y="369"/>
                  </a:lnTo>
                  <a:lnTo>
                    <a:pt x="182" y="357"/>
                  </a:lnTo>
                  <a:lnTo>
                    <a:pt x="174" y="345"/>
                  </a:lnTo>
                  <a:lnTo>
                    <a:pt x="166" y="333"/>
                  </a:lnTo>
                  <a:lnTo>
                    <a:pt x="158" y="321"/>
                  </a:lnTo>
                  <a:lnTo>
                    <a:pt x="151" y="308"/>
                  </a:lnTo>
                  <a:lnTo>
                    <a:pt x="145" y="296"/>
                  </a:lnTo>
                  <a:lnTo>
                    <a:pt x="138" y="283"/>
                  </a:lnTo>
                  <a:lnTo>
                    <a:pt x="131" y="270"/>
                  </a:lnTo>
                  <a:lnTo>
                    <a:pt x="125" y="256"/>
                  </a:lnTo>
                  <a:lnTo>
                    <a:pt x="118" y="243"/>
                  </a:lnTo>
                  <a:lnTo>
                    <a:pt x="113" y="230"/>
                  </a:lnTo>
                  <a:lnTo>
                    <a:pt x="106" y="217"/>
                  </a:lnTo>
                  <a:lnTo>
                    <a:pt x="100" y="203"/>
                  </a:lnTo>
                  <a:lnTo>
                    <a:pt x="88" y="178"/>
                  </a:lnTo>
                  <a:lnTo>
                    <a:pt x="77" y="152"/>
                  </a:lnTo>
                  <a:lnTo>
                    <a:pt x="65" y="127"/>
                  </a:lnTo>
                  <a:lnTo>
                    <a:pt x="55" y="100"/>
                  </a:lnTo>
                  <a:lnTo>
                    <a:pt x="43" y="75"/>
                  </a:lnTo>
                  <a:lnTo>
                    <a:pt x="29" y="50"/>
                  </a:lnTo>
                  <a:lnTo>
                    <a:pt x="18" y="26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1960223" y="2884828"/>
              <a:ext cx="56130" cy="57252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" y="53"/>
                </a:cxn>
                <a:cxn ang="0">
                  <a:pos x="26" y="104"/>
                </a:cxn>
                <a:cxn ang="0">
                  <a:pos x="30" y="156"/>
                </a:cxn>
                <a:cxn ang="0">
                  <a:pos x="33" y="208"/>
                </a:cxn>
                <a:cxn ang="0">
                  <a:pos x="36" y="269"/>
                </a:cxn>
                <a:cxn ang="0">
                  <a:pos x="32" y="331"/>
                </a:cxn>
                <a:cxn ang="0">
                  <a:pos x="24" y="395"/>
                </a:cxn>
                <a:cxn ang="0">
                  <a:pos x="18" y="455"/>
                </a:cxn>
                <a:cxn ang="0">
                  <a:pos x="19" y="459"/>
                </a:cxn>
                <a:cxn ang="0">
                  <a:pos x="23" y="459"/>
                </a:cxn>
                <a:cxn ang="0">
                  <a:pos x="27" y="457"/>
                </a:cxn>
                <a:cxn ang="0">
                  <a:pos x="30" y="451"/>
                </a:cxn>
                <a:cxn ang="0">
                  <a:pos x="33" y="421"/>
                </a:cxn>
                <a:cxn ang="0">
                  <a:pos x="36" y="389"/>
                </a:cxn>
                <a:cxn ang="0">
                  <a:pos x="37" y="358"/>
                </a:cxn>
                <a:cxn ang="0">
                  <a:pos x="40" y="327"/>
                </a:cxn>
                <a:cxn ang="0">
                  <a:pos x="43" y="299"/>
                </a:cxn>
                <a:cxn ang="0">
                  <a:pos x="44" y="269"/>
                </a:cxn>
                <a:cxn ang="0">
                  <a:pos x="45" y="240"/>
                </a:cxn>
                <a:cxn ang="0">
                  <a:pos x="43" y="211"/>
                </a:cxn>
                <a:cxn ang="0">
                  <a:pos x="37" y="159"/>
                </a:cxn>
                <a:cxn ang="0">
                  <a:pos x="32" y="105"/>
                </a:cxn>
                <a:cxn ang="0">
                  <a:pos x="22" y="5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45" h="459">
                  <a:moveTo>
                    <a:pt x="0" y="4"/>
                  </a:moveTo>
                  <a:lnTo>
                    <a:pt x="16" y="53"/>
                  </a:lnTo>
                  <a:lnTo>
                    <a:pt x="26" y="104"/>
                  </a:lnTo>
                  <a:lnTo>
                    <a:pt x="30" y="156"/>
                  </a:lnTo>
                  <a:lnTo>
                    <a:pt x="33" y="208"/>
                  </a:lnTo>
                  <a:lnTo>
                    <a:pt x="36" y="269"/>
                  </a:lnTo>
                  <a:lnTo>
                    <a:pt x="32" y="331"/>
                  </a:lnTo>
                  <a:lnTo>
                    <a:pt x="24" y="395"/>
                  </a:lnTo>
                  <a:lnTo>
                    <a:pt x="18" y="455"/>
                  </a:lnTo>
                  <a:lnTo>
                    <a:pt x="19" y="459"/>
                  </a:lnTo>
                  <a:lnTo>
                    <a:pt x="23" y="459"/>
                  </a:lnTo>
                  <a:lnTo>
                    <a:pt x="27" y="457"/>
                  </a:lnTo>
                  <a:lnTo>
                    <a:pt x="30" y="451"/>
                  </a:lnTo>
                  <a:lnTo>
                    <a:pt x="33" y="421"/>
                  </a:lnTo>
                  <a:lnTo>
                    <a:pt x="36" y="389"/>
                  </a:lnTo>
                  <a:lnTo>
                    <a:pt x="37" y="358"/>
                  </a:lnTo>
                  <a:lnTo>
                    <a:pt x="40" y="327"/>
                  </a:lnTo>
                  <a:lnTo>
                    <a:pt x="43" y="299"/>
                  </a:lnTo>
                  <a:lnTo>
                    <a:pt x="44" y="269"/>
                  </a:lnTo>
                  <a:lnTo>
                    <a:pt x="45" y="240"/>
                  </a:lnTo>
                  <a:lnTo>
                    <a:pt x="43" y="211"/>
                  </a:lnTo>
                  <a:lnTo>
                    <a:pt x="37" y="159"/>
                  </a:lnTo>
                  <a:lnTo>
                    <a:pt x="32" y="105"/>
                  </a:lnTo>
                  <a:lnTo>
                    <a:pt x="22" y="5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1932782" y="4147117"/>
              <a:ext cx="19957" cy="596220"/>
            </a:xfrm>
            <a:custGeom>
              <a:avLst/>
              <a:gdLst/>
              <a:ahLst/>
              <a:cxnLst>
                <a:cxn ang="0">
                  <a:pos x="3" y="478"/>
                </a:cxn>
                <a:cxn ang="0">
                  <a:pos x="4" y="420"/>
                </a:cxn>
                <a:cxn ang="0">
                  <a:pos x="5" y="361"/>
                </a:cxn>
                <a:cxn ang="0">
                  <a:pos x="7" y="305"/>
                </a:cxn>
                <a:cxn ang="0">
                  <a:pos x="9" y="246"/>
                </a:cxn>
                <a:cxn ang="0">
                  <a:pos x="11" y="217"/>
                </a:cxn>
                <a:cxn ang="0">
                  <a:pos x="11" y="188"/>
                </a:cxn>
                <a:cxn ang="0">
                  <a:pos x="11" y="159"/>
                </a:cxn>
                <a:cxn ang="0">
                  <a:pos x="12" y="130"/>
                </a:cxn>
                <a:cxn ang="0">
                  <a:pos x="13" y="98"/>
                </a:cxn>
                <a:cxn ang="0">
                  <a:pos x="16" y="66"/>
                </a:cxn>
                <a:cxn ang="0">
                  <a:pos x="16" y="35"/>
                </a:cxn>
                <a:cxn ang="0">
                  <a:pos x="14" y="3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0" y="33"/>
                </a:cxn>
                <a:cxn ang="0">
                  <a:pos x="0" y="60"/>
                </a:cxn>
                <a:cxn ang="0">
                  <a:pos x="1" y="88"/>
                </a:cxn>
                <a:cxn ang="0">
                  <a:pos x="1" y="115"/>
                </a:cxn>
                <a:cxn ang="0">
                  <a:pos x="1" y="147"/>
                </a:cxn>
                <a:cxn ang="0">
                  <a:pos x="1" y="178"/>
                </a:cxn>
                <a:cxn ang="0">
                  <a:pos x="1" y="209"/>
                </a:cxn>
                <a:cxn ang="0">
                  <a:pos x="1" y="241"/>
                </a:cxn>
                <a:cxn ang="0">
                  <a:pos x="1" y="299"/>
                </a:cxn>
                <a:cxn ang="0">
                  <a:pos x="3" y="359"/>
                </a:cxn>
                <a:cxn ang="0">
                  <a:pos x="3" y="418"/>
                </a:cxn>
                <a:cxn ang="0">
                  <a:pos x="3" y="478"/>
                </a:cxn>
                <a:cxn ang="0">
                  <a:pos x="3" y="478"/>
                </a:cxn>
                <a:cxn ang="0">
                  <a:pos x="3" y="478"/>
                </a:cxn>
                <a:cxn ang="0">
                  <a:pos x="3" y="478"/>
                </a:cxn>
                <a:cxn ang="0">
                  <a:pos x="3" y="478"/>
                </a:cxn>
                <a:cxn ang="0">
                  <a:pos x="3" y="478"/>
                </a:cxn>
              </a:cxnLst>
              <a:rect l="0" t="0" r="r" b="b"/>
              <a:pathLst>
                <a:path w="16" h="478">
                  <a:moveTo>
                    <a:pt x="3" y="478"/>
                  </a:moveTo>
                  <a:lnTo>
                    <a:pt x="4" y="420"/>
                  </a:lnTo>
                  <a:lnTo>
                    <a:pt x="5" y="361"/>
                  </a:lnTo>
                  <a:lnTo>
                    <a:pt x="7" y="305"/>
                  </a:lnTo>
                  <a:lnTo>
                    <a:pt x="9" y="246"/>
                  </a:lnTo>
                  <a:lnTo>
                    <a:pt x="11" y="217"/>
                  </a:lnTo>
                  <a:lnTo>
                    <a:pt x="11" y="188"/>
                  </a:lnTo>
                  <a:lnTo>
                    <a:pt x="11" y="159"/>
                  </a:lnTo>
                  <a:lnTo>
                    <a:pt x="12" y="130"/>
                  </a:lnTo>
                  <a:lnTo>
                    <a:pt x="13" y="98"/>
                  </a:lnTo>
                  <a:lnTo>
                    <a:pt x="16" y="66"/>
                  </a:lnTo>
                  <a:lnTo>
                    <a:pt x="16" y="3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3" y="6"/>
                  </a:lnTo>
                  <a:lnTo>
                    <a:pt x="0" y="33"/>
                  </a:lnTo>
                  <a:lnTo>
                    <a:pt x="0" y="60"/>
                  </a:lnTo>
                  <a:lnTo>
                    <a:pt x="1" y="88"/>
                  </a:lnTo>
                  <a:lnTo>
                    <a:pt x="1" y="115"/>
                  </a:lnTo>
                  <a:lnTo>
                    <a:pt x="1" y="147"/>
                  </a:lnTo>
                  <a:lnTo>
                    <a:pt x="1" y="178"/>
                  </a:lnTo>
                  <a:lnTo>
                    <a:pt x="1" y="209"/>
                  </a:lnTo>
                  <a:lnTo>
                    <a:pt x="1" y="241"/>
                  </a:lnTo>
                  <a:lnTo>
                    <a:pt x="1" y="299"/>
                  </a:lnTo>
                  <a:lnTo>
                    <a:pt x="3" y="359"/>
                  </a:lnTo>
                  <a:lnTo>
                    <a:pt x="3" y="418"/>
                  </a:lnTo>
                  <a:lnTo>
                    <a:pt x="3" y="478"/>
                  </a:lnTo>
                  <a:lnTo>
                    <a:pt x="3" y="478"/>
                  </a:lnTo>
                  <a:lnTo>
                    <a:pt x="3" y="478"/>
                  </a:lnTo>
                  <a:lnTo>
                    <a:pt x="3" y="478"/>
                  </a:lnTo>
                  <a:lnTo>
                    <a:pt x="3" y="478"/>
                  </a:lnTo>
                  <a:lnTo>
                    <a:pt x="3" y="4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947398" y="4283075"/>
              <a:ext cx="486455" cy="82323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22" y="16"/>
                </a:cxn>
                <a:cxn ang="0">
                  <a:pos x="44" y="24"/>
                </a:cxn>
                <a:cxn ang="0">
                  <a:pos x="65" y="33"/>
                </a:cxn>
                <a:cxn ang="0">
                  <a:pos x="86" y="42"/>
                </a:cxn>
                <a:cxn ang="0">
                  <a:pos x="107" y="50"/>
                </a:cxn>
                <a:cxn ang="0">
                  <a:pos x="128" y="57"/>
                </a:cxn>
                <a:cxn ang="0">
                  <a:pos x="151" y="62"/>
                </a:cxn>
                <a:cxn ang="0">
                  <a:pos x="173" y="65"/>
                </a:cxn>
                <a:cxn ang="0">
                  <a:pos x="200" y="66"/>
                </a:cxn>
                <a:cxn ang="0">
                  <a:pos x="226" y="66"/>
                </a:cxn>
                <a:cxn ang="0">
                  <a:pos x="253" y="65"/>
                </a:cxn>
                <a:cxn ang="0">
                  <a:pos x="280" y="61"/>
                </a:cxn>
                <a:cxn ang="0">
                  <a:pos x="307" y="57"/>
                </a:cxn>
                <a:cxn ang="0">
                  <a:pos x="333" y="50"/>
                </a:cxn>
                <a:cxn ang="0">
                  <a:pos x="359" y="42"/>
                </a:cxn>
                <a:cxn ang="0">
                  <a:pos x="384" y="33"/>
                </a:cxn>
                <a:cxn ang="0">
                  <a:pos x="388" y="29"/>
                </a:cxn>
                <a:cxn ang="0">
                  <a:pos x="390" y="24"/>
                </a:cxn>
                <a:cxn ang="0">
                  <a:pos x="390" y="18"/>
                </a:cxn>
                <a:cxn ang="0">
                  <a:pos x="386" y="17"/>
                </a:cxn>
                <a:cxn ang="0">
                  <a:pos x="374" y="20"/>
                </a:cxn>
                <a:cxn ang="0">
                  <a:pos x="361" y="22"/>
                </a:cxn>
                <a:cxn ang="0">
                  <a:pos x="349" y="26"/>
                </a:cxn>
                <a:cxn ang="0">
                  <a:pos x="336" y="29"/>
                </a:cxn>
                <a:cxn ang="0">
                  <a:pos x="324" y="33"/>
                </a:cxn>
                <a:cxn ang="0">
                  <a:pos x="311" y="37"/>
                </a:cxn>
                <a:cxn ang="0">
                  <a:pos x="299" y="39"/>
                </a:cxn>
                <a:cxn ang="0">
                  <a:pos x="286" y="42"/>
                </a:cxn>
                <a:cxn ang="0">
                  <a:pos x="273" y="45"/>
                </a:cxn>
                <a:cxn ang="0">
                  <a:pos x="259" y="46"/>
                </a:cxn>
                <a:cxn ang="0">
                  <a:pos x="246" y="49"/>
                </a:cxn>
                <a:cxn ang="0">
                  <a:pos x="232" y="49"/>
                </a:cxn>
                <a:cxn ang="0">
                  <a:pos x="218" y="50"/>
                </a:cxn>
                <a:cxn ang="0">
                  <a:pos x="205" y="50"/>
                </a:cxn>
                <a:cxn ang="0">
                  <a:pos x="191" y="50"/>
                </a:cxn>
                <a:cxn ang="0">
                  <a:pos x="177" y="50"/>
                </a:cxn>
                <a:cxn ang="0">
                  <a:pos x="155" y="49"/>
                </a:cxn>
                <a:cxn ang="0">
                  <a:pos x="134" y="43"/>
                </a:cxn>
                <a:cxn ang="0">
                  <a:pos x="111" y="38"/>
                </a:cxn>
                <a:cxn ang="0">
                  <a:pos x="90" y="30"/>
                </a:cxn>
                <a:cxn ang="0">
                  <a:pos x="69" y="22"/>
                </a:cxn>
                <a:cxn ang="0">
                  <a:pos x="48" y="14"/>
                </a:cxn>
                <a:cxn ang="0">
                  <a:pos x="26" y="6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90" h="66">
                  <a:moveTo>
                    <a:pt x="1" y="8"/>
                  </a:moveTo>
                  <a:lnTo>
                    <a:pt x="22" y="16"/>
                  </a:lnTo>
                  <a:lnTo>
                    <a:pt x="44" y="24"/>
                  </a:lnTo>
                  <a:lnTo>
                    <a:pt x="65" y="33"/>
                  </a:lnTo>
                  <a:lnTo>
                    <a:pt x="86" y="42"/>
                  </a:lnTo>
                  <a:lnTo>
                    <a:pt x="107" y="50"/>
                  </a:lnTo>
                  <a:lnTo>
                    <a:pt x="128" y="57"/>
                  </a:lnTo>
                  <a:lnTo>
                    <a:pt x="151" y="62"/>
                  </a:lnTo>
                  <a:lnTo>
                    <a:pt x="173" y="65"/>
                  </a:lnTo>
                  <a:lnTo>
                    <a:pt x="200" y="66"/>
                  </a:lnTo>
                  <a:lnTo>
                    <a:pt x="226" y="66"/>
                  </a:lnTo>
                  <a:lnTo>
                    <a:pt x="253" y="65"/>
                  </a:lnTo>
                  <a:lnTo>
                    <a:pt x="280" y="61"/>
                  </a:lnTo>
                  <a:lnTo>
                    <a:pt x="307" y="57"/>
                  </a:lnTo>
                  <a:lnTo>
                    <a:pt x="333" y="50"/>
                  </a:lnTo>
                  <a:lnTo>
                    <a:pt x="359" y="42"/>
                  </a:lnTo>
                  <a:lnTo>
                    <a:pt x="384" y="33"/>
                  </a:lnTo>
                  <a:lnTo>
                    <a:pt x="388" y="29"/>
                  </a:lnTo>
                  <a:lnTo>
                    <a:pt x="390" y="24"/>
                  </a:lnTo>
                  <a:lnTo>
                    <a:pt x="390" y="18"/>
                  </a:lnTo>
                  <a:lnTo>
                    <a:pt x="386" y="17"/>
                  </a:lnTo>
                  <a:lnTo>
                    <a:pt x="374" y="20"/>
                  </a:lnTo>
                  <a:lnTo>
                    <a:pt x="361" y="22"/>
                  </a:lnTo>
                  <a:lnTo>
                    <a:pt x="349" y="26"/>
                  </a:lnTo>
                  <a:lnTo>
                    <a:pt x="336" y="29"/>
                  </a:lnTo>
                  <a:lnTo>
                    <a:pt x="324" y="33"/>
                  </a:lnTo>
                  <a:lnTo>
                    <a:pt x="311" y="37"/>
                  </a:lnTo>
                  <a:lnTo>
                    <a:pt x="299" y="39"/>
                  </a:lnTo>
                  <a:lnTo>
                    <a:pt x="286" y="42"/>
                  </a:lnTo>
                  <a:lnTo>
                    <a:pt x="273" y="45"/>
                  </a:lnTo>
                  <a:lnTo>
                    <a:pt x="259" y="46"/>
                  </a:lnTo>
                  <a:lnTo>
                    <a:pt x="246" y="49"/>
                  </a:lnTo>
                  <a:lnTo>
                    <a:pt x="232" y="49"/>
                  </a:lnTo>
                  <a:lnTo>
                    <a:pt x="218" y="50"/>
                  </a:lnTo>
                  <a:lnTo>
                    <a:pt x="205" y="50"/>
                  </a:lnTo>
                  <a:lnTo>
                    <a:pt x="191" y="50"/>
                  </a:lnTo>
                  <a:lnTo>
                    <a:pt x="177" y="50"/>
                  </a:lnTo>
                  <a:lnTo>
                    <a:pt x="155" y="49"/>
                  </a:lnTo>
                  <a:lnTo>
                    <a:pt x="134" y="43"/>
                  </a:lnTo>
                  <a:lnTo>
                    <a:pt x="111" y="38"/>
                  </a:lnTo>
                  <a:lnTo>
                    <a:pt x="90" y="30"/>
                  </a:lnTo>
                  <a:lnTo>
                    <a:pt x="69" y="22"/>
                  </a:lnTo>
                  <a:lnTo>
                    <a:pt x="48" y="14"/>
                  </a:lnTo>
                  <a:lnTo>
                    <a:pt x="26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1341551" y="4284323"/>
              <a:ext cx="127227" cy="54133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1" y="33"/>
                </a:cxn>
                <a:cxn ang="0">
                  <a:pos x="81" y="64"/>
                </a:cxn>
                <a:cxn ang="0">
                  <a:pos x="81" y="94"/>
                </a:cxn>
                <a:cxn ang="0">
                  <a:pos x="81" y="124"/>
                </a:cxn>
                <a:cxn ang="0">
                  <a:pos x="84" y="155"/>
                </a:cxn>
                <a:cxn ang="0">
                  <a:pos x="86" y="187"/>
                </a:cxn>
                <a:cxn ang="0">
                  <a:pos x="88" y="218"/>
                </a:cxn>
                <a:cxn ang="0">
                  <a:pos x="89" y="250"/>
                </a:cxn>
                <a:cxn ang="0">
                  <a:pos x="88" y="275"/>
                </a:cxn>
                <a:cxn ang="0">
                  <a:pos x="84" y="299"/>
                </a:cxn>
                <a:cxn ang="0">
                  <a:pos x="77" y="323"/>
                </a:cxn>
                <a:cxn ang="0">
                  <a:pos x="69" y="345"/>
                </a:cxn>
                <a:cxn ang="0">
                  <a:pos x="62" y="357"/>
                </a:cxn>
                <a:cxn ang="0">
                  <a:pos x="56" y="368"/>
                </a:cxn>
                <a:cxn ang="0">
                  <a:pos x="48" y="377"/>
                </a:cxn>
                <a:cxn ang="0">
                  <a:pos x="40" y="388"/>
                </a:cxn>
                <a:cxn ang="0">
                  <a:pos x="31" y="397"/>
                </a:cxn>
                <a:cxn ang="0">
                  <a:pos x="21" y="405"/>
                </a:cxn>
                <a:cxn ang="0">
                  <a:pos x="12" y="414"/>
                </a:cxn>
                <a:cxn ang="0">
                  <a:pos x="3" y="422"/>
                </a:cxn>
                <a:cxn ang="0">
                  <a:pos x="0" y="426"/>
                </a:cxn>
                <a:cxn ang="0">
                  <a:pos x="0" y="430"/>
                </a:cxn>
                <a:cxn ang="0">
                  <a:pos x="2" y="434"/>
                </a:cxn>
                <a:cxn ang="0">
                  <a:pos x="6" y="434"/>
                </a:cxn>
                <a:cxn ang="0">
                  <a:pos x="27" y="422"/>
                </a:cxn>
                <a:cxn ang="0">
                  <a:pos x="45" y="406"/>
                </a:cxn>
                <a:cxn ang="0">
                  <a:pos x="61" y="388"/>
                </a:cxn>
                <a:cxn ang="0">
                  <a:pos x="73" y="367"/>
                </a:cxn>
                <a:cxn ang="0">
                  <a:pos x="84" y="343"/>
                </a:cxn>
                <a:cxn ang="0">
                  <a:pos x="92" y="320"/>
                </a:cxn>
                <a:cxn ang="0">
                  <a:pos x="97" y="295"/>
                </a:cxn>
                <a:cxn ang="0">
                  <a:pos x="101" y="271"/>
                </a:cxn>
                <a:cxn ang="0">
                  <a:pos x="102" y="242"/>
                </a:cxn>
                <a:cxn ang="0">
                  <a:pos x="102" y="212"/>
                </a:cxn>
                <a:cxn ang="0">
                  <a:pos x="99" y="183"/>
                </a:cxn>
                <a:cxn ang="0">
                  <a:pos x="95" y="154"/>
                </a:cxn>
                <a:cxn ang="0">
                  <a:pos x="92" y="115"/>
                </a:cxn>
                <a:cxn ang="0">
                  <a:pos x="89" y="77"/>
                </a:cxn>
                <a:cxn ang="0">
                  <a:pos x="88" y="40"/>
                </a:cxn>
                <a:cxn ang="0">
                  <a:pos x="86" y="1"/>
                </a:cxn>
                <a:cxn ang="0">
                  <a:pos x="85" y="0"/>
                </a:cxn>
                <a:cxn ang="0">
                  <a:pos x="84" y="0"/>
                </a:cxn>
                <a:cxn ang="0">
                  <a:pos x="82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102" h="434">
                  <a:moveTo>
                    <a:pt x="82" y="3"/>
                  </a:moveTo>
                  <a:lnTo>
                    <a:pt x="81" y="33"/>
                  </a:lnTo>
                  <a:lnTo>
                    <a:pt x="81" y="64"/>
                  </a:lnTo>
                  <a:lnTo>
                    <a:pt x="81" y="94"/>
                  </a:lnTo>
                  <a:lnTo>
                    <a:pt x="81" y="124"/>
                  </a:lnTo>
                  <a:lnTo>
                    <a:pt x="84" y="155"/>
                  </a:lnTo>
                  <a:lnTo>
                    <a:pt x="86" y="187"/>
                  </a:lnTo>
                  <a:lnTo>
                    <a:pt x="88" y="218"/>
                  </a:lnTo>
                  <a:lnTo>
                    <a:pt x="89" y="250"/>
                  </a:lnTo>
                  <a:lnTo>
                    <a:pt x="88" y="275"/>
                  </a:lnTo>
                  <a:lnTo>
                    <a:pt x="84" y="299"/>
                  </a:lnTo>
                  <a:lnTo>
                    <a:pt x="77" y="323"/>
                  </a:lnTo>
                  <a:lnTo>
                    <a:pt x="69" y="345"/>
                  </a:lnTo>
                  <a:lnTo>
                    <a:pt x="62" y="357"/>
                  </a:lnTo>
                  <a:lnTo>
                    <a:pt x="56" y="368"/>
                  </a:lnTo>
                  <a:lnTo>
                    <a:pt x="48" y="377"/>
                  </a:lnTo>
                  <a:lnTo>
                    <a:pt x="40" y="388"/>
                  </a:lnTo>
                  <a:lnTo>
                    <a:pt x="31" y="397"/>
                  </a:lnTo>
                  <a:lnTo>
                    <a:pt x="21" y="405"/>
                  </a:lnTo>
                  <a:lnTo>
                    <a:pt x="12" y="414"/>
                  </a:lnTo>
                  <a:lnTo>
                    <a:pt x="3" y="422"/>
                  </a:lnTo>
                  <a:lnTo>
                    <a:pt x="0" y="426"/>
                  </a:lnTo>
                  <a:lnTo>
                    <a:pt x="0" y="430"/>
                  </a:lnTo>
                  <a:lnTo>
                    <a:pt x="2" y="434"/>
                  </a:lnTo>
                  <a:lnTo>
                    <a:pt x="6" y="434"/>
                  </a:lnTo>
                  <a:lnTo>
                    <a:pt x="27" y="422"/>
                  </a:lnTo>
                  <a:lnTo>
                    <a:pt x="45" y="406"/>
                  </a:lnTo>
                  <a:lnTo>
                    <a:pt x="61" y="388"/>
                  </a:lnTo>
                  <a:lnTo>
                    <a:pt x="73" y="367"/>
                  </a:lnTo>
                  <a:lnTo>
                    <a:pt x="84" y="343"/>
                  </a:lnTo>
                  <a:lnTo>
                    <a:pt x="92" y="320"/>
                  </a:lnTo>
                  <a:lnTo>
                    <a:pt x="97" y="295"/>
                  </a:lnTo>
                  <a:lnTo>
                    <a:pt x="101" y="271"/>
                  </a:lnTo>
                  <a:lnTo>
                    <a:pt x="102" y="242"/>
                  </a:lnTo>
                  <a:lnTo>
                    <a:pt x="102" y="212"/>
                  </a:lnTo>
                  <a:lnTo>
                    <a:pt x="99" y="183"/>
                  </a:lnTo>
                  <a:lnTo>
                    <a:pt x="95" y="154"/>
                  </a:lnTo>
                  <a:lnTo>
                    <a:pt x="92" y="115"/>
                  </a:lnTo>
                  <a:lnTo>
                    <a:pt x="89" y="77"/>
                  </a:lnTo>
                  <a:lnTo>
                    <a:pt x="88" y="40"/>
                  </a:lnTo>
                  <a:lnTo>
                    <a:pt x="86" y="1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2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1043441" y="4412796"/>
              <a:ext cx="169636" cy="30185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7"/>
                </a:cxn>
                <a:cxn ang="0">
                  <a:pos x="12" y="69"/>
                </a:cxn>
                <a:cxn ang="0">
                  <a:pos x="24" y="102"/>
                </a:cxn>
                <a:cxn ang="0">
                  <a:pos x="41" y="133"/>
                </a:cxn>
                <a:cxn ang="0">
                  <a:pos x="59" y="162"/>
                </a:cxn>
                <a:cxn ang="0">
                  <a:pos x="82" y="189"/>
                </a:cxn>
                <a:cxn ang="0">
                  <a:pos x="104" y="216"/>
                </a:cxn>
                <a:cxn ang="0">
                  <a:pos x="127" y="241"/>
                </a:cxn>
                <a:cxn ang="0">
                  <a:pos x="129" y="242"/>
                </a:cxn>
                <a:cxn ang="0">
                  <a:pos x="133" y="241"/>
                </a:cxn>
                <a:cxn ang="0">
                  <a:pos x="136" y="237"/>
                </a:cxn>
                <a:cxn ang="0">
                  <a:pos x="136" y="234"/>
                </a:cxn>
                <a:cxn ang="0">
                  <a:pos x="127" y="221"/>
                </a:cxn>
                <a:cxn ang="0">
                  <a:pos x="117" y="208"/>
                </a:cxn>
                <a:cxn ang="0">
                  <a:pos x="107" y="196"/>
                </a:cxn>
                <a:cxn ang="0">
                  <a:pos x="96" y="183"/>
                </a:cxn>
                <a:cxn ang="0">
                  <a:pos x="86" y="171"/>
                </a:cxn>
                <a:cxn ang="0">
                  <a:pos x="75" y="158"/>
                </a:cxn>
                <a:cxn ang="0">
                  <a:pos x="65" y="146"/>
                </a:cxn>
                <a:cxn ang="0">
                  <a:pos x="54" y="133"/>
                </a:cxn>
                <a:cxn ang="0">
                  <a:pos x="43" y="118"/>
                </a:cxn>
                <a:cxn ang="0">
                  <a:pos x="34" y="102"/>
                </a:cxn>
                <a:cxn ang="0">
                  <a:pos x="26" y="86"/>
                </a:cxn>
                <a:cxn ang="0">
                  <a:pos x="20" y="70"/>
                </a:cxn>
                <a:cxn ang="0">
                  <a:pos x="13" y="53"/>
                </a:cxn>
                <a:cxn ang="0">
                  <a:pos x="9" y="36"/>
                </a:cxn>
                <a:cxn ang="0">
                  <a:pos x="5" y="1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36" h="242">
                  <a:moveTo>
                    <a:pt x="0" y="3"/>
                  </a:moveTo>
                  <a:lnTo>
                    <a:pt x="2" y="37"/>
                  </a:lnTo>
                  <a:lnTo>
                    <a:pt x="12" y="69"/>
                  </a:lnTo>
                  <a:lnTo>
                    <a:pt x="24" y="102"/>
                  </a:lnTo>
                  <a:lnTo>
                    <a:pt x="41" y="133"/>
                  </a:lnTo>
                  <a:lnTo>
                    <a:pt x="59" y="162"/>
                  </a:lnTo>
                  <a:lnTo>
                    <a:pt x="82" y="189"/>
                  </a:lnTo>
                  <a:lnTo>
                    <a:pt x="104" y="216"/>
                  </a:lnTo>
                  <a:lnTo>
                    <a:pt x="127" y="241"/>
                  </a:lnTo>
                  <a:lnTo>
                    <a:pt x="129" y="242"/>
                  </a:lnTo>
                  <a:lnTo>
                    <a:pt x="133" y="241"/>
                  </a:lnTo>
                  <a:lnTo>
                    <a:pt x="136" y="237"/>
                  </a:lnTo>
                  <a:lnTo>
                    <a:pt x="136" y="234"/>
                  </a:lnTo>
                  <a:lnTo>
                    <a:pt x="127" y="221"/>
                  </a:lnTo>
                  <a:lnTo>
                    <a:pt x="117" y="208"/>
                  </a:lnTo>
                  <a:lnTo>
                    <a:pt x="107" y="196"/>
                  </a:lnTo>
                  <a:lnTo>
                    <a:pt x="96" y="183"/>
                  </a:lnTo>
                  <a:lnTo>
                    <a:pt x="86" y="171"/>
                  </a:lnTo>
                  <a:lnTo>
                    <a:pt x="75" y="158"/>
                  </a:lnTo>
                  <a:lnTo>
                    <a:pt x="65" y="146"/>
                  </a:lnTo>
                  <a:lnTo>
                    <a:pt x="54" y="133"/>
                  </a:lnTo>
                  <a:lnTo>
                    <a:pt x="43" y="118"/>
                  </a:lnTo>
                  <a:lnTo>
                    <a:pt x="34" y="102"/>
                  </a:lnTo>
                  <a:lnTo>
                    <a:pt x="26" y="86"/>
                  </a:lnTo>
                  <a:lnTo>
                    <a:pt x="20" y="70"/>
                  </a:lnTo>
                  <a:lnTo>
                    <a:pt x="13" y="53"/>
                  </a:lnTo>
                  <a:lnTo>
                    <a:pt x="9" y="36"/>
                  </a:lnTo>
                  <a:lnTo>
                    <a:pt x="5" y="19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1018495" y="4481399"/>
              <a:ext cx="78582" cy="16589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9"/>
                </a:cxn>
                <a:cxn ang="0">
                  <a:pos x="3" y="38"/>
                </a:cxn>
                <a:cxn ang="0">
                  <a:pos x="6" y="56"/>
                </a:cxn>
                <a:cxn ang="0">
                  <a:pos x="12" y="75"/>
                </a:cxn>
                <a:cxn ang="0">
                  <a:pos x="20" y="92"/>
                </a:cxn>
                <a:cxn ang="0">
                  <a:pos x="29" y="108"/>
                </a:cxn>
                <a:cxn ang="0">
                  <a:pos x="41" y="121"/>
                </a:cxn>
                <a:cxn ang="0">
                  <a:pos x="55" y="133"/>
                </a:cxn>
                <a:cxn ang="0">
                  <a:pos x="59" y="133"/>
                </a:cxn>
                <a:cxn ang="0">
                  <a:pos x="62" y="132"/>
                </a:cxn>
                <a:cxn ang="0">
                  <a:pos x="63" y="128"/>
                </a:cxn>
                <a:cxn ang="0">
                  <a:pos x="63" y="125"/>
                </a:cxn>
                <a:cxn ang="0">
                  <a:pos x="51" y="111"/>
                </a:cxn>
                <a:cxn ang="0">
                  <a:pos x="41" y="96"/>
                </a:cxn>
                <a:cxn ang="0">
                  <a:pos x="30" y="82"/>
                </a:cxn>
                <a:cxn ang="0">
                  <a:pos x="21" y="67"/>
                </a:cxn>
                <a:cxn ang="0">
                  <a:pos x="14" y="52"/>
                </a:cxn>
                <a:cxn ang="0">
                  <a:pos x="8" y="35"/>
                </a:cxn>
                <a:cxn ang="0">
                  <a:pos x="4" y="18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3" h="133">
                  <a:moveTo>
                    <a:pt x="0" y="1"/>
                  </a:moveTo>
                  <a:lnTo>
                    <a:pt x="0" y="19"/>
                  </a:lnTo>
                  <a:lnTo>
                    <a:pt x="3" y="38"/>
                  </a:lnTo>
                  <a:lnTo>
                    <a:pt x="6" y="56"/>
                  </a:lnTo>
                  <a:lnTo>
                    <a:pt x="12" y="75"/>
                  </a:lnTo>
                  <a:lnTo>
                    <a:pt x="20" y="92"/>
                  </a:lnTo>
                  <a:lnTo>
                    <a:pt x="29" y="108"/>
                  </a:lnTo>
                  <a:lnTo>
                    <a:pt x="41" y="121"/>
                  </a:lnTo>
                  <a:lnTo>
                    <a:pt x="55" y="133"/>
                  </a:lnTo>
                  <a:lnTo>
                    <a:pt x="59" y="133"/>
                  </a:lnTo>
                  <a:lnTo>
                    <a:pt x="62" y="132"/>
                  </a:lnTo>
                  <a:lnTo>
                    <a:pt x="63" y="128"/>
                  </a:lnTo>
                  <a:lnTo>
                    <a:pt x="63" y="125"/>
                  </a:lnTo>
                  <a:lnTo>
                    <a:pt x="51" y="111"/>
                  </a:lnTo>
                  <a:lnTo>
                    <a:pt x="41" y="96"/>
                  </a:lnTo>
                  <a:lnTo>
                    <a:pt x="30" y="82"/>
                  </a:lnTo>
                  <a:lnTo>
                    <a:pt x="21" y="67"/>
                  </a:lnTo>
                  <a:lnTo>
                    <a:pt x="14" y="52"/>
                  </a:lnTo>
                  <a:lnTo>
                    <a:pt x="8" y="35"/>
                  </a:lnTo>
                  <a:lnTo>
                    <a:pt x="4" y="18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943655" y="4283075"/>
              <a:ext cx="28689" cy="273164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58"/>
                </a:cxn>
                <a:cxn ang="0">
                  <a:pos x="0" y="111"/>
                </a:cxn>
                <a:cxn ang="0">
                  <a:pos x="4" y="164"/>
                </a:cxn>
                <a:cxn ang="0">
                  <a:pos x="12" y="217"/>
                </a:cxn>
                <a:cxn ang="0">
                  <a:pos x="15" y="219"/>
                </a:cxn>
                <a:cxn ang="0">
                  <a:pos x="18" y="218"/>
                </a:cxn>
                <a:cxn ang="0">
                  <a:pos x="22" y="214"/>
                </a:cxn>
                <a:cxn ang="0">
                  <a:pos x="23" y="210"/>
                </a:cxn>
                <a:cxn ang="0">
                  <a:pos x="20" y="182"/>
                </a:cxn>
                <a:cxn ang="0">
                  <a:pos x="18" y="156"/>
                </a:cxn>
                <a:cxn ang="0">
                  <a:pos x="14" y="129"/>
                </a:cxn>
                <a:cxn ang="0">
                  <a:pos x="12" y="102"/>
                </a:cxn>
                <a:cxn ang="0">
                  <a:pos x="12" y="88"/>
                </a:cxn>
                <a:cxn ang="0">
                  <a:pos x="11" y="77"/>
                </a:cxn>
                <a:cxn ang="0">
                  <a:pos x="10" y="65"/>
                </a:cxn>
                <a:cxn ang="0">
                  <a:pos x="10" y="51"/>
                </a:cxn>
                <a:cxn ang="0">
                  <a:pos x="10" y="38"/>
                </a:cxn>
                <a:cxn ang="0">
                  <a:pos x="10" y="26"/>
                </a:cxn>
                <a:cxn ang="0">
                  <a:pos x="10" y="14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4" y="2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23" h="219">
                  <a:moveTo>
                    <a:pt x="3" y="5"/>
                  </a:moveTo>
                  <a:lnTo>
                    <a:pt x="2" y="58"/>
                  </a:lnTo>
                  <a:lnTo>
                    <a:pt x="0" y="111"/>
                  </a:lnTo>
                  <a:lnTo>
                    <a:pt x="4" y="164"/>
                  </a:lnTo>
                  <a:lnTo>
                    <a:pt x="12" y="217"/>
                  </a:lnTo>
                  <a:lnTo>
                    <a:pt x="15" y="219"/>
                  </a:lnTo>
                  <a:lnTo>
                    <a:pt x="18" y="218"/>
                  </a:lnTo>
                  <a:lnTo>
                    <a:pt x="22" y="214"/>
                  </a:lnTo>
                  <a:lnTo>
                    <a:pt x="23" y="210"/>
                  </a:lnTo>
                  <a:lnTo>
                    <a:pt x="20" y="182"/>
                  </a:lnTo>
                  <a:lnTo>
                    <a:pt x="18" y="156"/>
                  </a:lnTo>
                  <a:lnTo>
                    <a:pt x="14" y="129"/>
                  </a:lnTo>
                  <a:lnTo>
                    <a:pt x="12" y="102"/>
                  </a:lnTo>
                  <a:lnTo>
                    <a:pt x="12" y="88"/>
                  </a:lnTo>
                  <a:lnTo>
                    <a:pt x="11" y="77"/>
                  </a:lnTo>
                  <a:lnTo>
                    <a:pt x="10" y="65"/>
                  </a:lnTo>
                  <a:lnTo>
                    <a:pt x="10" y="51"/>
                  </a:lnTo>
                  <a:lnTo>
                    <a:pt x="10" y="38"/>
                  </a:lnTo>
                  <a:lnTo>
                    <a:pt x="10" y="26"/>
                  </a:lnTo>
                  <a:lnTo>
                    <a:pt x="10" y="1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840128" y="4007417"/>
              <a:ext cx="39914" cy="689769"/>
            </a:xfrm>
            <a:custGeom>
              <a:avLst/>
              <a:gdLst/>
              <a:ahLst/>
              <a:cxnLst>
                <a:cxn ang="0">
                  <a:pos x="32" y="551"/>
                </a:cxn>
                <a:cxn ang="0">
                  <a:pos x="24" y="473"/>
                </a:cxn>
                <a:cxn ang="0">
                  <a:pos x="17" y="395"/>
                </a:cxn>
                <a:cxn ang="0">
                  <a:pos x="13" y="316"/>
                </a:cxn>
                <a:cxn ang="0">
                  <a:pos x="11" y="238"/>
                </a:cxn>
                <a:cxn ang="0">
                  <a:pos x="12" y="180"/>
                </a:cxn>
                <a:cxn ang="0">
                  <a:pos x="15" y="120"/>
                </a:cxn>
                <a:cxn ang="0">
                  <a:pos x="15" y="61"/>
                </a:cxn>
                <a:cxn ang="0">
                  <a:pos x="13" y="3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0" y="141"/>
                </a:cxn>
                <a:cxn ang="0">
                  <a:pos x="4" y="279"/>
                </a:cxn>
                <a:cxn ang="0">
                  <a:pos x="15" y="417"/>
                </a:cxn>
                <a:cxn ang="0">
                  <a:pos x="29" y="553"/>
                </a:cxn>
                <a:cxn ang="0">
                  <a:pos x="29" y="553"/>
                </a:cxn>
                <a:cxn ang="0">
                  <a:pos x="30" y="553"/>
                </a:cxn>
                <a:cxn ang="0">
                  <a:pos x="32" y="553"/>
                </a:cxn>
                <a:cxn ang="0">
                  <a:pos x="32" y="551"/>
                </a:cxn>
                <a:cxn ang="0">
                  <a:pos x="32" y="551"/>
                </a:cxn>
              </a:cxnLst>
              <a:rect l="0" t="0" r="r" b="b"/>
              <a:pathLst>
                <a:path w="32" h="553">
                  <a:moveTo>
                    <a:pt x="32" y="551"/>
                  </a:moveTo>
                  <a:lnTo>
                    <a:pt x="24" y="473"/>
                  </a:lnTo>
                  <a:lnTo>
                    <a:pt x="17" y="395"/>
                  </a:lnTo>
                  <a:lnTo>
                    <a:pt x="13" y="316"/>
                  </a:lnTo>
                  <a:lnTo>
                    <a:pt x="11" y="238"/>
                  </a:lnTo>
                  <a:lnTo>
                    <a:pt x="12" y="180"/>
                  </a:lnTo>
                  <a:lnTo>
                    <a:pt x="15" y="120"/>
                  </a:lnTo>
                  <a:lnTo>
                    <a:pt x="15" y="61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0" y="141"/>
                  </a:lnTo>
                  <a:lnTo>
                    <a:pt x="4" y="279"/>
                  </a:lnTo>
                  <a:lnTo>
                    <a:pt x="15" y="417"/>
                  </a:lnTo>
                  <a:lnTo>
                    <a:pt x="29" y="553"/>
                  </a:lnTo>
                  <a:lnTo>
                    <a:pt x="29" y="553"/>
                  </a:lnTo>
                  <a:lnTo>
                    <a:pt x="30" y="553"/>
                  </a:lnTo>
                  <a:lnTo>
                    <a:pt x="32" y="553"/>
                  </a:lnTo>
                  <a:lnTo>
                    <a:pt x="32" y="551"/>
                  </a:lnTo>
                  <a:lnTo>
                    <a:pt x="32" y="5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1346541" y="2995839"/>
              <a:ext cx="426584" cy="476477"/>
            </a:xfrm>
            <a:custGeom>
              <a:avLst/>
              <a:gdLst/>
              <a:ahLst/>
              <a:cxnLst>
                <a:cxn ang="0">
                  <a:pos x="342" y="377"/>
                </a:cxn>
                <a:cxn ang="0">
                  <a:pos x="323" y="349"/>
                </a:cxn>
                <a:cxn ang="0">
                  <a:pos x="305" y="321"/>
                </a:cxn>
                <a:cxn ang="0">
                  <a:pos x="286" y="294"/>
                </a:cxn>
                <a:cxn ang="0">
                  <a:pos x="267" y="267"/>
                </a:cxn>
                <a:cxn ang="0">
                  <a:pos x="248" y="241"/>
                </a:cxn>
                <a:cxn ang="0">
                  <a:pos x="228" y="213"/>
                </a:cxn>
                <a:cxn ang="0">
                  <a:pos x="208" y="186"/>
                </a:cxn>
                <a:cxn ang="0">
                  <a:pos x="188" y="160"/>
                </a:cxn>
                <a:cxn ang="0">
                  <a:pos x="170" y="138"/>
                </a:cxn>
                <a:cxn ang="0">
                  <a:pos x="150" y="115"/>
                </a:cxn>
                <a:cxn ang="0">
                  <a:pos x="127" y="93"/>
                </a:cxn>
                <a:cxn ang="0">
                  <a:pos x="106" y="71"/>
                </a:cxn>
                <a:cxn ang="0">
                  <a:pos x="82" y="53"/>
                </a:cxn>
                <a:cxn ang="0">
                  <a:pos x="58" y="33"/>
                </a:cxn>
                <a:cxn ang="0">
                  <a:pos x="35" y="16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24" y="29"/>
                </a:cxn>
                <a:cxn ang="0">
                  <a:pos x="47" y="48"/>
                </a:cxn>
                <a:cxn ang="0">
                  <a:pos x="69" y="67"/>
                </a:cxn>
                <a:cxn ang="0">
                  <a:pos x="91" y="86"/>
                </a:cxn>
                <a:cxn ang="0">
                  <a:pos x="114" y="106"/>
                </a:cxn>
                <a:cxn ang="0">
                  <a:pos x="135" y="126"/>
                </a:cxn>
                <a:cxn ang="0">
                  <a:pos x="156" y="147"/>
                </a:cxn>
                <a:cxn ang="0">
                  <a:pos x="176" y="169"/>
                </a:cxn>
                <a:cxn ang="0">
                  <a:pos x="197" y="194"/>
                </a:cxn>
                <a:cxn ang="0">
                  <a:pos x="219" y="221"/>
                </a:cxn>
                <a:cxn ang="0">
                  <a:pos x="240" y="246"/>
                </a:cxn>
                <a:cxn ang="0">
                  <a:pos x="260" y="274"/>
                </a:cxn>
                <a:cxn ang="0">
                  <a:pos x="279" y="300"/>
                </a:cxn>
                <a:cxn ang="0">
                  <a:pos x="298" y="328"/>
                </a:cxn>
                <a:cxn ang="0">
                  <a:pos x="316" y="354"/>
                </a:cxn>
                <a:cxn ang="0">
                  <a:pos x="335" y="382"/>
                </a:cxn>
                <a:cxn ang="0">
                  <a:pos x="336" y="382"/>
                </a:cxn>
                <a:cxn ang="0">
                  <a:pos x="339" y="381"/>
                </a:cxn>
                <a:cxn ang="0">
                  <a:pos x="342" y="380"/>
                </a:cxn>
                <a:cxn ang="0">
                  <a:pos x="342" y="377"/>
                </a:cxn>
                <a:cxn ang="0">
                  <a:pos x="342" y="377"/>
                </a:cxn>
              </a:cxnLst>
              <a:rect l="0" t="0" r="r" b="b"/>
              <a:pathLst>
                <a:path w="342" h="382">
                  <a:moveTo>
                    <a:pt x="342" y="377"/>
                  </a:moveTo>
                  <a:lnTo>
                    <a:pt x="323" y="349"/>
                  </a:lnTo>
                  <a:lnTo>
                    <a:pt x="305" y="321"/>
                  </a:lnTo>
                  <a:lnTo>
                    <a:pt x="286" y="294"/>
                  </a:lnTo>
                  <a:lnTo>
                    <a:pt x="267" y="267"/>
                  </a:lnTo>
                  <a:lnTo>
                    <a:pt x="248" y="241"/>
                  </a:lnTo>
                  <a:lnTo>
                    <a:pt x="228" y="213"/>
                  </a:lnTo>
                  <a:lnTo>
                    <a:pt x="208" y="186"/>
                  </a:lnTo>
                  <a:lnTo>
                    <a:pt x="188" y="160"/>
                  </a:lnTo>
                  <a:lnTo>
                    <a:pt x="170" y="138"/>
                  </a:lnTo>
                  <a:lnTo>
                    <a:pt x="150" y="115"/>
                  </a:lnTo>
                  <a:lnTo>
                    <a:pt x="127" y="93"/>
                  </a:lnTo>
                  <a:lnTo>
                    <a:pt x="106" y="71"/>
                  </a:lnTo>
                  <a:lnTo>
                    <a:pt x="82" y="53"/>
                  </a:lnTo>
                  <a:lnTo>
                    <a:pt x="58" y="33"/>
                  </a:lnTo>
                  <a:lnTo>
                    <a:pt x="35" y="16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2" y="9"/>
                  </a:lnTo>
                  <a:lnTo>
                    <a:pt x="24" y="29"/>
                  </a:lnTo>
                  <a:lnTo>
                    <a:pt x="47" y="48"/>
                  </a:lnTo>
                  <a:lnTo>
                    <a:pt x="69" y="67"/>
                  </a:lnTo>
                  <a:lnTo>
                    <a:pt x="91" y="86"/>
                  </a:lnTo>
                  <a:lnTo>
                    <a:pt x="114" y="106"/>
                  </a:lnTo>
                  <a:lnTo>
                    <a:pt x="135" y="126"/>
                  </a:lnTo>
                  <a:lnTo>
                    <a:pt x="156" y="147"/>
                  </a:lnTo>
                  <a:lnTo>
                    <a:pt x="176" y="169"/>
                  </a:lnTo>
                  <a:lnTo>
                    <a:pt x="197" y="194"/>
                  </a:lnTo>
                  <a:lnTo>
                    <a:pt x="219" y="221"/>
                  </a:lnTo>
                  <a:lnTo>
                    <a:pt x="240" y="246"/>
                  </a:lnTo>
                  <a:lnTo>
                    <a:pt x="260" y="274"/>
                  </a:lnTo>
                  <a:lnTo>
                    <a:pt x="279" y="300"/>
                  </a:lnTo>
                  <a:lnTo>
                    <a:pt x="298" y="328"/>
                  </a:lnTo>
                  <a:lnTo>
                    <a:pt x="316" y="354"/>
                  </a:lnTo>
                  <a:lnTo>
                    <a:pt x="335" y="382"/>
                  </a:lnTo>
                  <a:lnTo>
                    <a:pt x="336" y="382"/>
                  </a:lnTo>
                  <a:lnTo>
                    <a:pt x="339" y="381"/>
                  </a:lnTo>
                  <a:lnTo>
                    <a:pt x="342" y="380"/>
                  </a:lnTo>
                  <a:lnTo>
                    <a:pt x="342" y="377"/>
                  </a:lnTo>
                  <a:lnTo>
                    <a:pt x="342" y="3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1357766" y="2848655"/>
              <a:ext cx="116001" cy="182109"/>
            </a:xfrm>
            <a:custGeom>
              <a:avLst/>
              <a:gdLst/>
              <a:ahLst/>
              <a:cxnLst>
                <a:cxn ang="0">
                  <a:pos x="3" y="144"/>
                </a:cxn>
                <a:cxn ang="0">
                  <a:pos x="7" y="140"/>
                </a:cxn>
                <a:cxn ang="0">
                  <a:pos x="11" y="136"/>
                </a:cxn>
                <a:cxn ang="0">
                  <a:pos x="14" y="133"/>
                </a:cxn>
                <a:cxn ang="0">
                  <a:pos x="15" y="127"/>
                </a:cxn>
                <a:cxn ang="0">
                  <a:pos x="20" y="115"/>
                </a:cxn>
                <a:cxn ang="0">
                  <a:pos x="28" y="103"/>
                </a:cxn>
                <a:cxn ang="0">
                  <a:pos x="38" y="92"/>
                </a:cxn>
                <a:cxn ang="0">
                  <a:pos x="45" y="82"/>
                </a:cxn>
                <a:cxn ang="0">
                  <a:pos x="52" y="73"/>
                </a:cxn>
                <a:cxn ang="0">
                  <a:pos x="59" y="64"/>
                </a:cxn>
                <a:cxn ang="0">
                  <a:pos x="64" y="53"/>
                </a:cxn>
                <a:cxn ang="0">
                  <a:pos x="71" y="44"/>
                </a:cxn>
                <a:cxn ang="0">
                  <a:pos x="76" y="33"/>
                </a:cxn>
                <a:cxn ang="0">
                  <a:pos x="82" y="24"/>
                </a:cxn>
                <a:cxn ang="0">
                  <a:pos x="88" y="13"/>
                </a:cxn>
                <a:cxn ang="0">
                  <a:pos x="93" y="4"/>
                </a:cxn>
                <a:cxn ang="0">
                  <a:pos x="93" y="0"/>
                </a:cxn>
                <a:cxn ang="0">
                  <a:pos x="90" y="0"/>
                </a:cxn>
                <a:cxn ang="0">
                  <a:pos x="86" y="2"/>
                </a:cxn>
                <a:cxn ang="0">
                  <a:pos x="84" y="3"/>
                </a:cxn>
                <a:cxn ang="0">
                  <a:pos x="77" y="11"/>
                </a:cxn>
                <a:cxn ang="0">
                  <a:pos x="72" y="19"/>
                </a:cxn>
                <a:cxn ang="0">
                  <a:pos x="67" y="28"/>
                </a:cxn>
                <a:cxn ang="0">
                  <a:pos x="61" y="37"/>
                </a:cxn>
                <a:cxn ang="0">
                  <a:pos x="57" y="47"/>
                </a:cxn>
                <a:cxn ang="0">
                  <a:pos x="52" y="56"/>
                </a:cxn>
                <a:cxn ang="0">
                  <a:pos x="47" y="64"/>
                </a:cxn>
                <a:cxn ang="0">
                  <a:pos x="41" y="73"/>
                </a:cxn>
                <a:cxn ang="0">
                  <a:pos x="36" y="82"/>
                </a:cxn>
                <a:cxn ang="0">
                  <a:pos x="30" y="90"/>
                </a:cxn>
                <a:cxn ang="0">
                  <a:pos x="24" y="99"/>
                </a:cxn>
                <a:cxn ang="0">
                  <a:pos x="19" y="109"/>
                </a:cxn>
                <a:cxn ang="0">
                  <a:pos x="14" y="117"/>
                </a:cxn>
                <a:cxn ang="0">
                  <a:pos x="10" y="126"/>
                </a:cxn>
                <a:cxn ang="0">
                  <a:pos x="6" y="136"/>
                </a:cxn>
                <a:cxn ang="0">
                  <a:pos x="2" y="144"/>
                </a:cxn>
                <a:cxn ang="0">
                  <a:pos x="0" y="146"/>
                </a:cxn>
                <a:cxn ang="0">
                  <a:pos x="2" y="146"/>
                </a:cxn>
                <a:cxn ang="0">
                  <a:pos x="3" y="146"/>
                </a:cxn>
                <a:cxn ang="0">
                  <a:pos x="3" y="144"/>
                </a:cxn>
                <a:cxn ang="0">
                  <a:pos x="3" y="144"/>
                </a:cxn>
              </a:cxnLst>
              <a:rect l="0" t="0" r="r" b="b"/>
              <a:pathLst>
                <a:path w="93" h="146">
                  <a:moveTo>
                    <a:pt x="3" y="144"/>
                  </a:moveTo>
                  <a:lnTo>
                    <a:pt x="7" y="140"/>
                  </a:lnTo>
                  <a:lnTo>
                    <a:pt x="11" y="136"/>
                  </a:lnTo>
                  <a:lnTo>
                    <a:pt x="14" y="133"/>
                  </a:lnTo>
                  <a:lnTo>
                    <a:pt x="15" y="127"/>
                  </a:lnTo>
                  <a:lnTo>
                    <a:pt x="20" y="115"/>
                  </a:lnTo>
                  <a:lnTo>
                    <a:pt x="28" y="103"/>
                  </a:lnTo>
                  <a:lnTo>
                    <a:pt x="38" y="92"/>
                  </a:lnTo>
                  <a:lnTo>
                    <a:pt x="45" y="82"/>
                  </a:lnTo>
                  <a:lnTo>
                    <a:pt x="52" y="73"/>
                  </a:lnTo>
                  <a:lnTo>
                    <a:pt x="59" y="64"/>
                  </a:lnTo>
                  <a:lnTo>
                    <a:pt x="64" y="53"/>
                  </a:lnTo>
                  <a:lnTo>
                    <a:pt x="71" y="44"/>
                  </a:lnTo>
                  <a:lnTo>
                    <a:pt x="76" y="33"/>
                  </a:lnTo>
                  <a:lnTo>
                    <a:pt x="82" y="24"/>
                  </a:lnTo>
                  <a:lnTo>
                    <a:pt x="88" y="13"/>
                  </a:lnTo>
                  <a:lnTo>
                    <a:pt x="93" y="4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4" y="3"/>
                  </a:lnTo>
                  <a:lnTo>
                    <a:pt x="77" y="11"/>
                  </a:lnTo>
                  <a:lnTo>
                    <a:pt x="72" y="19"/>
                  </a:lnTo>
                  <a:lnTo>
                    <a:pt x="67" y="28"/>
                  </a:lnTo>
                  <a:lnTo>
                    <a:pt x="61" y="37"/>
                  </a:lnTo>
                  <a:lnTo>
                    <a:pt x="57" y="47"/>
                  </a:lnTo>
                  <a:lnTo>
                    <a:pt x="52" y="56"/>
                  </a:lnTo>
                  <a:lnTo>
                    <a:pt x="47" y="64"/>
                  </a:lnTo>
                  <a:lnTo>
                    <a:pt x="41" y="73"/>
                  </a:lnTo>
                  <a:lnTo>
                    <a:pt x="36" y="82"/>
                  </a:lnTo>
                  <a:lnTo>
                    <a:pt x="30" y="90"/>
                  </a:lnTo>
                  <a:lnTo>
                    <a:pt x="24" y="99"/>
                  </a:lnTo>
                  <a:lnTo>
                    <a:pt x="19" y="109"/>
                  </a:lnTo>
                  <a:lnTo>
                    <a:pt x="14" y="117"/>
                  </a:lnTo>
                  <a:lnTo>
                    <a:pt x="10" y="126"/>
                  </a:lnTo>
                  <a:lnTo>
                    <a:pt x="6" y="136"/>
                  </a:lnTo>
                  <a:lnTo>
                    <a:pt x="2" y="144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3" y="144"/>
                  </a:lnTo>
                  <a:lnTo>
                    <a:pt x="3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1250496" y="2843666"/>
              <a:ext cx="259443" cy="33678"/>
            </a:xfrm>
            <a:custGeom>
              <a:avLst/>
              <a:gdLst/>
              <a:ahLst/>
              <a:cxnLst>
                <a:cxn ang="0">
                  <a:pos x="207" y="11"/>
                </a:cxn>
                <a:cxn ang="0">
                  <a:pos x="194" y="8"/>
                </a:cxn>
                <a:cxn ang="0">
                  <a:pos x="180" y="7"/>
                </a:cxn>
                <a:cxn ang="0">
                  <a:pos x="168" y="6"/>
                </a:cxn>
                <a:cxn ang="0">
                  <a:pos x="155" y="4"/>
                </a:cxn>
                <a:cxn ang="0">
                  <a:pos x="142" y="3"/>
                </a:cxn>
                <a:cxn ang="0">
                  <a:pos x="129" y="3"/>
                </a:cxn>
                <a:cxn ang="0">
                  <a:pos x="116" y="2"/>
                </a:cxn>
                <a:cxn ang="0">
                  <a:pos x="102" y="2"/>
                </a:cxn>
                <a:cxn ang="0">
                  <a:pos x="90" y="2"/>
                </a:cxn>
                <a:cxn ang="0">
                  <a:pos x="79" y="0"/>
                </a:cxn>
                <a:cxn ang="0">
                  <a:pos x="67" y="0"/>
                </a:cxn>
                <a:cxn ang="0">
                  <a:pos x="53" y="2"/>
                </a:cxn>
                <a:cxn ang="0">
                  <a:pos x="41" y="3"/>
                </a:cxn>
                <a:cxn ang="0">
                  <a:pos x="31" y="4"/>
                </a:cxn>
                <a:cxn ang="0">
                  <a:pos x="19" y="8"/>
                </a:cxn>
                <a:cxn ang="0">
                  <a:pos x="8" y="12"/>
                </a:cxn>
                <a:cxn ang="0">
                  <a:pos x="4" y="16"/>
                </a:cxn>
                <a:cxn ang="0">
                  <a:pos x="2" y="21"/>
                </a:cxn>
                <a:cxn ang="0">
                  <a:pos x="0" y="25"/>
                </a:cxn>
                <a:cxn ang="0">
                  <a:pos x="6" y="27"/>
                </a:cxn>
                <a:cxn ang="0">
                  <a:pos x="31" y="23"/>
                </a:cxn>
                <a:cxn ang="0">
                  <a:pos x="56" y="20"/>
                </a:cxn>
                <a:cxn ang="0">
                  <a:pos x="80" y="17"/>
                </a:cxn>
                <a:cxn ang="0">
                  <a:pos x="105" y="15"/>
                </a:cxn>
                <a:cxn ang="0">
                  <a:pos x="130" y="13"/>
                </a:cxn>
                <a:cxn ang="0">
                  <a:pos x="155" y="13"/>
                </a:cxn>
                <a:cxn ang="0">
                  <a:pos x="179" y="15"/>
                </a:cxn>
                <a:cxn ang="0">
                  <a:pos x="204" y="16"/>
                </a:cxn>
                <a:cxn ang="0">
                  <a:pos x="207" y="16"/>
                </a:cxn>
                <a:cxn ang="0">
                  <a:pos x="208" y="15"/>
                </a:cxn>
                <a:cxn ang="0">
                  <a:pos x="208" y="12"/>
                </a:cxn>
                <a:cxn ang="0">
                  <a:pos x="207" y="11"/>
                </a:cxn>
                <a:cxn ang="0">
                  <a:pos x="207" y="11"/>
                </a:cxn>
              </a:cxnLst>
              <a:rect l="0" t="0" r="r" b="b"/>
              <a:pathLst>
                <a:path w="208" h="27">
                  <a:moveTo>
                    <a:pt x="207" y="11"/>
                  </a:moveTo>
                  <a:lnTo>
                    <a:pt x="194" y="8"/>
                  </a:lnTo>
                  <a:lnTo>
                    <a:pt x="180" y="7"/>
                  </a:lnTo>
                  <a:lnTo>
                    <a:pt x="168" y="6"/>
                  </a:lnTo>
                  <a:lnTo>
                    <a:pt x="155" y="4"/>
                  </a:lnTo>
                  <a:lnTo>
                    <a:pt x="142" y="3"/>
                  </a:lnTo>
                  <a:lnTo>
                    <a:pt x="129" y="3"/>
                  </a:lnTo>
                  <a:lnTo>
                    <a:pt x="116" y="2"/>
                  </a:lnTo>
                  <a:lnTo>
                    <a:pt x="102" y="2"/>
                  </a:lnTo>
                  <a:lnTo>
                    <a:pt x="90" y="2"/>
                  </a:lnTo>
                  <a:lnTo>
                    <a:pt x="79" y="0"/>
                  </a:lnTo>
                  <a:lnTo>
                    <a:pt x="67" y="0"/>
                  </a:lnTo>
                  <a:lnTo>
                    <a:pt x="53" y="2"/>
                  </a:lnTo>
                  <a:lnTo>
                    <a:pt x="41" y="3"/>
                  </a:lnTo>
                  <a:lnTo>
                    <a:pt x="31" y="4"/>
                  </a:lnTo>
                  <a:lnTo>
                    <a:pt x="19" y="8"/>
                  </a:lnTo>
                  <a:lnTo>
                    <a:pt x="8" y="12"/>
                  </a:lnTo>
                  <a:lnTo>
                    <a:pt x="4" y="16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6" y="27"/>
                  </a:lnTo>
                  <a:lnTo>
                    <a:pt x="31" y="23"/>
                  </a:lnTo>
                  <a:lnTo>
                    <a:pt x="56" y="20"/>
                  </a:lnTo>
                  <a:lnTo>
                    <a:pt x="80" y="17"/>
                  </a:lnTo>
                  <a:lnTo>
                    <a:pt x="105" y="15"/>
                  </a:lnTo>
                  <a:lnTo>
                    <a:pt x="130" y="13"/>
                  </a:lnTo>
                  <a:lnTo>
                    <a:pt x="155" y="13"/>
                  </a:lnTo>
                  <a:lnTo>
                    <a:pt x="179" y="15"/>
                  </a:lnTo>
                  <a:lnTo>
                    <a:pt x="204" y="16"/>
                  </a:lnTo>
                  <a:lnTo>
                    <a:pt x="207" y="16"/>
                  </a:lnTo>
                  <a:lnTo>
                    <a:pt x="208" y="15"/>
                  </a:lnTo>
                  <a:lnTo>
                    <a:pt x="208" y="12"/>
                  </a:lnTo>
                  <a:lnTo>
                    <a:pt x="207" y="11"/>
                  </a:lnTo>
                  <a:lnTo>
                    <a:pt x="20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1112044" y="2509384"/>
              <a:ext cx="152173" cy="384175"/>
            </a:xfrm>
            <a:custGeom>
              <a:avLst/>
              <a:gdLst/>
              <a:ahLst/>
              <a:cxnLst>
                <a:cxn ang="0">
                  <a:pos x="122" y="301"/>
                </a:cxn>
                <a:cxn ang="0">
                  <a:pos x="118" y="283"/>
                </a:cxn>
                <a:cxn ang="0">
                  <a:pos x="114" y="263"/>
                </a:cxn>
                <a:cxn ang="0">
                  <a:pos x="109" y="244"/>
                </a:cxn>
                <a:cxn ang="0">
                  <a:pos x="104" y="225"/>
                </a:cxn>
                <a:cxn ang="0">
                  <a:pos x="98" y="206"/>
                </a:cxn>
                <a:cxn ang="0">
                  <a:pos x="92" y="188"/>
                </a:cxn>
                <a:cxn ang="0">
                  <a:pos x="84" y="169"/>
                </a:cxn>
                <a:cxn ang="0">
                  <a:pos x="77" y="152"/>
                </a:cxn>
                <a:cxn ang="0">
                  <a:pos x="69" y="133"/>
                </a:cxn>
                <a:cxn ang="0">
                  <a:pos x="61" y="115"/>
                </a:cxn>
                <a:cxn ang="0">
                  <a:pos x="55" y="95"/>
                </a:cxn>
                <a:cxn ang="0">
                  <a:pos x="47" y="76"/>
                </a:cxn>
                <a:cxn ang="0">
                  <a:pos x="39" y="57"/>
                </a:cxn>
                <a:cxn ang="0">
                  <a:pos x="29" y="38"/>
                </a:cxn>
                <a:cxn ang="0">
                  <a:pos x="21" y="20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6" y="29"/>
                </a:cxn>
                <a:cxn ang="0">
                  <a:pos x="11" y="47"/>
                </a:cxn>
                <a:cxn ang="0">
                  <a:pos x="19" y="65"/>
                </a:cxn>
                <a:cxn ang="0">
                  <a:pos x="25" y="82"/>
                </a:cxn>
                <a:cxn ang="0">
                  <a:pos x="33" y="99"/>
                </a:cxn>
                <a:cxn ang="0">
                  <a:pos x="41" y="116"/>
                </a:cxn>
                <a:cxn ang="0">
                  <a:pos x="49" y="133"/>
                </a:cxn>
                <a:cxn ang="0">
                  <a:pos x="57" y="149"/>
                </a:cxn>
                <a:cxn ang="0">
                  <a:pos x="65" y="168"/>
                </a:cxn>
                <a:cxn ang="0">
                  <a:pos x="74" y="188"/>
                </a:cxn>
                <a:cxn ang="0">
                  <a:pos x="81" y="207"/>
                </a:cxn>
                <a:cxn ang="0">
                  <a:pos x="89" y="227"/>
                </a:cxn>
                <a:cxn ang="0">
                  <a:pos x="97" y="247"/>
                </a:cxn>
                <a:cxn ang="0">
                  <a:pos x="104" y="267"/>
                </a:cxn>
                <a:cxn ang="0">
                  <a:pos x="110" y="287"/>
                </a:cxn>
                <a:cxn ang="0">
                  <a:pos x="115" y="307"/>
                </a:cxn>
                <a:cxn ang="0">
                  <a:pos x="117" y="308"/>
                </a:cxn>
                <a:cxn ang="0">
                  <a:pos x="119" y="308"/>
                </a:cxn>
                <a:cxn ang="0">
                  <a:pos x="122" y="304"/>
                </a:cxn>
                <a:cxn ang="0">
                  <a:pos x="122" y="301"/>
                </a:cxn>
                <a:cxn ang="0">
                  <a:pos x="122" y="301"/>
                </a:cxn>
              </a:cxnLst>
              <a:rect l="0" t="0" r="r" b="b"/>
              <a:pathLst>
                <a:path w="122" h="308">
                  <a:moveTo>
                    <a:pt x="122" y="301"/>
                  </a:moveTo>
                  <a:lnTo>
                    <a:pt x="118" y="283"/>
                  </a:lnTo>
                  <a:lnTo>
                    <a:pt x="114" y="263"/>
                  </a:lnTo>
                  <a:lnTo>
                    <a:pt x="109" y="244"/>
                  </a:lnTo>
                  <a:lnTo>
                    <a:pt x="104" y="225"/>
                  </a:lnTo>
                  <a:lnTo>
                    <a:pt x="98" y="206"/>
                  </a:lnTo>
                  <a:lnTo>
                    <a:pt x="92" y="188"/>
                  </a:lnTo>
                  <a:lnTo>
                    <a:pt x="84" y="169"/>
                  </a:lnTo>
                  <a:lnTo>
                    <a:pt x="77" y="152"/>
                  </a:lnTo>
                  <a:lnTo>
                    <a:pt x="69" y="133"/>
                  </a:lnTo>
                  <a:lnTo>
                    <a:pt x="61" y="115"/>
                  </a:lnTo>
                  <a:lnTo>
                    <a:pt x="55" y="95"/>
                  </a:lnTo>
                  <a:lnTo>
                    <a:pt x="47" y="76"/>
                  </a:lnTo>
                  <a:lnTo>
                    <a:pt x="39" y="57"/>
                  </a:lnTo>
                  <a:lnTo>
                    <a:pt x="29" y="38"/>
                  </a:lnTo>
                  <a:lnTo>
                    <a:pt x="21" y="20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0" y="12"/>
                  </a:lnTo>
                  <a:lnTo>
                    <a:pt x="6" y="29"/>
                  </a:lnTo>
                  <a:lnTo>
                    <a:pt x="11" y="47"/>
                  </a:lnTo>
                  <a:lnTo>
                    <a:pt x="19" y="65"/>
                  </a:lnTo>
                  <a:lnTo>
                    <a:pt x="25" y="82"/>
                  </a:lnTo>
                  <a:lnTo>
                    <a:pt x="33" y="99"/>
                  </a:lnTo>
                  <a:lnTo>
                    <a:pt x="41" y="116"/>
                  </a:lnTo>
                  <a:lnTo>
                    <a:pt x="49" y="133"/>
                  </a:lnTo>
                  <a:lnTo>
                    <a:pt x="57" y="149"/>
                  </a:lnTo>
                  <a:lnTo>
                    <a:pt x="65" y="168"/>
                  </a:lnTo>
                  <a:lnTo>
                    <a:pt x="74" y="188"/>
                  </a:lnTo>
                  <a:lnTo>
                    <a:pt x="81" y="207"/>
                  </a:lnTo>
                  <a:lnTo>
                    <a:pt x="89" y="227"/>
                  </a:lnTo>
                  <a:lnTo>
                    <a:pt x="97" y="247"/>
                  </a:lnTo>
                  <a:lnTo>
                    <a:pt x="104" y="267"/>
                  </a:lnTo>
                  <a:lnTo>
                    <a:pt x="110" y="287"/>
                  </a:lnTo>
                  <a:lnTo>
                    <a:pt x="115" y="307"/>
                  </a:lnTo>
                  <a:lnTo>
                    <a:pt x="117" y="308"/>
                  </a:lnTo>
                  <a:lnTo>
                    <a:pt x="119" y="308"/>
                  </a:lnTo>
                  <a:lnTo>
                    <a:pt x="122" y="304"/>
                  </a:lnTo>
                  <a:lnTo>
                    <a:pt x="122" y="301"/>
                  </a:lnTo>
                  <a:lnTo>
                    <a:pt x="122" y="3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1604736" y="2535578"/>
              <a:ext cx="113507" cy="742157"/>
            </a:xfrm>
            <a:custGeom>
              <a:avLst/>
              <a:gdLst/>
              <a:ahLst/>
              <a:cxnLst>
                <a:cxn ang="0">
                  <a:pos x="91" y="591"/>
                </a:cxn>
                <a:cxn ang="0">
                  <a:pos x="84" y="511"/>
                </a:cxn>
                <a:cxn ang="0">
                  <a:pos x="78" y="430"/>
                </a:cxn>
                <a:cxn ang="0">
                  <a:pos x="70" y="350"/>
                </a:cxn>
                <a:cxn ang="0">
                  <a:pos x="63" y="270"/>
                </a:cxn>
                <a:cxn ang="0">
                  <a:pos x="60" y="233"/>
                </a:cxn>
                <a:cxn ang="0">
                  <a:pos x="59" y="196"/>
                </a:cxn>
                <a:cxn ang="0">
                  <a:pos x="57" y="160"/>
                </a:cxn>
                <a:cxn ang="0">
                  <a:pos x="53" y="123"/>
                </a:cxn>
                <a:cxn ang="0">
                  <a:pos x="46" y="92"/>
                </a:cxn>
                <a:cxn ang="0">
                  <a:pos x="38" y="61"/>
                </a:cxn>
                <a:cxn ang="0">
                  <a:pos x="27" y="30"/>
                </a:cxn>
                <a:cxn ang="0">
                  <a:pos x="14" y="1"/>
                </a:cxn>
                <a:cxn ang="0">
                  <a:pos x="10" y="0"/>
                </a:cxn>
                <a:cxn ang="0">
                  <a:pos x="5" y="3"/>
                </a:cxn>
                <a:cxn ang="0">
                  <a:pos x="1" y="7"/>
                </a:cxn>
                <a:cxn ang="0">
                  <a:pos x="0" y="12"/>
                </a:cxn>
                <a:cxn ang="0">
                  <a:pos x="1" y="24"/>
                </a:cxn>
                <a:cxn ang="0">
                  <a:pos x="5" y="34"/>
                </a:cxn>
                <a:cxn ang="0">
                  <a:pos x="10" y="45"/>
                </a:cxn>
                <a:cxn ang="0">
                  <a:pos x="15" y="55"/>
                </a:cxn>
                <a:cxn ang="0">
                  <a:pos x="22" y="73"/>
                </a:cxn>
                <a:cxn ang="0">
                  <a:pos x="29" y="90"/>
                </a:cxn>
                <a:cxn ang="0">
                  <a:pos x="34" y="107"/>
                </a:cxn>
                <a:cxn ang="0">
                  <a:pos x="38" y="124"/>
                </a:cxn>
                <a:cxn ang="0">
                  <a:pos x="45" y="161"/>
                </a:cxn>
                <a:cxn ang="0">
                  <a:pos x="49" y="200"/>
                </a:cxn>
                <a:cxn ang="0">
                  <a:pos x="51" y="237"/>
                </a:cxn>
                <a:cxn ang="0">
                  <a:pos x="54" y="275"/>
                </a:cxn>
                <a:cxn ang="0">
                  <a:pos x="62" y="356"/>
                </a:cxn>
                <a:cxn ang="0">
                  <a:pos x="70" y="435"/>
                </a:cxn>
                <a:cxn ang="0">
                  <a:pos x="78" y="514"/>
                </a:cxn>
                <a:cxn ang="0">
                  <a:pos x="86" y="594"/>
                </a:cxn>
                <a:cxn ang="0">
                  <a:pos x="87" y="595"/>
                </a:cxn>
                <a:cxn ang="0">
                  <a:pos x="88" y="595"/>
                </a:cxn>
                <a:cxn ang="0">
                  <a:pos x="91" y="594"/>
                </a:cxn>
                <a:cxn ang="0">
                  <a:pos x="91" y="591"/>
                </a:cxn>
                <a:cxn ang="0">
                  <a:pos x="91" y="591"/>
                </a:cxn>
              </a:cxnLst>
              <a:rect l="0" t="0" r="r" b="b"/>
              <a:pathLst>
                <a:path w="91" h="595">
                  <a:moveTo>
                    <a:pt x="91" y="591"/>
                  </a:moveTo>
                  <a:lnTo>
                    <a:pt x="84" y="511"/>
                  </a:lnTo>
                  <a:lnTo>
                    <a:pt x="78" y="430"/>
                  </a:lnTo>
                  <a:lnTo>
                    <a:pt x="70" y="350"/>
                  </a:lnTo>
                  <a:lnTo>
                    <a:pt x="63" y="270"/>
                  </a:lnTo>
                  <a:lnTo>
                    <a:pt x="60" y="233"/>
                  </a:lnTo>
                  <a:lnTo>
                    <a:pt x="59" y="196"/>
                  </a:lnTo>
                  <a:lnTo>
                    <a:pt x="57" y="160"/>
                  </a:lnTo>
                  <a:lnTo>
                    <a:pt x="53" y="123"/>
                  </a:lnTo>
                  <a:lnTo>
                    <a:pt x="46" y="92"/>
                  </a:lnTo>
                  <a:lnTo>
                    <a:pt x="38" y="61"/>
                  </a:lnTo>
                  <a:lnTo>
                    <a:pt x="27" y="30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24"/>
                  </a:lnTo>
                  <a:lnTo>
                    <a:pt x="5" y="34"/>
                  </a:lnTo>
                  <a:lnTo>
                    <a:pt x="10" y="45"/>
                  </a:lnTo>
                  <a:lnTo>
                    <a:pt x="15" y="55"/>
                  </a:lnTo>
                  <a:lnTo>
                    <a:pt x="22" y="73"/>
                  </a:lnTo>
                  <a:lnTo>
                    <a:pt x="29" y="90"/>
                  </a:lnTo>
                  <a:lnTo>
                    <a:pt x="34" y="107"/>
                  </a:lnTo>
                  <a:lnTo>
                    <a:pt x="38" y="124"/>
                  </a:lnTo>
                  <a:lnTo>
                    <a:pt x="45" y="161"/>
                  </a:lnTo>
                  <a:lnTo>
                    <a:pt x="49" y="200"/>
                  </a:lnTo>
                  <a:lnTo>
                    <a:pt x="51" y="237"/>
                  </a:lnTo>
                  <a:lnTo>
                    <a:pt x="54" y="275"/>
                  </a:lnTo>
                  <a:lnTo>
                    <a:pt x="62" y="356"/>
                  </a:lnTo>
                  <a:lnTo>
                    <a:pt x="70" y="435"/>
                  </a:lnTo>
                  <a:lnTo>
                    <a:pt x="78" y="514"/>
                  </a:lnTo>
                  <a:lnTo>
                    <a:pt x="86" y="594"/>
                  </a:lnTo>
                  <a:lnTo>
                    <a:pt x="87" y="595"/>
                  </a:lnTo>
                  <a:lnTo>
                    <a:pt x="88" y="595"/>
                  </a:lnTo>
                  <a:lnTo>
                    <a:pt x="91" y="594"/>
                  </a:lnTo>
                  <a:lnTo>
                    <a:pt x="91" y="591"/>
                  </a:lnTo>
                  <a:lnTo>
                    <a:pt x="91" y="5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1687059" y="3185432"/>
              <a:ext cx="72345" cy="44903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46"/>
                </a:cxn>
                <a:cxn ang="0">
                  <a:pos x="22" y="87"/>
                </a:cxn>
                <a:cxn ang="0">
                  <a:pos x="30" y="130"/>
                </a:cxn>
                <a:cxn ang="0">
                  <a:pos x="37" y="173"/>
                </a:cxn>
                <a:cxn ang="0">
                  <a:pos x="39" y="197"/>
                </a:cxn>
                <a:cxn ang="0">
                  <a:pos x="41" y="221"/>
                </a:cxn>
                <a:cxn ang="0">
                  <a:pos x="41" y="245"/>
                </a:cxn>
                <a:cxn ang="0">
                  <a:pos x="41" y="267"/>
                </a:cxn>
                <a:cxn ang="0">
                  <a:pos x="39" y="288"/>
                </a:cxn>
                <a:cxn ang="0">
                  <a:pos x="38" y="311"/>
                </a:cxn>
                <a:cxn ang="0">
                  <a:pos x="37" y="332"/>
                </a:cxn>
                <a:cxn ang="0">
                  <a:pos x="37" y="353"/>
                </a:cxn>
                <a:cxn ang="0">
                  <a:pos x="39" y="359"/>
                </a:cxn>
                <a:cxn ang="0">
                  <a:pos x="43" y="360"/>
                </a:cxn>
                <a:cxn ang="0">
                  <a:pos x="47" y="356"/>
                </a:cxn>
                <a:cxn ang="0">
                  <a:pos x="50" y="351"/>
                </a:cxn>
                <a:cxn ang="0">
                  <a:pos x="58" y="311"/>
                </a:cxn>
                <a:cxn ang="0">
                  <a:pos x="58" y="269"/>
                </a:cxn>
                <a:cxn ang="0">
                  <a:pos x="55" y="225"/>
                </a:cxn>
                <a:cxn ang="0">
                  <a:pos x="50" y="184"/>
                </a:cxn>
                <a:cxn ang="0">
                  <a:pos x="46" y="160"/>
                </a:cxn>
                <a:cxn ang="0">
                  <a:pos x="42" y="138"/>
                </a:cxn>
                <a:cxn ang="0">
                  <a:pos x="35" y="114"/>
                </a:cxn>
                <a:cxn ang="0">
                  <a:pos x="30" y="91"/>
                </a:cxn>
                <a:cxn ang="0">
                  <a:pos x="24" y="68"/>
                </a:cxn>
                <a:cxn ang="0">
                  <a:pos x="17" y="45"/>
                </a:cxn>
                <a:cxn ang="0">
                  <a:pos x="10" y="2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58" h="360">
                  <a:moveTo>
                    <a:pt x="0" y="4"/>
                  </a:moveTo>
                  <a:lnTo>
                    <a:pt x="12" y="46"/>
                  </a:lnTo>
                  <a:lnTo>
                    <a:pt x="22" y="87"/>
                  </a:lnTo>
                  <a:lnTo>
                    <a:pt x="30" y="130"/>
                  </a:lnTo>
                  <a:lnTo>
                    <a:pt x="37" y="173"/>
                  </a:lnTo>
                  <a:lnTo>
                    <a:pt x="39" y="197"/>
                  </a:lnTo>
                  <a:lnTo>
                    <a:pt x="41" y="221"/>
                  </a:lnTo>
                  <a:lnTo>
                    <a:pt x="41" y="245"/>
                  </a:lnTo>
                  <a:lnTo>
                    <a:pt x="41" y="267"/>
                  </a:lnTo>
                  <a:lnTo>
                    <a:pt x="39" y="288"/>
                  </a:lnTo>
                  <a:lnTo>
                    <a:pt x="38" y="311"/>
                  </a:lnTo>
                  <a:lnTo>
                    <a:pt x="37" y="332"/>
                  </a:lnTo>
                  <a:lnTo>
                    <a:pt x="37" y="353"/>
                  </a:lnTo>
                  <a:lnTo>
                    <a:pt x="39" y="359"/>
                  </a:lnTo>
                  <a:lnTo>
                    <a:pt x="43" y="360"/>
                  </a:lnTo>
                  <a:lnTo>
                    <a:pt x="47" y="356"/>
                  </a:lnTo>
                  <a:lnTo>
                    <a:pt x="50" y="351"/>
                  </a:lnTo>
                  <a:lnTo>
                    <a:pt x="58" y="311"/>
                  </a:lnTo>
                  <a:lnTo>
                    <a:pt x="58" y="269"/>
                  </a:lnTo>
                  <a:lnTo>
                    <a:pt x="55" y="225"/>
                  </a:lnTo>
                  <a:lnTo>
                    <a:pt x="50" y="184"/>
                  </a:lnTo>
                  <a:lnTo>
                    <a:pt x="46" y="160"/>
                  </a:lnTo>
                  <a:lnTo>
                    <a:pt x="42" y="138"/>
                  </a:lnTo>
                  <a:lnTo>
                    <a:pt x="35" y="114"/>
                  </a:lnTo>
                  <a:lnTo>
                    <a:pt x="30" y="91"/>
                  </a:lnTo>
                  <a:lnTo>
                    <a:pt x="24" y="68"/>
                  </a:lnTo>
                  <a:lnTo>
                    <a:pt x="17" y="45"/>
                  </a:lnTo>
                  <a:lnTo>
                    <a:pt x="10" y="23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1719489" y="2958420"/>
              <a:ext cx="147184" cy="47772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6" y="51"/>
                </a:cxn>
                <a:cxn ang="0">
                  <a:pos x="98" y="97"/>
                </a:cxn>
                <a:cxn ang="0">
                  <a:pos x="88" y="142"/>
                </a:cxn>
                <a:cxn ang="0">
                  <a:pos x="74" y="189"/>
                </a:cxn>
                <a:cxn ang="0">
                  <a:pos x="66" y="213"/>
                </a:cxn>
                <a:cxn ang="0">
                  <a:pos x="57" y="236"/>
                </a:cxn>
                <a:cxn ang="0">
                  <a:pos x="47" y="260"/>
                </a:cxn>
                <a:cxn ang="0">
                  <a:pos x="37" y="284"/>
                </a:cxn>
                <a:cxn ang="0">
                  <a:pos x="28" y="308"/>
                </a:cxn>
                <a:cxn ang="0">
                  <a:pos x="17" y="332"/>
                </a:cxn>
                <a:cxn ang="0">
                  <a:pos x="8" y="355"/>
                </a:cxn>
                <a:cxn ang="0">
                  <a:pos x="0" y="379"/>
                </a:cxn>
                <a:cxn ang="0">
                  <a:pos x="0" y="383"/>
                </a:cxn>
                <a:cxn ang="0">
                  <a:pos x="6" y="383"/>
                </a:cxn>
                <a:cxn ang="0">
                  <a:pos x="9" y="381"/>
                </a:cxn>
                <a:cxn ang="0">
                  <a:pos x="13" y="378"/>
                </a:cxn>
                <a:cxn ang="0">
                  <a:pos x="24" y="355"/>
                </a:cxn>
                <a:cxn ang="0">
                  <a:pos x="33" y="333"/>
                </a:cxn>
                <a:cxn ang="0">
                  <a:pos x="43" y="310"/>
                </a:cxn>
                <a:cxn ang="0">
                  <a:pos x="51" y="288"/>
                </a:cxn>
                <a:cxn ang="0">
                  <a:pos x="58" y="264"/>
                </a:cxn>
                <a:cxn ang="0">
                  <a:pos x="68" y="240"/>
                </a:cxn>
                <a:cxn ang="0">
                  <a:pos x="74" y="218"/>
                </a:cxn>
                <a:cxn ang="0">
                  <a:pos x="82" y="194"/>
                </a:cxn>
                <a:cxn ang="0">
                  <a:pos x="95" y="146"/>
                </a:cxn>
                <a:cxn ang="0">
                  <a:pos x="105" y="99"/>
                </a:cxn>
                <a:cxn ang="0">
                  <a:pos x="113" y="50"/>
                </a:cxn>
                <a:cxn ang="0">
                  <a:pos x="118" y="1"/>
                </a:cxn>
                <a:cxn ang="0">
                  <a:pos x="117" y="0"/>
                </a:cxn>
                <a:cxn ang="0">
                  <a:pos x="115" y="0"/>
                </a:cxn>
                <a:cxn ang="0">
                  <a:pos x="113" y="1"/>
                </a:cxn>
                <a:cxn ang="0">
                  <a:pos x="111" y="4"/>
                </a:cxn>
                <a:cxn ang="0">
                  <a:pos x="111" y="4"/>
                </a:cxn>
              </a:cxnLst>
              <a:rect l="0" t="0" r="r" b="b"/>
              <a:pathLst>
                <a:path w="118" h="383">
                  <a:moveTo>
                    <a:pt x="111" y="4"/>
                  </a:moveTo>
                  <a:lnTo>
                    <a:pt x="106" y="51"/>
                  </a:lnTo>
                  <a:lnTo>
                    <a:pt x="98" y="97"/>
                  </a:lnTo>
                  <a:lnTo>
                    <a:pt x="88" y="142"/>
                  </a:lnTo>
                  <a:lnTo>
                    <a:pt x="74" y="189"/>
                  </a:lnTo>
                  <a:lnTo>
                    <a:pt x="66" y="213"/>
                  </a:lnTo>
                  <a:lnTo>
                    <a:pt x="57" y="236"/>
                  </a:lnTo>
                  <a:lnTo>
                    <a:pt x="47" y="260"/>
                  </a:lnTo>
                  <a:lnTo>
                    <a:pt x="37" y="284"/>
                  </a:lnTo>
                  <a:lnTo>
                    <a:pt x="28" y="308"/>
                  </a:lnTo>
                  <a:lnTo>
                    <a:pt x="17" y="332"/>
                  </a:lnTo>
                  <a:lnTo>
                    <a:pt x="8" y="355"/>
                  </a:lnTo>
                  <a:lnTo>
                    <a:pt x="0" y="379"/>
                  </a:lnTo>
                  <a:lnTo>
                    <a:pt x="0" y="383"/>
                  </a:lnTo>
                  <a:lnTo>
                    <a:pt x="6" y="383"/>
                  </a:lnTo>
                  <a:lnTo>
                    <a:pt x="9" y="381"/>
                  </a:lnTo>
                  <a:lnTo>
                    <a:pt x="13" y="378"/>
                  </a:lnTo>
                  <a:lnTo>
                    <a:pt x="24" y="355"/>
                  </a:lnTo>
                  <a:lnTo>
                    <a:pt x="33" y="333"/>
                  </a:lnTo>
                  <a:lnTo>
                    <a:pt x="43" y="310"/>
                  </a:lnTo>
                  <a:lnTo>
                    <a:pt x="51" y="288"/>
                  </a:lnTo>
                  <a:lnTo>
                    <a:pt x="58" y="264"/>
                  </a:lnTo>
                  <a:lnTo>
                    <a:pt x="68" y="240"/>
                  </a:lnTo>
                  <a:lnTo>
                    <a:pt x="74" y="218"/>
                  </a:lnTo>
                  <a:lnTo>
                    <a:pt x="82" y="194"/>
                  </a:lnTo>
                  <a:lnTo>
                    <a:pt x="95" y="146"/>
                  </a:lnTo>
                  <a:lnTo>
                    <a:pt x="105" y="99"/>
                  </a:lnTo>
                  <a:lnTo>
                    <a:pt x="113" y="50"/>
                  </a:lnTo>
                  <a:lnTo>
                    <a:pt x="118" y="1"/>
                  </a:lnTo>
                  <a:lnTo>
                    <a:pt x="117" y="0"/>
                  </a:lnTo>
                  <a:lnTo>
                    <a:pt x="115" y="0"/>
                  </a:lnTo>
                  <a:lnTo>
                    <a:pt x="113" y="1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1699532" y="2874850"/>
              <a:ext cx="193335" cy="130969"/>
            </a:xfrm>
            <a:custGeom>
              <a:avLst/>
              <a:gdLst/>
              <a:ahLst/>
              <a:cxnLst>
                <a:cxn ang="0">
                  <a:pos x="155" y="100"/>
                </a:cxn>
                <a:cxn ang="0">
                  <a:pos x="143" y="81"/>
                </a:cxn>
                <a:cxn ang="0">
                  <a:pos x="129" y="64"/>
                </a:cxn>
                <a:cxn ang="0">
                  <a:pos x="111" y="49"/>
                </a:cxn>
                <a:cxn ang="0">
                  <a:pos x="93" y="36"/>
                </a:cxn>
                <a:cxn ang="0">
                  <a:pos x="73" y="24"/>
                </a:cxn>
                <a:cxn ang="0">
                  <a:pos x="53" y="15"/>
                </a:cxn>
                <a:cxn ang="0">
                  <a:pos x="32" y="7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11" y="15"/>
                </a:cxn>
                <a:cxn ang="0">
                  <a:pos x="20" y="20"/>
                </a:cxn>
                <a:cxn ang="0">
                  <a:pos x="29" y="24"/>
                </a:cxn>
                <a:cxn ang="0">
                  <a:pos x="39" y="30"/>
                </a:cxn>
                <a:cxn ang="0">
                  <a:pos x="49" y="33"/>
                </a:cxn>
                <a:cxn ang="0">
                  <a:pos x="59" y="37"/>
                </a:cxn>
                <a:cxn ang="0">
                  <a:pos x="69" y="41"/>
                </a:cxn>
                <a:cxn ang="0">
                  <a:pos x="78" y="45"/>
                </a:cxn>
                <a:cxn ang="0">
                  <a:pos x="89" y="51"/>
                </a:cxn>
                <a:cxn ang="0">
                  <a:pos x="98" y="56"/>
                </a:cxn>
                <a:cxn ang="0">
                  <a:pos x="109" y="63"/>
                </a:cxn>
                <a:cxn ang="0">
                  <a:pos x="118" y="71"/>
                </a:cxn>
                <a:cxn ang="0">
                  <a:pos x="126" y="77"/>
                </a:cxn>
                <a:cxn ang="0">
                  <a:pos x="134" y="86"/>
                </a:cxn>
                <a:cxn ang="0">
                  <a:pos x="142" y="94"/>
                </a:cxn>
                <a:cxn ang="0">
                  <a:pos x="149" y="104"/>
                </a:cxn>
                <a:cxn ang="0">
                  <a:pos x="151" y="105"/>
                </a:cxn>
                <a:cxn ang="0">
                  <a:pos x="154" y="104"/>
                </a:cxn>
                <a:cxn ang="0">
                  <a:pos x="155" y="102"/>
                </a:cxn>
                <a:cxn ang="0">
                  <a:pos x="155" y="100"/>
                </a:cxn>
                <a:cxn ang="0">
                  <a:pos x="155" y="100"/>
                </a:cxn>
              </a:cxnLst>
              <a:rect l="0" t="0" r="r" b="b"/>
              <a:pathLst>
                <a:path w="155" h="105">
                  <a:moveTo>
                    <a:pt x="155" y="100"/>
                  </a:moveTo>
                  <a:lnTo>
                    <a:pt x="143" y="81"/>
                  </a:lnTo>
                  <a:lnTo>
                    <a:pt x="129" y="64"/>
                  </a:lnTo>
                  <a:lnTo>
                    <a:pt x="111" y="49"/>
                  </a:lnTo>
                  <a:lnTo>
                    <a:pt x="93" y="36"/>
                  </a:lnTo>
                  <a:lnTo>
                    <a:pt x="73" y="24"/>
                  </a:lnTo>
                  <a:lnTo>
                    <a:pt x="53" y="15"/>
                  </a:lnTo>
                  <a:lnTo>
                    <a:pt x="32" y="7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2" y="10"/>
                  </a:lnTo>
                  <a:lnTo>
                    <a:pt x="11" y="15"/>
                  </a:lnTo>
                  <a:lnTo>
                    <a:pt x="20" y="20"/>
                  </a:lnTo>
                  <a:lnTo>
                    <a:pt x="29" y="24"/>
                  </a:lnTo>
                  <a:lnTo>
                    <a:pt x="39" y="30"/>
                  </a:lnTo>
                  <a:lnTo>
                    <a:pt x="49" y="33"/>
                  </a:lnTo>
                  <a:lnTo>
                    <a:pt x="59" y="37"/>
                  </a:lnTo>
                  <a:lnTo>
                    <a:pt x="69" y="41"/>
                  </a:lnTo>
                  <a:lnTo>
                    <a:pt x="78" y="45"/>
                  </a:lnTo>
                  <a:lnTo>
                    <a:pt x="89" y="51"/>
                  </a:lnTo>
                  <a:lnTo>
                    <a:pt x="98" y="56"/>
                  </a:lnTo>
                  <a:lnTo>
                    <a:pt x="109" y="63"/>
                  </a:lnTo>
                  <a:lnTo>
                    <a:pt x="118" y="71"/>
                  </a:lnTo>
                  <a:lnTo>
                    <a:pt x="126" y="77"/>
                  </a:lnTo>
                  <a:lnTo>
                    <a:pt x="134" y="86"/>
                  </a:lnTo>
                  <a:lnTo>
                    <a:pt x="142" y="94"/>
                  </a:lnTo>
                  <a:lnTo>
                    <a:pt x="149" y="104"/>
                  </a:lnTo>
                  <a:lnTo>
                    <a:pt x="151" y="105"/>
                  </a:lnTo>
                  <a:lnTo>
                    <a:pt x="154" y="104"/>
                  </a:lnTo>
                  <a:lnTo>
                    <a:pt x="155" y="102"/>
                  </a:lnTo>
                  <a:lnTo>
                    <a:pt x="155" y="100"/>
                  </a:lnTo>
                  <a:lnTo>
                    <a:pt x="155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1689553" y="2841171"/>
              <a:ext cx="202066" cy="23700"/>
            </a:xfrm>
            <a:custGeom>
              <a:avLst/>
              <a:gdLst/>
              <a:ahLst/>
              <a:cxnLst>
                <a:cxn ang="0">
                  <a:pos x="162" y="14"/>
                </a:cxn>
                <a:cxn ang="0">
                  <a:pos x="143" y="8"/>
                </a:cxn>
                <a:cxn ang="0">
                  <a:pos x="123" y="4"/>
                </a:cxn>
                <a:cxn ang="0">
                  <a:pos x="104" y="1"/>
                </a:cxn>
                <a:cxn ang="0">
                  <a:pos x="82" y="0"/>
                </a:cxn>
                <a:cxn ang="0">
                  <a:pos x="61" y="0"/>
                </a:cxn>
                <a:cxn ang="0">
                  <a:pos x="41" y="2"/>
                </a:cxn>
                <a:cxn ang="0">
                  <a:pos x="22" y="6"/>
                </a:cxn>
                <a:cxn ang="0">
                  <a:pos x="3" y="13"/>
                </a:cxn>
                <a:cxn ang="0">
                  <a:pos x="2" y="14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3" y="19"/>
                </a:cxn>
                <a:cxn ang="0">
                  <a:pos x="22" y="14"/>
                </a:cxn>
                <a:cxn ang="0">
                  <a:pos x="41" y="12"/>
                </a:cxn>
                <a:cxn ang="0">
                  <a:pos x="61" y="9"/>
                </a:cxn>
                <a:cxn ang="0">
                  <a:pos x="81" y="8"/>
                </a:cxn>
                <a:cxn ang="0">
                  <a:pos x="101" y="8"/>
                </a:cxn>
                <a:cxn ang="0">
                  <a:pos x="121" y="10"/>
                </a:cxn>
                <a:cxn ang="0">
                  <a:pos x="141" y="13"/>
                </a:cxn>
                <a:cxn ang="0">
                  <a:pos x="159" y="18"/>
                </a:cxn>
                <a:cxn ang="0">
                  <a:pos x="161" y="18"/>
                </a:cxn>
                <a:cxn ang="0">
                  <a:pos x="162" y="17"/>
                </a:cxn>
                <a:cxn ang="0">
                  <a:pos x="162" y="15"/>
                </a:cxn>
                <a:cxn ang="0">
                  <a:pos x="162" y="14"/>
                </a:cxn>
                <a:cxn ang="0">
                  <a:pos x="162" y="14"/>
                </a:cxn>
              </a:cxnLst>
              <a:rect l="0" t="0" r="r" b="b"/>
              <a:pathLst>
                <a:path w="162" h="19">
                  <a:moveTo>
                    <a:pt x="162" y="14"/>
                  </a:moveTo>
                  <a:lnTo>
                    <a:pt x="143" y="8"/>
                  </a:lnTo>
                  <a:lnTo>
                    <a:pt x="123" y="4"/>
                  </a:lnTo>
                  <a:lnTo>
                    <a:pt x="104" y="1"/>
                  </a:lnTo>
                  <a:lnTo>
                    <a:pt x="82" y="0"/>
                  </a:lnTo>
                  <a:lnTo>
                    <a:pt x="61" y="0"/>
                  </a:lnTo>
                  <a:lnTo>
                    <a:pt x="41" y="2"/>
                  </a:lnTo>
                  <a:lnTo>
                    <a:pt x="22" y="6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22" y="14"/>
                  </a:lnTo>
                  <a:lnTo>
                    <a:pt x="41" y="12"/>
                  </a:lnTo>
                  <a:lnTo>
                    <a:pt x="61" y="9"/>
                  </a:lnTo>
                  <a:lnTo>
                    <a:pt x="81" y="8"/>
                  </a:lnTo>
                  <a:lnTo>
                    <a:pt x="101" y="8"/>
                  </a:lnTo>
                  <a:lnTo>
                    <a:pt x="121" y="10"/>
                  </a:lnTo>
                  <a:lnTo>
                    <a:pt x="141" y="13"/>
                  </a:lnTo>
                  <a:lnTo>
                    <a:pt x="159" y="18"/>
                  </a:lnTo>
                  <a:lnTo>
                    <a:pt x="161" y="18"/>
                  </a:lnTo>
                  <a:lnTo>
                    <a:pt x="162" y="17"/>
                  </a:lnTo>
                  <a:lnTo>
                    <a:pt x="162" y="15"/>
                  </a:lnTo>
                  <a:lnTo>
                    <a:pt x="162" y="14"/>
                  </a:lnTo>
                  <a:lnTo>
                    <a:pt x="16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1679575" y="2626632"/>
              <a:ext cx="213292" cy="238239"/>
            </a:xfrm>
            <a:custGeom>
              <a:avLst/>
              <a:gdLst/>
              <a:ahLst/>
              <a:cxnLst>
                <a:cxn ang="0">
                  <a:pos x="171" y="185"/>
                </a:cxn>
                <a:cxn ang="0">
                  <a:pos x="163" y="173"/>
                </a:cxn>
                <a:cxn ang="0">
                  <a:pos x="155" y="160"/>
                </a:cxn>
                <a:cxn ang="0">
                  <a:pos x="147" y="148"/>
                </a:cxn>
                <a:cxn ang="0">
                  <a:pos x="139" y="135"/>
                </a:cxn>
                <a:cxn ang="0">
                  <a:pos x="131" y="123"/>
                </a:cxn>
                <a:cxn ang="0">
                  <a:pos x="122" y="111"/>
                </a:cxn>
                <a:cxn ang="0">
                  <a:pos x="113" y="99"/>
                </a:cxn>
                <a:cxn ang="0">
                  <a:pos x="104" y="87"/>
                </a:cxn>
                <a:cxn ang="0">
                  <a:pos x="93" y="75"/>
                </a:cxn>
                <a:cxn ang="0">
                  <a:pos x="83" y="63"/>
                </a:cxn>
                <a:cxn ang="0">
                  <a:pos x="72" y="53"/>
                </a:cxn>
                <a:cxn ang="0">
                  <a:pos x="60" y="41"/>
                </a:cxn>
                <a:cxn ang="0">
                  <a:pos x="48" y="30"/>
                </a:cxn>
                <a:cxn ang="0">
                  <a:pos x="36" y="19"/>
                </a:cxn>
                <a:cxn ang="0">
                  <a:pos x="23" y="9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2" y="9"/>
                </a:cxn>
                <a:cxn ang="0">
                  <a:pos x="11" y="21"/>
                </a:cxn>
                <a:cxn ang="0">
                  <a:pos x="23" y="33"/>
                </a:cxn>
                <a:cxn ang="0">
                  <a:pos x="34" y="45"/>
                </a:cxn>
                <a:cxn ang="0">
                  <a:pos x="45" y="54"/>
                </a:cxn>
                <a:cxn ang="0">
                  <a:pos x="57" y="64"/>
                </a:cxn>
                <a:cxn ang="0">
                  <a:pos x="69" y="75"/>
                </a:cxn>
                <a:cxn ang="0">
                  <a:pos x="81" y="86"/>
                </a:cxn>
                <a:cxn ang="0">
                  <a:pos x="92" y="96"/>
                </a:cxn>
                <a:cxn ang="0">
                  <a:pos x="102" y="107"/>
                </a:cxn>
                <a:cxn ang="0">
                  <a:pos x="112" y="119"/>
                </a:cxn>
                <a:cxn ang="0">
                  <a:pos x="121" y="131"/>
                </a:cxn>
                <a:cxn ang="0">
                  <a:pos x="130" y="143"/>
                </a:cxn>
                <a:cxn ang="0">
                  <a:pos x="138" y="154"/>
                </a:cxn>
                <a:cxn ang="0">
                  <a:pos x="147" y="166"/>
                </a:cxn>
                <a:cxn ang="0">
                  <a:pos x="155" y="178"/>
                </a:cxn>
                <a:cxn ang="0">
                  <a:pos x="165" y="190"/>
                </a:cxn>
                <a:cxn ang="0">
                  <a:pos x="167" y="191"/>
                </a:cxn>
                <a:cxn ang="0">
                  <a:pos x="170" y="190"/>
                </a:cxn>
                <a:cxn ang="0">
                  <a:pos x="171" y="187"/>
                </a:cxn>
                <a:cxn ang="0">
                  <a:pos x="171" y="185"/>
                </a:cxn>
                <a:cxn ang="0">
                  <a:pos x="171" y="185"/>
                </a:cxn>
              </a:cxnLst>
              <a:rect l="0" t="0" r="r" b="b"/>
              <a:pathLst>
                <a:path w="171" h="191">
                  <a:moveTo>
                    <a:pt x="171" y="185"/>
                  </a:moveTo>
                  <a:lnTo>
                    <a:pt x="163" y="173"/>
                  </a:lnTo>
                  <a:lnTo>
                    <a:pt x="155" y="160"/>
                  </a:lnTo>
                  <a:lnTo>
                    <a:pt x="147" y="148"/>
                  </a:lnTo>
                  <a:lnTo>
                    <a:pt x="139" y="135"/>
                  </a:lnTo>
                  <a:lnTo>
                    <a:pt x="131" y="123"/>
                  </a:lnTo>
                  <a:lnTo>
                    <a:pt x="122" y="111"/>
                  </a:lnTo>
                  <a:lnTo>
                    <a:pt x="113" y="99"/>
                  </a:lnTo>
                  <a:lnTo>
                    <a:pt x="104" y="87"/>
                  </a:lnTo>
                  <a:lnTo>
                    <a:pt x="93" y="75"/>
                  </a:lnTo>
                  <a:lnTo>
                    <a:pt x="83" y="63"/>
                  </a:lnTo>
                  <a:lnTo>
                    <a:pt x="72" y="53"/>
                  </a:lnTo>
                  <a:lnTo>
                    <a:pt x="60" y="41"/>
                  </a:lnTo>
                  <a:lnTo>
                    <a:pt x="48" y="30"/>
                  </a:lnTo>
                  <a:lnTo>
                    <a:pt x="36" y="19"/>
                  </a:lnTo>
                  <a:lnTo>
                    <a:pt x="23" y="9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2" y="9"/>
                  </a:lnTo>
                  <a:lnTo>
                    <a:pt x="11" y="21"/>
                  </a:lnTo>
                  <a:lnTo>
                    <a:pt x="23" y="33"/>
                  </a:lnTo>
                  <a:lnTo>
                    <a:pt x="34" y="45"/>
                  </a:lnTo>
                  <a:lnTo>
                    <a:pt x="45" y="54"/>
                  </a:lnTo>
                  <a:lnTo>
                    <a:pt x="57" y="64"/>
                  </a:lnTo>
                  <a:lnTo>
                    <a:pt x="69" y="75"/>
                  </a:lnTo>
                  <a:lnTo>
                    <a:pt x="81" y="86"/>
                  </a:lnTo>
                  <a:lnTo>
                    <a:pt x="92" y="96"/>
                  </a:lnTo>
                  <a:lnTo>
                    <a:pt x="102" y="107"/>
                  </a:lnTo>
                  <a:lnTo>
                    <a:pt x="112" y="119"/>
                  </a:lnTo>
                  <a:lnTo>
                    <a:pt x="121" y="131"/>
                  </a:lnTo>
                  <a:lnTo>
                    <a:pt x="130" y="143"/>
                  </a:lnTo>
                  <a:lnTo>
                    <a:pt x="138" y="154"/>
                  </a:lnTo>
                  <a:lnTo>
                    <a:pt x="147" y="166"/>
                  </a:lnTo>
                  <a:lnTo>
                    <a:pt x="155" y="178"/>
                  </a:lnTo>
                  <a:lnTo>
                    <a:pt x="165" y="190"/>
                  </a:lnTo>
                  <a:lnTo>
                    <a:pt x="167" y="191"/>
                  </a:lnTo>
                  <a:lnTo>
                    <a:pt x="170" y="190"/>
                  </a:lnTo>
                  <a:lnTo>
                    <a:pt x="171" y="187"/>
                  </a:lnTo>
                  <a:lnTo>
                    <a:pt x="171" y="185"/>
                  </a:lnTo>
                  <a:lnTo>
                    <a:pt x="171" y="1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1411401" y="2674030"/>
              <a:ext cx="229507" cy="69850"/>
            </a:xfrm>
            <a:custGeom>
              <a:avLst/>
              <a:gdLst/>
              <a:ahLst/>
              <a:cxnLst>
                <a:cxn ang="0">
                  <a:pos x="174" y="5"/>
                </a:cxn>
                <a:cxn ang="0">
                  <a:pos x="169" y="15"/>
                </a:cxn>
                <a:cxn ang="0">
                  <a:pos x="161" y="23"/>
                </a:cxn>
                <a:cxn ang="0">
                  <a:pos x="151" y="28"/>
                </a:cxn>
                <a:cxn ang="0">
                  <a:pos x="140" y="30"/>
                </a:cxn>
                <a:cxn ang="0">
                  <a:pos x="128" y="33"/>
                </a:cxn>
                <a:cxn ang="0">
                  <a:pos x="115" y="34"/>
                </a:cxn>
                <a:cxn ang="0">
                  <a:pos x="104" y="34"/>
                </a:cxn>
                <a:cxn ang="0">
                  <a:pos x="94" y="34"/>
                </a:cxn>
                <a:cxn ang="0">
                  <a:pos x="83" y="33"/>
                </a:cxn>
                <a:cxn ang="0">
                  <a:pos x="73" y="32"/>
                </a:cxn>
                <a:cxn ang="0">
                  <a:pos x="62" y="30"/>
                </a:cxn>
                <a:cxn ang="0">
                  <a:pos x="53" y="28"/>
                </a:cxn>
                <a:cxn ang="0">
                  <a:pos x="42" y="25"/>
                </a:cxn>
                <a:cxn ang="0">
                  <a:pos x="32" y="23"/>
                </a:cxn>
                <a:cxn ang="0">
                  <a:pos x="22" y="21"/>
                </a:cxn>
                <a:cxn ang="0">
                  <a:pos x="12" y="19"/>
                </a:cxn>
                <a:cxn ang="0">
                  <a:pos x="6" y="20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1" y="33"/>
                </a:cxn>
                <a:cxn ang="0">
                  <a:pos x="13" y="41"/>
                </a:cxn>
                <a:cxn ang="0">
                  <a:pos x="26" y="48"/>
                </a:cxn>
                <a:cxn ang="0">
                  <a:pos x="41" y="52"/>
                </a:cxn>
                <a:cxn ang="0">
                  <a:pos x="57" y="54"/>
                </a:cxn>
                <a:cxn ang="0">
                  <a:pos x="74" y="56"/>
                </a:cxn>
                <a:cxn ang="0">
                  <a:pos x="90" y="56"/>
                </a:cxn>
                <a:cxn ang="0">
                  <a:pos x="104" y="53"/>
                </a:cxn>
                <a:cxn ang="0">
                  <a:pos x="119" y="50"/>
                </a:cxn>
                <a:cxn ang="0">
                  <a:pos x="129" y="48"/>
                </a:cxn>
                <a:cxn ang="0">
                  <a:pos x="139" y="44"/>
                </a:cxn>
                <a:cxn ang="0">
                  <a:pos x="149" y="40"/>
                </a:cxn>
                <a:cxn ang="0">
                  <a:pos x="159" y="36"/>
                </a:cxn>
                <a:cxn ang="0">
                  <a:pos x="167" y="30"/>
                </a:cxn>
                <a:cxn ang="0">
                  <a:pos x="174" y="23"/>
                </a:cxn>
                <a:cxn ang="0">
                  <a:pos x="180" y="15"/>
                </a:cxn>
                <a:cxn ang="0">
                  <a:pos x="184" y="4"/>
                </a:cxn>
                <a:cxn ang="0">
                  <a:pos x="182" y="1"/>
                </a:cxn>
                <a:cxn ang="0">
                  <a:pos x="180" y="0"/>
                </a:cxn>
                <a:cxn ang="0">
                  <a:pos x="177" y="3"/>
                </a:cxn>
                <a:cxn ang="0">
                  <a:pos x="174" y="5"/>
                </a:cxn>
                <a:cxn ang="0">
                  <a:pos x="174" y="5"/>
                </a:cxn>
              </a:cxnLst>
              <a:rect l="0" t="0" r="r" b="b"/>
              <a:pathLst>
                <a:path w="184" h="56">
                  <a:moveTo>
                    <a:pt x="174" y="5"/>
                  </a:moveTo>
                  <a:lnTo>
                    <a:pt x="169" y="15"/>
                  </a:lnTo>
                  <a:lnTo>
                    <a:pt x="161" y="23"/>
                  </a:lnTo>
                  <a:lnTo>
                    <a:pt x="151" y="28"/>
                  </a:lnTo>
                  <a:lnTo>
                    <a:pt x="140" y="30"/>
                  </a:lnTo>
                  <a:lnTo>
                    <a:pt x="128" y="33"/>
                  </a:lnTo>
                  <a:lnTo>
                    <a:pt x="115" y="34"/>
                  </a:lnTo>
                  <a:lnTo>
                    <a:pt x="104" y="34"/>
                  </a:lnTo>
                  <a:lnTo>
                    <a:pt x="94" y="34"/>
                  </a:lnTo>
                  <a:lnTo>
                    <a:pt x="83" y="33"/>
                  </a:lnTo>
                  <a:lnTo>
                    <a:pt x="73" y="32"/>
                  </a:lnTo>
                  <a:lnTo>
                    <a:pt x="62" y="30"/>
                  </a:lnTo>
                  <a:lnTo>
                    <a:pt x="53" y="28"/>
                  </a:lnTo>
                  <a:lnTo>
                    <a:pt x="42" y="25"/>
                  </a:lnTo>
                  <a:lnTo>
                    <a:pt x="32" y="23"/>
                  </a:lnTo>
                  <a:lnTo>
                    <a:pt x="22" y="21"/>
                  </a:lnTo>
                  <a:lnTo>
                    <a:pt x="12" y="19"/>
                  </a:lnTo>
                  <a:lnTo>
                    <a:pt x="6" y="20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1" y="33"/>
                  </a:lnTo>
                  <a:lnTo>
                    <a:pt x="13" y="41"/>
                  </a:lnTo>
                  <a:lnTo>
                    <a:pt x="26" y="48"/>
                  </a:lnTo>
                  <a:lnTo>
                    <a:pt x="41" y="52"/>
                  </a:lnTo>
                  <a:lnTo>
                    <a:pt x="57" y="54"/>
                  </a:lnTo>
                  <a:lnTo>
                    <a:pt x="74" y="56"/>
                  </a:lnTo>
                  <a:lnTo>
                    <a:pt x="90" y="56"/>
                  </a:lnTo>
                  <a:lnTo>
                    <a:pt x="104" y="53"/>
                  </a:lnTo>
                  <a:lnTo>
                    <a:pt x="119" y="50"/>
                  </a:lnTo>
                  <a:lnTo>
                    <a:pt x="129" y="48"/>
                  </a:lnTo>
                  <a:lnTo>
                    <a:pt x="139" y="44"/>
                  </a:lnTo>
                  <a:lnTo>
                    <a:pt x="149" y="40"/>
                  </a:lnTo>
                  <a:lnTo>
                    <a:pt x="159" y="36"/>
                  </a:lnTo>
                  <a:lnTo>
                    <a:pt x="167" y="30"/>
                  </a:lnTo>
                  <a:lnTo>
                    <a:pt x="174" y="23"/>
                  </a:lnTo>
                  <a:lnTo>
                    <a:pt x="180" y="15"/>
                  </a:lnTo>
                  <a:lnTo>
                    <a:pt x="184" y="4"/>
                  </a:lnTo>
                  <a:lnTo>
                    <a:pt x="182" y="1"/>
                  </a:lnTo>
                  <a:lnTo>
                    <a:pt x="180" y="0"/>
                  </a:lnTo>
                  <a:lnTo>
                    <a:pt x="177" y="3"/>
                  </a:lnTo>
                  <a:lnTo>
                    <a:pt x="174" y="5"/>
                  </a:lnTo>
                  <a:lnTo>
                    <a:pt x="17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1" name="TextBox 170"/>
          <p:cNvSpPr txBox="1"/>
          <p:nvPr/>
        </p:nvSpPr>
        <p:spPr>
          <a:xfrm rot="20206212">
            <a:off x="2748252" y="1848601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 of use</a:t>
            </a:r>
            <a:endParaRPr lang="en-US" dirty="0"/>
          </a:p>
        </p:txBody>
      </p:sp>
      <p:grpSp>
        <p:nvGrpSpPr>
          <p:cNvPr id="337" name="Group 336"/>
          <p:cNvGrpSpPr/>
          <p:nvPr/>
        </p:nvGrpSpPr>
        <p:grpSpPr>
          <a:xfrm>
            <a:off x="5257800" y="1694547"/>
            <a:ext cx="2286000" cy="2743200"/>
            <a:chOff x="5257800" y="2590800"/>
            <a:chExt cx="2286000" cy="2743200"/>
          </a:xfrm>
        </p:grpSpPr>
        <p:sp>
          <p:nvSpPr>
            <p:cNvPr id="1194" name="AutoShape 170"/>
            <p:cNvSpPr>
              <a:spLocks noChangeAspect="1" noChangeArrowheads="1" noTextEdit="1"/>
            </p:cNvSpPr>
            <p:nvPr/>
          </p:nvSpPr>
          <p:spPr bwMode="auto">
            <a:xfrm>
              <a:off x="5257800" y="2590800"/>
              <a:ext cx="22860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5367338" y="4062413"/>
              <a:ext cx="339725" cy="400050"/>
            </a:xfrm>
            <a:custGeom>
              <a:avLst/>
              <a:gdLst/>
              <a:ahLst/>
              <a:cxnLst>
                <a:cxn ang="0">
                  <a:pos x="114" y="422"/>
                </a:cxn>
                <a:cxn ang="0">
                  <a:pos x="106" y="410"/>
                </a:cxn>
                <a:cxn ang="0">
                  <a:pos x="86" y="379"/>
                </a:cxn>
                <a:cxn ang="0">
                  <a:pos x="60" y="332"/>
                </a:cxn>
                <a:cxn ang="0">
                  <a:pos x="34" y="275"/>
                </a:cxn>
                <a:cxn ang="0">
                  <a:pos x="11" y="213"/>
                </a:cxn>
                <a:cxn ang="0">
                  <a:pos x="0" y="149"/>
                </a:cxn>
                <a:cxn ang="0">
                  <a:pos x="5" y="90"/>
                </a:cxn>
                <a:cxn ang="0">
                  <a:pos x="31" y="41"/>
                </a:cxn>
                <a:cxn ang="0">
                  <a:pos x="52" y="22"/>
                </a:cxn>
                <a:cxn ang="0">
                  <a:pos x="75" y="10"/>
                </a:cxn>
                <a:cxn ang="0">
                  <a:pos x="103" y="3"/>
                </a:cxn>
                <a:cxn ang="0">
                  <a:pos x="131" y="0"/>
                </a:cxn>
                <a:cxn ang="0">
                  <a:pos x="162" y="3"/>
                </a:cxn>
                <a:cxn ang="0">
                  <a:pos x="193" y="10"/>
                </a:cxn>
                <a:cxn ang="0">
                  <a:pos x="224" y="20"/>
                </a:cxn>
                <a:cxn ang="0">
                  <a:pos x="255" y="34"/>
                </a:cxn>
                <a:cxn ang="0">
                  <a:pos x="286" y="53"/>
                </a:cxn>
                <a:cxn ang="0">
                  <a:pos x="314" y="76"/>
                </a:cxn>
                <a:cxn ang="0">
                  <a:pos x="341" y="100"/>
                </a:cxn>
                <a:cxn ang="0">
                  <a:pos x="364" y="128"/>
                </a:cxn>
                <a:cxn ang="0">
                  <a:pos x="385" y="157"/>
                </a:cxn>
                <a:cxn ang="0">
                  <a:pos x="403" y="188"/>
                </a:cxn>
                <a:cxn ang="0">
                  <a:pos x="416" y="223"/>
                </a:cxn>
                <a:cxn ang="0">
                  <a:pos x="425" y="258"/>
                </a:cxn>
                <a:cxn ang="0">
                  <a:pos x="428" y="292"/>
                </a:cxn>
                <a:cxn ang="0">
                  <a:pos x="428" y="327"/>
                </a:cxn>
                <a:cxn ang="0">
                  <a:pos x="423" y="360"/>
                </a:cxn>
                <a:cxn ang="0">
                  <a:pos x="413" y="389"/>
                </a:cxn>
                <a:cxn ang="0">
                  <a:pos x="402" y="417"/>
                </a:cxn>
                <a:cxn ang="0">
                  <a:pos x="387" y="441"/>
                </a:cxn>
                <a:cxn ang="0">
                  <a:pos x="369" y="464"/>
                </a:cxn>
                <a:cxn ang="0">
                  <a:pos x="348" y="480"/>
                </a:cxn>
                <a:cxn ang="0">
                  <a:pos x="325" y="493"/>
                </a:cxn>
                <a:cxn ang="0">
                  <a:pos x="299" y="502"/>
                </a:cxn>
                <a:cxn ang="0">
                  <a:pos x="271" y="504"/>
                </a:cxn>
                <a:cxn ang="0">
                  <a:pos x="243" y="500"/>
                </a:cxn>
                <a:cxn ang="0">
                  <a:pos x="212" y="492"/>
                </a:cxn>
                <a:cxn ang="0">
                  <a:pos x="180" y="476"/>
                </a:cxn>
                <a:cxn ang="0">
                  <a:pos x="147" y="454"/>
                </a:cxn>
                <a:cxn ang="0">
                  <a:pos x="114" y="422"/>
                </a:cxn>
              </a:cxnLst>
              <a:rect l="0" t="0" r="r" b="b"/>
              <a:pathLst>
                <a:path w="428" h="504">
                  <a:moveTo>
                    <a:pt x="114" y="422"/>
                  </a:moveTo>
                  <a:lnTo>
                    <a:pt x="106" y="410"/>
                  </a:lnTo>
                  <a:lnTo>
                    <a:pt x="86" y="379"/>
                  </a:lnTo>
                  <a:lnTo>
                    <a:pt x="60" y="332"/>
                  </a:lnTo>
                  <a:lnTo>
                    <a:pt x="34" y="275"/>
                  </a:lnTo>
                  <a:lnTo>
                    <a:pt x="11" y="213"/>
                  </a:lnTo>
                  <a:lnTo>
                    <a:pt x="0" y="149"/>
                  </a:lnTo>
                  <a:lnTo>
                    <a:pt x="5" y="90"/>
                  </a:lnTo>
                  <a:lnTo>
                    <a:pt x="31" y="41"/>
                  </a:lnTo>
                  <a:lnTo>
                    <a:pt x="52" y="22"/>
                  </a:lnTo>
                  <a:lnTo>
                    <a:pt x="75" y="10"/>
                  </a:lnTo>
                  <a:lnTo>
                    <a:pt x="103" y="3"/>
                  </a:lnTo>
                  <a:lnTo>
                    <a:pt x="131" y="0"/>
                  </a:lnTo>
                  <a:lnTo>
                    <a:pt x="162" y="3"/>
                  </a:lnTo>
                  <a:lnTo>
                    <a:pt x="193" y="10"/>
                  </a:lnTo>
                  <a:lnTo>
                    <a:pt x="224" y="20"/>
                  </a:lnTo>
                  <a:lnTo>
                    <a:pt x="255" y="34"/>
                  </a:lnTo>
                  <a:lnTo>
                    <a:pt x="286" y="53"/>
                  </a:lnTo>
                  <a:lnTo>
                    <a:pt x="314" y="76"/>
                  </a:lnTo>
                  <a:lnTo>
                    <a:pt x="341" y="100"/>
                  </a:lnTo>
                  <a:lnTo>
                    <a:pt x="364" y="128"/>
                  </a:lnTo>
                  <a:lnTo>
                    <a:pt x="385" y="157"/>
                  </a:lnTo>
                  <a:lnTo>
                    <a:pt x="403" y="188"/>
                  </a:lnTo>
                  <a:lnTo>
                    <a:pt x="416" y="223"/>
                  </a:lnTo>
                  <a:lnTo>
                    <a:pt x="425" y="258"/>
                  </a:lnTo>
                  <a:lnTo>
                    <a:pt x="428" y="292"/>
                  </a:lnTo>
                  <a:lnTo>
                    <a:pt x="428" y="327"/>
                  </a:lnTo>
                  <a:lnTo>
                    <a:pt x="423" y="360"/>
                  </a:lnTo>
                  <a:lnTo>
                    <a:pt x="413" y="389"/>
                  </a:lnTo>
                  <a:lnTo>
                    <a:pt x="402" y="417"/>
                  </a:lnTo>
                  <a:lnTo>
                    <a:pt x="387" y="441"/>
                  </a:lnTo>
                  <a:lnTo>
                    <a:pt x="369" y="464"/>
                  </a:lnTo>
                  <a:lnTo>
                    <a:pt x="348" y="480"/>
                  </a:lnTo>
                  <a:lnTo>
                    <a:pt x="325" y="493"/>
                  </a:lnTo>
                  <a:lnTo>
                    <a:pt x="299" y="502"/>
                  </a:lnTo>
                  <a:lnTo>
                    <a:pt x="271" y="504"/>
                  </a:lnTo>
                  <a:lnTo>
                    <a:pt x="243" y="500"/>
                  </a:lnTo>
                  <a:lnTo>
                    <a:pt x="212" y="492"/>
                  </a:lnTo>
                  <a:lnTo>
                    <a:pt x="180" y="476"/>
                  </a:lnTo>
                  <a:lnTo>
                    <a:pt x="147" y="454"/>
                  </a:lnTo>
                  <a:lnTo>
                    <a:pt x="114" y="4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173"/>
            <p:cNvSpPr>
              <a:spLocks/>
            </p:cNvSpPr>
            <p:nvPr/>
          </p:nvSpPr>
          <p:spPr bwMode="auto">
            <a:xfrm>
              <a:off x="5376863" y="4071938"/>
              <a:ext cx="322263" cy="381000"/>
            </a:xfrm>
            <a:custGeom>
              <a:avLst/>
              <a:gdLst/>
              <a:ahLst/>
              <a:cxnLst>
                <a:cxn ang="0">
                  <a:pos x="108" y="402"/>
                </a:cxn>
                <a:cxn ang="0">
                  <a:pos x="100" y="391"/>
                </a:cxn>
                <a:cxn ang="0">
                  <a:pos x="82" y="360"/>
                </a:cxn>
                <a:cxn ang="0">
                  <a:pos x="57" y="315"/>
                </a:cxn>
                <a:cxn ang="0">
                  <a:pos x="31" y="261"/>
                </a:cxn>
                <a:cxn ang="0">
                  <a:pos x="12" y="202"/>
                </a:cxn>
                <a:cxn ang="0">
                  <a:pos x="0" y="142"/>
                </a:cxn>
                <a:cxn ang="0">
                  <a:pos x="4" y="86"/>
                </a:cxn>
                <a:cxn ang="0">
                  <a:pos x="28" y="40"/>
                </a:cxn>
                <a:cxn ang="0">
                  <a:pos x="48" y="22"/>
                </a:cxn>
                <a:cxn ang="0">
                  <a:pos x="71" y="10"/>
                </a:cxn>
                <a:cxn ang="0">
                  <a:pos x="97" y="3"/>
                </a:cxn>
                <a:cxn ang="0">
                  <a:pos x="123" y="0"/>
                </a:cxn>
                <a:cxn ang="0">
                  <a:pos x="152" y="3"/>
                </a:cxn>
                <a:cxn ang="0">
                  <a:pos x="182" y="8"/>
                </a:cxn>
                <a:cxn ang="0">
                  <a:pos x="211" y="19"/>
                </a:cxn>
                <a:cxn ang="0">
                  <a:pos x="240" y="33"/>
                </a:cxn>
                <a:cxn ang="0">
                  <a:pos x="270" y="52"/>
                </a:cxn>
                <a:cxn ang="0">
                  <a:pos x="298" y="72"/>
                </a:cxn>
                <a:cxn ang="0">
                  <a:pos x="322" y="95"/>
                </a:cxn>
                <a:cxn ang="0">
                  <a:pos x="345" y="121"/>
                </a:cxn>
                <a:cxn ang="0">
                  <a:pos x="366" y="150"/>
                </a:cxn>
                <a:cxn ang="0">
                  <a:pos x="383" y="180"/>
                </a:cxn>
                <a:cxn ang="0">
                  <a:pos x="394" y="213"/>
                </a:cxn>
                <a:cxn ang="0">
                  <a:pos x="402" y="246"/>
                </a:cxn>
                <a:cxn ang="0">
                  <a:pos x="405" y="279"/>
                </a:cxn>
                <a:cxn ang="0">
                  <a:pos x="405" y="312"/>
                </a:cxn>
                <a:cxn ang="0">
                  <a:pos x="401" y="343"/>
                </a:cxn>
                <a:cxn ang="0">
                  <a:pos x="392" y="371"/>
                </a:cxn>
                <a:cxn ang="0">
                  <a:pos x="381" y="397"/>
                </a:cxn>
                <a:cxn ang="0">
                  <a:pos x="366" y="421"/>
                </a:cxn>
                <a:cxn ang="0">
                  <a:pos x="350" y="440"/>
                </a:cxn>
                <a:cxn ang="0">
                  <a:pos x="330" y="457"/>
                </a:cxn>
                <a:cxn ang="0">
                  <a:pos x="307" y="469"/>
                </a:cxn>
                <a:cxn ang="0">
                  <a:pos x="283" y="476"/>
                </a:cxn>
                <a:cxn ang="0">
                  <a:pos x="257" y="480"/>
                </a:cxn>
                <a:cxn ang="0">
                  <a:pos x="231" y="476"/>
                </a:cxn>
                <a:cxn ang="0">
                  <a:pos x="201" y="468"/>
                </a:cxn>
                <a:cxn ang="0">
                  <a:pos x="170" y="452"/>
                </a:cxn>
                <a:cxn ang="0">
                  <a:pos x="139" y="431"/>
                </a:cxn>
                <a:cxn ang="0">
                  <a:pos x="108" y="402"/>
                </a:cxn>
              </a:cxnLst>
              <a:rect l="0" t="0" r="r" b="b"/>
              <a:pathLst>
                <a:path w="405" h="480">
                  <a:moveTo>
                    <a:pt x="108" y="402"/>
                  </a:moveTo>
                  <a:lnTo>
                    <a:pt x="100" y="391"/>
                  </a:lnTo>
                  <a:lnTo>
                    <a:pt x="82" y="360"/>
                  </a:lnTo>
                  <a:lnTo>
                    <a:pt x="57" y="315"/>
                  </a:lnTo>
                  <a:lnTo>
                    <a:pt x="31" y="261"/>
                  </a:lnTo>
                  <a:lnTo>
                    <a:pt x="12" y="202"/>
                  </a:lnTo>
                  <a:lnTo>
                    <a:pt x="0" y="142"/>
                  </a:lnTo>
                  <a:lnTo>
                    <a:pt x="4" y="86"/>
                  </a:lnTo>
                  <a:lnTo>
                    <a:pt x="28" y="40"/>
                  </a:lnTo>
                  <a:lnTo>
                    <a:pt x="48" y="22"/>
                  </a:lnTo>
                  <a:lnTo>
                    <a:pt x="71" y="10"/>
                  </a:lnTo>
                  <a:lnTo>
                    <a:pt x="97" y="3"/>
                  </a:lnTo>
                  <a:lnTo>
                    <a:pt x="123" y="0"/>
                  </a:lnTo>
                  <a:lnTo>
                    <a:pt x="152" y="3"/>
                  </a:lnTo>
                  <a:lnTo>
                    <a:pt x="182" y="8"/>
                  </a:lnTo>
                  <a:lnTo>
                    <a:pt x="211" y="19"/>
                  </a:lnTo>
                  <a:lnTo>
                    <a:pt x="240" y="33"/>
                  </a:lnTo>
                  <a:lnTo>
                    <a:pt x="270" y="52"/>
                  </a:lnTo>
                  <a:lnTo>
                    <a:pt x="298" y="72"/>
                  </a:lnTo>
                  <a:lnTo>
                    <a:pt x="322" y="95"/>
                  </a:lnTo>
                  <a:lnTo>
                    <a:pt x="345" y="121"/>
                  </a:lnTo>
                  <a:lnTo>
                    <a:pt x="366" y="150"/>
                  </a:lnTo>
                  <a:lnTo>
                    <a:pt x="383" y="180"/>
                  </a:lnTo>
                  <a:lnTo>
                    <a:pt x="394" y="213"/>
                  </a:lnTo>
                  <a:lnTo>
                    <a:pt x="402" y="246"/>
                  </a:lnTo>
                  <a:lnTo>
                    <a:pt x="405" y="279"/>
                  </a:lnTo>
                  <a:lnTo>
                    <a:pt x="405" y="312"/>
                  </a:lnTo>
                  <a:lnTo>
                    <a:pt x="401" y="343"/>
                  </a:lnTo>
                  <a:lnTo>
                    <a:pt x="392" y="371"/>
                  </a:lnTo>
                  <a:lnTo>
                    <a:pt x="381" y="397"/>
                  </a:lnTo>
                  <a:lnTo>
                    <a:pt x="366" y="421"/>
                  </a:lnTo>
                  <a:lnTo>
                    <a:pt x="350" y="440"/>
                  </a:lnTo>
                  <a:lnTo>
                    <a:pt x="330" y="457"/>
                  </a:lnTo>
                  <a:lnTo>
                    <a:pt x="307" y="469"/>
                  </a:lnTo>
                  <a:lnTo>
                    <a:pt x="283" y="476"/>
                  </a:lnTo>
                  <a:lnTo>
                    <a:pt x="257" y="480"/>
                  </a:lnTo>
                  <a:lnTo>
                    <a:pt x="231" y="476"/>
                  </a:lnTo>
                  <a:lnTo>
                    <a:pt x="201" y="468"/>
                  </a:lnTo>
                  <a:lnTo>
                    <a:pt x="170" y="452"/>
                  </a:lnTo>
                  <a:lnTo>
                    <a:pt x="139" y="431"/>
                  </a:lnTo>
                  <a:lnTo>
                    <a:pt x="108" y="402"/>
                  </a:lnTo>
                  <a:close/>
                </a:path>
              </a:pathLst>
            </a:custGeom>
            <a:solidFill>
              <a:srgbClr val="FCFC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5386388" y="4081463"/>
              <a:ext cx="303213" cy="363538"/>
            </a:xfrm>
            <a:custGeom>
              <a:avLst/>
              <a:gdLst/>
              <a:ahLst/>
              <a:cxnLst>
                <a:cxn ang="0">
                  <a:pos x="101" y="383"/>
                </a:cxn>
                <a:cxn ang="0">
                  <a:pos x="94" y="372"/>
                </a:cxn>
                <a:cxn ang="0">
                  <a:pos x="77" y="343"/>
                </a:cxn>
                <a:cxn ang="0">
                  <a:pos x="54" y="301"/>
                </a:cxn>
                <a:cxn ang="0">
                  <a:pos x="29" y="249"/>
                </a:cxn>
                <a:cxn ang="0">
                  <a:pos x="10" y="192"/>
                </a:cxn>
                <a:cxn ang="0">
                  <a:pos x="0" y="135"/>
                </a:cxn>
                <a:cxn ang="0">
                  <a:pos x="3" y="81"/>
                </a:cxn>
                <a:cxn ang="0">
                  <a:pos x="26" y="38"/>
                </a:cxn>
                <a:cxn ang="0">
                  <a:pos x="44" y="21"/>
                </a:cxn>
                <a:cxn ang="0">
                  <a:pos x="67" y="10"/>
                </a:cxn>
                <a:cxn ang="0">
                  <a:pos x="90" y="3"/>
                </a:cxn>
                <a:cxn ang="0">
                  <a:pos x="116" y="0"/>
                </a:cxn>
                <a:cxn ang="0">
                  <a:pos x="143" y="2"/>
                </a:cxn>
                <a:cxn ang="0">
                  <a:pos x="171" y="8"/>
                </a:cxn>
                <a:cxn ang="0">
                  <a:pos x="199" y="19"/>
                </a:cxn>
                <a:cxn ang="0">
                  <a:pos x="227" y="31"/>
                </a:cxn>
                <a:cxn ang="0">
                  <a:pos x="255" y="48"/>
                </a:cxn>
                <a:cxn ang="0">
                  <a:pos x="279" y="67"/>
                </a:cxn>
                <a:cxn ang="0">
                  <a:pos x="304" y="90"/>
                </a:cxn>
                <a:cxn ang="0">
                  <a:pos x="325" y="114"/>
                </a:cxn>
                <a:cxn ang="0">
                  <a:pos x="344" y="142"/>
                </a:cxn>
                <a:cxn ang="0">
                  <a:pos x="359" y="170"/>
                </a:cxn>
                <a:cxn ang="0">
                  <a:pos x="372" y="201"/>
                </a:cxn>
                <a:cxn ang="0">
                  <a:pos x="379" y="232"/>
                </a:cxn>
                <a:cxn ang="0">
                  <a:pos x="382" y="265"/>
                </a:cxn>
                <a:cxn ang="0">
                  <a:pos x="382" y="294"/>
                </a:cxn>
                <a:cxn ang="0">
                  <a:pos x="377" y="324"/>
                </a:cxn>
                <a:cxn ang="0">
                  <a:pos x="369" y="352"/>
                </a:cxn>
                <a:cxn ang="0">
                  <a:pos x="359" y="378"/>
                </a:cxn>
                <a:cxn ang="0">
                  <a:pos x="346" y="400"/>
                </a:cxn>
                <a:cxn ang="0">
                  <a:pos x="330" y="419"/>
                </a:cxn>
                <a:cxn ang="0">
                  <a:pos x="310" y="435"/>
                </a:cxn>
                <a:cxn ang="0">
                  <a:pos x="289" y="447"/>
                </a:cxn>
                <a:cxn ang="0">
                  <a:pos x="266" y="454"/>
                </a:cxn>
                <a:cxn ang="0">
                  <a:pos x="241" y="457"/>
                </a:cxn>
                <a:cxn ang="0">
                  <a:pos x="215" y="454"/>
                </a:cxn>
                <a:cxn ang="0">
                  <a:pos x="189" y="445"/>
                </a:cxn>
                <a:cxn ang="0">
                  <a:pos x="160" y="431"/>
                </a:cxn>
                <a:cxn ang="0">
                  <a:pos x="130" y="411"/>
                </a:cxn>
                <a:cxn ang="0">
                  <a:pos x="101" y="383"/>
                </a:cxn>
              </a:cxnLst>
              <a:rect l="0" t="0" r="r" b="b"/>
              <a:pathLst>
                <a:path w="382" h="457">
                  <a:moveTo>
                    <a:pt x="101" y="383"/>
                  </a:moveTo>
                  <a:lnTo>
                    <a:pt x="94" y="372"/>
                  </a:lnTo>
                  <a:lnTo>
                    <a:pt x="77" y="343"/>
                  </a:lnTo>
                  <a:lnTo>
                    <a:pt x="54" y="301"/>
                  </a:lnTo>
                  <a:lnTo>
                    <a:pt x="29" y="249"/>
                  </a:lnTo>
                  <a:lnTo>
                    <a:pt x="10" y="192"/>
                  </a:lnTo>
                  <a:lnTo>
                    <a:pt x="0" y="135"/>
                  </a:lnTo>
                  <a:lnTo>
                    <a:pt x="3" y="81"/>
                  </a:lnTo>
                  <a:lnTo>
                    <a:pt x="26" y="38"/>
                  </a:lnTo>
                  <a:lnTo>
                    <a:pt x="44" y="21"/>
                  </a:lnTo>
                  <a:lnTo>
                    <a:pt x="67" y="10"/>
                  </a:lnTo>
                  <a:lnTo>
                    <a:pt x="90" y="3"/>
                  </a:lnTo>
                  <a:lnTo>
                    <a:pt x="116" y="0"/>
                  </a:lnTo>
                  <a:lnTo>
                    <a:pt x="143" y="2"/>
                  </a:lnTo>
                  <a:lnTo>
                    <a:pt x="171" y="8"/>
                  </a:lnTo>
                  <a:lnTo>
                    <a:pt x="199" y="19"/>
                  </a:lnTo>
                  <a:lnTo>
                    <a:pt x="227" y="31"/>
                  </a:lnTo>
                  <a:lnTo>
                    <a:pt x="255" y="48"/>
                  </a:lnTo>
                  <a:lnTo>
                    <a:pt x="279" y="67"/>
                  </a:lnTo>
                  <a:lnTo>
                    <a:pt x="304" y="90"/>
                  </a:lnTo>
                  <a:lnTo>
                    <a:pt x="325" y="114"/>
                  </a:lnTo>
                  <a:lnTo>
                    <a:pt x="344" y="142"/>
                  </a:lnTo>
                  <a:lnTo>
                    <a:pt x="359" y="170"/>
                  </a:lnTo>
                  <a:lnTo>
                    <a:pt x="372" y="201"/>
                  </a:lnTo>
                  <a:lnTo>
                    <a:pt x="379" y="232"/>
                  </a:lnTo>
                  <a:lnTo>
                    <a:pt x="382" y="265"/>
                  </a:lnTo>
                  <a:lnTo>
                    <a:pt x="382" y="294"/>
                  </a:lnTo>
                  <a:lnTo>
                    <a:pt x="377" y="324"/>
                  </a:lnTo>
                  <a:lnTo>
                    <a:pt x="369" y="352"/>
                  </a:lnTo>
                  <a:lnTo>
                    <a:pt x="359" y="378"/>
                  </a:lnTo>
                  <a:lnTo>
                    <a:pt x="346" y="400"/>
                  </a:lnTo>
                  <a:lnTo>
                    <a:pt x="330" y="419"/>
                  </a:lnTo>
                  <a:lnTo>
                    <a:pt x="310" y="435"/>
                  </a:lnTo>
                  <a:lnTo>
                    <a:pt x="289" y="447"/>
                  </a:lnTo>
                  <a:lnTo>
                    <a:pt x="266" y="454"/>
                  </a:lnTo>
                  <a:lnTo>
                    <a:pt x="241" y="457"/>
                  </a:lnTo>
                  <a:lnTo>
                    <a:pt x="215" y="454"/>
                  </a:lnTo>
                  <a:lnTo>
                    <a:pt x="189" y="445"/>
                  </a:lnTo>
                  <a:lnTo>
                    <a:pt x="160" y="431"/>
                  </a:lnTo>
                  <a:lnTo>
                    <a:pt x="130" y="411"/>
                  </a:lnTo>
                  <a:lnTo>
                    <a:pt x="101" y="383"/>
                  </a:lnTo>
                  <a:close/>
                </a:path>
              </a:pathLst>
            </a:custGeom>
            <a:solidFill>
              <a:srgbClr val="F9F7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5395913" y="4090988"/>
              <a:ext cx="285750" cy="342900"/>
            </a:xfrm>
            <a:custGeom>
              <a:avLst/>
              <a:gdLst/>
              <a:ahLst/>
              <a:cxnLst>
                <a:cxn ang="0">
                  <a:pos x="95" y="362"/>
                </a:cxn>
                <a:cxn ang="0">
                  <a:pos x="88" y="352"/>
                </a:cxn>
                <a:cxn ang="0">
                  <a:pos x="72" y="324"/>
                </a:cxn>
                <a:cxn ang="0">
                  <a:pos x="51" y="284"/>
                </a:cxn>
                <a:cxn ang="0">
                  <a:pos x="28" y="236"/>
                </a:cxn>
                <a:cxn ang="0">
                  <a:pos x="10" y="182"/>
                </a:cxn>
                <a:cxn ang="0">
                  <a:pos x="0" y="128"/>
                </a:cxn>
                <a:cxn ang="0">
                  <a:pos x="3" y="76"/>
                </a:cxn>
                <a:cxn ang="0">
                  <a:pos x="25" y="35"/>
                </a:cxn>
                <a:cxn ang="0">
                  <a:pos x="43" y="19"/>
                </a:cxn>
                <a:cxn ang="0">
                  <a:pos x="62" y="9"/>
                </a:cxn>
                <a:cxn ang="0">
                  <a:pos x="85" y="2"/>
                </a:cxn>
                <a:cxn ang="0">
                  <a:pos x="110" y="0"/>
                </a:cxn>
                <a:cxn ang="0">
                  <a:pos x="136" y="2"/>
                </a:cxn>
                <a:cxn ang="0">
                  <a:pos x="162" y="7"/>
                </a:cxn>
                <a:cxn ang="0">
                  <a:pos x="188" y="17"/>
                </a:cxn>
                <a:cxn ang="0">
                  <a:pos x="214" y="29"/>
                </a:cxn>
                <a:cxn ang="0">
                  <a:pos x="239" y="45"/>
                </a:cxn>
                <a:cxn ang="0">
                  <a:pos x="263" y="64"/>
                </a:cxn>
                <a:cxn ang="0">
                  <a:pos x="286" y="85"/>
                </a:cxn>
                <a:cxn ang="0">
                  <a:pos x="307" y="109"/>
                </a:cxn>
                <a:cxn ang="0">
                  <a:pos x="325" y="133"/>
                </a:cxn>
                <a:cxn ang="0">
                  <a:pos x="340" y="161"/>
                </a:cxn>
                <a:cxn ang="0">
                  <a:pos x="351" y="191"/>
                </a:cxn>
                <a:cxn ang="0">
                  <a:pos x="358" y="220"/>
                </a:cxn>
                <a:cxn ang="0">
                  <a:pos x="361" y="250"/>
                </a:cxn>
                <a:cxn ang="0">
                  <a:pos x="360" y="279"/>
                </a:cxn>
                <a:cxn ang="0">
                  <a:pos x="356" y="307"/>
                </a:cxn>
                <a:cxn ang="0">
                  <a:pos x="348" y="333"/>
                </a:cxn>
                <a:cxn ang="0">
                  <a:pos x="338" y="357"/>
                </a:cxn>
                <a:cxn ang="0">
                  <a:pos x="325" y="378"/>
                </a:cxn>
                <a:cxn ang="0">
                  <a:pos x="311" y="397"/>
                </a:cxn>
                <a:cxn ang="0">
                  <a:pos x="293" y="411"/>
                </a:cxn>
                <a:cxn ang="0">
                  <a:pos x="273" y="423"/>
                </a:cxn>
                <a:cxn ang="0">
                  <a:pos x="252" y="430"/>
                </a:cxn>
                <a:cxn ang="0">
                  <a:pos x="229" y="431"/>
                </a:cxn>
                <a:cxn ang="0">
                  <a:pos x="204" y="430"/>
                </a:cxn>
                <a:cxn ang="0">
                  <a:pos x="178" y="421"/>
                </a:cxn>
                <a:cxn ang="0">
                  <a:pos x="150" y="407"/>
                </a:cxn>
                <a:cxn ang="0">
                  <a:pos x="123" y="388"/>
                </a:cxn>
                <a:cxn ang="0">
                  <a:pos x="95" y="362"/>
                </a:cxn>
              </a:cxnLst>
              <a:rect l="0" t="0" r="r" b="b"/>
              <a:pathLst>
                <a:path w="361" h="431">
                  <a:moveTo>
                    <a:pt x="95" y="362"/>
                  </a:moveTo>
                  <a:lnTo>
                    <a:pt x="88" y="352"/>
                  </a:lnTo>
                  <a:lnTo>
                    <a:pt x="72" y="324"/>
                  </a:lnTo>
                  <a:lnTo>
                    <a:pt x="51" y="284"/>
                  </a:lnTo>
                  <a:lnTo>
                    <a:pt x="28" y="236"/>
                  </a:lnTo>
                  <a:lnTo>
                    <a:pt x="10" y="182"/>
                  </a:lnTo>
                  <a:lnTo>
                    <a:pt x="0" y="128"/>
                  </a:lnTo>
                  <a:lnTo>
                    <a:pt x="3" y="76"/>
                  </a:lnTo>
                  <a:lnTo>
                    <a:pt x="25" y="35"/>
                  </a:lnTo>
                  <a:lnTo>
                    <a:pt x="43" y="19"/>
                  </a:lnTo>
                  <a:lnTo>
                    <a:pt x="62" y="9"/>
                  </a:lnTo>
                  <a:lnTo>
                    <a:pt x="85" y="2"/>
                  </a:lnTo>
                  <a:lnTo>
                    <a:pt x="110" y="0"/>
                  </a:lnTo>
                  <a:lnTo>
                    <a:pt x="136" y="2"/>
                  </a:lnTo>
                  <a:lnTo>
                    <a:pt x="162" y="7"/>
                  </a:lnTo>
                  <a:lnTo>
                    <a:pt x="188" y="17"/>
                  </a:lnTo>
                  <a:lnTo>
                    <a:pt x="214" y="29"/>
                  </a:lnTo>
                  <a:lnTo>
                    <a:pt x="239" y="45"/>
                  </a:lnTo>
                  <a:lnTo>
                    <a:pt x="263" y="64"/>
                  </a:lnTo>
                  <a:lnTo>
                    <a:pt x="286" y="85"/>
                  </a:lnTo>
                  <a:lnTo>
                    <a:pt x="307" y="109"/>
                  </a:lnTo>
                  <a:lnTo>
                    <a:pt x="325" y="133"/>
                  </a:lnTo>
                  <a:lnTo>
                    <a:pt x="340" y="161"/>
                  </a:lnTo>
                  <a:lnTo>
                    <a:pt x="351" y="191"/>
                  </a:lnTo>
                  <a:lnTo>
                    <a:pt x="358" y="220"/>
                  </a:lnTo>
                  <a:lnTo>
                    <a:pt x="361" y="250"/>
                  </a:lnTo>
                  <a:lnTo>
                    <a:pt x="360" y="279"/>
                  </a:lnTo>
                  <a:lnTo>
                    <a:pt x="356" y="307"/>
                  </a:lnTo>
                  <a:lnTo>
                    <a:pt x="348" y="333"/>
                  </a:lnTo>
                  <a:lnTo>
                    <a:pt x="338" y="357"/>
                  </a:lnTo>
                  <a:lnTo>
                    <a:pt x="325" y="378"/>
                  </a:lnTo>
                  <a:lnTo>
                    <a:pt x="311" y="397"/>
                  </a:lnTo>
                  <a:lnTo>
                    <a:pt x="293" y="411"/>
                  </a:lnTo>
                  <a:lnTo>
                    <a:pt x="273" y="423"/>
                  </a:lnTo>
                  <a:lnTo>
                    <a:pt x="252" y="430"/>
                  </a:lnTo>
                  <a:lnTo>
                    <a:pt x="229" y="431"/>
                  </a:lnTo>
                  <a:lnTo>
                    <a:pt x="204" y="430"/>
                  </a:lnTo>
                  <a:lnTo>
                    <a:pt x="178" y="421"/>
                  </a:lnTo>
                  <a:lnTo>
                    <a:pt x="150" y="407"/>
                  </a:lnTo>
                  <a:lnTo>
                    <a:pt x="123" y="388"/>
                  </a:lnTo>
                  <a:lnTo>
                    <a:pt x="95" y="362"/>
                  </a:lnTo>
                  <a:close/>
                </a:path>
              </a:pathLst>
            </a:custGeom>
            <a:solidFill>
              <a:srgbClr val="F9F7E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5403850" y="4102100"/>
              <a:ext cx="268288" cy="322263"/>
            </a:xfrm>
            <a:custGeom>
              <a:avLst/>
              <a:gdLst/>
              <a:ahLst/>
              <a:cxnLst>
                <a:cxn ang="0">
                  <a:pos x="88" y="341"/>
                </a:cxn>
                <a:cxn ang="0">
                  <a:pos x="81" y="333"/>
                </a:cxn>
                <a:cxn ang="0">
                  <a:pos x="67" y="307"/>
                </a:cxn>
                <a:cxn ang="0">
                  <a:pos x="45" y="269"/>
                </a:cxn>
                <a:cxn ang="0">
                  <a:pos x="26" y="222"/>
                </a:cxn>
                <a:cxn ang="0">
                  <a:pos x="8" y="172"/>
                </a:cxn>
                <a:cxn ang="0">
                  <a:pos x="0" y="121"/>
                </a:cxn>
                <a:cxn ang="0">
                  <a:pos x="3" y="73"/>
                </a:cxn>
                <a:cxn ang="0">
                  <a:pos x="22" y="33"/>
                </a:cxn>
                <a:cxn ang="0">
                  <a:pos x="39" y="17"/>
                </a:cxn>
                <a:cxn ang="0">
                  <a:pos x="58" y="7"/>
                </a:cxn>
                <a:cxn ang="0">
                  <a:pos x="80" y="2"/>
                </a:cxn>
                <a:cxn ang="0">
                  <a:pos x="101" y="0"/>
                </a:cxn>
                <a:cxn ang="0">
                  <a:pos x="125" y="2"/>
                </a:cxn>
                <a:cxn ang="0">
                  <a:pos x="150" y="7"/>
                </a:cxn>
                <a:cxn ang="0">
                  <a:pos x="174" y="16"/>
                </a:cxn>
                <a:cxn ang="0">
                  <a:pos x="199" y="28"/>
                </a:cxn>
                <a:cxn ang="0">
                  <a:pos x="223" y="43"/>
                </a:cxn>
                <a:cxn ang="0">
                  <a:pos x="246" y="61"/>
                </a:cxn>
                <a:cxn ang="0">
                  <a:pos x="268" y="80"/>
                </a:cxn>
                <a:cxn ang="0">
                  <a:pos x="287" y="102"/>
                </a:cxn>
                <a:cxn ang="0">
                  <a:pos x="303" y="127"/>
                </a:cxn>
                <a:cxn ang="0">
                  <a:pos x="317" y="153"/>
                </a:cxn>
                <a:cxn ang="0">
                  <a:pos x="328" y="180"/>
                </a:cxn>
                <a:cxn ang="0">
                  <a:pos x="334" y="208"/>
                </a:cxn>
                <a:cxn ang="0">
                  <a:pos x="338" y="236"/>
                </a:cxn>
                <a:cxn ang="0">
                  <a:pos x="336" y="263"/>
                </a:cxn>
                <a:cxn ang="0">
                  <a:pos x="333" y="291"/>
                </a:cxn>
                <a:cxn ang="0">
                  <a:pos x="326" y="315"/>
                </a:cxn>
                <a:cxn ang="0">
                  <a:pos x="317" y="338"/>
                </a:cxn>
                <a:cxn ang="0">
                  <a:pos x="303" y="357"/>
                </a:cxn>
                <a:cxn ang="0">
                  <a:pos x="289" y="374"/>
                </a:cxn>
                <a:cxn ang="0">
                  <a:pos x="272" y="388"/>
                </a:cxn>
                <a:cxn ang="0">
                  <a:pos x="254" y="399"/>
                </a:cxn>
                <a:cxn ang="0">
                  <a:pos x="235" y="406"/>
                </a:cxn>
                <a:cxn ang="0">
                  <a:pos x="212" y="407"/>
                </a:cxn>
                <a:cxn ang="0">
                  <a:pos x="189" y="406"/>
                </a:cxn>
                <a:cxn ang="0">
                  <a:pos x="165" y="397"/>
                </a:cxn>
                <a:cxn ang="0">
                  <a:pos x="140" y="385"/>
                </a:cxn>
                <a:cxn ang="0">
                  <a:pos x="114" y="366"/>
                </a:cxn>
                <a:cxn ang="0">
                  <a:pos x="88" y="341"/>
                </a:cxn>
              </a:cxnLst>
              <a:rect l="0" t="0" r="r" b="b"/>
              <a:pathLst>
                <a:path w="338" h="407">
                  <a:moveTo>
                    <a:pt x="88" y="341"/>
                  </a:moveTo>
                  <a:lnTo>
                    <a:pt x="81" y="333"/>
                  </a:lnTo>
                  <a:lnTo>
                    <a:pt x="67" y="307"/>
                  </a:lnTo>
                  <a:lnTo>
                    <a:pt x="45" y="269"/>
                  </a:lnTo>
                  <a:lnTo>
                    <a:pt x="26" y="222"/>
                  </a:lnTo>
                  <a:lnTo>
                    <a:pt x="8" y="172"/>
                  </a:lnTo>
                  <a:lnTo>
                    <a:pt x="0" y="121"/>
                  </a:lnTo>
                  <a:lnTo>
                    <a:pt x="3" y="73"/>
                  </a:lnTo>
                  <a:lnTo>
                    <a:pt x="22" y="33"/>
                  </a:lnTo>
                  <a:lnTo>
                    <a:pt x="39" y="17"/>
                  </a:lnTo>
                  <a:lnTo>
                    <a:pt x="58" y="7"/>
                  </a:lnTo>
                  <a:lnTo>
                    <a:pt x="80" y="2"/>
                  </a:lnTo>
                  <a:lnTo>
                    <a:pt x="101" y="0"/>
                  </a:lnTo>
                  <a:lnTo>
                    <a:pt x="125" y="2"/>
                  </a:lnTo>
                  <a:lnTo>
                    <a:pt x="150" y="7"/>
                  </a:lnTo>
                  <a:lnTo>
                    <a:pt x="174" y="16"/>
                  </a:lnTo>
                  <a:lnTo>
                    <a:pt x="199" y="28"/>
                  </a:lnTo>
                  <a:lnTo>
                    <a:pt x="223" y="43"/>
                  </a:lnTo>
                  <a:lnTo>
                    <a:pt x="246" y="61"/>
                  </a:lnTo>
                  <a:lnTo>
                    <a:pt x="268" y="80"/>
                  </a:lnTo>
                  <a:lnTo>
                    <a:pt x="287" y="102"/>
                  </a:lnTo>
                  <a:lnTo>
                    <a:pt x="303" y="127"/>
                  </a:lnTo>
                  <a:lnTo>
                    <a:pt x="317" y="153"/>
                  </a:lnTo>
                  <a:lnTo>
                    <a:pt x="328" y="180"/>
                  </a:lnTo>
                  <a:lnTo>
                    <a:pt x="334" y="208"/>
                  </a:lnTo>
                  <a:lnTo>
                    <a:pt x="338" y="236"/>
                  </a:lnTo>
                  <a:lnTo>
                    <a:pt x="336" y="263"/>
                  </a:lnTo>
                  <a:lnTo>
                    <a:pt x="333" y="291"/>
                  </a:lnTo>
                  <a:lnTo>
                    <a:pt x="326" y="315"/>
                  </a:lnTo>
                  <a:lnTo>
                    <a:pt x="317" y="338"/>
                  </a:lnTo>
                  <a:lnTo>
                    <a:pt x="303" y="357"/>
                  </a:lnTo>
                  <a:lnTo>
                    <a:pt x="289" y="374"/>
                  </a:lnTo>
                  <a:lnTo>
                    <a:pt x="272" y="388"/>
                  </a:lnTo>
                  <a:lnTo>
                    <a:pt x="254" y="399"/>
                  </a:lnTo>
                  <a:lnTo>
                    <a:pt x="235" y="406"/>
                  </a:lnTo>
                  <a:lnTo>
                    <a:pt x="212" y="407"/>
                  </a:lnTo>
                  <a:lnTo>
                    <a:pt x="189" y="406"/>
                  </a:lnTo>
                  <a:lnTo>
                    <a:pt x="165" y="397"/>
                  </a:lnTo>
                  <a:lnTo>
                    <a:pt x="140" y="385"/>
                  </a:lnTo>
                  <a:lnTo>
                    <a:pt x="114" y="366"/>
                  </a:lnTo>
                  <a:lnTo>
                    <a:pt x="88" y="341"/>
                  </a:lnTo>
                  <a:close/>
                </a:path>
              </a:pathLst>
            </a:custGeom>
            <a:solidFill>
              <a:srgbClr val="F7F2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177"/>
            <p:cNvSpPr>
              <a:spLocks/>
            </p:cNvSpPr>
            <p:nvPr/>
          </p:nvSpPr>
          <p:spPr bwMode="auto">
            <a:xfrm>
              <a:off x="5413375" y="4111625"/>
              <a:ext cx="249238" cy="301625"/>
            </a:xfrm>
            <a:custGeom>
              <a:avLst/>
              <a:gdLst/>
              <a:ahLst/>
              <a:cxnLst>
                <a:cxn ang="0">
                  <a:pos x="83" y="321"/>
                </a:cxn>
                <a:cxn ang="0">
                  <a:pos x="77" y="312"/>
                </a:cxn>
                <a:cxn ang="0">
                  <a:pos x="64" y="288"/>
                </a:cxn>
                <a:cxn ang="0">
                  <a:pos x="44" y="251"/>
                </a:cxn>
                <a:cxn ang="0">
                  <a:pos x="25" y="208"/>
                </a:cxn>
                <a:cxn ang="0">
                  <a:pos x="8" y="161"/>
                </a:cxn>
                <a:cxn ang="0">
                  <a:pos x="0" y="113"/>
                </a:cxn>
                <a:cxn ang="0">
                  <a:pos x="2" y="70"/>
                </a:cxn>
                <a:cxn ang="0">
                  <a:pos x="21" y="31"/>
                </a:cxn>
                <a:cxn ang="0">
                  <a:pos x="36" y="18"/>
                </a:cxn>
                <a:cxn ang="0">
                  <a:pos x="54" y="7"/>
                </a:cxn>
                <a:cxn ang="0">
                  <a:pos x="74" y="2"/>
                </a:cxn>
                <a:cxn ang="0">
                  <a:pos x="95" y="0"/>
                </a:cxn>
                <a:cxn ang="0">
                  <a:pos x="118" y="2"/>
                </a:cxn>
                <a:cxn ang="0">
                  <a:pos x="141" y="5"/>
                </a:cxn>
                <a:cxn ang="0">
                  <a:pos x="163" y="14"/>
                </a:cxn>
                <a:cxn ang="0">
                  <a:pos x="186" y="26"/>
                </a:cxn>
                <a:cxn ang="0">
                  <a:pos x="209" y="40"/>
                </a:cxn>
                <a:cxn ang="0">
                  <a:pos x="230" y="57"/>
                </a:cxn>
                <a:cxn ang="0">
                  <a:pos x="250" y="75"/>
                </a:cxn>
                <a:cxn ang="0">
                  <a:pos x="268" y="97"/>
                </a:cxn>
                <a:cxn ang="0">
                  <a:pos x="283" y="120"/>
                </a:cxn>
                <a:cxn ang="0">
                  <a:pos x="296" y="144"/>
                </a:cxn>
                <a:cxn ang="0">
                  <a:pos x="306" y="170"/>
                </a:cxn>
                <a:cxn ang="0">
                  <a:pos x="312" y="196"/>
                </a:cxn>
                <a:cxn ang="0">
                  <a:pos x="314" y="250"/>
                </a:cxn>
                <a:cxn ang="0">
                  <a:pos x="304" y="297"/>
                </a:cxn>
                <a:cxn ang="0">
                  <a:pos x="284" y="336"/>
                </a:cxn>
                <a:cxn ang="0">
                  <a:pos x="255" y="366"/>
                </a:cxn>
                <a:cxn ang="0">
                  <a:pos x="219" y="381"/>
                </a:cxn>
                <a:cxn ang="0">
                  <a:pos x="178" y="381"/>
                </a:cxn>
                <a:cxn ang="0">
                  <a:pos x="132" y="362"/>
                </a:cxn>
                <a:cxn ang="0">
                  <a:pos x="83" y="321"/>
                </a:cxn>
              </a:cxnLst>
              <a:rect l="0" t="0" r="r" b="b"/>
              <a:pathLst>
                <a:path w="314" h="381">
                  <a:moveTo>
                    <a:pt x="83" y="321"/>
                  </a:moveTo>
                  <a:lnTo>
                    <a:pt x="77" y="312"/>
                  </a:lnTo>
                  <a:lnTo>
                    <a:pt x="64" y="288"/>
                  </a:lnTo>
                  <a:lnTo>
                    <a:pt x="44" y="251"/>
                  </a:lnTo>
                  <a:lnTo>
                    <a:pt x="25" y="208"/>
                  </a:lnTo>
                  <a:lnTo>
                    <a:pt x="8" y="161"/>
                  </a:lnTo>
                  <a:lnTo>
                    <a:pt x="0" y="113"/>
                  </a:lnTo>
                  <a:lnTo>
                    <a:pt x="2" y="70"/>
                  </a:lnTo>
                  <a:lnTo>
                    <a:pt x="21" y="31"/>
                  </a:lnTo>
                  <a:lnTo>
                    <a:pt x="36" y="18"/>
                  </a:lnTo>
                  <a:lnTo>
                    <a:pt x="54" y="7"/>
                  </a:lnTo>
                  <a:lnTo>
                    <a:pt x="74" y="2"/>
                  </a:lnTo>
                  <a:lnTo>
                    <a:pt x="95" y="0"/>
                  </a:lnTo>
                  <a:lnTo>
                    <a:pt x="118" y="2"/>
                  </a:lnTo>
                  <a:lnTo>
                    <a:pt x="141" y="5"/>
                  </a:lnTo>
                  <a:lnTo>
                    <a:pt x="163" y="14"/>
                  </a:lnTo>
                  <a:lnTo>
                    <a:pt x="186" y="26"/>
                  </a:lnTo>
                  <a:lnTo>
                    <a:pt x="209" y="40"/>
                  </a:lnTo>
                  <a:lnTo>
                    <a:pt x="230" y="57"/>
                  </a:lnTo>
                  <a:lnTo>
                    <a:pt x="250" y="75"/>
                  </a:lnTo>
                  <a:lnTo>
                    <a:pt x="268" y="97"/>
                  </a:lnTo>
                  <a:lnTo>
                    <a:pt x="283" y="120"/>
                  </a:lnTo>
                  <a:lnTo>
                    <a:pt x="296" y="144"/>
                  </a:lnTo>
                  <a:lnTo>
                    <a:pt x="306" y="170"/>
                  </a:lnTo>
                  <a:lnTo>
                    <a:pt x="312" y="196"/>
                  </a:lnTo>
                  <a:lnTo>
                    <a:pt x="314" y="250"/>
                  </a:lnTo>
                  <a:lnTo>
                    <a:pt x="304" y="297"/>
                  </a:lnTo>
                  <a:lnTo>
                    <a:pt x="284" y="336"/>
                  </a:lnTo>
                  <a:lnTo>
                    <a:pt x="255" y="366"/>
                  </a:lnTo>
                  <a:lnTo>
                    <a:pt x="219" y="381"/>
                  </a:lnTo>
                  <a:lnTo>
                    <a:pt x="178" y="381"/>
                  </a:lnTo>
                  <a:lnTo>
                    <a:pt x="132" y="362"/>
                  </a:lnTo>
                  <a:lnTo>
                    <a:pt x="83" y="321"/>
                  </a:lnTo>
                  <a:close/>
                </a:path>
              </a:pathLst>
            </a:custGeom>
            <a:solidFill>
              <a:srgbClr val="F4EF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178"/>
            <p:cNvSpPr>
              <a:spLocks/>
            </p:cNvSpPr>
            <p:nvPr/>
          </p:nvSpPr>
          <p:spPr bwMode="auto">
            <a:xfrm>
              <a:off x="5421313" y="4119563"/>
              <a:ext cx="231775" cy="284163"/>
            </a:xfrm>
            <a:custGeom>
              <a:avLst/>
              <a:gdLst/>
              <a:ahLst/>
              <a:cxnLst>
                <a:cxn ang="0">
                  <a:pos x="78" y="303"/>
                </a:cxn>
                <a:cxn ang="0">
                  <a:pos x="73" y="294"/>
                </a:cxn>
                <a:cxn ang="0">
                  <a:pos x="59" y="272"/>
                </a:cxn>
                <a:cxn ang="0">
                  <a:pos x="42" y="239"/>
                </a:cxn>
                <a:cxn ang="0">
                  <a:pos x="23" y="197"/>
                </a:cxn>
                <a:cxn ang="0">
                  <a:pos x="8" y="152"/>
                </a:cxn>
                <a:cxn ang="0">
                  <a:pos x="0" y="107"/>
                </a:cxn>
                <a:cxn ang="0">
                  <a:pos x="3" y="65"/>
                </a:cxn>
                <a:cxn ang="0">
                  <a:pos x="21" y="29"/>
                </a:cxn>
                <a:cxn ang="0">
                  <a:pos x="36" y="15"/>
                </a:cxn>
                <a:cxn ang="0">
                  <a:pos x="52" y="7"/>
                </a:cxn>
                <a:cxn ang="0">
                  <a:pos x="70" y="1"/>
                </a:cxn>
                <a:cxn ang="0">
                  <a:pos x="90" y="0"/>
                </a:cxn>
                <a:cxn ang="0">
                  <a:pos x="109" y="1"/>
                </a:cxn>
                <a:cxn ang="0">
                  <a:pos x="132" y="7"/>
                </a:cxn>
                <a:cxn ang="0">
                  <a:pos x="153" y="15"/>
                </a:cxn>
                <a:cxn ang="0">
                  <a:pos x="175" y="26"/>
                </a:cxn>
                <a:cxn ang="0">
                  <a:pos x="194" y="38"/>
                </a:cxn>
                <a:cxn ang="0">
                  <a:pos x="215" y="53"/>
                </a:cxn>
                <a:cxn ang="0">
                  <a:pos x="233" y="72"/>
                </a:cxn>
                <a:cxn ang="0">
                  <a:pos x="250" y="91"/>
                </a:cxn>
                <a:cxn ang="0">
                  <a:pos x="264" y="112"/>
                </a:cxn>
                <a:cxn ang="0">
                  <a:pos x="276" y="137"/>
                </a:cxn>
                <a:cxn ang="0">
                  <a:pos x="286" y="159"/>
                </a:cxn>
                <a:cxn ang="0">
                  <a:pos x="291" y="185"/>
                </a:cxn>
                <a:cxn ang="0">
                  <a:pos x="292" y="234"/>
                </a:cxn>
                <a:cxn ang="0">
                  <a:pos x="284" y="279"/>
                </a:cxn>
                <a:cxn ang="0">
                  <a:pos x="264" y="317"/>
                </a:cxn>
                <a:cxn ang="0">
                  <a:pos x="238" y="344"/>
                </a:cxn>
                <a:cxn ang="0">
                  <a:pos x="206" y="358"/>
                </a:cxn>
                <a:cxn ang="0">
                  <a:pos x="166" y="358"/>
                </a:cxn>
                <a:cxn ang="0">
                  <a:pos x="124" y="341"/>
                </a:cxn>
                <a:cxn ang="0">
                  <a:pos x="78" y="303"/>
                </a:cxn>
              </a:cxnLst>
              <a:rect l="0" t="0" r="r" b="b"/>
              <a:pathLst>
                <a:path w="292" h="358">
                  <a:moveTo>
                    <a:pt x="78" y="303"/>
                  </a:moveTo>
                  <a:lnTo>
                    <a:pt x="73" y="294"/>
                  </a:lnTo>
                  <a:lnTo>
                    <a:pt x="59" y="272"/>
                  </a:lnTo>
                  <a:lnTo>
                    <a:pt x="42" y="239"/>
                  </a:lnTo>
                  <a:lnTo>
                    <a:pt x="23" y="197"/>
                  </a:lnTo>
                  <a:lnTo>
                    <a:pt x="8" y="152"/>
                  </a:lnTo>
                  <a:lnTo>
                    <a:pt x="0" y="107"/>
                  </a:lnTo>
                  <a:lnTo>
                    <a:pt x="3" y="65"/>
                  </a:lnTo>
                  <a:lnTo>
                    <a:pt x="21" y="29"/>
                  </a:lnTo>
                  <a:lnTo>
                    <a:pt x="36" y="15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0" y="0"/>
                  </a:lnTo>
                  <a:lnTo>
                    <a:pt x="109" y="1"/>
                  </a:lnTo>
                  <a:lnTo>
                    <a:pt x="132" y="7"/>
                  </a:lnTo>
                  <a:lnTo>
                    <a:pt x="153" y="15"/>
                  </a:lnTo>
                  <a:lnTo>
                    <a:pt x="175" y="26"/>
                  </a:lnTo>
                  <a:lnTo>
                    <a:pt x="194" y="38"/>
                  </a:lnTo>
                  <a:lnTo>
                    <a:pt x="215" y="53"/>
                  </a:lnTo>
                  <a:lnTo>
                    <a:pt x="233" y="72"/>
                  </a:lnTo>
                  <a:lnTo>
                    <a:pt x="250" y="91"/>
                  </a:lnTo>
                  <a:lnTo>
                    <a:pt x="264" y="112"/>
                  </a:lnTo>
                  <a:lnTo>
                    <a:pt x="276" y="137"/>
                  </a:lnTo>
                  <a:lnTo>
                    <a:pt x="286" y="159"/>
                  </a:lnTo>
                  <a:lnTo>
                    <a:pt x="291" y="185"/>
                  </a:lnTo>
                  <a:lnTo>
                    <a:pt x="292" y="234"/>
                  </a:lnTo>
                  <a:lnTo>
                    <a:pt x="284" y="279"/>
                  </a:lnTo>
                  <a:lnTo>
                    <a:pt x="264" y="317"/>
                  </a:lnTo>
                  <a:lnTo>
                    <a:pt x="238" y="344"/>
                  </a:lnTo>
                  <a:lnTo>
                    <a:pt x="206" y="358"/>
                  </a:lnTo>
                  <a:lnTo>
                    <a:pt x="166" y="358"/>
                  </a:lnTo>
                  <a:lnTo>
                    <a:pt x="124" y="341"/>
                  </a:lnTo>
                  <a:lnTo>
                    <a:pt x="78" y="303"/>
                  </a:lnTo>
                  <a:close/>
                </a:path>
              </a:pathLst>
            </a:custGeom>
            <a:solidFill>
              <a:srgbClr val="F4ED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179"/>
            <p:cNvSpPr>
              <a:spLocks/>
            </p:cNvSpPr>
            <p:nvPr/>
          </p:nvSpPr>
          <p:spPr bwMode="auto">
            <a:xfrm>
              <a:off x="5430838" y="4129088"/>
              <a:ext cx="212725" cy="265113"/>
            </a:xfrm>
            <a:custGeom>
              <a:avLst/>
              <a:gdLst/>
              <a:ahLst/>
              <a:cxnLst>
                <a:cxn ang="0">
                  <a:pos x="72" y="282"/>
                </a:cxn>
                <a:cxn ang="0">
                  <a:pos x="67" y="274"/>
                </a:cxn>
                <a:cxn ang="0">
                  <a:pos x="54" y="253"/>
                </a:cxn>
                <a:cxn ang="0">
                  <a:pos x="38" y="222"/>
                </a:cxn>
                <a:cxn ang="0">
                  <a:pos x="22" y="183"/>
                </a:cxn>
                <a:cxn ang="0">
                  <a:pos x="8" y="142"/>
                </a:cxn>
                <a:cxn ang="0">
                  <a:pos x="0" y="100"/>
                </a:cxn>
                <a:cxn ang="0">
                  <a:pos x="4" y="60"/>
                </a:cxn>
                <a:cxn ang="0">
                  <a:pos x="20" y="27"/>
                </a:cxn>
                <a:cxn ang="0">
                  <a:pos x="48" y="7"/>
                </a:cxn>
                <a:cxn ang="0">
                  <a:pos x="84" y="0"/>
                </a:cxn>
                <a:cxn ang="0">
                  <a:pos x="121" y="7"/>
                </a:cxn>
                <a:cxn ang="0">
                  <a:pos x="162" y="24"/>
                </a:cxn>
                <a:cxn ang="0">
                  <a:pos x="198" y="50"/>
                </a:cxn>
                <a:cxn ang="0">
                  <a:pos x="231" y="85"/>
                </a:cxn>
                <a:cxn ang="0">
                  <a:pos x="255" y="126"/>
                </a:cxn>
                <a:cxn ang="0">
                  <a:pos x="268" y="171"/>
                </a:cxn>
                <a:cxn ang="0">
                  <a:pos x="270" y="218"/>
                </a:cxn>
                <a:cxn ang="0">
                  <a:pos x="262" y="260"/>
                </a:cxn>
                <a:cxn ang="0">
                  <a:pos x="244" y="294"/>
                </a:cxn>
                <a:cxn ang="0">
                  <a:pos x="219" y="320"/>
                </a:cxn>
                <a:cxn ang="0">
                  <a:pos x="188" y="334"/>
                </a:cxn>
                <a:cxn ang="0">
                  <a:pos x="154" y="334"/>
                </a:cxn>
                <a:cxn ang="0">
                  <a:pos x="113" y="319"/>
                </a:cxn>
                <a:cxn ang="0">
                  <a:pos x="72" y="282"/>
                </a:cxn>
              </a:cxnLst>
              <a:rect l="0" t="0" r="r" b="b"/>
              <a:pathLst>
                <a:path w="270" h="334">
                  <a:moveTo>
                    <a:pt x="72" y="282"/>
                  </a:moveTo>
                  <a:lnTo>
                    <a:pt x="67" y="274"/>
                  </a:lnTo>
                  <a:lnTo>
                    <a:pt x="54" y="253"/>
                  </a:lnTo>
                  <a:lnTo>
                    <a:pt x="38" y="222"/>
                  </a:lnTo>
                  <a:lnTo>
                    <a:pt x="22" y="183"/>
                  </a:lnTo>
                  <a:lnTo>
                    <a:pt x="8" y="142"/>
                  </a:lnTo>
                  <a:lnTo>
                    <a:pt x="0" y="100"/>
                  </a:lnTo>
                  <a:lnTo>
                    <a:pt x="4" y="60"/>
                  </a:lnTo>
                  <a:lnTo>
                    <a:pt x="20" y="27"/>
                  </a:lnTo>
                  <a:lnTo>
                    <a:pt x="48" y="7"/>
                  </a:lnTo>
                  <a:lnTo>
                    <a:pt x="84" y="0"/>
                  </a:lnTo>
                  <a:lnTo>
                    <a:pt x="121" y="7"/>
                  </a:lnTo>
                  <a:lnTo>
                    <a:pt x="162" y="24"/>
                  </a:lnTo>
                  <a:lnTo>
                    <a:pt x="198" y="50"/>
                  </a:lnTo>
                  <a:lnTo>
                    <a:pt x="231" y="85"/>
                  </a:lnTo>
                  <a:lnTo>
                    <a:pt x="255" y="126"/>
                  </a:lnTo>
                  <a:lnTo>
                    <a:pt x="268" y="171"/>
                  </a:lnTo>
                  <a:lnTo>
                    <a:pt x="270" y="218"/>
                  </a:lnTo>
                  <a:lnTo>
                    <a:pt x="262" y="260"/>
                  </a:lnTo>
                  <a:lnTo>
                    <a:pt x="244" y="294"/>
                  </a:lnTo>
                  <a:lnTo>
                    <a:pt x="219" y="320"/>
                  </a:lnTo>
                  <a:lnTo>
                    <a:pt x="188" y="334"/>
                  </a:lnTo>
                  <a:lnTo>
                    <a:pt x="154" y="334"/>
                  </a:lnTo>
                  <a:lnTo>
                    <a:pt x="113" y="319"/>
                  </a:lnTo>
                  <a:lnTo>
                    <a:pt x="72" y="282"/>
                  </a:lnTo>
                  <a:close/>
                </a:path>
              </a:pathLst>
            </a:custGeom>
            <a:solidFill>
              <a:srgbClr val="F2EA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180"/>
            <p:cNvSpPr>
              <a:spLocks/>
            </p:cNvSpPr>
            <p:nvPr/>
          </p:nvSpPr>
          <p:spPr bwMode="auto">
            <a:xfrm>
              <a:off x="5438775" y="4138613"/>
              <a:ext cx="196850" cy="247650"/>
            </a:xfrm>
            <a:custGeom>
              <a:avLst/>
              <a:gdLst/>
              <a:ahLst/>
              <a:cxnLst>
                <a:cxn ang="0">
                  <a:pos x="65" y="262"/>
                </a:cxn>
                <a:cxn ang="0">
                  <a:pos x="60" y="255"/>
                </a:cxn>
                <a:cxn ang="0">
                  <a:pos x="49" y="236"/>
                </a:cxn>
                <a:cxn ang="0">
                  <a:pos x="34" y="206"/>
                </a:cxn>
                <a:cxn ang="0">
                  <a:pos x="19" y="170"/>
                </a:cxn>
                <a:cxn ang="0">
                  <a:pos x="6" y="132"/>
                </a:cxn>
                <a:cxn ang="0">
                  <a:pos x="0" y="93"/>
                </a:cxn>
                <a:cxn ang="0">
                  <a:pos x="3" y="57"/>
                </a:cxn>
                <a:cxn ang="0">
                  <a:pos x="18" y="26"/>
                </a:cxn>
                <a:cxn ang="0">
                  <a:pos x="44" y="7"/>
                </a:cxn>
                <a:cxn ang="0">
                  <a:pos x="76" y="0"/>
                </a:cxn>
                <a:cxn ang="0">
                  <a:pos x="111" y="5"/>
                </a:cxn>
                <a:cxn ang="0">
                  <a:pos x="147" y="22"/>
                </a:cxn>
                <a:cxn ang="0">
                  <a:pos x="181" y="47"/>
                </a:cxn>
                <a:cxn ang="0">
                  <a:pos x="210" y="80"/>
                </a:cxn>
                <a:cxn ang="0">
                  <a:pos x="233" y="116"/>
                </a:cxn>
                <a:cxn ang="0">
                  <a:pos x="245" y="159"/>
                </a:cxn>
                <a:cxn ang="0">
                  <a:pos x="246" y="203"/>
                </a:cxn>
                <a:cxn ang="0">
                  <a:pos x="238" y="242"/>
                </a:cxn>
                <a:cxn ang="0">
                  <a:pos x="224" y="274"/>
                </a:cxn>
                <a:cxn ang="0">
                  <a:pos x="201" y="298"/>
                </a:cxn>
                <a:cxn ang="0">
                  <a:pos x="173" y="312"/>
                </a:cxn>
                <a:cxn ang="0">
                  <a:pos x="140" y="310"/>
                </a:cxn>
                <a:cxn ang="0">
                  <a:pos x="104" y="294"/>
                </a:cxn>
                <a:cxn ang="0">
                  <a:pos x="65" y="262"/>
                </a:cxn>
              </a:cxnLst>
              <a:rect l="0" t="0" r="r" b="b"/>
              <a:pathLst>
                <a:path w="246" h="312">
                  <a:moveTo>
                    <a:pt x="65" y="262"/>
                  </a:moveTo>
                  <a:lnTo>
                    <a:pt x="60" y="255"/>
                  </a:lnTo>
                  <a:lnTo>
                    <a:pt x="49" y="236"/>
                  </a:lnTo>
                  <a:lnTo>
                    <a:pt x="34" y="206"/>
                  </a:lnTo>
                  <a:lnTo>
                    <a:pt x="19" y="170"/>
                  </a:lnTo>
                  <a:lnTo>
                    <a:pt x="6" y="132"/>
                  </a:lnTo>
                  <a:lnTo>
                    <a:pt x="0" y="93"/>
                  </a:lnTo>
                  <a:lnTo>
                    <a:pt x="3" y="57"/>
                  </a:lnTo>
                  <a:lnTo>
                    <a:pt x="18" y="26"/>
                  </a:lnTo>
                  <a:lnTo>
                    <a:pt x="44" y="7"/>
                  </a:lnTo>
                  <a:lnTo>
                    <a:pt x="76" y="0"/>
                  </a:lnTo>
                  <a:lnTo>
                    <a:pt x="111" y="5"/>
                  </a:lnTo>
                  <a:lnTo>
                    <a:pt x="147" y="22"/>
                  </a:lnTo>
                  <a:lnTo>
                    <a:pt x="181" y="47"/>
                  </a:lnTo>
                  <a:lnTo>
                    <a:pt x="210" y="80"/>
                  </a:lnTo>
                  <a:lnTo>
                    <a:pt x="233" y="116"/>
                  </a:lnTo>
                  <a:lnTo>
                    <a:pt x="245" y="159"/>
                  </a:lnTo>
                  <a:lnTo>
                    <a:pt x="246" y="203"/>
                  </a:lnTo>
                  <a:lnTo>
                    <a:pt x="238" y="242"/>
                  </a:lnTo>
                  <a:lnTo>
                    <a:pt x="224" y="274"/>
                  </a:lnTo>
                  <a:lnTo>
                    <a:pt x="201" y="298"/>
                  </a:lnTo>
                  <a:lnTo>
                    <a:pt x="173" y="312"/>
                  </a:lnTo>
                  <a:lnTo>
                    <a:pt x="140" y="310"/>
                  </a:lnTo>
                  <a:lnTo>
                    <a:pt x="104" y="294"/>
                  </a:lnTo>
                  <a:lnTo>
                    <a:pt x="65" y="262"/>
                  </a:lnTo>
                  <a:close/>
                </a:path>
              </a:pathLst>
            </a:custGeom>
            <a:solidFill>
              <a:srgbClr val="EFE5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181"/>
            <p:cNvSpPr>
              <a:spLocks/>
            </p:cNvSpPr>
            <p:nvPr/>
          </p:nvSpPr>
          <p:spPr bwMode="auto">
            <a:xfrm>
              <a:off x="6718300" y="3089275"/>
              <a:ext cx="192088" cy="238125"/>
            </a:xfrm>
            <a:custGeom>
              <a:avLst/>
              <a:gdLst/>
              <a:ahLst/>
              <a:cxnLst>
                <a:cxn ang="0">
                  <a:pos x="98" y="9"/>
                </a:cxn>
                <a:cxn ang="0">
                  <a:pos x="107" y="7"/>
                </a:cxn>
                <a:cxn ang="0">
                  <a:pos x="128" y="2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4" y="16"/>
                </a:cxn>
                <a:cxn ang="0">
                  <a:pos x="236" y="44"/>
                </a:cxn>
                <a:cxn ang="0">
                  <a:pos x="242" y="89"/>
                </a:cxn>
                <a:cxn ang="0">
                  <a:pos x="231" y="155"/>
                </a:cxn>
                <a:cxn ang="0">
                  <a:pos x="203" y="222"/>
                </a:cxn>
                <a:cxn ang="0">
                  <a:pos x="165" y="267"/>
                </a:cxn>
                <a:cxn ang="0">
                  <a:pos x="125" y="293"/>
                </a:cxn>
                <a:cxn ang="0">
                  <a:pos x="82" y="302"/>
                </a:cxn>
                <a:cxn ang="0">
                  <a:pos x="46" y="299"/>
                </a:cxn>
                <a:cxn ang="0">
                  <a:pos x="17" y="283"/>
                </a:cxn>
                <a:cxn ang="0">
                  <a:pos x="0" y="260"/>
                </a:cxn>
                <a:cxn ang="0">
                  <a:pos x="2" y="231"/>
                </a:cxn>
                <a:cxn ang="0">
                  <a:pos x="13" y="198"/>
                </a:cxn>
                <a:cxn ang="0">
                  <a:pos x="23" y="163"/>
                </a:cxn>
                <a:cxn ang="0">
                  <a:pos x="31" y="127"/>
                </a:cxn>
                <a:cxn ang="0">
                  <a:pos x="41" y="94"/>
                </a:cxn>
                <a:cxn ang="0">
                  <a:pos x="53" y="63"/>
                </a:cxn>
                <a:cxn ang="0">
                  <a:pos x="66" y="37"/>
                </a:cxn>
                <a:cxn ang="0">
                  <a:pos x="80" y="19"/>
                </a:cxn>
                <a:cxn ang="0">
                  <a:pos x="98" y="9"/>
                </a:cxn>
              </a:cxnLst>
              <a:rect l="0" t="0" r="r" b="b"/>
              <a:pathLst>
                <a:path w="242" h="302">
                  <a:moveTo>
                    <a:pt x="98" y="9"/>
                  </a:moveTo>
                  <a:lnTo>
                    <a:pt x="107" y="7"/>
                  </a:lnTo>
                  <a:lnTo>
                    <a:pt x="128" y="2"/>
                  </a:lnTo>
                  <a:lnTo>
                    <a:pt x="156" y="0"/>
                  </a:lnTo>
                  <a:lnTo>
                    <a:pt x="187" y="4"/>
                  </a:lnTo>
                  <a:lnTo>
                    <a:pt x="214" y="16"/>
                  </a:lnTo>
                  <a:lnTo>
                    <a:pt x="236" y="44"/>
                  </a:lnTo>
                  <a:lnTo>
                    <a:pt x="242" y="89"/>
                  </a:lnTo>
                  <a:lnTo>
                    <a:pt x="231" y="155"/>
                  </a:lnTo>
                  <a:lnTo>
                    <a:pt x="203" y="222"/>
                  </a:lnTo>
                  <a:lnTo>
                    <a:pt x="165" y="267"/>
                  </a:lnTo>
                  <a:lnTo>
                    <a:pt x="125" y="293"/>
                  </a:lnTo>
                  <a:lnTo>
                    <a:pt x="82" y="302"/>
                  </a:lnTo>
                  <a:lnTo>
                    <a:pt x="46" y="299"/>
                  </a:lnTo>
                  <a:lnTo>
                    <a:pt x="17" y="283"/>
                  </a:lnTo>
                  <a:lnTo>
                    <a:pt x="0" y="260"/>
                  </a:lnTo>
                  <a:lnTo>
                    <a:pt x="2" y="231"/>
                  </a:lnTo>
                  <a:lnTo>
                    <a:pt x="13" y="198"/>
                  </a:lnTo>
                  <a:lnTo>
                    <a:pt x="23" y="163"/>
                  </a:lnTo>
                  <a:lnTo>
                    <a:pt x="31" y="127"/>
                  </a:lnTo>
                  <a:lnTo>
                    <a:pt x="41" y="94"/>
                  </a:lnTo>
                  <a:lnTo>
                    <a:pt x="53" y="63"/>
                  </a:lnTo>
                  <a:lnTo>
                    <a:pt x="66" y="37"/>
                  </a:lnTo>
                  <a:lnTo>
                    <a:pt x="80" y="19"/>
                  </a:lnTo>
                  <a:lnTo>
                    <a:pt x="98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182"/>
            <p:cNvSpPr>
              <a:spLocks/>
            </p:cNvSpPr>
            <p:nvPr/>
          </p:nvSpPr>
          <p:spPr bwMode="auto">
            <a:xfrm>
              <a:off x="6724650" y="3094038"/>
              <a:ext cx="179388" cy="228600"/>
            </a:xfrm>
            <a:custGeom>
              <a:avLst/>
              <a:gdLst/>
              <a:ahLst/>
              <a:cxnLst>
                <a:cxn ang="0">
                  <a:pos x="91" y="9"/>
                </a:cxn>
                <a:cxn ang="0">
                  <a:pos x="99" y="7"/>
                </a:cxn>
                <a:cxn ang="0">
                  <a:pos x="119" y="2"/>
                </a:cxn>
                <a:cxn ang="0">
                  <a:pos x="145" y="0"/>
                </a:cxn>
                <a:cxn ang="0">
                  <a:pos x="173" y="4"/>
                </a:cxn>
                <a:cxn ang="0">
                  <a:pos x="199" y="16"/>
                </a:cxn>
                <a:cxn ang="0">
                  <a:pos x="218" y="42"/>
                </a:cxn>
                <a:cxn ang="0">
                  <a:pos x="225" y="85"/>
                </a:cxn>
                <a:cxn ang="0">
                  <a:pos x="214" y="148"/>
                </a:cxn>
                <a:cxn ang="0">
                  <a:pos x="187" y="210"/>
                </a:cxn>
                <a:cxn ang="0">
                  <a:pos x="153" y="253"/>
                </a:cxn>
                <a:cxn ang="0">
                  <a:pos x="114" y="278"/>
                </a:cxn>
                <a:cxn ang="0">
                  <a:pos x="76" y="288"/>
                </a:cxn>
                <a:cxn ang="0">
                  <a:pos x="42" y="285"/>
                </a:cxn>
                <a:cxn ang="0">
                  <a:pos x="14" y="269"/>
                </a:cxn>
                <a:cxn ang="0">
                  <a:pos x="0" y="248"/>
                </a:cxn>
                <a:cxn ang="0">
                  <a:pos x="1" y="220"/>
                </a:cxn>
                <a:cxn ang="0">
                  <a:pos x="11" y="189"/>
                </a:cxn>
                <a:cxn ang="0">
                  <a:pos x="19" y="156"/>
                </a:cxn>
                <a:cxn ang="0">
                  <a:pos x="29" y="122"/>
                </a:cxn>
                <a:cxn ang="0">
                  <a:pos x="37" y="89"/>
                </a:cxn>
                <a:cxn ang="0">
                  <a:pos x="47" y="61"/>
                </a:cxn>
                <a:cxn ang="0">
                  <a:pos x="60" y="37"/>
                </a:cxn>
                <a:cxn ang="0">
                  <a:pos x="73" y="18"/>
                </a:cxn>
                <a:cxn ang="0">
                  <a:pos x="91" y="9"/>
                </a:cxn>
              </a:cxnLst>
              <a:rect l="0" t="0" r="r" b="b"/>
              <a:pathLst>
                <a:path w="225" h="288">
                  <a:moveTo>
                    <a:pt x="91" y="9"/>
                  </a:moveTo>
                  <a:lnTo>
                    <a:pt x="99" y="7"/>
                  </a:lnTo>
                  <a:lnTo>
                    <a:pt x="119" y="2"/>
                  </a:lnTo>
                  <a:lnTo>
                    <a:pt x="145" y="0"/>
                  </a:lnTo>
                  <a:lnTo>
                    <a:pt x="173" y="4"/>
                  </a:lnTo>
                  <a:lnTo>
                    <a:pt x="199" y="16"/>
                  </a:lnTo>
                  <a:lnTo>
                    <a:pt x="218" y="42"/>
                  </a:lnTo>
                  <a:lnTo>
                    <a:pt x="225" y="85"/>
                  </a:lnTo>
                  <a:lnTo>
                    <a:pt x="214" y="148"/>
                  </a:lnTo>
                  <a:lnTo>
                    <a:pt x="187" y="210"/>
                  </a:lnTo>
                  <a:lnTo>
                    <a:pt x="153" y="253"/>
                  </a:lnTo>
                  <a:lnTo>
                    <a:pt x="114" y="278"/>
                  </a:lnTo>
                  <a:lnTo>
                    <a:pt x="76" y="288"/>
                  </a:lnTo>
                  <a:lnTo>
                    <a:pt x="42" y="285"/>
                  </a:lnTo>
                  <a:lnTo>
                    <a:pt x="14" y="269"/>
                  </a:lnTo>
                  <a:lnTo>
                    <a:pt x="0" y="248"/>
                  </a:lnTo>
                  <a:lnTo>
                    <a:pt x="1" y="220"/>
                  </a:lnTo>
                  <a:lnTo>
                    <a:pt x="11" y="189"/>
                  </a:lnTo>
                  <a:lnTo>
                    <a:pt x="19" y="156"/>
                  </a:lnTo>
                  <a:lnTo>
                    <a:pt x="29" y="122"/>
                  </a:lnTo>
                  <a:lnTo>
                    <a:pt x="37" y="89"/>
                  </a:lnTo>
                  <a:lnTo>
                    <a:pt x="47" y="61"/>
                  </a:lnTo>
                  <a:lnTo>
                    <a:pt x="60" y="37"/>
                  </a:lnTo>
                  <a:lnTo>
                    <a:pt x="73" y="18"/>
                  </a:lnTo>
                  <a:lnTo>
                    <a:pt x="91" y="9"/>
                  </a:lnTo>
                  <a:close/>
                </a:path>
              </a:pathLst>
            </a:custGeom>
            <a:solidFill>
              <a:srgbClr val="F9EF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183"/>
            <p:cNvSpPr>
              <a:spLocks/>
            </p:cNvSpPr>
            <p:nvPr/>
          </p:nvSpPr>
          <p:spPr bwMode="auto">
            <a:xfrm>
              <a:off x="6731000" y="3101975"/>
              <a:ext cx="165100" cy="214313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91" y="5"/>
                </a:cxn>
                <a:cxn ang="0">
                  <a:pos x="109" y="2"/>
                </a:cxn>
                <a:cxn ang="0">
                  <a:pos x="134" y="0"/>
                </a:cxn>
                <a:cxn ang="0">
                  <a:pos x="161" y="2"/>
                </a:cxn>
                <a:cxn ang="0">
                  <a:pos x="184" y="14"/>
                </a:cxn>
                <a:cxn ang="0">
                  <a:pos x="202" y="40"/>
                </a:cxn>
                <a:cxn ang="0">
                  <a:pos x="209" y="80"/>
                </a:cxn>
                <a:cxn ang="0">
                  <a:pos x="199" y="139"/>
                </a:cxn>
                <a:cxn ang="0">
                  <a:pos x="175" y="198"/>
                </a:cxn>
                <a:cxn ang="0">
                  <a:pos x="142" y="239"/>
                </a:cxn>
                <a:cxn ang="0">
                  <a:pos x="106" y="262"/>
                </a:cxn>
                <a:cxn ang="0">
                  <a:pos x="72" y="270"/>
                </a:cxn>
                <a:cxn ang="0">
                  <a:pos x="39" y="267"/>
                </a:cxn>
                <a:cxn ang="0">
                  <a:pos x="14" y="253"/>
                </a:cxn>
                <a:cxn ang="0">
                  <a:pos x="0" y="232"/>
                </a:cxn>
                <a:cxn ang="0">
                  <a:pos x="1" y="206"/>
                </a:cxn>
                <a:cxn ang="0">
                  <a:pos x="11" y="177"/>
                </a:cxn>
                <a:cxn ang="0">
                  <a:pos x="19" y="146"/>
                </a:cxn>
                <a:cxn ang="0">
                  <a:pos x="28" y="114"/>
                </a:cxn>
                <a:cxn ang="0">
                  <a:pos x="36" y="83"/>
                </a:cxn>
                <a:cxn ang="0">
                  <a:pos x="44" y="55"/>
                </a:cxn>
                <a:cxn ang="0">
                  <a:pos x="55" y="33"/>
                </a:cxn>
                <a:cxn ang="0">
                  <a:pos x="68" y="16"/>
                </a:cxn>
                <a:cxn ang="0">
                  <a:pos x="85" y="7"/>
                </a:cxn>
              </a:cxnLst>
              <a:rect l="0" t="0" r="r" b="b"/>
              <a:pathLst>
                <a:path w="209" h="270">
                  <a:moveTo>
                    <a:pt x="85" y="7"/>
                  </a:moveTo>
                  <a:lnTo>
                    <a:pt x="91" y="5"/>
                  </a:lnTo>
                  <a:lnTo>
                    <a:pt x="109" y="2"/>
                  </a:lnTo>
                  <a:lnTo>
                    <a:pt x="134" y="0"/>
                  </a:lnTo>
                  <a:lnTo>
                    <a:pt x="161" y="2"/>
                  </a:lnTo>
                  <a:lnTo>
                    <a:pt x="184" y="14"/>
                  </a:lnTo>
                  <a:lnTo>
                    <a:pt x="202" y="40"/>
                  </a:lnTo>
                  <a:lnTo>
                    <a:pt x="209" y="80"/>
                  </a:lnTo>
                  <a:lnTo>
                    <a:pt x="199" y="139"/>
                  </a:lnTo>
                  <a:lnTo>
                    <a:pt x="175" y="198"/>
                  </a:lnTo>
                  <a:lnTo>
                    <a:pt x="142" y="239"/>
                  </a:lnTo>
                  <a:lnTo>
                    <a:pt x="106" y="262"/>
                  </a:lnTo>
                  <a:lnTo>
                    <a:pt x="72" y="270"/>
                  </a:lnTo>
                  <a:lnTo>
                    <a:pt x="39" y="267"/>
                  </a:lnTo>
                  <a:lnTo>
                    <a:pt x="14" y="253"/>
                  </a:lnTo>
                  <a:lnTo>
                    <a:pt x="0" y="232"/>
                  </a:lnTo>
                  <a:lnTo>
                    <a:pt x="1" y="206"/>
                  </a:lnTo>
                  <a:lnTo>
                    <a:pt x="11" y="177"/>
                  </a:lnTo>
                  <a:lnTo>
                    <a:pt x="19" y="146"/>
                  </a:lnTo>
                  <a:lnTo>
                    <a:pt x="28" y="114"/>
                  </a:lnTo>
                  <a:lnTo>
                    <a:pt x="36" y="83"/>
                  </a:lnTo>
                  <a:lnTo>
                    <a:pt x="44" y="55"/>
                  </a:lnTo>
                  <a:lnTo>
                    <a:pt x="55" y="33"/>
                  </a:lnTo>
                  <a:lnTo>
                    <a:pt x="68" y="16"/>
                  </a:lnTo>
                  <a:lnTo>
                    <a:pt x="85" y="7"/>
                  </a:lnTo>
                  <a:close/>
                </a:path>
              </a:pathLst>
            </a:custGeom>
            <a:solidFill>
              <a:srgbClr val="F4E0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184"/>
            <p:cNvSpPr>
              <a:spLocks/>
            </p:cNvSpPr>
            <p:nvPr/>
          </p:nvSpPr>
          <p:spPr bwMode="auto">
            <a:xfrm>
              <a:off x="6737350" y="3108325"/>
              <a:ext cx="152400" cy="201613"/>
            </a:xfrm>
            <a:custGeom>
              <a:avLst/>
              <a:gdLst/>
              <a:ahLst/>
              <a:cxnLst>
                <a:cxn ang="0">
                  <a:pos x="77" y="7"/>
                </a:cxn>
                <a:cxn ang="0">
                  <a:pos x="83" y="5"/>
                </a:cxn>
                <a:cxn ang="0">
                  <a:pos x="100" y="1"/>
                </a:cxn>
                <a:cxn ang="0">
                  <a:pos x="122" y="0"/>
                </a:cxn>
                <a:cxn ang="0">
                  <a:pos x="147" y="1"/>
                </a:cxn>
                <a:cxn ang="0">
                  <a:pos x="170" y="14"/>
                </a:cxn>
                <a:cxn ang="0">
                  <a:pos x="186" y="36"/>
                </a:cxn>
                <a:cxn ang="0">
                  <a:pos x="193" y="74"/>
                </a:cxn>
                <a:cxn ang="0">
                  <a:pos x="183" y="130"/>
                </a:cxn>
                <a:cxn ang="0">
                  <a:pos x="160" y="187"/>
                </a:cxn>
                <a:cxn ang="0">
                  <a:pos x="131" y="223"/>
                </a:cxn>
                <a:cxn ang="0">
                  <a:pos x="98" y="246"/>
                </a:cxn>
                <a:cxn ang="0">
                  <a:pos x="65" y="254"/>
                </a:cxn>
                <a:cxn ang="0">
                  <a:pos x="36" y="251"/>
                </a:cxn>
                <a:cxn ang="0">
                  <a:pos x="13" y="237"/>
                </a:cxn>
                <a:cxn ang="0">
                  <a:pos x="0" y="218"/>
                </a:cxn>
                <a:cxn ang="0">
                  <a:pos x="2" y="194"/>
                </a:cxn>
                <a:cxn ang="0">
                  <a:pos x="10" y="166"/>
                </a:cxn>
                <a:cxn ang="0">
                  <a:pos x="16" y="137"/>
                </a:cxn>
                <a:cxn ang="0">
                  <a:pos x="24" y="107"/>
                </a:cxn>
                <a:cxn ang="0">
                  <a:pos x="33" y="78"/>
                </a:cxn>
                <a:cxn ang="0">
                  <a:pos x="41" y="52"/>
                </a:cxn>
                <a:cxn ang="0">
                  <a:pos x="51" y="31"/>
                </a:cxn>
                <a:cxn ang="0">
                  <a:pos x="62" y="15"/>
                </a:cxn>
                <a:cxn ang="0">
                  <a:pos x="77" y="7"/>
                </a:cxn>
              </a:cxnLst>
              <a:rect l="0" t="0" r="r" b="b"/>
              <a:pathLst>
                <a:path w="193" h="254">
                  <a:moveTo>
                    <a:pt x="77" y="7"/>
                  </a:moveTo>
                  <a:lnTo>
                    <a:pt x="83" y="5"/>
                  </a:lnTo>
                  <a:lnTo>
                    <a:pt x="100" y="1"/>
                  </a:lnTo>
                  <a:lnTo>
                    <a:pt x="122" y="0"/>
                  </a:lnTo>
                  <a:lnTo>
                    <a:pt x="147" y="1"/>
                  </a:lnTo>
                  <a:lnTo>
                    <a:pt x="170" y="14"/>
                  </a:lnTo>
                  <a:lnTo>
                    <a:pt x="186" y="36"/>
                  </a:lnTo>
                  <a:lnTo>
                    <a:pt x="193" y="74"/>
                  </a:lnTo>
                  <a:lnTo>
                    <a:pt x="183" y="130"/>
                  </a:lnTo>
                  <a:lnTo>
                    <a:pt x="160" y="187"/>
                  </a:lnTo>
                  <a:lnTo>
                    <a:pt x="131" y="223"/>
                  </a:lnTo>
                  <a:lnTo>
                    <a:pt x="98" y="246"/>
                  </a:lnTo>
                  <a:lnTo>
                    <a:pt x="65" y="254"/>
                  </a:lnTo>
                  <a:lnTo>
                    <a:pt x="36" y="251"/>
                  </a:lnTo>
                  <a:lnTo>
                    <a:pt x="13" y="237"/>
                  </a:lnTo>
                  <a:lnTo>
                    <a:pt x="0" y="218"/>
                  </a:lnTo>
                  <a:lnTo>
                    <a:pt x="2" y="194"/>
                  </a:lnTo>
                  <a:lnTo>
                    <a:pt x="10" y="166"/>
                  </a:lnTo>
                  <a:lnTo>
                    <a:pt x="16" y="137"/>
                  </a:lnTo>
                  <a:lnTo>
                    <a:pt x="24" y="107"/>
                  </a:lnTo>
                  <a:lnTo>
                    <a:pt x="33" y="78"/>
                  </a:lnTo>
                  <a:lnTo>
                    <a:pt x="41" y="52"/>
                  </a:lnTo>
                  <a:lnTo>
                    <a:pt x="51" y="31"/>
                  </a:lnTo>
                  <a:lnTo>
                    <a:pt x="62" y="15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EDCE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185"/>
            <p:cNvSpPr>
              <a:spLocks/>
            </p:cNvSpPr>
            <p:nvPr/>
          </p:nvSpPr>
          <p:spPr bwMode="auto">
            <a:xfrm>
              <a:off x="6743700" y="3113088"/>
              <a:ext cx="139700" cy="190500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77" y="5"/>
                </a:cxn>
                <a:cxn ang="0">
                  <a:pos x="92" y="1"/>
                </a:cxn>
                <a:cxn ang="0">
                  <a:pos x="113" y="0"/>
                </a:cxn>
                <a:cxn ang="0">
                  <a:pos x="136" y="1"/>
                </a:cxn>
                <a:cxn ang="0">
                  <a:pos x="155" y="13"/>
                </a:cxn>
                <a:cxn ang="0">
                  <a:pos x="172" y="34"/>
                </a:cxn>
                <a:cxn ang="0">
                  <a:pos x="177" y="71"/>
                </a:cxn>
                <a:cxn ang="0">
                  <a:pos x="168" y="123"/>
                </a:cxn>
                <a:cxn ang="0">
                  <a:pos x="147" y="175"/>
                </a:cxn>
                <a:cxn ang="0">
                  <a:pos x="121" y="211"/>
                </a:cxn>
                <a:cxn ang="0">
                  <a:pos x="90" y="232"/>
                </a:cxn>
                <a:cxn ang="0">
                  <a:pos x="61" y="239"/>
                </a:cxn>
                <a:cxn ang="0">
                  <a:pos x="33" y="235"/>
                </a:cxn>
                <a:cxn ang="0">
                  <a:pos x="12" y="223"/>
                </a:cxn>
                <a:cxn ang="0">
                  <a:pos x="0" y="206"/>
                </a:cxn>
                <a:cxn ang="0">
                  <a:pos x="0" y="183"/>
                </a:cxn>
                <a:cxn ang="0">
                  <a:pos x="8" y="157"/>
                </a:cxn>
                <a:cxn ang="0">
                  <a:pos x="15" y="130"/>
                </a:cxn>
                <a:cxn ang="0">
                  <a:pos x="21" y="102"/>
                </a:cxn>
                <a:cxn ang="0">
                  <a:pos x="29" y="74"/>
                </a:cxn>
                <a:cxn ang="0">
                  <a:pos x="38" y="50"/>
                </a:cxn>
                <a:cxn ang="0">
                  <a:pos x="46" y="29"/>
                </a:cxn>
                <a:cxn ang="0">
                  <a:pos x="57" y="15"/>
                </a:cxn>
                <a:cxn ang="0">
                  <a:pos x="70" y="7"/>
                </a:cxn>
              </a:cxnLst>
              <a:rect l="0" t="0" r="r" b="b"/>
              <a:pathLst>
                <a:path w="177" h="239">
                  <a:moveTo>
                    <a:pt x="70" y="7"/>
                  </a:moveTo>
                  <a:lnTo>
                    <a:pt x="77" y="5"/>
                  </a:lnTo>
                  <a:lnTo>
                    <a:pt x="92" y="1"/>
                  </a:lnTo>
                  <a:lnTo>
                    <a:pt x="113" y="0"/>
                  </a:lnTo>
                  <a:lnTo>
                    <a:pt x="136" y="1"/>
                  </a:lnTo>
                  <a:lnTo>
                    <a:pt x="155" y="13"/>
                  </a:lnTo>
                  <a:lnTo>
                    <a:pt x="172" y="34"/>
                  </a:lnTo>
                  <a:lnTo>
                    <a:pt x="177" y="71"/>
                  </a:lnTo>
                  <a:lnTo>
                    <a:pt x="168" y="123"/>
                  </a:lnTo>
                  <a:lnTo>
                    <a:pt x="147" y="175"/>
                  </a:lnTo>
                  <a:lnTo>
                    <a:pt x="121" y="211"/>
                  </a:lnTo>
                  <a:lnTo>
                    <a:pt x="90" y="232"/>
                  </a:lnTo>
                  <a:lnTo>
                    <a:pt x="61" y="239"/>
                  </a:lnTo>
                  <a:lnTo>
                    <a:pt x="33" y="235"/>
                  </a:lnTo>
                  <a:lnTo>
                    <a:pt x="12" y="223"/>
                  </a:lnTo>
                  <a:lnTo>
                    <a:pt x="0" y="206"/>
                  </a:lnTo>
                  <a:lnTo>
                    <a:pt x="0" y="183"/>
                  </a:lnTo>
                  <a:lnTo>
                    <a:pt x="8" y="157"/>
                  </a:lnTo>
                  <a:lnTo>
                    <a:pt x="15" y="130"/>
                  </a:lnTo>
                  <a:lnTo>
                    <a:pt x="21" y="102"/>
                  </a:lnTo>
                  <a:lnTo>
                    <a:pt x="29" y="74"/>
                  </a:lnTo>
                  <a:lnTo>
                    <a:pt x="38" y="50"/>
                  </a:lnTo>
                  <a:lnTo>
                    <a:pt x="46" y="29"/>
                  </a:lnTo>
                  <a:lnTo>
                    <a:pt x="57" y="1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8B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186"/>
            <p:cNvSpPr>
              <a:spLocks/>
            </p:cNvSpPr>
            <p:nvPr/>
          </p:nvSpPr>
          <p:spPr bwMode="auto">
            <a:xfrm>
              <a:off x="6750050" y="3119438"/>
              <a:ext cx="127000" cy="177800"/>
            </a:xfrm>
            <a:custGeom>
              <a:avLst/>
              <a:gdLst/>
              <a:ahLst/>
              <a:cxnLst>
                <a:cxn ang="0">
                  <a:pos x="64" y="6"/>
                </a:cxn>
                <a:cxn ang="0">
                  <a:pos x="69" y="5"/>
                </a:cxn>
                <a:cxn ang="0">
                  <a:pos x="84" y="1"/>
                </a:cxn>
                <a:cxn ang="0">
                  <a:pos x="103" y="0"/>
                </a:cxn>
                <a:cxn ang="0">
                  <a:pos x="123" y="3"/>
                </a:cxn>
                <a:cxn ang="0">
                  <a:pos x="142" y="13"/>
                </a:cxn>
                <a:cxn ang="0">
                  <a:pos x="155" y="32"/>
                </a:cxn>
                <a:cxn ang="0">
                  <a:pos x="160" y="65"/>
                </a:cxn>
                <a:cxn ang="0">
                  <a:pos x="152" y="116"/>
                </a:cxn>
                <a:cxn ang="0">
                  <a:pos x="134" y="164"/>
                </a:cxn>
                <a:cxn ang="0">
                  <a:pos x="110" y="197"/>
                </a:cxn>
                <a:cxn ang="0">
                  <a:pos x="82" y="216"/>
                </a:cxn>
                <a:cxn ang="0">
                  <a:pos x="54" y="223"/>
                </a:cxn>
                <a:cxn ang="0">
                  <a:pos x="30" y="221"/>
                </a:cxn>
                <a:cxn ang="0">
                  <a:pos x="10" y="209"/>
                </a:cxn>
                <a:cxn ang="0">
                  <a:pos x="0" y="192"/>
                </a:cxn>
                <a:cxn ang="0">
                  <a:pos x="0" y="171"/>
                </a:cxn>
                <a:cxn ang="0">
                  <a:pos x="7" y="147"/>
                </a:cxn>
                <a:cxn ang="0">
                  <a:pos x="13" y="121"/>
                </a:cxn>
                <a:cxn ang="0">
                  <a:pos x="20" y="95"/>
                </a:cxn>
                <a:cxn ang="0">
                  <a:pos x="26" y="71"/>
                </a:cxn>
                <a:cxn ang="0">
                  <a:pos x="33" y="46"/>
                </a:cxn>
                <a:cxn ang="0">
                  <a:pos x="41" y="27"/>
                </a:cxn>
                <a:cxn ang="0">
                  <a:pos x="53" y="13"/>
                </a:cxn>
                <a:cxn ang="0">
                  <a:pos x="64" y="6"/>
                </a:cxn>
              </a:cxnLst>
              <a:rect l="0" t="0" r="r" b="b"/>
              <a:pathLst>
                <a:path w="160" h="223">
                  <a:moveTo>
                    <a:pt x="64" y="6"/>
                  </a:moveTo>
                  <a:lnTo>
                    <a:pt x="69" y="5"/>
                  </a:lnTo>
                  <a:lnTo>
                    <a:pt x="84" y="1"/>
                  </a:lnTo>
                  <a:lnTo>
                    <a:pt x="103" y="0"/>
                  </a:lnTo>
                  <a:lnTo>
                    <a:pt x="123" y="3"/>
                  </a:lnTo>
                  <a:lnTo>
                    <a:pt x="142" y="13"/>
                  </a:lnTo>
                  <a:lnTo>
                    <a:pt x="155" y="32"/>
                  </a:lnTo>
                  <a:lnTo>
                    <a:pt x="160" y="65"/>
                  </a:lnTo>
                  <a:lnTo>
                    <a:pt x="152" y="116"/>
                  </a:lnTo>
                  <a:lnTo>
                    <a:pt x="134" y="164"/>
                  </a:lnTo>
                  <a:lnTo>
                    <a:pt x="110" y="197"/>
                  </a:lnTo>
                  <a:lnTo>
                    <a:pt x="82" y="216"/>
                  </a:lnTo>
                  <a:lnTo>
                    <a:pt x="54" y="223"/>
                  </a:lnTo>
                  <a:lnTo>
                    <a:pt x="30" y="221"/>
                  </a:lnTo>
                  <a:lnTo>
                    <a:pt x="10" y="209"/>
                  </a:lnTo>
                  <a:lnTo>
                    <a:pt x="0" y="192"/>
                  </a:lnTo>
                  <a:lnTo>
                    <a:pt x="0" y="171"/>
                  </a:lnTo>
                  <a:lnTo>
                    <a:pt x="7" y="147"/>
                  </a:lnTo>
                  <a:lnTo>
                    <a:pt x="13" y="121"/>
                  </a:lnTo>
                  <a:lnTo>
                    <a:pt x="20" y="95"/>
                  </a:lnTo>
                  <a:lnTo>
                    <a:pt x="26" y="71"/>
                  </a:lnTo>
                  <a:lnTo>
                    <a:pt x="33" y="46"/>
                  </a:lnTo>
                  <a:lnTo>
                    <a:pt x="41" y="27"/>
                  </a:lnTo>
                  <a:lnTo>
                    <a:pt x="53" y="13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E2AF8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187"/>
            <p:cNvSpPr>
              <a:spLocks/>
            </p:cNvSpPr>
            <p:nvPr/>
          </p:nvSpPr>
          <p:spPr bwMode="auto">
            <a:xfrm>
              <a:off x="6756400" y="3125788"/>
              <a:ext cx="114300" cy="1651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62" y="5"/>
                </a:cxn>
                <a:cxn ang="0">
                  <a:pos x="76" y="2"/>
                </a:cxn>
                <a:cxn ang="0">
                  <a:pos x="92" y="0"/>
                </a:cxn>
                <a:cxn ang="0">
                  <a:pos x="112" y="4"/>
                </a:cxn>
                <a:cxn ang="0">
                  <a:pos x="128" y="12"/>
                </a:cxn>
                <a:cxn ang="0">
                  <a:pos x="141" y="31"/>
                </a:cxn>
                <a:cxn ang="0">
                  <a:pos x="144" y="63"/>
                </a:cxn>
                <a:cxn ang="0">
                  <a:pos x="138" y="108"/>
                </a:cxn>
                <a:cxn ang="0">
                  <a:pos x="120" y="153"/>
                </a:cxn>
                <a:cxn ang="0">
                  <a:pos x="98" y="184"/>
                </a:cxn>
                <a:cxn ang="0">
                  <a:pos x="72" y="203"/>
                </a:cxn>
                <a:cxn ang="0">
                  <a:pos x="48" y="208"/>
                </a:cxn>
                <a:cxn ang="0">
                  <a:pos x="27" y="206"/>
                </a:cxn>
                <a:cxn ang="0">
                  <a:pos x="9" y="196"/>
                </a:cxn>
                <a:cxn ang="0">
                  <a:pos x="0" y="180"/>
                </a:cxn>
                <a:cxn ang="0">
                  <a:pos x="0" y="160"/>
                </a:cxn>
                <a:cxn ang="0">
                  <a:pos x="7" y="137"/>
                </a:cxn>
                <a:cxn ang="0">
                  <a:pos x="12" y="113"/>
                </a:cxn>
                <a:cxn ang="0">
                  <a:pos x="18" y="89"/>
                </a:cxn>
                <a:cxn ang="0">
                  <a:pos x="23" y="64"/>
                </a:cxn>
                <a:cxn ang="0">
                  <a:pos x="30" y="44"/>
                </a:cxn>
                <a:cxn ang="0">
                  <a:pos x="38" y="26"/>
                </a:cxn>
                <a:cxn ang="0">
                  <a:pos x="46" y="14"/>
                </a:cxn>
                <a:cxn ang="0">
                  <a:pos x="58" y="7"/>
                </a:cxn>
              </a:cxnLst>
              <a:rect l="0" t="0" r="r" b="b"/>
              <a:pathLst>
                <a:path w="144" h="208">
                  <a:moveTo>
                    <a:pt x="58" y="7"/>
                  </a:moveTo>
                  <a:lnTo>
                    <a:pt x="62" y="5"/>
                  </a:lnTo>
                  <a:lnTo>
                    <a:pt x="76" y="2"/>
                  </a:lnTo>
                  <a:lnTo>
                    <a:pt x="92" y="0"/>
                  </a:lnTo>
                  <a:lnTo>
                    <a:pt x="112" y="4"/>
                  </a:lnTo>
                  <a:lnTo>
                    <a:pt x="128" y="12"/>
                  </a:lnTo>
                  <a:lnTo>
                    <a:pt x="141" y="31"/>
                  </a:lnTo>
                  <a:lnTo>
                    <a:pt x="144" y="63"/>
                  </a:lnTo>
                  <a:lnTo>
                    <a:pt x="138" y="108"/>
                  </a:lnTo>
                  <a:lnTo>
                    <a:pt x="120" y="153"/>
                  </a:lnTo>
                  <a:lnTo>
                    <a:pt x="98" y="184"/>
                  </a:lnTo>
                  <a:lnTo>
                    <a:pt x="72" y="203"/>
                  </a:lnTo>
                  <a:lnTo>
                    <a:pt x="48" y="208"/>
                  </a:lnTo>
                  <a:lnTo>
                    <a:pt x="27" y="206"/>
                  </a:lnTo>
                  <a:lnTo>
                    <a:pt x="9" y="196"/>
                  </a:lnTo>
                  <a:lnTo>
                    <a:pt x="0" y="180"/>
                  </a:lnTo>
                  <a:lnTo>
                    <a:pt x="0" y="160"/>
                  </a:lnTo>
                  <a:lnTo>
                    <a:pt x="7" y="137"/>
                  </a:lnTo>
                  <a:lnTo>
                    <a:pt x="12" y="113"/>
                  </a:lnTo>
                  <a:lnTo>
                    <a:pt x="18" y="89"/>
                  </a:lnTo>
                  <a:lnTo>
                    <a:pt x="23" y="64"/>
                  </a:lnTo>
                  <a:lnTo>
                    <a:pt x="30" y="44"/>
                  </a:lnTo>
                  <a:lnTo>
                    <a:pt x="38" y="26"/>
                  </a:lnTo>
                  <a:lnTo>
                    <a:pt x="46" y="14"/>
                  </a:lnTo>
                  <a:lnTo>
                    <a:pt x="58" y="7"/>
                  </a:lnTo>
                  <a:close/>
                </a:path>
              </a:pathLst>
            </a:custGeom>
            <a:solidFill>
              <a:srgbClr val="DDA0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188"/>
            <p:cNvSpPr>
              <a:spLocks/>
            </p:cNvSpPr>
            <p:nvPr/>
          </p:nvSpPr>
          <p:spPr bwMode="auto">
            <a:xfrm>
              <a:off x="6761163" y="3132138"/>
              <a:ext cx="103188" cy="153988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57" y="3"/>
                </a:cxn>
                <a:cxn ang="0">
                  <a:pos x="69" y="2"/>
                </a:cxn>
                <a:cxn ang="0">
                  <a:pos x="83" y="0"/>
                </a:cxn>
                <a:cxn ang="0">
                  <a:pos x="100" y="2"/>
                </a:cxn>
                <a:cxn ang="0">
                  <a:pos x="114" y="10"/>
                </a:cxn>
                <a:cxn ang="0">
                  <a:pos x="126" y="28"/>
                </a:cxn>
                <a:cxn ang="0">
                  <a:pos x="129" y="57"/>
                </a:cxn>
                <a:cxn ang="0">
                  <a:pos x="122" y="99"/>
                </a:cxn>
                <a:cxn ang="0">
                  <a:pos x="108" y="140"/>
                </a:cxn>
                <a:cxn ang="0">
                  <a:pos x="87" y="170"/>
                </a:cxn>
                <a:cxn ang="0">
                  <a:pos x="65" y="185"/>
                </a:cxn>
                <a:cxn ang="0">
                  <a:pos x="42" y="192"/>
                </a:cxn>
                <a:cxn ang="0">
                  <a:pos x="23" y="189"/>
                </a:cxn>
                <a:cxn ang="0">
                  <a:pos x="8" y="180"/>
                </a:cxn>
                <a:cxn ang="0">
                  <a:pos x="0" y="166"/>
                </a:cxn>
                <a:cxn ang="0">
                  <a:pos x="0" y="147"/>
                </a:cxn>
                <a:cxn ang="0">
                  <a:pos x="6" y="126"/>
                </a:cxn>
                <a:cxn ang="0">
                  <a:pos x="11" y="104"/>
                </a:cxn>
                <a:cxn ang="0">
                  <a:pos x="16" y="81"/>
                </a:cxn>
                <a:cxn ang="0">
                  <a:pos x="21" y="59"/>
                </a:cxn>
                <a:cxn ang="0">
                  <a:pos x="28" y="40"/>
                </a:cxn>
                <a:cxn ang="0">
                  <a:pos x="34" y="24"/>
                </a:cxn>
                <a:cxn ang="0">
                  <a:pos x="42" y="12"/>
                </a:cxn>
                <a:cxn ang="0">
                  <a:pos x="52" y="5"/>
                </a:cxn>
              </a:cxnLst>
              <a:rect l="0" t="0" r="r" b="b"/>
              <a:pathLst>
                <a:path w="129" h="192">
                  <a:moveTo>
                    <a:pt x="52" y="5"/>
                  </a:moveTo>
                  <a:lnTo>
                    <a:pt x="57" y="3"/>
                  </a:lnTo>
                  <a:lnTo>
                    <a:pt x="69" y="2"/>
                  </a:lnTo>
                  <a:lnTo>
                    <a:pt x="83" y="0"/>
                  </a:lnTo>
                  <a:lnTo>
                    <a:pt x="100" y="2"/>
                  </a:lnTo>
                  <a:lnTo>
                    <a:pt x="114" y="10"/>
                  </a:lnTo>
                  <a:lnTo>
                    <a:pt x="126" y="28"/>
                  </a:lnTo>
                  <a:lnTo>
                    <a:pt x="129" y="57"/>
                  </a:lnTo>
                  <a:lnTo>
                    <a:pt x="122" y="99"/>
                  </a:lnTo>
                  <a:lnTo>
                    <a:pt x="108" y="140"/>
                  </a:lnTo>
                  <a:lnTo>
                    <a:pt x="87" y="170"/>
                  </a:lnTo>
                  <a:lnTo>
                    <a:pt x="65" y="185"/>
                  </a:lnTo>
                  <a:lnTo>
                    <a:pt x="42" y="192"/>
                  </a:lnTo>
                  <a:lnTo>
                    <a:pt x="23" y="189"/>
                  </a:lnTo>
                  <a:lnTo>
                    <a:pt x="8" y="180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6" y="126"/>
                  </a:lnTo>
                  <a:lnTo>
                    <a:pt x="11" y="104"/>
                  </a:lnTo>
                  <a:lnTo>
                    <a:pt x="16" y="81"/>
                  </a:lnTo>
                  <a:lnTo>
                    <a:pt x="21" y="59"/>
                  </a:lnTo>
                  <a:lnTo>
                    <a:pt x="28" y="40"/>
                  </a:lnTo>
                  <a:lnTo>
                    <a:pt x="34" y="24"/>
                  </a:lnTo>
                  <a:lnTo>
                    <a:pt x="42" y="12"/>
                  </a:lnTo>
                  <a:lnTo>
                    <a:pt x="52" y="5"/>
                  </a:lnTo>
                  <a:close/>
                </a:path>
              </a:pathLst>
            </a:custGeom>
            <a:solidFill>
              <a:srgbClr val="D68E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189"/>
            <p:cNvSpPr>
              <a:spLocks/>
            </p:cNvSpPr>
            <p:nvPr/>
          </p:nvSpPr>
          <p:spPr bwMode="auto">
            <a:xfrm>
              <a:off x="6769100" y="3138488"/>
              <a:ext cx="88900" cy="139700"/>
            </a:xfrm>
            <a:custGeom>
              <a:avLst/>
              <a:gdLst/>
              <a:ahLst/>
              <a:cxnLst>
                <a:cxn ang="0">
                  <a:pos x="46" y="5"/>
                </a:cxn>
                <a:cxn ang="0">
                  <a:pos x="49" y="3"/>
                </a:cxn>
                <a:cxn ang="0">
                  <a:pos x="59" y="2"/>
                </a:cxn>
                <a:cxn ang="0">
                  <a:pos x="74" y="0"/>
                </a:cxn>
                <a:cxn ang="0">
                  <a:pos x="87" y="2"/>
                </a:cxn>
                <a:cxn ang="0">
                  <a:pos x="100" y="10"/>
                </a:cxn>
                <a:cxn ang="0">
                  <a:pos x="110" y="26"/>
                </a:cxn>
                <a:cxn ang="0">
                  <a:pos x="113" y="52"/>
                </a:cxn>
                <a:cxn ang="0">
                  <a:pos x="108" y="92"/>
                </a:cxn>
                <a:cxn ang="0">
                  <a:pos x="95" y="130"/>
                </a:cxn>
                <a:cxn ang="0">
                  <a:pos x="77" y="156"/>
                </a:cxn>
                <a:cxn ang="0">
                  <a:pos x="57" y="171"/>
                </a:cxn>
                <a:cxn ang="0">
                  <a:pos x="38" y="177"/>
                </a:cxn>
                <a:cxn ang="0">
                  <a:pos x="20" y="175"/>
                </a:cxn>
                <a:cxn ang="0">
                  <a:pos x="7" y="166"/>
                </a:cxn>
                <a:cxn ang="0">
                  <a:pos x="0" y="152"/>
                </a:cxn>
                <a:cxn ang="0">
                  <a:pos x="0" y="135"/>
                </a:cxn>
                <a:cxn ang="0">
                  <a:pos x="10" y="95"/>
                </a:cxn>
                <a:cxn ang="0">
                  <a:pos x="18" y="55"/>
                </a:cxn>
                <a:cxn ang="0">
                  <a:pos x="30" y="22"/>
                </a:cxn>
                <a:cxn ang="0">
                  <a:pos x="46" y="5"/>
                </a:cxn>
              </a:cxnLst>
              <a:rect l="0" t="0" r="r" b="b"/>
              <a:pathLst>
                <a:path w="113" h="177">
                  <a:moveTo>
                    <a:pt x="46" y="5"/>
                  </a:moveTo>
                  <a:lnTo>
                    <a:pt x="49" y="3"/>
                  </a:lnTo>
                  <a:lnTo>
                    <a:pt x="59" y="2"/>
                  </a:lnTo>
                  <a:lnTo>
                    <a:pt x="74" y="0"/>
                  </a:lnTo>
                  <a:lnTo>
                    <a:pt x="87" y="2"/>
                  </a:lnTo>
                  <a:lnTo>
                    <a:pt x="100" y="10"/>
                  </a:lnTo>
                  <a:lnTo>
                    <a:pt x="110" y="26"/>
                  </a:lnTo>
                  <a:lnTo>
                    <a:pt x="113" y="52"/>
                  </a:lnTo>
                  <a:lnTo>
                    <a:pt x="108" y="92"/>
                  </a:lnTo>
                  <a:lnTo>
                    <a:pt x="95" y="130"/>
                  </a:lnTo>
                  <a:lnTo>
                    <a:pt x="77" y="156"/>
                  </a:lnTo>
                  <a:lnTo>
                    <a:pt x="57" y="171"/>
                  </a:lnTo>
                  <a:lnTo>
                    <a:pt x="38" y="177"/>
                  </a:lnTo>
                  <a:lnTo>
                    <a:pt x="20" y="175"/>
                  </a:lnTo>
                  <a:lnTo>
                    <a:pt x="7" y="166"/>
                  </a:lnTo>
                  <a:lnTo>
                    <a:pt x="0" y="152"/>
                  </a:lnTo>
                  <a:lnTo>
                    <a:pt x="0" y="135"/>
                  </a:lnTo>
                  <a:lnTo>
                    <a:pt x="10" y="95"/>
                  </a:lnTo>
                  <a:lnTo>
                    <a:pt x="18" y="55"/>
                  </a:lnTo>
                  <a:lnTo>
                    <a:pt x="30" y="22"/>
                  </a:lnTo>
                  <a:lnTo>
                    <a:pt x="46" y="5"/>
                  </a:lnTo>
                  <a:close/>
                </a:path>
              </a:pathLst>
            </a:custGeom>
            <a:solidFill>
              <a:srgbClr val="D17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190"/>
            <p:cNvSpPr>
              <a:spLocks/>
            </p:cNvSpPr>
            <p:nvPr/>
          </p:nvSpPr>
          <p:spPr bwMode="auto">
            <a:xfrm>
              <a:off x="6032500" y="3703638"/>
              <a:ext cx="1408113" cy="1535113"/>
            </a:xfrm>
            <a:custGeom>
              <a:avLst/>
              <a:gdLst/>
              <a:ahLst/>
              <a:cxnLst>
                <a:cxn ang="0">
                  <a:pos x="987" y="19"/>
                </a:cxn>
                <a:cxn ang="0">
                  <a:pos x="969" y="54"/>
                </a:cxn>
                <a:cxn ang="0">
                  <a:pos x="933" y="115"/>
                </a:cxn>
                <a:cxn ang="0">
                  <a:pos x="884" y="187"/>
                </a:cxn>
                <a:cxn ang="0">
                  <a:pos x="818" y="262"/>
                </a:cxn>
                <a:cxn ang="0">
                  <a:pos x="742" y="324"/>
                </a:cxn>
                <a:cxn ang="0">
                  <a:pos x="653" y="366"/>
                </a:cxn>
                <a:cxn ang="0">
                  <a:pos x="554" y="371"/>
                </a:cxn>
                <a:cxn ang="0">
                  <a:pos x="447" y="342"/>
                </a:cxn>
                <a:cxn ang="0">
                  <a:pos x="343" y="312"/>
                </a:cxn>
                <a:cxn ang="0">
                  <a:pos x="243" y="297"/>
                </a:cxn>
                <a:cxn ang="0">
                  <a:pos x="155" y="297"/>
                </a:cxn>
                <a:cxn ang="0">
                  <a:pos x="83" y="314"/>
                </a:cxn>
                <a:cxn ang="0">
                  <a:pos x="29" y="352"/>
                </a:cxn>
                <a:cxn ang="0">
                  <a:pos x="2" y="416"/>
                </a:cxn>
                <a:cxn ang="0">
                  <a:pos x="5" y="506"/>
                </a:cxn>
                <a:cxn ang="0">
                  <a:pos x="37" y="622"/>
                </a:cxn>
                <a:cxn ang="0">
                  <a:pos x="88" y="749"/>
                </a:cxn>
                <a:cxn ang="0">
                  <a:pos x="144" y="874"/>
                </a:cxn>
                <a:cxn ang="0">
                  <a:pos x="201" y="997"/>
                </a:cxn>
                <a:cxn ang="0">
                  <a:pos x="247" y="1113"/>
                </a:cxn>
                <a:cxn ang="0">
                  <a:pos x="278" y="1219"/>
                </a:cxn>
                <a:cxn ang="0">
                  <a:pos x="284" y="1309"/>
                </a:cxn>
                <a:cxn ang="0">
                  <a:pos x="260" y="1380"/>
                </a:cxn>
                <a:cxn ang="0">
                  <a:pos x="206" y="1434"/>
                </a:cxn>
                <a:cxn ang="0">
                  <a:pos x="188" y="1496"/>
                </a:cxn>
                <a:cxn ang="0">
                  <a:pos x="211" y="1565"/>
                </a:cxn>
                <a:cxn ang="0">
                  <a:pos x="263" y="1636"/>
                </a:cxn>
                <a:cxn ang="0">
                  <a:pos x="340" y="1707"/>
                </a:cxn>
                <a:cxn ang="0">
                  <a:pos x="431" y="1773"/>
                </a:cxn>
                <a:cxn ang="0">
                  <a:pos x="528" y="1829"/>
                </a:cxn>
                <a:cxn ang="0">
                  <a:pos x="624" y="1869"/>
                </a:cxn>
                <a:cxn ang="0">
                  <a:pos x="715" y="1895"/>
                </a:cxn>
                <a:cxn ang="0">
                  <a:pos x="815" y="1915"/>
                </a:cxn>
                <a:cxn ang="0">
                  <a:pos x="923" y="1931"/>
                </a:cxn>
                <a:cxn ang="0">
                  <a:pos x="1037" y="1933"/>
                </a:cxn>
                <a:cxn ang="0">
                  <a:pos x="1152" y="1917"/>
                </a:cxn>
                <a:cxn ang="0">
                  <a:pos x="1261" y="1874"/>
                </a:cxn>
                <a:cxn ang="0">
                  <a:pos x="1364" y="1799"/>
                </a:cxn>
                <a:cxn ang="0">
                  <a:pos x="1452" y="1685"/>
                </a:cxn>
                <a:cxn ang="0">
                  <a:pos x="1527" y="1532"/>
                </a:cxn>
                <a:cxn ang="0">
                  <a:pos x="1599" y="1380"/>
                </a:cxn>
                <a:cxn ang="0">
                  <a:pos x="1664" y="1234"/>
                </a:cxn>
                <a:cxn ang="0">
                  <a:pos x="1718" y="1094"/>
                </a:cxn>
                <a:cxn ang="0">
                  <a:pos x="1756" y="962"/>
                </a:cxn>
                <a:cxn ang="0">
                  <a:pos x="1774" y="839"/>
                </a:cxn>
                <a:cxn ang="0">
                  <a:pos x="1766" y="725"/>
                </a:cxn>
                <a:cxn ang="0">
                  <a:pos x="1725" y="619"/>
                </a:cxn>
                <a:cxn ang="0">
                  <a:pos x="1650" y="522"/>
                </a:cxn>
                <a:cxn ang="0">
                  <a:pos x="1552" y="418"/>
                </a:cxn>
                <a:cxn ang="0">
                  <a:pos x="1444" y="310"/>
                </a:cxn>
                <a:cxn ang="0">
                  <a:pos x="1331" y="208"/>
                </a:cxn>
                <a:cxn ang="0">
                  <a:pos x="1223" y="120"/>
                </a:cxn>
                <a:cxn ang="0">
                  <a:pos x="1127" y="50"/>
                </a:cxn>
                <a:cxn ang="0">
                  <a:pos x="1050" y="9"/>
                </a:cxn>
                <a:cxn ang="0">
                  <a:pos x="1001" y="2"/>
                </a:cxn>
              </a:cxnLst>
              <a:rect l="0" t="0" r="r" b="b"/>
              <a:pathLst>
                <a:path w="1774" h="1934">
                  <a:moveTo>
                    <a:pt x="988" y="14"/>
                  </a:moveTo>
                  <a:lnTo>
                    <a:pt x="987" y="19"/>
                  </a:lnTo>
                  <a:lnTo>
                    <a:pt x="978" y="33"/>
                  </a:lnTo>
                  <a:lnTo>
                    <a:pt x="969" y="54"/>
                  </a:lnTo>
                  <a:lnTo>
                    <a:pt x="952" y="82"/>
                  </a:lnTo>
                  <a:lnTo>
                    <a:pt x="933" y="115"/>
                  </a:lnTo>
                  <a:lnTo>
                    <a:pt x="910" y="151"/>
                  </a:lnTo>
                  <a:lnTo>
                    <a:pt x="884" y="187"/>
                  </a:lnTo>
                  <a:lnTo>
                    <a:pt x="853" y="225"/>
                  </a:lnTo>
                  <a:lnTo>
                    <a:pt x="818" y="262"/>
                  </a:lnTo>
                  <a:lnTo>
                    <a:pt x="782" y="295"/>
                  </a:lnTo>
                  <a:lnTo>
                    <a:pt x="742" y="324"/>
                  </a:lnTo>
                  <a:lnTo>
                    <a:pt x="699" y="349"/>
                  </a:lnTo>
                  <a:lnTo>
                    <a:pt x="653" y="366"/>
                  </a:lnTo>
                  <a:lnTo>
                    <a:pt x="604" y="373"/>
                  </a:lnTo>
                  <a:lnTo>
                    <a:pt x="554" y="371"/>
                  </a:lnTo>
                  <a:lnTo>
                    <a:pt x="501" y="359"/>
                  </a:lnTo>
                  <a:lnTo>
                    <a:pt x="447" y="342"/>
                  </a:lnTo>
                  <a:lnTo>
                    <a:pt x="395" y="326"/>
                  </a:lnTo>
                  <a:lnTo>
                    <a:pt x="343" y="312"/>
                  </a:lnTo>
                  <a:lnTo>
                    <a:pt x="292" y="303"/>
                  </a:lnTo>
                  <a:lnTo>
                    <a:pt x="243" y="297"/>
                  </a:lnTo>
                  <a:lnTo>
                    <a:pt x="198" y="295"/>
                  </a:lnTo>
                  <a:lnTo>
                    <a:pt x="155" y="297"/>
                  </a:lnTo>
                  <a:lnTo>
                    <a:pt x="117" y="302"/>
                  </a:lnTo>
                  <a:lnTo>
                    <a:pt x="83" y="314"/>
                  </a:lnTo>
                  <a:lnTo>
                    <a:pt x="54" y="329"/>
                  </a:lnTo>
                  <a:lnTo>
                    <a:pt x="29" y="352"/>
                  </a:lnTo>
                  <a:lnTo>
                    <a:pt x="13" y="381"/>
                  </a:lnTo>
                  <a:lnTo>
                    <a:pt x="2" y="416"/>
                  </a:lnTo>
                  <a:lnTo>
                    <a:pt x="0" y="456"/>
                  </a:lnTo>
                  <a:lnTo>
                    <a:pt x="5" y="506"/>
                  </a:lnTo>
                  <a:lnTo>
                    <a:pt x="18" y="562"/>
                  </a:lnTo>
                  <a:lnTo>
                    <a:pt x="37" y="622"/>
                  </a:lnTo>
                  <a:lnTo>
                    <a:pt x="62" y="685"/>
                  </a:lnTo>
                  <a:lnTo>
                    <a:pt x="88" y="749"/>
                  </a:lnTo>
                  <a:lnTo>
                    <a:pt x="116" y="811"/>
                  </a:lnTo>
                  <a:lnTo>
                    <a:pt x="144" y="874"/>
                  </a:lnTo>
                  <a:lnTo>
                    <a:pt x="173" y="936"/>
                  </a:lnTo>
                  <a:lnTo>
                    <a:pt x="201" y="997"/>
                  </a:lnTo>
                  <a:lnTo>
                    <a:pt x="225" y="1056"/>
                  </a:lnTo>
                  <a:lnTo>
                    <a:pt x="247" y="1113"/>
                  </a:lnTo>
                  <a:lnTo>
                    <a:pt x="265" y="1167"/>
                  </a:lnTo>
                  <a:lnTo>
                    <a:pt x="278" y="1219"/>
                  </a:lnTo>
                  <a:lnTo>
                    <a:pt x="284" y="1265"/>
                  </a:lnTo>
                  <a:lnTo>
                    <a:pt x="284" y="1309"/>
                  </a:lnTo>
                  <a:lnTo>
                    <a:pt x="276" y="1347"/>
                  </a:lnTo>
                  <a:lnTo>
                    <a:pt x="260" y="1380"/>
                  </a:lnTo>
                  <a:lnTo>
                    <a:pt x="232" y="1408"/>
                  </a:lnTo>
                  <a:lnTo>
                    <a:pt x="206" y="1434"/>
                  </a:lnTo>
                  <a:lnTo>
                    <a:pt x="191" y="1463"/>
                  </a:lnTo>
                  <a:lnTo>
                    <a:pt x="188" y="1496"/>
                  </a:lnTo>
                  <a:lnTo>
                    <a:pt x="194" y="1531"/>
                  </a:lnTo>
                  <a:lnTo>
                    <a:pt x="211" y="1565"/>
                  </a:lnTo>
                  <a:lnTo>
                    <a:pt x="233" y="1602"/>
                  </a:lnTo>
                  <a:lnTo>
                    <a:pt x="263" y="1636"/>
                  </a:lnTo>
                  <a:lnTo>
                    <a:pt x="299" y="1673"/>
                  </a:lnTo>
                  <a:lnTo>
                    <a:pt x="340" y="1707"/>
                  </a:lnTo>
                  <a:lnTo>
                    <a:pt x="384" y="1742"/>
                  </a:lnTo>
                  <a:lnTo>
                    <a:pt x="431" y="1773"/>
                  </a:lnTo>
                  <a:lnTo>
                    <a:pt x="479" y="1803"/>
                  </a:lnTo>
                  <a:lnTo>
                    <a:pt x="528" y="1829"/>
                  </a:lnTo>
                  <a:lnTo>
                    <a:pt x="577" y="1851"/>
                  </a:lnTo>
                  <a:lnTo>
                    <a:pt x="624" y="1869"/>
                  </a:lnTo>
                  <a:lnTo>
                    <a:pt x="670" y="1882"/>
                  </a:lnTo>
                  <a:lnTo>
                    <a:pt x="715" y="1895"/>
                  </a:lnTo>
                  <a:lnTo>
                    <a:pt x="763" y="1905"/>
                  </a:lnTo>
                  <a:lnTo>
                    <a:pt x="815" y="1915"/>
                  </a:lnTo>
                  <a:lnTo>
                    <a:pt x="867" y="1924"/>
                  </a:lnTo>
                  <a:lnTo>
                    <a:pt x="923" y="1931"/>
                  </a:lnTo>
                  <a:lnTo>
                    <a:pt x="980" y="1934"/>
                  </a:lnTo>
                  <a:lnTo>
                    <a:pt x="1037" y="1933"/>
                  </a:lnTo>
                  <a:lnTo>
                    <a:pt x="1094" y="1927"/>
                  </a:lnTo>
                  <a:lnTo>
                    <a:pt x="1152" y="1917"/>
                  </a:lnTo>
                  <a:lnTo>
                    <a:pt x="1207" y="1900"/>
                  </a:lnTo>
                  <a:lnTo>
                    <a:pt x="1261" y="1874"/>
                  </a:lnTo>
                  <a:lnTo>
                    <a:pt x="1313" y="1841"/>
                  </a:lnTo>
                  <a:lnTo>
                    <a:pt x="1364" y="1799"/>
                  </a:lnTo>
                  <a:lnTo>
                    <a:pt x="1410" y="1747"/>
                  </a:lnTo>
                  <a:lnTo>
                    <a:pt x="1452" y="1685"/>
                  </a:lnTo>
                  <a:lnTo>
                    <a:pt x="1491" y="1612"/>
                  </a:lnTo>
                  <a:lnTo>
                    <a:pt x="1527" y="1532"/>
                  </a:lnTo>
                  <a:lnTo>
                    <a:pt x="1563" y="1456"/>
                  </a:lnTo>
                  <a:lnTo>
                    <a:pt x="1599" y="1380"/>
                  </a:lnTo>
                  <a:lnTo>
                    <a:pt x="1632" y="1305"/>
                  </a:lnTo>
                  <a:lnTo>
                    <a:pt x="1664" y="1234"/>
                  </a:lnTo>
                  <a:lnTo>
                    <a:pt x="1692" y="1163"/>
                  </a:lnTo>
                  <a:lnTo>
                    <a:pt x="1718" y="1094"/>
                  </a:lnTo>
                  <a:lnTo>
                    <a:pt x="1740" y="1028"/>
                  </a:lnTo>
                  <a:lnTo>
                    <a:pt x="1756" y="962"/>
                  </a:lnTo>
                  <a:lnTo>
                    <a:pt x="1769" y="900"/>
                  </a:lnTo>
                  <a:lnTo>
                    <a:pt x="1774" y="839"/>
                  </a:lnTo>
                  <a:lnTo>
                    <a:pt x="1774" y="780"/>
                  </a:lnTo>
                  <a:lnTo>
                    <a:pt x="1766" y="725"/>
                  </a:lnTo>
                  <a:lnTo>
                    <a:pt x="1749" y="671"/>
                  </a:lnTo>
                  <a:lnTo>
                    <a:pt x="1725" y="619"/>
                  </a:lnTo>
                  <a:lnTo>
                    <a:pt x="1691" y="570"/>
                  </a:lnTo>
                  <a:lnTo>
                    <a:pt x="1650" y="522"/>
                  </a:lnTo>
                  <a:lnTo>
                    <a:pt x="1602" y="470"/>
                  </a:lnTo>
                  <a:lnTo>
                    <a:pt x="1552" y="418"/>
                  </a:lnTo>
                  <a:lnTo>
                    <a:pt x="1500" y="364"/>
                  </a:lnTo>
                  <a:lnTo>
                    <a:pt x="1444" y="310"/>
                  </a:lnTo>
                  <a:lnTo>
                    <a:pt x="1388" y="258"/>
                  </a:lnTo>
                  <a:lnTo>
                    <a:pt x="1331" y="208"/>
                  </a:lnTo>
                  <a:lnTo>
                    <a:pt x="1277" y="161"/>
                  </a:lnTo>
                  <a:lnTo>
                    <a:pt x="1223" y="120"/>
                  </a:lnTo>
                  <a:lnTo>
                    <a:pt x="1174" y="82"/>
                  </a:lnTo>
                  <a:lnTo>
                    <a:pt x="1127" y="50"/>
                  </a:lnTo>
                  <a:lnTo>
                    <a:pt x="1086" y="26"/>
                  </a:lnTo>
                  <a:lnTo>
                    <a:pt x="1050" y="9"/>
                  </a:lnTo>
                  <a:lnTo>
                    <a:pt x="1021" y="0"/>
                  </a:lnTo>
                  <a:lnTo>
                    <a:pt x="1001" y="2"/>
                  </a:lnTo>
                  <a:lnTo>
                    <a:pt x="988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191"/>
            <p:cNvSpPr>
              <a:spLocks/>
            </p:cNvSpPr>
            <p:nvPr/>
          </p:nvSpPr>
          <p:spPr bwMode="auto">
            <a:xfrm>
              <a:off x="6061075" y="3736975"/>
              <a:ext cx="1360488" cy="1487488"/>
            </a:xfrm>
            <a:custGeom>
              <a:avLst/>
              <a:gdLst/>
              <a:ahLst/>
              <a:cxnLst>
                <a:cxn ang="0">
                  <a:pos x="954" y="17"/>
                </a:cxn>
                <a:cxn ang="0">
                  <a:pos x="936" y="52"/>
                </a:cxn>
                <a:cxn ang="0">
                  <a:pos x="902" y="109"/>
                </a:cxn>
                <a:cxn ang="0">
                  <a:pos x="854" y="180"/>
                </a:cxn>
                <a:cxn ang="0">
                  <a:pos x="792" y="251"/>
                </a:cxn>
                <a:cxn ang="0">
                  <a:pos x="717" y="312"/>
                </a:cxn>
                <a:cxn ang="0">
                  <a:pos x="632" y="352"/>
                </a:cxn>
                <a:cxn ang="0">
                  <a:pos x="536" y="359"/>
                </a:cxn>
                <a:cxn ang="0">
                  <a:pos x="433" y="329"/>
                </a:cxn>
                <a:cxn ang="0">
                  <a:pos x="331" y="301"/>
                </a:cxn>
                <a:cxn ang="0">
                  <a:pos x="237" y="286"/>
                </a:cxn>
                <a:cxn ang="0">
                  <a:pos x="152" y="286"/>
                </a:cxn>
                <a:cxn ang="0">
                  <a:pos x="81" y="301"/>
                </a:cxn>
                <a:cxn ang="0">
                  <a:pos x="31" y="339"/>
                </a:cxn>
                <a:cxn ang="0">
                  <a:pos x="3" y="402"/>
                </a:cxn>
                <a:cxn ang="0">
                  <a:pos x="5" y="489"/>
                </a:cxn>
                <a:cxn ang="0">
                  <a:pos x="37" y="603"/>
                </a:cxn>
                <a:cxn ang="0">
                  <a:pos x="86" y="724"/>
                </a:cxn>
                <a:cxn ang="0">
                  <a:pos x="140" y="846"/>
                </a:cxn>
                <a:cxn ang="0">
                  <a:pos x="194" y="963"/>
                </a:cxn>
                <a:cxn ang="0">
                  <a:pos x="240" y="1076"/>
                </a:cxn>
                <a:cxn ang="0">
                  <a:pos x="269" y="1178"/>
                </a:cxn>
                <a:cxn ang="0">
                  <a:pos x="276" y="1267"/>
                </a:cxn>
                <a:cxn ang="0">
                  <a:pos x="251" y="1336"/>
                </a:cxn>
                <a:cxn ang="0">
                  <a:pos x="199" y="1390"/>
                </a:cxn>
                <a:cxn ang="0">
                  <a:pos x="183" y="1449"/>
                </a:cxn>
                <a:cxn ang="0">
                  <a:pos x="204" y="1515"/>
                </a:cxn>
                <a:cxn ang="0">
                  <a:pos x="255" y="1584"/>
                </a:cxn>
                <a:cxn ang="0">
                  <a:pos x="328" y="1653"/>
                </a:cxn>
                <a:cxn ang="0">
                  <a:pos x="416" y="1716"/>
                </a:cxn>
                <a:cxn ang="0">
                  <a:pos x="511" y="1769"/>
                </a:cxn>
                <a:cxn ang="0">
                  <a:pos x="604" y="1807"/>
                </a:cxn>
                <a:cxn ang="0">
                  <a:pos x="691" y="1833"/>
                </a:cxn>
                <a:cxn ang="0">
                  <a:pos x="787" y="1854"/>
                </a:cxn>
                <a:cxn ang="0">
                  <a:pos x="892" y="1870"/>
                </a:cxn>
                <a:cxn ang="0">
                  <a:pos x="1003" y="1872"/>
                </a:cxn>
                <a:cxn ang="0">
                  <a:pos x="1112" y="1856"/>
                </a:cxn>
                <a:cxn ang="0">
                  <a:pos x="1218" y="1814"/>
                </a:cxn>
                <a:cxn ang="0">
                  <a:pos x="1316" y="1742"/>
                </a:cxn>
                <a:cxn ang="0">
                  <a:pos x="1401" y="1631"/>
                </a:cxn>
                <a:cxn ang="0">
                  <a:pos x="1473" y="1483"/>
                </a:cxn>
                <a:cxn ang="0">
                  <a:pos x="1542" y="1336"/>
                </a:cxn>
                <a:cxn ang="0">
                  <a:pos x="1606" y="1194"/>
                </a:cxn>
                <a:cxn ang="0">
                  <a:pos x="1660" y="1059"/>
                </a:cxn>
                <a:cxn ang="0">
                  <a:pos x="1697" y="930"/>
                </a:cxn>
                <a:cxn ang="0">
                  <a:pos x="1713" y="811"/>
                </a:cxn>
                <a:cxn ang="0">
                  <a:pos x="1704" y="700"/>
                </a:cxn>
                <a:cxn ang="0">
                  <a:pos x="1664" y="598"/>
                </a:cxn>
                <a:cxn ang="0">
                  <a:pos x="1591" y="504"/>
                </a:cxn>
                <a:cxn ang="0">
                  <a:pos x="1498" y="402"/>
                </a:cxn>
                <a:cxn ang="0">
                  <a:pos x="1395" y="300"/>
                </a:cxn>
                <a:cxn ang="0">
                  <a:pos x="1285" y="201"/>
                </a:cxn>
                <a:cxn ang="0">
                  <a:pos x="1183" y="114"/>
                </a:cxn>
                <a:cxn ang="0">
                  <a:pos x="1089" y="48"/>
                </a:cxn>
                <a:cxn ang="0">
                  <a:pos x="1014" y="7"/>
                </a:cxn>
                <a:cxn ang="0">
                  <a:pos x="967" y="0"/>
                </a:cxn>
              </a:cxnLst>
              <a:rect l="0" t="0" r="r" b="b"/>
              <a:pathLst>
                <a:path w="1713" h="1873">
                  <a:moveTo>
                    <a:pt x="955" y="12"/>
                  </a:moveTo>
                  <a:lnTo>
                    <a:pt x="954" y="17"/>
                  </a:lnTo>
                  <a:lnTo>
                    <a:pt x="947" y="31"/>
                  </a:lnTo>
                  <a:lnTo>
                    <a:pt x="936" y="52"/>
                  </a:lnTo>
                  <a:lnTo>
                    <a:pt x="921" y="78"/>
                  </a:lnTo>
                  <a:lnTo>
                    <a:pt x="902" y="109"/>
                  </a:lnTo>
                  <a:lnTo>
                    <a:pt x="880" y="144"/>
                  </a:lnTo>
                  <a:lnTo>
                    <a:pt x="854" y="180"/>
                  </a:lnTo>
                  <a:lnTo>
                    <a:pt x="825" y="216"/>
                  </a:lnTo>
                  <a:lnTo>
                    <a:pt x="792" y="251"/>
                  </a:lnTo>
                  <a:lnTo>
                    <a:pt x="756" y="284"/>
                  </a:lnTo>
                  <a:lnTo>
                    <a:pt x="717" y="312"/>
                  </a:lnTo>
                  <a:lnTo>
                    <a:pt x="676" y="336"/>
                  </a:lnTo>
                  <a:lnTo>
                    <a:pt x="632" y="352"/>
                  </a:lnTo>
                  <a:lnTo>
                    <a:pt x="585" y="360"/>
                  </a:lnTo>
                  <a:lnTo>
                    <a:pt x="536" y="359"/>
                  </a:lnTo>
                  <a:lnTo>
                    <a:pt x="485" y="346"/>
                  </a:lnTo>
                  <a:lnTo>
                    <a:pt x="433" y="329"/>
                  </a:lnTo>
                  <a:lnTo>
                    <a:pt x="382" y="313"/>
                  </a:lnTo>
                  <a:lnTo>
                    <a:pt x="331" y="301"/>
                  </a:lnTo>
                  <a:lnTo>
                    <a:pt x="284" y="291"/>
                  </a:lnTo>
                  <a:lnTo>
                    <a:pt x="237" y="286"/>
                  </a:lnTo>
                  <a:lnTo>
                    <a:pt x="193" y="284"/>
                  </a:lnTo>
                  <a:lnTo>
                    <a:pt x="152" y="286"/>
                  </a:lnTo>
                  <a:lnTo>
                    <a:pt x="114" y="291"/>
                  </a:lnTo>
                  <a:lnTo>
                    <a:pt x="81" y="301"/>
                  </a:lnTo>
                  <a:lnTo>
                    <a:pt x="54" y="319"/>
                  </a:lnTo>
                  <a:lnTo>
                    <a:pt x="31" y="339"/>
                  </a:lnTo>
                  <a:lnTo>
                    <a:pt x="13" y="367"/>
                  </a:lnTo>
                  <a:lnTo>
                    <a:pt x="3" y="402"/>
                  </a:lnTo>
                  <a:lnTo>
                    <a:pt x="0" y="442"/>
                  </a:lnTo>
                  <a:lnTo>
                    <a:pt x="5" y="489"/>
                  </a:lnTo>
                  <a:lnTo>
                    <a:pt x="18" y="544"/>
                  </a:lnTo>
                  <a:lnTo>
                    <a:pt x="37" y="603"/>
                  </a:lnTo>
                  <a:lnTo>
                    <a:pt x="60" y="664"/>
                  </a:lnTo>
                  <a:lnTo>
                    <a:pt x="86" y="724"/>
                  </a:lnTo>
                  <a:lnTo>
                    <a:pt x="113" y="785"/>
                  </a:lnTo>
                  <a:lnTo>
                    <a:pt x="140" y="846"/>
                  </a:lnTo>
                  <a:lnTo>
                    <a:pt x="168" y="906"/>
                  </a:lnTo>
                  <a:lnTo>
                    <a:pt x="194" y="963"/>
                  </a:lnTo>
                  <a:lnTo>
                    <a:pt x="219" y="1021"/>
                  </a:lnTo>
                  <a:lnTo>
                    <a:pt x="240" y="1076"/>
                  </a:lnTo>
                  <a:lnTo>
                    <a:pt x="258" y="1130"/>
                  </a:lnTo>
                  <a:lnTo>
                    <a:pt x="269" y="1178"/>
                  </a:lnTo>
                  <a:lnTo>
                    <a:pt x="276" y="1225"/>
                  </a:lnTo>
                  <a:lnTo>
                    <a:pt x="276" y="1267"/>
                  </a:lnTo>
                  <a:lnTo>
                    <a:pt x="268" y="1303"/>
                  </a:lnTo>
                  <a:lnTo>
                    <a:pt x="251" y="1336"/>
                  </a:lnTo>
                  <a:lnTo>
                    <a:pt x="225" y="1364"/>
                  </a:lnTo>
                  <a:lnTo>
                    <a:pt x="199" y="1390"/>
                  </a:lnTo>
                  <a:lnTo>
                    <a:pt x="186" y="1418"/>
                  </a:lnTo>
                  <a:lnTo>
                    <a:pt x="183" y="1449"/>
                  </a:lnTo>
                  <a:lnTo>
                    <a:pt x="189" y="1482"/>
                  </a:lnTo>
                  <a:lnTo>
                    <a:pt x="204" y="1515"/>
                  </a:lnTo>
                  <a:lnTo>
                    <a:pt x="227" y="1549"/>
                  </a:lnTo>
                  <a:lnTo>
                    <a:pt x="255" y="1584"/>
                  </a:lnTo>
                  <a:lnTo>
                    <a:pt x="289" y="1619"/>
                  </a:lnTo>
                  <a:lnTo>
                    <a:pt x="328" y="1653"/>
                  </a:lnTo>
                  <a:lnTo>
                    <a:pt x="371" y="1684"/>
                  </a:lnTo>
                  <a:lnTo>
                    <a:pt x="416" y="1716"/>
                  </a:lnTo>
                  <a:lnTo>
                    <a:pt x="464" y="1743"/>
                  </a:lnTo>
                  <a:lnTo>
                    <a:pt x="511" y="1769"/>
                  </a:lnTo>
                  <a:lnTo>
                    <a:pt x="559" y="1790"/>
                  </a:lnTo>
                  <a:lnTo>
                    <a:pt x="604" y="1807"/>
                  </a:lnTo>
                  <a:lnTo>
                    <a:pt x="647" y="1821"/>
                  </a:lnTo>
                  <a:lnTo>
                    <a:pt x="691" y="1833"/>
                  </a:lnTo>
                  <a:lnTo>
                    <a:pt x="738" y="1844"/>
                  </a:lnTo>
                  <a:lnTo>
                    <a:pt x="787" y="1854"/>
                  </a:lnTo>
                  <a:lnTo>
                    <a:pt x="839" y="1863"/>
                  </a:lnTo>
                  <a:lnTo>
                    <a:pt x="892" y="1870"/>
                  </a:lnTo>
                  <a:lnTo>
                    <a:pt x="947" y="1873"/>
                  </a:lnTo>
                  <a:lnTo>
                    <a:pt x="1003" y="1872"/>
                  </a:lnTo>
                  <a:lnTo>
                    <a:pt x="1058" y="1866"/>
                  </a:lnTo>
                  <a:lnTo>
                    <a:pt x="1112" y="1856"/>
                  </a:lnTo>
                  <a:lnTo>
                    <a:pt x="1166" y="1839"/>
                  </a:lnTo>
                  <a:lnTo>
                    <a:pt x="1218" y="1814"/>
                  </a:lnTo>
                  <a:lnTo>
                    <a:pt x="1269" y="1781"/>
                  </a:lnTo>
                  <a:lnTo>
                    <a:pt x="1316" y="1742"/>
                  </a:lnTo>
                  <a:lnTo>
                    <a:pt x="1361" y="1691"/>
                  </a:lnTo>
                  <a:lnTo>
                    <a:pt x="1401" y="1631"/>
                  </a:lnTo>
                  <a:lnTo>
                    <a:pt x="1439" y="1560"/>
                  </a:lnTo>
                  <a:lnTo>
                    <a:pt x="1473" y="1483"/>
                  </a:lnTo>
                  <a:lnTo>
                    <a:pt x="1509" y="1409"/>
                  </a:lnTo>
                  <a:lnTo>
                    <a:pt x="1542" y="1336"/>
                  </a:lnTo>
                  <a:lnTo>
                    <a:pt x="1575" y="1263"/>
                  </a:lnTo>
                  <a:lnTo>
                    <a:pt x="1606" y="1194"/>
                  </a:lnTo>
                  <a:lnTo>
                    <a:pt x="1633" y="1126"/>
                  </a:lnTo>
                  <a:lnTo>
                    <a:pt x="1660" y="1059"/>
                  </a:lnTo>
                  <a:lnTo>
                    <a:pt x="1681" y="995"/>
                  </a:lnTo>
                  <a:lnTo>
                    <a:pt x="1697" y="930"/>
                  </a:lnTo>
                  <a:lnTo>
                    <a:pt x="1709" y="870"/>
                  </a:lnTo>
                  <a:lnTo>
                    <a:pt x="1713" y="811"/>
                  </a:lnTo>
                  <a:lnTo>
                    <a:pt x="1712" y="755"/>
                  </a:lnTo>
                  <a:lnTo>
                    <a:pt x="1704" y="700"/>
                  </a:lnTo>
                  <a:lnTo>
                    <a:pt x="1689" y="648"/>
                  </a:lnTo>
                  <a:lnTo>
                    <a:pt x="1664" y="598"/>
                  </a:lnTo>
                  <a:lnTo>
                    <a:pt x="1632" y="551"/>
                  </a:lnTo>
                  <a:lnTo>
                    <a:pt x="1591" y="504"/>
                  </a:lnTo>
                  <a:lnTo>
                    <a:pt x="1547" y="454"/>
                  </a:lnTo>
                  <a:lnTo>
                    <a:pt x="1498" y="402"/>
                  </a:lnTo>
                  <a:lnTo>
                    <a:pt x="1447" y="352"/>
                  </a:lnTo>
                  <a:lnTo>
                    <a:pt x="1395" y="300"/>
                  </a:lnTo>
                  <a:lnTo>
                    <a:pt x="1339" y="249"/>
                  </a:lnTo>
                  <a:lnTo>
                    <a:pt x="1285" y="201"/>
                  </a:lnTo>
                  <a:lnTo>
                    <a:pt x="1233" y="156"/>
                  </a:lnTo>
                  <a:lnTo>
                    <a:pt x="1183" y="114"/>
                  </a:lnTo>
                  <a:lnTo>
                    <a:pt x="1134" y="78"/>
                  </a:lnTo>
                  <a:lnTo>
                    <a:pt x="1089" y="48"/>
                  </a:lnTo>
                  <a:lnTo>
                    <a:pt x="1049" y="24"/>
                  </a:lnTo>
                  <a:lnTo>
                    <a:pt x="1014" y="7"/>
                  </a:lnTo>
                  <a:lnTo>
                    <a:pt x="987" y="0"/>
                  </a:lnTo>
                  <a:lnTo>
                    <a:pt x="967" y="0"/>
                  </a:lnTo>
                  <a:lnTo>
                    <a:pt x="955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6" name="Freeform 192"/>
            <p:cNvSpPr>
              <a:spLocks/>
            </p:cNvSpPr>
            <p:nvPr/>
          </p:nvSpPr>
          <p:spPr bwMode="auto">
            <a:xfrm>
              <a:off x="6091238" y="3768725"/>
              <a:ext cx="1311275" cy="1438275"/>
            </a:xfrm>
            <a:custGeom>
              <a:avLst/>
              <a:gdLst/>
              <a:ahLst/>
              <a:cxnLst>
                <a:cxn ang="0">
                  <a:pos x="918" y="17"/>
                </a:cxn>
                <a:cxn ang="0">
                  <a:pos x="900" y="50"/>
                </a:cxn>
                <a:cxn ang="0">
                  <a:pos x="869" y="105"/>
                </a:cxn>
                <a:cxn ang="0">
                  <a:pos x="822" y="175"/>
                </a:cxn>
                <a:cxn ang="0">
                  <a:pos x="763" y="244"/>
                </a:cxn>
                <a:cxn ang="0">
                  <a:pos x="691" y="303"/>
                </a:cxn>
                <a:cxn ang="0">
                  <a:pos x="608" y="341"/>
                </a:cxn>
                <a:cxn ang="0">
                  <a:pos x="517" y="348"/>
                </a:cxn>
                <a:cxn ang="0">
                  <a:pos x="419" y="319"/>
                </a:cxn>
                <a:cxn ang="0">
                  <a:pos x="321" y="293"/>
                </a:cxn>
                <a:cxn ang="0">
                  <a:pos x="227" y="277"/>
                </a:cxn>
                <a:cxn ang="0">
                  <a:pos x="146" y="277"/>
                </a:cxn>
                <a:cxn ang="0">
                  <a:pos x="79" y="293"/>
                </a:cxn>
                <a:cxn ang="0">
                  <a:pos x="28" y="329"/>
                </a:cxn>
                <a:cxn ang="0">
                  <a:pos x="4" y="390"/>
                </a:cxn>
                <a:cxn ang="0">
                  <a:pos x="4" y="473"/>
                </a:cxn>
                <a:cxn ang="0">
                  <a:pos x="36" y="584"/>
                </a:cxn>
                <a:cxn ang="0">
                  <a:pos x="82" y="702"/>
                </a:cxn>
                <a:cxn ang="0">
                  <a:pos x="136" y="819"/>
                </a:cxn>
                <a:cxn ang="0">
                  <a:pos x="188" y="934"/>
                </a:cxn>
                <a:cxn ang="0">
                  <a:pos x="231" y="1043"/>
                </a:cxn>
                <a:cxn ang="0">
                  <a:pos x="260" y="1142"/>
                </a:cxn>
                <a:cxn ang="0">
                  <a:pos x="267" y="1227"/>
                </a:cxn>
                <a:cxn ang="0">
                  <a:pos x="242" y="1294"/>
                </a:cxn>
                <a:cxn ang="0">
                  <a:pos x="193" y="1345"/>
                </a:cxn>
                <a:cxn ang="0">
                  <a:pos x="177" y="1404"/>
                </a:cxn>
                <a:cxn ang="0">
                  <a:pos x="196" y="1468"/>
                </a:cxn>
                <a:cxn ang="0">
                  <a:pos x="247" y="1535"/>
                </a:cxn>
                <a:cxn ang="0">
                  <a:pos x="317" y="1601"/>
                </a:cxn>
                <a:cxn ang="0">
                  <a:pos x="402" y="1662"/>
                </a:cxn>
                <a:cxn ang="0">
                  <a:pos x="494" y="1714"/>
                </a:cxn>
                <a:cxn ang="0">
                  <a:pos x="582" y="1752"/>
                </a:cxn>
                <a:cxn ang="0">
                  <a:pos x="667" y="1774"/>
                </a:cxn>
                <a:cxn ang="0">
                  <a:pos x="758" y="1795"/>
                </a:cxn>
                <a:cxn ang="0">
                  <a:pos x="860" y="1809"/>
                </a:cxn>
                <a:cxn ang="0">
                  <a:pos x="966" y="1813"/>
                </a:cxn>
                <a:cxn ang="0">
                  <a:pos x="1072" y="1797"/>
                </a:cxn>
                <a:cxn ang="0">
                  <a:pos x="1175" y="1757"/>
                </a:cxn>
                <a:cxn ang="0">
                  <a:pos x="1270" y="1686"/>
                </a:cxn>
                <a:cxn ang="0">
                  <a:pos x="1351" y="1580"/>
                </a:cxn>
                <a:cxn ang="0">
                  <a:pos x="1422" y="1436"/>
                </a:cxn>
                <a:cxn ang="0">
                  <a:pos x="1487" y="1294"/>
                </a:cxn>
                <a:cxn ang="0">
                  <a:pos x="1549" y="1157"/>
                </a:cxn>
                <a:cxn ang="0">
                  <a:pos x="1600" y="1026"/>
                </a:cxn>
                <a:cxn ang="0">
                  <a:pos x="1636" y="903"/>
                </a:cxn>
                <a:cxn ang="0">
                  <a:pos x="1652" y="786"/>
                </a:cxn>
                <a:cxn ang="0">
                  <a:pos x="1644" y="679"/>
                </a:cxn>
                <a:cxn ang="0">
                  <a:pos x="1605" y="580"/>
                </a:cxn>
                <a:cxn ang="0">
                  <a:pos x="1534" y="488"/>
                </a:cxn>
                <a:cxn ang="0">
                  <a:pos x="1444" y="391"/>
                </a:cxn>
                <a:cxn ang="0">
                  <a:pos x="1345" y="291"/>
                </a:cxn>
                <a:cxn ang="0">
                  <a:pos x="1240" y="195"/>
                </a:cxn>
                <a:cxn ang="0">
                  <a:pos x="1139" y="111"/>
                </a:cxn>
                <a:cxn ang="0">
                  <a:pos x="1049" y="46"/>
                </a:cxn>
                <a:cxn ang="0">
                  <a:pos x="977" y="7"/>
                </a:cxn>
                <a:cxn ang="0">
                  <a:pos x="932" y="1"/>
                </a:cxn>
              </a:cxnLst>
              <a:rect l="0" t="0" r="r" b="b"/>
              <a:pathLst>
                <a:path w="1652" h="1813">
                  <a:moveTo>
                    <a:pt x="920" y="12"/>
                  </a:moveTo>
                  <a:lnTo>
                    <a:pt x="918" y="17"/>
                  </a:lnTo>
                  <a:lnTo>
                    <a:pt x="912" y="29"/>
                  </a:lnTo>
                  <a:lnTo>
                    <a:pt x="900" y="50"/>
                  </a:lnTo>
                  <a:lnTo>
                    <a:pt x="887" y="76"/>
                  </a:lnTo>
                  <a:lnTo>
                    <a:pt x="869" y="105"/>
                  </a:lnTo>
                  <a:lnTo>
                    <a:pt x="848" y="140"/>
                  </a:lnTo>
                  <a:lnTo>
                    <a:pt x="822" y="175"/>
                  </a:lnTo>
                  <a:lnTo>
                    <a:pt x="794" y="209"/>
                  </a:lnTo>
                  <a:lnTo>
                    <a:pt x="763" y="244"/>
                  </a:lnTo>
                  <a:lnTo>
                    <a:pt x="729" y="275"/>
                  </a:lnTo>
                  <a:lnTo>
                    <a:pt x="691" y="303"/>
                  </a:lnTo>
                  <a:lnTo>
                    <a:pt x="651" y="325"/>
                  </a:lnTo>
                  <a:lnTo>
                    <a:pt x="608" y="341"/>
                  </a:lnTo>
                  <a:lnTo>
                    <a:pt x="564" y="350"/>
                  </a:lnTo>
                  <a:lnTo>
                    <a:pt x="517" y="348"/>
                  </a:lnTo>
                  <a:lnTo>
                    <a:pt x="468" y="336"/>
                  </a:lnTo>
                  <a:lnTo>
                    <a:pt x="419" y="319"/>
                  </a:lnTo>
                  <a:lnTo>
                    <a:pt x="368" y="305"/>
                  </a:lnTo>
                  <a:lnTo>
                    <a:pt x="321" y="293"/>
                  </a:lnTo>
                  <a:lnTo>
                    <a:pt x="273" y="284"/>
                  </a:lnTo>
                  <a:lnTo>
                    <a:pt x="227" y="277"/>
                  </a:lnTo>
                  <a:lnTo>
                    <a:pt x="185" y="275"/>
                  </a:lnTo>
                  <a:lnTo>
                    <a:pt x="146" y="277"/>
                  </a:lnTo>
                  <a:lnTo>
                    <a:pt x="110" y="282"/>
                  </a:lnTo>
                  <a:lnTo>
                    <a:pt x="79" y="293"/>
                  </a:lnTo>
                  <a:lnTo>
                    <a:pt x="51" y="308"/>
                  </a:lnTo>
                  <a:lnTo>
                    <a:pt x="28" y="329"/>
                  </a:lnTo>
                  <a:lnTo>
                    <a:pt x="13" y="357"/>
                  </a:lnTo>
                  <a:lnTo>
                    <a:pt x="4" y="390"/>
                  </a:lnTo>
                  <a:lnTo>
                    <a:pt x="0" y="428"/>
                  </a:lnTo>
                  <a:lnTo>
                    <a:pt x="4" y="473"/>
                  </a:lnTo>
                  <a:lnTo>
                    <a:pt x="17" y="527"/>
                  </a:lnTo>
                  <a:lnTo>
                    <a:pt x="36" y="584"/>
                  </a:lnTo>
                  <a:lnTo>
                    <a:pt x="58" y="643"/>
                  </a:lnTo>
                  <a:lnTo>
                    <a:pt x="82" y="702"/>
                  </a:lnTo>
                  <a:lnTo>
                    <a:pt x="108" y="760"/>
                  </a:lnTo>
                  <a:lnTo>
                    <a:pt x="136" y="819"/>
                  </a:lnTo>
                  <a:lnTo>
                    <a:pt x="162" y="877"/>
                  </a:lnTo>
                  <a:lnTo>
                    <a:pt x="188" y="934"/>
                  </a:lnTo>
                  <a:lnTo>
                    <a:pt x="211" y="989"/>
                  </a:lnTo>
                  <a:lnTo>
                    <a:pt x="231" y="1043"/>
                  </a:lnTo>
                  <a:lnTo>
                    <a:pt x="249" y="1093"/>
                  </a:lnTo>
                  <a:lnTo>
                    <a:pt x="260" y="1142"/>
                  </a:lnTo>
                  <a:lnTo>
                    <a:pt x="267" y="1187"/>
                  </a:lnTo>
                  <a:lnTo>
                    <a:pt x="267" y="1227"/>
                  </a:lnTo>
                  <a:lnTo>
                    <a:pt x="258" y="1263"/>
                  </a:lnTo>
                  <a:lnTo>
                    <a:pt x="242" y="1294"/>
                  </a:lnTo>
                  <a:lnTo>
                    <a:pt x="218" y="1320"/>
                  </a:lnTo>
                  <a:lnTo>
                    <a:pt x="193" y="1345"/>
                  </a:lnTo>
                  <a:lnTo>
                    <a:pt x="180" y="1372"/>
                  </a:lnTo>
                  <a:lnTo>
                    <a:pt x="177" y="1404"/>
                  </a:lnTo>
                  <a:lnTo>
                    <a:pt x="183" y="1435"/>
                  </a:lnTo>
                  <a:lnTo>
                    <a:pt x="196" y="1468"/>
                  </a:lnTo>
                  <a:lnTo>
                    <a:pt x="218" y="1501"/>
                  </a:lnTo>
                  <a:lnTo>
                    <a:pt x="247" y="1535"/>
                  </a:lnTo>
                  <a:lnTo>
                    <a:pt x="280" y="1568"/>
                  </a:lnTo>
                  <a:lnTo>
                    <a:pt x="317" y="1601"/>
                  </a:lnTo>
                  <a:lnTo>
                    <a:pt x="358" y="1632"/>
                  </a:lnTo>
                  <a:lnTo>
                    <a:pt x="402" y="1662"/>
                  </a:lnTo>
                  <a:lnTo>
                    <a:pt x="446" y="1689"/>
                  </a:lnTo>
                  <a:lnTo>
                    <a:pt x="494" y="1714"/>
                  </a:lnTo>
                  <a:lnTo>
                    <a:pt x="538" y="1735"/>
                  </a:lnTo>
                  <a:lnTo>
                    <a:pt x="582" y="1752"/>
                  </a:lnTo>
                  <a:lnTo>
                    <a:pt x="624" y="1764"/>
                  </a:lnTo>
                  <a:lnTo>
                    <a:pt x="667" y="1774"/>
                  </a:lnTo>
                  <a:lnTo>
                    <a:pt x="711" y="1785"/>
                  </a:lnTo>
                  <a:lnTo>
                    <a:pt x="758" y="1795"/>
                  </a:lnTo>
                  <a:lnTo>
                    <a:pt x="809" y="1804"/>
                  </a:lnTo>
                  <a:lnTo>
                    <a:pt x="860" y="1809"/>
                  </a:lnTo>
                  <a:lnTo>
                    <a:pt x="914" y="1813"/>
                  </a:lnTo>
                  <a:lnTo>
                    <a:pt x="966" y="1813"/>
                  </a:lnTo>
                  <a:lnTo>
                    <a:pt x="1020" y="1807"/>
                  </a:lnTo>
                  <a:lnTo>
                    <a:pt x="1072" y="1797"/>
                  </a:lnTo>
                  <a:lnTo>
                    <a:pt x="1124" y="1780"/>
                  </a:lnTo>
                  <a:lnTo>
                    <a:pt x="1175" y="1757"/>
                  </a:lnTo>
                  <a:lnTo>
                    <a:pt x="1222" y="1726"/>
                  </a:lnTo>
                  <a:lnTo>
                    <a:pt x="1270" y="1686"/>
                  </a:lnTo>
                  <a:lnTo>
                    <a:pt x="1312" y="1637"/>
                  </a:lnTo>
                  <a:lnTo>
                    <a:pt x="1351" y="1580"/>
                  </a:lnTo>
                  <a:lnTo>
                    <a:pt x="1387" y="1511"/>
                  </a:lnTo>
                  <a:lnTo>
                    <a:pt x="1422" y="1436"/>
                  </a:lnTo>
                  <a:lnTo>
                    <a:pt x="1454" y="1365"/>
                  </a:lnTo>
                  <a:lnTo>
                    <a:pt x="1487" y="1294"/>
                  </a:lnTo>
                  <a:lnTo>
                    <a:pt x="1518" y="1225"/>
                  </a:lnTo>
                  <a:lnTo>
                    <a:pt x="1549" y="1157"/>
                  </a:lnTo>
                  <a:lnTo>
                    <a:pt x="1575" y="1090"/>
                  </a:lnTo>
                  <a:lnTo>
                    <a:pt x="1600" y="1026"/>
                  </a:lnTo>
                  <a:lnTo>
                    <a:pt x="1619" y="963"/>
                  </a:lnTo>
                  <a:lnTo>
                    <a:pt x="1636" y="903"/>
                  </a:lnTo>
                  <a:lnTo>
                    <a:pt x="1647" y="844"/>
                  </a:lnTo>
                  <a:lnTo>
                    <a:pt x="1652" y="786"/>
                  </a:lnTo>
                  <a:lnTo>
                    <a:pt x="1650" y="733"/>
                  </a:lnTo>
                  <a:lnTo>
                    <a:pt x="1644" y="679"/>
                  </a:lnTo>
                  <a:lnTo>
                    <a:pt x="1627" y="629"/>
                  </a:lnTo>
                  <a:lnTo>
                    <a:pt x="1605" y="580"/>
                  </a:lnTo>
                  <a:lnTo>
                    <a:pt x="1574" y="535"/>
                  </a:lnTo>
                  <a:lnTo>
                    <a:pt x="1534" y="488"/>
                  </a:lnTo>
                  <a:lnTo>
                    <a:pt x="1492" y="440"/>
                  </a:lnTo>
                  <a:lnTo>
                    <a:pt x="1444" y="391"/>
                  </a:lnTo>
                  <a:lnTo>
                    <a:pt x="1395" y="341"/>
                  </a:lnTo>
                  <a:lnTo>
                    <a:pt x="1345" y="291"/>
                  </a:lnTo>
                  <a:lnTo>
                    <a:pt x="1293" y="242"/>
                  </a:lnTo>
                  <a:lnTo>
                    <a:pt x="1240" y="195"/>
                  </a:lnTo>
                  <a:lnTo>
                    <a:pt x="1188" y="150"/>
                  </a:lnTo>
                  <a:lnTo>
                    <a:pt x="1139" y="111"/>
                  </a:lnTo>
                  <a:lnTo>
                    <a:pt x="1093" y="76"/>
                  </a:lnTo>
                  <a:lnTo>
                    <a:pt x="1049" y="46"/>
                  </a:lnTo>
                  <a:lnTo>
                    <a:pt x="1012" y="24"/>
                  </a:lnTo>
                  <a:lnTo>
                    <a:pt x="977" y="7"/>
                  </a:lnTo>
                  <a:lnTo>
                    <a:pt x="951" y="0"/>
                  </a:lnTo>
                  <a:lnTo>
                    <a:pt x="932" y="1"/>
                  </a:lnTo>
                  <a:lnTo>
                    <a:pt x="920" y="12"/>
                  </a:lnTo>
                  <a:close/>
                </a:path>
              </a:pathLst>
            </a:custGeom>
            <a:solidFill>
              <a:srgbClr val="F9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7" name="Freeform 193"/>
            <p:cNvSpPr>
              <a:spLocks/>
            </p:cNvSpPr>
            <p:nvPr/>
          </p:nvSpPr>
          <p:spPr bwMode="auto">
            <a:xfrm>
              <a:off x="6121400" y="3805238"/>
              <a:ext cx="1260475" cy="1392238"/>
            </a:xfrm>
            <a:custGeom>
              <a:avLst/>
              <a:gdLst/>
              <a:ahLst/>
              <a:cxnLst>
                <a:cxn ang="0">
                  <a:pos x="884" y="18"/>
                </a:cxn>
                <a:cxn ang="0">
                  <a:pos x="867" y="49"/>
                </a:cxn>
                <a:cxn ang="0">
                  <a:pos x="836" y="104"/>
                </a:cxn>
                <a:cxn ang="0">
                  <a:pos x="791" y="170"/>
                </a:cxn>
                <a:cxn ang="0">
                  <a:pos x="733" y="236"/>
                </a:cxn>
                <a:cxn ang="0">
                  <a:pos x="665" y="295"/>
                </a:cxn>
                <a:cxn ang="0">
                  <a:pos x="585" y="331"/>
                </a:cxn>
                <a:cxn ang="0">
                  <a:pos x="497" y="338"/>
                </a:cxn>
                <a:cxn ang="0">
                  <a:pos x="402" y="311"/>
                </a:cxn>
                <a:cxn ang="0">
                  <a:pos x="307" y="285"/>
                </a:cxn>
                <a:cxn ang="0">
                  <a:pos x="219" y="269"/>
                </a:cxn>
                <a:cxn ang="0">
                  <a:pos x="139" y="269"/>
                </a:cxn>
                <a:cxn ang="0">
                  <a:pos x="73" y="285"/>
                </a:cxn>
                <a:cxn ang="0">
                  <a:pos x="28" y="319"/>
                </a:cxn>
                <a:cxn ang="0">
                  <a:pos x="2" y="377"/>
                </a:cxn>
                <a:cxn ang="0">
                  <a:pos x="5" y="460"/>
                </a:cxn>
                <a:cxn ang="0">
                  <a:pos x="34" y="565"/>
                </a:cxn>
                <a:cxn ang="0">
                  <a:pos x="78" y="678"/>
                </a:cxn>
                <a:cxn ang="0">
                  <a:pos x="129" y="792"/>
                </a:cxn>
                <a:cxn ang="0">
                  <a:pos x="180" y="903"/>
                </a:cxn>
                <a:cxn ang="0">
                  <a:pos x="222" y="1009"/>
                </a:cxn>
                <a:cxn ang="0">
                  <a:pos x="250" y="1104"/>
                </a:cxn>
                <a:cxn ang="0">
                  <a:pos x="255" y="1188"/>
                </a:cxn>
                <a:cxn ang="0">
                  <a:pos x="234" y="1252"/>
                </a:cxn>
                <a:cxn ang="0">
                  <a:pos x="185" y="1302"/>
                </a:cxn>
                <a:cxn ang="0">
                  <a:pos x="170" y="1358"/>
                </a:cxn>
                <a:cxn ang="0">
                  <a:pos x="188" y="1420"/>
                </a:cxn>
                <a:cxn ang="0">
                  <a:pos x="235" y="1486"/>
                </a:cxn>
                <a:cxn ang="0">
                  <a:pos x="304" y="1550"/>
                </a:cxn>
                <a:cxn ang="0">
                  <a:pos x="385" y="1609"/>
                </a:cxn>
                <a:cxn ang="0">
                  <a:pos x="474" y="1659"/>
                </a:cxn>
                <a:cxn ang="0">
                  <a:pos x="559" y="1695"/>
                </a:cxn>
                <a:cxn ang="0">
                  <a:pos x="640" y="1718"/>
                </a:cxn>
                <a:cxn ang="0">
                  <a:pos x="730" y="1737"/>
                </a:cxn>
                <a:cxn ang="0">
                  <a:pos x="827" y="1751"/>
                </a:cxn>
                <a:cxn ang="0">
                  <a:pos x="929" y="1753"/>
                </a:cxn>
                <a:cxn ang="0">
                  <a:pos x="1031" y="1739"/>
                </a:cxn>
                <a:cxn ang="0">
                  <a:pos x="1130" y="1699"/>
                </a:cxn>
                <a:cxn ang="0">
                  <a:pos x="1220" y="1631"/>
                </a:cxn>
                <a:cxn ang="0">
                  <a:pos x="1300" y="1527"/>
                </a:cxn>
                <a:cxn ang="0">
                  <a:pos x="1367" y="1390"/>
                </a:cxn>
                <a:cxn ang="0">
                  <a:pos x="1431" y="1252"/>
                </a:cxn>
                <a:cxn ang="0">
                  <a:pos x="1490" y="1118"/>
                </a:cxn>
                <a:cxn ang="0">
                  <a:pos x="1539" y="994"/>
                </a:cxn>
                <a:cxn ang="0">
                  <a:pos x="1573" y="874"/>
                </a:cxn>
                <a:cxn ang="0">
                  <a:pos x="1588" y="761"/>
                </a:cxn>
                <a:cxn ang="0">
                  <a:pos x="1580" y="657"/>
                </a:cxn>
                <a:cxn ang="0">
                  <a:pos x="1544" y="562"/>
                </a:cxn>
                <a:cxn ang="0">
                  <a:pos x="1475" y="472"/>
                </a:cxn>
                <a:cxn ang="0">
                  <a:pos x="1389" y="378"/>
                </a:cxn>
                <a:cxn ang="0">
                  <a:pos x="1292" y="281"/>
                </a:cxn>
                <a:cxn ang="0">
                  <a:pos x="1192" y="189"/>
                </a:cxn>
                <a:cxn ang="0">
                  <a:pos x="1096" y="108"/>
                </a:cxn>
                <a:cxn ang="0">
                  <a:pos x="1010" y="45"/>
                </a:cxn>
                <a:cxn ang="0">
                  <a:pos x="941" y="7"/>
                </a:cxn>
                <a:cxn ang="0">
                  <a:pos x="897" y="2"/>
                </a:cxn>
              </a:cxnLst>
              <a:rect l="0" t="0" r="r" b="b"/>
              <a:pathLst>
                <a:path w="1588" h="1754">
                  <a:moveTo>
                    <a:pt x="885" y="13"/>
                  </a:moveTo>
                  <a:lnTo>
                    <a:pt x="884" y="18"/>
                  </a:lnTo>
                  <a:lnTo>
                    <a:pt x="877" y="30"/>
                  </a:lnTo>
                  <a:lnTo>
                    <a:pt x="867" y="49"/>
                  </a:lnTo>
                  <a:lnTo>
                    <a:pt x="854" y="75"/>
                  </a:lnTo>
                  <a:lnTo>
                    <a:pt x="836" y="104"/>
                  </a:lnTo>
                  <a:lnTo>
                    <a:pt x="815" y="136"/>
                  </a:lnTo>
                  <a:lnTo>
                    <a:pt x="791" y="170"/>
                  </a:lnTo>
                  <a:lnTo>
                    <a:pt x="764" y="203"/>
                  </a:lnTo>
                  <a:lnTo>
                    <a:pt x="733" y="236"/>
                  </a:lnTo>
                  <a:lnTo>
                    <a:pt x="701" y="267"/>
                  </a:lnTo>
                  <a:lnTo>
                    <a:pt x="665" y="295"/>
                  </a:lnTo>
                  <a:lnTo>
                    <a:pt x="626" y="316"/>
                  </a:lnTo>
                  <a:lnTo>
                    <a:pt x="585" y="331"/>
                  </a:lnTo>
                  <a:lnTo>
                    <a:pt x="542" y="338"/>
                  </a:lnTo>
                  <a:lnTo>
                    <a:pt x="497" y="338"/>
                  </a:lnTo>
                  <a:lnTo>
                    <a:pt x="449" y="326"/>
                  </a:lnTo>
                  <a:lnTo>
                    <a:pt x="402" y="311"/>
                  </a:lnTo>
                  <a:lnTo>
                    <a:pt x="354" y="295"/>
                  </a:lnTo>
                  <a:lnTo>
                    <a:pt x="307" y="285"/>
                  </a:lnTo>
                  <a:lnTo>
                    <a:pt x="261" y="276"/>
                  </a:lnTo>
                  <a:lnTo>
                    <a:pt x="219" y="269"/>
                  </a:lnTo>
                  <a:lnTo>
                    <a:pt x="178" y="267"/>
                  </a:lnTo>
                  <a:lnTo>
                    <a:pt x="139" y="269"/>
                  </a:lnTo>
                  <a:lnTo>
                    <a:pt x="105" y="274"/>
                  </a:lnTo>
                  <a:lnTo>
                    <a:pt x="73" y="285"/>
                  </a:lnTo>
                  <a:lnTo>
                    <a:pt x="47" y="300"/>
                  </a:lnTo>
                  <a:lnTo>
                    <a:pt x="28" y="319"/>
                  </a:lnTo>
                  <a:lnTo>
                    <a:pt x="11" y="345"/>
                  </a:lnTo>
                  <a:lnTo>
                    <a:pt x="2" y="377"/>
                  </a:lnTo>
                  <a:lnTo>
                    <a:pt x="0" y="415"/>
                  </a:lnTo>
                  <a:lnTo>
                    <a:pt x="5" y="460"/>
                  </a:lnTo>
                  <a:lnTo>
                    <a:pt x="16" y="510"/>
                  </a:lnTo>
                  <a:lnTo>
                    <a:pt x="34" y="565"/>
                  </a:lnTo>
                  <a:lnTo>
                    <a:pt x="56" y="621"/>
                  </a:lnTo>
                  <a:lnTo>
                    <a:pt x="78" y="678"/>
                  </a:lnTo>
                  <a:lnTo>
                    <a:pt x="105" y="735"/>
                  </a:lnTo>
                  <a:lnTo>
                    <a:pt x="129" y="792"/>
                  </a:lnTo>
                  <a:lnTo>
                    <a:pt x="155" y="850"/>
                  </a:lnTo>
                  <a:lnTo>
                    <a:pt x="180" y="903"/>
                  </a:lnTo>
                  <a:lnTo>
                    <a:pt x="203" y="957"/>
                  </a:lnTo>
                  <a:lnTo>
                    <a:pt x="222" y="1009"/>
                  </a:lnTo>
                  <a:lnTo>
                    <a:pt x="238" y="1058"/>
                  </a:lnTo>
                  <a:lnTo>
                    <a:pt x="250" y="1104"/>
                  </a:lnTo>
                  <a:lnTo>
                    <a:pt x="256" y="1148"/>
                  </a:lnTo>
                  <a:lnTo>
                    <a:pt x="255" y="1188"/>
                  </a:lnTo>
                  <a:lnTo>
                    <a:pt x="248" y="1222"/>
                  </a:lnTo>
                  <a:lnTo>
                    <a:pt x="234" y="1252"/>
                  </a:lnTo>
                  <a:lnTo>
                    <a:pt x="209" y="1278"/>
                  </a:lnTo>
                  <a:lnTo>
                    <a:pt x="185" y="1302"/>
                  </a:lnTo>
                  <a:lnTo>
                    <a:pt x="171" y="1328"/>
                  </a:lnTo>
                  <a:lnTo>
                    <a:pt x="170" y="1358"/>
                  </a:lnTo>
                  <a:lnTo>
                    <a:pt x="175" y="1387"/>
                  </a:lnTo>
                  <a:lnTo>
                    <a:pt x="188" y="1420"/>
                  </a:lnTo>
                  <a:lnTo>
                    <a:pt x="209" y="1453"/>
                  </a:lnTo>
                  <a:lnTo>
                    <a:pt x="235" y="1486"/>
                  </a:lnTo>
                  <a:lnTo>
                    <a:pt x="268" y="1517"/>
                  </a:lnTo>
                  <a:lnTo>
                    <a:pt x="304" y="1550"/>
                  </a:lnTo>
                  <a:lnTo>
                    <a:pt x="343" y="1579"/>
                  </a:lnTo>
                  <a:lnTo>
                    <a:pt x="385" y="1609"/>
                  </a:lnTo>
                  <a:lnTo>
                    <a:pt x="430" y="1635"/>
                  </a:lnTo>
                  <a:lnTo>
                    <a:pt x="474" y="1659"/>
                  </a:lnTo>
                  <a:lnTo>
                    <a:pt x="516" y="1678"/>
                  </a:lnTo>
                  <a:lnTo>
                    <a:pt x="559" y="1695"/>
                  </a:lnTo>
                  <a:lnTo>
                    <a:pt x="599" y="1708"/>
                  </a:lnTo>
                  <a:lnTo>
                    <a:pt x="640" y="1718"/>
                  </a:lnTo>
                  <a:lnTo>
                    <a:pt x="683" y="1728"/>
                  </a:lnTo>
                  <a:lnTo>
                    <a:pt x="730" y="1737"/>
                  </a:lnTo>
                  <a:lnTo>
                    <a:pt x="778" y="1746"/>
                  </a:lnTo>
                  <a:lnTo>
                    <a:pt x="827" y="1751"/>
                  </a:lnTo>
                  <a:lnTo>
                    <a:pt x="879" y="1754"/>
                  </a:lnTo>
                  <a:lnTo>
                    <a:pt x="929" y="1753"/>
                  </a:lnTo>
                  <a:lnTo>
                    <a:pt x="980" y="1747"/>
                  </a:lnTo>
                  <a:lnTo>
                    <a:pt x="1031" y="1739"/>
                  </a:lnTo>
                  <a:lnTo>
                    <a:pt x="1081" y="1721"/>
                  </a:lnTo>
                  <a:lnTo>
                    <a:pt x="1130" y="1699"/>
                  </a:lnTo>
                  <a:lnTo>
                    <a:pt x="1176" y="1669"/>
                  </a:lnTo>
                  <a:lnTo>
                    <a:pt x="1220" y="1631"/>
                  </a:lnTo>
                  <a:lnTo>
                    <a:pt x="1263" y="1585"/>
                  </a:lnTo>
                  <a:lnTo>
                    <a:pt x="1300" y="1527"/>
                  </a:lnTo>
                  <a:lnTo>
                    <a:pt x="1335" y="1462"/>
                  </a:lnTo>
                  <a:lnTo>
                    <a:pt x="1367" y="1390"/>
                  </a:lnTo>
                  <a:lnTo>
                    <a:pt x="1400" y="1321"/>
                  </a:lnTo>
                  <a:lnTo>
                    <a:pt x="1431" y="1252"/>
                  </a:lnTo>
                  <a:lnTo>
                    <a:pt x="1460" y="1184"/>
                  </a:lnTo>
                  <a:lnTo>
                    <a:pt x="1490" y="1118"/>
                  </a:lnTo>
                  <a:lnTo>
                    <a:pt x="1516" y="1056"/>
                  </a:lnTo>
                  <a:lnTo>
                    <a:pt x="1539" y="994"/>
                  </a:lnTo>
                  <a:lnTo>
                    <a:pt x="1558" y="931"/>
                  </a:lnTo>
                  <a:lnTo>
                    <a:pt x="1573" y="874"/>
                  </a:lnTo>
                  <a:lnTo>
                    <a:pt x="1583" y="817"/>
                  </a:lnTo>
                  <a:lnTo>
                    <a:pt x="1588" y="761"/>
                  </a:lnTo>
                  <a:lnTo>
                    <a:pt x="1588" y="708"/>
                  </a:lnTo>
                  <a:lnTo>
                    <a:pt x="1580" y="657"/>
                  </a:lnTo>
                  <a:lnTo>
                    <a:pt x="1565" y="609"/>
                  </a:lnTo>
                  <a:lnTo>
                    <a:pt x="1544" y="562"/>
                  </a:lnTo>
                  <a:lnTo>
                    <a:pt x="1513" y="517"/>
                  </a:lnTo>
                  <a:lnTo>
                    <a:pt x="1475" y="472"/>
                  </a:lnTo>
                  <a:lnTo>
                    <a:pt x="1434" y="427"/>
                  </a:lnTo>
                  <a:lnTo>
                    <a:pt x="1389" y="378"/>
                  </a:lnTo>
                  <a:lnTo>
                    <a:pt x="1341" y="330"/>
                  </a:lnTo>
                  <a:lnTo>
                    <a:pt x="1292" y="281"/>
                  </a:lnTo>
                  <a:lnTo>
                    <a:pt x="1243" y="234"/>
                  </a:lnTo>
                  <a:lnTo>
                    <a:pt x="1192" y="189"/>
                  </a:lnTo>
                  <a:lnTo>
                    <a:pt x="1143" y="148"/>
                  </a:lnTo>
                  <a:lnTo>
                    <a:pt x="1096" y="108"/>
                  </a:lnTo>
                  <a:lnTo>
                    <a:pt x="1050" y="75"/>
                  </a:lnTo>
                  <a:lnTo>
                    <a:pt x="1010" y="45"/>
                  </a:lnTo>
                  <a:lnTo>
                    <a:pt x="972" y="23"/>
                  </a:lnTo>
                  <a:lnTo>
                    <a:pt x="941" y="7"/>
                  </a:lnTo>
                  <a:lnTo>
                    <a:pt x="915" y="0"/>
                  </a:lnTo>
                  <a:lnTo>
                    <a:pt x="897" y="2"/>
                  </a:lnTo>
                  <a:lnTo>
                    <a:pt x="885" y="13"/>
                  </a:lnTo>
                  <a:close/>
                </a:path>
              </a:pathLst>
            </a:custGeom>
            <a:solidFill>
              <a:srgbClr val="F6F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" name="Freeform 194"/>
            <p:cNvSpPr>
              <a:spLocks/>
            </p:cNvSpPr>
            <p:nvPr/>
          </p:nvSpPr>
          <p:spPr bwMode="auto">
            <a:xfrm>
              <a:off x="6149975" y="3833813"/>
              <a:ext cx="1212850" cy="1343025"/>
            </a:xfrm>
            <a:custGeom>
              <a:avLst/>
              <a:gdLst/>
              <a:ahLst/>
              <a:cxnLst>
                <a:cxn ang="0">
                  <a:pos x="849" y="16"/>
                </a:cxn>
                <a:cxn ang="0">
                  <a:pos x="833" y="47"/>
                </a:cxn>
                <a:cxn ang="0">
                  <a:pos x="804" y="99"/>
                </a:cxn>
                <a:cxn ang="0">
                  <a:pos x="761" y="163"/>
                </a:cxn>
                <a:cxn ang="0">
                  <a:pos x="706" y="227"/>
                </a:cxn>
                <a:cxn ang="0">
                  <a:pos x="640" y="283"/>
                </a:cxn>
                <a:cxn ang="0">
                  <a:pos x="563" y="319"/>
                </a:cxn>
                <a:cxn ang="0">
                  <a:pos x="479" y="326"/>
                </a:cxn>
                <a:cxn ang="0">
                  <a:pos x="387" y="298"/>
                </a:cxn>
                <a:cxn ang="0">
                  <a:pos x="296" y="274"/>
                </a:cxn>
                <a:cxn ang="0">
                  <a:pos x="211" y="258"/>
                </a:cxn>
                <a:cxn ang="0">
                  <a:pos x="135" y="258"/>
                </a:cxn>
                <a:cxn ang="0">
                  <a:pos x="73" y="274"/>
                </a:cxn>
                <a:cxn ang="0">
                  <a:pos x="28" y="309"/>
                </a:cxn>
                <a:cxn ang="0">
                  <a:pos x="3" y="364"/>
                </a:cxn>
                <a:cxn ang="0">
                  <a:pos x="5" y="442"/>
                </a:cxn>
                <a:cxn ang="0">
                  <a:pos x="34" y="546"/>
                </a:cxn>
                <a:cxn ang="0">
                  <a:pos x="77" y="655"/>
                </a:cxn>
                <a:cxn ang="0">
                  <a:pos x="126" y="764"/>
                </a:cxn>
                <a:cxn ang="0">
                  <a:pos x="175" y="872"/>
                </a:cxn>
                <a:cxn ang="0">
                  <a:pos x="216" y="974"/>
                </a:cxn>
                <a:cxn ang="0">
                  <a:pos x="242" y="1066"/>
                </a:cxn>
                <a:cxn ang="0">
                  <a:pos x="247" y="1146"/>
                </a:cxn>
                <a:cxn ang="0">
                  <a:pos x="224" y="1208"/>
                </a:cxn>
                <a:cxn ang="0">
                  <a:pos x="178" y="1257"/>
                </a:cxn>
                <a:cxn ang="0">
                  <a:pos x="163" y="1310"/>
                </a:cxn>
                <a:cxn ang="0">
                  <a:pos x="183" y="1371"/>
                </a:cxn>
                <a:cxn ang="0">
                  <a:pos x="229" y="1433"/>
                </a:cxn>
                <a:cxn ang="0">
                  <a:pos x="294" y="1496"/>
                </a:cxn>
                <a:cxn ang="0">
                  <a:pos x="372" y="1553"/>
                </a:cxn>
                <a:cxn ang="0">
                  <a:pos x="457" y="1602"/>
                </a:cxn>
                <a:cxn ang="0">
                  <a:pos x="539" y="1636"/>
                </a:cxn>
                <a:cxn ang="0">
                  <a:pos x="617" y="1659"/>
                </a:cxn>
                <a:cxn ang="0">
                  <a:pos x="702" y="1678"/>
                </a:cxn>
                <a:cxn ang="0">
                  <a:pos x="795" y="1692"/>
                </a:cxn>
                <a:cxn ang="0">
                  <a:pos x="893" y="1693"/>
                </a:cxn>
                <a:cxn ang="0">
                  <a:pos x="991" y="1678"/>
                </a:cxn>
                <a:cxn ang="0">
                  <a:pos x="1086" y="1641"/>
                </a:cxn>
                <a:cxn ang="0">
                  <a:pos x="1174" y="1576"/>
                </a:cxn>
                <a:cxn ang="0">
                  <a:pos x="1251" y="1475"/>
                </a:cxn>
                <a:cxn ang="0">
                  <a:pos x="1315" y="1342"/>
                </a:cxn>
                <a:cxn ang="0">
                  <a:pos x="1377" y="1208"/>
                </a:cxn>
                <a:cxn ang="0">
                  <a:pos x="1433" y="1080"/>
                </a:cxn>
                <a:cxn ang="0">
                  <a:pos x="1480" y="959"/>
                </a:cxn>
                <a:cxn ang="0">
                  <a:pos x="1513" y="842"/>
                </a:cxn>
                <a:cxn ang="0">
                  <a:pos x="1527" y="735"/>
                </a:cxn>
                <a:cxn ang="0">
                  <a:pos x="1519" y="634"/>
                </a:cxn>
                <a:cxn ang="0">
                  <a:pos x="1485" y="543"/>
                </a:cxn>
                <a:cxn ang="0">
                  <a:pos x="1419" y="456"/>
                </a:cxn>
                <a:cxn ang="0">
                  <a:pos x="1336" y="366"/>
                </a:cxn>
                <a:cxn ang="0">
                  <a:pos x="1243" y="272"/>
                </a:cxn>
                <a:cxn ang="0">
                  <a:pos x="1147" y="182"/>
                </a:cxn>
                <a:cxn ang="0">
                  <a:pos x="1054" y="104"/>
                </a:cxn>
                <a:cxn ang="0">
                  <a:pos x="972" y="43"/>
                </a:cxn>
                <a:cxn ang="0">
                  <a:pos x="905" y="7"/>
                </a:cxn>
                <a:cxn ang="0">
                  <a:pos x="862" y="0"/>
                </a:cxn>
              </a:cxnLst>
              <a:rect l="0" t="0" r="r" b="b"/>
              <a:pathLst>
                <a:path w="1527" h="1693">
                  <a:moveTo>
                    <a:pt x="851" y="10"/>
                  </a:moveTo>
                  <a:lnTo>
                    <a:pt x="849" y="16"/>
                  </a:lnTo>
                  <a:lnTo>
                    <a:pt x="843" y="28"/>
                  </a:lnTo>
                  <a:lnTo>
                    <a:pt x="833" y="47"/>
                  </a:lnTo>
                  <a:lnTo>
                    <a:pt x="820" y="71"/>
                  </a:lnTo>
                  <a:lnTo>
                    <a:pt x="804" y="99"/>
                  </a:lnTo>
                  <a:lnTo>
                    <a:pt x="784" y="130"/>
                  </a:lnTo>
                  <a:lnTo>
                    <a:pt x="761" y="163"/>
                  </a:lnTo>
                  <a:lnTo>
                    <a:pt x="735" y="196"/>
                  </a:lnTo>
                  <a:lnTo>
                    <a:pt x="706" y="227"/>
                  </a:lnTo>
                  <a:lnTo>
                    <a:pt x="675" y="257"/>
                  </a:lnTo>
                  <a:lnTo>
                    <a:pt x="640" y="283"/>
                  </a:lnTo>
                  <a:lnTo>
                    <a:pt x="603" y="305"/>
                  </a:lnTo>
                  <a:lnTo>
                    <a:pt x="563" y="319"/>
                  </a:lnTo>
                  <a:lnTo>
                    <a:pt x="523" y="326"/>
                  </a:lnTo>
                  <a:lnTo>
                    <a:pt x="479" y="326"/>
                  </a:lnTo>
                  <a:lnTo>
                    <a:pt x="433" y="314"/>
                  </a:lnTo>
                  <a:lnTo>
                    <a:pt x="387" y="298"/>
                  </a:lnTo>
                  <a:lnTo>
                    <a:pt x="341" y="284"/>
                  </a:lnTo>
                  <a:lnTo>
                    <a:pt x="296" y="274"/>
                  </a:lnTo>
                  <a:lnTo>
                    <a:pt x="253" y="265"/>
                  </a:lnTo>
                  <a:lnTo>
                    <a:pt x="211" y="258"/>
                  </a:lnTo>
                  <a:lnTo>
                    <a:pt x="171" y="257"/>
                  </a:lnTo>
                  <a:lnTo>
                    <a:pt x="135" y="258"/>
                  </a:lnTo>
                  <a:lnTo>
                    <a:pt x="103" y="264"/>
                  </a:lnTo>
                  <a:lnTo>
                    <a:pt x="73" y="274"/>
                  </a:lnTo>
                  <a:lnTo>
                    <a:pt x="47" y="288"/>
                  </a:lnTo>
                  <a:lnTo>
                    <a:pt x="28" y="309"/>
                  </a:lnTo>
                  <a:lnTo>
                    <a:pt x="13" y="333"/>
                  </a:lnTo>
                  <a:lnTo>
                    <a:pt x="3" y="364"/>
                  </a:lnTo>
                  <a:lnTo>
                    <a:pt x="0" y="400"/>
                  </a:lnTo>
                  <a:lnTo>
                    <a:pt x="5" y="442"/>
                  </a:lnTo>
                  <a:lnTo>
                    <a:pt x="16" y="492"/>
                  </a:lnTo>
                  <a:lnTo>
                    <a:pt x="34" y="546"/>
                  </a:lnTo>
                  <a:lnTo>
                    <a:pt x="54" y="600"/>
                  </a:lnTo>
                  <a:lnTo>
                    <a:pt x="77" y="655"/>
                  </a:lnTo>
                  <a:lnTo>
                    <a:pt x="101" y="711"/>
                  </a:lnTo>
                  <a:lnTo>
                    <a:pt x="126" y="764"/>
                  </a:lnTo>
                  <a:lnTo>
                    <a:pt x="150" y="820"/>
                  </a:lnTo>
                  <a:lnTo>
                    <a:pt x="175" y="872"/>
                  </a:lnTo>
                  <a:lnTo>
                    <a:pt x="196" y="924"/>
                  </a:lnTo>
                  <a:lnTo>
                    <a:pt x="216" y="974"/>
                  </a:lnTo>
                  <a:lnTo>
                    <a:pt x="230" y="1021"/>
                  </a:lnTo>
                  <a:lnTo>
                    <a:pt x="242" y="1066"/>
                  </a:lnTo>
                  <a:lnTo>
                    <a:pt x="247" y="1108"/>
                  </a:lnTo>
                  <a:lnTo>
                    <a:pt x="247" y="1146"/>
                  </a:lnTo>
                  <a:lnTo>
                    <a:pt x="240" y="1179"/>
                  </a:lnTo>
                  <a:lnTo>
                    <a:pt x="224" y="1208"/>
                  </a:lnTo>
                  <a:lnTo>
                    <a:pt x="201" y="1232"/>
                  </a:lnTo>
                  <a:lnTo>
                    <a:pt x="178" y="1257"/>
                  </a:lnTo>
                  <a:lnTo>
                    <a:pt x="167" y="1283"/>
                  </a:lnTo>
                  <a:lnTo>
                    <a:pt x="163" y="1310"/>
                  </a:lnTo>
                  <a:lnTo>
                    <a:pt x="170" y="1340"/>
                  </a:lnTo>
                  <a:lnTo>
                    <a:pt x="183" y="1371"/>
                  </a:lnTo>
                  <a:lnTo>
                    <a:pt x="202" y="1402"/>
                  </a:lnTo>
                  <a:lnTo>
                    <a:pt x="229" y="1433"/>
                  </a:lnTo>
                  <a:lnTo>
                    <a:pt x="260" y="1465"/>
                  </a:lnTo>
                  <a:lnTo>
                    <a:pt x="294" y="1496"/>
                  </a:lnTo>
                  <a:lnTo>
                    <a:pt x="332" y="1525"/>
                  </a:lnTo>
                  <a:lnTo>
                    <a:pt x="372" y="1553"/>
                  </a:lnTo>
                  <a:lnTo>
                    <a:pt x="415" y="1577"/>
                  </a:lnTo>
                  <a:lnTo>
                    <a:pt x="457" y="1602"/>
                  </a:lnTo>
                  <a:lnTo>
                    <a:pt x="498" y="1621"/>
                  </a:lnTo>
                  <a:lnTo>
                    <a:pt x="539" y="1636"/>
                  </a:lnTo>
                  <a:lnTo>
                    <a:pt x="578" y="1648"/>
                  </a:lnTo>
                  <a:lnTo>
                    <a:pt x="617" y="1659"/>
                  </a:lnTo>
                  <a:lnTo>
                    <a:pt x="658" y="1669"/>
                  </a:lnTo>
                  <a:lnTo>
                    <a:pt x="702" y="1678"/>
                  </a:lnTo>
                  <a:lnTo>
                    <a:pt x="748" y="1685"/>
                  </a:lnTo>
                  <a:lnTo>
                    <a:pt x="795" y="1692"/>
                  </a:lnTo>
                  <a:lnTo>
                    <a:pt x="844" y="1693"/>
                  </a:lnTo>
                  <a:lnTo>
                    <a:pt x="893" y="1693"/>
                  </a:lnTo>
                  <a:lnTo>
                    <a:pt x="944" y="1688"/>
                  </a:lnTo>
                  <a:lnTo>
                    <a:pt x="991" y="1678"/>
                  </a:lnTo>
                  <a:lnTo>
                    <a:pt x="1040" y="1662"/>
                  </a:lnTo>
                  <a:lnTo>
                    <a:pt x="1086" y="1641"/>
                  </a:lnTo>
                  <a:lnTo>
                    <a:pt x="1132" y="1612"/>
                  </a:lnTo>
                  <a:lnTo>
                    <a:pt x="1174" y="1576"/>
                  </a:lnTo>
                  <a:lnTo>
                    <a:pt x="1214" y="1530"/>
                  </a:lnTo>
                  <a:lnTo>
                    <a:pt x="1251" y="1475"/>
                  </a:lnTo>
                  <a:lnTo>
                    <a:pt x="1284" y="1411"/>
                  </a:lnTo>
                  <a:lnTo>
                    <a:pt x="1315" y="1342"/>
                  </a:lnTo>
                  <a:lnTo>
                    <a:pt x="1346" y="1274"/>
                  </a:lnTo>
                  <a:lnTo>
                    <a:pt x="1377" y="1208"/>
                  </a:lnTo>
                  <a:lnTo>
                    <a:pt x="1405" y="1144"/>
                  </a:lnTo>
                  <a:lnTo>
                    <a:pt x="1433" y="1080"/>
                  </a:lnTo>
                  <a:lnTo>
                    <a:pt x="1457" y="1017"/>
                  </a:lnTo>
                  <a:lnTo>
                    <a:pt x="1480" y="959"/>
                  </a:lnTo>
                  <a:lnTo>
                    <a:pt x="1498" y="900"/>
                  </a:lnTo>
                  <a:lnTo>
                    <a:pt x="1513" y="842"/>
                  </a:lnTo>
                  <a:lnTo>
                    <a:pt x="1522" y="787"/>
                  </a:lnTo>
                  <a:lnTo>
                    <a:pt x="1527" y="735"/>
                  </a:lnTo>
                  <a:lnTo>
                    <a:pt x="1527" y="683"/>
                  </a:lnTo>
                  <a:lnTo>
                    <a:pt x="1519" y="634"/>
                  </a:lnTo>
                  <a:lnTo>
                    <a:pt x="1506" y="588"/>
                  </a:lnTo>
                  <a:lnTo>
                    <a:pt x="1485" y="543"/>
                  </a:lnTo>
                  <a:lnTo>
                    <a:pt x="1455" y="499"/>
                  </a:lnTo>
                  <a:lnTo>
                    <a:pt x="1419" y="456"/>
                  </a:lnTo>
                  <a:lnTo>
                    <a:pt x="1380" y="411"/>
                  </a:lnTo>
                  <a:lnTo>
                    <a:pt x="1336" y="366"/>
                  </a:lnTo>
                  <a:lnTo>
                    <a:pt x="1290" y="317"/>
                  </a:lnTo>
                  <a:lnTo>
                    <a:pt x="1243" y="272"/>
                  </a:lnTo>
                  <a:lnTo>
                    <a:pt x="1196" y="225"/>
                  </a:lnTo>
                  <a:lnTo>
                    <a:pt x="1147" y="182"/>
                  </a:lnTo>
                  <a:lnTo>
                    <a:pt x="1099" y="142"/>
                  </a:lnTo>
                  <a:lnTo>
                    <a:pt x="1054" y="104"/>
                  </a:lnTo>
                  <a:lnTo>
                    <a:pt x="1011" y="71"/>
                  </a:lnTo>
                  <a:lnTo>
                    <a:pt x="972" y="43"/>
                  </a:lnTo>
                  <a:lnTo>
                    <a:pt x="936" y="23"/>
                  </a:lnTo>
                  <a:lnTo>
                    <a:pt x="905" y="7"/>
                  </a:lnTo>
                  <a:lnTo>
                    <a:pt x="880" y="0"/>
                  </a:lnTo>
                  <a:lnTo>
                    <a:pt x="862" y="0"/>
                  </a:lnTo>
                  <a:lnTo>
                    <a:pt x="851" y="10"/>
                  </a:lnTo>
                  <a:close/>
                </a:path>
              </a:pathLst>
            </a:custGeom>
            <a:solidFill>
              <a:srgbClr val="F5FCF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Freeform 195"/>
            <p:cNvSpPr>
              <a:spLocks/>
            </p:cNvSpPr>
            <p:nvPr/>
          </p:nvSpPr>
          <p:spPr bwMode="auto">
            <a:xfrm>
              <a:off x="6180138" y="3863975"/>
              <a:ext cx="1162050" cy="1298575"/>
            </a:xfrm>
            <a:custGeom>
              <a:avLst/>
              <a:gdLst/>
              <a:ahLst/>
              <a:cxnLst>
                <a:cxn ang="0">
                  <a:pos x="816" y="14"/>
                </a:cxn>
                <a:cxn ang="0">
                  <a:pos x="801" y="45"/>
                </a:cxn>
                <a:cxn ang="0">
                  <a:pos x="772" y="95"/>
                </a:cxn>
                <a:cxn ang="0">
                  <a:pos x="731" y="158"/>
                </a:cxn>
                <a:cxn ang="0">
                  <a:pos x="677" y="220"/>
                </a:cxn>
                <a:cxn ang="0">
                  <a:pos x="613" y="274"/>
                </a:cxn>
                <a:cxn ang="0">
                  <a:pos x="541" y="308"/>
                </a:cxn>
                <a:cxn ang="0">
                  <a:pos x="460" y="314"/>
                </a:cxn>
                <a:cxn ang="0">
                  <a:pos x="371" y="288"/>
                </a:cxn>
                <a:cxn ang="0">
                  <a:pos x="283" y="263"/>
                </a:cxn>
                <a:cxn ang="0">
                  <a:pos x="201" y="251"/>
                </a:cxn>
                <a:cxn ang="0">
                  <a:pos x="130" y="250"/>
                </a:cxn>
                <a:cxn ang="0">
                  <a:pos x="69" y="265"/>
                </a:cxn>
                <a:cxn ang="0">
                  <a:pos x="27" y="298"/>
                </a:cxn>
                <a:cxn ang="0">
                  <a:pos x="4" y="350"/>
                </a:cxn>
                <a:cxn ang="0">
                  <a:pos x="5" y="426"/>
                </a:cxn>
                <a:cxn ang="0">
                  <a:pos x="33" y="527"/>
                </a:cxn>
                <a:cxn ang="0">
                  <a:pos x="74" y="633"/>
                </a:cxn>
                <a:cxn ang="0">
                  <a:pos x="121" y="738"/>
                </a:cxn>
                <a:cxn ang="0">
                  <a:pos x="167" y="842"/>
                </a:cxn>
                <a:cxn ang="0">
                  <a:pos x="206" y="941"/>
                </a:cxn>
                <a:cxn ang="0">
                  <a:pos x="231" y="1029"/>
                </a:cxn>
                <a:cxn ang="0">
                  <a:pos x="236" y="1106"/>
                </a:cxn>
                <a:cxn ang="0">
                  <a:pos x="214" y="1166"/>
                </a:cxn>
                <a:cxn ang="0">
                  <a:pos x="170" y="1213"/>
                </a:cxn>
                <a:cxn ang="0">
                  <a:pos x="156" y="1265"/>
                </a:cxn>
                <a:cxn ang="0">
                  <a:pos x="174" y="1324"/>
                </a:cxn>
                <a:cxn ang="0">
                  <a:pos x="218" y="1385"/>
                </a:cxn>
                <a:cxn ang="0">
                  <a:pos x="281" y="1444"/>
                </a:cxn>
                <a:cxn ang="0">
                  <a:pos x="357" y="1499"/>
                </a:cxn>
                <a:cxn ang="0">
                  <a:pos x="438" y="1544"/>
                </a:cxn>
                <a:cxn ang="0">
                  <a:pos x="517" y="1579"/>
                </a:cxn>
                <a:cxn ang="0">
                  <a:pos x="592" y="1601"/>
                </a:cxn>
                <a:cxn ang="0">
                  <a:pos x="674" y="1619"/>
                </a:cxn>
                <a:cxn ang="0">
                  <a:pos x="765" y="1633"/>
                </a:cxn>
                <a:cxn ang="0">
                  <a:pos x="858" y="1634"/>
                </a:cxn>
                <a:cxn ang="0">
                  <a:pos x="953" y="1620"/>
                </a:cxn>
                <a:cxn ang="0">
                  <a:pos x="1043" y="1584"/>
                </a:cxn>
                <a:cxn ang="0">
                  <a:pos x="1128" y="1520"/>
                </a:cxn>
                <a:cxn ang="0">
                  <a:pos x="1201" y="1425"/>
                </a:cxn>
                <a:cxn ang="0">
                  <a:pos x="1262" y="1296"/>
                </a:cxn>
                <a:cxn ang="0">
                  <a:pos x="1320" y="1166"/>
                </a:cxn>
                <a:cxn ang="0">
                  <a:pos x="1374" y="1042"/>
                </a:cxn>
                <a:cxn ang="0">
                  <a:pos x="1420" y="924"/>
                </a:cxn>
                <a:cxn ang="0">
                  <a:pos x="1451" y="813"/>
                </a:cxn>
                <a:cxn ang="0">
                  <a:pos x="1466" y="709"/>
                </a:cxn>
                <a:cxn ang="0">
                  <a:pos x="1459" y="612"/>
                </a:cxn>
                <a:cxn ang="0">
                  <a:pos x="1425" y="523"/>
                </a:cxn>
                <a:cxn ang="0">
                  <a:pos x="1363" y="440"/>
                </a:cxn>
                <a:cxn ang="0">
                  <a:pos x="1283" y="352"/>
                </a:cxn>
                <a:cxn ang="0">
                  <a:pos x="1193" y="263"/>
                </a:cxn>
                <a:cxn ang="0">
                  <a:pos x="1100" y="177"/>
                </a:cxn>
                <a:cxn ang="0">
                  <a:pos x="1012" y="102"/>
                </a:cxn>
                <a:cxn ang="0">
                  <a:pos x="932" y="43"/>
                </a:cxn>
                <a:cxn ang="0">
                  <a:pos x="868" y="7"/>
                </a:cxn>
                <a:cxn ang="0">
                  <a:pos x="827" y="0"/>
                </a:cxn>
              </a:cxnLst>
              <a:rect l="0" t="0" r="r" b="b"/>
              <a:pathLst>
                <a:path w="1466" h="1634">
                  <a:moveTo>
                    <a:pt x="817" y="10"/>
                  </a:moveTo>
                  <a:lnTo>
                    <a:pt x="816" y="14"/>
                  </a:lnTo>
                  <a:lnTo>
                    <a:pt x="809" y="26"/>
                  </a:lnTo>
                  <a:lnTo>
                    <a:pt x="801" y="45"/>
                  </a:lnTo>
                  <a:lnTo>
                    <a:pt x="788" y="68"/>
                  </a:lnTo>
                  <a:lnTo>
                    <a:pt x="772" y="95"/>
                  </a:lnTo>
                  <a:lnTo>
                    <a:pt x="752" y="126"/>
                  </a:lnTo>
                  <a:lnTo>
                    <a:pt x="731" y="158"/>
                  </a:lnTo>
                  <a:lnTo>
                    <a:pt x="705" y="189"/>
                  </a:lnTo>
                  <a:lnTo>
                    <a:pt x="677" y="220"/>
                  </a:lnTo>
                  <a:lnTo>
                    <a:pt x="647" y="248"/>
                  </a:lnTo>
                  <a:lnTo>
                    <a:pt x="613" y="274"/>
                  </a:lnTo>
                  <a:lnTo>
                    <a:pt x="579" y="295"/>
                  </a:lnTo>
                  <a:lnTo>
                    <a:pt x="541" y="308"/>
                  </a:lnTo>
                  <a:lnTo>
                    <a:pt x="500" y="315"/>
                  </a:lnTo>
                  <a:lnTo>
                    <a:pt x="460" y="314"/>
                  </a:lnTo>
                  <a:lnTo>
                    <a:pt x="415" y="303"/>
                  </a:lnTo>
                  <a:lnTo>
                    <a:pt x="371" y="288"/>
                  </a:lnTo>
                  <a:lnTo>
                    <a:pt x="327" y="276"/>
                  </a:lnTo>
                  <a:lnTo>
                    <a:pt x="283" y="263"/>
                  </a:lnTo>
                  <a:lnTo>
                    <a:pt x="242" y="256"/>
                  </a:lnTo>
                  <a:lnTo>
                    <a:pt x="201" y="251"/>
                  </a:lnTo>
                  <a:lnTo>
                    <a:pt x="164" y="248"/>
                  </a:lnTo>
                  <a:lnTo>
                    <a:pt x="130" y="250"/>
                  </a:lnTo>
                  <a:lnTo>
                    <a:pt x="97" y="255"/>
                  </a:lnTo>
                  <a:lnTo>
                    <a:pt x="69" y="265"/>
                  </a:lnTo>
                  <a:lnTo>
                    <a:pt x="45" y="279"/>
                  </a:lnTo>
                  <a:lnTo>
                    <a:pt x="27" y="298"/>
                  </a:lnTo>
                  <a:lnTo>
                    <a:pt x="12" y="321"/>
                  </a:lnTo>
                  <a:lnTo>
                    <a:pt x="4" y="350"/>
                  </a:lnTo>
                  <a:lnTo>
                    <a:pt x="0" y="386"/>
                  </a:lnTo>
                  <a:lnTo>
                    <a:pt x="5" y="426"/>
                  </a:lnTo>
                  <a:lnTo>
                    <a:pt x="17" y="475"/>
                  </a:lnTo>
                  <a:lnTo>
                    <a:pt x="33" y="527"/>
                  </a:lnTo>
                  <a:lnTo>
                    <a:pt x="53" y="579"/>
                  </a:lnTo>
                  <a:lnTo>
                    <a:pt x="74" y="633"/>
                  </a:lnTo>
                  <a:lnTo>
                    <a:pt x="97" y="686"/>
                  </a:lnTo>
                  <a:lnTo>
                    <a:pt x="121" y="738"/>
                  </a:lnTo>
                  <a:lnTo>
                    <a:pt x="144" y="792"/>
                  </a:lnTo>
                  <a:lnTo>
                    <a:pt x="167" y="842"/>
                  </a:lnTo>
                  <a:lnTo>
                    <a:pt x="188" y="893"/>
                  </a:lnTo>
                  <a:lnTo>
                    <a:pt x="206" y="941"/>
                  </a:lnTo>
                  <a:lnTo>
                    <a:pt x="221" y="986"/>
                  </a:lnTo>
                  <a:lnTo>
                    <a:pt x="231" y="1029"/>
                  </a:lnTo>
                  <a:lnTo>
                    <a:pt x="237" y="1069"/>
                  </a:lnTo>
                  <a:lnTo>
                    <a:pt x="236" y="1106"/>
                  </a:lnTo>
                  <a:lnTo>
                    <a:pt x="229" y="1139"/>
                  </a:lnTo>
                  <a:lnTo>
                    <a:pt x="214" y="1166"/>
                  </a:lnTo>
                  <a:lnTo>
                    <a:pt x="192" y="1191"/>
                  </a:lnTo>
                  <a:lnTo>
                    <a:pt x="170" y="1213"/>
                  </a:lnTo>
                  <a:lnTo>
                    <a:pt x="159" y="1237"/>
                  </a:lnTo>
                  <a:lnTo>
                    <a:pt x="156" y="1265"/>
                  </a:lnTo>
                  <a:lnTo>
                    <a:pt x="162" y="1293"/>
                  </a:lnTo>
                  <a:lnTo>
                    <a:pt x="174" y="1324"/>
                  </a:lnTo>
                  <a:lnTo>
                    <a:pt x="193" y="1354"/>
                  </a:lnTo>
                  <a:lnTo>
                    <a:pt x="218" y="1385"/>
                  </a:lnTo>
                  <a:lnTo>
                    <a:pt x="249" y="1414"/>
                  </a:lnTo>
                  <a:lnTo>
                    <a:pt x="281" y="1444"/>
                  </a:lnTo>
                  <a:lnTo>
                    <a:pt x="317" y="1471"/>
                  </a:lnTo>
                  <a:lnTo>
                    <a:pt x="357" y="1499"/>
                  </a:lnTo>
                  <a:lnTo>
                    <a:pt x="397" y="1523"/>
                  </a:lnTo>
                  <a:lnTo>
                    <a:pt x="438" y="1544"/>
                  </a:lnTo>
                  <a:lnTo>
                    <a:pt x="477" y="1563"/>
                  </a:lnTo>
                  <a:lnTo>
                    <a:pt x="517" y="1579"/>
                  </a:lnTo>
                  <a:lnTo>
                    <a:pt x="554" y="1591"/>
                  </a:lnTo>
                  <a:lnTo>
                    <a:pt x="592" y="1601"/>
                  </a:lnTo>
                  <a:lnTo>
                    <a:pt x="631" y="1610"/>
                  </a:lnTo>
                  <a:lnTo>
                    <a:pt x="674" y="1619"/>
                  </a:lnTo>
                  <a:lnTo>
                    <a:pt x="719" y="1627"/>
                  </a:lnTo>
                  <a:lnTo>
                    <a:pt x="765" y="1633"/>
                  </a:lnTo>
                  <a:lnTo>
                    <a:pt x="811" y="1634"/>
                  </a:lnTo>
                  <a:lnTo>
                    <a:pt x="858" y="1634"/>
                  </a:lnTo>
                  <a:lnTo>
                    <a:pt x="905" y="1629"/>
                  </a:lnTo>
                  <a:lnTo>
                    <a:pt x="953" y="1620"/>
                  </a:lnTo>
                  <a:lnTo>
                    <a:pt x="999" y="1605"/>
                  </a:lnTo>
                  <a:lnTo>
                    <a:pt x="1043" y="1584"/>
                  </a:lnTo>
                  <a:lnTo>
                    <a:pt x="1087" y="1556"/>
                  </a:lnTo>
                  <a:lnTo>
                    <a:pt x="1128" y="1520"/>
                  </a:lnTo>
                  <a:lnTo>
                    <a:pt x="1165" y="1477"/>
                  </a:lnTo>
                  <a:lnTo>
                    <a:pt x="1201" y="1425"/>
                  </a:lnTo>
                  <a:lnTo>
                    <a:pt x="1232" y="1362"/>
                  </a:lnTo>
                  <a:lnTo>
                    <a:pt x="1262" y="1296"/>
                  </a:lnTo>
                  <a:lnTo>
                    <a:pt x="1291" y="1231"/>
                  </a:lnTo>
                  <a:lnTo>
                    <a:pt x="1320" y="1166"/>
                  </a:lnTo>
                  <a:lnTo>
                    <a:pt x="1348" y="1104"/>
                  </a:lnTo>
                  <a:lnTo>
                    <a:pt x="1374" y="1042"/>
                  </a:lnTo>
                  <a:lnTo>
                    <a:pt x="1399" y="983"/>
                  </a:lnTo>
                  <a:lnTo>
                    <a:pt x="1420" y="924"/>
                  </a:lnTo>
                  <a:lnTo>
                    <a:pt x="1438" y="868"/>
                  </a:lnTo>
                  <a:lnTo>
                    <a:pt x="1451" y="813"/>
                  </a:lnTo>
                  <a:lnTo>
                    <a:pt x="1461" y="761"/>
                  </a:lnTo>
                  <a:lnTo>
                    <a:pt x="1466" y="709"/>
                  </a:lnTo>
                  <a:lnTo>
                    <a:pt x="1466" y="660"/>
                  </a:lnTo>
                  <a:lnTo>
                    <a:pt x="1459" y="612"/>
                  </a:lnTo>
                  <a:lnTo>
                    <a:pt x="1445" y="567"/>
                  </a:lnTo>
                  <a:lnTo>
                    <a:pt x="1425" y="523"/>
                  </a:lnTo>
                  <a:lnTo>
                    <a:pt x="1397" y="482"/>
                  </a:lnTo>
                  <a:lnTo>
                    <a:pt x="1363" y="440"/>
                  </a:lnTo>
                  <a:lnTo>
                    <a:pt x="1324" y="397"/>
                  </a:lnTo>
                  <a:lnTo>
                    <a:pt x="1283" y="352"/>
                  </a:lnTo>
                  <a:lnTo>
                    <a:pt x="1239" y="307"/>
                  </a:lnTo>
                  <a:lnTo>
                    <a:pt x="1193" y="263"/>
                  </a:lnTo>
                  <a:lnTo>
                    <a:pt x="1147" y="218"/>
                  </a:lnTo>
                  <a:lnTo>
                    <a:pt x="1100" y="177"/>
                  </a:lnTo>
                  <a:lnTo>
                    <a:pt x="1056" y="137"/>
                  </a:lnTo>
                  <a:lnTo>
                    <a:pt x="1012" y="102"/>
                  </a:lnTo>
                  <a:lnTo>
                    <a:pt x="969" y="69"/>
                  </a:lnTo>
                  <a:lnTo>
                    <a:pt x="932" y="43"/>
                  </a:lnTo>
                  <a:lnTo>
                    <a:pt x="897" y="22"/>
                  </a:lnTo>
                  <a:lnTo>
                    <a:pt x="868" y="7"/>
                  </a:lnTo>
                  <a:lnTo>
                    <a:pt x="845" y="0"/>
                  </a:lnTo>
                  <a:lnTo>
                    <a:pt x="827" y="0"/>
                  </a:lnTo>
                  <a:lnTo>
                    <a:pt x="817" y="10"/>
                  </a:lnTo>
                  <a:close/>
                </a:path>
              </a:pathLst>
            </a:custGeom>
            <a:solidFill>
              <a:srgbClr val="E9F8F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Freeform 196"/>
            <p:cNvSpPr>
              <a:spLocks/>
            </p:cNvSpPr>
            <p:nvPr/>
          </p:nvSpPr>
          <p:spPr bwMode="auto">
            <a:xfrm>
              <a:off x="6210300" y="3895725"/>
              <a:ext cx="1112838" cy="1250950"/>
            </a:xfrm>
            <a:custGeom>
              <a:avLst/>
              <a:gdLst/>
              <a:ahLst/>
              <a:cxnLst>
                <a:cxn ang="0">
                  <a:pos x="781" y="14"/>
                </a:cxn>
                <a:cxn ang="0">
                  <a:pos x="766" y="43"/>
                </a:cxn>
                <a:cxn ang="0">
                  <a:pos x="738" y="92"/>
                </a:cxn>
                <a:cxn ang="0">
                  <a:pos x="699" y="152"/>
                </a:cxn>
                <a:cxn ang="0">
                  <a:pos x="649" y="213"/>
                </a:cxn>
                <a:cxn ang="0">
                  <a:pos x="587" y="263"/>
                </a:cxn>
                <a:cxn ang="0">
                  <a:pos x="516" y="298"/>
                </a:cxn>
                <a:cxn ang="0">
                  <a:pos x="439" y="303"/>
                </a:cxn>
                <a:cxn ang="0">
                  <a:pos x="355" y="279"/>
                </a:cxn>
                <a:cxn ang="0">
                  <a:pos x="271" y="255"/>
                </a:cxn>
                <a:cxn ang="0">
                  <a:pos x="193" y="242"/>
                </a:cxn>
                <a:cxn ang="0">
                  <a:pos x="123" y="242"/>
                </a:cxn>
                <a:cxn ang="0">
                  <a:pos x="65" y="256"/>
                </a:cxn>
                <a:cxn ang="0">
                  <a:pos x="25" y="288"/>
                </a:cxn>
                <a:cxn ang="0">
                  <a:pos x="3" y="340"/>
                </a:cxn>
                <a:cxn ang="0">
                  <a:pos x="5" y="414"/>
                </a:cxn>
                <a:cxn ang="0">
                  <a:pos x="31" y="509"/>
                </a:cxn>
                <a:cxn ang="0">
                  <a:pos x="70" y="610"/>
                </a:cxn>
                <a:cxn ang="0">
                  <a:pos x="114" y="714"/>
                </a:cxn>
                <a:cxn ang="0">
                  <a:pos x="159" y="813"/>
                </a:cxn>
                <a:cxn ang="0">
                  <a:pos x="196" y="908"/>
                </a:cxn>
                <a:cxn ang="0">
                  <a:pos x="221" y="993"/>
                </a:cxn>
                <a:cxn ang="0">
                  <a:pos x="225" y="1066"/>
                </a:cxn>
                <a:cxn ang="0">
                  <a:pos x="204" y="1125"/>
                </a:cxn>
                <a:cxn ang="0">
                  <a:pos x="162" y="1168"/>
                </a:cxn>
                <a:cxn ang="0">
                  <a:pos x="149" y="1218"/>
                </a:cxn>
                <a:cxn ang="0">
                  <a:pos x="167" y="1275"/>
                </a:cxn>
                <a:cxn ang="0">
                  <a:pos x="209" y="1333"/>
                </a:cxn>
                <a:cxn ang="0">
                  <a:pos x="268" y="1392"/>
                </a:cxn>
                <a:cxn ang="0">
                  <a:pos x="340" y="1444"/>
                </a:cxn>
                <a:cxn ang="0">
                  <a:pos x="418" y="1489"/>
                </a:cxn>
                <a:cxn ang="0">
                  <a:pos x="493" y="1523"/>
                </a:cxn>
                <a:cxn ang="0">
                  <a:pos x="565" y="1542"/>
                </a:cxn>
                <a:cxn ang="0">
                  <a:pos x="644" y="1560"/>
                </a:cxn>
                <a:cxn ang="0">
                  <a:pos x="730" y="1572"/>
                </a:cxn>
                <a:cxn ang="0">
                  <a:pos x="820" y="1574"/>
                </a:cxn>
                <a:cxn ang="0">
                  <a:pos x="912" y="1560"/>
                </a:cxn>
                <a:cxn ang="0">
                  <a:pos x="998" y="1525"/>
                </a:cxn>
                <a:cxn ang="0">
                  <a:pos x="1078" y="1464"/>
                </a:cxn>
                <a:cxn ang="0">
                  <a:pos x="1148" y="1373"/>
                </a:cxn>
                <a:cxn ang="0">
                  <a:pos x="1207" y="1248"/>
                </a:cxn>
                <a:cxn ang="0">
                  <a:pos x="1264" y="1125"/>
                </a:cxn>
                <a:cxn ang="0">
                  <a:pos x="1315" y="1005"/>
                </a:cxn>
                <a:cxn ang="0">
                  <a:pos x="1359" y="892"/>
                </a:cxn>
                <a:cxn ang="0">
                  <a:pos x="1390" y="785"/>
                </a:cxn>
                <a:cxn ang="0">
                  <a:pos x="1403" y="684"/>
                </a:cxn>
                <a:cxn ang="0">
                  <a:pos x="1397" y="591"/>
                </a:cxn>
                <a:cxn ang="0">
                  <a:pos x="1364" y="506"/>
                </a:cxn>
                <a:cxn ang="0">
                  <a:pos x="1304" y="426"/>
                </a:cxn>
                <a:cxn ang="0">
                  <a:pos x="1227" y="340"/>
                </a:cxn>
                <a:cxn ang="0">
                  <a:pos x="1142" y="253"/>
                </a:cxn>
                <a:cxn ang="0">
                  <a:pos x="1054" y="170"/>
                </a:cxn>
                <a:cxn ang="0">
                  <a:pos x="967" y="97"/>
                </a:cxn>
                <a:cxn ang="0">
                  <a:pos x="892" y="41"/>
                </a:cxn>
                <a:cxn ang="0">
                  <a:pos x="832" y="7"/>
                </a:cxn>
                <a:cxn ang="0">
                  <a:pos x="792" y="2"/>
                </a:cxn>
              </a:cxnLst>
              <a:rect l="0" t="0" r="r" b="b"/>
              <a:pathLst>
                <a:path w="1403" h="1575">
                  <a:moveTo>
                    <a:pt x="783" y="10"/>
                  </a:moveTo>
                  <a:lnTo>
                    <a:pt x="781" y="14"/>
                  </a:lnTo>
                  <a:lnTo>
                    <a:pt x="776" y="26"/>
                  </a:lnTo>
                  <a:lnTo>
                    <a:pt x="766" y="43"/>
                  </a:lnTo>
                  <a:lnTo>
                    <a:pt x="755" y="66"/>
                  </a:lnTo>
                  <a:lnTo>
                    <a:pt x="738" y="92"/>
                  </a:lnTo>
                  <a:lnTo>
                    <a:pt x="720" y="121"/>
                  </a:lnTo>
                  <a:lnTo>
                    <a:pt x="699" y="152"/>
                  </a:lnTo>
                  <a:lnTo>
                    <a:pt x="675" y="182"/>
                  </a:lnTo>
                  <a:lnTo>
                    <a:pt x="649" y="213"/>
                  </a:lnTo>
                  <a:lnTo>
                    <a:pt x="619" y="241"/>
                  </a:lnTo>
                  <a:lnTo>
                    <a:pt x="587" y="263"/>
                  </a:lnTo>
                  <a:lnTo>
                    <a:pt x="554" y="284"/>
                  </a:lnTo>
                  <a:lnTo>
                    <a:pt x="516" y="298"/>
                  </a:lnTo>
                  <a:lnTo>
                    <a:pt x="479" y="305"/>
                  </a:lnTo>
                  <a:lnTo>
                    <a:pt x="439" y="303"/>
                  </a:lnTo>
                  <a:lnTo>
                    <a:pt x="397" y="293"/>
                  </a:lnTo>
                  <a:lnTo>
                    <a:pt x="355" y="279"/>
                  </a:lnTo>
                  <a:lnTo>
                    <a:pt x="312" y="265"/>
                  </a:lnTo>
                  <a:lnTo>
                    <a:pt x="271" y="255"/>
                  </a:lnTo>
                  <a:lnTo>
                    <a:pt x="230" y="248"/>
                  </a:lnTo>
                  <a:lnTo>
                    <a:pt x="193" y="242"/>
                  </a:lnTo>
                  <a:lnTo>
                    <a:pt x="157" y="241"/>
                  </a:lnTo>
                  <a:lnTo>
                    <a:pt x="123" y="242"/>
                  </a:lnTo>
                  <a:lnTo>
                    <a:pt x="93" y="248"/>
                  </a:lnTo>
                  <a:lnTo>
                    <a:pt x="65" y="256"/>
                  </a:lnTo>
                  <a:lnTo>
                    <a:pt x="43" y="270"/>
                  </a:lnTo>
                  <a:lnTo>
                    <a:pt x="25" y="288"/>
                  </a:lnTo>
                  <a:lnTo>
                    <a:pt x="11" y="312"/>
                  </a:lnTo>
                  <a:lnTo>
                    <a:pt x="3" y="340"/>
                  </a:lnTo>
                  <a:lnTo>
                    <a:pt x="0" y="374"/>
                  </a:lnTo>
                  <a:lnTo>
                    <a:pt x="5" y="414"/>
                  </a:lnTo>
                  <a:lnTo>
                    <a:pt x="15" y="459"/>
                  </a:lnTo>
                  <a:lnTo>
                    <a:pt x="31" y="509"/>
                  </a:lnTo>
                  <a:lnTo>
                    <a:pt x="49" y="560"/>
                  </a:lnTo>
                  <a:lnTo>
                    <a:pt x="70" y="610"/>
                  </a:lnTo>
                  <a:lnTo>
                    <a:pt x="92" y="662"/>
                  </a:lnTo>
                  <a:lnTo>
                    <a:pt x="114" y="714"/>
                  </a:lnTo>
                  <a:lnTo>
                    <a:pt x="137" y="764"/>
                  </a:lnTo>
                  <a:lnTo>
                    <a:pt x="159" y="813"/>
                  </a:lnTo>
                  <a:lnTo>
                    <a:pt x="180" y="861"/>
                  </a:lnTo>
                  <a:lnTo>
                    <a:pt x="196" y="908"/>
                  </a:lnTo>
                  <a:lnTo>
                    <a:pt x="211" y="951"/>
                  </a:lnTo>
                  <a:lnTo>
                    <a:pt x="221" y="993"/>
                  </a:lnTo>
                  <a:lnTo>
                    <a:pt x="225" y="1031"/>
                  </a:lnTo>
                  <a:lnTo>
                    <a:pt x="225" y="1066"/>
                  </a:lnTo>
                  <a:lnTo>
                    <a:pt x="219" y="1097"/>
                  </a:lnTo>
                  <a:lnTo>
                    <a:pt x="204" y="1125"/>
                  </a:lnTo>
                  <a:lnTo>
                    <a:pt x="183" y="1147"/>
                  </a:lnTo>
                  <a:lnTo>
                    <a:pt x="162" y="1168"/>
                  </a:lnTo>
                  <a:lnTo>
                    <a:pt x="152" y="1192"/>
                  </a:lnTo>
                  <a:lnTo>
                    <a:pt x="149" y="1218"/>
                  </a:lnTo>
                  <a:lnTo>
                    <a:pt x="154" y="1246"/>
                  </a:lnTo>
                  <a:lnTo>
                    <a:pt x="167" y="1275"/>
                  </a:lnTo>
                  <a:lnTo>
                    <a:pt x="185" y="1303"/>
                  </a:lnTo>
                  <a:lnTo>
                    <a:pt x="209" y="1333"/>
                  </a:lnTo>
                  <a:lnTo>
                    <a:pt x="237" y="1362"/>
                  </a:lnTo>
                  <a:lnTo>
                    <a:pt x="268" y="1392"/>
                  </a:lnTo>
                  <a:lnTo>
                    <a:pt x="304" y="1418"/>
                  </a:lnTo>
                  <a:lnTo>
                    <a:pt x="340" y="1444"/>
                  </a:lnTo>
                  <a:lnTo>
                    <a:pt x="379" y="1468"/>
                  </a:lnTo>
                  <a:lnTo>
                    <a:pt x="418" y="1489"/>
                  </a:lnTo>
                  <a:lnTo>
                    <a:pt x="456" y="1508"/>
                  </a:lnTo>
                  <a:lnTo>
                    <a:pt x="493" y="1523"/>
                  </a:lnTo>
                  <a:lnTo>
                    <a:pt x="529" y="1534"/>
                  </a:lnTo>
                  <a:lnTo>
                    <a:pt x="565" y="1542"/>
                  </a:lnTo>
                  <a:lnTo>
                    <a:pt x="603" y="1551"/>
                  </a:lnTo>
                  <a:lnTo>
                    <a:pt x="644" y="1560"/>
                  </a:lnTo>
                  <a:lnTo>
                    <a:pt x="686" y="1567"/>
                  </a:lnTo>
                  <a:lnTo>
                    <a:pt x="730" y="1572"/>
                  </a:lnTo>
                  <a:lnTo>
                    <a:pt x="776" y="1575"/>
                  </a:lnTo>
                  <a:lnTo>
                    <a:pt x="820" y="1574"/>
                  </a:lnTo>
                  <a:lnTo>
                    <a:pt x="866" y="1570"/>
                  </a:lnTo>
                  <a:lnTo>
                    <a:pt x="912" y="1560"/>
                  </a:lnTo>
                  <a:lnTo>
                    <a:pt x="956" y="1546"/>
                  </a:lnTo>
                  <a:lnTo>
                    <a:pt x="998" y="1525"/>
                  </a:lnTo>
                  <a:lnTo>
                    <a:pt x="1039" y="1499"/>
                  </a:lnTo>
                  <a:lnTo>
                    <a:pt x="1078" y="1464"/>
                  </a:lnTo>
                  <a:lnTo>
                    <a:pt x="1116" y="1423"/>
                  </a:lnTo>
                  <a:lnTo>
                    <a:pt x="1148" y="1373"/>
                  </a:lnTo>
                  <a:lnTo>
                    <a:pt x="1179" y="1312"/>
                  </a:lnTo>
                  <a:lnTo>
                    <a:pt x="1207" y="1248"/>
                  </a:lnTo>
                  <a:lnTo>
                    <a:pt x="1237" y="1185"/>
                  </a:lnTo>
                  <a:lnTo>
                    <a:pt x="1264" y="1125"/>
                  </a:lnTo>
                  <a:lnTo>
                    <a:pt x="1291" y="1064"/>
                  </a:lnTo>
                  <a:lnTo>
                    <a:pt x="1315" y="1005"/>
                  </a:lnTo>
                  <a:lnTo>
                    <a:pt x="1338" y="948"/>
                  </a:lnTo>
                  <a:lnTo>
                    <a:pt x="1359" y="892"/>
                  </a:lnTo>
                  <a:lnTo>
                    <a:pt x="1376" y="837"/>
                  </a:lnTo>
                  <a:lnTo>
                    <a:pt x="1390" y="785"/>
                  </a:lnTo>
                  <a:lnTo>
                    <a:pt x="1398" y="733"/>
                  </a:lnTo>
                  <a:lnTo>
                    <a:pt x="1403" y="684"/>
                  </a:lnTo>
                  <a:lnTo>
                    <a:pt x="1403" y="638"/>
                  </a:lnTo>
                  <a:lnTo>
                    <a:pt x="1397" y="591"/>
                  </a:lnTo>
                  <a:lnTo>
                    <a:pt x="1384" y="547"/>
                  </a:lnTo>
                  <a:lnTo>
                    <a:pt x="1364" y="506"/>
                  </a:lnTo>
                  <a:lnTo>
                    <a:pt x="1336" y="466"/>
                  </a:lnTo>
                  <a:lnTo>
                    <a:pt x="1304" y="426"/>
                  </a:lnTo>
                  <a:lnTo>
                    <a:pt x="1268" y="383"/>
                  </a:lnTo>
                  <a:lnTo>
                    <a:pt x="1227" y="340"/>
                  </a:lnTo>
                  <a:lnTo>
                    <a:pt x="1186" y="296"/>
                  </a:lnTo>
                  <a:lnTo>
                    <a:pt x="1142" y="253"/>
                  </a:lnTo>
                  <a:lnTo>
                    <a:pt x="1098" y="211"/>
                  </a:lnTo>
                  <a:lnTo>
                    <a:pt x="1054" y="170"/>
                  </a:lnTo>
                  <a:lnTo>
                    <a:pt x="1010" y="132"/>
                  </a:lnTo>
                  <a:lnTo>
                    <a:pt x="967" y="97"/>
                  </a:lnTo>
                  <a:lnTo>
                    <a:pt x="928" y="67"/>
                  </a:lnTo>
                  <a:lnTo>
                    <a:pt x="892" y="41"/>
                  </a:lnTo>
                  <a:lnTo>
                    <a:pt x="859" y="21"/>
                  </a:lnTo>
                  <a:lnTo>
                    <a:pt x="832" y="7"/>
                  </a:lnTo>
                  <a:lnTo>
                    <a:pt x="809" y="0"/>
                  </a:lnTo>
                  <a:lnTo>
                    <a:pt x="792" y="2"/>
                  </a:lnTo>
                  <a:lnTo>
                    <a:pt x="783" y="10"/>
                  </a:lnTo>
                  <a:close/>
                </a:path>
              </a:pathLst>
            </a:custGeom>
            <a:solidFill>
              <a:srgbClr val="DFF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" name="Freeform 197"/>
            <p:cNvSpPr>
              <a:spLocks/>
            </p:cNvSpPr>
            <p:nvPr/>
          </p:nvSpPr>
          <p:spPr bwMode="auto">
            <a:xfrm>
              <a:off x="6238875" y="3929063"/>
              <a:ext cx="1065213" cy="1203325"/>
            </a:xfrm>
            <a:custGeom>
              <a:avLst/>
              <a:gdLst/>
              <a:ahLst/>
              <a:cxnLst>
                <a:cxn ang="0">
                  <a:pos x="745" y="14"/>
                </a:cxn>
                <a:cxn ang="0">
                  <a:pos x="731" y="42"/>
                </a:cxn>
                <a:cxn ang="0">
                  <a:pos x="705" y="89"/>
                </a:cxn>
                <a:cxn ang="0">
                  <a:pos x="666" y="146"/>
                </a:cxn>
                <a:cxn ang="0">
                  <a:pos x="619" y="205"/>
                </a:cxn>
                <a:cxn ang="0">
                  <a:pos x="560" y="253"/>
                </a:cxn>
                <a:cxn ang="0">
                  <a:pos x="493" y="286"/>
                </a:cxn>
                <a:cxn ang="0">
                  <a:pos x="418" y="292"/>
                </a:cxn>
                <a:cxn ang="0">
                  <a:pos x="338" y="267"/>
                </a:cxn>
                <a:cxn ang="0">
                  <a:pos x="259" y="245"/>
                </a:cxn>
                <a:cxn ang="0">
                  <a:pos x="184" y="233"/>
                </a:cxn>
                <a:cxn ang="0">
                  <a:pos x="117" y="231"/>
                </a:cxn>
                <a:cxn ang="0">
                  <a:pos x="62" y="247"/>
                </a:cxn>
                <a:cxn ang="0">
                  <a:pos x="22" y="276"/>
                </a:cxn>
                <a:cxn ang="0">
                  <a:pos x="1" y="326"/>
                </a:cxn>
                <a:cxn ang="0">
                  <a:pos x="3" y="397"/>
                </a:cxn>
                <a:cxn ang="0">
                  <a:pos x="27" y="489"/>
                </a:cxn>
                <a:cxn ang="0">
                  <a:pos x="67" y="586"/>
                </a:cxn>
                <a:cxn ang="0">
                  <a:pos x="109" y="685"/>
                </a:cxn>
                <a:cxn ang="0">
                  <a:pos x="152" y="780"/>
                </a:cxn>
                <a:cxn ang="0">
                  <a:pos x="187" y="872"/>
                </a:cxn>
                <a:cxn ang="0">
                  <a:pos x="210" y="954"/>
                </a:cxn>
                <a:cxn ang="0">
                  <a:pos x="215" y="1025"/>
                </a:cxn>
                <a:cxn ang="0">
                  <a:pos x="196" y="1080"/>
                </a:cxn>
                <a:cxn ang="0">
                  <a:pos x="155" y="1124"/>
                </a:cxn>
                <a:cxn ang="0">
                  <a:pos x="142" y="1172"/>
                </a:cxn>
                <a:cxn ang="0">
                  <a:pos x="158" y="1226"/>
                </a:cxn>
                <a:cxn ang="0">
                  <a:pos x="199" y="1283"/>
                </a:cxn>
                <a:cxn ang="0">
                  <a:pos x="256" y="1338"/>
                </a:cxn>
                <a:cxn ang="0">
                  <a:pos x="325" y="1389"/>
                </a:cxn>
                <a:cxn ang="0">
                  <a:pos x="400" y="1432"/>
                </a:cxn>
                <a:cxn ang="0">
                  <a:pos x="472" y="1463"/>
                </a:cxn>
                <a:cxn ang="0">
                  <a:pos x="540" y="1482"/>
                </a:cxn>
                <a:cxn ang="0">
                  <a:pos x="615" y="1500"/>
                </a:cxn>
                <a:cxn ang="0">
                  <a:pos x="699" y="1512"/>
                </a:cxn>
                <a:cxn ang="0">
                  <a:pos x="784" y="1513"/>
                </a:cxn>
                <a:cxn ang="0">
                  <a:pos x="870" y="1501"/>
                </a:cxn>
                <a:cxn ang="0">
                  <a:pos x="954" y="1467"/>
                </a:cxn>
                <a:cxn ang="0">
                  <a:pos x="1030" y="1408"/>
                </a:cxn>
                <a:cxn ang="0">
                  <a:pos x="1097" y="1319"/>
                </a:cxn>
                <a:cxn ang="0">
                  <a:pos x="1155" y="1200"/>
                </a:cxn>
                <a:cxn ang="0">
                  <a:pos x="1207" y="1080"/>
                </a:cxn>
                <a:cxn ang="0">
                  <a:pos x="1257" y="966"/>
                </a:cxn>
                <a:cxn ang="0">
                  <a:pos x="1298" y="857"/>
                </a:cxn>
                <a:cxn ang="0">
                  <a:pos x="1328" y="754"/>
                </a:cxn>
                <a:cxn ang="0">
                  <a:pos x="1341" y="657"/>
                </a:cxn>
                <a:cxn ang="0">
                  <a:pos x="1334" y="567"/>
                </a:cxn>
                <a:cxn ang="0">
                  <a:pos x="1303" y="486"/>
                </a:cxn>
                <a:cxn ang="0">
                  <a:pos x="1246" y="409"/>
                </a:cxn>
                <a:cxn ang="0">
                  <a:pos x="1173" y="326"/>
                </a:cxn>
                <a:cxn ang="0">
                  <a:pos x="1091" y="243"/>
                </a:cxn>
                <a:cxn ang="0">
                  <a:pos x="1006" y="163"/>
                </a:cxn>
                <a:cxn ang="0">
                  <a:pos x="924" y="92"/>
                </a:cxn>
                <a:cxn ang="0">
                  <a:pos x="851" y="39"/>
                </a:cxn>
                <a:cxn ang="0">
                  <a:pos x="794" y="6"/>
                </a:cxn>
                <a:cxn ang="0">
                  <a:pos x="756" y="0"/>
                </a:cxn>
              </a:cxnLst>
              <a:rect l="0" t="0" r="r" b="b"/>
              <a:pathLst>
                <a:path w="1341" h="1515">
                  <a:moveTo>
                    <a:pt x="746" y="11"/>
                  </a:moveTo>
                  <a:lnTo>
                    <a:pt x="745" y="14"/>
                  </a:lnTo>
                  <a:lnTo>
                    <a:pt x="740" y="26"/>
                  </a:lnTo>
                  <a:lnTo>
                    <a:pt x="731" y="42"/>
                  </a:lnTo>
                  <a:lnTo>
                    <a:pt x="720" y="65"/>
                  </a:lnTo>
                  <a:lnTo>
                    <a:pt x="705" y="89"/>
                  </a:lnTo>
                  <a:lnTo>
                    <a:pt x="687" y="117"/>
                  </a:lnTo>
                  <a:lnTo>
                    <a:pt x="666" y="146"/>
                  </a:lnTo>
                  <a:lnTo>
                    <a:pt x="643" y="175"/>
                  </a:lnTo>
                  <a:lnTo>
                    <a:pt x="619" y="205"/>
                  </a:lnTo>
                  <a:lnTo>
                    <a:pt x="591" y="231"/>
                  </a:lnTo>
                  <a:lnTo>
                    <a:pt x="560" y="253"/>
                  </a:lnTo>
                  <a:lnTo>
                    <a:pt x="527" y="273"/>
                  </a:lnTo>
                  <a:lnTo>
                    <a:pt x="493" y="286"/>
                  </a:lnTo>
                  <a:lnTo>
                    <a:pt x="457" y="293"/>
                  </a:lnTo>
                  <a:lnTo>
                    <a:pt x="418" y="292"/>
                  </a:lnTo>
                  <a:lnTo>
                    <a:pt x="379" y="281"/>
                  </a:lnTo>
                  <a:lnTo>
                    <a:pt x="338" y="267"/>
                  </a:lnTo>
                  <a:lnTo>
                    <a:pt x="299" y="255"/>
                  </a:lnTo>
                  <a:lnTo>
                    <a:pt x="259" y="245"/>
                  </a:lnTo>
                  <a:lnTo>
                    <a:pt x="220" y="238"/>
                  </a:lnTo>
                  <a:lnTo>
                    <a:pt x="184" y="233"/>
                  </a:lnTo>
                  <a:lnTo>
                    <a:pt x="150" y="231"/>
                  </a:lnTo>
                  <a:lnTo>
                    <a:pt x="117" y="231"/>
                  </a:lnTo>
                  <a:lnTo>
                    <a:pt x="88" y="236"/>
                  </a:lnTo>
                  <a:lnTo>
                    <a:pt x="62" y="247"/>
                  </a:lnTo>
                  <a:lnTo>
                    <a:pt x="40" y="259"/>
                  </a:lnTo>
                  <a:lnTo>
                    <a:pt x="22" y="276"/>
                  </a:lnTo>
                  <a:lnTo>
                    <a:pt x="9" y="299"/>
                  </a:lnTo>
                  <a:lnTo>
                    <a:pt x="1" y="326"/>
                  </a:lnTo>
                  <a:lnTo>
                    <a:pt x="0" y="359"/>
                  </a:lnTo>
                  <a:lnTo>
                    <a:pt x="3" y="397"/>
                  </a:lnTo>
                  <a:lnTo>
                    <a:pt x="13" y="441"/>
                  </a:lnTo>
                  <a:lnTo>
                    <a:pt x="27" y="489"/>
                  </a:lnTo>
                  <a:lnTo>
                    <a:pt x="45" y="538"/>
                  </a:lnTo>
                  <a:lnTo>
                    <a:pt x="67" y="586"/>
                  </a:lnTo>
                  <a:lnTo>
                    <a:pt x="88" y="635"/>
                  </a:lnTo>
                  <a:lnTo>
                    <a:pt x="109" y="685"/>
                  </a:lnTo>
                  <a:lnTo>
                    <a:pt x="130" y="734"/>
                  </a:lnTo>
                  <a:lnTo>
                    <a:pt x="152" y="780"/>
                  </a:lnTo>
                  <a:lnTo>
                    <a:pt x="171" y="827"/>
                  </a:lnTo>
                  <a:lnTo>
                    <a:pt x="187" y="872"/>
                  </a:lnTo>
                  <a:lnTo>
                    <a:pt x="201" y="914"/>
                  </a:lnTo>
                  <a:lnTo>
                    <a:pt x="210" y="954"/>
                  </a:lnTo>
                  <a:lnTo>
                    <a:pt x="215" y="990"/>
                  </a:lnTo>
                  <a:lnTo>
                    <a:pt x="215" y="1025"/>
                  </a:lnTo>
                  <a:lnTo>
                    <a:pt x="209" y="1054"/>
                  </a:lnTo>
                  <a:lnTo>
                    <a:pt x="196" y="1080"/>
                  </a:lnTo>
                  <a:lnTo>
                    <a:pt x="174" y="1103"/>
                  </a:lnTo>
                  <a:lnTo>
                    <a:pt x="155" y="1124"/>
                  </a:lnTo>
                  <a:lnTo>
                    <a:pt x="143" y="1146"/>
                  </a:lnTo>
                  <a:lnTo>
                    <a:pt x="142" y="1172"/>
                  </a:lnTo>
                  <a:lnTo>
                    <a:pt x="147" y="1198"/>
                  </a:lnTo>
                  <a:lnTo>
                    <a:pt x="158" y="1226"/>
                  </a:lnTo>
                  <a:lnTo>
                    <a:pt x="176" y="1254"/>
                  </a:lnTo>
                  <a:lnTo>
                    <a:pt x="199" y="1283"/>
                  </a:lnTo>
                  <a:lnTo>
                    <a:pt x="225" y="1311"/>
                  </a:lnTo>
                  <a:lnTo>
                    <a:pt x="256" y="1338"/>
                  </a:lnTo>
                  <a:lnTo>
                    <a:pt x="290" y="1364"/>
                  </a:lnTo>
                  <a:lnTo>
                    <a:pt x="325" y="1389"/>
                  </a:lnTo>
                  <a:lnTo>
                    <a:pt x="362" y="1411"/>
                  </a:lnTo>
                  <a:lnTo>
                    <a:pt x="400" y="1432"/>
                  </a:lnTo>
                  <a:lnTo>
                    <a:pt x="436" y="1449"/>
                  </a:lnTo>
                  <a:lnTo>
                    <a:pt x="472" y="1463"/>
                  </a:lnTo>
                  <a:lnTo>
                    <a:pt x="506" y="1474"/>
                  </a:lnTo>
                  <a:lnTo>
                    <a:pt x="540" y="1482"/>
                  </a:lnTo>
                  <a:lnTo>
                    <a:pt x="576" y="1491"/>
                  </a:lnTo>
                  <a:lnTo>
                    <a:pt x="615" y="1500"/>
                  </a:lnTo>
                  <a:lnTo>
                    <a:pt x="656" y="1507"/>
                  </a:lnTo>
                  <a:lnTo>
                    <a:pt x="699" y="1512"/>
                  </a:lnTo>
                  <a:lnTo>
                    <a:pt x="741" y="1515"/>
                  </a:lnTo>
                  <a:lnTo>
                    <a:pt x="784" y="1513"/>
                  </a:lnTo>
                  <a:lnTo>
                    <a:pt x="828" y="1510"/>
                  </a:lnTo>
                  <a:lnTo>
                    <a:pt x="870" y="1501"/>
                  </a:lnTo>
                  <a:lnTo>
                    <a:pt x="913" y="1487"/>
                  </a:lnTo>
                  <a:lnTo>
                    <a:pt x="954" y="1467"/>
                  </a:lnTo>
                  <a:lnTo>
                    <a:pt x="993" y="1441"/>
                  </a:lnTo>
                  <a:lnTo>
                    <a:pt x="1030" y="1408"/>
                  </a:lnTo>
                  <a:lnTo>
                    <a:pt x="1066" y="1368"/>
                  </a:lnTo>
                  <a:lnTo>
                    <a:pt x="1097" y="1319"/>
                  </a:lnTo>
                  <a:lnTo>
                    <a:pt x="1127" y="1262"/>
                  </a:lnTo>
                  <a:lnTo>
                    <a:pt x="1155" y="1200"/>
                  </a:lnTo>
                  <a:lnTo>
                    <a:pt x="1181" y="1141"/>
                  </a:lnTo>
                  <a:lnTo>
                    <a:pt x="1207" y="1080"/>
                  </a:lnTo>
                  <a:lnTo>
                    <a:pt x="1233" y="1023"/>
                  </a:lnTo>
                  <a:lnTo>
                    <a:pt x="1257" y="966"/>
                  </a:lnTo>
                  <a:lnTo>
                    <a:pt x="1279" y="910"/>
                  </a:lnTo>
                  <a:lnTo>
                    <a:pt x="1298" y="857"/>
                  </a:lnTo>
                  <a:lnTo>
                    <a:pt x="1315" y="805"/>
                  </a:lnTo>
                  <a:lnTo>
                    <a:pt x="1328" y="754"/>
                  </a:lnTo>
                  <a:lnTo>
                    <a:pt x="1336" y="704"/>
                  </a:lnTo>
                  <a:lnTo>
                    <a:pt x="1341" y="657"/>
                  </a:lnTo>
                  <a:lnTo>
                    <a:pt x="1341" y="612"/>
                  </a:lnTo>
                  <a:lnTo>
                    <a:pt x="1334" y="567"/>
                  </a:lnTo>
                  <a:lnTo>
                    <a:pt x="1321" y="526"/>
                  </a:lnTo>
                  <a:lnTo>
                    <a:pt x="1303" y="486"/>
                  </a:lnTo>
                  <a:lnTo>
                    <a:pt x="1277" y="448"/>
                  </a:lnTo>
                  <a:lnTo>
                    <a:pt x="1246" y="409"/>
                  </a:lnTo>
                  <a:lnTo>
                    <a:pt x="1210" y="368"/>
                  </a:lnTo>
                  <a:lnTo>
                    <a:pt x="1173" y="326"/>
                  </a:lnTo>
                  <a:lnTo>
                    <a:pt x="1132" y="285"/>
                  </a:lnTo>
                  <a:lnTo>
                    <a:pt x="1091" y="243"/>
                  </a:lnTo>
                  <a:lnTo>
                    <a:pt x="1048" y="201"/>
                  </a:lnTo>
                  <a:lnTo>
                    <a:pt x="1006" y="163"/>
                  </a:lnTo>
                  <a:lnTo>
                    <a:pt x="965" y="127"/>
                  </a:lnTo>
                  <a:lnTo>
                    <a:pt x="924" y="92"/>
                  </a:lnTo>
                  <a:lnTo>
                    <a:pt x="887" y="65"/>
                  </a:lnTo>
                  <a:lnTo>
                    <a:pt x="851" y="39"/>
                  </a:lnTo>
                  <a:lnTo>
                    <a:pt x="820" y="19"/>
                  </a:lnTo>
                  <a:lnTo>
                    <a:pt x="794" y="6"/>
                  </a:lnTo>
                  <a:lnTo>
                    <a:pt x="771" y="0"/>
                  </a:lnTo>
                  <a:lnTo>
                    <a:pt x="756" y="0"/>
                  </a:lnTo>
                  <a:lnTo>
                    <a:pt x="746" y="11"/>
                  </a:lnTo>
                  <a:close/>
                </a:path>
              </a:pathLst>
            </a:custGeom>
            <a:solidFill>
              <a:srgbClr val="DFF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" name="Freeform 198"/>
            <p:cNvSpPr>
              <a:spLocks/>
            </p:cNvSpPr>
            <p:nvPr/>
          </p:nvSpPr>
          <p:spPr bwMode="auto">
            <a:xfrm>
              <a:off x="6269038" y="3960813"/>
              <a:ext cx="1016000" cy="1155700"/>
            </a:xfrm>
            <a:custGeom>
              <a:avLst/>
              <a:gdLst/>
              <a:ahLst/>
              <a:cxnLst>
                <a:cxn ang="0">
                  <a:pos x="711" y="14"/>
                </a:cxn>
                <a:cxn ang="0">
                  <a:pos x="698" y="42"/>
                </a:cxn>
                <a:cxn ang="0">
                  <a:pos x="673" y="87"/>
                </a:cxn>
                <a:cxn ang="0">
                  <a:pos x="637" y="141"/>
                </a:cxn>
                <a:cxn ang="0">
                  <a:pos x="590" y="196"/>
                </a:cxn>
                <a:cxn ang="0">
                  <a:pos x="534" y="245"/>
                </a:cxn>
                <a:cxn ang="0">
                  <a:pos x="471" y="274"/>
                </a:cxn>
                <a:cxn ang="0">
                  <a:pos x="399" y="281"/>
                </a:cxn>
                <a:cxn ang="0">
                  <a:pos x="322" y="257"/>
                </a:cxn>
                <a:cxn ang="0">
                  <a:pos x="247" y="236"/>
                </a:cxn>
                <a:cxn ang="0">
                  <a:pos x="175" y="224"/>
                </a:cxn>
                <a:cxn ang="0">
                  <a:pos x="111" y="224"/>
                </a:cxn>
                <a:cxn ang="0">
                  <a:pos x="59" y="236"/>
                </a:cxn>
                <a:cxn ang="0">
                  <a:pos x="21" y="265"/>
                </a:cxn>
                <a:cxn ang="0">
                  <a:pos x="2" y="312"/>
                </a:cxn>
                <a:cxn ang="0">
                  <a:pos x="3" y="382"/>
                </a:cxn>
                <a:cxn ang="0">
                  <a:pos x="28" y="470"/>
                </a:cxn>
                <a:cxn ang="0">
                  <a:pos x="62" y="564"/>
                </a:cxn>
                <a:cxn ang="0">
                  <a:pos x="103" y="659"/>
                </a:cxn>
                <a:cxn ang="0">
                  <a:pos x="144" y="751"/>
                </a:cxn>
                <a:cxn ang="0">
                  <a:pos x="178" y="837"/>
                </a:cxn>
                <a:cxn ang="0">
                  <a:pos x="201" y="917"/>
                </a:cxn>
                <a:cxn ang="0">
                  <a:pos x="204" y="985"/>
                </a:cxn>
                <a:cxn ang="0">
                  <a:pos x="186" y="1040"/>
                </a:cxn>
                <a:cxn ang="0">
                  <a:pos x="149" y="1080"/>
                </a:cxn>
                <a:cxn ang="0">
                  <a:pos x="136" y="1127"/>
                </a:cxn>
                <a:cxn ang="0">
                  <a:pos x="152" y="1179"/>
                </a:cxn>
                <a:cxn ang="0">
                  <a:pos x="190" y="1233"/>
                </a:cxn>
                <a:cxn ang="0">
                  <a:pos x="245" y="1285"/>
                </a:cxn>
                <a:cxn ang="0">
                  <a:pos x="311" y="1333"/>
                </a:cxn>
                <a:cxn ang="0">
                  <a:pos x="381" y="1375"/>
                </a:cxn>
                <a:cxn ang="0">
                  <a:pos x="449" y="1406"/>
                </a:cxn>
                <a:cxn ang="0">
                  <a:pos x="515" y="1425"/>
                </a:cxn>
                <a:cxn ang="0">
                  <a:pos x="587" y="1442"/>
                </a:cxn>
                <a:cxn ang="0">
                  <a:pos x="665" y="1453"/>
                </a:cxn>
                <a:cxn ang="0">
                  <a:pos x="748" y="1454"/>
                </a:cxn>
                <a:cxn ang="0">
                  <a:pos x="830" y="1442"/>
                </a:cxn>
                <a:cxn ang="0">
                  <a:pos x="910" y="1409"/>
                </a:cxn>
                <a:cxn ang="0">
                  <a:pos x="984" y="1354"/>
                </a:cxn>
                <a:cxn ang="0">
                  <a:pos x="1047" y="1269"/>
                </a:cxn>
                <a:cxn ang="0">
                  <a:pos x="1101" y="1155"/>
                </a:cxn>
                <a:cxn ang="0">
                  <a:pos x="1152" y="1038"/>
                </a:cxn>
                <a:cxn ang="0">
                  <a:pos x="1199" y="929"/>
                </a:cxn>
                <a:cxn ang="0">
                  <a:pos x="1238" y="824"/>
                </a:cxn>
                <a:cxn ang="0">
                  <a:pos x="1266" y="725"/>
                </a:cxn>
                <a:cxn ang="0">
                  <a:pos x="1279" y="633"/>
                </a:cxn>
                <a:cxn ang="0">
                  <a:pos x="1271" y="546"/>
                </a:cxn>
                <a:cxn ang="0">
                  <a:pos x="1242" y="466"/>
                </a:cxn>
                <a:cxn ang="0">
                  <a:pos x="1188" y="394"/>
                </a:cxn>
                <a:cxn ang="0">
                  <a:pos x="1118" y="314"/>
                </a:cxn>
                <a:cxn ang="0">
                  <a:pos x="1039" y="234"/>
                </a:cxn>
                <a:cxn ang="0">
                  <a:pos x="959" y="158"/>
                </a:cxn>
                <a:cxn ang="0">
                  <a:pos x="881" y="90"/>
                </a:cxn>
                <a:cxn ang="0">
                  <a:pos x="812" y="38"/>
                </a:cxn>
                <a:cxn ang="0">
                  <a:pos x="757" y="7"/>
                </a:cxn>
                <a:cxn ang="0">
                  <a:pos x="721" y="2"/>
                </a:cxn>
              </a:cxnLst>
              <a:rect l="0" t="0" r="r" b="b"/>
              <a:pathLst>
                <a:path w="1279" h="1456">
                  <a:moveTo>
                    <a:pt x="712" y="11"/>
                  </a:moveTo>
                  <a:lnTo>
                    <a:pt x="711" y="14"/>
                  </a:lnTo>
                  <a:lnTo>
                    <a:pt x="706" y="25"/>
                  </a:lnTo>
                  <a:lnTo>
                    <a:pt x="698" y="42"/>
                  </a:lnTo>
                  <a:lnTo>
                    <a:pt x="686" y="63"/>
                  </a:lnTo>
                  <a:lnTo>
                    <a:pt x="673" y="87"/>
                  </a:lnTo>
                  <a:lnTo>
                    <a:pt x="655" y="113"/>
                  </a:lnTo>
                  <a:lnTo>
                    <a:pt x="637" y="141"/>
                  </a:lnTo>
                  <a:lnTo>
                    <a:pt x="614" y="168"/>
                  </a:lnTo>
                  <a:lnTo>
                    <a:pt x="590" y="196"/>
                  </a:lnTo>
                  <a:lnTo>
                    <a:pt x="564" y="222"/>
                  </a:lnTo>
                  <a:lnTo>
                    <a:pt x="534" y="245"/>
                  </a:lnTo>
                  <a:lnTo>
                    <a:pt x="503" y="262"/>
                  </a:lnTo>
                  <a:lnTo>
                    <a:pt x="471" y="274"/>
                  </a:lnTo>
                  <a:lnTo>
                    <a:pt x="436" y="281"/>
                  </a:lnTo>
                  <a:lnTo>
                    <a:pt x="399" y="281"/>
                  </a:lnTo>
                  <a:lnTo>
                    <a:pt x="361" y="271"/>
                  </a:lnTo>
                  <a:lnTo>
                    <a:pt x="322" y="257"/>
                  </a:lnTo>
                  <a:lnTo>
                    <a:pt x="284" y="245"/>
                  </a:lnTo>
                  <a:lnTo>
                    <a:pt x="247" y="236"/>
                  </a:lnTo>
                  <a:lnTo>
                    <a:pt x="211" y="229"/>
                  </a:lnTo>
                  <a:lnTo>
                    <a:pt x="175" y="224"/>
                  </a:lnTo>
                  <a:lnTo>
                    <a:pt x="142" y="222"/>
                  </a:lnTo>
                  <a:lnTo>
                    <a:pt x="111" y="224"/>
                  </a:lnTo>
                  <a:lnTo>
                    <a:pt x="85" y="227"/>
                  </a:lnTo>
                  <a:lnTo>
                    <a:pt x="59" y="236"/>
                  </a:lnTo>
                  <a:lnTo>
                    <a:pt x="39" y="248"/>
                  </a:lnTo>
                  <a:lnTo>
                    <a:pt x="21" y="265"/>
                  </a:lnTo>
                  <a:lnTo>
                    <a:pt x="10" y="286"/>
                  </a:lnTo>
                  <a:lnTo>
                    <a:pt x="2" y="312"/>
                  </a:lnTo>
                  <a:lnTo>
                    <a:pt x="0" y="345"/>
                  </a:lnTo>
                  <a:lnTo>
                    <a:pt x="3" y="382"/>
                  </a:lnTo>
                  <a:lnTo>
                    <a:pt x="13" y="423"/>
                  </a:lnTo>
                  <a:lnTo>
                    <a:pt x="28" y="470"/>
                  </a:lnTo>
                  <a:lnTo>
                    <a:pt x="44" y="517"/>
                  </a:lnTo>
                  <a:lnTo>
                    <a:pt x="62" y="564"/>
                  </a:lnTo>
                  <a:lnTo>
                    <a:pt x="84" y="610"/>
                  </a:lnTo>
                  <a:lnTo>
                    <a:pt x="103" y="659"/>
                  </a:lnTo>
                  <a:lnTo>
                    <a:pt x="124" y="706"/>
                  </a:lnTo>
                  <a:lnTo>
                    <a:pt x="144" y="751"/>
                  </a:lnTo>
                  <a:lnTo>
                    <a:pt x="162" y="796"/>
                  </a:lnTo>
                  <a:lnTo>
                    <a:pt x="178" y="837"/>
                  </a:lnTo>
                  <a:lnTo>
                    <a:pt x="191" y="879"/>
                  </a:lnTo>
                  <a:lnTo>
                    <a:pt x="201" y="917"/>
                  </a:lnTo>
                  <a:lnTo>
                    <a:pt x="206" y="954"/>
                  </a:lnTo>
                  <a:lnTo>
                    <a:pt x="204" y="985"/>
                  </a:lnTo>
                  <a:lnTo>
                    <a:pt x="199" y="1014"/>
                  </a:lnTo>
                  <a:lnTo>
                    <a:pt x="186" y="1040"/>
                  </a:lnTo>
                  <a:lnTo>
                    <a:pt x="167" y="1061"/>
                  </a:lnTo>
                  <a:lnTo>
                    <a:pt x="149" y="1080"/>
                  </a:lnTo>
                  <a:lnTo>
                    <a:pt x="137" y="1103"/>
                  </a:lnTo>
                  <a:lnTo>
                    <a:pt x="136" y="1127"/>
                  </a:lnTo>
                  <a:lnTo>
                    <a:pt x="141" y="1151"/>
                  </a:lnTo>
                  <a:lnTo>
                    <a:pt x="152" y="1179"/>
                  </a:lnTo>
                  <a:lnTo>
                    <a:pt x="168" y="1205"/>
                  </a:lnTo>
                  <a:lnTo>
                    <a:pt x="190" y="1233"/>
                  </a:lnTo>
                  <a:lnTo>
                    <a:pt x="216" y="1259"/>
                  </a:lnTo>
                  <a:lnTo>
                    <a:pt x="245" y="1285"/>
                  </a:lnTo>
                  <a:lnTo>
                    <a:pt x="276" y="1311"/>
                  </a:lnTo>
                  <a:lnTo>
                    <a:pt x="311" y="1333"/>
                  </a:lnTo>
                  <a:lnTo>
                    <a:pt x="345" y="1356"/>
                  </a:lnTo>
                  <a:lnTo>
                    <a:pt x="381" y="1375"/>
                  </a:lnTo>
                  <a:lnTo>
                    <a:pt x="415" y="1392"/>
                  </a:lnTo>
                  <a:lnTo>
                    <a:pt x="449" y="1406"/>
                  </a:lnTo>
                  <a:lnTo>
                    <a:pt x="482" y="1416"/>
                  </a:lnTo>
                  <a:lnTo>
                    <a:pt x="515" y="1425"/>
                  </a:lnTo>
                  <a:lnTo>
                    <a:pt x="549" y="1434"/>
                  </a:lnTo>
                  <a:lnTo>
                    <a:pt x="587" y="1442"/>
                  </a:lnTo>
                  <a:lnTo>
                    <a:pt x="626" y="1447"/>
                  </a:lnTo>
                  <a:lnTo>
                    <a:pt x="665" y="1453"/>
                  </a:lnTo>
                  <a:lnTo>
                    <a:pt x="706" y="1456"/>
                  </a:lnTo>
                  <a:lnTo>
                    <a:pt x="748" y="1454"/>
                  </a:lnTo>
                  <a:lnTo>
                    <a:pt x="789" y="1451"/>
                  </a:lnTo>
                  <a:lnTo>
                    <a:pt x="830" y="1442"/>
                  </a:lnTo>
                  <a:lnTo>
                    <a:pt x="871" y="1428"/>
                  </a:lnTo>
                  <a:lnTo>
                    <a:pt x="910" y="1409"/>
                  </a:lnTo>
                  <a:lnTo>
                    <a:pt x="948" y="1385"/>
                  </a:lnTo>
                  <a:lnTo>
                    <a:pt x="984" y="1354"/>
                  </a:lnTo>
                  <a:lnTo>
                    <a:pt x="1016" y="1316"/>
                  </a:lnTo>
                  <a:lnTo>
                    <a:pt x="1047" y="1269"/>
                  </a:lnTo>
                  <a:lnTo>
                    <a:pt x="1075" y="1214"/>
                  </a:lnTo>
                  <a:lnTo>
                    <a:pt x="1101" y="1155"/>
                  </a:lnTo>
                  <a:lnTo>
                    <a:pt x="1127" y="1096"/>
                  </a:lnTo>
                  <a:lnTo>
                    <a:pt x="1152" y="1038"/>
                  </a:lnTo>
                  <a:lnTo>
                    <a:pt x="1176" y="983"/>
                  </a:lnTo>
                  <a:lnTo>
                    <a:pt x="1199" y="929"/>
                  </a:lnTo>
                  <a:lnTo>
                    <a:pt x="1220" y="876"/>
                  </a:lnTo>
                  <a:lnTo>
                    <a:pt x="1238" y="824"/>
                  </a:lnTo>
                  <a:lnTo>
                    <a:pt x="1255" y="773"/>
                  </a:lnTo>
                  <a:lnTo>
                    <a:pt x="1266" y="725"/>
                  </a:lnTo>
                  <a:lnTo>
                    <a:pt x="1274" y="678"/>
                  </a:lnTo>
                  <a:lnTo>
                    <a:pt x="1279" y="633"/>
                  </a:lnTo>
                  <a:lnTo>
                    <a:pt x="1278" y="588"/>
                  </a:lnTo>
                  <a:lnTo>
                    <a:pt x="1271" y="546"/>
                  </a:lnTo>
                  <a:lnTo>
                    <a:pt x="1260" y="505"/>
                  </a:lnTo>
                  <a:lnTo>
                    <a:pt x="1242" y="466"/>
                  </a:lnTo>
                  <a:lnTo>
                    <a:pt x="1217" y="430"/>
                  </a:lnTo>
                  <a:lnTo>
                    <a:pt x="1188" y="394"/>
                  </a:lnTo>
                  <a:lnTo>
                    <a:pt x="1153" y="354"/>
                  </a:lnTo>
                  <a:lnTo>
                    <a:pt x="1118" y="314"/>
                  </a:lnTo>
                  <a:lnTo>
                    <a:pt x="1080" y="274"/>
                  </a:lnTo>
                  <a:lnTo>
                    <a:pt x="1039" y="234"/>
                  </a:lnTo>
                  <a:lnTo>
                    <a:pt x="1000" y="194"/>
                  </a:lnTo>
                  <a:lnTo>
                    <a:pt x="959" y="158"/>
                  </a:lnTo>
                  <a:lnTo>
                    <a:pt x="920" y="122"/>
                  </a:lnTo>
                  <a:lnTo>
                    <a:pt x="881" y="90"/>
                  </a:lnTo>
                  <a:lnTo>
                    <a:pt x="845" y="63"/>
                  </a:lnTo>
                  <a:lnTo>
                    <a:pt x="812" y="38"/>
                  </a:lnTo>
                  <a:lnTo>
                    <a:pt x="783" y="19"/>
                  </a:lnTo>
                  <a:lnTo>
                    <a:pt x="757" y="7"/>
                  </a:lnTo>
                  <a:lnTo>
                    <a:pt x="735" y="0"/>
                  </a:lnTo>
                  <a:lnTo>
                    <a:pt x="721" y="2"/>
                  </a:lnTo>
                  <a:lnTo>
                    <a:pt x="712" y="11"/>
                  </a:lnTo>
                  <a:close/>
                </a:path>
              </a:pathLst>
            </a:custGeom>
            <a:solidFill>
              <a:srgbClr val="D5F0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" name="Freeform 199"/>
            <p:cNvSpPr>
              <a:spLocks/>
            </p:cNvSpPr>
            <p:nvPr/>
          </p:nvSpPr>
          <p:spPr bwMode="auto">
            <a:xfrm>
              <a:off x="5727700" y="4095750"/>
              <a:ext cx="360363" cy="620713"/>
            </a:xfrm>
            <a:custGeom>
              <a:avLst/>
              <a:gdLst/>
              <a:ahLst/>
              <a:cxnLst>
                <a:cxn ang="0">
                  <a:pos x="341" y="759"/>
                </a:cxn>
                <a:cxn ang="0">
                  <a:pos x="338" y="756"/>
                </a:cxn>
                <a:cxn ang="0">
                  <a:pos x="328" y="747"/>
                </a:cxn>
                <a:cxn ang="0">
                  <a:pos x="314" y="733"/>
                </a:cxn>
                <a:cxn ang="0">
                  <a:pos x="296" y="712"/>
                </a:cxn>
                <a:cxn ang="0">
                  <a:pos x="273" y="688"/>
                </a:cxn>
                <a:cxn ang="0">
                  <a:pos x="247" y="659"/>
                </a:cxn>
                <a:cxn ang="0">
                  <a:pos x="219" y="628"/>
                </a:cxn>
                <a:cxn ang="0">
                  <a:pos x="189" y="591"/>
                </a:cxn>
                <a:cxn ang="0">
                  <a:pos x="160" y="551"/>
                </a:cxn>
                <a:cxn ang="0">
                  <a:pos x="131" y="510"/>
                </a:cxn>
                <a:cxn ang="0">
                  <a:pos x="103" y="465"/>
                </a:cxn>
                <a:cxn ang="0">
                  <a:pos x="77" y="418"/>
                </a:cxn>
                <a:cxn ang="0">
                  <a:pos x="52" y="369"/>
                </a:cxn>
                <a:cxn ang="0">
                  <a:pos x="33" y="321"/>
                </a:cxn>
                <a:cxn ang="0">
                  <a:pos x="16" y="270"/>
                </a:cxn>
                <a:cxn ang="0">
                  <a:pos x="5" y="220"/>
                </a:cxn>
                <a:cxn ang="0">
                  <a:pos x="0" y="172"/>
                </a:cxn>
                <a:cxn ang="0">
                  <a:pos x="0" y="130"/>
                </a:cxn>
                <a:cxn ang="0">
                  <a:pos x="5" y="94"/>
                </a:cxn>
                <a:cxn ang="0">
                  <a:pos x="15" y="63"/>
                </a:cxn>
                <a:cxn ang="0">
                  <a:pos x="29" y="38"/>
                </a:cxn>
                <a:cxn ang="0">
                  <a:pos x="46" y="19"/>
                </a:cxn>
                <a:cxn ang="0">
                  <a:pos x="67" y="7"/>
                </a:cxn>
                <a:cxn ang="0">
                  <a:pos x="90" y="0"/>
                </a:cxn>
                <a:cxn ang="0">
                  <a:pos x="116" y="0"/>
                </a:cxn>
                <a:cxn ang="0">
                  <a:pos x="142" y="5"/>
                </a:cxn>
                <a:cxn ang="0">
                  <a:pos x="172" y="16"/>
                </a:cxn>
                <a:cxn ang="0">
                  <a:pos x="199" y="35"/>
                </a:cxn>
                <a:cxn ang="0">
                  <a:pos x="229" y="59"/>
                </a:cxn>
                <a:cxn ang="0">
                  <a:pos x="258" y="90"/>
                </a:cxn>
                <a:cxn ang="0">
                  <a:pos x="286" y="127"/>
                </a:cxn>
                <a:cxn ang="0">
                  <a:pos x="314" y="170"/>
                </a:cxn>
                <a:cxn ang="0">
                  <a:pos x="363" y="272"/>
                </a:cxn>
                <a:cxn ang="0">
                  <a:pos x="403" y="385"/>
                </a:cxn>
                <a:cxn ang="0">
                  <a:pos x="435" y="501"/>
                </a:cxn>
                <a:cxn ang="0">
                  <a:pos x="451" y="607"/>
                </a:cxn>
                <a:cxn ang="0">
                  <a:pos x="452" y="695"/>
                </a:cxn>
                <a:cxn ang="0">
                  <a:pos x="436" y="758"/>
                </a:cxn>
                <a:cxn ang="0">
                  <a:pos x="400" y="782"/>
                </a:cxn>
                <a:cxn ang="0">
                  <a:pos x="341" y="759"/>
                </a:cxn>
              </a:cxnLst>
              <a:rect l="0" t="0" r="r" b="b"/>
              <a:pathLst>
                <a:path w="452" h="782">
                  <a:moveTo>
                    <a:pt x="341" y="759"/>
                  </a:moveTo>
                  <a:lnTo>
                    <a:pt x="338" y="756"/>
                  </a:lnTo>
                  <a:lnTo>
                    <a:pt x="328" y="747"/>
                  </a:lnTo>
                  <a:lnTo>
                    <a:pt x="314" y="733"/>
                  </a:lnTo>
                  <a:lnTo>
                    <a:pt x="296" y="712"/>
                  </a:lnTo>
                  <a:lnTo>
                    <a:pt x="273" y="688"/>
                  </a:lnTo>
                  <a:lnTo>
                    <a:pt x="247" y="659"/>
                  </a:lnTo>
                  <a:lnTo>
                    <a:pt x="219" y="628"/>
                  </a:lnTo>
                  <a:lnTo>
                    <a:pt x="189" y="591"/>
                  </a:lnTo>
                  <a:lnTo>
                    <a:pt x="160" y="551"/>
                  </a:lnTo>
                  <a:lnTo>
                    <a:pt x="131" y="510"/>
                  </a:lnTo>
                  <a:lnTo>
                    <a:pt x="103" y="465"/>
                  </a:lnTo>
                  <a:lnTo>
                    <a:pt x="77" y="418"/>
                  </a:lnTo>
                  <a:lnTo>
                    <a:pt x="52" y="369"/>
                  </a:lnTo>
                  <a:lnTo>
                    <a:pt x="33" y="321"/>
                  </a:lnTo>
                  <a:lnTo>
                    <a:pt x="16" y="270"/>
                  </a:lnTo>
                  <a:lnTo>
                    <a:pt x="5" y="220"/>
                  </a:lnTo>
                  <a:lnTo>
                    <a:pt x="0" y="172"/>
                  </a:lnTo>
                  <a:lnTo>
                    <a:pt x="0" y="130"/>
                  </a:lnTo>
                  <a:lnTo>
                    <a:pt x="5" y="94"/>
                  </a:lnTo>
                  <a:lnTo>
                    <a:pt x="15" y="63"/>
                  </a:lnTo>
                  <a:lnTo>
                    <a:pt x="29" y="38"/>
                  </a:lnTo>
                  <a:lnTo>
                    <a:pt x="46" y="19"/>
                  </a:lnTo>
                  <a:lnTo>
                    <a:pt x="67" y="7"/>
                  </a:lnTo>
                  <a:lnTo>
                    <a:pt x="90" y="0"/>
                  </a:lnTo>
                  <a:lnTo>
                    <a:pt x="116" y="0"/>
                  </a:lnTo>
                  <a:lnTo>
                    <a:pt x="142" y="5"/>
                  </a:lnTo>
                  <a:lnTo>
                    <a:pt x="172" y="16"/>
                  </a:lnTo>
                  <a:lnTo>
                    <a:pt x="199" y="35"/>
                  </a:lnTo>
                  <a:lnTo>
                    <a:pt x="229" y="59"/>
                  </a:lnTo>
                  <a:lnTo>
                    <a:pt x="258" y="90"/>
                  </a:lnTo>
                  <a:lnTo>
                    <a:pt x="286" y="127"/>
                  </a:lnTo>
                  <a:lnTo>
                    <a:pt x="314" y="170"/>
                  </a:lnTo>
                  <a:lnTo>
                    <a:pt x="363" y="272"/>
                  </a:lnTo>
                  <a:lnTo>
                    <a:pt x="403" y="385"/>
                  </a:lnTo>
                  <a:lnTo>
                    <a:pt x="435" y="501"/>
                  </a:lnTo>
                  <a:lnTo>
                    <a:pt x="451" y="607"/>
                  </a:lnTo>
                  <a:lnTo>
                    <a:pt x="452" y="695"/>
                  </a:lnTo>
                  <a:lnTo>
                    <a:pt x="436" y="758"/>
                  </a:lnTo>
                  <a:lnTo>
                    <a:pt x="400" y="782"/>
                  </a:lnTo>
                  <a:lnTo>
                    <a:pt x="341" y="7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Freeform 200"/>
            <p:cNvSpPr>
              <a:spLocks/>
            </p:cNvSpPr>
            <p:nvPr/>
          </p:nvSpPr>
          <p:spPr bwMode="auto">
            <a:xfrm>
              <a:off x="5738813" y="4111625"/>
              <a:ext cx="338138" cy="585788"/>
            </a:xfrm>
            <a:custGeom>
              <a:avLst/>
              <a:gdLst/>
              <a:ahLst/>
              <a:cxnLst>
                <a:cxn ang="0">
                  <a:pos x="322" y="718"/>
                </a:cxn>
                <a:cxn ang="0">
                  <a:pos x="319" y="714"/>
                </a:cxn>
                <a:cxn ang="0">
                  <a:pos x="310" y="706"/>
                </a:cxn>
                <a:cxn ang="0">
                  <a:pos x="296" y="692"/>
                </a:cxn>
                <a:cxn ang="0">
                  <a:pos x="278" y="674"/>
                </a:cxn>
                <a:cxn ang="0">
                  <a:pos x="257" y="650"/>
                </a:cxn>
                <a:cxn ang="0">
                  <a:pos x="232" y="624"/>
                </a:cxn>
                <a:cxn ang="0">
                  <a:pos x="206" y="593"/>
                </a:cxn>
                <a:cxn ang="0">
                  <a:pos x="178" y="558"/>
                </a:cxn>
                <a:cxn ang="0">
                  <a:pos x="150" y="522"/>
                </a:cxn>
                <a:cxn ang="0">
                  <a:pos x="123" y="482"/>
                </a:cxn>
                <a:cxn ang="0">
                  <a:pos x="96" y="439"/>
                </a:cxn>
                <a:cxn ang="0">
                  <a:pos x="72" y="395"/>
                </a:cxn>
                <a:cxn ang="0">
                  <a:pos x="49" y="350"/>
                </a:cxn>
                <a:cxn ang="0">
                  <a:pos x="31" y="303"/>
                </a:cxn>
                <a:cxn ang="0">
                  <a:pos x="15" y="257"/>
                </a:cxn>
                <a:cxn ang="0">
                  <a:pos x="5" y="208"/>
                </a:cxn>
                <a:cxn ang="0">
                  <a:pos x="0" y="163"/>
                </a:cxn>
                <a:cxn ang="0">
                  <a:pos x="0" y="123"/>
                </a:cxn>
                <a:cxn ang="0">
                  <a:pos x="5" y="89"/>
                </a:cxn>
                <a:cxn ang="0">
                  <a:pos x="13" y="61"/>
                </a:cxn>
                <a:cxn ang="0">
                  <a:pos x="26" y="37"/>
                </a:cxn>
                <a:cxn ang="0">
                  <a:pos x="44" y="19"/>
                </a:cxn>
                <a:cxn ang="0">
                  <a:pos x="62" y="7"/>
                </a:cxn>
                <a:cxn ang="0">
                  <a:pos x="85" y="0"/>
                </a:cxn>
                <a:cxn ang="0">
                  <a:pos x="110" y="0"/>
                </a:cxn>
                <a:cxn ang="0">
                  <a:pos x="134" y="5"/>
                </a:cxn>
                <a:cxn ang="0">
                  <a:pos x="162" y="16"/>
                </a:cxn>
                <a:cxn ang="0">
                  <a:pos x="188" y="33"/>
                </a:cxn>
                <a:cxn ang="0">
                  <a:pos x="216" y="56"/>
                </a:cxn>
                <a:cxn ang="0">
                  <a:pos x="243" y="85"/>
                </a:cxn>
                <a:cxn ang="0">
                  <a:pos x="270" y="120"/>
                </a:cxn>
                <a:cxn ang="0">
                  <a:pos x="296" y="161"/>
                </a:cxn>
                <a:cxn ang="0">
                  <a:pos x="343" y="258"/>
                </a:cxn>
                <a:cxn ang="0">
                  <a:pos x="381" y="366"/>
                </a:cxn>
                <a:cxn ang="0">
                  <a:pos x="408" y="473"/>
                </a:cxn>
                <a:cxn ang="0">
                  <a:pos x="425" y="574"/>
                </a:cxn>
                <a:cxn ang="0">
                  <a:pos x="426" y="657"/>
                </a:cxn>
                <a:cxn ang="0">
                  <a:pos x="410" y="716"/>
                </a:cxn>
                <a:cxn ang="0">
                  <a:pos x="376" y="739"/>
                </a:cxn>
                <a:cxn ang="0">
                  <a:pos x="322" y="718"/>
                </a:cxn>
              </a:cxnLst>
              <a:rect l="0" t="0" r="r" b="b"/>
              <a:pathLst>
                <a:path w="426" h="739">
                  <a:moveTo>
                    <a:pt x="322" y="718"/>
                  </a:moveTo>
                  <a:lnTo>
                    <a:pt x="319" y="714"/>
                  </a:lnTo>
                  <a:lnTo>
                    <a:pt x="310" y="706"/>
                  </a:lnTo>
                  <a:lnTo>
                    <a:pt x="296" y="692"/>
                  </a:lnTo>
                  <a:lnTo>
                    <a:pt x="278" y="674"/>
                  </a:lnTo>
                  <a:lnTo>
                    <a:pt x="257" y="650"/>
                  </a:lnTo>
                  <a:lnTo>
                    <a:pt x="232" y="624"/>
                  </a:lnTo>
                  <a:lnTo>
                    <a:pt x="206" y="593"/>
                  </a:lnTo>
                  <a:lnTo>
                    <a:pt x="178" y="558"/>
                  </a:lnTo>
                  <a:lnTo>
                    <a:pt x="150" y="522"/>
                  </a:lnTo>
                  <a:lnTo>
                    <a:pt x="123" y="482"/>
                  </a:lnTo>
                  <a:lnTo>
                    <a:pt x="96" y="439"/>
                  </a:lnTo>
                  <a:lnTo>
                    <a:pt x="72" y="395"/>
                  </a:lnTo>
                  <a:lnTo>
                    <a:pt x="49" y="350"/>
                  </a:lnTo>
                  <a:lnTo>
                    <a:pt x="31" y="303"/>
                  </a:lnTo>
                  <a:lnTo>
                    <a:pt x="15" y="257"/>
                  </a:lnTo>
                  <a:lnTo>
                    <a:pt x="5" y="208"/>
                  </a:lnTo>
                  <a:lnTo>
                    <a:pt x="0" y="163"/>
                  </a:lnTo>
                  <a:lnTo>
                    <a:pt x="0" y="123"/>
                  </a:lnTo>
                  <a:lnTo>
                    <a:pt x="5" y="89"/>
                  </a:lnTo>
                  <a:lnTo>
                    <a:pt x="13" y="61"/>
                  </a:lnTo>
                  <a:lnTo>
                    <a:pt x="26" y="37"/>
                  </a:lnTo>
                  <a:lnTo>
                    <a:pt x="44" y="19"/>
                  </a:lnTo>
                  <a:lnTo>
                    <a:pt x="62" y="7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4" y="5"/>
                  </a:lnTo>
                  <a:lnTo>
                    <a:pt x="162" y="16"/>
                  </a:lnTo>
                  <a:lnTo>
                    <a:pt x="188" y="33"/>
                  </a:lnTo>
                  <a:lnTo>
                    <a:pt x="216" y="56"/>
                  </a:lnTo>
                  <a:lnTo>
                    <a:pt x="243" y="85"/>
                  </a:lnTo>
                  <a:lnTo>
                    <a:pt x="270" y="120"/>
                  </a:lnTo>
                  <a:lnTo>
                    <a:pt x="296" y="161"/>
                  </a:lnTo>
                  <a:lnTo>
                    <a:pt x="343" y="258"/>
                  </a:lnTo>
                  <a:lnTo>
                    <a:pt x="381" y="366"/>
                  </a:lnTo>
                  <a:lnTo>
                    <a:pt x="408" y="473"/>
                  </a:lnTo>
                  <a:lnTo>
                    <a:pt x="425" y="574"/>
                  </a:lnTo>
                  <a:lnTo>
                    <a:pt x="426" y="657"/>
                  </a:lnTo>
                  <a:lnTo>
                    <a:pt x="410" y="716"/>
                  </a:lnTo>
                  <a:lnTo>
                    <a:pt x="376" y="739"/>
                  </a:lnTo>
                  <a:lnTo>
                    <a:pt x="322" y="718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Freeform 201"/>
            <p:cNvSpPr>
              <a:spLocks/>
            </p:cNvSpPr>
            <p:nvPr/>
          </p:nvSpPr>
          <p:spPr bwMode="auto">
            <a:xfrm>
              <a:off x="5749925" y="4127500"/>
              <a:ext cx="315913" cy="550863"/>
            </a:xfrm>
            <a:custGeom>
              <a:avLst/>
              <a:gdLst/>
              <a:ahLst/>
              <a:cxnLst>
                <a:cxn ang="0">
                  <a:pos x="301" y="676"/>
                </a:cxn>
                <a:cxn ang="0">
                  <a:pos x="297" y="672"/>
                </a:cxn>
                <a:cxn ang="0">
                  <a:pos x="289" y="666"/>
                </a:cxn>
                <a:cxn ang="0">
                  <a:pos x="276" y="652"/>
                </a:cxn>
                <a:cxn ang="0">
                  <a:pos x="260" y="634"/>
                </a:cxn>
                <a:cxn ang="0">
                  <a:pos x="240" y="614"/>
                </a:cxn>
                <a:cxn ang="0">
                  <a:pos x="217" y="588"/>
                </a:cxn>
                <a:cxn ang="0">
                  <a:pos x="193" y="558"/>
                </a:cxn>
                <a:cxn ang="0">
                  <a:pos x="168" y="525"/>
                </a:cxn>
                <a:cxn ang="0">
                  <a:pos x="142" y="490"/>
                </a:cxn>
                <a:cxn ang="0">
                  <a:pos x="116" y="452"/>
                </a:cxn>
                <a:cxn ang="0">
                  <a:pos x="92" y="412"/>
                </a:cxn>
                <a:cxn ang="0">
                  <a:pos x="67" y="371"/>
                </a:cxn>
                <a:cxn ang="0">
                  <a:pos x="48" y="329"/>
                </a:cxn>
                <a:cxn ang="0">
                  <a:pos x="30" y="286"/>
                </a:cxn>
                <a:cxn ang="0">
                  <a:pos x="15" y="241"/>
                </a:cxn>
                <a:cxn ang="0">
                  <a:pos x="5" y="196"/>
                </a:cxn>
                <a:cxn ang="0">
                  <a:pos x="0" y="154"/>
                </a:cxn>
                <a:cxn ang="0">
                  <a:pos x="0" y="116"/>
                </a:cxn>
                <a:cxn ang="0">
                  <a:pos x="5" y="83"/>
                </a:cxn>
                <a:cxn ang="0">
                  <a:pos x="13" y="57"/>
                </a:cxn>
                <a:cxn ang="0">
                  <a:pos x="26" y="35"/>
                </a:cxn>
                <a:cxn ang="0">
                  <a:pos x="41" y="19"/>
                </a:cxn>
                <a:cxn ang="0">
                  <a:pos x="59" y="7"/>
                </a:cxn>
                <a:cxn ang="0">
                  <a:pos x="80" y="2"/>
                </a:cxn>
                <a:cxn ang="0">
                  <a:pos x="103" y="0"/>
                </a:cxn>
                <a:cxn ang="0">
                  <a:pos x="126" y="5"/>
                </a:cxn>
                <a:cxn ang="0">
                  <a:pos x="152" y="16"/>
                </a:cxn>
                <a:cxn ang="0">
                  <a:pos x="177" y="31"/>
                </a:cxn>
                <a:cxn ang="0">
                  <a:pos x="203" y="54"/>
                </a:cxn>
                <a:cxn ang="0">
                  <a:pos x="229" y="81"/>
                </a:cxn>
                <a:cxn ang="0">
                  <a:pos x="253" y="114"/>
                </a:cxn>
                <a:cxn ang="0">
                  <a:pos x="278" y="153"/>
                </a:cxn>
                <a:cxn ang="0">
                  <a:pos x="322" y="243"/>
                </a:cxn>
                <a:cxn ang="0">
                  <a:pos x="356" y="343"/>
                </a:cxn>
                <a:cxn ang="0">
                  <a:pos x="382" y="445"/>
                </a:cxn>
                <a:cxn ang="0">
                  <a:pos x="397" y="539"/>
                </a:cxn>
                <a:cxn ang="0">
                  <a:pos x="399" y="619"/>
                </a:cxn>
                <a:cxn ang="0">
                  <a:pos x="384" y="674"/>
                </a:cxn>
                <a:cxn ang="0">
                  <a:pos x="353" y="695"/>
                </a:cxn>
                <a:cxn ang="0">
                  <a:pos x="301" y="676"/>
                </a:cxn>
              </a:cxnLst>
              <a:rect l="0" t="0" r="r" b="b"/>
              <a:pathLst>
                <a:path w="399" h="695">
                  <a:moveTo>
                    <a:pt x="301" y="676"/>
                  </a:moveTo>
                  <a:lnTo>
                    <a:pt x="297" y="672"/>
                  </a:lnTo>
                  <a:lnTo>
                    <a:pt x="289" y="666"/>
                  </a:lnTo>
                  <a:lnTo>
                    <a:pt x="276" y="652"/>
                  </a:lnTo>
                  <a:lnTo>
                    <a:pt x="260" y="634"/>
                  </a:lnTo>
                  <a:lnTo>
                    <a:pt x="240" y="614"/>
                  </a:lnTo>
                  <a:lnTo>
                    <a:pt x="217" y="588"/>
                  </a:lnTo>
                  <a:lnTo>
                    <a:pt x="193" y="558"/>
                  </a:lnTo>
                  <a:lnTo>
                    <a:pt x="168" y="525"/>
                  </a:lnTo>
                  <a:lnTo>
                    <a:pt x="142" y="490"/>
                  </a:lnTo>
                  <a:lnTo>
                    <a:pt x="116" y="452"/>
                  </a:lnTo>
                  <a:lnTo>
                    <a:pt x="92" y="412"/>
                  </a:lnTo>
                  <a:lnTo>
                    <a:pt x="67" y="371"/>
                  </a:lnTo>
                  <a:lnTo>
                    <a:pt x="48" y="329"/>
                  </a:lnTo>
                  <a:lnTo>
                    <a:pt x="30" y="286"/>
                  </a:lnTo>
                  <a:lnTo>
                    <a:pt x="15" y="241"/>
                  </a:lnTo>
                  <a:lnTo>
                    <a:pt x="5" y="196"/>
                  </a:lnTo>
                  <a:lnTo>
                    <a:pt x="0" y="154"/>
                  </a:lnTo>
                  <a:lnTo>
                    <a:pt x="0" y="116"/>
                  </a:lnTo>
                  <a:lnTo>
                    <a:pt x="5" y="83"/>
                  </a:lnTo>
                  <a:lnTo>
                    <a:pt x="13" y="57"/>
                  </a:lnTo>
                  <a:lnTo>
                    <a:pt x="26" y="35"/>
                  </a:lnTo>
                  <a:lnTo>
                    <a:pt x="41" y="19"/>
                  </a:lnTo>
                  <a:lnTo>
                    <a:pt x="59" y="7"/>
                  </a:lnTo>
                  <a:lnTo>
                    <a:pt x="80" y="2"/>
                  </a:lnTo>
                  <a:lnTo>
                    <a:pt x="103" y="0"/>
                  </a:lnTo>
                  <a:lnTo>
                    <a:pt x="126" y="5"/>
                  </a:lnTo>
                  <a:lnTo>
                    <a:pt x="152" y="16"/>
                  </a:lnTo>
                  <a:lnTo>
                    <a:pt x="177" y="31"/>
                  </a:lnTo>
                  <a:lnTo>
                    <a:pt x="203" y="54"/>
                  </a:lnTo>
                  <a:lnTo>
                    <a:pt x="229" y="81"/>
                  </a:lnTo>
                  <a:lnTo>
                    <a:pt x="253" y="114"/>
                  </a:lnTo>
                  <a:lnTo>
                    <a:pt x="278" y="153"/>
                  </a:lnTo>
                  <a:lnTo>
                    <a:pt x="322" y="243"/>
                  </a:lnTo>
                  <a:lnTo>
                    <a:pt x="356" y="343"/>
                  </a:lnTo>
                  <a:lnTo>
                    <a:pt x="382" y="445"/>
                  </a:lnTo>
                  <a:lnTo>
                    <a:pt x="397" y="539"/>
                  </a:lnTo>
                  <a:lnTo>
                    <a:pt x="399" y="619"/>
                  </a:lnTo>
                  <a:lnTo>
                    <a:pt x="384" y="674"/>
                  </a:lnTo>
                  <a:lnTo>
                    <a:pt x="353" y="695"/>
                  </a:lnTo>
                  <a:lnTo>
                    <a:pt x="301" y="676"/>
                  </a:lnTo>
                  <a:close/>
                </a:path>
              </a:pathLst>
            </a:custGeom>
            <a:solidFill>
              <a:srgbClr val="FFF4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Freeform 202"/>
            <p:cNvSpPr>
              <a:spLocks/>
            </p:cNvSpPr>
            <p:nvPr/>
          </p:nvSpPr>
          <p:spPr bwMode="auto">
            <a:xfrm>
              <a:off x="5759450" y="4143375"/>
              <a:ext cx="295275" cy="517525"/>
            </a:xfrm>
            <a:custGeom>
              <a:avLst/>
              <a:gdLst/>
              <a:ahLst/>
              <a:cxnLst>
                <a:cxn ang="0">
                  <a:pos x="281" y="632"/>
                </a:cxn>
                <a:cxn ang="0">
                  <a:pos x="278" y="631"/>
                </a:cxn>
                <a:cxn ang="0">
                  <a:pos x="271" y="622"/>
                </a:cxn>
                <a:cxn ang="0">
                  <a:pos x="258" y="610"/>
                </a:cxn>
                <a:cxn ang="0">
                  <a:pos x="244" y="594"/>
                </a:cxn>
                <a:cxn ang="0">
                  <a:pos x="224" y="573"/>
                </a:cxn>
                <a:cxn ang="0">
                  <a:pos x="203" y="549"/>
                </a:cxn>
                <a:cxn ang="0">
                  <a:pos x="180" y="521"/>
                </a:cxn>
                <a:cxn ang="0">
                  <a:pos x="157" y="492"/>
                </a:cxn>
                <a:cxn ang="0">
                  <a:pos x="133" y="459"/>
                </a:cxn>
                <a:cxn ang="0">
                  <a:pos x="108" y="424"/>
                </a:cxn>
                <a:cxn ang="0">
                  <a:pos x="85" y="386"/>
                </a:cxn>
                <a:cxn ang="0">
                  <a:pos x="64" y="348"/>
                </a:cxn>
                <a:cxn ang="0">
                  <a:pos x="44" y="308"/>
                </a:cxn>
                <a:cxn ang="0">
                  <a:pos x="28" y="267"/>
                </a:cxn>
                <a:cxn ang="0">
                  <a:pos x="15" y="225"/>
                </a:cxn>
                <a:cxn ang="0">
                  <a:pos x="5" y="184"/>
                </a:cxn>
                <a:cxn ang="0">
                  <a:pos x="0" y="144"/>
                </a:cxn>
                <a:cxn ang="0">
                  <a:pos x="0" y="109"/>
                </a:cxn>
                <a:cxn ang="0">
                  <a:pos x="5" y="78"/>
                </a:cxn>
                <a:cxn ang="0">
                  <a:pos x="13" y="54"/>
                </a:cxn>
                <a:cxn ang="0">
                  <a:pos x="25" y="33"/>
                </a:cxn>
                <a:cxn ang="0">
                  <a:pos x="39" y="17"/>
                </a:cxn>
                <a:cxn ang="0">
                  <a:pos x="56" y="5"/>
                </a:cxn>
                <a:cxn ang="0">
                  <a:pos x="75" y="0"/>
                </a:cxn>
                <a:cxn ang="0">
                  <a:pos x="97" y="0"/>
                </a:cxn>
                <a:cxn ang="0">
                  <a:pos x="119" y="5"/>
                </a:cxn>
                <a:cxn ang="0">
                  <a:pos x="142" y="14"/>
                </a:cxn>
                <a:cxn ang="0">
                  <a:pos x="167" y="29"/>
                </a:cxn>
                <a:cxn ang="0">
                  <a:pos x="190" y="50"/>
                </a:cxn>
                <a:cxn ang="0">
                  <a:pos x="214" y="74"/>
                </a:cxn>
                <a:cxn ang="0">
                  <a:pos x="237" y="106"/>
                </a:cxn>
                <a:cxn ang="0">
                  <a:pos x="260" y="142"/>
                </a:cxn>
                <a:cxn ang="0">
                  <a:pos x="301" y="227"/>
                </a:cxn>
                <a:cxn ang="0">
                  <a:pos x="333" y="322"/>
                </a:cxn>
                <a:cxn ang="0">
                  <a:pos x="358" y="417"/>
                </a:cxn>
                <a:cxn ang="0">
                  <a:pos x="371" y="506"/>
                </a:cxn>
                <a:cxn ang="0">
                  <a:pos x="373" y="579"/>
                </a:cxn>
                <a:cxn ang="0">
                  <a:pos x="360" y="631"/>
                </a:cxn>
                <a:cxn ang="0">
                  <a:pos x="329" y="651"/>
                </a:cxn>
                <a:cxn ang="0">
                  <a:pos x="281" y="632"/>
                </a:cxn>
              </a:cxnLst>
              <a:rect l="0" t="0" r="r" b="b"/>
              <a:pathLst>
                <a:path w="373" h="651">
                  <a:moveTo>
                    <a:pt x="281" y="632"/>
                  </a:moveTo>
                  <a:lnTo>
                    <a:pt x="278" y="631"/>
                  </a:lnTo>
                  <a:lnTo>
                    <a:pt x="271" y="622"/>
                  </a:lnTo>
                  <a:lnTo>
                    <a:pt x="258" y="610"/>
                  </a:lnTo>
                  <a:lnTo>
                    <a:pt x="244" y="594"/>
                  </a:lnTo>
                  <a:lnTo>
                    <a:pt x="224" y="573"/>
                  </a:lnTo>
                  <a:lnTo>
                    <a:pt x="203" y="549"/>
                  </a:lnTo>
                  <a:lnTo>
                    <a:pt x="180" y="521"/>
                  </a:lnTo>
                  <a:lnTo>
                    <a:pt x="157" y="492"/>
                  </a:lnTo>
                  <a:lnTo>
                    <a:pt x="133" y="459"/>
                  </a:lnTo>
                  <a:lnTo>
                    <a:pt x="108" y="424"/>
                  </a:lnTo>
                  <a:lnTo>
                    <a:pt x="85" y="386"/>
                  </a:lnTo>
                  <a:lnTo>
                    <a:pt x="64" y="348"/>
                  </a:lnTo>
                  <a:lnTo>
                    <a:pt x="44" y="308"/>
                  </a:lnTo>
                  <a:lnTo>
                    <a:pt x="28" y="267"/>
                  </a:lnTo>
                  <a:lnTo>
                    <a:pt x="15" y="225"/>
                  </a:lnTo>
                  <a:lnTo>
                    <a:pt x="5" y="184"/>
                  </a:lnTo>
                  <a:lnTo>
                    <a:pt x="0" y="144"/>
                  </a:lnTo>
                  <a:lnTo>
                    <a:pt x="0" y="109"/>
                  </a:lnTo>
                  <a:lnTo>
                    <a:pt x="5" y="78"/>
                  </a:lnTo>
                  <a:lnTo>
                    <a:pt x="13" y="54"/>
                  </a:lnTo>
                  <a:lnTo>
                    <a:pt x="25" y="33"/>
                  </a:lnTo>
                  <a:lnTo>
                    <a:pt x="39" y="17"/>
                  </a:lnTo>
                  <a:lnTo>
                    <a:pt x="56" y="5"/>
                  </a:lnTo>
                  <a:lnTo>
                    <a:pt x="75" y="0"/>
                  </a:lnTo>
                  <a:lnTo>
                    <a:pt x="97" y="0"/>
                  </a:lnTo>
                  <a:lnTo>
                    <a:pt x="119" y="5"/>
                  </a:lnTo>
                  <a:lnTo>
                    <a:pt x="142" y="14"/>
                  </a:lnTo>
                  <a:lnTo>
                    <a:pt x="167" y="29"/>
                  </a:lnTo>
                  <a:lnTo>
                    <a:pt x="190" y="50"/>
                  </a:lnTo>
                  <a:lnTo>
                    <a:pt x="214" y="74"/>
                  </a:lnTo>
                  <a:lnTo>
                    <a:pt x="237" y="106"/>
                  </a:lnTo>
                  <a:lnTo>
                    <a:pt x="260" y="142"/>
                  </a:lnTo>
                  <a:lnTo>
                    <a:pt x="301" y="227"/>
                  </a:lnTo>
                  <a:lnTo>
                    <a:pt x="333" y="322"/>
                  </a:lnTo>
                  <a:lnTo>
                    <a:pt x="358" y="417"/>
                  </a:lnTo>
                  <a:lnTo>
                    <a:pt x="371" y="506"/>
                  </a:lnTo>
                  <a:lnTo>
                    <a:pt x="373" y="579"/>
                  </a:lnTo>
                  <a:lnTo>
                    <a:pt x="360" y="631"/>
                  </a:lnTo>
                  <a:lnTo>
                    <a:pt x="329" y="651"/>
                  </a:lnTo>
                  <a:lnTo>
                    <a:pt x="281" y="63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Freeform 203"/>
            <p:cNvSpPr>
              <a:spLocks/>
            </p:cNvSpPr>
            <p:nvPr/>
          </p:nvSpPr>
          <p:spPr bwMode="auto">
            <a:xfrm>
              <a:off x="5770563" y="4160838"/>
              <a:ext cx="274638" cy="481013"/>
            </a:xfrm>
            <a:custGeom>
              <a:avLst/>
              <a:gdLst/>
              <a:ahLst/>
              <a:cxnLst>
                <a:cxn ang="0">
                  <a:pos x="260" y="589"/>
                </a:cxn>
                <a:cxn ang="0">
                  <a:pos x="250" y="580"/>
                </a:cxn>
                <a:cxn ang="0">
                  <a:pos x="224" y="552"/>
                </a:cxn>
                <a:cxn ang="0">
                  <a:pos x="188" y="511"/>
                </a:cxn>
                <a:cxn ang="0">
                  <a:pos x="144" y="457"/>
                </a:cxn>
                <a:cxn ang="0">
                  <a:pos x="100" y="395"/>
                </a:cxn>
                <a:cxn ang="0">
                  <a:pos x="57" y="324"/>
                </a:cxn>
                <a:cxn ang="0">
                  <a:pos x="24" y="249"/>
                </a:cxn>
                <a:cxn ang="0">
                  <a:pos x="3" y="171"/>
                </a:cxn>
                <a:cxn ang="0">
                  <a:pos x="0" y="135"/>
                </a:cxn>
                <a:cxn ang="0">
                  <a:pos x="0" y="102"/>
                </a:cxn>
                <a:cxn ang="0">
                  <a:pos x="3" y="72"/>
                </a:cxn>
                <a:cxn ang="0">
                  <a:pos x="11" y="50"/>
                </a:cxn>
                <a:cxn ang="0">
                  <a:pos x="21" y="31"/>
                </a:cxn>
                <a:cxn ang="0">
                  <a:pos x="36" y="15"/>
                </a:cxn>
                <a:cxn ang="0">
                  <a:pos x="51" y="7"/>
                </a:cxn>
                <a:cxn ang="0">
                  <a:pos x="69" y="0"/>
                </a:cxn>
                <a:cxn ang="0">
                  <a:pos x="88" y="0"/>
                </a:cxn>
                <a:cxn ang="0">
                  <a:pos x="109" y="5"/>
                </a:cxn>
                <a:cxn ang="0">
                  <a:pos x="131" y="13"/>
                </a:cxn>
                <a:cxn ang="0">
                  <a:pos x="153" y="27"/>
                </a:cxn>
                <a:cxn ang="0">
                  <a:pos x="175" y="46"/>
                </a:cxn>
                <a:cxn ang="0">
                  <a:pos x="198" y="69"/>
                </a:cxn>
                <a:cxn ang="0">
                  <a:pos x="219" y="98"/>
                </a:cxn>
                <a:cxn ang="0">
                  <a:pos x="240" y="131"/>
                </a:cxn>
                <a:cxn ang="0">
                  <a:pos x="278" y="211"/>
                </a:cxn>
                <a:cxn ang="0">
                  <a:pos x="309" y="299"/>
                </a:cxn>
                <a:cxn ang="0">
                  <a:pos x="332" y="388"/>
                </a:cxn>
                <a:cxn ang="0">
                  <a:pos x="343" y="471"/>
                </a:cxn>
                <a:cxn ang="0">
                  <a:pos x="345" y="539"/>
                </a:cxn>
                <a:cxn ang="0">
                  <a:pos x="332" y="587"/>
                </a:cxn>
                <a:cxn ang="0">
                  <a:pos x="304" y="606"/>
                </a:cxn>
                <a:cxn ang="0">
                  <a:pos x="260" y="589"/>
                </a:cxn>
              </a:cxnLst>
              <a:rect l="0" t="0" r="r" b="b"/>
              <a:pathLst>
                <a:path w="345" h="606">
                  <a:moveTo>
                    <a:pt x="260" y="589"/>
                  </a:moveTo>
                  <a:lnTo>
                    <a:pt x="250" y="580"/>
                  </a:lnTo>
                  <a:lnTo>
                    <a:pt x="224" y="552"/>
                  </a:lnTo>
                  <a:lnTo>
                    <a:pt x="188" y="511"/>
                  </a:lnTo>
                  <a:lnTo>
                    <a:pt x="144" y="457"/>
                  </a:lnTo>
                  <a:lnTo>
                    <a:pt x="100" y="395"/>
                  </a:lnTo>
                  <a:lnTo>
                    <a:pt x="57" y="324"/>
                  </a:lnTo>
                  <a:lnTo>
                    <a:pt x="24" y="249"/>
                  </a:lnTo>
                  <a:lnTo>
                    <a:pt x="3" y="171"/>
                  </a:lnTo>
                  <a:lnTo>
                    <a:pt x="0" y="135"/>
                  </a:lnTo>
                  <a:lnTo>
                    <a:pt x="0" y="102"/>
                  </a:lnTo>
                  <a:lnTo>
                    <a:pt x="3" y="72"/>
                  </a:lnTo>
                  <a:lnTo>
                    <a:pt x="11" y="50"/>
                  </a:lnTo>
                  <a:lnTo>
                    <a:pt x="21" y="31"/>
                  </a:lnTo>
                  <a:lnTo>
                    <a:pt x="36" y="15"/>
                  </a:lnTo>
                  <a:lnTo>
                    <a:pt x="51" y="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109" y="5"/>
                  </a:lnTo>
                  <a:lnTo>
                    <a:pt x="131" y="13"/>
                  </a:lnTo>
                  <a:lnTo>
                    <a:pt x="153" y="27"/>
                  </a:lnTo>
                  <a:lnTo>
                    <a:pt x="175" y="46"/>
                  </a:lnTo>
                  <a:lnTo>
                    <a:pt x="198" y="69"/>
                  </a:lnTo>
                  <a:lnTo>
                    <a:pt x="219" y="98"/>
                  </a:lnTo>
                  <a:lnTo>
                    <a:pt x="240" y="131"/>
                  </a:lnTo>
                  <a:lnTo>
                    <a:pt x="278" y="211"/>
                  </a:lnTo>
                  <a:lnTo>
                    <a:pt x="309" y="299"/>
                  </a:lnTo>
                  <a:lnTo>
                    <a:pt x="332" y="388"/>
                  </a:lnTo>
                  <a:lnTo>
                    <a:pt x="343" y="471"/>
                  </a:lnTo>
                  <a:lnTo>
                    <a:pt x="345" y="539"/>
                  </a:lnTo>
                  <a:lnTo>
                    <a:pt x="332" y="587"/>
                  </a:lnTo>
                  <a:lnTo>
                    <a:pt x="304" y="606"/>
                  </a:lnTo>
                  <a:lnTo>
                    <a:pt x="260" y="589"/>
                  </a:lnTo>
                  <a:close/>
                </a:path>
              </a:pathLst>
            </a:custGeom>
            <a:solidFill>
              <a:srgbClr val="FFED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Freeform 204"/>
            <p:cNvSpPr>
              <a:spLocks/>
            </p:cNvSpPr>
            <p:nvPr/>
          </p:nvSpPr>
          <p:spPr bwMode="auto">
            <a:xfrm>
              <a:off x="5781675" y="4176713"/>
              <a:ext cx="250825" cy="446088"/>
            </a:xfrm>
            <a:custGeom>
              <a:avLst/>
              <a:gdLst/>
              <a:ahLst/>
              <a:cxnLst>
                <a:cxn ang="0">
                  <a:pos x="240" y="546"/>
                </a:cxn>
                <a:cxn ang="0">
                  <a:pos x="232" y="538"/>
                </a:cxn>
                <a:cxn ang="0">
                  <a:pos x="207" y="513"/>
                </a:cxn>
                <a:cxn ang="0">
                  <a:pos x="173" y="475"/>
                </a:cxn>
                <a:cxn ang="0">
                  <a:pos x="134" y="425"/>
                </a:cxn>
                <a:cxn ang="0">
                  <a:pos x="91" y="366"/>
                </a:cxn>
                <a:cxn ang="0">
                  <a:pos x="54" y="300"/>
                </a:cxn>
                <a:cxn ang="0">
                  <a:pos x="23" y="231"/>
                </a:cxn>
                <a:cxn ang="0">
                  <a:pos x="3" y="158"/>
                </a:cxn>
                <a:cxn ang="0">
                  <a:pos x="0" y="94"/>
                </a:cxn>
                <a:cxn ang="0">
                  <a:pos x="10" y="45"/>
                </a:cxn>
                <a:cxn ang="0">
                  <a:pos x="33" y="14"/>
                </a:cxn>
                <a:cxn ang="0">
                  <a:pos x="64" y="0"/>
                </a:cxn>
                <a:cxn ang="0">
                  <a:pos x="101" y="4"/>
                </a:cxn>
                <a:cxn ang="0">
                  <a:pos x="142" y="26"/>
                </a:cxn>
                <a:cxn ang="0">
                  <a:pos x="183" y="65"/>
                </a:cxn>
                <a:cxn ang="0">
                  <a:pos x="222" y="123"/>
                </a:cxn>
                <a:cxn ang="0">
                  <a:pos x="256" y="196"/>
                </a:cxn>
                <a:cxn ang="0">
                  <a:pos x="284" y="278"/>
                </a:cxn>
                <a:cxn ang="0">
                  <a:pos x="305" y="361"/>
                </a:cxn>
                <a:cxn ang="0">
                  <a:pos x="317" y="437"/>
                </a:cxn>
                <a:cxn ang="0">
                  <a:pos x="317" y="501"/>
                </a:cxn>
                <a:cxn ang="0">
                  <a:pos x="305" y="545"/>
                </a:cxn>
                <a:cxn ang="0">
                  <a:pos x="281" y="562"/>
                </a:cxn>
                <a:cxn ang="0">
                  <a:pos x="240" y="546"/>
                </a:cxn>
              </a:cxnLst>
              <a:rect l="0" t="0" r="r" b="b"/>
              <a:pathLst>
                <a:path w="317" h="562">
                  <a:moveTo>
                    <a:pt x="240" y="546"/>
                  </a:moveTo>
                  <a:lnTo>
                    <a:pt x="232" y="538"/>
                  </a:lnTo>
                  <a:lnTo>
                    <a:pt x="207" y="513"/>
                  </a:lnTo>
                  <a:lnTo>
                    <a:pt x="173" y="475"/>
                  </a:lnTo>
                  <a:lnTo>
                    <a:pt x="134" y="425"/>
                  </a:lnTo>
                  <a:lnTo>
                    <a:pt x="91" y="366"/>
                  </a:lnTo>
                  <a:lnTo>
                    <a:pt x="54" y="300"/>
                  </a:lnTo>
                  <a:lnTo>
                    <a:pt x="23" y="231"/>
                  </a:lnTo>
                  <a:lnTo>
                    <a:pt x="3" y="158"/>
                  </a:lnTo>
                  <a:lnTo>
                    <a:pt x="0" y="94"/>
                  </a:lnTo>
                  <a:lnTo>
                    <a:pt x="10" y="45"/>
                  </a:lnTo>
                  <a:lnTo>
                    <a:pt x="33" y="14"/>
                  </a:lnTo>
                  <a:lnTo>
                    <a:pt x="64" y="0"/>
                  </a:lnTo>
                  <a:lnTo>
                    <a:pt x="101" y="4"/>
                  </a:lnTo>
                  <a:lnTo>
                    <a:pt x="142" y="26"/>
                  </a:lnTo>
                  <a:lnTo>
                    <a:pt x="183" y="65"/>
                  </a:lnTo>
                  <a:lnTo>
                    <a:pt x="222" y="123"/>
                  </a:lnTo>
                  <a:lnTo>
                    <a:pt x="256" y="196"/>
                  </a:lnTo>
                  <a:lnTo>
                    <a:pt x="284" y="278"/>
                  </a:lnTo>
                  <a:lnTo>
                    <a:pt x="305" y="361"/>
                  </a:lnTo>
                  <a:lnTo>
                    <a:pt x="317" y="437"/>
                  </a:lnTo>
                  <a:lnTo>
                    <a:pt x="317" y="501"/>
                  </a:lnTo>
                  <a:lnTo>
                    <a:pt x="305" y="545"/>
                  </a:lnTo>
                  <a:lnTo>
                    <a:pt x="281" y="562"/>
                  </a:lnTo>
                  <a:lnTo>
                    <a:pt x="240" y="546"/>
                  </a:lnTo>
                  <a:close/>
                </a:path>
              </a:pathLst>
            </a:custGeom>
            <a:solidFill>
              <a:srgbClr val="FFE8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" name="Freeform 205"/>
            <p:cNvSpPr>
              <a:spLocks/>
            </p:cNvSpPr>
            <p:nvPr/>
          </p:nvSpPr>
          <p:spPr bwMode="auto">
            <a:xfrm>
              <a:off x="5792788" y="4194175"/>
              <a:ext cx="230188" cy="411163"/>
            </a:xfrm>
            <a:custGeom>
              <a:avLst/>
              <a:gdLst/>
              <a:ahLst/>
              <a:cxnLst>
                <a:cxn ang="0">
                  <a:pos x="219" y="503"/>
                </a:cxn>
                <a:cxn ang="0">
                  <a:pos x="210" y="494"/>
                </a:cxn>
                <a:cxn ang="0">
                  <a:pos x="189" y="472"/>
                </a:cxn>
                <a:cxn ang="0">
                  <a:pos x="158" y="437"/>
                </a:cxn>
                <a:cxn ang="0">
                  <a:pos x="121" y="392"/>
                </a:cxn>
                <a:cxn ang="0">
                  <a:pos x="83" y="336"/>
                </a:cxn>
                <a:cxn ang="0">
                  <a:pos x="49" y="277"/>
                </a:cxn>
                <a:cxn ang="0">
                  <a:pos x="21" y="212"/>
                </a:cxn>
                <a:cxn ang="0">
                  <a:pos x="3" y="146"/>
                </a:cxn>
                <a:cxn ang="0">
                  <a:pos x="0" y="87"/>
                </a:cxn>
                <a:cxn ang="0">
                  <a:pos x="9" y="42"/>
                </a:cxn>
                <a:cxn ang="0">
                  <a:pos x="29" y="14"/>
                </a:cxn>
                <a:cxn ang="0">
                  <a:pos x="57" y="0"/>
                </a:cxn>
                <a:cxn ang="0">
                  <a:pos x="91" y="4"/>
                </a:cxn>
                <a:cxn ang="0">
                  <a:pos x="127" y="23"/>
                </a:cxn>
                <a:cxn ang="0">
                  <a:pos x="165" y="59"/>
                </a:cxn>
                <a:cxn ang="0">
                  <a:pos x="201" y="113"/>
                </a:cxn>
                <a:cxn ang="0">
                  <a:pos x="233" y="180"/>
                </a:cxn>
                <a:cxn ang="0">
                  <a:pos x="259" y="257"/>
                </a:cxn>
                <a:cxn ang="0">
                  <a:pos x="277" y="333"/>
                </a:cxn>
                <a:cxn ang="0">
                  <a:pos x="289" y="402"/>
                </a:cxn>
                <a:cxn ang="0">
                  <a:pos x="289" y="461"/>
                </a:cxn>
                <a:cxn ang="0">
                  <a:pos x="279" y="501"/>
                </a:cxn>
                <a:cxn ang="0">
                  <a:pos x="256" y="518"/>
                </a:cxn>
                <a:cxn ang="0">
                  <a:pos x="219" y="503"/>
                </a:cxn>
              </a:cxnLst>
              <a:rect l="0" t="0" r="r" b="b"/>
              <a:pathLst>
                <a:path w="289" h="518">
                  <a:moveTo>
                    <a:pt x="219" y="503"/>
                  </a:moveTo>
                  <a:lnTo>
                    <a:pt x="210" y="494"/>
                  </a:lnTo>
                  <a:lnTo>
                    <a:pt x="189" y="472"/>
                  </a:lnTo>
                  <a:lnTo>
                    <a:pt x="158" y="437"/>
                  </a:lnTo>
                  <a:lnTo>
                    <a:pt x="121" y="392"/>
                  </a:lnTo>
                  <a:lnTo>
                    <a:pt x="83" y="336"/>
                  </a:lnTo>
                  <a:lnTo>
                    <a:pt x="49" y="277"/>
                  </a:lnTo>
                  <a:lnTo>
                    <a:pt x="21" y="212"/>
                  </a:lnTo>
                  <a:lnTo>
                    <a:pt x="3" y="146"/>
                  </a:lnTo>
                  <a:lnTo>
                    <a:pt x="0" y="87"/>
                  </a:lnTo>
                  <a:lnTo>
                    <a:pt x="9" y="42"/>
                  </a:lnTo>
                  <a:lnTo>
                    <a:pt x="29" y="14"/>
                  </a:lnTo>
                  <a:lnTo>
                    <a:pt x="57" y="0"/>
                  </a:lnTo>
                  <a:lnTo>
                    <a:pt x="91" y="4"/>
                  </a:lnTo>
                  <a:lnTo>
                    <a:pt x="127" y="23"/>
                  </a:lnTo>
                  <a:lnTo>
                    <a:pt x="165" y="59"/>
                  </a:lnTo>
                  <a:lnTo>
                    <a:pt x="201" y="113"/>
                  </a:lnTo>
                  <a:lnTo>
                    <a:pt x="233" y="180"/>
                  </a:lnTo>
                  <a:lnTo>
                    <a:pt x="259" y="257"/>
                  </a:lnTo>
                  <a:lnTo>
                    <a:pt x="277" y="333"/>
                  </a:lnTo>
                  <a:lnTo>
                    <a:pt x="289" y="402"/>
                  </a:lnTo>
                  <a:lnTo>
                    <a:pt x="289" y="461"/>
                  </a:lnTo>
                  <a:lnTo>
                    <a:pt x="279" y="501"/>
                  </a:lnTo>
                  <a:lnTo>
                    <a:pt x="256" y="518"/>
                  </a:lnTo>
                  <a:lnTo>
                    <a:pt x="219" y="503"/>
                  </a:lnTo>
                  <a:close/>
                </a:path>
              </a:pathLst>
            </a:custGeom>
            <a:solidFill>
              <a:srgbClr val="FFE2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" name="Freeform 206"/>
            <p:cNvSpPr>
              <a:spLocks/>
            </p:cNvSpPr>
            <p:nvPr/>
          </p:nvSpPr>
          <p:spPr bwMode="auto">
            <a:xfrm>
              <a:off x="5803900" y="4210050"/>
              <a:ext cx="207963" cy="376238"/>
            </a:xfrm>
            <a:custGeom>
              <a:avLst/>
              <a:gdLst/>
              <a:ahLst/>
              <a:cxnLst>
                <a:cxn ang="0">
                  <a:pos x="199" y="461"/>
                </a:cxn>
                <a:cxn ang="0">
                  <a:pos x="191" y="454"/>
                </a:cxn>
                <a:cxn ang="0">
                  <a:pos x="171" y="433"/>
                </a:cxn>
                <a:cxn ang="0">
                  <a:pos x="143" y="400"/>
                </a:cxn>
                <a:cxn ang="0">
                  <a:pos x="111" y="359"/>
                </a:cxn>
                <a:cxn ang="0">
                  <a:pos x="77" y="308"/>
                </a:cxn>
                <a:cxn ang="0">
                  <a:pos x="44" y="253"/>
                </a:cxn>
                <a:cxn ang="0">
                  <a:pos x="18" y="194"/>
                </a:cxn>
                <a:cxn ang="0">
                  <a:pos x="3" y="133"/>
                </a:cxn>
                <a:cxn ang="0">
                  <a:pos x="0" y="80"/>
                </a:cxn>
                <a:cxn ang="0">
                  <a:pos x="8" y="38"/>
                </a:cxn>
                <a:cxn ang="0">
                  <a:pos x="28" y="12"/>
                </a:cxn>
                <a:cxn ang="0">
                  <a:pos x="52" y="0"/>
                </a:cxn>
                <a:cxn ang="0">
                  <a:pos x="83" y="3"/>
                </a:cxn>
                <a:cxn ang="0">
                  <a:pos x="116" y="21"/>
                </a:cxn>
                <a:cxn ang="0">
                  <a:pos x="150" y="54"/>
                </a:cxn>
                <a:cxn ang="0">
                  <a:pos x="183" y="102"/>
                </a:cxn>
                <a:cxn ang="0">
                  <a:pos x="212" y="165"/>
                </a:cxn>
                <a:cxn ang="0">
                  <a:pos x="235" y="234"/>
                </a:cxn>
                <a:cxn ang="0">
                  <a:pos x="253" y="303"/>
                </a:cxn>
                <a:cxn ang="0">
                  <a:pos x="263" y="367"/>
                </a:cxn>
                <a:cxn ang="0">
                  <a:pos x="263" y="421"/>
                </a:cxn>
                <a:cxn ang="0">
                  <a:pos x="253" y="459"/>
                </a:cxn>
                <a:cxn ang="0">
                  <a:pos x="233" y="475"/>
                </a:cxn>
                <a:cxn ang="0">
                  <a:pos x="199" y="461"/>
                </a:cxn>
              </a:cxnLst>
              <a:rect l="0" t="0" r="r" b="b"/>
              <a:pathLst>
                <a:path w="263" h="475">
                  <a:moveTo>
                    <a:pt x="199" y="461"/>
                  </a:moveTo>
                  <a:lnTo>
                    <a:pt x="191" y="454"/>
                  </a:lnTo>
                  <a:lnTo>
                    <a:pt x="171" y="433"/>
                  </a:lnTo>
                  <a:lnTo>
                    <a:pt x="143" y="400"/>
                  </a:lnTo>
                  <a:lnTo>
                    <a:pt x="111" y="359"/>
                  </a:lnTo>
                  <a:lnTo>
                    <a:pt x="77" y="308"/>
                  </a:lnTo>
                  <a:lnTo>
                    <a:pt x="44" y="253"/>
                  </a:lnTo>
                  <a:lnTo>
                    <a:pt x="18" y="194"/>
                  </a:lnTo>
                  <a:lnTo>
                    <a:pt x="3" y="133"/>
                  </a:lnTo>
                  <a:lnTo>
                    <a:pt x="0" y="80"/>
                  </a:lnTo>
                  <a:lnTo>
                    <a:pt x="8" y="38"/>
                  </a:lnTo>
                  <a:lnTo>
                    <a:pt x="28" y="12"/>
                  </a:lnTo>
                  <a:lnTo>
                    <a:pt x="52" y="0"/>
                  </a:lnTo>
                  <a:lnTo>
                    <a:pt x="83" y="3"/>
                  </a:lnTo>
                  <a:lnTo>
                    <a:pt x="116" y="21"/>
                  </a:lnTo>
                  <a:lnTo>
                    <a:pt x="150" y="54"/>
                  </a:lnTo>
                  <a:lnTo>
                    <a:pt x="183" y="102"/>
                  </a:lnTo>
                  <a:lnTo>
                    <a:pt x="212" y="165"/>
                  </a:lnTo>
                  <a:lnTo>
                    <a:pt x="235" y="234"/>
                  </a:lnTo>
                  <a:lnTo>
                    <a:pt x="253" y="303"/>
                  </a:lnTo>
                  <a:lnTo>
                    <a:pt x="263" y="367"/>
                  </a:lnTo>
                  <a:lnTo>
                    <a:pt x="263" y="421"/>
                  </a:lnTo>
                  <a:lnTo>
                    <a:pt x="253" y="459"/>
                  </a:lnTo>
                  <a:lnTo>
                    <a:pt x="233" y="475"/>
                  </a:lnTo>
                  <a:lnTo>
                    <a:pt x="199" y="461"/>
                  </a:lnTo>
                  <a:close/>
                </a:path>
              </a:pathLst>
            </a:custGeom>
            <a:solidFill>
              <a:srgbClr val="FFE0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Freeform 207"/>
            <p:cNvSpPr>
              <a:spLocks/>
            </p:cNvSpPr>
            <p:nvPr/>
          </p:nvSpPr>
          <p:spPr bwMode="auto">
            <a:xfrm>
              <a:off x="5813425" y="4230688"/>
              <a:ext cx="188913" cy="341313"/>
            </a:xfrm>
            <a:custGeom>
              <a:avLst/>
              <a:gdLst/>
              <a:ahLst/>
              <a:cxnLst>
                <a:cxn ang="0">
                  <a:pos x="179" y="418"/>
                </a:cxn>
                <a:cxn ang="0">
                  <a:pos x="173" y="411"/>
                </a:cxn>
                <a:cxn ang="0">
                  <a:pos x="155" y="392"/>
                </a:cxn>
                <a:cxn ang="0">
                  <a:pos x="130" y="364"/>
                </a:cxn>
                <a:cxn ang="0">
                  <a:pos x="99" y="326"/>
                </a:cxn>
                <a:cxn ang="0">
                  <a:pos x="68" y="281"/>
                </a:cxn>
                <a:cxn ang="0">
                  <a:pos x="41" y="230"/>
                </a:cxn>
                <a:cxn ang="0">
                  <a:pos x="18" y="177"/>
                </a:cxn>
                <a:cxn ang="0">
                  <a:pos x="3" y="121"/>
                </a:cxn>
                <a:cxn ang="0">
                  <a:pos x="0" y="73"/>
                </a:cxn>
                <a:cxn ang="0">
                  <a:pos x="8" y="36"/>
                </a:cxn>
                <a:cxn ang="0">
                  <a:pos x="24" y="12"/>
                </a:cxn>
                <a:cxn ang="0">
                  <a:pos x="47" y="0"/>
                </a:cxn>
                <a:cxn ang="0">
                  <a:pos x="75" y="3"/>
                </a:cxn>
                <a:cxn ang="0">
                  <a:pos x="106" y="19"/>
                </a:cxn>
                <a:cxn ang="0">
                  <a:pos x="135" y="50"/>
                </a:cxn>
                <a:cxn ang="0">
                  <a:pos x="165" y="94"/>
                </a:cxn>
                <a:cxn ang="0">
                  <a:pos x="191" y="151"/>
                </a:cxn>
                <a:cxn ang="0">
                  <a:pos x="212" y="213"/>
                </a:cxn>
                <a:cxn ang="0">
                  <a:pos x="227" y="276"/>
                </a:cxn>
                <a:cxn ang="0">
                  <a:pos x="237" y="334"/>
                </a:cxn>
                <a:cxn ang="0">
                  <a:pos x="237" y="383"/>
                </a:cxn>
                <a:cxn ang="0">
                  <a:pos x="229" y="416"/>
                </a:cxn>
                <a:cxn ang="0">
                  <a:pos x="209" y="430"/>
                </a:cxn>
                <a:cxn ang="0">
                  <a:pos x="179" y="418"/>
                </a:cxn>
              </a:cxnLst>
              <a:rect l="0" t="0" r="r" b="b"/>
              <a:pathLst>
                <a:path w="237" h="430">
                  <a:moveTo>
                    <a:pt x="179" y="418"/>
                  </a:moveTo>
                  <a:lnTo>
                    <a:pt x="173" y="411"/>
                  </a:lnTo>
                  <a:lnTo>
                    <a:pt x="155" y="392"/>
                  </a:lnTo>
                  <a:lnTo>
                    <a:pt x="130" y="364"/>
                  </a:lnTo>
                  <a:lnTo>
                    <a:pt x="99" y="326"/>
                  </a:lnTo>
                  <a:lnTo>
                    <a:pt x="68" y="281"/>
                  </a:lnTo>
                  <a:lnTo>
                    <a:pt x="41" y="230"/>
                  </a:lnTo>
                  <a:lnTo>
                    <a:pt x="18" y="177"/>
                  </a:lnTo>
                  <a:lnTo>
                    <a:pt x="3" y="121"/>
                  </a:lnTo>
                  <a:lnTo>
                    <a:pt x="0" y="73"/>
                  </a:lnTo>
                  <a:lnTo>
                    <a:pt x="8" y="36"/>
                  </a:lnTo>
                  <a:lnTo>
                    <a:pt x="24" y="12"/>
                  </a:lnTo>
                  <a:lnTo>
                    <a:pt x="47" y="0"/>
                  </a:lnTo>
                  <a:lnTo>
                    <a:pt x="75" y="3"/>
                  </a:lnTo>
                  <a:lnTo>
                    <a:pt x="106" y="19"/>
                  </a:lnTo>
                  <a:lnTo>
                    <a:pt x="135" y="50"/>
                  </a:lnTo>
                  <a:lnTo>
                    <a:pt x="165" y="94"/>
                  </a:lnTo>
                  <a:lnTo>
                    <a:pt x="191" y="151"/>
                  </a:lnTo>
                  <a:lnTo>
                    <a:pt x="212" y="213"/>
                  </a:lnTo>
                  <a:lnTo>
                    <a:pt x="227" y="276"/>
                  </a:lnTo>
                  <a:lnTo>
                    <a:pt x="237" y="334"/>
                  </a:lnTo>
                  <a:lnTo>
                    <a:pt x="237" y="383"/>
                  </a:lnTo>
                  <a:lnTo>
                    <a:pt x="229" y="416"/>
                  </a:lnTo>
                  <a:lnTo>
                    <a:pt x="209" y="430"/>
                  </a:lnTo>
                  <a:lnTo>
                    <a:pt x="179" y="418"/>
                  </a:lnTo>
                  <a:close/>
                </a:path>
              </a:pathLst>
            </a:custGeom>
            <a:solidFill>
              <a:srgbClr val="FFDB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" name="Freeform 208"/>
            <p:cNvSpPr>
              <a:spLocks/>
            </p:cNvSpPr>
            <p:nvPr/>
          </p:nvSpPr>
          <p:spPr bwMode="auto">
            <a:xfrm>
              <a:off x="5416550" y="4473575"/>
              <a:ext cx="319088" cy="271463"/>
            </a:xfrm>
            <a:custGeom>
              <a:avLst/>
              <a:gdLst/>
              <a:ahLst/>
              <a:cxnLst>
                <a:cxn ang="0">
                  <a:pos x="242" y="327"/>
                </a:cxn>
                <a:cxn ang="0">
                  <a:pos x="231" y="322"/>
                </a:cxn>
                <a:cxn ang="0">
                  <a:pos x="203" y="305"/>
                </a:cxn>
                <a:cxn ang="0">
                  <a:pos x="162" y="279"/>
                </a:cxn>
                <a:cxn ang="0">
                  <a:pos x="116" y="246"/>
                </a:cxn>
                <a:cxn ang="0">
                  <a:pos x="71" y="208"/>
                </a:cxn>
                <a:cxn ang="0">
                  <a:pos x="31" y="166"/>
                </a:cxn>
                <a:cxn ang="0">
                  <a:pos x="7" y="123"/>
                </a:cxn>
                <a:cxn ang="0">
                  <a:pos x="0" y="79"/>
                </a:cxn>
                <a:cxn ang="0">
                  <a:pos x="5" y="60"/>
                </a:cxn>
                <a:cxn ang="0">
                  <a:pos x="15" y="43"/>
                </a:cxn>
                <a:cxn ang="0">
                  <a:pos x="30" y="29"/>
                </a:cxn>
                <a:cxn ang="0">
                  <a:pos x="48" y="17"/>
                </a:cxn>
                <a:cxn ang="0">
                  <a:pos x="69" y="8"/>
                </a:cxn>
                <a:cxn ang="0">
                  <a:pos x="92" y="3"/>
                </a:cxn>
                <a:cxn ang="0">
                  <a:pos x="118" y="0"/>
                </a:cxn>
                <a:cxn ang="0">
                  <a:pos x="144" y="0"/>
                </a:cxn>
                <a:cxn ang="0">
                  <a:pos x="172" y="1"/>
                </a:cxn>
                <a:cxn ang="0">
                  <a:pos x="201" y="7"/>
                </a:cxn>
                <a:cxn ang="0">
                  <a:pos x="229" y="14"/>
                </a:cxn>
                <a:cxn ang="0">
                  <a:pos x="257" y="24"/>
                </a:cxn>
                <a:cxn ang="0">
                  <a:pos x="283" y="36"/>
                </a:cxn>
                <a:cxn ang="0">
                  <a:pos x="307" y="50"/>
                </a:cxn>
                <a:cxn ang="0">
                  <a:pos x="330" y="69"/>
                </a:cxn>
                <a:cxn ang="0">
                  <a:pos x="350" y="88"/>
                </a:cxn>
                <a:cxn ang="0">
                  <a:pos x="379" y="135"/>
                </a:cxn>
                <a:cxn ang="0">
                  <a:pos x="397" y="183"/>
                </a:cxn>
                <a:cxn ang="0">
                  <a:pos x="404" y="232"/>
                </a:cxn>
                <a:cxn ang="0">
                  <a:pos x="397" y="277"/>
                </a:cxn>
                <a:cxn ang="0">
                  <a:pos x="378" y="312"/>
                </a:cxn>
                <a:cxn ang="0">
                  <a:pos x="345" y="336"/>
                </a:cxn>
                <a:cxn ang="0">
                  <a:pos x="299" y="341"/>
                </a:cxn>
                <a:cxn ang="0">
                  <a:pos x="242" y="327"/>
                </a:cxn>
              </a:cxnLst>
              <a:rect l="0" t="0" r="r" b="b"/>
              <a:pathLst>
                <a:path w="404" h="341">
                  <a:moveTo>
                    <a:pt x="242" y="327"/>
                  </a:moveTo>
                  <a:lnTo>
                    <a:pt x="231" y="322"/>
                  </a:lnTo>
                  <a:lnTo>
                    <a:pt x="203" y="305"/>
                  </a:lnTo>
                  <a:lnTo>
                    <a:pt x="162" y="279"/>
                  </a:lnTo>
                  <a:lnTo>
                    <a:pt x="116" y="246"/>
                  </a:lnTo>
                  <a:lnTo>
                    <a:pt x="71" y="208"/>
                  </a:lnTo>
                  <a:lnTo>
                    <a:pt x="31" y="166"/>
                  </a:lnTo>
                  <a:lnTo>
                    <a:pt x="7" y="123"/>
                  </a:lnTo>
                  <a:lnTo>
                    <a:pt x="0" y="79"/>
                  </a:lnTo>
                  <a:lnTo>
                    <a:pt x="5" y="60"/>
                  </a:lnTo>
                  <a:lnTo>
                    <a:pt x="15" y="43"/>
                  </a:lnTo>
                  <a:lnTo>
                    <a:pt x="30" y="29"/>
                  </a:lnTo>
                  <a:lnTo>
                    <a:pt x="48" y="17"/>
                  </a:lnTo>
                  <a:lnTo>
                    <a:pt x="69" y="8"/>
                  </a:lnTo>
                  <a:lnTo>
                    <a:pt x="92" y="3"/>
                  </a:lnTo>
                  <a:lnTo>
                    <a:pt x="118" y="0"/>
                  </a:lnTo>
                  <a:lnTo>
                    <a:pt x="144" y="0"/>
                  </a:lnTo>
                  <a:lnTo>
                    <a:pt x="172" y="1"/>
                  </a:lnTo>
                  <a:lnTo>
                    <a:pt x="201" y="7"/>
                  </a:lnTo>
                  <a:lnTo>
                    <a:pt x="229" y="14"/>
                  </a:lnTo>
                  <a:lnTo>
                    <a:pt x="257" y="24"/>
                  </a:lnTo>
                  <a:lnTo>
                    <a:pt x="283" y="36"/>
                  </a:lnTo>
                  <a:lnTo>
                    <a:pt x="307" y="50"/>
                  </a:lnTo>
                  <a:lnTo>
                    <a:pt x="330" y="69"/>
                  </a:lnTo>
                  <a:lnTo>
                    <a:pt x="350" y="88"/>
                  </a:lnTo>
                  <a:lnTo>
                    <a:pt x="379" y="135"/>
                  </a:lnTo>
                  <a:lnTo>
                    <a:pt x="397" y="183"/>
                  </a:lnTo>
                  <a:lnTo>
                    <a:pt x="404" y="232"/>
                  </a:lnTo>
                  <a:lnTo>
                    <a:pt x="397" y="277"/>
                  </a:lnTo>
                  <a:lnTo>
                    <a:pt x="378" y="312"/>
                  </a:lnTo>
                  <a:lnTo>
                    <a:pt x="345" y="336"/>
                  </a:lnTo>
                  <a:lnTo>
                    <a:pt x="299" y="341"/>
                  </a:lnTo>
                  <a:lnTo>
                    <a:pt x="242" y="3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" name="Freeform 209"/>
            <p:cNvSpPr>
              <a:spLocks/>
            </p:cNvSpPr>
            <p:nvPr/>
          </p:nvSpPr>
          <p:spPr bwMode="auto">
            <a:xfrm>
              <a:off x="5424488" y="4481513"/>
              <a:ext cx="301625" cy="257175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5" y="58"/>
                </a:cxn>
                <a:cxn ang="0">
                  <a:pos x="14" y="42"/>
                </a:cxn>
                <a:cxn ang="0">
                  <a:pos x="28" y="28"/>
                </a:cxn>
                <a:cxn ang="0">
                  <a:pos x="44" y="18"/>
                </a:cxn>
                <a:cxn ang="0">
                  <a:pos x="65" y="11"/>
                </a:cxn>
                <a:cxn ang="0">
                  <a:pos x="86" y="4"/>
                </a:cxn>
                <a:cxn ang="0">
                  <a:pos x="111" y="2"/>
                </a:cxn>
                <a:cxn ang="0">
                  <a:pos x="135" y="0"/>
                </a:cxn>
                <a:cxn ang="0">
                  <a:pos x="161" y="4"/>
                </a:cxn>
                <a:cxn ang="0">
                  <a:pos x="189" y="7"/>
                </a:cxn>
                <a:cxn ang="0">
                  <a:pos x="215" y="14"/>
                </a:cxn>
                <a:cxn ang="0">
                  <a:pos x="242" y="23"/>
                </a:cxn>
                <a:cxn ang="0">
                  <a:pos x="266" y="35"/>
                </a:cxn>
                <a:cxn ang="0">
                  <a:pos x="289" y="49"/>
                </a:cxn>
                <a:cxn ang="0">
                  <a:pos x="310" y="66"/>
                </a:cxn>
                <a:cxn ang="0">
                  <a:pos x="328" y="85"/>
                </a:cxn>
                <a:cxn ang="0">
                  <a:pos x="356" y="129"/>
                </a:cxn>
                <a:cxn ang="0">
                  <a:pos x="374" y="175"/>
                </a:cxn>
                <a:cxn ang="0">
                  <a:pos x="379" y="221"/>
                </a:cxn>
                <a:cxn ang="0">
                  <a:pos x="372" y="262"/>
                </a:cxn>
                <a:cxn ang="0">
                  <a:pos x="354" y="297"/>
                </a:cxn>
                <a:cxn ang="0">
                  <a:pos x="323" y="318"/>
                </a:cxn>
                <a:cxn ang="0">
                  <a:pos x="281" y="325"/>
                </a:cxn>
                <a:cxn ang="0">
                  <a:pos x="227" y="311"/>
                </a:cxn>
                <a:cxn ang="0">
                  <a:pos x="217" y="305"/>
                </a:cxn>
                <a:cxn ang="0">
                  <a:pos x="189" y="288"/>
                </a:cxn>
                <a:cxn ang="0">
                  <a:pos x="152" y="264"/>
                </a:cxn>
                <a:cxn ang="0">
                  <a:pos x="109" y="233"/>
                </a:cxn>
                <a:cxn ang="0">
                  <a:pos x="65" y="198"/>
                </a:cxn>
                <a:cxn ang="0">
                  <a:pos x="29" y="158"/>
                </a:cxn>
                <a:cxn ang="0">
                  <a:pos x="6" y="117"/>
                </a:cxn>
                <a:cxn ang="0">
                  <a:pos x="0" y="77"/>
                </a:cxn>
              </a:cxnLst>
              <a:rect l="0" t="0" r="r" b="b"/>
              <a:pathLst>
                <a:path w="379" h="325">
                  <a:moveTo>
                    <a:pt x="0" y="77"/>
                  </a:moveTo>
                  <a:lnTo>
                    <a:pt x="5" y="58"/>
                  </a:lnTo>
                  <a:lnTo>
                    <a:pt x="14" y="42"/>
                  </a:lnTo>
                  <a:lnTo>
                    <a:pt x="28" y="28"/>
                  </a:lnTo>
                  <a:lnTo>
                    <a:pt x="44" y="18"/>
                  </a:lnTo>
                  <a:lnTo>
                    <a:pt x="65" y="11"/>
                  </a:lnTo>
                  <a:lnTo>
                    <a:pt x="86" y="4"/>
                  </a:lnTo>
                  <a:lnTo>
                    <a:pt x="111" y="2"/>
                  </a:lnTo>
                  <a:lnTo>
                    <a:pt x="135" y="0"/>
                  </a:lnTo>
                  <a:lnTo>
                    <a:pt x="161" y="4"/>
                  </a:lnTo>
                  <a:lnTo>
                    <a:pt x="189" y="7"/>
                  </a:lnTo>
                  <a:lnTo>
                    <a:pt x="215" y="14"/>
                  </a:lnTo>
                  <a:lnTo>
                    <a:pt x="242" y="23"/>
                  </a:lnTo>
                  <a:lnTo>
                    <a:pt x="266" y="35"/>
                  </a:lnTo>
                  <a:lnTo>
                    <a:pt x="289" y="49"/>
                  </a:lnTo>
                  <a:lnTo>
                    <a:pt x="310" y="66"/>
                  </a:lnTo>
                  <a:lnTo>
                    <a:pt x="328" y="85"/>
                  </a:lnTo>
                  <a:lnTo>
                    <a:pt x="356" y="129"/>
                  </a:lnTo>
                  <a:lnTo>
                    <a:pt x="374" y="175"/>
                  </a:lnTo>
                  <a:lnTo>
                    <a:pt x="379" y="221"/>
                  </a:lnTo>
                  <a:lnTo>
                    <a:pt x="372" y="262"/>
                  </a:lnTo>
                  <a:lnTo>
                    <a:pt x="354" y="297"/>
                  </a:lnTo>
                  <a:lnTo>
                    <a:pt x="323" y="318"/>
                  </a:lnTo>
                  <a:lnTo>
                    <a:pt x="281" y="325"/>
                  </a:lnTo>
                  <a:lnTo>
                    <a:pt x="227" y="311"/>
                  </a:lnTo>
                  <a:lnTo>
                    <a:pt x="217" y="305"/>
                  </a:lnTo>
                  <a:lnTo>
                    <a:pt x="189" y="288"/>
                  </a:lnTo>
                  <a:lnTo>
                    <a:pt x="152" y="264"/>
                  </a:lnTo>
                  <a:lnTo>
                    <a:pt x="109" y="233"/>
                  </a:lnTo>
                  <a:lnTo>
                    <a:pt x="65" y="198"/>
                  </a:lnTo>
                  <a:lnTo>
                    <a:pt x="29" y="158"/>
                  </a:lnTo>
                  <a:lnTo>
                    <a:pt x="6" y="11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" name="Freeform 210"/>
            <p:cNvSpPr>
              <a:spLocks/>
            </p:cNvSpPr>
            <p:nvPr/>
          </p:nvSpPr>
          <p:spPr bwMode="auto">
            <a:xfrm>
              <a:off x="5435600" y="4487863"/>
              <a:ext cx="280988" cy="241300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5" y="54"/>
                </a:cxn>
                <a:cxn ang="0">
                  <a:pos x="13" y="38"/>
                </a:cxn>
                <a:cxn ang="0">
                  <a:pos x="26" y="26"/>
                </a:cxn>
                <a:cxn ang="0">
                  <a:pos x="41" y="17"/>
                </a:cxn>
                <a:cxn ang="0">
                  <a:pos x="60" y="9"/>
                </a:cxn>
                <a:cxn ang="0">
                  <a:pos x="80" y="4"/>
                </a:cxn>
                <a:cxn ang="0">
                  <a:pos x="103" y="2"/>
                </a:cxn>
                <a:cxn ang="0">
                  <a:pos x="127" y="0"/>
                </a:cxn>
                <a:cxn ang="0">
                  <a:pos x="152" y="2"/>
                </a:cxn>
                <a:cxn ang="0">
                  <a:pos x="176" y="7"/>
                </a:cxn>
                <a:cxn ang="0">
                  <a:pos x="201" y="14"/>
                </a:cxn>
                <a:cxn ang="0">
                  <a:pos x="225" y="23"/>
                </a:cxn>
                <a:cxn ang="0">
                  <a:pos x="248" y="33"/>
                </a:cxn>
                <a:cxn ang="0">
                  <a:pos x="269" y="47"/>
                </a:cxn>
                <a:cxn ang="0">
                  <a:pos x="289" y="62"/>
                </a:cxn>
                <a:cxn ang="0">
                  <a:pos x="307" y="80"/>
                </a:cxn>
                <a:cxn ang="0">
                  <a:pos x="333" y="120"/>
                </a:cxn>
                <a:cxn ang="0">
                  <a:pos x="349" y="165"/>
                </a:cxn>
                <a:cxn ang="0">
                  <a:pos x="354" y="208"/>
                </a:cxn>
                <a:cxn ang="0">
                  <a:pos x="348" y="246"/>
                </a:cxn>
                <a:cxn ang="0">
                  <a:pos x="330" y="279"/>
                </a:cxn>
                <a:cxn ang="0">
                  <a:pos x="302" y="298"/>
                </a:cxn>
                <a:cxn ang="0">
                  <a:pos x="261" y="303"/>
                </a:cxn>
                <a:cxn ang="0">
                  <a:pos x="211" y="291"/>
                </a:cxn>
                <a:cxn ang="0">
                  <a:pos x="201" y="286"/>
                </a:cxn>
                <a:cxn ang="0">
                  <a:pos x="176" y="270"/>
                </a:cxn>
                <a:cxn ang="0">
                  <a:pos x="140" y="248"/>
                </a:cxn>
                <a:cxn ang="0">
                  <a:pos x="101" y="218"/>
                </a:cxn>
                <a:cxn ang="0">
                  <a:pos x="60" y="186"/>
                </a:cxn>
                <a:cxn ang="0">
                  <a:pos x="28" y="147"/>
                </a:cxn>
                <a:cxn ang="0">
                  <a:pos x="5" y="109"/>
                </a:cxn>
                <a:cxn ang="0">
                  <a:pos x="0" y="71"/>
                </a:cxn>
              </a:cxnLst>
              <a:rect l="0" t="0" r="r" b="b"/>
              <a:pathLst>
                <a:path w="354" h="303">
                  <a:moveTo>
                    <a:pt x="0" y="71"/>
                  </a:moveTo>
                  <a:lnTo>
                    <a:pt x="5" y="54"/>
                  </a:lnTo>
                  <a:lnTo>
                    <a:pt x="13" y="38"/>
                  </a:lnTo>
                  <a:lnTo>
                    <a:pt x="26" y="26"/>
                  </a:lnTo>
                  <a:lnTo>
                    <a:pt x="41" y="17"/>
                  </a:lnTo>
                  <a:lnTo>
                    <a:pt x="60" y="9"/>
                  </a:lnTo>
                  <a:lnTo>
                    <a:pt x="80" y="4"/>
                  </a:lnTo>
                  <a:lnTo>
                    <a:pt x="103" y="2"/>
                  </a:lnTo>
                  <a:lnTo>
                    <a:pt x="127" y="0"/>
                  </a:lnTo>
                  <a:lnTo>
                    <a:pt x="152" y="2"/>
                  </a:lnTo>
                  <a:lnTo>
                    <a:pt x="176" y="7"/>
                  </a:lnTo>
                  <a:lnTo>
                    <a:pt x="201" y="14"/>
                  </a:lnTo>
                  <a:lnTo>
                    <a:pt x="225" y="23"/>
                  </a:lnTo>
                  <a:lnTo>
                    <a:pt x="248" y="33"/>
                  </a:lnTo>
                  <a:lnTo>
                    <a:pt x="269" y="47"/>
                  </a:lnTo>
                  <a:lnTo>
                    <a:pt x="289" y="62"/>
                  </a:lnTo>
                  <a:lnTo>
                    <a:pt x="307" y="80"/>
                  </a:lnTo>
                  <a:lnTo>
                    <a:pt x="333" y="120"/>
                  </a:lnTo>
                  <a:lnTo>
                    <a:pt x="349" y="165"/>
                  </a:lnTo>
                  <a:lnTo>
                    <a:pt x="354" y="208"/>
                  </a:lnTo>
                  <a:lnTo>
                    <a:pt x="348" y="246"/>
                  </a:lnTo>
                  <a:lnTo>
                    <a:pt x="330" y="279"/>
                  </a:lnTo>
                  <a:lnTo>
                    <a:pt x="302" y="298"/>
                  </a:lnTo>
                  <a:lnTo>
                    <a:pt x="261" y="303"/>
                  </a:lnTo>
                  <a:lnTo>
                    <a:pt x="211" y="291"/>
                  </a:lnTo>
                  <a:lnTo>
                    <a:pt x="201" y="286"/>
                  </a:lnTo>
                  <a:lnTo>
                    <a:pt x="176" y="270"/>
                  </a:lnTo>
                  <a:lnTo>
                    <a:pt x="140" y="248"/>
                  </a:lnTo>
                  <a:lnTo>
                    <a:pt x="101" y="218"/>
                  </a:lnTo>
                  <a:lnTo>
                    <a:pt x="60" y="186"/>
                  </a:lnTo>
                  <a:lnTo>
                    <a:pt x="28" y="147"/>
                  </a:lnTo>
                  <a:lnTo>
                    <a:pt x="5" y="109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4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" name="Freeform 211"/>
            <p:cNvSpPr>
              <a:spLocks/>
            </p:cNvSpPr>
            <p:nvPr/>
          </p:nvSpPr>
          <p:spPr bwMode="auto">
            <a:xfrm>
              <a:off x="5445125" y="4495800"/>
              <a:ext cx="261938" cy="225425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5" y="51"/>
                </a:cxn>
                <a:cxn ang="0">
                  <a:pos x="13" y="35"/>
                </a:cxn>
                <a:cxn ang="0">
                  <a:pos x="25" y="25"/>
                </a:cxn>
                <a:cxn ang="0">
                  <a:pos x="39" y="14"/>
                </a:cxn>
                <a:cxn ang="0">
                  <a:pos x="57" y="7"/>
                </a:cxn>
                <a:cxn ang="0">
                  <a:pos x="77" y="2"/>
                </a:cxn>
                <a:cxn ang="0">
                  <a:pos x="97" y="0"/>
                </a:cxn>
                <a:cxn ang="0">
                  <a:pos x="119" y="0"/>
                </a:cxn>
                <a:cxn ang="0">
                  <a:pos x="142" y="2"/>
                </a:cxn>
                <a:cxn ang="0">
                  <a:pos x="165" y="6"/>
                </a:cxn>
                <a:cxn ang="0">
                  <a:pos x="190" y="13"/>
                </a:cxn>
                <a:cxn ang="0">
                  <a:pos x="211" y="20"/>
                </a:cxn>
                <a:cxn ang="0">
                  <a:pos x="234" y="30"/>
                </a:cxn>
                <a:cxn ang="0">
                  <a:pos x="253" y="44"/>
                </a:cxn>
                <a:cxn ang="0">
                  <a:pos x="271" y="58"/>
                </a:cxn>
                <a:cxn ang="0">
                  <a:pos x="288" y="75"/>
                </a:cxn>
                <a:cxn ang="0">
                  <a:pos x="312" y="113"/>
                </a:cxn>
                <a:cxn ang="0">
                  <a:pos x="327" y="153"/>
                </a:cxn>
                <a:cxn ang="0">
                  <a:pos x="330" y="195"/>
                </a:cxn>
                <a:cxn ang="0">
                  <a:pos x="325" y="231"/>
                </a:cxn>
                <a:cxn ang="0">
                  <a:pos x="309" y="260"/>
                </a:cxn>
                <a:cxn ang="0">
                  <a:pos x="283" y="280"/>
                </a:cxn>
                <a:cxn ang="0">
                  <a:pos x="245" y="285"/>
                </a:cxn>
                <a:cxn ang="0">
                  <a:pos x="198" y="273"/>
                </a:cxn>
                <a:cxn ang="0">
                  <a:pos x="188" y="267"/>
                </a:cxn>
                <a:cxn ang="0">
                  <a:pos x="165" y="254"/>
                </a:cxn>
                <a:cxn ang="0">
                  <a:pos x="133" y="233"/>
                </a:cxn>
                <a:cxn ang="0">
                  <a:pos x="95" y="205"/>
                </a:cxn>
                <a:cxn ang="0">
                  <a:pos x="57" y="172"/>
                </a:cxn>
                <a:cxn ang="0">
                  <a:pos x="26" y="137"/>
                </a:cxn>
                <a:cxn ang="0">
                  <a:pos x="5" y="103"/>
                </a:cxn>
                <a:cxn ang="0">
                  <a:pos x="0" y="66"/>
                </a:cxn>
              </a:cxnLst>
              <a:rect l="0" t="0" r="r" b="b"/>
              <a:pathLst>
                <a:path w="330" h="285">
                  <a:moveTo>
                    <a:pt x="0" y="66"/>
                  </a:moveTo>
                  <a:lnTo>
                    <a:pt x="5" y="51"/>
                  </a:lnTo>
                  <a:lnTo>
                    <a:pt x="13" y="35"/>
                  </a:lnTo>
                  <a:lnTo>
                    <a:pt x="25" y="25"/>
                  </a:lnTo>
                  <a:lnTo>
                    <a:pt x="39" y="14"/>
                  </a:lnTo>
                  <a:lnTo>
                    <a:pt x="57" y="7"/>
                  </a:lnTo>
                  <a:lnTo>
                    <a:pt x="77" y="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42" y="2"/>
                  </a:lnTo>
                  <a:lnTo>
                    <a:pt x="165" y="6"/>
                  </a:lnTo>
                  <a:lnTo>
                    <a:pt x="190" y="13"/>
                  </a:lnTo>
                  <a:lnTo>
                    <a:pt x="211" y="20"/>
                  </a:lnTo>
                  <a:lnTo>
                    <a:pt x="234" y="30"/>
                  </a:lnTo>
                  <a:lnTo>
                    <a:pt x="253" y="44"/>
                  </a:lnTo>
                  <a:lnTo>
                    <a:pt x="271" y="58"/>
                  </a:lnTo>
                  <a:lnTo>
                    <a:pt x="288" y="75"/>
                  </a:lnTo>
                  <a:lnTo>
                    <a:pt x="312" y="113"/>
                  </a:lnTo>
                  <a:lnTo>
                    <a:pt x="327" y="153"/>
                  </a:lnTo>
                  <a:lnTo>
                    <a:pt x="330" y="195"/>
                  </a:lnTo>
                  <a:lnTo>
                    <a:pt x="325" y="231"/>
                  </a:lnTo>
                  <a:lnTo>
                    <a:pt x="309" y="260"/>
                  </a:lnTo>
                  <a:lnTo>
                    <a:pt x="283" y="280"/>
                  </a:lnTo>
                  <a:lnTo>
                    <a:pt x="245" y="285"/>
                  </a:lnTo>
                  <a:lnTo>
                    <a:pt x="198" y="273"/>
                  </a:lnTo>
                  <a:lnTo>
                    <a:pt x="188" y="267"/>
                  </a:lnTo>
                  <a:lnTo>
                    <a:pt x="165" y="254"/>
                  </a:lnTo>
                  <a:lnTo>
                    <a:pt x="133" y="233"/>
                  </a:lnTo>
                  <a:lnTo>
                    <a:pt x="95" y="205"/>
                  </a:lnTo>
                  <a:lnTo>
                    <a:pt x="57" y="172"/>
                  </a:lnTo>
                  <a:lnTo>
                    <a:pt x="26" y="137"/>
                  </a:lnTo>
                  <a:lnTo>
                    <a:pt x="5" y="10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" name="Freeform 212"/>
            <p:cNvSpPr>
              <a:spLocks/>
            </p:cNvSpPr>
            <p:nvPr/>
          </p:nvSpPr>
          <p:spPr bwMode="auto">
            <a:xfrm>
              <a:off x="5453063" y="4503738"/>
              <a:ext cx="244475" cy="20955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5" y="47"/>
                </a:cxn>
                <a:cxn ang="0">
                  <a:pos x="11" y="35"/>
                </a:cxn>
                <a:cxn ang="0">
                  <a:pos x="23" y="23"/>
                </a:cxn>
                <a:cxn ang="0">
                  <a:pos x="37" y="14"/>
                </a:cxn>
                <a:cxn ang="0">
                  <a:pos x="52" y="7"/>
                </a:cxn>
                <a:cxn ang="0">
                  <a:pos x="70" y="4"/>
                </a:cxn>
                <a:cxn ang="0">
                  <a:pos x="90" y="0"/>
                </a:cxn>
                <a:cxn ang="0">
                  <a:pos x="111" y="0"/>
                </a:cxn>
                <a:cxn ang="0">
                  <a:pos x="132" y="2"/>
                </a:cxn>
                <a:cxn ang="0">
                  <a:pos x="153" y="5"/>
                </a:cxn>
                <a:cxn ang="0">
                  <a:pos x="174" y="11"/>
                </a:cxn>
                <a:cxn ang="0">
                  <a:pos x="196" y="19"/>
                </a:cxn>
                <a:cxn ang="0">
                  <a:pos x="215" y="28"/>
                </a:cxn>
                <a:cxn ang="0">
                  <a:pos x="235" y="40"/>
                </a:cxn>
                <a:cxn ang="0">
                  <a:pos x="251" y="54"/>
                </a:cxn>
                <a:cxn ang="0">
                  <a:pos x="266" y="69"/>
                </a:cxn>
                <a:cxn ang="0">
                  <a:pos x="289" y="106"/>
                </a:cxn>
                <a:cxn ang="0">
                  <a:pos x="302" y="144"/>
                </a:cxn>
                <a:cxn ang="0">
                  <a:pos x="307" y="180"/>
                </a:cxn>
                <a:cxn ang="0">
                  <a:pos x="300" y="215"/>
                </a:cxn>
                <a:cxn ang="0">
                  <a:pos x="286" y="243"/>
                </a:cxn>
                <a:cxn ang="0">
                  <a:pos x="261" y="260"/>
                </a:cxn>
                <a:cxn ang="0">
                  <a:pos x="227" y="265"/>
                </a:cxn>
                <a:cxn ang="0">
                  <a:pos x="183" y="253"/>
                </a:cxn>
                <a:cxn ang="0">
                  <a:pos x="174" y="248"/>
                </a:cxn>
                <a:cxn ang="0">
                  <a:pos x="153" y="236"/>
                </a:cxn>
                <a:cxn ang="0">
                  <a:pos x="122" y="215"/>
                </a:cxn>
                <a:cxn ang="0">
                  <a:pos x="86" y="191"/>
                </a:cxn>
                <a:cxn ang="0">
                  <a:pos x="52" y="161"/>
                </a:cxn>
                <a:cxn ang="0">
                  <a:pos x="24" y="128"/>
                </a:cxn>
                <a:cxn ang="0">
                  <a:pos x="5" y="95"/>
                </a:cxn>
                <a:cxn ang="0">
                  <a:pos x="0" y="63"/>
                </a:cxn>
              </a:cxnLst>
              <a:rect l="0" t="0" r="r" b="b"/>
              <a:pathLst>
                <a:path w="307" h="265">
                  <a:moveTo>
                    <a:pt x="0" y="63"/>
                  </a:moveTo>
                  <a:lnTo>
                    <a:pt x="5" y="47"/>
                  </a:lnTo>
                  <a:lnTo>
                    <a:pt x="11" y="35"/>
                  </a:lnTo>
                  <a:lnTo>
                    <a:pt x="23" y="23"/>
                  </a:lnTo>
                  <a:lnTo>
                    <a:pt x="37" y="14"/>
                  </a:lnTo>
                  <a:lnTo>
                    <a:pt x="52" y="7"/>
                  </a:lnTo>
                  <a:lnTo>
                    <a:pt x="70" y="4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132" y="2"/>
                  </a:lnTo>
                  <a:lnTo>
                    <a:pt x="153" y="5"/>
                  </a:lnTo>
                  <a:lnTo>
                    <a:pt x="174" y="11"/>
                  </a:lnTo>
                  <a:lnTo>
                    <a:pt x="196" y="19"/>
                  </a:lnTo>
                  <a:lnTo>
                    <a:pt x="215" y="28"/>
                  </a:lnTo>
                  <a:lnTo>
                    <a:pt x="235" y="40"/>
                  </a:lnTo>
                  <a:lnTo>
                    <a:pt x="251" y="54"/>
                  </a:lnTo>
                  <a:lnTo>
                    <a:pt x="266" y="69"/>
                  </a:lnTo>
                  <a:lnTo>
                    <a:pt x="289" y="106"/>
                  </a:lnTo>
                  <a:lnTo>
                    <a:pt x="302" y="144"/>
                  </a:lnTo>
                  <a:lnTo>
                    <a:pt x="307" y="180"/>
                  </a:lnTo>
                  <a:lnTo>
                    <a:pt x="300" y="215"/>
                  </a:lnTo>
                  <a:lnTo>
                    <a:pt x="286" y="243"/>
                  </a:lnTo>
                  <a:lnTo>
                    <a:pt x="261" y="260"/>
                  </a:lnTo>
                  <a:lnTo>
                    <a:pt x="227" y="265"/>
                  </a:lnTo>
                  <a:lnTo>
                    <a:pt x="183" y="253"/>
                  </a:lnTo>
                  <a:lnTo>
                    <a:pt x="174" y="248"/>
                  </a:lnTo>
                  <a:lnTo>
                    <a:pt x="153" y="236"/>
                  </a:lnTo>
                  <a:lnTo>
                    <a:pt x="122" y="215"/>
                  </a:lnTo>
                  <a:lnTo>
                    <a:pt x="86" y="191"/>
                  </a:lnTo>
                  <a:lnTo>
                    <a:pt x="52" y="161"/>
                  </a:lnTo>
                  <a:lnTo>
                    <a:pt x="24" y="128"/>
                  </a:lnTo>
                  <a:lnTo>
                    <a:pt x="5" y="95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ED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Freeform 213"/>
            <p:cNvSpPr>
              <a:spLocks/>
            </p:cNvSpPr>
            <p:nvPr/>
          </p:nvSpPr>
          <p:spPr bwMode="auto">
            <a:xfrm>
              <a:off x="5464175" y="4511675"/>
              <a:ext cx="223838" cy="193675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11" y="31"/>
                </a:cxn>
                <a:cxn ang="0">
                  <a:pos x="34" y="12"/>
                </a:cxn>
                <a:cxn ang="0">
                  <a:pos x="65" y="1"/>
                </a:cxn>
                <a:cxn ang="0">
                  <a:pos x="103" y="0"/>
                </a:cxn>
                <a:cxn ang="0">
                  <a:pos x="142" y="3"/>
                </a:cxn>
                <a:cxn ang="0">
                  <a:pos x="181" y="17"/>
                </a:cxn>
                <a:cxn ang="0">
                  <a:pos x="217" y="36"/>
                </a:cxn>
                <a:cxn ang="0">
                  <a:pos x="246" y="62"/>
                </a:cxn>
                <a:cxn ang="0">
                  <a:pos x="266" y="95"/>
                </a:cxn>
                <a:cxn ang="0">
                  <a:pos x="279" y="130"/>
                </a:cxn>
                <a:cxn ang="0">
                  <a:pos x="282" y="166"/>
                </a:cxn>
                <a:cxn ang="0">
                  <a:pos x="276" y="197"/>
                </a:cxn>
                <a:cxn ang="0">
                  <a:pos x="263" y="223"/>
                </a:cxn>
                <a:cxn ang="0">
                  <a:pos x="240" y="239"/>
                </a:cxn>
                <a:cxn ang="0">
                  <a:pos x="209" y="244"/>
                </a:cxn>
                <a:cxn ang="0">
                  <a:pos x="168" y="234"/>
                </a:cxn>
                <a:cxn ang="0">
                  <a:pos x="160" y="230"/>
                </a:cxn>
                <a:cxn ang="0">
                  <a:pos x="140" y="218"/>
                </a:cxn>
                <a:cxn ang="0">
                  <a:pos x="112" y="199"/>
                </a:cxn>
                <a:cxn ang="0">
                  <a:pos x="80" y="175"/>
                </a:cxn>
                <a:cxn ang="0">
                  <a:pos x="49" y="147"/>
                </a:cxn>
                <a:cxn ang="0">
                  <a:pos x="21" y="117"/>
                </a:cxn>
                <a:cxn ang="0">
                  <a:pos x="3" y="88"/>
                </a:cxn>
                <a:cxn ang="0">
                  <a:pos x="0" y="57"/>
                </a:cxn>
              </a:cxnLst>
              <a:rect l="0" t="0" r="r" b="b"/>
              <a:pathLst>
                <a:path w="282" h="244">
                  <a:moveTo>
                    <a:pt x="0" y="57"/>
                  </a:moveTo>
                  <a:lnTo>
                    <a:pt x="11" y="31"/>
                  </a:lnTo>
                  <a:lnTo>
                    <a:pt x="34" y="12"/>
                  </a:lnTo>
                  <a:lnTo>
                    <a:pt x="65" y="1"/>
                  </a:lnTo>
                  <a:lnTo>
                    <a:pt x="103" y="0"/>
                  </a:lnTo>
                  <a:lnTo>
                    <a:pt x="142" y="3"/>
                  </a:lnTo>
                  <a:lnTo>
                    <a:pt x="181" y="17"/>
                  </a:lnTo>
                  <a:lnTo>
                    <a:pt x="217" y="36"/>
                  </a:lnTo>
                  <a:lnTo>
                    <a:pt x="246" y="62"/>
                  </a:lnTo>
                  <a:lnTo>
                    <a:pt x="266" y="95"/>
                  </a:lnTo>
                  <a:lnTo>
                    <a:pt x="279" y="130"/>
                  </a:lnTo>
                  <a:lnTo>
                    <a:pt x="282" y="166"/>
                  </a:lnTo>
                  <a:lnTo>
                    <a:pt x="276" y="197"/>
                  </a:lnTo>
                  <a:lnTo>
                    <a:pt x="263" y="223"/>
                  </a:lnTo>
                  <a:lnTo>
                    <a:pt x="240" y="239"/>
                  </a:lnTo>
                  <a:lnTo>
                    <a:pt x="209" y="244"/>
                  </a:lnTo>
                  <a:lnTo>
                    <a:pt x="168" y="234"/>
                  </a:lnTo>
                  <a:lnTo>
                    <a:pt x="160" y="230"/>
                  </a:lnTo>
                  <a:lnTo>
                    <a:pt x="140" y="218"/>
                  </a:lnTo>
                  <a:lnTo>
                    <a:pt x="112" y="199"/>
                  </a:lnTo>
                  <a:lnTo>
                    <a:pt x="80" y="175"/>
                  </a:lnTo>
                  <a:lnTo>
                    <a:pt x="49" y="147"/>
                  </a:lnTo>
                  <a:lnTo>
                    <a:pt x="21" y="117"/>
                  </a:lnTo>
                  <a:lnTo>
                    <a:pt x="3" y="88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E8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" name="Freeform 214"/>
            <p:cNvSpPr>
              <a:spLocks/>
            </p:cNvSpPr>
            <p:nvPr/>
          </p:nvSpPr>
          <p:spPr bwMode="auto">
            <a:xfrm>
              <a:off x="5473700" y="4518025"/>
              <a:ext cx="204788" cy="17938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0" y="28"/>
                </a:cxn>
                <a:cxn ang="0">
                  <a:pos x="31" y="12"/>
                </a:cxn>
                <a:cxn ang="0">
                  <a:pos x="59" y="2"/>
                </a:cxn>
                <a:cxn ang="0">
                  <a:pos x="93" y="0"/>
                </a:cxn>
                <a:cxn ang="0">
                  <a:pos x="129" y="5"/>
                </a:cxn>
                <a:cxn ang="0">
                  <a:pos x="165" y="16"/>
                </a:cxn>
                <a:cxn ang="0">
                  <a:pos x="197" y="35"/>
                </a:cxn>
                <a:cxn ang="0">
                  <a:pos x="224" y="59"/>
                </a:cxn>
                <a:cxn ang="0">
                  <a:pos x="242" y="89"/>
                </a:cxn>
                <a:cxn ang="0">
                  <a:pos x="253" y="122"/>
                </a:cxn>
                <a:cxn ang="0">
                  <a:pos x="256" y="154"/>
                </a:cxn>
                <a:cxn ang="0">
                  <a:pos x="251" y="182"/>
                </a:cxn>
                <a:cxn ang="0">
                  <a:pos x="238" y="206"/>
                </a:cxn>
                <a:cxn ang="0">
                  <a:pos x="217" y="222"/>
                </a:cxn>
                <a:cxn ang="0">
                  <a:pos x="189" y="226"/>
                </a:cxn>
                <a:cxn ang="0">
                  <a:pos x="152" y="217"/>
                </a:cxn>
                <a:cxn ang="0">
                  <a:pos x="145" y="213"/>
                </a:cxn>
                <a:cxn ang="0">
                  <a:pos x="126" y="201"/>
                </a:cxn>
                <a:cxn ang="0">
                  <a:pos x="101" y="184"/>
                </a:cxn>
                <a:cxn ang="0">
                  <a:pos x="72" y="163"/>
                </a:cxn>
                <a:cxn ang="0">
                  <a:pos x="42" y="137"/>
                </a:cxn>
                <a:cxn ang="0">
                  <a:pos x="19" y="109"/>
                </a:cxn>
                <a:cxn ang="0">
                  <a:pos x="3" y="80"/>
                </a:cxn>
                <a:cxn ang="0">
                  <a:pos x="0" y="52"/>
                </a:cxn>
              </a:cxnLst>
              <a:rect l="0" t="0" r="r" b="b"/>
              <a:pathLst>
                <a:path w="256" h="226">
                  <a:moveTo>
                    <a:pt x="0" y="52"/>
                  </a:moveTo>
                  <a:lnTo>
                    <a:pt x="10" y="28"/>
                  </a:lnTo>
                  <a:lnTo>
                    <a:pt x="31" y="12"/>
                  </a:lnTo>
                  <a:lnTo>
                    <a:pt x="59" y="2"/>
                  </a:lnTo>
                  <a:lnTo>
                    <a:pt x="93" y="0"/>
                  </a:lnTo>
                  <a:lnTo>
                    <a:pt x="129" y="5"/>
                  </a:lnTo>
                  <a:lnTo>
                    <a:pt x="165" y="16"/>
                  </a:lnTo>
                  <a:lnTo>
                    <a:pt x="197" y="35"/>
                  </a:lnTo>
                  <a:lnTo>
                    <a:pt x="224" y="59"/>
                  </a:lnTo>
                  <a:lnTo>
                    <a:pt x="242" y="89"/>
                  </a:lnTo>
                  <a:lnTo>
                    <a:pt x="253" y="122"/>
                  </a:lnTo>
                  <a:lnTo>
                    <a:pt x="256" y="154"/>
                  </a:lnTo>
                  <a:lnTo>
                    <a:pt x="251" y="182"/>
                  </a:lnTo>
                  <a:lnTo>
                    <a:pt x="238" y="206"/>
                  </a:lnTo>
                  <a:lnTo>
                    <a:pt x="217" y="222"/>
                  </a:lnTo>
                  <a:lnTo>
                    <a:pt x="189" y="226"/>
                  </a:lnTo>
                  <a:lnTo>
                    <a:pt x="152" y="217"/>
                  </a:lnTo>
                  <a:lnTo>
                    <a:pt x="145" y="213"/>
                  </a:lnTo>
                  <a:lnTo>
                    <a:pt x="126" y="201"/>
                  </a:lnTo>
                  <a:lnTo>
                    <a:pt x="101" y="184"/>
                  </a:lnTo>
                  <a:lnTo>
                    <a:pt x="72" y="163"/>
                  </a:lnTo>
                  <a:lnTo>
                    <a:pt x="42" y="137"/>
                  </a:lnTo>
                  <a:lnTo>
                    <a:pt x="19" y="109"/>
                  </a:lnTo>
                  <a:lnTo>
                    <a:pt x="3" y="8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E2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" name="Freeform 215"/>
            <p:cNvSpPr>
              <a:spLocks/>
            </p:cNvSpPr>
            <p:nvPr/>
          </p:nvSpPr>
          <p:spPr bwMode="auto">
            <a:xfrm>
              <a:off x="5483225" y="4524375"/>
              <a:ext cx="185738" cy="16510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0" y="26"/>
                </a:cxn>
                <a:cxn ang="0">
                  <a:pos x="28" y="12"/>
                </a:cxn>
                <a:cxn ang="0">
                  <a:pos x="54" y="3"/>
                </a:cxn>
                <a:cxn ang="0">
                  <a:pos x="85" y="0"/>
                </a:cxn>
                <a:cxn ang="0">
                  <a:pos x="118" y="5"/>
                </a:cxn>
                <a:cxn ang="0">
                  <a:pos x="151" y="15"/>
                </a:cxn>
                <a:cxn ang="0">
                  <a:pos x="180" y="31"/>
                </a:cxn>
                <a:cxn ang="0">
                  <a:pos x="204" y="54"/>
                </a:cxn>
                <a:cxn ang="0">
                  <a:pos x="221" y="81"/>
                </a:cxn>
                <a:cxn ang="0">
                  <a:pos x="231" y="111"/>
                </a:cxn>
                <a:cxn ang="0">
                  <a:pos x="234" y="140"/>
                </a:cxn>
                <a:cxn ang="0">
                  <a:pos x="229" y="168"/>
                </a:cxn>
                <a:cxn ang="0">
                  <a:pos x="216" y="189"/>
                </a:cxn>
                <a:cxn ang="0">
                  <a:pos x="198" y="203"/>
                </a:cxn>
                <a:cxn ang="0">
                  <a:pos x="172" y="206"/>
                </a:cxn>
                <a:cxn ang="0">
                  <a:pos x="137" y="197"/>
                </a:cxn>
                <a:cxn ang="0">
                  <a:pos x="131" y="194"/>
                </a:cxn>
                <a:cxn ang="0">
                  <a:pos x="115" y="184"/>
                </a:cxn>
                <a:cxn ang="0">
                  <a:pos x="92" y="168"/>
                </a:cxn>
                <a:cxn ang="0">
                  <a:pos x="66" y="149"/>
                </a:cxn>
                <a:cxn ang="0">
                  <a:pos x="39" y="125"/>
                </a:cxn>
                <a:cxn ang="0">
                  <a:pos x="18" y="100"/>
                </a:cxn>
                <a:cxn ang="0">
                  <a:pos x="4" y="74"/>
                </a:cxn>
                <a:cxn ang="0">
                  <a:pos x="0" y="48"/>
                </a:cxn>
              </a:cxnLst>
              <a:rect l="0" t="0" r="r" b="b"/>
              <a:pathLst>
                <a:path w="234" h="206">
                  <a:moveTo>
                    <a:pt x="0" y="48"/>
                  </a:moveTo>
                  <a:lnTo>
                    <a:pt x="10" y="26"/>
                  </a:lnTo>
                  <a:lnTo>
                    <a:pt x="28" y="12"/>
                  </a:lnTo>
                  <a:lnTo>
                    <a:pt x="54" y="3"/>
                  </a:lnTo>
                  <a:lnTo>
                    <a:pt x="85" y="0"/>
                  </a:lnTo>
                  <a:lnTo>
                    <a:pt x="118" y="5"/>
                  </a:lnTo>
                  <a:lnTo>
                    <a:pt x="151" y="15"/>
                  </a:lnTo>
                  <a:lnTo>
                    <a:pt x="180" y="31"/>
                  </a:lnTo>
                  <a:lnTo>
                    <a:pt x="204" y="54"/>
                  </a:lnTo>
                  <a:lnTo>
                    <a:pt x="221" y="81"/>
                  </a:lnTo>
                  <a:lnTo>
                    <a:pt x="231" y="111"/>
                  </a:lnTo>
                  <a:lnTo>
                    <a:pt x="234" y="140"/>
                  </a:lnTo>
                  <a:lnTo>
                    <a:pt x="229" y="168"/>
                  </a:lnTo>
                  <a:lnTo>
                    <a:pt x="216" y="189"/>
                  </a:lnTo>
                  <a:lnTo>
                    <a:pt x="198" y="203"/>
                  </a:lnTo>
                  <a:lnTo>
                    <a:pt x="172" y="206"/>
                  </a:lnTo>
                  <a:lnTo>
                    <a:pt x="137" y="197"/>
                  </a:lnTo>
                  <a:lnTo>
                    <a:pt x="131" y="194"/>
                  </a:lnTo>
                  <a:lnTo>
                    <a:pt x="115" y="184"/>
                  </a:lnTo>
                  <a:lnTo>
                    <a:pt x="92" y="168"/>
                  </a:lnTo>
                  <a:lnTo>
                    <a:pt x="66" y="149"/>
                  </a:lnTo>
                  <a:lnTo>
                    <a:pt x="39" y="125"/>
                  </a:lnTo>
                  <a:lnTo>
                    <a:pt x="18" y="100"/>
                  </a:lnTo>
                  <a:lnTo>
                    <a:pt x="4" y="7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E0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" name="Freeform 216"/>
            <p:cNvSpPr>
              <a:spLocks/>
            </p:cNvSpPr>
            <p:nvPr/>
          </p:nvSpPr>
          <p:spPr bwMode="auto">
            <a:xfrm>
              <a:off x="5494338" y="4533900"/>
              <a:ext cx="165100" cy="147638"/>
            </a:xfrm>
            <a:custGeom>
              <a:avLst/>
              <a:gdLst/>
              <a:ahLst/>
              <a:cxnLst>
                <a:cxn ang="0">
                  <a:pos x="123" y="179"/>
                </a:cxn>
                <a:cxn ang="0">
                  <a:pos x="118" y="175"/>
                </a:cxn>
                <a:cxn ang="0">
                  <a:pos x="102" y="167"/>
                </a:cxn>
                <a:cxn ang="0">
                  <a:pos x="82" y="153"/>
                </a:cxn>
                <a:cxn ang="0">
                  <a:pos x="57" y="134"/>
                </a:cxn>
                <a:cxn ang="0">
                  <a:pos x="35" y="113"/>
                </a:cxn>
                <a:cxn ang="0">
                  <a:pos x="15" y="90"/>
                </a:cxn>
                <a:cxn ang="0">
                  <a:pos x="4" y="66"/>
                </a:cxn>
                <a:cxn ang="0">
                  <a:pos x="0" y="44"/>
                </a:cxn>
                <a:cxn ang="0">
                  <a:pos x="8" y="25"/>
                </a:cxn>
                <a:cxn ang="0">
                  <a:pos x="25" y="11"/>
                </a:cxn>
                <a:cxn ang="0">
                  <a:pos x="49" y="2"/>
                </a:cxn>
                <a:cxn ang="0">
                  <a:pos x="77" y="0"/>
                </a:cxn>
                <a:cxn ang="0">
                  <a:pos x="106" y="4"/>
                </a:cxn>
                <a:cxn ang="0">
                  <a:pos x="136" y="12"/>
                </a:cxn>
                <a:cxn ang="0">
                  <a:pos x="162" y="28"/>
                </a:cxn>
                <a:cxn ang="0">
                  <a:pos x="183" y="49"/>
                </a:cxn>
                <a:cxn ang="0">
                  <a:pos x="198" y="73"/>
                </a:cxn>
                <a:cxn ang="0">
                  <a:pos x="206" y="101"/>
                </a:cxn>
                <a:cxn ang="0">
                  <a:pos x="209" y="127"/>
                </a:cxn>
                <a:cxn ang="0">
                  <a:pos x="205" y="151"/>
                </a:cxn>
                <a:cxn ang="0">
                  <a:pos x="193" y="170"/>
                </a:cxn>
                <a:cxn ang="0">
                  <a:pos x="177" y="182"/>
                </a:cxn>
                <a:cxn ang="0">
                  <a:pos x="152" y="187"/>
                </a:cxn>
                <a:cxn ang="0">
                  <a:pos x="123" y="179"/>
                </a:cxn>
              </a:cxnLst>
              <a:rect l="0" t="0" r="r" b="b"/>
              <a:pathLst>
                <a:path w="209" h="187">
                  <a:moveTo>
                    <a:pt x="123" y="179"/>
                  </a:moveTo>
                  <a:lnTo>
                    <a:pt x="118" y="175"/>
                  </a:lnTo>
                  <a:lnTo>
                    <a:pt x="102" y="167"/>
                  </a:lnTo>
                  <a:lnTo>
                    <a:pt x="82" y="153"/>
                  </a:lnTo>
                  <a:lnTo>
                    <a:pt x="57" y="134"/>
                  </a:lnTo>
                  <a:lnTo>
                    <a:pt x="35" y="113"/>
                  </a:lnTo>
                  <a:lnTo>
                    <a:pt x="15" y="90"/>
                  </a:lnTo>
                  <a:lnTo>
                    <a:pt x="4" y="66"/>
                  </a:lnTo>
                  <a:lnTo>
                    <a:pt x="0" y="44"/>
                  </a:lnTo>
                  <a:lnTo>
                    <a:pt x="8" y="25"/>
                  </a:lnTo>
                  <a:lnTo>
                    <a:pt x="25" y="11"/>
                  </a:lnTo>
                  <a:lnTo>
                    <a:pt x="49" y="2"/>
                  </a:lnTo>
                  <a:lnTo>
                    <a:pt x="77" y="0"/>
                  </a:lnTo>
                  <a:lnTo>
                    <a:pt x="106" y="4"/>
                  </a:lnTo>
                  <a:lnTo>
                    <a:pt x="136" y="12"/>
                  </a:lnTo>
                  <a:lnTo>
                    <a:pt x="162" y="28"/>
                  </a:lnTo>
                  <a:lnTo>
                    <a:pt x="183" y="49"/>
                  </a:lnTo>
                  <a:lnTo>
                    <a:pt x="198" y="73"/>
                  </a:lnTo>
                  <a:lnTo>
                    <a:pt x="206" y="101"/>
                  </a:lnTo>
                  <a:lnTo>
                    <a:pt x="209" y="127"/>
                  </a:lnTo>
                  <a:lnTo>
                    <a:pt x="205" y="151"/>
                  </a:lnTo>
                  <a:lnTo>
                    <a:pt x="193" y="170"/>
                  </a:lnTo>
                  <a:lnTo>
                    <a:pt x="177" y="182"/>
                  </a:lnTo>
                  <a:lnTo>
                    <a:pt x="152" y="187"/>
                  </a:lnTo>
                  <a:lnTo>
                    <a:pt x="123" y="179"/>
                  </a:lnTo>
                  <a:close/>
                </a:path>
              </a:pathLst>
            </a:custGeom>
            <a:solidFill>
              <a:srgbClr val="FFDB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" name="Freeform 217"/>
            <p:cNvSpPr>
              <a:spLocks/>
            </p:cNvSpPr>
            <p:nvPr/>
          </p:nvSpPr>
          <p:spPr bwMode="auto">
            <a:xfrm>
              <a:off x="6153150" y="2790825"/>
              <a:ext cx="581025" cy="1166813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3" y="120"/>
                </a:cxn>
                <a:cxn ang="0">
                  <a:pos x="15" y="182"/>
                </a:cxn>
                <a:cxn ang="0">
                  <a:pos x="34" y="278"/>
                </a:cxn>
                <a:cxn ang="0">
                  <a:pos x="59" y="392"/>
                </a:cxn>
                <a:cxn ang="0">
                  <a:pos x="91" y="515"/>
                </a:cxn>
                <a:cxn ang="0">
                  <a:pos x="130" y="640"/>
                </a:cxn>
                <a:cxn ang="0">
                  <a:pos x="175" y="754"/>
                </a:cxn>
                <a:cxn ang="0">
                  <a:pos x="225" y="850"/>
                </a:cxn>
                <a:cxn ang="0">
                  <a:pos x="273" y="926"/>
                </a:cxn>
                <a:cxn ang="0">
                  <a:pos x="307" y="997"/>
                </a:cxn>
                <a:cxn ang="0">
                  <a:pos x="328" y="1061"/>
                </a:cxn>
                <a:cxn ang="0">
                  <a:pos x="343" y="1118"/>
                </a:cxn>
                <a:cxn ang="0">
                  <a:pos x="348" y="1172"/>
                </a:cxn>
                <a:cxn ang="0">
                  <a:pos x="348" y="1222"/>
                </a:cxn>
                <a:cxn ang="0">
                  <a:pos x="346" y="1267"/>
                </a:cxn>
                <a:cxn ang="0">
                  <a:pos x="341" y="1311"/>
                </a:cxn>
                <a:cxn ang="0">
                  <a:pos x="343" y="1352"/>
                </a:cxn>
                <a:cxn ang="0">
                  <a:pos x="354" y="1392"/>
                </a:cxn>
                <a:cxn ang="0">
                  <a:pos x="376" y="1427"/>
                </a:cxn>
                <a:cxn ang="0">
                  <a:pos x="403" y="1453"/>
                </a:cxn>
                <a:cxn ang="0">
                  <a:pos x="436" y="1468"/>
                </a:cxn>
                <a:cxn ang="0">
                  <a:pos x="472" y="1470"/>
                </a:cxn>
                <a:cxn ang="0">
                  <a:pos x="511" y="1458"/>
                </a:cxn>
                <a:cxn ang="0">
                  <a:pos x="550" y="1425"/>
                </a:cxn>
                <a:cxn ang="0">
                  <a:pos x="590" y="1378"/>
                </a:cxn>
                <a:cxn ang="0">
                  <a:pos x="630" y="1323"/>
                </a:cxn>
                <a:cxn ang="0">
                  <a:pos x="666" y="1260"/>
                </a:cxn>
                <a:cxn ang="0">
                  <a:pos x="697" y="1191"/>
                </a:cxn>
                <a:cxn ang="0">
                  <a:pos x="720" y="1120"/>
                </a:cxn>
                <a:cxn ang="0">
                  <a:pos x="732" y="1044"/>
                </a:cxn>
                <a:cxn ang="0">
                  <a:pos x="727" y="967"/>
                </a:cxn>
                <a:cxn ang="0">
                  <a:pos x="706" y="889"/>
                </a:cxn>
                <a:cxn ang="0">
                  <a:pos x="684" y="811"/>
                </a:cxn>
                <a:cxn ang="0">
                  <a:pos x="681" y="733"/>
                </a:cxn>
                <a:cxn ang="0">
                  <a:pos x="686" y="655"/>
                </a:cxn>
                <a:cxn ang="0">
                  <a:pos x="692" y="577"/>
                </a:cxn>
                <a:cxn ang="0">
                  <a:pos x="694" y="501"/>
                </a:cxn>
                <a:cxn ang="0">
                  <a:pos x="684" y="425"/>
                </a:cxn>
                <a:cxn ang="0">
                  <a:pos x="657" y="352"/>
                </a:cxn>
                <a:cxn ang="0">
                  <a:pos x="601" y="281"/>
                </a:cxn>
                <a:cxn ang="0">
                  <a:pos x="563" y="246"/>
                </a:cxn>
                <a:cxn ang="0">
                  <a:pos x="521" y="210"/>
                </a:cxn>
                <a:cxn ang="0">
                  <a:pos x="474" y="175"/>
                </a:cxn>
                <a:cxn ang="0">
                  <a:pos x="425" y="142"/>
                </a:cxn>
                <a:cxn ang="0">
                  <a:pos x="372" y="110"/>
                </a:cxn>
                <a:cxn ang="0">
                  <a:pos x="320" y="82"/>
                </a:cxn>
                <a:cxn ang="0">
                  <a:pos x="269" y="56"/>
                </a:cxn>
                <a:cxn ang="0">
                  <a:pos x="219" y="33"/>
                </a:cxn>
                <a:cxn ang="0">
                  <a:pos x="171" y="18"/>
                </a:cxn>
                <a:cxn ang="0">
                  <a:pos x="127" y="6"/>
                </a:cxn>
                <a:cxn ang="0">
                  <a:pos x="88" y="0"/>
                </a:cxn>
                <a:cxn ang="0">
                  <a:pos x="54" y="2"/>
                </a:cxn>
                <a:cxn ang="0">
                  <a:pos x="28" y="12"/>
                </a:cxn>
                <a:cxn ang="0">
                  <a:pos x="10" y="32"/>
                </a:cxn>
                <a:cxn ang="0">
                  <a:pos x="0" y="58"/>
                </a:cxn>
                <a:cxn ang="0">
                  <a:pos x="0" y="96"/>
                </a:cxn>
              </a:cxnLst>
              <a:rect l="0" t="0" r="r" b="b"/>
              <a:pathLst>
                <a:path w="732" h="1470">
                  <a:moveTo>
                    <a:pt x="0" y="96"/>
                  </a:moveTo>
                  <a:lnTo>
                    <a:pt x="3" y="120"/>
                  </a:lnTo>
                  <a:lnTo>
                    <a:pt x="15" y="182"/>
                  </a:lnTo>
                  <a:lnTo>
                    <a:pt x="34" y="278"/>
                  </a:lnTo>
                  <a:lnTo>
                    <a:pt x="59" y="392"/>
                  </a:lnTo>
                  <a:lnTo>
                    <a:pt x="91" y="515"/>
                  </a:lnTo>
                  <a:lnTo>
                    <a:pt x="130" y="640"/>
                  </a:lnTo>
                  <a:lnTo>
                    <a:pt x="175" y="754"/>
                  </a:lnTo>
                  <a:lnTo>
                    <a:pt x="225" y="850"/>
                  </a:lnTo>
                  <a:lnTo>
                    <a:pt x="273" y="926"/>
                  </a:lnTo>
                  <a:lnTo>
                    <a:pt x="307" y="997"/>
                  </a:lnTo>
                  <a:lnTo>
                    <a:pt x="328" y="1061"/>
                  </a:lnTo>
                  <a:lnTo>
                    <a:pt x="343" y="1118"/>
                  </a:lnTo>
                  <a:lnTo>
                    <a:pt x="348" y="1172"/>
                  </a:lnTo>
                  <a:lnTo>
                    <a:pt x="348" y="1222"/>
                  </a:lnTo>
                  <a:lnTo>
                    <a:pt x="346" y="1267"/>
                  </a:lnTo>
                  <a:lnTo>
                    <a:pt x="341" y="1311"/>
                  </a:lnTo>
                  <a:lnTo>
                    <a:pt x="343" y="1352"/>
                  </a:lnTo>
                  <a:lnTo>
                    <a:pt x="354" y="1392"/>
                  </a:lnTo>
                  <a:lnTo>
                    <a:pt x="376" y="1427"/>
                  </a:lnTo>
                  <a:lnTo>
                    <a:pt x="403" y="1453"/>
                  </a:lnTo>
                  <a:lnTo>
                    <a:pt x="436" y="1468"/>
                  </a:lnTo>
                  <a:lnTo>
                    <a:pt x="472" y="1470"/>
                  </a:lnTo>
                  <a:lnTo>
                    <a:pt x="511" y="1458"/>
                  </a:lnTo>
                  <a:lnTo>
                    <a:pt x="550" y="1425"/>
                  </a:lnTo>
                  <a:lnTo>
                    <a:pt x="590" y="1378"/>
                  </a:lnTo>
                  <a:lnTo>
                    <a:pt x="630" y="1323"/>
                  </a:lnTo>
                  <a:lnTo>
                    <a:pt x="666" y="1260"/>
                  </a:lnTo>
                  <a:lnTo>
                    <a:pt x="697" y="1191"/>
                  </a:lnTo>
                  <a:lnTo>
                    <a:pt x="720" y="1120"/>
                  </a:lnTo>
                  <a:lnTo>
                    <a:pt x="732" y="1044"/>
                  </a:lnTo>
                  <a:lnTo>
                    <a:pt x="727" y="967"/>
                  </a:lnTo>
                  <a:lnTo>
                    <a:pt x="706" y="889"/>
                  </a:lnTo>
                  <a:lnTo>
                    <a:pt x="684" y="811"/>
                  </a:lnTo>
                  <a:lnTo>
                    <a:pt x="681" y="733"/>
                  </a:lnTo>
                  <a:lnTo>
                    <a:pt x="686" y="655"/>
                  </a:lnTo>
                  <a:lnTo>
                    <a:pt x="692" y="577"/>
                  </a:lnTo>
                  <a:lnTo>
                    <a:pt x="694" y="501"/>
                  </a:lnTo>
                  <a:lnTo>
                    <a:pt x="684" y="425"/>
                  </a:lnTo>
                  <a:lnTo>
                    <a:pt x="657" y="352"/>
                  </a:lnTo>
                  <a:lnTo>
                    <a:pt x="601" y="281"/>
                  </a:lnTo>
                  <a:lnTo>
                    <a:pt x="563" y="246"/>
                  </a:lnTo>
                  <a:lnTo>
                    <a:pt x="521" y="210"/>
                  </a:lnTo>
                  <a:lnTo>
                    <a:pt x="474" y="175"/>
                  </a:lnTo>
                  <a:lnTo>
                    <a:pt x="425" y="142"/>
                  </a:lnTo>
                  <a:lnTo>
                    <a:pt x="372" y="110"/>
                  </a:lnTo>
                  <a:lnTo>
                    <a:pt x="320" y="82"/>
                  </a:lnTo>
                  <a:lnTo>
                    <a:pt x="269" y="56"/>
                  </a:lnTo>
                  <a:lnTo>
                    <a:pt x="219" y="33"/>
                  </a:lnTo>
                  <a:lnTo>
                    <a:pt x="171" y="18"/>
                  </a:lnTo>
                  <a:lnTo>
                    <a:pt x="127" y="6"/>
                  </a:lnTo>
                  <a:lnTo>
                    <a:pt x="88" y="0"/>
                  </a:lnTo>
                  <a:lnTo>
                    <a:pt x="54" y="2"/>
                  </a:lnTo>
                  <a:lnTo>
                    <a:pt x="28" y="12"/>
                  </a:lnTo>
                  <a:lnTo>
                    <a:pt x="10" y="32"/>
                  </a:lnTo>
                  <a:lnTo>
                    <a:pt x="0" y="5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" name="Freeform 218"/>
            <p:cNvSpPr>
              <a:spLocks/>
            </p:cNvSpPr>
            <p:nvPr/>
          </p:nvSpPr>
          <p:spPr bwMode="auto">
            <a:xfrm>
              <a:off x="6173788" y="2813050"/>
              <a:ext cx="550863" cy="1131888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3" y="114"/>
                </a:cxn>
                <a:cxn ang="0">
                  <a:pos x="15" y="177"/>
                </a:cxn>
                <a:cxn ang="0">
                  <a:pos x="33" y="268"/>
                </a:cxn>
                <a:cxn ang="0">
                  <a:pos x="55" y="378"/>
                </a:cxn>
                <a:cxn ang="0">
                  <a:pos x="87" y="499"/>
                </a:cxn>
                <a:cxn ang="0">
                  <a:pos x="124" y="620"/>
                </a:cxn>
                <a:cxn ang="0">
                  <a:pos x="167" y="729"/>
                </a:cxn>
                <a:cxn ang="0">
                  <a:pos x="214" y="821"/>
                </a:cxn>
                <a:cxn ang="0">
                  <a:pos x="258" y="896"/>
                </a:cxn>
                <a:cxn ang="0">
                  <a:pos x="291" y="965"/>
                </a:cxn>
                <a:cxn ang="0">
                  <a:pos x="312" y="1028"/>
                </a:cxn>
                <a:cxn ang="0">
                  <a:pos x="323" y="1083"/>
                </a:cxn>
                <a:cxn ang="0">
                  <a:pos x="330" y="1135"/>
                </a:cxn>
                <a:cxn ang="0">
                  <a:pos x="330" y="1184"/>
                </a:cxn>
                <a:cxn ang="0">
                  <a:pos x="327" y="1229"/>
                </a:cxn>
                <a:cxn ang="0">
                  <a:pos x="323" y="1270"/>
                </a:cxn>
                <a:cxn ang="0">
                  <a:pos x="325" y="1310"/>
                </a:cxn>
                <a:cxn ang="0">
                  <a:pos x="336" y="1348"/>
                </a:cxn>
                <a:cxn ang="0">
                  <a:pos x="356" y="1381"/>
                </a:cxn>
                <a:cxn ang="0">
                  <a:pos x="381" y="1407"/>
                </a:cxn>
                <a:cxn ang="0">
                  <a:pos x="412" y="1423"/>
                </a:cxn>
                <a:cxn ang="0">
                  <a:pos x="446" y="1424"/>
                </a:cxn>
                <a:cxn ang="0">
                  <a:pos x="482" y="1411"/>
                </a:cxn>
                <a:cxn ang="0">
                  <a:pos x="519" y="1379"/>
                </a:cxn>
                <a:cxn ang="0">
                  <a:pos x="557" y="1334"/>
                </a:cxn>
                <a:cxn ang="0">
                  <a:pos x="596" y="1281"/>
                </a:cxn>
                <a:cxn ang="0">
                  <a:pos x="631" y="1220"/>
                </a:cxn>
                <a:cxn ang="0">
                  <a:pos x="660" y="1154"/>
                </a:cxn>
                <a:cxn ang="0">
                  <a:pos x="681" y="1085"/>
                </a:cxn>
                <a:cxn ang="0">
                  <a:pos x="693" y="1012"/>
                </a:cxn>
                <a:cxn ang="0">
                  <a:pos x="688" y="937"/>
                </a:cxn>
                <a:cxn ang="0">
                  <a:pos x="668" y="861"/>
                </a:cxn>
                <a:cxn ang="0">
                  <a:pos x="648" y="787"/>
                </a:cxn>
                <a:cxn ang="0">
                  <a:pos x="645" y="710"/>
                </a:cxn>
                <a:cxn ang="0">
                  <a:pos x="648" y="634"/>
                </a:cxn>
                <a:cxn ang="0">
                  <a:pos x="657" y="560"/>
                </a:cxn>
                <a:cxn ang="0">
                  <a:pos x="658" y="485"/>
                </a:cxn>
                <a:cxn ang="0">
                  <a:pos x="648" y="412"/>
                </a:cxn>
                <a:cxn ang="0">
                  <a:pos x="622" y="341"/>
                </a:cxn>
                <a:cxn ang="0">
                  <a:pos x="570" y="272"/>
                </a:cxn>
                <a:cxn ang="0">
                  <a:pos x="534" y="237"/>
                </a:cxn>
                <a:cxn ang="0">
                  <a:pos x="493" y="203"/>
                </a:cxn>
                <a:cxn ang="0">
                  <a:pos x="449" y="170"/>
                </a:cxn>
                <a:cxn ang="0">
                  <a:pos x="402" y="137"/>
                </a:cxn>
                <a:cxn ang="0">
                  <a:pos x="353" y="106"/>
                </a:cxn>
                <a:cxn ang="0">
                  <a:pos x="304" y="78"/>
                </a:cxn>
                <a:cxn ang="0">
                  <a:pos x="255" y="52"/>
                </a:cxn>
                <a:cxn ang="0">
                  <a:pos x="207" y="31"/>
                </a:cxn>
                <a:cxn ang="0">
                  <a:pos x="162" y="15"/>
                </a:cxn>
                <a:cxn ang="0">
                  <a:pos x="121" y="5"/>
                </a:cxn>
                <a:cxn ang="0">
                  <a:pos x="83" y="0"/>
                </a:cxn>
                <a:cxn ang="0">
                  <a:pos x="52" y="2"/>
                </a:cxn>
                <a:cxn ang="0">
                  <a:pos x="26" y="12"/>
                </a:cxn>
                <a:cxn ang="0">
                  <a:pos x="8" y="29"/>
                </a:cxn>
                <a:cxn ang="0">
                  <a:pos x="0" y="55"/>
                </a:cxn>
                <a:cxn ang="0">
                  <a:pos x="0" y="92"/>
                </a:cxn>
              </a:cxnLst>
              <a:rect l="0" t="0" r="r" b="b"/>
              <a:pathLst>
                <a:path w="693" h="1424">
                  <a:moveTo>
                    <a:pt x="0" y="92"/>
                  </a:moveTo>
                  <a:lnTo>
                    <a:pt x="3" y="114"/>
                  </a:lnTo>
                  <a:lnTo>
                    <a:pt x="15" y="177"/>
                  </a:lnTo>
                  <a:lnTo>
                    <a:pt x="33" y="268"/>
                  </a:lnTo>
                  <a:lnTo>
                    <a:pt x="55" y="378"/>
                  </a:lnTo>
                  <a:lnTo>
                    <a:pt x="87" y="499"/>
                  </a:lnTo>
                  <a:lnTo>
                    <a:pt x="124" y="620"/>
                  </a:lnTo>
                  <a:lnTo>
                    <a:pt x="167" y="729"/>
                  </a:lnTo>
                  <a:lnTo>
                    <a:pt x="214" y="821"/>
                  </a:lnTo>
                  <a:lnTo>
                    <a:pt x="258" y="896"/>
                  </a:lnTo>
                  <a:lnTo>
                    <a:pt x="291" y="965"/>
                  </a:lnTo>
                  <a:lnTo>
                    <a:pt x="312" y="1028"/>
                  </a:lnTo>
                  <a:lnTo>
                    <a:pt x="323" y="1083"/>
                  </a:lnTo>
                  <a:lnTo>
                    <a:pt x="330" y="1135"/>
                  </a:lnTo>
                  <a:lnTo>
                    <a:pt x="330" y="1184"/>
                  </a:lnTo>
                  <a:lnTo>
                    <a:pt x="327" y="1229"/>
                  </a:lnTo>
                  <a:lnTo>
                    <a:pt x="323" y="1270"/>
                  </a:lnTo>
                  <a:lnTo>
                    <a:pt x="325" y="1310"/>
                  </a:lnTo>
                  <a:lnTo>
                    <a:pt x="336" y="1348"/>
                  </a:lnTo>
                  <a:lnTo>
                    <a:pt x="356" y="1381"/>
                  </a:lnTo>
                  <a:lnTo>
                    <a:pt x="381" y="1407"/>
                  </a:lnTo>
                  <a:lnTo>
                    <a:pt x="412" y="1423"/>
                  </a:lnTo>
                  <a:lnTo>
                    <a:pt x="446" y="1424"/>
                  </a:lnTo>
                  <a:lnTo>
                    <a:pt x="482" y="1411"/>
                  </a:lnTo>
                  <a:lnTo>
                    <a:pt x="519" y="1379"/>
                  </a:lnTo>
                  <a:lnTo>
                    <a:pt x="557" y="1334"/>
                  </a:lnTo>
                  <a:lnTo>
                    <a:pt x="596" y="1281"/>
                  </a:lnTo>
                  <a:lnTo>
                    <a:pt x="631" y="1220"/>
                  </a:lnTo>
                  <a:lnTo>
                    <a:pt x="660" y="1154"/>
                  </a:lnTo>
                  <a:lnTo>
                    <a:pt x="681" y="1085"/>
                  </a:lnTo>
                  <a:lnTo>
                    <a:pt x="693" y="1012"/>
                  </a:lnTo>
                  <a:lnTo>
                    <a:pt x="688" y="937"/>
                  </a:lnTo>
                  <a:lnTo>
                    <a:pt x="668" y="861"/>
                  </a:lnTo>
                  <a:lnTo>
                    <a:pt x="648" y="787"/>
                  </a:lnTo>
                  <a:lnTo>
                    <a:pt x="645" y="710"/>
                  </a:lnTo>
                  <a:lnTo>
                    <a:pt x="648" y="634"/>
                  </a:lnTo>
                  <a:lnTo>
                    <a:pt x="657" y="560"/>
                  </a:lnTo>
                  <a:lnTo>
                    <a:pt x="658" y="485"/>
                  </a:lnTo>
                  <a:lnTo>
                    <a:pt x="648" y="412"/>
                  </a:lnTo>
                  <a:lnTo>
                    <a:pt x="622" y="341"/>
                  </a:lnTo>
                  <a:lnTo>
                    <a:pt x="570" y="272"/>
                  </a:lnTo>
                  <a:lnTo>
                    <a:pt x="534" y="237"/>
                  </a:lnTo>
                  <a:lnTo>
                    <a:pt x="493" y="203"/>
                  </a:lnTo>
                  <a:lnTo>
                    <a:pt x="449" y="170"/>
                  </a:lnTo>
                  <a:lnTo>
                    <a:pt x="402" y="137"/>
                  </a:lnTo>
                  <a:lnTo>
                    <a:pt x="353" y="106"/>
                  </a:lnTo>
                  <a:lnTo>
                    <a:pt x="304" y="78"/>
                  </a:lnTo>
                  <a:lnTo>
                    <a:pt x="255" y="52"/>
                  </a:lnTo>
                  <a:lnTo>
                    <a:pt x="207" y="31"/>
                  </a:lnTo>
                  <a:lnTo>
                    <a:pt x="162" y="15"/>
                  </a:lnTo>
                  <a:lnTo>
                    <a:pt x="121" y="5"/>
                  </a:lnTo>
                  <a:lnTo>
                    <a:pt x="83" y="0"/>
                  </a:lnTo>
                  <a:lnTo>
                    <a:pt x="52" y="2"/>
                  </a:lnTo>
                  <a:lnTo>
                    <a:pt x="26" y="12"/>
                  </a:lnTo>
                  <a:lnTo>
                    <a:pt x="8" y="29"/>
                  </a:lnTo>
                  <a:lnTo>
                    <a:pt x="0" y="55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" name="Freeform 219"/>
            <p:cNvSpPr>
              <a:spLocks/>
            </p:cNvSpPr>
            <p:nvPr/>
          </p:nvSpPr>
          <p:spPr bwMode="auto">
            <a:xfrm>
              <a:off x="6196013" y="2836863"/>
              <a:ext cx="517525" cy="109537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3" y="111"/>
                </a:cxn>
                <a:cxn ang="0">
                  <a:pos x="13" y="170"/>
                </a:cxn>
                <a:cxn ang="0">
                  <a:pos x="29" y="260"/>
                </a:cxn>
                <a:cxn ang="0">
                  <a:pos x="52" y="366"/>
                </a:cxn>
                <a:cxn ang="0">
                  <a:pos x="82" y="484"/>
                </a:cxn>
                <a:cxn ang="0">
                  <a:pos x="116" y="600"/>
                </a:cxn>
                <a:cxn ang="0">
                  <a:pos x="155" y="707"/>
                </a:cxn>
                <a:cxn ang="0">
                  <a:pos x="201" y="796"/>
                </a:cxn>
                <a:cxn ang="0">
                  <a:pos x="243" y="869"/>
                </a:cxn>
                <a:cxn ang="0">
                  <a:pos x="273" y="934"/>
                </a:cxn>
                <a:cxn ang="0">
                  <a:pos x="292" y="995"/>
                </a:cxn>
                <a:cxn ang="0">
                  <a:pos x="306" y="1049"/>
                </a:cxn>
                <a:cxn ang="0">
                  <a:pos x="310" y="1101"/>
                </a:cxn>
                <a:cxn ang="0">
                  <a:pos x="310" y="1146"/>
                </a:cxn>
                <a:cxn ang="0">
                  <a:pos x="309" y="1189"/>
                </a:cxn>
                <a:cxn ang="0">
                  <a:pos x="306" y="1231"/>
                </a:cxn>
                <a:cxn ang="0">
                  <a:pos x="307" y="1271"/>
                </a:cxn>
                <a:cxn ang="0">
                  <a:pos x="317" y="1307"/>
                </a:cxn>
                <a:cxn ang="0">
                  <a:pos x="335" y="1338"/>
                </a:cxn>
                <a:cxn ang="0">
                  <a:pos x="359" y="1363"/>
                </a:cxn>
                <a:cxn ang="0">
                  <a:pos x="389" y="1378"/>
                </a:cxn>
                <a:cxn ang="0">
                  <a:pos x="422" y="1380"/>
                </a:cxn>
                <a:cxn ang="0">
                  <a:pos x="456" y="1366"/>
                </a:cxn>
                <a:cxn ang="0">
                  <a:pos x="490" y="1337"/>
                </a:cxn>
                <a:cxn ang="0">
                  <a:pos x="526" y="1293"/>
                </a:cxn>
                <a:cxn ang="0">
                  <a:pos x="562" y="1241"/>
                </a:cxn>
                <a:cxn ang="0">
                  <a:pos x="595" y="1182"/>
                </a:cxn>
                <a:cxn ang="0">
                  <a:pos x="622" y="1118"/>
                </a:cxn>
                <a:cxn ang="0">
                  <a:pos x="644" y="1051"/>
                </a:cxn>
                <a:cxn ang="0">
                  <a:pos x="654" y="980"/>
                </a:cxn>
                <a:cxn ang="0">
                  <a:pos x="650" y="907"/>
                </a:cxn>
                <a:cxn ang="0">
                  <a:pos x="631" y="834"/>
                </a:cxn>
                <a:cxn ang="0">
                  <a:pos x="613" y="761"/>
                </a:cxn>
                <a:cxn ang="0">
                  <a:pos x="608" y="688"/>
                </a:cxn>
                <a:cxn ang="0">
                  <a:pos x="613" y="614"/>
                </a:cxn>
                <a:cxn ang="0">
                  <a:pos x="619" y="541"/>
                </a:cxn>
                <a:cxn ang="0">
                  <a:pos x="621" y="470"/>
                </a:cxn>
                <a:cxn ang="0">
                  <a:pos x="611" y="399"/>
                </a:cxn>
                <a:cxn ang="0">
                  <a:pos x="587" y="330"/>
                </a:cxn>
                <a:cxn ang="0">
                  <a:pos x="538" y="264"/>
                </a:cxn>
                <a:cxn ang="0">
                  <a:pos x="503" y="231"/>
                </a:cxn>
                <a:cxn ang="0">
                  <a:pos x="466" y="198"/>
                </a:cxn>
                <a:cxn ang="0">
                  <a:pos x="423" y="165"/>
                </a:cxn>
                <a:cxn ang="0">
                  <a:pos x="379" y="132"/>
                </a:cxn>
                <a:cxn ang="0">
                  <a:pos x="333" y="103"/>
                </a:cxn>
                <a:cxn ang="0">
                  <a:pos x="288" y="75"/>
                </a:cxn>
                <a:cxn ang="0">
                  <a:pos x="240" y="51"/>
                </a:cxn>
                <a:cxn ang="0">
                  <a:pos x="196" y="30"/>
                </a:cxn>
                <a:cxn ang="0">
                  <a:pos x="154" y="14"/>
                </a:cxn>
                <a:cxn ang="0">
                  <a:pos x="114" y="4"/>
                </a:cxn>
                <a:cxn ang="0">
                  <a:pos x="78" y="0"/>
                </a:cxn>
                <a:cxn ang="0">
                  <a:pos x="49" y="2"/>
                </a:cxn>
                <a:cxn ang="0">
                  <a:pos x="25" y="11"/>
                </a:cxn>
                <a:cxn ang="0">
                  <a:pos x="8" y="28"/>
                </a:cxn>
                <a:cxn ang="0">
                  <a:pos x="0" y="54"/>
                </a:cxn>
                <a:cxn ang="0">
                  <a:pos x="0" y="89"/>
                </a:cxn>
              </a:cxnLst>
              <a:rect l="0" t="0" r="r" b="b"/>
              <a:pathLst>
                <a:path w="654" h="1380">
                  <a:moveTo>
                    <a:pt x="0" y="89"/>
                  </a:moveTo>
                  <a:lnTo>
                    <a:pt x="3" y="111"/>
                  </a:lnTo>
                  <a:lnTo>
                    <a:pt x="13" y="170"/>
                  </a:lnTo>
                  <a:lnTo>
                    <a:pt x="29" y="260"/>
                  </a:lnTo>
                  <a:lnTo>
                    <a:pt x="52" y="366"/>
                  </a:lnTo>
                  <a:lnTo>
                    <a:pt x="82" y="484"/>
                  </a:lnTo>
                  <a:lnTo>
                    <a:pt x="116" y="600"/>
                  </a:lnTo>
                  <a:lnTo>
                    <a:pt x="155" y="707"/>
                  </a:lnTo>
                  <a:lnTo>
                    <a:pt x="201" y="796"/>
                  </a:lnTo>
                  <a:lnTo>
                    <a:pt x="243" y="869"/>
                  </a:lnTo>
                  <a:lnTo>
                    <a:pt x="273" y="934"/>
                  </a:lnTo>
                  <a:lnTo>
                    <a:pt x="292" y="995"/>
                  </a:lnTo>
                  <a:lnTo>
                    <a:pt x="306" y="1049"/>
                  </a:lnTo>
                  <a:lnTo>
                    <a:pt x="310" y="1101"/>
                  </a:lnTo>
                  <a:lnTo>
                    <a:pt x="310" y="1146"/>
                  </a:lnTo>
                  <a:lnTo>
                    <a:pt x="309" y="1189"/>
                  </a:lnTo>
                  <a:lnTo>
                    <a:pt x="306" y="1231"/>
                  </a:lnTo>
                  <a:lnTo>
                    <a:pt x="307" y="1271"/>
                  </a:lnTo>
                  <a:lnTo>
                    <a:pt x="317" y="1307"/>
                  </a:lnTo>
                  <a:lnTo>
                    <a:pt x="335" y="1338"/>
                  </a:lnTo>
                  <a:lnTo>
                    <a:pt x="359" y="1363"/>
                  </a:lnTo>
                  <a:lnTo>
                    <a:pt x="389" y="1378"/>
                  </a:lnTo>
                  <a:lnTo>
                    <a:pt x="422" y="1380"/>
                  </a:lnTo>
                  <a:lnTo>
                    <a:pt x="456" y="1366"/>
                  </a:lnTo>
                  <a:lnTo>
                    <a:pt x="490" y="1337"/>
                  </a:lnTo>
                  <a:lnTo>
                    <a:pt x="526" y="1293"/>
                  </a:lnTo>
                  <a:lnTo>
                    <a:pt x="562" y="1241"/>
                  </a:lnTo>
                  <a:lnTo>
                    <a:pt x="595" y="1182"/>
                  </a:lnTo>
                  <a:lnTo>
                    <a:pt x="622" y="1118"/>
                  </a:lnTo>
                  <a:lnTo>
                    <a:pt x="644" y="1051"/>
                  </a:lnTo>
                  <a:lnTo>
                    <a:pt x="654" y="980"/>
                  </a:lnTo>
                  <a:lnTo>
                    <a:pt x="650" y="907"/>
                  </a:lnTo>
                  <a:lnTo>
                    <a:pt x="631" y="834"/>
                  </a:lnTo>
                  <a:lnTo>
                    <a:pt x="613" y="761"/>
                  </a:lnTo>
                  <a:lnTo>
                    <a:pt x="608" y="688"/>
                  </a:lnTo>
                  <a:lnTo>
                    <a:pt x="613" y="614"/>
                  </a:lnTo>
                  <a:lnTo>
                    <a:pt x="619" y="541"/>
                  </a:lnTo>
                  <a:lnTo>
                    <a:pt x="621" y="470"/>
                  </a:lnTo>
                  <a:lnTo>
                    <a:pt x="611" y="399"/>
                  </a:lnTo>
                  <a:lnTo>
                    <a:pt x="587" y="330"/>
                  </a:lnTo>
                  <a:lnTo>
                    <a:pt x="538" y="264"/>
                  </a:lnTo>
                  <a:lnTo>
                    <a:pt x="503" y="231"/>
                  </a:lnTo>
                  <a:lnTo>
                    <a:pt x="466" y="198"/>
                  </a:lnTo>
                  <a:lnTo>
                    <a:pt x="423" y="165"/>
                  </a:lnTo>
                  <a:lnTo>
                    <a:pt x="379" y="132"/>
                  </a:lnTo>
                  <a:lnTo>
                    <a:pt x="333" y="103"/>
                  </a:lnTo>
                  <a:lnTo>
                    <a:pt x="288" y="75"/>
                  </a:lnTo>
                  <a:lnTo>
                    <a:pt x="240" y="51"/>
                  </a:lnTo>
                  <a:lnTo>
                    <a:pt x="196" y="30"/>
                  </a:lnTo>
                  <a:lnTo>
                    <a:pt x="154" y="14"/>
                  </a:lnTo>
                  <a:lnTo>
                    <a:pt x="114" y="4"/>
                  </a:lnTo>
                  <a:lnTo>
                    <a:pt x="78" y="0"/>
                  </a:lnTo>
                  <a:lnTo>
                    <a:pt x="49" y="2"/>
                  </a:lnTo>
                  <a:lnTo>
                    <a:pt x="25" y="11"/>
                  </a:lnTo>
                  <a:lnTo>
                    <a:pt x="8" y="28"/>
                  </a:lnTo>
                  <a:lnTo>
                    <a:pt x="0" y="54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FF4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" name="Freeform 220"/>
            <p:cNvSpPr>
              <a:spLocks/>
            </p:cNvSpPr>
            <p:nvPr/>
          </p:nvSpPr>
          <p:spPr bwMode="auto">
            <a:xfrm>
              <a:off x="6216650" y="2859088"/>
              <a:ext cx="485775" cy="106045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" y="107"/>
                </a:cxn>
                <a:cxn ang="0">
                  <a:pos x="13" y="166"/>
                </a:cxn>
                <a:cxn ang="0">
                  <a:pos x="28" y="251"/>
                </a:cxn>
                <a:cxn ang="0">
                  <a:pos x="51" y="355"/>
                </a:cxn>
                <a:cxn ang="0">
                  <a:pos x="77" y="468"/>
                </a:cxn>
                <a:cxn ang="0">
                  <a:pos x="110" y="582"/>
                </a:cxn>
                <a:cxn ang="0">
                  <a:pos x="147" y="686"/>
                </a:cxn>
                <a:cxn ang="0">
                  <a:pos x="190" y="771"/>
                </a:cxn>
                <a:cxn ang="0">
                  <a:pos x="229" y="841"/>
                </a:cxn>
                <a:cxn ang="0">
                  <a:pos x="257" y="905"/>
                </a:cxn>
                <a:cxn ang="0">
                  <a:pos x="276" y="964"/>
                </a:cxn>
                <a:cxn ang="0">
                  <a:pos x="288" y="1017"/>
                </a:cxn>
                <a:cxn ang="0">
                  <a:pos x="291" y="1066"/>
                </a:cxn>
                <a:cxn ang="0">
                  <a:pos x="293" y="1111"/>
                </a:cxn>
                <a:cxn ang="0">
                  <a:pos x="289" y="1153"/>
                </a:cxn>
                <a:cxn ang="0">
                  <a:pos x="286" y="1192"/>
                </a:cxn>
                <a:cxn ang="0">
                  <a:pos x="288" y="1231"/>
                </a:cxn>
                <a:cxn ang="0">
                  <a:pos x="298" y="1265"/>
                </a:cxn>
                <a:cxn ang="0">
                  <a:pos x="315" y="1296"/>
                </a:cxn>
                <a:cxn ang="0">
                  <a:pos x="338" y="1321"/>
                </a:cxn>
                <a:cxn ang="0">
                  <a:pos x="366" y="1335"/>
                </a:cxn>
                <a:cxn ang="0">
                  <a:pos x="396" y="1336"/>
                </a:cxn>
                <a:cxn ang="0">
                  <a:pos x="428" y="1324"/>
                </a:cxn>
                <a:cxn ang="0">
                  <a:pos x="461" y="1295"/>
                </a:cxn>
                <a:cxn ang="0">
                  <a:pos x="495" y="1251"/>
                </a:cxn>
                <a:cxn ang="0">
                  <a:pos x="528" y="1201"/>
                </a:cxn>
                <a:cxn ang="0">
                  <a:pos x="559" y="1146"/>
                </a:cxn>
                <a:cxn ang="0">
                  <a:pos x="585" y="1083"/>
                </a:cxn>
                <a:cxn ang="0">
                  <a:pos x="605" y="1017"/>
                </a:cxn>
                <a:cxn ang="0">
                  <a:pos x="613" y="948"/>
                </a:cxn>
                <a:cxn ang="0">
                  <a:pos x="610" y="879"/>
                </a:cxn>
                <a:cxn ang="0">
                  <a:pos x="592" y="808"/>
                </a:cxn>
                <a:cxn ang="0">
                  <a:pos x="575" y="737"/>
                </a:cxn>
                <a:cxn ang="0">
                  <a:pos x="572" y="666"/>
                </a:cxn>
                <a:cxn ang="0">
                  <a:pos x="575" y="594"/>
                </a:cxn>
                <a:cxn ang="0">
                  <a:pos x="582" y="525"/>
                </a:cxn>
                <a:cxn ang="0">
                  <a:pos x="583" y="456"/>
                </a:cxn>
                <a:cxn ang="0">
                  <a:pos x="575" y="386"/>
                </a:cxn>
                <a:cxn ang="0">
                  <a:pos x="551" y="319"/>
                </a:cxn>
                <a:cxn ang="0">
                  <a:pos x="505" y="255"/>
                </a:cxn>
                <a:cxn ang="0">
                  <a:pos x="474" y="224"/>
                </a:cxn>
                <a:cxn ang="0">
                  <a:pos x="438" y="191"/>
                </a:cxn>
                <a:cxn ang="0">
                  <a:pos x="397" y="159"/>
                </a:cxn>
                <a:cxn ang="0">
                  <a:pos x="356" y="128"/>
                </a:cxn>
                <a:cxn ang="0">
                  <a:pos x="314" y="100"/>
                </a:cxn>
                <a:cxn ang="0">
                  <a:pos x="270" y="73"/>
                </a:cxn>
                <a:cxn ang="0">
                  <a:pos x="226" y="50"/>
                </a:cxn>
                <a:cxn ang="0">
                  <a:pos x="185" y="29"/>
                </a:cxn>
                <a:cxn ang="0">
                  <a:pos x="144" y="16"/>
                </a:cxn>
                <a:cxn ang="0">
                  <a:pos x="106" y="5"/>
                </a:cxn>
                <a:cxn ang="0">
                  <a:pos x="74" y="0"/>
                </a:cxn>
                <a:cxn ang="0">
                  <a:pos x="46" y="2"/>
                </a:cxn>
                <a:cxn ang="0">
                  <a:pos x="23" y="10"/>
                </a:cxn>
                <a:cxn ang="0">
                  <a:pos x="8" y="28"/>
                </a:cxn>
                <a:cxn ang="0">
                  <a:pos x="0" y="52"/>
                </a:cxn>
                <a:cxn ang="0">
                  <a:pos x="0" y="87"/>
                </a:cxn>
              </a:cxnLst>
              <a:rect l="0" t="0" r="r" b="b"/>
              <a:pathLst>
                <a:path w="613" h="1336">
                  <a:moveTo>
                    <a:pt x="0" y="87"/>
                  </a:moveTo>
                  <a:lnTo>
                    <a:pt x="3" y="107"/>
                  </a:lnTo>
                  <a:lnTo>
                    <a:pt x="13" y="166"/>
                  </a:lnTo>
                  <a:lnTo>
                    <a:pt x="28" y="251"/>
                  </a:lnTo>
                  <a:lnTo>
                    <a:pt x="51" y="355"/>
                  </a:lnTo>
                  <a:lnTo>
                    <a:pt x="77" y="468"/>
                  </a:lnTo>
                  <a:lnTo>
                    <a:pt x="110" y="582"/>
                  </a:lnTo>
                  <a:lnTo>
                    <a:pt x="147" y="686"/>
                  </a:lnTo>
                  <a:lnTo>
                    <a:pt x="190" y="771"/>
                  </a:lnTo>
                  <a:lnTo>
                    <a:pt x="229" y="841"/>
                  </a:lnTo>
                  <a:lnTo>
                    <a:pt x="257" y="905"/>
                  </a:lnTo>
                  <a:lnTo>
                    <a:pt x="276" y="964"/>
                  </a:lnTo>
                  <a:lnTo>
                    <a:pt x="288" y="1017"/>
                  </a:lnTo>
                  <a:lnTo>
                    <a:pt x="291" y="1066"/>
                  </a:lnTo>
                  <a:lnTo>
                    <a:pt x="293" y="1111"/>
                  </a:lnTo>
                  <a:lnTo>
                    <a:pt x="289" y="1153"/>
                  </a:lnTo>
                  <a:lnTo>
                    <a:pt x="286" y="1192"/>
                  </a:lnTo>
                  <a:lnTo>
                    <a:pt x="288" y="1231"/>
                  </a:lnTo>
                  <a:lnTo>
                    <a:pt x="298" y="1265"/>
                  </a:lnTo>
                  <a:lnTo>
                    <a:pt x="315" y="1296"/>
                  </a:lnTo>
                  <a:lnTo>
                    <a:pt x="338" y="1321"/>
                  </a:lnTo>
                  <a:lnTo>
                    <a:pt x="366" y="1335"/>
                  </a:lnTo>
                  <a:lnTo>
                    <a:pt x="396" y="1336"/>
                  </a:lnTo>
                  <a:lnTo>
                    <a:pt x="428" y="1324"/>
                  </a:lnTo>
                  <a:lnTo>
                    <a:pt x="461" y="1295"/>
                  </a:lnTo>
                  <a:lnTo>
                    <a:pt x="495" y="1251"/>
                  </a:lnTo>
                  <a:lnTo>
                    <a:pt x="528" y="1201"/>
                  </a:lnTo>
                  <a:lnTo>
                    <a:pt x="559" y="1146"/>
                  </a:lnTo>
                  <a:lnTo>
                    <a:pt x="585" y="1083"/>
                  </a:lnTo>
                  <a:lnTo>
                    <a:pt x="605" y="1017"/>
                  </a:lnTo>
                  <a:lnTo>
                    <a:pt x="613" y="948"/>
                  </a:lnTo>
                  <a:lnTo>
                    <a:pt x="610" y="879"/>
                  </a:lnTo>
                  <a:lnTo>
                    <a:pt x="592" y="808"/>
                  </a:lnTo>
                  <a:lnTo>
                    <a:pt x="575" y="737"/>
                  </a:lnTo>
                  <a:lnTo>
                    <a:pt x="572" y="666"/>
                  </a:lnTo>
                  <a:lnTo>
                    <a:pt x="575" y="594"/>
                  </a:lnTo>
                  <a:lnTo>
                    <a:pt x="582" y="525"/>
                  </a:lnTo>
                  <a:lnTo>
                    <a:pt x="583" y="456"/>
                  </a:lnTo>
                  <a:lnTo>
                    <a:pt x="575" y="386"/>
                  </a:lnTo>
                  <a:lnTo>
                    <a:pt x="551" y="319"/>
                  </a:lnTo>
                  <a:lnTo>
                    <a:pt x="505" y="255"/>
                  </a:lnTo>
                  <a:lnTo>
                    <a:pt x="474" y="224"/>
                  </a:lnTo>
                  <a:lnTo>
                    <a:pt x="438" y="191"/>
                  </a:lnTo>
                  <a:lnTo>
                    <a:pt x="397" y="159"/>
                  </a:lnTo>
                  <a:lnTo>
                    <a:pt x="356" y="128"/>
                  </a:lnTo>
                  <a:lnTo>
                    <a:pt x="314" y="100"/>
                  </a:lnTo>
                  <a:lnTo>
                    <a:pt x="270" y="73"/>
                  </a:lnTo>
                  <a:lnTo>
                    <a:pt x="226" y="50"/>
                  </a:lnTo>
                  <a:lnTo>
                    <a:pt x="185" y="29"/>
                  </a:lnTo>
                  <a:lnTo>
                    <a:pt x="144" y="16"/>
                  </a:lnTo>
                  <a:lnTo>
                    <a:pt x="106" y="5"/>
                  </a:lnTo>
                  <a:lnTo>
                    <a:pt x="74" y="0"/>
                  </a:lnTo>
                  <a:lnTo>
                    <a:pt x="46" y="2"/>
                  </a:lnTo>
                  <a:lnTo>
                    <a:pt x="23" y="10"/>
                  </a:lnTo>
                  <a:lnTo>
                    <a:pt x="8" y="28"/>
                  </a:lnTo>
                  <a:lnTo>
                    <a:pt x="0" y="5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" name="Freeform 221"/>
            <p:cNvSpPr>
              <a:spLocks/>
            </p:cNvSpPr>
            <p:nvPr/>
          </p:nvSpPr>
          <p:spPr bwMode="auto">
            <a:xfrm>
              <a:off x="6237288" y="2882900"/>
              <a:ext cx="454025" cy="102393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4" y="104"/>
                </a:cxn>
                <a:cxn ang="0">
                  <a:pos x="12" y="160"/>
                </a:cxn>
                <a:cxn ang="0">
                  <a:pos x="26" y="243"/>
                </a:cxn>
                <a:cxn ang="0">
                  <a:pos x="48" y="344"/>
                </a:cxn>
                <a:cxn ang="0">
                  <a:pos x="72" y="453"/>
                </a:cxn>
                <a:cxn ang="0">
                  <a:pos x="102" y="562"/>
                </a:cxn>
                <a:cxn ang="0">
                  <a:pos x="138" y="663"/>
                </a:cxn>
                <a:cxn ang="0">
                  <a:pos x="177" y="746"/>
                </a:cxn>
                <a:cxn ang="0">
                  <a:pos x="214" y="813"/>
                </a:cxn>
                <a:cxn ang="0">
                  <a:pos x="240" y="876"/>
                </a:cxn>
                <a:cxn ang="0">
                  <a:pos x="258" y="931"/>
                </a:cxn>
                <a:cxn ang="0">
                  <a:pos x="268" y="983"/>
                </a:cxn>
                <a:cxn ang="0">
                  <a:pos x="273" y="1030"/>
                </a:cxn>
                <a:cxn ang="0">
                  <a:pos x="273" y="1073"/>
                </a:cxn>
                <a:cxn ang="0">
                  <a:pos x="272" y="1115"/>
                </a:cxn>
                <a:cxn ang="0">
                  <a:pos x="268" y="1153"/>
                </a:cxn>
                <a:cxn ang="0">
                  <a:pos x="270" y="1189"/>
                </a:cxn>
                <a:cxn ang="0">
                  <a:pos x="278" y="1224"/>
                </a:cxn>
                <a:cxn ang="0">
                  <a:pos x="294" y="1254"/>
                </a:cxn>
                <a:cxn ang="0">
                  <a:pos x="316" y="1276"/>
                </a:cxn>
                <a:cxn ang="0">
                  <a:pos x="342" y="1290"/>
                </a:cxn>
                <a:cxn ang="0">
                  <a:pos x="371" y="1292"/>
                </a:cxn>
                <a:cxn ang="0">
                  <a:pos x="401" y="1280"/>
                </a:cxn>
                <a:cxn ang="0">
                  <a:pos x="432" y="1250"/>
                </a:cxn>
                <a:cxn ang="0">
                  <a:pos x="463" y="1210"/>
                </a:cxn>
                <a:cxn ang="0">
                  <a:pos x="494" y="1162"/>
                </a:cxn>
                <a:cxn ang="0">
                  <a:pos x="523" y="1106"/>
                </a:cxn>
                <a:cxn ang="0">
                  <a:pos x="548" y="1047"/>
                </a:cxn>
                <a:cxn ang="0">
                  <a:pos x="566" y="983"/>
                </a:cxn>
                <a:cxn ang="0">
                  <a:pos x="574" y="917"/>
                </a:cxn>
                <a:cxn ang="0">
                  <a:pos x="570" y="848"/>
                </a:cxn>
                <a:cxn ang="0">
                  <a:pos x="554" y="780"/>
                </a:cxn>
                <a:cxn ang="0">
                  <a:pos x="538" y="713"/>
                </a:cxn>
                <a:cxn ang="0">
                  <a:pos x="535" y="643"/>
                </a:cxn>
                <a:cxn ang="0">
                  <a:pos x="538" y="576"/>
                </a:cxn>
                <a:cxn ang="0">
                  <a:pos x="544" y="507"/>
                </a:cxn>
                <a:cxn ang="0">
                  <a:pos x="546" y="439"/>
                </a:cxn>
                <a:cxn ang="0">
                  <a:pos x="538" y="373"/>
                </a:cxn>
                <a:cxn ang="0">
                  <a:pos x="515" y="309"/>
                </a:cxn>
                <a:cxn ang="0">
                  <a:pos x="472" y="247"/>
                </a:cxn>
                <a:cxn ang="0">
                  <a:pos x="443" y="215"/>
                </a:cxn>
                <a:cxn ang="0">
                  <a:pos x="409" y="184"/>
                </a:cxn>
                <a:cxn ang="0">
                  <a:pos x="373" y="155"/>
                </a:cxn>
                <a:cxn ang="0">
                  <a:pos x="334" y="123"/>
                </a:cxn>
                <a:cxn ang="0">
                  <a:pos x="293" y="96"/>
                </a:cxn>
                <a:cxn ang="0">
                  <a:pos x="252" y="71"/>
                </a:cxn>
                <a:cxn ang="0">
                  <a:pos x="211" y="49"/>
                </a:cxn>
                <a:cxn ang="0">
                  <a:pos x="172" y="30"/>
                </a:cxn>
                <a:cxn ang="0">
                  <a:pos x="134" y="14"/>
                </a:cxn>
                <a:cxn ang="0">
                  <a:pos x="100" y="4"/>
                </a:cxn>
                <a:cxn ang="0">
                  <a:pos x="69" y="0"/>
                </a:cxn>
                <a:cxn ang="0">
                  <a:pos x="43" y="2"/>
                </a:cxn>
                <a:cxn ang="0">
                  <a:pos x="22" y="11"/>
                </a:cxn>
                <a:cxn ang="0">
                  <a:pos x="7" y="26"/>
                </a:cxn>
                <a:cxn ang="0">
                  <a:pos x="0" y="51"/>
                </a:cxn>
                <a:cxn ang="0">
                  <a:pos x="0" y="84"/>
                </a:cxn>
              </a:cxnLst>
              <a:rect l="0" t="0" r="r" b="b"/>
              <a:pathLst>
                <a:path w="574" h="1292">
                  <a:moveTo>
                    <a:pt x="0" y="84"/>
                  </a:moveTo>
                  <a:lnTo>
                    <a:pt x="4" y="104"/>
                  </a:lnTo>
                  <a:lnTo>
                    <a:pt x="12" y="160"/>
                  </a:lnTo>
                  <a:lnTo>
                    <a:pt x="26" y="243"/>
                  </a:lnTo>
                  <a:lnTo>
                    <a:pt x="48" y="344"/>
                  </a:lnTo>
                  <a:lnTo>
                    <a:pt x="72" y="453"/>
                  </a:lnTo>
                  <a:lnTo>
                    <a:pt x="102" y="562"/>
                  </a:lnTo>
                  <a:lnTo>
                    <a:pt x="138" y="663"/>
                  </a:lnTo>
                  <a:lnTo>
                    <a:pt x="177" y="746"/>
                  </a:lnTo>
                  <a:lnTo>
                    <a:pt x="214" y="813"/>
                  </a:lnTo>
                  <a:lnTo>
                    <a:pt x="240" y="876"/>
                  </a:lnTo>
                  <a:lnTo>
                    <a:pt x="258" y="931"/>
                  </a:lnTo>
                  <a:lnTo>
                    <a:pt x="268" y="983"/>
                  </a:lnTo>
                  <a:lnTo>
                    <a:pt x="273" y="1030"/>
                  </a:lnTo>
                  <a:lnTo>
                    <a:pt x="273" y="1073"/>
                  </a:lnTo>
                  <a:lnTo>
                    <a:pt x="272" y="1115"/>
                  </a:lnTo>
                  <a:lnTo>
                    <a:pt x="268" y="1153"/>
                  </a:lnTo>
                  <a:lnTo>
                    <a:pt x="270" y="1189"/>
                  </a:lnTo>
                  <a:lnTo>
                    <a:pt x="278" y="1224"/>
                  </a:lnTo>
                  <a:lnTo>
                    <a:pt x="294" y="1254"/>
                  </a:lnTo>
                  <a:lnTo>
                    <a:pt x="316" y="1276"/>
                  </a:lnTo>
                  <a:lnTo>
                    <a:pt x="342" y="1290"/>
                  </a:lnTo>
                  <a:lnTo>
                    <a:pt x="371" y="1292"/>
                  </a:lnTo>
                  <a:lnTo>
                    <a:pt x="401" y="1280"/>
                  </a:lnTo>
                  <a:lnTo>
                    <a:pt x="432" y="1250"/>
                  </a:lnTo>
                  <a:lnTo>
                    <a:pt x="463" y="1210"/>
                  </a:lnTo>
                  <a:lnTo>
                    <a:pt x="494" y="1162"/>
                  </a:lnTo>
                  <a:lnTo>
                    <a:pt x="523" y="1106"/>
                  </a:lnTo>
                  <a:lnTo>
                    <a:pt x="548" y="1047"/>
                  </a:lnTo>
                  <a:lnTo>
                    <a:pt x="566" y="983"/>
                  </a:lnTo>
                  <a:lnTo>
                    <a:pt x="574" y="917"/>
                  </a:lnTo>
                  <a:lnTo>
                    <a:pt x="570" y="848"/>
                  </a:lnTo>
                  <a:lnTo>
                    <a:pt x="554" y="780"/>
                  </a:lnTo>
                  <a:lnTo>
                    <a:pt x="538" y="713"/>
                  </a:lnTo>
                  <a:lnTo>
                    <a:pt x="535" y="643"/>
                  </a:lnTo>
                  <a:lnTo>
                    <a:pt x="538" y="576"/>
                  </a:lnTo>
                  <a:lnTo>
                    <a:pt x="544" y="507"/>
                  </a:lnTo>
                  <a:lnTo>
                    <a:pt x="546" y="439"/>
                  </a:lnTo>
                  <a:lnTo>
                    <a:pt x="538" y="373"/>
                  </a:lnTo>
                  <a:lnTo>
                    <a:pt x="515" y="309"/>
                  </a:lnTo>
                  <a:lnTo>
                    <a:pt x="472" y="247"/>
                  </a:lnTo>
                  <a:lnTo>
                    <a:pt x="443" y="215"/>
                  </a:lnTo>
                  <a:lnTo>
                    <a:pt x="409" y="184"/>
                  </a:lnTo>
                  <a:lnTo>
                    <a:pt x="373" y="155"/>
                  </a:lnTo>
                  <a:lnTo>
                    <a:pt x="334" y="123"/>
                  </a:lnTo>
                  <a:lnTo>
                    <a:pt x="293" y="96"/>
                  </a:lnTo>
                  <a:lnTo>
                    <a:pt x="252" y="71"/>
                  </a:lnTo>
                  <a:lnTo>
                    <a:pt x="211" y="49"/>
                  </a:lnTo>
                  <a:lnTo>
                    <a:pt x="172" y="30"/>
                  </a:lnTo>
                  <a:lnTo>
                    <a:pt x="134" y="14"/>
                  </a:lnTo>
                  <a:lnTo>
                    <a:pt x="100" y="4"/>
                  </a:lnTo>
                  <a:lnTo>
                    <a:pt x="69" y="0"/>
                  </a:lnTo>
                  <a:lnTo>
                    <a:pt x="43" y="2"/>
                  </a:lnTo>
                  <a:lnTo>
                    <a:pt x="22" y="11"/>
                  </a:lnTo>
                  <a:lnTo>
                    <a:pt x="7" y="26"/>
                  </a:lnTo>
                  <a:lnTo>
                    <a:pt x="0" y="51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ED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Freeform 222"/>
            <p:cNvSpPr>
              <a:spLocks/>
            </p:cNvSpPr>
            <p:nvPr/>
          </p:nvSpPr>
          <p:spPr bwMode="auto">
            <a:xfrm>
              <a:off x="6257925" y="2905125"/>
              <a:ext cx="423863" cy="98901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4" y="100"/>
                </a:cxn>
                <a:cxn ang="0">
                  <a:pos x="12" y="154"/>
                </a:cxn>
                <a:cxn ang="0">
                  <a:pos x="25" y="234"/>
                </a:cxn>
                <a:cxn ang="0">
                  <a:pos x="45" y="331"/>
                </a:cxn>
                <a:cxn ang="0">
                  <a:pos x="67" y="435"/>
                </a:cxn>
                <a:cxn ang="0">
                  <a:pos x="95" y="541"/>
                </a:cxn>
                <a:cxn ang="0">
                  <a:pos x="128" y="638"/>
                </a:cxn>
                <a:cxn ang="0">
                  <a:pos x="165" y="717"/>
                </a:cxn>
                <a:cxn ang="0">
                  <a:pos x="200" y="783"/>
                </a:cxn>
                <a:cxn ang="0">
                  <a:pos x="224" y="842"/>
                </a:cxn>
                <a:cxn ang="0">
                  <a:pos x="241" y="898"/>
                </a:cxn>
                <a:cxn ang="0">
                  <a:pos x="250" y="948"/>
                </a:cxn>
                <a:cxn ang="0">
                  <a:pos x="255" y="993"/>
                </a:cxn>
                <a:cxn ang="0">
                  <a:pos x="255" y="1035"/>
                </a:cxn>
                <a:cxn ang="0">
                  <a:pos x="254" y="1074"/>
                </a:cxn>
                <a:cxn ang="0">
                  <a:pos x="250" y="1111"/>
                </a:cxn>
                <a:cxn ang="0">
                  <a:pos x="252" y="1146"/>
                </a:cxn>
                <a:cxn ang="0">
                  <a:pos x="260" y="1180"/>
                </a:cxn>
                <a:cxn ang="0">
                  <a:pos x="275" y="1208"/>
                </a:cxn>
                <a:cxn ang="0">
                  <a:pos x="295" y="1230"/>
                </a:cxn>
                <a:cxn ang="0">
                  <a:pos x="319" y="1243"/>
                </a:cxn>
                <a:cxn ang="0">
                  <a:pos x="345" y="1244"/>
                </a:cxn>
                <a:cxn ang="0">
                  <a:pos x="375" y="1234"/>
                </a:cxn>
                <a:cxn ang="0">
                  <a:pos x="402" y="1206"/>
                </a:cxn>
                <a:cxn ang="0">
                  <a:pos x="432" y="1166"/>
                </a:cxn>
                <a:cxn ang="0">
                  <a:pos x="461" y="1120"/>
                </a:cxn>
                <a:cxn ang="0">
                  <a:pos x="489" y="1068"/>
                </a:cxn>
                <a:cxn ang="0">
                  <a:pos x="512" y="1009"/>
                </a:cxn>
                <a:cxn ang="0">
                  <a:pos x="528" y="948"/>
                </a:cxn>
                <a:cxn ang="0">
                  <a:pos x="535" y="884"/>
                </a:cxn>
                <a:cxn ang="0">
                  <a:pos x="533" y="818"/>
                </a:cxn>
                <a:cxn ang="0">
                  <a:pos x="517" y="752"/>
                </a:cxn>
                <a:cxn ang="0">
                  <a:pos x="502" y="686"/>
                </a:cxn>
                <a:cxn ang="0">
                  <a:pos x="499" y="620"/>
                </a:cxn>
                <a:cxn ang="0">
                  <a:pos x="502" y="555"/>
                </a:cxn>
                <a:cxn ang="0">
                  <a:pos x="507" y="489"/>
                </a:cxn>
                <a:cxn ang="0">
                  <a:pos x="509" y="425"/>
                </a:cxn>
                <a:cxn ang="0">
                  <a:pos x="502" y="360"/>
                </a:cxn>
                <a:cxn ang="0">
                  <a:pos x="481" y="298"/>
                </a:cxn>
                <a:cxn ang="0">
                  <a:pos x="440" y="237"/>
                </a:cxn>
                <a:cxn ang="0">
                  <a:pos x="412" y="208"/>
                </a:cxn>
                <a:cxn ang="0">
                  <a:pos x="381" y="177"/>
                </a:cxn>
                <a:cxn ang="0">
                  <a:pos x="347" y="147"/>
                </a:cxn>
                <a:cxn ang="0">
                  <a:pos x="311" y="119"/>
                </a:cxn>
                <a:cxn ang="0">
                  <a:pos x="273" y="92"/>
                </a:cxn>
                <a:cxn ang="0">
                  <a:pos x="236" y="67"/>
                </a:cxn>
                <a:cxn ang="0">
                  <a:pos x="198" y="45"/>
                </a:cxn>
                <a:cxn ang="0">
                  <a:pos x="161" y="28"/>
                </a:cxn>
                <a:cxn ang="0">
                  <a:pos x="126" y="14"/>
                </a:cxn>
                <a:cxn ang="0">
                  <a:pos x="94" y="3"/>
                </a:cxn>
                <a:cxn ang="0">
                  <a:pos x="64" y="0"/>
                </a:cxn>
                <a:cxn ang="0">
                  <a:pos x="40" y="2"/>
                </a:cxn>
                <a:cxn ang="0">
                  <a:pos x="22" y="9"/>
                </a:cxn>
                <a:cxn ang="0">
                  <a:pos x="7" y="24"/>
                </a:cxn>
                <a:cxn ang="0">
                  <a:pos x="0" y="48"/>
                </a:cxn>
                <a:cxn ang="0">
                  <a:pos x="0" y="80"/>
                </a:cxn>
              </a:cxnLst>
              <a:rect l="0" t="0" r="r" b="b"/>
              <a:pathLst>
                <a:path w="535" h="1244">
                  <a:moveTo>
                    <a:pt x="0" y="80"/>
                  </a:moveTo>
                  <a:lnTo>
                    <a:pt x="4" y="100"/>
                  </a:lnTo>
                  <a:lnTo>
                    <a:pt x="12" y="154"/>
                  </a:lnTo>
                  <a:lnTo>
                    <a:pt x="25" y="234"/>
                  </a:lnTo>
                  <a:lnTo>
                    <a:pt x="45" y="331"/>
                  </a:lnTo>
                  <a:lnTo>
                    <a:pt x="67" y="435"/>
                  </a:lnTo>
                  <a:lnTo>
                    <a:pt x="95" y="541"/>
                  </a:lnTo>
                  <a:lnTo>
                    <a:pt x="128" y="638"/>
                  </a:lnTo>
                  <a:lnTo>
                    <a:pt x="165" y="717"/>
                  </a:lnTo>
                  <a:lnTo>
                    <a:pt x="200" y="783"/>
                  </a:lnTo>
                  <a:lnTo>
                    <a:pt x="224" y="842"/>
                  </a:lnTo>
                  <a:lnTo>
                    <a:pt x="241" y="898"/>
                  </a:lnTo>
                  <a:lnTo>
                    <a:pt x="250" y="948"/>
                  </a:lnTo>
                  <a:lnTo>
                    <a:pt x="255" y="993"/>
                  </a:lnTo>
                  <a:lnTo>
                    <a:pt x="255" y="1035"/>
                  </a:lnTo>
                  <a:lnTo>
                    <a:pt x="254" y="1074"/>
                  </a:lnTo>
                  <a:lnTo>
                    <a:pt x="250" y="1111"/>
                  </a:lnTo>
                  <a:lnTo>
                    <a:pt x="252" y="1146"/>
                  </a:lnTo>
                  <a:lnTo>
                    <a:pt x="260" y="1180"/>
                  </a:lnTo>
                  <a:lnTo>
                    <a:pt x="275" y="1208"/>
                  </a:lnTo>
                  <a:lnTo>
                    <a:pt x="295" y="1230"/>
                  </a:lnTo>
                  <a:lnTo>
                    <a:pt x="319" y="1243"/>
                  </a:lnTo>
                  <a:lnTo>
                    <a:pt x="345" y="1244"/>
                  </a:lnTo>
                  <a:lnTo>
                    <a:pt x="375" y="1234"/>
                  </a:lnTo>
                  <a:lnTo>
                    <a:pt x="402" y="1206"/>
                  </a:lnTo>
                  <a:lnTo>
                    <a:pt x="432" y="1166"/>
                  </a:lnTo>
                  <a:lnTo>
                    <a:pt x="461" y="1120"/>
                  </a:lnTo>
                  <a:lnTo>
                    <a:pt x="489" y="1068"/>
                  </a:lnTo>
                  <a:lnTo>
                    <a:pt x="512" y="1009"/>
                  </a:lnTo>
                  <a:lnTo>
                    <a:pt x="528" y="948"/>
                  </a:lnTo>
                  <a:lnTo>
                    <a:pt x="535" y="884"/>
                  </a:lnTo>
                  <a:lnTo>
                    <a:pt x="533" y="818"/>
                  </a:lnTo>
                  <a:lnTo>
                    <a:pt x="517" y="752"/>
                  </a:lnTo>
                  <a:lnTo>
                    <a:pt x="502" y="686"/>
                  </a:lnTo>
                  <a:lnTo>
                    <a:pt x="499" y="620"/>
                  </a:lnTo>
                  <a:lnTo>
                    <a:pt x="502" y="555"/>
                  </a:lnTo>
                  <a:lnTo>
                    <a:pt x="507" y="489"/>
                  </a:lnTo>
                  <a:lnTo>
                    <a:pt x="509" y="425"/>
                  </a:lnTo>
                  <a:lnTo>
                    <a:pt x="502" y="360"/>
                  </a:lnTo>
                  <a:lnTo>
                    <a:pt x="481" y="298"/>
                  </a:lnTo>
                  <a:lnTo>
                    <a:pt x="440" y="237"/>
                  </a:lnTo>
                  <a:lnTo>
                    <a:pt x="412" y="208"/>
                  </a:lnTo>
                  <a:lnTo>
                    <a:pt x="381" y="177"/>
                  </a:lnTo>
                  <a:lnTo>
                    <a:pt x="347" y="147"/>
                  </a:lnTo>
                  <a:lnTo>
                    <a:pt x="311" y="119"/>
                  </a:lnTo>
                  <a:lnTo>
                    <a:pt x="273" y="92"/>
                  </a:lnTo>
                  <a:lnTo>
                    <a:pt x="236" y="67"/>
                  </a:lnTo>
                  <a:lnTo>
                    <a:pt x="198" y="45"/>
                  </a:lnTo>
                  <a:lnTo>
                    <a:pt x="161" y="28"/>
                  </a:lnTo>
                  <a:lnTo>
                    <a:pt x="126" y="14"/>
                  </a:lnTo>
                  <a:lnTo>
                    <a:pt x="94" y="3"/>
                  </a:lnTo>
                  <a:lnTo>
                    <a:pt x="64" y="0"/>
                  </a:lnTo>
                  <a:lnTo>
                    <a:pt x="40" y="2"/>
                  </a:lnTo>
                  <a:lnTo>
                    <a:pt x="22" y="9"/>
                  </a:lnTo>
                  <a:lnTo>
                    <a:pt x="7" y="24"/>
                  </a:lnTo>
                  <a:lnTo>
                    <a:pt x="0" y="48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E8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7" name="Freeform 223"/>
            <p:cNvSpPr>
              <a:spLocks/>
            </p:cNvSpPr>
            <p:nvPr/>
          </p:nvSpPr>
          <p:spPr bwMode="auto">
            <a:xfrm>
              <a:off x="6278563" y="2927350"/>
              <a:ext cx="392113" cy="954088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3" y="97"/>
                </a:cxn>
                <a:cxn ang="0">
                  <a:pos x="9" y="149"/>
                </a:cxn>
                <a:cxn ang="0">
                  <a:pos x="22" y="227"/>
                </a:cxn>
                <a:cxn ang="0">
                  <a:pos x="39" y="320"/>
                </a:cxn>
                <a:cxn ang="0">
                  <a:pos x="60" y="421"/>
                </a:cxn>
                <a:cxn ang="0">
                  <a:pos x="88" y="523"/>
                </a:cxn>
                <a:cxn ang="0">
                  <a:pos x="117" y="617"/>
                </a:cxn>
                <a:cxn ang="0">
                  <a:pos x="153" y="693"/>
                </a:cxn>
                <a:cxn ang="0">
                  <a:pos x="184" y="755"/>
                </a:cxn>
                <a:cxn ang="0">
                  <a:pos x="207" y="814"/>
                </a:cxn>
                <a:cxn ang="0">
                  <a:pos x="223" y="866"/>
                </a:cxn>
                <a:cxn ang="0">
                  <a:pos x="232" y="913"/>
                </a:cxn>
                <a:cxn ang="0">
                  <a:pos x="235" y="958"/>
                </a:cxn>
                <a:cxn ang="0">
                  <a:pos x="236" y="998"/>
                </a:cxn>
                <a:cxn ang="0">
                  <a:pos x="235" y="1036"/>
                </a:cxn>
                <a:cxn ang="0">
                  <a:pos x="232" y="1072"/>
                </a:cxn>
                <a:cxn ang="0">
                  <a:pos x="232" y="1105"/>
                </a:cxn>
                <a:cxn ang="0">
                  <a:pos x="240" y="1138"/>
                </a:cxn>
                <a:cxn ang="0">
                  <a:pos x="254" y="1166"/>
                </a:cxn>
                <a:cxn ang="0">
                  <a:pos x="272" y="1187"/>
                </a:cxn>
                <a:cxn ang="0">
                  <a:pos x="295" y="1199"/>
                </a:cxn>
                <a:cxn ang="0">
                  <a:pos x="320" y="1201"/>
                </a:cxn>
                <a:cxn ang="0">
                  <a:pos x="346" y="1189"/>
                </a:cxn>
                <a:cxn ang="0">
                  <a:pos x="372" y="1163"/>
                </a:cxn>
                <a:cxn ang="0">
                  <a:pos x="400" y="1124"/>
                </a:cxn>
                <a:cxn ang="0">
                  <a:pos x="426" y="1079"/>
                </a:cxn>
                <a:cxn ang="0">
                  <a:pos x="450" y="1029"/>
                </a:cxn>
                <a:cxn ang="0">
                  <a:pos x="472" y="974"/>
                </a:cxn>
                <a:cxn ang="0">
                  <a:pos x="488" y="915"/>
                </a:cxn>
                <a:cxn ang="0">
                  <a:pos x="495" y="852"/>
                </a:cxn>
                <a:cxn ang="0">
                  <a:pos x="493" y="790"/>
                </a:cxn>
                <a:cxn ang="0">
                  <a:pos x="478" y="726"/>
                </a:cxn>
                <a:cxn ang="0">
                  <a:pos x="464" y="662"/>
                </a:cxn>
                <a:cxn ang="0">
                  <a:pos x="460" y="599"/>
                </a:cxn>
                <a:cxn ang="0">
                  <a:pos x="464" y="535"/>
                </a:cxn>
                <a:cxn ang="0">
                  <a:pos x="468" y="471"/>
                </a:cxn>
                <a:cxn ang="0">
                  <a:pos x="470" y="409"/>
                </a:cxn>
                <a:cxn ang="0">
                  <a:pos x="464" y="348"/>
                </a:cxn>
                <a:cxn ang="0">
                  <a:pos x="446" y="287"/>
                </a:cxn>
                <a:cxn ang="0">
                  <a:pos x="408" y="230"/>
                </a:cxn>
                <a:cxn ang="0">
                  <a:pos x="382" y="201"/>
                </a:cxn>
                <a:cxn ang="0">
                  <a:pos x="352" y="173"/>
                </a:cxn>
                <a:cxn ang="0">
                  <a:pos x="321" y="143"/>
                </a:cxn>
                <a:cxn ang="0">
                  <a:pos x="287" y="116"/>
                </a:cxn>
                <a:cxn ang="0">
                  <a:pos x="253" y="90"/>
                </a:cxn>
                <a:cxn ang="0">
                  <a:pos x="217" y="65"/>
                </a:cxn>
                <a:cxn ang="0">
                  <a:pos x="183" y="45"/>
                </a:cxn>
                <a:cxn ang="0">
                  <a:pos x="148" y="27"/>
                </a:cxn>
                <a:cxn ang="0">
                  <a:pos x="116" y="13"/>
                </a:cxn>
                <a:cxn ang="0">
                  <a:pos x="86" y="5"/>
                </a:cxn>
                <a:cxn ang="0">
                  <a:pos x="60" y="0"/>
                </a:cxn>
                <a:cxn ang="0">
                  <a:pos x="37" y="1"/>
                </a:cxn>
                <a:cxn ang="0">
                  <a:pos x="19" y="10"/>
                </a:cxn>
                <a:cxn ang="0">
                  <a:pos x="6" y="24"/>
                </a:cxn>
                <a:cxn ang="0">
                  <a:pos x="0" y="46"/>
                </a:cxn>
                <a:cxn ang="0">
                  <a:pos x="0" y="78"/>
                </a:cxn>
              </a:cxnLst>
              <a:rect l="0" t="0" r="r" b="b"/>
              <a:pathLst>
                <a:path w="495" h="1201">
                  <a:moveTo>
                    <a:pt x="0" y="78"/>
                  </a:moveTo>
                  <a:lnTo>
                    <a:pt x="3" y="97"/>
                  </a:lnTo>
                  <a:lnTo>
                    <a:pt x="9" y="149"/>
                  </a:lnTo>
                  <a:lnTo>
                    <a:pt x="22" y="227"/>
                  </a:lnTo>
                  <a:lnTo>
                    <a:pt x="39" y="320"/>
                  </a:lnTo>
                  <a:lnTo>
                    <a:pt x="60" y="421"/>
                  </a:lnTo>
                  <a:lnTo>
                    <a:pt x="88" y="523"/>
                  </a:lnTo>
                  <a:lnTo>
                    <a:pt x="117" y="617"/>
                  </a:lnTo>
                  <a:lnTo>
                    <a:pt x="153" y="693"/>
                  </a:lnTo>
                  <a:lnTo>
                    <a:pt x="184" y="755"/>
                  </a:lnTo>
                  <a:lnTo>
                    <a:pt x="207" y="814"/>
                  </a:lnTo>
                  <a:lnTo>
                    <a:pt x="223" y="866"/>
                  </a:lnTo>
                  <a:lnTo>
                    <a:pt x="232" y="913"/>
                  </a:lnTo>
                  <a:lnTo>
                    <a:pt x="235" y="958"/>
                  </a:lnTo>
                  <a:lnTo>
                    <a:pt x="236" y="998"/>
                  </a:lnTo>
                  <a:lnTo>
                    <a:pt x="235" y="1036"/>
                  </a:lnTo>
                  <a:lnTo>
                    <a:pt x="232" y="1072"/>
                  </a:lnTo>
                  <a:lnTo>
                    <a:pt x="232" y="1105"/>
                  </a:lnTo>
                  <a:lnTo>
                    <a:pt x="240" y="1138"/>
                  </a:lnTo>
                  <a:lnTo>
                    <a:pt x="254" y="1166"/>
                  </a:lnTo>
                  <a:lnTo>
                    <a:pt x="272" y="1187"/>
                  </a:lnTo>
                  <a:lnTo>
                    <a:pt x="295" y="1199"/>
                  </a:lnTo>
                  <a:lnTo>
                    <a:pt x="320" y="1201"/>
                  </a:lnTo>
                  <a:lnTo>
                    <a:pt x="346" y="1189"/>
                  </a:lnTo>
                  <a:lnTo>
                    <a:pt x="372" y="1163"/>
                  </a:lnTo>
                  <a:lnTo>
                    <a:pt x="400" y="1124"/>
                  </a:lnTo>
                  <a:lnTo>
                    <a:pt x="426" y="1079"/>
                  </a:lnTo>
                  <a:lnTo>
                    <a:pt x="450" y="1029"/>
                  </a:lnTo>
                  <a:lnTo>
                    <a:pt x="472" y="974"/>
                  </a:lnTo>
                  <a:lnTo>
                    <a:pt x="488" y="915"/>
                  </a:lnTo>
                  <a:lnTo>
                    <a:pt x="495" y="852"/>
                  </a:lnTo>
                  <a:lnTo>
                    <a:pt x="493" y="790"/>
                  </a:lnTo>
                  <a:lnTo>
                    <a:pt x="478" y="726"/>
                  </a:lnTo>
                  <a:lnTo>
                    <a:pt x="464" y="662"/>
                  </a:lnTo>
                  <a:lnTo>
                    <a:pt x="460" y="599"/>
                  </a:lnTo>
                  <a:lnTo>
                    <a:pt x="464" y="535"/>
                  </a:lnTo>
                  <a:lnTo>
                    <a:pt x="468" y="471"/>
                  </a:lnTo>
                  <a:lnTo>
                    <a:pt x="470" y="409"/>
                  </a:lnTo>
                  <a:lnTo>
                    <a:pt x="464" y="348"/>
                  </a:lnTo>
                  <a:lnTo>
                    <a:pt x="446" y="287"/>
                  </a:lnTo>
                  <a:lnTo>
                    <a:pt x="408" y="230"/>
                  </a:lnTo>
                  <a:lnTo>
                    <a:pt x="382" y="201"/>
                  </a:lnTo>
                  <a:lnTo>
                    <a:pt x="352" y="173"/>
                  </a:lnTo>
                  <a:lnTo>
                    <a:pt x="321" y="143"/>
                  </a:lnTo>
                  <a:lnTo>
                    <a:pt x="287" y="116"/>
                  </a:lnTo>
                  <a:lnTo>
                    <a:pt x="253" y="90"/>
                  </a:lnTo>
                  <a:lnTo>
                    <a:pt x="217" y="65"/>
                  </a:lnTo>
                  <a:lnTo>
                    <a:pt x="183" y="45"/>
                  </a:lnTo>
                  <a:lnTo>
                    <a:pt x="148" y="27"/>
                  </a:lnTo>
                  <a:lnTo>
                    <a:pt x="116" y="13"/>
                  </a:lnTo>
                  <a:lnTo>
                    <a:pt x="86" y="5"/>
                  </a:lnTo>
                  <a:lnTo>
                    <a:pt x="60" y="0"/>
                  </a:lnTo>
                  <a:lnTo>
                    <a:pt x="37" y="1"/>
                  </a:lnTo>
                  <a:lnTo>
                    <a:pt x="19" y="10"/>
                  </a:lnTo>
                  <a:lnTo>
                    <a:pt x="6" y="24"/>
                  </a:lnTo>
                  <a:lnTo>
                    <a:pt x="0" y="4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E2E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8" name="Freeform 224"/>
            <p:cNvSpPr>
              <a:spLocks/>
            </p:cNvSpPr>
            <p:nvPr/>
          </p:nvSpPr>
          <p:spPr bwMode="auto">
            <a:xfrm>
              <a:off x="6299200" y="2951163"/>
              <a:ext cx="361950" cy="91757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1" y="94"/>
                </a:cxn>
                <a:cxn ang="0">
                  <a:pos x="10" y="144"/>
                </a:cxn>
                <a:cxn ang="0">
                  <a:pos x="21" y="217"/>
                </a:cxn>
                <a:cxn ang="0">
                  <a:pos x="36" y="307"/>
                </a:cxn>
                <a:cxn ang="0">
                  <a:pos x="57" y="406"/>
                </a:cxn>
                <a:cxn ang="0">
                  <a:pos x="80" y="503"/>
                </a:cxn>
                <a:cxn ang="0">
                  <a:pos x="109" y="593"/>
                </a:cxn>
                <a:cxn ang="0">
                  <a:pos x="140" y="667"/>
                </a:cxn>
                <a:cxn ang="0">
                  <a:pos x="170" y="728"/>
                </a:cxn>
                <a:cxn ang="0">
                  <a:pos x="191" y="784"/>
                </a:cxn>
                <a:cxn ang="0">
                  <a:pos x="204" y="834"/>
                </a:cxn>
                <a:cxn ang="0">
                  <a:pos x="212" y="881"/>
                </a:cxn>
                <a:cxn ang="0">
                  <a:pos x="215" y="922"/>
                </a:cxn>
                <a:cxn ang="0">
                  <a:pos x="217" y="960"/>
                </a:cxn>
                <a:cxn ang="0">
                  <a:pos x="215" y="997"/>
                </a:cxn>
                <a:cxn ang="0">
                  <a:pos x="212" y="1031"/>
                </a:cxn>
                <a:cxn ang="0">
                  <a:pos x="214" y="1064"/>
                </a:cxn>
                <a:cxn ang="0">
                  <a:pos x="220" y="1095"/>
                </a:cxn>
                <a:cxn ang="0">
                  <a:pos x="233" y="1121"/>
                </a:cxn>
                <a:cxn ang="0">
                  <a:pos x="251" y="1142"/>
                </a:cxn>
                <a:cxn ang="0">
                  <a:pos x="271" y="1154"/>
                </a:cxn>
                <a:cxn ang="0">
                  <a:pos x="294" y="1156"/>
                </a:cxn>
                <a:cxn ang="0">
                  <a:pos x="318" y="1146"/>
                </a:cxn>
                <a:cxn ang="0">
                  <a:pos x="343" y="1120"/>
                </a:cxn>
                <a:cxn ang="0">
                  <a:pos x="367" y="1083"/>
                </a:cxn>
                <a:cxn ang="0">
                  <a:pos x="393" y="1040"/>
                </a:cxn>
                <a:cxn ang="0">
                  <a:pos x="416" y="990"/>
                </a:cxn>
                <a:cxn ang="0">
                  <a:pos x="436" y="938"/>
                </a:cxn>
                <a:cxn ang="0">
                  <a:pos x="449" y="881"/>
                </a:cxn>
                <a:cxn ang="0">
                  <a:pos x="456" y="820"/>
                </a:cxn>
                <a:cxn ang="0">
                  <a:pos x="452" y="759"/>
                </a:cxn>
                <a:cxn ang="0">
                  <a:pos x="439" y="699"/>
                </a:cxn>
                <a:cxn ang="0">
                  <a:pos x="426" y="638"/>
                </a:cxn>
                <a:cxn ang="0">
                  <a:pos x="424" y="577"/>
                </a:cxn>
                <a:cxn ang="0">
                  <a:pos x="428" y="515"/>
                </a:cxn>
                <a:cxn ang="0">
                  <a:pos x="433" y="454"/>
                </a:cxn>
                <a:cxn ang="0">
                  <a:pos x="433" y="394"/>
                </a:cxn>
                <a:cxn ang="0">
                  <a:pos x="428" y="335"/>
                </a:cxn>
                <a:cxn ang="0">
                  <a:pos x="410" y="276"/>
                </a:cxn>
                <a:cxn ang="0">
                  <a:pos x="375" y="220"/>
                </a:cxn>
                <a:cxn ang="0">
                  <a:pos x="351" y="192"/>
                </a:cxn>
                <a:cxn ang="0">
                  <a:pos x="325" y="165"/>
                </a:cxn>
                <a:cxn ang="0">
                  <a:pos x="295" y="137"/>
                </a:cxn>
                <a:cxn ang="0">
                  <a:pos x="264" y="111"/>
                </a:cxn>
                <a:cxn ang="0">
                  <a:pos x="233" y="87"/>
                </a:cxn>
                <a:cxn ang="0">
                  <a:pos x="201" y="62"/>
                </a:cxn>
                <a:cxn ang="0">
                  <a:pos x="168" y="43"/>
                </a:cxn>
                <a:cxn ang="0">
                  <a:pos x="137" y="26"/>
                </a:cxn>
                <a:cxn ang="0">
                  <a:pos x="108" y="12"/>
                </a:cxn>
                <a:cxn ang="0">
                  <a:pos x="80" y="4"/>
                </a:cxn>
                <a:cxn ang="0">
                  <a:pos x="55" y="0"/>
                </a:cxn>
                <a:cxn ang="0">
                  <a:pos x="34" y="2"/>
                </a:cxn>
                <a:cxn ang="0">
                  <a:pos x="18" y="9"/>
                </a:cxn>
                <a:cxn ang="0">
                  <a:pos x="6" y="24"/>
                </a:cxn>
                <a:cxn ang="0">
                  <a:pos x="0" y="45"/>
                </a:cxn>
                <a:cxn ang="0">
                  <a:pos x="0" y="75"/>
                </a:cxn>
              </a:cxnLst>
              <a:rect l="0" t="0" r="r" b="b"/>
              <a:pathLst>
                <a:path w="456" h="1156">
                  <a:moveTo>
                    <a:pt x="0" y="75"/>
                  </a:moveTo>
                  <a:lnTo>
                    <a:pt x="1" y="94"/>
                  </a:lnTo>
                  <a:lnTo>
                    <a:pt x="10" y="144"/>
                  </a:lnTo>
                  <a:lnTo>
                    <a:pt x="21" y="217"/>
                  </a:lnTo>
                  <a:lnTo>
                    <a:pt x="36" y="307"/>
                  </a:lnTo>
                  <a:lnTo>
                    <a:pt x="57" y="406"/>
                  </a:lnTo>
                  <a:lnTo>
                    <a:pt x="80" y="503"/>
                  </a:lnTo>
                  <a:lnTo>
                    <a:pt x="109" y="593"/>
                  </a:lnTo>
                  <a:lnTo>
                    <a:pt x="140" y="667"/>
                  </a:lnTo>
                  <a:lnTo>
                    <a:pt x="170" y="728"/>
                  </a:lnTo>
                  <a:lnTo>
                    <a:pt x="191" y="784"/>
                  </a:lnTo>
                  <a:lnTo>
                    <a:pt x="204" y="834"/>
                  </a:lnTo>
                  <a:lnTo>
                    <a:pt x="212" y="881"/>
                  </a:lnTo>
                  <a:lnTo>
                    <a:pt x="215" y="922"/>
                  </a:lnTo>
                  <a:lnTo>
                    <a:pt x="217" y="960"/>
                  </a:lnTo>
                  <a:lnTo>
                    <a:pt x="215" y="997"/>
                  </a:lnTo>
                  <a:lnTo>
                    <a:pt x="212" y="1031"/>
                  </a:lnTo>
                  <a:lnTo>
                    <a:pt x="214" y="1064"/>
                  </a:lnTo>
                  <a:lnTo>
                    <a:pt x="220" y="1095"/>
                  </a:lnTo>
                  <a:lnTo>
                    <a:pt x="233" y="1121"/>
                  </a:lnTo>
                  <a:lnTo>
                    <a:pt x="251" y="1142"/>
                  </a:lnTo>
                  <a:lnTo>
                    <a:pt x="271" y="1154"/>
                  </a:lnTo>
                  <a:lnTo>
                    <a:pt x="294" y="1156"/>
                  </a:lnTo>
                  <a:lnTo>
                    <a:pt x="318" y="1146"/>
                  </a:lnTo>
                  <a:lnTo>
                    <a:pt x="343" y="1120"/>
                  </a:lnTo>
                  <a:lnTo>
                    <a:pt x="367" y="1083"/>
                  </a:lnTo>
                  <a:lnTo>
                    <a:pt x="393" y="1040"/>
                  </a:lnTo>
                  <a:lnTo>
                    <a:pt x="416" y="990"/>
                  </a:lnTo>
                  <a:lnTo>
                    <a:pt x="436" y="938"/>
                  </a:lnTo>
                  <a:lnTo>
                    <a:pt x="449" y="881"/>
                  </a:lnTo>
                  <a:lnTo>
                    <a:pt x="456" y="820"/>
                  </a:lnTo>
                  <a:lnTo>
                    <a:pt x="452" y="759"/>
                  </a:lnTo>
                  <a:lnTo>
                    <a:pt x="439" y="699"/>
                  </a:lnTo>
                  <a:lnTo>
                    <a:pt x="426" y="638"/>
                  </a:lnTo>
                  <a:lnTo>
                    <a:pt x="424" y="577"/>
                  </a:lnTo>
                  <a:lnTo>
                    <a:pt x="428" y="515"/>
                  </a:lnTo>
                  <a:lnTo>
                    <a:pt x="433" y="454"/>
                  </a:lnTo>
                  <a:lnTo>
                    <a:pt x="433" y="394"/>
                  </a:lnTo>
                  <a:lnTo>
                    <a:pt x="428" y="335"/>
                  </a:lnTo>
                  <a:lnTo>
                    <a:pt x="410" y="276"/>
                  </a:lnTo>
                  <a:lnTo>
                    <a:pt x="375" y="220"/>
                  </a:lnTo>
                  <a:lnTo>
                    <a:pt x="351" y="192"/>
                  </a:lnTo>
                  <a:lnTo>
                    <a:pt x="325" y="165"/>
                  </a:lnTo>
                  <a:lnTo>
                    <a:pt x="295" y="137"/>
                  </a:lnTo>
                  <a:lnTo>
                    <a:pt x="264" y="111"/>
                  </a:lnTo>
                  <a:lnTo>
                    <a:pt x="233" y="87"/>
                  </a:lnTo>
                  <a:lnTo>
                    <a:pt x="201" y="62"/>
                  </a:lnTo>
                  <a:lnTo>
                    <a:pt x="168" y="43"/>
                  </a:lnTo>
                  <a:lnTo>
                    <a:pt x="137" y="26"/>
                  </a:lnTo>
                  <a:lnTo>
                    <a:pt x="108" y="12"/>
                  </a:lnTo>
                  <a:lnTo>
                    <a:pt x="80" y="4"/>
                  </a:lnTo>
                  <a:lnTo>
                    <a:pt x="55" y="0"/>
                  </a:lnTo>
                  <a:lnTo>
                    <a:pt x="34" y="2"/>
                  </a:lnTo>
                  <a:lnTo>
                    <a:pt x="18" y="9"/>
                  </a:lnTo>
                  <a:lnTo>
                    <a:pt x="6" y="24"/>
                  </a:lnTo>
                  <a:lnTo>
                    <a:pt x="0" y="4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E0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9" name="Freeform 225"/>
            <p:cNvSpPr>
              <a:spLocks/>
            </p:cNvSpPr>
            <p:nvPr/>
          </p:nvSpPr>
          <p:spPr bwMode="auto">
            <a:xfrm>
              <a:off x="6318250" y="2974975"/>
              <a:ext cx="331788" cy="881063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2" y="88"/>
                </a:cxn>
                <a:cxn ang="0">
                  <a:pos x="8" y="136"/>
                </a:cxn>
                <a:cxn ang="0">
                  <a:pos x="20" y="208"/>
                </a:cxn>
                <a:cxn ang="0">
                  <a:pos x="35" y="294"/>
                </a:cxn>
                <a:cxn ang="0">
                  <a:pos x="53" y="390"/>
                </a:cxn>
                <a:cxn ang="0">
                  <a:pos x="75" y="483"/>
                </a:cxn>
                <a:cxn ang="0">
                  <a:pos x="102" y="570"/>
                </a:cxn>
                <a:cxn ang="0">
                  <a:pos x="131" y="641"/>
                </a:cxn>
                <a:cxn ang="0">
                  <a:pos x="157" y="700"/>
                </a:cxn>
                <a:cxn ang="0">
                  <a:pos x="177" y="752"/>
                </a:cxn>
                <a:cxn ang="0">
                  <a:pos x="190" y="800"/>
                </a:cxn>
                <a:cxn ang="0">
                  <a:pos x="196" y="845"/>
                </a:cxn>
                <a:cxn ang="0">
                  <a:pos x="200" y="885"/>
                </a:cxn>
                <a:cxn ang="0">
                  <a:pos x="200" y="923"/>
                </a:cxn>
                <a:cxn ang="0">
                  <a:pos x="198" y="958"/>
                </a:cxn>
                <a:cxn ang="0">
                  <a:pos x="196" y="991"/>
                </a:cxn>
                <a:cxn ang="0">
                  <a:pos x="198" y="1022"/>
                </a:cxn>
                <a:cxn ang="0">
                  <a:pos x="204" y="1052"/>
                </a:cxn>
                <a:cxn ang="0">
                  <a:pos x="216" y="1078"/>
                </a:cxn>
                <a:cxn ang="0">
                  <a:pos x="232" y="1097"/>
                </a:cxn>
                <a:cxn ang="0">
                  <a:pos x="250" y="1109"/>
                </a:cxn>
                <a:cxn ang="0">
                  <a:pos x="271" y="1111"/>
                </a:cxn>
                <a:cxn ang="0">
                  <a:pos x="293" y="1100"/>
                </a:cxn>
                <a:cxn ang="0">
                  <a:pos x="316" y="1076"/>
                </a:cxn>
                <a:cxn ang="0">
                  <a:pos x="338" y="1041"/>
                </a:cxn>
                <a:cxn ang="0">
                  <a:pos x="361" y="1000"/>
                </a:cxn>
                <a:cxn ang="0">
                  <a:pos x="383" y="951"/>
                </a:cxn>
                <a:cxn ang="0">
                  <a:pos x="399" y="901"/>
                </a:cxn>
                <a:cxn ang="0">
                  <a:pos x="412" y="845"/>
                </a:cxn>
                <a:cxn ang="0">
                  <a:pos x="418" y="788"/>
                </a:cxn>
                <a:cxn ang="0">
                  <a:pos x="415" y="731"/>
                </a:cxn>
                <a:cxn ang="0">
                  <a:pos x="404" y="672"/>
                </a:cxn>
                <a:cxn ang="0">
                  <a:pos x="392" y="613"/>
                </a:cxn>
                <a:cxn ang="0">
                  <a:pos x="389" y="554"/>
                </a:cxn>
                <a:cxn ang="0">
                  <a:pos x="392" y="495"/>
                </a:cxn>
                <a:cxn ang="0">
                  <a:pos x="397" y="436"/>
                </a:cxn>
                <a:cxn ang="0">
                  <a:pos x="397" y="377"/>
                </a:cxn>
                <a:cxn ang="0">
                  <a:pos x="392" y="320"/>
                </a:cxn>
                <a:cxn ang="0">
                  <a:pos x="376" y="265"/>
                </a:cxn>
                <a:cxn ang="0">
                  <a:pos x="345" y="211"/>
                </a:cxn>
                <a:cxn ang="0">
                  <a:pos x="324" y="185"/>
                </a:cxn>
                <a:cxn ang="0">
                  <a:pos x="299" y="157"/>
                </a:cxn>
                <a:cxn ang="0">
                  <a:pos x="273" y="131"/>
                </a:cxn>
                <a:cxn ang="0">
                  <a:pos x="244" y="105"/>
                </a:cxn>
                <a:cxn ang="0">
                  <a:pos x="214" y="81"/>
                </a:cxn>
                <a:cxn ang="0">
                  <a:pos x="185" y="60"/>
                </a:cxn>
                <a:cxn ang="0">
                  <a:pos x="155" y="39"/>
                </a:cxn>
                <a:cxn ang="0">
                  <a:pos x="128" y="24"/>
                </a:cxn>
                <a:cxn ang="0">
                  <a:pos x="100" y="12"/>
                </a:cxn>
                <a:cxn ang="0">
                  <a:pos x="75" y="3"/>
                </a:cxn>
                <a:cxn ang="0">
                  <a:pos x="53" y="0"/>
                </a:cxn>
                <a:cxn ang="0">
                  <a:pos x="33" y="0"/>
                </a:cxn>
                <a:cxn ang="0">
                  <a:pos x="18" y="8"/>
                </a:cxn>
                <a:cxn ang="0">
                  <a:pos x="7" y="22"/>
                </a:cxn>
                <a:cxn ang="0">
                  <a:pos x="0" y="43"/>
                </a:cxn>
                <a:cxn ang="0">
                  <a:pos x="0" y="71"/>
                </a:cxn>
              </a:cxnLst>
              <a:rect l="0" t="0" r="r" b="b"/>
              <a:pathLst>
                <a:path w="418" h="1111">
                  <a:moveTo>
                    <a:pt x="0" y="71"/>
                  </a:moveTo>
                  <a:lnTo>
                    <a:pt x="2" y="88"/>
                  </a:lnTo>
                  <a:lnTo>
                    <a:pt x="8" y="136"/>
                  </a:lnTo>
                  <a:lnTo>
                    <a:pt x="20" y="208"/>
                  </a:lnTo>
                  <a:lnTo>
                    <a:pt x="35" y="294"/>
                  </a:lnTo>
                  <a:lnTo>
                    <a:pt x="53" y="390"/>
                  </a:lnTo>
                  <a:lnTo>
                    <a:pt x="75" y="483"/>
                  </a:lnTo>
                  <a:lnTo>
                    <a:pt x="102" y="570"/>
                  </a:lnTo>
                  <a:lnTo>
                    <a:pt x="131" y="641"/>
                  </a:lnTo>
                  <a:lnTo>
                    <a:pt x="157" y="700"/>
                  </a:lnTo>
                  <a:lnTo>
                    <a:pt x="177" y="752"/>
                  </a:lnTo>
                  <a:lnTo>
                    <a:pt x="190" y="800"/>
                  </a:lnTo>
                  <a:lnTo>
                    <a:pt x="196" y="845"/>
                  </a:lnTo>
                  <a:lnTo>
                    <a:pt x="200" y="885"/>
                  </a:lnTo>
                  <a:lnTo>
                    <a:pt x="200" y="923"/>
                  </a:lnTo>
                  <a:lnTo>
                    <a:pt x="198" y="958"/>
                  </a:lnTo>
                  <a:lnTo>
                    <a:pt x="196" y="991"/>
                  </a:lnTo>
                  <a:lnTo>
                    <a:pt x="198" y="1022"/>
                  </a:lnTo>
                  <a:lnTo>
                    <a:pt x="204" y="1052"/>
                  </a:lnTo>
                  <a:lnTo>
                    <a:pt x="216" y="1078"/>
                  </a:lnTo>
                  <a:lnTo>
                    <a:pt x="232" y="1097"/>
                  </a:lnTo>
                  <a:lnTo>
                    <a:pt x="250" y="1109"/>
                  </a:lnTo>
                  <a:lnTo>
                    <a:pt x="271" y="1111"/>
                  </a:lnTo>
                  <a:lnTo>
                    <a:pt x="293" y="1100"/>
                  </a:lnTo>
                  <a:lnTo>
                    <a:pt x="316" y="1076"/>
                  </a:lnTo>
                  <a:lnTo>
                    <a:pt x="338" y="1041"/>
                  </a:lnTo>
                  <a:lnTo>
                    <a:pt x="361" y="1000"/>
                  </a:lnTo>
                  <a:lnTo>
                    <a:pt x="383" y="951"/>
                  </a:lnTo>
                  <a:lnTo>
                    <a:pt x="399" y="901"/>
                  </a:lnTo>
                  <a:lnTo>
                    <a:pt x="412" y="845"/>
                  </a:lnTo>
                  <a:lnTo>
                    <a:pt x="418" y="788"/>
                  </a:lnTo>
                  <a:lnTo>
                    <a:pt x="415" y="731"/>
                  </a:lnTo>
                  <a:lnTo>
                    <a:pt x="404" y="672"/>
                  </a:lnTo>
                  <a:lnTo>
                    <a:pt x="392" y="613"/>
                  </a:lnTo>
                  <a:lnTo>
                    <a:pt x="389" y="554"/>
                  </a:lnTo>
                  <a:lnTo>
                    <a:pt x="392" y="495"/>
                  </a:lnTo>
                  <a:lnTo>
                    <a:pt x="397" y="436"/>
                  </a:lnTo>
                  <a:lnTo>
                    <a:pt x="397" y="377"/>
                  </a:lnTo>
                  <a:lnTo>
                    <a:pt x="392" y="320"/>
                  </a:lnTo>
                  <a:lnTo>
                    <a:pt x="376" y="265"/>
                  </a:lnTo>
                  <a:lnTo>
                    <a:pt x="345" y="211"/>
                  </a:lnTo>
                  <a:lnTo>
                    <a:pt x="324" y="185"/>
                  </a:lnTo>
                  <a:lnTo>
                    <a:pt x="299" y="157"/>
                  </a:lnTo>
                  <a:lnTo>
                    <a:pt x="273" y="131"/>
                  </a:lnTo>
                  <a:lnTo>
                    <a:pt x="244" y="105"/>
                  </a:lnTo>
                  <a:lnTo>
                    <a:pt x="214" y="81"/>
                  </a:lnTo>
                  <a:lnTo>
                    <a:pt x="185" y="60"/>
                  </a:lnTo>
                  <a:lnTo>
                    <a:pt x="155" y="39"/>
                  </a:lnTo>
                  <a:lnTo>
                    <a:pt x="128" y="24"/>
                  </a:lnTo>
                  <a:lnTo>
                    <a:pt x="100" y="12"/>
                  </a:lnTo>
                  <a:lnTo>
                    <a:pt x="75" y="3"/>
                  </a:lnTo>
                  <a:lnTo>
                    <a:pt x="53" y="0"/>
                  </a:lnTo>
                  <a:lnTo>
                    <a:pt x="33" y="0"/>
                  </a:lnTo>
                  <a:lnTo>
                    <a:pt x="18" y="8"/>
                  </a:lnTo>
                  <a:lnTo>
                    <a:pt x="7" y="22"/>
                  </a:lnTo>
                  <a:lnTo>
                    <a:pt x="0" y="4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DB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0" name="Freeform 226"/>
            <p:cNvSpPr>
              <a:spLocks/>
            </p:cNvSpPr>
            <p:nvPr/>
          </p:nvSpPr>
          <p:spPr bwMode="auto">
            <a:xfrm>
              <a:off x="6354763" y="3895725"/>
              <a:ext cx="214313" cy="715963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61" y="21"/>
                </a:cxn>
                <a:cxn ang="0">
                  <a:pos x="240" y="78"/>
                </a:cxn>
                <a:cxn ang="0">
                  <a:pos x="212" y="166"/>
                </a:cxn>
                <a:cxn ang="0">
                  <a:pos x="178" y="282"/>
                </a:cxn>
                <a:cxn ang="0">
                  <a:pos x="144" y="419"/>
                </a:cxn>
                <a:cxn ang="0">
                  <a:pos x="114" y="570"/>
                </a:cxn>
                <a:cxn ang="0">
                  <a:pos x="93" y="733"/>
                </a:cxn>
                <a:cxn ang="0">
                  <a:pos x="85" y="901"/>
                </a:cxn>
                <a:cxn ang="0">
                  <a:pos x="78" y="885"/>
                </a:cxn>
                <a:cxn ang="0">
                  <a:pos x="65" y="839"/>
                </a:cxn>
                <a:cxn ang="0">
                  <a:pos x="46" y="764"/>
                </a:cxn>
                <a:cxn ang="0">
                  <a:pos x="26" y="660"/>
                </a:cxn>
                <a:cxn ang="0">
                  <a:pos x="10" y="532"/>
                </a:cxn>
                <a:cxn ang="0">
                  <a:pos x="0" y="378"/>
                </a:cxn>
                <a:cxn ang="0">
                  <a:pos x="3" y="203"/>
                </a:cxn>
                <a:cxn ang="0">
                  <a:pos x="21" y="5"/>
                </a:cxn>
                <a:cxn ang="0">
                  <a:pos x="28" y="10"/>
                </a:cxn>
                <a:cxn ang="0">
                  <a:pos x="44" y="22"/>
                </a:cxn>
                <a:cxn ang="0">
                  <a:pos x="69" y="36"/>
                </a:cxn>
                <a:cxn ang="0">
                  <a:pos x="101" y="50"/>
                </a:cxn>
                <a:cxn ang="0">
                  <a:pos x="140" y="57"/>
                </a:cxn>
                <a:cxn ang="0">
                  <a:pos x="181" y="54"/>
                </a:cxn>
                <a:cxn ang="0">
                  <a:pos x="225" y="36"/>
                </a:cxn>
                <a:cxn ang="0">
                  <a:pos x="270" y="0"/>
                </a:cxn>
              </a:cxnLst>
              <a:rect l="0" t="0" r="r" b="b"/>
              <a:pathLst>
                <a:path w="270" h="901">
                  <a:moveTo>
                    <a:pt x="270" y="0"/>
                  </a:moveTo>
                  <a:lnTo>
                    <a:pt x="261" y="21"/>
                  </a:lnTo>
                  <a:lnTo>
                    <a:pt x="240" y="78"/>
                  </a:lnTo>
                  <a:lnTo>
                    <a:pt x="212" y="166"/>
                  </a:lnTo>
                  <a:lnTo>
                    <a:pt x="178" y="282"/>
                  </a:lnTo>
                  <a:lnTo>
                    <a:pt x="144" y="419"/>
                  </a:lnTo>
                  <a:lnTo>
                    <a:pt x="114" y="570"/>
                  </a:lnTo>
                  <a:lnTo>
                    <a:pt x="93" y="733"/>
                  </a:lnTo>
                  <a:lnTo>
                    <a:pt x="85" y="901"/>
                  </a:lnTo>
                  <a:lnTo>
                    <a:pt x="78" y="885"/>
                  </a:lnTo>
                  <a:lnTo>
                    <a:pt x="65" y="839"/>
                  </a:lnTo>
                  <a:lnTo>
                    <a:pt x="46" y="764"/>
                  </a:lnTo>
                  <a:lnTo>
                    <a:pt x="26" y="660"/>
                  </a:lnTo>
                  <a:lnTo>
                    <a:pt x="10" y="532"/>
                  </a:lnTo>
                  <a:lnTo>
                    <a:pt x="0" y="378"/>
                  </a:lnTo>
                  <a:lnTo>
                    <a:pt x="3" y="203"/>
                  </a:lnTo>
                  <a:lnTo>
                    <a:pt x="21" y="5"/>
                  </a:lnTo>
                  <a:lnTo>
                    <a:pt x="28" y="10"/>
                  </a:lnTo>
                  <a:lnTo>
                    <a:pt x="44" y="22"/>
                  </a:lnTo>
                  <a:lnTo>
                    <a:pt x="69" y="36"/>
                  </a:lnTo>
                  <a:lnTo>
                    <a:pt x="101" y="50"/>
                  </a:lnTo>
                  <a:lnTo>
                    <a:pt x="140" y="57"/>
                  </a:lnTo>
                  <a:lnTo>
                    <a:pt x="181" y="54"/>
                  </a:lnTo>
                  <a:lnTo>
                    <a:pt x="225" y="3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1" name="Freeform 227"/>
            <p:cNvSpPr>
              <a:spLocks/>
            </p:cNvSpPr>
            <p:nvPr/>
          </p:nvSpPr>
          <p:spPr bwMode="auto">
            <a:xfrm>
              <a:off x="5976938" y="4505325"/>
              <a:ext cx="279400" cy="357188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238" y="3"/>
                </a:cxn>
                <a:cxn ang="0">
                  <a:pos x="240" y="10"/>
                </a:cxn>
                <a:cxn ang="0">
                  <a:pos x="241" y="24"/>
                </a:cxn>
                <a:cxn ang="0">
                  <a:pos x="241" y="39"/>
                </a:cxn>
                <a:cxn ang="0">
                  <a:pos x="241" y="59"/>
                </a:cxn>
                <a:cxn ang="0">
                  <a:pos x="238" y="81"/>
                </a:cxn>
                <a:cxn ang="0">
                  <a:pos x="233" y="104"/>
                </a:cxn>
                <a:cxn ang="0">
                  <a:pos x="227" y="128"/>
                </a:cxn>
                <a:cxn ang="0">
                  <a:pos x="215" y="152"/>
                </a:cxn>
                <a:cxn ang="0">
                  <a:pos x="202" y="176"/>
                </a:cxn>
                <a:cxn ang="0">
                  <a:pos x="183" y="199"/>
                </a:cxn>
                <a:cxn ang="0">
                  <a:pos x="158" y="220"/>
                </a:cxn>
                <a:cxn ang="0">
                  <a:pos x="129" y="239"/>
                </a:cxn>
                <a:cxn ang="0">
                  <a:pos x="93" y="253"/>
                </a:cxn>
                <a:cxn ang="0">
                  <a:pos x="50" y="265"/>
                </a:cxn>
                <a:cxn ang="0">
                  <a:pos x="0" y="270"/>
                </a:cxn>
                <a:cxn ang="0">
                  <a:pos x="72" y="449"/>
                </a:cxn>
                <a:cxn ang="0">
                  <a:pos x="75" y="449"/>
                </a:cxn>
                <a:cxn ang="0">
                  <a:pos x="86" y="449"/>
                </a:cxn>
                <a:cxn ang="0">
                  <a:pos x="104" y="449"/>
                </a:cxn>
                <a:cxn ang="0">
                  <a:pos x="125" y="449"/>
                </a:cxn>
                <a:cxn ang="0">
                  <a:pos x="152" y="445"/>
                </a:cxn>
                <a:cxn ang="0">
                  <a:pos x="179" y="438"/>
                </a:cxn>
                <a:cxn ang="0">
                  <a:pos x="209" y="429"/>
                </a:cxn>
                <a:cxn ang="0">
                  <a:pos x="238" y="417"/>
                </a:cxn>
                <a:cxn ang="0">
                  <a:pos x="268" y="400"/>
                </a:cxn>
                <a:cxn ang="0">
                  <a:pos x="294" y="379"/>
                </a:cxn>
                <a:cxn ang="0">
                  <a:pos x="315" y="350"/>
                </a:cxn>
                <a:cxn ang="0">
                  <a:pos x="333" y="317"/>
                </a:cxn>
                <a:cxn ang="0">
                  <a:pos x="346" y="275"/>
                </a:cxn>
                <a:cxn ang="0">
                  <a:pos x="351" y="225"/>
                </a:cxn>
                <a:cxn ang="0">
                  <a:pos x="348" y="168"/>
                </a:cxn>
                <a:cxn ang="0">
                  <a:pos x="335" y="102"/>
                </a:cxn>
                <a:cxn ang="0">
                  <a:pos x="238" y="0"/>
                </a:cxn>
              </a:cxnLst>
              <a:rect l="0" t="0" r="r" b="b"/>
              <a:pathLst>
                <a:path w="351" h="449">
                  <a:moveTo>
                    <a:pt x="238" y="0"/>
                  </a:moveTo>
                  <a:lnTo>
                    <a:pt x="238" y="3"/>
                  </a:lnTo>
                  <a:lnTo>
                    <a:pt x="240" y="10"/>
                  </a:lnTo>
                  <a:lnTo>
                    <a:pt x="241" y="24"/>
                  </a:lnTo>
                  <a:lnTo>
                    <a:pt x="241" y="39"/>
                  </a:lnTo>
                  <a:lnTo>
                    <a:pt x="241" y="59"/>
                  </a:lnTo>
                  <a:lnTo>
                    <a:pt x="238" y="81"/>
                  </a:lnTo>
                  <a:lnTo>
                    <a:pt x="233" y="104"/>
                  </a:lnTo>
                  <a:lnTo>
                    <a:pt x="227" y="128"/>
                  </a:lnTo>
                  <a:lnTo>
                    <a:pt x="215" y="152"/>
                  </a:lnTo>
                  <a:lnTo>
                    <a:pt x="202" y="176"/>
                  </a:lnTo>
                  <a:lnTo>
                    <a:pt x="183" y="199"/>
                  </a:lnTo>
                  <a:lnTo>
                    <a:pt x="158" y="220"/>
                  </a:lnTo>
                  <a:lnTo>
                    <a:pt x="129" y="239"/>
                  </a:lnTo>
                  <a:lnTo>
                    <a:pt x="93" y="253"/>
                  </a:lnTo>
                  <a:lnTo>
                    <a:pt x="50" y="265"/>
                  </a:lnTo>
                  <a:lnTo>
                    <a:pt x="0" y="270"/>
                  </a:lnTo>
                  <a:lnTo>
                    <a:pt x="72" y="449"/>
                  </a:lnTo>
                  <a:lnTo>
                    <a:pt x="75" y="449"/>
                  </a:lnTo>
                  <a:lnTo>
                    <a:pt x="86" y="449"/>
                  </a:lnTo>
                  <a:lnTo>
                    <a:pt x="104" y="449"/>
                  </a:lnTo>
                  <a:lnTo>
                    <a:pt x="125" y="449"/>
                  </a:lnTo>
                  <a:lnTo>
                    <a:pt x="152" y="445"/>
                  </a:lnTo>
                  <a:lnTo>
                    <a:pt x="179" y="438"/>
                  </a:lnTo>
                  <a:lnTo>
                    <a:pt x="209" y="429"/>
                  </a:lnTo>
                  <a:lnTo>
                    <a:pt x="238" y="417"/>
                  </a:lnTo>
                  <a:lnTo>
                    <a:pt x="268" y="400"/>
                  </a:lnTo>
                  <a:lnTo>
                    <a:pt x="294" y="379"/>
                  </a:lnTo>
                  <a:lnTo>
                    <a:pt x="315" y="350"/>
                  </a:lnTo>
                  <a:lnTo>
                    <a:pt x="333" y="317"/>
                  </a:lnTo>
                  <a:lnTo>
                    <a:pt x="346" y="275"/>
                  </a:lnTo>
                  <a:lnTo>
                    <a:pt x="351" y="225"/>
                  </a:lnTo>
                  <a:lnTo>
                    <a:pt x="348" y="168"/>
                  </a:lnTo>
                  <a:lnTo>
                    <a:pt x="335" y="10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2" name="Freeform 228"/>
            <p:cNvSpPr>
              <a:spLocks/>
            </p:cNvSpPr>
            <p:nvPr/>
          </p:nvSpPr>
          <p:spPr bwMode="auto">
            <a:xfrm>
              <a:off x="6273800" y="2649538"/>
              <a:ext cx="508000" cy="369888"/>
            </a:xfrm>
            <a:custGeom>
              <a:avLst/>
              <a:gdLst/>
              <a:ahLst/>
              <a:cxnLst>
                <a:cxn ang="0">
                  <a:pos x="38" y="65"/>
                </a:cxn>
                <a:cxn ang="0">
                  <a:pos x="39" y="64"/>
                </a:cxn>
                <a:cxn ang="0">
                  <a:pos x="47" y="62"/>
                </a:cxn>
                <a:cxn ang="0">
                  <a:pos x="59" y="58"/>
                </a:cxn>
                <a:cxn ang="0">
                  <a:pos x="74" y="53"/>
                </a:cxn>
                <a:cxn ang="0">
                  <a:pos x="92" y="48"/>
                </a:cxn>
                <a:cxn ang="0">
                  <a:pos x="113" y="41"/>
                </a:cxn>
                <a:cxn ang="0">
                  <a:pos x="137" y="34"/>
                </a:cxn>
                <a:cxn ang="0">
                  <a:pos x="163" y="27"/>
                </a:cxn>
                <a:cxn ang="0">
                  <a:pos x="193" y="20"/>
                </a:cxn>
                <a:cxn ang="0">
                  <a:pos x="222" y="15"/>
                </a:cxn>
                <a:cxn ang="0">
                  <a:pos x="255" y="10"/>
                </a:cxn>
                <a:cxn ang="0">
                  <a:pos x="288" y="5"/>
                </a:cxn>
                <a:cxn ang="0">
                  <a:pos x="320" y="1"/>
                </a:cxn>
                <a:cxn ang="0">
                  <a:pos x="355" y="0"/>
                </a:cxn>
                <a:cxn ang="0">
                  <a:pos x="387" y="0"/>
                </a:cxn>
                <a:cxn ang="0">
                  <a:pos x="420" y="1"/>
                </a:cxn>
                <a:cxn ang="0">
                  <a:pos x="464" y="6"/>
                </a:cxn>
                <a:cxn ang="0">
                  <a:pos x="505" y="19"/>
                </a:cxn>
                <a:cxn ang="0">
                  <a:pos x="542" y="34"/>
                </a:cxn>
                <a:cxn ang="0">
                  <a:pos x="575" y="57"/>
                </a:cxn>
                <a:cxn ang="0">
                  <a:pos x="603" y="86"/>
                </a:cxn>
                <a:cxn ang="0">
                  <a:pos x="622" y="124"/>
                </a:cxn>
                <a:cxn ang="0">
                  <a:pos x="636" y="169"/>
                </a:cxn>
                <a:cxn ang="0">
                  <a:pos x="640" y="225"/>
                </a:cxn>
                <a:cxn ang="0">
                  <a:pos x="639" y="291"/>
                </a:cxn>
                <a:cxn ang="0">
                  <a:pos x="634" y="344"/>
                </a:cxn>
                <a:cxn ang="0">
                  <a:pos x="624" y="388"/>
                </a:cxn>
                <a:cxn ang="0">
                  <a:pos x="613" y="421"/>
                </a:cxn>
                <a:cxn ang="0">
                  <a:pos x="598" y="443"/>
                </a:cxn>
                <a:cxn ang="0">
                  <a:pos x="582" y="459"/>
                </a:cxn>
                <a:cxn ang="0">
                  <a:pos x="562" y="466"/>
                </a:cxn>
                <a:cxn ang="0">
                  <a:pos x="541" y="466"/>
                </a:cxn>
                <a:cxn ang="0">
                  <a:pos x="518" y="461"/>
                </a:cxn>
                <a:cxn ang="0">
                  <a:pos x="493" y="448"/>
                </a:cxn>
                <a:cxn ang="0">
                  <a:pos x="467" y="433"/>
                </a:cxn>
                <a:cxn ang="0">
                  <a:pos x="441" y="415"/>
                </a:cxn>
                <a:cxn ang="0">
                  <a:pos x="413" y="395"/>
                </a:cxn>
                <a:cxn ang="0">
                  <a:pos x="386" y="372"/>
                </a:cxn>
                <a:cxn ang="0">
                  <a:pos x="358" y="348"/>
                </a:cxn>
                <a:cxn ang="0">
                  <a:pos x="330" y="325"/>
                </a:cxn>
                <a:cxn ang="0">
                  <a:pos x="301" y="303"/>
                </a:cxn>
                <a:cxn ang="0">
                  <a:pos x="268" y="284"/>
                </a:cxn>
                <a:cxn ang="0">
                  <a:pos x="235" y="263"/>
                </a:cxn>
                <a:cxn ang="0">
                  <a:pos x="201" y="246"/>
                </a:cxn>
                <a:cxn ang="0">
                  <a:pos x="168" y="227"/>
                </a:cxn>
                <a:cxn ang="0">
                  <a:pos x="136" y="211"/>
                </a:cxn>
                <a:cxn ang="0">
                  <a:pos x="105" y="195"/>
                </a:cxn>
                <a:cxn ang="0">
                  <a:pos x="77" y="180"/>
                </a:cxn>
                <a:cxn ang="0">
                  <a:pos x="51" y="164"/>
                </a:cxn>
                <a:cxn ang="0">
                  <a:pos x="29" y="150"/>
                </a:cxn>
                <a:cxn ang="0">
                  <a:pos x="15" y="135"/>
                </a:cxn>
                <a:cxn ang="0">
                  <a:pos x="5" y="121"/>
                </a:cxn>
                <a:cxn ang="0">
                  <a:pos x="0" y="107"/>
                </a:cxn>
                <a:cxn ang="0">
                  <a:pos x="5" y="93"/>
                </a:cxn>
                <a:cxn ang="0">
                  <a:pos x="16" y="79"/>
                </a:cxn>
                <a:cxn ang="0">
                  <a:pos x="38" y="65"/>
                </a:cxn>
              </a:cxnLst>
              <a:rect l="0" t="0" r="r" b="b"/>
              <a:pathLst>
                <a:path w="640" h="466">
                  <a:moveTo>
                    <a:pt x="38" y="65"/>
                  </a:moveTo>
                  <a:lnTo>
                    <a:pt x="39" y="64"/>
                  </a:lnTo>
                  <a:lnTo>
                    <a:pt x="47" y="62"/>
                  </a:lnTo>
                  <a:lnTo>
                    <a:pt x="59" y="58"/>
                  </a:lnTo>
                  <a:lnTo>
                    <a:pt x="74" y="53"/>
                  </a:lnTo>
                  <a:lnTo>
                    <a:pt x="92" y="48"/>
                  </a:lnTo>
                  <a:lnTo>
                    <a:pt x="113" y="41"/>
                  </a:lnTo>
                  <a:lnTo>
                    <a:pt x="137" y="34"/>
                  </a:lnTo>
                  <a:lnTo>
                    <a:pt x="163" y="27"/>
                  </a:lnTo>
                  <a:lnTo>
                    <a:pt x="193" y="20"/>
                  </a:lnTo>
                  <a:lnTo>
                    <a:pt x="222" y="15"/>
                  </a:lnTo>
                  <a:lnTo>
                    <a:pt x="255" y="10"/>
                  </a:lnTo>
                  <a:lnTo>
                    <a:pt x="288" y="5"/>
                  </a:lnTo>
                  <a:lnTo>
                    <a:pt x="320" y="1"/>
                  </a:lnTo>
                  <a:lnTo>
                    <a:pt x="355" y="0"/>
                  </a:lnTo>
                  <a:lnTo>
                    <a:pt x="387" y="0"/>
                  </a:lnTo>
                  <a:lnTo>
                    <a:pt x="420" y="1"/>
                  </a:lnTo>
                  <a:lnTo>
                    <a:pt x="464" y="6"/>
                  </a:lnTo>
                  <a:lnTo>
                    <a:pt x="505" y="19"/>
                  </a:lnTo>
                  <a:lnTo>
                    <a:pt x="542" y="34"/>
                  </a:lnTo>
                  <a:lnTo>
                    <a:pt x="575" y="57"/>
                  </a:lnTo>
                  <a:lnTo>
                    <a:pt x="603" y="86"/>
                  </a:lnTo>
                  <a:lnTo>
                    <a:pt x="622" y="124"/>
                  </a:lnTo>
                  <a:lnTo>
                    <a:pt x="636" y="169"/>
                  </a:lnTo>
                  <a:lnTo>
                    <a:pt x="640" y="225"/>
                  </a:lnTo>
                  <a:lnTo>
                    <a:pt x="639" y="291"/>
                  </a:lnTo>
                  <a:lnTo>
                    <a:pt x="634" y="344"/>
                  </a:lnTo>
                  <a:lnTo>
                    <a:pt x="624" y="388"/>
                  </a:lnTo>
                  <a:lnTo>
                    <a:pt x="613" y="421"/>
                  </a:lnTo>
                  <a:lnTo>
                    <a:pt x="598" y="443"/>
                  </a:lnTo>
                  <a:lnTo>
                    <a:pt x="582" y="459"/>
                  </a:lnTo>
                  <a:lnTo>
                    <a:pt x="562" y="466"/>
                  </a:lnTo>
                  <a:lnTo>
                    <a:pt x="541" y="466"/>
                  </a:lnTo>
                  <a:lnTo>
                    <a:pt x="518" y="461"/>
                  </a:lnTo>
                  <a:lnTo>
                    <a:pt x="493" y="448"/>
                  </a:lnTo>
                  <a:lnTo>
                    <a:pt x="467" y="433"/>
                  </a:lnTo>
                  <a:lnTo>
                    <a:pt x="441" y="415"/>
                  </a:lnTo>
                  <a:lnTo>
                    <a:pt x="413" y="395"/>
                  </a:lnTo>
                  <a:lnTo>
                    <a:pt x="386" y="372"/>
                  </a:lnTo>
                  <a:lnTo>
                    <a:pt x="358" y="348"/>
                  </a:lnTo>
                  <a:lnTo>
                    <a:pt x="330" y="325"/>
                  </a:lnTo>
                  <a:lnTo>
                    <a:pt x="301" y="303"/>
                  </a:lnTo>
                  <a:lnTo>
                    <a:pt x="268" y="284"/>
                  </a:lnTo>
                  <a:lnTo>
                    <a:pt x="235" y="263"/>
                  </a:lnTo>
                  <a:lnTo>
                    <a:pt x="201" y="246"/>
                  </a:lnTo>
                  <a:lnTo>
                    <a:pt x="168" y="227"/>
                  </a:lnTo>
                  <a:lnTo>
                    <a:pt x="136" y="211"/>
                  </a:lnTo>
                  <a:lnTo>
                    <a:pt x="105" y="195"/>
                  </a:lnTo>
                  <a:lnTo>
                    <a:pt x="77" y="180"/>
                  </a:lnTo>
                  <a:lnTo>
                    <a:pt x="51" y="164"/>
                  </a:lnTo>
                  <a:lnTo>
                    <a:pt x="29" y="150"/>
                  </a:lnTo>
                  <a:lnTo>
                    <a:pt x="15" y="135"/>
                  </a:lnTo>
                  <a:lnTo>
                    <a:pt x="5" y="121"/>
                  </a:lnTo>
                  <a:lnTo>
                    <a:pt x="0" y="107"/>
                  </a:lnTo>
                  <a:lnTo>
                    <a:pt x="5" y="93"/>
                  </a:lnTo>
                  <a:lnTo>
                    <a:pt x="16" y="79"/>
                  </a:lnTo>
                  <a:lnTo>
                    <a:pt x="38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3" name="Freeform 229"/>
            <p:cNvSpPr>
              <a:spLocks/>
            </p:cNvSpPr>
            <p:nvPr/>
          </p:nvSpPr>
          <p:spPr bwMode="auto">
            <a:xfrm>
              <a:off x="6288088" y="2657475"/>
              <a:ext cx="485775" cy="354013"/>
            </a:xfrm>
            <a:custGeom>
              <a:avLst/>
              <a:gdLst/>
              <a:ahLst/>
              <a:cxnLst>
                <a:cxn ang="0">
                  <a:pos x="34" y="64"/>
                </a:cxn>
                <a:cxn ang="0">
                  <a:pos x="36" y="64"/>
                </a:cxn>
                <a:cxn ang="0">
                  <a:pos x="44" y="61"/>
                </a:cxn>
                <a:cxn ang="0">
                  <a:pos x="54" y="57"/>
                </a:cxn>
                <a:cxn ang="0">
                  <a:pos x="69" y="52"/>
                </a:cxn>
                <a:cxn ang="0">
                  <a:pos x="87" y="47"/>
                </a:cxn>
                <a:cxn ang="0">
                  <a:pos x="108" y="40"/>
                </a:cxn>
                <a:cxn ang="0">
                  <a:pos x="131" y="35"/>
                </a:cxn>
                <a:cxn ang="0">
                  <a:pos x="157" y="28"/>
                </a:cxn>
                <a:cxn ang="0">
                  <a:pos x="185" y="21"/>
                </a:cxn>
                <a:cxn ang="0">
                  <a:pos x="212" y="16"/>
                </a:cxn>
                <a:cxn ang="0">
                  <a:pos x="243" y="11"/>
                </a:cxn>
                <a:cxn ang="0">
                  <a:pos x="275" y="5"/>
                </a:cxn>
                <a:cxn ang="0">
                  <a:pos x="307" y="2"/>
                </a:cxn>
                <a:cxn ang="0">
                  <a:pos x="338" y="0"/>
                </a:cxn>
                <a:cxn ang="0">
                  <a:pos x="371" y="0"/>
                </a:cxn>
                <a:cxn ang="0">
                  <a:pos x="402" y="2"/>
                </a:cxn>
                <a:cxn ang="0">
                  <a:pos x="444" y="7"/>
                </a:cxn>
                <a:cxn ang="0">
                  <a:pos x="484" y="19"/>
                </a:cxn>
                <a:cxn ang="0">
                  <a:pos x="520" y="35"/>
                </a:cxn>
                <a:cxn ang="0">
                  <a:pos x="551" y="56"/>
                </a:cxn>
                <a:cxn ang="0">
                  <a:pos x="577" y="85"/>
                </a:cxn>
                <a:cxn ang="0">
                  <a:pos x="596" y="120"/>
                </a:cxn>
                <a:cxn ang="0">
                  <a:pos x="608" y="165"/>
                </a:cxn>
                <a:cxn ang="0">
                  <a:pos x="613" y="217"/>
                </a:cxn>
                <a:cxn ang="0">
                  <a:pos x="611" y="279"/>
                </a:cxn>
                <a:cxn ang="0">
                  <a:pos x="606" y="331"/>
                </a:cxn>
                <a:cxn ang="0">
                  <a:pos x="598" y="373"/>
                </a:cxn>
                <a:cxn ang="0">
                  <a:pos x="587" y="404"/>
                </a:cxn>
                <a:cxn ang="0">
                  <a:pos x="573" y="427"/>
                </a:cxn>
                <a:cxn ang="0">
                  <a:pos x="557" y="440"/>
                </a:cxn>
                <a:cxn ang="0">
                  <a:pos x="538" y="447"/>
                </a:cxn>
                <a:cxn ang="0">
                  <a:pos x="518" y="447"/>
                </a:cxn>
                <a:cxn ang="0">
                  <a:pos x="497" y="440"/>
                </a:cxn>
                <a:cxn ang="0">
                  <a:pos x="472" y="430"/>
                </a:cxn>
                <a:cxn ang="0">
                  <a:pos x="448" y="416"/>
                </a:cxn>
                <a:cxn ang="0">
                  <a:pos x="423" y="399"/>
                </a:cxn>
                <a:cxn ang="0">
                  <a:pos x="395" y="380"/>
                </a:cxn>
                <a:cxn ang="0">
                  <a:pos x="369" y="357"/>
                </a:cxn>
                <a:cxn ang="0">
                  <a:pos x="343" y="336"/>
                </a:cxn>
                <a:cxn ang="0">
                  <a:pos x="315" y="314"/>
                </a:cxn>
                <a:cxn ang="0">
                  <a:pos x="288" y="293"/>
                </a:cxn>
                <a:cxn ang="0">
                  <a:pos x="257" y="272"/>
                </a:cxn>
                <a:cxn ang="0">
                  <a:pos x="225" y="253"/>
                </a:cxn>
                <a:cxn ang="0">
                  <a:pos x="193" y="236"/>
                </a:cxn>
                <a:cxn ang="0">
                  <a:pos x="162" y="219"/>
                </a:cxn>
                <a:cxn ang="0">
                  <a:pos x="131" y="203"/>
                </a:cxn>
                <a:cxn ang="0">
                  <a:pos x="100" y="187"/>
                </a:cxn>
                <a:cxn ang="0">
                  <a:pos x="74" y="174"/>
                </a:cxn>
                <a:cxn ang="0">
                  <a:pos x="49" y="158"/>
                </a:cxn>
                <a:cxn ang="0">
                  <a:pos x="29" y="144"/>
                </a:cxn>
                <a:cxn ang="0">
                  <a:pos x="13" y="132"/>
                </a:cxn>
                <a:cxn ang="0">
                  <a:pos x="3" y="118"/>
                </a:cxn>
                <a:cxn ang="0">
                  <a:pos x="0" y="104"/>
                </a:cxn>
                <a:cxn ang="0">
                  <a:pos x="3" y="90"/>
                </a:cxn>
                <a:cxn ang="0">
                  <a:pos x="15" y="78"/>
                </a:cxn>
                <a:cxn ang="0">
                  <a:pos x="34" y="64"/>
                </a:cxn>
              </a:cxnLst>
              <a:rect l="0" t="0" r="r" b="b"/>
              <a:pathLst>
                <a:path w="613" h="447">
                  <a:moveTo>
                    <a:pt x="34" y="64"/>
                  </a:moveTo>
                  <a:lnTo>
                    <a:pt x="36" y="64"/>
                  </a:lnTo>
                  <a:lnTo>
                    <a:pt x="44" y="61"/>
                  </a:lnTo>
                  <a:lnTo>
                    <a:pt x="54" y="57"/>
                  </a:lnTo>
                  <a:lnTo>
                    <a:pt x="69" y="52"/>
                  </a:lnTo>
                  <a:lnTo>
                    <a:pt x="87" y="47"/>
                  </a:lnTo>
                  <a:lnTo>
                    <a:pt x="108" y="40"/>
                  </a:lnTo>
                  <a:lnTo>
                    <a:pt x="131" y="35"/>
                  </a:lnTo>
                  <a:lnTo>
                    <a:pt x="157" y="28"/>
                  </a:lnTo>
                  <a:lnTo>
                    <a:pt x="185" y="21"/>
                  </a:lnTo>
                  <a:lnTo>
                    <a:pt x="212" y="16"/>
                  </a:lnTo>
                  <a:lnTo>
                    <a:pt x="243" y="11"/>
                  </a:lnTo>
                  <a:lnTo>
                    <a:pt x="275" y="5"/>
                  </a:lnTo>
                  <a:lnTo>
                    <a:pt x="307" y="2"/>
                  </a:lnTo>
                  <a:lnTo>
                    <a:pt x="338" y="0"/>
                  </a:lnTo>
                  <a:lnTo>
                    <a:pt x="371" y="0"/>
                  </a:lnTo>
                  <a:lnTo>
                    <a:pt x="402" y="2"/>
                  </a:lnTo>
                  <a:lnTo>
                    <a:pt x="444" y="7"/>
                  </a:lnTo>
                  <a:lnTo>
                    <a:pt x="484" y="19"/>
                  </a:lnTo>
                  <a:lnTo>
                    <a:pt x="520" y="35"/>
                  </a:lnTo>
                  <a:lnTo>
                    <a:pt x="551" y="56"/>
                  </a:lnTo>
                  <a:lnTo>
                    <a:pt x="577" y="85"/>
                  </a:lnTo>
                  <a:lnTo>
                    <a:pt x="596" y="120"/>
                  </a:lnTo>
                  <a:lnTo>
                    <a:pt x="608" y="165"/>
                  </a:lnTo>
                  <a:lnTo>
                    <a:pt x="613" y="217"/>
                  </a:lnTo>
                  <a:lnTo>
                    <a:pt x="611" y="279"/>
                  </a:lnTo>
                  <a:lnTo>
                    <a:pt x="606" y="331"/>
                  </a:lnTo>
                  <a:lnTo>
                    <a:pt x="598" y="373"/>
                  </a:lnTo>
                  <a:lnTo>
                    <a:pt x="587" y="404"/>
                  </a:lnTo>
                  <a:lnTo>
                    <a:pt x="573" y="427"/>
                  </a:lnTo>
                  <a:lnTo>
                    <a:pt x="557" y="440"/>
                  </a:lnTo>
                  <a:lnTo>
                    <a:pt x="538" y="447"/>
                  </a:lnTo>
                  <a:lnTo>
                    <a:pt x="518" y="447"/>
                  </a:lnTo>
                  <a:lnTo>
                    <a:pt x="497" y="440"/>
                  </a:lnTo>
                  <a:lnTo>
                    <a:pt x="472" y="430"/>
                  </a:lnTo>
                  <a:lnTo>
                    <a:pt x="448" y="416"/>
                  </a:lnTo>
                  <a:lnTo>
                    <a:pt x="423" y="399"/>
                  </a:lnTo>
                  <a:lnTo>
                    <a:pt x="395" y="380"/>
                  </a:lnTo>
                  <a:lnTo>
                    <a:pt x="369" y="357"/>
                  </a:lnTo>
                  <a:lnTo>
                    <a:pt x="343" y="336"/>
                  </a:lnTo>
                  <a:lnTo>
                    <a:pt x="315" y="314"/>
                  </a:lnTo>
                  <a:lnTo>
                    <a:pt x="288" y="293"/>
                  </a:lnTo>
                  <a:lnTo>
                    <a:pt x="257" y="272"/>
                  </a:lnTo>
                  <a:lnTo>
                    <a:pt x="225" y="253"/>
                  </a:lnTo>
                  <a:lnTo>
                    <a:pt x="193" y="236"/>
                  </a:lnTo>
                  <a:lnTo>
                    <a:pt x="162" y="219"/>
                  </a:lnTo>
                  <a:lnTo>
                    <a:pt x="131" y="203"/>
                  </a:lnTo>
                  <a:lnTo>
                    <a:pt x="100" y="187"/>
                  </a:lnTo>
                  <a:lnTo>
                    <a:pt x="74" y="174"/>
                  </a:lnTo>
                  <a:lnTo>
                    <a:pt x="49" y="158"/>
                  </a:lnTo>
                  <a:lnTo>
                    <a:pt x="29" y="144"/>
                  </a:lnTo>
                  <a:lnTo>
                    <a:pt x="13" y="132"/>
                  </a:lnTo>
                  <a:lnTo>
                    <a:pt x="3" y="118"/>
                  </a:lnTo>
                  <a:lnTo>
                    <a:pt x="0" y="104"/>
                  </a:lnTo>
                  <a:lnTo>
                    <a:pt x="3" y="90"/>
                  </a:lnTo>
                  <a:lnTo>
                    <a:pt x="15" y="78"/>
                  </a:lnTo>
                  <a:lnTo>
                    <a:pt x="34" y="64"/>
                  </a:lnTo>
                  <a:close/>
                </a:path>
              </a:pathLst>
            </a:custGeom>
            <a:solidFill>
              <a:srgbClr val="F9EF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4" name="Freeform 230"/>
            <p:cNvSpPr>
              <a:spLocks/>
            </p:cNvSpPr>
            <p:nvPr/>
          </p:nvSpPr>
          <p:spPr bwMode="auto">
            <a:xfrm>
              <a:off x="6302375" y="2663825"/>
              <a:ext cx="465138" cy="339725"/>
            </a:xfrm>
            <a:custGeom>
              <a:avLst/>
              <a:gdLst/>
              <a:ahLst/>
              <a:cxnLst>
                <a:cxn ang="0">
                  <a:pos x="32" y="62"/>
                </a:cxn>
                <a:cxn ang="0">
                  <a:pos x="34" y="62"/>
                </a:cxn>
                <a:cxn ang="0">
                  <a:pos x="41" y="59"/>
                </a:cxn>
                <a:cxn ang="0">
                  <a:pos x="52" y="55"/>
                </a:cxn>
                <a:cxn ang="0">
                  <a:pos x="65" y="52"/>
                </a:cxn>
                <a:cxn ang="0">
                  <a:pos x="81" y="45"/>
                </a:cxn>
                <a:cxn ang="0">
                  <a:pos x="101" y="40"/>
                </a:cxn>
                <a:cxn ang="0">
                  <a:pos x="124" y="35"/>
                </a:cxn>
                <a:cxn ang="0">
                  <a:pos x="148" y="28"/>
                </a:cxn>
                <a:cxn ang="0">
                  <a:pos x="174" y="21"/>
                </a:cxn>
                <a:cxn ang="0">
                  <a:pos x="202" y="15"/>
                </a:cxn>
                <a:cxn ang="0">
                  <a:pos x="232" y="10"/>
                </a:cxn>
                <a:cxn ang="0">
                  <a:pos x="261" y="7"/>
                </a:cxn>
                <a:cxn ang="0">
                  <a:pos x="292" y="3"/>
                </a:cxn>
                <a:cxn ang="0">
                  <a:pos x="321" y="0"/>
                </a:cxn>
                <a:cxn ang="0">
                  <a:pos x="353" y="0"/>
                </a:cxn>
                <a:cxn ang="0">
                  <a:pos x="382" y="2"/>
                </a:cxn>
                <a:cxn ang="0">
                  <a:pos x="423" y="7"/>
                </a:cxn>
                <a:cxn ang="0">
                  <a:pos x="460" y="17"/>
                </a:cxn>
                <a:cxn ang="0">
                  <a:pos x="495" y="33"/>
                </a:cxn>
                <a:cxn ang="0">
                  <a:pos x="524" y="54"/>
                </a:cxn>
                <a:cxn ang="0">
                  <a:pos x="549" y="81"/>
                </a:cxn>
                <a:cxn ang="0">
                  <a:pos x="568" y="114"/>
                </a:cxn>
                <a:cxn ang="0">
                  <a:pos x="580" y="156"/>
                </a:cxn>
                <a:cxn ang="0">
                  <a:pos x="584" y="206"/>
                </a:cxn>
                <a:cxn ang="0">
                  <a:pos x="583" y="267"/>
                </a:cxn>
                <a:cxn ang="0">
                  <a:pos x="578" y="317"/>
                </a:cxn>
                <a:cxn ang="0">
                  <a:pos x="570" y="357"/>
                </a:cxn>
                <a:cxn ang="0">
                  <a:pos x="560" y="386"/>
                </a:cxn>
                <a:cxn ang="0">
                  <a:pos x="547" y="407"/>
                </a:cxn>
                <a:cxn ang="0">
                  <a:pos x="531" y="421"/>
                </a:cxn>
                <a:cxn ang="0">
                  <a:pos x="513" y="428"/>
                </a:cxn>
                <a:cxn ang="0">
                  <a:pos x="495" y="428"/>
                </a:cxn>
                <a:cxn ang="0">
                  <a:pos x="473" y="423"/>
                </a:cxn>
                <a:cxn ang="0">
                  <a:pos x="451" y="412"/>
                </a:cxn>
                <a:cxn ang="0">
                  <a:pos x="428" y="398"/>
                </a:cxn>
                <a:cxn ang="0">
                  <a:pos x="403" y="381"/>
                </a:cxn>
                <a:cxn ang="0">
                  <a:pos x="377" y="362"/>
                </a:cxn>
                <a:cxn ang="0">
                  <a:pos x="353" y="341"/>
                </a:cxn>
                <a:cxn ang="0">
                  <a:pos x="326" y="321"/>
                </a:cxn>
                <a:cxn ang="0">
                  <a:pos x="300" y="300"/>
                </a:cxn>
                <a:cxn ang="0">
                  <a:pos x="272" y="279"/>
                </a:cxn>
                <a:cxn ang="0">
                  <a:pos x="245" y="260"/>
                </a:cxn>
                <a:cxn ang="0">
                  <a:pos x="214" y="243"/>
                </a:cxn>
                <a:cxn ang="0">
                  <a:pos x="183" y="225"/>
                </a:cxn>
                <a:cxn ang="0">
                  <a:pos x="152" y="210"/>
                </a:cxn>
                <a:cxn ang="0">
                  <a:pos x="122" y="194"/>
                </a:cxn>
                <a:cxn ang="0">
                  <a:pos x="94" y="180"/>
                </a:cxn>
                <a:cxn ang="0">
                  <a:pos x="68" y="165"/>
                </a:cxn>
                <a:cxn ang="0">
                  <a:pos x="45" y="152"/>
                </a:cxn>
                <a:cxn ang="0">
                  <a:pos x="26" y="139"/>
                </a:cxn>
                <a:cxn ang="0">
                  <a:pos x="11" y="126"/>
                </a:cxn>
                <a:cxn ang="0">
                  <a:pos x="3" y="113"/>
                </a:cxn>
                <a:cxn ang="0">
                  <a:pos x="0" y="100"/>
                </a:cxn>
                <a:cxn ang="0">
                  <a:pos x="3" y="88"/>
                </a:cxn>
                <a:cxn ang="0">
                  <a:pos x="13" y="74"/>
                </a:cxn>
                <a:cxn ang="0">
                  <a:pos x="32" y="62"/>
                </a:cxn>
              </a:cxnLst>
              <a:rect l="0" t="0" r="r" b="b"/>
              <a:pathLst>
                <a:path w="584" h="428">
                  <a:moveTo>
                    <a:pt x="32" y="62"/>
                  </a:moveTo>
                  <a:lnTo>
                    <a:pt x="34" y="62"/>
                  </a:lnTo>
                  <a:lnTo>
                    <a:pt x="41" y="59"/>
                  </a:lnTo>
                  <a:lnTo>
                    <a:pt x="52" y="55"/>
                  </a:lnTo>
                  <a:lnTo>
                    <a:pt x="65" y="52"/>
                  </a:lnTo>
                  <a:lnTo>
                    <a:pt x="81" y="45"/>
                  </a:lnTo>
                  <a:lnTo>
                    <a:pt x="101" y="40"/>
                  </a:lnTo>
                  <a:lnTo>
                    <a:pt x="124" y="35"/>
                  </a:lnTo>
                  <a:lnTo>
                    <a:pt x="148" y="28"/>
                  </a:lnTo>
                  <a:lnTo>
                    <a:pt x="174" y="21"/>
                  </a:lnTo>
                  <a:lnTo>
                    <a:pt x="202" y="15"/>
                  </a:lnTo>
                  <a:lnTo>
                    <a:pt x="232" y="10"/>
                  </a:lnTo>
                  <a:lnTo>
                    <a:pt x="261" y="7"/>
                  </a:lnTo>
                  <a:lnTo>
                    <a:pt x="292" y="3"/>
                  </a:lnTo>
                  <a:lnTo>
                    <a:pt x="321" y="0"/>
                  </a:lnTo>
                  <a:lnTo>
                    <a:pt x="353" y="0"/>
                  </a:lnTo>
                  <a:lnTo>
                    <a:pt x="382" y="2"/>
                  </a:lnTo>
                  <a:lnTo>
                    <a:pt x="423" y="7"/>
                  </a:lnTo>
                  <a:lnTo>
                    <a:pt x="460" y="17"/>
                  </a:lnTo>
                  <a:lnTo>
                    <a:pt x="495" y="33"/>
                  </a:lnTo>
                  <a:lnTo>
                    <a:pt x="524" y="54"/>
                  </a:lnTo>
                  <a:lnTo>
                    <a:pt x="549" y="81"/>
                  </a:lnTo>
                  <a:lnTo>
                    <a:pt x="568" y="114"/>
                  </a:lnTo>
                  <a:lnTo>
                    <a:pt x="580" y="156"/>
                  </a:lnTo>
                  <a:lnTo>
                    <a:pt x="584" y="206"/>
                  </a:lnTo>
                  <a:lnTo>
                    <a:pt x="583" y="267"/>
                  </a:lnTo>
                  <a:lnTo>
                    <a:pt x="578" y="317"/>
                  </a:lnTo>
                  <a:lnTo>
                    <a:pt x="570" y="357"/>
                  </a:lnTo>
                  <a:lnTo>
                    <a:pt x="560" y="386"/>
                  </a:lnTo>
                  <a:lnTo>
                    <a:pt x="547" y="407"/>
                  </a:lnTo>
                  <a:lnTo>
                    <a:pt x="531" y="421"/>
                  </a:lnTo>
                  <a:lnTo>
                    <a:pt x="513" y="428"/>
                  </a:lnTo>
                  <a:lnTo>
                    <a:pt x="495" y="428"/>
                  </a:lnTo>
                  <a:lnTo>
                    <a:pt x="473" y="423"/>
                  </a:lnTo>
                  <a:lnTo>
                    <a:pt x="451" y="412"/>
                  </a:lnTo>
                  <a:lnTo>
                    <a:pt x="428" y="398"/>
                  </a:lnTo>
                  <a:lnTo>
                    <a:pt x="403" y="381"/>
                  </a:lnTo>
                  <a:lnTo>
                    <a:pt x="377" y="362"/>
                  </a:lnTo>
                  <a:lnTo>
                    <a:pt x="353" y="341"/>
                  </a:lnTo>
                  <a:lnTo>
                    <a:pt x="326" y="321"/>
                  </a:lnTo>
                  <a:lnTo>
                    <a:pt x="300" y="300"/>
                  </a:lnTo>
                  <a:lnTo>
                    <a:pt x="272" y="279"/>
                  </a:lnTo>
                  <a:lnTo>
                    <a:pt x="245" y="260"/>
                  </a:lnTo>
                  <a:lnTo>
                    <a:pt x="214" y="243"/>
                  </a:lnTo>
                  <a:lnTo>
                    <a:pt x="183" y="225"/>
                  </a:lnTo>
                  <a:lnTo>
                    <a:pt x="152" y="210"/>
                  </a:lnTo>
                  <a:lnTo>
                    <a:pt x="122" y="194"/>
                  </a:lnTo>
                  <a:lnTo>
                    <a:pt x="94" y="180"/>
                  </a:lnTo>
                  <a:lnTo>
                    <a:pt x="68" y="165"/>
                  </a:lnTo>
                  <a:lnTo>
                    <a:pt x="45" y="152"/>
                  </a:lnTo>
                  <a:lnTo>
                    <a:pt x="26" y="139"/>
                  </a:lnTo>
                  <a:lnTo>
                    <a:pt x="11" y="126"/>
                  </a:lnTo>
                  <a:lnTo>
                    <a:pt x="3" y="113"/>
                  </a:lnTo>
                  <a:lnTo>
                    <a:pt x="0" y="100"/>
                  </a:lnTo>
                  <a:lnTo>
                    <a:pt x="3" y="88"/>
                  </a:lnTo>
                  <a:lnTo>
                    <a:pt x="13" y="74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F4E0D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5" name="Freeform 231"/>
            <p:cNvSpPr>
              <a:spLocks/>
            </p:cNvSpPr>
            <p:nvPr/>
          </p:nvSpPr>
          <p:spPr bwMode="auto">
            <a:xfrm>
              <a:off x="6316663" y="2671763"/>
              <a:ext cx="442913" cy="322263"/>
            </a:xfrm>
            <a:custGeom>
              <a:avLst/>
              <a:gdLst/>
              <a:ahLst/>
              <a:cxnLst>
                <a:cxn ang="0">
                  <a:pos x="33" y="57"/>
                </a:cxn>
                <a:cxn ang="0">
                  <a:pos x="34" y="57"/>
                </a:cxn>
                <a:cxn ang="0">
                  <a:pos x="41" y="54"/>
                </a:cxn>
                <a:cxn ang="0">
                  <a:pos x="51" y="51"/>
                </a:cxn>
                <a:cxn ang="0">
                  <a:pos x="64" y="47"/>
                </a:cxn>
                <a:cxn ang="0">
                  <a:pos x="80" y="42"/>
                </a:cxn>
                <a:cxn ang="0">
                  <a:pos x="98" y="37"/>
                </a:cxn>
                <a:cxn ang="0">
                  <a:pos x="119" y="30"/>
                </a:cxn>
                <a:cxn ang="0">
                  <a:pos x="144" y="25"/>
                </a:cxn>
                <a:cxn ang="0">
                  <a:pos x="168" y="19"/>
                </a:cxn>
                <a:cxn ang="0">
                  <a:pos x="194" y="14"/>
                </a:cxn>
                <a:cxn ang="0">
                  <a:pos x="222" y="9"/>
                </a:cxn>
                <a:cxn ang="0">
                  <a:pos x="252" y="5"/>
                </a:cxn>
                <a:cxn ang="0">
                  <a:pos x="281" y="2"/>
                </a:cxn>
                <a:cxn ang="0">
                  <a:pos x="309" y="0"/>
                </a:cxn>
                <a:cxn ang="0">
                  <a:pos x="338" y="0"/>
                </a:cxn>
                <a:cxn ang="0">
                  <a:pos x="368" y="2"/>
                </a:cxn>
                <a:cxn ang="0">
                  <a:pos x="405" y="7"/>
                </a:cxn>
                <a:cxn ang="0">
                  <a:pos x="441" y="16"/>
                </a:cxn>
                <a:cxn ang="0">
                  <a:pos x="474" y="31"/>
                </a:cxn>
                <a:cxn ang="0">
                  <a:pos x="502" y="51"/>
                </a:cxn>
                <a:cxn ang="0">
                  <a:pos x="526" y="77"/>
                </a:cxn>
                <a:cxn ang="0">
                  <a:pos x="544" y="108"/>
                </a:cxn>
                <a:cxn ang="0">
                  <a:pos x="555" y="148"/>
                </a:cxn>
                <a:cxn ang="0">
                  <a:pos x="559" y="196"/>
                </a:cxn>
                <a:cxn ang="0">
                  <a:pos x="557" y="253"/>
                </a:cxn>
                <a:cxn ang="0">
                  <a:pos x="552" y="302"/>
                </a:cxn>
                <a:cxn ang="0">
                  <a:pos x="546" y="338"/>
                </a:cxn>
                <a:cxn ang="0">
                  <a:pos x="534" y="368"/>
                </a:cxn>
                <a:cxn ang="0">
                  <a:pos x="523" y="388"/>
                </a:cxn>
                <a:cxn ang="0">
                  <a:pos x="508" y="401"/>
                </a:cxn>
                <a:cxn ang="0">
                  <a:pos x="490" y="406"/>
                </a:cxn>
                <a:cxn ang="0">
                  <a:pos x="472" y="406"/>
                </a:cxn>
                <a:cxn ang="0">
                  <a:pos x="453" y="402"/>
                </a:cxn>
                <a:cxn ang="0">
                  <a:pos x="431" y="392"/>
                </a:cxn>
                <a:cxn ang="0">
                  <a:pos x="408" y="378"/>
                </a:cxn>
                <a:cxn ang="0">
                  <a:pos x="386" y="362"/>
                </a:cxn>
                <a:cxn ang="0">
                  <a:pos x="361" y="345"/>
                </a:cxn>
                <a:cxn ang="0">
                  <a:pos x="337" y="324"/>
                </a:cxn>
                <a:cxn ang="0">
                  <a:pos x="312" y="305"/>
                </a:cxn>
                <a:cxn ang="0">
                  <a:pos x="288" y="285"/>
                </a:cxn>
                <a:cxn ang="0">
                  <a:pos x="261" y="265"/>
                </a:cxn>
                <a:cxn ang="0">
                  <a:pos x="234" y="248"/>
                </a:cxn>
                <a:cxn ang="0">
                  <a:pos x="206" y="231"/>
                </a:cxn>
                <a:cxn ang="0">
                  <a:pos x="176" y="215"/>
                </a:cxn>
                <a:cxn ang="0">
                  <a:pos x="147" y="200"/>
                </a:cxn>
                <a:cxn ang="0">
                  <a:pos x="118" y="184"/>
                </a:cxn>
                <a:cxn ang="0">
                  <a:pos x="91" y="170"/>
                </a:cxn>
                <a:cxn ang="0">
                  <a:pos x="67" y="158"/>
                </a:cxn>
                <a:cxn ang="0">
                  <a:pos x="44" y="144"/>
                </a:cxn>
                <a:cxn ang="0">
                  <a:pos x="26" y="132"/>
                </a:cxn>
                <a:cxn ang="0">
                  <a:pos x="13" y="120"/>
                </a:cxn>
                <a:cxn ang="0">
                  <a:pos x="3" y="106"/>
                </a:cxn>
                <a:cxn ang="0">
                  <a:pos x="0" y="94"/>
                </a:cxn>
                <a:cxn ang="0">
                  <a:pos x="3" y="82"/>
                </a:cxn>
                <a:cxn ang="0">
                  <a:pos x="15" y="70"/>
                </a:cxn>
                <a:cxn ang="0">
                  <a:pos x="33" y="57"/>
                </a:cxn>
              </a:cxnLst>
              <a:rect l="0" t="0" r="r" b="b"/>
              <a:pathLst>
                <a:path w="559" h="406">
                  <a:moveTo>
                    <a:pt x="33" y="57"/>
                  </a:moveTo>
                  <a:lnTo>
                    <a:pt x="34" y="57"/>
                  </a:lnTo>
                  <a:lnTo>
                    <a:pt x="41" y="54"/>
                  </a:lnTo>
                  <a:lnTo>
                    <a:pt x="51" y="51"/>
                  </a:lnTo>
                  <a:lnTo>
                    <a:pt x="64" y="47"/>
                  </a:lnTo>
                  <a:lnTo>
                    <a:pt x="80" y="42"/>
                  </a:lnTo>
                  <a:lnTo>
                    <a:pt x="98" y="37"/>
                  </a:lnTo>
                  <a:lnTo>
                    <a:pt x="119" y="30"/>
                  </a:lnTo>
                  <a:lnTo>
                    <a:pt x="144" y="25"/>
                  </a:lnTo>
                  <a:lnTo>
                    <a:pt x="168" y="19"/>
                  </a:lnTo>
                  <a:lnTo>
                    <a:pt x="194" y="14"/>
                  </a:lnTo>
                  <a:lnTo>
                    <a:pt x="222" y="9"/>
                  </a:lnTo>
                  <a:lnTo>
                    <a:pt x="252" y="5"/>
                  </a:lnTo>
                  <a:lnTo>
                    <a:pt x="281" y="2"/>
                  </a:lnTo>
                  <a:lnTo>
                    <a:pt x="309" y="0"/>
                  </a:lnTo>
                  <a:lnTo>
                    <a:pt x="338" y="0"/>
                  </a:lnTo>
                  <a:lnTo>
                    <a:pt x="368" y="2"/>
                  </a:lnTo>
                  <a:lnTo>
                    <a:pt x="405" y="7"/>
                  </a:lnTo>
                  <a:lnTo>
                    <a:pt x="441" y="16"/>
                  </a:lnTo>
                  <a:lnTo>
                    <a:pt x="474" y="31"/>
                  </a:lnTo>
                  <a:lnTo>
                    <a:pt x="502" y="51"/>
                  </a:lnTo>
                  <a:lnTo>
                    <a:pt x="526" y="77"/>
                  </a:lnTo>
                  <a:lnTo>
                    <a:pt x="544" y="108"/>
                  </a:lnTo>
                  <a:lnTo>
                    <a:pt x="555" y="148"/>
                  </a:lnTo>
                  <a:lnTo>
                    <a:pt x="559" y="196"/>
                  </a:lnTo>
                  <a:lnTo>
                    <a:pt x="557" y="253"/>
                  </a:lnTo>
                  <a:lnTo>
                    <a:pt x="552" y="302"/>
                  </a:lnTo>
                  <a:lnTo>
                    <a:pt x="546" y="338"/>
                  </a:lnTo>
                  <a:lnTo>
                    <a:pt x="534" y="368"/>
                  </a:lnTo>
                  <a:lnTo>
                    <a:pt x="523" y="388"/>
                  </a:lnTo>
                  <a:lnTo>
                    <a:pt x="508" y="401"/>
                  </a:lnTo>
                  <a:lnTo>
                    <a:pt x="490" y="406"/>
                  </a:lnTo>
                  <a:lnTo>
                    <a:pt x="472" y="406"/>
                  </a:lnTo>
                  <a:lnTo>
                    <a:pt x="453" y="402"/>
                  </a:lnTo>
                  <a:lnTo>
                    <a:pt x="431" y="392"/>
                  </a:lnTo>
                  <a:lnTo>
                    <a:pt x="408" y="378"/>
                  </a:lnTo>
                  <a:lnTo>
                    <a:pt x="386" y="362"/>
                  </a:lnTo>
                  <a:lnTo>
                    <a:pt x="361" y="345"/>
                  </a:lnTo>
                  <a:lnTo>
                    <a:pt x="337" y="324"/>
                  </a:lnTo>
                  <a:lnTo>
                    <a:pt x="312" y="305"/>
                  </a:lnTo>
                  <a:lnTo>
                    <a:pt x="288" y="285"/>
                  </a:lnTo>
                  <a:lnTo>
                    <a:pt x="261" y="265"/>
                  </a:lnTo>
                  <a:lnTo>
                    <a:pt x="234" y="248"/>
                  </a:lnTo>
                  <a:lnTo>
                    <a:pt x="206" y="231"/>
                  </a:lnTo>
                  <a:lnTo>
                    <a:pt x="176" y="215"/>
                  </a:lnTo>
                  <a:lnTo>
                    <a:pt x="147" y="200"/>
                  </a:lnTo>
                  <a:lnTo>
                    <a:pt x="118" y="184"/>
                  </a:lnTo>
                  <a:lnTo>
                    <a:pt x="91" y="170"/>
                  </a:lnTo>
                  <a:lnTo>
                    <a:pt x="67" y="158"/>
                  </a:lnTo>
                  <a:lnTo>
                    <a:pt x="44" y="144"/>
                  </a:lnTo>
                  <a:lnTo>
                    <a:pt x="26" y="132"/>
                  </a:lnTo>
                  <a:lnTo>
                    <a:pt x="13" y="120"/>
                  </a:lnTo>
                  <a:lnTo>
                    <a:pt x="3" y="106"/>
                  </a:lnTo>
                  <a:lnTo>
                    <a:pt x="0" y="94"/>
                  </a:lnTo>
                  <a:lnTo>
                    <a:pt x="3" y="82"/>
                  </a:lnTo>
                  <a:lnTo>
                    <a:pt x="15" y="70"/>
                  </a:lnTo>
                  <a:lnTo>
                    <a:pt x="33" y="57"/>
                  </a:lnTo>
                  <a:close/>
                </a:path>
              </a:pathLst>
            </a:custGeom>
            <a:solidFill>
              <a:srgbClr val="EDCE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6" name="Freeform 232"/>
            <p:cNvSpPr>
              <a:spLocks/>
            </p:cNvSpPr>
            <p:nvPr/>
          </p:nvSpPr>
          <p:spPr bwMode="auto">
            <a:xfrm>
              <a:off x="6330950" y="2678113"/>
              <a:ext cx="422275" cy="307975"/>
            </a:xfrm>
            <a:custGeom>
              <a:avLst/>
              <a:gdLst/>
              <a:ahLst/>
              <a:cxnLst>
                <a:cxn ang="0">
                  <a:pos x="29" y="55"/>
                </a:cxn>
                <a:cxn ang="0">
                  <a:pos x="31" y="55"/>
                </a:cxn>
                <a:cxn ang="0">
                  <a:pos x="37" y="52"/>
                </a:cxn>
                <a:cxn ang="0">
                  <a:pos x="45" y="50"/>
                </a:cxn>
                <a:cxn ang="0">
                  <a:pos x="58" y="45"/>
                </a:cxn>
                <a:cxn ang="0">
                  <a:pos x="75" y="40"/>
                </a:cxn>
                <a:cxn ang="0">
                  <a:pos x="91" y="35"/>
                </a:cxn>
                <a:cxn ang="0">
                  <a:pos x="112" y="29"/>
                </a:cxn>
                <a:cxn ang="0">
                  <a:pos x="135" y="24"/>
                </a:cxn>
                <a:cxn ang="0">
                  <a:pos x="158" y="19"/>
                </a:cxn>
                <a:cxn ang="0">
                  <a:pos x="184" y="14"/>
                </a:cxn>
                <a:cxn ang="0">
                  <a:pos x="210" y="9"/>
                </a:cxn>
                <a:cxn ang="0">
                  <a:pos x="236" y="5"/>
                </a:cxn>
                <a:cxn ang="0">
                  <a:pos x="264" y="2"/>
                </a:cxn>
                <a:cxn ang="0">
                  <a:pos x="292" y="0"/>
                </a:cxn>
                <a:cxn ang="0">
                  <a:pos x="320" y="0"/>
                </a:cxn>
                <a:cxn ang="0">
                  <a:pos x="348" y="2"/>
                </a:cxn>
                <a:cxn ang="0">
                  <a:pos x="383" y="7"/>
                </a:cxn>
                <a:cxn ang="0">
                  <a:pos x="418" y="16"/>
                </a:cxn>
                <a:cxn ang="0">
                  <a:pos x="449" y="29"/>
                </a:cxn>
                <a:cxn ang="0">
                  <a:pos x="477" y="48"/>
                </a:cxn>
                <a:cxn ang="0">
                  <a:pos x="498" y="73"/>
                </a:cxn>
                <a:cxn ang="0">
                  <a:pos x="516" y="104"/>
                </a:cxn>
                <a:cxn ang="0">
                  <a:pos x="527" y="142"/>
                </a:cxn>
                <a:cxn ang="0">
                  <a:pos x="531" y="187"/>
                </a:cxn>
                <a:cxn ang="0">
                  <a:pos x="524" y="288"/>
                </a:cxn>
                <a:cxn ang="0">
                  <a:pos x="508" y="350"/>
                </a:cxn>
                <a:cxn ang="0">
                  <a:pos x="482" y="381"/>
                </a:cxn>
                <a:cxn ang="0">
                  <a:pos x="449" y="386"/>
                </a:cxn>
                <a:cxn ang="0">
                  <a:pos x="408" y="373"/>
                </a:cxn>
                <a:cxn ang="0">
                  <a:pos x="366" y="345"/>
                </a:cxn>
                <a:cxn ang="0">
                  <a:pos x="320" y="308"/>
                </a:cxn>
                <a:cxn ang="0">
                  <a:pos x="272" y="270"/>
                </a:cxn>
                <a:cxn ang="0">
                  <a:pos x="248" y="253"/>
                </a:cxn>
                <a:cxn ang="0">
                  <a:pos x="222" y="236"/>
                </a:cxn>
                <a:cxn ang="0">
                  <a:pos x="194" y="218"/>
                </a:cxn>
                <a:cxn ang="0">
                  <a:pos x="166" y="204"/>
                </a:cxn>
                <a:cxn ang="0">
                  <a:pos x="138" y="189"/>
                </a:cxn>
                <a:cxn ang="0">
                  <a:pos x="111" y="175"/>
                </a:cxn>
                <a:cxn ang="0">
                  <a:pos x="86" y="163"/>
                </a:cxn>
                <a:cxn ang="0">
                  <a:pos x="62" y="149"/>
                </a:cxn>
                <a:cxn ang="0">
                  <a:pos x="40" y="137"/>
                </a:cxn>
                <a:cxn ang="0">
                  <a:pos x="24" y="125"/>
                </a:cxn>
                <a:cxn ang="0">
                  <a:pos x="11" y="113"/>
                </a:cxn>
                <a:cxn ang="0">
                  <a:pos x="1" y="102"/>
                </a:cxn>
                <a:cxn ang="0">
                  <a:pos x="0" y="90"/>
                </a:cxn>
                <a:cxn ang="0">
                  <a:pos x="1" y="78"/>
                </a:cxn>
                <a:cxn ang="0">
                  <a:pos x="11" y="68"/>
                </a:cxn>
                <a:cxn ang="0">
                  <a:pos x="29" y="55"/>
                </a:cxn>
              </a:cxnLst>
              <a:rect l="0" t="0" r="r" b="b"/>
              <a:pathLst>
                <a:path w="531" h="386">
                  <a:moveTo>
                    <a:pt x="29" y="55"/>
                  </a:moveTo>
                  <a:lnTo>
                    <a:pt x="31" y="55"/>
                  </a:lnTo>
                  <a:lnTo>
                    <a:pt x="37" y="52"/>
                  </a:lnTo>
                  <a:lnTo>
                    <a:pt x="45" y="50"/>
                  </a:lnTo>
                  <a:lnTo>
                    <a:pt x="58" y="45"/>
                  </a:lnTo>
                  <a:lnTo>
                    <a:pt x="75" y="40"/>
                  </a:lnTo>
                  <a:lnTo>
                    <a:pt x="91" y="35"/>
                  </a:lnTo>
                  <a:lnTo>
                    <a:pt x="112" y="29"/>
                  </a:lnTo>
                  <a:lnTo>
                    <a:pt x="135" y="24"/>
                  </a:lnTo>
                  <a:lnTo>
                    <a:pt x="158" y="19"/>
                  </a:lnTo>
                  <a:lnTo>
                    <a:pt x="184" y="14"/>
                  </a:lnTo>
                  <a:lnTo>
                    <a:pt x="210" y="9"/>
                  </a:lnTo>
                  <a:lnTo>
                    <a:pt x="236" y="5"/>
                  </a:lnTo>
                  <a:lnTo>
                    <a:pt x="264" y="2"/>
                  </a:lnTo>
                  <a:lnTo>
                    <a:pt x="292" y="0"/>
                  </a:lnTo>
                  <a:lnTo>
                    <a:pt x="320" y="0"/>
                  </a:lnTo>
                  <a:lnTo>
                    <a:pt x="348" y="2"/>
                  </a:lnTo>
                  <a:lnTo>
                    <a:pt x="383" y="7"/>
                  </a:lnTo>
                  <a:lnTo>
                    <a:pt x="418" y="16"/>
                  </a:lnTo>
                  <a:lnTo>
                    <a:pt x="449" y="29"/>
                  </a:lnTo>
                  <a:lnTo>
                    <a:pt x="477" y="48"/>
                  </a:lnTo>
                  <a:lnTo>
                    <a:pt x="498" y="73"/>
                  </a:lnTo>
                  <a:lnTo>
                    <a:pt x="516" y="104"/>
                  </a:lnTo>
                  <a:lnTo>
                    <a:pt x="527" y="142"/>
                  </a:lnTo>
                  <a:lnTo>
                    <a:pt x="531" y="187"/>
                  </a:lnTo>
                  <a:lnTo>
                    <a:pt x="524" y="288"/>
                  </a:lnTo>
                  <a:lnTo>
                    <a:pt x="508" y="350"/>
                  </a:lnTo>
                  <a:lnTo>
                    <a:pt x="482" y="381"/>
                  </a:lnTo>
                  <a:lnTo>
                    <a:pt x="449" y="386"/>
                  </a:lnTo>
                  <a:lnTo>
                    <a:pt x="408" y="373"/>
                  </a:lnTo>
                  <a:lnTo>
                    <a:pt x="366" y="345"/>
                  </a:lnTo>
                  <a:lnTo>
                    <a:pt x="320" y="308"/>
                  </a:lnTo>
                  <a:lnTo>
                    <a:pt x="272" y="270"/>
                  </a:lnTo>
                  <a:lnTo>
                    <a:pt x="248" y="253"/>
                  </a:lnTo>
                  <a:lnTo>
                    <a:pt x="222" y="236"/>
                  </a:lnTo>
                  <a:lnTo>
                    <a:pt x="194" y="218"/>
                  </a:lnTo>
                  <a:lnTo>
                    <a:pt x="166" y="204"/>
                  </a:lnTo>
                  <a:lnTo>
                    <a:pt x="138" y="189"/>
                  </a:lnTo>
                  <a:lnTo>
                    <a:pt x="111" y="175"/>
                  </a:lnTo>
                  <a:lnTo>
                    <a:pt x="86" y="163"/>
                  </a:lnTo>
                  <a:lnTo>
                    <a:pt x="62" y="149"/>
                  </a:lnTo>
                  <a:lnTo>
                    <a:pt x="40" y="137"/>
                  </a:lnTo>
                  <a:lnTo>
                    <a:pt x="24" y="125"/>
                  </a:lnTo>
                  <a:lnTo>
                    <a:pt x="11" y="113"/>
                  </a:lnTo>
                  <a:lnTo>
                    <a:pt x="1" y="102"/>
                  </a:lnTo>
                  <a:lnTo>
                    <a:pt x="0" y="90"/>
                  </a:lnTo>
                  <a:lnTo>
                    <a:pt x="1" y="78"/>
                  </a:lnTo>
                  <a:lnTo>
                    <a:pt x="11" y="68"/>
                  </a:lnTo>
                  <a:lnTo>
                    <a:pt x="29" y="55"/>
                  </a:lnTo>
                  <a:close/>
                </a:path>
              </a:pathLst>
            </a:custGeom>
            <a:solidFill>
              <a:srgbClr val="E8B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7" name="Freeform 233"/>
            <p:cNvSpPr>
              <a:spLocks/>
            </p:cNvSpPr>
            <p:nvPr/>
          </p:nvSpPr>
          <p:spPr bwMode="auto">
            <a:xfrm>
              <a:off x="6345238" y="2686050"/>
              <a:ext cx="400050" cy="292100"/>
            </a:xfrm>
            <a:custGeom>
              <a:avLst/>
              <a:gdLst/>
              <a:ahLst/>
              <a:cxnLst>
                <a:cxn ang="0">
                  <a:pos x="27" y="53"/>
                </a:cxn>
                <a:cxn ang="0">
                  <a:pos x="29" y="53"/>
                </a:cxn>
                <a:cxn ang="0">
                  <a:pos x="36" y="50"/>
                </a:cxn>
                <a:cxn ang="0">
                  <a:pos x="44" y="48"/>
                </a:cxn>
                <a:cxn ang="0">
                  <a:pos x="55" y="43"/>
                </a:cxn>
                <a:cxn ang="0">
                  <a:pos x="70" y="39"/>
                </a:cxn>
                <a:cxn ang="0">
                  <a:pos x="88" y="34"/>
                </a:cxn>
                <a:cxn ang="0">
                  <a:pos x="106" y="29"/>
                </a:cxn>
                <a:cxn ang="0">
                  <a:pos x="127" y="22"/>
                </a:cxn>
                <a:cxn ang="0">
                  <a:pos x="150" y="17"/>
                </a:cxn>
                <a:cxn ang="0">
                  <a:pos x="174" y="12"/>
                </a:cxn>
                <a:cxn ang="0">
                  <a:pos x="199" y="8"/>
                </a:cxn>
                <a:cxn ang="0">
                  <a:pos x="225" y="5"/>
                </a:cxn>
                <a:cxn ang="0">
                  <a:pos x="251" y="1"/>
                </a:cxn>
                <a:cxn ang="0">
                  <a:pos x="277" y="0"/>
                </a:cxn>
                <a:cxn ang="0">
                  <a:pos x="303" y="0"/>
                </a:cxn>
                <a:cxn ang="0">
                  <a:pos x="330" y="1"/>
                </a:cxn>
                <a:cxn ang="0">
                  <a:pos x="364" y="7"/>
                </a:cxn>
                <a:cxn ang="0">
                  <a:pos x="397" y="15"/>
                </a:cxn>
                <a:cxn ang="0">
                  <a:pos x="426" y="27"/>
                </a:cxn>
                <a:cxn ang="0">
                  <a:pos x="452" y="46"/>
                </a:cxn>
                <a:cxn ang="0">
                  <a:pos x="473" y="69"/>
                </a:cxn>
                <a:cxn ang="0">
                  <a:pos x="490" y="98"/>
                </a:cxn>
                <a:cxn ang="0">
                  <a:pos x="499" y="135"/>
                </a:cxn>
                <a:cxn ang="0">
                  <a:pos x="503" y="178"/>
                </a:cxn>
                <a:cxn ang="0">
                  <a:pos x="498" y="272"/>
                </a:cxn>
                <a:cxn ang="0">
                  <a:pos x="481" y="332"/>
                </a:cxn>
                <a:cxn ang="0">
                  <a:pos x="457" y="362"/>
                </a:cxn>
                <a:cxn ang="0">
                  <a:pos x="424" y="367"/>
                </a:cxn>
                <a:cxn ang="0">
                  <a:pos x="388" y="353"/>
                </a:cxn>
                <a:cxn ang="0">
                  <a:pos x="346" y="327"/>
                </a:cxn>
                <a:cxn ang="0">
                  <a:pos x="302" y="294"/>
                </a:cxn>
                <a:cxn ang="0">
                  <a:pos x="258" y="258"/>
                </a:cxn>
                <a:cxn ang="0">
                  <a:pos x="235" y="241"/>
                </a:cxn>
                <a:cxn ang="0">
                  <a:pos x="210" y="225"/>
                </a:cxn>
                <a:cxn ang="0">
                  <a:pos x="184" y="209"/>
                </a:cxn>
                <a:cxn ang="0">
                  <a:pos x="156" y="194"/>
                </a:cxn>
                <a:cxn ang="0">
                  <a:pos x="130" y="180"/>
                </a:cxn>
                <a:cxn ang="0">
                  <a:pos x="106" y="166"/>
                </a:cxn>
                <a:cxn ang="0">
                  <a:pos x="81" y="154"/>
                </a:cxn>
                <a:cxn ang="0">
                  <a:pos x="58" y="142"/>
                </a:cxn>
                <a:cxn ang="0">
                  <a:pos x="39" y="130"/>
                </a:cxn>
                <a:cxn ang="0">
                  <a:pos x="22" y="119"/>
                </a:cxn>
                <a:cxn ang="0">
                  <a:pos x="9" y="107"/>
                </a:cxn>
                <a:cxn ang="0">
                  <a:pos x="1" y="97"/>
                </a:cxn>
                <a:cxn ang="0">
                  <a:pos x="0" y="86"/>
                </a:cxn>
                <a:cxn ang="0">
                  <a:pos x="1" y="76"/>
                </a:cxn>
                <a:cxn ang="0">
                  <a:pos x="11" y="64"/>
                </a:cxn>
                <a:cxn ang="0">
                  <a:pos x="27" y="53"/>
                </a:cxn>
              </a:cxnLst>
              <a:rect l="0" t="0" r="r" b="b"/>
              <a:pathLst>
                <a:path w="503" h="367">
                  <a:moveTo>
                    <a:pt x="27" y="53"/>
                  </a:moveTo>
                  <a:lnTo>
                    <a:pt x="29" y="53"/>
                  </a:lnTo>
                  <a:lnTo>
                    <a:pt x="36" y="50"/>
                  </a:lnTo>
                  <a:lnTo>
                    <a:pt x="44" y="48"/>
                  </a:lnTo>
                  <a:lnTo>
                    <a:pt x="55" y="43"/>
                  </a:lnTo>
                  <a:lnTo>
                    <a:pt x="70" y="39"/>
                  </a:lnTo>
                  <a:lnTo>
                    <a:pt x="88" y="34"/>
                  </a:lnTo>
                  <a:lnTo>
                    <a:pt x="106" y="29"/>
                  </a:lnTo>
                  <a:lnTo>
                    <a:pt x="127" y="22"/>
                  </a:lnTo>
                  <a:lnTo>
                    <a:pt x="150" y="17"/>
                  </a:lnTo>
                  <a:lnTo>
                    <a:pt x="174" y="12"/>
                  </a:lnTo>
                  <a:lnTo>
                    <a:pt x="199" y="8"/>
                  </a:lnTo>
                  <a:lnTo>
                    <a:pt x="225" y="5"/>
                  </a:lnTo>
                  <a:lnTo>
                    <a:pt x="251" y="1"/>
                  </a:lnTo>
                  <a:lnTo>
                    <a:pt x="277" y="0"/>
                  </a:lnTo>
                  <a:lnTo>
                    <a:pt x="303" y="0"/>
                  </a:lnTo>
                  <a:lnTo>
                    <a:pt x="330" y="1"/>
                  </a:lnTo>
                  <a:lnTo>
                    <a:pt x="364" y="7"/>
                  </a:lnTo>
                  <a:lnTo>
                    <a:pt x="397" y="15"/>
                  </a:lnTo>
                  <a:lnTo>
                    <a:pt x="426" y="27"/>
                  </a:lnTo>
                  <a:lnTo>
                    <a:pt x="452" y="46"/>
                  </a:lnTo>
                  <a:lnTo>
                    <a:pt x="473" y="69"/>
                  </a:lnTo>
                  <a:lnTo>
                    <a:pt x="490" y="98"/>
                  </a:lnTo>
                  <a:lnTo>
                    <a:pt x="499" y="135"/>
                  </a:lnTo>
                  <a:lnTo>
                    <a:pt x="503" y="178"/>
                  </a:lnTo>
                  <a:lnTo>
                    <a:pt x="498" y="272"/>
                  </a:lnTo>
                  <a:lnTo>
                    <a:pt x="481" y="332"/>
                  </a:lnTo>
                  <a:lnTo>
                    <a:pt x="457" y="362"/>
                  </a:lnTo>
                  <a:lnTo>
                    <a:pt x="424" y="367"/>
                  </a:lnTo>
                  <a:lnTo>
                    <a:pt x="388" y="353"/>
                  </a:lnTo>
                  <a:lnTo>
                    <a:pt x="346" y="327"/>
                  </a:lnTo>
                  <a:lnTo>
                    <a:pt x="302" y="294"/>
                  </a:lnTo>
                  <a:lnTo>
                    <a:pt x="258" y="258"/>
                  </a:lnTo>
                  <a:lnTo>
                    <a:pt x="235" y="241"/>
                  </a:lnTo>
                  <a:lnTo>
                    <a:pt x="210" y="225"/>
                  </a:lnTo>
                  <a:lnTo>
                    <a:pt x="184" y="209"/>
                  </a:lnTo>
                  <a:lnTo>
                    <a:pt x="156" y="194"/>
                  </a:lnTo>
                  <a:lnTo>
                    <a:pt x="130" y="180"/>
                  </a:lnTo>
                  <a:lnTo>
                    <a:pt x="106" y="166"/>
                  </a:lnTo>
                  <a:lnTo>
                    <a:pt x="81" y="154"/>
                  </a:lnTo>
                  <a:lnTo>
                    <a:pt x="58" y="142"/>
                  </a:lnTo>
                  <a:lnTo>
                    <a:pt x="39" y="130"/>
                  </a:lnTo>
                  <a:lnTo>
                    <a:pt x="22" y="119"/>
                  </a:lnTo>
                  <a:lnTo>
                    <a:pt x="9" y="107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1" y="76"/>
                  </a:lnTo>
                  <a:lnTo>
                    <a:pt x="11" y="64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E2AF8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8" name="Freeform 234"/>
            <p:cNvSpPr>
              <a:spLocks/>
            </p:cNvSpPr>
            <p:nvPr/>
          </p:nvSpPr>
          <p:spPr bwMode="auto">
            <a:xfrm>
              <a:off x="6359525" y="2692400"/>
              <a:ext cx="379413" cy="276225"/>
            </a:xfrm>
            <a:custGeom>
              <a:avLst/>
              <a:gdLst/>
              <a:ahLst/>
              <a:cxnLst>
                <a:cxn ang="0">
                  <a:pos x="26" y="51"/>
                </a:cxn>
                <a:cxn ang="0">
                  <a:pos x="27" y="51"/>
                </a:cxn>
                <a:cxn ang="0">
                  <a:pos x="32" y="49"/>
                </a:cxn>
                <a:cxn ang="0">
                  <a:pos x="40" y="45"/>
                </a:cxn>
                <a:cxn ang="0">
                  <a:pos x="52" y="42"/>
                </a:cxn>
                <a:cxn ang="0">
                  <a:pos x="67" y="37"/>
                </a:cxn>
                <a:cxn ang="0">
                  <a:pos x="83" y="33"/>
                </a:cxn>
                <a:cxn ang="0">
                  <a:pos x="101" y="28"/>
                </a:cxn>
                <a:cxn ang="0">
                  <a:pos x="120" y="23"/>
                </a:cxn>
                <a:cxn ang="0">
                  <a:pos x="142" y="18"/>
                </a:cxn>
                <a:cxn ang="0">
                  <a:pos x="165" y="12"/>
                </a:cxn>
                <a:cxn ang="0">
                  <a:pos x="187" y="9"/>
                </a:cxn>
                <a:cxn ang="0">
                  <a:pos x="212" y="5"/>
                </a:cxn>
                <a:cxn ang="0">
                  <a:pos x="238" y="2"/>
                </a:cxn>
                <a:cxn ang="0">
                  <a:pos x="263" y="0"/>
                </a:cxn>
                <a:cxn ang="0">
                  <a:pos x="287" y="0"/>
                </a:cxn>
                <a:cxn ang="0">
                  <a:pos x="312" y="2"/>
                </a:cxn>
                <a:cxn ang="0">
                  <a:pos x="344" y="7"/>
                </a:cxn>
                <a:cxn ang="0">
                  <a:pos x="375" y="16"/>
                </a:cxn>
                <a:cxn ang="0">
                  <a:pos x="403" y="28"/>
                </a:cxn>
                <a:cxn ang="0">
                  <a:pos x="428" y="44"/>
                </a:cxn>
                <a:cxn ang="0">
                  <a:pos x="449" y="66"/>
                </a:cxn>
                <a:cxn ang="0">
                  <a:pos x="463" y="94"/>
                </a:cxn>
                <a:cxn ang="0">
                  <a:pos x="473" y="129"/>
                </a:cxn>
                <a:cxn ang="0">
                  <a:pos x="477" y="168"/>
                </a:cxn>
                <a:cxn ang="0">
                  <a:pos x="472" y="259"/>
                </a:cxn>
                <a:cxn ang="0">
                  <a:pos x="455" y="314"/>
                </a:cxn>
                <a:cxn ang="0">
                  <a:pos x="432" y="343"/>
                </a:cxn>
                <a:cxn ang="0">
                  <a:pos x="403" y="349"/>
                </a:cxn>
                <a:cxn ang="0">
                  <a:pos x="367" y="336"/>
                </a:cxn>
                <a:cxn ang="0">
                  <a:pos x="328" y="310"/>
                </a:cxn>
                <a:cxn ang="0">
                  <a:pos x="287" y="279"/>
                </a:cxn>
                <a:cxn ang="0">
                  <a:pos x="245" y="245"/>
                </a:cxn>
                <a:cxn ang="0">
                  <a:pos x="223" y="229"/>
                </a:cxn>
                <a:cxn ang="0">
                  <a:pos x="199" y="213"/>
                </a:cxn>
                <a:cxn ang="0">
                  <a:pos x="174" y="198"/>
                </a:cxn>
                <a:cxn ang="0">
                  <a:pos x="150" y="184"/>
                </a:cxn>
                <a:cxn ang="0">
                  <a:pos x="125" y="172"/>
                </a:cxn>
                <a:cxn ang="0">
                  <a:pos x="101" y="158"/>
                </a:cxn>
                <a:cxn ang="0">
                  <a:pos x="78" y="148"/>
                </a:cxn>
                <a:cxn ang="0">
                  <a:pos x="57" y="135"/>
                </a:cxn>
                <a:cxn ang="0">
                  <a:pos x="37" y="123"/>
                </a:cxn>
                <a:cxn ang="0">
                  <a:pos x="22" y="113"/>
                </a:cxn>
                <a:cxn ang="0">
                  <a:pos x="9" y="103"/>
                </a:cxn>
                <a:cxn ang="0">
                  <a:pos x="3" y="92"/>
                </a:cxn>
                <a:cxn ang="0">
                  <a:pos x="0" y="82"/>
                </a:cxn>
                <a:cxn ang="0">
                  <a:pos x="1" y="71"/>
                </a:cxn>
                <a:cxn ang="0">
                  <a:pos x="11" y="61"/>
                </a:cxn>
                <a:cxn ang="0">
                  <a:pos x="26" y="51"/>
                </a:cxn>
              </a:cxnLst>
              <a:rect l="0" t="0" r="r" b="b"/>
              <a:pathLst>
                <a:path w="477" h="349">
                  <a:moveTo>
                    <a:pt x="26" y="51"/>
                  </a:moveTo>
                  <a:lnTo>
                    <a:pt x="27" y="51"/>
                  </a:lnTo>
                  <a:lnTo>
                    <a:pt x="32" y="49"/>
                  </a:lnTo>
                  <a:lnTo>
                    <a:pt x="40" y="45"/>
                  </a:lnTo>
                  <a:lnTo>
                    <a:pt x="52" y="42"/>
                  </a:lnTo>
                  <a:lnTo>
                    <a:pt x="67" y="37"/>
                  </a:lnTo>
                  <a:lnTo>
                    <a:pt x="83" y="33"/>
                  </a:lnTo>
                  <a:lnTo>
                    <a:pt x="101" y="28"/>
                  </a:lnTo>
                  <a:lnTo>
                    <a:pt x="120" y="23"/>
                  </a:lnTo>
                  <a:lnTo>
                    <a:pt x="142" y="18"/>
                  </a:lnTo>
                  <a:lnTo>
                    <a:pt x="165" y="12"/>
                  </a:lnTo>
                  <a:lnTo>
                    <a:pt x="187" y="9"/>
                  </a:lnTo>
                  <a:lnTo>
                    <a:pt x="212" y="5"/>
                  </a:lnTo>
                  <a:lnTo>
                    <a:pt x="238" y="2"/>
                  </a:lnTo>
                  <a:lnTo>
                    <a:pt x="263" y="0"/>
                  </a:lnTo>
                  <a:lnTo>
                    <a:pt x="287" y="0"/>
                  </a:lnTo>
                  <a:lnTo>
                    <a:pt x="312" y="2"/>
                  </a:lnTo>
                  <a:lnTo>
                    <a:pt x="344" y="7"/>
                  </a:lnTo>
                  <a:lnTo>
                    <a:pt x="375" y="16"/>
                  </a:lnTo>
                  <a:lnTo>
                    <a:pt x="403" y="28"/>
                  </a:lnTo>
                  <a:lnTo>
                    <a:pt x="428" y="44"/>
                  </a:lnTo>
                  <a:lnTo>
                    <a:pt x="449" y="66"/>
                  </a:lnTo>
                  <a:lnTo>
                    <a:pt x="463" y="94"/>
                  </a:lnTo>
                  <a:lnTo>
                    <a:pt x="473" y="129"/>
                  </a:lnTo>
                  <a:lnTo>
                    <a:pt x="477" y="168"/>
                  </a:lnTo>
                  <a:lnTo>
                    <a:pt x="472" y="259"/>
                  </a:lnTo>
                  <a:lnTo>
                    <a:pt x="455" y="314"/>
                  </a:lnTo>
                  <a:lnTo>
                    <a:pt x="432" y="343"/>
                  </a:lnTo>
                  <a:lnTo>
                    <a:pt x="403" y="349"/>
                  </a:lnTo>
                  <a:lnTo>
                    <a:pt x="367" y="336"/>
                  </a:lnTo>
                  <a:lnTo>
                    <a:pt x="328" y="310"/>
                  </a:lnTo>
                  <a:lnTo>
                    <a:pt x="287" y="279"/>
                  </a:lnTo>
                  <a:lnTo>
                    <a:pt x="245" y="245"/>
                  </a:lnTo>
                  <a:lnTo>
                    <a:pt x="223" y="229"/>
                  </a:lnTo>
                  <a:lnTo>
                    <a:pt x="199" y="213"/>
                  </a:lnTo>
                  <a:lnTo>
                    <a:pt x="174" y="198"/>
                  </a:lnTo>
                  <a:lnTo>
                    <a:pt x="150" y="184"/>
                  </a:lnTo>
                  <a:lnTo>
                    <a:pt x="125" y="172"/>
                  </a:lnTo>
                  <a:lnTo>
                    <a:pt x="101" y="158"/>
                  </a:lnTo>
                  <a:lnTo>
                    <a:pt x="78" y="148"/>
                  </a:lnTo>
                  <a:lnTo>
                    <a:pt x="57" y="135"/>
                  </a:lnTo>
                  <a:lnTo>
                    <a:pt x="37" y="123"/>
                  </a:lnTo>
                  <a:lnTo>
                    <a:pt x="22" y="113"/>
                  </a:lnTo>
                  <a:lnTo>
                    <a:pt x="9" y="103"/>
                  </a:lnTo>
                  <a:lnTo>
                    <a:pt x="3" y="92"/>
                  </a:lnTo>
                  <a:lnTo>
                    <a:pt x="0" y="82"/>
                  </a:lnTo>
                  <a:lnTo>
                    <a:pt x="1" y="71"/>
                  </a:lnTo>
                  <a:lnTo>
                    <a:pt x="11" y="61"/>
                  </a:lnTo>
                  <a:lnTo>
                    <a:pt x="26" y="51"/>
                  </a:lnTo>
                  <a:close/>
                </a:path>
              </a:pathLst>
            </a:custGeom>
            <a:solidFill>
              <a:srgbClr val="DDA0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" name="Freeform 235"/>
            <p:cNvSpPr>
              <a:spLocks/>
            </p:cNvSpPr>
            <p:nvPr/>
          </p:nvSpPr>
          <p:spPr bwMode="auto">
            <a:xfrm>
              <a:off x="6372225" y="2700338"/>
              <a:ext cx="358775" cy="260350"/>
            </a:xfrm>
            <a:custGeom>
              <a:avLst/>
              <a:gdLst/>
              <a:ahLst/>
              <a:cxnLst>
                <a:cxn ang="0">
                  <a:pos x="26" y="46"/>
                </a:cxn>
                <a:cxn ang="0">
                  <a:pos x="28" y="46"/>
                </a:cxn>
                <a:cxn ang="0">
                  <a:pos x="33" y="45"/>
                </a:cxn>
                <a:cxn ang="0">
                  <a:pos x="41" y="41"/>
                </a:cxn>
                <a:cxn ang="0">
                  <a:pos x="51" y="38"/>
                </a:cxn>
                <a:cxn ang="0">
                  <a:pos x="64" y="34"/>
                </a:cxn>
                <a:cxn ang="0">
                  <a:pos x="80" y="29"/>
                </a:cxn>
                <a:cxn ang="0">
                  <a:pos x="96" y="24"/>
                </a:cxn>
                <a:cxn ang="0">
                  <a:pos x="116" y="20"/>
                </a:cxn>
                <a:cxn ang="0">
                  <a:pos x="135" y="15"/>
                </a:cxn>
                <a:cxn ang="0">
                  <a:pos x="157" y="12"/>
                </a:cxn>
                <a:cxn ang="0">
                  <a:pos x="180" y="7"/>
                </a:cxn>
                <a:cxn ang="0">
                  <a:pos x="202" y="5"/>
                </a:cxn>
                <a:cxn ang="0">
                  <a:pos x="225" y="1"/>
                </a:cxn>
                <a:cxn ang="0">
                  <a:pos x="250" y="0"/>
                </a:cxn>
                <a:cxn ang="0">
                  <a:pos x="273" y="0"/>
                </a:cxn>
                <a:cxn ang="0">
                  <a:pos x="296" y="1"/>
                </a:cxn>
                <a:cxn ang="0">
                  <a:pos x="327" y="5"/>
                </a:cxn>
                <a:cxn ang="0">
                  <a:pos x="356" y="14"/>
                </a:cxn>
                <a:cxn ang="0">
                  <a:pos x="382" y="24"/>
                </a:cxn>
                <a:cxn ang="0">
                  <a:pos x="405" y="40"/>
                </a:cxn>
                <a:cxn ang="0">
                  <a:pos x="425" y="60"/>
                </a:cxn>
                <a:cxn ang="0">
                  <a:pos x="438" y="86"/>
                </a:cxn>
                <a:cxn ang="0">
                  <a:pos x="447" y="119"/>
                </a:cxn>
                <a:cxn ang="0">
                  <a:pos x="451" y="157"/>
                </a:cxn>
                <a:cxn ang="0">
                  <a:pos x="446" y="242"/>
                </a:cxn>
                <a:cxn ang="0">
                  <a:pos x="431" y="296"/>
                </a:cxn>
                <a:cxn ang="0">
                  <a:pos x="410" y="322"/>
                </a:cxn>
                <a:cxn ang="0">
                  <a:pos x="382" y="327"/>
                </a:cxn>
                <a:cxn ang="0">
                  <a:pos x="348" y="315"/>
                </a:cxn>
                <a:cxn ang="0">
                  <a:pos x="312" y="291"/>
                </a:cxn>
                <a:cxn ang="0">
                  <a:pos x="273" y="261"/>
                </a:cxn>
                <a:cxn ang="0">
                  <a:pos x="233" y="228"/>
                </a:cxn>
                <a:cxn ang="0">
                  <a:pos x="212" y="213"/>
                </a:cxn>
                <a:cxn ang="0">
                  <a:pos x="189" y="199"/>
                </a:cxn>
                <a:cxn ang="0">
                  <a:pos x="167" y="185"/>
                </a:cxn>
                <a:cxn ang="0">
                  <a:pos x="142" y="171"/>
                </a:cxn>
                <a:cxn ang="0">
                  <a:pos x="119" y="159"/>
                </a:cxn>
                <a:cxn ang="0">
                  <a:pos x="96" y="147"/>
                </a:cxn>
                <a:cxn ang="0">
                  <a:pos x="73" y="137"/>
                </a:cxn>
                <a:cxn ang="0">
                  <a:pos x="54" y="126"/>
                </a:cxn>
                <a:cxn ang="0">
                  <a:pos x="36" y="116"/>
                </a:cxn>
                <a:cxn ang="0">
                  <a:pos x="21" y="105"/>
                </a:cxn>
                <a:cxn ang="0">
                  <a:pos x="10" y="95"/>
                </a:cxn>
                <a:cxn ang="0">
                  <a:pos x="3" y="86"/>
                </a:cxn>
                <a:cxn ang="0">
                  <a:pos x="0" y="76"/>
                </a:cxn>
                <a:cxn ang="0">
                  <a:pos x="3" y="66"/>
                </a:cxn>
                <a:cxn ang="0">
                  <a:pos x="11" y="57"/>
                </a:cxn>
                <a:cxn ang="0">
                  <a:pos x="26" y="46"/>
                </a:cxn>
              </a:cxnLst>
              <a:rect l="0" t="0" r="r" b="b"/>
              <a:pathLst>
                <a:path w="451" h="327">
                  <a:moveTo>
                    <a:pt x="26" y="46"/>
                  </a:moveTo>
                  <a:lnTo>
                    <a:pt x="28" y="46"/>
                  </a:lnTo>
                  <a:lnTo>
                    <a:pt x="33" y="45"/>
                  </a:lnTo>
                  <a:lnTo>
                    <a:pt x="41" y="41"/>
                  </a:lnTo>
                  <a:lnTo>
                    <a:pt x="51" y="38"/>
                  </a:lnTo>
                  <a:lnTo>
                    <a:pt x="64" y="34"/>
                  </a:lnTo>
                  <a:lnTo>
                    <a:pt x="80" y="29"/>
                  </a:lnTo>
                  <a:lnTo>
                    <a:pt x="96" y="24"/>
                  </a:lnTo>
                  <a:lnTo>
                    <a:pt x="116" y="20"/>
                  </a:lnTo>
                  <a:lnTo>
                    <a:pt x="135" y="15"/>
                  </a:lnTo>
                  <a:lnTo>
                    <a:pt x="157" y="12"/>
                  </a:lnTo>
                  <a:lnTo>
                    <a:pt x="180" y="7"/>
                  </a:lnTo>
                  <a:lnTo>
                    <a:pt x="202" y="5"/>
                  </a:lnTo>
                  <a:lnTo>
                    <a:pt x="225" y="1"/>
                  </a:lnTo>
                  <a:lnTo>
                    <a:pt x="250" y="0"/>
                  </a:lnTo>
                  <a:lnTo>
                    <a:pt x="273" y="0"/>
                  </a:lnTo>
                  <a:lnTo>
                    <a:pt x="296" y="1"/>
                  </a:lnTo>
                  <a:lnTo>
                    <a:pt x="327" y="5"/>
                  </a:lnTo>
                  <a:lnTo>
                    <a:pt x="356" y="14"/>
                  </a:lnTo>
                  <a:lnTo>
                    <a:pt x="382" y="24"/>
                  </a:lnTo>
                  <a:lnTo>
                    <a:pt x="405" y="40"/>
                  </a:lnTo>
                  <a:lnTo>
                    <a:pt x="425" y="60"/>
                  </a:lnTo>
                  <a:lnTo>
                    <a:pt x="438" y="86"/>
                  </a:lnTo>
                  <a:lnTo>
                    <a:pt x="447" y="119"/>
                  </a:lnTo>
                  <a:lnTo>
                    <a:pt x="451" y="157"/>
                  </a:lnTo>
                  <a:lnTo>
                    <a:pt x="446" y="242"/>
                  </a:lnTo>
                  <a:lnTo>
                    <a:pt x="431" y="296"/>
                  </a:lnTo>
                  <a:lnTo>
                    <a:pt x="410" y="322"/>
                  </a:lnTo>
                  <a:lnTo>
                    <a:pt x="382" y="327"/>
                  </a:lnTo>
                  <a:lnTo>
                    <a:pt x="348" y="315"/>
                  </a:lnTo>
                  <a:lnTo>
                    <a:pt x="312" y="291"/>
                  </a:lnTo>
                  <a:lnTo>
                    <a:pt x="273" y="261"/>
                  </a:lnTo>
                  <a:lnTo>
                    <a:pt x="233" y="228"/>
                  </a:lnTo>
                  <a:lnTo>
                    <a:pt x="212" y="213"/>
                  </a:lnTo>
                  <a:lnTo>
                    <a:pt x="189" y="199"/>
                  </a:lnTo>
                  <a:lnTo>
                    <a:pt x="167" y="185"/>
                  </a:lnTo>
                  <a:lnTo>
                    <a:pt x="142" y="171"/>
                  </a:lnTo>
                  <a:lnTo>
                    <a:pt x="119" y="159"/>
                  </a:lnTo>
                  <a:lnTo>
                    <a:pt x="96" y="147"/>
                  </a:lnTo>
                  <a:lnTo>
                    <a:pt x="73" y="137"/>
                  </a:lnTo>
                  <a:lnTo>
                    <a:pt x="54" y="126"/>
                  </a:lnTo>
                  <a:lnTo>
                    <a:pt x="36" y="116"/>
                  </a:lnTo>
                  <a:lnTo>
                    <a:pt x="21" y="105"/>
                  </a:lnTo>
                  <a:lnTo>
                    <a:pt x="10" y="95"/>
                  </a:lnTo>
                  <a:lnTo>
                    <a:pt x="3" y="86"/>
                  </a:lnTo>
                  <a:lnTo>
                    <a:pt x="0" y="76"/>
                  </a:lnTo>
                  <a:lnTo>
                    <a:pt x="3" y="66"/>
                  </a:lnTo>
                  <a:lnTo>
                    <a:pt x="11" y="57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D68E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" name="Freeform 236"/>
            <p:cNvSpPr>
              <a:spLocks/>
            </p:cNvSpPr>
            <p:nvPr/>
          </p:nvSpPr>
          <p:spPr bwMode="auto">
            <a:xfrm>
              <a:off x="6388100" y="2708275"/>
              <a:ext cx="336550" cy="242888"/>
            </a:xfrm>
            <a:custGeom>
              <a:avLst/>
              <a:gdLst/>
              <a:ahLst/>
              <a:cxnLst>
                <a:cxn ang="0">
                  <a:pos x="25" y="45"/>
                </a:cxn>
                <a:cxn ang="0">
                  <a:pos x="32" y="44"/>
                </a:cxn>
                <a:cxn ang="0">
                  <a:pos x="48" y="37"/>
                </a:cxn>
                <a:cxn ang="0">
                  <a:pos x="76" y="30"/>
                </a:cxn>
                <a:cxn ang="0">
                  <a:pos x="108" y="19"/>
                </a:cxn>
                <a:cxn ang="0">
                  <a:pos x="148" y="11"/>
                </a:cxn>
                <a:cxn ang="0">
                  <a:pos x="190" y="4"/>
                </a:cxn>
                <a:cxn ang="0">
                  <a:pos x="234" y="0"/>
                </a:cxn>
                <a:cxn ang="0">
                  <a:pos x="278" y="2"/>
                </a:cxn>
                <a:cxn ang="0">
                  <a:pos x="308" y="6"/>
                </a:cxn>
                <a:cxn ang="0">
                  <a:pos x="334" y="14"/>
                </a:cxn>
                <a:cxn ang="0">
                  <a:pos x="358" y="25"/>
                </a:cxn>
                <a:cxn ang="0">
                  <a:pos x="381" y="38"/>
                </a:cxn>
                <a:cxn ang="0">
                  <a:pos x="397" y="59"/>
                </a:cxn>
                <a:cxn ang="0">
                  <a:pos x="412" y="84"/>
                </a:cxn>
                <a:cxn ang="0">
                  <a:pos x="420" y="113"/>
                </a:cxn>
                <a:cxn ang="0">
                  <a:pos x="424" y="149"/>
                </a:cxn>
                <a:cxn ang="0">
                  <a:pos x="419" y="229"/>
                </a:cxn>
                <a:cxn ang="0">
                  <a:pos x="406" y="278"/>
                </a:cxn>
                <a:cxn ang="0">
                  <a:pos x="384" y="304"/>
                </a:cxn>
                <a:cxn ang="0">
                  <a:pos x="358" y="307"/>
                </a:cxn>
                <a:cxn ang="0">
                  <a:pos x="326" y="297"/>
                </a:cxn>
                <a:cxn ang="0">
                  <a:pos x="291" y="274"/>
                </a:cxn>
                <a:cxn ang="0">
                  <a:pos x="255" y="246"/>
                </a:cxn>
                <a:cxn ang="0">
                  <a:pos x="218" y="215"/>
                </a:cxn>
                <a:cxn ang="0">
                  <a:pos x="198" y="201"/>
                </a:cxn>
                <a:cxn ang="0">
                  <a:pos x="177" y="188"/>
                </a:cxn>
                <a:cxn ang="0">
                  <a:pos x="156" y="175"/>
                </a:cxn>
                <a:cxn ang="0">
                  <a:pos x="133" y="163"/>
                </a:cxn>
                <a:cxn ang="0">
                  <a:pos x="112" y="151"/>
                </a:cxn>
                <a:cxn ang="0">
                  <a:pos x="90" y="141"/>
                </a:cxn>
                <a:cxn ang="0">
                  <a:pos x="69" y="130"/>
                </a:cxn>
                <a:cxn ang="0">
                  <a:pos x="51" y="120"/>
                </a:cxn>
                <a:cxn ang="0">
                  <a:pos x="33" y="110"/>
                </a:cxn>
                <a:cxn ang="0">
                  <a:pos x="20" y="101"/>
                </a:cxn>
                <a:cxn ang="0">
                  <a:pos x="9" y="92"/>
                </a:cxn>
                <a:cxn ang="0">
                  <a:pos x="2" y="82"/>
                </a:cxn>
                <a:cxn ang="0">
                  <a:pos x="0" y="73"/>
                </a:cxn>
                <a:cxn ang="0">
                  <a:pos x="4" y="64"/>
                </a:cxn>
                <a:cxn ang="0">
                  <a:pos x="10" y="54"/>
                </a:cxn>
                <a:cxn ang="0">
                  <a:pos x="25" y="45"/>
                </a:cxn>
              </a:cxnLst>
              <a:rect l="0" t="0" r="r" b="b"/>
              <a:pathLst>
                <a:path w="424" h="307">
                  <a:moveTo>
                    <a:pt x="25" y="45"/>
                  </a:moveTo>
                  <a:lnTo>
                    <a:pt x="32" y="44"/>
                  </a:lnTo>
                  <a:lnTo>
                    <a:pt x="48" y="37"/>
                  </a:lnTo>
                  <a:lnTo>
                    <a:pt x="76" y="30"/>
                  </a:lnTo>
                  <a:lnTo>
                    <a:pt x="108" y="19"/>
                  </a:lnTo>
                  <a:lnTo>
                    <a:pt x="148" y="11"/>
                  </a:lnTo>
                  <a:lnTo>
                    <a:pt x="190" y="4"/>
                  </a:lnTo>
                  <a:lnTo>
                    <a:pt x="234" y="0"/>
                  </a:lnTo>
                  <a:lnTo>
                    <a:pt x="278" y="2"/>
                  </a:lnTo>
                  <a:lnTo>
                    <a:pt x="308" y="6"/>
                  </a:lnTo>
                  <a:lnTo>
                    <a:pt x="334" y="14"/>
                  </a:lnTo>
                  <a:lnTo>
                    <a:pt x="358" y="25"/>
                  </a:lnTo>
                  <a:lnTo>
                    <a:pt x="381" y="38"/>
                  </a:lnTo>
                  <a:lnTo>
                    <a:pt x="397" y="59"/>
                  </a:lnTo>
                  <a:lnTo>
                    <a:pt x="412" y="84"/>
                  </a:lnTo>
                  <a:lnTo>
                    <a:pt x="420" y="113"/>
                  </a:lnTo>
                  <a:lnTo>
                    <a:pt x="424" y="149"/>
                  </a:lnTo>
                  <a:lnTo>
                    <a:pt x="419" y="229"/>
                  </a:lnTo>
                  <a:lnTo>
                    <a:pt x="406" y="278"/>
                  </a:lnTo>
                  <a:lnTo>
                    <a:pt x="384" y="304"/>
                  </a:lnTo>
                  <a:lnTo>
                    <a:pt x="358" y="307"/>
                  </a:lnTo>
                  <a:lnTo>
                    <a:pt x="326" y="297"/>
                  </a:lnTo>
                  <a:lnTo>
                    <a:pt x="291" y="274"/>
                  </a:lnTo>
                  <a:lnTo>
                    <a:pt x="255" y="246"/>
                  </a:lnTo>
                  <a:lnTo>
                    <a:pt x="218" y="215"/>
                  </a:lnTo>
                  <a:lnTo>
                    <a:pt x="198" y="201"/>
                  </a:lnTo>
                  <a:lnTo>
                    <a:pt x="177" y="188"/>
                  </a:lnTo>
                  <a:lnTo>
                    <a:pt x="156" y="175"/>
                  </a:lnTo>
                  <a:lnTo>
                    <a:pt x="133" y="163"/>
                  </a:lnTo>
                  <a:lnTo>
                    <a:pt x="112" y="151"/>
                  </a:lnTo>
                  <a:lnTo>
                    <a:pt x="90" y="141"/>
                  </a:lnTo>
                  <a:lnTo>
                    <a:pt x="69" y="130"/>
                  </a:lnTo>
                  <a:lnTo>
                    <a:pt x="51" y="120"/>
                  </a:lnTo>
                  <a:lnTo>
                    <a:pt x="33" y="110"/>
                  </a:lnTo>
                  <a:lnTo>
                    <a:pt x="20" y="101"/>
                  </a:lnTo>
                  <a:lnTo>
                    <a:pt x="9" y="92"/>
                  </a:lnTo>
                  <a:lnTo>
                    <a:pt x="2" y="82"/>
                  </a:lnTo>
                  <a:lnTo>
                    <a:pt x="0" y="73"/>
                  </a:lnTo>
                  <a:lnTo>
                    <a:pt x="4" y="64"/>
                  </a:lnTo>
                  <a:lnTo>
                    <a:pt x="10" y="54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D17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1" name="Freeform 237"/>
            <p:cNvSpPr>
              <a:spLocks/>
            </p:cNvSpPr>
            <p:nvPr/>
          </p:nvSpPr>
          <p:spPr bwMode="auto">
            <a:xfrm>
              <a:off x="6191250" y="3111500"/>
              <a:ext cx="146050" cy="412750"/>
            </a:xfrm>
            <a:custGeom>
              <a:avLst/>
              <a:gdLst/>
              <a:ahLst/>
              <a:cxnLst>
                <a:cxn ang="0">
                  <a:pos x="175" y="518"/>
                </a:cxn>
                <a:cxn ang="0">
                  <a:pos x="178" y="520"/>
                </a:cxn>
                <a:cxn ang="0">
                  <a:pos x="183" y="518"/>
                </a:cxn>
                <a:cxn ang="0">
                  <a:pos x="185" y="515"/>
                </a:cxn>
                <a:cxn ang="0">
                  <a:pos x="185" y="511"/>
                </a:cxn>
                <a:cxn ang="0">
                  <a:pos x="108" y="376"/>
                </a:cxn>
                <a:cxn ang="0">
                  <a:pos x="56" y="265"/>
                </a:cxn>
                <a:cxn ang="0">
                  <a:pos x="28" y="177"/>
                </a:cxn>
                <a:cxn ang="0">
                  <a:pos x="15" y="108"/>
                </a:cxn>
                <a:cxn ang="0">
                  <a:pos x="13" y="57"/>
                </a:cxn>
                <a:cxn ang="0">
                  <a:pos x="20" y="24"/>
                </a:cxn>
                <a:cxn ang="0">
                  <a:pos x="26" y="5"/>
                </a:cxn>
                <a:cxn ang="0">
                  <a:pos x="30" y="0"/>
                </a:cxn>
                <a:cxn ang="0">
                  <a:pos x="28" y="2"/>
                </a:cxn>
                <a:cxn ang="0">
                  <a:pos x="25" y="5"/>
                </a:cxn>
                <a:cxn ang="0">
                  <a:pos x="20" y="14"/>
                </a:cxn>
                <a:cxn ang="0">
                  <a:pos x="13" y="24"/>
                </a:cxn>
                <a:cxn ang="0">
                  <a:pos x="8" y="38"/>
                </a:cxn>
                <a:cxn ang="0">
                  <a:pos x="3" y="57"/>
                </a:cxn>
                <a:cxn ang="0">
                  <a:pos x="0" y="80"/>
                </a:cxn>
                <a:cxn ang="0">
                  <a:pos x="0" y="108"/>
                </a:cxn>
                <a:cxn ang="0">
                  <a:pos x="2" y="139"/>
                </a:cxn>
                <a:cxn ang="0">
                  <a:pos x="8" y="177"/>
                </a:cxn>
                <a:cxn ang="0">
                  <a:pos x="20" y="219"/>
                </a:cxn>
                <a:cxn ang="0">
                  <a:pos x="36" y="267"/>
                </a:cxn>
                <a:cxn ang="0">
                  <a:pos x="59" y="321"/>
                </a:cxn>
                <a:cxn ang="0">
                  <a:pos x="90" y="380"/>
                </a:cxn>
                <a:cxn ang="0">
                  <a:pos x="128" y="446"/>
                </a:cxn>
                <a:cxn ang="0">
                  <a:pos x="175" y="518"/>
                </a:cxn>
              </a:cxnLst>
              <a:rect l="0" t="0" r="r" b="b"/>
              <a:pathLst>
                <a:path w="185" h="520">
                  <a:moveTo>
                    <a:pt x="175" y="518"/>
                  </a:moveTo>
                  <a:lnTo>
                    <a:pt x="178" y="520"/>
                  </a:lnTo>
                  <a:lnTo>
                    <a:pt x="183" y="518"/>
                  </a:lnTo>
                  <a:lnTo>
                    <a:pt x="185" y="515"/>
                  </a:lnTo>
                  <a:lnTo>
                    <a:pt x="185" y="511"/>
                  </a:lnTo>
                  <a:lnTo>
                    <a:pt x="108" y="376"/>
                  </a:lnTo>
                  <a:lnTo>
                    <a:pt x="56" y="265"/>
                  </a:lnTo>
                  <a:lnTo>
                    <a:pt x="28" y="177"/>
                  </a:lnTo>
                  <a:lnTo>
                    <a:pt x="15" y="108"/>
                  </a:lnTo>
                  <a:lnTo>
                    <a:pt x="13" y="57"/>
                  </a:lnTo>
                  <a:lnTo>
                    <a:pt x="20" y="24"/>
                  </a:lnTo>
                  <a:lnTo>
                    <a:pt x="26" y="5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5" y="5"/>
                  </a:lnTo>
                  <a:lnTo>
                    <a:pt x="20" y="14"/>
                  </a:lnTo>
                  <a:lnTo>
                    <a:pt x="13" y="24"/>
                  </a:lnTo>
                  <a:lnTo>
                    <a:pt x="8" y="38"/>
                  </a:lnTo>
                  <a:lnTo>
                    <a:pt x="3" y="57"/>
                  </a:lnTo>
                  <a:lnTo>
                    <a:pt x="0" y="80"/>
                  </a:lnTo>
                  <a:lnTo>
                    <a:pt x="0" y="108"/>
                  </a:lnTo>
                  <a:lnTo>
                    <a:pt x="2" y="139"/>
                  </a:lnTo>
                  <a:lnTo>
                    <a:pt x="8" y="177"/>
                  </a:lnTo>
                  <a:lnTo>
                    <a:pt x="20" y="219"/>
                  </a:lnTo>
                  <a:lnTo>
                    <a:pt x="36" y="267"/>
                  </a:lnTo>
                  <a:lnTo>
                    <a:pt x="59" y="321"/>
                  </a:lnTo>
                  <a:lnTo>
                    <a:pt x="90" y="380"/>
                  </a:lnTo>
                  <a:lnTo>
                    <a:pt x="128" y="446"/>
                  </a:lnTo>
                  <a:lnTo>
                    <a:pt x="175" y="51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2" name="Freeform 238"/>
            <p:cNvSpPr>
              <a:spLocks/>
            </p:cNvSpPr>
            <p:nvPr/>
          </p:nvSpPr>
          <p:spPr bwMode="auto">
            <a:xfrm>
              <a:off x="6334125" y="2986088"/>
              <a:ext cx="242888" cy="6350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49" y="4"/>
                </a:cxn>
                <a:cxn ang="0">
                  <a:pos x="127" y="9"/>
                </a:cxn>
                <a:cxn ang="0">
                  <a:pos x="108" y="16"/>
                </a:cxn>
                <a:cxn ang="0">
                  <a:pos x="86" y="23"/>
                </a:cxn>
                <a:cxn ang="0">
                  <a:pos x="67" y="32"/>
                </a:cxn>
                <a:cxn ang="0">
                  <a:pos x="47" y="40"/>
                </a:cxn>
                <a:cxn ang="0">
                  <a:pos x="28" y="49"/>
                </a:cxn>
                <a:cxn ang="0">
                  <a:pos x="8" y="58"/>
                </a:cxn>
                <a:cxn ang="0">
                  <a:pos x="2" y="65"/>
                </a:cxn>
                <a:cxn ang="0">
                  <a:pos x="0" y="73"/>
                </a:cxn>
                <a:cxn ang="0">
                  <a:pos x="2" y="80"/>
                </a:cxn>
                <a:cxn ang="0">
                  <a:pos x="11" y="82"/>
                </a:cxn>
                <a:cxn ang="0">
                  <a:pos x="28" y="80"/>
                </a:cxn>
                <a:cxn ang="0">
                  <a:pos x="44" y="77"/>
                </a:cxn>
                <a:cxn ang="0">
                  <a:pos x="62" y="73"/>
                </a:cxn>
                <a:cxn ang="0">
                  <a:pos x="78" y="70"/>
                </a:cxn>
                <a:cxn ang="0">
                  <a:pos x="95" y="65"/>
                </a:cxn>
                <a:cxn ang="0">
                  <a:pos x="111" y="59"/>
                </a:cxn>
                <a:cxn ang="0">
                  <a:pos x="127" y="54"/>
                </a:cxn>
                <a:cxn ang="0">
                  <a:pos x="144" y="47"/>
                </a:cxn>
                <a:cxn ang="0">
                  <a:pos x="153" y="44"/>
                </a:cxn>
                <a:cxn ang="0">
                  <a:pos x="162" y="40"/>
                </a:cxn>
                <a:cxn ang="0">
                  <a:pos x="170" y="37"/>
                </a:cxn>
                <a:cxn ang="0">
                  <a:pos x="180" y="33"/>
                </a:cxn>
                <a:cxn ang="0">
                  <a:pos x="188" y="30"/>
                </a:cxn>
                <a:cxn ang="0">
                  <a:pos x="196" y="28"/>
                </a:cxn>
                <a:cxn ang="0">
                  <a:pos x="204" y="25"/>
                </a:cxn>
                <a:cxn ang="0">
                  <a:pos x="214" y="23"/>
                </a:cxn>
                <a:cxn ang="0">
                  <a:pos x="227" y="23"/>
                </a:cxn>
                <a:cxn ang="0">
                  <a:pos x="243" y="25"/>
                </a:cxn>
                <a:cxn ang="0">
                  <a:pos x="258" y="30"/>
                </a:cxn>
                <a:cxn ang="0">
                  <a:pos x="273" y="35"/>
                </a:cxn>
                <a:cxn ang="0">
                  <a:pos x="287" y="40"/>
                </a:cxn>
                <a:cxn ang="0">
                  <a:pos x="297" y="45"/>
                </a:cxn>
                <a:cxn ang="0">
                  <a:pos x="304" y="49"/>
                </a:cxn>
                <a:cxn ang="0">
                  <a:pos x="307" y="51"/>
                </a:cxn>
                <a:cxn ang="0">
                  <a:pos x="304" y="49"/>
                </a:cxn>
                <a:cxn ang="0">
                  <a:pos x="294" y="42"/>
                </a:cxn>
                <a:cxn ang="0">
                  <a:pos x="278" y="33"/>
                </a:cxn>
                <a:cxn ang="0">
                  <a:pos x="260" y="23"/>
                </a:cxn>
                <a:cxn ang="0">
                  <a:pos x="238" y="13"/>
                </a:cxn>
                <a:cxn ang="0">
                  <a:pos x="214" y="4"/>
                </a:cxn>
                <a:cxn ang="0">
                  <a:pos x="191" y="0"/>
                </a:cxn>
                <a:cxn ang="0">
                  <a:pos x="170" y="0"/>
                </a:cxn>
              </a:cxnLst>
              <a:rect l="0" t="0" r="r" b="b"/>
              <a:pathLst>
                <a:path w="307" h="82">
                  <a:moveTo>
                    <a:pt x="170" y="0"/>
                  </a:moveTo>
                  <a:lnTo>
                    <a:pt x="149" y="4"/>
                  </a:lnTo>
                  <a:lnTo>
                    <a:pt x="127" y="9"/>
                  </a:lnTo>
                  <a:lnTo>
                    <a:pt x="108" y="16"/>
                  </a:lnTo>
                  <a:lnTo>
                    <a:pt x="86" y="23"/>
                  </a:lnTo>
                  <a:lnTo>
                    <a:pt x="67" y="32"/>
                  </a:lnTo>
                  <a:lnTo>
                    <a:pt x="47" y="40"/>
                  </a:lnTo>
                  <a:lnTo>
                    <a:pt x="28" y="49"/>
                  </a:lnTo>
                  <a:lnTo>
                    <a:pt x="8" y="58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2" y="80"/>
                  </a:lnTo>
                  <a:lnTo>
                    <a:pt x="11" y="82"/>
                  </a:lnTo>
                  <a:lnTo>
                    <a:pt x="28" y="80"/>
                  </a:lnTo>
                  <a:lnTo>
                    <a:pt x="44" y="77"/>
                  </a:lnTo>
                  <a:lnTo>
                    <a:pt x="62" y="73"/>
                  </a:lnTo>
                  <a:lnTo>
                    <a:pt x="78" y="70"/>
                  </a:lnTo>
                  <a:lnTo>
                    <a:pt x="95" y="65"/>
                  </a:lnTo>
                  <a:lnTo>
                    <a:pt x="111" y="59"/>
                  </a:lnTo>
                  <a:lnTo>
                    <a:pt x="127" y="54"/>
                  </a:lnTo>
                  <a:lnTo>
                    <a:pt x="144" y="47"/>
                  </a:lnTo>
                  <a:lnTo>
                    <a:pt x="153" y="44"/>
                  </a:lnTo>
                  <a:lnTo>
                    <a:pt x="162" y="40"/>
                  </a:lnTo>
                  <a:lnTo>
                    <a:pt x="170" y="37"/>
                  </a:lnTo>
                  <a:lnTo>
                    <a:pt x="180" y="33"/>
                  </a:lnTo>
                  <a:lnTo>
                    <a:pt x="188" y="30"/>
                  </a:lnTo>
                  <a:lnTo>
                    <a:pt x="196" y="28"/>
                  </a:lnTo>
                  <a:lnTo>
                    <a:pt x="204" y="25"/>
                  </a:lnTo>
                  <a:lnTo>
                    <a:pt x="214" y="23"/>
                  </a:lnTo>
                  <a:lnTo>
                    <a:pt x="227" y="23"/>
                  </a:lnTo>
                  <a:lnTo>
                    <a:pt x="243" y="25"/>
                  </a:lnTo>
                  <a:lnTo>
                    <a:pt x="258" y="30"/>
                  </a:lnTo>
                  <a:lnTo>
                    <a:pt x="273" y="35"/>
                  </a:lnTo>
                  <a:lnTo>
                    <a:pt x="287" y="40"/>
                  </a:lnTo>
                  <a:lnTo>
                    <a:pt x="297" y="45"/>
                  </a:lnTo>
                  <a:lnTo>
                    <a:pt x="304" y="49"/>
                  </a:lnTo>
                  <a:lnTo>
                    <a:pt x="307" y="51"/>
                  </a:lnTo>
                  <a:lnTo>
                    <a:pt x="304" y="49"/>
                  </a:lnTo>
                  <a:lnTo>
                    <a:pt x="294" y="42"/>
                  </a:lnTo>
                  <a:lnTo>
                    <a:pt x="278" y="33"/>
                  </a:lnTo>
                  <a:lnTo>
                    <a:pt x="260" y="23"/>
                  </a:lnTo>
                  <a:lnTo>
                    <a:pt x="238" y="13"/>
                  </a:lnTo>
                  <a:lnTo>
                    <a:pt x="214" y="4"/>
                  </a:lnTo>
                  <a:lnTo>
                    <a:pt x="191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3" name="Freeform 239"/>
            <p:cNvSpPr>
              <a:spLocks/>
            </p:cNvSpPr>
            <p:nvPr/>
          </p:nvSpPr>
          <p:spPr bwMode="auto">
            <a:xfrm>
              <a:off x="6389688" y="3078163"/>
              <a:ext cx="144463" cy="36513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73" y="3"/>
                </a:cxn>
                <a:cxn ang="0">
                  <a:pos x="165" y="5"/>
                </a:cxn>
                <a:cxn ang="0">
                  <a:pos x="157" y="8"/>
                </a:cxn>
                <a:cxn ang="0">
                  <a:pos x="149" y="12"/>
                </a:cxn>
                <a:cxn ang="0">
                  <a:pos x="141" y="13"/>
                </a:cxn>
                <a:cxn ang="0">
                  <a:pos x="132" y="17"/>
                </a:cxn>
                <a:cxn ang="0">
                  <a:pos x="124" y="20"/>
                </a:cxn>
                <a:cxn ang="0">
                  <a:pos x="116" y="24"/>
                </a:cxn>
                <a:cxn ang="0">
                  <a:pos x="103" y="27"/>
                </a:cxn>
                <a:cxn ang="0">
                  <a:pos x="90" y="29"/>
                </a:cxn>
                <a:cxn ang="0">
                  <a:pos x="77" y="27"/>
                </a:cxn>
                <a:cxn ang="0">
                  <a:pos x="62" y="26"/>
                </a:cxn>
                <a:cxn ang="0">
                  <a:pos x="47" y="24"/>
                </a:cxn>
                <a:cxn ang="0">
                  <a:pos x="34" y="20"/>
                </a:cxn>
                <a:cxn ang="0">
                  <a:pos x="21" y="17"/>
                </a:cxn>
                <a:cxn ang="0">
                  <a:pos x="8" y="13"/>
                </a:cxn>
                <a:cxn ang="0">
                  <a:pos x="5" y="15"/>
                </a:cxn>
                <a:cxn ang="0">
                  <a:pos x="2" y="19"/>
                </a:cxn>
                <a:cxn ang="0">
                  <a:pos x="0" y="22"/>
                </a:cxn>
                <a:cxn ang="0">
                  <a:pos x="3" y="24"/>
                </a:cxn>
                <a:cxn ang="0">
                  <a:pos x="15" y="29"/>
                </a:cxn>
                <a:cxn ang="0">
                  <a:pos x="26" y="34"/>
                </a:cxn>
                <a:cxn ang="0">
                  <a:pos x="36" y="38"/>
                </a:cxn>
                <a:cxn ang="0">
                  <a:pos x="47" y="41"/>
                </a:cxn>
                <a:cxn ang="0">
                  <a:pos x="59" y="43"/>
                </a:cxn>
                <a:cxn ang="0">
                  <a:pos x="72" y="46"/>
                </a:cxn>
                <a:cxn ang="0">
                  <a:pos x="83" y="46"/>
                </a:cxn>
                <a:cxn ang="0">
                  <a:pos x="96" y="46"/>
                </a:cxn>
                <a:cxn ang="0">
                  <a:pos x="105" y="45"/>
                </a:cxn>
                <a:cxn ang="0">
                  <a:pos x="113" y="41"/>
                </a:cxn>
                <a:cxn ang="0">
                  <a:pos x="121" y="38"/>
                </a:cxn>
                <a:cxn ang="0">
                  <a:pos x="128" y="32"/>
                </a:cxn>
                <a:cxn ang="0">
                  <a:pos x="134" y="29"/>
                </a:cxn>
                <a:cxn ang="0">
                  <a:pos x="141" y="24"/>
                </a:cxn>
                <a:cxn ang="0">
                  <a:pos x="147" y="20"/>
                </a:cxn>
                <a:cxn ang="0">
                  <a:pos x="155" y="15"/>
                </a:cxn>
                <a:cxn ang="0">
                  <a:pos x="162" y="12"/>
                </a:cxn>
                <a:cxn ang="0">
                  <a:pos x="168" y="8"/>
                </a:cxn>
                <a:cxn ang="0">
                  <a:pos x="175" y="3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1" y="0"/>
                </a:cxn>
                <a:cxn ang="0">
                  <a:pos x="181" y="0"/>
                </a:cxn>
              </a:cxnLst>
              <a:rect l="0" t="0" r="r" b="b"/>
              <a:pathLst>
                <a:path w="181" h="46">
                  <a:moveTo>
                    <a:pt x="181" y="0"/>
                  </a:moveTo>
                  <a:lnTo>
                    <a:pt x="173" y="3"/>
                  </a:lnTo>
                  <a:lnTo>
                    <a:pt x="165" y="5"/>
                  </a:lnTo>
                  <a:lnTo>
                    <a:pt x="157" y="8"/>
                  </a:lnTo>
                  <a:lnTo>
                    <a:pt x="149" y="12"/>
                  </a:lnTo>
                  <a:lnTo>
                    <a:pt x="141" y="13"/>
                  </a:lnTo>
                  <a:lnTo>
                    <a:pt x="132" y="17"/>
                  </a:lnTo>
                  <a:lnTo>
                    <a:pt x="124" y="20"/>
                  </a:lnTo>
                  <a:lnTo>
                    <a:pt x="116" y="24"/>
                  </a:lnTo>
                  <a:lnTo>
                    <a:pt x="103" y="27"/>
                  </a:lnTo>
                  <a:lnTo>
                    <a:pt x="90" y="29"/>
                  </a:lnTo>
                  <a:lnTo>
                    <a:pt x="77" y="27"/>
                  </a:lnTo>
                  <a:lnTo>
                    <a:pt x="62" y="26"/>
                  </a:lnTo>
                  <a:lnTo>
                    <a:pt x="47" y="24"/>
                  </a:lnTo>
                  <a:lnTo>
                    <a:pt x="34" y="20"/>
                  </a:lnTo>
                  <a:lnTo>
                    <a:pt x="21" y="17"/>
                  </a:lnTo>
                  <a:lnTo>
                    <a:pt x="8" y="13"/>
                  </a:lnTo>
                  <a:lnTo>
                    <a:pt x="5" y="15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15" y="29"/>
                  </a:lnTo>
                  <a:lnTo>
                    <a:pt x="26" y="34"/>
                  </a:lnTo>
                  <a:lnTo>
                    <a:pt x="36" y="38"/>
                  </a:lnTo>
                  <a:lnTo>
                    <a:pt x="47" y="41"/>
                  </a:lnTo>
                  <a:lnTo>
                    <a:pt x="59" y="43"/>
                  </a:lnTo>
                  <a:lnTo>
                    <a:pt x="72" y="46"/>
                  </a:lnTo>
                  <a:lnTo>
                    <a:pt x="83" y="46"/>
                  </a:lnTo>
                  <a:lnTo>
                    <a:pt x="96" y="46"/>
                  </a:lnTo>
                  <a:lnTo>
                    <a:pt x="105" y="45"/>
                  </a:lnTo>
                  <a:lnTo>
                    <a:pt x="113" y="41"/>
                  </a:lnTo>
                  <a:lnTo>
                    <a:pt x="121" y="38"/>
                  </a:lnTo>
                  <a:lnTo>
                    <a:pt x="128" y="32"/>
                  </a:lnTo>
                  <a:lnTo>
                    <a:pt x="134" y="29"/>
                  </a:lnTo>
                  <a:lnTo>
                    <a:pt x="141" y="24"/>
                  </a:lnTo>
                  <a:lnTo>
                    <a:pt x="147" y="20"/>
                  </a:lnTo>
                  <a:lnTo>
                    <a:pt x="155" y="15"/>
                  </a:lnTo>
                  <a:lnTo>
                    <a:pt x="162" y="12"/>
                  </a:lnTo>
                  <a:lnTo>
                    <a:pt x="168" y="8"/>
                  </a:lnTo>
                  <a:lnTo>
                    <a:pt x="175" y="3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4" name="Freeform 240"/>
            <p:cNvSpPr>
              <a:spLocks/>
            </p:cNvSpPr>
            <p:nvPr/>
          </p:nvSpPr>
          <p:spPr bwMode="auto">
            <a:xfrm>
              <a:off x="6199188" y="3095625"/>
              <a:ext cx="71438" cy="25400"/>
            </a:xfrm>
            <a:custGeom>
              <a:avLst/>
              <a:gdLst/>
              <a:ahLst/>
              <a:cxnLst>
                <a:cxn ang="0">
                  <a:pos x="90" y="7"/>
                </a:cxn>
                <a:cxn ang="0">
                  <a:pos x="83" y="10"/>
                </a:cxn>
                <a:cxn ang="0">
                  <a:pos x="73" y="10"/>
                </a:cxn>
                <a:cxn ang="0">
                  <a:pos x="60" y="10"/>
                </a:cxn>
                <a:cxn ang="0">
                  <a:pos x="49" y="9"/>
                </a:cxn>
                <a:cxn ang="0">
                  <a:pos x="36" y="7"/>
                </a:cxn>
                <a:cxn ang="0">
                  <a:pos x="24" y="4"/>
                </a:cxn>
                <a:cxn ang="0">
                  <a:pos x="15" y="2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3" y="14"/>
                </a:cxn>
                <a:cxn ang="0">
                  <a:pos x="8" y="17"/>
                </a:cxn>
                <a:cxn ang="0">
                  <a:pos x="15" y="21"/>
                </a:cxn>
                <a:cxn ang="0">
                  <a:pos x="21" y="24"/>
                </a:cxn>
                <a:cxn ang="0">
                  <a:pos x="28" y="26"/>
                </a:cxn>
                <a:cxn ang="0">
                  <a:pos x="34" y="30"/>
                </a:cxn>
                <a:cxn ang="0">
                  <a:pos x="41" y="31"/>
                </a:cxn>
                <a:cxn ang="0">
                  <a:pos x="47" y="31"/>
                </a:cxn>
                <a:cxn ang="0">
                  <a:pos x="54" y="31"/>
                </a:cxn>
                <a:cxn ang="0">
                  <a:pos x="65" y="30"/>
                </a:cxn>
                <a:cxn ang="0">
                  <a:pos x="75" y="24"/>
                </a:cxn>
                <a:cxn ang="0">
                  <a:pos x="83" y="17"/>
                </a:cxn>
                <a:cxn ang="0">
                  <a:pos x="90" y="7"/>
                </a:cxn>
                <a:cxn ang="0">
                  <a:pos x="90" y="7"/>
                </a:cxn>
                <a:cxn ang="0">
                  <a:pos x="90" y="7"/>
                </a:cxn>
                <a:cxn ang="0">
                  <a:pos x="90" y="7"/>
                </a:cxn>
                <a:cxn ang="0">
                  <a:pos x="90" y="7"/>
                </a:cxn>
                <a:cxn ang="0">
                  <a:pos x="90" y="7"/>
                </a:cxn>
              </a:cxnLst>
              <a:rect l="0" t="0" r="r" b="b"/>
              <a:pathLst>
                <a:path w="90" h="31">
                  <a:moveTo>
                    <a:pt x="90" y="7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60" y="10"/>
                  </a:lnTo>
                  <a:lnTo>
                    <a:pt x="49" y="9"/>
                  </a:lnTo>
                  <a:lnTo>
                    <a:pt x="36" y="7"/>
                  </a:lnTo>
                  <a:lnTo>
                    <a:pt x="24" y="4"/>
                  </a:lnTo>
                  <a:lnTo>
                    <a:pt x="15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8" y="17"/>
                  </a:lnTo>
                  <a:lnTo>
                    <a:pt x="15" y="21"/>
                  </a:lnTo>
                  <a:lnTo>
                    <a:pt x="21" y="24"/>
                  </a:lnTo>
                  <a:lnTo>
                    <a:pt x="28" y="26"/>
                  </a:lnTo>
                  <a:lnTo>
                    <a:pt x="34" y="30"/>
                  </a:lnTo>
                  <a:lnTo>
                    <a:pt x="41" y="31"/>
                  </a:lnTo>
                  <a:lnTo>
                    <a:pt x="47" y="31"/>
                  </a:lnTo>
                  <a:lnTo>
                    <a:pt x="54" y="31"/>
                  </a:lnTo>
                  <a:lnTo>
                    <a:pt x="65" y="30"/>
                  </a:lnTo>
                  <a:lnTo>
                    <a:pt x="75" y="24"/>
                  </a:lnTo>
                  <a:lnTo>
                    <a:pt x="83" y="1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5" name="Freeform 241"/>
            <p:cNvSpPr>
              <a:spLocks/>
            </p:cNvSpPr>
            <p:nvPr/>
          </p:nvSpPr>
          <p:spPr bwMode="auto">
            <a:xfrm>
              <a:off x="6159500" y="2979738"/>
              <a:ext cx="130175" cy="360363"/>
            </a:xfrm>
            <a:custGeom>
              <a:avLst/>
              <a:gdLst/>
              <a:ahLst/>
              <a:cxnLst>
                <a:cxn ang="0">
                  <a:pos x="118" y="193"/>
                </a:cxn>
                <a:cxn ang="0">
                  <a:pos x="122" y="221"/>
                </a:cxn>
                <a:cxn ang="0">
                  <a:pos x="126" y="250"/>
                </a:cxn>
                <a:cxn ang="0">
                  <a:pos x="127" y="278"/>
                </a:cxn>
                <a:cxn ang="0">
                  <a:pos x="129" y="307"/>
                </a:cxn>
                <a:cxn ang="0">
                  <a:pos x="134" y="344"/>
                </a:cxn>
                <a:cxn ang="0">
                  <a:pos x="139" y="378"/>
                </a:cxn>
                <a:cxn ang="0">
                  <a:pos x="145" y="415"/>
                </a:cxn>
                <a:cxn ang="0">
                  <a:pos x="152" y="451"/>
                </a:cxn>
                <a:cxn ang="0">
                  <a:pos x="155" y="455"/>
                </a:cxn>
                <a:cxn ang="0">
                  <a:pos x="158" y="453"/>
                </a:cxn>
                <a:cxn ang="0">
                  <a:pos x="162" y="449"/>
                </a:cxn>
                <a:cxn ang="0">
                  <a:pos x="163" y="444"/>
                </a:cxn>
                <a:cxn ang="0">
                  <a:pos x="158" y="403"/>
                </a:cxn>
                <a:cxn ang="0">
                  <a:pos x="155" y="361"/>
                </a:cxn>
                <a:cxn ang="0">
                  <a:pos x="154" y="319"/>
                </a:cxn>
                <a:cxn ang="0">
                  <a:pos x="152" y="276"/>
                </a:cxn>
                <a:cxn ang="0">
                  <a:pos x="150" y="243"/>
                </a:cxn>
                <a:cxn ang="0">
                  <a:pos x="149" y="212"/>
                </a:cxn>
                <a:cxn ang="0">
                  <a:pos x="144" y="181"/>
                </a:cxn>
                <a:cxn ang="0">
                  <a:pos x="136" y="150"/>
                </a:cxn>
                <a:cxn ang="0">
                  <a:pos x="122" y="124"/>
                </a:cxn>
                <a:cxn ang="0">
                  <a:pos x="105" y="99"/>
                </a:cxn>
                <a:cxn ang="0">
                  <a:pos x="83" y="73"/>
                </a:cxn>
                <a:cxn ang="0">
                  <a:pos x="59" y="51"/>
                </a:cxn>
                <a:cxn ang="0">
                  <a:pos x="38" y="30"/>
                </a:cxn>
                <a:cxn ang="0">
                  <a:pos x="18" y="14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16" y="20"/>
                </a:cxn>
                <a:cxn ang="0">
                  <a:pos x="33" y="42"/>
                </a:cxn>
                <a:cxn ang="0">
                  <a:pos x="52" y="68"/>
                </a:cxn>
                <a:cxn ang="0">
                  <a:pos x="73" y="99"/>
                </a:cxn>
                <a:cxn ang="0">
                  <a:pos x="93" y="132"/>
                </a:cxn>
                <a:cxn ang="0">
                  <a:pos x="108" y="163"/>
                </a:cxn>
                <a:cxn ang="0">
                  <a:pos x="118" y="193"/>
                </a:cxn>
              </a:cxnLst>
              <a:rect l="0" t="0" r="r" b="b"/>
              <a:pathLst>
                <a:path w="163" h="455">
                  <a:moveTo>
                    <a:pt x="118" y="193"/>
                  </a:moveTo>
                  <a:lnTo>
                    <a:pt x="122" y="221"/>
                  </a:lnTo>
                  <a:lnTo>
                    <a:pt x="126" y="250"/>
                  </a:lnTo>
                  <a:lnTo>
                    <a:pt x="127" y="278"/>
                  </a:lnTo>
                  <a:lnTo>
                    <a:pt x="129" y="307"/>
                  </a:lnTo>
                  <a:lnTo>
                    <a:pt x="134" y="344"/>
                  </a:lnTo>
                  <a:lnTo>
                    <a:pt x="139" y="378"/>
                  </a:lnTo>
                  <a:lnTo>
                    <a:pt x="145" y="415"/>
                  </a:lnTo>
                  <a:lnTo>
                    <a:pt x="152" y="451"/>
                  </a:lnTo>
                  <a:lnTo>
                    <a:pt x="155" y="455"/>
                  </a:lnTo>
                  <a:lnTo>
                    <a:pt x="158" y="453"/>
                  </a:lnTo>
                  <a:lnTo>
                    <a:pt x="162" y="449"/>
                  </a:lnTo>
                  <a:lnTo>
                    <a:pt x="163" y="444"/>
                  </a:lnTo>
                  <a:lnTo>
                    <a:pt x="158" y="403"/>
                  </a:lnTo>
                  <a:lnTo>
                    <a:pt x="155" y="361"/>
                  </a:lnTo>
                  <a:lnTo>
                    <a:pt x="154" y="319"/>
                  </a:lnTo>
                  <a:lnTo>
                    <a:pt x="152" y="276"/>
                  </a:lnTo>
                  <a:lnTo>
                    <a:pt x="150" y="243"/>
                  </a:lnTo>
                  <a:lnTo>
                    <a:pt x="149" y="212"/>
                  </a:lnTo>
                  <a:lnTo>
                    <a:pt x="144" y="181"/>
                  </a:lnTo>
                  <a:lnTo>
                    <a:pt x="136" y="150"/>
                  </a:lnTo>
                  <a:lnTo>
                    <a:pt x="122" y="124"/>
                  </a:lnTo>
                  <a:lnTo>
                    <a:pt x="105" y="99"/>
                  </a:lnTo>
                  <a:lnTo>
                    <a:pt x="83" y="73"/>
                  </a:lnTo>
                  <a:lnTo>
                    <a:pt x="59" y="51"/>
                  </a:lnTo>
                  <a:lnTo>
                    <a:pt x="38" y="30"/>
                  </a:lnTo>
                  <a:lnTo>
                    <a:pt x="18" y="14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6"/>
                  </a:lnTo>
                  <a:lnTo>
                    <a:pt x="16" y="20"/>
                  </a:lnTo>
                  <a:lnTo>
                    <a:pt x="33" y="42"/>
                  </a:lnTo>
                  <a:lnTo>
                    <a:pt x="52" y="68"/>
                  </a:lnTo>
                  <a:lnTo>
                    <a:pt x="73" y="99"/>
                  </a:lnTo>
                  <a:lnTo>
                    <a:pt x="93" y="132"/>
                  </a:lnTo>
                  <a:lnTo>
                    <a:pt x="108" y="163"/>
                  </a:lnTo>
                  <a:lnTo>
                    <a:pt x="118" y="19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6" name="Freeform 242"/>
            <p:cNvSpPr>
              <a:spLocks/>
            </p:cNvSpPr>
            <p:nvPr/>
          </p:nvSpPr>
          <p:spPr bwMode="auto">
            <a:xfrm>
              <a:off x="6303963" y="3384550"/>
              <a:ext cx="98425" cy="25400"/>
            </a:xfrm>
            <a:custGeom>
              <a:avLst/>
              <a:gdLst/>
              <a:ahLst/>
              <a:cxnLst>
                <a:cxn ang="0">
                  <a:pos x="124" y="31"/>
                </a:cxn>
                <a:cxn ang="0">
                  <a:pos x="110" y="23"/>
                </a:cxn>
                <a:cxn ang="0">
                  <a:pos x="95" y="17"/>
                </a:cxn>
                <a:cxn ang="0">
                  <a:pos x="80" y="12"/>
                </a:cxn>
                <a:cxn ang="0">
                  <a:pos x="66" y="7"/>
                </a:cxn>
                <a:cxn ang="0">
                  <a:pos x="51" y="5"/>
                </a:cxn>
                <a:cxn ang="0">
                  <a:pos x="36" y="4"/>
                </a:cxn>
                <a:cxn ang="0">
                  <a:pos x="22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17" y="14"/>
                </a:cxn>
                <a:cxn ang="0">
                  <a:pos x="31" y="17"/>
                </a:cxn>
                <a:cxn ang="0">
                  <a:pos x="46" y="21"/>
                </a:cxn>
                <a:cxn ang="0">
                  <a:pos x="61" y="23"/>
                </a:cxn>
                <a:cxn ang="0">
                  <a:pos x="77" y="24"/>
                </a:cxn>
                <a:cxn ang="0">
                  <a:pos x="92" y="26"/>
                </a:cxn>
                <a:cxn ang="0">
                  <a:pos x="108" y="30"/>
                </a:cxn>
                <a:cxn ang="0">
                  <a:pos x="123" y="33"/>
                </a:cxn>
                <a:cxn ang="0">
                  <a:pos x="123" y="33"/>
                </a:cxn>
                <a:cxn ang="0">
                  <a:pos x="124" y="33"/>
                </a:cxn>
                <a:cxn ang="0">
                  <a:pos x="124" y="33"/>
                </a:cxn>
                <a:cxn ang="0">
                  <a:pos x="124" y="31"/>
                </a:cxn>
                <a:cxn ang="0">
                  <a:pos x="124" y="31"/>
                </a:cxn>
              </a:cxnLst>
              <a:rect l="0" t="0" r="r" b="b"/>
              <a:pathLst>
                <a:path w="124" h="33">
                  <a:moveTo>
                    <a:pt x="124" y="31"/>
                  </a:moveTo>
                  <a:lnTo>
                    <a:pt x="110" y="23"/>
                  </a:lnTo>
                  <a:lnTo>
                    <a:pt x="95" y="17"/>
                  </a:lnTo>
                  <a:lnTo>
                    <a:pt x="80" y="12"/>
                  </a:lnTo>
                  <a:lnTo>
                    <a:pt x="66" y="7"/>
                  </a:lnTo>
                  <a:lnTo>
                    <a:pt x="51" y="5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17" y="14"/>
                  </a:lnTo>
                  <a:lnTo>
                    <a:pt x="31" y="17"/>
                  </a:lnTo>
                  <a:lnTo>
                    <a:pt x="46" y="21"/>
                  </a:lnTo>
                  <a:lnTo>
                    <a:pt x="61" y="23"/>
                  </a:lnTo>
                  <a:lnTo>
                    <a:pt x="77" y="24"/>
                  </a:lnTo>
                  <a:lnTo>
                    <a:pt x="92" y="26"/>
                  </a:lnTo>
                  <a:lnTo>
                    <a:pt x="108" y="30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4" y="33"/>
                  </a:lnTo>
                  <a:lnTo>
                    <a:pt x="124" y="33"/>
                  </a:lnTo>
                  <a:lnTo>
                    <a:pt x="124" y="31"/>
                  </a:lnTo>
                  <a:lnTo>
                    <a:pt x="124" y="3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7" name="Freeform 243"/>
            <p:cNvSpPr>
              <a:spLocks/>
            </p:cNvSpPr>
            <p:nvPr/>
          </p:nvSpPr>
          <p:spPr bwMode="auto">
            <a:xfrm>
              <a:off x="6318250" y="3421063"/>
              <a:ext cx="61913" cy="22225"/>
            </a:xfrm>
            <a:custGeom>
              <a:avLst/>
              <a:gdLst/>
              <a:ahLst/>
              <a:cxnLst>
                <a:cxn ang="0">
                  <a:pos x="77" y="24"/>
                </a:cxn>
                <a:cxn ang="0">
                  <a:pos x="67" y="22"/>
                </a:cxn>
                <a:cxn ang="0">
                  <a:pos x="59" y="21"/>
                </a:cxn>
                <a:cxn ang="0">
                  <a:pos x="49" y="17"/>
                </a:cxn>
                <a:cxn ang="0">
                  <a:pos x="39" y="15"/>
                </a:cxn>
                <a:cxn ang="0">
                  <a:pos x="31" y="14"/>
                </a:cxn>
                <a:cxn ang="0">
                  <a:pos x="22" y="10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5" y="15"/>
                </a:cxn>
                <a:cxn ang="0">
                  <a:pos x="13" y="22"/>
                </a:cxn>
                <a:cxn ang="0">
                  <a:pos x="23" y="26"/>
                </a:cxn>
                <a:cxn ang="0">
                  <a:pos x="35" y="28"/>
                </a:cxn>
                <a:cxn ang="0">
                  <a:pos x="46" y="28"/>
                </a:cxn>
                <a:cxn ang="0">
                  <a:pos x="57" y="28"/>
                </a:cxn>
                <a:cxn ang="0">
                  <a:pos x="67" y="26"/>
                </a:cxn>
                <a:cxn ang="0">
                  <a:pos x="77" y="24"/>
                </a:cxn>
                <a:cxn ang="0">
                  <a:pos x="77" y="24"/>
                </a:cxn>
                <a:cxn ang="0">
                  <a:pos x="77" y="24"/>
                </a:cxn>
                <a:cxn ang="0">
                  <a:pos x="77" y="24"/>
                </a:cxn>
                <a:cxn ang="0">
                  <a:pos x="77" y="24"/>
                </a:cxn>
                <a:cxn ang="0">
                  <a:pos x="77" y="24"/>
                </a:cxn>
              </a:cxnLst>
              <a:rect l="0" t="0" r="r" b="b"/>
              <a:pathLst>
                <a:path w="77" h="28">
                  <a:moveTo>
                    <a:pt x="77" y="24"/>
                  </a:moveTo>
                  <a:lnTo>
                    <a:pt x="67" y="22"/>
                  </a:lnTo>
                  <a:lnTo>
                    <a:pt x="59" y="21"/>
                  </a:lnTo>
                  <a:lnTo>
                    <a:pt x="49" y="17"/>
                  </a:lnTo>
                  <a:lnTo>
                    <a:pt x="39" y="15"/>
                  </a:lnTo>
                  <a:lnTo>
                    <a:pt x="31" y="14"/>
                  </a:lnTo>
                  <a:lnTo>
                    <a:pt x="22" y="10"/>
                  </a:lnTo>
                  <a:lnTo>
                    <a:pt x="13" y="7"/>
                  </a:lnTo>
                  <a:lnTo>
                    <a:pt x="5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5" y="15"/>
                  </a:lnTo>
                  <a:lnTo>
                    <a:pt x="13" y="22"/>
                  </a:lnTo>
                  <a:lnTo>
                    <a:pt x="23" y="26"/>
                  </a:lnTo>
                  <a:lnTo>
                    <a:pt x="35" y="28"/>
                  </a:lnTo>
                  <a:lnTo>
                    <a:pt x="46" y="28"/>
                  </a:lnTo>
                  <a:lnTo>
                    <a:pt x="57" y="28"/>
                  </a:lnTo>
                  <a:lnTo>
                    <a:pt x="67" y="26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7" y="2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8" name="Freeform 244"/>
            <p:cNvSpPr>
              <a:spLocks/>
            </p:cNvSpPr>
            <p:nvPr/>
          </p:nvSpPr>
          <p:spPr bwMode="auto">
            <a:xfrm>
              <a:off x="6153150" y="2814638"/>
              <a:ext cx="42863" cy="266700"/>
            </a:xfrm>
            <a:custGeom>
              <a:avLst/>
              <a:gdLst/>
              <a:ahLst/>
              <a:cxnLst>
                <a:cxn ang="0">
                  <a:pos x="8" y="93"/>
                </a:cxn>
                <a:cxn ang="0">
                  <a:pos x="1" y="126"/>
                </a:cxn>
                <a:cxn ang="0">
                  <a:pos x="0" y="161"/>
                </a:cxn>
                <a:cxn ang="0">
                  <a:pos x="1" y="195"/>
                </a:cxn>
                <a:cxn ang="0">
                  <a:pos x="6" y="230"/>
                </a:cxn>
                <a:cxn ang="0">
                  <a:pos x="13" y="263"/>
                </a:cxn>
                <a:cxn ang="0">
                  <a:pos x="23" y="291"/>
                </a:cxn>
                <a:cxn ang="0">
                  <a:pos x="36" y="315"/>
                </a:cxn>
                <a:cxn ang="0">
                  <a:pos x="49" y="334"/>
                </a:cxn>
                <a:cxn ang="0">
                  <a:pos x="50" y="336"/>
                </a:cxn>
                <a:cxn ang="0">
                  <a:pos x="52" y="334"/>
                </a:cxn>
                <a:cxn ang="0">
                  <a:pos x="54" y="332"/>
                </a:cxn>
                <a:cxn ang="0">
                  <a:pos x="54" y="331"/>
                </a:cxn>
                <a:cxn ang="0">
                  <a:pos x="34" y="279"/>
                </a:cxn>
                <a:cxn ang="0">
                  <a:pos x="23" y="225"/>
                </a:cxn>
                <a:cxn ang="0">
                  <a:pos x="18" y="169"/>
                </a:cxn>
                <a:cxn ang="0">
                  <a:pos x="19" y="116"/>
                </a:cxn>
                <a:cxn ang="0">
                  <a:pos x="23" y="71"/>
                </a:cxn>
                <a:cxn ang="0">
                  <a:pos x="26" y="32"/>
                </a:cxn>
                <a:cxn ang="0">
                  <a:pos x="31" y="8"/>
                </a:cxn>
                <a:cxn ang="0">
                  <a:pos x="32" y="0"/>
                </a:cxn>
                <a:cxn ang="0">
                  <a:pos x="29" y="10"/>
                </a:cxn>
                <a:cxn ang="0">
                  <a:pos x="23" y="36"/>
                </a:cxn>
                <a:cxn ang="0">
                  <a:pos x="15" y="65"/>
                </a:cxn>
                <a:cxn ang="0">
                  <a:pos x="8" y="93"/>
                </a:cxn>
              </a:cxnLst>
              <a:rect l="0" t="0" r="r" b="b"/>
              <a:pathLst>
                <a:path w="54" h="336">
                  <a:moveTo>
                    <a:pt x="8" y="93"/>
                  </a:moveTo>
                  <a:lnTo>
                    <a:pt x="1" y="126"/>
                  </a:lnTo>
                  <a:lnTo>
                    <a:pt x="0" y="161"/>
                  </a:lnTo>
                  <a:lnTo>
                    <a:pt x="1" y="195"/>
                  </a:lnTo>
                  <a:lnTo>
                    <a:pt x="6" y="230"/>
                  </a:lnTo>
                  <a:lnTo>
                    <a:pt x="13" y="263"/>
                  </a:lnTo>
                  <a:lnTo>
                    <a:pt x="23" y="291"/>
                  </a:lnTo>
                  <a:lnTo>
                    <a:pt x="36" y="315"/>
                  </a:lnTo>
                  <a:lnTo>
                    <a:pt x="49" y="334"/>
                  </a:lnTo>
                  <a:lnTo>
                    <a:pt x="50" y="336"/>
                  </a:lnTo>
                  <a:lnTo>
                    <a:pt x="52" y="334"/>
                  </a:lnTo>
                  <a:lnTo>
                    <a:pt x="54" y="332"/>
                  </a:lnTo>
                  <a:lnTo>
                    <a:pt x="54" y="331"/>
                  </a:lnTo>
                  <a:lnTo>
                    <a:pt x="34" y="279"/>
                  </a:lnTo>
                  <a:lnTo>
                    <a:pt x="23" y="225"/>
                  </a:lnTo>
                  <a:lnTo>
                    <a:pt x="18" y="169"/>
                  </a:lnTo>
                  <a:lnTo>
                    <a:pt x="19" y="116"/>
                  </a:lnTo>
                  <a:lnTo>
                    <a:pt x="23" y="71"/>
                  </a:lnTo>
                  <a:lnTo>
                    <a:pt x="26" y="32"/>
                  </a:lnTo>
                  <a:lnTo>
                    <a:pt x="31" y="8"/>
                  </a:lnTo>
                  <a:lnTo>
                    <a:pt x="32" y="0"/>
                  </a:lnTo>
                  <a:lnTo>
                    <a:pt x="29" y="10"/>
                  </a:lnTo>
                  <a:lnTo>
                    <a:pt x="23" y="36"/>
                  </a:lnTo>
                  <a:lnTo>
                    <a:pt x="15" y="65"/>
                  </a:lnTo>
                  <a:lnTo>
                    <a:pt x="8" y="9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" name="Freeform 245"/>
            <p:cNvSpPr>
              <a:spLocks/>
            </p:cNvSpPr>
            <p:nvPr/>
          </p:nvSpPr>
          <p:spPr bwMode="auto">
            <a:xfrm>
              <a:off x="6351588" y="3295650"/>
              <a:ext cx="301625" cy="279400"/>
            </a:xfrm>
            <a:custGeom>
              <a:avLst/>
              <a:gdLst/>
              <a:ahLst/>
              <a:cxnLst>
                <a:cxn ang="0">
                  <a:pos x="364" y="42"/>
                </a:cxn>
                <a:cxn ang="0">
                  <a:pos x="358" y="63"/>
                </a:cxn>
                <a:cxn ang="0">
                  <a:pos x="348" y="82"/>
                </a:cxn>
                <a:cxn ang="0">
                  <a:pos x="338" y="101"/>
                </a:cxn>
                <a:cxn ang="0">
                  <a:pos x="327" y="120"/>
                </a:cxn>
                <a:cxn ang="0">
                  <a:pos x="314" y="137"/>
                </a:cxn>
                <a:cxn ang="0">
                  <a:pos x="299" y="155"/>
                </a:cxn>
                <a:cxn ang="0">
                  <a:pos x="284" y="170"/>
                </a:cxn>
                <a:cxn ang="0">
                  <a:pos x="270" y="186"/>
                </a:cxn>
                <a:cxn ang="0">
                  <a:pos x="255" y="198"/>
                </a:cxn>
                <a:cxn ang="0">
                  <a:pos x="240" y="210"/>
                </a:cxn>
                <a:cxn ang="0">
                  <a:pos x="226" y="222"/>
                </a:cxn>
                <a:cxn ang="0">
                  <a:pos x="209" y="234"/>
                </a:cxn>
                <a:cxn ang="0">
                  <a:pos x="193" y="245"/>
                </a:cxn>
                <a:cxn ang="0">
                  <a:pos x="177" y="255"/>
                </a:cxn>
                <a:cxn ang="0">
                  <a:pos x="160" y="266"/>
                </a:cxn>
                <a:cxn ang="0">
                  <a:pos x="144" y="274"/>
                </a:cxn>
                <a:cxn ang="0">
                  <a:pos x="126" y="285"/>
                </a:cxn>
                <a:cxn ang="0">
                  <a:pos x="108" y="293"/>
                </a:cxn>
                <a:cxn ang="0">
                  <a:pos x="92" y="302"/>
                </a:cxn>
                <a:cxn ang="0">
                  <a:pos x="74" y="311"/>
                </a:cxn>
                <a:cxn ang="0">
                  <a:pos x="56" y="319"/>
                </a:cxn>
                <a:cxn ang="0">
                  <a:pos x="38" y="326"/>
                </a:cxn>
                <a:cxn ang="0">
                  <a:pos x="21" y="335"/>
                </a:cxn>
                <a:cxn ang="0">
                  <a:pos x="3" y="342"/>
                </a:cxn>
                <a:cxn ang="0">
                  <a:pos x="0" y="345"/>
                </a:cxn>
                <a:cxn ang="0">
                  <a:pos x="0" y="349"/>
                </a:cxn>
                <a:cxn ang="0">
                  <a:pos x="0" y="352"/>
                </a:cxn>
                <a:cxn ang="0">
                  <a:pos x="5" y="352"/>
                </a:cxn>
                <a:cxn ang="0">
                  <a:pos x="25" y="345"/>
                </a:cxn>
                <a:cxn ang="0">
                  <a:pos x="44" y="340"/>
                </a:cxn>
                <a:cxn ang="0">
                  <a:pos x="64" y="331"/>
                </a:cxn>
                <a:cxn ang="0">
                  <a:pos x="82" y="325"/>
                </a:cxn>
                <a:cxn ang="0">
                  <a:pos x="101" y="318"/>
                </a:cxn>
                <a:cxn ang="0">
                  <a:pos x="119" y="309"/>
                </a:cxn>
                <a:cxn ang="0">
                  <a:pos x="137" y="300"/>
                </a:cxn>
                <a:cxn ang="0">
                  <a:pos x="157" y="292"/>
                </a:cxn>
                <a:cxn ang="0">
                  <a:pos x="173" y="281"/>
                </a:cxn>
                <a:cxn ang="0">
                  <a:pos x="191" y="271"/>
                </a:cxn>
                <a:cxn ang="0">
                  <a:pos x="208" y="260"/>
                </a:cxn>
                <a:cxn ang="0">
                  <a:pos x="226" y="248"/>
                </a:cxn>
                <a:cxn ang="0">
                  <a:pos x="242" y="236"/>
                </a:cxn>
                <a:cxn ang="0">
                  <a:pos x="257" y="222"/>
                </a:cxn>
                <a:cxn ang="0">
                  <a:pos x="273" y="208"/>
                </a:cxn>
                <a:cxn ang="0">
                  <a:pos x="288" y="195"/>
                </a:cxn>
                <a:cxn ang="0">
                  <a:pos x="302" y="179"/>
                </a:cxn>
                <a:cxn ang="0">
                  <a:pos x="315" y="163"/>
                </a:cxn>
                <a:cxn ang="0">
                  <a:pos x="328" y="146"/>
                </a:cxn>
                <a:cxn ang="0">
                  <a:pos x="340" y="129"/>
                </a:cxn>
                <a:cxn ang="0">
                  <a:pos x="350" y="111"/>
                </a:cxn>
                <a:cxn ang="0">
                  <a:pos x="358" y="92"/>
                </a:cxn>
                <a:cxn ang="0">
                  <a:pos x="366" y="71"/>
                </a:cxn>
                <a:cxn ang="0">
                  <a:pos x="373" y="52"/>
                </a:cxn>
                <a:cxn ang="0">
                  <a:pos x="381" y="14"/>
                </a:cxn>
                <a:cxn ang="0">
                  <a:pos x="381" y="0"/>
                </a:cxn>
                <a:cxn ang="0">
                  <a:pos x="374" y="9"/>
                </a:cxn>
                <a:cxn ang="0">
                  <a:pos x="364" y="42"/>
                </a:cxn>
              </a:cxnLst>
              <a:rect l="0" t="0" r="r" b="b"/>
              <a:pathLst>
                <a:path w="381" h="352">
                  <a:moveTo>
                    <a:pt x="364" y="42"/>
                  </a:moveTo>
                  <a:lnTo>
                    <a:pt x="358" y="63"/>
                  </a:lnTo>
                  <a:lnTo>
                    <a:pt x="348" y="82"/>
                  </a:lnTo>
                  <a:lnTo>
                    <a:pt x="338" y="101"/>
                  </a:lnTo>
                  <a:lnTo>
                    <a:pt x="327" y="120"/>
                  </a:lnTo>
                  <a:lnTo>
                    <a:pt x="314" y="137"/>
                  </a:lnTo>
                  <a:lnTo>
                    <a:pt x="299" y="155"/>
                  </a:lnTo>
                  <a:lnTo>
                    <a:pt x="284" y="170"/>
                  </a:lnTo>
                  <a:lnTo>
                    <a:pt x="270" y="186"/>
                  </a:lnTo>
                  <a:lnTo>
                    <a:pt x="255" y="198"/>
                  </a:lnTo>
                  <a:lnTo>
                    <a:pt x="240" y="210"/>
                  </a:lnTo>
                  <a:lnTo>
                    <a:pt x="226" y="222"/>
                  </a:lnTo>
                  <a:lnTo>
                    <a:pt x="209" y="234"/>
                  </a:lnTo>
                  <a:lnTo>
                    <a:pt x="193" y="245"/>
                  </a:lnTo>
                  <a:lnTo>
                    <a:pt x="177" y="255"/>
                  </a:lnTo>
                  <a:lnTo>
                    <a:pt x="160" y="266"/>
                  </a:lnTo>
                  <a:lnTo>
                    <a:pt x="144" y="274"/>
                  </a:lnTo>
                  <a:lnTo>
                    <a:pt x="126" y="285"/>
                  </a:lnTo>
                  <a:lnTo>
                    <a:pt x="108" y="293"/>
                  </a:lnTo>
                  <a:lnTo>
                    <a:pt x="92" y="302"/>
                  </a:lnTo>
                  <a:lnTo>
                    <a:pt x="74" y="311"/>
                  </a:lnTo>
                  <a:lnTo>
                    <a:pt x="56" y="319"/>
                  </a:lnTo>
                  <a:lnTo>
                    <a:pt x="38" y="326"/>
                  </a:lnTo>
                  <a:lnTo>
                    <a:pt x="21" y="335"/>
                  </a:lnTo>
                  <a:lnTo>
                    <a:pt x="3" y="342"/>
                  </a:lnTo>
                  <a:lnTo>
                    <a:pt x="0" y="345"/>
                  </a:lnTo>
                  <a:lnTo>
                    <a:pt x="0" y="349"/>
                  </a:lnTo>
                  <a:lnTo>
                    <a:pt x="0" y="352"/>
                  </a:lnTo>
                  <a:lnTo>
                    <a:pt x="5" y="352"/>
                  </a:lnTo>
                  <a:lnTo>
                    <a:pt x="25" y="345"/>
                  </a:lnTo>
                  <a:lnTo>
                    <a:pt x="44" y="340"/>
                  </a:lnTo>
                  <a:lnTo>
                    <a:pt x="64" y="331"/>
                  </a:lnTo>
                  <a:lnTo>
                    <a:pt x="82" y="325"/>
                  </a:lnTo>
                  <a:lnTo>
                    <a:pt x="101" y="318"/>
                  </a:lnTo>
                  <a:lnTo>
                    <a:pt x="119" y="309"/>
                  </a:lnTo>
                  <a:lnTo>
                    <a:pt x="137" y="300"/>
                  </a:lnTo>
                  <a:lnTo>
                    <a:pt x="157" y="292"/>
                  </a:lnTo>
                  <a:lnTo>
                    <a:pt x="173" y="281"/>
                  </a:lnTo>
                  <a:lnTo>
                    <a:pt x="191" y="271"/>
                  </a:lnTo>
                  <a:lnTo>
                    <a:pt x="208" y="260"/>
                  </a:lnTo>
                  <a:lnTo>
                    <a:pt x="226" y="248"/>
                  </a:lnTo>
                  <a:lnTo>
                    <a:pt x="242" y="236"/>
                  </a:lnTo>
                  <a:lnTo>
                    <a:pt x="257" y="222"/>
                  </a:lnTo>
                  <a:lnTo>
                    <a:pt x="273" y="208"/>
                  </a:lnTo>
                  <a:lnTo>
                    <a:pt x="288" y="195"/>
                  </a:lnTo>
                  <a:lnTo>
                    <a:pt x="302" y="179"/>
                  </a:lnTo>
                  <a:lnTo>
                    <a:pt x="315" y="163"/>
                  </a:lnTo>
                  <a:lnTo>
                    <a:pt x="328" y="146"/>
                  </a:lnTo>
                  <a:lnTo>
                    <a:pt x="340" y="129"/>
                  </a:lnTo>
                  <a:lnTo>
                    <a:pt x="350" y="111"/>
                  </a:lnTo>
                  <a:lnTo>
                    <a:pt x="358" y="92"/>
                  </a:lnTo>
                  <a:lnTo>
                    <a:pt x="366" y="71"/>
                  </a:lnTo>
                  <a:lnTo>
                    <a:pt x="373" y="52"/>
                  </a:lnTo>
                  <a:lnTo>
                    <a:pt x="381" y="14"/>
                  </a:lnTo>
                  <a:lnTo>
                    <a:pt x="381" y="0"/>
                  </a:lnTo>
                  <a:lnTo>
                    <a:pt x="374" y="9"/>
                  </a:lnTo>
                  <a:lnTo>
                    <a:pt x="364" y="4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" name="Freeform 246"/>
            <p:cNvSpPr>
              <a:spLocks/>
            </p:cNvSpPr>
            <p:nvPr/>
          </p:nvSpPr>
          <p:spPr bwMode="auto">
            <a:xfrm>
              <a:off x="6348413" y="3059113"/>
              <a:ext cx="158750" cy="163513"/>
            </a:xfrm>
            <a:custGeom>
              <a:avLst/>
              <a:gdLst/>
              <a:ahLst/>
              <a:cxnLst>
                <a:cxn ang="0">
                  <a:pos x="171" y="181"/>
                </a:cxn>
                <a:cxn ang="0">
                  <a:pos x="194" y="139"/>
                </a:cxn>
                <a:cxn ang="0">
                  <a:pos x="201" y="97"/>
                </a:cxn>
                <a:cxn ang="0">
                  <a:pos x="188" y="59"/>
                </a:cxn>
                <a:cxn ang="0">
                  <a:pos x="170" y="35"/>
                </a:cxn>
                <a:cxn ang="0">
                  <a:pos x="153" y="21"/>
                </a:cxn>
                <a:cxn ang="0">
                  <a:pos x="134" y="9"/>
                </a:cxn>
                <a:cxn ang="0">
                  <a:pos x="114" y="2"/>
                </a:cxn>
                <a:cxn ang="0">
                  <a:pos x="55" y="11"/>
                </a:cxn>
                <a:cxn ang="0">
                  <a:pos x="6" y="54"/>
                </a:cxn>
                <a:cxn ang="0">
                  <a:pos x="3" y="113"/>
                </a:cxn>
                <a:cxn ang="0">
                  <a:pos x="21" y="161"/>
                </a:cxn>
                <a:cxn ang="0">
                  <a:pos x="39" y="179"/>
                </a:cxn>
                <a:cxn ang="0">
                  <a:pos x="54" y="184"/>
                </a:cxn>
                <a:cxn ang="0">
                  <a:pos x="70" y="186"/>
                </a:cxn>
                <a:cxn ang="0">
                  <a:pos x="86" y="182"/>
                </a:cxn>
                <a:cxn ang="0">
                  <a:pos x="95" y="181"/>
                </a:cxn>
                <a:cxn ang="0">
                  <a:pos x="83" y="181"/>
                </a:cxn>
                <a:cxn ang="0">
                  <a:pos x="67" y="179"/>
                </a:cxn>
                <a:cxn ang="0">
                  <a:pos x="49" y="174"/>
                </a:cxn>
                <a:cxn ang="0">
                  <a:pos x="31" y="158"/>
                </a:cxn>
                <a:cxn ang="0">
                  <a:pos x="18" y="127"/>
                </a:cxn>
                <a:cxn ang="0">
                  <a:pos x="8" y="87"/>
                </a:cxn>
                <a:cxn ang="0">
                  <a:pos x="21" y="42"/>
                </a:cxn>
                <a:cxn ang="0">
                  <a:pos x="49" y="21"/>
                </a:cxn>
                <a:cxn ang="0">
                  <a:pos x="68" y="14"/>
                </a:cxn>
                <a:cxn ang="0">
                  <a:pos x="88" y="12"/>
                </a:cxn>
                <a:cxn ang="0">
                  <a:pos x="108" y="12"/>
                </a:cxn>
                <a:cxn ang="0">
                  <a:pos x="129" y="21"/>
                </a:cxn>
                <a:cxn ang="0">
                  <a:pos x="153" y="37"/>
                </a:cxn>
                <a:cxn ang="0">
                  <a:pos x="175" y="57"/>
                </a:cxn>
                <a:cxn ang="0">
                  <a:pos x="188" y="83"/>
                </a:cxn>
                <a:cxn ang="0">
                  <a:pos x="193" y="120"/>
                </a:cxn>
                <a:cxn ang="0">
                  <a:pos x="171" y="165"/>
                </a:cxn>
                <a:cxn ang="0">
                  <a:pos x="145" y="189"/>
                </a:cxn>
                <a:cxn ang="0">
                  <a:pos x="124" y="198"/>
                </a:cxn>
                <a:cxn ang="0">
                  <a:pos x="101" y="203"/>
                </a:cxn>
                <a:cxn ang="0">
                  <a:pos x="86" y="207"/>
                </a:cxn>
                <a:cxn ang="0">
                  <a:pos x="86" y="207"/>
                </a:cxn>
                <a:cxn ang="0">
                  <a:pos x="101" y="207"/>
                </a:cxn>
                <a:cxn ang="0">
                  <a:pos x="122" y="205"/>
                </a:cxn>
                <a:cxn ang="0">
                  <a:pos x="147" y="200"/>
                </a:cxn>
              </a:cxnLst>
              <a:rect l="0" t="0" r="r" b="b"/>
              <a:pathLst>
                <a:path w="201" h="207">
                  <a:moveTo>
                    <a:pt x="157" y="194"/>
                  </a:moveTo>
                  <a:lnTo>
                    <a:pt x="171" y="181"/>
                  </a:lnTo>
                  <a:lnTo>
                    <a:pt x="184" y="161"/>
                  </a:lnTo>
                  <a:lnTo>
                    <a:pt x="194" y="139"/>
                  </a:lnTo>
                  <a:lnTo>
                    <a:pt x="201" y="120"/>
                  </a:lnTo>
                  <a:lnTo>
                    <a:pt x="201" y="97"/>
                  </a:lnTo>
                  <a:lnTo>
                    <a:pt x="196" y="78"/>
                  </a:lnTo>
                  <a:lnTo>
                    <a:pt x="188" y="59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2" y="28"/>
                  </a:lnTo>
                  <a:lnTo>
                    <a:pt x="153" y="21"/>
                  </a:lnTo>
                  <a:lnTo>
                    <a:pt x="144" y="14"/>
                  </a:lnTo>
                  <a:lnTo>
                    <a:pt x="134" y="9"/>
                  </a:lnTo>
                  <a:lnTo>
                    <a:pt x="124" y="4"/>
                  </a:lnTo>
                  <a:lnTo>
                    <a:pt x="114" y="2"/>
                  </a:lnTo>
                  <a:lnTo>
                    <a:pt x="106" y="0"/>
                  </a:lnTo>
                  <a:lnTo>
                    <a:pt x="55" y="11"/>
                  </a:lnTo>
                  <a:lnTo>
                    <a:pt x="23" y="28"/>
                  </a:lnTo>
                  <a:lnTo>
                    <a:pt x="6" y="54"/>
                  </a:lnTo>
                  <a:lnTo>
                    <a:pt x="0" y="83"/>
                  </a:lnTo>
                  <a:lnTo>
                    <a:pt x="3" y="113"/>
                  </a:lnTo>
                  <a:lnTo>
                    <a:pt x="11" y="139"/>
                  </a:lnTo>
                  <a:lnTo>
                    <a:pt x="21" y="161"/>
                  </a:lnTo>
                  <a:lnTo>
                    <a:pt x="31" y="174"/>
                  </a:lnTo>
                  <a:lnTo>
                    <a:pt x="39" y="179"/>
                  </a:lnTo>
                  <a:lnTo>
                    <a:pt x="46" y="182"/>
                  </a:lnTo>
                  <a:lnTo>
                    <a:pt x="54" y="184"/>
                  </a:lnTo>
                  <a:lnTo>
                    <a:pt x="62" y="186"/>
                  </a:lnTo>
                  <a:lnTo>
                    <a:pt x="70" y="186"/>
                  </a:lnTo>
                  <a:lnTo>
                    <a:pt x="78" y="184"/>
                  </a:lnTo>
                  <a:lnTo>
                    <a:pt x="86" y="182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0" y="181"/>
                  </a:lnTo>
                  <a:lnTo>
                    <a:pt x="83" y="181"/>
                  </a:lnTo>
                  <a:lnTo>
                    <a:pt x="75" y="179"/>
                  </a:lnTo>
                  <a:lnTo>
                    <a:pt x="67" y="179"/>
                  </a:lnTo>
                  <a:lnTo>
                    <a:pt x="57" y="177"/>
                  </a:lnTo>
                  <a:lnTo>
                    <a:pt x="49" y="174"/>
                  </a:lnTo>
                  <a:lnTo>
                    <a:pt x="41" y="170"/>
                  </a:lnTo>
                  <a:lnTo>
                    <a:pt x="31" y="158"/>
                  </a:lnTo>
                  <a:lnTo>
                    <a:pt x="23" y="144"/>
                  </a:lnTo>
                  <a:lnTo>
                    <a:pt x="18" y="127"/>
                  </a:lnTo>
                  <a:lnTo>
                    <a:pt x="13" y="113"/>
                  </a:lnTo>
                  <a:lnTo>
                    <a:pt x="8" y="87"/>
                  </a:lnTo>
                  <a:lnTo>
                    <a:pt x="11" y="63"/>
                  </a:lnTo>
                  <a:lnTo>
                    <a:pt x="21" y="42"/>
                  </a:lnTo>
                  <a:lnTo>
                    <a:pt x="41" y="26"/>
                  </a:lnTo>
                  <a:lnTo>
                    <a:pt x="49" y="21"/>
                  </a:lnTo>
                  <a:lnTo>
                    <a:pt x="59" y="18"/>
                  </a:lnTo>
                  <a:lnTo>
                    <a:pt x="68" y="14"/>
                  </a:lnTo>
                  <a:lnTo>
                    <a:pt x="78" y="12"/>
                  </a:lnTo>
                  <a:lnTo>
                    <a:pt x="88" y="12"/>
                  </a:lnTo>
                  <a:lnTo>
                    <a:pt x="98" y="12"/>
                  </a:lnTo>
                  <a:lnTo>
                    <a:pt x="108" y="12"/>
                  </a:lnTo>
                  <a:lnTo>
                    <a:pt x="116" y="16"/>
                  </a:lnTo>
                  <a:lnTo>
                    <a:pt x="129" y="21"/>
                  </a:lnTo>
                  <a:lnTo>
                    <a:pt x="142" y="28"/>
                  </a:lnTo>
                  <a:lnTo>
                    <a:pt x="153" y="37"/>
                  </a:lnTo>
                  <a:lnTo>
                    <a:pt x="165" y="45"/>
                  </a:lnTo>
                  <a:lnTo>
                    <a:pt x="175" y="57"/>
                  </a:lnTo>
                  <a:lnTo>
                    <a:pt x="183" y="70"/>
                  </a:lnTo>
                  <a:lnTo>
                    <a:pt x="188" y="83"/>
                  </a:lnTo>
                  <a:lnTo>
                    <a:pt x="193" y="97"/>
                  </a:lnTo>
                  <a:lnTo>
                    <a:pt x="193" y="120"/>
                  </a:lnTo>
                  <a:lnTo>
                    <a:pt x="184" y="144"/>
                  </a:lnTo>
                  <a:lnTo>
                    <a:pt x="171" y="165"/>
                  </a:lnTo>
                  <a:lnTo>
                    <a:pt x="155" y="182"/>
                  </a:lnTo>
                  <a:lnTo>
                    <a:pt x="145" y="189"/>
                  </a:lnTo>
                  <a:lnTo>
                    <a:pt x="135" y="194"/>
                  </a:lnTo>
                  <a:lnTo>
                    <a:pt x="124" y="198"/>
                  </a:lnTo>
                  <a:lnTo>
                    <a:pt x="113" y="201"/>
                  </a:lnTo>
                  <a:lnTo>
                    <a:pt x="101" y="203"/>
                  </a:lnTo>
                  <a:lnTo>
                    <a:pt x="93" y="205"/>
                  </a:lnTo>
                  <a:lnTo>
                    <a:pt x="86" y="207"/>
                  </a:lnTo>
                  <a:lnTo>
                    <a:pt x="85" y="207"/>
                  </a:lnTo>
                  <a:lnTo>
                    <a:pt x="86" y="207"/>
                  </a:lnTo>
                  <a:lnTo>
                    <a:pt x="93" y="207"/>
                  </a:lnTo>
                  <a:lnTo>
                    <a:pt x="101" y="207"/>
                  </a:lnTo>
                  <a:lnTo>
                    <a:pt x="111" y="207"/>
                  </a:lnTo>
                  <a:lnTo>
                    <a:pt x="122" y="205"/>
                  </a:lnTo>
                  <a:lnTo>
                    <a:pt x="134" y="203"/>
                  </a:lnTo>
                  <a:lnTo>
                    <a:pt x="147" y="200"/>
                  </a:lnTo>
                  <a:lnTo>
                    <a:pt x="157" y="19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" name="Freeform 247"/>
            <p:cNvSpPr>
              <a:spLocks/>
            </p:cNvSpPr>
            <p:nvPr/>
          </p:nvSpPr>
          <p:spPr bwMode="auto">
            <a:xfrm>
              <a:off x="6503988" y="3060700"/>
              <a:ext cx="250825" cy="85725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294" y="3"/>
                </a:cxn>
                <a:cxn ang="0">
                  <a:pos x="271" y="7"/>
                </a:cxn>
                <a:cxn ang="0">
                  <a:pos x="245" y="14"/>
                </a:cxn>
                <a:cxn ang="0">
                  <a:pos x="219" y="21"/>
                </a:cxn>
                <a:cxn ang="0">
                  <a:pos x="193" y="29"/>
                </a:cxn>
                <a:cxn ang="0">
                  <a:pos x="166" y="38"/>
                </a:cxn>
                <a:cxn ang="0">
                  <a:pos x="140" y="47"/>
                </a:cxn>
                <a:cxn ang="0">
                  <a:pos x="116" y="57"/>
                </a:cxn>
                <a:cxn ang="0">
                  <a:pos x="91" y="66"/>
                </a:cxn>
                <a:cxn ang="0">
                  <a:pos x="70" y="76"/>
                </a:cxn>
                <a:cxn ang="0">
                  <a:pos x="51" y="85"/>
                </a:cxn>
                <a:cxn ang="0">
                  <a:pos x="33" y="92"/>
                </a:cxn>
                <a:cxn ang="0">
                  <a:pos x="19" y="99"/>
                </a:cxn>
                <a:cxn ang="0">
                  <a:pos x="8" y="104"/>
                </a:cxn>
                <a:cxn ang="0">
                  <a:pos x="2" y="105"/>
                </a:cxn>
                <a:cxn ang="0">
                  <a:pos x="0" y="107"/>
                </a:cxn>
                <a:cxn ang="0">
                  <a:pos x="3" y="105"/>
                </a:cxn>
                <a:cxn ang="0">
                  <a:pos x="13" y="102"/>
                </a:cxn>
                <a:cxn ang="0">
                  <a:pos x="29" y="97"/>
                </a:cxn>
                <a:cxn ang="0">
                  <a:pos x="49" y="90"/>
                </a:cxn>
                <a:cxn ang="0">
                  <a:pos x="73" y="83"/>
                </a:cxn>
                <a:cxn ang="0">
                  <a:pos x="101" y="73"/>
                </a:cxn>
                <a:cxn ang="0">
                  <a:pos x="129" y="64"/>
                </a:cxn>
                <a:cxn ang="0">
                  <a:pos x="158" y="53"/>
                </a:cxn>
                <a:cxn ang="0">
                  <a:pos x="189" y="43"/>
                </a:cxn>
                <a:cxn ang="0">
                  <a:pos x="217" y="34"/>
                </a:cxn>
                <a:cxn ang="0">
                  <a:pos x="243" y="24"/>
                </a:cxn>
                <a:cxn ang="0">
                  <a:pos x="268" y="17"/>
                </a:cxn>
                <a:cxn ang="0">
                  <a:pos x="287" y="10"/>
                </a:cxn>
                <a:cxn ang="0">
                  <a:pos x="304" y="5"/>
                </a:cxn>
                <a:cxn ang="0">
                  <a:pos x="314" y="1"/>
                </a:cxn>
                <a:cxn ang="0">
                  <a:pos x="317" y="0"/>
                </a:cxn>
              </a:cxnLst>
              <a:rect l="0" t="0" r="r" b="b"/>
              <a:pathLst>
                <a:path w="317" h="107">
                  <a:moveTo>
                    <a:pt x="317" y="0"/>
                  </a:moveTo>
                  <a:lnTo>
                    <a:pt x="294" y="3"/>
                  </a:lnTo>
                  <a:lnTo>
                    <a:pt x="271" y="7"/>
                  </a:lnTo>
                  <a:lnTo>
                    <a:pt x="245" y="14"/>
                  </a:lnTo>
                  <a:lnTo>
                    <a:pt x="219" y="21"/>
                  </a:lnTo>
                  <a:lnTo>
                    <a:pt x="193" y="29"/>
                  </a:lnTo>
                  <a:lnTo>
                    <a:pt x="166" y="38"/>
                  </a:lnTo>
                  <a:lnTo>
                    <a:pt x="140" y="47"/>
                  </a:lnTo>
                  <a:lnTo>
                    <a:pt x="116" y="57"/>
                  </a:lnTo>
                  <a:lnTo>
                    <a:pt x="91" y="66"/>
                  </a:lnTo>
                  <a:lnTo>
                    <a:pt x="70" y="76"/>
                  </a:lnTo>
                  <a:lnTo>
                    <a:pt x="51" y="85"/>
                  </a:lnTo>
                  <a:lnTo>
                    <a:pt x="33" y="92"/>
                  </a:lnTo>
                  <a:lnTo>
                    <a:pt x="19" y="99"/>
                  </a:lnTo>
                  <a:lnTo>
                    <a:pt x="8" y="104"/>
                  </a:lnTo>
                  <a:lnTo>
                    <a:pt x="2" y="105"/>
                  </a:lnTo>
                  <a:lnTo>
                    <a:pt x="0" y="107"/>
                  </a:lnTo>
                  <a:lnTo>
                    <a:pt x="3" y="105"/>
                  </a:lnTo>
                  <a:lnTo>
                    <a:pt x="13" y="102"/>
                  </a:lnTo>
                  <a:lnTo>
                    <a:pt x="29" y="97"/>
                  </a:lnTo>
                  <a:lnTo>
                    <a:pt x="49" y="90"/>
                  </a:lnTo>
                  <a:lnTo>
                    <a:pt x="73" y="83"/>
                  </a:lnTo>
                  <a:lnTo>
                    <a:pt x="101" y="73"/>
                  </a:lnTo>
                  <a:lnTo>
                    <a:pt x="129" y="64"/>
                  </a:lnTo>
                  <a:lnTo>
                    <a:pt x="158" y="53"/>
                  </a:lnTo>
                  <a:lnTo>
                    <a:pt x="189" y="43"/>
                  </a:lnTo>
                  <a:lnTo>
                    <a:pt x="217" y="34"/>
                  </a:lnTo>
                  <a:lnTo>
                    <a:pt x="243" y="24"/>
                  </a:lnTo>
                  <a:lnTo>
                    <a:pt x="268" y="17"/>
                  </a:lnTo>
                  <a:lnTo>
                    <a:pt x="287" y="10"/>
                  </a:lnTo>
                  <a:lnTo>
                    <a:pt x="304" y="5"/>
                  </a:lnTo>
                  <a:lnTo>
                    <a:pt x="314" y="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" name="Freeform 248"/>
            <p:cNvSpPr>
              <a:spLocks/>
            </p:cNvSpPr>
            <p:nvPr/>
          </p:nvSpPr>
          <p:spPr bwMode="auto">
            <a:xfrm>
              <a:off x="6132513" y="3060700"/>
              <a:ext cx="112713" cy="153988"/>
            </a:xfrm>
            <a:custGeom>
              <a:avLst/>
              <a:gdLst/>
              <a:ahLst/>
              <a:cxnLst>
                <a:cxn ang="0">
                  <a:pos x="123" y="50"/>
                </a:cxn>
                <a:cxn ang="0">
                  <a:pos x="114" y="40"/>
                </a:cxn>
                <a:cxn ang="0">
                  <a:pos x="105" y="29"/>
                </a:cxn>
                <a:cxn ang="0">
                  <a:pos x="93" y="19"/>
                </a:cxn>
                <a:cxn ang="0">
                  <a:pos x="82" y="10"/>
                </a:cxn>
                <a:cxn ang="0">
                  <a:pos x="70" y="3"/>
                </a:cxn>
                <a:cxn ang="0">
                  <a:pos x="57" y="0"/>
                </a:cxn>
                <a:cxn ang="0">
                  <a:pos x="43" y="0"/>
                </a:cxn>
                <a:cxn ang="0">
                  <a:pos x="29" y="3"/>
                </a:cxn>
                <a:cxn ang="0">
                  <a:pos x="7" y="28"/>
                </a:cxn>
                <a:cxn ang="0">
                  <a:pos x="0" y="62"/>
                </a:cxn>
                <a:cxn ang="0">
                  <a:pos x="5" y="102"/>
                </a:cxn>
                <a:cxn ang="0">
                  <a:pos x="13" y="133"/>
                </a:cxn>
                <a:cxn ang="0">
                  <a:pos x="23" y="153"/>
                </a:cxn>
                <a:cxn ang="0">
                  <a:pos x="34" y="168"/>
                </a:cxn>
                <a:cxn ang="0">
                  <a:pos x="51" y="180"/>
                </a:cxn>
                <a:cxn ang="0">
                  <a:pos x="67" y="191"/>
                </a:cxn>
                <a:cxn ang="0">
                  <a:pos x="85" y="196"/>
                </a:cxn>
                <a:cxn ang="0">
                  <a:pos x="105" y="196"/>
                </a:cxn>
                <a:cxn ang="0">
                  <a:pos x="123" y="191"/>
                </a:cxn>
                <a:cxn ang="0">
                  <a:pos x="141" y="180"/>
                </a:cxn>
                <a:cxn ang="0">
                  <a:pos x="144" y="177"/>
                </a:cxn>
                <a:cxn ang="0">
                  <a:pos x="144" y="172"/>
                </a:cxn>
                <a:cxn ang="0">
                  <a:pos x="141" y="168"/>
                </a:cxn>
                <a:cxn ang="0">
                  <a:pos x="137" y="170"/>
                </a:cxn>
                <a:cxn ang="0">
                  <a:pos x="103" y="179"/>
                </a:cxn>
                <a:cxn ang="0">
                  <a:pos x="74" y="166"/>
                </a:cxn>
                <a:cxn ang="0">
                  <a:pos x="49" y="142"/>
                </a:cxn>
                <a:cxn ang="0">
                  <a:pos x="31" y="111"/>
                </a:cxn>
                <a:cxn ang="0">
                  <a:pos x="20" y="76"/>
                </a:cxn>
                <a:cxn ang="0">
                  <a:pos x="16" y="45"/>
                </a:cxn>
                <a:cxn ang="0">
                  <a:pos x="25" y="23"/>
                </a:cxn>
                <a:cxn ang="0">
                  <a:pos x="43" y="16"/>
                </a:cxn>
                <a:cxn ang="0">
                  <a:pos x="62" y="19"/>
                </a:cxn>
                <a:cxn ang="0">
                  <a:pos x="82" y="24"/>
                </a:cxn>
                <a:cxn ang="0">
                  <a:pos x="96" y="31"/>
                </a:cxn>
                <a:cxn ang="0">
                  <a:pos x="109" y="40"/>
                </a:cxn>
                <a:cxn ang="0">
                  <a:pos x="118" y="47"/>
                </a:cxn>
                <a:cxn ang="0">
                  <a:pos x="124" y="52"/>
                </a:cxn>
                <a:cxn ang="0">
                  <a:pos x="126" y="54"/>
                </a:cxn>
                <a:cxn ang="0">
                  <a:pos x="123" y="50"/>
                </a:cxn>
              </a:cxnLst>
              <a:rect l="0" t="0" r="r" b="b"/>
              <a:pathLst>
                <a:path w="144" h="196">
                  <a:moveTo>
                    <a:pt x="123" y="50"/>
                  </a:moveTo>
                  <a:lnTo>
                    <a:pt x="114" y="40"/>
                  </a:lnTo>
                  <a:lnTo>
                    <a:pt x="105" y="29"/>
                  </a:lnTo>
                  <a:lnTo>
                    <a:pt x="93" y="19"/>
                  </a:lnTo>
                  <a:lnTo>
                    <a:pt x="82" y="10"/>
                  </a:lnTo>
                  <a:lnTo>
                    <a:pt x="70" y="3"/>
                  </a:lnTo>
                  <a:lnTo>
                    <a:pt x="57" y="0"/>
                  </a:lnTo>
                  <a:lnTo>
                    <a:pt x="43" y="0"/>
                  </a:lnTo>
                  <a:lnTo>
                    <a:pt x="29" y="3"/>
                  </a:lnTo>
                  <a:lnTo>
                    <a:pt x="7" y="28"/>
                  </a:lnTo>
                  <a:lnTo>
                    <a:pt x="0" y="62"/>
                  </a:lnTo>
                  <a:lnTo>
                    <a:pt x="5" y="102"/>
                  </a:lnTo>
                  <a:lnTo>
                    <a:pt x="13" y="133"/>
                  </a:lnTo>
                  <a:lnTo>
                    <a:pt x="23" y="153"/>
                  </a:lnTo>
                  <a:lnTo>
                    <a:pt x="34" y="168"/>
                  </a:lnTo>
                  <a:lnTo>
                    <a:pt x="51" y="180"/>
                  </a:lnTo>
                  <a:lnTo>
                    <a:pt x="67" y="191"/>
                  </a:lnTo>
                  <a:lnTo>
                    <a:pt x="85" y="196"/>
                  </a:lnTo>
                  <a:lnTo>
                    <a:pt x="105" y="196"/>
                  </a:lnTo>
                  <a:lnTo>
                    <a:pt x="123" y="191"/>
                  </a:lnTo>
                  <a:lnTo>
                    <a:pt x="141" y="180"/>
                  </a:lnTo>
                  <a:lnTo>
                    <a:pt x="144" y="177"/>
                  </a:lnTo>
                  <a:lnTo>
                    <a:pt x="144" y="172"/>
                  </a:lnTo>
                  <a:lnTo>
                    <a:pt x="141" y="168"/>
                  </a:lnTo>
                  <a:lnTo>
                    <a:pt x="137" y="170"/>
                  </a:lnTo>
                  <a:lnTo>
                    <a:pt x="103" y="179"/>
                  </a:lnTo>
                  <a:lnTo>
                    <a:pt x="74" y="166"/>
                  </a:lnTo>
                  <a:lnTo>
                    <a:pt x="49" y="142"/>
                  </a:lnTo>
                  <a:lnTo>
                    <a:pt x="31" y="111"/>
                  </a:lnTo>
                  <a:lnTo>
                    <a:pt x="20" y="76"/>
                  </a:lnTo>
                  <a:lnTo>
                    <a:pt x="16" y="45"/>
                  </a:lnTo>
                  <a:lnTo>
                    <a:pt x="25" y="23"/>
                  </a:lnTo>
                  <a:lnTo>
                    <a:pt x="43" y="16"/>
                  </a:lnTo>
                  <a:lnTo>
                    <a:pt x="62" y="19"/>
                  </a:lnTo>
                  <a:lnTo>
                    <a:pt x="82" y="24"/>
                  </a:lnTo>
                  <a:lnTo>
                    <a:pt x="96" y="31"/>
                  </a:lnTo>
                  <a:lnTo>
                    <a:pt x="109" y="40"/>
                  </a:lnTo>
                  <a:lnTo>
                    <a:pt x="118" y="47"/>
                  </a:lnTo>
                  <a:lnTo>
                    <a:pt x="124" y="52"/>
                  </a:lnTo>
                  <a:lnTo>
                    <a:pt x="126" y="54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" name="Freeform 249"/>
            <p:cNvSpPr>
              <a:spLocks/>
            </p:cNvSpPr>
            <p:nvPr/>
          </p:nvSpPr>
          <p:spPr bwMode="auto">
            <a:xfrm>
              <a:off x="6669088" y="3054350"/>
              <a:ext cx="103188" cy="212725"/>
            </a:xfrm>
            <a:custGeom>
              <a:avLst/>
              <a:gdLst/>
              <a:ahLst/>
              <a:cxnLst>
                <a:cxn ang="0">
                  <a:pos x="23" y="42"/>
                </a:cxn>
                <a:cxn ang="0">
                  <a:pos x="29" y="35"/>
                </a:cxn>
                <a:cxn ang="0">
                  <a:pos x="36" y="30"/>
                </a:cxn>
                <a:cxn ang="0">
                  <a:pos x="42" y="24"/>
                </a:cxn>
                <a:cxn ang="0">
                  <a:pos x="51" y="21"/>
                </a:cxn>
                <a:cxn ang="0">
                  <a:pos x="59" y="19"/>
                </a:cxn>
                <a:cxn ang="0">
                  <a:pos x="67" y="17"/>
                </a:cxn>
                <a:cxn ang="0">
                  <a:pos x="75" y="17"/>
                </a:cxn>
                <a:cxn ang="0">
                  <a:pos x="83" y="19"/>
                </a:cxn>
                <a:cxn ang="0">
                  <a:pos x="95" y="24"/>
                </a:cxn>
                <a:cxn ang="0">
                  <a:pos x="101" y="31"/>
                </a:cxn>
                <a:cxn ang="0">
                  <a:pos x="106" y="42"/>
                </a:cxn>
                <a:cxn ang="0">
                  <a:pos x="108" y="54"/>
                </a:cxn>
                <a:cxn ang="0">
                  <a:pos x="109" y="78"/>
                </a:cxn>
                <a:cxn ang="0">
                  <a:pos x="106" y="102"/>
                </a:cxn>
                <a:cxn ang="0">
                  <a:pos x="100" y="128"/>
                </a:cxn>
                <a:cxn ang="0">
                  <a:pos x="93" y="151"/>
                </a:cxn>
                <a:cxn ang="0">
                  <a:pos x="88" y="165"/>
                </a:cxn>
                <a:cxn ang="0">
                  <a:pos x="83" y="180"/>
                </a:cxn>
                <a:cxn ang="0">
                  <a:pos x="77" y="194"/>
                </a:cxn>
                <a:cxn ang="0">
                  <a:pos x="69" y="206"/>
                </a:cxn>
                <a:cxn ang="0">
                  <a:pos x="60" y="218"/>
                </a:cxn>
                <a:cxn ang="0">
                  <a:pos x="51" y="231"/>
                </a:cxn>
                <a:cxn ang="0">
                  <a:pos x="41" y="243"/>
                </a:cxn>
                <a:cxn ang="0">
                  <a:pos x="29" y="253"/>
                </a:cxn>
                <a:cxn ang="0">
                  <a:pos x="26" y="258"/>
                </a:cxn>
                <a:cxn ang="0">
                  <a:pos x="26" y="264"/>
                </a:cxn>
                <a:cxn ang="0">
                  <a:pos x="28" y="267"/>
                </a:cxn>
                <a:cxn ang="0">
                  <a:pos x="34" y="265"/>
                </a:cxn>
                <a:cxn ang="0">
                  <a:pos x="51" y="255"/>
                </a:cxn>
                <a:cxn ang="0">
                  <a:pos x="65" y="243"/>
                </a:cxn>
                <a:cxn ang="0">
                  <a:pos x="78" y="229"/>
                </a:cxn>
                <a:cxn ang="0">
                  <a:pos x="90" y="213"/>
                </a:cxn>
                <a:cxn ang="0">
                  <a:pos x="98" y="198"/>
                </a:cxn>
                <a:cxn ang="0">
                  <a:pos x="106" y="180"/>
                </a:cxn>
                <a:cxn ang="0">
                  <a:pos x="114" y="163"/>
                </a:cxn>
                <a:cxn ang="0">
                  <a:pos x="119" y="144"/>
                </a:cxn>
                <a:cxn ang="0">
                  <a:pos x="126" y="111"/>
                </a:cxn>
                <a:cxn ang="0">
                  <a:pos x="129" y="76"/>
                </a:cxn>
                <a:cxn ang="0">
                  <a:pos x="126" y="43"/>
                </a:cxn>
                <a:cxn ang="0">
                  <a:pos x="113" y="14"/>
                </a:cxn>
                <a:cxn ang="0">
                  <a:pos x="103" y="5"/>
                </a:cxn>
                <a:cxn ang="0">
                  <a:pos x="91" y="0"/>
                </a:cxn>
                <a:cxn ang="0">
                  <a:pos x="78" y="0"/>
                </a:cxn>
                <a:cxn ang="0">
                  <a:pos x="65" y="2"/>
                </a:cxn>
                <a:cxn ang="0">
                  <a:pos x="52" y="7"/>
                </a:cxn>
                <a:cxn ang="0">
                  <a:pos x="39" y="14"/>
                </a:cxn>
                <a:cxn ang="0">
                  <a:pos x="29" y="23"/>
                </a:cxn>
                <a:cxn ang="0">
                  <a:pos x="21" y="31"/>
                </a:cxn>
                <a:cxn ang="0">
                  <a:pos x="3" y="52"/>
                </a:cxn>
                <a:cxn ang="0">
                  <a:pos x="0" y="62"/>
                </a:cxn>
                <a:cxn ang="0">
                  <a:pos x="7" y="61"/>
                </a:cxn>
                <a:cxn ang="0">
                  <a:pos x="23" y="42"/>
                </a:cxn>
              </a:cxnLst>
              <a:rect l="0" t="0" r="r" b="b"/>
              <a:pathLst>
                <a:path w="129" h="267">
                  <a:moveTo>
                    <a:pt x="23" y="42"/>
                  </a:moveTo>
                  <a:lnTo>
                    <a:pt x="29" y="35"/>
                  </a:lnTo>
                  <a:lnTo>
                    <a:pt x="36" y="30"/>
                  </a:lnTo>
                  <a:lnTo>
                    <a:pt x="42" y="24"/>
                  </a:lnTo>
                  <a:lnTo>
                    <a:pt x="51" y="21"/>
                  </a:lnTo>
                  <a:lnTo>
                    <a:pt x="59" y="19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83" y="19"/>
                  </a:lnTo>
                  <a:lnTo>
                    <a:pt x="95" y="24"/>
                  </a:lnTo>
                  <a:lnTo>
                    <a:pt x="101" y="31"/>
                  </a:lnTo>
                  <a:lnTo>
                    <a:pt x="106" y="42"/>
                  </a:lnTo>
                  <a:lnTo>
                    <a:pt x="108" y="54"/>
                  </a:lnTo>
                  <a:lnTo>
                    <a:pt x="109" y="78"/>
                  </a:lnTo>
                  <a:lnTo>
                    <a:pt x="106" y="102"/>
                  </a:lnTo>
                  <a:lnTo>
                    <a:pt x="100" y="128"/>
                  </a:lnTo>
                  <a:lnTo>
                    <a:pt x="93" y="151"/>
                  </a:lnTo>
                  <a:lnTo>
                    <a:pt x="88" y="165"/>
                  </a:lnTo>
                  <a:lnTo>
                    <a:pt x="83" y="180"/>
                  </a:lnTo>
                  <a:lnTo>
                    <a:pt x="77" y="194"/>
                  </a:lnTo>
                  <a:lnTo>
                    <a:pt x="69" y="206"/>
                  </a:lnTo>
                  <a:lnTo>
                    <a:pt x="60" y="218"/>
                  </a:lnTo>
                  <a:lnTo>
                    <a:pt x="51" y="231"/>
                  </a:lnTo>
                  <a:lnTo>
                    <a:pt x="41" y="243"/>
                  </a:lnTo>
                  <a:lnTo>
                    <a:pt x="29" y="253"/>
                  </a:lnTo>
                  <a:lnTo>
                    <a:pt x="26" y="258"/>
                  </a:lnTo>
                  <a:lnTo>
                    <a:pt x="26" y="264"/>
                  </a:lnTo>
                  <a:lnTo>
                    <a:pt x="28" y="267"/>
                  </a:lnTo>
                  <a:lnTo>
                    <a:pt x="34" y="265"/>
                  </a:lnTo>
                  <a:lnTo>
                    <a:pt x="51" y="255"/>
                  </a:lnTo>
                  <a:lnTo>
                    <a:pt x="65" y="243"/>
                  </a:lnTo>
                  <a:lnTo>
                    <a:pt x="78" y="229"/>
                  </a:lnTo>
                  <a:lnTo>
                    <a:pt x="90" y="213"/>
                  </a:lnTo>
                  <a:lnTo>
                    <a:pt x="98" y="198"/>
                  </a:lnTo>
                  <a:lnTo>
                    <a:pt x="106" y="180"/>
                  </a:lnTo>
                  <a:lnTo>
                    <a:pt x="114" y="163"/>
                  </a:lnTo>
                  <a:lnTo>
                    <a:pt x="119" y="144"/>
                  </a:lnTo>
                  <a:lnTo>
                    <a:pt x="126" y="111"/>
                  </a:lnTo>
                  <a:lnTo>
                    <a:pt x="129" y="76"/>
                  </a:lnTo>
                  <a:lnTo>
                    <a:pt x="126" y="43"/>
                  </a:lnTo>
                  <a:lnTo>
                    <a:pt x="113" y="14"/>
                  </a:lnTo>
                  <a:lnTo>
                    <a:pt x="103" y="5"/>
                  </a:lnTo>
                  <a:lnTo>
                    <a:pt x="91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2" y="7"/>
                  </a:lnTo>
                  <a:lnTo>
                    <a:pt x="39" y="14"/>
                  </a:lnTo>
                  <a:lnTo>
                    <a:pt x="29" y="23"/>
                  </a:lnTo>
                  <a:lnTo>
                    <a:pt x="21" y="31"/>
                  </a:lnTo>
                  <a:lnTo>
                    <a:pt x="3" y="52"/>
                  </a:lnTo>
                  <a:lnTo>
                    <a:pt x="0" y="62"/>
                  </a:lnTo>
                  <a:lnTo>
                    <a:pt x="7" y="61"/>
                  </a:lnTo>
                  <a:lnTo>
                    <a:pt x="23" y="4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" name="Freeform 250"/>
            <p:cNvSpPr>
              <a:spLocks/>
            </p:cNvSpPr>
            <p:nvPr/>
          </p:nvSpPr>
          <p:spPr bwMode="auto">
            <a:xfrm>
              <a:off x="6189663" y="2590800"/>
              <a:ext cx="655638" cy="457200"/>
            </a:xfrm>
            <a:custGeom>
              <a:avLst/>
              <a:gdLst/>
              <a:ahLst/>
              <a:cxnLst>
                <a:cxn ang="0">
                  <a:pos x="705" y="563"/>
                </a:cxn>
                <a:cxn ang="0">
                  <a:pos x="728" y="536"/>
                </a:cxn>
                <a:cxn ang="0">
                  <a:pos x="749" y="506"/>
                </a:cxn>
                <a:cxn ang="0">
                  <a:pos x="769" y="475"/>
                </a:cxn>
                <a:cxn ang="0">
                  <a:pos x="790" y="442"/>
                </a:cxn>
                <a:cxn ang="0">
                  <a:pos x="808" y="406"/>
                </a:cxn>
                <a:cxn ang="0">
                  <a:pos x="820" y="366"/>
                </a:cxn>
                <a:cxn ang="0">
                  <a:pos x="825" y="324"/>
                </a:cxn>
                <a:cxn ang="0">
                  <a:pos x="821" y="277"/>
                </a:cxn>
                <a:cxn ang="0">
                  <a:pos x="798" y="208"/>
                </a:cxn>
                <a:cxn ang="0">
                  <a:pos x="754" y="130"/>
                </a:cxn>
                <a:cxn ang="0">
                  <a:pos x="687" y="66"/>
                </a:cxn>
                <a:cxn ang="0">
                  <a:pos x="614" y="36"/>
                </a:cxn>
                <a:cxn ang="0">
                  <a:pos x="555" y="19"/>
                </a:cxn>
                <a:cxn ang="0">
                  <a:pos x="496" y="7"/>
                </a:cxn>
                <a:cxn ang="0">
                  <a:pos x="436" y="2"/>
                </a:cxn>
                <a:cxn ang="0">
                  <a:pos x="392" y="0"/>
                </a:cxn>
                <a:cxn ang="0">
                  <a:pos x="365" y="2"/>
                </a:cxn>
                <a:cxn ang="0">
                  <a:pos x="338" y="3"/>
                </a:cxn>
                <a:cxn ang="0">
                  <a:pos x="312" y="9"/>
                </a:cxn>
                <a:cxn ang="0">
                  <a:pos x="256" y="19"/>
                </a:cxn>
                <a:cxn ang="0">
                  <a:pos x="186" y="43"/>
                </a:cxn>
                <a:cxn ang="0">
                  <a:pos x="129" y="73"/>
                </a:cxn>
                <a:cxn ang="0">
                  <a:pos x="83" y="104"/>
                </a:cxn>
                <a:cxn ang="0">
                  <a:pos x="47" y="135"/>
                </a:cxn>
                <a:cxn ang="0">
                  <a:pos x="22" y="161"/>
                </a:cxn>
                <a:cxn ang="0">
                  <a:pos x="8" y="182"/>
                </a:cxn>
                <a:cxn ang="0">
                  <a:pos x="1" y="194"/>
                </a:cxn>
                <a:cxn ang="0">
                  <a:pos x="14" y="180"/>
                </a:cxn>
                <a:cxn ang="0">
                  <a:pos x="49" y="153"/>
                </a:cxn>
                <a:cxn ang="0">
                  <a:pos x="84" y="127"/>
                </a:cxn>
                <a:cxn ang="0">
                  <a:pos x="124" y="102"/>
                </a:cxn>
                <a:cxn ang="0">
                  <a:pos x="163" y="81"/>
                </a:cxn>
                <a:cxn ang="0">
                  <a:pos x="205" y="62"/>
                </a:cxn>
                <a:cxn ang="0">
                  <a:pos x="248" y="45"/>
                </a:cxn>
                <a:cxn ang="0">
                  <a:pos x="289" y="31"/>
                </a:cxn>
                <a:cxn ang="0">
                  <a:pos x="318" y="24"/>
                </a:cxn>
                <a:cxn ang="0">
                  <a:pos x="338" y="23"/>
                </a:cxn>
                <a:cxn ang="0">
                  <a:pos x="362" y="23"/>
                </a:cxn>
                <a:cxn ang="0">
                  <a:pos x="390" y="24"/>
                </a:cxn>
                <a:cxn ang="0">
                  <a:pos x="431" y="29"/>
                </a:cxn>
                <a:cxn ang="0">
                  <a:pos x="490" y="43"/>
                </a:cxn>
                <a:cxn ang="0">
                  <a:pos x="548" y="62"/>
                </a:cxn>
                <a:cxn ang="0">
                  <a:pos x="609" y="90"/>
                </a:cxn>
                <a:cxn ang="0">
                  <a:pos x="676" y="132"/>
                </a:cxn>
                <a:cxn ang="0">
                  <a:pos x="738" y="199"/>
                </a:cxn>
                <a:cxn ang="0">
                  <a:pos x="774" y="283"/>
                </a:cxn>
                <a:cxn ang="0">
                  <a:pos x="772" y="387"/>
                </a:cxn>
                <a:cxn ang="0">
                  <a:pos x="748" y="463"/>
                </a:cxn>
                <a:cxn ang="0">
                  <a:pos x="735" y="497"/>
                </a:cxn>
                <a:cxn ang="0">
                  <a:pos x="720" y="530"/>
                </a:cxn>
                <a:cxn ang="0">
                  <a:pos x="702" y="562"/>
                </a:cxn>
                <a:cxn ang="0">
                  <a:pos x="692" y="575"/>
                </a:cxn>
                <a:cxn ang="0">
                  <a:pos x="692" y="575"/>
                </a:cxn>
                <a:cxn ang="0">
                  <a:pos x="692" y="575"/>
                </a:cxn>
              </a:cxnLst>
              <a:rect l="0" t="0" r="r" b="b"/>
              <a:pathLst>
                <a:path w="825" h="575">
                  <a:moveTo>
                    <a:pt x="692" y="575"/>
                  </a:moveTo>
                  <a:lnTo>
                    <a:pt x="705" y="563"/>
                  </a:lnTo>
                  <a:lnTo>
                    <a:pt x="717" y="549"/>
                  </a:lnTo>
                  <a:lnTo>
                    <a:pt x="728" y="536"/>
                  </a:lnTo>
                  <a:lnTo>
                    <a:pt x="738" y="520"/>
                  </a:lnTo>
                  <a:lnTo>
                    <a:pt x="749" y="506"/>
                  </a:lnTo>
                  <a:lnTo>
                    <a:pt x="759" y="490"/>
                  </a:lnTo>
                  <a:lnTo>
                    <a:pt x="769" y="475"/>
                  </a:lnTo>
                  <a:lnTo>
                    <a:pt x="779" y="459"/>
                  </a:lnTo>
                  <a:lnTo>
                    <a:pt x="790" y="442"/>
                  </a:lnTo>
                  <a:lnTo>
                    <a:pt x="800" y="425"/>
                  </a:lnTo>
                  <a:lnTo>
                    <a:pt x="808" y="406"/>
                  </a:lnTo>
                  <a:lnTo>
                    <a:pt x="815" y="387"/>
                  </a:lnTo>
                  <a:lnTo>
                    <a:pt x="820" y="366"/>
                  </a:lnTo>
                  <a:lnTo>
                    <a:pt x="823" y="345"/>
                  </a:lnTo>
                  <a:lnTo>
                    <a:pt x="825" y="324"/>
                  </a:lnTo>
                  <a:lnTo>
                    <a:pt x="825" y="303"/>
                  </a:lnTo>
                  <a:lnTo>
                    <a:pt x="821" y="277"/>
                  </a:lnTo>
                  <a:lnTo>
                    <a:pt x="813" y="246"/>
                  </a:lnTo>
                  <a:lnTo>
                    <a:pt x="798" y="208"/>
                  </a:lnTo>
                  <a:lnTo>
                    <a:pt x="780" y="168"/>
                  </a:lnTo>
                  <a:lnTo>
                    <a:pt x="754" y="130"/>
                  </a:lnTo>
                  <a:lnTo>
                    <a:pt x="723" y="95"/>
                  </a:lnTo>
                  <a:lnTo>
                    <a:pt x="687" y="66"/>
                  </a:lnTo>
                  <a:lnTo>
                    <a:pt x="643" y="45"/>
                  </a:lnTo>
                  <a:lnTo>
                    <a:pt x="614" y="36"/>
                  </a:lnTo>
                  <a:lnTo>
                    <a:pt x="584" y="28"/>
                  </a:lnTo>
                  <a:lnTo>
                    <a:pt x="555" y="19"/>
                  </a:lnTo>
                  <a:lnTo>
                    <a:pt x="526" y="12"/>
                  </a:lnTo>
                  <a:lnTo>
                    <a:pt x="496" y="7"/>
                  </a:lnTo>
                  <a:lnTo>
                    <a:pt x="467" y="3"/>
                  </a:lnTo>
                  <a:lnTo>
                    <a:pt x="436" y="2"/>
                  </a:lnTo>
                  <a:lnTo>
                    <a:pt x="405" y="0"/>
                  </a:lnTo>
                  <a:lnTo>
                    <a:pt x="392" y="0"/>
                  </a:lnTo>
                  <a:lnTo>
                    <a:pt x="379" y="0"/>
                  </a:lnTo>
                  <a:lnTo>
                    <a:pt x="365" y="2"/>
                  </a:lnTo>
                  <a:lnTo>
                    <a:pt x="351" y="2"/>
                  </a:lnTo>
                  <a:lnTo>
                    <a:pt x="338" y="3"/>
                  </a:lnTo>
                  <a:lnTo>
                    <a:pt x="325" y="5"/>
                  </a:lnTo>
                  <a:lnTo>
                    <a:pt x="312" y="9"/>
                  </a:lnTo>
                  <a:lnTo>
                    <a:pt x="297" y="10"/>
                  </a:lnTo>
                  <a:lnTo>
                    <a:pt x="256" y="19"/>
                  </a:lnTo>
                  <a:lnTo>
                    <a:pt x="220" y="31"/>
                  </a:lnTo>
                  <a:lnTo>
                    <a:pt x="186" y="43"/>
                  </a:lnTo>
                  <a:lnTo>
                    <a:pt x="155" y="57"/>
                  </a:lnTo>
                  <a:lnTo>
                    <a:pt x="129" y="73"/>
                  </a:lnTo>
                  <a:lnTo>
                    <a:pt x="104" y="88"/>
                  </a:lnTo>
                  <a:lnTo>
                    <a:pt x="83" y="104"/>
                  </a:lnTo>
                  <a:lnTo>
                    <a:pt x="63" y="120"/>
                  </a:lnTo>
                  <a:lnTo>
                    <a:pt x="47" y="135"/>
                  </a:lnTo>
                  <a:lnTo>
                    <a:pt x="34" y="149"/>
                  </a:lnTo>
                  <a:lnTo>
                    <a:pt x="22" y="161"/>
                  </a:lnTo>
                  <a:lnTo>
                    <a:pt x="14" y="173"/>
                  </a:lnTo>
                  <a:lnTo>
                    <a:pt x="8" y="182"/>
                  </a:lnTo>
                  <a:lnTo>
                    <a:pt x="3" y="189"/>
                  </a:lnTo>
                  <a:lnTo>
                    <a:pt x="1" y="194"/>
                  </a:lnTo>
                  <a:lnTo>
                    <a:pt x="0" y="196"/>
                  </a:lnTo>
                  <a:lnTo>
                    <a:pt x="14" y="180"/>
                  </a:lnTo>
                  <a:lnTo>
                    <a:pt x="31" y="166"/>
                  </a:lnTo>
                  <a:lnTo>
                    <a:pt x="49" y="153"/>
                  </a:lnTo>
                  <a:lnTo>
                    <a:pt x="67" y="140"/>
                  </a:lnTo>
                  <a:lnTo>
                    <a:pt x="84" y="127"/>
                  </a:lnTo>
                  <a:lnTo>
                    <a:pt x="104" y="114"/>
                  </a:lnTo>
                  <a:lnTo>
                    <a:pt x="124" y="102"/>
                  </a:lnTo>
                  <a:lnTo>
                    <a:pt x="143" y="92"/>
                  </a:lnTo>
                  <a:lnTo>
                    <a:pt x="163" y="81"/>
                  </a:lnTo>
                  <a:lnTo>
                    <a:pt x="184" y="71"/>
                  </a:lnTo>
                  <a:lnTo>
                    <a:pt x="205" y="62"/>
                  </a:lnTo>
                  <a:lnTo>
                    <a:pt x="227" y="54"/>
                  </a:lnTo>
                  <a:lnTo>
                    <a:pt x="248" y="45"/>
                  </a:lnTo>
                  <a:lnTo>
                    <a:pt x="269" y="38"/>
                  </a:lnTo>
                  <a:lnTo>
                    <a:pt x="289" y="31"/>
                  </a:lnTo>
                  <a:lnTo>
                    <a:pt x="310" y="26"/>
                  </a:lnTo>
                  <a:lnTo>
                    <a:pt x="318" y="24"/>
                  </a:lnTo>
                  <a:lnTo>
                    <a:pt x="328" y="23"/>
                  </a:lnTo>
                  <a:lnTo>
                    <a:pt x="338" y="23"/>
                  </a:lnTo>
                  <a:lnTo>
                    <a:pt x="349" y="23"/>
                  </a:lnTo>
                  <a:lnTo>
                    <a:pt x="362" y="23"/>
                  </a:lnTo>
                  <a:lnTo>
                    <a:pt x="375" y="23"/>
                  </a:lnTo>
                  <a:lnTo>
                    <a:pt x="390" y="24"/>
                  </a:lnTo>
                  <a:lnTo>
                    <a:pt x="405" y="26"/>
                  </a:lnTo>
                  <a:lnTo>
                    <a:pt x="431" y="29"/>
                  </a:lnTo>
                  <a:lnTo>
                    <a:pt x="460" y="36"/>
                  </a:lnTo>
                  <a:lnTo>
                    <a:pt x="490" y="43"/>
                  </a:lnTo>
                  <a:lnTo>
                    <a:pt x="519" y="52"/>
                  </a:lnTo>
                  <a:lnTo>
                    <a:pt x="548" y="62"/>
                  </a:lnTo>
                  <a:lnTo>
                    <a:pt x="579" y="76"/>
                  </a:lnTo>
                  <a:lnTo>
                    <a:pt x="609" y="90"/>
                  </a:lnTo>
                  <a:lnTo>
                    <a:pt x="637" y="106"/>
                  </a:lnTo>
                  <a:lnTo>
                    <a:pt x="676" y="132"/>
                  </a:lnTo>
                  <a:lnTo>
                    <a:pt x="710" y="163"/>
                  </a:lnTo>
                  <a:lnTo>
                    <a:pt x="738" y="199"/>
                  </a:lnTo>
                  <a:lnTo>
                    <a:pt x="761" y="239"/>
                  </a:lnTo>
                  <a:lnTo>
                    <a:pt x="774" y="283"/>
                  </a:lnTo>
                  <a:lnTo>
                    <a:pt x="779" y="333"/>
                  </a:lnTo>
                  <a:lnTo>
                    <a:pt x="772" y="387"/>
                  </a:lnTo>
                  <a:lnTo>
                    <a:pt x="754" y="445"/>
                  </a:lnTo>
                  <a:lnTo>
                    <a:pt x="748" y="463"/>
                  </a:lnTo>
                  <a:lnTo>
                    <a:pt x="741" y="480"/>
                  </a:lnTo>
                  <a:lnTo>
                    <a:pt x="735" y="497"/>
                  </a:lnTo>
                  <a:lnTo>
                    <a:pt x="728" y="513"/>
                  </a:lnTo>
                  <a:lnTo>
                    <a:pt x="720" y="530"/>
                  </a:lnTo>
                  <a:lnTo>
                    <a:pt x="712" y="546"/>
                  </a:lnTo>
                  <a:lnTo>
                    <a:pt x="702" y="562"/>
                  </a:lnTo>
                  <a:lnTo>
                    <a:pt x="692" y="575"/>
                  </a:lnTo>
                  <a:lnTo>
                    <a:pt x="692" y="575"/>
                  </a:lnTo>
                  <a:lnTo>
                    <a:pt x="692" y="575"/>
                  </a:lnTo>
                  <a:lnTo>
                    <a:pt x="692" y="575"/>
                  </a:lnTo>
                  <a:lnTo>
                    <a:pt x="692" y="575"/>
                  </a:lnTo>
                  <a:lnTo>
                    <a:pt x="692" y="57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5" name="Freeform 251"/>
            <p:cNvSpPr>
              <a:spLocks/>
            </p:cNvSpPr>
            <p:nvPr/>
          </p:nvSpPr>
          <p:spPr bwMode="auto">
            <a:xfrm>
              <a:off x="6654800" y="3009900"/>
              <a:ext cx="255588" cy="354013"/>
            </a:xfrm>
            <a:custGeom>
              <a:avLst/>
              <a:gdLst/>
              <a:ahLst/>
              <a:cxnLst>
                <a:cxn ang="0">
                  <a:pos x="278" y="301"/>
                </a:cxn>
                <a:cxn ang="0">
                  <a:pos x="268" y="319"/>
                </a:cxn>
                <a:cxn ang="0">
                  <a:pos x="255" y="334"/>
                </a:cxn>
                <a:cxn ang="0">
                  <a:pos x="242" y="348"/>
                </a:cxn>
                <a:cxn ang="0">
                  <a:pos x="227" y="362"/>
                </a:cxn>
                <a:cxn ang="0">
                  <a:pos x="212" y="374"/>
                </a:cxn>
                <a:cxn ang="0">
                  <a:pos x="194" y="384"/>
                </a:cxn>
                <a:cxn ang="0">
                  <a:pos x="178" y="393"/>
                </a:cxn>
                <a:cxn ang="0">
                  <a:pos x="158" y="402"/>
                </a:cxn>
                <a:cxn ang="0">
                  <a:pos x="140" y="409"/>
                </a:cxn>
                <a:cxn ang="0">
                  <a:pos x="121" y="416"/>
                </a:cxn>
                <a:cxn ang="0">
                  <a:pos x="101" y="421"/>
                </a:cxn>
                <a:cxn ang="0">
                  <a:pos x="82" y="424"/>
                </a:cxn>
                <a:cxn ang="0">
                  <a:pos x="62" y="428"/>
                </a:cxn>
                <a:cxn ang="0">
                  <a:pos x="42" y="429"/>
                </a:cxn>
                <a:cxn ang="0">
                  <a:pos x="23" y="431"/>
                </a:cxn>
                <a:cxn ang="0">
                  <a:pos x="5" y="431"/>
                </a:cxn>
                <a:cxn ang="0">
                  <a:pos x="2" y="433"/>
                </a:cxn>
                <a:cxn ang="0">
                  <a:pos x="0" y="436"/>
                </a:cxn>
                <a:cxn ang="0">
                  <a:pos x="0" y="440"/>
                </a:cxn>
                <a:cxn ang="0">
                  <a:pos x="3" y="443"/>
                </a:cxn>
                <a:cxn ang="0">
                  <a:pos x="25" y="445"/>
                </a:cxn>
                <a:cxn ang="0">
                  <a:pos x="46" y="445"/>
                </a:cxn>
                <a:cxn ang="0">
                  <a:pos x="69" y="443"/>
                </a:cxn>
                <a:cxn ang="0">
                  <a:pos x="90" y="442"/>
                </a:cxn>
                <a:cxn ang="0">
                  <a:pos x="111" y="438"/>
                </a:cxn>
                <a:cxn ang="0">
                  <a:pos x="132" y="433"/>
                </a:cxn>
                <a:cxn ang="0">
                  <a:pos x="154" y="428"/>
                </a:cxn>
                <a:cxn ang="0">
                  <a:pos x="175" y="419"/>
                </a:cxn>
                <a:cxn ang="0">
                  <a:pos x="194" y="410"/>
                </a:cxn>
                <a:cxn ang="0">
                  <a:pos x="214" y="400"/>
                </a:cxn>
                <a:cxn ang="0">
                  <a:pos x="232" y="388"/>
                </a:cxn>
                <a:cxn ang="0">
                  <a:pos x="248" y="374"/>
                </a:cxn>
                <a:cxn ang="0">
                  <a:pos x="263" y="358"/>
                </a:cxn>
                <a:cxn ang="0">
                  <a:pos x="278" y="341"/>
                </a:cxn>
                <a:cxn ang="0">
                  <a:pos x="289" y="324"/>
                </a:cxn>
                <a:cxn ang="0">
                  <a:pos x="301" y="303"/>
                </a:cxn>
                <a:cxn ang="0">
                  <a:pos x="320" y="237"/>
                </a:cxn>
                <a:cxn ang="0">
                  <a:pos x="317" y="178"/>
                </a:cxn>
                <a:cxn ang="0">
                  <a:pos x="297" y="126"/>
                </a:cxn>
                <a:cxn ang="0">
                  <a:pos x="268" y="83"/>
                </a:cxn>
                <a:cxn ang="0">
                  <a:pos x="234" y="46"/>
                </a:cxn>
                <a:cxn ang="0">
                  <a:pos x="203" y="20"/>
                </a:cxn>
                <a:cxn ang="0">
                  <a:pos x="180" y="5"/>
                </a:cxn>
                <a:cxn ang="0">
                  <a:pos x="170" y="0"/>
                </a:cxn>
                <a:cxn ang="0">
                  <a:pos x="178" y="7"/>
                </a:cxn>
                <a:cxn ang="0">
                  <a:pos x="199" y="24"/>
                </a:cxn>
                <a:cxn ang="0">
                  <a:pos x="227" y="53"/>
                </a:cxn>
                <a:cxn ang="0">
                  <a:pos x="256" y="90"/>
                </a:cxn>
                <a:cxn ang="0">
                  <a:pos x="281" y="137"/>
                </a:cxn>
                <a:cxn ang="0">
                  <a:pos x="297" y="187"/>
                </a:cxn>
                <a:cxn ang="0">
                  <a:pos x="297" y="242"/>
                </a:cxn>
                <a:cxn ang="0">
                  <a:pos x="278" y="301"/>
                </a:cxn>
              </a:cxnLst>
              <a:rect l="0" t="0" r="r" b="b"/>
              <a:pathLst>
                <a:path w="320" h="445">
                  <a:moveTo>
                    <a:pt x="278" y="301"/>
                  </a:moveTo>
                  <a:lnTo>
                    <a:pt x="268" y="319"/>
                  </a:lnTo>
                  <a:lnTo>
                    <a:pt x="255" y="334"/>
                  </a:lnTo>
                  <a:lnTo>
                    <a:pt x="242" y="348"/>
                  </a:lnTo>
                  <a:lnTo>
                    <a:pt x="227" y="362"/>
                  </a:lnTo>
                  <a:lnTo>
                    <a:pt x="212" y="374"/>
                  </a:lnTo>
                  <a:lnTo>
                    <a:pt x="194" y="384"/>
                  </a:lnTo>
                  <a:lnTo>
                    <a:pt x="178" y="393"/>
                  </a:lnTo>
                  <a:lnTo>
                    <a:pt x="158" y="402"/>
                  </a:lnTo>
                  <a:lnTo>
                    <a:pt x="140" y="409"/>
                  </a:lnTo>
                  <a:lnTo>
                    <a:pt x="121" y="416"/>
                  </a:lnTo>
                  <a:lnTo>
                    <a:pt x="101" y="421"/>
                  </a:lnTo>
                  <a:lnTo>
                    <a:pt x="82" y="424"/>
                  </a:lnTo>
                  <a:lnTo>
                    <a:pt x="62" y="428"/>
                  </a:lnTo>
                  <a:lnTo>
                    <a:pt x="42" y="429"/>
                  </a:lnTo>
                  <a:lnTo>
                    <a:pt x="23" y="431"/>
                  </a:lnTo>
                  <a:lnTo>
                    <a:pt x="5" y="431"/>
                  </a:lnTo>
                  <a:lnTo>
                    <a:pt x="2" y="433"/>
                  </a:lnTo>
                  <a:lnTo>
                    <a:pt x="0" y="436"/>
                  </a:lnTo>
                  <a:lnTo>
                    <a:pt x="0" y="440"/>
                  </a:lnTo>
                  <a:lnTo>
                    <a:pt x="3" y="443"/>
                  </a:lnTo>
                  <a:lnTo>
                    <a:pt x="25" y="445"/>
                  </a:lnTo>
                  <a:lnTo>
                    <a:pt x="46" y="445"/>
                  </a:lnTo>
                  <a:lnTo>
                    <a:pt x="69" y="443"/>
                  </a:lnTo>
                  <a:lnTo>
                    <a:pt x="90" y="442"/>
                  </a:lnTo>
                  <a:lnTo>
                    <a:pt x="111" y="438"/>
                  </a:lnTo>
                  <a:lnTo>
                    <a:pt x="132" y="433"/>
                  </a:lnTo>
                  <a:lnTo>
                    <a:pt x="154" y="428"/>
                  </a:lnTo>
                  <a:lnTo>
                    <a:pt x="175" y="419"/>
                  </a:lnTo>
                  <a:lnTo>
                    <a:pt x="194" y="410"/>
                  </a:lnTo>
                  <a:lnTo>
                    <a:pt x="214" y="400"/>
                  </a:lnTo>
                  <a:lnTo>
                    <a:pt x="232" y="388"/>
                  </a:lnTo>
                  <a:lnTo>
                    <a:pt x="248" y="374"/>
                  </a:lnTo>
                  <a:lnTo>
                    <a:pt x="263" y="358"/>
                  </a:lnTo>
                  <a:lnTo>
                    <a:pt x="278" y="341"/>
                  </a:lnTo>
                  <a:lnTo>
                    <a:pt x="289" y="324"/>
                  </a:lnTo>
                  <a:lnTo>
                    <a:pt x="301" y="303"/>
                  </a:lnTo>
                  <a:lnTo>
                    <a:pt x="320" y="237"/>
                  </a:lnTo>
                  <a:lnTo>
                    <a:pt x="317" y="178"/>
                  </a:lnTo>
                  <a:lnTo>
                    <a:pt x="297" y="126"/>
                  </a:lnTo>
                  <a:lnTo>
                    <a:pt x="268" y="83"/>
                  </a:lnTo>
                  <a:lnTo>
                    <a:pt x="234" y="46"/>
                  </a:lnTo>
                  <a:lnTo>
                    <a:pt x="203" y="20"/>
                  </a:lnTo>
                  <a:lnTo>
                    <a:pt x="180" y="5"/>
                  </a:lnTo>
                  <a:lnTo>
                    <a:pt x="170" y="0"/>
                  </a:lnTo>
                  <a:lnTo>
                    <a:pt x="178" y="7"/>
                  </a:lnTo>
                  <a:lnTo>
                    <a:pt x="199" y="24"/>
                  </a:lnTo>
                  <a:lnTo>
                    <a:pt x="227" y="53"/>
                  </a:lnTo>
                  <a:lnTo>
                    <a:pt x="256" y="90"/>
                  </a:lnTo>
                  <a:lnTo>
                    <a:pt x="281" y="137"/>
                  </a:lnTo>
                  <a:lnTo>
                    <a:pt x="297" y="187"/>
                  </a:lnTo>
                  <a:lnTo>
                    <a:pt x="297" y="242"/>
                  </a:lnTo>
                  <a:lnTo>
                    <a:pt x="278" y="30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6" name="Freeform 252"/>
            <p:cNvSpPr>
              <a:spLocks/>
            </p:cNvSpPr>
            <p:nvPr/>
          </p:nvSpPr>
          <p:spPr bwMode="auto">
            <a:xfrm>
              <a:off x="6380163" y="2795588"/>
              <a:ext cx="450850" cy="119063"/>
            </a:xfrm>
            <a:custGeom>
              <a:avLst/>
              <a:gdLst/>
              <a:ahLst/>
              <a:cxnLst>
                <a:cxn ang="0">
                  <a:pos x="167" y="59"/>
                </a:cxn>
                <a:cxn ang="0">
                  <a:pos x="181" y="75"/>
                </a:cxn>
                <a:cxn ang="0">
                  <a:pos x="196" y="90"/>
                </a:cxn>
                <a:cxn ang="0">
                  <a:pos x="211" y="104"/>
                </a:cxn>
                <a:cxn ang="0">
                  <a:pos x="227" y="115"/>
                </a:cxn>
                <a:cxn ang="0">
                  <a:pos x="245" y="123"/>
                </a:cxn>
                <a:cxn ang="0">
                  <a:pos x="261" y="132"/>
                </a:cxn>
                <a:cxn ang="0">
                  <a:pos x="279" y="137"/>
                </a:cxn>
                <a:cxn ang="0">
                  <a:pos x="307" y="146"/>
                </a:cxn>
                <a:cxn ang="0">
                  <a:pos x="345" y="149"/>
                </a:cxn>
                <a:cxn ang="0">
                  <a:pos x="382" y="146"/>
                </a:cxn>
                <a:cxn ang="0">
                  <a:pos x="418" y="137"/>
                </a:cxn>
                <a:cxn ang="0">
                  <a:pos x="454" y="123"/>
                </a:cxn>
                <a:cxn ang="0">
                  <a:pos x="488" y="108"/>
                </a:cxn>
                <a:cxn ang="0">
                  <a:pos x="521" y="87"/>
                </a:cxn>
                <a:cxn ang="0">
                  <a:pos x="552" y="66"/>
                </a:cxn>
                <a:cxn ang="0">
                  <a:pos x="569" y="52"/>
                </a:cxn>
                <a:cxn ang="0">
                  <a:pos x="565" y="47"/>
                </a:cxn>
                <a:cxn ang="0">
                  <a:pos x="546" y="61"/>
                </a:cxn>
                <a:cxn ang="0">
                  <a:pos x="508" y="83"/>
                </a:cxn>
                <a:cxn ang="0">
                  <a:pos x="471" y="103"/>
                </a:cxn>
                <a:cxn ang="0">
                  <a:pos x="431" y="116"/>
                </a:cxn>
                <a:cxn ang="0">
                  <a:pos x="390" y="127"/>
                </a:cxn>
                <a:cxn ang="0">
                  <a:pos x="350" y="130"/>
                </a:cxn>
                <a:cxn ang="0">
                  <a:pos x="309" y="129"/>
                </a:cxn>
                <a:cxn ang="0">
                  <a:pos x="268" y="118"/>
                </a:cxn>
                <a:cxn ang="0">
                  <a:pos x="237" y="106"/>
                </a:cxn>
                <a:cxn ang="0">
                  <a:pos x="219" y="94"/>
                </a:cxn>
                <a:cxn ang="0">
                  <a:pos x="203" y="82"/>
                </a:cxn>
                <a:cxn ang="0">
                  <a:pos x="188" y="68"/>
                </a:cxn>
                <a:cxn ang="0">
                  <a:pos x="173" y="54"/>
                </a:cxn>
                <a:cxn ang="0">
                  <a:pos x="160" y="40"/>
                </a:cxn>
                <a:cxn ang="0">
                  <a:pos x="144" y="26"/>
                </a:cxn>
                <a:cxn ang="0">
                  <a:pos x="129" y="16"/>
                </a:cxn>
                <a:cxn ang="0">
                  <a:pos x="105" y="5"/>
                </a:cxn>
                <a:cxn ang="0">
                  <a:pos x="65" y="0"/>
                </a:cxn>
                <a:cxn ang="0">
                  <a:pos x="28" y="2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34" y="4"/>
                </a:cxn>
                <a:cxn ang="0">
                  <a:pos x="83" y="12"/>
                </a:cxn>
                <a:cxn ang="0">
                  <a:pos x="136" y="35"/>
                </a:cxn>
              </a:cxnLst>
              <a:rect l="0" t="0" r="r" b="b"/>
              <a:pathLst>
                <a:path w="569" h="149">
                  <a:moveTo>
                    <a:pt x="160" y="52"/>
                  </a:moveTo>
                  <a:lnTo>
                    <a:pt x="167" y="59"/>
                  </a:lnTo>
                  <a:lnTo>
                    <a:pt x="175" y="66"/>
                  </a:lnTo>
                  <a:lnTo>
                    <a:pt x="181" y="75"/>
                  </a:lnTo>
                  <a:lnTo>
                    <a:pt x="188" y="82"/>
                  </a:lnTo>
                  <a:lnTo>
                    <a:pt x="196" y="90"/>
                  </a:lnTo>
                  <a:lnTo>
                    <a:pt x="203" y="97"/>
                  </a:lnTo>
                  <a:lnTo>
                    <a:pt x="211" y="104"/>
                  </a:lnTo>
                  <a:lnTo>
                    <a:pt x="219" y="109"/>
                  </a:lnTo>
                  <a:lnTo>
                    <a:pt x="227" y="115"/>
                  </a:lnTo>
                  <a:lnTo>
                    <a:pt x="237" y="120"/>
                  </a:lnTo>
                  <a:lnTo>
                    <a:pt x="245" y="123"/>
                  </a:lnTo>
                  <a:lnTo>
                    <a:pt x="253" y="127"/>
                  </a:lnTo>
                  <a:lnTo>
                    <a:pt x="261" y="132"/>
                  </a:lnTo>
                  <a:lnTo>
                    <a:pt x="271" y="135"/>
                  </a:lnTo>
                  <a:lnTo>
                    <a:pt x="279" y="137"/>
                  </a:lnTo>
                  <a:lnTo>
                    <a:pt x="289" y="141"/>
                  </a:lnTo>
                  <a:lnTo>
                    <a:pt x="307" y="146"/>
                  </a:lnTo>
                  <a:lnTo>
                    <a:pt x="327" y="148"/>
                  </a:lnTo>
                  <a:lnTo>
                    <a:pt x="345" y="149"/>
                  </a:lnTo>
                  <a:lnTo>
                    <a:pt x="364" y="148"/>
                  </a:lnTo>
                  <a:lnTo>
                    <a:pt x="382" y="146"/>
                  </a:lnTo>
                  <a:lnTo>
                    <a:pt x="400" y="142"/>
                  </a:lnTo>
                  <a:lnTo>
                    <a:pt x="418" y="137"/>
                  </a:lnTo>
                  <a:lnTo>
                    <a:pt x="436" y="130"/>
                  </a:lnTo>
                  <a:lnTo>
                    <a:pt x="454" y="123"/>
                  </a:lnTo>
                  <a:lnTo>
                    <a:pt x="472" y="116"/>
                  </a:lnTo>
                  <a:lnTo>
                    <a:pt x="488" y="108"/>
                  </a:lnTo>
                  <a:lnTo>
                    <a:pt x="505" y="97"/>
                  </a:lnTo>
                  <a:lnTo>
                    <a:pt x="521" y="87"/>
                  </a:lnTo>
                  <a:lnTo>
                    <a:pt x="537" y="77"/>
                  </a:lnTo>
                  <a:lnTo>
                    <a:pt x="552" y="66"/>
                  </a:lnTo>
                  <a:lnTo>
                    <a:pt x="567" y="54"/>
                  </a:lnTo>
                  <a:lnTo>
                    <a:pt x="569" y="52"/>
                  </a:lnTo>
                  <a:lnTo>
                    <a:pt x="569" y="49"/>
                  </a:lnTo>
                  <a:lnTo>
                    <a:pt x="565" y="47"/>
                  </a:lnTo>
                  <a:lnTo>
                    <a:pt x="564" y="49"/>
                  </a:lnTo>
                  <a:lnTo>
                    <a:pt x="546" y="61"/>
                  </a:lnTo>
                  <a:lnTo>
                    <a:pt x="528" y="73"/>
                  </a:lnTo>
                  <a:lnTo>
                    <a:pt x="508" y="83"/>
                  </a:lnTo>
                  <a:lnTo>
                    <a:pt x="490" y="94"/>
                  </a:lnTo>
                  <a:lnTo>
                    <a:pt x="471" y="103"/>
                  </a:lnTo>
                  <a:lnTo>
                    <a:pt x="451" y="111"/>
                  </a:lnTo>
                  <a:lnTo>
                    <a:pt x="431" y="116"/>
                  </a:lnTo>
                  <a:lnTo>
                    <a:pt x="412" y="123"/>
                  </a:lnTo>
                  <a:lnTo>
                    <a:pt x="390" y="127"/>
                  </a:lnTo>
                  <a:lnTo>
                    <a:pt x="371" y="130"/>
                  </a:lnTo>
                  <a:lnTo>
                    <a:pt x="350" y="130"/>
                  </a:lnTo>
                  <a:lnTo>
                    <a:pt x="330" y="130"/>
                  </a:lnTo>
                  <a:lnTo>
                    <a:pt x="309" y="129"/>
                  </a:lnTo>
                  <a:lnTo>
                    <a:pt x="288" y="123"/>
                  </a:lnTo>
                  <a:lnTo>
                    <a:pt x="268" y="118"/>
                  </a:lnTo>
                  <a:lnTo>
                    <a:pt x="247" y="109"/>
                  </a:lnTo>
                  <a:lnTo>
                    <a:pt x="237" y="106"/>
                  </a:lnTo>
                  <a:lnTo>
                    <a:pt x="229" y="101"/>
                  </a:lnTo>
                  <a:lnTo>
                    <a:pt x="219" y="94"/>
                  </a:lnTo>
                  <a:lnTo>
                    <a:pt x="211" y="89"/>
                  </a:lnTo>
                  <a:lnTo>
                    <a:pt x="203" y="82"/>
                  </a:lnTo>
                  <a:lnTo>
                    <a:pt x="196" y="75"/>
                  </a:lnTo>
                  <a:lnTo>
                    <a:pt x="188" y="68"/>
                  </a:lnTo>
                  <a:lnTo>
                    <a:pt x="180" y="61"/>
                  </a:lnTo>
                  <a:lnTo>
                    <a:pt x="173" y="54"/>
                  </a:lnTo>
                  <a:lnTo>
                    <a:pt x="167" y="47"/>
                  </a:lnTo>
                  <a:lnTo>
                    <a:pt x="160" y="40"/>
                  </a:lnTo>
                  <a:lnTo>
                    <a:pt x="152" y="33"/>
                  </a:lnTo>
                  <a:lnTo>
                    <a:pt x="144" y="26"/>
                  </a:lnTo>
                  <a:lnTo>
                    <a:pt x="137" y="21"/>
                  </a:lnTo>
                  <a:lnTo>
                    <a:pt x="129" y="16"/>
                  </a:lnTo>
                  <a:lnTo>
                    <a:pt x="121" y="11"/>
                  </a:lnTo>
                  <a:lnTo>
                    <a:pt x="105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46" y="0"/>
                  </a:lnTo>
                  <a:lnTo>
                    <a:pt x="28" y="2"/>
                  </a:lnTo>
                  <a:lnTo>
                    <a:pt x="1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16" y="4"/>
                  </a:lnTo>
                  <a:lnTo>
                    <a:pt x="34" y="4"/>
                  </a:lnTo>
                  <a:lnTo>
                    <a:pt x="57" y="7"/>
                  </a:lnTo>
                  <a:lnTo>
                    <a:pt x="83" y="12"/>
                  </a:lnTo>
                  <a:lnTo>
                    <a:pt x="109" y="21"/>
                  </a:lnTo>
                  <a:lnTo>
                    <a:pt x="136" y="35"/>
                  </a:lnTo>
                  <a:lnTo>
                    <a:pt x="160" y="5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7" name="Freeform 253"/>
            <p:cNvSpPr>
              <a:spLocks/>
            </p:cNvSpPr>
            <p:nvPr/>
          </p:nvSpPr>
          <p:spPr bwMode="auto">
            <a:xfrm>
              <a:off x="6467475" y="2836863"/>
              <a:ext cx="371475" cy="146050"/>
            </a:xfrm>
            <a:custGeom>
              <a:avLst/>
              <a:gdLst/>
              <a:ahLst/>
              <a:cxnLst>
                <a:cxn ang="0">
                  <a:pos x="77" y="115"/>
                </a:cxn>
                <a:cxn ang="0">
                  <a:pos x="90" y="128"/>
                </a:cxn>
                <a:cxn ang="0">
                  <a:pos x="105" y="139"/>
                </a:cxn>
                <a:cxn ang="0">
                  <a:pos x="119" y="149"/>
                </a:cxn>
                <a:cxn ang="0">
                  <a:pos x="136" y="158"/>
                </a:cxn>
                <a:cxn ang="0">
                  <a:pos x="152" y="165"/>
                </a:cxn>
                <a:cxn ang="0">
                  <a:pos x="168" y="170"/>
                </a:cxn>
                <a:cxn ang="0">
                  <a:pos x="186" y="175"/>
                </a:cxn>
                <a:cxn ang="0">
                  <a:pos x="204" y="179"/>
                </a:cxn>
                <a:cxn ang="0">
                  <a:pos x="222" y="182"/>
                </a:cxn>
                <a:cxn ang="0">
                  <a:pos x="242" y="184"/>
                </a:cxn>
                <a:cxn ang="0">
                  <a:pos x="260" y="184"/>
                </a:cxn>
                <a:cxn ang="0">
                  <a:pos x="278" y="182"/>
                </a:cxn>
                <a:cxn ang="0">
                  <a:pos x="296" y="179"/>
                </a:cxn>
                <a:cxn ang="0">
                  <a:pos x="312" y="175"/>
                </a:cxn>
                <a:cxn ang="0">
                  <a:pos x="330" y="170"/>
                </a:cxn>
                <a:cxn ang="0">
                  <a:pos x="346" y="163"/>
                </a:cxn>
                <a:cxn ang="0">
                  <a:pos x="363" y="156"/>
                </a:cxn>
                <a:cxn ang="0">
                  <a:pos x="379" y="148"/>
                </a:cxn>
                <a:cxn ang="0">
                  <a:pos x="395" y="137"/>
                </a:cxn>
                <a:cxn ang="0">
                  <a:pos x="410" y="127"/>
                </a:cxn>
                <a:cxn ang="0">
                  <a:pos x="425" y="116"/>
                </a:cxn>
                <a:cxn ang="0">
                  <a:pos x="440" y="104"/>
                </a:cxn>
                <a:cxn ang="0">
                  <a:pos x="453" y="92"/>
                </a:cxn>
                <a:cxn ang="0">
                  <a:pos x="466" y="78"/>
                </a:cxn>
                <a:cxn ang="0">
                  <a:pos x="467" y="75"/>
                </a:cxn>
                <a:cxn ang="0">
                  <a:pos x="466" y="73"/>
                </a:cxn>
                <a:cxn ang="0">
                  <a:pos x="464" y="71"/>
                </a:cxn>
                <a:cxn ang="0">
                  <a:pos x="461" y="73"/>
                </a:cxn>
                <a:cxn ang="0">
                  <a:pos x="433" y="96"/>
                </a:cxn>
                <a:cxn ang="0">
                  <a:pos x="405" y="116"/>
                </a:cxn>
                <a:cxn ang="0">
                  <a:pos x="376" y="134"/>
                </a:cxn>
                <a:cxn ang="0">
                  <a:pos x="345" y="148"/>
                </a:cxn>
                <a:cxn ang="0">
                  <a:pos x="312" y="156"/>
                </a:cxn>
                <a:cxn ang="0">
                  <a:pos x="279" y="163"/>
                </a:cxn>
                <a:cxn ang="0">
                  <a:pos x="245" y="165"/>
                </a:cxn>
                <a:cxn ang="0">
                  <a:pos x="209" y="161"/>
                </a:cxn>
                <a:cxn ang="0">
                  <a:pos x="191" y="160"/>
                </a:cxn>
                <a:cxn ang="0">
                  <a:pos x="175" y="154"/>
                </a:cxn>
                <a:cxn ang="0">
                  <a:pos x="159" y="149"/>
                </a:cxn>
                <a:cxn ang="0">
                  <a:pos x="142" y="144"/>
                </a:cxn>
                <a:cxn ang="0">
                  <a:pos x="126" y="135"/>
                </a:cxn>
                <a:cxn ang="0">
                  <a:pos x="111" y="127"/>
                </a:cxn>
                <a:cxn ang="0">
                  <a:pos x="97" y="116"/>
                </a:cxn>
                <a:cxn ang="0">
                  <a:pos x="83" y="106"/>
                </a:cxn>
                <a:cxn ang="0">
                  <a:pos x="70" y="92"/>
                </a:cxn>
                <a:cxn ang="0">
                  <a:pos x="57" y="77"/>
                </a:cxn>
                <a:cxn ang="0">
                  <a:pos x="43" y="59"/>
                </a:cxn>
                <a:cxn ang="0">
                  <a:pos x="30" y="42"/>
                </a:cxn>
                <a:cxn ang="0">
                  <a:pos x="18" y="26"/>
                </a:cxn>
                <a:cxn ang="0">
                  <a:pos x="8" y="1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8" y="12"/>
                </a:cxn>
                <a:cxn ang="0">
                  <a:pos x="16" y="28"/>
                </a:cxn>
                <a:cxn ang="0">
                  <a:pos x="26" y="44"/>
                </a:cxn>
                <a:cxn ang="0">
                  <a:pos x="39" y="63"/>
                </a:cxn>
                <a:cxn ang="0">
                  <a:pos x="52" y="82"/>
                </a:cxn>
                <a:cxn ang="0">
                  <a:pos x="65" y="99"/>
                </a:cxn>
                <a:cxn ang="0">
                  <a:pos x="77" y="115"/>
                </a:cxn>
              </a:cxnLst>
              <a:rect l="0" t="0" r="r" b="b"/>
              <a:pathLst>
                <a:path w="467" h="184">
                  <a:moveTo>
                    <a:pt x="77" y="115"/>
                  </a:moveTo>
                  <a:lnTo>
                    <a:pt x="90" y="128"/>
                  </a:lnTo>
                  <a:lnTo>
                    <a:pt x="105" y="139"/>
                  </a:lnTo>
                  <a:lnTo>
                    <a:pt x="119" y="149"/>
                  </a:lnTo>
                  <a:lnTo>
                    <a:pt x="136" y="158"/>
                  </a:lnTo>
                  <a:lnTo>
                    <a:pt x="152" y="165"/>
                  </a:lnTo>
                  <a:lnTo>
                    <a:pt x="168" y="170"/>
                  </a:lnTo>
                  <a:lnTo>
                    <a:pt x="186" y="175"/>
                  </a:lnTo>
                  <a:lnTo>
                    <a:pt x="204" y="179"/>
                  </a:lnTo>
                  <a:lnTo>
                    <a:pt x="222" y="182"/>
                  </a:lnTo>
                  <a:lnTo>
                    <a:pt x="242" y="184"/>
                  </a:lnTo>
                  <a:lnTo>
                    <a:pt x="260" y="184"/>
                  </a:lnTo>
                  <a:lnTo>
                    <a:pt x="278" y="182"/>
                  </a:lnTo>
                  <a:lnTo>
                    <a:pt x="296" y="179"/>
                  </a:lnTo>
                  <a:lnTo>
                    <a:pt x="312" y="175"/>
                  </a:lnTo>
                  <a:lnTo>
                    <a:pt x="330" y="170"/>
                  </a:lnTo>
                  <a:lnTo>
                    <a:pt x="346" y="163"/>
                  </a:lnTo>
                  <a:lnTo>
                    <a:pt x="363" y="156"/>
                  </a:lnTo>
                  <a:lnTo>
                    <a:pt x="379" y="148"/>
                  </a:lnTo>
                  <a:lnTo>
                    <a:pt x="395" y="137"/>
                  </a:lnTo>
                  <a:lnTo>
                    <a:pt x="410" y="127"/>
                  </a:lnTo>
                  <a:lnTo>
                    <a:pt x="425" y="116"/>
                  </a:lnTo>
                  <a:lnTo>
                    <a:pt x="440" y="104"/>
                  </a:lnTo>
                  <a:lnTo>
                    <a:pt x="453" y="92"/>
                  </a:lnTo>
                  <a:lnTo>
                    <a:pt x="466" y="78"/>
                  </a:lnTo>
                  <a:lnTo>
                    <a:pt x="467" y="75"/>
                  </a:lnTo>
                  <a:lnTo>
                    <a:pt x="466" y="73"/>
                  </a:lnTo>
                  <a:lnTo>
                    <a:pt x="464" y="71"/>
                  </a:lnTo>
                  <a:lnTo>
                    <a:pt x="461" y="73"/>
                  </a:lnTo>
                  <a:lnTo>
                    <a:pt x="433" y="96"/>
                  </a:lnTo>
                  <a:lnTo>
                    <a:pt x="405" y="116"/>
                  </a:lnTo>
                  <a:lnTo>
                    <a:pt x="376" y="134"/>
                  </a:lnTo>
                  <a:lnTo>
                    <a:pt x="345" y="148"/>
                  </a:lnTo>
                  <a:lnTo>
                    <a:pt x="312" y="156"/>
                  </a:lnTo>
                  <a:lnTo>
                    <a:pt x="279" y="163"/>
                  </a:lnTo>
                  <a:lnTo>
                    <a:pt x="245" y="165"/>
                  </a:lnTo>
                  <a:lnTo>
                    <a:pt x="209" y="161"/>
                  </a:lnTo>
                  <a:lnTo>
                    <a:pt x="191" y="160"/>
                  </a:lnTo>
                  <a:lnTo>
                    <a:pt x="175" y="154"/>
                  </a:lnTo>
                  <a:lnTo>
                    <a:pt x="159" y="149"/>
                  </a:lnTo>
                  <a:lnTo>
                    <a:pt x="142" y="144"/>
                  </a:lnTo>
                  <a:lnTo>
                    <a:pt x="126" y="135"/>
                  </a:lnTo>
                  <a:lnTo>
                    <a:pt x="111" y="127"/>
                  </a:lnTo>
                  <a:lnTo>
                    <a:pt x="97" y="116"/>
                  </a:lnTo>
                  <a:lnTo>
                    <a:pt x="83" y="106"/>
                  </a:lnTo>
                  <a:lnTo>
                    <a:pt x="70" y="92"/>
                  </a:lnTo>
                  <a:lnTo>
                    <a:pt x="57" y="77"/>
                  </a:lnTo>
                  <a:lnTo>
                    <a:pt x="43" y="59"/>
                  </a:lnTo>
                  <a:lnTo>
                    <a:pt x="30" y="42"/>
                  </a:lnTo>
                  <a:lnTo>
                    <a:pt x="18" y="26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8" y="12"/>
                  </a:lnTo>
                  <a:lnTo>
                    <a:pt x="16" y="28"/>
                  </a:lnTo>
                  <a:lnTo>
                    <a:pt x="26" y="44"/>
                  </a:lnTo>
                  <a:lnTo>
                    <a:pt x="39" y="63"/>
                  </a:lnTo>
                  <a:lnTo>
                    <a:pt x="52" y="82"/>
                  </a:lnTo>
                  <a:lnTo>
                    <a:pt x="65" y="99"/>
                  </a:lnTo>
                  <a:lnTo>
                    <a:pt x="77" y="11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8" name="Freeform 254"/>
            <p:cNvSpPr>
              <a:spLocks/>
            </p:cNvSpPr>
            <p:nvPr/>
          </p:nvSpPr>
          <p:spPr bwMode="auto">
            <a:xfrm>
              <a:off x="6659563" y="3259138"/>
              <a:ext cx="871538" cy="841375"/>
            </a:xfrm>
            <a:custGeom>
              <a:avLst/>
              <a:gdLst/>
              <a:ahLst/>
              <a:cxnLst>
                <a:cxn ang="0">
                  <a:pos x="59" y="229"/>
                </a:cxn>
                <a:cxn ang="0">
                  <a:pos x="91" y="283"/>
                </a:cxn>
                <a:cxn ang="0">
                  <a:pos x="129" y="331"/>
                </a:cxn>
                <a:cxn ang="0">
                  <a:pos x="178" y="385"/>
                </a:cxn>
                <a:cxn ang="0">
                  <a:pos x="230" y="432"/>
                </a:cxn>
                <a:cxn ang="0">
                  <a:pos x="287" y="475"/>
                </a:cxn>
                <a:cxn ang="0">
                  <a:pos x="346" y="513"/>
                </a:cxn>
                <a:cxn ang="0">
                  <a:pos x="407" y="550"/>
                </a:cxn>
                <a:cxn ang="0">
                  <a:pos x="475" y="588"/>
                </a:cxn>
                <a:cxn ang="0">
                  <a:pos x="546" y="624"/>
                </a:cxn>
                <a:cxn ang="0">
                  <a:pos x="616" y="662"/>
                </a:cxn>
                <a:cxn ang="0">
                  <a:pos x="686" y="701"/>
                </a:cxn>
                <a:cxn ang="0">
                  <a:pos x="755" y="740"/>
                </a:cxn>
                <a:cxn ang="0">
                  <a:pos x="820" y="784"/>
                </a:cxn>
                <a:cxn ang="0">
                  <a:pos x="879" y="831"/>
                </a:cxn>
                <a:cxn ang="0">
                  <a:pos x="936" y="881"/>
                </a:cxn>
                <a:cxn ang="0">
                  <a:pos x="990" y="936"/>
                </a:cxn>
                <a:cxn ang="0">
                  <a:pos x="1039" y="999"/>
                </a:cxn>
                <a:cxn ang="0">
                  <a:pos x="1089" y="1059"/>
                </a:cxn>
                <a:cxn ang="0">
                  <a:pos x="1098" y="1056"/>
                </a:cxn>
                <a:cxn ang="0">
                  <a:pos x="1070" y="1016"/>
                </a:cxn>
                <a:cxn ang="0">
                  <a:pos x="1029" y="962"/>
                </a:cxn>
                <a:cxn ang="0">
                  <a:pos x="988" y="909"/>
                </a:cxn>
                <a:cxn ang="0">
                  <a:pos x="938" y="853"/>
                </a:cxn>
                <a:cxn ang="0">
                  <a:pos x="884" y="801"/>
                </a:cxn>
                <a:cxn ang="0">
                  <a:pos x="825" y="753"/>
                </a:cxn>
                <a:cxn ang="0">
                  <a:pos x="761" y="709"/>
                </a:cxn>
                <a:cxn ang="0">
                  <a:pos x="696" y="669"/>
                </a:cxn>
                <a:cxn ang="0">
                  <a:pos x="629" y="631"/>
                </a:cxn>
                <a:cxn ang="0">
                  <a:pos x="562" y="595"/>
                </a:cxn>
                <a:cxn ang="0">
                  <a:pos x="495" y="558"/>
                </a:cxn>
                <a:cxn ang="0">
                  <a:pos x="430" y="524"/>
                </a:cxn>
                <a:cxn ang="0">
                  <a:pos x="367" y="487"/>
                </a:cxn>
                <a:cxn ang="0">
                  <a:pos x="305" y="448"/>
                </a:cxn>
                <a:cxn ang="0">
                  <a:pos x="247" y="406"/>
                </a:cxn>
                <a:cxn ang="0">
                  <a:pos x="189" y="359"/>
                </a:cxn>
                <a:cxn ang="0">
                  <a:pos x="139" y="309"/>
                </a:cxn>
                <a:cxn ang="0">
                  <a:pos x="95" y="255"/>
                </a:cxn>
                <a:cxn ang="0">
                  <a:pos x="55" y="196"/>
                </a:cxn>
                <a:cxn ang="0">
                  <a:pos x="23" y="110"/>
                </a:cxn>
                <a:cxn ang="0">
                  <a:pos x="3" y="23"/>
                </a:cxn>
                <a:cxn ang="0">
                  <a:pos x="3" y="21"/>
                </a:cxn>
                <a:cxn ang="0">
                  <a:pos x="42" y="193"/>
                </a:cxn>
              </a:cxnLst>
              <a:rect l="0" t="0" r="r" b="b"/>
              <a:pathLst>
                <a:path w="1098" h="1059">
                  <a:moveTo>
                    <a:pt x="42" y="193"/>
                  </a:moveTo>
                  <a:lnTo>
                    <a:pt x="49" y="212"/>
                  </a:lnTo>
                  <a:lnTo>
                    <a:pt x="59" y="229"/>
                  </a:lnTo>
                  <a:lnTo>
                    <a:pt x="69" y="248"/>
                  </a:lnTo>
                  <a:lnTo>
                    <a:pt x="80" y="266"/>
                  </a:lnTo>
                  <a:lnTo>
                    <a:pt x="91" y="283"/>
                  </a:lnTo>
                  <a:lnTo>
                    <a:pt x="104" y="300"/>
                  </a:lnTo>
                  <a:lnTo>
                    <a:pt x="116" y="316"/>
                  </a:lnTo>
                  <a:lnTo>
                    <a:pt x="129" y="331"/>
                  </a:lnTo>
                  <a:lnTo>
                    <a:pt x="145" y="350"/>
                  </a:lnTo>
                  <a:lnTo>
                    <a:pt x="162" y="368"/>
                  </a:lnTo>
                  <a:lnTo>
                    <a:pt x="178" y="385"/>
                  </a:lnTo>
                  <a:lnTo>
                    <a:pt x="196" y="401"/>
                  </a:lnTo>
                  <a:lnTo>
                    <a:pt x="212" y="416"/>
                  </a:lnTo>
                  <a:lnTo>
                    <a:pt x="230" y="432"/>
                  </a:lnTo>
                  <a:lnTo>
                    <a:pt x="250" y="448"/>
                  </a:lnTo>
                  <a:lnTo>
                    <a:pt x="268" y="461"/>
                  </a:lnTo>
                  <a:lnTo>
                    <a:pt x="287" y="475"/>
                  </a:lnTo>
                  <a:lnTo>
                    <a:pt x="307" y="487"/>
                  </a:lnTo>
                  <a:lnTo>
                    <a:pt x="327" y="501"/>
                  </a:lnTo>
                  <a:lnTo>
                    <a:pt x="346" y="513"/>
                  </a:lnTo>
                  <a:lnTo>
                    <a:pt x="366" y="525"/>
                  </a:lnTo>
                  <a:lnTo>
                    <a:pt x="387" y="538"/>
                  </a:lnTo>
                  <a:lnTo>
                    <a:pt x="407" y="550"/>
                  </a:lnTo>
                  <a:lnTo>
                    <a:pt x="428" y="562"/>
                  </a:lnTo>
                  <a:lnTo>
                    <a:pt x="451" y="574"/>
                  </a:lnTo>
                  <a:lnTo>
                    <a:pt x="475" y="588"/>
                  </a:lnTo>
                  <a:lnTo>
                    <a:pt x="498" y="600"/>
                  </a:lnTo>
                  <a:lnTo>
                    <a:pt x="521" y="612"/>
                  </a:lnTo>
                  <a:lnTo>
                    <a:pt x="546" y="624"/>
                  </a:lnTo>
                  <a:lnTo>
                    <a:pt x="568" y="636"/>
                  </a:lnTo>
                  <a:lnTo>
                    <a:pt x="593" y="649"/>
                  </a:lnTo>
                  <a:lnTo>
                    <a:pt x="616" y="662"/>
                  </a:lnTo>
                  <a:lnTo>
                    <a:pt x="639" y="675"/>
                  </a:lnTo>
                  <a:lnTo>
                    <a:pt x="663" y="687"/>
                  </a:lnTo>
                  <a:lnTo>
                    <a:pt x="686" y="701"/>
                  </a:lnTo>
                  <a:lnTo>
                    <a:pt x="709" y="713"/>
                  </a:lnTo>
                  <a:lnTo>
                    <a:pt x="732" y="727"/>
                  </a:lnTo>
                  <a:lnTo>
                    <a:pt x="755" y="740"/>
                  </a:lnTo>
                  <a:lnTo>
                    <a:pt x="776" y="754"/>
                  </a:lnTo>
                  <a:lnTo>
                    <a:pt x="799" y="768"/>
                  </a:lnTo>
                  <a:lnTo>
                    <a:pt x="820" y="784"/>
                  </a:lnTo>
                  <a:lnTo>
                    <a:pt x="840" y="798"/>
                  </a:lnTo>
                  <a:lnTo>
                    <a:pt x="859" y="813"/>
                  </a:lnTo>
                  <a:lnTo>
                    <a:pt x="879" y="831"/>
                  </a:lnTo>
                  <a:lnTo>
                    <a:pt x="898" y="846"/>
                  </a:lnTo>
                  <a:lnTo>
                    <a:pt x="918" y="863"/>
                  </a:lnTo>
                  <a:lnTo>
                    <a:pt x="936" y="881"/>
                  </a:lnTo>
                  <a:lnTo>
                    <a:pt x="954" y="898"/>
                  </a:lnTo>
                  <a:lnTo>
                    <a:pt x="972" y="917"/>
                  </a:lnTo>
                  <a:lnTo>
                    <a:pt x="990" y="936"/>
                  </a:lnTo>
                  <a:lnTo>
                    <a:pt x="1006" y="957"/>
                  </a:lnTo>
                  <a:lnTo>
                    <a:pt x="1023" y="978"/>
                  </a:lnTo>
                  <a:lnTo>
                    <a:pt x="1039" y="999"/>
                  </a:lnTo>
                  <a:lnTo>
                    <a:pt x="1055" y="1018"/>
                  </a:lnTo>
                  <a:lnTo>
                    <a:pt x="1073" y="1039"/>
                  </a:lnTo>
                  <a:lnTo>
                    <a:pt x="1089" y="1059"/>
                  </a:lnTo>
                  <a:lnTo>
                    <a:pt x="1093" y="1059"/>
                  </a:lnTo>
                  <a:lnTo>
                    <a:pt x="1096" y="1058"/>
                  </a:lnTo>
                  <a:lnTo>
                    <a:pt x="1098" y="1056"/>
                  </a:lnTo>
                  <a:lnTo>
                    <a:pt x="1096" y="1052"/>
                  </a:lnTo>
                  <a:lnTo>
                    <a:pt x="1083" y="1035"/>
                  </a:lnTo>
                  <a:lnTo>
                    <a:pt x="1070" y="1016"/>
                  </a:lnTo>
                  <a:lnTo>
                    <a:pt x="1057" y="999"/>
                  </a:lnTo>
                  <a:lnTo>
                    <a:pt x="1042" y="980"/>
                  </a:lnTo>
                  <a:lnTo>
                    <a:pt x="1029" y="962"/>
                  </a:lnTo>
                  <a:lnTo>
                    <a:pt x="1016" y="943"/>
                  </a:lnTo>
                  <a:lnTo>
                    <a:pt x="1003" y="926"/>
                  </a:lnTo>
                  <a:lnTo>
                    <a:pt x="988" y="909"/>
                  </a:lnTo>
                  <a:lnTo>
                    <a:pt x="972" y="889"/>
                  </a:lnTo>
                  <a:lnTo>
                    <a:pt x="956" y="870"/>
                  </a:lnTo>
                  <a:lnTo>
                    <a:pt x="938" y="853"/>
                  </a:lnTo>
                  <a:lnTo>
                    <a:pt x="920" y="836"/>
                  </a:lnTo>
                  <a:lnTo>
                    <a:pt x="902" y="818"/>
                  </a:lnTo>
                  <a:lnTo>
                    <a:pt x="884" y="801"/>
                  </a:lnTo>
                  <a:lnTo>
                    <a:pt x="864" y="784"/>
                  </a:lnTo>
                  <a:lnTo>
                    <a:pt x="844" y="768"/>
                  </a:lnTo>
                  <a:lnTo>
                    <a:pt x="825" y="753"/>
                  </a:lnTo>
                  <a:lnTo>
                    <a:pt x="804" y="739"/>
                  </a:lnTo>
                  <a:lnTo>
                    <a:pt x="782" y="723"/>
                  </a:lnTo>
                  <a:lnTo>
                    <a:pt x="761" y="709"/>
                  </a:lnTo>
                  <a:lnTo>
                    <a:pt x="740" y="695"/>
                  </a:lnTo>
                  <a:lnTo>
                    <a:pt x="719" y="681"/>
                  </a:lnTo>
                  <a:lnTo>
                    <a:pt x="696" y="669"/>
                  </a:lnTo>
                  <a:lnTo>
                    <a:pt x="675" y="655"/>
                  </a:lnTo>
                  <a:lnTo>
                    <a:pt x="652" y="643"/>
                  </a:lnTo>
                  <a:lnTo>
                    <a:pt x="629" y="631"/>
                  </a:lnTo>
                  <a:lnTo>
                    <a:pt x="608" y="619"/>
                  </a:lnTo>
                  <a:lnTo>
                    <a:pt x="585" y="607"/>
                  </a:lnTo>
                  <a:lnTo>
                    <a:pt x="562" y="595"/>
                  </a:lnTo>
                  <a:lnTo>
                    <a:pt x="539" y="583"/>
                  </a:lnTo>
                  <a:lnTo>
                    <a:pt x="518" y="571"/>
                  </a:lnTo>
                  <a:lnTo>
                    <a:pt x="495" y="558"/>
                  </a:lnTo>
                  <a:lnTo>
                    <a:pt x="474" y="546"/>
                  </a:lnTo>
                  <a:lnTo>
                    <a:pt x="452" y="534"/>
                  </a:lnTo>
                  <a:lnTo>
                    <a:pt x="430" y="524"/>
                  </a:lnTo>
                  <a:lnTo>
                    <a:pt x="408" y="512"/>
                  </a:lnTo>
                  <a:lnTo>
                    <a:pt x="387" y="499"/>
                  </a:lnTo>
                  <a:lnTo>
                    <a:pt x="367" y="487"/>
                  </a:lnTo>
                  <a:lnTo>
                    <a:pt x="346" y="473"/>
                  </a:lnTo>
                  <a:lnTo>
                    <a:pt x="327" y="461"/>
                  </a:lnTo>
                  <a:lnTo>
                    <a:pt x="305" y="448"/>
                  </a:lnTo>
                  <a:lnTo>
                    <a:pt x="286" y="434"/>
                  </a:lnTo>
                  <a:lnTo>
                    <a:pt x="266" y="420"/>
                  </a:lnTo>
                  <a:lnTo>
                    <a:pt x="247" y="406"/>
                  </a:lnTo>
                  <a:lnTo>
                    <a:pt x="227" y="390"/>
                  </a:lnTo>
                  <a:lnTo>
                    <a:pt x="209" y="375"/>
                  </a:lnTo>
                  <a:lnTo>
                    <a:pt x="189" y="359"/>
                  </a:lnTo>
                  <a:lnTo>
                    <a:pt x="171" y="342"/>
                  </a:lnTo>
                  <a:lnTo>
                    <a:pt x="155" y="324"/>
                  </a:lnTo>
                  <a:lnTo>
                    <a:pt x="139" y="309"/>
                  </a:lnTo>
                  <a:lnTo>
                    <a:pt x="124" y="292"/>
                  </a:lnTo>
                  <a:lnTo>
                    <a:pt x="109" y="272"/>
                  </a:lnTo>
                  <a:lnTo>
                    <a:pt x="95" y="255"/>
                  </a:lnTo>
                  <a:lnTo>
                    <a:pt x="82" y="236"/>
                  </a:lnTo>
                  <a:lnTo>
                    <a:pt x="69" y="215"/>
                  </a:lnTo>
                  <a:lnTo>
                    <a:pt x="55" y="196"/>
                  </a:lnTo>
                  <a:lnTo>
                    <a:pt x="44" y="172"/>
                  </a:lnTo>
                  <a:lnTo>
                    <a:pt x="33" y="141"/>
                  </a:lnTo>
                  <a:lnTo>
                    <a:pt x="23" y="110"/>
                  </a:lnTo>
                  <a:lnTo>
                    <a:pt x="15" y="77"/>
                  </a:lnTo>
                  <a:lnTo>
                    <a:pt x="8" y="47"/>
                  </a:lnTo>
                  <a:lnTo>
                    <a:pt x="3" y="23"/>
                  </a:lnTo>
                  <a:lnTo>
                    <a:pt x="2" y="7"/>
                  </a:lnTo>
                  <a:lnTo>
                    <a:pt x="0" y="0"/>
                  </a:lnTo>
                  <a:lnTo>
                    <a:pt x="3" y="21"/>
                  </a:lnTo>
                  <a:lnTo>
                    <a:pt x="13" y="73"/>
                  </a:lnTo>
                  <a:lnTo>
                    <a:pt x="26" y="136"/>
                  </a:lnTo>
                  <a:lnTo>
                    <a:pt x="42" y="19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9" name="Freeform 255"/>
            <p:cNvSpPr>
              <a:spLocks/>
            </p:cNvSpPr>
            <p:nvPr/>
          </p:nvSpPr>
          <p:spPr bwMode="auto">
            <a:xfrm>
              <a:off x="6926263" y="4132263"/>
              <a:ext cx="600075" cy="1181100"/>
            </a:xfrm>
            <a:custGeom>
              <a:avLst/>
              <a:gdLst/>
              <a:ahLst/>
              <a:cxnLst>
                <a:cxn ang="0">
                  <a:pos x="683" y="511"/>
                </a:cxn>
                <a:cxn ang="0">
                  <a:pos x="651" y="615"/>
                </a:cxn>
                <a:cxn ang="0">
                  <a:pos x="611" y="719"/>
                </a:cxn>
                <a:cxn ang="0">
                  <a:pos x="567" y="820"/>
                </a:cxn>
                <a:cxn ang="0">
                  <a:pos x="522" y="917"/>
                </a:cxn>
                <a:cxn ang="0">
                  <a:pos x="471" y="1005"/>
                </a:cxn>
                <a:cxn ang="0">
                  <a:pos x="415" y="1090"/>
                </a:cxn>
                <a:cxn ang="0">
                  <a:pos x="353" y="1168"/>
                </a:cxn>
                <a:cxn ang="0">
                  <a:pos x="285" y="1243"/>
                </a:cxn>
                <a:cxn ang="0">
                  <a:pos x="211" y="1312"/>
                </a:cxn>
                <a:cxn ang="0">
                  <a:pos x="134" y="1376"/>
                </a:cxn>
                <a:cxn ang="0">
                  <a:pos x="51" y="1433"/>
                </a:cxn>
                <a:cxn ang="0">
                  <a:pos x="2" y="1470"/>
                </a:cxn>
                <a:cxn ang="0">
                  <a:pos x="4" y="1487"/>
                </a:cxn>
                <a:cxn ang="0">
                  <a:pos x="36" y="1473"/>
                </a:cxn>
                <a:cxn ang="0">
                  <a:pos x="80" y="1449"/>
                </a:cxn>
                <a:cxn ang="0">
                  <a:pos x="125" y="1423"/>
                </a:cxn>
                <a:cxn ang="0">
                  <a:pos x="167" y="1393"/>
                </a:cxn>
                <a:cxn ang="0">
                  <a:pos x="208" y="1364"/>
                </a:cxn>
                <a:cxn ang="0">
                  <a:pos x="249" y="1333"/>
                </a:cxn>
                <a:cxn ang="0">
                  <a:pos x="288" y="1300"/>
                </a:cxn>
                <a:cxn ang="0">
                  <a:pos x="325" y="1265"/>
                </a:cxn>
                <a:cxn ang="0">
                  <a:pos x="381" y="1208"/>
                </a:cxn>
                <a:cxn ang="0">
                  <a:pos x="451" y="1123"/>
                </a:cxn>
                <a:cxn ang="0">
                  <a:pos x="512" y="1033"/>
                </a:cxn>
                <a:cxn ang="0">
                  <a:pos x="564" y="936"/>
                </a:cxn>
                <a:cxn ang="0">
                  <a:pos x="611" y="834"/>
                </a:cxn>
                <a:cxn ang="0">
                  <a:pos x="654" y="724"/>
                </a:cxn>
                <a:cxn ang="0">
                  <a:pos x="690" y="615"/>
                </a:cxn>
                <a:cxn ang="0">
                  <a:pos x="719" y="503"/>
                </a:cxn>
                <a:cxn ang="0">
                  <a:pos x="753" y="286"/>
                </a:cxn>
                <a:cxn ang="0">
                  <a:pos x="747" y="40"/>
                </a:cxn>
                <a:cxn ang="0">
                  <a:pos x="742" y="12"/>
                </a:cxn>
                <a:cxn ang="0">
                  <a:pos x="740" y="92"/>
                </a:cxn>
                <a:cxn ang="0">
                  <a:pos x="734" y="223"/>
                </a:cxn>
                <a:cxn ang="0">
                  <a:pos x="714" y="379"/>
                </a:cxn>
              </a:cxnLst>
              <a:rect l="0" t="0" r="r" b="b"/>
              <a:pathLst>
                <a:path w="755" h="1487">
                  <a:moveTo>
                    <a:pt x="698" y="457"/>
                  </a:moveTo>
                  <a:lnTo>
                    <a:pt x="683" y="511"/>
                  </a:lnTo>
                  <a:lnTo>
                    <a:pt x="667" y="563"/>
                  </a:lnTo>
                  <a:lnTo>
                    <a:pt x="651" y="615"/>
                  </a:lnTo>
                  <a:lnTo>
                    <a:pt x="631" y="667"/>
                  </a:lnTo>
                  <a:lnTo>
                    <a:pt x="611" y="719"/>
                  </a:lnTo>
                  <a:lnTo>
                    <a:pt x="590" y="769"/>
                  </a:lnTo>
                  <a:lnTo>
                    <a:pt x="567" y="820"/>
                  </a:lnTo>
                  <a:lnTo>
                    <a:pt x="544" y="870"/>
                  </a:lnTo>
                  <a:lnTo>
                    <a:pt x="522" y="917"/>
                  </a:lnTo>
                  <a:lnTo>
                    <a:pt x="497" y="962"/>
                  </a:lnTo>
                  <a:lnTo>
                    <a:pt x="471" y="1005"/>
                  </a:lnTo>
                  <a:lnTo>
                    <a:pt x="445" y="1049"/>
                  </a:lnTo>
                  <a:lnTo>
                    <a:pt x="415" y="1090"/>
                  </a:lnTo>
                  <a:lnTo>
                    <a:pt x="384" y="1130"/>
                  </a:lnTo>
                  <a:lnTo>
                    <a:pt x="353" y="1168"/>
                  </a:lnTo>
                  <a:lnTo>
                    <a:pt x="319" y="1206"/>
                  </a:lnTo>
                  <a:lnTo>
                    <a:pt x="285" y="1243"/>
                  </a:lnTo>
                  <a:lnTo>
                    <a:pt x="249" y="1277"/>
                  </a:lnTo>
                  <a:lnTo>
                    <a:pt x="211" y="1312"/>
                  </a:lnTo>
                  <a:lnTo>
                    <a:pt x="174" y="1345"/>
                  </a:lnTo>
                  <a:lnTo>
                    <a:pt x="134" y="1376"/>
                  </a:lnTo>
                  <a:lnTo>
                    <a:pt x="94" y="1406"/>
                  </a:lnTo>
                  <a:lnTo>
                    <a:pt x="51" y="1433"/>
                  </a:lnTo>
                  <a:lnTo>
                    <a:pt x="9" y="1461"/>
                  </a:lnTo>
                  <a:lnTo>
                    <a:pt x="2" y="1470"/>
                  </a:lnTo>
                  <a:lnTo>
                    <a:pt x="0" y="1480"/>
                  </a:lnTo>
                  <a:lnTo>
                    <a:pt x="4" y="1487"/>
                  </a:lnTo>
                  <a:lnTo>
                    <a:pt x="13" y="1485"/>
                  </a:lnTo>
                  <a:lnTo>
                    <a:pt x="36" y="1473"/>
                  </a:lnTo>
                  <a:lnTo>
                    <a:pt x="59" y="1461"/>
                  </a:lnTo>
                  <a:lnTo>
                    <a:pt x="80" y="1449"/>
                  </a:lnTo>
                  <a:lnTo>
                    <a:pt x="102" y="1435"/>
                  </a:lnTo>
                  <a:lnTo>
                    <a:pt x="125" y="1423"/>
                  </a:lnTo>
                  <a:lnTo>
                    <a:pt x="146" y="1409"/>
                  </a:lnTo>
                  <a:lnTo>
                    <a:pt x="167" y="1393"/>
                  </a:lnTo>
                  <a:lnTo>
                    <a:pt x="188" y="1380"/>
                  </a:lnTo>
                  <a:lnTo>
                    <a:pt x="208" y="1364"/>
                  </a:lnTo>
                  <a:lnTo>
                    <a:pt x="229" y="1348"/>
                  </a:lnTo>
                  <a:lnTo>
                    <a:pt x="249" y="1333"/>
                  </a:lnTo>
                  <a:lnTo>
                    <a:pt x="268" y="1317"/>
                  </a:lnTo>
                  <a:lnTo>
                    <a:pt x="288" y="1300"/>
                  </a:lnTo>
                  <a:lnTo>
                    <a:pt x="306" y="1282"/>
                  </a:lnTo>
                  <a:lnTo>
                    <a:pt x="325" y="1265"/>
                  </a:lnTo>
                  <a:lnTo>
                    <a:pt x="343" y="1248"/>
                  </a:lnTo>
                  <a:lnTo>
                    <a:pt x="381" y="1208"/>
                  </a:lnTo>
                  <a:lnTo>
                    <a:pt x="417" y="1166"/>
                  </a:lnTo>
                  <a:lnTo>
                    <a:pt x="451" y="1123"/>
                  </a:lnTo>
                  <a:lnTo>
                    <a:pt x="482" y="1078"/>
                  </a:lnTo>
                  <a:lnTo>
                    <a:pt x="512" y="1033"/>
                  </a:lnTo>
                  <a:lnTo>
                    <a:pt x="539" y="984"/>
                  </a:lnTo>
                  <a:lnTo>
                    <a:pt x="564" y="936"/>
                  </a:lnTo>
                  <a:lnTo>
                    <a:pt x="589" y="886"/>
                  </a:lnTo>
                  <a:lnTo>
                    <a:pt x="611" y="834"/>
                  </a:lnTo>
                  <a:lnTo>
                    <a:pt x="633" y="780"/>
                  </a:lnTo>
                  <a:lnTo>
                    <a:pt x="654" y="724"/>
                  </a:lnTo>
                  <a:lnTo>
                    <a:pt x="672" y="671"/>
                  </a:lnTo>
                  <a:lnTo>
                    <a:pt x="690" y="615"/>
                  </a:lnTo>
                  <a:lnTo>
                    <a:pt x="704" y="560"/>
                  </a:lnTo>
                  <a:lnTo>
                    <a:pt x="719" y="503"/>
                  </a:lnTo>
                  <a:lnTo>
                    <a:pt x="732" y="447"/>
                  </a:lnTo>
                  <a:lnTo>
                    <a:pt x="753" y="286"/>
                  </a:lnTo>
                  <a:lnTo>
                    <a:pt x="755" y="142"/>
                  </a:lnTo>
                  <a:lnTo>
                    <a:pt x="747" y="40"/>
                  </a:lnTo>
                  <a:lnTo>
                    <a:pt x="742" y="0"/>
                  </a:lnTo>
                  <a:lnTo>
                    <a:pt x="742" y="12"/>
                  </a:lnTo>
                  <a:lnTo>
                    <a:pt x="742" y="43"/>
                  </a:lnTo>
                  <a:lnTo>
                    <a:pt x="740" y="92"/>
                  </a:lnTo>
                  <a:lnTo>
                    <a:pt x="739" y="152"/>
                  </a:lnTo>
                  <a:lnTo>
                    <a:pt x="734" y="223"/>
                  </a:lnTo>
                  <a:lnTo>
                    <a:pt x="726" y="300"/>
                  </a:lnTo>
                  <a:lnTo>
                    <a:pt x="714" y="379"/>
                  </a:lnTo>
                  <a:lnTo>
                    <a:pt x="698" y="45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" name="Freeform 256"/>
            <p:cNvSpPr>
              <a:spLocks/>
            </p:cNvSpPr>
            <p:nvPr/>
          </p:nvSpPr>
          <p:spPr bwMode="auto">
            <a:xfrm>
              <a:off x="6646863" y="4056063"/>
              <a:ext cx="660400" cy="749300"/>
            </a:xfrm>
            <a:custGeom>
              <a:avLst/>
              <a:gdLst/>
              <a:ahLst/>
              <a:cxnLst>
                <a:cxn ang="0">
                  <a:pos x="532" y="24"/>
                </a:cxn>
                <a:cxn ang="0">
                  <a:pos x="439" y="52"/>
                </a:cxn>
                <a:cxn ang="0">
                  <a:pos x="348" y="87"/>
                </a:cxn>
                <a:cxn ang="0">
                  <a:pos x="269" y="126"/>
                </a:cxn>
                <a:cxn ang="0">
                  <a:pos x="194" y="175"/>
                </a:cxn>
                <a:cxn ang="0">
                  <a:pos x="125" y="234"/>
                </a:cxn>
                <a:cxn ang="0">
                  <a:pos x="68" y="301"/>
                </a:cxn>
                <a:cxn ang="0">
                  <a:pos x="24" y="379"/>
                </a:cxn>
                <a:cxn ang="0">
                  <a:pos x="1" y="459"/>
                </a:cxn>
                <a:cxn ang="0">
                  <a:pos x="8" y="534"/>
                </a:cxn>
                <a:cxn ang="0">
                  <a:pos x="40" y="600"/>
                </a:cxn>
                <a:cxn ang="0">
                  <a:pos x="99" y="653"/>
                </a:cxn>
                <a:cxn ang="0">
                  <a:pos x="168" y="693"/>
                </a:cxn>
                <a:cxn ang="0">
                  <a:pos x="243" y="731"/>
                </a:cxn>
                <a:cxn ang="0">
                  <a:pos x="326" y="776"/>
                </a:cxn>
                <a:cxn ang="0">
                  <a:pos x="400" y="837"/>
                </a:cxn>
                <a:cxn ang="0">
                  <a:pos x="421" y="872"/>
                </a:cxn>
                <a:cxn ang="0">
                  <a:pos x="411" y="887"/>
                </a:cxn>
                <a:cxn ang="0">
                  <a:pos x="364" y="891"/>
                </a:cxn>
                <a:cxn ang="0">
                  <a:pos x="313" y="882"/>
                </a:cxn>
                <a:cxn ang="0">
                  <a:pos x="263" y="872"/>
                </a:cxn>
                <a:cxn ang="0">
                  <a:pos x="217" y="860"/>
                </a:cxn>
                <a:cxn ang="0">
                  <a:pos x="176" y="849"/>
                </a:cxn>
                <a:cxn ang="0">
                  <a:pos x="135" y="844"/>
                </a:cxn>
                <a:cxn ang="0">
                  <a:pos x="107" y="842"/>
                </a:cxn>
                <a:cxn ang="0">
                  <a:pos x="88" y="846"/>
                </a:cxn>
                <a:cxn ang="0">
                  <a:pos x="71" y="858"/>
                </a:cxn>
                <a:cxn ang="0">
                  <a:pos x="80" y="898"/>
                </a:cxn>
                <a:cxn ang="0">
                  <a:pos x="112" y="936"/>
                </a:cxn>
                <a:cxn ang="0">
                  <a:pos x="111" y="931"/>
                </a:cxn>
                <a:cxn ang="0">
                  <a:pos x="83" y="882"/>
                </a:cxn>
                <a:cxn ang="0">
                  <a:pos x="104" y="860"/>
                </a:cxn>
                <a:cxn ang="0">
                  <a:pos x="163" y="870"/>
                </a:cxn>
                <a:cxn ang="0">
                  <a:pos x="217" y="887"/>
                </a:cxn>
                <a:cxn ang="0">
                  <a:pos x="302" y="915"/>
                </a:cxn>
                <a:cxn ang="0">
                  <a:pos x="387" y="938"/>
                </a:cxn>
                <a:cxn ang="0">
                  <a:pos x="437" y="941"/>
                </a:cxn>
                <a:cxn ang="0">
                  <a:pos x="462" y="929"/>
                </a:cxn>
                <a:cxn ang="0">
                  <a:pos x="480" y="905"/>
                </a:cxn>
                <a:cxn ang="0">
                  <a:pos x="473" y="828"/>
                </a:cxn>
                <a:cxn ang="0">
                  <a:pos x="423" y="761"/>
                </a:cxn>
                <a:cxn ang="0">
                  <a:pos x="346" y="705"/>
                </a:cxn>
                <a:cxn ang="0">
                  <a:pos x="266" y="664"/>
                </a:cxn>
                <a:cxn ang="0">
                  <a:pos x="191" y="629"/>
                </a:cxn>
                <a:cxn ang="0">
                  <a:pos x="119" y="587"/>
                </a:cxn>
                <a:cxn ang="0">
                  <a:pos x="63" y="525"/>
                </a:cxn>
                <a:cxn ang="0">
                  <a:pos x="50" y="444"/>
                </a:cxn>
                <a:cxn ang="0">
                  <a:pos x="71" y="364"/>
                </a:cxn>
                <a:cxn ang="0">
                  <a:pos x="122" y="279"/>
                </a:cxn>
                <a:cxn ang="0">
                  <a:pos x="191" y="204"/>
                </a:cxn>
                <a:cxn ang="0">
                  <a:pos x="272" y="144"/>
                </a:cxn>
                <a:cxn ang="0">
                  <a:pos x="364" y="93"/>
                </a:cxn>
                <a:cxn ang="0">
                  <a:pos x="457" y="55"/>
                </a:cxn>
                <a:cxn ang="0">
                  <a:pos x="540" y="29"/>
                </a:cxn>
                <a:cxn ang="0">
                  <a:pos x="612" y="17"/>
                </a:cxn>
                <a:cxn ang="0">
                  <a:pos x="689" y="9"/>
                </a:cxn>
                <a:cxn ang="0">
                  <a:pos x="761" y="3"/>
                </a:cxn>
                <a:cxn ang="0">
                  <a:pos x="813" y="0"/>
                </a:cxn>
                <a:cxn ang="0">
                  <a:pos x="833" y="0"/>
                </a:cxn>
                <a:cxn ang="0">
                  <a:pos x="779" y="0"/>
                </a:cxn>
                <a:cxn ang="0">
                  <a:pos x="666" y="2"/>
                </a:cxn>
              </a:cxnLst>
              <a:rect l="0" t="0" r="r" b="b"/>
              <a:pathLst>
                <a:path w="833" h="944">
                  <a:moveTo>
                    <a:pt x="596" y="10"/>
                  </a:moveTo>
                  <a:lnTo>
                    <a:pt x="565" y="17"/>
                  </a:lnTo>
                  <a:lnTo>
                    <a:pt x="532" y="24"/>
                  </a:lnTo>
                  <a:lnTo>
                    <a:pt x="501" y="33"/>
                  </a:lnTo>
                  <a:lnTo>
                    <a:pt x="470" y="41"/>
                  </a:lnTo>
                  <a:lnTo>
                    <a:pt x="439" y="52"/>
                  </a:lnTo>
                  <a:lnTo>
                    <a:pt x="408" y="62"/>
                  </a:lnTo>
                  <a:lnTo>
                    <a:pt x="377" y="74"/>
                  </a:lnTo>
                  <a:lnTo>
                    <a:pt x="348" y="87"/>
                  </a:lnTo>
                  <a:lnTo>
                    <a:pt x="321" y="99"/>
                  </a:lnTo>
                  <a:lnTo>
                    <a:pt x="295" y="113"/>
                  </a:lnTo>
                  <a:lnTo>
                    <a:pt x="269" y="126"/>
                  </a:lnTo>
                  <a:lnTo>
                    <a:pt x="243" y="142"/>
                  </a:lnTo>
                  <a:lnTo>
                    <a:pt x="218" y="158"/>
                  </a:lnTo>
                  <a:lnTo>
                    <a:pt x="194" y="175"/>
                  </a:lnTo>
                  <a:lnTo>
                    <a:pt x="169" y="194"/>
                  </a:lnTo>
                  <a:lnTo>
                    <a:pt x="147" y="213"/>
                  </a:lnTo>
                  <a:lnTo>
                    <a:pt x="125" y="234"/>
                  </a:lnTo>
                  <a:lnTo>
                    <a:pt x="104" y="255"/>
                  </a:lnTo>
                  <a:lnTo>
                    <a:pt x="86" y="277"/>
                  </a:lnTo>
                  <a:lnTo>
                    <a:pt x="68" y="301"/>
                  </a:lnTo>
                  <a:lnTo>
                    <a:pt x="52" y="326"/>
                  </a:lnTo>
                  <a:lnTo>
                    <a:pt x="37" y="353"/>
                  </a:lnTo>
                  <a:lnTo>
                    <a:pt x="24" y="379"/>
                  </a:lnTo>
                  <a:lnTo>
                    <a:pt x="13" y="409"/>
                  </a:lnTo>
                  <a:lnTo>
                    <a:pt x="6" y="433"/>
                  </a:lnTo>
                  <a:lnTo>
                    <a:pt x="1" y="459"/>
                  </a:lnTo>
                  <a:lnTo>
                    <a:pt x="0" y="483"/>
                  </a:lnTo>
                  <a:lnTo>
                    <a:pt x="3" y="509"/>
                  </a:lnTo>
                  <a:lnTo>
                    <a:pt x="8" y="534"/>
                  </a:lnTo>
                  <a:lnTo>
                    <a:pt x="14" y="556"/>
                  </a:lnTo>
                  <a:lnTo>
                    <a:pt x="26" y="579"/>
                  </a:lnTo>
                  <a:lnTo>
                    <a:pt x="40" y="600"/>
                  </a:lnTo>
                  <a:lnTo>
                    <a:pt x="58" y="620"/>
                  </a:lnTo>
                  <a:lnTo>
                    <a:pt x="78" y="638"/>
                  </a:lnTo>
                  <a:lnTo>
                    <a:pt x="99" y="653"/>
                  </a:lnTo>
                  <a:lnTo>
                    <a:pt x="120" y="669"/>
                  </a:lnTo>
                  <a:lnTo>
                    <a:pt x="145" y="681"/>
                  </a:lnTo>
                  <a:lnTo>
                    <a:pt x="168" y="693"/>
                  </a:lnTo>
                  <a:lnTo>
                    <a:pt x="192" y="705"/>
                  </a:lnTo>
                  <a:lnTo>
                    <a:pt x="215" y="717"/>
                  </a:lnTo>
                  <a:lnTo>
                    <a:pt x="243" y="731"/>
                  </a:lnTo>
                  <a:lnTo>
                    <a:pt x="271" y="745"/>
                  </a:lnTo>
                  <a:lnTo>
                    <a:pt x="299" y="761"/>
                  </a:lnTo>
                  <a:lnTo>
                    <a:pt x="326" y="776"/>
                  </a:lnTo>
                  <a:lnTo>
                    <a:pt x="354" y="794"/>
                  </a:lnTo>
                  <a:lnTo>
                    <a:pt x="377" y="814"/>
                  </a:lnTo>
                  <a:lnTo>
                    <a:pt x="400" y="837"/>
                  </a:lnTo>
                  <a:lnTo>
                    <a:pt x="418" y="861"/>
                  </a:lnTo>
                  <a:lnTo>
                    <a:pt x="419" y="866"/>
                  </a:lnTo>
                  <a:lnTo>
                    <a:pt x="421" y="872"/>
                  </a:lnTo>
                  <a:lnTo>
                    <a:pt x="421" y="877"/>
                  </a:lnTo>
                  <a:lnTo>
                    <a:pt x="418" y="884"/>
                  </a:lnTo>
                  <a:lnTo>
                    <a:pt x="411" y="887"/>
                  </a:lnTo>
                  <a:lnTo>
                    <a:pt x="401" y="891"/>
                  </a:lnTo>
                  <a:lnTo>
                    <a:pt x="385" y="892"/>
                  </a:lnTo>
                  <a:lnTo>
                    <a:pt x="364" y="891"/>
                  </a:lnTo>
                  <a:lnTo>
                    <a:pt x="348" y="889"/>
                  </a:lnTo>
                  <a:lnTo>
                    <a:pt x="330" y="886"/>
                  </a:lnTo>
                  <a:lnTo>
                    <a:pt x="313" y="882"/>
                  </a:lnTo>
                  <a:lnTo>
                    <a:pt x="297" y="879"/>
                  </a:lnTo>
                  <a:lnTo>
                    <a:pt x="279" y="875"/>
                  </a:lnTo>
                  <a:lnTo>
                    <a:pt x="263" y="872"/>
                  </a:lnTo>
                  <a:lnTo>
                    <a:pt x="246" y="866"/>
                  </a:lnTo>
                  <a:lnTo>
                    <a:pt x="230" y="863"/>
                  </a:lnTo>
                  <a:lnTo>
                    <a:pt x="217" y="860"/>
                  </a:lnTo>
                  <a:lnTo>
                    <a:pt x="202" y="856"/>
                  </a:lnTo>
                  <a:lnTo>
                    <a:pt x="189" y="853"/>
                  </a:lnTo>
                  <a:lnTo>
                    <a:pt x="176" y="849"/>
                  </a:lnTo>
                  <a:lnTo>
                    <a:pt x="163" y="847"/>
                  </a:lnTo>
                  <a:lnTo>
                    <a:pt x="148" y="846"/>
                  </a:lnTo>
                  <a:lnTo>
                    <a:pt x="135" y="844"/>
                  </a:lnTo>
                  <a:lnTo>
                    <a:pt x="120" y="842"/>
                  </a:lnTo>
                  <a:lnTo>
                    <a:pt x="114" y="842"/>
                  </a:lnTo>
                  <a:lnTo>
                    <a:pt x="107" y="842"/>
                  </a:lnTo>
                  <a:lnTo>
                    <a:pt x="101" y="842"/>
                  </a:lnTo>
                  <a:lnTo>
                    <a:pt x="94" y="844"/>
                  </a:lnTo>
                  <a:lnTo>
                    <a:pt x="88" y="846"/>
                  </a:lnTo>
                  <a:lnTo>
                    <a:pt x="81" y="849"/>
                  </a:lnTo>
                  <a:lnTo>
                    <a:pt x="76" y="853"/>
                  </a:lnTo>
                  <a:lnTo>
                    <a:pt x="71" y="858"/>
                  </a:lnTo>
                  <a:lnTo>
                    <a:pt x="68" y="870"/>
                  </a:lnTo>
                  <a:lnTo>
                    <a:pt x="71" y="884"/>
                  </a:lnTo>
                  <a:lnTo>
                    <a:pt x="80" y="898"/>
                  </a:lnTo>
                  <a:lnTo>
                    <a:pt x="89" y="913"/>
                  </a:lnTo>
                  <a:lnTo>
                    <a:pt x="101" y="925"/>
                  </a:lnTo>
                  <a:lnTo>
                    <a:pt x="112" y="936"/>
                  </a:lnTo>
                  <a:lnTo>
                    <a:pt x="119" y="943"/>
                  </a:lnTo>
                  <a:lnTo>
                    <a:pt x="122" y="944"/>
                  </a:lnTo>
                  <a:lnTo>
                    <a:pt x="111" y="931"/>
                  </a:lnTo>
                  <a:lnTo>
                    <a:pt x="101" y="915"/>
                  </a:lnTo>
                  <a:lnTo>
                    <a:pt x="91" y="899"/>
                  </a:lnTo>
                  <a:lnTo>
                    <a:pt x="83" y="882"/>
                  </a:lnTo>
                  <a:lnTo>
                    <a:pt x="81" y="868"/>
                  </a:lnTo>
                  <a:lnTo>
                    <a:pt x="89" y="861"/>
                  </a:lnTo>
                  <a:lnTo>
                    <a:pt x="104" y="860"/>
                  </a:lnTo>
                  <a:lnTo>
                    <a:pt x="122" y="861"/>
                  </a:lnTo>
                  <a:lnTo>
                    <a:pt x="143" y="865"/>
                  </a:lnTo>
                  <a:lnTo>
                    <a:pt x="163" y="870"/>
                  </a:lnTo>
                  <a:lnTo>
                    <a:pt x="179" y="873"/>
                  </a:lnTo>
                  <a:lnTo>
                    <a:pt x="189" y="877"/>
                  </a:lnTo>
                  <a:lnTo>
                    <a:pt x="217" y="887"/>
                  </a:lnTo>
                  <a:lnTo>
                    <a:pt x="245" y="896"/>
                  </a:lnTo>
                  <a:lnTo>
                    <a:pt x="274" y="906"/>
                  </a:lnTo>
                  <a:lnTo>
                    <a:pt x="302" y="915"/>
                  </a:lnTo>
                  <a:lnTo>
                    <a:pt x="330" y="924"/>
                  </a:lnTo>
                  <a:lnTo>
                    <a:pt x="359" y="931"/>
                  </a:lnTo>
                  <a:lnTo>
                    <a:pt x="387" y="938"/>
                  </a:lnTo>
                  <a:lnTo>
                    <a:pt x="416" y="943"/>
                  </a:lnTo>
                  <a:lnTo>
                    <a:pt x="428" y="943"/>
                  </a:lnTo>
                  <a:lnTo>
                    <a:pt x="437" y="941"/>
                  </a:lnTo>
                  <a:lnTo>
                    <a:pt x="446" y="939"/>
                  </a:lnTo>
                  <a:lnTo>
                    <a:pt x="454" y="934"/>
                  </a:lnTo>
                  <a:lnTo>
                    <a:pt x="462" y="929"/>
                  </a:lnTo>
                  <a:lnTo>
                    <a:pt x="468" y="922"/>
                  </a:lnTo>
                  <a:lnTo>
                    <a:pt x="475" y="913"/>
                  </a:lnTo>
                  <a:lnTo>
                    <a:pt x="480" y="905"/>
                  </a:lnTo>
                  <a:lnTo>
                    <a:pt x="486" y="879"/>
                  </a:lnTo>
                  <a:lnTo>
                    <a:pt x="483" y="853"/>
                  </a:lnTo>
                  <a:lnTo>
                    <a:pt x="473" y="828"/>
                  </a:lnTo>
                  <a:lnTo>
                    <a:pt x="462" y="806"/>
                  </a:lnTo>
                  <a:lnTo>
                    <a:pt x="444" y="782"/>
                  </a:lnTo>
                  <a:lnTo>
                    <a:pt x="423" y="761"/>
                  </a:lnTo>
                  <a:lnTo>
                    <a:pt x="398" y="740"/>
                  </a:lnTo>
                  <a:lnTo>
                    <a:pt x="374" y="723"/>
                  </a:lnTo>
                  <a:lnTo>
                    <a:pt x="346" y="705"/>
                  </a:lnTo>
                  <a:lnTo>
                    <a:pt x="318" y="691"/>
                  </a:lnTo>
                  <a:lnTo>
                    <a:pt x="292" y="678"/>
                  </a:lnTo>
                  <a:lnTo>
                    <a:pt x="266" y="664"/>
                  </a:lnTo>
                  <a:lnTo>
                    <a:pt x="241" y="652"/>
                  </a:lnTo>
                  <a:lnTo>
                    <a:pt x="217" y="641"/>
                  </a:lnTo>
                  <a:lnTo>
                    <a:pt x="191" y="629"/>
                  </a:lnTo>
                  <a:lnTo>
                    <a:pt x="166" y="617"/>
                  </a:lnTo>
                  <a:lnTo>
                    <a:pt x="142" y="603"/>
                  </a:lnTo>
                  <a:lnTo>
                    <a:pt x="119" y="587"/>
                  </a:lnTo>
                  <a:lnTo>
                    <a:pt x="98" y="570"/>
                  </a:lnTo>
                  <a:lnTo>
                    <a:pt x="80" y="549"/>
                  </a:lnTo>
                  <a:lnTo>
                    <a:pt x="63" y="525"/>
                  </a:lnTo>
                  <a:lnTo>
                    <a:pt x="53" y="499"/>
                  </a:lnTo>
                  <a:lnTo>
                    <a:pt x="50" y="471"/>
                  </a:lnTo>
                  <a:lnTo>
                    <a:pt x="50" y="444"/>
                  </a:lnTo>
                  <a:lnTo>
                    <a:pt x="53" y="418"/>
                  </a:lnTo>
                  <a:lnTo>
                    <a:pt x="62" y="390"/>
                  </a:lnTo>
                  <a:lnTo>
                    <a:pt x="71" y="364"/>
                  </a:lnTo>
                  <a:lnTo>
                    <a:pt x="85" y="338"/>
                  </a:lnTo>
                  <a:lnTo>
                    <a:pt x="102" y="308"/>
                  </a:lnTo>
                  <a:lnTo>
                    <a:pt x="122" y="279"/>
                  </a:lnTo>
                  <a:lnTo>
                    <a:pt x="143" y="253"/>
                  </a:lnTo>
                  <a:lnTo>
                    <a:pt x="166" y="229"/>
                  </a:lnTo>
                  <a:lnTo>
                    <a:pt x="191" y="204"/>
                  </a:lnTo>
                  <a:lnTo>
                    <a:pt x="217" y="184"/>
                  </a:lnTo>
                  <a:lnTo>
                    <a:pt x="245" y="163"/>
                  </a:lnTo>
                  <a:lnTo>
                    <a:pt x="272" y="144"/>
                  </a:lnTo>
                  <a:lnTo>
                    <a:pt x="302" y="126"/>
                  </a:lnTo>
                  <a:lnTo>
                    <a:pt x="333" y="109"/>
                  </a:lnTo>
                  <a:lnTo>
                    <a:pt x="364" y="93"/>
                  </a:lnTo>
                  <a:lnTo>
                    <a:pt x="395" y="80"/>
                  </a:lnTo>
                  <a:lnTo>
                    <a:pt x="426" y="67"/>
                  </a:lnTo>
                  <a:lnTo>
                    <a:pt x="457" y="55"/>
                  </a:lnTo>
                  <a:lnTo>
                    <a:pt x="490" y="45"/>
                  </a:lnTo>
                  <a:lnTo>
                    <a:pt x="521" y="35"/>
                  </a:lnTo>
                  <a:lnTo>
                    <a:pt x="540" y="29"/>
                  </a:lnTo>
                  <a:lnTo>
                    <a:pt x="563" y="24"/>
                  </a:lnTo>
                  <a:lnTo>
                    <a:pt x="586" y="21"/>
                  </a:lnTo>
                  <a:lnTo>
                    <a:pt x="612" y="17"/>
                  </a:lnTo>
                  <a:lnTo>
                    <a:pt x="637" y="14"/>
                  </a:lnTo>
                  <a:lnTo>
                    <a:pt x="663" y="10"/>
                  </a:lnTo>
                  <a:lnTo>
                    <a:pt x="689" y="9"/>
                  </a:lnTo>
                  <a:lnTo>
                    <a:pt x="713" y="7"/>
                  </a:lnTo>
                  <a:lnTo>
                    <a:pt x="738" y="5"/>
                  </a:lnTo>
                  <a:lnTo>
                    <a:pt x="761" y="3"/>
                  </a:lnTo>
                  <a:lnTo>
                    <a:pt x="780" y="2"/>
                  </a:lnTo>
                  <a:lnTo>
                    <a:pt x="798" y="2"/>
                  </a:lnTo>
                  <a:lnTo>
                    <a:pt x="813" y="0"/>
                  </a:lnTo>
                  <a:lnTo>
                    <a:pt x="823" y="0"/>
                  </a:lnTo>
                  <a:lnTo>
                    <a:pt x="831" y="0"/>
                  </a:lnTo>
                  <a:lnTo>
                    <a:pt x="833" y="0"/>
                  </a:lnTo>
                  <a:lnTo>
                    <a:pt x="826" y="0"/>
                  </a:lnTo>
                  <a:lnTo>
                    <a:pt x="807" y="0"/>
                  </a:lnTo>
                  <a:lnTo>
                    <a:pt x="779" y="0"/>
                  </a:lnTo>
                  <a:lnTo>
                    <a:pt x="744" y="0"/>
                  </a:lnTo>
                  <a:lnTo>
                    <a:pt x="705" y="0"/>
                  </a:lnTo>
                  <a:lnTo>
                    <a:pt x="666" y="2"/>
                  </a:lnTo>
                  <a:lnTo>
                    <a:pt x="628" y="5"/>
                  </a:lnTo>
                  <a:lnTo>
                    <a:pt x="596" y="1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1" name="Freeform 257"/>
            <p:cNvSpPr>
              <a:spLocks/>
            </p:cNvSpPr>
            <p:nvPr/>
          </p:nvSpPr>
          <p:spPr bwMode="auto">
            <a:xfrm>
              <a:off x="6167438" y="4522788"/>
              <a:ext cx="847725" cy="501650"/>
            </a:xfrm>
            <a:custGeom>
              <a:avLst/>
              <a:gdLst/>
              <a:ahLst/>
              <a:cxnLst>
                <a:cxn ang="0">
                  <a:pos x="514" y="335"/>
                </a:cxn>
                <a:cxn ang="0">
                  <a:pos x="555" y="345"/>
                </a:cxn>
                <a:cxn ang="0">
                  <a:pos x="596" y="356"/>
                </a:cxn>
                <a:cxn ang="0">
                  <a:pos x="637" y="366"/>
                </a:cxn>
                <a:cxn ang="0">
                  <a:pos x="676" y="378"/>
                </a:cxn>
                <a:cxn ang="0">
                  <a:pos x="717" y="390"/>
                </a:cxn>
                <a:cxn ang="0">
                  <a:pos x="756" y="406"/>
                </a:cxn>
                <a:cxn ang="0">
                  <a:pos x="794" y="423"/>
                </a:cxn>
                <a:cxn ang="0">
                  <a:pos x="848" y="451"/>
                </a:cxn>
                <a:cxn ang="0">
                  <a:pos x="913" y="493"/>
                </a:cxn>
                <a:cxn ang="0">
                  <a:pos x="973" y="543"/>
                </a:cxn>
                <a:cxn ang="0">
                  <a:pos x="1027" y="598"/>
                </a:cxn>
                <a:cxn ang="0">
                  <a:pos x="1058" y="633"/>
                </a:cxn>
                <a:cxn ang="0">
                  <a:pos x="1066" y="624"/>
                </a:cxn>
                <a:cxn ang="0">
                  <a:pos x="1047" y="586"/>
                </a:cxn>
                <a:cxn ang="0">
                  <a:pos x="1003" y="531"/>
                </a:cxn>
                <a:cxn ang="0">
                  <a:pos x="951" y="481"/>
                </a:cxn>
                <a:cxn ang="0">
                  <a:pos x="895" y="437"/>
                </a:cxn>
                <a:cxn ang="0">
                  <a:pos x="846" y="408"/>
                </a:cxn>
                <a:cxn ang="0">
                  <a:pos x="808" y="389"/>
                </a:cxn>
                <a:cxn ang="0">
                  <a:pos x="771" y="373"/>
                </a:cxn>
                <a:cxn ang="0">
                  <a:pos x="732" y="357"/>
                </a:cxn>
                <a:cxn ang="0">
                  <a:pos x="694" y="345"/>
                </a:cxn>
                <a:cxn ang="0">
                  <a:pos x="653" y="333"/>
                </a:cxn>
                <a:cxn ang="0">
                  <a:pos x="614" y="323"/>
                </a:cxn>
                <a:cxn ang="0">
                  <a:pos x="573" y="314"/>
                </a:cxn>
                <a:cxn ang="0">
                  <a:pos x="511" y="299"/>
                </a:cxn>
                <a:cxn ang="0">
                  <a:pos x="423" y="264"/>
                </a:cxn>
                <a:cxn ang="0">
                  <a:pos x="331" y="217"/>
                </a:cxn>
                <a:cxn ang="0">
                  <a:pos x="240" y="165"/>
                </a:cxn>
                <a:cxn ang="0">
                  <a:pos x="157" y="111"/>
                </a:cxn>
                <a:cxn ang="0">
                  <a:pos x="86" y="63"/>
                </a:cxn>
                <a:cxn ang="0">
                  <a:pos x="32" y="2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9" y="26"/>
                </a:cxn>
                <a:cxn ang="0">
                  <a:pos x="75" y="66"/>
                </a:cxn>
                <a:cxn ang="0">
                  <a:pos x="137" y="118"/>
                </a:cxn>
                <a:cxn ang="0">
                  <a:pos x="211" y="175"/>
                </a:cxn>
                <a:cxn ang="0">
                  <a:pos x="291" y="231"/>
                </a:cxn>
                <a:cxn ang="0">
                  <a:pos x="374" y="281"/>
                </a:cxn>
                <a:cxn ang="0">
                  <a:pos x="456" y="318"/>
                </a:cxn>
              </a:cxnLst>
              <a:rect l="0" t="0" r="r" b="b"/>
              <a:pathLst>
                <a:path w="1066" h="633">
                  <a:moveTo>
                    <a:pt x="493" y="330"/>
                  </a:moveTo>
                  <a:lnTo>
                    <a:pt x="514" y="335"/>
                  </a:lnTo>
                  <a:lnTo>
                    <a:pt x="534" y="340"/>
                  </a:lnTo>
                  <a:lnTo>
                    <a:pt x="555" y="345"/>
                  </a:lnTo>
                  <a:lnTo>
                    <a:pt x="575" y="351"/>
                  </a:lnTo>
                  <a:lnTo>
                    <a:pt x="596" y="356"/>
                  </a:lnTo>
                  <a:lnTo>
                    <a:pt x="616" y="361"/>
                  </a:lnTo>
                  <a:lnTo>
                    <a:pt x="637" y="366"/>
                  </a:lnTo>
                  <a:lnTo>
                    <a:pt x="656" y="373"/>
                  </a:lnTo>
                  <a:lnTo>
                    <a:pt x="676" y="378"/>
                  </a:lnTo>
                  <a:lnTo>
                    <a:pt x="696" y="385"/>
                  </a:lnTo>
                  <a:lnTo>
                    <a:pt x="717" y="390"/>
                  </a:lnTo>
                  <a:lnTo>
                    <a:pt x="737" y="399"/>
                  </a:lnTo>
                  <a:lnTo>
                    <a:pt x="756" y="406"/>
                  </a:lnTo>
                  <a:lnTo>
                    <a:pt x="776" y="415"/>
                  </a:lnTo>
                  <a:lnTo>
                    <a:pt x="794" y="423"/>
                  </a:lnTo>
                  <a:lnTo>
                    <a:pt x="813" y="432"/>
                  </a:lnTo>
                  <a:lnTo>
                    <a:pt x="848" y="451"/>
                  </a:lnTo>
                  <a:lnTo>
                    <a:pt x="880" y="470"/>
                  </a:lnTo>
                  <a:lnTo>
                    <a:pt x="913" y="493"/>
                  </a:lnTo>
                  <a:lnTo>
                    <a:pt x="944" y="517"/>
                  </a:lnTo>
                  <a:lnTo>
                    <a:pt x="973" y="543"/>
                  </a:lnTo>
                  <a:lnTo>
                    <a:pt x="1001" y="571"/>
                  </a:lnTo>
                  <a:lnTo>
                    <a:pt x="1027" y="598"/>
                  </a:lnTo>
                  <a:lnTo>
                    <a:pt x="1052" y="630"/>
                  </a:lnTo>
                  <a:lnTo>
                    <a:pt x="1058" y="633"/>
                  </a:lnTo>
                  <a:lnTo>
                    <a:pt x="1063" y="630"/>
                  </a:lnTo>
                  <a:lnTo>
                    <a:pt x="1066" y="624"/>
                  </a:lnTo>
                  <a:lnTo>
                    <a:pt x="1066" y="617"/>
                  </a:lnTo>
                  <a:lnTo>
                    <a:pt x="1047" y="586"/>
                  </a:lnTo>
                  <a:lnTo>
                    <a:pt x="1026" y="559"/>
                  </a:lnTo>
                  <a:lnTo>
                    <a:pt x="1003" y="531"/>
                  </a:lnTo>
                  <a:lnTo>
                    <a:pt x="978" y="505"/>
                  </a:lnTo>
                  <a:lnTo>
                    <a:pt x="951" y="481"/>
                  </a:lnTo>
                  <a:lnTo>
                    <a:pt x="924" y="458"/>
                  </a:lnTo>
                  <a:lnTo>
                    <a:pt x="895" y="437"/>
                  </a:lnTo>
                  <a:lnTo>
                    <a:pt x="864" y="418"/>
                  </a:lnTo>
                  <a:lnTo>
                    <a:pt x="846" y="408"/>
                  </a:lnTo>
                  <a:lnTo>
                    <a:pt x="826" y="397"/>
                  </a:lnTo>
                  <a:lnTo>
                    <a:pt x="808" y="389"/>
                  </a:lnTo>
                  <a:lnTo>
                    <a:pt x="789" y="380"/>
                  </a:lnTo>
                  <a:lnTo>
                    <a:pt x="771" y="373"/>
                  </a:lnTo>
                  <a:lnTo>
                    <a:pt x="751" y="364"/>
                  </a:lnTo>
                  <a:lnTo>
                    <a:pt x="732" y="357"/>
                  </a:lnTo>
                  <a:lnTo>
                    <a:pt x="714" y="351"/>
                  </a:lnTo>
                  <a:lnTo>
                    <a:pt x="694" y="345"/>
                  </a:lnTo>
                  <a:lnTo>
                    <a:pt x="673" y="338"/>
                  </a:lnTo>
                  <a:lnTo>
                    <a:pt x="653" y="333"/>
                  </a:lnTo>
                  <a:lnTo>
                    <a:pt x="634" y="328"/>
                  </a:lnTo>
                  <a:lnTo>
                    <a:pt x="614" y="323"/>
                  </a:lnTo>
                  <a:lnTo>
                    <a:pt x="593" y="318"/>
                  </a:lnTo>
                  <a:lnTo>
                    <a:pt x="573" y="314"/>
                  </a:lnTo>
                  <a:lnTo>
                    <a:pt x="552" y="309"/>
                  </a:lnTo>
                  <a:lnTo>
                    <a:pt x="511" y="299"/>
                  </a:lnTo>
                  <a:lnTo>
                    <a:pt x="469" y="283"/>
                  </a:lnTo>
                  <a:lnTo>
                    <a:pt x="423" y="264"/>
                  </a:lnTo>
                  <a:lnTo>
                    <a:pt x="377" y="241"/>
                  </a:lnTo>
                  <a:lnTo>
                    <a:pt x="331" y="217"/>
                  </a:lnTo>
                  <a:lnTo>
                    <a:pt x="286" y="191"/>
                  </a:lnTo>
                  <a:lnTo>
                    <a:pt x="240" y="165"/>
                  </a:lnTo>
                  <a:lnTo>
                    <a:pt x="197" y="137"/>
                  </a:lnTo>
                  <a:lnTo>
                    <a:pt x="157" y="111"/>
                  </a:lnTo>
                  <a:lnTo>
                    <a:pt x="119" y="85"/>
                  </a:lnTo>
                  <a:lnTo>
                    <a:pt x="86" y="63"/>
                  </a:lnTo>
                  <a:lnTo>
                    <a:pt x="57" y="42"/>
                  </a:lnTo>
                  <a:lnTo>
                    <a:pt x="32" y="25"/>
                  </a:lnTo>
                  <a:lnTo>
                    <a:pt x="14" y="13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3" y="13"/>
                  </a:lnTo>
                  <a:lnTo>
                    <a:pt x="29" y="26"/>
                  </a:lnTo>
                  <a:lnTo>
                    <a:pt x="49" y="45"/>
                  </a:lnTo>
                  <a:lnTo>
                    <a:pt x="75" y="66"/>
                  </a:lnTo>
                  <a:lnTo>
                    <a:pt x="104" y="91"/>
                  </a:lnTo>
                  <a:lnTo>
                    <a:pt x="137" y="118"/>
                  </a:lnTo>
                  <a:lnTo>
                    <a:pt x="173" y="146"/>
                  </a:lnTo>
                  <a:lnTo>
                    <a:pt x="211" y="175"/>
                  </a:lnTo>
                  <a:lnTo>
                    <a:pt x="250" y="203"/>
                  </a:lnTo>
                  <a:lnTo>
                    <a:pt x="291" y="231"/>
                  </a:lnTo>
                  <a:lnTo>
                    <a:pt x="333" y="257"/>
                  </a:lnTo>
                  <a:lnTo>
                    <a:pt x="374" y="281"/>
                  </a:lnTo>
                  <a:lnTo>
                    <a:pt x="415" y="302"/>
                  </a:lnTo>
                  <a:lnTo>
                    <a:pt x="456" y="318"/>
                  </a:lnTo>
                  <a:lnTo>
                    <a:pt x="493" y="33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2" name="Freeform 258"/>
            <p:cNvSpPr>
              <a:spLocks/>
            </p:cNvSpPr>
            <p:nvPr/>
          </p:nvSpPr>
          <p:spPr bwMode="auto">
            <a:xfrm>
              <a:off x="6434138" y="3568700"/>
              <a:ext cx="415925" cy="903288"/>
            </a:xfrm>
            <a:custGeom>
              <a:avLst/>
              <a:gdLst/>
              <a:ahLst/>
              <a:cxnLst>
                <a:cxn ang="0">
                  <a:pos x="140" y="482"/>
                </a:cxn>
                <a:cxn ang="0">
                  <a:pos x="109" y="560"/>
                </a:cxn>
                <a:cxn ang="0">
                  <a:pos x="81" y="638"/>
                </a:cxn>
                <a:cxn ang="0">
                  <a:pos x="60" y="720"/>
                </a:cxn>
                <a:cxn ang="0">
                  <a:pos x="42" y="801"/>
                </a:cxn>
                <a:cxn ang="0">
                  <a:pos x="27" y="883"/>
                </a:cxn>
                <a:cxn ang="0">
                  <a:pos x="16" y="966"/>
                </a:cxn>
                <a:cxn ang="0">
                  <a:pos x="6" y="1049"/>
                </a:cxn>
                <a:cxn ang="0">
                  <a:pos x="0" y="1132"/>
                </a:cxn>
                <a:cxn ang="0">
                  <a:pos x="1" y="1137"/>
                </a:cxn>
                <a:cxn ang="0">
                  <a:pos x="6" y="1137"/>
                </a:cxn>
                <a:cxn ang="0">
                  <a:pos x="11" y="1136"/>
                </a:cxn>
                <a:cxn ang="0">
                  <a:pos x="13" y="1130"/>
                </a:cxn>
                <a:cxn ang="0">
                  <a:pos x="21" y="1011"/>
                </a:cxn>
                <a:cxn ang="0">
                  <a:pos x="40" y="895"/>
                </a:cxn>
                <a:cxn ang="0">
                  <a:pos x="67" y="784"/>
                </a:cxn>
                <a:cxn ang="0">
                  <a:pos x="101" y="678"/>
                </a:cxn>
                <a:cxn ang="0">
                  <a:pos x="140" y="579"/>
                </a:cxn>
                <a:cxn ang="0">
                  <a:pos x="183" y="486"/>
                </a:cxn>
                <a:cxn ang="0">
                  <a:pos x="228" y="399"/>
                </a:cxn>
                <a:cxn ang="0">
                  <a:pos x="276" y="321"/>
                </a:cxn>
                <a:cxn ang="0">
                  <a:pos x="323" y="248"/>
                </a:cxn>
                <a:cxn ang="0">
                  <a:pos x="367" y="186"/>
                </a:cxn>
                <a:cxn ang="0">
                  <a:pos x="410" y="130"/>
                </a:cxn>
                <a:cxn ang="0">
                  <a:pos x="447" y="85"/>
                </a:cxn>
                <a:cxn ang="0">
                  <a:pos x="478" y="49"/>
                </a:cxn>
                <a:cxn ang="0">
                  <a:pos x="503" y="23"/>
                </a:cxn>
                <a:cxn ang="0">
                  <a:pos x="519" y="6"/>
                </a:cxn>
                <a:cxn ang="0">
                  <a:pos x="524" y="0"/>
                </a:cxn>
                <a:cxn ang="0">
                  <a:pos x="521" y="4"/>
                </a:cxn>
                <a:cxn ang="0">
                  <a:pos x="511" y="12"/>
                </a:cxn>
                <a:cxn ang="0">
                  <a:pos x="496" y="28"/>
                </a:cxn>
                <a:cxn ang="0">
                  <a:pos x="475" y="49"/>
                </a:cxn>
                <a:cxn ang="0">
                  <a:pos x="452" y="75"/>
                </a:cxn>
                <a:cxn ang="0">
                  <a:pos x="424" y="103"/>
                </a:cxn>
                <a:cxn ang="0">
                  <a:pos x="395" y="135"/>
                </a:cxn>
                <a:cxn ang="0">
                  <a:pos x="364" y="170"/>
                </a:cxn>
                <a:cxn ang="0">
                  <a:pos x="331" y="208"/>
                </a:cxn>
                <a:cxn ang="0">
                  <a:pos x="299" y="246"/>
                </a:cxn>
                <a:cxn ang="0">
                  <a:pos x="266" y="286"/>
                </a:cxn>
                <a:cxn ang="0">
                  <a:pos x="235" y="328"/>
                </a:cxn>
                <a:cxn ang="0">
                  <a:pos x="207" y="368"/>
                </a:cxn>
                <a:cxn ang="0">
                  <a:pos x="181" y="408"/>
                </a:cxn>
                <a:cxn ang="0">
                  <a:pos x="158" y="446"/>
                </a:cxn>
                <a:cxn ang="0">
                  <a:pos x="140" y="482"/>
                </a:cxn>
              </a:cxnLst>
              <a:rect l="0" t="0" r="r" b="b"/>
              <a:pathLst>
                <a:path w="524" h="1137">
                  <a:moveTo>
                    <a:pt x="140" y="482"/>
                  </a:moveTo>
                  <a:lnTo>
                    <a:pt x="109" y="560"/>
                  </a:lnTo>
                  <a:lnTo>
                    <a:pt x="81" y="638"/>
                  </a:lnTo>
                  <a:lnTo>
                    <a:pt x="60" y="720"/>
                  </a:lnTo>
                  <a:lnTo>
                    <a:pt x="42" y="801"/>
                  </a:lnTo>
                  <a:lnTo>
                    <a:pt x="27" y="883"/>
                  </a:lnTo>
                  <a:lnTo>
                    <a:pt x="16" y="966"/>
                  </a:lnTo>
                  <a:lnTo>
                    <a:pt x="6" y="1049"/>
                  </a:lnTo>
                  <a:lnTo>
                    <a:pt x="0" y="1132"/>
                  </a:lnTo>
                  <a:lnTo>
                    <a:pt x="1" y="1137"/>
                  </a:lnTo>
                  <a:lnTo>
                    <a:pt x="6" y="1137"/>
                  </a:lnTo>
                  <a:lnTo>
                    <a:pt x="11" y="1136"/>
                  </a:lnTo>
                  <a:lnTo>
                    <a:pt x="13" y="1130"/>
                  </a:lnTo>
                  <a:lnTo>
                    <a:pt x="21" y="1011"/>
                  </a:lnTo>
                  <a:lnTo>
                    <a:pt x="40" y="895"/>
                  </a:lnTo>
                  <a:lnTo>
                    <a:pt x="67" y="784"/>
                  </a:lnTo>
                  <a:lnTo>
                    <a:pt x="101" y="678"/>
                  </a:lnTo>
                  <a:lnTo>
                    <a:pt x="140" y="579"/>
                  </a:lnTo>
                  <a:lnTo>
                    <a:pt x="183" y="486"/>
                  </a:lnTo>
                  <a:lnTo>
                    <a:pt x="228" y="399"/>
                  </a:lnTo>
                  <a:lnTo>
                    <a:pt x="276" y="321"/>
                  </a:lnTo>
                  <a:lnTo>
                    <a:pt x="323" y="248"/>
                  </a:lnTo>
                  <a:lnTo>
                    <a:pt x="367" y="186"/>
                  </a:lnTo>
                  <a:lnTo>
                    <a:pt x="410" y="130"/>
                  </a:lnTo>
                  <a:lnTo>
                    <a:pt x="447" y="85"/>
                  </a:lnTo>
                  <a:lnTo>
                    <a:pt x="478" y="49"/>
                  </a:lnTo>
                  <a:lnTo>
                    <a:pt x="503" y="23"/>
                  </a:lnTo>
                  <a:lnTo>
                    <a:pt x="519" y="6"/>
                  </a:lnTo>
                  <a:lnTo>
                    <a:pt x="524" y="0"/>
                  </a:lnTo>
                  <a:lnTo>
                    <a:pt x="521" y="4"/>
                  </a:lnTo>
                  <a:lnTo>
                    <a:pt x="511" y="12"/>
                  </a:lnTo>
                  <a:lnTo>
                    <a:pt x="496" y="28"/>
                  </a:lnTo>
                  <a:lnTo>
                    <a:pt x="475" y="49"/>
                  </a:lnTo>
                  <a:lnTo>
                    <a:pt x="452" y="75"/>
                  </a:lnTo>
                  <a:lnTo>
                    <a:pt x="424" y="103"/>
                  </a:lnTo>
                  <a:lnTo>
                    <a:pt x="395" y="135"/>
                  </a:lnTo>
                  <a:lnTo>
                    <a:pt x="364" y="170"/>
                  </a:lnTo>
                  <a:lnTo>
                    <a:pt x="331" y="208"/>
                  </a:lnTo>
                  <a:lnTo>
                    <a:pt x="299" y="246"/>
                  </a:lnTo>
                  <a:lnTo>
                    <a:pt x="266" y="286"/>
                  </a:lnTo>
                  <a:lnTo>
                    <a:pt x="235" y="328"/>
                  </a:lnTo>
                  <a:lnTo>
                    <a:pt x="207" y="368"/>
                  </a:lnTo>
                  <a:lnTo>
                    <a:pt x="181" y="408"/>
                  </a:lnTo>
                  <a:lnTo>
                    <a:pt x="158" y="446"/>
                  </a:lnTo>
                  <a:lnTo>
                    <a:pt x="140" y="48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3" name="Freeform 259"/>
            <p:cNvSpPr>
              <a:spLocks/>
            </p:cNvSpPr>
            <p:nvPr/>
          </p:nvSpPr>
          <p:spPr bwMode="auto">
            <a:xfrm>
              <a:off x="6751638" y="3598863"/>
              <a:ext cx="128588" cy="425450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47" y="32"/>
                </a:cxn>
                <a:cxn ang="0">
                  <a:pos x="134" y="63"/>
                </a:cxn>
                <a:cxn ang="0">
                  <a:pos x="121" y="96"/>
                </a:cxn>
                <a:cxn ang="0">
                  <a:pos x="109" y="129"/>
                </a:cxn>
                <a:cxn ang="0">
                  <a:pos x="96" y="160"/>
                </a:cxn>
                <a:cxn ang="0">
                  <a:pos x="85" y="193"/>
                </a:cxn>
                <a:cxn ang="0">
                  <a:pos x="73" y="226"/>
                </a:cxn>
                <a:cxn ang="0">
                  <a:pos x="60" y="257"/>
                </a:cxn>
                <a:cxn ang="0">
                  <a:pos x="47" y="290"/>
                </a:cxn>
                <a:cxn ang="0">
                  <a:pos x="37" y="323"/>
                </a:cxn>
                <a:cxn ang="0">
                  <a:pos x="29" y="357"/>
                </a:cxn>
                <a:cxn ang="0">
                  <a:pos x="23" y="392"/>
                </a:cxn>
                <a:cxn ang="0">
                  <a:pos x="16" y="427"/>
                </a:cxn>
                <a:cxn ang="0">
                  <a:pos x="10" y="461"/>
                </a:cxn>
                <a:cxn ang="0">
                  <a:pos x="5" y="496"/>
                </a:cxn>
                <a:cxn ang="0">
                  <a:pos x="0" y="531"/>
                </a:cxn>
                <a:cxn ang="0">
                  <a:pos x="0" y="536"/>
                </a:cxn>
                <a:cxn ang="0">
                  <a:pos x="3" y="536"/>
                </a:cxn>
                <a:cxn ang="0">
                  <a:pos x="8" y="536"/>
                </a:cxn>
                <a:cxn ang="0">
                  <a:pos x="10" y="533"/>
                </a:cxn>
                <a:cxn ang="0">
                  <a:pos x="16" y="500"/>
                </a:cxn>
                <a:cxn ang="0">
                  <a:pos x="23" y="467"/>
                </a:cxn>
                <a:cxn ang="0">
                  <a:pos x="29" y="434"/>
                </a:cxn>
                <a:cxn ang="0">
                  <a:pos x="36" y="401"/>
                </a:cxn>
                <a:cxn ang="0">
                  <a:pos x="42" y="368"/>
                </a:cxn>
                <a:cxn ang="0">
                  <a:pos x="49" y="335"/>
                </a:cxn>
                <a:cxn ang="0">
                  <a:pos x="57" y="302"/>
                </a:cxn>
                <a:cxn ang="0">
                  <a:pos x="67" y="271"/>
                </a:cxn>
                <a:cxn ang="0">
                  <a:pos x="78" y="236"/>
                </a:cxn>
                <a:cxn ang="0">
                  <a:pos x="88" y="203"/>
                </a:cxn>
                <a:cxn ang="0">
                  <a:pos x="100" y="169"/>
                </a:cxn>
                <a:cxn ang="0">
                  <a:pos x="111" y="134"/>
                </a:cxn>
                <a:cxn ang="0">
                  <a:pos x="122" y="101"/>
                </a:cxn>
                <a:cxn ang="0">
                  <a:pos x="134" y="66"/>
                </a:cxn>
                <a:cxn ang="0">
                  <a:pos x="147" y="33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2" y="0"/>
                </a:cxn>
              </a:cxnLst>
              <a:rect l="0" t="0" r="r" b="b"/>
              <a:pathLst>
                <a:path w="162" h="536">
                  <a:moveTo>
                    <a:pt x="162" y="0"/>
                  </a:moveTo>
                  <a:lnTo>
                    <a:pt x="147" y="32"/>
                  </a:lnTo>
                  <a:lnTo>
                    <a:pt x="134" y="63"/>
                  </a:lnTo>
                  <a:lnTo>
                    <a:pt x="121" y="96"/>
                  </a:lnTo>
                  <a:lnTo>
                    <a:pt x="109" y="129"/>
                  </a:lnTo>
                  <a:lnTo>
                    <a:pt x="96" y="160"/>
                  </a:lnTo>
                  <a:lnTo>
                    <a:pt x="85" y="193"/>
                  </a:lnTo>
                  <a:lnTo>
                    <a:pt x="73" y="226"/>
                  </a:lnTo>
                  <a:lnTo>
                    <a:pt x="60" y="257"/>
                  </a:lnTo>
                  <a:lnTo>
                    <a:pt x="47" y="290"/>
                  </a:lnTo>
                  <a:lnTo>
                    <a:pt x="37" y="323"/>
                  </a:lnTo>
                  <a:lnTo>
                    <a:pt x="29" y="357"/>
                  </a:lnTo>
                  <a:lnTo>
                    <a:pt x="23" y="392"/>
                  </a:lnTo>
                  <a:lnTo>
                    <a:pt x="16" y="427"/>
                  </a:lnTo>
                  <a:lnTo>
                    <a:pt x="10" y="461"/>
                  </a:lnTo>
                  <a:lnTo>
                    <a:pt x="5" y="496"/>
                  </a:lnTo>
                  <a:lnTo>
                    <a:pt x="0" y="531"/>
                  </a:lnTo>
                  <a:lnTo>
                    <a:pt x="0" y="536"/>
                  </a:lnTo>
                  <a:lnTo>
                    <a:pt x="3" y="536"/>
                  </a:lnTo>
                  <a:lnTo>
                    <a:pt x="8" y="536"/>
                  </a:lnTo>
                  <a:lnTo>
                    <a:pt x="10" y="533"/>
                  </a:lnTo>
                  <a:lnTo>
                    <a:pt x="16" y="500"/>
                  </a:lnTo>
                  <a:lnTo>
                    <a:pt x="23" y="467"/>
                  </a:lnTo>
                  <a:lnTo>
                    <a:pt x="29" y="434"/>
                  </a:lnTo>
                  <a:lnTo>
                    <a:pt x="36" y="401"/>
                  </a:lnTo>
                  <a:lnTo>
                    <a:pt x="42" y="368"/>
                  </a:lnTo>
                  <a:lnTo>
                    <a:pt x="49" y="335"/>
                  </a:lnTo>
                  <a:lnTo>
                    <a:pt x="57" y="302"/>
                  </a:lnTo>
                  <a:lnTo>
                    <a:pt x="67" y="271"/>
                  </a:lnTo>
                  <a:lnTo>
                    <a:pt x="78" y="236"/>
                  </a:lnTo>
                  <a:lnTo>
                    <a:pt x="88" y="203"/>
                  </a:lnTo>
                  <a:lnTo>
                    <a:pt x="100" y="169"/>
                  </a:lnTo>
                  <a:lnTo>
                    <a:pt x="111" y="134"/>
                  </a:lnTo>
                  <a:lnTo>
                    <a:pt x="122" y="101"/>
                  </a:lnTo>
                  <a:lnTo>
                    <a:pt x="134" y="66"/>
                  </a:lnTo>
                  <a:lnTo>
                    <a:pt x="147" y="33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4" name="Freeform 260"/>
            <p:cNvSpPr>
              <a:spLocks/>
            </p:cNvSpPr>
            <p:nvPr/>
          </p:nvSpPr>
          <p:spPr bwMode="auto">
            <a:xfrm>
              <a:off x="6527800" y="4011613"/>
              <a:ext cx="250825" cy="69850"/>
            </a:xfrm>
            <a:custGeom>
              <a:avLst/>
              <a:gdLst/>
              <a:ahLst/>
              <a:cxnLst>
                <a:cxn ang="0">
                  <a:pos x="316" y="4"/>
                </a:cxn>
                <a:cxn ang="0">
                  <a:pos x="317" y="4"/>
                </a:cxn>
                <a:cxn ang="0">
                  <a:pos x="317" y="2"/>
                </a:cxn>
                <a:cxn ang="0">
                  <a:pos x="317" y="0"/>
                </a:cxn>
                <a:cxn ang="0">
                  <a:pos x="316" y="0"/>
                </a:cxn>
                <a:cxn ang="0">
                  <a:pos x="304" y="4"/>
                </a:cxn>
                <a:cxn ang="0">
                  <a:pos x="288" y="7"/>
                </a:cxn>
                <a:cxn ang="0">
                  <a:pos x="268" y="13"/>
                </a:cxn>
                <a:cxn ang="0">
                  <a:pos x="245" y="19"/>
                </a:cxn>
                <a:cxn ang="0">
                  <a:pos x="221" y="26"/>
                </a:cxn>
                <a:cxn ang="0">
                  <a:pos x="193" y="33"/>
                </a:cxn>
                <a:cxn ang="0">
                  <a:pos x="167" y="42"/>
                </a:cxn>
                <a:cxn ang="0">
                  <a:pos x="139" y="49"/>
                </a:cxn>
                <a:cxn ang="0">
                  <a:pos x="111" y="58"/>
                </a:cxn>
                <a:cxn ang="0">
                  <a:pos x="87" y="65"/>
                </a:cxn>
                <a:cxn ang="0">
                  <a:pos x="64" y="71"/>
                </a:cxn>
                <a:cxn ang="0">
                  <a:pos x="43" y="77"/>
                </a:cxn>
                <a:cxn ang="0">
                  <a:pos x="25" y="82"/>
                </a:cxn>
                <a:cxn ang="0">
                  <a:pos x="12" y="85"/>
                </a:cxn>
                <a:cxn ang="0">
                  <a:pos x="4" y="89"/>
                </a:cxn>
                <a:cxn ang="0">
                  <a:pos x="0" y="89"/>
                </a:cxn>
                <a:cxn ang="0">
                  <a:pos x="4" y="89"/>
                </a:cxn>
                <a:cxn ang="0">
                  <a:pos x="12" y="85"/>
                </a:cxn>
                <a:cxn ang="0">
                  <a:pos x="25" y="82"/>
                </a:cxn>
                <a:cxn ang="0">
                  <a:pos x="41" y="78"/>
                </a:cxn>
                <a:cxn ang="0">
                  <a:pos x="62" y="73"/>
                </a:cxn>
                <a:cxn ang="0">
                  <a:pos x="85" y="66"/>
                </a:cxn>
                <a:cxn ang="0">
                  <a:pos x="110" y="61"/>
                </a:cxn>
                <a:cxn ang="0">
                  <a:pos x="136" y="54"/>
                </a:cxn>
                <a:cxn ang="0">
                  <a:pos x="164" y="45"/>
                </a:cxn>
                <a:cxn ang="0">
                  <a:pos x="191" y="39"/>
                </a:cxn>
                <a:cxn ang="0">
                  <a:pos x="218" y="32"/>
                </a:cxn>
                <a:cxn ang="0">
                  <a:pos x="242" y="25"/>
                </a:cxn>
                <a:cxn ang="0">
                  <a:pos x="265" y="19"/>
                </a:cxn>
                <a:cxn ang="0">
                  <a:pos x="286" y="13"/>
                </a:cxn>
                <a:cxn ang="0">
                  <a:pos x="302" y="7"/>
                </a:cxn>
                <a:cxn ang="0">
                  <a:pos x="316" y="4"/>
                </a:cxn>
              </a:cxnLst>
              <a:rect l="0" t="0" r="r" b="b"/>
              <a:pathLst>
                <a:path w="317" h="89">
                  <a:moveTo>
                    <a:pt x="316" y="4"/>
                  </a:moveTo>
                  <a:lnTo>
                    <a:pt x="317" y="4"/>
                  </a:lnTo>
                  <a:lnTo>
                    <a:pt x="317" y="2"/>
                  </a:lnTo>
                  <a:lnTo>
                    <a:pt x="317" y="0"/>
                  </a:lnTo>
                  <a:lnTo>
                    <a:pt x="316" y="0"/>
                  </a:lnTo>
                  <a:lnTo>
                    <a:pt x="304" y="4"/>
                  </a:lnTo>
                  <a:lnTo>
                    <a:pt x="288" y="7"/>
                  </a:lnTo>
                  <a:lnTo>
                    <a:pt x="268" y="13"/>
                  </a:lnTo>
                  <a:lnTo>
                    <a:pt x="245" y="19"/>
                  </a:lnTo>
                  <a:lnTo>
                    <a:pt x="221" y="26"/>
                  </a:lnTo>
                  <a:lnTo>
                    <a:pt x="193" y="33"/>
                  </a:lnTo>
                  <a:lnTo>
                    <a:pt x="167" y="42"/>
                  </a:lnTo>
                  <a:lnTo>
                    <a:pt x="139" y="49"/>
                  </a:lnTo>
                  <a:lnTo>
                    <a:pt x="111" y="58"/>
                  </a:lnTo>
                  <a:lnTo>
                    <a:pt x="87" y="65"/>
                  </a:lnTo>
                  <a:lnTo>
                    <a:pt x="64" y="71"/>
                  </a:lnTo>
                  <a:lnTo>
                    <a:pt x="43" y="77"/>
                  </a:lnTo>
                  <a:lnTo>
                    <a:pt x="25" y="82"/>
                  </a:lnTo>
                  <a:lnTo>
                    <a:pt x="12" y="85"/>
                  </a:lnTo>
                  <a:lnTo>
                    <a:pt x="4" y="89"/>
                  </a:lnTo>
                  <a:lnTo>
                    <a:pt x="0" y="89"/>
                  </a:lnTo>
                  <a:lnTo>
                    <a:pt x="4" y="89"/>
                  </a:lnTo>
                  <a:lnTo>
                    <a:pt x="12" y="85"/>
                  </a:lnTo>
                  <a:lnTo>
                    <a:pt x="25" y="82"/>
                  </a:lnTo>
                  <a:lnTo>
                    <a:pt x="41" y="78"/>
                  </a:lnTo>
                  <a:lnTo>
                    <a:pt x="62" y="73"/>
                  </a:lnTo>
                  <a:lnTo>
                    <a:pt x="85" y="66"/>
                  </a:lnTo>
                  <a:lnTo>
                    <a:pt x="110" y="61"/>
                  </a:lnTo>
                  <a:lnTo>
                    <a:pt x="136" y="54"/>
                  </a:lnTo>
                  <a:lnTo>
                    <a:pt x="164" y="45"/>
                  </a:lnTo>
                  <a:lnTo>
                    <a:pt x="191" y="39"/>
                  </a:lnTo>
                  <a:lnTo>
                    <a:pt x="218" y="32"/>
                  </a:lnTo>
                  <a:lnTo>
                    <a:pt x="242" y="25"/>
                  </a:lnTo>
                  <a:lnTo>
                    <a:pt x="265" y="19"/>
                  </a:lnTo>
                  <a:lnTo>
                    <a:pt x="286" y="13"/>
                  </a:lnTo>
                  <a:lnTo>
                    <a:pt x="302" y="7"/>
                  </a:lnTo>
                  <a:lnTo>
                    <a:pt x="316" y="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5" name="Freeform 261"/>
            <p:cNvSpPr>
              <a:spLocks/>
            </p:cNvSpPr>
            <p:nvPr/>
          </p:nvSpPr>
          <p:spPr bwMode="auto">
            <a:xfrm>
              <a:off x="6513513" y="4067175"/>
              <a:ext cx="169863" cy="130175"/>
            </a:xfrm>
            <a:custGeom>
              <a:avLst/>
              <a:gdLst/>
              <a:ahLst/>
              <a:cxnLst>
                <a:cxn ang="0">
                  <a:pos x="211" y="164"/>
                </a:cxn>
                <a:cxn ang="0">
                  <a:pos x="213" y="164"/>
                </a:cxn>
                <a:cxn ang="0">
                  <a:pos x="216" y="163"/>
                </a:cxn>
                <a:cxn ang="0">
                  <a:pos x="216" y="161"/>
                </a:cxn>
                <a:cxn ang="0">
                  <a:pos x="216" y="157"/>
                </a:cxn>
                <a:cxn ang="0">
                  <a:pos x="188" y="133"/>
                </a:cxn>
                <a:cxn ang="0">
                  <a:pos x="155" y="107"/>
                </a:cxn>
                <a:cxn ang="0">
                  <a:pos x="120" y="81"/>
                </a:cxn>
                <a:cxn ang="0">
                  <a:pos x="84" y="55"/>
                </a:cxn>
                <a:cxn ang="0">
                  <a:pos x="51" y="34"/>
                </a:cxn>
                <a:cxn ang="0">
                  <a:pos x="25" y="15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23" y="17"/>
                </a:cxn>
                <a:cxn ang="0">
                  <a:pos x="48" y="36"/>
                </a:cxn>
                <a:cxn ang="0">
                  <a:pos x="79" y="60"/>
                </a:cxn>
                <a:cxn ang="0">
                  <a:pos x="113" y="86"/>
                </a:cxn>
                <a:cxn ang="0">
                  <a:pos x="149" y="114"/>
                </a:cxn>
                <a:cxn ang="0">
                  <a:pos x="182" y="140"/>
                </a:cxn>
                <a:cxn ang="0">
                  <a:pos x="211" y="164"/>
                </a:cxn>
              </a:cxnLst>
              <a:rect l="0" t="0" r="r" b="b"/>
              <a:pathLst>
                <a:path w="216" h="164">
                  <a:moveTo>
                    <a:pt x="211" y="164"/>
                  </a:moveTo>
                  <a:lnTo>
                    <a:pt x="213" y="164"/>
                  </a:lnTo>
                  <a:lnTo>
                    <a:pt x="216" y="163"/>
                  </a:lnTo>
                  <a:lnTo>
                    <a:pt x="216" y="161"/>
                  </a:lnTo>
                  <a:lnTo>
                    <a:pt x="216" y="157"/>
                  </a:lnTo>
                  <a:lnTo>
                    <a:pt x="188" y="133"/>
                  </a:lnTo>
                  <a:lnTo>
                    <a:pt x="155" y="107"/>
                  </a:lnTo>
                  <a:lnTo>
                    <a:pt x="120" y="81"/>
                  </a:lnTo>
                  <a:lnTo>
                    <a:pt x="84" y="55"/>
                  </a:lnTo>
                  <a:lnTo>
                    <a:pt x="51" y="34"/>
                  </a:lnTo>
                  <a:lnTo>
                    <a:pt x="25" y="15"/>
                  </a:lnTo>
                  <a:lnTo>
                    <a:pt x="7" y="3"/>
                  </a:lnTo>
                  <a:lnTo>
                    <a:pt x="0" y="0"/>
                  </a:lnTo>
                  <a:lnTo>
                    <a:pt x="7" y="5"/>
                  </a:lnTo>
                  <a:lnTo>
                    <a:pt x="23" y="17"/>
                  </a:lnTo>
                  <a:lnTo>
                    <a:pt x="48" y="36"/>
                  </a:lnTo>
                  <a:lnTo>
                    <a:pt x="79" y="60"/>
                  </a:lnTo>
                  <a:lnTo>
                    <a:pt x="113" y="86"/>
                  </a:lnTo>
                  <a:lnTo>
                    <a:pt x="149" y="114"/>
                  </a:lnTo>
                  <a:lnTo>
                    <a:pt x="182" y="140"/>
                  </a:lnTo>
                  <a:lnTo>
                    <a:pt x="211" y="16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6" name="Freeform 262"/>
            <p:cNvSpPr>
              <a:spLocks/>
            </p:cNvSpPr>
            <p:nvPr/>
          </p:nvSpPr>
          <p:spPr bwMode="auto">
            <a:xfrm>
              <a:off x="6426200" y="4186238"/>
              <a:ext cx="241300" cy="490538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274" y="29"/>
                </a:cxn>
                <a:cxn ang="0">
                  <a:pos x="247" y="60"/>
                </a:cxn>
                <a:cxn ang="0">
                  <a:pos x="219" y="95"/>
                </a:cxn>
                <a:cxn ang="0">
                  <a:pos x="194" y="128"/>
                </a:cxn>
                <a:cxn ang="0">
                  <a:pos x="170" y="164"/>
                </a:cxn>
                <a:cxn ang="0">
                  <a:pos x="147" y="201"/>
                </a:cxn>
                <a:cxn ang="0">
                  <a:pos x="126" y="237"/>
                </a:cxn>
                <a:cxn ang="0">
                  <a:pos x="106" y="273"/>
                </a:cxn>
                <a:cxn ang="0">
                  <a:pos x="86" y="313"/>
                </a:cxn>
                <a:cxn ang="0">
                  <a:pos x="70" y="353"/>
                </a:cxn>
                <a:cxn ang="0">
                  <a:pos x="55" y="395"/>
                </a:cxn>
                <a:cxn ang="0">
                  <a:pos x="42" y="438"/>
                </a:cxn>
                <a:cxn ang="0">
                  <a:pos x="31" y="480"/>
                </a:cxn>
                <a:cxn ang="0">
                  <a:pos x="21" y="523"/>
                </a:cxn>
                <a:cxn ang="0">
                  <a:pos x="10" y="566"/>
                </a:cxn>
                <a:cxn ang="0">
                  <a:pos x="0" y="610"/>
                </a:cxn>
                <a:cxn ang="0">
                  <a:pos x="0" y="615"/>
                </a:cxn>
                <a:cxn ang="0">
                  <a:pos x="5" y="617"/>
                </a:cxn>
                <a:cxn ang="0">
                  <a:pos x="10" y="615"/>
                </a:cxn>
                <a:cxn ang="0">
                  <a:pos x="15" y="610"/>
                </a:cxn>
                <a:cxn ang="0">
                  <a:pos x="28" y="570"/>
                </a:cxn>
                <a:cxn ang="0">
                  <a:pos x="41" y="530"/>
                </a:cxn>
                <a:cxn ang="0">
                  <a:pos x="52" y="488"/>
                </a:cxn>
                <a:cxn ang="0">
                  <a:pos x="65" y="448"/>
                </a:cxn>
                <a:cxn ang="0">
                  <a:pos x="80" y="410"/>
                </a:cxn>
                <a:cxn ang="0">
                  <a:pos x="95" y="370"/>
                </a:cxn>
                <a:cxn ang="0">
                  <a:pos x="109" y="332"/>
                </a:cxn>
                <a:cxn ang="0">
                  <a:pos x="126" y="294"/>
                </a:cxn>
                <a:cxn ang="0">
                  <a:pos x="134" y="275"/>
                </a:cxn>
                <a:cxn ang="0">
                  <a:pos x="144" y="258"/>
                </a:cxn>
                <a:cxn ang="0">
                  <a:pos x="153" y="239"/>
                </a:cxn>
                <a:cxn ang="0">
                  <a:pos x="163" y="221"/>
                </a:cxn>
                <a:cxn ang="0">
                  <a:pos x="173" y="204"/>
                </a:cxn>
                <a:cxn ang="0">
                  <a:pos x="184" y="187"/>
                </a:cxn>
                <a:cxn ang="0">
                  <a:pos x="194" y="168"/>
                </a:cxn>
                <a:cxn ang="0">
                  <a:pos x="204" y="150"/>
                </a:cxn>
                <a:cxn ang="0">
                  <a:pos x="215" y="131"/>
                </a:cxn>
                <a:cxn ang="0">
                  <a:pos x="227" y="112"/>
                </a:cxn>
                <a:cxn ang="0">
                  <a:pos x="238" y="91"/>
                </a:cxn>
                <a:cxn ang="0">
                  <a:pos x="250" y="72"/>
                </a:cxn>
                <a:cxn ang="0">
                  <a:pos x="263" y="55"/>
                </a:cxn>
                <a:cxn ang="0">
                  <a:pos x="276" y="36"/>
                </a:cxn>
                <a:cxn ang="0">
                  <a:pos x="289" y="19"/>
                </a:cxn>
                <a:cxn ang="0">
                  <a:pos x="304" y="1"/>
                </a:cxn>
                <a:cxn ang="0">
                  <a:pos x="304" y="0"/>
                </a:cxn>
                <a:cxn ang="0">
                  <a:pos x="304" y="0"/>
                </a:cxn>
                <a:cxn ang="0">
                  <a:pos x="304" y="0"/>
                </a:cxn>
                <a:cxn ang="0">
                  <a:pos x="304" y="0"/>
                </a:cxn>
                <a:cxn ang="0">
                  <a:pos x="304" y="0"/>
                </a:cxn>
              </a:cxnLst>
              <a:rect l="0" t="0" r="r" b="b"/>
              <a:pathLst>
                <a:path w="304" h="617">
                  <a:moveTo>
                    <a:pt x="304" y="0"/>
                  </a:moveTo>
                  <a:lnTo>
                    <a:pt x="274" y="29"/>
                  </a:lnTo>
                  <a:lnTo>
                    <a:pt x="247" y="60"/>
                  </a:lnTo>
                  <a:lnTo>
                    <a:pt x="219" y="95"/>
                  </a:lnTo>
                  <a:lnTo>
                    <a:pt x="194" y="128"/>
                  </a:lnTo>
                  <a:lnTo>
                    <a:pt x="170" y="164"/>
                  </a:lnTo>
                  <a:lnTo>
                    <a:pt x="147" y="201"/>
                  </a:lnTo>
                  <a:lnTo>
                    <a:pt x="126" y="237"/>
                  </a:lnTo>
                  <a:lnTo>
                    <a:pt x="106" y="273"/>
                  </a:lnTo>
                  <a:lnTo>
                    <a:pt x="86" y="313"/>
                  </a:lnTo>
                  <a:lnTo>
                    <a:pt x="70" y="353"/>
                  </a:lnTo>
                  <a:lnTo>
                    <a:pt x="55" y="395"/>
                  </a:lnTo>
                  <a:lnTo>
                    <a:pt x="42" y="438"/>
                  </a:lnTo>
                  <a:lnTo>
                    <a:pt x="31" y="480"/>
                  </a:lnTo>
                  <a:lnTo>
                    <a:pt x="21" y="523"/>
                  </a:lnTo>
                  <a:lnTo>
                    <a:pt x="10" y="566"/>
                  </a:lnTo>
                  <a:lnTo>
                    <a:pt x="0" y="610"/>
                  </a:lnTo>
                  <a:lnTo>
                    <a:pt x="0" y="615"/>
                  </a:lnTo>
                  <a:lnTo>
                    <a:pt x="5" y="617"/>
                  </a:lnTo>
                  <a:lnTo>
                    <a:pt x="10" y="615"/>
                  </a:lnTo>
                  <a:lnTo>
                    <a:pt x="15" y="610"/>
                  </a:lnTo>
                  <a:lnTo>
                    <a:pt x="28" y="570"/>
                  </a:lnTo>
                  <a:lnTo>
                    <a:pt x="41" y="530"/>
                  </a:lnTo>
                  <a:lnTo>
                    <a:pt x="52" y="488"/>
                  </a:lnTo>
                  <a:lnTo>
                    <a:pt x="65" y="448"/>
                  </a:lnTo>
                  <a:lnTo>
                    <a:pt x="80" y="410"/>
                  </a:lnTo>
                  <a:lnTo>
                    <a:pt x="95" y="370"/>
                  </a:lnTo>
                  <a:lnTo>
                    <a:pt x="109" y="332"/>
                  </a:lnTo>
                  <a:lnTo>
                    <a:pt x="126" y="294"/>
                  </a:lnTo>
                  <a:lnTo>
                    <a:pt x="134" y="275"/>
                  </a:lnTo>
                  <a:lnTo>
                    <a:pt x="144" y="258"/>
                  </a:lnTo>
                  <a:lnTo>
                    <a:pt x="153" y="239"/>
                  </a:lnTo>
                  <a:lnTo>
                    <a:pt x="163" y="221"/>
                  </a:lnTo>
                  <a:lnTo>
                    <a:pt x="173" y="204"/>
                  </a:lnTo>
                  <a:lnTo>
                    <a:pt x="184" y="187"/>
                  </a:lnTo>
                  <a:lnTo>
                    <a:pt x="194" y="168"/>
                  </a:lnTo>
                  <a:lnTo>
                    <a:pt x="204" y="150"/>
                  </a:lnTo>
                  <a:lnTo>
                    <a:pt x="215" y="131"/>
                  </a:lnTo>
                  <a:lnTo>
                    <a:pt x="227" y="112"/>
                  </a:lnTo>
                  <a:lnTo>
                    <a:pt x="238" y="91"/>
                  </a:lnTo>
                  <a:lnTo>
                    <a:pt x="250" y="72"/>
                  </a:lnTo>
                  <a:lnTo>
                    <a:pt x="263" y="55"/>
                  </a:lnTo>
                  <a:lnTo>
                    <a:pt x="276" y="36"/>
                  </a:lnTo>
                  <a:lnTo>
                    <a:pt x="289" y="19"/>
                  </a:lnTo>
                  <a:lnTo>
                    <a:pt x="304" y="1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7" name="Freeform 263"/>
            <p:cNvSpPr>
              <a:spLocks/>
            </p:cNvSpPr>
            <p:nvPr/>
          </p:nvSpPr>
          <p:spPr bwMode="auto">
            <a:xfrm>
              <a:off x="6337300" y="3862388"/>
              <a:ext cx="277813" cy="88900"/>
            </a:xfrm>
            <a:custGeom>
              <a:avLst/>
              <a:gdLst/>
              <a:ahLst/>
              <a:cxnLst>
                <a:cxn ang="0">
                  <a:pos x="118" y="101"/>
                </a:cxn>
                <a:cxn ang="0">
                  <a:pos x="131" y="104"/>
                </a:cxn>
                <a:cxn ang="0">
                  <a:pos x="146" y="106"/>
                </a:cxn>
                <a:cxn ang="0">
                  <a:pos x="159" y="110"/>
                </a:cxn>
                <a:cxn ang="0">
                  <a:pos x="172" y="111"/>
                </a:cxn>
                <a:cxn ang="0">
                  <a:pos x="185" y="113"/>
                </a:cxn>
                <a:cxn ang="0">
                  <a:pos x="198" y="113"/>
                </a:cxn>
                <a:cxn ang="0">
                  <a:pos x="213" y="113"/>
                </a:cxn>
                <a:cxn ang="0">
                  <a:pos x="226" y="111"/>
                </a:cxn>
                <a:cxn ang="0">
                  <a:pos x="242" y="110"/>
                </a:cxn>
                <a:cxn ang="0">
                  <a:pos x="257" y="106"/>
                </a:cxn>
                <a:cxn ang="0">
                  <a:pos x="273" y="103"/>
                </a:cxn>
                <a:cxn ang="0">
                  <a:pos x="289" y="98"/>
                </a:cxn>
                <a:cxn ang="0">
                  <a:pos x="306" y="94"/>
                </a:cxn>
                <a:cxn ang="0">
                  <a:pos x="320" y="89"/>
                </a:cxn>
                <a:cxn ang="0">
                  <a:pos x="337" y="84"/>
                </a:cxn>
                <a:cxn ang="0">
                  <a:pos x="351" y="80"/>
                </a:cxn>
                <a:cxn ang="0">
                  <a:pos x="346" y="82"/>
                </a:cxn>
                <a:cxn ang="0">
                  <a:pos x="328" y="84"/>
                </a:cxn>
                <a:cxn ang="0">
                  <a:pos x="304" y="89"/>
                </a:cxn>
                <a:cxn ang="0">
                  <a:pos x="271" y="94"/>
                </a:cxn>
                <a:cxn ang="0">
                  <a:pos x="235" y="98"/>
                </a:cxn>
                <a:cxn ang="0">
                  <a:pos x="199" y="101"/>
                </a:cxn>
                <a:cxn ang="0">
                  <a:pos x="165" y="99"/>
                </a:cxn>
                <a:cxn ang="0">
                  <a:pos x="134" y="96"/>
                </a:cxn>
                <a:cxn ang="0">
                  <a:pos x="113" y="87"/>
                </a:cxn>
                <a:cxn ang="0">
                  <a:pos x="90" y="75"/>
                </a:cxn>
                <a:cxn ang="0">
                  <a:pos x="69" y="59"/>
                </a:cxn>
                <a:cxn ang="0">
                  <a:pos x="48" y="42"/>
                </a:cxn>
                <a:cxn ang="0">
                  <a:pos x="28" y="26"/>
                </a:cxn>
                <a:cxn ang="0">
                  <a:pos x="13" y="13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12" y="14"/>
                </a:cxn>
                <a:cxn ang="0">
                  <a:pos x="25" y="30"/>
                </a:cxn>
                <a:cxn ang="0">
                  <a:pos x="39" y="46"/>
                </a:cxn>
                <a:cxn ang="0">
                  <a:pos x="59" y="65"/>
                </a:cxn>
                <a:cxn ang="0">
                  <a:pos x="79" y="80"/>
                </a:cxn>
                <a:cxn ang="0">
                  <a:pos x="98" y="92"/>
                </a:cxn>
                <a:cxn ang="0">
                  <a:pos x="118" y="101"/>
                </a:cxn>
              </a:cxnLst>
              <a:rect l="0" t="0" r="r" b="b"/>
              <a:pathLst>
                <a:path w="351" h="113">
                  <a:moveTo>
                    <a:pt x="118" y="101"/>
                  </a:moveTo>
                  <a:lnTo>
                    <a:pt x="131" y="104"/>
                  </a:lnTo>
                  <a:lnTo>
                    <a:pt x="146" y="106"/>
                  </a:lnTo>
                  <a:lnTo>
                    <a:pt x="159" y="110"/>
                  </a:lnTo>
                  <a:lnTo>
                    <a:pt x="172" y="111"/>
                  </a:lnTo>
                  <a:lnTo>
                    <a:pt x="185" y="113"/>
                  </a:lnTo>
                  <a:lnTo>
                    <a:pt x="198" y="113"/>
                  </a:lnTo>
                  <a:lnTo>
                    <a:pt x="213" y="113"/>
                  </a:lnTo>
                  <a:lnTo>
                    <a:pt x="226" y="111"/>
                  </a:lnTo>
                  <a:lnTo>
                    <a:pt x="242" y="110"/>
                  </a:lnTo>
                  <a:lnTo>
                    <a:pt x="257" y="106"/>
                  </a:lnTo>
                  <a:lnTo>
                    <a:pt x="273" y="103"/>
                  </a:lnTo>
                  <a:lnTo>
                    <a:pt x="289" y="98"/>
                  </a:lnTo>
                  <a:lnTo>
                    <a:pt x="306" y="94"/>
                  </a:lnTo>
                  <a:lnTo>
                    <a:pt x="320" y="89"/>
                  </a:lnTo>
                  <a:lnTo>
                    <a:pt x="337" y="84"/>
                  </a:lnTo>
                  <a:lnTo>
                    <a:pt x="351" y="80"/>
                  </a:lnTo>
                  <a:lnTo>
                    <a:pt x="346" y="82"/>
                  </a:lnTo>
                  <a:lnTo>
                    <a:pt x="328" y="84"/>
                  </a:lnTo>
                  <a:lnTo>
                    <a:pt x="304" y="89"/>
                  </a:lnTo>
                  <a:lnTo>
                    <a:pt x="271" y="94"/>
                  </a:lnTo>
                  <a:lnTo>
                    <a:pt x="235" y="98"/>
                  </a:lnTo>
                  <a:lnTo>
                    <a:pt x="199" y="101"/>
                  </a:lnTo>
                  <a:lnTo>
                    <a:pt x="165" y="99"/>
                  </a:lnTo>
                  <a:lnTo>
                    <a:pt x="134" y="96"/>
                  </a:lnTo>
                  <a:lnTo>
                    <a:pt x="113" y="87"/>
                  </a:lnTo>
                  <a:lnTo>
                    <a:pt x="90" y="75"/>
                  </a:lnTo>
                  <a:lnTo>
                    <a:pt x="69" y="59"/>
                  </a:lnTo>
                  <a:lnTo>
                    <a:pt x="48" y="42"/>
                  </a:lnTo>
                  <a:lnTo>
                    <a:pt x="28" y="26"/>
                  </a:lnTo>
                  <a:lnTo>
                    <a:pt x="13" y="13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2" y="14"/>
                  </a:lnTo>
                  <a:lnTo>
                    <a:pt x="25" y="30"/>
                  </a:lnTo>
                  <a:lnTo>
                    <a:pt x="39" y="46"/>
                  </a:lnTo>
                  <a:lnTo>
                    <a:pt x="59" y="65"/>
                  </a:lnTo>
                  <a:lnTo>
                    <a:pt x="79" y="80"/>
                  </a:lnTo>
                  <a:lnTo>
                    <a:pt x="98" y="92"/>
                  </a:lnTo>
                  <a:lnTo>
                    <a:pt x="118" y="10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8" name="Freeform 264"/>
            <p:cNvSpPr>
              <a:spLocks/>
            </p:cNvSpPr>
            <p:nvPr/>
          </p:nvSpPr>
          <p:spPr bwMode="auto">
            <a:xfrm>
              <a:off x="6430963" y="3524250"/>
              <a:ext cx="77788" cy="185738"/>
            </a:xfrm>
            <a:custGeom>
              <a:avLst/>
              <a:gdLst/>
              <a:ahLst/>
              <a:cxnLst>
                <a:cxn ang="0">
                  <a:pos x="89" y="232"/>
                </a:cxn>
                <a:cxn ang="0">
                  <a:pos x="92" y="234"/>
                </a:cxn>
                <a:cxn ang="0">
                  <a:pos x="97" y="234"/>
                </a:cxn>
                <a:cxn ang="0">
                  <a:pos x="98" y="229"/>
                </a:cxn>
                <a:cxn ang="0">
                  <a:pos x="98" y="225"/>
                </a:cxn>
                <a:cxn ang="0">
                  <a:pos x="84" y="194"/>
                </a:cxn>
                <a:cxn ang="0">
                  <a:pos x="69" y="160"/>
                </a:cxn>
                <a:cxn ang="0">
                  <a:pos x="53" y="121"/>
                </a:cxn>
                <a:cxn ang="0">
                  <a:pos x="36" y="85"/>
                </a:cxn>
                <a:cxn ang="0">
                  <a:pos x="22" y="52"/>
                </a:cxn>
                <a:cxn ang="0">
                  <a:pos x="10" y="24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2" y="7"/>
                </a:cxn>
                <a:cxn ang="0">
                  <a:pos x="9" y="26"/>
                </a:cxn>
                <a:cxn ang="0">
                  <a:pos x="17" y="56"/>
                </a:cxn>
                <a:cxn ang="0">
                  <a:pos x="28" y="90"/>
                </a:cxn>
                <a:cxn ang="0">
                  <a:pos x="41" y="128"/>
                </a:cxn>
                <a:cxn ang="0">
                  <a:pos x="56" y="166"/>
                </a:cxn>
                <a:cxn ang="0">
                  <a:pos x="72" y="201"/>
                </a:cxn>
                <a:cxn ang="0">
                  <a:pos x="89" y="232"/>
                </a:cxn>
              </a:cxnLst>
              <a:rect l="0" t="0" r="r" b="b"/>
              <a:pathLst>
                <a:path w="98" h="234">
                  <a:moveTo>
                    <a:pt x="89" y="232"/>
                  </a:moveTo>
                  <a:lnTo>
                    <a:pt x="92" y="234"/>
                  </a:lnTo>
                  <a:lnTo>
                    <a:pt x="97" y="234"/>
                  </a:lnTo>
                  <a:lnTo>
                    <a:pt x="98" y="229"/>
                  </a:lnTo>
                  <a:lnTo>
                    <a:pt x="98" y="225"/>
                  </a:lnTo>
                  <a:lnTo>
                    <a:pt x="84" y="194"/>
                  </a:lnTo>
                  <a:lnTo>
                    <a:pt x="69" y="160"/>
                  </a:lnTo>
                  <a:lnTo>
                    <a:pt x="53" y="121"/>
                  </a:lnTo>
                  <a:lnTo>
                    <a:pt x="36" y="85"/>
                  </a:lnTo>
                  <a:lnTo>
                    <a:pt x="22" y="52"/>
                  </a:lnTo>
                  <a:lnTo>
                    <a:pt x="10" y="24"/>
                  </a:lnTo>
                  <a:lnTo>
                    <a:pt x="4" y="7"/>
                  </a:lnTo>
                  <a:lnTo>
                    <a:pt x="0" y="0"/>
                  </a:lnTo>
                  <a:lnTo>
                    <a:pt x="2" y="7"/>
                  </a:lnTo>
                  <a:lnTo>
                    <a:pt x="9" y="26"/>
                  </a:lnTo>
                  <a:lnTo>
                    <a:pt x="17" y="56"/>
                  </a:lnTo>
                  <a:lnTo>
                    <a:pt x="28" y="90"/>
                  </a:lnTo>
                  <a:lnTo>
                    <a:pt x="41" y="128"/>
                  </a:lnTo>
                  <a:lnTo>
                    <a:pt x="56" y="166"/>
                  </a:lnTo>
                  <a:lnTo>
                    <a:pt x="72" y="201"/>
                  </a:lnTo>
                  <a:lnTo>
                    <a:pt x="89" y="23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9" name="Freeform 265"/>
            <p:cNvSpPr>
              <a:spLocks/>
            </p:cNvSpPr>
            <p:nvPr/>
          </p:nvSpPr>
          <p:spPr bwMode="auto">
            <a:xfrm>
              <a:off x="5915025" y="4459288"/>
              <a:ext cx="249238" cy="273050"/>
            </a:xfrm>
            <a:custGeom>
              <a:avLst/>
              <a:gdLst/>
              <a:ahLst/>
              <a:cxnLst>
                <a:cxn ang="0">
                  <a:pos x="301" y="156"/>
                </a:cxn>
                <a:cxn ang="0">
                  <a:pos x="296" y="173"/>
                </a:cxn>
                <a:cxn ang="0">
                  <a:pos x="289" y="189"/>
                </a:cxn>
                <a:cxn ang="0">
                  <a:pos x="283" y="202"/>
                </a:cxn>
                <a:cxn ang="0">
                  <a:pos x="273" y="216"/>
                </a:cxn>
                <a:cxn ang="0">
                  <a:pos x="263" y="230"/>
                </a:cxn>
                <a:cxn ang="0">
                  <a:pos x="252" y="242"/>
                </a:cxn>
                <a:cxn ang="0">
                  <a:pos x="240" y="254"/>
                </a:cxn>
                <a:cxn ang="0">
                  <a:pos x="227" y="267"/>
                </a:cxn>
                <a:cxn ang="0">
                  <a:pos x="203" y="284"/>
                </a:cxn>
                <a:cxn ang="0">
                  <a:pos x="177" y="298"/>
                </a:cxn>
                <a:cxn ang="0">
                  <a:pos x="151" y="310"/>
                </a:cxn>
                <a:cxn ang="0">
                  <a:pos x="123" y="319"/>
                </a:cxn>
                <a:cxn ang="0">
                  <a:pos x="93" y="324"/>
                </a:cxn>
                <a:cxn ang="0">
                  <a:pos x="66" y="327"/>
                </a:cxn>
                <a:cxn ang="0">
                  <a:pos x="36" y="329"/>
                </a:cxn>
                <a:cxn ang="0">
                  <a:pos x="7" y="327"/>
                </a:cxn>
                <a:cxn ang="0">
                  <a:pos x="3" y="329"/>
                </a:cxn>
                <a:cxn ang="0">
                  <a:pos x="0" y="332"/>
                </a:cxn>
                <a:cxn ang="0">
                  <a:pos x="0" y="336"/>
                </a:cxn>
                <a:cxn ang="0">
                  <a:pos x="2" y="338"/>
                </a:cxn>
                <a:cxn ang="0">
                  <a:pos x="35" y="343"/>
                </a:cxn>
                <a:cxn ang="0">
                  <a:pos x="67" y="345"/>
                </a:cxn>
                <a:cxn ang="0">
                  <a:pos x="98" y="343"/>
                </a:cxn>
                <a:cxn ang="0">
                  <a:pos x="129" y="338"/>
                </a:cxn>
                <a:cxn ang="0">
                  <a:pos x="160" y="327"/>
                </a:cxn>
                <a:cxn ang="0">
                  <a:pos x="190" y="315"/>
                </a:cxn>
                <a:cxn ang="0">
                  <a:pos x="216" y="298"/>
                </a:cxn>
                <a:cxn ang="0">
                  <a:pos x="242" y="277"/>
                </a:cxn>
                <a:cxn ang="0">
                  <a:pos x="281" y="230"/>
                </a:cxn>
                <a:cxn ang="0">
                  <a:pos x="304" y="182"/>
                </a:cxn>
                <a:cxn ang="0">
                  <a:pos x="314" y="135"/>
                </a:cxn>
                <a:cxn ang="0">
                  <a:pos x="312" y="92"/>
                </a:cxn>
                <a:cxn ang="0">
                  <a:pos x="304" y="55"/>
                </a:cxn>
                <a:cxn ang="0">
                  <a:pos x="294" y="26"/>
                </a:cxn>
                <a:cxn ang="0">
                  <a:pos x="286" y="7"/>
                </a:cxn>
                <a:cxn ang="0">
                  <a:pos x="283" y="0"/>
                </a:cxn>
                <a:cxn ang="0">
                  <a:pos x="288" y="17"/>
                </a:cxn>
                <a:cxn ang="0">
                  <a:pos x="296" y="57"/>
                </a:cxn>
                <a:cxn ang="0">
                  <a:pos x="302" y="109"/>
                </a:cxn>
                <a:cxn ang="0">
                  <a:pos x="301" y="156"/>
                </a:cxn>
              </a:cxnLst>
              <a:rect l="0" t="0" r="r" b="b"/>
              <a:pathLst>
                <a:path w="314" h="345">
                  <a:moveTo>
                    <a:pt x="301" y="156"/>
                  </a:moveTo>
                  <a:lnTo>
                    <a:pt x="296" y="173"/>
                  </a:lnTo>
                  <a:lnTo>
                    <a:pt x="289" y="189"/>
                  </a:lnTo>
                  <a:lnTo>
                    <a:pt x="283" y="202"/>
                  </a:lnTo>
                  <a:lnTo>
                    <a:pt x="273" y="216"/>
                  </a:lnTo>
                  <a:lnTo>
                    <a:pt x="263" y="230"/>
                  </a:lnTo>
                  <a:lnTo>
                    <a:pt x="252" y="242"/>
                  </a:lnTo>
                  <a:lnTo>
                    <a:pt x="240" y="254"/>
                  </a:lnTo>
                  <a:lnTo>
                    <a:pt x="227" y="267"/>
                  </a:lnTo>
                  <a:lnTo>
                    <a:pt x="203" y="284"/>
                  </a:lnTo>
                  <a:lnTo>
                    <a:pt x="177" y="298"/>
                  </a:lnTo>
                  <a:lnTo>
                    <a:pt x="151" y="310"/>
                  </a:lnTo>
                  <a:lnTo>
                    <a:pt x="123" y="319"/>
                  </a:lnTo>
                  <a:lnTo>
                    <a:pt x="93" y="324"/>
                  </a:lnTo>
                  <a:lnTo>
                    <a:pt x="66" y="327"/>
                  </a:lnTo>
                  <a:lnTo>
                    <a:pt x="36" y="329"/>
                  </a:lnTo>
                  <a:lnTo>
                    <a:pt x="7" y="327"/>
                  </a:lnTo>
                  <a:lnTo>
                    <a:pt x="3" y="329"/>
                  </a:lnTo>
                  <a:lnTo>
                    <a:pt x="0" y="332"/>
                  </a:lnTo>
                  <a:lnTo>
                    <a:pt x="0" y="336"/>
                  </a:lnTo>
                  <a:lnTo>
                    <a:pt x="2" y="338"/>
                  </a:lnTo>
                  <a:lnTo>
                    <a:pt x="35" y="343"/>
                  </a:lnTo>
                  <a:lnTo>
                    <a:pt x="67" y="345"/>
                  </a:lnTo>
                  <a:lnTo>
                    <a:pt x="98" y="343"/>
                  </a:lnTo>
                  <a:lnTo>
                    <a:pt x="129" y="338"/>
                  </a:lnTo>
                  <a:lnTo>
                    <a:pt x="160" y="327"/>
                  </a:lnTo>
                  <a:lnTo>
                    <a:pt x="190" y="315"/>
                  </a:lnTo>
                  <a:lnTo>
                    <a:pt x="216" y="298"/>
                  </a:lnTo>
                  <a:lnTo>
                    <a:pt x="242" y="277"/>
                  </a:lnTo>
                  <a:lnTo>
                    <a:pt x="281" y="230"/>
                  </a:lnTo>
                  <a:lnTo>
                    <a:pt x="304" y="182"/>
                  </a:lnTo>
                  <a:lnTo>
                    <a:pt x="314" y="135"/>
                  </a:lnTo>
                  <a:lnTo>
                    <a:pt x="312" y="92"/>
                  </a:lnTo>
                  <a:lnTo>
                    <a:pt x="304" y="55"/>
                  </a:lnTo>
                  <a:lnTo>
                    <a:pt x="294" y="26"/>
                  </a:lnTo>
                  <a:lnTo>
                    <a:pt x="286" y="7"/>
                  </a:lnTo>
                  <a:lnTo>
                    <a:pt x="283" y="0"/>
                  </a:lnTo>
                  <a:lnTo>
                    <a:pt x="288" y="17"/>
                  </a:lnTo>
                  <a:lnTo>
                    <a:pt x="296" y="57"/>
                  </a:lnTo>
                  <a:lnTo>
                    <a:pt x="302" y="109"/>
                  </a:lnTo>
                  <a:lnTo>
                    <a:pt x="301" y="156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0" name="Freeform 266"/>
            <p:cNvSpPr>
              <a:spLocks/>
            </p:cNvSpPr>
            <p:nvPr/>
          </p:nvSpPr>
          <p:spPr bwMode="auto">
            <a:xfrm>
              <a:off x="6002338" y="4573588"/>
              <a:ext cx="258763" cy="282575"/>
            </a:xfrm>
            <a:custGeom>
              <a:avLst/>
              <a:gdLst/>
              <a:ahLst/>
              <a:cxnLst>
                <a:cxn ang="0">
                  <a:pos x="253" y="273"/>
                </a:cxn>
                <a:cxn ang="0">
                  <a:pos x="227" y="292"/>
                </a:cxn>
                <a:cxn ang="0">
                  <a:pos x="199" y="308"/>
                </a:cxn>
                <a:cxn ang="0">
                  <a:pos x="168" y="318"/>
                </a:cxn>
                <a:cxn ang="0">
                  <a:pos x="137" y="325"/>
                </a:cxn>
                <a:cxn ang="0">
                  <a:pos x="104" y="331"/>
                </a:cxn>
                <a:cxn ang="0">
                  <a:pos x="72" y="332"/>
                </a:cxn>
                <a:cxn ang="0">
                  <a:pos x="39" y="332"/>
                </a:cxn>
                <a:cxn ang="0">
                  <a:pos x="8" y="332"/>
                </a:cxn>
                <a:cxn ang="0">
                  <a:pos x="3" y="334"/>
                </a:cxn>
                <a:cxn ang="0">
                  <a:pos x="0" y="341"/>
                </a:cxn>
                <a:cxn ang="0">
                  <a:pos x="0" y="346"/>
                </a:cxn>
                <a:cxn ang="0">
                  <a:pos x="5" y="350"/>
                </a:cxn>
                <a:cxn ang="0">
                  <a:pos x="23" y="351"/>
                </a:cxn>
                <a:cxn ang="0">
                  <a:pos x="41" y="353"/>
                </a:cxn>
                <a:cxn ang="0">
                  <a:pos x="60" y="355"/>
                </a:cxn>
                <a:cxn ang="0">
                  <a:pos x="78" y="357"/>
                </a:cxn>
                <a:cxn ang="0">
                  <a:pos x="98" y="357"/>
                </a:cxn>
                <a:cxn ang="0">
                  <a:pos x="116" y="357"/>
                </a:cxn>
                <a:cxn ang="0">
                  <a:pos x="135" y="355"/>
                </a:cxn>
                <a:cxn ang="0">
                  <a:pos x="153" y="353"/>
                </a:cxn>
                <a:cxn ang="0">
                  <a:pos x="171" y="350"/>
                </a:cxn>
                <a:cxn ang="0">
                  <a:pos x="189" y="346"/>
                </a:cxn>
                <a:cxn ang="0">
                  <a:pos x="206" y="339"/>
                </a:cxn>
                <a:cxn ang="0">
                  <a:pos x="222" y="332"/>
                </a:cxn>
                <a:cxn ang="0">
                  <a:pos x="238" y="324"/>
                </a:cxn>
                <a:cxn ang="0">
                  <a:pos x="253" y="313"/>
                </a:cxn>
                <a:cxn ang="0">
                  <a:pos x="268" y="299"/>
                </a:cxn>
                <a:cxn ang="0">
                  <a:pos x="281" y="286"/>
                </a:cxn>
                <a:cxn ang="0">
                  <a:pos x="312" y="234"/>
                </a:cxn>
                <a:cxn ang="0">
                  <a:pos x="326" y="182"/>
                </a:cxn>
                <a:cxn ang="0">
                  <a:pos x="325" y="133"/>
                </a:cxn>
                <a:cxn ang="0">
                  <a:pos x="315" y="90"/>
                </a:cxn>
                <a:cxn ang="0">
                  <a:pos x="299" y="53"/>
                </a:cxn>
                <a:cxn ang="0">
                  <a:pos x="282" y="24"/>
                </a:cxn>
                <a:cxn ang="0">
                  <a:pos x="269" y="6"/>
                </a:cxn>
                <a:cxn ang="0">
                  <a:pos x="264" y="0"/>
                </a:cxn>
                <a:cxn ang="0">
                  <a:pos x="269" y="6"/>
                </a:cxn>
                <a:cxn ang="0">
                  <a:pos x="281" y="27"/>
                </a:cxn>
                <a:cxn ang="0">
                  <a:pos x="294" y="58"/>
                </a:cxn>
                <a:cxn ang="0">
                  <a:pos x="305" y="97"/>
                </a:cxn>
                <a:cxn ang="0">
                  <a:pos x="312" y="140"/>
                </a:cxn>
                <a:cxn ang="0">
                  <a:pos x="307" y="185"/>
                </a:cxn>
                <a:cxn ang="0">
                  <a:pos x="289" y="230"/>
                </a:cxn>
                <a:cxn ang="0">
                  <a:pos x="253" y="273"/>
                </a:cxn>
              </a:cxnLst>
              <a:rect l="0" t="0" r="r" b="b"/>
              <a:pathLst>
                <a:path w="326" h="357">
                  <a:moveTo>
                    <a:pt x="253" y="273"/>
                  </a:moveTo>
                  <a:lnTo>
                    <a:pt x="227" y="292"/>
                  </a:lnTo>
                  <a:lnTo>
                    <a:pt x="199" y="308"/>
                  </a:lnTo>
                  <a:lnTo>
                    <a:pt x="168" y="318"/>
                  </a:lnTo>
                  <a:lnTo>
                    <a:pt x="137" y="325"/>
                  </a:lnTo>
                  <a:lnTo>
                    <a:pt x="104" y="331"/>
                  </a:lnTo>
                  <a:lnTo>
                    <a:pt x="72" y="332"/>
                  </a:lnTo>
                  <a:lnTo>
                    <a:pt x="39" y="332"/>
                  </a:lnTo>
                  <a:lnTo>
                    <a:pt x="8" y="332"/>
                  </a:lnTo>
                  <a:lnTo>
                    <a:pt x="3" y="334"/>
                  </a:lnTo>
                  <a:lnTo>
                    <a:pt x="0" y="341"/>
                  </a:lnTo>
                  <a:lnTo>
                    <a:pt x="0" y="346"/>
                  </a:lnTo>
                  <a:lnTo>
                    <a:pt x="5" y="350"/>
                  </a:lnTo>
                  <a:lnTo>
                    <a:pt x="23" y="351"/>
                  </a:lnTo>
                  <a:lnTo>
                    <a:pt x="41" y="353"/>
                  </a:lnTo>
                  <a:lnTo>
                    <a:pt x="60" y="355"/>
                  </a:lnTo>
                  <a:lnTo>
                    <a:pt x="78" y="357"/>
                  </a:lnTo>
                  <a:lnTo>
                    <a:pt x="98" y="357"/>
                  </a:lnTo>
                  <a:lnTo>
                    <a:pt x="116" y="357"/>
                  </a:lnTo>
                  <a:lnTo>
                    <a:pt x="135" y="355"/>
                  </a:lnTo>
                  <a:lnTo>
                    <a:pt x="153" y="353"/>
                  </a:lnTo>
                  <a:lnTo>
                    <a:pt x="171" y="350"/>
                  </a:lnTo>
                  <a:lnTo>
                    <a:pt x="189" y="346"/>
                  </a:lnTo>
                  <a:lnTo>
                    <a:pt x="206" y="339"/>
                  </a:lnTo>
                  <a:lnTo>
                    <a:pt x="222" y="332"/>
                  </a:lnTo>
                  <a:lnTo>
                    <a:pt x="238" y="324"/>
                  </a:lnTo>
                  <a:lnTo>
                    <a:pt x="253" y="313"/>
                  </a:lnTo>
                  <a:lnTo>
                    <a:pt x="268" y="299"/>
                  </a:lnTo>
                  <a:lnTo>
                    <a:pt x="281" y="286"/>
                  </a:lnTo>
                  <a:lnTo>
                    <a:pt x="312" y="234"/>
                  </a:lnTo>
                  <a:lnTo>
                    <a:pt x="326" y="182"/>
                  </a:lnTo>
                  <a:lnTo>
                    <a:pt x="325" y="133"/>
                  </a:lnTo>
                  <a:lnTo>
                    <a:pt x="315" y="90"/>
                  </a:lnTo>
                  <a:lnTo>
                    <a:pt x="299" y="53"/>
                  </a:lnTo>
                  <a:lnTo>
                    <a:pt x="282" y="24"/>
                  </a:lnTo>
                  <a:lnTo>
                    <a:pt x="269" y="6"/>
                  </a:lnTo>
                  <a:lnTo>
                    <a:pt x="264" y="0"/>
                  </a:lnTo>
                  <a:lnTo>
                    <a:pt x="269" y="6"/>
                  </a:lnTo>
                  <a:lnTo>
                    <a:pt x="281" y="27"/>
                  </a:lnTo>
                  <a:lnTo>
                    <a:pt x="294" y="58"/>
                  </a:lnTo>
                  <a:lnTo>
                    <a:pt x="305" y="97"/>
                  </a:lnTo>
                  <a:lnTo>
                    <a:pt x="312" y="140"/>
                  </a:lnTo>
                  <a:lnTo>
                    <a:pt x="307" y="185"/>
                  </a:lnTo>
                  <a:lnTo>
                    <a:pt x="289" y="230"/>
                  </a:lnTo>
                  <a:lnTo>
                    <a:pt x="253" y="27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1" name="Freeform 267"/>
            <p:cNvSpPr>
              <a:spLocks/>
            </p:cNvSpPr>
            <p:nvPr/>
          </p:nvSpPr>
          <p:spPr bwMode="auto">
            <a:xfrm>
              <a:off x="6340475" y="3705225"/>
              <a:ext cx="76200" cy="884238"/>
            </a:xfrm>
            <a:custGeom>
              <a:avLst/>
              <a:gdLst/>
              <a:ahLst/>
              <a:cxnLst>
                <a:cxn ang="0">
                  <a:pos x="67" y="123"/>
                </a:cxn>
                <a:cxn ang="0">
                  <a:pos x="60" y="158"/>
                </a:cxn>
                <a:cxn ang="0">
                  <a:pos x="52" y="192"/>
                </a:cxn>
                <a:cxn ang="0">
                  <a:pos x="46" y="227"/>
                </a:cxn>
                <a:cxn ang="0">
                  <a:pos x="41" y="262"/>
                </a:cxn>
                <a:cxn ang="0">
                  <a:pos x="29" y="333"/>
                </a:cxn>
                <a:cxn ang="0">
                  <a:pos x="20" y="405"/>
                </a:cxn>
                <a:cxn ang="0">
                  <a:pos x="10" y="477"/>
                </a:cxn>
                <a:cxn ang="0">
                  <a:pos x="3" y="549"/>
                </a:cxn>
                <a:cxn ang="0">
                  <a:pos x="0" y="622"/>
                </a:cxn>
                <a:cxn ang="0">
                  <a:pos x="3" y="693"/>
                </a:cxn>
                <a:cxn ang="0">
                  <a:pos x="11" y="764"/>
                </a:cxn>
                <a:cxn ang="0">
                  <a:pos x="23" y="835"/>
                </a:cxn>
                <a:cxn ang="0">
                  <a:pos x="38" y="905"/>
                </a:cxn>
                <a:cxn ang="0">
                  <a:pos x="54" y="974"/>
                </a:cxn>
                <a:cxn ang="0">
                  <a:pos x="72" y="1045"/>
                </a:cxn>
                <a:cxn ang="0">
                  <a:pos x="92" y="1114"/>
                </a:cxn>
                <a:cxn ang="0">
                  <a:pos x="92" y="1107"/>
                </a:cxn>
                <a:cxn ang="0">
                  <a:pos x="87" y="1085"/>
                </a:cxn>
                <a:cxn ang="0">
                  <a:pos x="80" y="1052"/>
                </a:cxn>
                <a:cxn ang="0">
                  <a:pos x="72" y="1009"/>
                </a:cxn>
                <a:cxn ang="0">
                  <a:pos x="62" y="962"/>
                </a:cxn>
                <a:cxn ang="0">
                  <a:pos x="54" y="913"/>
                </a:cxn>
                <a:cxn ang="0">
                  <a:pos x="44" y="868"/>
                </a:cxn>
                <a:cxn ang="0">
                  <a:pos x="38" y="828"/>
                </a:cxn>
                <a:cxn ang="0">
                  <a:pos x="28" y="756"/>
                </a:cxn>
                <a:cxn ang="0">
                  <a:pos x="21" y="681"/>
                </a:cxn>
                <a:cxn ang="0">
                  <a:pos x="18" y="608"/>
                </a:cxn>
                <a:cxn ang="0">
                  <a:pos x="20" y="534"/>
                </a:cxn>
                <a:cxn ang="0">
                  <a:pos x="25" y="464"/>
                </a:cxn>
                <a:cxn ang="0">
                  <a:pos x="33" y="397"/>
                </a:cxn>
                <a:cxn ang="0">
                  <a:pos x="41" y="327"/>
                </a:cxn>
                <a:cxn ang="0">
                  <a:pos x="49" y="260"/>
                </a:cxn>
                <a:cxn ang="0">
                  <a:pos x="59" y="197"/>
                </a:cxn>
                <a:cxn ang="0">
                  <a:pos x="75" y="111"/>
                </a:cxn>
                <a:cxn ang="0">
                  <a:pos x="90" y="33"/>
                </a:cxn>
                <a:cxn ang="0">
                  <a:pos x="96" y="0"/>
                </a:cxn>
                <a:cxn ang="0">
                  <a:pos x="93" y="14"/>
                </a:cxn>
                <a:cxn ang="0">
                  <a:pos x="85" y="45"/>
                </a:cxn>
                <a:cxn ang="0">
                  <a:pos x="75" y="87"/>
                </a:cxn>
                <a:cxn ang="0">
                  <a:pos x="67" y="123"/>
                </a:cxn>
              </a:cxnLst>
              <a:rect l="0" t="0" r="r" b="b"/>
              <a:pathLst>
                <a:path w="96" h="1114">
                  <a:moveTo>
                    <a:pt x="67" y="123"/>
                  </a:moveTo>
                  <a:lnTo>
                    <a:pt x="60" y="158"/>
                  </a:lnTo>
                  <a:lnTo>
                    <a:pt x="52" y="192"/>
                  </a:lnTo>
                  <a:lnTo>
                    <a:pt x="46" y="227"/>
                  </a:lnTo>
                  <a:lnTo>
                    <a:pt x="41" y="262"/>
                  </a:lnTo>
                  <a:lnTo>
                    <a:pt x="29" y="333"/>
                  </a:lnTo>
                  <a:lnTo>
                    <a:pt x="20" y="405"/>
                  </a:lnTo>
                  <a:lnTo>
                    <a:pt x="10" y="477"/>
                  </a:lnTo>
                  <a:lnTo>
                    <a:pt x="3" y="549"/>
                  </a:lnTo>
                  <a:lnTo>
                    <a:pt x="0" y="622"/>
                  </a:lnTo>
                  <a:lnTo>
                    <a:pt x="3" y="693"/>
                  </a:lnTo>
                  <a:lnTo>
                    <a:pt x="11" y="764"/>
                  </a:lnTo>
                  <a:lnTo>
                    <a:pt x="23" y="835"/>
                  </a:lnTo>
                  <a:lnTo>
                    <a:pt x="38" y="905"/>
                  </a:lnTo>
                  <a:lnTo>
                    <a:pt x="54" y="974"/>
                  </a:lnTo>
                  <a:lnTo>
                    <a:pt x="72" y="1045"/>
                  </a:lnTo>
                  <a:lnTo>
                    <a:pt x="92" y="1114"/>
                  </a:lnTo>
                  <a:lnTo>
                    <a:pt x="92" y="1107"/>
                  </a:lnTo>
                  <a:lnTo>
                    <a:pt x="87" y="1085"/>
                  </a:lnTo>
                  <a:lnTo>
                    <a:pt x="80" y="1052"/>
                  </a:lnTo>
                  <a:lnTo>
                    <a:pt x="72" y="1009"/>
                  </a:lnTo>
                  <a:lnTo>
                    <a:pt x="62" y="962"/>
                  </a:lnTo>
                  <a:lnTo>
                    <a:pt x="54" y="913"/>
                  </a:lnTo>
                  <a:lnTo>
                    <a:pt x="44" y="868"/>
                  </a:lnTo>
                  <a:lnTo>
                    <a:pt x="38" y="828"/>
                  </a:lnTo>
                  <a:lnTo>
                    <a:pt x="28" y="756"/>
                  </a:lnTo>
                  <a:lnTo>
                    <a:pt x="21" y="681"/>
                  </a:lnTo>
                  <a:lnTo>
                    <a:pt x="18" y="608"/>
                  </a:lnTo>
                  <a:lnTo>
                    <a:pt x="20" y="534"/>
                  </a:lnTo>
                  <a:lnTo>
                    <a:pt x="25" y="464"/>
                  </a:lnTo>
                  <a:lnTo>
                    <a:pt x="33" y="397"/>
                  </a:lnTo>
                  <a:lnTo>
                    <a:pt x="41" y="327"/>
                  </a:lnTo>
                  <a:lnTo>
                    <a:pt x="49" y="260"/>
                  </a:lnTo>
                  <a:lnTo>
                    <a:pt x="59" y="197"/>
                  </a:lnTo>
                  <a:lnTo>
                    <a:pt x="75" y="111"/>
                  </a:lnTo>
                  <a:lnTo>
                    <a:pt x="90" y="33"/>
                  </a:lnTo>
                  <a:lnTo>
                    <a:pt x="96" y="0"/>
                  </a:lnTo>
                  <a:lnTo>
                    <a:pt x="93" y="14"/>
                  </a:lnTo>
                  <a:lnTo>
                    <a:pt x="85" y="45"/>
                  </a:lnTo>
                  <a:lnTo>
                    <a:pt x="75" y="87"/>
                  </a:lnTo>
                  <a:lnTo>
                    <a:pt x="67" y="12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2" name="Freeform 268"/>
            <p:cNvSpPr>
              <a:spLocks/>
            </p:cNvSpPr>
            <p:nvPr/>
          </p:nvSpPr>
          <p:spPr bwMode="auto">
            <a:xfrm>
              <a:off x="5349875" y="4430713"/>
              <a:ext cx="371475" cy="82550"/>
            </a:xfrm>
            <a:custGeom>
              <a:avLst/>
              <a:gdLst/>
              <a:ahLst/>
              <a:cxnLst>
                <a:cxn ang="0">
                  <a:pos x="18" y="87"/>
                </a:cxn>
                <a:cxn ang="0">
                  <a:pos x="10" y="54"/>
                </a:cxn>
                <a:cxn ang="0">
                  <a:pos x="15" y="30"/>
                </a:cxn>
                <a:cxn ang="0">
                  <a:pos x="57" y="31"/>
                </a:cxn>
                <a:cxn ang="0">
                  <a:pos x="116" y="42"/>
                </a:cxn>
                <a:cxn ang="0">
                  <a:pos x="167" y="52"/>
                </a:cxn>
                <a:cxn ang="0">
                  <a:pos x="194" y="59"/>
                </a:cxn>
                <a:cxn ang="0">
                  <a:pos x="227" y="61"/>
                </a:cxn>
                <a:cxn ang="0">
                  <a:pos x="258" y="59"/>
                </a:cxn>
                <a:cxn ang="0">
                  <a:pos x="291" y="57"/>
                </a:cxn>
                <a:cxn ang="0">
                  <a:pos x="325" y="54"/>
                </a:cxn>
                <a:cxn ang="0">
                  <a:pos x="363" y="51"/>
                </a:cxn>
                <a:cxn ang="0">
                  <a:pos x="399" y="47"/>
                </a:cxn>
                <a:cxn ang="0">
                  <a:pos x="436" y="47"/>
                </a:cxn>
                <a:cxn ang="0">
                  <a:pos x="462" y="44"/>
                </a:cxn>
                <a:cxn ang="0">
                  <a:pos x="467" y="30"/>
                </a:cxn>
                <a:cxn ang="0">
                  <a:pos x="439" y="23"/>
                </a:cxn>
                <a:cxn ang="0">
                  <a:pos x="397" y="21"/>
                </a:cxn>
                <a:cxn ang="0">
                  <a:pos x="353" y="19"/>
                </a:cxn>
                <a:cxn ang="0">
                  <a:pos x="310" y="19"/>
                </a:cxn>
                <a:cxn ang="0">
                  <a:pos x="276" y="19"/>
                </a:cxn>
                <a:cxn ang="0">
                  <a:pos x="252" y="19"/>
                </a:cxn>
                <a:cxn ang="0">
                  <a:pos x="225" y="19"/>
                </a:cxn>
                <a:cxn ang="0">
                  <a:pos x="201" y="18"/>
                </a:cxn>
                <a:cxn ang="0">
                  <a:pos x="175" y="12"/>
                </a:cxn>
                <a:cxn ang="0">
                  <a:pos x="127" y="5"/>
                </a:cxn>
                <a:cxn ang="0">
                  <a:pos x="69" y="0"/>
                </a:cxn>
                <a:cxn ang="0">
                  <a:pos x="21" y="4"/>
                </a:cxn>
                <a:cxn ang="0">
                  <a:pos x="0" y="33"/>
                </a:cxn>
                <a:cxn ang="0">
                  <a:pos x="13" y="83"/>
                </a:cxn>
                <a:cxn ang="0">
                  <a:pos x="23" y="104"/>
                </a:cxn>
                <a:cxn ang="0">
                  <a:pos x="23" y="104"/>
                </a:cxn>
                <a:cxn ang="0">
                  <a:pos x="23" y="103"/>
                </a:cxn>
              </a:cxnLst>
              <a:rect l="0" t="0" r="r" b="b"/>
              <a:pathLst>
                <a:path w="467" h="104">
                  <a:moveTo>
                    <a:pt x="23" y="103"/>
                  </a:moveTo>
                  <a:lnTo>
                    <a:pt x="18" y="87"/>
                  </a:lnTo>
                  <a:lnTo>
                    <a:pt x="13" y="71"/>
                  </a:lnTo>
                  <a:lnTo>
                    <a:pt x="10" y="54"/>
                  </a:lnTo>
                  <a:lnTo>
                    <a:pt x="8" y="37"/>
                  </a:lnTo>
                  <a:lnTo>
                    <a:pt x="15" y="30"/>
                  </a:lnTo>
                  <a:lnTo>
                    <a:pt x="31" y="28"/>
                  </a:lnTo>
                  <a:lnTo>
                    <a:pt x="57" y="31"/>
                  </a:lnTo>
                  <a:lnTo>
                    <a:pt x="87" y="35"/>
                  </a:lnTo>
                  <a:lnTo>
                    <a:pt x="116" y="42"/>
                  </a:lnTo>
                  <a:lnTo>
                    <a:pt x="144" y="47"/>
                  </a:lnTo>
                  <a:lnTo>
                    <a:pt x="167" y="52"/>
                  </a:lnTo>
                  <a:lnTo>
                    <a:pt x="180" y="56"/>
                  </a:lnTo>
                  <a:lnTo>
                    <a:pt x="194" y="59"/>
                  </a:lnTo>
                  <a:lnTo>
                    <a:pt x="211" y="61"/>
                  </a:lnTo>
                  <a:lnTo>
                    <a:pt x="227" y="61"/>
                  </a:lnTo>
                  <a:lnTo>
                    <a:pt x="243" y="61"/>
                  </a:lnTo>
                  <a:lnTo>
                    <a:pt x="258" y="59"/>
                  </a:lnTo>
                  <a:lnTo>
                    <a:pt x="274" y="59"/>
                  </a:lnTo>
                  <a:lnTo>
                    <a:pt x="291" y="57"/>
                  </a:lnTo>
                  <a:lnTo>
                    <a:pt x="305" y="56"/>
                  </a:lnTo>
                  <a:lnTo>
                    <a:pt x="325" y="54"/>
                  </a:lnTo>
                  <a:lnTo>
                    <a:pt x="343" y="52"/>
                  </a:lnTo>
                  <a:lnTo>
                    <a:pt x="363" y="51"/>
                  </a:lnTo>
                  <a:lnTo>
                    <a:pt x="381" y="49"/>
                  </a:lnTo>
                  <a:lnTo>
                    <a:pt x="399" y="47"/>
                  </a:lnTo>
                  <a:lnTo>
                    <a:pt x="418" y="47"/>
                  </a:lnTo>
                  <a:lnTo>
                    <a:pt x="436" y="47"/>
                  </a:lnTo>
                  <a:lnTo>
                    <a:pt x="456" y="47"/>
                  </a:lnTo>
                  <a:lnTo>
                    <a:pt x="462" y="44"/>
                  </a:lnTo>
                  <a:lnTo>
                    <a:pt x="467" y="37"/>
                  </a:lnTo>
                  <a:lnTo>
                    <a:pt x="467" y="30"/>
                  </a:lnTo>
                  <a:lnTo>
                    <a:pt x="461" y="26"/>
                  </a:lnTo>
                  <a:lnTo>
                    <a:pt x="439" y="23"/>
                  </a:lnTo>
                  <a:lnTo>
                    <a:pt x="418" y="21"/>
                  </a:lnTo>
                  <a:lnTo>
                    <a:pt x="397" y="21"/>
                  </a:lnTo>
                  <a:lnTo>
                    <a:pt x="376" y="19"/>
                  </a:lnTo>
                  <a:lnTo>
                    <a:pt x="353" y="19"/>
                  </a:lnTo>
                  <a:lnTo>
                    <a:pt x="332" y="19"/>
                  </a:lnTo>
                  <a:lnTo>
                    <a:pt x="310" y="19"/>
                  </a:lnTo>
                  <a:lnTo>
                    <a:pt x="289" y="19"/>
                  </a:lnTo>
                  <a:lnTo>
                    <a:pt x="276" y="19"/>
                  </a:lnTo>
                  <a:lnTo>
                    <a:pt x="265" y="19"/>
                  </a:lnTo>
                  <a:lnTo>
                    <a:pt x="252" y="19"/>
                  </a:lnTo>
                  <a:lnTo>
                    <a:pt x="238" y="19"/>
                  </a:lnTo>
                  <a:lnTo>
                    <a:pt x="225" y="19"/>
                  </a:lnTo>
                  <a:lnTo>
                    <a:pt x="214" y="19"/>
                  </a:lnTo>
                  <a:lnTo>
                    <a:pt x="201" y="18"/>
                  </a:lnTo>
                  <a:lnTo>
                    <a:pt x="189" y="16"/>
                  </a:lnTo>
                  <a:lnTo>
                    <a:pt x="175" y="12"/>
                  </a:lnTo>
                  <a:lnTo>
                    <a:pt x="154" y="9"/>
                  </a:lnTo>
                  <a:lnTo>
                    <a:pt x="127" y="5"/>
                  </a:lnTo>
                  <a:lnTo>
                    <a:pt x="98" y="2"/>
                  </a:lnTo>
                  <a:lnTo>
                    <a:pt x="69" y="0"/>
                  </a:lnTo>
                  <a:lnTo>
                    <a:pt x="42" y="0"/>
                  </a:lnTo>
                  <a:lnTo>
                    <a:pt x="21" y="4"/>
                  </a:lnTo>
                  <a:lnTo>
                    <a:pt x="7" y="12"/>
                  </a:lnTo>
                  <a:lnTo>
                    <a:pt x="0" y="33"/>
                  </a:lnTo>
                  <a:lnTo>
                    <a:pt x="3" y="57"/>
                  </a:lnTo>
                  <a:lnTo>
                    <a:pt x="13" y="83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23" y="104"/>
                  </a:lnTo>
                  <a:lnTo>
                    <a:pt x="23" y="103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3" name="Freeform 269"/>
            <p:cNvSpPr>
              <a:spLocks/>
            </p:cNvSpPr>
            <p:nvPr/>
          </p:nvSpPr>
          <p:spPr bwMode="auto">
            <a:xfrm>
              <a:off x="5375275" y="4478338"/>
              <a:ext cx="282575" cy="77788"/>
            </a:xfrm>
            <a:custGeom>
              <a:avLst/>
              <a:gdLst/>
              <a:ahLst/>
              <a:cxnLst>
                <a:cxn ang="0">
                  <a:pos x="67" y="87"/>
                </a:cxn>
                <a:cxn ang="0">
                  <a:pos x="78" y="92"/>
                </a:cxn>
                <a:cxn ang="0">
                  <a:pos x="90" y="95"/>
                </a:cxn>
                <a:cxn ang="0">
                  <a:pos x="101" y="97"/>
                </a:cxn>
                <a:cxn ang="0">
                  <a:pos x="114" y="97"/>
                </a:cxn>
                <a:cxn ang="0">
                  <a:pos x="125" y="95"/>
                </a:cxn>
                <a:cxn ang="0">
                  <a:pos x="137" y="94"/>
                </a:cxn>
                <a:cxn ang="0">
                  <a:pos x="148" y="90"/>
                </a:cxn>
                <a:cxn ang="0">
                  <a:pos x="160" y="87"/>
                </a:cxn>
                <a:cxn ang="0">
                  <a:pos x="186" y="78"/>
                </a:cxn>
                <a:cxn ang="0">
                  <a:pos x="210" y="71"/>
                </a:cxn>
                <a:cxn ang="0">
                  <a:pos x="235" y="62"/>
                </a:cxn>
                <a:cxn ang="0">
                  <a:pos x="259" y="54"/>
                </a:cxn>
                <a:cxn ang="0">
                  <a:pos x="282" y="45"/>
                </a:cxn>
                <a:cxn ang="0">
                  <a:pos x="307" y="35"/>
                </a:cxn>
                <a:cxn ang="0">
                  <a:pos x="330" y="22"/>
                </a:cxn>
                <a:cxn ang="0">
                  <a:pos x="353" y="9"/>
                </a:cxn>
                <a:cxn ang="0">
                  <a:pos x="356" y="5"/>
                </a:cxn>
                <a:cxn ang="0">
                  <a:pos x="356" y="2"/>
                </a:cxn>
                <a:cxn ang="0">
                  <a:pos x="353" y="0"/>
                </a:cxn>
                <a:cxn ang="0">
                  <a:pos x="349" y="0"/>
                </a:cxn>
                <a:cxn ang="0">
                  <a:pos x="339" y="5"/>
                </a:cxn>
                <a:cxn ang="0">
                  <a:pos x="328" y="10"/>
                </a:cxn>
                <a:cxn ang="0">
                  <a:pos x="318" y="16"/>
                </a:cxn>
                <a:cxn ang="0">
                  <a:pos x="307" y="21"/>
                </a:cxn>
                <a:cxn ang="0">
                  <a:pos x="295" y="26"/>
                </a:cxn>
                <a:cxn ang="0">
                  <a:pos x="284" y="29"/>
                </a:cxn>
                <a:cxn ang="0">
                  <a:pos x="274" y="35"/>
                </a:cxn>
                <a:cxn ang="0">
                  <a:pos x="263" y="38"/>
                </a:cxn>
                <a:cxn ang="0">
                  <a:pos x="251" y="42"/>
                </a:cxn>
                <a:cxn ang="0">
                  <a:pos x="241" y="43"/>
                </a:cxn>
                <a:cxn ang="0">
                  <a:pos x="230" y="47"/>
                </a:cxn>
                <a:cxn ang="0">
                  <a:pos x="219" y="48"/>
                </a:cxn>
                <a:cxn ang="0">
                  <a:pos x="207" y="52"/>
                </a:cxn>
                <a:cxn ang="0">
                  <a:pos x="197" y="55"/>
                </a:cxn>
                <a:cxn ang="0">
                  <a:pos x="186" y="59"/>
                </a:cxn>
                <a:cxn ang="0">
                  <a:pos x="176" y="62"/>
                </a:cxn>
                <a:cxn ang="0">
                  <a:pos x="163" y="68"/>
                </a:cxn>
                <a:cxn ang="0">
                  <a:pos x="148" y="73"/>
                </a:cxn>
                <a:cxn ang="0">
                  <a:pos x="135" y="78"/>
                </a:cxn>
                <a:cxn ang="0">
                  <a:pos x="121" y="81"/>
                </a:cxn>
                <a:cxn ang="0">
                  <a:pos x="106" y="83"/>
                </a:cxn>
                <a:cxn ang="0">
                  <a:pos x="91" y="83"/>
                </a:cxn>
                <a:cxn ang="0">
                  <a:pos x="78" y="81"/>
                </a:cxn>
                <a:cxn ang="0">
                  <a:pos x="63" y="76"/>
                </a:cxn>
                <a:cxn ang="0">
                  <a:pos x="55" y="73"/>
                </a:cxn>
                <a:cxn ang="0">
                  <a:pos x="47" y="68"/>
                </a:cxn>
                <a:cxn ang="0">
                  <a:pos x="39" y="64"/>
                </a:cxn>
                <a:cxn ang="0">
                  <a:pos x="32" y="59"/>
                </a:cxn>
                <a:cxn ang="0">
                  <a:pos x="24" y="54"/>
                </a:cxn>
                <a:cxn ang="0">
                  <a:pos x="16" y="48"/>
                </a:cxn>
                <a:cxn ang="0">
                  <a:pos x="8" y="45"/>
                </a:cxn>
                <a:cxn ang="0">
                  <a:pos x="0" y="42"/>
                </a:cxn>
                <a:cxn ang="0">
                  <a:pos x="1" y="43"/>
                </a:cxn>
                <a:cxn ang="0">
                  <a:pos x="6" y="47"/>
                </a:cxn>
                <a:cxn ang="0">
                  <a:pos x="14" y="52"/>
                </a:cxn>
                <a:cxn ang="0">
                  <a:pos x="24" y="59"/>
                </a:cxn>
                <a:cxn ang="0">
                  <a:pos x="34" y="68"/>
                </a:cxn>
                <a:cxn ang="0">
                  <a:pos x="45" y="74"/>
                </a:cxn>
                <a:cxn ang="0">
                  <a:pos x="57" y="81"/>
                </a:cxn>
                <a:cxn ang="0">
                  <a:pos x="67" y="87"/>
                </a:cxn>
              </a:cxnLst>
              <a:rect l="0" t="0" r="r" b="b"/>
              <a:pathLst>
                <a:path w="356" h="97">
                  <a:moveTo>
                    <a:pt x="67" y="87"/>
                  </a:moveTo>
                  <a:lnTo>
                    <a:pt x="78" y="92"/>
                  </a:lnTo>
                  <a:lnTo>
                    <a:pt x="90" y="95"/>
                  </a:lnTo>
                  <a:lnTo>
                    <a:pt x="101" y="97"/>
                  </a:lnTo>
                  <a:lnTo>
                    <a:pt x="114" y="97"/>
                  </a:lnTo>
                  <a:lnTo>
                    <a:pt x="125" y="95"/>
                  </a:lnTo>
                  <a:lnTo>
                    <a:pt x="137" y="94"/>
                  </a:lnTo>
                  <a:lnTo>
                    <a:pt x="148" y="90"/>
                  </a:lnTo>
                  <a:lnTo>
                    <a:pt x="160" y="87"/>
                  </a:lnTo>
                  <a:lnTo>
                    <a:pt x="186" y="78"/>
                  </a:lnTo>
                  <a:lnTo>
                    <a:pt x="210" y="71"/>
                  </a:lnTo>
                  <a:lnTo>
                    <a:pt x="235" y="62"/>
                  </a:lnTo>
                  <a:lnTo>
                    <a:pt x="259" y="54"/>
                  </a:lnTo>
                  <a:lnTo>
                    <a:pt x="282" y="45"/>
                  </a:lnTo>
                  <a:lnTo>
                    <a:pt x="307" y="35"/>
                  </a:lnTo>
                  <a:lnTo>
                    <a:pt x="330" y="22"/>
                  </a:lnTo>
                  <a:lnTo>
                    <a:pt x="353" y="9"/>
                  </a:lnTo>
                  <a:lnTo>
                    <a:pt x="356" y="5"/>
                  </a:lnTo>
                  <a:lnTo>
                    <a:pt x="356" y="2"/>
                  </a:lnTo>
                  <a:lnTo>
                    <a:pt x="353" y="0"/>
                  </a:lnTo>
                  <a:lnTo>
                    <a:pt x="349" y="0"/>
                  </a:lnTo>
                  <a:lnTo>
                    <a:pt x="339" y="5"/>
                  </a:lnTo>
                  <a:lnTo>
                    <a:pt x="328" y="10"/>
                  </a:lnTo>
                  <a:lnTo>
                    <a:pt x="318" y="16"/>
                  </a:lnTo>
                  <a:lnTo>
                    <a:pt x="307" y="21"/>
                  </a:lnTo>
                  <a:lnTo>
                    <a:pt x="295" y="26"/>
                  </a:lnTo>
                  <a:lnTo>
                    <a:pt x="284" y="29"/>
                  </a:lnTo>
                  <a:lnTo>
                    <a:pt x="274" y="35"/>
                  </a:lnTo>
                  <a:lnTo>
                    <a:pt x="263" y="38"/>
                  </a:lnTo>
                  <a:lnTo>
                    <a:pt x="251" y="42"/>
                  </a:lnTo>
                  <a:lnTo>
                    <a:pt x="241" y="43"/>
                  </a:lnTo>
                  <a:lnTo>
                    <a:pt x="230" y="47"/>
                  </a:lnTo>
                  <a:lnTo>
                    <a:pt x="219" y="48"/>
                  </a:lnTo>
                  <a:lnTo>
                    <a:pt x="207" y="52"/>
                  </a:lnTo>
                  <a:lnTo>
                    <a:pt x="197" y="55"/>
                  </a:lnTo>
                  <a:lnTo>
                    <a:pt x="186" y="59"/>
                  </a:lnTo>
                  <a:lnTo>
                    <a:pt x="176" y="62"/>
                  </a:lnTo>
                  <a:lnTo>
                    <a:pt x="163" y="68"/>
                  </a:lnTo>
                  <a:lnTo>
                    <a:pt x="148" y="73"/>
                  </a:lnTo>
                  <a:lnTo>
                    <a:pt x="135" y="78"/>
                  </a:lnTo>
                  <a:lnTo>
                    <a:pt x="121" y="81"/>
                  </a:lnTo>
                  <a:lnTo>
                    <a:pt x="106" y="83"/>
                  </a:lnTo>
                  <a:lnTo>
                    <a:pt x="91" y="83"/>
                  </a:lnTo>
                  <a:lnTo>
                    <a:pt x="78" y="81"/>
                  </a:lnTo>
                  <a:lnTo>
                    <a:pt x="63" y="76"/>
                  </a:lnTo>
                  <a:lnTo>
                    <a:pt x="55" y="73"/>
                  </a:lnTo>
                  <a:lnTo>
                    <a:pt x="47" y="68"/>
                  </a:lnTo>
                  <a:lnTo>
                    <a:pt x="39" y="64"/>
                  </a:lnTo>
                  <a:lnTo>
                    <a:pt x="32" y="59"/>
                  </a:lnTo>
                  <a:lnTo>
                    <a:pt x="24" y="54"/>
                  </a:lnTo>
                  <a:lnTo>
                    <a:pt x="16" y="48"/>
                  </a:lnTo>
                  <a:lnTo>
                    <a:pt x="8" y="45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6" y="47"/>
                  </a:lnTo>
                  <a:lnTo>
                    <a:pt x="14" y="52"/>
                  </a:lnTo>
                  <a:lnTo>
                    <a:pt x="24" y="59"/>
                  </a:lnTo>
                  <a:lnTo>
                    <a:pt x="34" y="68"/>
                  </a:lnTo>
                  <a:lnTo>
                    <a:pt x="45" y="74"/>
                  </a:lnTo>
                  <a:lnTo>
                    <a:pt x="57" y="81"/>
                  </a:lnTo>
                  <a:lnTo>
                    <a:pt x="67" y="8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4" name="Freeform 270"/>
            <p:cNvSpPr>
              <a:spLocks/>
            </p:cNvSpPr>
            <p:nvPr/>
          </p:nvSpPr>
          <p:spPr bwMode="auto">
            <a:xfrm>
              <a:off x="5403850" y="4545013"/>
              <a:ext cx="269875" cy="106363"/>
            </a:xfrm>
            <a:custGeom>
              <a:avLst/>
              <a:gdLst/>
              <a:ahLst/>
              <a:cxnLst>
                <a:cxn ang="0">
                  <a:pos x="39" y="48"/>
                </a:cxn>
                <a:cxn ang="0">
                  <a:pos x="45" y="59"/>
                </a:cxn>
                <a:cxn ang="0">
                  <a:pos x="52" y="69"/>
                </a:cxn>
                <a:cxn ang="0">
                  <a:pos x="60" y="80"/>
                </a:cxn>
                <a:cxn ang="0">
                  <a:pos x="68" y="90"/>
                </a:cxn>
                <a:cxn ang="0">
                  <a:pos x="75" y="99"/>
                </a:cxn>
                <a:cxn ang="0">
                  <a:pos x="83" y="107"/>
                </a:cxn>
                <a:cxn ang="0">
                  <a:pos x="91" y="114"/>
                </a:cxn>
                <a:cxn ang="0">
                  <a:pos x="101" y="121"/>
                </a:cxn>
                <a:cxn ang="0">
                  <a:pos x="111" y="126"/>
                </a:cxn>
                <a:cxn ang="0">
                  <a:pos x="122" y="130"/>
                </a:cxn>
                <a:cxn ang="0">
                  <a:pos x="134" y="133"/>
                </a:cxn>
                <a:cxn ang="0">
                  <a:pos x="145" y="133"/>
                </a:cxn>
                <a:cxn ang="0">
                  <a:pos x="173" y="128"/>
                </a:cxn>
                <a:cxn ang="0">
                  <a:pos x="199" y="116"/>
                </a:cxn>
                <a:cxn ang="0">
                  <a:pos x="223" y="100"/>
                </a:cxn>
                <a:cxn ang="0">
                  <a:pos x="245" y="83"/>
                </a:cxn>
                <a:cxn ang="0">
                  <a:pos x="268" y="64"/>
                </a:cxn>
                <a:cxn ang="0">
                  <a:pos x="289" y="43"/>
                </a:cxn>
                <a:cxn ang="0">
                  <a:pos x="312" y="26"/>
                </a:cxn>
                <a:cxn ang="0">
                  <a:pos x="334" y="10"/>
                </a:cxn>
                <a:cxn ang="0">
                  <a:pos x="338" y="7"/>
                </a:cxn>
                <a:cxn ang="0">
                  <a:pos x="339" y="2"/>
                </a:cxn>
                <a:cxn ang="0">
                  <a:pos x="338" y="0"/>
                </a:cxn>
                <a:cxn ang="0">
                  <a:pos x="333" y="0"/>
                </a:cxn>
                <a:cxn ang="0">
                  <a:pos x="310" y="12"/>
                </a:cxn>
                <a:cxn ang="0">
                  <a:pos x="287" y="26"/>
                </a:cxn>
                <a:cxn ang="0">
                  <a:pos x="266" y="41"/>
                </a:cxn>
                <a:cxn ang="0">
                  <a:pos x="245" y="57"/>
                </a:cxn>
                <a:cxn ang="0">
                  <a:pos x="223" y="73"/>
                </a:cxn>
                <a:cxn ang="0">
                  <a:pos x="201" y="87"/>
                </a:cxn>
                <a:cxn ang="0">
                  <a:pos x="178" y="99"/>
                </a:cxn>
                <a:cxn ang="0">
                  <a:pos x="153" y="106"/>
                </a:cxn>
                <a:cxn ang="0">
                  <a:pos x="138" y="107"/>
                </a:cxn>
                <a:cxn ang="0">
                  <a:pos x="124" y="106"/>
                </a:cxn>
                <a:cxn ang="0">
                  <a:pos x="109" y="100"/>
                </a:cxn>
                <a:cxn ang="0">
                  <a:pos x="96" y="93"/>
                </a:cxn>
                <a:cxn ang="0">
                  <a:pos x="83" y="85"/>
                </a:cxn>
                <a:cxn ang="0">
                  <a:pos x="73" y="74"/>
                </a:cxn>
                <a:cxn ang="0">
                  <a:pos x="63" y="64"/>
                </a:cxn>
                <a:cxn ang="0">
                  <a:pos x="55" y="52"/>
                </a:cxn>
                <a:cxn ang="0">
                  <a:pos x="47" y="38"/>
                </a:cxn>
                <a:cxn ang="0">
                  <a:pos x="37" y="28"/>
                </a:cxn>
                <a:cxn ang="0">
                  <a:pos x="29" y="19"/>
                </a:cxn>
                <a:cxn ang="0">
                  <a:pos x="19" y="14"/>
                </a:cxn>
                <a:cxn ang="0">
                  <a:pos x="11" y="9"/>
                </a:cxn>
                <a:cxn ang="0">
                  <a:pos x="4" y="7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16" y="21"/>
                </a:cxn>
                <a:cxn ang="0">
                  <a:pos x="29" y="35"/>
                </a:cxn>
                <a:cxn ang="0">
                  <a:pos x="39" y="48"/>
                </a:cxn>
              </a:cxnLst>
              <a:rect l="0" t="0" r="r" b="b"/>
              <a:pathLst>
                <a:path w="339" h="133">
                  <a:moveTo>
                    <a:pt x="39" y="48"/>
                  </a:moveTo>
                  <a:lnTo>
                    <a:pt x="45" y="59"/>
                  </a:lnTo>
                  <a:lnTo>
                    <a:pt x="52" y="69"/>
                  </a:lnTo>
                  <a:lnTo>
                    <a:pt x="60" y="80"/>
                  </a:lnTo>
                  <a:lnTo>
                    <a:pt x="68" y="90"/>
                  </a:lnTo>
                  <a:lnTo>
                    <a:pt x="75" y="99"/>
                  </a:lnTo>
                  <a:lnTo>
                    <a:pt x="83" y="107"/>
                  </a:lnTo>
                  <a:lnTo>
                    <a:pt x="91" y="114"/>
                  </a:lnTo>
                  <a:lnTo>
                    <a:pt x="101" y="121"/>
                  </a:lnTo>
                  <a:lnTo>
                    <a:pt x="111" y="126"/>
                  </a:lnTo>
                  <a:lnTo>
                    <a:pt x="122" y="130"/>
                  </a:lnTo>
                  <a:lnTo>
                    <a:pt x="134" y="133"/>
                  </a:lnTo>
                  <a:lnTo>
                    <a:pt x="145" y="133"/>
                  </a:lnTo>
                  <a:lnTo>
                    <a:pt x="173" y="128"/>
                  </a:lnTo>
                  <a:lnTo>
                    <a:pt x="199" y="116"/>
                  </a:lnTo>
                  <a:lnTo>
                    <a:pt x="223" y="100"/>
                  </a:lnTo>
                  <a:lnTo>
                    <a:pt x="245" y="83"/>
                  </a:lnTo>
                  <a:lnTo>
                    <a:pt x="268" y="64"/>
                  </a:lnTo>
                  <a:lnTo>
                    <a:pt x="289" y="43"/>
                  </a:lnTo>
                  <a:lnTo>
                    <a:pt x="312" y="26"/>
                  </a:lnTo>
                  <a:lnTo>
                    <a:pt x="334" y="10"/>
                  </a:lnTo>
                  <a:lnTo>
                    <a:pt x="338" y="7"/>
                  </a:lnTo>
                  <a:lnTo>
                    <a:pt x="339" y="2"/>
                  </a:lnTo>
                  <a:lnTo>
                    <a:pt x="338" y="0"/>
                  </a:lnTo>
                  <a:lnTo>
                    <a:pt x="333" y="0"/>
                  </a:lnTo>
                  <a:lnTo>
                    <a:pt x="310" y="12"/>
                  </a:lnTo>
                  <a:lnTo>
                    <a:pt x="287" y="26"/>
                  </a:lnTo>
                  <a:lnTo>
                    <a:pt x="266" y="41"/>
                  </a:lnTo>
                  <a:lnTo>
                    <a:pt x="245" y="57"/>
                  </a:lnTo>
                  <a:lnTo>
                    <a:pt x="223" y="73"/>
                  </a:lnTo>
                  <a:lnTo>
                    <a:pt x="201" y="87"/>
                  </a:lnTo>
                  <a:lnTo>
                    <a:pt x="178" y="99"/>
                  </a:lnTo>
                  <a:lnTo>
                    <a:pt x="153" y="106"/>
                  </a:lnTo>
                  <a:lnTo>
                    <a:pt x="138" y="107"/>
                  </a:lnTo>
                  <a:lnTo>
                    <a:pt x="124" y="106"/>
                  </a:lnTo>
                  <a:lnTo>
                    <a:pt x="109" y="100"/>
                  </a:lnTo>
                  <a:lnTo>
                    <a:pt x="96" y="93"/>
                  </a:lnTo>
                  <a:lnTo>
                    <a:pt x="83" y="85"/>
                  </a:lnTo>
                  <a:lnTo>
                    <a:pt x="73" y="74"/>
                  </a:lnTo>
                  <a:lnTo>
                    <a:pt x="63" y="64"/>
                  </a:lnTo>
                  <a:lnTo>
                    <a:pt x="55" y="52"/>
                  </a:lnTo>
                  <a:lnTo>
                    <a:pt x="47" y="38"/>
                  </a:lnTo>
                  <a:lnTo>
                    <a:pt x="37" y="28"/>
                  </a:lnTo>
                  <a:lnTo>
                    <a:pt x="29" y="19"/>
                  </a:lnTo>
                  <a:lnTo>
                    <a:pt x="19" y="14"/>
                  </a:lnTo>
                  <a:lnTo>
                    <a:pt x="11" y="9"/>
                  </a:lnTo>
                  <a:lnTo>
                    <a:pt x="4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4" y="9"/>
                  </a:lnTo>
                  <a:lnTo>
                    <a:pt x="16" y="21"/>
                  </a:lnTo>
                  <a:lnTo>
                    <a:pt x="29" y="35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5" name="Freeform 271"/>
            <p:cNvSpPr>
              <a:spLocks/>
            </p:cNvSpPr>
            <p:nvPr/>
          </p:nvSpPr>
          <p:spPr bwMode="auto">
            <a:xfrm>
              <a:off x="5486400" y="4629150"/>
              <a:ext cx="236538" cy="73025"/>
            </a:xfrm>
            <a:custGeom>
              <a:avLst/>
              <a:gdLst/>
              <a:ahLst/>
              <a:cxnLst>
                <a:cxn ang="0">
                  <a:pos x="130" y="88"/>
                </a:cxn>
                <a:cxn ang="0">
                  <a:pos x="138" y="85"/>
                </a:cxn>
                <a:cxn ang="0">
                  <a:pos x="147" y="79"/>
                </a:cxn>
                <a:cxn ang="0">
                  <a:pos x="156" y="74"/>
                </a:cxn>
                <a:cxn ang="0">
                  <a:pos x="165" y="69"/>
                </a:cxn>
                <a:cxn ang="0">
                  <a:pos x="173" y="64"/>
                </a:cxn>
                <a:cxn ang="0">
                  <a:pos x="181" y="59"/>
                </a:cxn>
                <a:cxn ang="0">
                  <a:pos x="189" y="52"/>
                </a:cxn>
                <a:cxn ang="0">
                  <a:pos x="197" y="46"/>
                </a:cxn>
                <a:cxn ang="0">
                  <a:pos x="209" y="39"/>
                </a:cxn>
                <a:cxn ang="0">
                  <a:pos x="220" y="34"/>
                </a:cxn>
                <a:cxn ang="0">
                  <a:pos x="231" y="29"/>
                </a:cxn>
                <a:cxn ang="0">
                  <a:pos x="245" y="24"/>
                </a:cxn>
                <a:cxn ang="0">
                  <a:pos x="258" y="19"/>
                </a:cxn>
                <a:cxn ang="0">
                  <a:pos x="269" y="15"/>
                </a:cxn>
                <a:cxn ang="0">
                  <a:pos x="282" y="12"/>
                </a:cxn>
                <a:cxn ang="0">
                  <a:pos x="295" y="8"/>
                </a:cxn>
                <a:cxn ang="0">
                  <a:pos x="297" y="7"/>
                </a:cxn>
                <a:cxn ang="0">
                  <a:pos x="298" y="3"/>
                </a:cxn>
                <a:cxn ang="0">
                  <a:pos x="298" y="1"/>
                </a:cxn>
                <a:cxn ang="0">
                  <a:pos x="295" y="0"/>
                </a:cxn>
                <a:cxn ang="0">
                  <a:pos x="279" y="3"/>
                </a:cxn>
                <a:cxn ang="0">
                  <a:pos x="263" y="8"/>
                </a:cxn>
                <a:cxn ang="0">
                  <a:pos x="246" y="13"/>
                </a:cxn>
                <a:cxn ang="0">
                  <a:pos x="231" y="19"/>
                </a:cxn>
                <a:cxn ang="0">
                  <a:pos x="217" y="24"/>
                </a:cxn>
                <a:cxn ang="0">
                  <a:pos x="200" y="31"/>
                </a:cxn>
                <a:cxn ang="0">
                  <a:pos x="186" y="39"/>
                </a:cxn>
                <a:cxn ang="0">
                  <a:pos x="171" y="48"/>
                </a:cxn>
                <a:cxn ang="0">
                  <a:pos x="160" y="57"/>
                </a:cxn>
                <a:cxn ang="0">
                  <a:pos x="148" y="64"/>
                </a:cxn>
                <a:cxn ang="0">
                  <a:pos x="137" y="71"/>
                </a:cxn>
                <a:cxn ang="0">
                  <a:pos x="125" y="76"/>
                </a:cxn>
                <a:cxn ang="0">
                  <a:pos x="114" y="79"/>
                </a:cxn>
                <a:cxn ang="0">
                  <a:pos x="102" y="81"/>
                </a:cxn>
                <a:cxn ang="0">
                  <a:pos x="89" y="81"/>
                </a:cxn>
                <a:cxn ang="0">
                  <a:pos x="75" y="78"/>
                </a:cxn>
                <a:cxn ang="0">
                  <a:pos x="63" y="74"/>
                </a:cxn>
                <a:cxn ang="0">
                  <a:pos x="52" y="71"/>
                </a:cxn>
                <a:cxn ang="0">
                  <a:pos x="39" y="65"/>
                </a:cxn>
                <a:cxn ang="0">
                  <a:pos x="27" y="62"/>
                </a:cxn>
                <a:cxn ang="0">
                  <a:pos x="16" y="59"/>
                </a:cxn>
                <a:cxn ang="0">
                  <a:pos x="8" y="55"/>
                </a:cxn>
                <a:cxn ang="0">
                  <a:pos x="1" y="52"/>
                </a:cxn>
                <a:cxn ang="0">
                  <a:pos x="0" y="52"/>
                </a:cxn>
                <a:cxn ang="0">
                  <a:pos x="3" y="53"/>
                </a:cxn>
                <a:cxn ang="0">
                  <a:pos x="13" y="60"/>
                </a:cxn>
                <a:cxn ang="0">
                  <a:pos x="29" y="67"/>
                </a:cxn>
                <a:cxn ang="0">
                  <a:pos x="47" y="76"/>
                </a:cxn>
                <a:cxn ang="0">
                  <a:pos x="68" y="85"/>
                </a:cxn>
                <a:cxn ang="0">
                  <a:pos x="89" y="90"/>
                </a:cxn>
                <a:cxn ang="0">
                  <a:pos x="111" y="91"/>
                </a:cxn>
                <a:cxn ang="0">
                  <a:pos x="130" y="88"/>
                </a:cxn>
              </a:cxnLst>
              <a:rect l="0" t="0" r="r" b="b"/>
              <a:pathLst>
                <a:path w="298" h="91">
                  <a:moveTo>
                    <a:pt x="130" y="88"/>
                  </a:moveTo>
                  <a:lnTo>
                    <a:pt x="138" y="85"/>
                  </a:lnTo>
                  <a:lnTo>
                    <a:pt x="147" y="79"/>
                  </a:lnTo>
                  <a:lnTo>
                    <a:pt x="156" y="74"/>
                  </a:lnTo>
                  <a:lnTo>
                    <a:pt x="165" y="69"/>
                  </a:lnTo>
                  <a:lnTo>
                    <a:pt x="173" y="64"/>
                  </a:lnTo>
                  <a:lnTo>
                    <a:pt x="181" y="59"/>
                  </a:lnTo>
                  <a:lnTo>
                    <a:pt x="189" y="52"/>
                  </a:lnTo>
                  <a:lnTo>
                    <a:pt x="197" y="46"/>
                  </a:lnTo>
                  <a:lnTo>
                    <a:pt x="209" y="39"/>
                  </a:lnTo>
                  <a:lnTo>
                    <a:pt x="220" y="34"/>
                  </a:lnTo>
                  <a:lnTo>
                    <a:pt x="231" y="29"/>
                  </a:lnTo>
                  <a:lnTo>
                    <a:pt x="245" y="24"/>
                  </a:lnTo>
                  <a:lnTo>
                    <a:pt x="258" y="19"/>
                  </a:lnTo>
                  <a:lnTo>
                    <a:pt x="269" y="15"/>
                  </a:lnTo>
                  <a:lnTo>
                    <a:pt x="282" y="12"/>
                  </a:lnTo>
                  <a:lnTo>
                    <a:pt x="295" y="8"/>
                  </a:lnTo>
                  <a:lnTo>
                    <a:pt x="297" y="7"/>
                  </a:lnTo>
                  <a:lnTo>
                    <a:pt x="298" y="3"/>
                  </a:lnTo>
                  <a:lnTo>
                    <a:pt x="298" y="1"/>
                  </a:lnTo>
                  <a:lnTo>
                    <a:pt x="295" y="0"/>
                  </a:lnTo>
                  <a:lnTo>
                    <a:pt x="279" y="3"/>
                  </a:lnTo>
                  <a:lnTo>
                    <a:pt x="263" y="8"/>
                  </a:lnTo>
                  <a:lnTo>
                    <a:pt x="246" y="13"/>
                  </a:lnTo>
                  <a:lnTo>
                    <a:pt x="231" y="19"/>
                  </a:lnTo>
                  <a:lnTo>
                    <a:pt x="217" y="24"/>
                  </a:lnTo>
                  <a:lnTo>
                    <a:pt x="200" y="31"/>
                  </a:lnTo>
                  <a:lnTo>
                    <a:pt x="186" y="39"/>
                  </a:lnTo>
                  <a:lnTo>
                    <a:pt x="171" y="48"/>
                  </a:lnTo>
                  <a:lnTo>
                    <a:pt x="160" y="57"/>
                  </a:lnTo>
                  <a:lnTo>
                    <a:pt x="148" y="64"/>
                  </a:lnTo>
                  <a:lnTo>
                    <a:pt x="137" y="71"/>
                  </a:lnTo>
                  <a:lnTo>
                    <a:pt x="125" y="76"/>
                  </a:lnTo>
                  <a:lnTo>
                    <a:pt x="114" y="79"/>
                  </a:lnTo>
                  <a:lnTo>
                    <a:pt x="102" y="81"/>
                  </a:lnTo>
                  <a:lnTo>
                    <a:pt x="89" y="81"/>
                  </a:lnTo>
                  <a:lnTo>
                    <a:pt x="75" y="78"/>
                  </a:lnTo>
                  <a:lnTo>
                    <a:pt x="63" y="74"/>
                  </a:lnTo>
                  <a:lnTo>
                    <a:pt x="52" y="71"/>
                  </a:lnTo>
                  <a:lnTo>
                    <a:pt x="39" y="65"/>
                  </a:lnTo>
                  <a:lnTo>
                    <a:pt x="27" y="62"/>
                  </a:lnTo>
                  <a:lnTo>
                    <a:pt x="16" y="59"/>
                  </a:lnTo>
                  <a:lnTo>
                    <a:pt x="8" y="55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3" y="53"/>
                  </a:lnTo>
                  <a:lnTo>
                    <a:pt x="13" y="60"/>
                  </a:lnTo>
                  <a:lnTo>
                    <a:pt x="29" y="67"/>
                  </a:lnTo>
                  <a:lnTo>
                    <a:pt x="47" y="76"/>
                  </a:lnTo>
                  <a:lnTo>
                    <a:pt x="68" y="85"/>
                  </a:lnTo>
                  <a:lnTo>
                    <a:pt x="89" y="90"/>
                  </a:lnTo>
                  <a:lnTo>
                    <a:pt x="111" y="91"/>
                  </a:lnTo>
                  <a:lnTo>
                    <a:pt x="130" y="88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6" name="Freeform 272"/>
            <p:cNvSpPr>
              <a:spLocks/>
            </p:cNvSpPr>
            <p:nvPr/>
          </p:nvSpPr>
          <p:spPr bwMode="auto">
            <a:xfrm>
              <a:off x="5265738" y="4059238"/>
              <a:ext cx="165100" cy="373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8"/>
                </a:cxn>
                <a:cxn ang="0">
                  <a:pos x="29" y="58"/>
                </a:cxn>
                <a:cxn ang="0">
                  <a:pos x="42" y="85"/>
                </a:cxn>
                <a:cxn ang="0">
                  <a:pos x="55" y="115"/>
                </a:cxn>
                <a:cxn ang="0">
                  <a:pos x="67" y="142"/>
                </a:cxn>
                <a:cxn ang="0">
                  <a:pos x="78" y="172"/>
                </a:cxn>
                <a:cxn ang="0">
                  <a:pos x="90" y="201"/>
                </a:cxn>
                <a:cxn ang="0">
                  <a:pos x="101" y="231"/>
                </a:cxn>
                <a:cxn ang="0">
                  <a:pos x="113" y="260"/>
                </a:cxn>
                <a:cxn ang="0">
                  <a:pos x="124" y="290"/>
                </a:cxn>
                <a:cxn ang="0">
                  <a:pos x="137" y="321"/>
                </a:cxn>
                <a:cxn ang="0">
                  <a:pos x="148" y="350"/>
                </a:cxn>
                <a:cxn ang="0">
                  <a:pos x="162" y="380"/>
                </a:cxn>
                <a:cxn ang="0">
                  <a:pos x="173" y="409"/>
                </a:cxn>
                <a:cxn ang="0">
                  <a:pos x="186" y="441"/>
                </a:cxn>
                <a:cxn ang="0">
                  <a:pos x="199" y="470"/>
                </a:cxn>
                <a:cxn ang="0">
                  <a:pos x="201" y="472"/>
                </a:cxn>
                <a:cxn ang="0">
                  <a:pos x="204" y="470"/>
                </a:cxn>
                <a:cxn ang="0">
                  <a:pos x="207" y="468"/>
                </a:cxn>
                <a:cxn ang="0">
                  <a:pos x="207" y="465"/>
                </a:cxn>
                <a:cxn ang="0">
                  <a:pos x="186" y="404"/>
                </a:cxn>
                <a:cxn ang="0">
                  <a:pos x="165" y="343"/>
                </a:cxn>
                <a:cxn ang="0">
                  <a:pos x="144" y="285"/>
                </a:cxn>
                <a:cxn ang="0">
                  <a:pos x="121" y="224"/>
                </a:cxn>
                <a:cxn ang="0">
                  <a:pos x="95" y="165"/>
                </a:cxn>
                <a:cxn ang="0">
                  <a:pos x="67" y="108"/>
                </a:cxn>
                <a:cxn ang="0">
                  <a:pos x="36" y="5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7" h="472">
                  <a:moveTo>
                    <a:pt x="0" y="0"/>
                  </a:moveTo>
                  <a:lnTo>
                    <a:pt x="15" y="28"/>
                  </a:lnTo>
                  <a:lnTo>
                    <a:pt x="29" y="58"/>
                  </a:lnTo>
                  <a:lnTo>
                    <a:pt x="42" y="85"/>
                  </a:lnTo>
                  <a:lnTo>
                    <a:pt x="55" y="115"/>
                  </a:lnTo>
                  <a:lnTo>
                    <a:pt x="67" y="142"/>
                  </a:lnTo>
                  <a:lnTo>
                    <a:pt x="78" y="172"/>
                  </a:lnTo>
                  <a:lnTo>
                    <a:pt x="90" y="201"/>
                  </a:lnTo>
                  <a:lnTo>
                    <a:pt x="101" y="231"/>
                  </a:lnTo>
                  <a:lnTo>
                    <a:pt x="113" y="260"/>
                  </a:lnTo>
                  <a:lnTo>
                    <a:pt x="124" y="290"/>
                  </a:lnTo>
                  <a:lnTo>
                    <a:pt x="137" y="321"/>
                  </a:lnTo>
                  <a:lnTo>
                    <a:pt x="148" y="350"/>
                  </a:lnTo>
                  <a:lnTo>
                    <a:pt x="162" y="380"/>
                  </a:lnTo>
                  <a:lnTo>
                    <a:pt x="173" y="409"/>
                  </a:lnTo>
                  <a:lnTo>
                    <a:pt x="186" y="441"/>
                  </a:lnTo>
                  <a:lnTo>
                    <a:pt x="199" y="470"/>
                  </a:lnTo>
                  <a:lnTo>
                    <a:pt x="201" y="472"/>
                  </a:lnTo>
                  <a:lnTo>
                    <a:pt x="204" y="470"/>
                  </a:lnTo>
                  <a:lnTo>
                    <a:pt x="207" y="468"/>
                  </a:lnTo>
                  <a:lnTo>
                    <a:pt x="207" y="465"/>
                  </a:lnTo>
                  <a:lnTo>
                    <a:pt x="186" y="404"/>
                  </a:lnTo>
                  <a:lnTo>
                    <a:pt x="165" y="343"/>
                  </a:lnTo>
                  <a:lnTo>
                    <a:pt x="144" y="285"/>
                  </a:lnTo>
                  <a:lnTo>
                    <a:pt x="121" y="224"/>
                  </a:lnTo>
                  <a:lnTo>
                    <a:pt x="95" y="165"/>
                  </a:lnTo>
                  <a:lnTo>
                    <a:pt x="67" y="108"/>
                  </a:lnTo>
                  <a:lnTo>
                    <a:pt x="36" y="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7" name="Freeform 273"/>
            <p:cNvSpPr>
              <a:spLocks/>
            </p:cNvSpPr>
            <p:nvPr/>
          </p:nvSpPr>
          <p:spPr bwMode="auto">
            <a:xfrm>
              <a:off x="5594350" y="4059238"/>
              <a:ext cx="247650" cy="692150"/>
            </a:xfrm>
            <a:custGeom>
              <a:avLst/>
              <a:gdLst/>
              <a:ahLst/>
              <a:cxnLst>
                <a:cxn ang="0">
                  <a:pos x="158" y="415"/>
                </a:cxn>
                <a:cxn ang="0">
                  <a:pos x="179" y="470"/>
                </a:cxn>
                <a:cxn ang="0">
                  <a:pos x="201" y="525"/>
                </a:cxn>
                <a:cxn ang="0">
                  <a:pos x="220" y="583"/>
                </a:cxn>
                <a:cxn ang="0">
                  <a:pos x="238" y="638"/>
                </a:cxn>
                <a:cxn ang="0">
                  <a:pos x="256" y="695"/>
                </a:cxn>
                <a:cxn ang="0">
                  <a:pos x="273" y="753"/>
                </a:cxn>
                <a:cxn ang="0">
                  <a:pos x="289" y="810"/>
                </a:cxn>
                <a:cxn ang="0">
                  <a:pos x="302" y="869"/>
                </a:cxn>
                <a:cxn ang="0">
                  <a:pos x="304" y="872"/>
                </a:cxn>
                <a:cxn ang="0">
                  <a:pos x="307" y="870"/>
                </a:cxn>
                <a:cxn ang="0">
                  <a:pos x="310" y="869"/>
                </a:cxn>
                <a:cxn ang="0">
                  <a:pos x="312" y="863"/>
                </a:cxn>
                <a:cxn ang="0">
                  <a:pos x="300" y="806"/>
                </a:cxn>
                <a:cxn ang="0">
                  <a:pos x="287" y="751"/>
                </a:cxn>
                <a:cxn ang="0">
                  <a:pos x="274" y="695"/>
                </a:cxn>
                <a:cxn ang="0">
                  <a:pos x="258" y="640"/>
                </a:cxn>
                <a:cxn ang="0">
                  <a:pos x="242" y="586"/>
                </a:cxn>
                <a:cxn ang="0">
                  <a:pos x="224" y="531"/>
                </a:cxn>
                <a:cxn ang="0">
                  <a:pos x="204" y="479"/>
                </a:cxn>
                <a:cxn ang="0">
                  <a:pos x="183" y="425"/>
                </a:cxn>
                <a:cxn ang="0">
                  <a:pos x="171" y="397"/>
                </a:cxn>
                <a:cxn ang="0">
                  <a:pos x="160" y="369"/>
                </a:cxn>
                <a:cxn ang="0">
                  <a:pos x="148" y="342"/>
                </a:cxn>
                <a:cxn ang="0">
                  <a:pos x="139" y="314"/>
                </a:cxn>
                <a:cxn ang="0">
                  <a:pos x="127" y="286"/>
                </a:cxn>
                <a:cxn ang="0">
                  <a:pos x="117" y="259"/>
                </a:cxn>
                <a:cxn ang="0">
                  <a:pos x="106" y="231"/>
                </a:cxn>
                <a:cxn ang="0">
                  <a:pos x="96" y="203"/>
                </a:cxn>
                <a:cxn ang="0">
                  <a:pos x="85" y="174"/>
                </a:cxn>
                <a:cxn ang="0">
                  <a:pos x="70" y="142"/>
                </a:cxn>
                <a:cxn ang="0">
                  <a:pos x="54" y="108"/>
                </a:cxn>
                <a:cxn ang="0">
                  <a:pos x="39" y="75"/>
                </a:cxn>
                <a:cxn ang="0">
                  <a:pos x="23" y="45"/>
                </a:cxn>
                <a:cxn ang="0">
                  <a:pos x="11" y="23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12"/>
                </a:cxn>
                <a:cxn ang="0">
                  <a:pos x="18" y="45"/>
                </a:cxn>
                <a:cxn ang="0">
                  <a:pos x="36" y="96"/>
                </a:cxn>
                <a:cxn ang="0">
                  <a:pos x="59" y="156"/>
                </a:cxn>
                <a:cxn ang="0">
                  <a:pos x="85" y="224"/>
                </a:cxn>
                <a:cxn ang="0">
                  <a:pos x="111" y="292"/>
                </a:cxn>
                <a:cxn ang="0">
                  <a:pos x="135" y="357"/>
                </a:cxn>
                <a:cxn ang="0">
                  <a:pos x="158" y="415"/>
                </a:cxn>
              </a:cxnLst>
              <a:rect l="0" t="0" r="r" b="b"/>
              <a:pathLst>
                <a:path w="312" h="872">
                  <a:moveTo>
                    <a:pt x="158" y="415"/>
                  </a:moveTo>
                  <a:lnTo>
                    <a:pt x="179" y="470"/>
                  </a:lnTo>
                  <a:lnTo>
                    <a:pt x="201" y="525"/>
                  </a:lnTo>
                  <a:lnTo>
                    <a:pt x="220" y="583"/>
                  </a:lnTo>
                  <a:lnTo>
                    <a:pt x="238" y="638"/>
                  </a:lnTo>
                  <a:lnTo>
                    <a:pt x="256" y="695"/>
                  </a:lnTo>
                  <a:lnTo>
                    <a:pt x="273" y="753"/>
                  </a:lnTo>
                  <a:lnTo>
                    <a:pt x="289" y="810"/>
                  </a:lnTo>
                  <a:lnTo>
                    <a:pt x="302" y="869"/>
                  </a:lnTo>
                  <a:lnTo>
                    <a:pt x="304" y="872"/>
                  </a:lnTo>
                  <a:lnTo>
                    <a:pt x="307" y="870"/>
                  </a:lnTo>
                  <a:lnTo>
                    <a:pt x="310" y="869"/>
                  </a:lnTo>
                  <a:lnTo>
                    <a:pt x="312" y="863"/>
                  </a:lnTo>
                  <a:lnTo>
                    <a:pt x="300" y="806"/>
                  </a:lnTo>
                  <a:lnTo>
                    <a:pt x="287" y="751"/>
                  </a:lnTo>
                  <a:lnTo>
                    <a:pt x="274" y="695"/>
                  </a:lnTo>
                  <a:lnTo>
                    <a:pt x="258" y="640"/>
                  </a:lnTo>
                  <a:lnTo>
                    <a:pt x="242" y="586"/>
                  </a:lnTo>
                  <a:lnTo>
                    <a:pt x="224" y="531"/>
                  </a:lnTo>
                  <a:lnTo>
                    <a:pt x="204" y="479"/>
                  </a:lnTo>
                  <a:lnTo>
                    <a:pt x="183" y="425"/>
                  </a:lnTo>
                  <a:lnTo>
                    <a:pt x="171" y="397"/>
                  </a:lnTo>
                  <a:lnTo>
                    <a:pt x="160" y="369"/>
                  </a:lnTo>
                  <a:lnTo>
                    <a:pt x="148" y="342"/>
                  </a:lnTo>
                  <a:lnTo>
                    <a:pt x="139" y="314"/>
                  </a:lnTo>
                  <a:lnTo>
                    <a:pt x="127" y="286"/>
                  </a:lnTo>
                  <a:lnTo>
                    <a:pt x="117" y="259"/>
                  </a:lnTo>
                  <a:lnTo>
                    <a:pt x="106" y="231"/>
                  </a:lnTo>
                  <a:lnTo>
                    <a:pt x="96" y="203"/>
                  </a:lnTo>
                  <a:lnTo>
                    <a:pt x="85" y="174"/>
                  </a:lnTo>
                  <a:lnTo>
                    <a:pt x="70" y="142"/>
                  </a:lnTo>
                  <a:lnTo>
                    <a:pt x="54" y="108"/>
                  </a:lnTo>
                  <a:lnTo>
                    <a:pt x="39" y="75"/>
                  </a:lnTo>
                  <a:lnTo>
                    <a:pt x="23" y="45"/>
                  </a:lnTo>
                  <a:lnTo>
                    <a:pt x="11" y="23"/>
                  </a:lnTo>
                  <a:lnTo>
                    <a:pt x="3" y="6"/>
                  </a:lnTo>
                  <a:lnTo>
                    <a:pt x="0" y="0"/>
                  </a:lnTo>
                  <a:lnTo>
                    <a:pt x="5" y="12"/>
                  </a:lnTo>
                  <a:lnTo>
                    <a:pt x="18" y="45"/>
                  </a:lnTo>
                  <a:lnTo>
                    <a:pt x="36" y="96"/>
                  </a:lnTo>
                  <a:lnTo>
                    <a:pt x="59" y="156"/>
                  </a:lnTo>
                  <a:lnTo>
                    <a:pt x="85" y="224"/>
                  </a:lnTo>
                  <a:lnTo>
                    <a:pt x="111" y="292"/>
                  </a:lnTo>
                  <a:lnTo>
                    <a:pt x="135" y="357"/>
                  </a:lnTo>
                  <a:lnTo>
                    <a:pt x="158" y="41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8" name="Freeform 274"/>
            <p:cNvSpPr>
              <a:spLocks/>
            </p:cNvSpPr>
            <p:nvPr/>
          </p:nvSpPr>
          <p:spPr bwMode="auto">
            <a:xfrm>
              <a:off x="5257800" y="4051300"/>
              <a:ext cx="379413" cy="33338"/>
            </a:xfrm>
            <a:custGeom>
              <a:avLst/>
              <a:gdLst/>
              <a:ahLst/>
              <a:cxnLst>
                <a:cxn ang="0">
                  <a:pos x="83" y="14"/>
                </a:cxn>
                <a:cxn ang="0">
                  <a:pos x="106" y="15"/>
                </a:cxn>
                <a:cxn ang="0">
                  <a:pos x="139" y="19"/>
                </a:cxn>
                <a:cxn ang="0">
                  <a:pos x="176" y="22"/>
                </a:cxn>
                <a:cxn ang="0">
                  <a:pos x="219" y="27"/>
                </a:cxn>
                <a:cxn ang="0">
                  <a:pos x="260" y="31"/>
                </a:cxn>
                <a:cxn ang="0">
                  <a:pos x="297" y="34"/>
                </a:cxn>
                <a:cxn ang="0">
                  <a:pos x="325" y="36"/>
                </a:cxn>
                <a:cxn ang="0">
                  <a:pos x="341" y="38"/>
                </a:cxn>
                <a:cxn ang="0">
                  <a:pos x="358" y="38"/>
                </a:cxn>
                <a:cxn ang="0">
                  <a:pos x="374" y="38"/>
                </a:cxn>
                <a:cxn ang="0">
                  <a:pos x="390" y="36"/>
                </a:cxn>
                <a:cxn ang="0">
                  <a:pos x="405" y="36"/>
                </a:cxn>
                <a:cxn ang="0">
                  <a:pos x="421" y="36"/>
                </a:cxn>
                <a:cxn ang="0">
                  <a:pos x="438" y="38"/>
                </a:cxn>
                <a:cxn ang="0">
                  <a:pos x="454" y="38"/>
                </a:cxn>
                <a:cxn ang="0">
                  <a:pos x="469" y="41"/>
                </a:cxn>
                <a:cxn ang="0">
                  <a:pos x="474" y="41"/>
                </a:cxn>
                <a:cxn ang="0">
                  <a:pos x="477" y="38"/>
                </a:cxn>
                <a:cxn ang="0">
                  <a:pos x="477" y="34"/>
                </a:cxn>
                <a:cxn ang="0">
                  <a:pos x="475" y="33"/>
                </a:cxn>
                <a:cxn ang="0">
                  <a:pos x="464" y="29"/>
                </a:cxn>
                <a:cxn ang="0">
                  <a:pos x="453" y="26"/>
                </a:cxn>
                <a:cxn ang="0">
                  <a:pos x="441" y="22"/>
                </a:cxn>
                <a:cxn ang="0">
                  <a:pos x="430" y="20"/>
                </a:cxn>
                <a:cxn ang="0">
                  <a:pos x="417" y="20"/>
                </a:cxn>
                <a:cxn ang="0">
                  <a:pos x="405" y="19"/>
                </a:cxn>
                <a:cxn ang="0">
                  <a:pos x="394" y="19"/>
                </a:cxn>
                <a:cxn ang="0">
                  <a:pos x="382" y="19"/>
                </a:cxn>
                <a:cxn ang="0">
                  <a:pos x="371" y="19"/>
                </a:cxn>
                <a:cxn ang="0">
                  <a:pos x="353" y="17"/>
                </a:cxn>
                <a:cxn ang="0">
                  <a:pos x="330" y="17"/>
                </a:cxn>
                <a:cxn ang="0">
                  <a:pos x="302" y="15"/>
                </a:cxn>
                <a:cxn ang="0">
                  <a:pos x="273" y="14"/>
                </a:cxn>
                <a:cxn ang="0">
                  <a:pos x="240" y="12"/>
                </a:cxn>
                <a:cxn ang="0">
                  <a:pos x="207" y="10"/>
                </a:cxn>
                <a:cxn ang="0">
                  <a:pos x="173" y="8"/>
                </a:cxn>
                <a:cxn ang="0">
                  <a:pos x="140" y="7"/>
                </a:cxn>
                <a:cxn ang="0">
                  <a:pos x="108" y="5"/>
                </a:cxn>
                <a:cxn ang="0">
                  <a:pos x="78" y="3"/>
                </a:cxn>
                <a:cxn ang="0">
                  <a:pos x="52" y="3"/>
                </a:cxn>
                <a:cxn ang="0">
                  <a:pos x="31" y="1"/>
                </a:cxn>
                <a:cxn ang="0">
                  <a:pos x="1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0" y="1"/>
                </a:cxn>
                <a:cxn ang="0">
                  <a:pos x="20" y="3"/>
                </a:cxn>
                <a:cxn ang="0">
                  <a:pos x="31" y="5"/>
                </a:cxn>
                <a:cxn ang="0">
                  <a:pos x="44" y="8"/>
                </a:cxn>
                <a:cxn ang="0">
                  <a:pos x="59" y="10"/>
                </a:cxn>
                <a:cxn ang="0">
                  <a:pos x="72" y="12"/>
                </a:cxn>
                <a:cxn ang="0">
                  <a:pos x="83" y="14"/>
                </a:cxn>
              </a:cxnLst>
              <a:rect l="0" t="0" r="r" b="b"/>
              <a:pathLst>
                <a:path w="477" h="41">
                  <a:moveTo>
                    <a:pt x="83" y="14"/>
                  </a:moveTo>
                  <a:lnTo>
                    <a:pt x="106" y="15"/>
                  </a:lnTo>
                  <a:lnTo>
                    <a:pt x="139" y="19"/>
                  </a:lnTo>
                  <a:lnTo>
                    <a:pt x="176" y="22"/>
                  </a:lnTo>
                  <a:lnTo>
                    <a:pt x="219" y="27"/>
                  </a:lnTo>
                  <a:lnTo>
                    <a:pt x="260" y="31"/>
                  </a:lnTo>
                  <a:lnTo>
                    <a:pt x="297" y="34"/>
                  </a:lnTo>
                  <a:lnTo>
                    <a:pt x="325" y="36"/>
                  </a:lnTo>
                  <a:lnTo>
                    <a:pt x="341" y="38"/>
                  </a:lnTo>
                  <a:lnTo>
                    <a:pt x="358" y="38"/>
                  </a:lnTo>
                  <a:lnTo>
                    <a:pt x="374" y="38"/>
                  </a:lnTo>
                  <a:lnTo>
                    <a:pt x="390" y="36"/>
                  </a:lnTo>
                  <a:lnTo>
                    <a:pt x="405" y="36"/>
                  </a:lnTo>
                  <a:lnTo>
                    <a:pt x="421" y="36"/>
                  </a:lnTo>
                  <a:lnTo>
                    <a:pt x="438" y="38"/>
                  </a:lnTo>
                  <a:lnTo>
                    <a:pt x="454" y="38"/>
                  </a:lnTo>
                  <a:lnTo>
                    <a:pt x="469" y="41"/>
                  </a:lnTo>
                  <a:lnTo>
                    <a:pt x="474" y="41"/>
                  </a:lnTo>
                  <a:lnTo>
                    <a:pt x="477" y="38"/>
                  </a:lnTo>
                  <a:lnTo>
                    <a:pt x="477" y="34"/>
                  </a:lnTo>
                  <a:lnTo>
                    <a:pt x="475" y="33"/>
                  </a:lnTo>
                  <a:lnTo>
                    <a:pt x="464" y="29"/>
                  </a:lnTo>
                  <a:lnTo>
                    <a:pt x="453" y="26"/>
                  </a:lnTo>
                  <a:lnTo>
                    <a:pt x="441" y="22"/>
                  </a:lnTo>
                  <a:lnTo>
                    <a:pt x="430" y="20"/>
                  </a:lnTo>
                  <a:lnTo>
                    <a:pt x="417" y="20"/>
                  </a:lnTo>
                  <a:lnTo>
                    <a:pt x="405" y="19"/>
                  </a:lnTo>
                  <a:lnTo>
                    <a:pt x="394" y="19"/>
                  </a:lnTo>
                  <a:lnTo>
                    <a:pt x="382" y="19"/>
                  </a:lnTo>
                  <a:lnTo>
                    <a:pt x="371" y="19"/>
                  </a:lnTo>
                  <a:lnTo>
                    <a:pt x="353" y="17"/>
                  </a:lnTo>
                  <a:lnTo>
                    <a:pt x="330" y="17"/>
                  </a:lnTo>
                  <a:lnTo>
                    <a:pt x="302" y="15"/>
                  </a:lnTo>
                  <a:lnTo>
                    <a:pt x="273" y="14"/>
                  </a:lnTo>
                  <a:lnTo>
                    <a:pt x="240" y="12"/>
                  </a:lnTo>
                  <a:lnTo>
                    <a:pt x="207" y="10"/>
                  </a:lnTo>
                  <a:lnTo>
                    <a:pt x="173" y="8"/>
                  </a:lnTo>
                  <a:lnTo>
                    <a:pt x="140" y="7"/>
                  </a:lnTo>
                  <a:lnTo>
                    <a:pt x="108" y="5"/>
                  </a:lnTo>
                  <a:lnTo>
                    <a:pt x="78" y="3"/>
                  </a:lnTo>
                  <a:lnTo>
                    <a:pt x="52" y="3"/>
                  </a:lnTo>
                  <a:lnTo>
                    <a:pt x="31" y="1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1"/>
                  </a:lnTo>
                  <a:lnTo>
                    <a:pt x="20" y="3"/>
                  </a:lnTo>
                  <a:lnTo>
                    <a:pt x="31" y="5"/>
                  </a:lnTo>
                  <a:lnTo>
                    <a:pt x="44" y="8"/>
                  </a:lnTo>
                  <a:lnTo>
                    <a:pt x="59" y="10"/>
                  </a:lnTo>
                  <a:lnTo>
                    <a:pt x="72" y="12"/>
                  </a:lnTo>
                  <a:lnTo>
                    <a:pt x="83" y="1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9" name="Freeform 275"/>
            <p:cNvSpPr>
              <a:spLocks/>
            </p:cNvSpPr>
            <p:nvPr/>
          </p:nvSpPr>
          <p:spPr bwMode="auto">
            <a:xfrm>
              <a:off x="5638800" y="3998913"/>
              <a:ext cx="212725" cy="663575"/>
            </a:xfrm>
            <a:custGeom>
              <a:avLst/>
              <a:gdLst/>
              <a:ahLst/>
              <a:cxnLst>
                <a:cxn ang="0">
                  <a:pos x="252" y="832"/>
                </a:cxn>
                <a:cxn ang="0">
                  <a:pos x="257" y="837"/>
                </a:cxn>
                <a:cxn ang="0">
                  <a:pos x="262" y="835"/>
                </a:cxn>
                <a:cxn ang="0">
                  <a:pos x="267" y="830"/>
                </a:cxn>
                <a:cxn ang="0">
                  <a:pos x="268" y="823"/>
                </a:cxn>
                <a:cxn ang="0">
                  <a:pos x="258" y="768"/>
                </a:cxn>
                <a:cxn ang="0">
                  <a:pos x="244" y="707"/>
                </a:cxn>
                <a:cxn ang="0">
                  <a:pos x="226" y="641"/>
                </a:cxn>
                <a:cxn ang="0">
                  <a:pos x="208" y="575"/>
                </a:cxn>
                <a:cxn ang="0">
                  <a:pos x="187" y="506"/>
                </a:cxn>
                <a:cxn ang="0">
                  <a:pos x="164" y="439"/>
                </a:cxn>
                <a:cxn ang="0">
                  <a:pos x="141" y="371"/>
                </a:cxn>
                <a:cxn ang="0">
                  <a:pos x="118" y="305"/>
                </a:cxn>
                <a:cxn ang="0">
                  <a:pos x="95" y="243"/>
                </a:cxn>
                <a:cxn ang="0">
                  <a:pos x="74" y="186"/>
                </a:cxn>
                <a:cxn ang="0">
                  <a:pos x="53" y="134"/>
                </a:cxn>
                <a:cxn ang="0">
                  <a:pos x="36" y="88"/>
                </a:cxn>
                <a:cxn ang="0">
                  <a:pos x="22" y="52"/>
                </a:cxn>
                <a:cxn ang="0">
                  <a:pos x="10" y="24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8" y="24"/>
                </a:cxn>
                <a:cxn ang="0">
                  <a:pos x="30" y="90"/>
                </a:cxn>
                <a:cxn ang="0">
                  <a:pos x="62" y="189"/>
                </a:cxn>
                <a:cxn ang="0">
                  <a:pos x="102" y="310"/>
                </a:cxn>
                <a:cxn ang="0">
                  <a:pos x="144" y="444"/>
                </a:cxn>
                <a:cxn ang="0">
                  <a:pos x="185" y="582"/>
                </a:cxn>
                <a:cxn ang="0">
                  <a:pos x="222" y="716"/>
                </a:cxn>
                <a:cxn ang="0">
                  <a:pos x="252" y="832"/>
                </a:cxn>
              </a:cxnLst>
              <a:rect l="0" t="0" r="r" b="b"/>
              <a:pathLst>
                <a:path w="268" h="837">
                  <a:moveTo>
                    <a:pt x="252" y="832"/>
                  </a:moveTo>
                  <a:lnTo>
                    <a:pt x="257" y="837"/>
                  </a:lnTo>
                  <a:lnTo>
                    <a:pt x="262" y="835"/>
                  </a:lnTo>
                  <a:lnTo>
                    <a:pt x="267" y="830"/>
                  </a:lnTo>
                  <a:lnTo>
                    <a:pt x="268" y="823"/>
                  </a:lnTo>
                  <a:lnTo>
                    <a:pt x="258" y="768"/>
                  </a:lnTo>
                  <a:lnTo>
                    <a:pt x="244" y="707"/>
                  </a:lnTo>
                  <a:lnTo>
                    <a:pt x="226" y="641"/>
                  </a:lnTo>
                  <a:lnTo>
                    <a:pt x="208" y="575"/>
                  </a:lnTo>
                  <a:lnTo>
                    <a:pt x="187" y="506"/>
                  </a:lnTo>
                  <a:lnTo>
                    <a:pt x="164" y="439"/>
                  </a:lnTo>
                  <a:lnTo>
                    <a:pt x="141" y="371"/>
                  </a:lnTo>
                  <a:lnTo>
                    <a:pt x="118" y="305"/>
                  </a:lnTo>
                  <a:lnTo>
                    <a:pt x="95" y="243"/>
                  </a:lnTo>
                  <a:lnTo>
                    <a:pt x="74" y="186"/>
                  </a:lnTo>
                  <a:lnTo>
                    <a:pt x="53" y="134"/>
                  </a:lnTo>
                  <a:lnTo>
                    <a:pt x="36" y="88"/>
                  </a:lnTo>
                  <a:lnTo>
                    <a:pt x="22" y="52"/>
                  </a:lnTo>
                  <a:lnTo>
                    <a:pt x="10" y="24"/>
                  </a:lnTo>
                  <a:lnTo>
                    <a:pt x="4" y="7"/>
                  </a:lnTo>
                  <a:lnTo>
                    <a:pt x="0" y="0"/>
                  </a:lnTo>
                  <a:lnTo>
                    <a:pt x="8" y="24"/>
                  </a:lnTo>
                  <a:lnTo>
                    <a:pt x="30" y="90"/>
                  </a:lnTo>
                  <a:lnTo>
                    <a:pt x="62" y="189"/>
                  </a:lnTo>
                  <a:lnTo>
                    <a:pt x="102" y="310"/>
                  </a:lnTo>
                  <a:lnTo>
                    <a:pt x="144" y="444"/>
                  </a:lnTo>
                  <a:lnTo>
                    <a:pt x="185" y="582"/>
                  </a:lnTo>
                  <a:lnTo>
                    <a:pt x="222" y="716"/>
                  </a:lnTo>
                  <a:lnTo>
                    <a:pt x="252" y="83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0" name="Freeform 276"/>
            <p:cNvSpPr>
              <a:spLocks/>
            </p:cNvSpPr>
            <p:nvPr/>
          </p:nvSpPr>
          <p:spPr bwMode="auto">
            <a:xfrm>
              <a:off x="5308600" y="4022725"/>
              <a:ext cx="374650" cy="3016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" y="11"/>
                </a:cxn>
                <a:cxn ang="0">
                  <a:pos x="18" y="11"/>
                </a:cxn>
                <a:cxn ang="0">
                  <a:pos x="39" y="12"/>
                </a:cxn>
                <a:cxn ang="0">
                  <a:pos x="63" y="12"/>
                </a:cxn>
                <a:cxn ang="0">
                  <a:pos x="93" y="14"/>
                </a:cxn>
                <a:cxn ang="0">
                  <a:pos x="127" y="16"/>
                </a:cxn>
                <a:cxn ang="0">
                  <a:pos x="163" y="18"/>
                </a:cxn>
                <a:cxn ang="0">
                  <a:pos x="202" y="19"/>
                </a:cxn>
                <a:cxn ang="0">
                  <a:pos x="241" y="21"/>
                </a:cxn>
                <a:cxn ang="0">
                  <a:pos x="281" y="23"/>
                </a:cxn>
                <a:cxn ang="0">
                  <a:pos x="318" y="25"/>
                </a:cxn>
                <a:cxn ang="0">
                  <a:pos x="356" y="28"/>
                </a:cxn>
                <a:cxn ang="0">
                  <a:pos x="389" y="30"/>
                </a:cxn>
                <a:cxn ang="0">
                  <a:pos x="418" y="33"/>
                </a:cxn>
                <a:cxn ang="0">
                  <a:pos x="442" y="35"/>
                </a:cxn>
                <a:cxn ang="0">
                  <a:pos x="462" y="38"/>
                </a:cxn>
                <a:cxn ang="0">
                  <a:pos x="467" y="37"/>
                </a:cxn>
                <a:cxn ang="0">
                  <a:pos x="470" y="31"/>
                </a:cxn>
                <a:cxn ang="0">
                  <a:pos x="472" y="26"/>
                </a:cxn>
                <a:cxn ang="0">
                  <a:pos x="469" y="23"/>
                </a:cxn>
                <a:cxn ang="0">
                  <a:pos x="452" y="18"/>
                </a:cxn>
                <a:cxn ang="0">
                  <a:pos x="433" y="12"/>
                </a:cxn>
                <a:cxn ang="0">
                  <a:pos x="410" y="9"/>
                </a:cxn>
                <a:cxn ang="0">
                  <a:pos x="385" y="5"/>
                </a:cxn>
                <a:cxn ang="0">
                  <a:pos x="357" y="4"/>
                </a:cxn>
                <a:cxn ang="0">
                  <a:pos x="330" y="2"/>
                </a:cxn>
                <a:cxn ang="0">
                  <a:pos x="300" y="2"/>
                </a:cxn>
                <a:cxn ang="0">
                  <a:pos x="271" y="0"/>
                </a:cxn>
                <a:cxn ang="0">
                  <a:pos x="243" y="2"/>
                </a:cxn>
                <a:cxn ang="0">
                  <a:pos x="215" y="2"/>
                </a:cxn>
                <a:cxn ang="0">
                  <a:pos x="189" y="2"/>
                </a:cxn>
                <a:cxn ang="0">
                  <a:pos x="165" y="2"/>
                </a:cxn>
                <a:cxn ang="0">
                  <a:pos x="143" y="4"/>
                </a:cxn>
                <a:cxn ang="0">
                  <a:pos x="125" y="4"/>
                </a:cxn>
                <a:cxn ang="0">
                  <a:pos x="111" y="5"/>
                </a:cxn>
                <a:cxn ang="0">
                  <a:pos x="101" y="5"/>
                </a:cxn>
                <a:cxn ang="0">
                  <a:pos x="91" y="5"/>
                </a:cxn>
                <a:cxn ang="0">
                  <a:pos x="76" y="7"/>
                </a:cxn>
                <a:cxn ang="0">
                  <a:pos x="60" y="7"/>
                </a:cxn>
                <a:cxn ang="0">
                  <a:pos x="44" y="9"/>
                </a:cxn>
                <a:cxn ang="0">
                  <a:pos x="26" y="9"/>
                </a:cxn>
                <a:cxn ang="0">
                  <a:pos x="13" y="11"/>
                </a:cxn>
                <a:cxn ang="0">
                  <a:pos x="3" y="11"/>
                </a:cxn>
                <a:cxn ang="0">
                  <a:pos x="0" y="11"/>
                </a:cxn>
              </a:cxnLst>
              <a:rect l="0" t="0" r="r" b="b"/>
              <a:pathLst>
                <a:path w="472" h="38">
                  <a:moveTo>
                    <a:pt x="0" y="11"/>
                  </a:moveTo>
                  <a:lnTo>
                    <a:pt x="5" y="11"/>
                  </a:lnTo>
                  <a:lnTo>
                    <a:pt x="18" y="11"/>
                  </a:lnTo>
                  <a:lnTo>
                    <a:pt x="39" y="12"/>
                  </a:lnTo>
                  <a:lnTo>
                    <a:pt x="63" y="12"/>
                  </a:lnTo>
                  <a:lnTo>
                    <a:pt x="93" y="14"/>
                  </a:lnTo>
                  <a:lnTo>
                    <a:pt x="127" y="16"/>
                  </a:lnTo>
                  <a:lnTo>
                    <a:pt x="163" y="18"/>
                  </a:lnTo>
                  <a:lnTo>
                    <a:pt x="202" y="19"/>
                  </a:lnTo>
                  <a:lnTo>
                    <a:pt x="241" y="21"/>
                  </a:lnTo>
                  <a:lnTo>
                    <a:pt x="281" y="23"/>
                  </a:lnTo>
                  <a:lnTo>
                    <a:pt x="318" y="25"/>
                  </a:lnTo>
                  <a:lnTo>
                    <a:pt x="356" y="28"/>
                  </a:lnTo>
                  <a:lnTo>
                    <a:pt x="389" y="30"/>
                  </a:lnTo>
                  <a:lnTo>
                    <a:pt x="418" y="33"/>
                  </a:lnTo>
                  <a:lnTo>
                    <a:pt x="442" y="35"/>
                  </a:lnTo>
                  <a:lnTo>
                    <a:pt x="462" y="38"/>
                  </a:lnTo>
                  <a:lnTo>
                    <a:pt x="467" y="37"/>
                  </a:lnTo>
                  <a:lnTo>
                    <a:pt x="470" y="31"/>
                  </a:lnTo>
                  <a:lnTo>
                    <a:pt x="472" y="26"/>
                  </a:lnTo>
                  <a:lnTo>
                    <a:pt x="469" y="23"/>
                  </a:lnTo>
                  <a:lnTo>
                    <a:pt x="452" y="18"/>
                  </a:lnTo>
                  <a:lnTo>
                    <a:pt x="433" y="12"/>
                  </a:lnTo>
                  <a:lnTo>
                    <a:pt x="410" y="9"/>
                  </a:lnTo>
                  <a:lnTo>
                    <a:pt x="385" y="5"/>
                  </a:lnTo>
                  <a:lnTo>
                    <a:pt x="357" y="4"/>
                  </a:lnTo>
                  <a:lnTo>
                    <a:pt x="330" y="2"/>
                  </a:lnTo>
                  <a:lnTo>
                    <a:pt x="300" y="2"/>
                  </a:lnTo>
                  <a:lnTo>
                    <a:pt x="271" y="0"/>
                  </a:lnTo>
                  <a:lnTo>
                    <a:pt x="243" y="2"/>
                  </a:lnTo>
                  <a:lnTo>
                    <a:pt x="215" y="2"/>
                  </a:lnTo>
                  <a:lnTo>
                    <a:pt x="189" y="2"/>
                  </a:lnTo>
                  <a:lnTo>
                    <a:pt x="165" y="2"/>
                  </a:lnTo>
                  <a:lnTo>
                    <a:pt x="143" y="4"/>
                  </a:lnTo>
                  <a:lnTo>
                    <a:pt x="125" y="4"/>
                  </a:lnTo>
                  <a:lnTo>
                    <a:pt x="111" y="5"/>
                  </a:lnTo>
                  <a:lnTo>
                    <a:pt x="101" y="5"/>
                  </a:lnTo>
                  <a:lnTo>
                    <a:pt x="91" y="5"/>
                  </a:lnTo>
                  <a:lnTo>
                    <a:pt x="76" y="7"/>
                  </a:lnTo>
                  <a:lnTo>
                    <a:pt x="60" y="7"/>
                  </a:lnTo>
                  <a:lnTo>
                    <a:pt x="44" y="9"/>
                  </a:lnTo>
                  <a:lnTo>
                    <a:pt x="26" y="9"/>
                  </a:lnTo>
                  <a:lnTo>
                    <a:pt x="13" y="11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1" name="Freeform 277"/>
            <p:cNvSpPr>
              <a:spLocks/>
            </p:cNvSpPr>
            <p:nvPr/>
          </p:nvSpPr>
          <p:spPr bwMode="auto">
            <a:xfrm>
              <a:off x="5499100" y="3954463"/>
              <a:ext cx="109538" cy="165100"/>
            </a:xfrm>
            <a:custGeom>
              <a:avLst/>
              <a:gdLst/>
              <a:ahLst/>
              <a:cxnLst>
                <a:cxn ang="0">
                  <a:pos x="33" y="161"/>
                </a:cxn>
                <a:cxn ang="0">
                  <a:pos x="16" y="138"/>
                </a:cxn>
                <a:cxn ang="0">
                  <a:pos x="11" y="111"/>
                </a:cxn>
                <a:cxn ang="0">
                  <a:pos x="13" y="85"/>
                </a:cxn>
                <a:cxn ang="0">
                  <a:pos x="23" y="57"/>
                </a:cxn>
                <a:cxn ang="0">
                  <a:pos x="34" y="39"/>
                </a:cxn>
                <a:cxn ang="0">
                  <a:pos x="47" y="31"/>
                </a:cxn>
                <a:cxn ang="0">
                  <a:pos x="60" y="26"/>
                </a:cxn>
                <a:cxn ang="0">
                  <a:pos x="77" y="27"/>
                </a:cxn>
                <a:cxn ang="0">
                  <a:pos x="90" y="33"/>
                </a:cxn>
                <a:cxn ang="0">
                  <a:pos x="104" y="41"/>
                </a:cxn>
                <a:cxn ang="0">
                  <a:pos x="116" y="55"/>
                </a:cxn>
                <a:cxn ang="0">
                  <a:pos x="124" y="71"/>
                </a:cxn>
                <a:cxn ang="0">
                  <a:pos x="127" y="72"/>
                </a:cxn>
                <a:cxn ang="0">
                  <a:pos x="132" y="72"/>
                </a:cxn>
                <a:cxn ang="0">
                  <a:pos x="137" y="67"/>
                </a:cxn>
                <a:cxn ang="0">
                  <a:pos x="139" y="64"/>
                </a:cxn>
                <a:cxn ang="0">
                  <a:pos x="135" y="43"/>
                </a:cxn>
                <a:cxn ang="0">
                  <a:pos x="126" y="27"/>
                </a:cxn>
                <a:cxn ang="0">
                  <a:pos x="113" y="13"/>
                </a:cxn>
                <a:cxn ang="0">
                  <a:pos x="96" y="3"/>
                </a:cxn>
                <a:cxn ang="0">
                  <a:pos x="78" y="0"/>
                </a:cxn>
                <a:cxn ang="0">
                  <a:pos x="60" y="1"/>
                </a:cxn>
                <a:cxn ang="0">
                  <a:pos x="42" y="8"/>
                </a:cxn>
                <a:cxn ang="0">
                  <a:pos x="26" y="22"/>
                </a:cxn>
                <a:cxn ang="0">
                  <a:pos x="11" y="45"/>
                </a:cxn>
                <a:cxn ang="0">
                  <a:pos x="3" y="67"/>
                </a:cxn>
                <a:cxn ang="0">
                  <a:pos x="0" y="93"/>
                </a:cxn>
                <a:cxn ang="0">
                  <a:pos x="0" y="119"/>
                </a:cxn>
                <a:cxn ang="0">
                  <a:pos x="5" y="135"/>
                </a:cxn>
                <a:cxn ang="0">
                  <a:pos x="15" y="152"/>
                </a:cxn>
                <a:cxn ang="0">
                  <a:pos x="29" y="166"/>
                </a:cxn>
                <a:cxn ang="0">
                  <a:pos x="44" y="180"/>
                </a:cxn>
                <a:cxn ang="0">
                  <a:pos x="59" y="190"/>
                </a:cxn>
                <a:cxn ang="0">
                  <a:pos x="72" y="201"/>
                </a:cxn>
                <a:cxn ang="0">
                  <a:pos x="82" y="206"/>
                </a:cxn>
                <a:cxn ang="0">
                  <a:pos x="85" y="208"/>
                </a:cxn>
                <a:cxn ang="0">
                  <a:pos x="83" y="206"/>
                </a:cxn>
                <a:cxn ang="0">
                  <a:pos x="78" y="202"/>
                </a:cxn>
                <a:cxn ang="0">
                  <a:pos x="73" y="197"/>
                </a:cxn>
                <a:cxn ang="0">
                  <a:pos x="65" y="190"/>
                </a:cxn>
                <a:cxn ang="0">
                  <a:pos x="57" y="183"/>
                </a:cxn>
                <a:cxn ang="0">
                  <a:pos x="47" y="175"/>
                </a:cxn>
                <a:cxn ang="0">
                  <a:pos x="39" y="168"/>
                </a:cxn>
                <a:cxn ang="0">
                  <a:pos x="33" y="161"/>
                </a:cxn>
              </a:cxnLst>
              <a:rect l="0" t="0" r="r" b="b"/>
              <a:pathLst>
                <a:path w="139" h="208">
                  <a:moveTo>
                    <a:pt x="33" y="161"/>
                  </a:moveTo>
                  <a:lnTo>
                    <a:pt x="16" y="138"/>
                  </a:lnTo>
                  <a:lnTo>
                    <a:pt x="11" y="111"/>
                  </a:lnTo>
                  <a:lnTo>
                    <a:pt x="13" y="85"/>
                  </a:lnTo>
                  <a:lnTo>
                    <a:pt x="23" y="57"/>
                  </a:lnTo>
                  <a:lnTo>
                    <a:pt x="34" y="39"/>
                  </a:lnTo>
                  <a:lnTo>
                    <a:pt x="47" y="31"/>
                  </a:lnTo>
                  <a:lnTo>
                    <a:pt x="60" y="26"/>
                  </a:lnTo>
                  <a:lnTo>
                    <a:pt x="77" y="27"/>
                  </a:lnTo>
                  <a:lnTo>
                    <a:pt x="90" y="33"/>
                  </a:lnTo>
                  <a:lnTo>
                    <a:pt x="104" y="41"/>
                  </a:lnTo>
                  <a:lnTo>
                    <a:pt x="116" y="55"/>
                  </a:lnTo>
                  <a:lnTo>
                    <a:pt x="124" y="71"/>
                  </a:lnTo>
                  <a:lnTo>
                    <a:pt x="127" y="72"/>
                  </a:lnTo>
                  <a:lnTo>
                    <a:pt x="132" y="72"/>
                  </a:lnTo>
                  <a:lnTo>
                    <a:pt x="137" y="67"/>
                  </a:lnTo>
                  <a:lnTo>
                    <a:pt x="139" y="64"/>
                  </a:lnTo>
                  <a:lnTo>
                    <a:pt x="135" y="43"/>
                  </a:lnTo>
                  <a:lnTo>
                    <a:pt x="126" y="27"/>
                  </a:lnTo>
                  <a:lnTo>
                    <a:pt x="113" y="13"/>
                  </a:lnTo>
                  <a:lnTo>
                    <a:pt x="96" y="3"/>
                  </a:lnTo>
                  <a:lnTo>
                    <a:pt x="78" y="0"/>
                  </a:lnTo>
                  <a:lnTo>
                    <a:pt x="60" y="1"/>
                  </a:lnTo>
                  <a:lnTo>
                    <a:pt x="42" y="8"/>
                  </a:lnTo>
                  <a:lnTo>
                    <a:pt x="26" y="22"/>
                  </a:lnTo>
                  <a:lnTo>
                    <a:pt x="11" y="45"/>
                  </a:lnTo>
                  <a:lnTo>
                    <a:pt x="3" y="67"/>
                  </a:lnTo>
                  <a:lnTo>
                    <a:pt x="0" y="93"/>
                  </a:lnTo>
                  <a:lnTo>
                    <a:pt x="0" y="119"/>
                  </a:lnTo>
                  <a:lnTo>
                    <a:pt x="5" y="135"/>
                  </a:lnTo>
                  <a:lnTo>
                    <a:pt x="15" y="152"/>
                  </a:lnTo>
                  <a:lnTo>
                    <a:pt x="29" y="166"/>
                  </a:lnTo>
                  <a:lnTo>
                    <a:pt x="44" y="180"/>
                  </a:lnTo>
                  <a:lnTo>
                    <a:pt x="59" y="190"/>
                  </a:lnTo>
                  <a:lnTo>
                    <a:pt x="72" y="201"/>
                  </a:lnTo>
                  <a:lnTo>
                    <a:pt x="82" y="206"/>
                  </a:lnTo>
                  <a:lnTo>
                    <a:pt x="85" y="208"/>
                  </a:lnTo>
                  <a:lnTo>
                    <a:pt x="83" y="206"/>
                  </a:lnTo>
                  <a:lnTo>
                    <a:pt x="78" y="202"/>
                  </a:lnTo>
                  <a:lnTo>
                    <a:pt x="73" y="197"/>
                  </a:lnTo>
                  <a:lnTo>
                    <a:pt x="65" y="190"/>
                  </a:lnTo>
                  <a:lnTo>
                    <a:pt x="57" y="183"/>
                  </a:lnTo>
                  <a:lnTo>
                    <a:pt x="47" y="175"/>
                  </a:lnTo>
                  <a:lnTo>
                    <a:pt x="39" y="168"/>
                  </a:lnTo>
                  <a:lnTo>
                    <a:pt x="33" y="16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2" name="Freeform 278"/>
            <p:cNvSpPr>
              <a:spLocks/>
            </p:cNvSpPr>
            <p:nvPr/>
          </p:nvSpPr>
          <p:spPr bwMode="auto">
            <a:xfrm>
              <a:off x="5387975" y="3930650"/>
              <a:ext cx="111125" cy="165100"/>
            </a:xfrm>
            <a:custGeom>
              <a:avLst/>
              <a:gdLst/>
              <a:ahLst/>
              <a:cxnLst>
                <a:cxn ang="0">
                  <a:pos x="33" y="163"/>
                </a:cxn>
                <a:cxn ang="0">
                  <a:pos x="16" y="139"/>
                </a:cxn>
                <a:cxn ang="0">
                  <a:pos x="11" y="113"/>
                </a:cxn>
                <a:cxn ang="0">
                  <a:pos x="13" y="85"/>
                </a:cxn>
                <a:cxn ang="0">
                  <a:pos x="23" y="57"/>
                </a:cxn>
                <a:cxn ang="0">
                  <a:pos x="34" y="40"/>
                </a:cxn>
                <a:cxn ang="0">
                  <a:pos x="47" y="31"/>
                </a:cxn>
                <a:cxn ang="0">
                  <a:pos x="60" y="26"/>
                </a:cxn>
                <a:cxn ang="0">
                  <a:pos x="77" y="28"/>
                </a:cxn>
                <a:cxn ang="0">
                  <a:pos x="90" y="33"/>
                </a:cxn>
                <a:cxn ang="0">
                  <a:pos x="105" y="42"/>
                </a:cxn>
                <a:cxn ang="0">
                  <a:pos x="116" y="56"/>
                </a:cxn>
                <a:cxn ang="0">
                  <a:pos x="124" y="71"/>
                </a:cxn>
                <a:cxn ang="0">
                  <a:pos x="127" y="75"/>
                </a:cxn>
                <a:cxn ang="0">
                  <a:pos x="132" y="73"/>
                </a:cxn>
                <a:cxn ang="0">
                  <a:pos x="137" y="69"/>
                </a:cxn>
                <a:cxn ang="0">
                  <a:pos x="139" y="64"/>
                </a:cxn>
                <a:cxn ang="0">
                  <a:pos x="136" y="43"/>
                </a:cxn>
                <a:cxn ang="0">
                  <a:pos x="126" y="28"/>
                </a:cxn>
                <a:cxn ang="0">
                  <a:pos x="113" y="14"/>
                </a:cxn>
                <a:cxn ang="0">
                  <a:pos x="96" y="4"/>
                </a:cxn>
                <a:cxn ang="0">
                  <a:pos x="78" y="0"/>
                </a:cxn>
                <a:cxn ang="0">
                  <a:pos x="60" y="2"/>
                </a:cxn>
                <a:cxn ang="0">
                  <a:pos x="42" y="9"/>
                </a:cxn>
                <a:cxn ang="0">
                  <a:pos x="26" y="23"/>
                </a:cxn>
                <a:cxn ang="0">
                  <a:pos x="11" y="45"/>
                </a:cxn>
                <a:cxn ang="0">
                  <a:pos x="3" y="68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5" y="137"/>
                </a:cxn>
                <a:cxn ang="0">
                  <a:pos x="15" y="153"/>
                </a:cxn>
                <a:cxn ang="0">
                  <a:pos x="29" y="168"/>
                </a:cxn>
                <a:cxn ang="0">
                  <a:pos x="44" y="182"/>
                </a:cxn>
                <a:cxn ang="0">
                  <a:pos x="59" y="193"/>
                </a:cxn>
                <a:cxn ang="0">
                  <a:pos x="72" y="201"/>
                </a:cxn>
                <a:cxn ang="0">
                  <a:pos x="82" y="206"/>
                </a:cxn>
                <a:cxn ang="0">
                  <a:pos x="85" y="208"/>
                </a:cxn>
                <a:cxn ang="0">
                  <a:pos x="83" y="206"/>
                </a:cxn>
                <a:cxn ang="0">
                  <a:pos x="78" y="203"/>
                </a:cxn>
                <a:cxn ang="0">
                  <a:pos x="74" y="198"/>
                </a:cxn>
                <a:cxn ang="0">
                  <a:pos x="65" y="193"/>
                </a:cxn>
                <a:cxn ang="0">
                  <a:pos x="57" y="186"/>
                </a:cxn>
                <a:cxn ang="0">
                  <a:pos x="47" y="177"/>
                </a:cxn>
                <a:cxn ang="0">
                  <a:pos x="39" y="170"/>
                </a:cxn>
                <a:cxn ang="0">
                  <a:pos x="33" y="163"/>
                </a:cxn>
              </a:cxnLst>
              <a:rect l="0" t="0" r="r" b="b"/>
              <a:pathLst>
                <a:path w="139" h="208">
                  <a:moveTo>
                    <a:pt x="33" y="163"/>
                  </a:moveTo>
                  <a:lnTo>
                    <a:pt x="16" y="139"/>
                  </a:lnTo>
                  <a:lnTo>
                    <a:pt x="11" y="113"/>
                  </a:lnTo>
                  <a:lnTo>
                    <a:pt x="13" y="85"/>
                  </a:lnTo>
                  <a:lnTo>
                    <a:pt x="23" y="57"/>
                  </a:lnTo>
                  <a:lnTo>
                    <a:pt x="34" y="40"/>
                  </a:lnTo>
                  <a:lnTo>
                    <a:pt x="47" y="31"/>
                  </a:lnTo>
                  <a:lnTo>
                    <a:pt x="60" y="26"/>
                  </a:lnTo>
                  <a:lnTo>
                    <a:pt x="77" y="28"/>
                  </a:lnTo>
                  <a:lnTo>
                    <a:pt x="90" y="33"/>
                  </a:lnTo>
                  <a:lnTo>
                    <a:pt x="105" y="42"/>
                  </a:lnTo>
                  <a:lnTo>
                    <a:pt x="116" y="56"/>
                  </a:lnTo>
                  <a:lnTo>
                    <a:pt x="124" y="71"/>
                  </a:lnTo>
                  <a:lnTo>
                    <a:pt x="127" y="75"/>
                  </a:lnTo>
                  <a:lnTo>
                    <a:pt x="132" y="73"/>
                  </a:lnTo>
                  <a:lnTo>
                    <a:pt x="137" y="69"/>
                  </a:lnTo>
                  <a:lnTo>
                    <a:pt x="139" y="64"/>
                  </a:lnTo>
                  <a:lnTo>
                    <a:pt x="136" y="43"/>
                  </a:lnTo>
                  <a:lnTo>
                    <a:pt x="126" y="28"/>
                  </a:lnTo>
                  <a:lnTo>
                    <a:pt x="113" y="14"/>
                  </a:lnTo>
                  <a:lnTo>
                    <a:pt x="96" y="4"/>
                  </a:lnTo>
                  <a:lnTo>
                    <a:pt x="78" y="0"/>
                  </a:lnTo>
                  <a:lnTo>
                    <a:pt x="60" y="2"/>
                  </a:lnTo>
                  <a:lnTo>
                    <a:pt x="42" y="9"/>
                  </a:lnTo>
                  <a:lnTo>
                    <a:pt x="26" y="23"/>
                  </a:lnTo>
                  <a:lnTo>
                    <a:pt x="11" y="45"/>
                  </a:lnTo>
                  <a:lnTo>
                    <a:pt x="3" y="68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5" y="137"/>
                  </a:lnTo>
                  <a:lnTo>
                    <a:pt x="15" y="153"/>
                  </a:lnTo>
                  <a:lnTo>
                    <a:pt x="29" y="168"/>
                  </a:lnTo>
                  <a:lnTo>
                    <a:pt x="44" y="182"/>
                  </a:lnTo>
                  <a:lnTo>
                    <a:pt x="59" y="193"/>
                  </a:lnTo>
                  <a:lnTo>
                    <a:pt x="72" y="201"/>
                  </a:lnTo>
                  <a:lnTo>
                    <a:pt x="82" y="206"/>
                  </a:lnTo>
                  <a:lnTo>
                    <a:pt x="85" y="208"/>
                  </a:lnTo>
                  <a:lnTo>
                    <a:pt x="83" y="206"/>
                  </a:lnTo>
                  <a:lnTo>
                    <a:pt x="78" y="203"/>
                  </a:lnTo>
                  <a:lnTo>
                    <a:pt x="74" y="198"/>
                  </a:lnTo>
                  <a:lnTo>
                    <a:pt x="65" y="193"/>
                  </a:lnTo>
                  <a:lnTo>
                    <a:pt x="57" y="186"/>
                  </a:lnTo>
                  <a:lnTo>
                    <a:pt x="47" y="177"/>
                  </a:lnTo>
                  <a:lnTo>
                    <a:pt x="39" y="170"/>
                  </a:lnTo>
                  <a:lnTo>
                    <a:pt x="33" y="16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3" name="Freeform 279"/>
            <p:cNvSpPr>
              <a:spLocks/>
            </p:cNvSpPr>
            <p:nvPr/>
          </p:nvSpPr>
          <p:spPr bwMode="auto">
            <a:xfrm>
              <a:off x="5270500" y="3930650"/>
              <a:ext cx="111125" cy="165100"/>
            </a:xfrm>
            <a:custGeom>
              <a:avLst/>
              <a:gdLst/>
              <a:ahLst/>
              <a:cxnLst>
                <a:cxn ang="0">
                  <a:pos x="33" y="163"/>
                </a:cxn>
                <a:cxn ang="0">
                  <a:pos x="17" y="139"/>
                </a:cxn>
                <a:cxn ang="0">
                  <a:pos x="12" y="113"/>
                </a:cxn>
                <a:cxn ang="0">
                  <a:pos x="13" y="85"/>
                </a:cxn>
                <a:cxn ang="0">
                  <a:pos x="23" y="57"/>
                </a:cxn>
                <a:cxn ang="0">
                  <a:pos x="35" y="40"/>
                </a:cxn>
                <a:cxn ang="0">
                  <a:pos x="48" y="31"/>
                </a:cxn>
                <a:cxn ang="0">
                  <a:pos x="62" y="26"/>
                </a:cxn>
                <a:cxn ang="0">
                  <a:pos x="77" y="28"/>
                </a:cxn>
                <a:cxn ang="0">
                  <a:pos x="92" y="33"/>
                </a:cxn>
                <a:cxn ang="0">
                  <a:pos x="105" y="42"/>
                </a:cxn>
                <a:cxn ang="0">
                  <a:pos x="116" y="56"/>
                </a:cxn>
                <a:cxn ang="0">
                  <a:pos x="126" y="71"/>
                </a:cxn>
                <a:cxn ang="0">
                  <a:pos x="129" y="75"/>
                </a:cxn>
                <a:cxn ang="0">
                  <a:pos x="134" y="73"/>
                </a:cxn>
                <a:cxn ang="0">
                  <a:pos x="138" y="69"/>
                </a:cxn>
                <a:cxn ang="0">
                  <a:pos x="139" y="64"/>
                </a:cxn>
                <a:cxn ang="0">
                  <a:pos x="136" y="43"/>
                </a:cxn>
                <a:cxn ang="0">
                  <a:pos x="126" y="28"/>
                </a:cxn>
                <a:cxn ang="0">
                  <a:pos x="113" y="14"/>
                </a:cxn>
                <a:cxn ang="0">
                  <a:pos x="97" y="4"/>
                </a:cxn>
                <a:cxn ang="0">
                  <a:pos x="79" y="0"/>
                </a:cxn>
                <a:cxn ang="0">
                  <a:pos x="61" y="2"/>
                </a:cxn>
                <a:cxn ang="0">
                  <a:pos x="43" y="9"/>
                </a:cxn>
                <a:cxn ang="0">
                  <a:pos x="28" y="23"/>
                </a:cxn>
                <a:cxn ang="0">
                  <a:pos x="13" y="45"/>
                </a:cxn>
                <a:cxn ang="0">
                  <a:pos x="5" y="68"/>
                </a:cxn>
                <a:cxn ang="0">
                  <a:pos x="0" y="94"/>
                </a:cxn>
                <a:cxn ang="0">
                  <a:pos x="0" y="120"/>
                </a:cxn>
                <a:cxn ang="0">
                  <a:pos x="5" y="137"/>
                </a:cxn>
                <a:cxn ang="0">
                  <a:pos x="17" y="153"/>
                </a:cxn>
                <a:cxn ang="0">
                  <a:pos x="30" y="168"/>
                </a:cxn>
                <a:cxn ang="0">
                  <a:pos x="46" y="182"/>
                </a:cxn>
                <a:cxn ang="0">
                  <a:pos x="61" y="193"/>
                </a:cxn>
                <a:cxn ang="0">
                  <a:pos x="74" y="201"/>
                </a:cxn>
                <a:cxn ang="0">
                  <a:pos x="82" y="206"/>
                </a:cxn>
                <a:cxn ang="0">
                  <a:pos x="85" y="208"/>
                </a:cxn>
                <a:cxn ang="0">
                  <a:pos x="84" y="206"/>
                </a:cxn>
                <a:cxn ang="0">
                  <a:pos x="79" y="203"/>
                </a:cxn>
                <a:cxn ang="0">
                  <a:pos x="74" y="198"/>
                </a:cxn>
                <a:cxn ang="0">
                  <a:pos x="66" y="193"/>
                </a:cxn>
                <a:cxn ang="0">
                  <a:pos x="58" y="186"/>
                </a:cxn>
                <a:cxn ang="0">
                  <a:pos x="48" y="177"/>
                </a:cxn>
                <a:cxn ang="0">
                  <a:pos x="40" y="170"/>
                </a:cxn>
                <a:cxn ang="0">
                  <a:pos x="33" y="163"/>
                </a:cxn>
              </a:cxnLst>
              <a:rect l="0" t="0" r="r" b="b"/>
              <a:pathLst>
                <a:path w="139" h="208">
                  <a:moveTo>
                    <a:pt x="33" y="163"/>
                  </a:moveTo>
                  <a:lnTo>
                    <a:pt x="17" y="139"/>
                  </a:lnTo>
                  <a:lnTo>
                    <a:pt x="12" y="113"/>
                  </a:lnTo>
                  <a:lnTo>
                    <a:pt x="13" y="85"/>
                  </a:lnTo>
                  <a:lnTo>
                    <a:pt x="23" y="57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2" y="26"/>
                  </a:lnTo>
                  <a:lnTo>
                    <a:pt x="77" y="28"/>
                  </a:lnTo>
                  <a:lnTo>
                    <a:pt x="92" y="33"/>
                  </a:lnTo>
                  <a:lnTo>
                    <a:pt x="105" y="42"/>
                  </a:lnTo>
                  <a:lnTo>
                    <a:pt x="116" y="56"/>
                  </a:lnTo>
                  <a:lnTo>
                    <a:pt x="126" y="71"/>
                  </a:lnTo>
                  <a:lnTo>
                    <a:pt x="129" y="75"/>
                  </a:lnTo>
                  <a:lnTo>
                    <a:pt x="134" y="73"/>
                  </a:lnTo>
                  <a:lnTo>
                    <a:pt x="138" y="69"/>
                  </a:lnTo>
                  <a:lnTo>
                    <a:pt x="139" y="64"/>
                  </a:lnTo>
                  <a:lnTo>
                    <a:pt x="136" y="43"/>
                  </a:lnTo>
                  <a:lnTo>
                    <a:pt x="126" y="28"/>
                  </a:lnTo>
                  <a:lnTo>
                    <a:pt x="113" y="14"/>
                  </a:lnTo>
                  <a:lnTo>
                    <a:pt x="97" y="4"/>
                  </a:lnTo>
                  <a:lnTo>
                    <a:pt x="79" y="0"/>
                  </a:lnTo>
                  <a:lnTo>
                    <a:pt x="61" y="2"/>
                  </a:lnTo>
                  <a:lnTo>
                    <a:pt x="43" y="9"/>
                  </a:lnTo>
                  <a:lnTo>
                    <a:pt x="28" y="23"/>
                  </a:lnTo>
                  <a:lnTo>
                    <a:pt x="13" y="45"/>
                  </a:lnTo>
                  <a:lnTo>
                    <a:pt x="5" y="68"/>
                  </a:lnTo>
                  <a:lnTo>
                    <a:pt x="0" y="94"/>
                  </a:lnTo>
                  <a:lnTo>
                    <a:pt x="0" y="120"/>
                  </a:lnTo>
                  <a:lnTo>
                    <a:pt x="5" y="137"/>
                  </a:lnTo>
                  <a:lnTo>
                    <a:pt x="17" y="153"/>
                  </a:lnTo>
                  <a:lnTo>
                    <a:pt x="30" y="168"/>
                  </a:lnTo>
                  <a:lnTo>
                    <a:pt x="46" y="182"/>
                  </a:lnTo>
                  <a:lnTo>
                    <a:pt x="61" y="193"/>
                  </a:lnTo>
                  <a:lnTo>
                    <a:pt x="74" y="201"/>
                  </a:lnTo>
                  <a:lnTo>
                    <a:pt x="82" y="206"/>
                  </a:lnTo>
                  <a:lnTo>
                    <a:pt x="85" y="208"/>
                  </a:lnTo>
                  <a:lnTo>
                    <a:pt x="84" y="206"/>
                  </a:lnTo>
                  <a:lnTo>
                    <a:pt x="79" y="203"/>
                  </a:lnTo>
                  <a:lnTo>
                    <a:pt x="74" y="198"/>
                  </a:lnTo>
                  <a:lnTo>
                    <a:pt x="66" y="193"/>
                  </a:lnTo>
                  <a:lnTo>
                    <a:pt x="58" y="186"/>
                  </a:lnTo>
                  <a:lnTo>
                    <a:pt x="48" y="177"/>
                  </a:lnTo>
                  <a:lnTo>
                    <a:pt x="40" y="170"/>
                  </a:lnTo>
                  <a:lnTo>
                    <a:pt x="33" y="16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4" name="Freeform 280"/>
            <p:cNvSpPr>
              <a:spLocks/>
            </p:cNvSpPr>
            <p:nvPr/>
          </p:nvSpPr>
          <p:spPr bwMode="auto">
            <a:xfrm>
              <a:off x="5815013" y="4330700"/>
              <a:ext cx="203200" cy="249238"/>
            </a:xfrm>
            <a:custGeom>
              <a:avLst/>
              <a:gdLst/>
              <a:ahLst/>
              <a:cxnLst>
                <a:cxn ang="0">
                  <a:pos x="30" y="127"/>
                </a:cxn>
                <a:cxn ang="0">
                  <a:pos x="38" y="160"/>
                </a:cxn>
                <a:cxn ang="0">
                  <a:pos x="48" y="193"/>
                </a:cxn>
                <a:cxn ang="0">
                  <a:pos x="61" y="226"/>
                </a:cxn>
                <a:cxn ang="0">
                  <a:pos x="76" y="255"/>
                </a:cxn>
                <a:cxn ang="0">
                  <a:pos x="92" y="278"/>
                </a:cxn>
                <a:cxn ang="0">
                  <a:pos x="110" y="293"/>
                </a:cxn>
                <a:cxn ang="0">
                  <a:pos x="131" y="304"/>
                </a:cxn>
                <a:cxn ang="0">
                  <a:pos x="154" y="311"/>
                </a:cxn>
                <a:cxn ang="0">
                  <a:pos x="177" y="314"/>
                </a:cxn>
                <a:cxn ang="0">
                  <a:pos x="201" y="314"/>
                </a:cxn>
                <a:cxn ang="0">
                  <a:pos x="226" y="312"/>
                </a:cxn>
                <a:cxn ang="0">
                  <a:pos x="250" y="309"/>
                </a:cxn>
                <a:cxn ang="0">
                  <a:pos x="254" y="307"/>
                </a:cxn>
                <a:cxn ang="0">
                  <a:pos x="255" y="304"/>
                </a:cxn>
                <a:cxn ang="0">
                  <a:pos x="255" y="302"/>
                </a:cxn>
                <a:cxn ang="0">
                  <a:pos x="252" y="300"/>
                </a:cxn>
                <a:cxn ang="0">
                  <a:pos x="228" y="300"/>
                </a:cxn>
                <a:cxn ang="0">
                  <a:pos x="203" y="299"/>
                </a:cxn>
                <a:cxn ang="0">
                  <a:pos x="178" y="295"/>
                </a:cxn>
                <a:cxn ang="0">
                  <a:pos x="156" y="290"/>
                </a:cxn>
                <a:cxn ang="0">
                  <a:pos x="134" y="281"/>
                </a:cxn>
                <a:cxn ang="0">
                  <a:pos x="115" y="269"/>
                </a:cxn>
                <a:cxn ang="0">
                  <a:pos x="97" y="252"/>
                </a:cxn>
                <a:cxn ang="0">
                  <a:pos x="80" y="231"/>
                </a:cxn>
                <a:cxn ang="0">
                  <a:pos x="64" y="202"/>
                </a:cxn>
                <a:cxn ang="0">
                  <a:pos x="49" y="167"/>
                </a:cxn>
                <a:cxn ang="0">
                  <a:pos x="36" y="129"/>
                </a:cxn>
                <a:cxn ang="0">
                  <a:pos x="25" y="91"/>
                </a:cxn>
                <a:cxn ang="0">
                  <a:pos x="15" y="56"/>
                </a:cxn>
                <a:cxn ang="0">
                  <a:pos x="7" y="26"/>
                </a:cxn>
                <a:cxn ang="0">
                  <a:pos x="2" y="7"/>
                </a:cxn>
                <a:cxn ang="0">
                  <a:pos x="0" y="0"/>
                </a:cxn>
                <a:cxn ang="0">
                  <a:pos x="4" y="14"/>
                </a:cxn>
                <a:cxn ang="0">
                  <a:pos x="12" y="47"/>
                </a:cxn>
                <a:cxn ang="0">
                  <a:pos x="22" y="89"/>
                </a:cxn>
                <a:cxn ang="0">
                  <a:pos x="30" y="127"/>
                </a:cxn>
              </a:cxnLst>
              <a:rect l="0" t="0" r="r" b="b"/>
              <a:pathLst>
                <a:path w="255" h="314">
                  <a:moveTo>
                    <a:pt x="30" y="127"/>
                  </a:moveTo>
                  <a:lnTo>
                    <a:pt x="38" y="160"/>
                  </a:lnTo>
                  <a:lnTo>
                    <a:pt x="48" y="193"/>
                  </a:lnTo>
                  <a:lnTo>
                    <a:pt x="61" y="226"/>
                  </a:lnTo>
                  <a:lnTo>
                    <a:pt x="76" y="255"/>
                  </a:lnTo>
                  <a:lnTo>
                    <a:pt x="92" y="278"/>
                  </a:lnTo>
                  <a:lnTo>
                    <a:pt x="110" y="293"/>
                  </a:lnTo>
                  <a:lnTo>
                    <a:pt x="131" y="304"/>
                  </a:lnTo>
                  <a:lnTo>
                    <a:pt x="154" y="311"/>
                  </a:lnTo>
                  <a:lnTo>
                    <a:pt x="177" y="314"/>
                  </a:lnTo>
                  <a:lnTo>
                    <a:pt x="201" y="314"/>
                  </a:lnTo>
                  <a:lnTo>
                    <a:pt x="226" y="312"/>
                  </a:lnTo>
                  <a:lnTo>
                    <a:pt x="250" y="309"/>
                  </a:lnTo>
                  <a:lnTo>
                    <a:pt x="254" y="307"/>
                  </a:lnTo>
                  <a:lnTo>
                    <a:pt x="255" y="304"/>
                  </a:lnTo>
                  <a:lnTo>
                    <a:pt x="255" y="302"/>
                  </a:lnTo>
                  <a:lnTo>
                    <a:pt x="252" y="300"/>
                  </a:lnTo>
                  <a:lnTo>
                    <a:pt x="228" y="300"/>
                  </a:lnTo>
                  <a:lnTo>
                    <a:pt x="203" y="299"/>
                  </a:lnTo>
                  <a:lnTo>
                    <a:pt x="178" y="295"/>
                  </a:lnTo>
                  <a:lnTo>
                    <a:pt x="156" y="290"/>
                  </a:lnTo>
                  <a:lnTo>
                    <a:pt x="134" y="281"/>
                  </a:lnTo>
                  <a:lnTo>
                    <a:pt x="115" y="269"/>
                  </a:lnTo>
                  <a:lnTo>
                    <a:pt x="97" y="252"/>
                  </a:lnTo>
                  <a:lnTo>
                    <a:pt x="80" y="231"/>
                  </a:lnTo>
                  <a:lnTo>
                    <a:pt x="64" y="202"/>
                  </a:lnTo>
                  <a:lnTo>
                    <a:pt x="49" y="167"/>
                  </a:lnTo>
                  <a:lnTo>
                    <a:pt x="36" y="129"/>
                  </a:lnTo>
                  <a:lnTo>
                    <a:pt x="25" y="91"/>
                  </a:lnTo>
                  <a:lnTo>
                    <a:pt x="15" y="56"/>
                  </a:lnTo>
                  <a:lnTo>
                    <a:pt x="7" y="26"/>
                  </a:lnTo>
                  <a:lnTo>
                    <a:pt x="2" y="7"/>
                  </a:lnTo>
                  <a:lnTo>
                    <a:pt x="0" y="0"/>
                  </a:lnTo>
                  <a:lnTo>
                    <a:pt x="4" y="14"/>
                  </a:lnTo>
                  <a:lnTo>
                    <a:pt x="12" y="47"/>
                  </a:lnTo>
                  <a:lnTo>
                    <a:pt x="22" y="89"/>
                  </a:lnTo>
                  <a:lnTo>
                    <a:pt x="30" y="12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5" name="Freeform 281"/>
            <p:cNvSpPr>
              <a:spLocks/>
            </p:cNvSpPr>
            <p:nvPr/>
          </p:nvSpPr>
          <p:spPr bwMode="auto">
            <a:xfrm>
              <a:off x="6010275" y="4159250"/>
              <a:ext cx="104775" cy="334963"/>
            </a:xfrm>
            <a:custGeom>
              <a:avLst/>
              <a:gdLst/>
              <a:ahLst/>
              <a:cxnLst>
                <a:cxn ang="0">
                  <a:pos x="133" y="421"/>
                </a:cxn>
                <a:cxn ang="0">
                  <a:pos x="125" y="405"/>
                </a:cxn>
                <a:cxn ang="0">
                  <a:pos x="116" y="390"/>
                </a:cxn>
                <a:cxn ang="0">
                  <a:pos x="108" y="374"/>
                </a:cxn>
                <a:cxn ang="0">
                  <a:pos x="102" y="357"/>
                </a:cxn>
                <a:cxn ang="0">
                  <a:pos x="92" y="329"/>
                </a:cxn>
                <a:cxn ang="0">
                  <a:pos x="84" y="300"/>
                </a:cxn>
                <a:cxn ang="0">
                  <a:pos x="76" y="272"/>
                </a:cxn>
                <a:cxn ang="0">
                  <a:pos x="67" y="242"/>
                </a:cxn>
                <a:cxn ang="0">
                  <a:pos x="59" y="213"/>
                </a:cxn>
                <a:cxn ang="0">
                  <a:pos x="53" y="184"/>
                </a:cxn>
                <a:cxn ang="0">
                  <a:pos x="46" y="154"/>
                </a:cxn>
                <a:cxn ang="0">
                  <a:pos x="40" y="123"/>
                </a:cxn>
                <a:cxn ang="0">
                  <a:pos x="33" y="93"/>
                </a:cxn>
                <a:cxn ang="0">
                  <a:pos x="27" y="64"/>
                </a:cxn>
                <a:cxn ang="0">
                  <a:pos x="20" y="33"/>
                </a:cxn>
                <a:cxn ang="0">
                  <a:pos x="14" y="3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7" y="73"/>
                </a:cxn>
                <a:cxn ang="0">
                  <a:pos x="15" y="133"/>
                </a:cxn>
                <a:cxn ang="0">
                  <a:pos x="27" y="196"/>
                </a:cxn>
                <a:cxn ang="0">
                  <a:pos x="45" y="255"/>
                </a:cxn>
                <a:cxn ang="0">
                  <a:pos x="54" y="279"/>
                </a:cxn>
                <a:cxn ang="0">
                  <a:pos x="66" y="303"/>
                </a:cxn>
                <a:cxn ang="0">
                  <a:pos x="77" y="329"/>
                </a:cxn>
                <a:cxn ang="0">
                  <a:pos x="89" y="353"/>
                </a:cxn>
                <a:cxn ang="0">
                  <a:pos x="95" y="366"/>
                </a:cxn>
                <a:cxn ang="0">
                  <a:pos x="103" y="379"/>
                </a:cxn>
                <a:cxn ang="0">
                  <a:pos x="112" y="392"/>
                </a:cxn>
                <a:cxn ang="0">
                  <a:pos x="118" y="404"/>
                </a:cxn>
                <a:cxn ang="0">
                  <a:pos x="126" y="412"/>
                </a:cxn>
                <a:cxn ang="0">
                  <a:pos x="131" y="419"/>
                </a:cxn>
                <a:cxn ang="0">
                  <a:pos x="133" y="423"/>
                </a:cxn>
                <a:cxn ang="0">
                  <a:pos x="133" y="421"/>
                </a:cxn>
              </a:cxnLst>
              <a:rect l="0" t="0" r="r" b="b"/>
              <a:pathLst>
                <a:path w="133" h="423">
                  <a:moveTo>
                    <a:pt x="133" y="421"/>
                  </a:moveTo>
                  <a:lnTo>
                    <a:pt x="125" y="405"/>
                  </a:lnTo>
                  <a:lnTo>
                    <a:pt x="116" y="390"/>
                  </a:lnTo>
                  <a:lnTo>
                    <a:pt x="108" y="374"/>
                  </a:lnTo>
                  <a:lnTo>
                    <a:pt x="102" y="357"/>
                  </a:lnTo>
                  <a:lnTo>
                    <a:pt x="92" y="329"/>
                  </a:lnTo>
                  <a:lnTo>
                    <a:pt x="84" y="300"/>
                  </a:lnTo>
                  <a:lnTo>
                    <a:pt x="76" y="272"/>
                  </a:lnTo>
                  <a:lnTo>
                    <a:pt x="67" y="242"/>
                  </a:lnTo>
                  <a:lnTo>
                    <a:pt x="59" y="213"/>
                  </a:lnTo>
                  <a:lnTo>
                    <a:pt x="53" y="184"/>
                  </a:lnTo>
                  <a:lnTo>
                    <a:pt x="46" y="154"/>
                  </a:lnTo>
                  <a:lnTo>
                    <a:pt x="40" y="123"/>
                  </a:lnTo>
                  <a:lnTo>
                    <a:pt x="33" y="93"/>
                  </a:lnTo>
                  <a:lnTo>
                    <a:pt x="27" y="64"/>
                  </a:lnTo>
                  <a:lnTo>
                    <a:pt x="20" y="33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7" y="73"/>
                  </a:lnTo>
                  <a:lnTo>
                    <a:pt x="15" y="133"/>
                  </a:lnTo>
                  <a:lnTo>
                    <a:pt x="27" y="196"/>
                  </a:lnTo>
                  <a:lnTo>
                    <a:pt x="45" y="255"/>
                  </a:lnTo>
                  <a:lnTo>
                    <a:pt x="54" y="279"/>
                  </a:lnTo>
                  <a:lnTo>
                    <a:pt x="66" y="303"/>
                  </a:lnTo>
                  <a:lnTo>
                    <a:pt x="77" y="329"/>
                  </a:lnTo>
                  <a:lnTo>
                    <a:pt x="89" y="353"/>
                  </a:lnTo>
                  <a:lnTo>
                    <a:pt x="95" y="366"/>
                  </a:lnTo>
                  <a:lnTo>
                    <a:pt x="103" y="379"/>
                  </a:lnTo>
                  <a:lnTo>
                    <a:pt x="112" y="392"/>
                  </a:lnTo>
                  <a:lnTo>
                    <a:pt x="118" y="404"/>
                  </a:lnTo>
                  <a:lnTo>
                    <a:pt x="126" y="412"/>
                  </a:lnTo>
                  <a:lnTo>
                    <a:pt x="131" y="419"/>
                  </a:lnTo>
                  <a:lnTo>
                    <a:pt x="133" y="423"/>
                  </a:lnTo>
                  <a:lnTo>
                    <a:pt x="133" y="42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6" name="Freeform 282"/>
            <p:cNvSpPr>
              <a:spLocks/>
            </p:cNvSpPr>
            <p:nvPr/>
          </p:nvSpPr>
          <p:spPr bwMode="auto">
            <a:xfrm>
              <a:off x="5694363" y="3997325"/>
              <a:ext cx="304800" cy="158750"/>
            </a:xfrm>
            <a:custGeom>
              <a:avLst/>
              <a:gdLst/>
              <a:ahLst/>
              <a:cxnLst>
                <a:cxn ang="0">
                  <a:pos x="269" y="118"/>
                </a:cxn>
                <a:cxn ang="0">
                  <a:pos x="238" y="103"/>
                </a:cxn>
                <a:cxn ang="0">
                  <a:pos x="207" y="85"/>
                </a:cxn>
                <a:cxn ang="0">
                  <a:pos x="179" y="63"/>
                </a:cxn>
                <a:cxn ang="0">
                  <a:pos x="160" y="40"/>
                </a:cxn>
                <a:cxn ang="0">
                  <a:pos x="145" y="23"/>
                </a:cxn>
                <a:cxn ang="0">
                  <a:pos x="129" y="9"/>
                </a:cxn>
                <a:cxn ang="0">
                  <a:pos x="107" y="2"/>
                </a:cxn>
                <a:cxn ang="0">
                  <a:pos x="84" y="0"/>
                </a:cxn>
                <a:cxn ang="0">
                  <a:pos x="60" y="7"/>
                </a:cxn>
                <a:cxn ang="0">
                  <a:pos x="37" y="18"/>
                </a:cxn>
                <a:cxn ang="0">
                  <a:pos x="14" y="30"/>
                </a:cxn>
                <a:cxn ang="0">
                  <a:pos x="0" y="38"/>
                </a:cxn>
                <a:cxn ang="0">
                  <a:pos x="1" y="45"/>
                </a:cxn>
                <a:cxn ang="0">
                  <a:pos x="16" y="42"/>
                </a:cxn>
                <a:cxn ang="0">
                  <a:pos x="40" y="32"/>
                </a:cxn>
                <a:cxn ang="0">
                  <a:pos x="65" y="25"/>
                </a:cxn>
                <a:cxn ang="0">
                  <a:pos x="89" y="21"/>
                </a:cxn>
                <a:cxn ang="0">
                  <a:pos x="112" y="26"/>
                </a:cxn>
                <a:cxn ang="0">
                  <a:pos x="132" y="40"/>
                </a:cxn>
                <a:cxn ang="0">
                  <a:pos x="148" y="59"/>
                </a:cxn>
                <a:cxn ang="0">
                  <a:pos x="165" y="78"/>
                </a:cxn>
                <a:cxn ang="0">
                  <a:pos x="182" y="96"/>
                </a:cxn>
                <a:cxn ang="0">
                  <a:pos x="205" y="110"/>
                </a:cxn>
                <a:cxn ang="0">
                  <a:pos x="231" y="120"/>
                </a:cxn>
                <a:cxn ang="0">
                  <a:pos x="259" y="129"/>
                </a:cxn>
                <a:cxn ang="0">
                  <a:pos x="287" y="142"/>
                </a:cxn>
                <a:cxn ang="0">
                  <a:pos x="325" y="163"/>
                </a:cxn>
                <a:cxn ang="0">
                  <a:pos x="359" y="184"/>
                </a:cxn>
                <a:cxn ang="0">
                  <a:pos x="380" y="200"/>
                </a:cxn>
                <a:cxn ang="0">
                  <a:pos x="380" y="200"/>
                </a:cxn>
                <a:cxn ang="0">
                  <a:pos x="362" y="182"/>
                </a:cxn>
                <a:cxn ang="0">
                  <a:pos x="333" y="158"/>
                </a:cxn>
                <a:cxn ang="0">
                  <a:pos x="300" y="136"/>
                </a:cxn>
              </a:cxnLst>
              <a:rect l="0" t="0" r="r" b="b"/>
              <a:pathLst>
                <a:path w="383" h="201">
                  <a:moveTo>
                    <a:pt x="285" y="127"/>
                  </a:moveTo>
                  <a:lnTo>
                    <a:pt x="269" y="118"/>
                  </a:lnTo>
                  <a:lnTo>
                    <a:pt x="253" y="111"/>
                  </a:lnTo>
                  <a:lnTo>
                    <a:pt x="238" y="103"/>
                  </a:lnTo>
                  <a:lnTo>
                    <a:pt x="222" y="94"/>
                  </a:lnTo>
                  <a:lnTo>
                    <a:pt x="207" y="85"/>
                  </a:lnTo>
                  <a:lnTo>
                    <a:pt x="192" y="75"/>
                  </a:lnTo>
                  <a:lnTo>
                    <a:pt x="179" y="63"/>
                  </a:lnTo>
                  <a:lnTo>
                    <a:pt x="168" y="49"/>
                  </a:lnTo>
                  <a:lnTo>
                    <a:pt x="160" y="40"/>
                  </a:lnTo>
                  <a:lnTo>
                    <a:pt x="153" y="32"/>
                  </a:lnTo>
                  <a:lnTo>
                    <a:pt x="145" y="23"/>
                  </a:lnTo>
                  <a:lnTo>
                    <a:pt x="137" y="16"/>
                  </a:lnTo>
                  <a:lnTo>
                    <a:pt x="129" y="9"/>
                  </a:lnTo>
                  <a:lnTo>
                    <a:pt x="119" y="4"/>
                  </a:lnTo>
                  <a:lnTo>
                    <a:pt x="107" y="2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71" y="4"/>
                  </a:lnTo>
                  <a:lnTo>
                    <a:pt x="60" y="7"/>
                  </a:lnTo>
                  <a:lnTo>
                    <a:pt x="49" y="12"/>
                  </a:lnTo>
                  <a:lnTo>
                    <a:pt x="37" y="18"/>
                  </a:lnTo>
                  <a:lnTo>
                    <a:pt x="26" y="25"/>
                  </a:lnTo>
                  <a:lnTo>
                    <a:pt x="14" y="30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4" y="45"/>
                  </a:lnTo>
                  <a:lnTo>
                    <a:pt x="16" y="42"/>
                  </a:lnTo>
                  <a:lnTo>
                    <a:pt x="27" y="37"/>
                  </a:lnTo>
                  <a:lnTo>
                    <a:pt x="40" y="32"/>
                  </a:lnTo>
                  <a:lnTo>
                    <a:pt x="52" y="28"/>
                  </a:lnTo>
                  <a:lnTo>
                    <a:pt x="65" y="25"/>
                  </a:lnTo>
                  <a:lnTo>
                    <a:pt x="76" y="21"/>
                  </a:lnTo>
                  <a:lnTo>
                    <a:pt x="89" y="21"/>
                  </a:lnTo>
                  <a:lnTo>
                    <a:pt x="101" y="23"/>
                  </a:lnTo>
                  <a:lnTo>
                    <a:pt x="112" y="26"/>
                  </a:lnTo>
                  <a:lnTo>
                    <a:pt x="122" y="33"/>
                  </a:lnTo>
                  <a:lnTo>
                    <a:pt x="132" y="40"/>
                  </a:lnTo>
                  <a:lnTo>
                    <a:pt x="140" y="49"/>
                  </a:lnTo>
                  <a:lnTo>
                    <a:pt x="148" y="59"/>
                  </a:lnTo>
                  <a:lnTo>
                    <a:pt x="156" y="70"/>
                  </a:lnTo>
                  <a:lnTo>
                    <a:pt x="165" y="78"/>
                  </a:lnTo>
                  <a:lnTo>
                    <a:pt x="173" y="87"/>
                  </a:lnTo>
                  <a:lnTo>
                    <a:pt x="182" y="96"/>
                  </a:lnTo>
                  <a:lnTo>
                    <a:pt x="194" y="103"/>
                  </a:lnTo>
                  <a:lnTo>
                    <a:pt x="205" y="110"/>
                  </a:lnTo>
                  <a:lnTo>
                    <a:pt x="218" y="115"/>
                  </a:lnTo>
                  <a:lnTo>
                    <a:pt x="231" y="120"/>
                  </a:lnTo>
                  <a:lnTo>
                    <a:pt x="246" y="125"/>
                  </a:lnTo>
                  <a:lnTo>
                    <a:pt x="259" y="129"/>
                  </a:lnTo>
                  <a:lnTo>
                    <a:pt x="271" y="134"/>
                  </a:lnTo>
                  <a:lnTo>
                    <a:pt x="287" y="142"/>
                  </a:lnTo>
                  <a:lnTo>
                    <a:pt x="307" y="151"/>
                  </a:lnTo>
                  <a:lnTo>
                    <a:pt x="325" y="163"/>
                  </a:lnTo>
                  <a:lnTo>
                    <a:pt x="343" y="174"/>
                  </a:lnTo>
                  <a:lnTo>
                    <a:pt x="359" y="184"/>
                  </a:lnTo>
                  <a:lnTo>
                    <a:pt x="372" y="193"/>
                  </a:lnTo>
                  <a:lnTo>
                    <a:pt x="380" y="200"/>
                  </a:lnTo>
                  <a:lnTo>
                    <a:pt x="383" y="201"/>
                  </a:lnTo>
                  <a:lnTo>
                    <a:pt x="380" y="200"/>
                  </a:lnTo>
                  <a:lnTo>
                    <a:pt x="374" y="193"/>
                  </a:lnTo>
                  <a:lnTo>
                    <a:pt x="362" y="182"/>
                  </a:lnTo>
                  <a:lnTo>
                    <a:pt x="349" y="172"/>
                  </a:lnTo>
                  <a:lnTo>
                    <a:pt x="333" y="158"/>
                  </a:lnTo>
                  <a:lnTo>
                    <a:pt x="316" y="146"/>
                  </a:lnTo>
                  <a:lnTo>
                    <a:pt x="300" y="136"/>
                  </a:lnTo>
                  <a:lnTo>
                    <a:pt x="285" y="127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7" name="Freeform 283"/>
            <p:cNvSpPr>
              <a:spLocks/>
            </p:cNvSpPr>
            <p:nvPr/>
          </p:nvSpPr>
          <p:spPr bwMode="auto">
            <a:xfrm>
              <a:off x="5756275" y="4067175"/>
              <a:ext cx="134938" cy="106363"/>
            </a:xfrm>
            <a:custGeom>
              <a:avLst/>
              <a:gdLst/>
              <a:ahLst/>
              <a:cxnLst>
                <a:cxn ang="0">
                  <a:pos x="165" y="135"/>
                </a:cxn>
                <a:cxn ang="0">
                  <a:pos x="168" y="135"/>
                </a:cxn>
                <a:cxn ang="0">
                  <a:pos x="170" y="133"/>
                </a:cxn>
                <a:cxn ang="0">
                  <a:pos x="170" y="131"/>
                </a:cxn>
                <a:cxn ang="0">
                  <a:pos x="168" y="130"/>
                </a:cxn>
                <a:cxn ang="0">
                  <a:pos x="145" y="118"/>
                </a:cxn>
                <a:cxn ang="0">
                  <a:pos x="124" y="104"/>
                </a:cxn>
                <a:cxn ang="0">
                  <a:pos x="103" y="86"/>
                </a:cxn>
                <a:cxn ang="0">
                  <a:pos x="82" y="67"/>
                </a:cxn>
                <a:cxn ang="0">
                  <a:pos x="62" y="48"/>
                </a:cxn>
                <a:cxn ang="0">
                  <a:pos x="41" y="29"/>
                </a:cxn>
                <a:cxn ang="0">
                  <a:pos x="21" y="14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6" y="17"/>
                </a:cxn>
                <a:cxn ang="0">
                  <a:pos x="34" y="36"/>
                </a:cxn>
                <a:cxn ang="0">
                  <a:pos x="57" y="59"/>
                </a:cxn>
                <a:cxn ang="0">
                  <a:pos x="83" y="83"/>
                </a:cxn>
                <a:cxn ang="0">
                  <a:pos x="111" y="105"/>
                </a:cxn>
                <a:cxn ang="0">
                  <a:pos x="139" y="123"/>
                </a:cxn>
                <a:cxn ang="0">
                  <a:pos x="165" y="135"/>
                </a:cxn>
              </a:cxnLst>
              <a:rect l="0" t="0" r="r" b="b"/>
              <a:pathLst>
                <a:path w="170" h="135">
                  <a:moveTo>
                    <a:pt x="165" y="135"/>
                  </a:moveTo>
                  <a:lnTo>
                    <a:pt x="168" y="135"/>
                  </a:lnTo>
                  <a:lnTo>
                    <a:pt x="170" y="133"/>
                  </a:lnTo>
                  <a:lnTo>
                    <a:pt x="170" y="131"/>
                  </a:lnTo>
                  <a:lnTo>
                    <a:pt x="168" y="130"/>
                  </a:lnTo>
                  <a:lnTo>
                    <a:pt x="145" y="118"/>
                  </a:lnTo>
                  <a:lnTo>
                    <a:pt x="124" y="104"/>
                  </a:lnTo>
                  <a:lnTo>
                    <a:pt x="103" y="86"/>
                  </a:lnTo>
                  <a:lnTo>
                    <a:pt x="82" y="67"/>
                  </a:lnTo>
                  <a:lnTo>
                    <a:pt x="62" y="48"/>
                  </a:lnTo>
                  <a:lnTo>
                    <a:pt x="41" y="29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5" y="5"/>
                  </a:lnTo>
                  <a:lnTo>
                    <a:pt x="16" y="17"/>
                  </a:lnTo>
                  <a:lnTo>
                    <a:pt x="34" y="36"/>
                  </a:lnTo>
                  <a:lnTo>
                    <a:pt x="57" y="59"/>
                  </a:lnTo>
                  <a:lnTo>
                    <a:pt x="83" y="83"/>
                  </a:lnTo>
                  <a:lnTo>
                    <a:pt x="111" y="105"/>
                  </a:lnTo>
                  <a:lnTo>
                    <a:pt x="139" y="123"/>
                  </a:lnTo>
                  <a:lnTo>
                    <a:pt x="165" y="13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8" name="Freeform 284"/>
            <p:cNvSpPr>
              <a:spLocks/>
            </p:cNvSpPr>
            <p:nvPr/>
          </p:nvSpPr>
          <p:spPr bwMode="auto">
            <a:xfrm>
              <a:off x="5738813" y="4160838"/>
              <a:ext cx="201613" cy="46038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82" y="0"/>
                </a:cxn>
                <a:cxn ang="0">
                  <a:pos x="69" y="0"/>
                </a:cxn>
                <a:cxn ang="0">
                  <a:pos x="57" y="3"/>
                </a:cxn>
                <a:cxn ang="0">
                  <a:pos x="46" y="8"/>
                </a:cxn>
                <a:cxn ang="0">
                  <a:pos x="34" y="17"/>
                </a:cxn>
                <a:cxn ang="0">
                  <a:pos x="25" y="27"/>
                </a:cxn>
                <a:cxn ang="0">
                  <a:pos x="13" y="38"/>
                </a:cxn>
                <a:cxn ang="0">
                  <a:pos x="2" y="48"/>
                </a:cxn>
                <a:cxn ang="0">
                  <a:pos x="0" y="52"/>
                </a:cxn>
                <a:cxn ang="0">
                  <a:pos x="0" y="55"/>
                </a:cxn>
                <a:cxn ang="0">
                  <a:pos x="2" y="59"/>
                </a:cxn>
                <a:cxn ang="0">
                  <a:pos x="7" y="59"/>
                </a:cxn>
                <a:cxn ang="0">
                  <a:pos x="16" y="53"/>
                </a:cxn>
                <a:cxn ang="0">
                  <a:pos x="28" y="46"/>
                </a:cxn>
                <a:cxn ang="0">
                  <a:pos x="38" y="39"/>
                </a:cxn>
                <a:cxn ang="0">
                  <a:pos x="47" y="33"/>
                </a:cxn>
                <a:cxn ang="0">
                  <a:pos x="54" y="29"/>
                </a:cxn>
                <a:cxn ang="0">
                  <a:pos x="61" y="27"/>
                </a:cxn>
                <a:cxn ang="0">
                  <a:pos x="69" y="27"/>
                </a:cxn>
                <a:cxn ang="0">
                  <a:pos x="75" y="27"/>
                </a:cxn>
                <a:cxn ang="0">
                  <a:pos x="83" y="27"/>
                </a:cxn>
                <a:cxn ang="0">
                  <a:pos x="90" y="27"/>
                </a:cxn>
                <a:cxn ang="0">
                  <a:pos x="98" y="27"/>
                </a:cxn>
                <a:cxn ang="0">
                  <a:pos x="105" y="27"/>
                </a:cxn>
                <a:cxn ang="0">
                  <a:pos x="126" y="26"/>
                </a:cxn>
                <a:cxn ang="0">
                  <a:pos x="149" y="22"/>
                </a:cxn>
                <a:cxn ang="0">
                  <a:pos x="175" y="19"/>
                </a:cxn>
                <a:cxn ang="0">
                  <a:pos x="199" y="15"/>
                </a:cxn>
                <a:cxn ang="0">
                  <a:pos x="221" y="12"/>
                </a:cxn>
                <a:cxn ang="0">
                  <a:pos x="239" y="8"/>
                </a:cxn>
                <a:cxn ang="0">
                  <a:pos x="250" y="5"/>
                </a:cxn>
                <a:cxn ang="0">
                  <a:pos x="255" y="5"/>
                </a:cxn>
                <a:cxn ang="0">
                  <a:pos x="250" y="5"/>
                </a:cxn>
                <a:cxn ang="0">
                  <a:pos x="237" y="5"/>
                </a:cxn>
                <a:cxn ang="0">
                  <a:pos x="217" y="5"/>
                </a:cxn>
                <a:cxn ang="0">
                  <a:pos x="194" y="3"/>
                </a:cxn>
                <a:cxn ang="0">
                  <a:pos x="168" y="3"/>
                </a:cxn>
                <a:cxn ang="0">
                  <a:pos x="141" y="3"/>
                </a:cxn>
                <a:cxn ang="0">
                  <a:pos x="116" y="1"/>
                </a:cxn>
                <a:cxn ang="0">
                  <a:pos x="93" y="1"/>
                </a:cxn>
              </a:cxnLst>
              <a:rect l="0" t="0" r="r" b="b"/>
              <a:pathLst>
                <a:path w="255" h="59">
                  <a:moveTo>
                    <a:pt x="93" y="1"/>
                  </a:moveTo>
                  <a:lnTo>
                    <a:pt x="82" y="0"/>
                  </a:lnTo>
                  <a:lnTo>
                    <a:pt x="69" y="0"/>
                  </a:lnTo>
                  <a:lnTo>
                    <a:pt x="57" y="3"/>
                  </a:lnTo>
                  <a:lnTo>
                    <a:pt x="46" y="8"/>
                  </a:lnTo>
                  <a:lnTo>
                    <a:pt x="34" y="17"/>
                  </a:lnTo>
                  <a:lnTo>
                    <a:pt x="25" y="27"/>
                  </a:lnTo>
                  <a:lnTo>
                    <a:pt x="13" y="38"/>
                  </a:lnTo>
                  <a:lnTo>
                    <a:pt x="2" y="48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2" y="59"/>
                  </a:lnTo>
                  <a:lnTo>
                    <a:pt x="7" y="59"/>
                  </a:lnTo>
                  <a:lnTo>
                    <a:pt x="16" y="53"/>
                  </a:lnTo>
                  <a:lnTo>
                    <a:pt x="28" y="46"/>
                  </a:lnTo>
                  <a:lnTo>
                    <a:pt x="38" y="39"/>
                  </a:lnTo>
                  <a:lnTo>
                    <a:pt x="47" y="33"/>
                  </a:lnTo>
                  <a:lnTo>
                    <a:pt x="54" y="29"/>
                  </a:lnTo>
                  <a:lnTo>
                    <a:pt x="61" y="27"/>
                  </a:lnTo>
                  <a:lnTo>
                    <a:pt x="69" y="27"/>
                  </a:lnTo>
                  <a:lnTo>
                    <a:pt x="75" y="27"/>
                  </a:lnTo>
                  <a:lnTo>
                    <a:pt x="83" y="27"/>
                  </a:lnTo>
                  <a:lnTo>
                    <a:pt x="90" y="27"/>
                  </a:lnTo>
                  <a:lnTo>
                    <a:pt x="98" y="27"/>
                  </a:lnTo>
                  <a:lnTo>
                    <a:pt x="105" y="27"/>
                  </a:lnTo>
                  <a:lnTo>
                    <a:pt x="126" y="26"/>
                  </a:lnTo>
                  <a:lnTo>
                    <a:pt x="149" y="22"/>
                  </a:lnTo>
                  <a:lnTo>
                    <a:pt x="175" y="19"/>
                  </a:lnTo>
                  <a:lnTo>
                    <a:pt x="199" y="15"/>
                  </a:lnTo>
                  <a:lnTo>
                    <a:pt x="221" y="12"/>
                  </a:lnTo>
                  <a:lnTo>
                    <a:pt x="239" y="8"/>
                  </a:lnTo>
                  <a:lnTo>
                    <a:pt x="250" y="5"/>
                  </a:lnTo>
                  <a:lnTo>
                    <a:pt x="255" y="5"/>
                  </a:lnTo>
                  <a:lnTo>
                    <a:pt x="250" y="5"/>
                  </a:lnTo>
                  <a:lnTo>
                    <a:pt x="237" y="5"/>
                  </a:lnTo>
                  <a:lnTo>
                    <a:pt x="217" y="5"/>
                  </a:lnTo>
                  <a:lnTo>
                    <a:pt x="194" y="3"/>
                  </a:lnTo>
                  <a:lnTo>
                    <a:pt x="168" y="3"/>
                  </a:lnTo>
                  <a:lnTo>
                    <a:pt x="141" y="3"/>
                  </a:lnTo>
                  <a:lnTo>
                    <a:pt x="116" y="1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9" name="Freeform 285"/>
            <p:cNvSpPr>
              <a:spLocks/>
            </p:cNvSpPr>
            <p:nvPr/>
          </p:nvSpPr>
          <p:spPr bwMode="auto">
            <a:xfrm>
              <a:off x="6210300" y="3584575"/>
              <a:ext cx="242888" cy="455613"/>
            </a:xfrm>
            <a:custGeom>
              <a:avLst/>
              <a:gdLst/>
              <a:ahLst/>
              <a:cxnLst>
                <a:cxn ang="0">
                  <a:pos x="0" y="571"/>
                </a:cxn>
                <a:cxn ang="0">
                  <a:pos x="2" y="574"/>
                </a:cxn>
                <a:cxn ang="0">
                  <a:pos x="3" y="574"/>
                </a:cxn>
                <a:cxn ang="0">
                  <a:pos x="7" y="572"/>
                </a:cxn>
                <a:cxn ang="0">
                  <a:pos x="8" y="571"/>
                </a:cxn>
                <a:cxn ang="0">
                  <a:pos x="18" y="527"/>
                </a:cxn>
                <a:cxn ang="0">
                  <a:pos x="33" y="482"/>
                </a:cxn>
                <a:cxn ang="0">
                  <a:pos x="51" y="435"/>
                </a:cxn>
                <a:cxn ang="0">
                  <a:pos x="72" y="389"/>
                </a:cxn>
                <a:cxn ang="0">
                  <a:pos x="96" y="340"/>
                </a:cxn>
                <a:cxn ang="0">
                  <a:pos x="121" y="293"/>
                </a:cxn>
                <a:cxn ang="0">
                  <a:pos x="147" y="246"/>
                </a:cxn>
                <a:cxn ang="0">
                  <a:pos x="173" y="203"/>
                </a:cxn>
                <a:cxn ang="0">
                  <a:pos x="199" y="162"/>
                </a:cxn>
                <a:cxn ang="0">
                  <a:pos x="224" y="123"/>
                </a:cxn>
                <a:cxn ang="0">
                  <a:pos x="247" y="89"/>
                </a:cxn>
                <a:cxn ang="0">
                  <a:pos x="266" y="59"/>
                </a:cxn>
                <a:cxn ang="0">
                  <a:pos x="284" y="33"/>
                </a:cxn>
                <a:cxn ang="0">
                  <a:pos x="296" y="16"/>
                </a:cxn>
                <a:cxn ang="0">
                  <a:pos x="304" y="4"/>
                </a:cxn>
                <a:cxn ang="0">
                  <a:pos x="307" y="0"/>
                </a:cxn>
                <a:cxn ang="0">
                  <a:pos x="304" y="4"/>
                </a:cxn>
                <a:cxn ang="0">
                  <a:pos x="296" y="16"/>
                </a:cxn>
                <a:cxn ang="0">
                  <a:pos x="281" y="33"/>
                </a:cxn>
                <a:cxn ang="0">
                  <a:pos x="263" y="58"/>
                </a:cxn>
                <a:cxn ang="0">
                  <a:pos x="242" y="87"/>
                </a:cxn>
                <a:cxn ang="0">
                  <a:pos x="217" y="122"/>
                </a:cxn>
                <a:cxn ang="0">
                  <a:pos x="191" y="160"/>
                </a:cxn>
                <a:cxn ang="0">
                  <a:pos x="165" y="201"/>
                </a:cxn>
                <a:cxn ang="0">
                  <a:pos x="137" y="246"/>
                </a:cxn>
                <a:cxn ang="0">
                  <a:pos x="109" y="292"/>
                </a:cxn>
                <a:cxn ang="0">
                  <a:pos x="85" y="340"/>
                </a:cxn>
                <a:cxn ang="0">
                  <a:pos x="60" y="387"/>
                </a:cxn>
                <a:cxn ang="0">
                  <a:pos x="39" y="435"/>
                </a:cxn>
                <a:cxn ang="0">
                  <a:pos x="21" y="482"/>
                </a:cxn>
                <a:cxn ang="0">
                  <a:pos x="8" y="527"/>
                </a:cxn>
                <a:cxn ang="0">
                  <a:pos x="0" y="571"/>
                </a:cxn>
              </a:cxnLst>
              <a:rect l="0" t="0" r="r" b="b"/>
              <a:pathLst>
                <a:path w="307" h="574">
                  <a:moveTo>
                    <a:pt x="0" y="571"/>
                  </a:moveTo>
                  <a:lnTo>
                    <a:pt x="2" y="574"/>
                  </a:lnTo>
                  <a:lnTo>
                    <a:pt x="3" y="574"/>
                  </a:lnTo>
                  <a:lnTo>
                    <a:pt x="7" y="572"/>
                  </a:lnTo>
                  <a:lnTo>
                    <a:pt x="8" y="571"/>
                  </a:lnTo>
                  <a:lnTo>
                    <a:pt x="18" y="527"/>
                  </a:lnTo>
                  <a:lnTo>
                    <a:pt x="33" y="482"/>
                  </a:lnTo>
                  <a:lnTo>
                    <a:pt x="51" y="435"/>
                  </a:lnTo>
                  <a:lnTo>
                    <a:pt x="72" y="389"/>
                  </a:lnTo>
                  <a:lnTo>
                    <a:pt x="96" y="340"/>
                  </a:lnTo>
                  <a:lnTo>
                    <a:pt x="121" y="293"/>
                  </a:lnTo>
                  <a:lnTo>
                    <a:pt x="147" y="246"/>
                  </a:lnTo>
                  <a:lnTo>
                    <a:pt x="173" y="203"/>
                  </a:lnTo>
                  <a:lnTo>
                    <a:pt x="199" y="162"/>
                  </a:lnTo>
                  <a:lnTo>
                    <a:pt x="224" y="123"/>
                  </a:lnTo>
                  <a:lnTo>
                    <a:pt x="247" y="89"/>
                  </a:lnTo>
                  <a:lnTo>
                    <a:pt x="266" y="59"/>
                  </a:lnTo>
                  <a:lnTo>
                    <a:pt x="284" y="33"/>
                  </a:lnTo>
                  <a:lnTo>
                    <a:pt x="296" y="16"/>
                  </a:lnTo>
                  <a:lnTo>
                    <a:pt x="304" y="4"/>
                  </a:lnTo>
                  <a:lnTo>
                    <a:pt x="307" y="0"/>
                  </a:lnTo>
                  <a:lnTo>
                    <a:pt x="304" y="4"/>
                  </a:lnTo>
                  <a:lnTo>
                    <a:pt x="296" y="16"/>
                  </a:lnTo>
                  <a:lnTo>
                    <a:pt x="281" y="33"/>
                  </a:lnTo>
                  <a:lnTo>
                    <a:pt x="263" y="58"/>
                  </a:lnTo>
                  <a:lnTo>
                    <a:pt x="242" y="87"/>
                  </a:lnTo>
                  <a:lnTo>
                    <a:pt x="217" y="122"/>
                  </a:lnTo>
                  <a:lnTo>
                    <a:pt x="191" y="160"/>
                  </a:lnTo>
                  <a:lnTo>
                    <a:pt x="165" y="201"/>
                  </a:lnTo>
                  <a:lnTo>
                    <a:pt x="137" y="246"/>
                  </a:lnTo>
                  <a:lnTo>
                    <a:pt x="109" y="292"/>
                  </a:lnTo>
                  <a:lnTo>
                    <a:pt x="85" y="340"/>
                  </a:lnTo>
                  <a:lnTo>
                    <a:pt x="60" y="387"/>
                  </a:lnTo>
                  <a:lnTo>
                    <a:pt x="39" y="435"/>
                  </a:lnTo>
                  <a:lnTo>
                    <a:pt x="21" y="482"/>
                  </a:lnTo>
                  <a:lnTo>
                    <a:pt x="8" y="527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" name="Freeform 286"/>
            <p:cNvSpPr>
              <a:spLocks/>
            </p:cNvSpPr>
            <p:nvPr/>
          </p:nvSpPr>
          <p:spPr bwMode="auto">
            <a:xfrm>
              <a:off x="6197600" y="4021138"/>
              <a:ext cx="163513" cy="55563"/>
            </a:xfrm>
            <a:custGeom>
              <a:avLst/>
              <a:gdLst/>
              <a:ahLst/>
              <a:cxnLst>
                <a:cxn ang="0">
                  <a:pos x="108" y="29"/>
                </a:cxn>
                <a:cxn ang="0">
                  <a:pos x="120" y="32"/>
                </a:cxn>
                <a:cxn ang="0">
                  <a:pos x="131" y="36"/>
                </a:cxn>
                <a:cxn ang="0">
                  <a:pos x="144" y="41"/>
                </a:cxn>
                <a:cxn ang="0">
                  <a:pos x="156" y="46"/>
                </a:cxn>
                <a:cxn ang="0">
                  <a:pos x="167" y="52"/>
                </a:cxn>
                <a:cxn ang="0">
                  <a:pos x="178" y="57"/>
                </a:cxn>
                <a:cxn ang="0">
                  <a:pos x="190" y="62"/>
                </a:cxn>
                <a:cxn ang="0">
                  <a:pos x="201" y="69"/>
                </a:cxn>
                <a:cxn ang="0">
                  <a:pos x="203" y="69"/>
                </a:cxn>
                <a:cxn ang="0">
                  <a:pos x="206" y="67"/>
                </a:cxn>
                <a:cxn ang="0">
                  <a:pos x="206" y="65"/>
                </a:cxn>
                <a:cxn ang="0">
                  <a:pos x="205" y="62"/>
                </a:cxn>
                <a:cxn ang="0">
                  <a:pos x="180" y="48"/>
                </a:cxn>
                <a:cxn ang="0">
                  <a:pos x="149" y="34"/>
                </a:cxn>
                <a:cxn ang="0">
                  <a:pos x="116" y="24"/>
                </a:cxn>
                <a:cxn ang="0">
                  <a:pos x="82" y="15"/>
                </a:cxn>
                <a:cxn ang="0">
                  <a:pos x="51" y="8"/>
                </a:cxn>
                <a:cxn ang="0">
                  <a:pos x="25" y="3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2" y="3"/>
                </a:cxn>
                <a:cxn ang="0">
                  <a:pos x="25" y="6"/>
                </a:cxn>
                <a:cxn ang="0">
                  <a:pos x="41" y="10"/>
                </a:cxn>
                <a:cxn ang="0">
                  <a:pos x="58" y="15"/>
                </a:cxn>
                <a:cxn ang="0">
                  <a:pos x="75" y="19"/>
                </a:cxn>
                <a:cxn ang="0">
                  <a:pos x="93" y="24"/>
                </a:cxn>
                <a:cxn ang="0">
                  <a:pos x="108" y="29"/>
                </a:cxn>
              </a:cxnLst>
              <a:rect l="0" t="0" r="r" b="b"/>
              <a:pathLst>
                <a:path w="206" h="69">
                  <a:moveTo>
                    <a:pt x="108" y="29"/>
                  </a:moveTo>
                  <a:lnTo>
                    <a:pt x="120" y="32"/>
                  </a:lnTo>
                  <a:lnTo>
                    <a:pt x="131" y="36"/>
                  </a:lnTo>
                  <a:lnTo>
                    <a:pt x="144" y="41"/>
                  </a:lnTo>
                  <a:lnTo>
                    <a:pt x="156" y="46"/>
                  </a:lnTo>
                  <a:lnTo>
                    <a:pt x="167" y="52"/>
                  </a:lnTo>
                  <a:lnTo>
                    <a:pt x="178" y="57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03" y="69"/>
                  </a:lnTo>
                  <a:lnTo>
                    <a:pt x="206" y="67"/>
                  </a:lnTo>
                  <a:lnTo>
                    <a:pt x="206" y="65"/>
                  </a:lnTo>
                  <a:lnTo>
                    <a:pt x="205" y="62"/>
                  </a:lnTo>
                  <a:lnTo>
                    <a:pt x="180" y="48"/>
                  </a:lnTo>
                  <a:lnTo>
                    <a:pt x="149" y="34"/>
                  </a:lnTo>
                  <a:lnTo>
                    <a:pt x="116" y="24"/>
                  </a:lnTo>
                  <a:lnTo>
                    <a:pt x="82" y="15"/>
                  </a:lnTo>
                  <a:lnTo>
                    <a:pt x="51" y="8"/>
                  </a:lnTo>
                  <a:lnTo>
                    <a:pt x="25" y="3"/>
                  </a:lnTo>
                  <a:lnTo>
                    <a:pt x="7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12" y="3"/>
                  </a:lnTo>
                  <a:lnTo>
                    <a:pt x="25" y="6"/>
                  </a:lnTo>
                  <a:lnTo>
                    <a:pt x="41" y="10"/>
                  </a:lnTo>
                  <a:lnTo>
                    <a:pt x="58" y="15"/>
                  </a:lnTo>
                  <a:lnTo>
                    <a:pt x="75" y="19"/>
                  </a:lnTo>
                  <a:lnTo>
                    <a:pt x="93" y="24"/>
                  </a:lnTo>
                  <a:lnTo>
                    <a:pt x="108" y="2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1" name="Freeform 287"/>
            <p:cNvSpPr>
              <a:spLocks/>
            </p:cNvSpPr>
            <p:nvPr/>
          </p:nvSpPr>
          <p:spPr bwMode="auto">
            <a:xfrm>
              <a:off x="6181725" y="4049713"/>
              <a:ext cx="169863" cy="95250"/>
            </a:xfrm>
            <a:custGeom>
              <a:avLst/>
              <a:gdLst/>
              <a:ahLst/>
              <a:cxnLst>
                <a:cxn ang="0">
                  <a:pos x="2" y="113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2" y="120"/>
                </a:cxn>
                <a:cxn ang="0">
                  <a:pos x="5" y="118"/>
                </a:cxn>
                <a:cxn ang="0">
                  <a:pos x="33" y="100"/>
                </a:cxn>
                <a:cxn ang="0">
                  <a:pos x="65" y="81"/>
                </a:cxn>
                <a:cxn ang="0">
                  <a:pos x="101" y="61"/>
                </a:cxn>
                <a:cxn ang="0">
                  <a:pos x="134" y="43"/>
                </a:cxn>
                <a:cxn ang="0">
                  <a:pos x="165" y="26"/>
                </a:cxn>
                <a:cxn ang="0">
                  <a:pos x="191" y="12"/>
                </a:cxn>
                <a:cxn ang="0">
                  <a:pos x="208" y="3"/>
                </a:cxn>
                <a:cxn ang="0">
                  <a:pos x="214" y="0"/>
                </a:cxn>
                <a:cxn ang="0">
                  <a:pos x="208" y="3"/>
                </a:cxn>
                <a:cxn ang="0">
                  <a:pos x="190" y="10"/>
                </a:cxn>
                <a:cxn ang="0">
                  <a:pos x="163" y="22"/>
                </a:cxn>
                <a:cxn ang="0">
                  <a:pos x="132" y="38"/>
                </a:cxn>
                <a:cxn ang="0">
                  <a:pos x="98" y="55"/>
                </a:cxn>
                <a:cxn ang="0">
                  <a:pos x="62" y="74"/>
                </a:cxn>
                <a:cxn ang="0">
                  <a:pos x="30" y="94"/>
                </a:cxn>
                <a:cxn ang="0">
                  <a:pos x="2" y="113"/>
                </a:cxn>
              </a:cxnLst>
              <a:rect l="0" t="0" r="r" b="b"/>
              <a:pathLst>
                <a:path w="214" h="120">
                  <a:moveTo>
                    <a:pt x="2" y="113"/>
                  </a:moveTo>
                  <a:lnTo>
                    <a:pt x="0" y="116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5" y="118"/>
                  </a:lnTo>
                  <a:lnTo>
                    <a:pt x="33" y="100"/>
                  </a:lnTo>
                  <a:lnTo>
                    <a:pt x="65" y="81"/>
                  </a:lnTo>
                  <a:lnTo>
                    <a:pt x="101" y="61"/>
                  </a:lnTo>
                  <a:lnTo>
                    <a:pt x="134" y="43"/>
                  </a:lnTo>
                  <a:lnTo>
                    <a:pt x="165" y="26"/>
                  </a:lnTo>
                  <a:lnTo>
                    <a:pt x="191" y="12"/>
                  </a:lnTo>
                  <a:lnTo>
                    <a:pt x="208" y="3"/>
                  </a:lnTo>
                  <a:lnTo>
                    <a:pt x="214" y="0"/>
                  </a:lnTo>
                  <a:lnTo>
                    <a:pt x="208" y="3"/>
                  </a:lnTo>
                  <a:lnTo>
                    <a:pt x="190" y="10"/>
                  </a:lnTo>
                  <a:lnTo>
                    <a:pt x="163" y="22"/>
                  </a:lnTo>
                  <a:lnTo>
                    <a:pt x="132" y="38"/>
                  </a:lnTo>
                  <a:lnTo>
                    <a:pt x="98" y="55"/>
                  </a:lnTo>
                  <a:lnTo>
                    <a:pt x="62" y="74"/>
                  </a:lnTo>
                  <a:lnTo>
                    <a:pt x="30" y="94"/>
                  </a:lnTo>
                  <a:lnTo>
                    <a:pt x="2" y="11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2" name="Freeform 288"/>
            <p:cNvSpPr>
              <a:spLocks/>
            </p:cNvSpPr>
            <p:nvPr/>
          </p:nvSpPr>
          <p:spPr bwMode="auto">
            <a:xfrm>
              <a:off x="6183313" y="4127500"/>
              <a:ext cx="233363" cy="468313"/>
            </a:xfrm>
            <a:custGeom>
              <a:avLst/>
              <a:gdLst/>
              <a:ahLst/>
              <a:cxnLst>
                <a:cxn ang="0">
                  <a:pos x="18" y="161"/>
                </a:cxn>
                <a:cxn ang="0">
                  <a:pos x="25" y="182"/>
                </a:cxn>
                <a:cxn ang="0">
                  <a:pos x="30" y="203"/>
                </a:cxn>
                <a:cxn ang="0">
                  <a:pos x="38" y="224"/>
                </a:cxn>
                <a:cxn ang="0">
                  <a:pos x="44" y="244"/>
                </a:cxn>
                <a:cxn ang="0">
                  <a:pos x="53" y="263"/>
                </a:cxn>
                <a:cxn ang="0">
                  <a:pos x="62" y="282"/>
                </a:cxn>
                <a:cxn ang="0">
                  <a:pos x="72" y="303"/>
                </a:cxn>
                <a:cxn ang="0">
                  <a:pos x="82" y="322"/>
                </a:cxn>
                <a:cxn ang="0">
                  <a:pos x="103" y="359"/>
                </a:cxn>
                <a:cxn ang="0">
                  <a:pos x="125" y="393"/>
                </a:cxn>
                <a:cxn ang="0">
                  <a:pos x="149" y="426"/>
                </a:cxn>
                <a:cxn ang="0">
                  <a:pos x="174" y="459"/>
                </a:cxn>
                <a:cxn ang="0">
                  <a:pos x="200" y="492"/>
                </a:cxn>
                <a:cxn ang="0">
                  <a:pos x="226" y="525"/>
                </a:cxn>
                <a:cxn ang="0">
                  <a:pos x="252" y="556"/>
                </a:cxn>
                <a:cxn ang="0">
                  <a:pos x="278" y="588"/>
                </a:cxn>
                <a:cxn ang="0">
                  <a:pos x="285" y="589"/>
                </a:cxn>
                <a:cxn ang="0">
                  <a:pos x="291" y="586"/>
                </a:cxn>
                <a:cxn ang="0">
                  <a:pos x="294" y="579"/>
                </a:cxn>
                <a:cxn ang="0">
                  <a:pos x="294" y="572"/>
                </a:cxn>
                <a:cxn ang="0">
                  <a:pos x="272" y="539"/>
                </a:cxn>
                <a:cxn ang="0">
                  <a:pos x="250" y="506"/>
                </a:cxn>
                <a:cxn ang="0">
                  <a:pos x="227" y="473"/>
                </a:cxn>
                <a:cxn ang="0">
                  <a:pos x="206" y="440"/>
                </a:cxn>
                <a:cxn ang="0">
                  <a:pos x="183" y="407"/>
                </a:cxn>
                <a:cxn ang="0">
                  <a:pos x="162" y="373"/>
                </a:cxn>
                <a:cxn ang="0">
                  <a:pos x="141" y="340"/>
                </a:cxn>
                <a:cxn ang="0">
                  <a:pos x="121" y="305"/>
                </a:cxn>
                <a:cxn ang="0">
                  <a:pos x="111" y="288"/>
                </a:cxn>
                <a:cxn ang="0">
                  <a:pos x="102" y="270"/>
                </a:cxn>
                <a:cxn ang="0">
                  <a:pos x="92" y="251"/>
                </a:cxn>
                <a:cxn ang="0">
                  <a:pos x="84" y="234"/>
                </a:cxn>
                <a:cxn ang="0">
                  <a:pos x="74" y="215"/>
                </a:cxn>
                <a:cxn ang="0">
                  <a:pos x="66" y="196"/>
                </a:cxn>
                <a:cxn ang="0">
                  <a:pos x="59" y="177"/>
                </a:cxn>
                <a:cxn ang="0">
                  <a:pos x="51" y="158"/>
                </a:cxn>
                <a:cxn ang="0">
                  <a:pos x="44" y="135"/>
                </a:cxn>
                <a:cxn ang="0">
                  <a:pos x="36" y="111"/>
                </a:cxn>
                <a:cxn ang="0">
                  <a:pos x="27" y="85"/>
                </a:cxn>
                <a:cxn ang="0">
                  <a:pos x="18" y="59"/>
                </a:cxn>
                <a:cxn ang="0">
                  <a:pos x="12" y="35"/>
                </a:cxn>
                <a:cxn ang="0">
                  <a:pos x="5" y="17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5" y="61"/>
                </a:cxn>
                <a:cxn ang="0">
                  <a:pos x="10" y="113"/>
                </a:cxn>
                <a:cxn ang="0">
                  <a:pos x="18" y="161"/>
                </a:cxn>
              </a:cxnLst>
              <a:rect l="0" t="0" r="r" b="b"/>
              <a:pathLst>
                <a:path w="294" h="589">
                  <a:moveTo>
                    <a:pt x="18" y="161"/>
                  </a:moveTo>
                  <a:lnTo>
                    <a:pt x="25" y="182"/>
                  </a:lnTo>
                  <a:lnTo>
                    <a:pt x="30" y="203"/>
                  </a:lnTo>
                  <a:lnTo>
                    <a:pt x="38" y="224"/>
                  </a:lnTo>
                  <a:lnTo>
                    <a:pt x="44" y="244"/>
                  </a:lnTo>
                  <a:lnTo>
                    <a:pt x="53" y="263"/>
                  </a:lnTo>
                  <a:lnTo>
                    <a:pt x="62" y="282"/>
                  </a:lnTo>
                  <a:lnTo>
                    <a:pt x="72" y="303"/>
                  </a:lnTo>
                  <a:lnTo>
                    <a:pt x="82" y="322"/>
                  </a:lnTo>
                  <a:lnTo>
                    <a:pt x="103" y="359"/>
                  </a:lnTo>
                  <a:lnTo>
                    <a:pt x="125" y="393"/>
                  </a:lnTo>
                  <a:lnTo>
                    <a:pt x="149" y="426"/>
                  </a:lnTo>
                  <a:lnTo>
                    <a:pt x="174" y="459"/>
                  </a:lnTo>
                  <a:lnTo>
                    <a:pt x="200" y="492"/>
                  </a:lnTo>
                  <a:lnTo>
                    <a:pt x="226" y="525"/>
                  </a:lnTo>
                  <a:lnTo>
                    <a:pt x="252" y="556"/>
                  </a:lnTo>
                  <a:lnTo>
                    <a:pt x="278" y="588"/>
                  </a:lnTo>
                  <a:lnTo>
                    <a:pt x="285" y="589"/>
                  </a:lnTo>
                  <a:lnTo>
                    <a:pt x="291" y="586"/>
                  </a:lnTo>
                  <a:lnTo>
                    <a:pt x="294" y="579"/>
                  </a:lnTo>
                  <a:lnTo>
                    <a:pt x="294" y="572"/>
                  </a:lnTo>
                  <a:lnTo>
                    <a:pt x="272" y="539"/>
                  </a:lnTo>
                  <a:lnTo>
                    <a:pt x="250" y="506"/>
                  </a:lnTo>
                  <a:lnTo>
                    <a:pt x="227" y="473"/>
                  </a:lnTo>
                  <a:lnTo>
                    <a:pt x="206" y="440"/>
                  </a:lnTo>
                  <a:lnTo>
                    <a:pt x="183" y="407"/>
                  </a:lnTo>
                  <a:lnTo>
                    <a:pt x="162" y="373"/>
                  </a:lnTo>
                  <a:lnTo>
                    <a:pt x="141" y="340"/>
                  </a:lnTo>
                  <a:lnTo>
                    <a:pt x="121" y="305"/>
                  </a:lnTo>
                  <a:lnTo>
                    <a:pt x="111" y="288"/>
                  </a:lnTo>
                  <a:lnTo>
                    <a:pt x="102" y="270"/>
                  </a:lnTo>
                  <a:lnTo>
                    <a:pt x="92" y="251"/>
                  </a:lnTo>
                  <a:lnTo>
                    <a:pt x="84" y="234"/>
                  </a:lnTo>
                  <a:lnTo>
                    <a:pt x="74" y="215"/>
                  </a:lnTo>
                  <a:lnTo>
                    <a:pt x="66" y="196"/>
                  </a:lnTo>
                  <a:lnTo>
                    <a:pt x="59" y="177"/>
                  </a:lnTo>
                  <a:lnTo>
                    <a:pt x="51" y="158"/>
                  </a:lnTo>
                  <a:lnTo>
                    <a:pt x="44" y="135"/>
                  </a:lnTo>
                  <a:lnTo>
                    <a:pt x="36" y="111"/>
                  </a:lnTo>
                  <a:lnTo>
                    <a:pt x="27" y="85"/>
                  </a:lnTo>
                  <a:lnTo>
                    <a:pt x="18" y="59"/>
                  </a:lnTo>
                  <a:lnTo>
                    <a:pt x="12" y="35"/>
                  </a:lnTo>
                  <a:lnTo>
                    <a:pt x="5" y="17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17"/>
                  </a:lnTo>
                  <a:lnTo>
                    <a:pt x="5" y="61"/>
                  </a:lnTo>
                  <a:lnTo>
                    <a:pt x="10" y="113"/>
                  </a:lnTo>
                  <a:lnTo>
                    <a:pt x="18" y="161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3" name="Freeform 289"/>
            <p:cNvSpPr>
              <a:spLocks/>
            </p:cNvSpPr>
            <p:nvPr/>
          </p:nvSpPr>
          <p:spPr bwMode="auto">
            <a:xfrm>
              <a:off x="5537200" y="4659313"/>
              <a:ext cx="185738" cy="112713"/>
            </a:xfrm>
            <a:custGeom>
              <a:avLst/>
              <a:gdLst/>
              <a:ahLst/>
              <a:cxnLst>
                <a:cxn ang="0">
                  <a:pos x="93" y="142"/>
                </a:cxn>
                <a:cxn ang="0">
                  <a:pos x="102" y="138"/>
                </a:cxn>
                <a:cxn ang="0">
                  <a:pos x="108" y="135"/>
                </a:cxn>
                <a:cxn ang="0">
                  <a:pos x="116" y="128"/>
                </a:cxn>
                <a:cxn ang="0">
                  <a:pos x="123" y="121"/>
                </a:cxn>
                <a:cxn ang="0">
                  <a:pos x="129" y="114"/>
                </a:cxn>
                <a:cxn ang="0">
                  <a:pos x="134" y="105"/>
                </a:cxn>
                <a:cxn ang="0">
                  <a:pos x="139" y="99"/>
                </a:cxn>
                <a:cxn ang="0">
                  <a:pos x="144" y="92"/>
                </a:cxn>
                <a:cxn ang="0">
                  <a:pos x="152" y="79"/>
                </a:cxn>
                <a:cxn ang="0">
                  <a:pos x="162" y="66"/>
                </a:cxn>
                <a:cxn ang="0">
                  <a:pos x="172" y="55"/>
                </a:cxn>
                <a:cxn ang="0">
                  <a:pos x="183" y="43"/>
                </a:cxn>
                <a:cxn ang="0">
                  <a:pos x="193" y="33"/>
                </a:cxn>
                <a:cxn ang="0">
                  <a:pos x="206" y="24"/>
                </a:cxn>
                <a:cxn ang="0">
                  <a:pos x="219" y="15"/>
                </a:cxn>
                <a:cxn ang="0">
                  <a:pos x="232" y="8"/>
                </a:cxn>
                <a:cxn ang="0">
                  <a:pos x="235" y="7"/>
                </a:cxn>
                <a:cxn ang="0">
                  <a:pos x="235" y="3"/>
                </a:cxn>
                <a:cxn ang="0">
                  <a:pos x="235" y="0"/>
                </a:cxn>
                <a:cxn ang="0">
                  <a:pos x="232" y="0"/>
                </a:cxn>
                <a:cxn ang="0">
                  <a:pos x="216" y="5"/>
                </a:cxn>
                <a:cxn ang="0">
                  <a:pos x="200" y="14"/>
                </a:cxn>
                <a:cxn ang="0">
                  <a:pos x="186" y="22"/>
                </a:cxn>
                <a:cxn ang="0">
                  <a:pos x="173" y="33"/>
                </a:cxn>
                <a:cxn ang="0">
                  <a:pos x="162" y="45"/>
                </a:cxn>
                <a:cxn ang="0">
                  <a:pos x="151" y="57"/>
                </a:cxn>
                <a:cxn ang="0">
                  <a:pos x="141" y="71"/>
                </a:cxn>
                <a:cxn ang="0">
                  <a:pos x="131" y="86"/>
                </a:cxn>
                <a:cxn ang="0">
                  <a:pos x="126" y="95"/>
                </a:cxn>
                <a:cxn ang="0">
                  <a:pos x="121" y="102"/>
                </a:cxn>
                <a:cxn ang="0">
                  <a:pos x="115" y="111"/>
                </a:cxn>
                <a:cxn ang="0">
                  <a:pos x="108" y="119"/>
                </a:cxn>
                <a:cxn ang="0">
                  <a:pos x="102" y="126"/>
                </a:cxn>
                <a:cxn ang="0">
                  <a:pos x="93" y="131"/>
                </a:cxn>
                <a:cxn ang="0">
                  <a:pos x="84" y="135"/>
                </a:cxn>
                <a:cxn ang="0">
                  <a:pos x="75" y="137"/>
                </a:cxn>
                <a:cxn ang="0">
                  <a:pos x="64" y="133"/>
                </a:cxn>
                <a:cxn ang="0">
                  <a:pos x="54" y="128"/>
                </a:cxn>
                <a:cxn ang="0">
                  <a:pos x="44" y="119"/>
                </a:cxn>
                <a:cxn ang="0">
                  <a:pos x="38" y="111"/>
                </a:cxn>
                <a:cxn ang="0">
                  <a:pos x="26" y="97"/>
                </a:cxn>
                <a:cxn ang="0">
                  <a:pos x="15" y="79"/>
                </a:cxn>
                <a:cxn ang="0">
                  <a:pos x="3" y="66"/>
                </a:cxn>
                <a:cxn ang="0">
                  <a:pos x="0" y="60"/>
                </a:cxn>
                <a:cxn ang="0">
                  <a:pos x="2" y="64"/>
                </a:cxn>
                <a:cxn ang="0">
                  <a:pos x="8" y="74"/>
                </a:cxn>
                <a:cxn ang="0">
                  <a:pos x="17" y="90"/>
                </a:cxn>
                <a:cxn ang="0">
                  <a:pos x="28" y="105"/>
                </a:cxn>
                <a:cxn ang="0">
                  <a:pos x="43" y="123"/>
                </a:cxn>
                <a:cxn ang="0">
                  <a:pos x="57" y="135"/>
                </a:cxn>
                <a:cxn ang="0">
                  <a:pos x="75" y="142"/>
                </a:cxn>
                <a:cxn ang="0">
                  <a:pos x="93" y="142"/>
                </a:cxn>
              </a:cxnLst>
              <a:rect l="0" t="0" r="r" b="b"/>
              <a:pathLst>
                <a:path w="235" h="142">
                  <a:moveTo>
                    <a:pt x="93" y="142"/>
                  </a:moveTo>
                  <a:lnTo>
                    <a:pt x="102" y="138"/>
                  </a:lnTo>
                  <a:lnTo>
                    <a:pt x="108" y="135"/>
                  </a:lnTo>
                  <a:lnTo>
                    <a:pt x="116" y="128"/>
                  </a:lnTo>
                  <a:lnTo>
                    <a:pt x="123" y="121"/>
                  </a:lnTo>
                  <a:lnTo>
                    <a:pt x="129" y="114"/>
                  </a:lnTo>
                  <a:lnTo>
                    <a:pt x="134" y="105"/>
                  </a:lnTo>
                  <a:lnTo>
                    <a:pt x="139" y="99"/>
                  </a:lnTo>
                  <a:lnTo>
                    <a:pt x="144" y="92"/>
                  </a:lnTo>
                  <a:lnTo>
                    <a:pt x="152" y="79"/>
                  </a:lnTo>
                  <a:lnTo>
                    <a:pt x="162" y="66"/>
                  </a:lnTo>
                  <a:lnTo>
                    <a:pt x="172" y="55"/>
                  </a:lnTo>
                  <a:lnTo>
                    <a:pt x="183" y="43"/>
                  </a:lnTo>
                  <a:lnTo>
                    <a:pt x="193" y="33"/>
                  </a:lnTo>
                  <a:lnTo>
                    <a:pt x="206" y="24"/>
                  </a:lnTo>
                  <a:lnTo>
                    <a:pt x="219" y="15"/>
                  </a:lnTo>
                  <a:lnTo>
                    <a:pt x="232" y="8"/>
                  </a:lnTo>
                  <a:lnTo>
                    <a:pt x="235" y="7"/>
                  </a:lnTo>
                  <a:lnTo>
                    <a:pt x="235" y="3"/>
                  </a:lnTo>
                  <a:lnTo>
                    <a:pt x="235" y="0"/>
                  </a:lnTo>
                  <a:lnTo>
                    <a:pt x="232" y="0"/>
                  </a:lnTo>
                  <a:lnTo>
                    <a:pt x="216" y="5"/>
                  </a:lnTo>
                  <a:lnTo>
                    <a:pt x="200" y="14"/>
                  </a:lnTo>
                  <a:lnTo>
                    <a:pt x="186" y="22"/>
                  </a:lnTo>
                  <a:lnTo>
                    <a:pt x="173" y="33"/>
                  </a:lnTo>
                  <a:lnTo>
                    <a:pt x="162" y="45"/>
                  </a:lnTo>
                  <a:lnTo>
                    <a:pt x="151" y="57"/>
                  </a:lnTo>
                  <a:lnTo>
                    <a:pt x="141" y="71"/>
                  </a:lnTo>
                  <a:lnTo>
                    <a:pt x="131" y="86"/>
                  </a:lnTo>
                  <a:lnTo>
                    <a:pt x="126" y="95"/>
                  </a:lnTo>
                  <a:lnTo>
                    <a:pt x="121" y="102"/>
                  </a:lnTo>
                  <a:lnTo>
                    <a:pt x="115" y="111"/>
                  </a:lnTo>
                  <a:lnTo>
                    <a:pt x="108" y="119"/>
                  </a:lnTo>
                  <a:lnTo>
                    <a:pt x="102" y="126"/>
                  </a:lnTo>
                  <a:lnTo>
                    <a:pt x="93" y="131"/>
                  </a:lnTo>
                  <a:lnTo>
                    <a:pt x="84" y="135"/>
                  </a:lnTo>
                  <a:lnTo>
                    <a:pt x="75" y="137"/>
                  </a:lnTo>
                  <a:lnTo>
                    <a:pt x="64" y="133"/>
                  </a:lnTo>
                  <a:lnTo>
                    <a:pt x="54" y="128"/>
                  </a:lnTo>
                  <a:lnTo>
                    <a:pt x="44" y="119"/>
                  </a:lnTo>
                  <a:lnTo>
                    <a:pt x="38" y="111"/>
                  </a:lnTo>
                  <a:lnTo>
                    <a:pt x="26" y="97"/>
                  </a:lnTo>
                  <a:lnTo>
                    <a:pt x="15" y="79"/>
                  </a:lnTo>
                  <a:lnTo>
                    <a:pt x="3" y="66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8" y="74"/>
                  </a:lnTo>
                  <a:lnTo>
                    <a:pt x="17" y="90"/>
                  </a:lnTo>
                  <a:lnTo>
                    <a:pt x="28" y="105"/>
                  </a:lnTo>
                  <a:lnTo>
                    <a:pt x="43" y="123"/>
                  </a:lnTo>
                  <a:lnTo>
                    <a:pt x="57" y="135"/>
                  </a:lnTo>
                  <a:lnTo>
                    <a:pt x="75" y="142"/>
                  </a:lnTo>
                  <a:lnTo>
                    <a:pt x="93" y="14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4" name="Freeform 290"/>
            <p:cNvSpPr>
              <a:spLocks/>
            </p:cNvSpPr>
            <p:nvPr/>
          </p:nvSpPr>
          <p:spPr bwMode="auto">
            <a:xfrm>
              <a:off x="5640388" y="4740275"/>
              <a:ext cx="255588" cy="87313"/>
            </a:xfrm>
            <a:custGeom>
              <a:avLst/>
              <a:gdLst/>
              <a:ahLst/>
              <a:cxnLst>
                <a:cxn ang="0">
                  <a:pos x="69" y="24"/>
                </a:cxn>
                <a:cxn ang="0">
                  <a:pos x="77" y="26"/>
                </a:cxn>
                <a:cxn ang="0">
                  <a:pos x="86" y="26"/>
                </a:cxn>
                <a:cxn ang="0">
                  <a:pos x="95" y="28"/>
                </a:cxn>
                <a:cxn ang="0">
                  <a:pos x="103" y="28"/>
                </a:cxn>
                <a:cxn ang="0">
                  <a:pos x="111" y="29"/>
                </a:cxn>
                <a:cxn ang="0">
                  <a:pos x="121" y="29"/>
                </a:cxn>
                <a:cxn ang="0">
                  <a:pos x="129" y="31"/>
                </a:cxn>
                <a:cxn ang="0">
                  <a:pos x="137" y="33"/>
                </a:cxn>
                <a:cxn ang="0">
                  <a:pos x="160" y="40"/>
                </a:cxn>
                <a:cxn ang="0">
                  <a:pos x="181" y="49"/>
                </a:cxn>
                <a:cxn ang="0">
                  <a:pos x="204" y="57"/>
                </a:cxn>
                <a:cxn ang="0">
                  <a:pos x="225" y="68"/>
                </a:cxn>
                <a:cxn ang="0">
                  <a:pos x="247" y="78"/>
                </a:cxn>
                <a:cxn ang="0">
                  <a:pos x="268" y="88"/>
                </a:cxn>
                <a:cxn ang="0">
                  <a:pos x="289" y="99"/>
                </a:cxn>
                <a:cxn ang="0">
                  <a:pos x="310" y="109"/>
                </a:cxn>
                <a:cxn ang="0">
                  <a:pos x="315" y="109"/>
                </a:cxn>
                <a:cxn ang="0">
                  <a:pos x="320" y="104"/>
                </a:cxn>
                <a:cxn ang="0">
                  <a:pos x="322" y="99"/>
                </a:cxn>
                <a:cxn ang="0">
                  <a:pos x="320" y="94"/>
                </a:cxn>
                <a:cxn ang="0">
                  <a:pos x="296" y="76"/>
                </a:cxn>
                <a:cxn ang="0">
                  <a:pos x="273" y="61"/>
                </a:cxn>
                <a:cxn ang="0">
                  <a:pos x="250" y="45"/>
                </a:cxn>
                <a:cxn ang="0">
                  <a:pos x="225" y="31"/>
                </a:cxn>
                <a:cxn ang="0">
                  <a:pos x="199" y="21"/>
                </a:cxn>
                <a:cxn ang="0">
                  <a:pos x="175" y="10"/>
                </a:cxn>
                <a:cxn ang="0">
                  <a:pos x="147" y="3"/>
                </a:cxn>
                <a:cxn ang="0">
                  <a:pos x="118" y="0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0"/>
                </a:cxn>
                <a:cxn ang="0">
                  <a:pos x="78" y="0"/>
                </a:cxn>
                <a:cxn ang="0">
                  <a:pos x="69" y="2"/>
                </a:cxn>
                <a:cxn ang="0">
                  <a:pos x="59" y="3"/>
                </a:cxn>
                <a:cxn ang="0">
                  <a:pos x="49" y="3"/>
                </a:cxn>
                <a:cxn ang="0">
                  <a:pos x="39" y="5"/>
                </a:cxn>
                <a:cxn ang="0">
                  <a:pos x="26" y="9"/>
                </a:cxn>
                <a:cxn ang="0">
                  <a:pos x="15" y="16"/>
                </a:cxn>
                <a:cxn ang="0">
                  <a:pos x="3" y="23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8" y="24"/>
                </a:cxn>
                <a:cxn ang="0">
                  <a:pos x="18" y="24"/>
                </a:cxn>
                <a:cxn ang="0">
                  <a:pos x="28" y="23"/>
                </a:cxn>
                <a:cxn ang="0">
                  <a:pos x="39" y="23"/>
                </a:cxn>
                <a:cxn ang="0">
                  <a:pos x="51" y="23"/>
                </a:cxn>
                <a:cxn ang="0">
                  <a:pos x="60" y="23"/>
                </a:cxn>
                <a:cxn ang="0">
                  <a:pos x="69" y="24"/>
                </a:cxn>
              </a:cxnLst>
              <a:rect l="0" t="0" r="r" b="b"/>
              <a:pathLst>
                <a:path w="322" h="109">
                  <a:moveTo>
                    <a:pt x="69" y="24"/>
                  </a:moveTo>
                  <a:lnTo>
                    <a:pt x="77" y="26"/>
                  </a:lnTo>
                  <a:lnTo>
                    <a:pt x="86" y="26"/>
                  </a:lnTo>
                  <a:lnTo>
                    <a:pt x="95" y="28"/>
                  </a:lnTo>
                  <a:lnTo>
                    <a:pt x="103" y="28"/>
                  </a:lnTo>
                  <a:lnTo>
                    <a:pt x="111" y="29"/>
                  </a:lnTo>
                  <a:lnTo>
                    <a:pt x="121" y="29"/>
                  </a:lnTo>
                  <a:lnTo>
                    <a:pt x="129" y="31"/>
                  </a:lnTo>
                  <a:lnTo>
                    <a:pt x="137" y="33"/>
                  </a:lnTo>
                  <a:lnTo>
                    <a:pt x="160" y="40"/>
                  </a:lnTo>
                  <a:lnTo>
                    <a:pt x="181" y="49"/>
                  </a:lnTo>
                  <a:lnTo>
                    <a:pt x="204" y="57"/>
                  </a:lnTo>
                  <a:lnTo>
                    <a:pt x="225" y="68"/>
                  </a:lnTo>
                  <a:lnTo>
                    <a:pt x="247" y="78"/>
                  </a:lnTo>
                  <a:lnTo>
                    <a:pt x="268" y="88"/>
                  </a:lnTo>
                  <a:lnTo>
                    <a:pt x="289" y="99"/>
                  </a:lnTo>
                  <a:lnTo>
                    <a:pt x="310" y="109"/>
                  </a:lnTo>
                  <a:lnTo>
                    <a:pt x="315" y="109"/>
                  </a:lnTo>
                  <a:lnTo>
                    <a:pt x="320" y="104"/>
                  </a:lnTo>
                  <a:lnTo>
                    <a:pt x="322" y="99"/>
                  </a:lnTo>
                  <a:lnTo>
                    <a:pt x="320" y="94"/>
                  </a:lnTo>
                  <a:lnTo>
                    <a:pt x="296" y="76"/>
                  </a:lnTo>
                  <a:lnTo>
                    <a:pt x="273" y="61"/>
                  </a:lnTo>
                  <a:lnTo>
                    <a:pt x="250" y="45"/>
                  </a:lnTo>
                  <a:lnTo>
                    <a:pt x="225" y="31"/>
                  </a:lnTo>
                  <a:lnTo>
                    <a:pt x="199" y="21"/>
                  </a:lnTo>
                  <a:lnTo>
                    <a:pt x="175" y="10"/>
                  </a:lnTo>
                  <a:lnTo>
                    <a:pt x="147" y="3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59" y="3"/>
                  </a:lnTo>
                  <a:lnTo>
                    <a:pt x="49" y="3"/>
                  </a:lnTo>
                  <a:lnTo>
                    <a:pt x="39" y="5"/>
                  </a:lnTo>
                  <a:lnTo>
                    <a:pt x="26" y="9"/>
                  </a:lnTo>
                  <a:lnTo>
                    <a:pt x="15" y="16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8" y="24"/>
                  </a:lnTo>
                  <a:lnTo>
                    <a:pt x="28" y="23"/>
                  </a:lnTo>
                  <a:lnTo>
                    <a:pt x="39" y="23"/>
                  </a:lnTo>
                  <a:lnTo>
                    <a:pt x="51" y="23"/>
                  </a:lnTo>
                  <a:lnTo>
                    <a:pt x="60" y="23"/>
                  </a:lnTo>
                  <a:lnTo>
                    <a:pt x="69" y="24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5" name="Freeform 291"/>
            <p:cNvSpPr>
              <a:spLocks/>
            </p:cNvSpPr>
            <p:nvPr/>
          </p:nvSpPr>
          <p:spPr bwMode="auto">
            <a:xfrm>
              <a:off x="5948363" y="4670425"/>
              <a:ext cx="869950" cy="661988"/>
            </a:xfrm>
            <a:custGeom>
              <a:avLst/>
              <a:gdLst/>
              <a:ahLst/>
              <a:cxnLst>
                <a:cxn ang="0">
                  <a:pos x="180" y="341"/>
                </a:cxn>
                <a:cxn ang="0">
                  <a:pos x="209" y="377"/>
                </a:cxn>
                <a:cxn ang="0">
                  <a:pos x="240" y="412"/>
                </a:cxn>
                <a:cxn ang="0">
                  <a:pos x="273" y="445"/>
                </a:cxn>
                <a:cxn ang="0">
                  <a:pos x="306" y="476"/>
                </a:cxn>
                <a:cxn ang="0">
                  <a:pos x="341" y="506"/>
                </a:cxn>
                <a:cxn ang="0">
                  <a:pos x="377" y="535"/>
                </a:cxn>
                <a:cxn ang="0">
                  <a:pos x="413" y="563"/>
                </a:cxn>
                <a:cxn ang="0">
                  <a:pos x="469" y="603"/>
                </a:cxn>
                <a:cxn ang="0">
                  <a:pos x="544" y="648"/>
                </a:cxn>
                <a:cxn ang="0">
                  <a:pos x="624" y="689"/>
                </a:cxn>
                <a:cxn ang="0">
                  <a:pos x="704" y="724"/>
                </a:cxn>
                <a:cxn ang="0">
                  <a:pos x="789" y="755"/>
                </a:cxn>
                <a:cxn ang="0">
                  <a:pos x="874" y="783"/>
                </a:cxn>
                <a:cxn ang="0">
                  <a:pos x="959" y="806"/>
                </a:cxn>
                <a:cxn ang="0">
                  <a:pos x="1046" y="825"/>
                </a:cxn>
                <a:cxn ang="0">
                  <a:pos x="1095" y="832"/>
                </a:cxn>
                <a:cxn ang="0">
                  <a:pos x="1098" y="825"/>
                </a:cxn>
                <a:cxn ang="0">
                  <a:pos x="1054" y="809"/>
                </a:cxn>
                <a:cxn ang="0">
                  <a:pos x="972" y="785"/>
                </a:cxn>
                <a:cxn ang="0">
                  <a:pos x="890" y="757"/>
                </a:cxn>
                <a:cxn ang="0">
                  <a:pos x="810" y="726"/>
                </a:cxn>
                <a:cxn ang="0">
                  <a:pos x="732" y="691"/>
                </a:cxn>
                <a:cxn ang="0">
                  <a:pos x="655" y="653"/>
                </a:cxn>
                <a:cxn ang="0">
                  <a:pos x="580" y="611"/>
                </a:cxn>
                <a:cxn ang="0">
                  <a:pos x="505" y="568"/>
                </a:cxn>
                <a:cxn ang="0">
                  <a:pos x="451" y="532"/>
                </a:cxn>
                <a:cxn ang="0">
                  <a:pos x="417" y="506"/>
                </a:cxn>
                <a:cxn ang="0">
                  <a:pos x="382" y="480"/>
                </a:cxn>
                <a:cxn ang="0">
                  <a:pos x="348" y="452"/>
                </a:cxn>
                <a:cxn ang="0">
                  <a:pos x="314" y="424"/>
                </a:cxn>
                <a:cxn ang="0">
                  <a:pos x="281" y="393"/>
                </a:cxn>
                <a:cxn ang="0">
                  <a:pos x="250" y="364"/>
                </a:cxn>
                <a:cxn ang="0">
                  <a:pos x="219" y="331"/>
                </a:cxn>
                <a:cxn ang="0">
                  <a:pos x="173" y="275"/>
                </a:cxn>
                <a:cxn ang="0">
                  <a:pos x="105" y="175"/>
                </a:cxn>
                <a:cxn ang="0">
                  <a:pos x="44" y="76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4" y="76"/>
                </a:cxn>
                <a:cxn ang="0">
                  <a:pos x="82" y="176"/>
                </a:cxn>
                <a:cxn ang="0">
                  <a:pos x="139" y="280"/>
                </a:cxn>
              </a:cxnLst>
              <a:rect l="0" t="0" r="r" b="b"/>
              <a:pathLst>
                <a:path w="1098" h="833">
                  <a:moveTo>
                    <a:pt x="167" y="322"/>
                  </a:moveTo>
                  <a:lnTo>
                    <a:pt x="180" y="341"/>
                  </a:lnTo>
                  <a:lnTo>
                    <a:pt x="194" y="358"/>
                  </a:lnTo>
                  <a:lnTo>
                    <a:pt x="209" y="377"/>
                  </a:lnTo>
                  <a:lnTo>
                    <a:pt x="224" y="395"/>
                  </a:lnTo>
                  <a:lnTo>
                    <a:pt x="240" y="412"/>
                  </a:lnTo>
                  <a:lnTo>
                    <a:pt x="257" y="428"/>
                  </a:lnTo>
                  <a:lnTo>
                    <a:pt x="273" y="445"/>
                  </a:lnTo>
                  <a:lnTo>
                    <a:pt x="289" y="461"/>
                  </a:lnTo>
                  <a:lnTo>
                    <a:pt x="306" y="476"/>
                  </a:lnTo>
                  <a:lnTo>
                    <a:pt x="324" y="492"/>
                  </a:lnTo>
                  <a:lnTo>
                    <a:pt x="341" y="506"/>
                  </a:lnTo>
                  <a:lnTo>
                    <a:pt x="359" y="521"/>
                  </a:lnTo>
                  <a:lnTo>
                    <a:pt x="377" y="535"/>
                  </a:lnTo>
                  <a:lnTo>
                    <a:pt x="395" y="549"/>
                  </a:lnTo>
                  <a:lnTo>
                    <a:pt x="413" y="563"/>
                  </a:lnTo>
                  <a:lnTo>
                    <a:pt x="431" y="577"/>
                  </a:lnTo>
                  <a:lnTo>
                    <a:pt x="469" y="603"/>
                  </a:lnTo>
                  <a:lnTo>
                    <a:pt x="506" y="625"/>
                  </a:lnTo>
                  <a:lnTo>
                    <a:pt x="544" y="648"/>
                  </a:lnTo>
                  <a:lnTo>
                    <a:pt x="583" y="669"/>
                  </a:lnTo>
                  <a:lnTo>
                    <a:pt x="624" y="689"/>
                  </a:lnTo>
                  <a:lnTo>
                    <a:pt x="663" y="707"/>
                  </a:lnTo>
                  <a:lnTo>
                    <a:pt x="704" y="724"/>
                  </a:lnTo>
                  <a:lnTo>
                    <a:pt x="747" y="741"/>
                  </a:lnTo>
                  <a:lnTo>
                    <a:pt x="789" y="755"/>
                  </a:lnTo>
                  <a:lnTo>
                    <a:pt x="830" y="769"/>
                  </a:lnTo>
                  <a:lnTo>
                    <a:pt x="874" y="783"/>
                  </a:lnTo>
                  <a:lnTo>
                    <a:pt x="917" y="795"/>
                  </a:lnTo>
                  <a:lnTo>
                    <a:pt x="959" y="806"/>
                  </a:lnTo>
                  <a:lnTo>
                    <a:pt x="1003" y="816"/>
                  </a:lnTo>
                  <a:lnTo>
                    <a:pt x="1046" y="825"/>
                  </a:lnTo>
                  <a:lnTo>
                    <a:pt x="1090" y="833"/>
                  </a:lnTo>
                  <a:lnTo>
                    <a:pt x="1095" y="832"/>
                  </a:lnTo>
                  <a:lnTo>
                    <a:pt x="1098" y="828"/>
                  </a:lnTo>
                  <a:lnTo>
                    <a:pt x="1098" y="825"/>
                  </a:lnTo>
                  <a:lnTo>
                    <a:pt x="1095" y="821"/>
                  </a:lnTo>
                  <a:lnTo>
                    <a:pt x="1054" y="809"/>
                  </a:lnTo>
                  <a:lnTo>
                    <a:pt x="1013" y="797"/>
                  </a:lnTo>
                  <a:lnTo>
                    <a:pt x="972" y="785"/>
                  </a:lnTo>
                  <a:lnTo>
                    <a:pt x="931" y="771"/>
                  </a:lnTo>
                  <a:lnTo>
                    <a:pt x="890" y="757"/>
                  </a:lnTo>
                  <a:lnTo>
                    <a:pt x="851" y="741"/>
                  </a:lnTo>
                  <a:lnTo>
                    <a:pt x="810" y="726"/>
                  </a:lnTo>
                  <a:lnTo>
                    <a:pt x="771" y="708"/>
                  </a:lnTo>
                  <a:lnTo>
                    <a:pt x="732" y="691"/>
                  </a:lnTo>
                  <a:lnTo>
                    <a:pt x="693" y="672"/>
                  </a:lnTo>
                  <a:lnTo>
                    <a:pt x="655" y="653"/>
                  </a:lnTo>
                  <a:lnTo>
                    <a:pt x="618" y="632"/>
                  </a:lnTo>
                  <a:lnTo>
                    <a:pt x="580" y="611"/>
                  </a:lnTo>
                  <a:lnTo>
                    <a:pt x="542" y="591"/>
                  </a:lnTo>
                  <a:lnTo>
                    <a:pt x="505" y="568"/>
                  </a:lnTo>
                  <a:lnTo>
                    <a:pt x="469" y="544"/>
                  </a:lnTo>
                  <a:lnTo>
                    <a:pt x="451" y="532"/>
                  </a:lnTo>
                  <a:lnTo>
                    <a:pt x="435" y="520"/>
                  </a:lnTo>
                  <a:lnTo>
                    <a:pt x="417" y="506"/>
                  </a:lnTo>
                  <a:lnTo>
                    <a:pt x="399" y="494"/>
                  </a:lnTo>
                  <a:lnTo>
                    <a:pt x="382" y="480"/>
                  </a:lnTo>
                  <a:lnTo>
                    <a:pt x="364" y="466"/>
                  </a:lnTo>
                  <a:lnTo>
                    <a:pt x="348" y="452"/>
                  </a:lnTo>
                  <a:lnTo>
                    <a:pt x="332" y="438"/>
                  </a:lnTo>
                  <a:lnTo>
                    <a:pt x="314" y="424"/>
                  </a:lnTo>
                  <a:lnTo>
                    <a:pt x="297" y="409"/>
                  </a:lnTo>
                  <a:lnTo>
                    <a:pt x="281" y="393"/>
                  </a:lnTo>
                  <a:lnTo>
                    <a:pt x="266" y="379"/>
                  </a:lnTo>
                  <a:lnTo>
                    <a:pt x="250" y="364"/>
                  </a:lnTo>
                  <a:lnTo>
                    <a:pt x="234" y="348"/>
                  </a:lnTo>
                  <a:lnTo>
                    <a:pt x="219" y="331"/>
                  </a:lnTo>
                  <a:lnTo>
                    <a:pt x="204" y="315"/>
                  </a:lnTo>
                  <a:lnTo>
                    <a:pt x="173" y="275"/>
                  </a:lnTo>
                  <a:lnTo>
                    <a:pt x="139" y="227"/>
                  </a:lnTo>
                  <a:lnTo>
                    <a:pt x="105" y="175"/>
                  </a:lnTo>
                  <a:lnTo>
                    <a:pt x="72" y="123"/>
                  </a:lnTo>
                  <a:lnTo>
                    <a:pt x="44" y="76"/>
                  </a:lnTo>
                  <a:lnTo>
                    <a:pt x="21" y="36"/>
                  </a:lnTo>
                  <a:lnTo>
                    <a:pt x="5" y="1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16" y="36"/>
                  </a:lnTo>
                  <a:lnTo>
                    <a:pt x="34" y="76"/>
                  </a:lnTo>
                  <a:lnTo>
                    <a:pt x="57" y="124"/>
                  </a:lnTo>
                  <a:lnTo>
                    <a:pt x="82" y="176"/>
                  </a:lnTo>
                  <a:lnTo>
                    <a:pt x="111" y="230"/>
                  </a:lnTo>
                  <a:lnTo>
                    <a:pt x="139" y="280"/>
                  </a:lnTo>
                  <a:lnTo>
                    <a:pt x="167" y="322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6" name="Freeform 292"/>
            <p:cNvSpPr>
              <a:spLocks/>
            </p:cNvSpPr>
            <p:nvPr/>
          </p:nvSpPr>
          <p:spPr bwMode="auto">
            <a:xfrm>
              <a:off x="5851525" y="3846513"/>
              <a:ext cx="263525" cy="209550"/>
            </a:xfrm>
            <a:custGeom>
              <a:avLst/>
              <a:gdLst/>
              <a:ahLst/>
              <a:cxnLst>
                <a:cxn ang="0">
                  <a:pos x="172" y="153"/>
                </a:cxn>
                <a:cxn ang="0">
                  <a:pos x="193" y="141"/>
                </a:cxn>
                <a:cxn ang="0">
                  <a:pos x="216" y="129"/>
                </a:cxn>
                <a:cxn ang="0">
                  <a:pos x="239" y="115"/>
                </a:cxn>
                <a:cxn ang="0">
                  <a:pos x="262" y="101"/>
                </a:cxn>
                <a:cxn ang="0">
                  <a:pos x="283" y="85"/>
                </a:cxn>
                <a:cxn ang="0">
                  <a:pos x="301" y="68"/>
                </a:cxn>
                <a:cxn ang="0">
                  <a:pos x="317" y="47"/>
                </a:cxn>
                <a:cxn ang="0">
                  <a:pos x="330" y="25"/>
                </a:cxn>
                <a:cxn ang="0">
                  <a:pos x="332" y="18"/>
                </a:cxn>
                <a:cxn ang="0">
                  <a:pos x="332" y="11"/>
                </a:cxn>
                <a:cxn ang="0">
                  <a:pos x="329" y="6"/>
                </a:cxn>
                <a:cxn ang="0">
                  <a:pos x="322" y="2"/>
                </a:cxn>
                <a:cxn ang="0">
                  <a:pos x="311" y="0"/>
                </a:cxn>
                <a:cxn ang="0">
                  <a:pos x="299" y="2"/>
                </a:cxn>
                <a:cxn ang="0">
                  <a:pos x="288" y="4"/>
                </a:cxn>
                <a:cxn ang="0">
                  <a:pos x="278" y="6"/>
                </a:cxn>
                <a:cxn ang="0">
                  <a:pos x="266" y="11"/>
                </a:cxn>
                <a:cxn ang="0">
                  <a:pos x="257" y="16"/>
                </a:cxn>
                <a:cxn ang="0">
                  <a:pos x="247" y="21"/>
                </a:cxn>
                <a:cxn ang="0">
                  <a:pos x="237" y="28"/>
                </a:cxn>
                <a:cxn ang="0">
                  <a:pos x="224" y="37"/>
                </a:cxn>
                <a:cxn ang="0">
                  <a:pos x="213" y="45"/>
                </a:cxn>
                <a:cxn ang="0">
                  <a:pos x="199" y="54"/>
                </a:cxn>
                <a:cxn ang="0">
                  <a:pos x="188" y="63"/>
                </a:cxn>
                <a:cxn ang="0">
                  <a:pos x="175" y="73"/>
                </a:cxn>
                <a:cxn ang="0">
                  <a:pos x="164" y="82"/>
                </a:cxn>
                <a:cxn ang="0">
                  <a:pos x="152" y="91"/>
                </a:cxn>
                <a:cxn ang="0">
                  <a:pos x="141" y="101"/>
                </a:cxn>
                <a:cxn ang="0">
                  <a:pos x="118" y="122"/>
                </a:cxn>
                <a:cxn ang="0">
                  <a:pos x="93" y="146"/>
                </a:cxn>
                <a:cxn ang="0">
                  <a:pos x="70" y="172"/>
                </a:cxn>
                <a:cxn ang="0">
                  <a:pos x="48" y="200"/>
                </a:cxn>
                <a:cxn ang="0">
                  <a:pos x="28" y="224"/>
                </a:cxn>
                <a:cxn ang="0">
                  <a:pos x="13" y="245"/>
                </a:cxn>
                <a:cxn ang="0">
                  <a:pos x="3" y="259"/>
                </a:cxn>
                <a:cxn ang="0">
                  <a:pos x="0" y="264"/>
                </a:cxn>
                <a:cxn ang="0">
                  <a:pos x="5" y="260"/>
                </a:cxn>
                <a:cxn ang="0">
                  <a:pos x="18" y="252"/>
                </a:cxn>
                <a:cxn ang="0">
                  <a:pos x="39" y="236"/>
                </a:cxn>
                <a:cxn ang="0">
                  <a:pos x="64" y="221"/>
                </a:cxn>
                <a:cxn ang="0">
                  <a:pos x="92" y="201"/>
                </a:cxn>
                <a:cxn ang="0">
                  <a:pos x="121" y="184"/>
                </a:cxn>
                <a:cxn ang="0">
                  <a:pos x="147" y="167"/>
                </a:cxn>
                <a:cxn ang="0">
                  <a:pos x="172" y="153"/>
                </a:cxn>
              </a:cxnLst>
              <a:rect l="0" t="0" r="r" b="b"/>
              <a:pathLst>
                <a:path w="332" h="264">
                  <a:moveTo>
                    <a:pt x="172" y="153"/>
                  </a:moveTo>
                  <a:lnTo>
                    <a:pt x="193" y="141"/>
                  </a:lnTo>
                  <a:lnTo>
                    <a:pt x="216" y="129"/>
                  </a:lnTo>
                  <a:lnTo>
                    <a:pt x="239" y="115"/>
                  </a:lnTo>
                  <a:lnTo>
                    <a:pt x="262" y="101"/>
                  </a:lnTo>
                  <a:lnTo>
                    <a:pt x="283" y="85"/>
                  </a:lnTo>
                  <a:lnTo>
                    <a:pt x="301" y="68"/>
                  </a:lnTo>
                  <a:lnTo>
                    <a:pt x="317" y="47"/>
                  </a:lnTo>
                  <a:lnTo>
                    <a:pt x="330" y="25"/>
                  </a:lnTo>
                  <a:lnTo>
                    <a:pt x="332" y="18"/>
                  </a:lnTo>
                  <a:lnTo>
                    <a:pt x="332" y="11"/>
                  </a:lnTo>
                  <a:lnTo>
                    <a:pt x="329" y="6"/>
                  </a:lnTo>
                  <a:lnTo>
                    <a:pt x="322" y="2"/>
                  </a:lnTo>
                  <a:lnTo>
                    <a:pt x="311" y="0"/>
                  </a:lnTo>
                  <a:lnTo>
                    <a:pt x="299" y="2"/>
                  </a:lnTo>
                  <a:lnTo>
                    <a:pt x="288" y="4"/>
                  </a:lnTo>
                  <a:lnTo>
                    <a:pt x="278" y="6"/>
                  </a:lnTo>
                  <a:lnTo>
                    <a:pt x="266" y="11"/>
                  </a:lnTo>
                  <a:lnTo>
                    <a:pt x="257" y="16"/>
                  </a:lnTo>
                  <a:lnTo>
                    <a:pt x="247" y="21"/>
                  </a:lnTo>
                  <a:lnTo>
                    <a:pt x="237" y="28"/>
                  </a:lnTo>
                  <a:lnTo>
                    <a:pt x="224" y="37"/>
                  </a:lnTo>
                  <a:lnTo>
                    <a:pt x="213" y="45"/>
                  </a:lnTo>
                  <a:lnTo>
                    <a:pt x="199" y="54"/>
                  </a:lnTo>
                  <a:lnTo>
                    <a:pt x="188" y="63"/>
                  </a:lnTo>
                  <a:lnTo>
                    <a:pt x="175" y="73"/>
                  </a:lnTo>
                  <a:lnTo>
                    <a:pt x="164" y="82"/>
                  </a:lnTo>
                  <a:lnTo>
                    <a:pt x="152" y="91"/>
                  </a:lnTo>
                  <a:lnTo>
                    <a:pt x="141" y="101"/>
                  </a:lnTo>
                  <a:lnTo>
                    <a:pt x="118" y="122"/>
                  </a:lnTo>
                  <a:lnTo>
                    <a:pt x="93" y="146"/>
                  </a:lnTo>
                  <a:lnTo>
                    <a:pt x="70" y="172"/>
                  </a:lnTo>
                  <a:lnTo>
                    <a:pt x="48" y="200"/>
                  </a:lnTo>
                  <a:lnTo>
                    <a:pt x="28" y="224"/>
                  </a:lnTo>
                  <a:lnTo>
                    <a:pt x="13" y="245"/>
                  </a:lnTo>
                  <a:lnTo>
                    <a:pt x="3" y="259"/>
                  </a:lnTo>
                  <a:lnTo>
                    <a:pt x="0" y="264"/>
                  </a:lnTo>
                  <a:lnTo>
                    <a:pt x="5" y="260"/>
                  </a:lnTo>
                  <a:lnTo>
                    <a:pt x="18" y="252"/>
                  </a:lnTo>
                  <a:lnTo>
                    <a:pt x="39" y="236"/>
                  </a:lnTo>
                  <a:lnTo>
                    <a:pt x="64" y="221"/>
                  </a:lnTo>
                  <a:lnTo>
                    <a:pt x="92" y="201"/>
                  </a:lnTo>
                  <a:lnTo>
                    <a:pt x="121" y="184"/>
                  </a:lnTo>
                  <a:lnTo>
                    <a:pt x="147" y="167"/>
                  </a:lnTo>
                  <a:lnTo>
                    <a:pt x="172" y="153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7" name="Freeform 293"/>
            <p:cNvSpPr>
              <a:spLocks/>
            </p:cNvSpPr>
            <p:nvPr/>
          </p:nvSpPr>
          <p:spPr bwMode="auto">
            <a:xfrm>
              <a:off x="5948363" y="3905250"/>
              <a:ext cx="152400" cy="125413"/>
            </a:xfrm>
            <a:custGeom>
              <a:avLst/>
              <a:gdLst/>
              <a:ahLst/>
              <a:cxnLst>
                <a:cxn ang="0">
                  <a:pos x="106" y="85"/>
                </a:cxn>
                <a:cxn ang="0">
                  <a:pos x="93" y="92"/>
                </a:cxn>
                <a:cxn ang="0">
                  <a:pos x="80" y="101"/>
                </a:cxn>
                <a:cxn ang="0">
                  <a:pos x="67" y="108"/>
                </a:cxn>
                <a:cxn ang="0">
                  <a:pos x="54" y="116"/>
                </a:cxn>
                <a:cxn ang="0">
                  <a:pos x="41" y="125"/>
                </a:cxn>
                <a:cxn ang="0">
                  <a:pos x="27" y="134"/>
                </a:cxn>
                <a:cxn ang="0">
                  <a:pos x="14" y="142"/>
                </a:cxn>
                <a:cxn ang="0">
                  <a:pos x="1" y="151"/>
                </a:cxn>
                <a:cxn ang="0">
                  <a:pos x="0" y="153"/>
                </a:cxn>
                <a:cxn ang="0">
                  <a:pos x="0" y="156"/>
                </a:cxn>
                <a:cxn ang="0">
                  <a:pos x="1" y="160"/>
                </a:cxn>
                <a:cxn ang="0">
                  <a:pos x="5" y="160"/>
                </a:cxn>
                <a:cxn ang="0">
                  <a:pos x="16" y="156"/>
                </a:cxn>
                <a:cxn ang="0">
                  <a:pos x="27" y="151"/>
                </a:cxn>
                <a:cxn ang="0">
                  <a:pos x="37" y="144"/>
                </a:cxn>
                <a:cxn ang="0">
                  <a:pos x="49" y="137"/>
                </a:cxn>
                <a:cxn ang="0">
                  <a:pos x="59" y="130"/>
                </a:cxn>
                <a:cxn ang="0">
                  <a:pos x="70" y="123"/>
                </a:cxn>
                <a:cxn ang="0">
                  <a:pos x="80" y="118"/>
                </a:cxn>
                <a:cxn ang="0">
                  <a:pos x="91" y="111"/>
                </a:cxn>
                <a:cxn ang="0">
                  <a:pos x="101" y="106"/>
                </a:cxn>
                <a:cxn ang="0">
                  <a:pos x="112" y="99"/>
                </a:cxn>
                <a:cxn ang="0">
                  <a:pos x="122" y="94"/>
                </a:cxn>
                <a:cxn ang="0">
                  <a:pos x="132" y="89"/>
                </a:cxn>
                <a:cxn ang="0">
                  <a:pos x="142" y="83"/>
                </a:cxn>
                <a:cxn ang="0">
                  <a:pos x="152" y="76"/>
                </a:cxn>
                <a:cxn ang="0">
                  <a:pos x="161" y="70"/>
                </a:cxn>
                <a:cxn ang="0">
                  <a:pos x="170" y="61"/>
                </a:cxn>
                <a:cxn ang="0">
                  <a:pos x="179" y="52"/>
                </a:cxn>
                <a:cxn ang="0">
                  <a:pos x="186" y="44"/>
                </a:cxn>
                <a:cxn ang="0">
                  <a:pos x="189" y="33"/>
                </a:cxn>
                <a:cxn ang="0">
                  <a:pos x="191" y="19"/>
                </a:cxn>
                <a:cxn ang="0">
                  <a:pos x="184" y="11"/>
                </a:cxn>
                <a:cxn ang="0">
                  <a:pos x="174" y="4"/>
                </a:cxn>
                <a:cxn ang="0">
                  <a:pos x="163" y="2"/>
                </a:cxn>
                <a:cxn ang="0">
                  <a:pos x="158" y="0"/>
                </a:cxn>
                <a:cxn ang="0">
                  <a:pos x="160" y="2"/>
                </a:cxn>
                <a:cxn ang="0">
                  <a:pos x="161" y="7"/>
                </a:cxn>
                <a:cxn ang="0">
                  <a:pos x="165" y="16"/>
                </a:cxn>
                <a:cxn ang="0">
                  <a:pos x="165" y="28"/>
                </a:cxn>
                <a:cxn ang="0">
                  <a:pos x="160" y="40"/>
                </a:cxn>
                <a:cxn ang="0">
                  <a:pos x="150" y="56"/>
                </a:cxn>
                <a:cxn ang="0">
                  <a:pos x="132" y="70"/>
                </a:cxn>
                <a:cxn ang="0">
                  <a:pos x="106" y="85"/>
                </a:cxn>
              </a:cxnLst>
              <a:rect l="0" t="0" r="r" b="b"/>
              <a:pathLst>
                <a:path w="191" h="160">
                  <a:moveTo>
                    <a:pt x="106" y="85"/>
                  </a:moveTo>
                  <a:lnTo>
                    <a:pt x="93" y="92"/>
                  </a:lnTo>
                  <a:lnTo>
                    <a:pt x="80" y="101"/>
                  </a:lnTo>
                  <a:lnTo>
                    <a:pt x="67" y="108"/>
                  </a:lnTo>
                  <a:lnTo>
                    <a:pt x="54" y="116"/>
                  </a:lnTo>
                  <a:lnTo>
                    <a:pt x="41" y="125"/>
                  </a:lnTo>
                  <a:lnTo>
                    <a:pt x="27" y="134"/>
                  </a:lnTo>
                  <a:lnTo>
                    <a:pt x="14" y="142"/>
                  </a:lnTo>
                  <a:lnTo>
                    <a:pt x="1" y="151"/>
                  </a:lnTo>
                  <a:lnTo>
                    <a:pt x="0" y="153"/>
                  </a:lnTo>
                  <a:lnTo>
                    <a:pt x="0" y="156"/>
                  </a:lnTo>
                  <a:lnTo>
                    <a:pt x="1" y="160"/>
                  </a:lnTo>
                  <a:lnTo>
                    <a:pt x="5" y="160"/>
                  </a:lnTo>
                  <a:lnTo>
                    <a:pt x="16" y="156"/>
                  </a:lnTo>
                  <a:lnTo>
                    <a:pt x="27" y="151"/>
                  </a:lnTo>
                  <a:lnTo>
                    <a:pt x="37" y="144"/>
                  </a:lnTo>
                  <a:lnTo>
                    <a:pt x="49" y="137"/>
                  </a:lnTo>
                  <a:lnTo>
                    <a:pt x="59" y="130"/>
                  </a:lnTo>
                  <a:lnTo>
                    <a:pt x="70" y="123"/>
                  </a:lnTo>
                  <a:lnTo>
                    <a:pt x="80" y="118"/>
                  </a:lnTo>
                  <a:lnTo>
                    <a:pt x="91" y="111"/>
                  </a:lnTo>
                  <a:lnTo>
                    <a:pt x="101" y="106"/>
                  </a:lnTo>
                  <a:lnTo>
                    <a:pt x="112" y="99"/>
                  </a:lnTo>
                  <a:lnTo>
                    <a:pt x="122" y="94"/>
                  </a:lnTo>
                  <a:lnTo>
                    <a:pt x="132" y="89"/>
                  </a:lnTo>
                  <a:lnTo>
                    <a:pt x="142" y="83"/>
                  </a:lnTo>
                  <a:lnTo>
                    <a:pt x="152" y="76"/>
                  </a:lnTo>
                  <a:lnTo>
                    <a:pt x="161" y="70"/>
                  </a:lnTo>
                  <a:lnTo>
                    <a:pt x="170" y="61"/>
                  </a:lnTo>
                  <a:lnTo>
                    <a:pt x="179" y="52"/>
                  </a:lnTo>
                  <a:lnTo>
                    <a:pt x="186" y="44"/>
                  </a:lnTo>
                  <a:lnTo>
                    <a:pt x="189" y="33"/>
                  </a:lnTo>
                  <a:lnTo>
                    <a:pt x="191" y="19"/>
                  </a:lnTo>
                  <a:lnTo>
                    <a:pt x="184" y="11"/>
                  </a:lnTo>
                  <a:lnTo>
                    <a:pt x="174" y="4"/>
                  </a:lnTo>
                  <a:lnTo>
                    <a:pt x="163" y="2"/>
                  </a:lnTo>
                  <a:lnTo>
                    <a:pt x="158" y="0"/>
                  </a:lnTo>
                  <a:lnTo>
                    <a:pt x="160" y="2"/>
                  </a:lnTo>
                  <a:lnTo>
                    <a:pt x="161" y="7"/>
                  </a:lnTo>
                  <a:lnTo>
                    <a:pt x="165" y="16"/>
                  </a:lnTo>
                  <a:lnTo>
                    <a:pt x="165" y="28"/>
                  </a:lnTo>
                  <a:lnTo>
                    <a:pt x="160" y="40"/>
                  </a:lnTo>
                  <a:lnTo>
                    <a:pt x="150" y="56"/>
                  </a:lnTo>
                  <a:lnTo>
                    <a:pt x="132" y="70"/>
                  </a:lnTo>
                  <a:lnTo>
                    <a:pt x="106" y="85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8" name="Freeform 294"/>
            <p:cNvSpPr>
              <a:spLocks/>
            </p:cNvSpPr>
            <p:nvPr/>
          </p:nvSpPr>
          <p:spPr bwMode="auto">
            <a:xfrm>
              <a:off x="5894388" y="3598863"/>
              <a:ext cx="558800" cy="274638"/>
            </a:xfrm>
            <a:custGeom>
              <a:avLst/>
              <a:gdLst/>
              <a:ahLst/>
              <a:cxnLst>
                <a:cxn ang="0">
                  <a:pos x="539" y="143"/>
                </a:cxn>
                <a:cxn ang="0">
                  <a:pos x="495" y="162"/>
                </a:cxn>
                <a:cxn ang="0">
                  <a:pos x="449" y="177"/>
                </a:cxn>
                <a:cxn ang="0">
                  <a:pos x="404" y="191"/>
                </a:cxn>
                <a:cxn ang="0">
                  <a:pos x="355" y="203"/>
                </a:cxn>
                <a:cxn ang="0">
                  <a:pos x="306" y="215"/>
                </a:cxn>
                <a:cxn ang="0">
                  <a:pos x="258" y="231"/>
                </a:cxn>
                <a:cxn ang="0">
                  <a:pos x="211" y="248"/>
                </a:cxn>
                <a:cxn ang="0">
                  <a:pos x="163" y="266"/>
                </a:cxn>
                <a:cxn ang="0">
                  <a:pos x="116" y="286"/>
                </a:cxn>
                <a:cxn ang="0">
                  <a:pos x="70" y="305"/>
                </a:cxn>
                <a:cxn ang="0">
                  <a:pos x="25" y="328"/>
                </a:cxn>
                <a:cxn ang="0">
                  <a:pos x="0" y="340"/>
                </a:cxn>
                <a:cxn ang="0">
                  <a:pos x="0" y="345"/>
                </a:cxn>
                <a:cxn ang="0">
                  <a:pos x="28" y="335"/>
                </a:cxn>
                <a:cxn ang="0">
                  <a:pos x="78" y="314"/>
                </a:cxn>
                <a:cxn ang="0">
                  <a:pos x="129" y="295"/>
                </a:cxn>
                <a:cxn ang="0">
                  <a:pos x="180" y="276"/>
                </a:cxn>
                <a:cxn ang="0">
                  <a:pos x="229" y="259"/>
                </a:cxn>
                <a:cxn ang="0">
                  <a:pos x="281" y="243"/>
                </a:cxn>
                <a:cxn ang="0">
                  <a:pos x="332" y="227"/>
                </a:cxn>
                <a:cxn ang="0">
                  <a:pos x="384" y="214"/>
                </a:cxn>
                <a:cxn ang="0">
                  <a:pos x="448" y="196"/>
                </a:cxn>
                <a:cxn ang="0">
                  <a:pos x="513" y="169"/>
                </a:cxn>
                <a:cxn ang="0">
                  <a:pos x="570" y="136"/>
                </a:cxn>
                <a:cxn ang="0">
                  <a:pos x="616" y="101"/>
                </a:cxn>
                <a:cxn ang="0">
                  <a:pos x="652" y="68"/>
                </a:cxn>
                <a:cxn ang="0">
                  <a:pos x="678" y="39"/>
                </a:cxn>
                <a:cxn ang="0">
                  <a:pos x="696" y="14"/>
                </a:cxn>
                <a:cxn ang="0">
                  <a:pos x="704" y="2"/>
                </a:cxn>
                <a:cxn ang="0">
                  <a:pos x="701" y="4"/>
                </a:cxn>
                <a:cxn ang="0">
                  <a:pos x="673" y="32"/>
                </a:cxn>
                <a:cxn ang="0">
                  <a:pos x="631" y="73"/>
                </a:cxn>
                <a:cxn ang="0">
                  <a:pos x="583" y="115"/>
                </a:cxn>
              </a:cxnLst>
              <a:rect l="0" t="0" r="r" b="b"/>
              <a:pathLst>
                <a:path w="704" h="345">
                  <a:moveTo>
                    <a:pt x="560" y="130"/>
                  </a:moveTo>
                  <a:lnTo>
                    <a:pt x="539" y="143"/>
                  </a:lnTo>
                  <a:lnTo>
                    <a:pt x="518" y="153"/>
                  </a:lnTo>
                  <a:lnTo>
                    <a:pt x="495" y="162"/>
                  </a:lnTo>
                  <a:lnTo>
                    <a:pt x="472" y="170"/>
                  </a:lnTo>
                  <a:lnTo>
                    <a:pt x="449" y="177"/>
                  </a:lnTo>
                  <a:lnTo>
                    <a:pt x="426" y="184"/>
                  </a:lnTo>
                  <a:lnTo>
                    <a:pt x="404" y="191"/>
                  </a:lnTo>
                  <a:lnTo>
                    <a:pt x="379" y="196"/>
                  </a:lnTo>
                  <a:lnTo>
                    <a:pt x="355" y="203"/>
                  </a:lnTo>
                  <a:lnTo>
                    <a:pt x="330" y="208"/>
                  </a:lnTo>
                  <a:lnTo>
                    <a:pt x="306" y="215"/>
                  </a:lnTo>
                  <a:lnTo>
                    <a:pt x="281" y="224"/>
                  </a:lnTo>
                  <a:lnTo>
                    <a:pt x="258" y="231"/>
                  </a:lnTo>
                  <a:lnTo>
                    <a:pt x="234" y="240"/>
                  </a:lnTo>
                  <a:lnTo>
                    <a:pt x="211" y="248"/>
                  </a:lnTo>
                  <a:lnTo>
                    <a:pt x="186" y="257"/>
                  </a:lnTo>
                  <a:lnTo>
                    <a:pt x="163" y="266"/>
                  </a:lnTo>
                  <a:lnTo>
                    <a:pt x="141" y="276"/>
                  </a:lnTo>
                  <a:lnTo>
                    <a:pt x="116" y="286"/>
                  </a:lnTo>
                  <a:lnTo>
                    <a:pt x="93" y="295"/>
                  </a:lnTo>
                  <a:lnTo>
                    <a:pt x="70" y="305"/>
                  </a:lnTo>
                  <a:lnTo>
                    <a:pt x="47" y="316"/>
                  </a:lnTo>
                  <a:lnTo>
                    <a:pt x="25" y="328"/>
                  </a:lnTo>
                  <a:lnTo>
                    <a:pt x="2" y="338"/>
                  </a:lnTo>
                  <a:lnTo>
                    <a:pt x="0" y="340"/>
                  </a:lnTo>
                  <a:lnTo>
                    <a:pt x="0" y="344"/>
                  </a:lnTo>
                  <a:lnTo>
                    <a:pt x="0" y="345"/>
                  </a:lnTo>
                  <a:lnTo>
                    <a:pt x="3" y="345"/>
                  </a:lnTo>
                  <a:lnTo>
                    <a:pt x="28" y="335"/>
                  </a:lnTo>
                  <a:lnTo>
                    <a:pt x="54" y="325"/>
                  </a:lnTo>
                  <a:lnTo>
                    <a:pt x="78" y="314"/>
                  </a:lnTo>
                  <a:lnTo>
                    <a:pt x="103" y="304"/>
                  </a:lnTo>
                  <a:lnTo>
                    <a:pt x="129" y="295"/>
                  </a:lnTo>
                  <a:lnTo>
                    <a:pt x="154" y="285"/>
                  </a:lnTo>
                  <a:lnTo>
                    <a:pt x="180" y="276"/>
                  </a:lnTo>
                  <a:lnTo>
                    <a:pt x="204" y="267"/>
                  </a:lnTo>
                  <a:lnTo>
                    <a:pt x="229" y="259"/>
                  </a:lnTo>
                  <a:lnTo>
                    <a:pt x="255" y="250"/>
                  </a:lnTo>
                  <a:lnTo>
                    <a:pt x="281" y="243"/>
                  </a:lnTo>
                  <a:lnTo>
                    <a:pt x="306" y="234"/>
                  </a:lnTo>
                  <a:lnTo>
                    <a:pt x="332" y="227"/>
                  </a:lnTo>
                  <a:lnTo>
                    <a:pt x="358" y="221"/>
                  </a:lnTo>
                  <a:lnTo>
                    <a:pt x="384" y="214"/>
                  </a:lnTo>
                  <a:lnTo>
                    <a:pt x="410" y="207"/>
                  </a:lnTo>
                  <a:lnTo>
                    <a:pt x="448" y="196"/>
                  </a:lnTo>
                  <a:lnTo>
                    <a:pt x="482" y="182"/>
                  </a:lnTo>
                  <a:lnTo>
                    <a:pt x="513" y="169"/>
                  </a:lnTo>
                  <a:lnTo>
                    <a:pt x="542" y="153"/>
                  </a:lnTo>
                  <a:lnTo>
                    <a:pt x="570" y="136"/>
                  </a:lnTo>
                  <a:lnTo>
                    <a:pt x="595" y="118"/>
                  </a:lnTo>
                  <a:lnTo>
                    <a:pt x="616" y="101"/>
                  </a:lnTo>
                  <a:lnTo>
                    <a:pt x="636" y="84"/>
                  </a:lnTo>
                  <a:lnTo>
                    <a:pt x="652" y="68"/>
                  </a:lnTo>
                  <a:lnTo>
                    <a:pt x="667" y="52"/>
                  </a:lnTo>
                  <a:lnTo>
                    <a:pt x="678" y="39"/>
                  </a:lnTo>
                  <a:lnTo>
                    <a:pt x="688" y="25"/>
                  </a:lnTo>
                  <a:lnTo>
                    <a:pt x="696" y="14"/>
                  </a:lnTo>
                  <a:lnTo>
                    <a:pt x="701" y="7"/>
                  </a:lnTo>
                  <a:lnTo>
                    <a:pt x="704" y="2"/>
                  </a:lnTo>
                  <a:lnTo>
                    <a:pt x="704" y="0"/>
                  </a:lnTo>
                  <a:lnTo>
                    <a:pt x="701" y="4"/>
                  </a:lnTo>
                  <a:lnTo>
                    <a:pt x="689" y="16"/>
                  </a:lnTo>
                  <a:lnTo>
                    <a:pt x="673" y="32"/>
                  </a:lnTo>
                  <a:lnTo>
                    <a:pt x="654" y="52"/>
                  </a:lnTo>
                  <a:lnTo>
                    <a:pt x="631" y="73"/>
                  </a:lnTo>
                  <a:lnTo>
                    <a:pt x="606" y="96"/>
                  </a:lnTo>
                  <a:lnTo>
                    <a:pt x="583" y="115"/>
                  </a:lnTo>
                  <a:lnTo>
                    <a:pt x="560" y="130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9" name="Freeform 295"/>
            <p:cNvSpPr>
              <a:spLocks/>
            </p:cNvSpPr>
            <p:nvPr/>
          </p:nvSpPr>
          <p:spPr bwMode="auto">
            <a:xfrm>
              <a:off x="6267450" y="3151188"/>
              <a:ext cx="63500" cy="142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8"/>
                </a:cxn>
                <a:cxn ang="0">
                  <a:pos x="6" y="14"/>
                </a:cxn>
                <a:cxn ang="0">
                  <a:pos x="14" y="9"/>
                </a:cxn>
                <a:cxn ang="0">
                  <a:pos x="24" y="4"/>
                </a:cxn>
                <a:cxn ang="0">
                  <a:pos x="37" y="0"/>
                </a:cxn>
                <a:cxn ang="0">
                  <a:pos x="50" y="0"/>
                </a:cxn>
                <a:cxn ang="0">
                  <a:pos x="65" y="4"/>
                </a:cxn>
                <a:cxn ang="0">
                  <a:pos x="80" y="14"/>
                </a:cxn>
                <a:cxn ang="0">
                  <a:pos x="78" y="14"/>
                </a:cxn>
                <a:cxn ang="0">
                  <a:pos x="71" y="11"/>
                </a:cxn>
                <a:cxn ang="0">
                  <a:pos x="63" y="9"/>
                </a:cxn>
                <a:cxn ang="0">
                  <a:pos x="53" y="7"/>
                </a:cxn>
                <a:cxn ang="0">
                  <a:pos x="40" y="6"/>
                </a:cxn>
                <a:cxn ang="0">
                  <a:pos x="27" y="7"/>
                </a:cxn>
                <a:cxn ang="0">
                  <a:pos x="13" y="13"/>
                </a:cxn>
                <a:cxn ang="0">
                  <a:pos x="0" y="19"/>
                </a:cxn>
              </a:cxnLst>
              <a:rect l="0" t="0" r="r" b="b"/>
              <a:pathLst>
                <a:path w="80" h="19">
                  <a:moveTo>
                    <a:pt x="0" y="19"/>
                  </a:moveTo>
                  <a:lnTo>
                    <a:pt x="1" y="18"/>
                  </a:lnTo>
                  <a:lnTo>
                    <a:pt x="6" y="14"/>
                  </a:lnTo>
                  <a:lnTo>
                    <a:pt x="14" y="9"/>
                  </a:lnTo>
                  <a:lnTo>
                    <a:pt x="24" y="4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65" y="4"/>
                  </a:lnTo>
                  <a:lnTo>
                    <a:pt x="80" y="14"/>
                  </a:lnTo>
                  <a:lnTo>
                    <a:pt x="78" y="14"/>
                  </a:lnTo>
                  <a:lnTo>
                    <a:pt x="71" y="11"/>
                  </a:lnTo>
                  <a:lnTo>
                    <a:pt x="63" y="9"/>
                  </a:lnTo>
                  <a:lnTo>
                    <a:pt x="53" y="7"/>
                  </a:lnTo>
                  <a:lnTo>
                    <a:pt x="40" y="6"/>
                  </a:lnTo>
                  <a:lnTo>
                    <a:pt x="27" y="7"/>
                  </a:lnTo>
                  <a:lnTo>
                    <a:pt x="13" y="1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4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6" name="Group 335"/>
          <p:cNvGrpSpPr/>
          <p:nvPr/>
        </p:nvGrpSpPr>
        <p:grpSpPr>
          <a:xfrm flipH="1">
            <a:off x="6324600" y="4285347"/>
            <a:ext cx="914400" cy="818244"/>
            <a:chOff x="840128" y="4007417"/>
            <a:chExt cx="1112611" cy="818244"/>
          </a:xfrm>
        </p:grpSpPr>
        <p:sp>
          <p:nvSpPr>
            <p:cNvPr id="329" name="Freeform 132"/>
            <p:cNvSpPr>
              <a:spLocks/>
            </p:cNvSpPr>
            <p:nvPr/>
          </p:nvSpPr>
          <p:spPr bwMode="auto">
            <a:xfrm>
              <a:off x="1932782" y="4147117"/>
              <a:ext cx="19957" cy="596220"/>
            </a:xfrm>
            <a:custGeom>
              <a:avLst/>
              <a:gdLst/>
              <a:ahLst/>
              <a:cxnLst>
                <a:cxn ang="0">
                  <a:pos x="3" y="478"/>
                </a:cxn>
                <a:cxn ang="0">
                  <a:pos x="4" y="420"/>
                </a:cxn>
                <a:cxn ang="0">
                  <a:pos x="5" y="361"/>
                </a:cxn>
                <a:cxn ang="0">
                  <a:pos x="7" y="305"/>
                </a:cxn>
                <a:cxn ang="0">
                  <a:pos x="9" y="246"/>
                </a:cxn>
                <a:cxn ang="0">
                  <a:pos x="11" y="217"/>
                </a:cxn>
                <a:cxn ang="0">
                  <a:pos x="11" y="188"/>
                </a:cxn>
                <a:cxn ang="0">
                  <a:pos x="11" y="159"/>
                </a:cxn>
                <a:cxn ang="0">
                  <a:pos x="12" y="130"/>
                </a:cxn>
                <a:cxn ang="0">
                  <a:pos x="13" y="98"/>
                </a:cxn>
                <a:cxn ang="0">
                  <a:pos x="16" y="66"/>
                </a:cxn>
                <a:cxn ang="0">
                  <a:pos x="16" y="35"/>
                </a:cxn>
                <a:cxn ang="0">
                  <a:pos x="14" y="3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0" y="33"/>
                </a:cxn>
                <a:cxn ang="0">
                  <a:pos x="0" y="60"/>
                </a:cxn>
                <a:cxn ang="0">
                  <a:pos x="1" y="88"/>
                </a:cxn>
                <a:cxn ang="0">
                  <a:pos x="1" y="115"/>
                </a:cxn>
                <a:cxn ang="0">
                  <a:pos x="1" y="147"/>
                </a:cxn>
                <a:cxn ang="0">
                  <a:pos x="1" y="178"/>
                </a:cxn>
                <a:cxn ang="0">
                  <a:pos x="1" y="209"/>
                </a:cxn>
                <a:cxn ang="0">
                  <a:pos x="1" y="241"/>
                </a:cxn>
                <a:cxn ang="0">
                  <a:pos x="1" y="299"/>
                </a:cxn>
                <a:cxn ang="0">
                  <a:pos x="3" y="359"/>
                </a:cxn>
                <a:cxn ang="0">
                  <a:pos x="3" y="418"/>
                </a:cxn>
                <a:cxn ang="0">
                  <a:pos x="3" y="478"/>
                </a:cxn>
                <a:cxn ang="0">
                  <a:pos x="3" y="478"/>
                </a:cxn>
                <a:cxn ang="0">
                  <a:pos x="3" y="478"/>
                </a:cxn>
                <a:cxn ang="0">
                  <a:pos x="3" y="478"/>
                </a:cxn>
                <a:cxn ang="0">
                  <a:pos x="3" y="478"/>
                </a:cxn>
                <a:cxn ang="0">
                  <a:pos x="3" y="478"/>
                </a:cxn>
              </a:cxnLst>
              <a:rect l="0" t="0" r="r" b="b"/>
              <a:pathLst>
                <a:path w="16" h="478">
                  <a:moveTo>
                    <a:pt x="3" y="478"/>
                  </a:moveTo>
                  <a:lnTo>
                    <a:pt x="4" y="420"/>
                  </a:lnTo>
                  <a:lnTo>
                    <a:pt x="5" y="361"/>
                  </a:lnTo>
                  <a:lnTo>
                    <a:pt x="7" y="305"/>
                  </a:lnTo>
                  <a:lnTo>
                    <a:pt x="9" y="246"/>
                  </a:lnTo>
                  <a:lnTo>
                    <a:pt x="11" y="217"/>
                  </a:lnTo>
                  <a:lnTo>
                    <a:pt x="11" y="188"/>
                  </a:lnTo>
                  <a:lnTo>
                    <a:pt x="11" y="159"/>
                  </a:lnTo>
                  <a:lnTo>
                    <a:pt x="12" y="130"/>
                  </a:lnTo>
                  <a:lnTo>
                    <a:pt x="13" y="98"/>
                  </a:lnTo>
                  <a:lnTo>
                    <a:pt x="16" y="66"/>
                  </a:lnTo>
                  <a:lnTo>
                    <a:pt x="16" y="3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3" y="6"/>
                  </a:lnTo>
                  <a:lnTo>
                    <a:pt x="0" y="33"/>
                  </a:lnTo>
                  <a:lnTo>
                    <a:pt x="0" y="60"/>
                  </a:lnTo>
                  <a:lnTo>
                    <a:pt x="1" y="88"/>
                  </a:lnTo>
                  <a:lnTo>
                    <a:pt x="1" y="115"/>
                  </a:lnTo>
                  <a:lnTo>
                    <a:pt x="1" y="147"/>
                  </a:lnTo>
                  <a:lnTo>
                    <a:pt x="1" y="178"/>
                  </a:lnTo>
                  <a:lnTo>
                    <a:pt x="1" y="209"/>
                  </a:lnTo>
                  <a:lnTo>
                    <a:pt x="1" y="241"/>
                  </a:lnTo>
                  <a:lnTo>
                    <a:pt x="1" y="299"/>
                  </a:lnTo>
                  <a:lnTo>
                    <a:pt x="3" y="359"/>
                  </a:lnTo>
                  <a:lnTo>
                    <a:pt x="3" y="418"/>
                  </a:lnTo>
                  <a:lnTo>
                    <a:pt x="3" y="478"/>
                  </a:lnTo>
                  <a:lnTo>
                    <a:pt x="3" y="478"/>
                  </a:lnTo>
                  <a:lnTo>
                    <a:pt x="3" y="478"/>
                  </a:lnTo>
                  <a:lnTo>
                    <a:pt x="3" y="478"/>
                  </a:lnTo>
                  <a:lnTo>
                    <a:pt x="3" y="478"/>
                  </a:lnTo>
                  <a:lnTo>
                    <a:pt x="3" y="4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37"/>
            <p:cNvSpPr>
              <a:spLocks/>
            </p:cNvSpPr>
            <p:nvPr/>
          </p:nvSpPr>
          <p:spPr bwMode="auto">
            <a:xfrm>
              <a:off x="947398" y="4283075"/>
              <a:ext cx="486455" cy="82323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22" y="16"/>
                </a:cxn>
                <a:cxn ang="0">
                  <a:pos x="44" y="24"/>
                </a:cxn>
                <a:cxn ang="0">
                  <a:pos x="65" y="33"/>
                </a:cxn>
                <a:cxn ang="0">
                  <a:pos x="86" y="42"/>
                </a:cxn>
                <a:cxn ang="0">
                  <a:pos x="107" y="50"/>
                </a:cxn>
                <a:cxn ang="0">
                  <a:pos x="128" y="57"/>
                </a:cxn>
                <a:cxn ang="0">
                  <a:pos x="151" y="62"/>
                </a:cxn>
                <a:cxn ang="0">
                  <a:pos x="173" y="65"/>
                </a:cxn>
                <a:cxn ang="0">
                  <a:pos x="200" y="66"/>
                </a:cxn>
                <a:cxn ang="0">
                  <a:pos x="226" y="66"/>
                </a:cxn>
                <a:cxn ang="0">
                  <a:pos x="253" y="65"/>
                </a:cxn>
                <a:cxn ang="0">
                  <a:pos x="280" y="61"/>
                </a:cxn>
                <a:cxn ang="0">
                  <a:pos x="307" y="57"/>
                </a:cxn>
                <a:cxn ang="0">
                  <a:pos x="333" y="50"/>
                </a:cxn>
                <a:cxn ang="0">
                  <a:pos x="359" y="42"/>
                </a:cxn>
                <a:cxn ang="0">
                  <a:pos x="384" y="33"/>
                </a:cxn>
                <a:cxn ang="0">
                  <a:pos x="388" y="29"/>
                </a:cxn>
                <a:cxn ang="0">
                  <a:pos x="390" y="24"/>
                </a:cxn>
                <a:cxn ang="0">
                  <a:pos x="390" y="18"/>
                </a:cxn>
                <a:cxn ang="0">
                  <a:pos x="386" y="17"/>
                </a:cxn>
                <a:cxn ang="0">
                  <a:pos x="374" y="20"/>
                </a:cxn>
                <a:cxn ang="0">
                  <a:pos x="361" y="22"/>
                </a:cxn>
                <a:cxn ang="0">
                  <a:pos x="349" y="26"/>
                </a:cxn>
                <a:cxn ang="0">
                  <a:pos x="336" y="29"/>
                </a:cxn>
                <a:cxn ang="0">
                  <a:pos x="324" y="33"/>
                </a:cxn>
                <a:cxn ang="0">
                  <a:pos x="311" y="37"/>
                </a:cxn>
                <a:cxn ang="0">
                  <a:pos x="299" y="39"/>
                </a:cxn>
                <a:cxn ang="0">
                  <a:pos x="286" y="42"/>
                </a:cxn>
                <a:cxn ang="0">
                  <a:pos x="273" y="45"/>
                </a:cxn>
                <a:cxn ang="0">
                  <a:pos x="259" y="46"/>
                </a:cxn>
                <a:cxn ang="0">
                  <a:pos x="246" y="49"/>
                </a:cxn>
                <a:cxn ang="0">
                  <a:pos x="232" y="49"/>
                </a:cxn>
                <a:cxn ang="0">
                  <a:pos x="218" y="50"/>
                </a:cxn>
                <a:cxn ang="0">
                  <a:pos x="205" y="50"/>
                </a:cxn>
                <a:cxn ang="0">
                  <a:pos x="191" y="50"/>
                </a:cxn>
                <a:cxn ang="0">
                  <a:pos x="177" y="50"/>
                </a:cxn>
                <a:cxn ang="0">
                  <a:pos x="155" y="49"/>
                </a:cxn>
                <a:cxn ang="0">
                  <a:pos x="134" y="43"/>
                </a:cxn>
                <a:cxn ang="0">
                  <a:pos x="111" y="38"/>
                </a:cxn>
                <a:cxn ang="0">
                  <a:pos x="90" y="30"/>
                </a:cxn>
                <a:cxn ang="0">
                  <a:pos x="69" y="22"/>
                </a:cxn>
                <a:cxn ang="0">
                  <a:pos x="48" y="14"/>
                </a:cxn>
                <a:cxn ang="0">
                  <a:pos x="26" y="6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90" h="66">
                  <a:moveTo>
                    <a:pt x="1" y="8"/>
                  </a:moveTo>
                  <a:lnTo>
                    <a:pt x="22" y="16"/>
                  </a:lnTo>
                  <a:lnTo>
                    <a:pt x="44" y="24"/>
                  </a:lnTo>
                  <a:lnTo>
                    <a:pt x="65" y="33"/>
                  </a:lnTo>
                  <a:lnTo>
                    <a:pt x="86" y="42"/>
                  </a:lnTo>
                  <a:lnTo>
                    <a:pt x="107" y="50"/>
                  </a:lnTo>
                  <a:lnTo>
                    <a:pt x="128" y="57"/>
                  </a:lnTo>
                  <a:lnTo>
                    <a:pt x="151" y="62"/>
                  </a:lnTo>
                  <a:lnTo>
                    <a:pt x="173" y="65"/>
                  </a:lnTo>
                  <a:lnTo>
                    <a:pt x="200" y="66"/>
                  </a:lnTo>
                  <a:lnTo>
                    <a:pt x="226" y="66"/>
                  </a:lnTo>
                  <a:lnTo>
                    <a:pt x="253" y="65"/>
                  </a:lnTo>
                  <a:lnTo>
                    <a:pt x="280" y="61"/>
                  </a:lnTo>
                  <a:lnTo>
                    <a:pt x="307" y="57"/>
                  </a:lnTo>
                  <a:lnTo>
                    <a:pt x="333" y="50"/>
                  </a:lnTo>
                  <a:lnTo>
                    <a:pt x="359" y="42"/>
                  </a:lnTo>
                  <a:lnTo>
                    <a:pt x="384" y="33"/>
                  </a:lnTo>
                  <a:lnTo>
                    <a:pt x="388" y="29"/>
                  </a:lnTo>
                  <a:lnTo>
                    <a:pt x="390" y="24"/>
                  </a:lnTo>
                  <a:lnTo>
                    <a:pt x="390" y="18"/>
                  </a:lnTo>
                  <a:lnTo>
                    <a:pt x="386" y="17"/>
                  </a:lnTo>
                  <a:lnTo>
                    <a:pt x="374" y="20"/>
                  </a:lnTo>
                  <a:lnTo>
                    <a:pt x="361" y="22"/>
                  </a:lnTo>
                  <a:lnTo>
                    <a:pt x="349" y="26"/>
                  </a:lnTo>
                  <a:lnTo>
                    <a:pt x="336" y="29"/>
                  </a:lnTo>
                  <a:lnTo>
                    <a:pt x="324" y="33"/>
                  </a:lnTo>
                  <a:lnTo>
                    <a:pt x="311" y="37"/>
                  </a:lnTo>
                  <a:lnTo>
                    <a:pt x="299" y="39"/>
                  </a:lnTo>
                  <a:lnTo>
                    <a:pt x="286" y="42"/>
                  </a:lnTo>
                  <a:lnTo>
                    <a:pt x="273" y="45"/>
                  </a:lnTo>
                  <a:lnTo>
                    <a:pt x="259" y="46"/>
                  </a:lnTo>
                  <a:lnTo>
                    <a:pt x="246" y="49"/>
                  </a:lnTo>
                  <a:lnTo>
                    <a:pt x="232" y="49"/>
                  </a:lnTo>
                  <a:lnTo>
                    <a:pt x="218" y="50"/>
                  </a:lnTo>
                  <a:lnTo>
                    <a:pt x="205" y="50"/>
                  </a:lnTo>
                  <a:lnTo>
                    <a:pt x="191" y="50"/>
                  </a:lnTo>
                  <a:lnTo>
                    <a:pt x="177" y="50"/>
                  </a:lnTo>
                  <a:lnTo>
                    <a:pt x="155" y="49"/>
                  </a:lnTo>
                  <a:lnTo>
                    <a:pt x="134" y="43"/>
                  </a:lnTo>
                  <a:lnTo>
                    <a:pt x="111" y="38"/>
                  </a:lnTo>
                  <a:lnTo>
                    <a:pt x="90" y="30"/>
                  </a:lnTo>
                  <a:lnTo>
                    <a:pt x="69" y="22"/>
                  </a:lnTo>
                  <a:lnTo>
                    <a:pt x="48" y="14"/>
                  </a:lnTo>
                  <a:lnTo>
                    <a:pt x="26" y="6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38"/>
            <p:cNvSpPr>
              <a:spLocks/>
            </p:cNvSpPr>
            <p:nvPr/>
          </p:nvSpPr>
          <p:spPr bwMode="auto">
            <a:xfrm>
              <a:off x="1341551" y="4284323"/>
              <a:ext cx="127227" cy="54133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1" y="33"/>
                </a:cxn>
                <a:cxn ang="0">
                  <a:pos x="81" y="64"/>
                </a:cxn>
                <a:cxn ang="0">
                  <a:pos x="81" y="94"/>
                </a:cxn>
                <a:cxn ang="0">
                  <a:pos x="81" y="124"/>
                </a:cxn>
                <a:cxn ang="0">
                  <a:pos x="84" y="155"/>
                </a:cxn>
                <a:cxn ang="0">
                  <a:pos x="86" y="187"/>
                </a:cxn>
                <a:cxn ang="0">
                  <a:pos x="88" y="218"/>
                </a:cxn>
                <a:cxn ang="0">
                  <a:pos x="89" y="250"/>
                </a:cxn>
                <a:cxn ang="0">
                  <a:pos x="88" y="275"/>
                </a:cxn>
                <a:cxn ang="0">
                  <a:pos x="84" y="299"/>
                </a:cxn>
                <a:cxn ang="0">
                  <a:pos x="77" y="323"/>
                </a:cxn>
                <a:cxn ang="0">
                  <a:pos x="69" y="345"/>
                </a:cxn>
                <a:cxn ang="0">
                  <a:pos x="62" y="357"/>
                </a:cxn>
                <a:cxn ang="0">
                  <a:pos x="56" y="368"/>
                </a:cxn>
                <a:cxn ang="0">
                  <a:pos x="48" y="377"/>
                </a:cxn>
                <a:cxn ang="0">
                  <a:pos x="40" y="388"/>
                </a:cxn>
                <a:cxn ang="0">
                  <a:pos x="31" y="397"/>
                </a:cxn>
                <a:cxn ang="0">
                  <a:pos x="21" y="405"/>
                </a:cxn>
                <a:cxn ang="0">
                  <a:pos x="12" y="414"/>
                </a:cxn>
                <a:cxn ang="0">
                  <a:pos x="3" y="422"/>
                </a:cxn>
                <a:cxn ang="0">
                  <a:pos x="0" y="426"/>
                </a:cxn>
                <a:cxn ang="0">
                  <a:pos x="0" y="430"/>
                </a:cxn>
                <a:cxn ang="0">
                  <a:pos x="2" y="434"/>
                </a:cxn>
                <a:cxn ang="0">
                  <a:pos x="6" y="434"/>
                </a:cxn>
                <a:cxn ang="0">
                  <a:pos x="27" y="422"/>
                </a:cxn>
                <a:cxn ang="0">
                  <a:pos x="45" y="406"/>
                </a:cxn>
                <a:cxn ang="0">
                  <a:pos x="61" y="388"/>
                </a:cxn>
                <a:cxn ang="0">
                  <a:pos x="73" y="367"/>
                </a:cxn>
                <a:cxn ang="0">
                  <a:pos x="84" y="343"/>
                </a:cxn>
                <a:cxn ang="0">
                  <a:pos x="92" y="320"/>
                </a:cxn>
                <a:cxn ang="0">
                  <a:pos x="97" y="295"/>
                </a:cxn>
                <a:cxn ang="0">
                  <a:pos x="101" y="271"/>
                </a:cxn>
                <a:cxn ang="0">
                  <a:pos x="102" y="242"/>
                </a:cxn>
                <a:cxn ang="0">
                  <a:pos x="102" y="212"/>
                </a:cxn>
                <a:cxn ang="0">
                  <a:pos x="99" y="183"/>
                </a:cxn>
                <a:cxn ang="0">
                  <a:pos x="95" y="154"/>
                </a:cxn>
                <a:cxn ang="0">
                  <a:pos x="92" y="115"/>
                </a:cxn>
                <a:cxn ang="0">
                  <a:pos x="89" y="77"/>
                </a:cxn>
                <a:cxn ang="0">
                  <a:pos x="88" y="40"/>
                </a:cxn>
                <a:cxn ang="0">
                  <a:pos x="86" y="1"/>
                </a:cxn>
                <a:cxn ang="0">
                  <a:pos x="85" y="0"/>
                </a:cxn>
                <a:cxn ang="0">
                  <a:pos x="84" y="0"/>
                </a:cxn>
                <a:cxn ang="0">
                  <a:pos x="82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102" h="434">
                  <a:moveTo>
                    <a:pt x="82" y="3"/>
                  </a:moveTo>
                  <a:lnTo>
                    <a:pt x="81" y="33"/>
                  </a:lnTo>
                  <a:lnTo>
                    <a:pt x="81" y="64"/>
                  </a:lnTo>
                  <a:lnTo>
                    <a:pt x="81" y="94"/>
                  </a:lnTo>
                  <a:lnTo>
                    <a:pt x="81" y="124"/>
                  </a:lnTo>
                  <a:lnTo>
                    <a:pt x="84" y="155"/>
                  </a:lnTo>
                  <a:lnTo>
                    <a:pt x="86" y="187"/>
                  </a:lnTo>
                  <a:lnTo>
                    <a:pt x="88" y="218"/>
                  </a:lnTo>
                  <a:lnTo>
                    <a:pt x="89" y="250"/>
                  </a:lnTo>
                  <a:lnTo>
                    <a:pt x="88" y="275"/>
                  </a:lnTo>
                  <a:lnTo>
                    <a:pt x="84" y="299"/>
                  </a:lnTo>
                  <a:lnTo>
                    <a:pt x="77" y="323"/>
                  </a:lnTo>
                  <a:lnTo>
                    <a:pt x="69" y="345"/>
                  </a:lnTo>
                  <a:lnTo>
                    <a:pt x="62" y="357"/>
                  </a:lnTo>
                  <a:lnTo>
                    <a:pt x="56" y="368"/>
                  </a:lnTo>
                  <a:lnTo>
                    <a:pt x="48" y="377"/>
                  </a:lnTo>
                  <a:lnTo>
                    <a:pt x="40" y="388"/>
                  </a:lnTo>
                  <a:lnTo>
                    <a:pt x="31" y="397"/>
                  </a:lnTo>
                  <a:lnTo>
                    <a:pt x="21" y="405"/>
                  </a:lnTo>
                  <a:lnTo>
                    <a:pt x="12" y="414"/>
                  </a:lnTo>
                  <a:lnTo>
                    <a:pt x="3" y="422"/>
                  </a:lnTo>
                  <a:lnTo>
                    <a:pt x="0" y="426"/>
                  </a:lnTo>
                  <a:lnTo>
                    <a:pt x="0" y="430"/>
                  </a:lnTo>
                  <a:lnTo>
                    <a:pt x="2" y="434"/>
                  </a:lnTo>
                  <a:lnTo>
                    <a:pt x="6" y="434"/>
                  </a:lnTo>
                  <a:lnTo>
                    <a:pt x="27" y="422"/>
                  </a:lnTo>
                  <a:lnTo>
                    <a:pt x="45" y="406"/>
                  </a:lnTo>
                  <a:lnTo>
                    <a:pt x="61" y="388"/>
                  </a:lnTo>
                  <a:lnTo>
                    <a:pt x="73" y="367"/>
                  </a:lnTo>
                  <a:lnTo>
                    <a:pt x="84" y="343"/>
                  </a:lnTo>
                  <a:lnTo>
                    <a:pt x="92" y="320"/>
                  </a:lnTo>
                  <a:lnTo>
                    <a:pt x="97" y="295"/>
                  </a:lnTo>
                  <a:lnTo>
                    <a:pt x="101" y="271"/>
                  </a:lnTo>
                  <a:lnTo>
                    <a:pt x="102" y="242"/>
                  </a:lnTo>
                  <a:lnTo>
                    <a:pt x="102" y="212"/>
                  </a:lnTo>
                  <a:lnTo>
                    <a:pt x="99" y="183"/>
                  </a:lnTo>
                  <a:lnTo>
                    <a:pt x="95" y="154"/>
                  </a:lnTo>
                  <a:lnTo>
                    <a:pt x="92" y="115"/>
                  </a:lnTo>
                  <a:lnTo>
                    <a:pt x="89" y="77"/>
                  </a:lnTo>
                  <a:lnTo>
                    <a:pt x="88" y="40"/>
                  </a:lnTo>
                  <a:lnTo>
                    <a:pt x="86" y="1"/>
                  </a:lnTo>
                  <a:lnTo>
                    <a:pt x="85" y="0"/>
                  </a:lnTo>
                  <a:lnTo>
                    <a:pt x="84" y="0"/>
                  </a:lnTo>
                  <a:lnTo>
                    <a:pt x="82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39"/>
            <p:cNvSpPr>
              <a:spLocks/>
            </p:cNvSpPr>
            <p:nvPr/>
          </p:nvSpPr>
          <p:spPr bwMode="auto">
            <a:xfrm>
              <a:off x="1043441" y="4412796"/>
              <a:ext cx="169636" cy="30185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7"/>
                </a:cxn>
                <a:cxn ang="0">
                  <a:pos x="12" y="69"/>
                </a:cxn>
                <a:cxn ang="0">
                  <a:pos x="24" y="102"/>
                </a:cxn>
                <a:cxn ang="0">
                  <a:pos x="41" y="133"/>
                </a:cxn>
                <a:cxn ang="0">
                  <a:pos x="59" y="162"/>
                </a:cxn>
                <a:cxn ang="0">
                  <a:pos x="82" y="189"/>
                </a:cxn>
                <a:cxn ang="0">
                  <a:pos x="104" y="216"/>
                </a:cxn>
                <a:cxn ang="0">
                  <a:pos x="127" y="241"/>
                </a:cxn>
                <a:cxn ang="0">
                  <a:pos x="129" y="242"/>
                </a:cxn>
                <a:cxn ang="0">
                  <a:pos x="133" y="241"/>
                </a:cxn>
                <a:cxn ang="0">
                  <a:pos x="136" y="237"/>
                </a:cxn>
                <a:cxn ang="0">
                  <a:pos x="136" y="234"/>
                </a:cxn>
                <a:cxn ang="0">
                  <a:pos x="127" y="221"/>
                </a:cxn>
                <a:cxn ang="0">
                  <a:pos x="117" y="208"/>
                </a:cxn>
                <a:cxn ang="0">
                  <a:pos x="107" y="196"/>
                </a:cxn>
                <a:cxn ang="0">
                  <a:pos x="96" y="183"/>
                </a:cxn>
                <a:cxn ang="0">
                  <a:pos x="86" y="171"/>
                </a:cxn>
                <a:cxn ang="0">
                  <a:pos x="75" y="158"/>
                </a:cxn>
                <a:cxn ang="0">
                  <a:pos x="65" y="146"/>
                </a:cxn>
                <a:cxn ang="0">
                  <a:pos x="54" y="133"/>
                </a:cxn>
                <a:cxn ang="0">
                  <a:pos x="43" y="118"/>
                </a:cxn>
                <a:cxn ang="0">
                  <a:pos x="34" y="102"/>
                </a:cxn>
                <a:cxn ang="0">
                  <a:pos x="26" y="86"/>
                </a:cxn>
                <a:cxn ang="0">
                  <a:pos x="20" y="70"/>
                </a:cxn>
                <a:cxn ang="0">
                  <a:pos x="13" y="53"/>
                </a:cxn>
                <a:cxn ang="0">
                  <a:pos x="9" y="36"/>
                </a:cxn>
                <a:cxn ang="0">
                  <a:pos x="5" y="19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36" h="242">
                  <a:moveTo>
                    <a:pt x="0" y="3"/>
                  </a:moveTo>
                  <a:lnTo>
                    <a:pt x="2" y="37"/>
                  </a:lnTo>
                  <a:lnTo>
                    <a:pt x="12" y="69"/>
                  </a:lnTo>
                  <a:lnTo>
                    <a:pt x="24" y="102"/>
                  </a:lnTo>
                  <a:lnTo>
                    <a:pt x="41" y="133"/>
                  </a:lnTo>
                  <a:lnTo>
                    <a:pt x="59" y="162"/>
                  </a:lnTo>
                  <a:lnTo>
                    <a:pt x="82" y="189"/>
                  </a:lnTo>
                  <a:lnTo>
                    <a:pt x="104" y="216"/>
                  </a:lnTo>
                  <a:lnTo>
                    <a:pt x="127" y="241"/>
                  </a:lnTo>
                  <a:lnTo>
                    <a:pt x="129" y="242"/>
                  </a:lnTo>
                  <a:lnTo>
                    <a:pt x="133" y="241"/>
                  </a:lnTo>
                  <a:lnTo>
                    <a:pt x="136" y="237"/>
                  </a:lnTo>
                  <a:lnTo>
                    <a:pt x="136" y="234"/>
                  </a:lnTo>
                  <a:lnTo>
                    <a:pt x="127" y="221"/>
                  </a:lnTo>
                  <a:lnTo>
                    <a:pt x="117" y="208"/>
                  </a:lnTo>
                  <a:lnTo>
                    <a:pt x="107" y="196"/>
                  </a:lnTo>
                  <a:lnTo>
                    <a:pt x="96" y="183"/>
                  </a:lnTo>
                  <a:lnTo>
                    <a:pt x="86" y="171"/>
                  </a:lnTo>
                  <a:lnTo>
                    <a:pt x="75" y="158"/>
                  </a:lnTo>
                  <a:lnTo>
                    <a:pt x="65" y="146"/>
                  </a:lnTo>
                  <a:lnTo>
                    <a:pt x="54" y="133"/>
                  </a:lnTo>
                  <a:lnTo>
                    <a:pt x="43" y="118"/>
                  </a:lnTo>
                  <a:lnTo>
                    <a:pt x="34" y="102"/>
                  </a:lnTo>
                  <a:lnTo>
                    <a:pt x="26" y="86"/>
                  </a:lnTo>
                  <a:lnTo>
                    <a:pt x="20" y="70"/>
                  </a:lnTo>
                  <a:lnTo>
                    <a:pt x="13" y="53"/>
                  </a:lnTo>
                  <a:lnTo>
                    <a:pt x="9" y="36"/>
                  </a:lnTo>
                  <a:lnTo>
                    <a:pt x="5" y="19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40"/>
            <p:cNvSpPr>
              <a:spLocks/>
            </p:cNvSpPr>
            <p:nvPr/>
          </p:nvSpPr>
          <p:spPr bwMode="auto">
            <a:xfrm>
              <a:off x="1018495" y="4481399"/>
              <a:ext cx="78582" cy="16589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9"/>
                </a:cxn>
                <a:cxn ang="0">
                  <a:pos x="3" y="38"/>
                </a:cxn>
                <a:cxn ang="0">
                  <a:pos x="6" y="56"/>
                </a:cxn>
                <a:cxn ang="0">
                  <a:pos x="12" y="75"/>
                </a:cxn>
                <a:cxn ang="0">
                  <a:pos x="20" y="92"/>
                </a:cxn>
                <a:cxn ang="0">
                  <a:pos x="29" y="108"/>
                </a:cxn>
                <a:cxn ang="0">
                  <a:pos x="41" y="121"/>
                </a:cxn>
                <a:cxn ang="0">
                  <a:pos x="55" y="133"/>
                </a:cxn>
                <a:cxn ang="0">
                  <a:pos x="59" y="133"/>
                </a:cxn>
                <a:cxn ang="0">
                  <a:pos x="62" y="132"/>
                </a:cxn>
                <a:cxn ang="0">
                  <a:pos x="63" y="128"/>
                </a:cxn>
                <a:cxn ang="0">
                  <a:pos x="63" y="125"/>
                </a:cxn>
                <a:cxn ang="0">
                  <a:pos x="51" y="111"/>
                </a:cxn>
                <a:cxn ang="0">
                  <a:pos x="41" y="96"/>
                </a:cxn>
                <a:cxn ang="0">
                  <a:pos x="30" y="82"/>
                </a:cxn>
                <a:cxn ang="0">
                  <a:pos x="21" y="67"/>
                </a:cxn>
                <a:cxn ang="0">
                  <a:pos x="14" y="52"/>
                </a:cxn>
                <a:cxn ang="0">
                  <a:pos x="8" y="35"/>
                </a:cxn>
                <a:cxn ang="0">
                  <a:pos x="4" y="18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3" h="133">
                  <a:moveTo>
                    <a:pt x="0" y="1"/>
                  </a:moveTo>
                  <a:lnTo>
                    <a:pt x="0" y="19"/>
                  </a:lnTo>
                  <a:lnTo>
                    <a:pt x="3" y="38"/>
                  </a:lnTo>
                  <a:lnTo>
                    <a:pt x="6" y="56"/>
                  </a:lnTo>
                  <a:lnTo>
                    <a:pt x="12" y="75"/>
                  </a:lnTo>
                  <a:lnTo>
                    <a:pt x="20" y="92"/>
                  </a:lnTo>
                  <a:lnTo>
                    <a:pt x="29" y="108"/>
                  </a:lnTo>
                  <a:lnTo>
                    <a:pt x="41" y="121"/>
                  </a:lnTo>
                  <a:lnTo>
                    <a:pt x="55" y="133"/>
                  </a:lnTo>
                  <a:lnTo>
                    <a:pt x="59" y="133"/>
                  </a:lnTo>
                  <a:lnTo>
                    <a:pt x="62" y="132"/>
                  </a:lnTo>
                  <a:lnTo>
                    <a:pt x="63" y="128"/>
                  </a:lnTo>
                  <a:lnTo>
                    <a:pt x="63" y="125"/>
                  </a:lnTo>
                  <a:lnTo>
                    <a:pt x="51" y="111"/>
                  </a:lnTo>
                  <a:lnTo>
                    <a:pt x="41" y="96"/>
                  </a:lnTo>
                  <a:lnTo>
                    <a:pt x="30" y="82"/>
                  </a:lnTo>
                  <a:lnTo>
                    <a:pt x="21" y="67"/>
                  </a:lnTo>
                  <a:lnTo>
                    <a:pt x="14" y="52"/>
                  </a:lnTo>
                  <a:lnTo>
                    <a:pt x="8" y="35"/>
                  </a:lnTo>
                  <a:lnTo>
                    <a:pt x="4" y="18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41"/>
            <p:cNvSpPr>
              <a:spLocks/>
            </p:cNvSpPr>
            <p:nvPr/>
          </p:nvSpPr>
          <p:spPr bwMode="auto">
            <a:xfrm>
              <a:off x="943655" y="4283075"/>
              <a:ext cx="28689" cy="273164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" y="58"/>
                </a:cxn>
                <a:cxn ang="0">
                  <a:pos x="0" y="111"/>
                </a:cxn>
                <a:cxn ang="0">
                  <a:pos x="4" y="164"/>
                </a:cxn>
                <a:cxn ang="0">
                  <a:pos x="12" y="217"/>
                </a:cxn>
                <a:cxn ang="0">
                  <a:pos x="15" y="219"/>
                </a:cxn>
                <a:cxn ang="0">
                  <a:pos x="18" y="218"/>
                </a:cxn>
                <a:cxn ang="0">
                  <a:pos x="22" y="214"/>
                </a:cxn>
                <a:cxn ang="0">
                  <a:pos x="23" y="210"/>
                </a:cxn>
                <a:cxn ang="0">
                  <a:pos x="20" y="182"/>
                </a:cxn>
                <a:cxn ang="0">
                  <a:pos x="18" y="156"/>
                </a:cxn>
                <a:cxn ang="0">
                  <a:pos x="14" y="129"/>
                </a:cxn>
                <a:cxn ang="0">
                  <a:pos x="12" y="102"/>
                </a:cxn>
                <a:cxn ang="0">
                  <a:pos x="12" y="88"/>
                </a:cxn>
                <a:cxn ang="0">
                  <a:pos x="11" y="77"/>
                </a:cxn>
                <a:cxn ang="0">
                  <a:pos x="10" y="65"/>
                </a:cxn>
                <a:cxn ang="0">
                  <a:pos x="10" y="51"/>
                </a:cxn>
                <a:cxn ang="0">
                  <a:pos x="10" y="38"/>
                </a:cxn>
                <a:cxn ang="0">
                  <a:pos x="10" y="26"/>
                </a:cxn>
                <a:cxn ang="0">
                  <a:pos x="10" y="14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4" y="2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23" h="219">
                  <a:moveTo>
                    <a:pt x="3" y="5"/>
                  </a:moveTo>
                  <a:lnTo>
                    <a:pt x="2" y="58"/>
                  </a:lnTo>
                  <a:lnTo>
                    <a:pt x="0" y="111"/>
                  </a:lnTo>
                  <a:lnTo>
                    <a:pt x="4" y="164"/>
                  </a:lnTo>
                  <a:lnTo>
                    <a:pt x="12" y="217"/>
                  </a:lnTo>
                  <a:lnTo>
                    <a:pt x="15" y="219"/>
                  </a:lnTo>
                  <a:lnTo>
                    <a:pt x="18" y="218"/>
                  </a:lnTo>
                  <a:lnTo>
                    <a:pt x="22" y="214"/>
                  </a:lnTo>
                  <a:lnTo>
                    <a:pt x="23" y="210"/>
                  </a:lnTo>
                  <a:lnTo>
                    <a:pt x="20" y="182"/>
                  </a:lnTo>
                  <a:lnTo>
                    <a:pt x="18" y="156"/>
                  </a:lnTo>
                  <a:lnTo>
                    <a:pt x="14" y="129"/>
                  </a:lnTo>
                  <a:lnTo>
                    <a:pt x="12" y="102"/>
                  </a:lnTo>
                  <a:lnTo>
                    <a:pt x="12" y="88"/>
                  </a:lnTo>
                  <a:lnTo>
                    <a:pt x="11" y="77"/>
                  </a:lnTo>
                  <a:lnTo>
                    <a:pt x="10" y="65"/>
                  </a:lnTo>
                  <a:lnTo>
                    <a:pt x="10" y="51"/>
                  </a:lnTo>
                  <a:lnTo>
                    <a:pt x="10" y="38"/>
                  </a:lnTo>
                  <a:lnTo>
                    <a:pt x="10" y="26"/>
                  </a:lnTo>
                  <a:lnTo>
                    <a:pt x="10" y="14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4" y="2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42"/>
            <p:cNvSpPr>
              <a:spLocks/>
            </p:cNvSpPr>
            <p:nvPr/>
          </p:nvSpPr>
          <p:spPr bwMode="auto">
            <a:xfrm>
              <a:off x="840128" y="4007417"/>
              <a:ext cx="39914" cy="689769"/>
            </a:xfrm>
            <a:custGeom>
              <a:avLst/>
              <a:gdLst/>
              <a:ahLst/>
              <a:cxnLst>
                <a:cxn ang="0">
                  <a:pos x="32" y="551"/>
                </a:cxn>
                <a:cxn ang="0">
                  <a:pos x="24" y="473"/>
                </a:cxn>
                <a:cxn ang="0">
                  <a:pos x="17" y="395"/>
                </a:cxn>
                <a:cxn ang="0">
                  <a:pos x="13" y="316"/>
                </a:cxn>
                <a:cxn ang="0">
                  <a:pos x="11" y="238"/>
                </a:cxn>
                <a:cxn ang="0">
                  <a:pos x="12" y="180"/>
                </a:cxn>
                <a:cxn ang="0">
                  <a:pos x="15" y="120"/>
                </a:cxn>
                <a:cxn ang="0">
                  <a:pos x="15" y="61"/>
                </a:cxn>
                <a:cxn ang="0">
                  <a:pos x="13" y="3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0" y="141"/>
                </a:cxn>
                <a:cxn ang="0">
                  <a:pos x="4" y="279"/>
                </a:cxn>
                <a:cxn ang="0">
                  <a:pos x="15" y="417"/>
                </a:cxn>
                <a:cxn ang="0">
                  <a:pos x="29" y="553"/>
                </a:cxn>
                <a:cxn ang="0">
                  <a:pos x="29" y="553"/>
                </a:cxn>
                <a:cxn ang="0">
                  <a:pos x="30" y="553"/>
                </a:cxn>
                <a:cxn ang="0">
                  <a:pos x="32" y="553"/>
                </a:cxn>
                <a:cxn ang="0">
                  <a:pos x="32" y="551"/>
                </a:cxn>
                <a:cxn ang="0">
                  <a:pos x="32" y="551"/>
                </a:cxn>
              </a:cxnLst>
              <a:rect l="0" t="0" r="r" b="b"/>
              <a:pathLst>
                <a:path w="32" h="553">
                  <a:moveTo>
                    <a:pt x="32" y="551"/>
                  </a:moveTo>
                  <a:lnTo>
                    <a:pt x="24" y="473"/>
                  </a:lnTo>
                  <a:lnTo>
                    <a:pt x="17" y="395"/>
                  </a:lnTo>
                  <a:lnTo>
                    <a:pt x="13" y="316"/>
                  </a:lnTo>
                  <a:lnTo>
                    <a:pt x="11" y="238"/>
                  </a:lnTo>
                  <a:lnTo>
                    <a:pt x="12" y="180"/>
                  </a:lnTo>
                  <a:lnTo>
                    <a:pt x="15" y="120"/>
                  </a:lnTo>
                  <a:lnTo>
                    <a:pt x="15" y="61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0" y="141"/>
                  </a:lnTo>
                  <a:lnTo>
                    <a:pt x="4" y="279"/>
                  </a:lnTo>
                  <a:lnTo>
                    <a:pt x="15" y="417"/>
                  </a:lnTo>
                  <a:lnTo>
                    <a:pt x="29" y="553"/>
                  </a:lnTo>
                  <a:lnTo>
                    <a:pt x="29" y="553"/>
                  </a:lnTo>
                  <a:lnTo>
                    <a:pt x="30" y="553"/>
                  </a:lnTo>
                  <a:lnTo>
                    <a:pt x="32" y="553"/>
                  </a:lnTo>
                  <a:lnTo>
                    <a:pt x="32" y="551"/>
                  </a:lnTo>
                  <a:lnTo>
                    <a:pt x="32" y="5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" name="TextBox 337"/>
          <p:cNvSpPr txBox="1"/>
          <p:nvPr/>
        </p:nvSpPr>
        <p:spPr>
          <a:xfrm rot="20206212">
            <a:off x="2815614" y="180560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satisfaction</a:t>
            </a:r>
            <a:endParaRPr lang="en-US" dirty="0"/>
          </a:p>
        </p:txBody>
      </p:sp>
      <p:sp>
        <p:nvSpPr>
          <p:cNvPr id="339" name="TextBox 338"/>
          <p:cNvSpPr txBox="1"/>
          <p:nvPr/>
        </p:nvSpPr>
        <p:spPr>
          <a:xfrm rot="20206212">
            <a:off x="2911567" y="190171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Ease of use</a:t>
            </a:r>
            <a:endParaRPr lang="en-US" dirty="0"/>
          </a:p>
        </p:txBody>
      </p:sp>
      <p:sp>
        <p:nvSpPr>
          <p:cNvPr id="340" name="TextBox 339"/>
          <p:cNvSpPr txBox="1"/>
          <p:nvPr/>
        </p:nvSpPr>
        <p:spPr>
          <a:xfrm rot="1291850">
            <a:off x="4109608" y="2065413"/>
            <a:ext cx="20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Capture Threshold</a:t>
            </a:r>
            <a:endParaRPr lang="en-US" dirty="0"/>
          </a:p>
        </p:txBody>
      </p:sp>
      <p:sp>
        <p:nvSpPr>
          <p:cNvPr id="341" name="TextBox 340"/>
          <p:cNvSpPr txBox="1"/>
          <p:nvPr/>
        </p:nvSpPr>
        <p:spPr>
          <a:xfrm rot="1291850">
            <a:off x="5142569" y="234808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Polling</a:t>
            </a:r>
            <a:endParaRPr lang="en-US" dirty="0"/>
          </a:p>
        </p:txBody>
      </p:sp>
      <p:sp>
        <p:nvSpPr>
          <p:cNvPr id="342" name="TextBox 341"/>
          <p:cNvSpPr txBox="1"/>
          <p:nvPr/>
        </p:nvSpPr>
        <p:spPr>
          <a:xfrm rot="1291850">
            <a:off x="5063236" y="224009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345" name="TextBox 344"/>
          <p:cNvSpPr txBox="1"/>
          <p:nvPr/>
        </p:nvSpPr>
        <p:spPr>
          <a:xfrm>
            <a:off x="4114800" y="1828800"/>
            <a:ext cx="679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@&amp;#*%</a:t>
            </a:r>
            <a:endParaRPr lang="en-US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34132 -0.240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38039 -0.212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39132 -0.255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35539 -0.2699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45191 -0.28889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3816 -0.317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1" grpId="1"/>
      <p:bldP spid="171" grpId="2"/>
      <p:bldP spid="338" grpId="0"/>
      <p:bldP spid="338" grpId="1"/>
      <p:bldP spid="338" grpId="2"/>
      <p:bldP spid="339" grpId="0"/>
      <p:bldP spid="339" grpId="1"/>
      <p:bldP spid="339" grpId="2"/>
      <p:bldP spid="340" grpId="0"/>
      <p:bldP spid="340" grpId="1"/>
      <p:bldP spid="340" grpId="2"/>
      <p:bldP spid="341" grpId="0"/>
      <p:bldP spid="341" grpId="1"/>
      <p:bldP spid="341" grpId="2"/>
      <p:bldP spid="342" grpId="0"/>
      <p:bldP spid="342" grpId="1"/>
      <p:bldP spid="342" grpId="2"/>
      <p:bldP spid="345" grpId="0"/>
      <p:bldP spid="345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8" name="Text Box 126"/>
          <p:cNvSpPr txBox="1">
            <a:spLocks noChangeArrowheads="1"/>
          </p:cNvSpPr>
          <p:nvPr/>
        </p:nvSpPr>
        <p:spPr bwMode="auto">
          <a:xfrm>
            <a:off x="2354263" y="2590800"/>
            <a:ext cx="44354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33CC"/>
              </a:buClr>
              <a:buFontTx/>
              <a:buChar char="•"/>
            </a:pPr>
            <a:r>
              <a:rPr lang="en-US" dirty="0"/>
              <a:t>Participant A presents a right hand to the fingerprint sensor, which the system detects and approves. </a:t>
            </a:r>
          </a:p>
          <a:p>
            <a:pPr>
              <a:buClr>
                <a:srgbClr val="0033CC"/>
              </a:buClr>
              <a:buFontTx/>
              <a:buChar char="•"/>
            </a:pPr>
            <a:r>
              <a:rPr lang="en-US" dirty="0"/>
              <a:t>The user behavior (the presentation of the right hand) yields an attempt that is </a:t>
            </a:r>
            <a:r>
              <a:rPr lang="en-US" b="1" i="1" dirty="0">
                <a:solidFill>
                  <a:srgbClr val="008000"/>
                </a:solidFill>
              </a:rPr>
              <a:t>acceptable</a:t>
            </a:r>
            <a:r>
              <a:rPr lang="en-US" dirty="0"/>
              <a:t> (the system detects and approves the data) and </a:t>
            </a:r>
            <a:r>
              <a:rPr lang="en-US" b="1" i="1" dirty="0">
                <a:solidFill>
                  <a:srgbClr val="008000"/>
                </a:solidFill>
              </a:rPr>
              <a:t>conformant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(the user fulfilled the right hand</a:t>
            </a:r>
            <a:r>
              <a:rPr lang="en-US" i="1" dirty="0"/>
              <a:t> </a:t>
            </a:r>
            <a:r>
              <a:rPr lang="en-US" dirty="0"/>
              <a:t>task).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Acceptable Conformant Attempt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800600" y="4267200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Conformant</a:t>
            </a:r>
          </a:p>
        </p:txBody>
      </p:sp>
      <p:sp>
        <p:nvSpPr>
          <p:cNvPr id="39019" name="Text Box 107"/>
          <p:cNvSpPr txBox="1">
            <a:spLocks noChangeArrowheads="1"/>
          </p:cNvSpPr>
          <p:nvPr/>
        </p:nvSpPr>
        <p:spPr bwMode="auto">
          <a:xfrm>
            <a:off x="2362200" y="3962400"/>
            <a:ext cx="1326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Acceptable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9036" name="Text Box 124"/>
          <p:cNvSpPr txBox="1">
            <a:spLocks noChangeArrowheads="1"/>
          </p:cNvSpPr>
          <p:nvPr/>
        </p:nvSpPr>
        <p:spPr bwMode="auto">
          <a:xfrm>
            <a:off x="5217846" y="5472667"/>
            <a:ext cx="979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Attempt</a:t>
            </a:r>
          </a:p>
        </p:txBody>
      </p:sp>
      <p:sp>
        <p:nvSpPr>
          <p:cNvPr id="39037" name="Text Box 125"/>
          <p:cNvSpPr txBox="1">
            <a:spLocks noChangeArrowheads="1"/>
          </p:cNvSpPr>
          <p:nvPr/>
        </p:nvSpPr>
        <p:spPr bwMode="auto">
          <a:xfrm>
            <a:off x="2225675" y="1524000"/>
            <a:ext cx="469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Task: “Place your right hand on the scanner”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026 0.2175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9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1771 0.1731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38" grpId="0" uiExpand="1" build="p"/>
      <p:bldP spid="38929" grpId="1"/>
      <p:bldP spid="38929" grpId="2"/>
      <p:bldP spid="39019" grpId="1"/>
      <p:bldP spid="39019" grpId="2"/>
      <p:bldP spid="39036" grpId="0"/>
      <p:bldP spid="390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2354263" y="2590800"/>
            <a:ext cx="44354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33CC"/>
              </a:buClr>
              <a:buFontTx/>
              <a:buChar char="•"/>
            </a:pPr>
            <a:r>
              <a:rPr lang="en-US" dirty="0"/>
              <a:t>Participant B also presents a right hand to the fingerprint sensor, but the system rejects it. </a:t>
            </a:r>
          </a:p>
          <a:p>
            <a:pPr>
              <a:buClr>
                <a:srgbClr val="0033CC"/>
              </a:buClr>
              <a:buFontTx/>
              <a:buChar char="•"/>
            </a:pPr>
            <a:r>
              <a:rPr lang="en-US" dirty="0"/>
              <a:t>The user behavior yields an attempt that is </a:t>
            </a:r>
            <a:r>
              <a:rPr lang="en-US" b="1" i="1" dirty="0">
                <a:solidFill>
                  <a:srgbClr val="FF3300"/>
                </a:solidFill>
              </a:rPr>
              <a:t>unacceptable</a:t>
            </a:r>
            <a:r>
              <a:rPr lang="en-US" dirty="0"/>
              <a:t> (it was rejected) yet </a:t>
            </a:r>
            <a:r>
              <a:rPr lang="en-US" b="1" i="1" dirty="0">
                <a:solidFill>
                  <a:srgbClr val="008000"/>
                </a:solidFill>
              </a:rPr>
              <a:t>conformant</a:t>
            </a:r>
            <a:r>
              <a:rPr lang="en-US" dirty="0"/>
              <a:t> (the user presented the right hand as they were instructed) </a:t>
            </a:r>
          </a:p>
          <a:p>
            <a:pPr>
              <a:buClr>
                <a:srgbClr val="0033CC"/>
              </a:buClr>
              <a:buFontTx/>
              <a:buChar char="•"/>
            </a:pP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Unacceptable/Conformant Attempt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2438400" y="4038600"/>
            <a:ext cx="1390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Conformant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2667000" y="3733800"/>
            <a:ext cx="1595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Unacceptable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5453063" y="5334000"/>
            <a:ext cx="979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Attempt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2225675" y="1524000"/>
            <a:ext cx="469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Task: “Place your right hand on the scanner”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1094 0.233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7847 0.189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4" grpId="0" build="p"/>
      <p:bldP spid="40976" grpId="0"/>
      <p:bldP spid="40976" grpId="1"/>
      <p:bldP spid="40991" grpId="0"/>
      <p:bldP spid="40991" grpId="1"/>
      <p:bldP spid="40992" grpId="0"/>
      <p:bldP spid="409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2354263" y="2590800"/>
            <a:ext cx="46561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33CC"/>
              </a:buClr>
              <a:buFontTx/>
              <a:buChar char="•"/>
            </a:pPr>
            <a:r>
              <a:rPr lang="en-US" dirty="0"/>
              <a:t>Participant C presents a left hand to the fingerprint sensor, which the system approves. </a:t>
            </a:r>
          </a:p>
          <a:p>
            <a:pPr>
              <a:buClr>
                <a:srgbClr val="0033CC"/>
              </a:buClr>
              <a:buFontTx/>
              <a:buChar char="•"/>
            </a:pPr>
            <a:r>
              <a:rPr lang="en-US" dirty="0"/>
              <a:t>The fingerprint scan is </a:t>
            </a:r>
            <a:r>
              <a:rPr lang="en-US" b="1" i="1" dirty="0">
                <a:solidFill>
                  <a:srgbClr val="008000"/>
                </a:solidFill>
              </a:rPr>
              <a:t>acceptable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(it was approved) but </a:t>
            </a:r>
            <a:r>
              <a:rPr lang="en-US" b="1" i="1" dirty="0">
                <a:solidFill>
                  <a:srgbClr val="FF0000"/>
                </a:solidFill>
              </a:rPr>
              <a:t>non-conformant</a:t>
            </a:r>
            <a:r>
              <a:rPr lang="en-US" dirty="0"/>
              <a:t>, since the user behavior (the left hand) did not fulfill the task requirements 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Acceptable/Non-conformant Attempt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4343400" y="3733800"/>
            <a:ext cx="1576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Non-conformant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4800600" y="3429000"/>
            <a:ext cx="11384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Acceptable</a:t>
            </a:r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5453063" y="5334000"/>
            <a:ext cx="861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33CC"/>
                </a:solidFill>
              </a:rPr>
              <a:t>Attempt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2225675" y="1524000"/>
            <a:ext cx="469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Task: “Place your right hand on the scanner”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27466 0.2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9618 0.233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2" grpId="0" build="p"/>
      <p:bldP spid="48144" grpId="0"/>
      <p:bldP spid="48144" grpId="1"/>
      <p:bldP spid="48159" grpId="0"/>
      <p:bldP spid="48159" grpId="1"/>
      <p:bldP spid="48160" grpId="0"/>
      <p:bldP spid="481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Unacceptable/Non-conformant Attempt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5105400" y="3962400"/>
            <a:ext cx="145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Non-conformant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3657600" y="3657600"/>
            <a:ext cx="1268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Unacceptable</a:t>
            </a:r>
          </a:p>
        </p:txBody>
      </p: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5105400" y="5486400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Attempt</a:t>
            </a: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2225675" y="1524000"/>
            <a:ext cx="469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Task: “Place your right hand on the scanner”</a:t>
            </a:r>
          </a:p>
        </p:txBody>
      </p:sp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1905000" y="2514600"/>
            <a:ext cx="51133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33CC"/>
              </a:buClr>
              <a:buFontTx/>
              <a:buChar char="•"/>
            </a:pPr>
            <a:r>
              <a:rPr lang="en-US" dirty="0"/>
              <a:t>Participant D is distracted and makes no presentation to the fingerprint sensor and the system “times out”—i.e., no biometric data was collected within a specified interval. </a:t>
            </a:r>
          </a:p>
          <a:p>
            <a:pPr>
              <a:buClr>
                <a:srgbClr val="0033CC"/>
              </a:buClr>
              <a:buFontTx/>
              <a:buChar char="•"/>
            </a:pPr>
            <a:r>
              <a:rPr lang="en-US" dirty="0"/>
              <a:t>This attempt is </a:t>
            </a:r>
            <a:r>
              <a:rPr lang="en-US" b="1" i="1" dirty="0">
                <a:solidFill>
                  <a:srgbClr val="FF0000"/>
                </a:solidFill>
              </a:rPr>
              <a:t>unacceptable</a:t>
            </a:r>
            <a:r>
              <a:rPr lang="en-US" i="1" dirty="0"/>
              <a:t> </a:t>
            </a:r>
            <a:r>
              <a:rPr lang="en-US" dirty="0"/>
              <a:t>(no hand was detected on the scanner) and </a:t>
            </a:r>
            <a:r>
              <a:rPr lang="en-US" b="1" i="1" dirty="0">
                <a:solidFill>
                  <a:srgbClr val="FF0000"/>
                </a:solidFill>
              </a:rPr>
              <a:t>non-conformant</a:t>
            </a:r>
            <a:r>
              <a:rPr lang="en-US" i="1" dirty="0"/>
              <a:t> </a:t>
            </a:r>
            <a:r>
              <a:rPr lang="en-US" dirty="0"/>
              <a:t>(the response to the presentation opportunity was to do nothing).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21094 0.266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022E-16 L -0.20452 0.222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0" grpId="0"/>
      <p:bldP spid="42000" grpId="1"/>
      <p:bldP spid="42015" grpId="0"/>
      <p:bldP spid="42015" grpId="1"/>
      <p:bldP spid="42016" grpId="0"/>
      <p:bldP spid="42017" grpId="0"/>
      <p:bldP spid="4201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6100" y="1447800"/>
            <a:ext cx="2971800" cy="4724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Presentation</a:t>
            </a:r>
          </a:p>
          <a:p>
            <a:pPr lvl="1"/>
            <a:r>
              <a:rPr lang="en-US" dirty="0" smtClean="0"/>
              <a:t>Explicit</a:t>
            </a:r>
          </a:p>
          <a:p>
            <a:pPr lvl="1"/>
            <a:r>
              <a:rPr lang="en-US" dirty="0" smtClean="0"/>
              <a:t>Implicit</a:t>
            </a:r>
          </a:p>
          <a:p>
            <a:pPr lvl="1"/>
            <a:r>
              <a:rPr lang="en-US" dirty="0" smtClean="0"/>
              <a:t>Cooperative</a:t>
            </a:r>
          </a:p>
          <a:p>
            <a:pPr lvl="1"/>
            <a:r>
              <a:rPr lang="en-US" dirty="0" smtClean="0"/>
              <a:t>Uncooperative</a:t>
            </a:r>
          </a:p>
          <a:p>
            <a:r>
              <a:rPr lang="en-US" dirty="0" smtClean="0"/>
              <a:t>Task</a:t>
            </a:r>
          </a:p>
          <a:p>
            <a:r>
              <a:rPr lang="en-US" dirty="0" smtClean="0"/>
              <a:t>Attempt</a:t>
            </a:r>
          </a:p>
          <a:p>
            <a:pPr lvl="1"/>
            <a:r>
              <a:rPr lang="en-US" dirty="0" smtClean="0"/>
              <a:t>Acceptable</a:t>
            </a:r>
          </a:p>
          <a:p>
            <a:pPr lvl="1"/>
            <a:r>
              <a:rPr lang="en-US" dirty="0" smtClean="0"/>
              <a:t>Unacceptable</a:t>
            </a:r>
          </a:p>
          <a:p>
            <a:pPr lvl="1"/>
            <a:r>
              <a:rPr lang="en-US" dirty="0" smtClean="0"/>
              <a:t>Conformant</a:t>
            </a:r>
          </a:p>
          <a:p>
            <a:pPr lvl="1"/>
            <a:r>
              <a:rPr lang="en-US" dirty="0" smtClean="0"/>
              <a:t>Non-conformant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3276600" y="5443402"/>
            <a:ext cx="5027432" cy="1033598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Usability and Biometrics websitehttp://zing.ncsl.nist.gov/biousa/</a:t>
            </a:r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can be found at: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2286000"/>
            <a:ext cx="291938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Thank you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762000" y="3657600"/>
            <a:ext cx="7620000" cy="834312"/>
          </a:xfrm>
          <a:prstGeom prst="rightArrow">
            <a:avLst/>
          </a:prstGeom>
          <a:ln/>
          <a:effectLst>
            <a:outerShdw blurRad="76200" dir="13500000" sy="23000" kx="1200000" algn="br" rotWithShape="0">
              <a:prstClr val="black">
                <a:alpha val="58000"/>
              </a:prstClr>
            </a:outerShdw>
          </a:effectLst>
          <a:scene3d>
            <a:camera prst="orthographicFront">
              <a:rot lat="3360000" lon="20399999" rev="1860000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192B7E3C-DC18-4DA6-BA2B-B4CBF9E78DBC}" type="slidenum">
              <a:rPr lang="en-US" b="1" smtClean="0"/>
              <a:pPr>
                <a:defRPr/>
              </a:pPr>
              <a:t>3</a:t>
            </a:fld>
            <a:endParaRPr lang="en-US" b="1" dirty="0"/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Fingerprint System View</a:t>
            </a:r>
            <a:endParaRPr lang="en-US" dirty="0"/>
          </a:p>
        </p:txBody>
      </p:sp>
      <p:grpSp>
        <p:nvGrpSpPr>
          <p:cNvPr id="2" name="Group 49"/>
          <p:cNvGrpSpPr/>
          <p:nvPr/>
        </p:nvGrpSpPr>
        <p:grpSpPr>
          <a:xfrm>
            <a:off x="1905000" y="1905000"/>
            <a:ext cx="4724400" cy="276999"/>
            <a:chOff x="1981200" y="1981200"/>
            <a:chExt cx="4724400" cy="276999"/>
          </a:xfrm>
        </p:grpSpPr>
        <p:sp>
          <p:nvSpPr>
            <p:cNvPr id="13318" name="TextBox 8"/>
            <p:cNvSpPr txBox="1">
              <a:spLocks noChangeArrowheads="1"/>
            </p:cNvSpPr>
            <p:nvPr/>
          </p:nvSpPr>
          <p:spPr bwMode="auto">
            <a:xfrm>
              <a:off x="2420938" y="1981200"/>
              <a:ext cx="42846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Opportunity </a:t>
              </a:r>
              <a:r>
                <a:rPr lang="en-US" sz="1200" b="1" dirty="0" smtClean="0">
                  <a:latin typeface="+mn-lt"/>
                </a:rPr>
                <a:t>(“please place your hand on the scanner”)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16" name="Straight Arrow Connector 15"/>
            <p:cNvCxnSpPr>
              <a:stCxn id="13318" idx="1"/>
            </p:cNvCxnSpPr>
            <p:nvPr/>
          </p:nvCxnSpPr>
          <p:spPr>
            <a:xfrm rot="10800000" flipV="1">
              <a:off x="1981200" y="2119700"/>
              <a:ext cx="439738" cy="13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0"/>
          <p:cNvGrpSpPr/>
          <p:nvPr/>
        </p:nvGrpSpPr>
        <p:grpSpPr>
          <a:xfrm>
            <a:off x="3124200" y="2590800"/>
            <a:ext cx="2438400" cy="276225"/>
            <a:chOff x="3065462" y="2667000"/>
            <a:chExt cx="2438400" cy="276225"/>
          </a:xfrm>
        </p:grpSpPr>
        <p:sp>
          <p:nvSpPr>
            <p:cNvPr id="13319" name="TextBox 9"/>
            <p:cNvSpPr txBox="1">
              <a:spLocks noChangeArrowheads="1"/>
            </p:cNvSpPr>
            <p:nvPr/>
          </p:nvSpPr>
          <p:spPr bwMode="auto">
            <a:xfrm>
              <a:off x="3429000" y="2667000"/>
              <a:ext cx="20748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System starts capture</a:t>
              </a:r>
            </a:p>
          </p:txBody>
        </p:sp>
        <p:cxnSp>
          <p:nvCxnSpPr>
            <p:cNvPr id="18" name="Straight Arrow Connector 17"/>
            <p:cNvCxnSpPr>
              <a:stCxn id="13319" idx="1"/>
            </p:cNvCxnSpPr>
            <p:nvPr/>
          </p:nvCxnSpPr>
          <p:spPr>
            <a:xfrm rot="10800000" flipV="1">
              <a:off x="3065462" y="2805113"/>
              <a:ext cx="363538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2"/>
          <p:cNvGrpSpPr/>
          <p:nvPr/>
        </p:nvGrpSpPr>
        <p:grpSpPr>
          <a:xfrm>
            <a:off x="4419600" y="3429000"/>
            <a:ext cx="1295400" cy="276225"/>
            <a:chOff x="4343400" y="3290888"/>
            <a:chExt cx="1295400" cy="276225"/>
          </a:xfrm>
        </p:grpSpPr>
        <p:sp>
          <p:nvSpPr>
            <p:cNvPr id="13321" name="TextBox 10"/>
            <p:cNvSpPr txBox="1">
              <a:spLocks noChangeArrowheads="1"/>
            </p:cNvSpPr>
            <p:nvPr/>
          </p:nvSpPr>
          <p:spPr bwMode="auto">
            <a:xfrm>
              <a:off x="4783138" y="3290888"/>
              <a:ext cx="8556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Capture</a:t>
              </a:r>
            </a:p>
          </p:txBody>
        </p:sp>
        <p:cxnSp>
          <p:nvCxnSpPr>
            <p:cNvPr id="20" name="Straight Arrow Connector 19"/>
            <p:cNvCxnSpPr>
              <a:stCxn id="13321" idx="1"/>
            </p:cNvCxnSpPr>
            <p:nvPr/>
          </p:nvCxnSpPr>
          <p:spPr>
            <a:xfrm rot="10800000" flipV="1">
              <a:off x="4343400" y="3429000"/>
              <a:ext cx="4397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4"/>
          <p:cNvGrpSpPr/>
          <p:nvPr/>
        </p:nvGrpSpPr>
        <p:grpSpPr>
          <a:xfrm>
            <a:off x="5334000" y="4114800"/>
            <a:ext cx="2971800" cy="276999"/>
            <a:chOff x="5867400" y="4267200"/>
            <a:chExt cx="2971800" cy="276999"/>
          </a:xfrm>
        </p:grpSpPr>
        <p:sp>
          <p:nvSpPr>
            <p:cNvPr id="13322" name="TextBox 11"/>
            <p:cNvSpPr txBox="1">
              <a:spLocks noChangeArrowheads="1"/>
            </p:cNvSpPr>
            <p:nvPr/>
          </p:nvSpPr>
          <p:spPr bwMode="auto">
            <a:xfrm>
              <a:off x="6096000" y="4267200"/>
              <a:ext cx="2743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System ends </a:t>
              </a:r>
              <a:r>
                <a:rPr lang="en-US" sz="1200" b="1" dirty="0" smtClean="0">
                  <a:latin typeface="+mn-lt"/>
                </a:rPr>
                <a:t>capture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 flipV="1">
              <a:off x="5867400" y="4419600"/>
              <a:ext cx="304800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5"/>
          <p:cNvGrpSpPr/>
          <p:nvPr/>
        </p:nvGrpSpPr>
        <p:grpSpPr>
          <a:xfrm>
            <a:off x="2590800" y="2362200"/>
            <a:ext cx="3048000" cy="276225"/>
            <a:chOff x="6705600" y="5029200"/>
            <a:chExt cx="3048000" cy="276225"/>
          </a:xfrm>
        </p:grpSpPr>
        <p:sp>
          <p:nvSpPr>
            <p:cNvPr id="13323" name="TextBox 12"/>
            <p:cNvSpPr txBox="1">
              <a:spLocks noChangeArrowheads="1"/>
            </p:cNvSpPr>
            <p:nvPr/>
          </p:nvSpPr>
          <p:spPr bwMode="auto">
            <a:xfrm>
              <a:off x="7010400" y="5029200"/>
              <a:ext cx="27432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Capture </a:t>
              </a:r>
              <a:r>
                <a:rPr lang="en-US" sz="1200" b="1" dirty="0" err="1">
                  <a:latin typeface="+mn-lt"/>
                </a:rPr>
                <a:t>thresholding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6705600" y="51816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31" name="TextBox 28"/>
          <p:cNvSpPr txBox="1">
            <a:spLocks noChangeArrowheads="1"/>
          </p:cNvSpPr>
          <p:nvPr/>
        </p:nvSpPr>
        <p:spPr bwMode="auto">
          <a:xfrm>
            <a:off x="7391400" y="6248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latin typeface="+mn-lt"/>
              </a:rPr>
              <a:t>Time</a:t>
            </a:r>
          </a:p>
        </p:txBody>
      </p:sp>
      <p:sp>
        <p:nvSpPr>
          <p:cNvPr id="13332" name="TextBox 29"/>
          <p:cNvSpPr txBox="1">
            <a:spLocks noChangeArrowheads="1"/>
          </p:cNvSpPr>
          <p:nvPr/>
        </p:nvSpPr>
        <p:spPr bwMode="auto">
          <a:xfrm>
            <a:off x="6172200" y="2895600"/>
            <a:ext cx="949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+mn-lt"/>
              </a:rPr>
              <a:t>System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057400" y="3352800"/>
            <a:ext cx="3505200" cy="2370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3" name="Group 44"/>
          <p:cNvGrpSpPr/>
          <p:nvPr/>
        </p:nvGrpSpPr>
        <p:grpSpPr>
          <a:xfrm>
            <a:off x="5867400" y="4495800"/>
            <a:ext cx="2971800" cy="276999"/>
            <a:chOff x="5867400" y="4267200"/>
            <a:chExt cx="2971800" cy="276999"/>
          </a:xfrm>
        </p:grpSpPr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6096000" y="4267200"/>
              <a:ext cx="2743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System </a:t>
              </a:r>
              <a:r>
                <a:rPr lang="en-US" sz="1200" b="1" dirty="0" smtClean="0">
                  <a:latin typeface="+mn-lt"/>
                </a:rPr>
                <a:t>accepts/rejects sample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 flipV="1">
              <a:off x="5867400" y="4419600"/>
              <a:ext cx="304800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331" grpId="0"/>
      <p:bldP spid="13332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 flipH="1">
            <a:off x="609600" y="2590800"/>
            <a:ext cx="1358900" cy="2239963"/>
            <a:chOff x="4503" y="1878"/>
            <a:chExt cx="623" cy="1027"/>
          </a:xfrm>
        </p:grpSpPr>
        <p:sp>
          <p:nvSpPr>
            <p:cNvPr id="47107" name="Freeform 3"/>
            <p:cNvSpPr>
              <a:spLocks/>
            </p:cNvSpPr>
            <p:nvPr/>
          </p:nvSpPr>
          <p:spPr bwMode="auto">
            <a:xfrm>
              <a:off x="4766" y="1945"/>
              <a:ext cx="191" cy="326"/>
            </a:xfrm>
            <a:custGeom>
              <a:avLst/>
              <a:gdLst/>
              <a:ahLst/>
              <a:cxnLst>
                <a:cxn ang="0">
                  <a:pos x="40" y="18"/>
                </a:cxn>
                <a:cxn ang="0">
                  <a:pos x="26" y="51"/>
                </a:cxn>
                <a:cxn ang="0">
                  <a:pos x="9" y="110"/>
                </a:cxn>
                <a:cxn ang="0">
                  <a:pos x="0" y="188"/>
                </a:cxn>
                <a:cxn ang="0">
                  <a:pos x="6" y="272"/>
                </a:cxn>
                <a:cxn ang="0">
                  <a:pos x="22" y="334"/>
                </a:cxn>
                <a:cxn ang="0">
                  <a:pos x="43" y="376"/>
                </a:cxn>
                <a:cxn ang="0">
                  <a:pos x="64" y="403"/>
                </a:cxn>
                <a:cxn ang="0">
                  <a:pos x="85" y="420"/>
                </a:cxn>
                <a:cxn ang="0">
                  <a:pos x="106" y="429"/>
                </a:cxn>
                <a:cxn ang="0">
                  <a:pos x="123" y="440"/>
                </a:cxn>
                <a:cxn ang="0">
                  <a:pos x="131" y="461"/>
                </a:cxn>
                <a:cxn ang="0">
                  <a:pos x="122" y="517"/>
                </a:cxn>
                <a:cxn ang="0">
                  <a:pos x="107" y="591"/>
                </a:cxn>
                <a:cxn ang="0">
                  <a:pos x="105" y="622"/>
                </a:cxn>
                <a:cxn ang="0">
                  <a:pos x="108" y="638"/>
                </a:cxn>
                <a:cxn ang="0">
                  <a:pos x="116" y="650"/>
                </a:cxn>
                <a:cxn ang="0">
                  <a:pos x="131" y="648"/>
                </a:cxn>
                <a:cxn ang="0">
                  <a:pos x="157" y="625"/>
                </a:cxn>
                <a:cxn ang="0">
                  <a:pos x="198" y="588"/>
                </a:cxn>
                <a:cxn ang="0">
                  <a:pos x="244" y="546"/>
                </a:cxn>
                <a:cxn ang="0">
                  <a:pos x="282" y="504"/>
                </a:cxn>
                <a:cxn ang="0">
                  <a:pos x="309" y="448"/>
                </a:cxn>
                <a:cxn ang="0">
                  <a:pos x="321" y="372"/>
                </a:cxn>
                <a:cxn ang="0">
                  <a:pos x="326" y="327"/>
                </a:cxn>
                <a:cxn ang="0">
                  <a:pos x="341" y="301"/>
                </a:cxn>
                <a:cxn ang="0">
                  <a:pos x="360" y="273"/>
                </a:cxn>
                <a:cxn ang="0">
                  <a:pos x="378" y="240"/>
                </a:cxn>
                <a:cxn ang="0">
                  <a:pos x="382" y="202"/>
                </a:cxn>
                <a:cxn ang="0">
                  <a:pos x="370" y="173"/>
                </a:cxn>
                <a:cxn ang="0">
                  <a:pos x="345" y="152"/>
                </a:cxn>
                <a:cxn ang="0">
                  <a:pos x="318" y="136"/>
                </a:cxn>
                <a:cxn ang="0">
                  <a:pos x="290" y="119"/>
                </a:cxn>
                <a:cxn ang="0">
                  <a:pos x="250" y="96"/>
                </a:cxn>
                <a:cxn ang="0">
                  <a:pos x="203" y="72"/>
                </a:cxn>
                <a:cxn ang="0">
                  <a:pos x="160" y="48"/>
                </a:cxn>
                <a:cxn ang="0">
                  <a:pos x="129" y="26"/>
                </a:cxn>
                <a:cxn ang="0">
                  <a:pos x="99" y="10"/>
                </a:cxn>
                <a:cxn ang="0">
                  <a:pos x="70" y="0"/>
                </a:cxn>
                <a:cxn ang="0">
                  <a:pos x="48" y="5"/>
                </a:cxn>
              </a:cxnLst>
              <a:rect l="0" t="0" r="r" b="b"/>
              <a:pathLst>
                <a:path w="382" h="651">
                  <a:moveTo>
                    <a:pt x="43" y="13"/>
                  </a:moveTo>
                  <a:lnTo>
                    <a:pt x="40" y="18"/>
                  </a:lnTo>
                  <a:lnTo>
                    <a:pt x="34" y="30"/>
                  </a:lnTo>
                  <a:lnTo>
                    <a:pt x="26" y="51"/>
                  </a:lnTo>
                  <a:lnTo>
                    <a:pt x="18" y="77"/>
                  </a:lnTo>
                  <a:lnTo>
                    <a:pt x="9" y="110"/>
                  </a:lnTo>
                  <a:lnTo>
                    <a:pt x="3" y="147"/>
                  </a:lnTo>
                  <a:lnTo>
                    <a:pt x="0" y="188"/>
                  </a:lnTo>
                  <a:lnTo>
                    <a:pt x="1" y="231"/>
                  </a:lnTo>
                  <a:lnTo>
                    <a:pt x="6" y="272"/>
                  </a:lnTo>
                  <a:lnTo>
                    <a:pt x="14" y="306"/>
                  </a:lnTo>
                  <a:lnTo>
                    <a:pt x="22" y="334"/>
                  </a:lnTo>
                  <a:lnTo>
                    <a:pt x="32" y="357"/>
                  </a:lnTo>
                  <a:lnTo>
                    <a:pt x="43" y="376"/>
                  </a:lnTo>
                  <a:lnTo>
                    <a:pt x="54" y="391"/>
                  </a:lnTo>
                  <a:lnTo>
                    <a:pt x="64" y="403"/>
                  </a:lnTo>
                  <a:lnTo>
                    <a:pt x="75" y="413"/>
                  </a:lnTo>
                  <a:lnTo>
                    <a:pt x="85" y="420"/>
                  </a:lnTo>
                  <a:lnTo>
                    <a:pt x="96" y="425"/>
                  </a:lnTo>
                  <a:lnTo>
                    <a:pt x="106" y="429"/>
                  </a:lnTo>
                  <a:lnTo>
                    <a:pt x="115" y="435"/>
                  </a:lnTo>
                  <a:lnTo>
                    <a:pt x="123" y="440"/>
                  </a:lnTo>
                  <a:lnTo>
                    <a:pt x="129" y="448"/>
                  </a:lnTo>
                  <a:lnTo>
                    <a:pt x="131" y="461"/>
                  </a:lnTo>
                  <a:lnTo>
                    <a:pt x="130" y="477"/>
                  </a:lnTo>
                  <a:lnTo>
                    <a:pt x="122" y="517"/>
                  </a:lnTo>
                  <a:lnTo>
                    <a:pt x="114" y="557"/>
                  </a:lnTo>
                  <a:lnTo>
                    <a:pt x="107" y="591"/>
                  </a:lnTo>
                  <a:lnTo>
                    <a:pt x="105" y="614"/>
                  </a:lnTo>
                  <a:lnTo>
                    <a:pt x="105" y="622"/>
                  </a:lnTo>
                  <a:lnTo>
                    <a:pt x="106" y="630"/>
                  </a:lnTo>
                  <a:lnTo>
                    <a:pt x="108" y="638"/>
                  </a:lnTo>
                  <a:lnTo>
                    <a:pt x="112" y="645"/>
                  </a:lnTo>
                  <a:lnTo>
                    <a:pt x="116" y="650"/>
                  </a:lnTo>
                  <a:lnTo>
                    <a:pt x="122" y="651"/>
                  </a:lnTo>
                  <a:lnTo>
                    <a:pt x="131" y="648"/>
                  </a:lnTo>
                  <a:lnTo>
                    <a:pt x="142" y="638"/>
                  </a:lnTo>
                  <a:lnTo>
                    <a:pt x="157" y="625"/>
                  </a:lnTo>
                  <a:lnTo>
                    <a:pt x="176" y="607"/>
                  </a:lnTo>
                  <a:lnTo>
                    <a:pt x="198" y="588"/>
                  </a:lnTo>
                  <a:lnTo>
                    <a:pt x="221" y="567"/>
                  </a:lnTo>
                  <a:lnTo>
                    <a:pt x="244" y="546"/>
                  </a:lnTo>
                  <a:lnTo>
                    <a:pt x="265" y="524"/>
                  </a:lnTo>
                  <a:lnTo>
                    <a:pt x="282" y="504"/>
                  </a:lnTo>
                  <a:lnTo>
                    <a:pt x="295" y="485"/>
                  </a:lnTo>
                  <a:lnTo>
                    <a:pt x="309" y="448"/>
                  </a:lnTo>
                  <a:lnTo>
                    <a:pt x="318" y="409"/>
                  </a:lnTo>
                  <a:lnTo>
                    <a:pt x="321" y="372"/>
                  </a:lnTo>
                  <a:lnTo>
                    <a:pt x="324" y="341"/>
                  </a:lnTo>
                  <a:lnTo>
                    <a:pt x="326" y="327"/>
                  </a:lnTo>
                  <a:lnTo>
                    <a:pt x="332" y="315"/>
                  </a:lnTo>
                  <a:lnTo>
                    <a:pt x="341" y="301"/>
                  </a:lnTo>
                  <a:lnTo>
                    <a:pt x="350" y="287"/>
                  </a:lnTo>
                  <a:lnTo>
                    <a:pt x="360" y="273"/>
                  </a:lnTo>
                  <a:lnTo>
                    <a:pt x="370" y="257"/>
                  </a:lnTo>
                  <a:lnTo>
                    <a:pt x="378" y="240"/>
                  </a:lnTo>
                  <a:lnTo>
                    <a:pt x="382" y="220"/>
                  </a:lnTo>
                  <a:lnTo>
                    <a:pt x="382" y="202"/>
                  </a:lnTo>
                  <a:lnTo>
                    <a:pt x="378" y="186"/>
                  </a:lnTo>
                  <a:lnTo>
                    <a:pt x="370" y="173"/>
                  </a:lnTo>
                  <a:lnTo>
                    <a:pt x="359" y="162"/>
                  </a:lnTo>
                  <a:lnTo>
                    <a:pt x="345" y="152"/>
                  </a:lnTo>
                  <a:lnTo>
                    <a:pt x="332" y="144"/>
                  </a:lnTo>
                  <a:lnTo>
                    <a:pt x="318" y="136"/>
                  </a:lnTo>
                  <a:lnTo>
                    <a:pt x="305" y="128"/>
                  </a:lnTo>
                  <a:lnTo>
                    <a:pt x="290" y="119"/>
                  </a:lnTo>
                  <a:lnTo>
                    <a:pt x="272" y="107"/>
                  </a:lnTo>
                  <a:lnTo>
                    <a:pt x="250" y="96"/>
                  </a:lnTo>
                  <a:lnTo>
                    <a:pt x="226" y="83"/>
                  </a:lnTo>
                  <a:lnTo>
                    <a:pt x="203" y="72"/>
                  </a:lnTo>
                  <a:lnTo>
                    <a:pt x="180" y="59"/>
                  </a:lnTo>
                  <a:lnTo>
                    <a:pt x="160" y="48"/>
                  </a:lnTo>
                  <a:lnTo>
                    <a:pt x="144" y="36"/>
                  </a:lnTo>
                  <a:lnTo>
                    <a:pt x="129" y="26"/>
                  </a:lnTo>
                  <a:lnTo>
                    <a:pt x="114" y="16"/>
                  </a:lnTo>
                  <a:lnTo>
                    <a:pt x="99" y="10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48" y="5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auto">
            <a:xfrm>
              <a:off x="4769" y="1948"/>
              <a:ext cx="185" cy="320"/>
            </a:xfrm>
            <a:custGeom>
              <a:avLst/>
              <a:gdLst/>
              <a:ahLst/>
              <a:cxnLst>
                <a:cxn ang="0">
                  <a:pos x="38" y="16"/>
                </a:cxn>
                <a:cxn ang="0">
                  <a:pos x="25" y="50"/>
                </a:cxn>
                <a:cxn ang="0">
                  <a:pos x="9" y="107"/>
                </a:cxn>
                <a:cxn ang="0">
                  <a:pos x="0" y="184"/>
                </a:cxn>
                <a:cxn ang="0">
                  <a:pos x="5" y="267"/>
                </a:cxn>
                <a:cxn ang="0">
                  <a:pos x="20" y="328"/>
                </a:cxn>
                <a:cxn ang="0">
                  <a:pos x="40" y="370"/>
                </a:cxn>
                <a:cxn ang="0">
                  <a:pos x="62" y="396"/>
                </a:cxn>
                <a:cxn ang="0">
                  <a:pos x="81" y="412"/>
                </a:cxn>
                <a:cxn ang="0">
                  <a:pos x="101" y="422"/>
                </a:cxn>
                <a:cxn ang="0">
                  <a:pos x="117" y="431"/>
                </a:cxn>
                <a:cxn ang="0">
                  <a:pos x="126" y="449"/>
                </a:cxn>
                <a:cxn ang="0">
                  <a:pos x="125" y="465"/>
                </a:cxn>
                <a:cxn ang="0">
                  <a:pos x="125" y="469"/>
                </a:cxn>
                <a:cxn ang="0">
                  <a:pos x="118" y="509"/>
                </a:cxn>
                <a:cxn ang="0">
                  <a:pos x="103" y="581"/>
                </a:cxn>
                <a:cxn ang="0">
                  <a:pos x="101" y="612"/>
                </a:cxn>
                <a:cxn ang="0">
                  <a:pos x="104" y="628"/>
                </a:cxn>
                <a:cxn ang="0">
                  <a:pos x="111" y="639"/>
                </a:cxn>
                <a:cxn ang="0">
                  <a:pos x="126" y="637"/>
                </a:cxn>
                <a:cxn ang="0">
                  <a:pos x="152" y="614"/>
                </a:cxn>
                <a:cxn ang="0">
                  <a:pos x="192" y="578"/>
                </a:cxn>
                <a:cxn ang="0">
                  <a:pos x="237" y="537"/>
                </a:cxn>
                <a:cxn ang="0">
                  <a:pos x="274" y="495"/>
                </a:cxn>
                <a:cxn ang="0">
                  <a:pos x="299" y="440"/>
                </a:cxn>
                <a:cxn ang="0">
                  <a:pos x="312" y="366"/>
                </a:cxn>
                <a:cxn ang="0">
                  <a:pos x="315" y="321"/>
                </a:cxn>
                <a:cxn ang="0">
                  <a:pos x="330" y="296"/>
                </a:cxn>
                <a:cxn ang="0">
                  <a:pos x="350" y="268"/>
                </a:cxn>
                <a:cxn ang="0">
                  <a:pos x="366" y="236"/>
                </a:cxn>
                <a:cxn ang="0">
                  <a:pos x="371" y="198"/>
                </a:cxn>
                <a:cxn ang="0">
                  <a:pos x="359" y="169"/>
                </a:cxn>
                <a:cxn ang="0">
                  <a:pos x="336" y="149"/>
                </a:cxn>
                <a:cxn ang="0">
                  <a:pos x="309" y="133"/>
                </a:cxn>
                <a:cxn ang="0">
                  <a:pos x="283" y="115"/>
                </a:cxn>
                <a:cxn ang="0">
                  <a:pos x="243" y="93"/>
                </a:cxn>
                <a:cxn ang="0">
                  <a:pos x="195" y="69"/>
                </a:cxn>
                <a:cxn ang="0">
                  <a:pos x="154" y="45"/>
                </a:cxn>
                <a:cxn ang="0">
                  <a:pos x="125" y="25"/>
                </a:cxn>
                <a:cxn ang="0">
                  <a:pos x="95" y="8"/>
                </a:cxn>
                <a:cxn ang="0">
                  <a:pos x="66" y="0"/>
                </a:cxn>
                <a:cxn ang="0">
                  <a:pos x="46" y="4"/>
                </a:cxn>
              </a:cxnLst>
              <a:rect l="0" t="0" r="r" b="b"/>
              <a:pathLst>
                <a:path w="371" h="641">
                  <a:moveTo>
                    <a:pt x="40" y="12"/>
                  </a:moveTo>
                  <a:lnTo>
                    <a:pt x="38" y="16"/>
                  </a:lnTo>
                  <a:lnTo>
                    <a:pt x="32" y="29"/>
                  </a:lnTo>
                  <a:lnTo>
                    <a:pt x="25" y="50"/>
                  </a:lnTo>
                  <a:lnTo>
                    <a:pt x="17" y="76"/>
                  </a:lnTo>
                  <a:lnTo>
                    <a:pt x="9" y="107"/>
                  </a:lnTo>
                  <a:lnTo>
                    <a:pt x="3" y="144"/>
                  </a:lnTo>
                  <a:lnTo>
                    <a:pt x="0" y="184"/>
                  </a:lnTo>
                  <a:lnTo>
                    <a:pt x="1" y="227"/>
                  </a:lnTo>
                  <a:lnTo>
                    <a:pt x="5" y="267"/>
                  </a:lnTo>
                  <a:lnTo>
                    <a:pt x="12" y="301"/>
                  </a:lnTo>
                  <a:lnTo>
                    <a:pt x="20" y="328"/>
                  </a:lnTo>
                  <a:lnTo>
                    <a:pt x="30" y="351"/>
                  </a:lnTo>
                  <a:lnTo>
                    <a:pt x="40" y="370"/>
                  </a:lnTo>
                  <a:lnTo>
                    <a:pt x="52" y="385"/>
                  </a:lnTo>
                  <a:lnTo>
                    <a:pt x="62" y="396"/>
                  </a:lnTo>
                  <a:lnTo>
                    <a:pt x="72" y="406"/>
                  </a:lnTo>
                  <a:lnTo>
                    <a:pt x="81" y="412"/>
                  </a:lnTo>
                  <a:lnTo>
                    <a:pt x="92" y="417"/>
                  </a:lnTo>
                  <a:lnTo>
                    <a:pt x="101" y="422"/>
                  </a:lnTo>
                  <a:lnTo>
                    <a:pt x="110" y="426"/>
                  </a:lnTo>
                  <a:lnTo>
                    <a:pt x="117" y="431"/>
                  </a:lnTo>
                  <a:lnTo>
                    <a:pt x="123" y="439"/>
                  </a:lnTo>
                  <a:lnTo>
                    <a:pt x="126" y="449"/>
                  </a:lnTo>
                  <a:lnTo>
                    <a:pt x="126" y="464"/>
                  </a:lnTo>
                  <a:lnTo>
                    <a:pt x="125" y="465"/>
                  </a:lnTo>
                  <a:lnTo>
                    <a:pt x="125" y="467"/>
                  </a:lnTo>
                  <a:lnTo>
                    <a:pt x="125" y="469"/>
                  </a:lnTo>
                  <a:lnTo>
                    <a:pt x="125" y="470"/>
                  </a:lnTo>
                  <a:lnTo>
                    <a:pt x="118" y="509"/>
                  </a:lnTo>
                  <a:lnTo>
                    <a:pt x="110" y="547"/>
                  </a:lnTo>
                  <a:lnTo>
                    <a:pt x="103" y="581"/>
                  </a:lnTo>
                  <a:lnTo>
                    <a:pt x="101" y="604"/>
                  </a:lnTo>
                  <a:lnTo>
                    <a:pt x="101" y="612"/>
                  </a:lnTo>
                  <a:lnTo>
                    <a:pt x="102" y="620"/>
                  </a:lnTo>
                  <a:lnTo>
                    <a:pt x="104" y="628"/>
                  </a:lnTo>
                  <a:lnTo>
                    <a:pt x="107" y="635"/>
                  </a:lnTo>
                  <a:lnTo>
                    <a:pt x="111" y="639"/>
                  </a:lnTo>
                  <a:lnTo>
                    <a:pt x="118" y="641"/>
                  </a:lnTo>
                  <a:lnTo>
                    <a:pt x="126" y="637"/>
                  </a:lnTo>
                  <a:lnTo>
                    <a:pt x="137" y="628"/>
                  </a:lnTo>
                  <a:lnTo>
                    <a:pt x="152" y="614"/>
                  </a:lnTo>
                  <a:lnTo>
                    <a:pt x="170" y="597"/>
                  </a:lnTo>
                  <a:lnTo>
                    <a:pt x="192" y="578"/>
                  </a:lnTo>
                  <a:lnTo>
                    <a:pt x="215" y="558"/>
                  </a:lnTo>
                  <a:lnTo>
                    <a:pt x="237" y="537"/>
                  </a:lnTo>
                  <a:lnTo>
                    <a:pt x="256" y="515"/>
                  </a:lnTo>
                  <a:lnTo>
                    <a:pt x="274" y="495"/>
                  </a:lnTo>
                  <a:lnTo>
                    <a:pt x="285" y="477"/>
                  </a:lnTo>
                  <a:lnTo>
                    <a:pt x="299" y="440"/>
                  </a:lnTo>
                  <a:lnTo>
                    <a:pt x="308" y="402"/>
                  </a:lnTo>
                  <a:lnTo>
                    <a:pt x="312" y="366"/>
                  </a:lnTo>
                  <a:lnTo>
                    <a:pt x="313" y="335"/>
                  </a:lnTo>
                  <a:lnTo>
                    <a:pt x="315" y="321"/>
                  </a:lnTo>
                  <a:lnTo>
                    <a:pt x="322" y="309"/>
                  </a:lnTo>
                  <a:lnTo>
                    <a:pt x="330" y="296"/>
                  </a:lnTo>
                  <a:lnTo>
                    <a:pt x="339" y="282"/>
                  </a:lnTo>
                  <a:lnTo>
                    <a:pt x="350" y="268"/>
                  </a:lnTo>
                  <a:lnTo>
                    <a:pt x="359" y="252"/>
                  </a:lnTo>
                  <a:lnTo>
                    <a:pt x="366" y="236"/>
                  </a:lnTo>
                  <a:lnTo>
                    <a:pt x="371" y="217"/>
                  </a:lnTo>
                  <a:lnTo>
                    <a:pt x="371" y="198"/>
                  </a:lnTo>
                  <a:lnTo>
                    <a:pt x="367" y="182"/>
                  </a:lnTo>
                  <a:lnTo>
                    <a:pt x="359" y="169"/>
                  </a:lnTo>
                  <a:lnTo>
                    <a:pt x="349" y="158"/>
                  </a:lnTo>
                  <a:lnTo>
                    <a:pt x="336" y="149"/>
                  </a:lnTo>
                  <a:lnTo>
                    <a:pt x="323" y="141"/>
                  </a:lnTo>
                  <a:lnTo>
                    <a:pt x="309" y="133"/>
                  </a:lnTo>
                  <a:lnTo>
                    <a:pt x="297" y="124"/>
                  </a:lnTo>
                  <a:lnTo>
                    <a:pt x="283" y="115"/>
                  </a:lnTo>
                  <a:lnTo>
                    <a:pt x="263" y="105"/>
                  </a:lnTo>
                  <a:lnTo>
                    <a:pt x="243" y="93"/>
                  </a:lnTo>
                  <a:lnTo>
                    <a:pt x="220" y="82"/>
                  </a:lnTo>
                  <a:lnTo>
                    <a:pt x="195" y="69"/>
                  </a:lnTo>
                  <a:lnTo>
                    <a:pt x="174" y="58"/>
                  </a:lnTo>
                  <a:lnTo>
                    <a:pt x="154" y="45"/>
                  </a:lnTo>
                  <a:lnTo>
                    <a:pt x="139" y="35"/>
                  </a:lnTo>
                  <a:lnTo>
                    <a:pt x="125" y="25"/>
                  </a:lnTo>
                  <a:lnTo>
                    <a:pt x="110" y="16"/>
                  </a:lnTo>
                  <a:lnTo>
                    <a:pt x="95" y="8"/>
                  </a:lnTo>
                  <a:lnTo>
                    <a:pt x="80" y="2"/>
                  </a:lnTo>
                  <a:lnTo>
                    <a:pt x="66" y="0"/>
                  </a:lnTo>
                  <a:lnTo>
                    <a:pt x="55" y="0"/>
                  </a:lnTo>
                  <a:lnTo>
                    <a:pt x="46" y="4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auto">
            <a:xfrm>
              <a:off x="4771" y="1950"/>
              <a:ext cx="181" cy="315"/>
            </a:xfrm>
            <a:custGeom>
              <a:avLst/>
              <a:gdLst/>
              <a:ahLst/>
              <a:cxnLst>
                <a:cxn ang="0">
                  <a:pos x="38" y="17"/>
                </a:cxn>
                <a:cxn ang="0">
                  <a:pos x="26" y="49"/>
                </a:cxn>
                <a:cxn ang="0">
                  <a:pos x="10" y="107"/>
                </a:cxn>
                <a:cxn ang="0">
                  <a:pos x="0" y="182"/>
                </a:cxn>
                <a:cxn ang="0">
                  <a:pos x="6" y="262"/>
                </a:cxn>
                <a:cxn ang="0">
                  <a:pos x="21" y="323"/>
                </a:cxn>
                <a:cxn ang="0">
                  <a:pos x="41" y="364"/>
                </a:cxn>
                <a:cxn ang="0">
                  <a:pos x="61" y="390"/>
                </a:cxn>
                <a:cxn ang="0">
                  <a:pos x="80" y="406"/>
                </a:cxn>
                <a:cxn ang="0">
                  <a:pos x="99" y="415"/>
                </a:cxn>
                <a:cxn ang="0">
                  <a:pos x="115" y="425"/>
                </a:cxn>
                <a:cxn ang="0">
                  <a:pos x="124" y="443"/>
                </a:cxn>
                <a:cxn ang="0">
                  <a:pos x="124" y="459"/>
                </a:cxn>
                <a:cxn ang="0">
                  <a:pos x="124" y="462"/>
                </a:cxn>
                <a:cxn ang="0">
                  <a:pos x="115" y="502"/>
                </a:cxn>
                <a:cxn ang="0">
                  <a:pos x="102" y="572"/>
                </a:cxn>
                <a:cxn ang="0">
                  <a:pos x="99" y="602"/>
                </a:cxn>
                <a:cxn ang="0">
                  <a:pos x="103" y="618"/>
                </a:cxn>
                <a:cxn ang="0">
                  <a:pos x="110" y="630"/>
                </a:cxn>
                <a:cxn ang="0">
                  <a:pos x="125" y="627"/>
                </a:cxn>
                <a:cxn ang="0">
                  <a:pos x="149" y="604"/>
                </a:cxn>
                <a:cxn ang="0">
                  <a:pos x="188" y="569"/>
                </a:cxn>
                <a:cxn ang="0">
                  <a:pos x="232" y="528"/>
                </a:cxn>
                <a:cxn ang="0">
                  <a:pos x="267" y="488"/>
                </a:cxn>
                <a:cxn ang="0">
                  <a:pos x="293" y="434"/>
                </a:cxn>
                <a:cxn ang="0">
                  <a:pos x="304" y="360"/>
                </a:cxn>
                <a:cxn ang="0">
                  <a:pos x="308" y="318"/>
                </a:cxn>
                <a:cxn ang="0">
                  <a:pos x="323" y="292"/>
                </a:cxn>
                <a:cxn ang="0">
                  <a:pos x="341" y="265"/>
                </a:cxn>
                <a:cxn ang="0">
                  <a:pos x="357" y="232"/>
                </a:cxn>
                <a:cxn ang="0">
                  <a:pos x="362" y="195"/>
                </a:cxn>
                <a:cxn ang="0">
                  <a:pos x="352" y="167"/>
                </a:cxn>
                <a:cxn ang="0">
                  <a:pos x="330" y="146"/>
                </a:cxn>
                <a:cxn ang="0">
                  <a:pos x="303" y="130"/>
                </a:cxn>
                <a:cxn ang="0">
                  <a:pos x="278" y="114"/>
                </a:cxn>
                <a:cxn ang="0">
                  <a:pos x="238" y="92"/>
                </a:cxn>
                <a:cxn ang="0">
                  <a:pos x="193" y="69"/>
                </a:cxn>
                <a:cxn ang="0">
                  <a:pos x="151" y="45"/>
                </a:cxn>
                <a:cxn ang="0">
                  <a:pos x="122" y="25"/>
                </a:cxn>
                <a:cxn ang="0">
                  <a:pos x="94" y="9"/>
                </a:cxn>
                <a:cxn ang="0">
                  <a:pos x="67" y="0"/>
                </a:cxn>
                <a:cxn ang="0">
                  <a:pos x="46" y="4"/>
                </a:cxn>
              </a:cxnLst>
              <a:rect l="0" t="0" r="r" b="b"/>
              <a:pathLst>
                <a:path w="362" h="630">
                  <a:moveTo>
                    <a:pt x="41" y="12"/>
                  </a:moveTo>
                  <a:lnTo>
                    <a:pt x="38" y="17"/>
                  </a:lnTo>
                  <a:lnTo>
                    <a:pt x="34" y="30"/>
                  </a:lnTo>
                  <a:lnTo>
                    <a:pt x="26" y="49"/>
                  </a:lnTo>
                  <a:lnTo>
                    <a:pt x="18" y="75"/>
                  </a:lnTo>
                  <a:lnTo>
                    <a:pt x="10" y="107"/>
                  </a:lnTo>
                  <a:lnTo>
                    <a:pt x="4" y="142"/>
                  </a:lnTo>
                  <a:lnTo>
                    <a:pt x="0" y="182"/>
                  </a:lnTo>
                  <a:lnTo>
                    <a:pt x="1" y="223"/>
                  </a:lnTo>
                  <a:lnTo>
                    <a:pt x="6" y="262"/>
                  </a:lnTo>
                  <a:lnTo>
                    <a:pt x="13" y="296"/>
                  </a:lnTo>
                  <a:lnTo>
                    <a:pt x="21" y="323"/>
                  </a:lnTo>
                  <a:lnTo>
                    <a:pt x="30" y="345"/>
                  </a:lnTo>
                  <a:lnTo>
                    <a:pt x="41" y="364"/>
                  </a:lnTo>
                  <a:lnTo>
                    <a:pt x="51" y="379"/>
                  </a:lnTo>
                  <a:lnTo>
                    <a:pt x="61" y="390"/>
                  </a:lnTo>
                  <a:lnTo>
                    <a:pt x="71" y="399"/>
                  </a:lnTo>
                  <a:lnTo>
                    <a:pt x="80" y="406"/>
                  </a:lnTo>
                  <a:lnTo>
                    <a:pt x="90" y="411"/>
                  </a:lnTo>
                  <a:lnTo>
                    <a:pt x="99" y="415"/>
                  </a:lnTo>
                  <a:lnTo>
                    <a:pt x="109" y="420"/>
                  </a:lnTo>
                  <a:lnTo>
                    <a:pt x="115" y="425"/>
                  </a:lnTo>
                  <a:lnTo>
                    <a:pt x="121" y="433"/>
                  </a:lnTo>
                  <a:lnTo>
                    <a:pt x="124" y="443"/>
                  </a:lnTo>
                  <a:lnTo>
                    <a:pt x="124" y="458"/>
                  </a:lnTo>
                  <a:lnTo>
                    <a:pt x="124" y="459"/>
                  </a:lnTo>
                  <a:lnTo>
                    <a:pt x="124" y="460"/>
                  </a:lnTo>
                  <a:lnTo>
                    <a:pt x="124" y="462"/>
                  </a:lnTo>
                  <a:lnTo>
                    <a:pt x="122" y="463"/>
                  </a:lnTo>
                  <a:lnTo>
                    <a:pt x="115" y="502"/>
                  </a:lnTo>
                  <a:lnTo>
                    <a:pt x="109" y="540"/>
                  </a:lnTo>
                  <a:lnTo>
                    <a:pt x="102" y="572"/>
                  </a:lnTo>
                  <a:lnTo>
                    <a:pt x="99" y="594"/>
                  </a:lnTo>
                  <a:lnTo>
                    <a:pt x="99" y="602"/>
                  </a:lnTo>
                  <a:lnTo>
                    <a:pt x="100" y="610"/>
                  </a:lnTo>
                  <a:lnTo>
                    <a:pt x="103" y="618"/>
                  </a:lnTo>
                  <a:lnTo>
                    <a:pt x="105" y="625"/>
                  </a:lnTo>
                  <a:lnTo>
                    <a:pt x="110" y="630"/>
                  </a:lnTo>
                  <a:lnTo>
                    <a:pt x="117" y="630"/>
                  </a:lnTo>
                  <a:lnTo>
                    <a:pt x="125" y="627"/>
                  </a:lnTo>
                  <a:lnTo>
                    <a:pt x="135" y="618"/>
                  </a:lnTo>
                  <a:lnTo>
                    <a:pt x="149" y="604"/>
                  </a:lnTo>
                  <a:lnTo>
                    <a:pt x="167" y="588"/>
                  </a:lnTo>
                  <a:lnTo>
                    <a:pt x="188" y="569"/>
                  </a:lnTo>
                  <a:lnTo>
                    <a:pt x="210" y="549"/>
                  </a:lnTo>
                  <a:lnTo>
                    <a:pt x="232" y="528"/>
                  </a:lnTo>
                  <a:lnTo>
                    <a:pt x="251" y="508"/>
                  </a:lnTo>
                  <a:lnTo>
                    <a:pt x="267" y="488"/>
                  </a:lnTo>
                  <a:lnTo>
                    <a:pt x="279" y="470"/>
                  </a:lnTo>
                  <a:lnTo>
                    <a:pt x="293" y="434"/>
                  </a:lnTo>
                  <a:lnTo>
                    <a:pt x="301" y="396"/>
                  </a:lnTo>
                  <a:lnTo>
                    <a:pt x="304" y="360"/>
                  </a:lnTo>
                  <a:lnTo>
                    <a:pt x="305" y="330"/>
                  </a:lnTo>
                  <a:lnTo>
                    <a:pt x="308" y="318"/>
                  </a:lnTo>
                  <a:lnTo>
                    <a:pt x="315" y="305"/>
                  </a:lnTo>
                  <a:lnTo>
                    <a:pt x="323" y="292"/>
                  </a:lnTo>
                  <a:lnTo>
                    <a:pt x="332" y="278"/>
                  </a:lnTo>
                  <a:lnTo>
                    <a:pt x="341" y="265"/>
                  </a:lnTo>
                  <a:lnTo>
                    <a:pt x="350" y="250"/>
                  </a:lnTo>
                  <a:lnTo>
                    <a:pt x="357" y="232"/>
                  </a:lnTo>
                  <a:lnTo>
                    <a:pt x="362" y="214"/>
                  </a:lnTo>
                  <a:lnTo>
                    <a:pt x="362" y="195"/>
                  </a:lnTo>
                  <a:lnTo>
                    <a:pt x="358" y="179"/>
                  </a:lnTo>
                  <a:lnTo>
                    <a:pt x="352" y="167"/>
                  </a:lnTo>
                  <a:lnTo>
                    <a:pt x="341" y="155"/>
                  </a:lnTo>
                  <a:lnTo>
                    <a:pt x="330" y="146"/>
                  </a:lnTo>
                  <a:lnTo>
                    <a:pt x="316" y="138"/>
                  </a:lnTo>
                  <a:lnTo>
                    <a:pt x="303" y="130"/>
                  </a:lnTo>
                  <a:lnTo>
                    <a:pt x="292" y="122"/>
                  </a:lnTo>
                  <a:lnTo>
                    <a:pt x="278" y="114"/>
                  </a:lnTo>
                  <a:lnTo>
                    <a:pt x="259" y="103"/>
                  </a:lnTo>
                  <a:lnTo>
                    <a:pt x="238" y="92"/>
                  </a:lnTo>
                  <a:lnTo>
                    <a:pt x="216" y="80"/>
                  </a:lnTo>
                  <a:lnTo>
                    <a:pt x="193" y="69"/>
                  </a:lnTo>
                  <a:lnTo>
                    <a:pt x="171" y="56"/>
                  </a:lnTo>
                  <a:lnTo>
                    <a:pt x="151" y="45"/>
                  </a:lnTo>
                  <a:lnTo>
                    <a:pt x="136" y="34"/>
                  </a:lnTo>
                  <a:lnTo>
                    <a:pt x="122" y="25"/>
                  </a:lnTo>
                  <a:lnTo>
                    <a:pt x="109" y="16"/>
                  </a:lnTo>
                  <a:lnTo>
                    <a:pt x="94" y="9"/>
                  </a:lnTo>
                  <a:lnTo>
                    <a:pt x="80" y="3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6" y="4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FF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auto">
            <a:xfrm>
              <a:off x="4773" y="1953"/>
              <a:ext cx="177" cy="310"/>
            </a:xfrm>
            <a:custGeom>
              <a:avLst/>
              <a:gdLst/>
              <a:ahLst/>
              <a:cxnLst>
                <a:cxn ang="0">
                  <a:pos x="37" y="17"/>
                </a:cxn>
                <a:cxn ang="0">
                  <a:pos x="24" y="48"/>
                </a:cxn>
                <a:cxn ang="0">
                  <a:pos x="9" y="105"/>
                </a:cxn>
                <a:cxn ang="0">
                  <a:pos x="0" y="179"/>
                </a:cxn>
                <a:cxn ang="0">
                  <a:pos x="6" y="260"/>
                </a:cxn>
                <a:cxn ang="0">
                  <a:pos x="21" y="318"/>
                </a:cxn>
                <a:cxn ang="0">
                  <a:pos x="39" y="359"/>
                </a:cxn>
                <a:cxn ang="0">
                  <a:pos x="60" y="384"/>
                </a:cxn>
                <a:cxn ang="0">
                  <a:pos x="78" y="400"/>
                </a:cxn>
                <a:cxn ang="0">
                  <a:pos x="97" y="409"/>
                </a:cxn>
                <a:cxn ang="0">
                  <a:pos x="113" y="419"/>
                </a:cxn>
                <a:cxn ang="0">
                  <a:pos x="120" y="437"/>
                </a:cxn>
                <a:cxn ang="0">
                  <a:pos x="120" y="452"/>
                </a:cxn>
                <a:cxn ang="0">
                  <a:pos x="120" y="455"/>
                </a:cxn>
                <a:cxn ang="0">
                  <a:pos x="113" y="493"/>
                </a:cxn>
                <a:cxn ang="0">
                  <a:pos x="99" y="564"/>
                </a:cxn>
                <a:cxn ang="0">
                  <a:pos x="97" y="592"/>
                </a:cxn>
                <a:cxn ang="0">
                  <a:pos x="100" y="609"/>
                </a:cxn>
                <a:cxn ang="0">
                  <a:pos x="107" y="619"/>
                </a:cxn>
                <a:cxn ang="0">
                  <a:pos x="121" y="617"/>
                </a:cxn>
                <a:cxn ang="0">
                  <a:pos x="145" y="595"/>
                </a:cxn>
                <a:cxn ang="0">
                  <a:pos x="183" y="560"/>
                </a:cxn>
                <a:cxn ang="0">
                  <a:pos x="224" y="520"/>
                </a:cxn>
                <a:cxn ang="0">
                  <a:pos x="260" y="481"/>
                </a:cxn>
                <a:cxn ang="0">
                  <a:pos x="284" y="427"/>
                </a:cxn>
                <a:cxn ang="0">
                  <a:pos x="296" y="355"/>
                </a:cxn>
                <a:cxn ang="0">
                  <a:pos x="299" y="313"/>
                </a:cxn>
                <a:cxn ang="0">
                  <a:pos x="313" y="287"/>
                </a:cxn>
                <a:cxn ang="0">
                  <a:pos x="332" y="261"/>
                </a:cxn>
                <a:cxn ang="0">
                  <a:pos x="348" y="228"/>
                </a:cxn>
                <a:cxn ang="0">
                  <a:pos x="352" y="192"/>
                </a:cxn>
                <a:cxn ang="0">
                  <a:pos x="342" y="164"/>
                </a:cxn>
                <a:cxn ang="0">
                  <a:pos x="321" y="144"/>
                </a:cxn>
                <a:cxn ang="0">
                  <a:pos x="296" y="128"/>
                </a:cxn>
                <a:cxn ang="0">
                  <a:pos x="271" y="111"/>
                </a:cxn>
                <a:cxn ang="0">
                  <a:pos x="231" y="90"/>
                </a:cxn>
                <a:cxn ang="0">
                  <a:pos x="188" y="67"/>
                </a:cxn>
                <a:cxn ang="0">
                  <a:pos x="147" y="45"/>
                </a:cxn>
                <a:cxn ang="0">
                  <a:pos x="120" y="26"/>
                </a:cxn>
                <a:cxn ang="0">
                  <a:pos x="91" y="8"/>
                </a:cxn>
                <a:cxn ang="0">
                  <a:pos x="64" y="0"/>
                </a:cxn>
                <a:cxn ang="0">
                  <a:pos x="45" y="4"/>
                </a:cxn>
              </a:cxnLst>
              <a:rect l="0" t="0" r="r" b="b"/>
              <a:pathLst>
                <a:path w="352" h="620">
                  <a:moveTo>
                    <a:pt x="39" y="12"/>
                  </a:moveTo>
                  <a:lnTo>
                    <a:pt x="37" y="17"/>
                  </a:lnTo>
                  <a:lnTo>
                    <a:pt x="32" y="28"/>
                  </a:lnTo>
                  <a:lnTo>
                    <a:pt x="24" y="48"/>
                  </a:lnTo>
                  <a:lnTo>
                    <a:pt x="17" y="74"/>
                  </a:lnTo>
                  <a:lnTo>
                    <a:pt x="9" y="105"/>
                  </a:lnTo>
                  <a:lnTo>
                    <a:pt x="3" y="140"/>
                  </a:lnTo>
                  <a:lnTo>
                    <a:pt x="0" y="179"/>
                  </a:lnTo>
                  <a:lnTo>
                    <a:pt x="1" y="220"/>
                  </a:lnTo>
                  <a:lnTo>
                    <a:pt x="6" y="260"/>
                  </a:lnTo>
                  <a:lnTo>
                    <a:pt x="13" y="292"/>
                  </a:lnTo>
                  <a:lnTo>
                    <a:pt x="21" y="318"/>
                  </a:lnTo>
                  <a:lnTo>
                    <a:pt x="30" y="340"/>
                  </a:lnTo>
                  <a:lnTo>
                    <a:pt x="39" y="359"/>
                  </a:lnTo>
                  <a:lnTo>
                    <a:pt x="49" y="372"/>
                  </a:lnTo>
                  <a:lnTo>
                    <a:pt x="60" y="384"/>
                  </a:lnTo>
                  <a:lnTo>
                    <a:pt x="69" y="393"/>
                  </a:lnTo>
                  <a:lnTo>
                    <a:pt x="78" y="400"/>
                  </a:lnTo>
                  <a:lnTo>
                    <a:pt x="87" y="405"/>
                  </a:lnTo>
                  <a:lnTo>
                    <a:pt x="97" y="409"/>
                  </a:lnTo>
                  <a:lnTo>
                    <a:pt x="106" y="413"/>
                  </a:lnTo>
                  <a:lnTo>
                    <a:pt x="113" y="419"/>
                  </a:lnTo>
                  <a:lnTo>
                    <a:pt x="117" y="427"/>
                  </a:lnTo>
                  <a:lnTo>
                    <a:pt x="120" y="437"/>
                  </a:lnTo>
                  <a:lnTo>
                    <a:pt x="120" y="451"/>
                  </a:lnTo>
                  <a:lnTo>
                    <a:pt x="120" y="452"/>
                  </a:lnTo>
                  <a:lnTo>
                    <a:pt x="120" y="453"/>
                  </a:lnTo>
                  <a:lnTo>
                    <a:pt x="120" y="455"/>
                  </a:lnTo>
                  <a:lnTo>
                    <a:pt x="120" y="457"/>
                  </a:lnTo>
                  <a:lnTo>
                    <a:pt x="113" y="493"/>
                  </a:lnTo>
                  <a:lnTo>
                    <a:pt x="105" y="531"/>
                  </a:lnTo>
                  <a:lnTo>
                    <a:pt x="99" y="564"/>
                  </a:lnTo>
                  <a:lnTo>
                    <a:pt x="97" y="584"/>
                  </a:lnTo>
                  <a:lnTo>
                    <a:pt x="97" y="592"/>
                  </a:lnTo>
                  <a:lnTo>
                    <a:pt x="98" y="601"/>
                  </a:lnTo>
                  <a:lnTo>
                    <a:pt x="100" y="609"/>
                  </a:lnTo>
                  <a:lnTo>
                    <a:pt x="102" y="614"/>
                  </a:lnTo>
                  <a:lnTo>
                    <a:pt x="107" y="619"/>
                  </a:lnTo>
                  <a:lnTo>
                    <a:pt x="113" y="620"/>
                  </a:lnTo>
                  <a:lnTo>
                    <a:pt x="121" y="617"/>
                  </a:lnTo>
                  <a:lnTo>
                    <a:pt x="131" y="607"/>
                  </a:lnTo>
                  <a:lnTo>
                    <a:pt x="145" y="595"/>
                  </a:lnTo>
                  <a:lnTo>
                    <a:pt x="162" y="579"/>
                  </a:lnTo>
                  <a:lnTo>
                    <a:pt x="183" y="560"/>
                  </a:lnTo>
                  <a:lnTo>
                    <a:pt x="204" y="541"/>
                  </a:lnTo>
                  <a:lnTo>
                    <a:pt x="224" y="520"/>
                  </a:lnTo>
                  <a:lnTo>
                    <a:pt x="244" y="499"/>
                  </a:lnTo>
                  <a:lnTo>
                    <a:pt x="260" y="481"/>
                  </a:lnTo>
                  <a:lnTo>
                    <a:pt x="272" y="462"/>
                  </a:lnTo>
                  <a:lnTo>
                    <a:pt x="284" y="427"/>
                  </a:lnTo>
                  <a:lnTo>
                    <a:pt x="292" y="390"/>
                  </a:lnTo>
                  <a:lnTo>
                    <a:pt x="296" y="355"/>
                  </a:lnTo>
                  <a:lnTo>
                    <a:pt x="297" y="325"/>
                  </a:lnTo>
                  <a:lnTo>
                    <a:pt x="299" y="313"/>
                  </a:lnTo>
                  <a:lnTo>
                    <a:pt x="305" y="300"/>
                  </a:lnTo>
                  <a:lnTo>
                    <a:pt x="313" y="287"/>
                  </a:lnTo>
                  <a:lnTo>
                    <a:pt x="322" y="275"/>
                  </a:lnTo>
                  <a:lnTo>
                    <a:pt x="332" y="261"/>
                  </a:lnTo>
                  <a:lnTo>
                    <a:pt x="341" y="246"/>
                  </a:lnTo>
                  <a:lnTo>
                    <a:pt x="348" y="228"/>
                  </a:lnTo>
                  <a:lnTo>
                    <a:pt x="352" y="210"/>
                  </a:lnTo>
                  <a:lnTo>
                    <a:pt x="352" y="192"/>
                  </a:lnTo>
                  <a:lnTo>
                    <a:pt x="349" y="177"/>
                  </a:lnTo>
                  <a:lnTo>
                    <a:pt x="342" y="164"/>
                  </a:lnTo>
                  <a:lnTo>
                    <a:pt x="333" y="154"/>
                  </a:lnTo>
                  <a:lnTo>
                    <a:pt x="321" y="144"/>
                  </a:lnTo>
                  <a:lnTo>
                    <a:pt x="309" y="135"/>
                  </a:lnTo>
                  <a:lnTo>
                    <a:pt x="296" y="128"/>
                  </a:lnTo>
                  <a:lnTo>
                    <a:pt x="284" y="120"/>
                  </a:lnTo>
                  <a:lnTo>
                    <a:pt x="271" y="111"/>
                  </a:lnTo>
                  <a:lnTo>
                    <a:pt x="252" y="102"/>
                  </a:lnTo>
                  <a:lnTo>
                    <a:pt x="231" y="90"/>
                  </a:lnTo>
                  <a:lnTo>
                    <a:pt x="209" y="79"/>
                  </a:lnTo>
                  <a:lnTo>
                    <a:pt x="188" y="67"/>
                  </a:lnTo>
                  <a:lnTo>
                    <a:pt x="166" y="56"/>
                  </a:lnTo>
                  <a:lnTo>
                    <a:pt x="147" y="45"/>
                  </a:lnTo>
                  <a:lnTo>
                    <a:pt x="132" y="35"/>
                  </a:lnTo>
                  <a:lnTo>
                    <a:pt x="120" y="26"/>
                  </a:lnTo>
                  <a:lnTo>
                    <a:pt x="106" y="17"/>
                  </a:lnTo>
                  <a:lnTo>
                    <a:pt x="91" y="8"/>
                  </a:lnTo>
                  <a:lnTo>
                    <a:pt x="77" y="4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5" y="4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auto">
            <a:xfrm>
              <a:off x="4776" y="1956"/>
              <a:ext cx="171" cy="305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23" y="47"/>
                </a:cxn>
                <a:cxn ang="0">
                  <a:pos x="8" y="103"/>
                </a:cxn>
                <a:cxn ang="0">
                  <a:pos x="0" y="175"/>
                </a:cxn>
                <a:cxn ang="0">
                  <a:pos x="5" y="254"/>
                </a:cxn>
                <a:cxn ang="0">
                  <a:pos x="19" y="312"/>
                </a:cxn>
                <a:cxn ang="0">
                  <a:pos x="38" y="352"/>
                </a:cxn>
                <a:cxn ang="0">
                  <a:pos x="57" y="377"/>
                </a:cxn>
                <a:cxn ang="0">
                  <a:pos x="76" y="392"/>
                </a:cxn>
                <a:cxn ang="0">
                  <a:pos x="93" y="401"/>
                </a:cxn>
                <a:cxn ang="0">
                  <a:pos x="108" y="411"/>
                </a:cxn>
                <a:cxn ang="0">
                  <a:pos x="116" y="429"/>
                </a:cxn>
                <a:cxn ang="0">
                  <a:pos x="116" y="445"/>
                </a:cxn>
                <a:cxn ang="0">
                  <a:pos x="115" y="447"/>
                </a:cxn>
                <a:cxn ang="0">
                  <a:pos x="109" y="485"/>
                </a:cxn>
                <a:cxn ang="0">
                  <a:pos x="95" y="553"/>
                </a:cxn>
                <a:cxn ang="0">
                  <a:pos x="94" y="590"/>
                </a:cxn>
                <a:cxn ang="0">
                  <a:pos x="109" y="610"/>
                </a:cxn>
                <a:cxn ang="0">
                  <a:pos x="139" y="584"/>
                </a:cxn>
                <a:cxn ang="0">
                  <a:pos x="176" y="550"/>
                </a:cxn>
                <a:cxn ang="0">
                  <a:pos x="217" y="510"/>
                </a:cxn>
                <a:cxn ang="0">
                  <a:pos x="252" y="471"/>
                </a:cxn>
                <a:cxn ang="0">
                  <a:pos x="275" y="419"/>
                </a:cxn>
                <a:cxn ang="0">
                  <a:pos x="286" y="348"/>
                </a:cxn>
                <a:cxn ang="0">
                  <a:pos x="290" y="307"/>
                </a:cxn>
                <a:cxn ang="0">
                  <a:pos x="304" y="282"/>
                </a:cxn>
                <a:cxn ang="0">
                  <a:pos x="321" y="256"/>
                </a:cxn>
                <a:cxn ang="0">
                  <a:pos x="336" y="225"/>
                </a:cxn>
                <a:cxn ang="0">
                  <a:pos x="341" y="188"/>
                </a:cxn>
                <a:cxn ang="0">
                  <a:pos x="331" y="160"/>
                </a:cxn>
                <a:cxn ang="0">
                  <a:pos x="311" y="141"/>
                </a:cxn>
                <a:cxn ang="0">
                  <a:pos x="288" y="125"/>
                </a:cxn>
                <a:cxn ang="0">
                  <a:pos x="262" y="108"/>
                </a:cxn>
                <a:cxn ang="0">
                  <a:pos x="225" y="88"/>
                </a:cxn>
                <a:cxn ang="0">
                  <a:pos x="182" y="66"/>
                </a:cxn>
                <a:cxn ang="0">
                  <a:pos x="142" y="44"/>
                </a:cxn>
                <a:cxn ang="0">
                  <a:pos x="115" y="24"/>
                </a:cxn>
                <a:cxn ang="0">
                  <a:pos x="87" y="8"/>
                </a:cxn>
                <a:cxn ang="0">
                  <a:pos x="62" y="0"/>
                </a:cxn>
                <a:cxn ang="0">
                  <a:pos x="42" y="4"/>
                </a:cxn>
              </a:cxnLst>
              <a:rect l="0" t="0" r="r" b="b"/>
              <a:pathLst>
                <a:path w="341" h="610">
                  <a:moveTo>
                    <a:pt x="37" y="12"/>
                  </a:moveTo>
                  <a:lnTo>
                    <a:pt x="34" y="16"/>
                  </a:lnTo>
                  <a:lnTo>
                    <a:pt x="30" y="28"/>
                  </a:lnTo>
                  <a:lnTo>
                    <a:pt x="23" y="47"/>
                  </a:lnTo>
                  <a:lnTo>
                    <a:pt x="16" y="72"/>
                  </a:lnTo>
                  <a:lnTo>
                    <a:pt x="8" y="103"/>
                  </a:lnTo>
                  <a:lnTo>
                    <a:pt x="2" y="137"/>
                  </a:lnTo>
                  <a:lnTo>
                    <a:pt x="0" y="175"/>
                  </a:lnTo>
                  <a:lnTo>
                    <a:pt x="1" y="216"/>
                  </a:lnTo>
                  <a:lnTo>
                    <a:pt x="5" y="254"/>
                  </a:lnTo>
                  <a:lnTo>
                    <a:pt x="11" y="286"/>
                  </a:lnTo>
                  <a:lnTo>
                    <a:pt x="19" y="312"/>
                  </a:lnTo>
                  <a:lnTo>
                    <a:pt x="28" y="334"/>
                  </a:lnTo>
                  <a:lnTo>
                    <a:pt x="38" y="352"/>
                  </a:lnTo>
                  <a:lnTo>
                    <a:pt x="47" y="365"/>
                  </a:lnTo>
                  <a:lnTo>
                    <a:pt x="57" y="377"/>
                  </a:lnTo>
                  <a:lnTo>
                    <a:pt x="66" y="386"/>
                  </a:lnTo>
                  <a:lnTo>
                    <a:pt x="76" y="392"/>
                  </a:lnTo>
                  <a:lnTo>
                    <a:pt x="85" y="396"/>
                  </a:lnTo>
                  <a:lnTo>
                    <a:pt x="93" y="401"/>
                  </a:lnTo>
                  <a:lnTo>
                    <a:pt x="102" y="406"/>
                  </a:lnTo>
                  <a:lnTo>
                    <a:pt x="108" y="411"/>
                  </a:lnTo>
                  <a:lnTo>
                    <a:pt x="114" y="418"/>
                  </a:lnTo>
                  <a:lnTo>
                    <a:pt x="116" y="429"/>
                  </a:lnTo>
                  <a:lnTo>
                    <a:pt x="116" y="444"/>
                  </a:lnTo>
                  <a:lnTo>
                    <a:pt x="116" y="445"/>
                  </a:lnTo>
                  <a:lnTo>
                    <a:pt x="116" y="446"/>
                  </a:lnTo>
                  <a:lnTo>
                    <a:pt x="115" y="447"/>
                  </a:lnTo>
                  <a:lnTo>
                    <a:pt x="115" y="448"/>
                  </a:lnTo>
                  <a:lnTo>
                    <a:pt x="109" y="485"/>
                  </a:lnTo>
                  <a:lnTo>
                    <a:pt x="101" y="522"/>
                  </a:lnTo>
                  <a:lnTo>
                    <a:pt x="95" y="553"/>
                  </a:lnTo>
                  <a:lnTo>
                    <a:pt x="93" y="574"/>
                  </a:lnTo>
                  <a:lnTo>
                    <a:pt x="94" y="590"/>
                  </a:lnTo>
                  <a:lnTo>
                    <a:pt x="99" y="604"/>
                  </a:lnTo>
                  <a:lnTo>
                    <a:pt x="109" y="610"/>
                  </a:lnTo>
                  <a:lnTo>
                    <a:pt x="126" y="597"/>
                  </a:lnTo>
                  <a:lnTo>
                    <a:pt x="139" y="584"/>
                  </a:lnTo>
                  <a:lnTo>
                    <a:pt x="156" y="568"/>
                  </a:lnTo>
                  <a:lnTo>
                    <a:pt x="176" y="550"/>
                  </a:lnTo>
                  <a:lnTo>
                    <a:pt x="197" y="530"/>
                  </a:lnTo>
                  <a:lnTo>
                    <a:pt x="217" y="510"/>
                  </a:lnTo>
                  <a:lnTo>
                    <a:pt x="236" y="491"/>
                  </a:lnTo>
                  <a:lnTo>
                    <a:pt x="252" y="471"/>
                  </a:lnTo>
                  <a:lnTo>
                    <a:pt x="262" y="454"/>
                  </a:lnTo>
                  <a:lnTo>
                    <a:pt x="275" y="419"/>
                  </a:lnTo>
                  <a:lnTo>
                    <a:pt x="283" y="383"/>
                  </a:lnTo>
                  <a:lnTo>
                    <a:pt x="286" y="348"/>
                  </a:lnTo>
                  <a:lnTo>
                    <a:pt x="288" y="319"/>
                  </a:lnTo>
                  <a:lnTo>
                    <a:pt x="290" y="307"/>
                  </a:lnTo>
                  <a:lnTo>
                    <a:pt x="296" y="294"/>
                  </a:lnTo>
                  <a:lnTo>
                    <a:pt x="304" y="282"/>
                  </a:lnTo>
                  <a:lnTo>
                    <a:pt x="313" y="270"/>
                  </a:lnTo>
                  <a:lnTo>
                    <a:pt x="321" y="256"/>
                  </a:lnTo>
                  <a:lnTo>
                    <a:pt x="330" y="241"/>
                  </a:lnTo>
                  <a:lnTo>
                    <a:pt x="336" y="225"/>
                  </a:lnTo>
                  <a:lnTo>
                    <a:pt x="341" y="206"/>
                  </a:lnTo>
                  <a:lnTo>
                    <a:pt x="341" y="188"/>
                  </a:lnTo>
                  <a:lnTo>
                    <a:pt x="337" y="173"/>
                  </a:lnTo>
                  <a:lnTo>
                    <a:pt x="331" y="160"/>
                  </a:lnTo>
                  <a:lnTo>
                    <a:pt x="322" y="150"/>
                  </a:lnTo>
                  <a:lnTo>
                    <a:pt x="311" y="141"/>
                  </a:lnTo>
                  <a:lnTo>
                    <a:pt x="299" y="131"/>
                  </a:lnTo>
                  <a:lnTo>
                    <a:pt x="288" y="125"/>
                  </a:lnTo>
                  <a:lnTo>
                    <a:pt x="276" y="117"/>
                  </a:lnTo>
                  <a:lnTo>
                    <a:pt x="262" y="108"/>
                  </a:lnTo>
                  <a:lnTo>
                    <a:pt x="245" y="98"/>
                  </a:lnTo>
                  <a:lnTo>
                    <a:pt x="225" y="88"/>
                  </a:lnTo>
                  <a:lnTo>
                    <a:pt x="203" y="76"/>
                  </a:lnTo>
                  <a:lnTo>
                    <a:pt x="182" y="66"/>
                  </a:lnTo>
                  <a:lnTo>
                    <a:pt x="160" y="54"/>
                  </a:lnTo>
                  <a:lnTo>
                    <a:pt x="142" y="44"/>
                  </a:lnTo>
                  <a:lnTo>
                    <a:pt x="127" y="34"/>
                  </a:lnTo>
                  <a:lnTo>
                    <a:pt x="115" y="24"/>
                  </a:lnTo>
                  <a:lnTo>
                    <a:pt x="101" y="16"/>
                  </a:lnTo>
                  <a:lnTo>
                    <a:pt x="87" y="8"/>
                  </a:lnTo>
                  <a:lnTo>
                    <a:pt x="75" y="4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2" y="4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FF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auto">
            <a:xfrm>
              <a:off x="4779" y="1960"/>
              <a:ext cx="165" cy="298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3" y="45"/>
                </a:cxn>
                <a:cxn ang="0">
                  <a:pos x="9" y="100"/>
                </a:cxn>
                <a:cxn ang="0">
                  <a:pos x="0" y="172"/>
                </a:cxn>
                <a:cxn ang="0">
                  <a:pos x="6" y="249"/>
                </a:cxn>
                <a:cxn ang="0">
                  <a:pos x="20" y="306"/>
                </a:cxn>
                <a:cxn ang="0">
                  <a:pos x="37" y="346"/>
                </a:cxn>
                <a:cxn ang="0">
                  <a:pos x="57" y="370"/>
                </a:cxn>
                <a:cxn ang="0">
                  <a:pos x="74" y="385"/>
                </a:cxn>
                <a:cxn ang="0">
                  <a:pos x="91" y="394"/>
                </a:cxn>
                <a:cxn ang="0">
                  <a:pos x="106" y="404"/>
                </a:cxn>
                <a:cxn ang="0">
                  <a:pos x="113" y="422"/>
                </a:cxn>
                <a:cxn ang="0">
                  <a:pos x="113" y="438"/>
                </a:cxn>
                <a:cxn ang="0">
                  <a:pos x="113" y="440"/>
                </a:cxn>
                <a:cxn ang="0">
                  <a:pos x="106" y="477"/>
                </a:cxn>
                <a:cxn ang="0">
                  <a:pos x="94" y="544"/>
                </a:cxn>
                <a:cxn ang="0">
                  <a:pos x="92" y="579"/>
                </a:cxn>
                <a:cxn ang="0">
                  <a:pos x="107" y="598"/>
                </a:cxn>
                <a:cxn ang="0">
                  <a:pos x="136" y="574"/>
                </a:cxn>
                <a:cxn ang="0">
                  <a:pos x="172" y="540"/>
                </a:cxn>
                <a:cxn ang="0">
                  <a:pos x="212" y="501"/>
                </a:cxn>
                <a:cxn ang="0">
                  <a:pos x="246" y="463"/>
                </a:cxn>
                <a:cxn ang="0">
                  <a:pos x="269" y="411"/>
                </a:cxn>
                <a:cxn ang="0">
                  <a:pos x="279" y="342"/>
                </a:cxn>
                <a:cxn ang="0">
                  <a:pos x="282" y="301"/>
                </a:cxn>
                <a:cxn ang="0">
                  <a:pos x="296" y="277"/>
                </a:cxn>
                <a:cxn ang="0">
                  <a:pos x="314" y="251"/>
                </a:cxn>
                <a:cxn ang="0">
                  <a:pos x="327" y="221"/>
                </a:cxn>
                <a:cxn ang="0">
                  <a:pos x="332" y="186"/>
                </a:cxn>
                <a:cxn ang="0">
                  <a:pos x="323" y="158"/>
                </a:cxn>
                <a:cxn ang="0">
                  <a:pos x="304" y="137"/>
                </a:cxn>
                <a:cxn ang="0">
                  <a:pos x="281" y="121"/>
                </a:cxn>
                <a:cxn ang="0">
                  <a:pos x="257" y="105"/>
                </a:cxn>
                <a:cxn ang="0">
                  <a:pos x="220" y="85"/>
                </a:cxn>
                <a:cxn ang="0">
                  <a:pos x="176" y="63"/>
                </a:cxn>
                <a:cxn ang="0">
                  <a:pos x="138" y="43"/>
                </a:cxn>
                <a:cxn ang="0">
                  <a:pos x="112" y="23"/>
                </a:cxn>
                <a:cxn ang="0">
                  <a:pos x="85" y="8"/>
                </a:cxn>
                <a:cxn ang="0">
                  <a:pos x="61" y="0"/>
                </a:cxn>
                <a:cxn ang="0">
                  <a:pos x="43" y="4"/>
                </a:cxn>
              </a:cxnLst>
              <a:rect l="0" t="0" r="r" b="b"/>
              <a:pathLst>
                <a:path w="332" h="598">
                  <a:moveTo>
                    <a:pt x="37" y="10"/>
                  </a:moveTo>
                  <a:lnTo>
                    <a:pt x="35" y="15"/>
                  </a:lnTo>
                  <a:lnTo>
                    <a:pt x="30" y="27"/>
                  </a:lnTo>
                  <a:lnTo>
                    <a:pt x="23" y="45"/>
                  </a:lnTo>
                  <a:lnTo>
                    <a:pt x="16" y="70"/>
                  </a:lnTo>
                  <a:lnTo>
                    <a:pt x="9" y="100"/>
                  </a:lnTo>
                  <a:lnTo>
                    <a:pt x="4" y="135"/>
                  </a:lnTo>
                  <a:lnTo>
                    <a:pt x="0" y="172"/>
                  </a:lnTo>
                  <a:lnTo>
                    <a:pt x="1" y="212"/>
                  </a:lnTo>
                  <a:lnTo>
                    <a:pt x="6" y="249"/>
                  </a:lnTo>
                  <a:lnTo>
                    <a:pt x="12" y="281"/>
                  </a:lnTo>
                  <a:lnTo>
                    <a:pt x="20" y="306"/>
                  </a:lnTo>
                  <a:lnTo>
                    <a:pt x="28" y="328"/>
                  </a:lnTo>
                  <a:lnTo>
                    <a:pt x="37" y="346"/>
                  </a:lnTo>
                  <a:lnTo>
                    <a:pt x="47" y="359"/>
                  </a:lnTo>
                  <a:lnTo>
                    <a:pt x="57" y="370"/>
                  </a:lnTo>
                  <a:lnTo>
                    <a:pt x="65" y="379"/>
                  </a:lnTo>
                  <a:lnTo>
                    <a:pt x="74" y="385"/>
                  </a:lnTo>
                  <a:lnTo>
                    <a:pt x="83" y="389"/>
                  </a:lnTo>
                  <a:lnTo>
                    <a:pt x="91" y="394"/>
                  </a:lnTo>
                  <a:lnTo>
                    <a:pt x="99" y="399"/>
                  </a:lnTo>
                  <a:lnTo>
                    <a:pt x="106" y="404"/>
                  </a:lnTo>
                  <a:lnTo>
                    <a:pt x="111" y="411"/>
                  </a:lnTo>
                  <a:lnTo>
                    <a:pt x="113" y="422"/>
                  </a:lnTo>
                  <a:lnTo>
                    <a:pt x="113" y="437"/>
                  </a:lnTo>
                  <a:lnTo>
                    <a:pt x="113" y="438"/>
                  </a:lnTo>
                  <a:lnTo>
                    <a:pt x="113" y="439"/>
                  </a:lnTo>
                  <a:lnTo>
                    <a:pt x="113" y="440"/>
                  </a:lnTo>
                  <a:lnTo>
                    <a:pt x="113" y="441"/>
                  </a:lnTo>
                  <a:lnTo>
                    <a:pt x="106" y="477"/>
                  </a:lnTo>
                  <a:lnTo>
                    <a:pt x="99" y="513"/>
                  </a:lnTo>
                  <a:lnTo>
                    <a:pt x="94" y="544"/>
                  </a:lnTo>
                  <a:lnTo>
                    <a:pt x="91" y="565"/>
                  </a:lnTo>
                  <a:lnTo>
                    <a:pt x="92" y="579"/>
                  </a:lnTo>
                  <a:lnTo>
                    <a:pt x="97" y="593"/>
                  </a:lnTo>
                  <a:lnTo>
                    <a:pt x="107" y="598"/>
                  </a:lnTo>
                  <a:lnTo>
                    <a:pt x="123" y="586"/>
                  </a:lnTo>
                  <a:lnTo>
                    <a:pt x="136" y="574"/>
                  </a:lnTo>
                  <a:lnTo>
                    <a:pt x="152" y="558"/>
                  </a:lnTo>
                  <a:lnTo>
                    <a:pt x="172" y="540"/>
                  </a:lnTo>
                  <a:lnTo>
                    <a:pt x="191" y="521"/>
                  </a:lnTo>
                  <a:lnTo>
                    <a:pt x="212" y="501"/>
                  </a:lnTo>
                  <a:lnTo>
                    <a:pt x="229" y="482"/>
                  </a:lnTo>
                  <a:lnTo>
                    <a:pt x="246" y="463"/>
                  </a:lnTo>
                  <a:lnTo>
                    <a:pt x="256" y="446"/>
                  </a:lnTo>
                  <a:lnTo>
                    <a:pt x="269" y="411"/>
                  </a:lnTo>
                  <a:lnTo>
                    <a:pt x="276" y="376"/>
                  </a:lnTo>
                  <a:lnTo>
                    <a:pt x="279" y="342"/>
                  </a:lnTo>
                  <a:lnTo>
                    <a:pt x="280" y="313"/>
                  </a:lnTo>
                  <a:lnTo>
                    <a:pt x="282" y="301"/>
                  </a:lnTo>
                  <a:lnTo>
                    <a:pt x="288" y="289"/>
                  </a:lnTo>
                  <a:lnTo>
                    <a:pt x="296" y="277"/>
                  </a:lnTo>
                  <a:lnTo>
                    <a:pt x="304" y="264"/>
                  </a:lnTo>
                  <a:lnTo>
                    <a:pt x="314" y="251"/>
                  </a:lnTo>
                  <a:lnTo>
                    <a:pt x="322" y="236"/>
                  </a:lnTo>
                  <a:lnTo>
                    <a:pt x="327" y="221"/>
                  </a:lnTo>
                  <a:lnTo>
                    <a:pt x="332" y="203"/>
                  </a:lnTo>
                  <a:lnTo>
                    <a:pt x="332" y="186"/>
                  </a:lnTo>
                  <a:lnTo>
                    <a:pt x="330" y="171"/>
                  </a:lnTo>
                  <a:lnTo>
                    <a:pt x="323" y="158"/>
                  </a:lnTo>
                  <a:lnTo>
                    <a:pt x="315" y="146"/>
                  </a:lnTo>
                  <a:lnTo>
                    <a:pt x="304" y="137"/>
                  </a:lnTo>
                  <a:lnTo>
                    <a:pt x="293" y="129"/>
                  </a:lnTo>
                  <a:lnTo>
                    <a:pt x="281" y="121"/>
                  </a:lnTo>
                  <a:lnTo>
                    <a:pt x="270" y="113"/>
                  </a:lnTo>
                  <a:lnTo>
                    <a:pt x="257" y="105"/>
                  </a:lnTo>
                  <a:lnTo>
                    <a:pt x="240" y="96"/>
                  </a:lnTo>
                  <a:lnTo>
                    <a:pt x="220" y="85"/>
                  </a:lnTo>
                  <a:lnTo>
                    <a:pt x="198" y="74"/>
                  </a:lnTo>
                  <a:lnTo>
                    <a:pt x="176" y="63"/>
                  </a:lnTo>
                  <a:lnTo>
                    <a:pt x="157" y="53"/>
                  </a:lnTo>
                  <a:lnTo>
                    <a:pt x="138" y="43"/>
                  </a:lnTo>
                  <a:lnTo>
                    <a:pt x="125" y="32"/>
                  </a:lnTo>
                  <a:lnTo>
                    <a:pt x="112" y="23"/>
                  </a:lnTo>
                  <a:lnTo>
                    <a:pt x="99" y="15"/>
                  </a:lnTo>
                  <a:lnTo>
                    <a:pt x="85" y="8"/>
                  </a:lnTo>
                  <a:lnTo>
                    <a:pt x="73" y="2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43" y="4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FF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auto">
            <a:xfrm>
              <a:off x="4782" y="1962"/>
              <a:ext cx="160" cy="294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22" y="46"/>
                </a:cxn>
                <a:cxn ang="0">
                  <a:pos x="8" y="99"/>
                </a:cxn>
                <a:cxn ang="0">
                  <a:pos x="0" y="169"/>
                </a:cxn>
                <a:cxn ang="0">
                  <a:pos x="6" y="245"/>
                </a:cxn>
                <a:cxn ang="0">
                  <a:pos x="18" y="301"/>
                </a:cxn>
                <a:cxn ang="0">
                  <a:pos x="36" y="340"/>
                </a:cxn>
                <a:cxn ang="0">
                  <a:pos x="54" y="365"/>
                </a:cxn>
                <a:cxn ang="0">
                  <a:pos x="70" y="379"/>
                </a:cxn>
                <a:cxn ang="0">
                  <a:pos x="89" y="388"/>
                </a:cxn>
                <a:cxn ang="0">
                  <a:pos x="103" y="397"/>
                </a:cxn>
                <a:cxn ang="0">
                  <a:pos x="109" y="416"/>
                </a:cxn>
                <a:cxn ang="0">
                  <a:pos x="108" y="431"/>
                </a:cxn>
                <a:cxn ang="0">
                  <a:pos x="108" y="433"/>
                </a:cxn>
                <a:cxn ang="0">
                  <a:pos x="103" y="470"/>
                </a:cxn>
                <a:cxn ang="0">
                  <a:pos x="90" y="534"/>
                </a:cxn>
                <a:cxn ang="0">
                  <a:pos x="89" y="570"/>
                </a:cxn>
                <a:cxn ang="0">
                  <a:pos x="103" y="588"/>
                </a:cxn>
                <a:cxn ang="0">
                  <a:pos x="131" y="564"/>
                </a:cxn>
                <a:cxn ang="0">
                  <a:pos x="166" y="532"/>
                </a:cxn>
                <a:cxn ang="0">
                  <a:pos x="205" y="494"/>
                </a:cxn>
                <a:cxn ang="0">
                  <a:pos x="236" y="456"/>
                </a:cxn>
                <a:cxn ang="0">
                  <a:pos x="259" y="405"/>
                </a:cxn>
                <a:cxn ang="0">
                  <a:pos x="270" y="336"/>
                </a:cxn>
                <a:cxn ang="0">
                  <a:pos x="273" y="296"/>
                </a:cxn>
                <a:cxn ang="0">
                  <a:pos x="286" y="273"/>
                </a:cxn>
                <a:cxn ang="0">
                  <a:pos x="302" y="246"/>
                </a:cxn>
                <a:cxn ang="0">
                  <a:pos x="317" y="216"/>
                </a:cxn>
                <a:cxn ang="0">
                  <a:pos x="321" y="182"/>
                </a:cxn>
                <a:cxn ang="0">
                  <a:pos x="312" y="154"/>
                </a:cxn>
                <a:cxn ang="0">
                  <a:pos x="294" y="134"/>
                </a:cxn>
                <a:cxn ang="0">
                  <a:pos x="272" y="118"/>
                </a:cxn>
                <a:cxn ang="0">
                  <a:pos x="249" y="102"/>
                </a:cxn>
                <a:cxn ang="0">
                  <a:pos x="213" y="84"/>
                </a:cxn>
                <a:cxn ang="0">
                  <a:pos x="172" y="63"/>
                </a:cxn>
                <a:cxn ang="0">
                  <a:pos x="134" y="42"/>
                </a:cxn>
                <a:cxn ang="0">
                  <a:pos x="108" y="23"/>
                </a:cxn>
                <a:cxn ang="0">
                  <a:pos x="83" y="8"/>
                </a:cxn>
                <a:cxn ang="0">
                  <a:pos x="59" y="0"/>
                </a:cxn>
                <a:cxn ang="0">
                  <a:pos x="40" y="4"/>
                </a:cxn>
              </a:cxnLst>
              <a:rect l="0" t="0" r="r" b="b"/>
              <a:pathLst>
                <a:path w="321" h="588">
                  <a:moveTo>
                    <a:pt x="35" y="11"/>
                  </a:moveTo>
                  <a:lnTo>
                    <a:pt x="32" y="16"/>
                  </a:lnTo>
                  <a:lnTo>
                    <a:pt x="28" y="27"/>
                  </a:lnTo>
                  <a:lnTo>
                    <a:pt x="22" y="46"/>
                  </a:lnTo>
                  <a:lnTo>
                    <a:pt x="15" y="70"/>
                  </a:lnTo>
                  <a:lnTo>
                    <a:pt x="8" y="99"/>
                  </a:lnTo>
                  <a:lnTo>
                    <a:pt x="2" y="132"/>
                  </a:lnTo>
                  <a:lnTo>
                    <a:pt x="0" y="169"/>
                  </a:lnTo>
                  <a:lnTo>
                    <a:pt x="1" y="208"/>
                  </a:lnTo>
                  <a:lnTo>
                    <a:pt x="6" y="245"/>
                  </a:lnTo>
                  <a:lnTo>
                    <a:pt x="12" y="276"/>
                  </a:lnTo>
                  <a:lnTo>
                    <a:pt x="18" y="301"/>
                  </a:lnTo>
                  <a:lnTo>
                    <a:pt x="27" y="323"/>
                  </a:lnTo>
                  <a:lnTo>
                    <a:pt x="36" y="340"/>
                  </a:lnTo>
                  <a:lnTo>
                    <a:pt x="45" y="353"/>
                  </a:lnTo>
                  <a:lnTo>
                    <a:pt x="54" y="365"/>
                  </a:lnTo>
                  <a:lnTo>
                    <a:pt x="62" y="373"/>
                  </a:lnTo>
                  <a:lnTo>
                    <a:pt x="70" y="379"/>
                  </a:lnTo>
                  <a:lnTo>
                    <a:pt x="79" y="383"/>
                  </a:lnTo>
                  <a:lnTo>
                    <a:pt x="89" y="388"/>
                  </a:lnTo>
                  <a:lnTo>
                    <a:pt x="96" y="392"/>
                  </a:lnTo>
                  <a:lnTo>
                    <a:pt x="103" y="397"/>
                  </a:lnTo>
                  <a:lnTo>
                    <a:pt x="107" y="405"/>
                  </a:lnTo>
                  <a:lnTo>
                    <a:pt x="109" y="416"/>
                  </a:lnTo>
                  <a:lnTo>
                    <a:pt x="108" y="429"/>
                  </a:lnTo>
                  <a:lnTo>
                    <a:pt x="108" y="431"/>
                  </a:lnTo>
                  <a:lnTo>
                    <a:pt x="108" y="432"/>
                  </a:lnTo>
                  <a:lnTo>
                    <a:pt x="108" y="433"/>
                  </a:lnTo>
                  <a:lnTo>
                    <a:pt x="108" y="434"/>
                  </a:lnTo>
                  <a:lnTo>
                    <a:pt x="103" y="470"/>
                  </a:lnTo>
                  <a:lnTo>
                    <a:pt x="96" y="504"/>
                  </a:lnTo>
                  <a:lnTo>
                    <a:pt x="90" y="534"/>
                  </a:lnTo>
                  <a:lnTo>
                    <a:pt x="88" y="555"/>
                  </a:lnTo>
                  <a:lnTo>
                    <a:pt x="89" y="570"/>
                  </a:lnTo>
                  <a:lnTo>
                    <a:pt x="93" y="584"/>
                  </a:lnTo>
                  <a:lnTo>
                    <a:pt x="103" y="588"/>
                  </a:lnTo>
                  <a:lnTo>
                    <a:pt x="119" y="577"/>
                  </a:lnTo>
                  <a:lnTo>
                    <a:pt x="131" y="564"/>
                  </a:lnTo>
                  <a:lnTo>
                    <a:pt x="147" y="549"/>
                  </a:lnTo>
                  <a:lnTo>
                    <a:pt x="166" y="532"/>
                  </a:lnTo>
                  <a:lnTo>
                    <a:pt x="185" y="512"/>
                  </a:lnTo>
                  <a:lnTo>
                    <a:pt x="205" y="494"/>
                  </a:lnTo>
                  <a:lnTo>
                    <a:pt x="222" y="474"/>
                  </a:lnTo>
                  <a:lnTo>
                    <a:pt x="236" y="456"/>
                  </a:lnTo>
                  <a:lnTo>
                    <a:pt x="246" y="439"/>
                  </a:lnTo>
                  <a:lnTo>
                    <a:pt x="259" y="405"/>
                  </a:lnTo>
                  <a:lnTo>
                    <a:pt x="266" y="369"/>
                  </a:lnTo>
                  <a:lnTo>
                    <a:pt x="270" y="336"/>
                  </a:lnTo>
                  <a:lnTo>
                    <a:pt x="271" y="308"/>
                  </a:lnTo>
                  <a:lnTo>
                    <a:pt x="273" y="296"/>
                  </a:lnTo>
                  <a:lnTo>
                    <a:pt x="279" y="284"/>
                  </a:lnTo>
                  <a:lnTo>
                    <a:pt x="286" y="273"/>
                  </a:lnTo>
                  <a:lnTo>
                    <a:pt x="294" y="260"/>
                  </a:lnTo>
                  <a:lnTo>
                    <a:pt x="302" y="246"/>
                  </a:lnTo>
                  <a:lnTo>
                    <a:pt x="310" y="232"/>
                  </a:lnTo>
                  <a:lnTo>
                    <a:pt x="317" y="216"/>
                  </a:lnTo>
                  <a:lnTo>
                    <a:pt x="320" y="199"/>
                  </a:lnTo>
                  <a:lnTo>
                    <a:pt x="321" y="182"/>
                  </a:lnTo>
                  <a:lnTo>
                    <a:pt x="318" y="167"/>
                  </a:lnTo>
                  <a:lnTo>
                    <a:pt x="312" y="154"/>
                  </a:lnTo>
                  <a:lnTo>
                    <a:pt x="304" y="144"/>
                  </a:lnTo>
                  <a:lnTo>
                    <a:pt x="294" y="134"/>
                  </a:lnTo>
                  <a:lnTo>
                    <a:pt x="283" y="126"/>
                  </a:lnTo>
                  <a:lnTo>
                    <a:pt x="272" y="118"/>
                  </a:lnTo>
                  <a:lnTo>
                    <a:pt x="261" y="110"/>
                  </a:lnTo>
                  <a:lnTo>
                    <a:pt x="249" y="102"/>
                  </a:lnTo>
                  <a:lnTo>
                    <a:pt x="233" y="93"/>
                  </a:lnTo>
                  <a:lnTo>
                    <a:pt x="213" y="84"/>
                  </a:lnTo>
                  <a:lnTo>
                    <a:pt x="192" y="73"/>
                  </a:lnTo>
                  <a:lnTo>
                    <a:pt x="172" y="63"/>
                  </a:lnTo>
                  <a:lnTo>
                    <a:pt x="151" y="53"/>
                  </a:lnTo>
                  <a:lnTo>
                    <a:pt x="134" y="42"/>
                  </a:lnTo>
                  <a:lnTo>
                    <a:pt x="120" y="32"/>
                  </a:lnTo>
                  <a:lnTo>
                    <a:pt x="108" y="23"/>
                  </a:lnTo>
                  <a:lnTo>
                    <a:pt x="96" y="15"/>
                  </a:lnTo>
                  <a:lnTo>
                    <a:pt x="83" y="8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48" y="1"/>
                  </a:lnTo>
                  <a:lnTo>
                    <a:pt x="40" y="4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FF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auto">
            <a:xfrm>
              <a:off x="4784" y="1964"/>
              <a:ext cx="156" cy="290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22" y="45"/>
                </a:cxn>
                <a:cxn ang="0">
                  <a:pos x="8" y="98"/>
                </a:cxn>
                <a:cxn ang="0">
                  <a:pos x="0" y="167"/>
                </a:cxn>
                <a:cxn ang="0">
                  <a:pos x="4" y="242"/>
                </a:cxn>
                <a:cxn ang="0">
                  <a:pos x="18" y="299"/>
                </a:cxn>
                <a:cxn ang="0">
                  <a:pos x="34" y="336"/>
                </a:cxn>
                <a:cxn ang="0">
                  <a:pos x="53" y="360"/>
                </a:cxn>
                <a:cxn ang="0">
                  <a:pos x="69" y="374"/>
                </a:cxn>
                <a:cxn ang="0">
                  <a:pos x="86" y="383"/>
                </a:cxn>
                <a:cxn ang="0">
                  <a:pos x="100" y="392"/>
                </a:cxn>
                <a:cxn ang="0">
                  <a:pos x="106" y="410"/>
                </a:cxn>
                <a:cxn ang="0">
                  <a:pos x="106" y="425"/>
                </a:cxn>
                <a:cxn ang="0">
                  <a:pos x="106" y="428"/>
                </a:cxn>
                <a:cxn ang="0">
                  <a:pos x="99" y="463"/>
                </a:cxn>
                <a:cxn ang="0">
                  <a:pos x="87" y="527"/>
                </a:cxn>
                <a:cxn ang="0">
                  <a:pos x="86" y="561"/>
                </a:cxn>
                <a:cxn ang="0">
                  <a:pos x="99" y="580"/>
                </a:cxn>
                <a:cxn ang="0">
                  <a:pos x="127" y="556"/>
                </a:cxn>
                <a:cxn ang="0">
                  <a:pos x="161" y="523"/>
                </a:cxn>
                <a:cxn ang="0">
                  <a:pos x="198" y="486"/>
                </a:cxn>
                <a:cxn ang="0">
                  <a:pos x="229" y="448"/>
                </a:cxn>
                <a:cxn ang="0">
                  <a:pos x="251" y="399"/>
                </a:cxn>
                <a:cxn ang="0">
                  <a:pos x="261" y="332"/>
                </a:cxn>
                <a:cxn ang="0">
                  <a:pos x="265" y="292"/>
                </a:cxn>
                <a:cxn ang="0">
                  <a:pos x="277" y="269"/>
                </a:cxn>
                <a:cxn ang="0">
                  <a:pos x="293" y="243"/>
                </a:cxn>
                <a:cxn ang="0">
                  <a:pos x="307" y="215"/>
                </a:cxn>
                <a:cxn ang="0">
                  <a:pos x="312" y="180"/>
                </a:cxn>
                <a:cxn ang="0">
                  <a:pos x="304" y="154"/>
                </a:cxn>
                <a:cxn ang="0">
                  <a:pos x="286" y="133"/>
                </a:cxn>
                <a:cxn ang="0">
                  <a:pos x="266" y="117"/>
                </a:cxn>
                <a:cxn ang="0">
                  <a:pos x="243" y="102"/>
                </a:cxn>
                <a:cxn ang="0">
                  <a:pos x="207" y="82"/>
                </a:cxn>
                <a:cxn ang="0">
                  <a:pos x="167" y="63"/>
                </a:cxn>
                <a:cxn ang="0">
                  <a:pos x="130" y="42"/>
                </a:cxn>
                <a:cxn ang="0">
                  <a:pos x="104" y="23"/>
                </a:cxn>
                <a:cxn ang="0">
                  <a:pos x="80" y="8"/>
                </a:cxn>
                <a:cxn ang="0">
                  <a:pos x="57" y="0"/>
                </a:cxn>
                <a:cxn ang="0">
                  <a:pos x="40" y="5"/>
                </a:cxn>
              </a:cxnLst>
              <a:rect l="0" t="0" r="r" b="b"/>
              <a:pathLst>
                <a:path w="312" h="580">
                  <a:moveTo>
                    <a:pt x="34" y="12"/>
                  </a:moveTo>
                  <a:lnTo>
                    <a:pt x="32" y="15"/>
                  </a:lnTo>
                  <a:lnTo>
                    <a:pt x="27" y="27"/>
                  </a:lnTo>
                  <a:lnTo>
                    <a:pt x="22" y="45"/>
                  </a:lnTo>
                  <a:lnTo>
                    <a:pt x="15" y="69"/>
                  </a:lnTo>
                  <a:lnTo>
                    <a:pt x="8" y="98"/>
                  </a:lnTo>
                  <a:lnTo>
                    <a:pt x="3" y="132"/>
                  </a:lnTo>
                  <a:lnTo>
                    <a:pt x="0" y="167"/>
                  </a:lnTo>
                  <a:lnTo>
                    <a:pt x="1" y="206"/>
                  </a:lnTo>
                  <a:lnTo>
                    <a:pt x="4" y="242"/>
                  </a:lnTo>
                  <a:lnTo>
                    <a:pt x="10" y="273"/>
                  </a:lnTo>
                  <a:lnTo>
                    <a:pt x="18" y="299"/>
                  </a:lnTo>
                  <a:lnTo>
                    <a:pt x="26" y="318"/>
                  </a:lnTo>
                  <a:lnTo>
                    <a:pt x="34" y="336"/>
                  </a:lnTo>
                  <a:lnTo>
                    <a:pt x="43" y="348"/>
                  </a:lnTo>
                  <a:lnTo>
                    <a:pt x="53" y="360"/>
                  </a:lnTo>
                  <a:lnTo>
                    <a:pt x="61" y="368"/>
                  </a:lnTo>
                  <a:lnTo>
                    <a:pt x="69" y="374"/>
                  </a:lnTo>
                  <a:lnTo>
                    <a:pt x="77" y="378"/>
                  </a:lnTo>
                  <a:lnTo>
                    <a:pt x="86" y="383"/>
                  </a:lnTo>
                  <a:lnTo>
                    <a:pt x="93" y="387"/>
                  </a:lnTo>
                  <a:lnTo>
                    <a:pt x="100" y="392"/>
                  </a:lnTo>
                  <a:lnTo>
                    <a:pt x="104" y="400"/>
                  </a:lnTo>
                  <a:lnTo>
                    <a:pt x="106" y="410"/>
                  </a:lnTo>
                  <a:lnTo>
                    <a:pt x="106" y="424"/>
                  </a:lnTo>
                  <a:lnTo>
                    <a:pt x="106" y="425"/>
                  </a:lnTo>
                  <a:lnTo>
                    <a:pt x="106" y="427"/>
                  </a:lnTo>
                  <a:lnTo>
                    <a:pt x="106" y="428"/>
                  </a:lnTo>
                  <a:lnTo>
                    <a:pt x="104" y="429"/>
                  </a:lnTo>
                  <a:lnTo>
                    <a:pt x="99" y="463"/>
                  </a:lnTo>
                  <a:lnTo>
                    <a:pt x="92" y="498"/>
                  </a:lnTo>
                  <a:lnTo>
                    <a:pt x="87" y="527"/>
                  </a:lnTo>
                  <a:lnTo>
                    <a:pt x="85" y="546"/>
                  </a:lnTo>
                  <a:lnTo>
                    <a:pt x="86" y="561"/>
                  </a:lnTo>
                  <a:lnTo>
                    <a:pt x="89" y="575"/>
                  </a:lnTo>
                  <a:lnTo>
                    <a:pt x="99" y="580"/>
                  </a:lnTo>
                  <a:lnTo>
                    <a:pt x="115" y="568"/>
                  </a:lnTo>
                  <a:lnTo>
                    <a:pt x="127" y="556"/>
                  </a:lnTo>
                  <a:lnTo>
                    <a:pt x="142" y="541"/>
                  </a:lnTo>
                  <a:lnTo>
                    <a:pt x="161" y="523"/>
                  </a:lnTo>
                  <a:lnTo>
                    <a:pt x="179" y="505"/>
                  </a:lnTo>
                  <a:lnTo>
                    <a:pt x="198" y="486"/>
                  </a:lnTo>
                  <a:lnTo>
                    <a:pt x="215" y="467"/>
                  </a:lnTo>
                  <a:lnTo>
                    <a:pt x="229" y="448"/>
                  </a:lnTo>
                  <a:lnTo>
                    <a:pt x="239" y="432"/>
                  </a:lnTo>
                  <a:lnTo>
                    <a:pt x="251" y="399"/>
                  </a:lnTo>
                  <a:lnTo>
                    <a:pt x="258" y="364"/>
                  </a:lnTo>
                  <a:lnTo>
                    <a:pt x="261" y="332"/>
                  </a:lnTo>
                  <a:lnTo>
                    <a:pt x="262" y="304"/>
                  </a:lnTo>
                  <a:lnTo>
                    <a:pt x="265" y="292"/>
                  </a:lnTo>
                  <a:lnTo>
                    <a:pt x="270" y="280"/>
                  </a:lnTo>
                  <a:lnTo>
                    <a:pt x="277" y="269"/>
                  </a:lnTo>
                  <a:lnTo>
                    <a:pt x="285" y="256"/>
                  </a:lnTo>
                  <a:lnTo>
                    <a:pt x="293" y="243"/>
                  </a:lnTo>
                  <a:lnTo>
                    <a:pt x="300" y="230"/>
                  </a:lnTo>
                  <a:lnTo>
                    <a:pt x="307" y="215"/>
                  </a:lnTo>
                  <a:lnTo>
                    <a:pt x="311" y="197"/>
                  </a:lnTo>
                  <a:lnTo>
                    <a:pt x="312" y="180"/>
                  </a:lnTo>
                  <a:lnTo>
                    <a:pt x="308" y="165"/>
                  </a:lnTo>
                  <a:lnTo>
                    <a:pt x="304" y="154"/>
                  </a:lnTo>
                  <a:lnTo>
                    <a:pt x="296" y="142"/>
                  </a:lnTo>
                  <a:lnTo>
                    <a:pt x="286" y="133"/>
                  </a:lnTo>
                  <a:lnTo>
                    <a:pt x="276" y="125"/>
                  </a:lnTo>
                  <a:lnTo>
                    <a:pt x="266" y="117"/>
                  </a:lnTo>
                  <a:lnTo>
                    <a:pt x="255" y="110"/>
                  </a:lnTo>
                  <a:lnTo>
                    <a:pt x="243" y="102"/>
                  </a:lnTo>
                  <a:lnTo>
                    <a:pt x="226" y="92"/>
                  </a:lnTo>
                  <a:lnTo>
                    <a:pt x="207" y="82"/>
                  </a:lnTo>
                  <a:lnTo>
                    <a:pt x="187" y="73"/>
                  </a:lnTo>
                  <a:lnTo>
                    <a:pt x="167" y="63"/>
                  </a:lnTo>
                  <a:lnTo>
                    <a:pt x="147" y="52"/>
                  </a:lnTo>
                  <a:lnTo>
                    <a:pt x="130" y="42"/>
                  </a:lnTo>
                  <a:lnTo>
                    <a:pt x="116" y="33"/>
                  </a:lnTo>
                  <a:lnTo>
                    <a:pt x="104" y="23"/>
                  </a:lnTo>
                  <a:lnTo>
                    <a:pt x="93" y="15"/>
                  </a:lnTo>
                  <a:lnTo>
                    <a:pt x="80" y="8"/>
                  </a:lnTo>
                  <a:lnTo>
                    <a:pt x="69" y="4"/>
                  </a:lnTo>
                  <a:lnTo>
                    <a:pt x="57" y="0"/>
                  </a:lnTo>
                  <a:lnTo>
                    <a:pt x="47" y="1"/>
                  </a:lnTo>
                  <a:lnTo>
                    <a:pt x="40" y="5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Freeform 11"/>
            <p:cNvSpPr>
              <a:spLocks/>
            </p:cNvSpPr>
            <p:nvPr/>
          </p:nvSpPr>
          <p:spPr bwMode="auto">
            <a:xfrm>
              <a:off x="4787" y="1965"/>
              <a:ext cx="150" cy="285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21" y="43"/>
                </a:cxn>
                <a:cxn ang="0">
                  <a:pos x="7" y="95"/>
                </a:cxn>
                <a:cxn ang="0">
                  <a:pos x="0" y="163"/>
                </a:cxn>
                <a:cxn ang="0">
                  <a:pos x="5" y="237"/>
                </a:cxn>
                <a:cxn ang="0">
                  <a:pos x="18" y="292"/>
                </a:cxn>
                <a:cxn ang="0">
                  <a:pos x="34" y="329"/>
                </a:cxn>
                <a:cxn ang="0">
                  <a:pos x="51" y="352"/>
                </a:cxn>
                <a:cxn ang="0">
                  <a:pos x="67" y="366"/>
                </a:cxn>
                <a:cxn ang="0">
                  <a:pos x="83" y="374"/>
                </a:cxn>
                <a:cxn ang="0">
                  <a:pos x="96" y="383"/>
                </a:cxn>
                <a:cxn ang="0">
                  <a:pos x="103" y="402"/>
                </a:cxn>
                <a:cxn ang="0">
                  <a:pos x="102" y="417"/>
                </a:cxn>
                <a:cxn ang="0">
                  <a:pos x="102" y="419"/>
                </a:cxn>
                <a:cxn ang="0">
                  <a:pos x="96" y="455"/>
                </a:cxn>
                <a:cxn ang="0">
                  <a:pos x="84" y="516"/>
                </a:cxn>
                <a:cxn ang="0">
                  <a:pos x="83" y="550"/>
                </a:cxn>
                <a:cxn ang="0">
                  <a:pos x="96" y="569"/>
                </a:cxn>
                <a:cxn ang="0">
                  <a:pos x="122" y="544"/>
                </a:cxn>
                <a:cxn ang="0">
                  <a:pos x="156" y="513"/>
                </a:cxn>
                <a:cxn ang="0">
                  <a:pos x="192" y="476"/>
                </a:cxn>
                <a:cxn ang="0">
                  <a:pos x="223" y="440"/>
                </a:cxn>
                <a:cxn ang="0">
                  <a:pos x="243" y="391"/>
                </a:cxn>
                <a:cxn ang="0">
                  <a:pos x="253" y="324"/>
                </a:cxn>
                <a:cxn ang="0">
                  <a:pos x="256" y="285"/>
                </a:cxn>
                <a:cxn ang="0">
                  <a:pos x="268" y="262"/>
                </a:cxn>
                <a:cxn ang="0">
                  <a:pos x="283" y="238"/>
                </a:cxn>
                <a:cxn ang="0">
                  <a:pos x="296" y="209"/>
                </a:cxn>
                <a:cxn ang="0">
                  <a:pos x="301" y="176"/>
                </a:cxn>
                <a:cxn ang="0">
                  <a:pos x="293" y="149"/>
                </a:cxn>
                <a:cxn ang="0">
                  <a:pos x="277" y="129"/>
                </a:cxn>
                <a:cxn ang="0">
                  <a:pos x="257" y="112"/>
                </a:cxn>
                <a:cxn ang="0">
                  <a:pos x="236" y="98"/>
                </a:cxn>
                <a:cxn ang="0">
                  <a:pos x="202" y="79"/>
                </a:cxn>
                <a:cxn ang="0">
                  <a:pos x="162" y="60"/>
                </a:cxn>
                <a:cxn ang="0">
                  <a:pos x="126" y="40"/>
                </a:cxn>
                <a:cxn ang="0">
                  <a:pos x="102" y="23"/>
                </a:cxn>
                <a:cxn ang="0">
                  <a:pos x="78" y="8"/>
                </a:cxn>
                <a:cxn ang="0">
                  <a:pos x="56" y="0"/>
                </a:cxn>
                <a:cxn ang="0">
                  <a:pos x="38" y="4"/>
                </a:cxn>
              </a:cxnLst>
              <a:rect l="0" t="0" r="r" b="b"/>
              <a:pathLst>
                <a:path w="301" h="569">
                  <a:moveTo>
                    <a:pt x="33" y="11"/>
                  </a:moveTo>
                  <a:lnTo>
                    <a:pt x="31" y="15"/>
                  </a:lnTo>
                  <a:lnTo>
                    <a:pt x="27" y="26"/>
                  </a:lnTo>
                  <a:lnTo>
                    <a:pt x="21" y="43"/>
                  </a:lnTo>
                  <a:lnTo>
                    <a:pt x="14" y="68"/>
                  </a:lnTo>
                  <a:lnTo>
                    <a:pt x="7" y="95"/>
                  </a:lnTo>
                  <a:lnTo>
                    <a:pt x="3" y="127"/>
                  </a:lnTo>
                  <a:lnTo>
                    <a:pt x="0" y="163"/>
                  </a:lnTo>
                  <a:lnTo>
                    <a:pt x="2" y="201"/>
                  </a:lnTo>
                  <a:lnTo>
                    <a:pt x="5" y="237"/>
                  </a:lnTo>
                  <a:lnTo>
                    <a:pt x="11" y="267"/>
                  </a:lnTo>
                  <a:lnTo>
                    <a:pt x="18" y="292"/>
                  </a:lnTo>
                  <a:lnTo>
                    <a:pt x="26" y="312"/>
                  </a:lnTo>
                  <a:lnTo>
                    <a:pt x="34" y="329"/>
                  </a:lnTo>
                  <a:lnTo>
                    <a:pt x="43" y="342"/>
                  </a:lnTo>
                  <a:lnTo>
                    <a:pt x="51" y="352"/>
                  </a:lnTo>
                  <a:lnTo>
                    <a:pt x="59" y="360"/>
                  </a:lnTo>
                  <a:lnTo>
                    <a:pt x="67" y="366"/>
                  </a:lnTo>
                  <a:lnTo>
                    <a:pt x="75" y="371"/>
                  </a:lnTo>
                  <a:lnTo>
                    <a:pt x="83" y="374"/>
                  </a:lnTo>
                  <a:lnTo>
                    <a:pt x="90" y="379"/>
                  </a:lnTo>
                  <a:lnTo>
                    <a:pt x="96" y="383"/>
                  </a:lnTo>
                  <a:lnTo>
                    <a:pt x="101" y="391"/>
                  </a:lnTo>
                  <a:lnTo>
                    <a:pt x="103" y="402"/>
                  </a:lnTo>
                  <a:lnTo>
                    <a:pt x="102" y="415"/>
                  </a:lnTo>
                  <a:lnTo>
                    <a:pt x="102" y="417"/>
                  </a:lnTo>
                  <a:lnTo>
                    <a:pt x="102" y="418"/>
                  </a:lnTo>
                  <a:lnTo>
                    <a:pt x="102" y="419"/>
                  </a:lnTo>
                  <a:lnTo>
                    <a:pt x="102" y="420"/>
                  </a:lnTo>
                  <a:lnTo>
                    <a:pt x="96" y="455"/>
                  </a:lnTo>
                  <a:lnTo>
                    <a:pt x="89" y="488"/>
                  </a:lnTo>
                  <a:lnTo>
                    <a:pt x="84" y="516"/>
                  </a:lnTo>
                  <a:lnTo>
                    <a:pt x="82" y="535"/>
                  </a:lnTo>
                  <a:lnTo>
                    <a:pt x="83" y="550"/>
                  </a:lnTo>
                  <a:lnTo>
                    <a:pt x="87" y="564"/>
                  </a:lnTo>
                  <a:lnTo>
                    <a:pt x="96" y="569"/>
                  </a:lnTo>
                  <a:lnTo>
                    <a:pt x="111" y="557"/>
                  </a:lnTo>
                  <a:lnTo>
                    <a:pt x="122" y="544"/>
                  </a:lnTo>
                  <a:lnTo>
                    <a:pt x="139" y="529"/>
                  </a:lnTo>
                  <a:lnTo>
                    <a:pt x="156" y="513"/>
                  </a:lnTo>
                  <a:lnTo>
                    <a:pt x="174" y="495"/>
                  </a:lnTo>
                  <a:lnTo>
                    <a:pt x="192" y="476"/>
                  </a:lnTo>
                  <a:lnTo>
                    <a:pt x="209" y="458"/>
                  </a:lnTo>
                  <a:lnTo>
                    <a:pt x="223" y="440"/>
                  </a:lnTo>
                  <a:lnTo>
                    <a:pt x="232" y="424"/>
                  </a:lnTo>
                  <a:lnTo>
                    <a:pt x="243" y="391"/>
                  </a:lnTo>
                  <a:lnTo>
                    <a:pt x="249" y="357"/>
                  </a:lnTo>
                  <a:lnTo>
                    <a:pt x="253" y="324"/>
                  </a:lnTo>
                  <a:lnTo>
                    <a:pt x="254" y="297"/>
                  </a:lnTo>
                  <a:lnTo>
                    <a:pt x="256" y="285"/>
                  </a:lnTo>
                  <a:lnTo>
                    <a:pt x="261" y="274"/>
                  </a:lnTo>
                  <a:lnTo>
                    <a:pt x="268" y="262"/>
                  </a:lnTo>
                  <a:lnTo>
                    <a:pt x="276" y="251"/>
                  </a:lnTo>
                  <a:lnTo>
                    <a:pt x="283" y="238"/>
                  </a:lnTo>
                  <a:lnTo>
                    <a:pt x="291" y="224"/>
                  </a:lnTo>
                  <a:lnTo>
                    <a:pt x="296" y="209"/>
                  </a:lnTo>
                  <a:lnTo>
                    <a:pt x="300" y="192"/>
                  </a:lnTo>
                  <a:lnTo>
                    <a:pt x="301" y="176"/>
                  </a:lnTo>
                  <a:lnTo>
                    <a:pt x="299" y="161"/>
                  </a:lnTo>
                  <a:lnTo>
                    <a:pt x="293" y="149"/>
                  </a:lnTo>
                  <a:lnTo>
                    <a:pt x="286" y="138"/>
                  </a:lnTo>
                  <a:lnTo>
                    <a:pt x="277" y="129"/>
                  </a:lnTo>
                  <a:lnTo>
                    <a:pt x="268" y="121"/>
                  </a:lnTo>
                  <a:lnTo>
                    <a:pt x="257" y="112"/>
                  </a:lnTo>
                  <a:lnTo>
                    <a:pt x="248" y="106"/>
                  </a:lnTo>
                  <a:lnTo>
                    <a:pt x="236" y="98"/>
                  </a:lnTo>
                  <a:lnTo>
                    <a:pt x="220" y="89"/>
                  </a:lnTo>
                  <a:lnTo>
                    <a:pt x="202" y="79"/>
                  </a:lnTo>
                  <a:lnTo>
                    <a:pt x="181" y="70"/>
                  </a:lnTo>
                  <a:lnTo>
                    <a:pt x="162" y="60"/>
                  </a:lnTo>
                  <a:lnTo>
                    <a:pt x="142" y="50"/>
                  </a:lnTo>
                  <a:lnTo>
                    <a:pt x="126" y="40"/>
                  </a:lnTo>
                  <a:lnTo>
                    <a:pt x="113" y="31"/>
                  </a:lnTo>
                  <a:lnTo>
                    <a:pt x="102" y="23"/>
                  </a:lnTo>
                  <a:lnTo>
                    <a:pt x="90" y="15"/>
                  </a:lnTo>
                  <a:lnTo>
                    <a:pt x="78" y="8"/>
                  </a:lnTo>
                  <a:lnTo>
                    <a:pt x="66" y="3"/>
                  </a:lnTo>
                  <a:lnTo>
                    <a:pt x="56" y="0"/>
                  </a:lnTo>
                  <a:lnTo>
                    <a:pt x="45" y="1"/>
                  </a:lnTo>
                  <a:lnTo>
                    <a:pt x="38" y="4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FFDD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Freeform 12"/>
            <p:cNvSpPr>
              <a:spLocks/>
            </p:cNvSpPr>
            <p:nvPr/>
          </p:nvSpPr>
          <p:spPr bwMode="auto">
            <a:xfrm>
              <a:off x="4789" y="1968"/>
              <a:ext cx="145" cy="279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1" y="43"/>
                </a:cxn>
                <a:cxn ang="0">
                  <a:pos x="7" y="95"/>
                </a:cxn>
                <a:cxn ang="0">
                  <a:pos x="0" y="162"/>
                </a:cxn>
                <a:cxn ang="0">
                  <a:pos x="5" y="233"/>
                </a:cxn>
                <a:cxn ang="0">
                  <a:pos x="17" y="287"/>
                </a:cxn>
                <a:cxn ang="0">
                  <a:pos x="32" y="323"/>
                </a:cxn>
                <a:cxn ang="0">
                  <a:pos x="48" y="346"/>
                </a:cxn>
                <a:cxn ang="0">
                  <a:pos x="64" y="360"/>
                </a:cxn>
                <a:cxn ang="0">
                  <a:pos x="81" y="368"/>
                </a:cxn>
                <a:cxn ang="0">
                  <a:pos x="93" y="377"/>
                </a:cxn>
                <a:cxn ang="0">
                  <a:pos x="100" y="395"/>
                </a:cxn>
                <a:cxn ang="0">
                  <a:pos x="98" y="410"/>
                </a:cxn>
                <a:cxn ang="0">
                  <a:pos x="98" y="412"/>
                </a:cxn>
                <a:cxn ang="0">
                  <a:pos x="92" y="446"/>
                </a:cxn>
                <a:cxn ang="0">
                  <a:pos x="82" y="508"/>
                </a:cxn>
                <a:cxn ang="0">
                  <a:pos x="81" y="542"/>
                </a:cxn>
                <a:cxn ang="0">
                  <a:pos x="93" y="558"/>
                </a:cxn>
                <a:cxn ang="0">
                  <a:pos x="120" y="536"/>
                </a:cxn>
                <a:cxn ang="0">
                  <a:pos x="151" y="505"/>
                </a:cxn>
                <a:cxn ang="0">
                  <a:pos x="185" y="468"/>
                </a:cxn>
                <a:cxn ang="0">
                  <a:pos x="214" y="432"/>
                </a:cxn>
                <a:cxn ang="0">
                  <a:pos x="235" y="384"/>
                </a:cxn>
                <a:cxn ang="0">
                  <a:pos x="244" y="319"/>
                </a:cxn>
                <a:cxn ang="0">
                  <a:pos x="248" y="280"/>
                </a:cxn>
                <a:cxn ang="0">
                  <a:pos x="258" y="258"/>
                </a:cxn>
                <a:cxn ang="0">
                  <a:pos x="274" y="234"/>
                </a:cxn>
                <a:cxn ang="0">
                  <a:pos x="287" y="205"/>
                </a:cxn>
                <a:cxn ang="0">
                  <a:pos x="290" y="173"/>
                </a:cxn>
                <a:cxn ang="0">
                  <a:pos x="283" y="147"/>
                </a:cxn>
                <a:cxn ang="0">
                  <a:pos x="269" y="126"/>
                </a:cxn>
                <a:cxn ang="0">
                  <a:pos x="250" y="110"/>
                </a:cxn>
                <a:cxn ang="0">
                  <a:pos x="229" y="95"/>
                </a:cxn>
                <a:cxn ang="0">
                  <a:pos x="196" y="78"/>
                </a:cxn>
                <a:cxn ang="0">
                  <a:pos x="157" y="59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5" y="8"/>
                </a:cxn>
                <a:cxn ang="0">
                  <a:pos x="53" y="0"/>
                </a:cxn>
                <a:cxn ang="0">
                  <a:pos x="37" y="4"/>
                </a:cxn>
              </a:cxnLst>
              <a:rect l="0" t="0" r="r" b="b"/>
              <a:pathLst>
                <a:path w="290" h="558">
                  <a:moveTo>
                    <a:pt x="32" y="11"/>
                  </a:moveTo>
                  <a:lnTo>
                    <a:pt x="31" y="14"/>
                  </a:lnTo>
                  <a:lnTo>
                    <a:pt x="26" y="26"/>
                  </a:lnTo>
                  <a:lnTo>
                    <a:pt x="21" y="43"/>
                  </a:lnTo>
                  <a:lnTo>
                    <a:pt x="14" y="66"/>
                  </a:lnTo>
                  <a:lnTo>
                    <a:pt x="7" y="95"/>
                  </a:lnTo>
                  <a:lnTo>
                    <a:pt x="2" y="126"/>
                  </a:lnTo>
                  <a:lnTo>
                    <a:pt x="0" y="162"/>
                  </a:lnTo>
                  <a:lnTo>
                    <a:pt x="1" y="198"/>
                  </a:lnTo>
                  <a:lnTo>
                    <a:pt x="5" y="233"/>
                  </a:lnTo>
                  <a:lnTo>
                    <a:pt x="10" y="263"/>
                  </a:lnTo>
                  <a:lnTo>
                    <a:pt x="17" y="287"/>
                  </a:lnTo>
                  <a:lnTo>
                    <a:pt x="24" y="307"/>
                  </a:lnTo>
                  <a:lnTo>
                    <a:pt x="32" y="323"/>
                  </a:lnTo>
                  <a:lnTo>
                    <a:pt x="40" y="336"/>
                  </a:lnTo>
                  <a:lnTo>
                    <a:pt x="48" y="346"/>
                  </a:lnTo>
                  <a:lnTo>
                    <a:pt x="56" y="354"/>
                  </a:lnTo>
                  <a:lnTo>
                    <a:pt x="64" y="360"/>
                  </a:lnTo>
                  <a:lnTo>
                    <a:pt x="73" y="364"/>
                  </a:lnTo>
                  <a:lnTo>
                    <a:pt x="81" y="368"/>
                  </a:lnTo>
                  <a:lnTo>
                    <a:pt x="88" y="372"/>
                  </a:lnTo>
                  <a:lnTo>
                    <a:pt x="93" y="377"/>
                  </a:lnTo>
                  <a:lnTo>
                    <a:pt x="98" y="385"/>
                  </a:lnTo>
                  <a:lnTo>
                    <a:pt x="100" y="395"/>
                  </a:lnTo>
                  <a:lnTo>
                    <a:pt x="99" y="409"/>
                  </a:lnTo>
                  <a:lnTo>
                    <a:pt x="98" y="410"/>
                  </a:lnTo>
                  <a:lnTo>
                    <a:pt x="98" y="410"/>
                  </a:lnTo>
                  <a:lnTo>
                    <a:pt x="98" y="412"/>
                  </a:lnTo>
                  <a:lnTo>
                    <a:pt x="98" y="413"/>
                  </a:lnTo>
                  <a:lnTo>
                    <a:pt x="92" y="446"/>
                  </a:lnTo>
                  <a:lnTo>
                    <a:pt x="86" y="480"/>
                  </a:lnTo>
                  <a:lnTo>
                    <a:pt x="82" y="508"/>
                  </a:lnTo>
                  <a:lnTo>
                    <a:pt x="79" y="527"/>
                  </a:lnTo>
                  <a:lnTo>
                    <a:pt x="81" y="542"/>
                  </a:lnTo>
                  <a:lnTo>
                    <a:pt x="84" y="554"/>
                  </a:lnTo>
                  <a:lnTo>
                    <a:pt x="93" y="558"/>
                  </a:lnTo>
                  <a:lnTo>
                    <a:pt x="108" y="548"/>
                  </a:lnTo>
                  <a:lnTo>
                    <a:pt x="120" y="536"/>
                  </a:lnTo>
                  <a:lnTo>
                    <a:pt x="134" y="521"/>
                  </a:lnTo>
                  <a:lnTo>
                    <a:pt x="151" y="505"/>
                  </a:lnTo>
                  <a:lnTo>
                    <a:pt x="168" y="486"/>
                  </a:lnTo>
                  <a:lnTo>
                    <a:pt x="185" y="468"/>
                  </a:lnTo>
                  <a:lnTo>
                    <a:pt x="202" y="450"/>
                  </a:lnTo>
                  <a:lnTo>
                    <a:pt x="214" y="432"/>
                  </a:lnTo>
                  <a:lnTo>
                    <a:pt x="223" y="416"/>
                  </a:lnTo>
                  <a:lnTo>
                    <a:pt x="235" y="384"/>
                  </a:lnTo>
                  <a:lnTo>
                    <a:pt x="241" y="351"/>
                  </a:lnTo>
                  <a:lnTo>
                    <a:pt x="244" y="319"/>
                  </a:lnTo>
                  <a:lnTo>
                    <a:pt x="245" y="292"/>
                  </a:lnTo>
                  <a:lnTo>
                    <a:pt x="248" y="280"/>
                  </a:lnTo>
                  <a:lnTo>
                    <a:pt x="252" y="269"/>
                  </a:lnTo>
                  <a:lnTo>
                    <a:pt x="258" y="258"/>
                  </a:lnTo>
                  <a:lnTo>
                    <a:pt x="266" y="247"/>
                  </a:lnTo>
                  <a:lnTo>
                    <a:pt x="274" y="234"/>
                  </a:lnTo>
                  <a:lnTo>
                    <a:pt x="281" y="220"/>
                  </a:lnTo>
                  <a:lnTo>
                    <a:pt x="287" y="205"/>
                  </a:lnTo>
                  <a:lnTo>
                    <a:pt x="290" y="189"/>
                  </a:lnTo>
                  <a:lnTo>
                    <a:pt x="290" y="173"/>
                  </a:lnTo>
                  <a:lnTo>
                    <a:pt x="288" y="158"/>
                  </a:lnTo>
                  <a:lnTo>
                    <a:pt x="283" y="147"/>
                  </a:lnTo>
                  <a:lnTo>
                    <a:pt x="278" y="135"/>
                  </a:lnTo>
                  <a:lnTo>
                    <a:pt x="269" y="126"/>
                  </a:lnTo>
                  <a:lnTo>
                    <a:pt x="260" y="118"/>
                  </a:lnTo>
                  <a:lnTo>
                    <a:pt x="250" y="110"/>
                  </a:lnTo>
                  <a:lnTo>
                    <a:pt x="241" y="103"/>
                  </a:lnTo>
                  <a:lnTo>
                    <a:pt x="229" y="95"/>
                  </a:lnTo>
                  <a:lnTo>
                    <a:pt x="214" y="87"/>
                  </a:lnTo>
                  <a:lnTo>
                    <a:pt x="196" y="78"/>
                  </a:lnTo>
                  <a:lnTo>
                    <a:pt x="176" y="68"/>
                  </a:lnTo>
                  <a:lnTo>
                    <a:pt x="157" y="59"/>
                  </a:lnTo>
                  <a:lnTo>
                    <a:pt x="138" y="50"/>
                  </a:lnTo>
                  <a:lnTo>
                    <a:pt x="122" y="41"/>
                  </a:lnTo>
                  <a:lnTo>
                    <a:pt x="109" y="31"/>
                  </a:lnTo>
                  <a:lnTo>
                    <a:pt x="99" y="22"/>
                  </a:lnTo>
                  <a:lnTo>
                    <a:pt x="88" y="14"/>
                  </a:lnTo>
                  <a:lnTo>
                    <a:pt x="75" y="8"/>
                  </a:lnTo>
                  <a:lnTo>
                    <a:pt x="64" y="3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7" y="4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Freeform 13"/>
            <p:cNvSpPr>
              <a:spLocks/>
            </p:cNvSpPr>
            <p:nvPr/>
          </p:nvSpPr>
          <p:spPr bwMode="auto">
            <a:xfrm>
              <a:off x="4792" y="1971"/>
              <a:ext cx="140" cy="274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8" y="43"/>
                </a:cxn>
                <a:cxn ang="0">
                  <a:pos x="7" y="92"/>
                </a:cxn>
                <a:cxn ang="0">
                  <a:pos x="0" y="157"/>
                </a:cxn>
                <a:cxn ang="0">
                  <a:pos x="4" y="228"/>
                </a:cxn>
                <a:cxn ang="0">
                  <a:pos x="16" y="280"/>
                </a:cxn>
                <a:cxn ang="0">
                  <a:pos x="31" y="316"/>
                </a:cxn>
                <a:cxn ang="0">
                  <a:pos x="46" y="339"/>
                </a:cxn>
                <a:cxn ang="0">
                  <a:pos x="62" y="353"/>
                </a:cxn>
                <a:cxn ang="0">
                  <a:pos x="77" y="361"/>
                </a:cxn>
                <a:cxn ang="0">
                  <a:pos x="90" y="370"/>
                </a:cxn>
                <a:cxn ang="0">
                  <a:pos x="95" y="387"/>
                </a:cxn>
                <a:cxn ang="0">
                  <a:pos x="90" y="434"/>
                </a:cxn>
                <a:cxn ang="0">
                  <a:pos x="79" y="497"/>
                </a:cxn>
                <a:cxn ang="0">
                  <a:pos x="78" y="531"/>
                </a:cxn>
                <a:cxn ang="0">
                  <a:pos x="90" y="547"/>
                </a:cxn>
                <a:cxn ang="0">
                  <a:pos x="115" y="525"/>
                </a:cxn>
                <a:cxn ang="0">
                  <a:pos x="145" y="494"/>
                </a:cxn>
                <a:cxn ang="0">
                  <a:pos x="178" y="459"/>
                </a:cxn>
                <a:cxn ang="0">
                  <a:pos x="206" y="424"/>
                </a:cxn>
                <a:cxn ang="0">
                  <a:pos x="225" y="377"/>
                </a:cxn>
                <a:cxn ang="0">
                  <a:pos x="235" y="312"/>
                </a:cxn>
                <a:cxn ang="0">
                  <a:pos x="238" y="274"/>
                </a:cxn>
                <a:cxn ang="0">
                  <a:pos x="249" y="254"/>
                </a:cxn>
                <a:cxn ang="0">
                  <a:pos x="262" y="229"/>
                </a:cxn>
                <a:cxn ang="0">
                  <a:pos x="275" y="202"/>
                </a:cxn>
                <a:cxn ang="0">
                  <a:pos x="280" y="169"/>
                </a:cxn>
                <a:cxn ang="0">
                  <a:pos x="274" y="143"/>
                </a:cxn>
                <a:cxn ang="0">
                  <a:pos x="259" y="122"/>
                </a:cxn>
                <a:cxn ang="0">
                  <a:pos x="242" y="106"/>
                </a:cxn>
                <a:cxn ang="0">
                  <a:pos x="221" y="92"/>
                </a:cxn>
                <a:cxn ang="0">
                  <a:pos x="189" y="75"/>
                </a:cxn>
                <a:cxn ang="0">
                  <a:pos x="151" y="58"/>
                </a:cxn>
                <a:cxn ang="0">
                  <a:pos x="117" y="39"/>
                </a:cxn>
                <a:cxn ang="0">
                  <a:pos x="94" y="22"/>
                </a:cxn>
                <a:cxn ang="0">
                  <a:pos x="71" y="7"/>
                </a:cxn>
                <a:cxn ang="0">
                  <a:pos x="50" y="0"/>
                </a:cxn>
                <a:cxn ang="0">
                  <a:pos x="34" y="4"/>
                </a:cxn>
              </a:cxnLst>
              <a:rect l="0" t="0" r="r" b="b"/>
              <a:pathLst>
                <a:path w="280" h="547">
                  <a:moveTo>
                    <a:pt x="30" y="10"/>
                  </a:moveTo>
                  <a:lnTo>
                    <a:pt x="29" y="14"/>
                  </a:lnTo>
                  <a:lnTo>
                    <a:pt x="24" y="25"/>
                  </a:lnTo>
                  <a:lnTo>
                    <a:pt x="18" y="43"/>
                  </a:lnTo>
                  <a:lnTo>
                    <a:pt x="12" y="65"/>
                  </a:lnTo>
                  <a:lnTo>
                    <a:pt x="7" y="92"/>
                  </a:lnTo>
                  <a:lnTo>
                    <a:pt x="2" y="123"/>
                  </a:lnTo>
                  <a:lnTo>
                    <a:pt x="0" y="157"/>
                  </a:lnTo>
                  <a:lnTo>
                    <a:pt x="1" y="194"/>
                  </a:lnTo>
                  <a:lnTo>
                    <a:pt x="4" y="228"/>
                  </a:lnTo>
                  <a:lnTo>
                    <a:pt x="9" y="257"/>
                  </a:lnTo>
                  <a:lnTo>
                    <a:pt x="16" y="280"/>
                  </a:lnTo>
                  <a:lnTo>
                    <a:pt x="23" y="300"/>
                  </a:lnTo>
                  <a:lnTo>
                    <a:pt x="31" y="316"/>
                  </a:lnTo>
                  <a:lnTo>
                    <a:pt x="38" y="328"/>
                  </a:lnTo>
                  <a:lnTo>
                    <a:pt x="46" y="339"/>
                  </a:lnTo>
                  <a:lnTo>
                    <a:pt x="54" y="347"/>
                  </a:lnTo>
                  <a:lnTo>
                    <a:pt x="62" y="353"/>
                  </a:lnTo>
                  <a:lnTo>
                    <a:pt x="69" y="357"/>
                  </a:lnTo>
                  <a:lnTo>
                    <a:pt x="77" y="361"/>
                  </a:lnTo>
                  <a:lnTo>
                    <a:pt x="84" y="365"/>
                  </a:lnTo>
                  <a:lnTo>
                    <a:pt x="90" y="370"/>
                  </a:lnTo>
                  <a:lnTo>
                    <a:pt x="93" y="377"/>
                  </a:lnTo>
                  <a:lnTo>
                    <a:pt x="95" y="387"/>
                  </a:lnTo>
                  <a:lnTo>
                    <a:pt x="94" y="401"/>
                  </a:lnTo>
                  <a:lnTo>
                    <a:pt x="90" y="434"/>
                  </a:lnTo>
                  <a:lnTo>
                    <a:pt x="84" y="468"/>
                  </a:lnTo>
                  <a:lnTo>
                    <a:pt x="79" y="497"/>
                  </a:lnTo>
                  <a:lnTo>
                    <a:pt x="77" y="516"/>
                  </a:lnTo>
                  <a:lnTo>
                    <a:pt x="78" y="531"/>
                  </a:lnTo>
                  <a:lnTo>
                    <a:pt x="82" y="544"/>
                  </a:lnTo>
                  <a:lnTo>
                    <a:pt x="90" y="547"/>
                  </a:lnTo>
                  <a:lnTo>
                    <a:pt x="103" y="537"/>
                  </a:lnTo>
                  <a:lnTo>
                    <a:pt x="115" y="525"/>
                  </a:lnTo>
                  <a:lnTo>
                    <a:pt x="129" y="510"/>
                  </a:lnTo>
                  <a:lnTo>
                    <a:pt x="145" y="494"/>
                  </a:lnTo>
                  <a:lnTo>
                    <a:pt x="161" y="477"/>
                  </a:lnTo>
                  <a:lnTo>
                    <a:pt x="178" y="459"/>
                  </a:lnTo>
                  <a:lnTo>
                    <a:pt x="193" y="440"/>
                  </a:lnTo>
                  <a:lnTo>
                    <a:pt x="206" y="424"/>
                  </a:lnTo>
                  <a:lnTo>
                    <a:pt x="215" y="408"/>
                  </a:lnTo>
                  <a:lnTo>
                    <a:pt x="225" y="377"/>
                  </a:lnTo>
                  <a:lnTo>
                    <a:pt x="231" y="343"/>
                  </a:lnTo>
                  <a:lnTo>
                    <a:pt x="235" y="312"/>
                  </a:lnTo>
                  <a:lnTo>
                    <a:pt x="236" y="286"/>
                  </a:lnTo>
                  <a:lnTo>
                    <a:pt x="238" y="274"/>
                  </a:lnTo>
                  <a:lnTo>
                    <a:pt x="243" y="264"/>
                  </a:lnTo>
                  <a:lnTo>
                    <a:pt x="249" y="254"/>
                  </a:lnTo>
                  <a:lnTo>
                    <a:pt x="255" y="242"/>
                  </a:lnTo>
                  <a:lnTo>
                    <a:pt x="262" y="229"/>
                  </a:lnTo>
                  <a:lnTo>
                    <a:pt x="269" y="217"/>
                  </a:lnTo>
                  <a:lnTo>
                    <a:pt x="275" y="202"/>
                  </a:lnTo>
                  <a:lnTo>
                    <a:pt x="278" y="186"/>
                  </a:lnTo>
                  <a:lnTo>
                    <a:pt x="280" y="169"/>
                  </a:lnTo>
                  <a:lnTo>
                    <a:pt x="277" y="154"/>
                  </a:lnTo>
                  <a:lnTo>
                    <a:pt x="274" y="143"/>
                  </a:lnTo>
                  <a:lnTo>
                    <a:pt x="267" y="131"/>
                  </a:lnTo>
                  <a:lnTo>
                    <a:pt x="259" y="122"/>
                  </a:lnTo>
                  <a:lnTo>
                    <a:pt x="251" y="114"/>
                  </a:lnTo>
                  <a:lnTo>
                    <a:pt x="242" y="106"/>
                  </a:lnTo>
                  <a:lnTo>
                    <a:pt x="232" y="99"/>
                  </a:lnTo>
                  <a:lnTo>
                    <a:pt x="221" y="92"/>
                  </a:lnTo>
                  <a:lnTo>
                    <a:pt x="206" y="84"/>
                  </a:lnTo>
                  <a:lnTo>
                    <a:pt x="189" y="75"/>
                  </a:lnTo>
                  <a:lnTo>
                    <a:pt x="170" y="66"/>
                  </a:lnTo>
                  <a:lnTo>
                    <a:pt x="151" y="58"/>
                  </a:lnTo>
                  <a:lnTo>
                    <a:pt x="132" y="49"/>
                  </a:lnTo>
                  <a:lnTo>
                    <a:pt x="117" y="39"/>
                  </a:lnTo>
                  <a:lnTo>
                    <a:pt x="105" y="30"/>
                  </a:lnTo>
                  <a:lnTo>
                    <a:pt x="94" y="22"/>
                  </a:lnTo>
                  <a:lnTo>
                    <a:pt x="83" y="14"/>
                  </a:lnTo>
                  <a:lnTo>
                    <a:pt x="71" y="7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4" y="4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FF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auto">
            <a:xfrm>
              <a:off x="4683" y="2564"/>
              <a:ext cx="248" cy="123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63" y="141"/>
                </a:cxn>
                <a:cxn ang="0">
                  <a:pos x="85" y="136"/>
                </a:cxn>
                <a:cxn ang="0">
                  <a:pos x="114" y="127"/>
                </a:cxn>
                <a:cxn ang="0">
                  <a:pos x="147" y="116"/>
                </a:cxn>
                <a:cxn ang="0">
                  <a:pos x="181" y="102"/>
                </a:cxn>
                <a:cxn ang="0">
                  <a:pos x="214" y="86"/>
                </a:cxn>
                <a:cxn ang="0">
                  <a:pos x="243" y="68"/>
                </a:cxn>
                <a:cxn ang="0">
                  <a:pos x="279" y="38"/>
                </a:cxn>
                <a:cxn ang="0">
                  <a:pos x="326" y="10"/>
                </a:cxn>
                <a:cxn ang="0">
                  <a:pos x="373" y="0"/>
                </a:cxn>
                <a:cxn ang="0">
                  <a:pos x="418" y="8"/>
                </a:cxn>
                <a:cxn ang="0">
                  <a:pos x="458" y="38"/>
                </a:cxn>
                <a:cxn ang="0">
                  <a:pos x="490" y="81"/>
                </a:cxn>
                <a:cxn ang="0">
                  <a:pos x="495" y="131"/>
                </a:cxn>
                <a:cxn ang="0">
                  <a:pos x="464" y="176"/>
                </a:cxn>
                <a:cxn ang="0">
                  <a:pos x="408" y="203"/>
                </a:cxn>
                <a:cxn ang="0">
                  <a:pos x="361" y="216"/>
                </a:cxn>
                <a:cxn ang="0">
                  <a:pos x="309" y="227"/>
                </a:cxn>
                <a:cxn ang="0">
                  <a:pos x="256" y="235"/>
                </a:cxn>
                <a:cxn ang="0">
                  <a:pos x="207" y="239"/>
                </a:cxn>
                <a:cxn ang="0">
                  <a:pos x="164" y="243"/>
                </a:cxn>
                <a:cxn ang="0">
                  <a:pos x="130" y="244"/>
                </a:cxn>
                <a:cxn ang="0">
                  <a:pos x="109" y="245"/>
                </a:cxn>
                <a:cxn ang="0">
                  <a:pos x="100" y="245"/>
                </a:cxn>
                <a:cxn ang="0">
                  <a:pos x="83" y="243"/>
                </a:cxn>
                <a:cxn ang="0">
                  <a:pos x="59" y="237"/>
                </a:cxn>
                <a:cxn ang="0">
                  <a:pos x="33" y="229"/>
                </a:cxn>
                <a:cxn ang="0">
                  <a:pos x="12" y="217"/>
                </a:cxn>
                <a:cxn ang="0">
                  <a:pos x="0" y="202"/>
                </a:cxn>
                <a:cxn ang="0">
                  <a:pos x="4" y="183"/>
                </a:cxn>
                <a:cxn ang="0">
                  <a:pos x="28" y="159"/>
                </a:cxn>
              </a:cxnLst>
              <a:rect l="0" t="0" r="r" b="b"/>
              <a:pathLst>
                <a:path w="496" h="245">
                  <a:moveTo>
                    <a:pt x="50" y="145"/>
                  </a:moveTo>
                  <a:lnTo>
                    <a:pt x="51" y="145"/>
                  </a:lnTo>
                  <a:lnTo>
                    <a:pt x="57" y="144"/>
                  </a:lnTo>
                  <a:lnTo>
                    <a:pt x="63" y="141"/>
                  </a:lnTo>
                  <a:lnTo>
                    <a:pt x="74" y="139"/>
                  </a:lnTo>
                  <a:lnTo>
                    <a:pt x="85" y="136"/>
                  </a:lnTo>
                  <a:lnTo>
                    <a:pt x="99" y="132"/>
                  </a:lnTo>
                  <a:lnTo>
                    <a:pt x="114" y="127"/>
                  </a:lnTo>
                  <a:lnTo>
                    <a:pt x="130" y="122"/>
                  </a:lnTo>
                  <a:lnTo>
                    <a:pt x="147" y="116"/>
                  </a:lnTo>
                  <a:lnTo>
                    <a:pt x="165" y="109"/>
                  </a:lnTo>
                  <a:lnTo>
                    <a:pt x="181" y="102"/>
                  </a:lnTo>
                  <a:lnTo>
                    <a:pt x="198" y="94"/>
                  </a:lnTo>
                  <a:lnTo>
                    <a:pt x="214" y="86"/>
                  </a:lnTo>
                  <a:lnTo>
                    <a:pt x="229" y="77"/>
                  </a:lnTo>
                  <a:lnTo>
                    <a:pt x="243" y="68"/>
                  </a:lnTo>
                  <a:lnTo>
                    <a:pt x="256" y="57"/>
                  </a:lnTo>
                  <a:lnTo>
                    <a:pt x="279" y="38"/>
                  </a:lnTo>
                  <a:lnTo>
                    <a:pt x="302" y="23"/>
                  </a:lnTo>
                  <a:lnTo>
                    <a:pt x="326" y="10"/>
                  </a:lnTo>
                  <a:lnTo>
                    <a:pt x="349" y="2"/>
                  </a:lnTo>
                  <a:lnTo>
                    <a:pt x="373" y="0"/>
                  </a:lnTo>
                  <a:lnTo>
                    <a:pt x="396" y="1"/>
                  </a:lnTo>
                  <a:lnTo>
                    <a:pt x="418" y="8"/>
                  </a:lnTo>
                  <a:lnTo>
                    <a:pt x="439" y="20"/>
                  </a:lnTo>
                  <a:lnTo>
                    <a:pt x="458" y="38"/>
                  </a:lnTo>
                  <a:lnTo>
                    <a:pt x="477" y="58"/>
                  </a:lnTo>
                  <a:lnTo>
                    <a:pt x="490" y="81"/>
                  </a:lnTo>
                  <a:lnTo>
                    <a:pt x="496" y="106"/>
                  </a:lnTo>
                  <a:lnTo>
                    <a:pt x="495" y="131"/>
                  </a:lnTo>
                  <a:lnTo>
                    <a:pt x="486" y="154"/>
                  </a:lnTo>
                  <a:lnTo>
                    <a:pt x="464" y="176"/>
                  </a:lnTo>
                  <a:lnTo>
                    <a:pt x="430" y="195"/>
                  </a:lnTo>
                  <a:lnTo>
                    <a:pt x="408" y="203"/>
                  </a:lnTo>
                  <a:lnTo>
                    <a:pt x="385" y="210"/>
                  </a:lnTo>
                  <a:lnTo>
                    <a:pt x="361" y="216"/>
                  </a:lnTo>
                  <a:lnTo>
                    <a:pt x="334" y="222"/>
                  </a:lnTo>
                  <a:lnTo>
                    <a:pt x="309" y="227"/>
                  </a:lnTo>
                  <a:lnTo>
                    <a:pt x="282" y="231"/>
                  </a:lnTo>
                  <a:lnTo>
                    <a:pt x="256" y="235"/>
                  </a:lnTo>
                  <a:lnTo>
                    <a:pt x="232" y="237"/>
                  </a:lnTo>
                  <a:lnTo>
                    <a:pt x="207" y="239"/>
                  </a:lnTo>
                  <a:lnTo>
                    <a:pt x="184" y="241"/>
                  </a:lnTo>
                  <a:lnTo>
                    <a:pt x="164" y="243"/>
                  </a:lnTo>
                  <a:lnTo>
                    <a:pt x="145" y="244"/>
                  </a:lnTo>
                  <a:lnTo>
                    <a:pt x="130" y="244"/>
                  </a:lnTo>
                  <a:lnTo>
                    <a:pt x="118" y="245"/>
                  </a:lnTo>
                  <a:lnTo>
                    <a:pt x="109" y="245"/>
                  </a:lnTo>
                  <a:lnTo>
                    <a:pt x="105" y="245"/>
                  </a:lnTo>
                  <a:lnTo>
                    <a:pt x="100" y="245"/>
                  </a:lnTo>
                  <a:lnTo>
                    <a:pt x="93" y="244"/>
                  </a:lnTo>
                  <a:lnTo>
                    <a:pt x="83" y="243"/>
                  </a:lnTo>
                  <a:lnTo>
                    <a:pt x="71" y="240"/>
                  </a:lnTo>
                  <a:lnTo>
                    <a:pt x="59" y="237"/>
                  </a:lnTo>
                  <a:lnTo>
                    <a:pt x="46" y="233"/>
                  </a:lnTo>
                  <a:lnTo>
                    <a:pt x="33" y="229"/>
                  </a:lnTo>
                  <a:lnTo>
                    <a:pt x="22" y="224"/>
                  </a:lnTo>
                  <a:lnTo>
                    <a:pt x="12" y="217"/>
                  </a:lnTo>
                  <a:lnTo>
                    <a:pt x="5" y="210"/>
                  </a:lnTo>
                  <a:lnTo>
                    <a:pt x="0" y="202"/>
                  </a:lnTo>
                  <a:lnTo>
                    <a:pt x="0" y="193"/>
                  </a:lnTo>
                  <a:lnTo>
                    <a:pt x="4" y="183"/>
                  </a:lnTo>
                  <a:lnTo>
                    <a:pt x="13" y="171"/>
                  </a:lnTo>
                  <a:lnTo>
                    <a:pt x="28" y="159"/>
                  </a:lnTo>
                  <a:lnTo>
                    <a:pt x="5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auto">
            <a:xfrm>
              <a:off x="4686" y="2567"/>
              <a:ext cx="243" cy="118"/>
            </a:xfrm>
            <a:custGeom>
              <a:avLst/>
              <a:gdLst/>
              <a:ahLst/>
              <a:cxnLst>
                <a:cxn ang="0">
                  <a:pos x="251" y="57"/>
                </a:cxn>
                <a:cxn ang="0">
                  <a:pos x="273" y="38"/>
                </a:cxn>
                <a:cxn ang="0">
                  <a:pos x="296" y="23"/>
                </a:cxn>
                <a:cxn ang="0">
                  <a:pos x="319" y="12"/>
                </a:cxn>
                <a:cxn ang="0">
                  <a:pos x="343" y="4"/>
                </a:cxn>
                <a:cxn ang="0">
                  <a:pos x="366" y="0"/>
                </a:cxn>
                <a:cxn ang="0">
                  <a:pos x="388" y="2"/>
                </a:cxn>
                <a:cxn ang="0">
                  <a:pos x="411" y="8"/>
                </a:cxn>
                <a:cxn ang="0">
                  <a:pos x="432" y="21"/>
                </a:cxn>
                <a:cxn ang="0">
                  <a:pos x="451" y="37"/>
                </a:cxn>
                <a:cxn ang="0">
                  <a:pos x="467" y="57"/>
                </a:cxn>
                <a:cxn ang="0">
                  <a:pos x="480" y="79"/>
                </a:cxn>
                <a:cxn ang="0">
                  <a:pos x="486" y="102"/>
                </a:cxn>
                <a:cxn ang="0">
                  <a:pos x="485" y="126"/>
                </a:cxn>
                <a:cxn ang="0">
                  <a:pos x="474" y="148"/>
                </a:cxn>
                <a:cxn ang="0">
                  <a:pos x="452" y="168"/>
                </a:cxn>
                <a:cxn ang="0">
                  <a:pos x="419" y="187"/>
                </a:cxn>
                <a:cxn ang="0">
                  <a:pos x="398" y="195"/>
                </a:cxn>
                <a:cxn ang="0">
                  <a:pos x="375" y="202"/>
                </a:cxn>
                <a:cxn ang="0">
                  <a:pos x="351" y="208"/>
                </a:cxn>
                <a:cxn ang="0">
                  <a:pos x="326" y="213"/>
                </a:cxn>
                <a:cxn ang="0">
                  <a:pos x="300" y="218"/>
                </a:cxn>
                <a:cxn ang="0">
                  <a:pos x="275" y="223"/>
                </a:cxn>
                <a:cxn ang="0">
                  <a:pos x="250" y="226"/>
                </a:cxn>
                <a:cxn ang="0">
                  <a:pos x="226" y="228"/>
                </a:cxn>
                <a:cxn ang="0">
                  <a:pos x="201" y="231"/>
                </a:cxn>
                <a:cxn ang="0">
                  <a:pos x="181" y="233"/>
                </a:cxn>
                <a:cxn ang="0">
                  <a:pos x="160" y="234"/>
                </a:cxn>
                <a:cxn ang="0">
                  <a:pos x="143" y="235"/>
                </a:cxn>
                <a:cxn ang="0">
                  <a:pos x="128" y="235"/>
                </a:cxn>
                <a:cxn ang="0">
                  <a:pos x="115" y="236"/>
                </a:cxn>
                <a:cxn ang="0">
                  <a:pos x="107" y="236"/>
                </a:cxn>
                <a:cxn ang="0">
                  <a:pos x="102" y="236"/>
                </a:cxn>
                <a:cxn ang="0">
                  <a:pos x="91" y="235"/>
                </a:cxn>
                <a:cxn ang="0">
                  <a:pos x="71" y="233"/>
                </a:cxn>
                <a:cxn ang="0">
                  <a:pos x="46" y="227"/>
                </a:cxn>
                <a:cxn ang="0">
                  <a:pos x="23" y="218"/>
                </a:cxn>
                <a:cxn ang="0">
                  <a:pos x="6" y="206"/>
                </a:cxn>
                <a:cxn ang="0">
                  <a:pos x="0" y="190"/>
                </a:cxn>
                <a:cxn ang="0">
                  <a:pos x="9" y="171"/>
                </a:cxn>
                <a:cxn ang="0">
                  <a:pos x="39" y="146"/>
                </a:cxn>
                <a:cxn ang="0">
                  <a:pos x="41" y="145"/>
                </a:cxn>
                <a:cxn ang="0">
                  <a:pos x="44" y="143"/>
                </a:cxn>
                <a:cxn ang="0">
                  <a:pos x="46" y="142"/>
                </a:cxn>
                <a:cxn ang="0">
                  <a:pos x="48" y="141"/>
                </a:cxn>
                <a:cxn ang="0">
                  <a:pos x="51" y="141"/>
                </a:cxn>
                <a:cxn ang="0">
                  <a:pos x="55" y="138"/>
                </a:cxn>
                <a:cxn ang="0">
                  <a:pos x="62" y="137"/>
                </a:cxn>
                <a:cxn ang="0">
                  <a:pos x="72" y="134"/>
                </a:cxn>
                <a:cxn ang="0">
                  <a:pos x="84" y="132"/>
                </a:cxn>
                <a:cxn ang="0">
                  <a:pos x="98" y="127"/>
                </a:cxn>
                <a:cxn ang="0">
                  <a:pos x="113" y="122"/>
                </a:cxn>
                <a:cxn ang="0">
                  <a:pos x="128" y="118"/>
                </a:cxn>
                <a:cxn ang="0">
                  <a:pos x="145" y="112"/>
                </a:cxn>
                <a:cxn ang="0">
                  <a:pos x="161" y="106"/>
                </a:cxn>
                <a:cxn ang="0">
                  <a:pos x="178" y="99"/>
                </a:cxn>
                <a:cxn ang="0">
                  <a:pos x="194" y="91"/>
                </a:cxn>
                <a:cxn ang="0">
                  <a:pos x="211" y="83"/>
                </a:cxn>
                <a:cxn ang="0">
                  <a:pos x="226" y="75"/>
                </a:cxn>
                <a:cxn ang="0">
                  <a:pos x="239" y="66"/>
                </a:cxn>
                <a:cxn ang="0">
                  <a:pos x="251" y="57"/>
                </a:cxn>
              </a:cxnLst>
              <a:rect l="0" t="0" r="r" b="b"/>
              <a:pathLst>
                <a:path w="486" h="236">
                  <a:moveTo>
                    <a:pt x="251" y="57"/>
                  </a:moveTo>
                  <a:lnTo>
                    <a:pt x="273" y="38"/>
                  </a:lnTo>
                  <a:lnTo>
                    <a:pt x="296" y="23"/>
                  </a:lnTo>
                  <a:lnTo>
                    <a:pt x="319" y="12"/>
                  </a:lnTo>
                  <a:lnTo>
                    <a:pt x="343" y="4"/>
                  </a:lnTo>
                  <a:lnTo>
                    <a:pt x="366" y="0"/>
                  </a:lnTo>
                  <a:lnTo>
                    <a:pt x="388" y="2"/>
                  </a:lnTo>
                  <a:lnTo>
                    <a:pt x="411" y="8"/>
                  </a:lnTo>
                  <a:lnTo>
                    <a:pt x="432" y="21"/>
                  </a:lnTo>
                  <a:lnTo>
                    <a:pt x="451" y="37"/>
                  </a:lnTo>
                  <a:lnTo>
                    <a:pt x="467" y="57"/>
                  </a:lnTo>
                  <a:lnTo>
                    <a:pt x="480" y="79"/>
                  </a:lnTo>
                  <a:lnTo>
                    <a:pt x="486" y="102"/>
                  </a:lnTo>
                  <a:lnTo>
                    <a:pt x="485" y="126"/>
                  </a:lnTo>
                  <a:lnTo>
                    <a:pt x="474" y="148"/>
                  </a:lnTo>
                  <a:lnTo>
                    <a:pt x="452" y="168"/>
                  </a:lnTo>
                  <a:lnTo>
                    <a:pt x="419" y="187"/>
                  </a:lnTo>
                  <a:lnTo>
                    <a:pt x="398" y="195"/>
                  </a:lnTo>
                  <a:lnTo>
                    <a:pt x="375" y="202"/>
                  </a:lnTo>
                  <a:lnTo>
                    <a:pt x="351" y="208"/>
                  </a:lnTo>
                  <a:lnTo>
                    <a:pt x="326" y="213"/>
                  </a:lnTo>
                  <a:lnTo>
                    <a:pt x="300" y="218"/>
                  </a:lnTo>
                  <a:lnTo>
                    <a:pt x="275" y="223"/>
                  </a:lnTo>
                  <a:lnTo>
                    <a:pt x="250" y="226"/>
                  </a:lnTo>
                  <a:lnTo>
                    <a:pt x="226" y="228"/>
                  </a:lnTo>
                  <a:lnTo>
                    <a:pt x="201" y="231"/>
                  </a:lnTo>
                  <a:lnTo>
                    <a:pt x="181" y="233"/>
                  </a:lnTo>
                  <a:lnTo>
                    <a:pt x="160" y="234"/>
                  </a:lnTo>
                  <a:lnTo>
                    <a:pt x="143" y="235"/>
                  </a:lnTo>
                  <a:lnTo>
                    <a:pt x="128" y="235"/>
                  </a:lnTo>
                  <a:lnTo>
                    <a:pt x="115" y="236"/>
                  </a:lnTo>
                  <a:lnTo>
                    <a:pt x="107" y="236"/>
                  </a:lnTo>
                  <a:lnTo>
                    <a:pt x="102" y="236"/>
                  </a:lnTo>
                  <a:lnTo>
                    <a:pt x="91" y="235"/>
                  </a:lnTo>
                  <a:lnTo>
                    <a:pt x="71" y="233"/>
                  </a:lnTo>
                  <a:lnTo>
                    <a:pt x="46" y="227"/>
                  </a:lnTo>
                  <a:lnTo>
                    <a:pt x="23" y="218"/>
                  </a:lnTo>
                  <a:lnTo>
                    <a:pt x="6" y="206"/>
                  </a:lnTo>
                  <a:lnTo>
                    <a:pt x="0" y="190"/>
                  </a:lnTo>
                  <a:lnTo>
                    <a:pt x="9" y="171"/>
                  </a:lnTo>
                  <a:lnTo>
                    <a:pt x="39" y="146"/>
                  </a:lnTo>
                  <a:lnTo>
                    <a:pt x="41" y="145"/>
                  </a:lnTo>
                  <a:lnTo>
                    <a:pt x="44" y="143"/>
                  </a:lnTo>
                  <a:lnTo>
                    <a:pt x="46" y="142"/>
                  </a:lnTo>
                  <a:lnTo>
                    <a:pt x="48" y="141"/>
                  </a:lnTo>
                  <a:lnTo>
                    <a:pt x="51" y="141"/>
                  </a:lnTo>
                  <a:lnTo>
                    <a:pt x="55" y="138"/>
                  </a:lnTo>
                  <a:lnTo>
                    <a:pt x="62" y="137"/>
                  </a:lnTo>
                  <a:lnTo>
                    <a:pt x="72" y="134"/>
                  </a:lnTo>
                  <a:lnTo>
                    <a:pt x="84" y="132"/>
                  </a:lnTo>
                  <a:lnTo>
                    <a:pt x="98" y="127"/>
                  </a:lnTo>
                  <a:lnTo>
                    <a:pt x="113" y="122"/>
                  </a:lnTo>
                  <a:lnTo>
                    <a:pt x="128" y="118"/>
                  </a:lnTo>
                  <a:lnTo>
                    <a:pt x="145" y="112"/>
                  </a:lnTo>
                  <a:lnTo>
                    <a:pt x="161" y="106"/>
                  </a:lnTo>
                  <a:lnTo>
                    <a:pt x="178" y="99"/>
                  </a:lnTo>
                  <a:lnTo>
                    <a:pt x="194" y="91"/>
                  </a:lnTo>
                  <a:lnTo>
                    <a:pt x="211" y="83"/>
                  </a:lnTo>
                  <a:lnTo>
                    <a:pt x="226" y="75"/>
                  </a:lnTo>
                  <a:lnTo>
                    <a:pt x="239" y="66"/>
                  </a:lnTo>
                  <a:lnTo>
                    <a:pt x="251" y="57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4689" y="2570"/>
              <a:ext cx="238" cy="113"/>
            </a:xfrm>
            <a:custGeom>
              <a:avLst/>
              <a:gdLst/>
              <a:ahLst/>
              <a:cxnLst>
                <a:cxn ang="0">
                  <a:pos x="246" y="54"/>
                </a:cxn>
                <a:cxn ang="0">
                  <a:pos x="268" y="36"/>
                </a:cxn>
                <a:cxn ang="0">
                  <a:pos x="291" y="22"/>
                </a:cxn>
                <a:cxn ang="0">
                  <a:pos x="313" y="10"/>
                </a:cxn>
                <a:cxn ang="0">
                  <a:pos x="336" y="4"/>
                </a:cxn>
                <a:cxn ang="0">
                  <a:pos x="359" y="0"/>
                </a:cxn>
                <a:cxn ang="0">
                  <a:pos x="381" y="1"/>
                </a:cxn>
                <a:cxn ang="0">
                  <a:pos x="403" y="7"/>
                </a:cxn>
                <a:cxn ang="0">
                  <a:pos x="423" y="19"/>
                </a:cxn>
                <a:cxn ang="0">
                  <a:pos x="442" y="35"/>
                </a:cxn>
                <a:cxn ang="0">
                  <a:pos x="458" y="53"/>
                </a:cxn>
                <a:cxn ang="0">
                  <a:pos x="469" y="74"/>
                </a:cxn>
                <a:cxn ang="0">
                  <a:pos x="475" y="97"/>
                </a:cxn>
                <a:cxn ang="0">
                  <a:pos x="474" y="119"/>
                </a:cxn>
                <a:cxn ang="0">
                  <a:pos x="463" y="141"/>
                </a:cxn>
                <a:cxn ang="0">
                  <a:pos x="442" y="160"/>
                </a:cxn>
                <a:cxn ang="0">
                  <a:pos x="408" y="179"/>
                </a:cxn>
                <a:cxn ang="0">
                  <a:pos x="388" y="187"/>
                </a:cxn>
                <a:cxn ang="0">
                  <a:pos x="366" y="192"/>
                </a:cxn>
                <a:cxn ang="0">
                  <a:pos x="342" y="199"/>
                </a:cxn>
                <a:cxn ang="0">
                  <a:pos x="317" y="204"/>
                </a:cxn>
                <a:cxn ang="0">
                  <a:pos x="292" y="209"/>
                </a:cxn>
                <a:cxn ang="0">
                  <a:pos x="268" y="212"/>
                </a:cxn>
                <a:cxn ang="0">
                  <a:pos x="244" y="216"/>
                </a:cxn>
                <a:cxn ang="0">
                  <a:pos x="220" y="218"/>
                </a:cxn>
                <a:cxn ang="0">
                  <a:pos x="197" y="220"/>
                </a:cxn>
                <a:cxn ang="0">
                  <a:pos x="176" y="222"/>
                </a:cxn>
                <a:cxn ang="0">
                  <a:pos x="156" y="224"/>
                </a:cxn>
                <a:cxn ang="0">
                  <a:pos x="139" y="225"/>
                </a:cxn>
                <a:cxn ang="0">
                  <a:pos x="124" y="225"/>
                </a:cxn>
                <a:cxn ang="0">
                  <a:pos x="112" y="226"/>
                </a:cxn>
                <a:cxn ang="0">
                  <a:pos x="104" y="226"/>
                </a:cxn>
                <a:cxn ang="0">
                  <a:pos x="100" y="226"/>
                </a:cxn>
                <a:cxn ang="0">
                  <a:pos x="89" y="225"/>
                </a:cxn>
                <a:cxn ang="0">
                  <a:pos x="69" y="222"/>
                </a:cxn>
                <a:cxn ang="0">
                  <a:pos x="46" y="217"/>
                </a:cxn>
                <a:cxn ang="0">
                  <a:pos x="23" y="209"/>
                </a:cxn>
                <a:cxn ang="0">
                  <a:pos x="5" y="198"/>
                </a:cxn>
                <a:cxn ang="0">
                  <a:pos x="0" y="183"/>
                </a:cxn>
                <a:cxn ang="0">
                  <a:pos x="9" y="164"/>
                </a:cxn>
                <a:cxn ang="0">
                  <a:pos x="39" y="141"/>
                </a:cxn>
                <a:cxn ang="0">
                  <a:pos x="41" y="139"/>
                </a:cxn>
                <a:cxn ang="0">
                  <a:pos x="42" y="137"/>
                </a:cxn>
                <a:cxn ang="0">
                  <a:pos x="45" y="136"/>
                </a:cxn>
                <a:cxn ang="0">
                  <a:pos x="47" y="135"/>
                </a:cxn>
                <a:cxn ang="0">
                  <a:pos x="49" y="135"/>
                </a:cxn>
                <a:cxn ang="0">
                  <a:pos x="54" y="133"/>
                </a:cxn>
                <a:cxn ang="0">
                  <a:pos x="61" y="131"/>
                </a:cxn>
                <a:cxn ang="0">
                  <a:pos x="71" y="129"/>
                </a:cxn>
                <a:cxn ang="0">
                  <a:pos x="83" y="126"/>
                </a:cxn>
                <a:cxn ang="0">
                  <a:pos x="95" y="122"/>
                </a:cxn>
                <a:cxn ang="0">
                  <a:pos x="110" y="118"/>
                </a:cxn>
                <a:cxn ang="0">
                  <a:pos x="126" y="113"/>
                </a:cxn>
                <a:cxn ang="0">
                  <a:pos x="142" y="107"/>
                </a:cxn>
                <a:cxn ang="0">
                  <a:pos x="159" y="101"/>
                </a:cxn>
                <a:cxn ang="0">
                  <a:pos x="175" y="95"/>
                </a:cxn>
                <a:cxn ang="0">
                  <a:pos x="191" y="88"/>
                </a:cxn>
                <a:cxn ang="0">
                  <a:pos x="207" y="80"/>
                </a:cxn>
                <a:cxn ang="0">
                  <a:pos x="221" y="72"/>
                </a:cxn>
                <a:cxn ang="0">
                  <a:pos x="235" y="63"/>
                </a:cxn>
                <a:cxn ang="0">
                  <a:pos x="246" y="54"/>
                </a:cxn>
              </a:cxnLst>
              <a:rect l="0" t="0" r="r" b="b"/>
              <a:pathLst>
                <a:path w="475" h="226">
                  <a:moveTo>
                    <a:pt x="246" y="54"/>
                  </a:moveTo>
                  <a:lnTo>
                    <a:pt x="268" y="36"/>
                  </a:lnTo>
                  <a:lnTo>
                    <a:pt x="291" y="22"/>
                  </a:lnTo>
                  <a:lnTo>
                    <a:pt x="313" y="10"/>
                  </a:lnTo>
                  <a:lnTo>
                    <a:pt x="336" y="4"/>
                  </a:lnTo>
                  <a:lnTo>
                    <a:pt x="359" y="0"/>
                  </a:lnTo>
                  <a:lnTo>
                    <a:pt x="381" y="1"/>
                  </a:lnTo>
                  <a:lnTo>
                    <a:pt x="403" y="7"/>
                  </a:lnTo>
                  <a:lnTo>
                    <a:pt x="423" y="19"/>
                  </a:lnTo>
                  <a:lnTo>
                    <a:pt x="442" y="35"/>
                  </a:lnTo>
                  <a:lnTo>
                    <a:pt x="458" y="53"/>
                  </a:lnTo>
                  <a:lnTo>
                    <a:pt x="469" y="74"/>
                  </a:lnTo>
                  <a:lnTo>
                    <a:pt x="475" y="97"/>
                  </a:lnTo>
                  <a:lnTo>
                    <a:pt x="474" y="119"/>
                  </a:lnTo>
                  <a:lnTo>
                    <a:pt x="463" y="141"/>
                  </a:lnTo>
                  <a:lnTo>
                    <a:pt x="442" y="160"/>
                  </a:lnTo>
                  <a:lnTo>
                    <a:pt x="408" y="179"/>
                  </a:lnTo>
                  <a:lnTo>
                    <a:pt x="388" y="187"/>
                  </a:lnTo>
                  <a:lnTo>
                    <a:pt x="366" y="192"/>
                  </a:lnTo>
                  <a:lnTo>
                    <a:pt x="342" y="199"/>
                  </a:lnTo>
                  <a:lnTo>
                    <a:pt x="317" y="204"/>
                  </a:lnTo>
                  <a:lnTo>
                    <a:pt x="292" y="209"/>
                  </a:lnTo>
                  <a:lnTo>
                    <a:pt x="268" y="212"/>
                  </a:lnTo>
                  <a:lnTo>
                    <a:pt x="244" y="216"/>
                  </a:lnTo>
                  <a:lnTo>
                    <a:pt x="220" y="218"/>
                  </a:lnTo>
                  <a:lnTo>
                    <a:pt x="197" y="220"/>
                  </a:lnTo>
                  <a:lnTo>
                    <a:pt x="176" y="222"/>
                  </a:lnTo>
                  <a:lnTo>
                    <a:pt x="156" y="224"/>
                  </a:lnTo>
                  <a:lnTo>
                    <a:pt x="139" y="225"/>
                  </a:lnTo>
                  <a:lnTo>
                    <a:pt x="124" y="225"/>
                  </a:lnTo>
                  <a:lnTo>
                    <a:pt x="112" y="226"/>
                  </a:lnTo>
                  <a:lnTo>
                    <a:pt x="104" y="226"/>
                  </a:lnTo>
                  <a:lnTo>
                    <a:pt x="100" y="226"/>
                  </a:lnTo>
                  <a:lnTo>
                    <a:pt x="89" y="225"/>
                  </a:lnTo>
                  <a:lnTo>
                    <a:pt x="69" y="222"/>
                  </a:lnTo>
                  <a:lnTo>
                    <a:pt x="46" y="217"/>
                  </a:lnTo>
                  <a:lnTo>
                    <a:pt x="23" y="209"/>
                  </a:lnTo>
                  <a:lnTo>
                    <a:pt x="5" y="198"/>
                  </a:lnTo>
                  <a:lnTo>
                    <a:pt x="0" y="183"/>
                  </a:lnTo>
                  <a:lnTo>
                    <a:pt x="9" y="164"/>
                  </a:lnTo>
                  <a:lnTo>
                    <a:pt x="39" y="141"/>
                  </a:lnTo>
                  <a:lnTo>
                    <a:pt x="41" y="139"/>
                  </a:lnTo>
                  <a:lnTo>
                    <a:pt x="42" y="137"/>
                  </a:lnTo>
                  <a:lnTo>
                    <a:pt x="45" y="136"/>
                  </a:lnTo>
                  <a:lnTo>
                    <a:pt x="47" y="135"/>
                  </a:lnTo>
                  <a:lnTo>
                    <a:pt x="49" y="135"/>
                  </a:lnTo>
                  <a:lnTo>
                    <a:pt x="54" y="133"/>
                  </a:lnTo>
                  <a:lnTo>
                    <a:pt x="61" y="131"/>
                  </a:lnTo>
                  <a:lnTo>
                    <a:pt x="71" y="129"/>
                  </a:lnTo>
                  <a:lnTo>
                    <a:pt x="83" y="126"/>
                  </a:lnTo>
                  <a:lnTo>
                    <a:pt x="95" y="122"/>
                  </a:lnTo>
                  <a:lnTo>
                    <a:pt x="110" y="118"/>
                  </a:lnTo>
                  <a:lnTo>
                    <a:pt x="126" y="113"/>
                  </a:lnTo>
                  <a:lnTo>
                    <a:pt x="142" y="107"/>
                  </a:lnTo>
                  <a:lnTo>
                    <a:pt x="159" y="101"/>
                  </a:lnTo>
                  <a:lnTo>
                    <a:pt x="175" y="95"/>
                  </a:lnTo>
                  <a:lnTo>
                    <a:pt x="191" y="88"/>
                  </a:lnTo>
                  <a:lnTo>
                    <a:pt x="207" y="80"/>
                  </a:lnTo>
                  <a:lnTo>
                    <a:pt x="221" y="72"/>
                  </a:lnTo>
                  <a:lnTo>
                    <a:pt x="235" y="63"/>
                  </a:lnTo>
                  <a:lnTo>
                    <a:pt x="246" y="54"/>
                  </a:lnTo>
                  <a:close/>
                </a:path>
              </a:pathLst>
            </a:custGeom>
            <a:solidFill>
              <a:srgbClr val="FF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4691" y="2573"/>
              <a:ext cx="233" cy="108"/>
            </a:xfrm>
            <a:custGeom>
              <a:avLst/>
              <a:gdLst/>
              <a:ahLst/>
              <a:cxnLst>
                <a:cxn ang="0">
                  <a:pos x="242" y="52"/>
                </a:cxn>
                <a:cxn ang="0">
                  <a:pos x="264" y="34"/>
                </a:cxn>
                <a:cxn ang="0">
                  <a:pos x="286" y="21"/>
                </a:cxn>
                <a:cxn ang="0">
                  <a:pos x="308" y="9"/>
                </a:cxn>
                <a:cxn ang="0">
                  <a:pos x="331" y="2"/>
                </a:cxn>
                <a:cxn ang="0">
                  <a:pos x="353" y="0"/>
                </a:cxn>
                <a:cxn ang="0">
                  <a:pos x="374" y="1"/>
                </a:cxn>
                <a:cxn ang="0">
                  <a:pos x="396" y="7"/>
                </a:cxn>
                <a:cxn ang="0">
                  <a:pos x="416" y="18"/>
                </a:cxn>
                <a:cxn ang="0">
                  <a:pos x="434" y="33"/>
                </a:cxn>
                <a:cxn ang="0">
                  <a:pos x="451" y="51"/>
                </a:cxn>
                <a:cxn ang="0">
                  <a:pos x="462" y="71"/>
                </a:cxn>
                <a:cxn ang="0">
                  <a:pos x="467" y="92"/>
                </a:cxn>
                <a:cxn ang="0">
                  <a:pos x="464" y="113"/>
                </a:cxn>
                <a:cxn ang="0">
                  <a:pos x="454" y="133"/>
                </a:cxn>
                <a:cxn ang="0">
                  <a:pos x="432" y="152"/>
                </a:cxn>
                <a:cxn ang="0">
                  <a:pos x="400" y="169"/>
                </a:cxn>
                <a:cxn ang="0">
                  <a:pos x="379" y="176"/>
                </a:cxn>
                <a:cxn ang="0">
                  <a:pos x="357" y="183"/>
                </a:cxn>
                <a:cxn ang="0">
                  <a:pos x="334" y="189"/>
                </a:cxn>
                <a:cxn ang="0">
                  <a:pos x="311" y="195"/>
                </a:cxn>
                <a:cxn ang="0">
                  <a:pos x="287" y="198"/>
                </a:cxn>
                <a:cxn ang="0">
                  <a:pos x="263" y="203"/>
                </a:cxn>
                <a:cxn ang="0">
                  <a:pos x="239" y="206"/>
                </a:cxn>
                <a:cxn ang="0">
                  <a:pos x="216" y="208"/>
                </a:cxn>
                <a:cxn ang="0">
                  <a:pos x="194" y="211"/>
                </a:cxn>
                <a:cxn ang="0">
                  <a:pos x="173" y="213"/>
                </a:cxn>
                <a:cxn ang="0">
                  <a:pos x="155" y="214"/>
                </a:cxn>
                <a:cxn ang="0">
                  <a:pos x="137" y="215"/>
                </a:cxn>
                <a:cxn ang="0">
                  <a:pos x="123" y="215"/>
                </a:cxn>
                <a:cxn ang="0">
                  <a:pos x="112" y="216"/>
                </a:cxn>
                <a:cxn ang="0">
                  <a:pos x="104" y="216"/>
                </a:cxn>
                <a:cxn ang="0">
                  <a:pos x="99" y="216"/>
                </a:cxn>
                <a:cxn ang="0">
                  <a:pos x="89" y="215"/>
                </a:cxn>
                <a:cxn ang="0">
                  <a:pos x="69" y="213"/>
                </a:cxn>
                <a:cxn ang="0">
                  <a:pos x="45" y="208"/>
                </a:cxn>
                <a:cxn ang="0">
                  <a:pos x="23" y="201"/>
                </a:cxn>
                <a:cxn ang="0">
                  <a:pos x="6" y="190"/>
                </a:cxn>
                <a:cxn ang="0">
                  <a:pos x="0" y="176"/>
                </a:cxn>
                <a:cxn ang="0">
                  <a:pos x="9" y="158"/>
                </a:cxn>
                <a:cxn ang="0">
                  <a:pos x="39" y="135"/>
                </a:cxn>
                <a:cxn ang="0">
                  <a:pos x="42" y="133"/>
                </a:cxn>
                <a:cxn ang="0">
                  <a:pos x="43" y="132"/>
                </a:cxn>
                <a:cxn ang="0">
                  <a:pos x="45" y="131"/>
                </a:cxn>
                <a:cxn ang="0">
                  <a:pos x="47" y="130"/>
                </a:cxn>
                <a:cxn ang="0">
                  <a:pos x="50" y="130"/>
                </a:cxn>
                <a:cxn ang="0">
                  <a:pos x="54" y="129"/>
                </a:cxn>
                <a:cxn ang="0">
                  <a:pos x="62" y="127"/>
                </a:cxn>
                <a:cxn ang="0">
                  <a:pos x="72" y="124"/>
                </a:cxn>
                <a:cxn ang="0">
                  <a:pos x="83" y="121"/>
                </a:cxn>
                <a:cxn ang="0">
                  <a:pos x="97" y="117"/>
                </a:cxn>
                <a:cxn ang="0">
                  <a:pos x="111" y="113"/>
                </a:cxn>
                <a:cxn ang="0">
                  <a:pos x="126" y="108"/>
                </a:cxn>
                <a:cxn ang="0">
                  <a:pos x="142" y="104"/>
                </a:cxn>
                <a:cxn ang="0">
                  <a:pos x="157" y="98"/>
                </a:cxn>
                <a:cxn ang="0">
                  <a:pos x="173" y="91"/>
                </a:cxn>
                <a:cxn ang="0">
                  <a:pos x="189" y="84"/>
                </a:cxn>
                <a:cxn ang="0">
                  <a:pos x="204" y="77"/>
                </a:cxn>
                <a:cxn ang="0">
                  <a:pos x="218" y="69"/>
                </a:cxn>
                <a:cxn ang="0">
                  <a:pos x="231" y="61"/>
                </a:cxn>
                <a:cxn ang="0">
                  <a:pos x="242" y="52"/>
                </a:cxn>
              </a:cxnLst>
              <a:rect l="0" t="0" r="r" b="b"/>
              <a:pathLst>
                <a:path w="467" h="216">
                  <a:moveTo>
                    <a:pt x="242" y="52"/>
                  </a:moveTo>
                  <a:lnTo>
                    <a:pt x="264" y="34"/>
                  </a:lnTo>
                  <a:lnTo>
                    <a:pt x="286" y="21"/>
                  </a:lnTo>
                  <a:lnTo>
                    <a:pt x="308" y="9"/>
                  </a:lnTo>
                  <a:lnTo>
                    <a:pt x="331" y="2"/>
                  </a:lnTo>
                  <a:lnTo>
                    <a:pt x="353" y="0"/>
                  </a:lnTo>
                  <a:lnTo>
                    <a:pt x="374" y="1"/>
                  </a:lnTo>
                  <a:lnTo>
                    <a:pt x="396" y="7"/>
                  </a:lnTo>
                  <a:lnTo>
                    <a:pt x="416" y="18"/>
                  </a:lnTo>
                  <a:lnTo>
                    <a:pt x="434" y="33"/>
                  </a:lnTo>
                  <a:lnTo>
                    <a:pt x="451" y="51"/>
                  </a:lnTo>
                  <a:lnTo>
                    <a:pt x="462" y="71"/>
                  </a:lnTo>
                  <a:lnTo>
                    <a:pt x="467" y="92"/>
                  </a:lnTo>
                  <a:lnTo>
                    <a:pt x="464" y="113"/>
                  </a:lnTo>
                  <a:lnTo>
                    <a:pt x="454" y="133"/>
                  </a:lnTo>
                  <a:lnTo>
                    <a:pt x="432" y="152"/>
                  </a:lnTo>
                  <a:lnTo>
                    <a:pt x="400" y="169"/>
                  </a:lnTo>
                  <a:lnTo>
                    <a:pt x="379" y="176"/>
                  </a:lnTo>
                  <a:lnTo>
                    <a:pt x="357" y="183"/>
                  </a:lnTo>
                  <a:lnTo>
                    <a:pt x="334" y="189"/>
                  </a:lnTo>
                  <a:lnTo>
                    <a:pt x="311" y="195"/>
                  </a:lnTo>
                  <a:lnTo>
                    <a:pt x="287" y="198"/>
                  </a:lnTo>
                  <a:lnTo>
                    <a:pt x="263" y="203"/>
                  </a:lnTo>
                  <a:lnTo>
                    <a:pt x="239" y="206"/>
                  </a:lnTo>
                  <a:lnTo>
                    <a:pt x="216" y="208"/>
                  </a:lnTo>
                  <a:lnTo>
                    <a:pt x="194" y="211"/>
                  </a:lnTo>
                  <a:lnTo>
                    <a:pt x="173" y="213"/>
                  </a:lnTo>
                  <a:lnTo>
                    <a:pt x="155" y="214"/>
                  </a:lnTo>
                  <a:lnTo>
                    <a:pt x="137" y="215"/>
                  </a:lnTo>
                  <a:lnTo>
                    <a:pt x="123" y="215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99" y="216"/>
                  </a:lnTo>
                  <a:lnTo>
                    <a:pt x="89" y="215"/>
                  </a:lnTo>
                  <a:lnTo>
                    <a:pt x="69" y="213"/>
                  </a:lnTo>
                  <a:lnTo>
                    <a:pt x="45" y="208"/>
                  </a:lnTo>
                  <a:lnTo>
                    <a:pt x="23" y="201"/>
                  </a:lnTo>
                  <a:lnTo>
                    <a:pt x="6" y="190"/>
                  </a:lnTo>
                  <a:lnTo>
                    <a:pt x="0" y="176"/>
                  </a:lnTo>
                  <a:lnTo>
                    <a:pt x="9" y="158"/>
                  </a:lnTo>
                  <a:lnTo>
                    <a:pt x="39" y="135"/>
                  </a:lnTo>
                  <a:lnTo>
                    <a:pt x="42" y="133"/>
                  </a:lnTo>
                  <a:lnTo>
                    <a:pt x="43" y="132"/>
                  </a:lnTo>
                  <a:lnTo>
                    <a:pt x="45" y="131"/>
                  </a:lnTo>
                  <a:lnTo>
                    <a:pt x="47" y="130"/>
                  </a:lnTo>
                  <a:lnTo>
                    <a:pt x="50" y="130"/>
                  </a:lnTo>
                  <a:lnTo>
                    <a:pt x="54" y="129"/>
                  </a:lnTo>
                  <a:lnTo>
                    <a:pt x="62" y="127"/>
                  </a:lnTo>
                  <a:lnTo>
                    <a:pt x="72" y="124"/>
                  </a:lnTo>
                  <a:lnTo>
                    <a:pt x="83" y="121"/>
                  </a:lnTo>
                  <a:lnTo>
                    <a:pt x="97" y="117"/>
                  </a:lnTo>
                  <a:lnTo>
                    <a:pt x="111" y="113"/>
                  </a:lnTo>
                  <a:lnTo>
                    <a:pt x="126" y="108"/>
                  </a:lnTo>
                  <a:lnTo>
                    <a:pt x="142" y="104"/>
                  </a:lnTo>
                  <a:lnTo>
                    <a:pt x="157" y="98"/>
                  </a:lnTo>
                  <a:lnTo>
                    <a:pt x="173" y="91"/>
                  </a:lnTo>
                  <a:lnTo>
                    <a:pt x="189" y="84"/>
                  </a:lnTo>
                  <a:lnTo>
                    <a:pt x="204" y="77"/>
                  </a:lnTo>
                  <a:lnTo>
                    <a:pt x="218" y="69"/>
                  </a:lnTo>
                  <a:lnTo>
                    <a:pt x="231" y="61"/>
                  </a:lnTo>
                  <a:lnTo>
                    <a:pt x="242" y="5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4694" y="2575"/>
              <a:ext cx="228" cy="103"/>
            </a:xfrm>
            <a:custGeom>
              <a:avLst/>
              <a:gdLst/>
              <a:ahLst/>
              <a:cxnLst>
                <a:cxn ang="0">
                  <a:pos x="237" y="50"/>
                </a:cxn>
                <a:cxn ang="0">
                  <a:pos x="258" y="34"/>
                </a:cxn>
                <a:cxn ang="0">
                  <a:pos x="280" y="20"/>
                </a:cxn>
                <a:cxn ang="0">
                  <a:pos x="302" y="10"/>
                </a:cxn>
                <a:cxn ang="0">
                  <a:pos x="325" y="3"/>
                </a:cxn>
                <a:cxn ang="0">
                  <a:pos x="345" y="0"/>
                </a:cxn>
                <a:cxn ang="0">
                  <a:pos x="367" y="2"/>
                </a:cxn>
                <a:cxn ang="0">
                  <a:pos x="388" y="7"/>
                </a:cxn>
                <a:cxn ang="0">
                  <a:pos x="408" y="18"/>
                </a:cxn>
                <a:cxn ang="0">
                  <a:pos x="426" y="32"/>
                </a:cxn>
                <a:cxn ang="0">
                  <a:pos x="441" y="49"/>
                </a:cxn>
                <a:cxn ang="0">
                  <a:pos x="451" y="67"/>
                </a:cxn>
                <a:cxn ang="0">
                  <a:pos x="456" y="87"/>
                </a:cxn>
                <a:cxn ang="0">
                  <a:pos x="454" y="108"/>
                </a:cxn>
                <a:cxn ang="0">
                  <a:pos x="442" y="127"/>
                </a:cxn>
                <a:cxn ang="0">
                  <a:pos x="421" y="146"/>
                </a:cxn>
                <a:cxn ang="0">
                  <a:pos x="389" y="162"/>
                </a:cxn>
                <a:cxn ang="0">
                  <a:pos x="370" y="169"/>
                </a:cxn>
                <a:cxn ang="0">
                  <a:pos x="348" y="174"/>
                </a:cxn>
                <a:cxn ang="0">
                  <a:pos x="326" y="180"/>
                </a:cxn>
                <a:cxn ang="0">
                  <a:pos x="302" y="185"/>
                </a:cxn>
                <a:cxn ang="0">
                  <a:pos x="279" y="189"/>
                </a:cxn>
                <a:cxn ang="0">
                  <a:pos x="256" y="193"/>
                </a:cxn>
                <a:cxn ang="0">
                  <a:pos x="233" y="196"/>
                </a:cxn>
                <a:cxn ang="0">
                  <a:pos x="210" y="199"/>
                </a:cxn>
                <a:cxn ang="0">
                  <a:pos x="189" y="201"/>
                </a:cxn>
                <a:cxn ang="0">
                  <a:pos x="168" y="203"/>
                </a:cxn>
                <a:cxn ang="0">
                  <a:pos x="151" y="204"/>
                </a:cxn>
                <a:cxn ang="0">
                  <a:pos x="135" y="206"/>
                </a:cxn>
                <a:cxn ang="0">
                  <a:pos x="121" y="206"/>
                </a:cxn>
                <a:cxn ang="0">
                  <a:pos x="109" y="207"/>
                </a:cxn>
                <a:cxn ang="0">
                  <a:pos x="102" y="207"/>
                </a:cxn>
                <a:cxn ang="0">
                  <a:pos x="98" y="207"/>
                </a:cxn>
                <a:cxn ang="0">
                  <a:pos x="87" y="206"/>
                </a:cxn>
                <a:cxn ang="0">
                  <a:pos x="68" y="204"/>
                </a:cxn>
                <a:cxn ang="0">
                  <a:pos x="45" y="200"/>
                </a:cxn>
                <a:cxn ang="0">
                  <a:pos x="23" y="193"/>
                </a:cxn>
                <a:cxn ang="0">
                  <a:pos x="6" y="184"/>
                </a:cxn>
                <a:cxn ang="0">
                  <a:pos x="0" y="170"/>
                </a:cxn>
                <a:cxn ang="0">
                  <a:pos x="9" y="153"/>
                </a:cxn>
                <a:cxn ang="0">
                  <a:pos x="39" y="129"/>
                </a:cxn>
                <a:cxn ang="0">
                  <a:pos x="41" y="128"/>
                </a:cxn>
                <a:cxn ang="0">
                  <a:pos x="43" y="127"/>
                </a:cxn>
                <a:cxn ang="0">
                  <a:pos x="45" y="127"/>
                </a:cxn>
                <a:cxn ang="0">
                  <a:pos x="46" y="126"/>
                </a:cxn>
                <a:cxn ang="0">
                  <a:pos x="48" y="125"/>
                </a:cxn>
                <a:cxn ang="0">
                  <a:pos x="54" y="124"/>
                </a:cxn>
                <a:cxn ang="0">
                  <a:pos x="61" y="123"/>
                </a:cxn>
                <a:cxn ang="0">
                  <a:pos x="70" y="119"/>
                </a:cxn>
                <a:cxn ang="0">
                  <a:pos x="82" y="117"/>
                </a:cxn>
                <a:cxn ang="0">
                  <a:pos x="94" y="113"/>
                </a:cxn>
                <a:cxn ang="0">
                  <a:pos x="108" y="109"/>
                </a:cxn>
                <a:cxn ang="0">
                  <a:pos x="123" y="104"/>
                </a:cxn>
                <a:cxn ang="0">
                  <a:pos x="139" y="100"/>
                </a:cxn>
                <a:cxn ang="0">
                  <a:pos x="154" y="94"/>
                </a:cxn>
                <a:cxn ang="0">
                  <a:pos x="170" y="88"/>
                </a:cxn>
                <a:cxn ang="0">
                  <a:pos x="185" y="81"/>
                </a:cxn>
                <a:cxn ang="0">
                  <a:pos x="200" y="74"/>
                </a:cxn>
                <a:cxn ang="0">
                  <a:pos x="214" y="66"/>
                </a:cxn>
                <a:cxn ang="0">
                  <a:pos x="226" y="58"/>
                </a:cxn>
                <a:cxn ang="0">
                  <a:pos x="237" y="50"/>
                </a:cxn>
              </a:cxnLst>
              <a:rect l="0" t="0" r="r" b="b"/>
              <a:pathLst>
                <a:path w="456" h="207">
                  <a:moveTo>
                    <a:pt x="237" y="50"/>
                  </a:moveTo>
                  <a:lnTo>
                    <a:pt x="258" y="34"/>
                  </a:lnTo>
                  <a:lnTo>
                    <a:pt x="280" y="20"/>
                  </a:lnTo>
                  <a:lnTo>
                    <a:pt x="302" y="10"/>
                  </a:lnTo>
                  <a:lnTo>
                    <a:pt x="325" y="3"/>
                  </a:lnTo>
                  <a:lnTo>
                    <a:pt x="345" y="0"/>
                  </a:lnTo>
                  <a:lnTo>
                    <a:pt x="367" y="2"/>
                  </a:lnTo>
                  <a:lnTo>
                    <a:pt x="388" y="7"/>
                  </a:lnTo>
                  <a:lnTo>
                    <a:pt x="408" y="18"/>
                  </a:lnTo>
                  <a:lnTo>
                    <a:pt x="426" y="32"/>
                  </a:lnTo>
                  <a:lnTo>
                    <a:pt x="441" y="49"/>
                  </a:lnTo>
                  <a:lnTo>
                    <a:pt x="451" y="67"/>
                  </a:lnTo>
                  <a:lnTo>
                    <a:pt x="456" y="87"/>
                  </a:lnTo>
                  <a:lnTo>
                    <a:pt x="454" y="108"/>
                  </a:lnTo>
                  <a:lnTo>
                    <a:pt x="442" y="127"/>
                  </a:lnTo>
                  <a:lnTo>
                    <a:pt x="421" y="146"/>
                  </a:lnTo>
                  <a:lnTo>
                    <a:pt x="389" y="162"/>
                  </a:lnTo>
                  <a:lnTo>
                    <a:pt x="370" y="169"/>
                  </a:lnTo>
                  <a:lnTo>
                    <a:pt x="348" y="174"/>
                  </a:lnTo>
                  <a:lnTo>
                    <a:pt x="326" y="180"/>
                  </a:lnTo>
                  <a:lnTo>
                    <a:pt x="302" y="185"/>
                  </a:lnTo>
                  <a:lnTo>
                    <a:pt x="279" y="189"/>
                  </a:lnTo>
                  <a:lnTo>
                    <a:pt x="256" y="193"/>
                  </a:lnTo>
                  <a:lnTo>
                    <a:pt x="233" y="196"/>
                  </a:lnTo>
                  <a:lnTo>
                    <a:pt x="210" y="199"/>
                  </a:lnTo>
                  <a:lnTo>
                    <a:pt x="189" y="201"/>
                  </a:lnTo>
                  <a:lnTo>
                    <a:pt x="168" y="203"/>
                  </a:lnTo>
                  <a:lnTo>
                    <a:pt x="151" y="204"/>
                  </a:lnTo>
                  <a:lnTo>
                    <a:pt x="135" y="206"/>
                  </a:lnTo>
                  <a:lnTo>
                    <a:pt x="121" y="206"/>
                  </a:lnTo>
                  <a:lnTo>
                    <a:pt x="109" y="207"/>
                  </a:lnTo>
                  <a:lnTo>
                    <a:pt x="102" y="207"/>
                  </a:lnTo>
                  <a:lnTo>
                    <a:pt x="98" y="207"/>
                  </a:lnTo>
                  <a:lnTo>
                    <a:pt x="87" y="206"/>
                  </a:lnTo>
                  <a:lnTo>
                    <a:pt x="68" y="204"/>
                  </a:lnTo>
                  <a:lnTo>
                    <a:pt x="45" y="200"/>
                  </a:lnTo>
                  <a:lnTo>
                    <a:pt x="23" y="193"/>
                  </a:lnTo>
                  <a:lnTo>
                    <a:pt x="6" y="184"/>
                  </a:lnTo>
                  <a:lnTo>
                    <a:pt x="0" y="170"/>
                  </a:lnTo>
                  <a:lnTo>
                    <a:pt x="9" y="153"/>
                  </a:lnTo>
                  <a:lnTo>
                    <a:pt x="39" y="129"/>
                  </a:lnTo>
                  <a:lnTo>
                    <a:pt x="41" y="128"/>
                  </a:lnTo>
                  <a:lnTo>
                    <a:pt x="43" y="127"/>
                  </a:lnTo>
                  <a:lnTo>
                    <a:pt x="45" y="127"/>
                  </a:lnTo>
                  <a:lnTo>
                    <a:pt x="46" y="126"/>
                  </a:lnTo>
                  <a:lnTo>
                    <a:pt x="48" y="125"/>
                  </a:lnTo>
                  <a:lnTo>
                    <a:pt x="54" y="124"/>
                  </a:lnTo>
                  <a:lnTo>
                    <a:pt x="61" y="123"/>
                  </a:lnTo>
                  <a:lnTo>
                    <a:pt x="70" y="119"/>
                  </a:lnTo>
                  <a:lnTo>
                    <a:pt x="82" y="117"/>
                  </a:lnTo>
                  <a:lnTo>
                    <a:pt x="94" y="113"/>
                  </a:lnTo>
                  <a:lnTo>
                    <a:pt x="108" y="109"/>
                  </a:lnTo>
                  <a:lnTo>
                    <a:pt x="123" y="104"/>
                  </a:lnTo>
                  <a:lnTo>
                    <a:pt x="139" y="100"/>
                  </a:lnTo>
                  <a:lnTo>
                    <a:pt x="154" y="94"/>
                  </a:lnTo>
                  <a:lnTo>
                    <a:pt x="170" y="88"/>
                  </a:lnTo>
                  <a:lnTo>
                    <a:pt x="185" y="81"/>
                  </a:lnTo>
                  <a:lnTo>
                    <a:pt x="200" y="74"/>
                  </a:lnTo>
                  <a:lnTo>
                    <a:pt x="214" y="66"/>
                  </a:lnTo>
                  <a:lnTo>
                    <a:pt x="226" y="58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FF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4697" y="2578"/>
              <a:ext cx="223" cy="99"/>
            </a:xfrm>
            <a:custGeom>
              <a:avLst/>
              <a:gdLst/>
              <a:ahLst/>
              <a:cxnLst>
                <a:cxn ang="0">
                  <a:pos x="232" y="49"/>
                </a:cxn>
                <a:cxn ang="0">
                  <a:pos x="253" y="32"/>
                </a:cxn>
                <a:cxn ang="0">
                  <a:pos x="274" y="20"/>
                </a:cxn>
                <a:cxn ang="0">
                  <a:pos x="296" y="11"/>
                </a:cxn>
                <a:cxn ang="0">
                  <a:pos x="318" y="4"/>
                </a:cxn>
                <a:cxn ang="0">
                  <a:pos x="338" y="0"/>
                </a:cxn>
                <a:cxn ang="0">
                  <a:pos x="360" y="1"/>
                </a:cxn>
                <a:cxn ang="0">
                  <a:pos x="381" y="7"/>
                </a:cxn>
                <a:cxn ang="0">
                  <a:pos x="400" y="16"/>
                </a:cxn>
                <a:cxn ang="0">
                  <a:pos x="418" y="30"/>
                </a:cxn>
                <a:cxn ang="0">
                  <a:pos x="433" y="46"/>
                </a:cxn>
                <a:cxn ang="0">
                  <a:pos x="442" y="64"/>
                </a:cxn>
                <a:cxn ang="0">
                  <a:pos x="445" y="82"/>
                </a:cxn>
                <a:cxn ang="0">
                  <a:pos x="442" y="102"/>
                </a:cxn>
                <a:cxn ang="0">
                  <a:pos x="430" y="120"/>
                </a:cxn>
                <a:cxn ang="0">
                  <a:pos x="410" y="137"/>
                </a:cxn>
                <a:cxn ang="0">
                  <a:pos x="377" y="152"/>
                </a:cxn>
                <a:cxn ang="0">
                  <a:pos x="358" y="159"/>
                </a:cxn>
                <a:cxn ang="0">
                  <a:pos x="337" y="165"/>
                </a:cxn>
                <a:cxn ang="0">
                  <a:pos x="315" y="171"/>
                </a:cxn>
                <a:cxn ang="0">
                  <a:pos x="293" y="175"/>
                </a:cxn>
                <a:cxn ang="0">
                  <a:pos x="270" y="180"/>
                </a:cxn>
                <a:cxn ang="0">
                  <a:pos x="247" y="183"/>
                </a:cxn>
                <a:cxn ang="0">
                  <a:pos x="225" y="187"/>
                </a:cxn>
                <a:cxn ang="0">
                  <a:pos x="204" y="189"/>
                </a:cxn>
                <a:cxn ang="0">
                  <a:pos x="183" y="191"/>
                </a:cxn>
                <a:cxn ang="0">
                  <a:pos x="163" y="193"/>
                </a:cxn>
                <a:cxn ang="0">
                  <a:pos x="146" y="195"/>
                </a:cxn>
                <a:cxn ang="0">
                  <a:pos x="131" y="196"/>
                </a:cxn>
                <a:cxn ang="0">
                  <a:pos x="117" y="196"/>
                </a:cxn>
                <a:cxn ang="0">
                  <a:pos x="107" y="197"/>
                </a:cxn>
                <a:cxn ang="0">
                  <a:pos x="100" y="197"/>
                </a:cxn>
                <a:cxn ang="0">
                  <a:pos x="95" y="197"/>
                </a:cxn>
                <a:cxn ang="0">
                  <a:pos x="85" y="197"/>
                </a:cxn>
                <a:cxn ang="0">
                  <a:pos x="65" y="195"/>
                </a:cxn>
                <a:cxn ang="0">
                  <a:pos x="43" y="191"/>
                </a:cxn>
                <a:cxn ang="0">
                  <a:pos x="22" y="185"/>
                </a:cxn>
                <a:cxn ang="0">
                  <a:pos x="5" y="175"/>
                </a:cxn>
                <a:cxn ang="0">
                  <a:pos x="0" y="163"/>
                </a:cxn>
                <a:cxn ang="0">
                  <a:pos x="9" y="145"/>
                </a:cxn>
                <a:cxn ang="0">
                  <a:pos x="39" y="123"/>
                </a:cxn>
                <a:cxn ang="0">
                  <a:pos x="40" y="123"/>
                </a:cxn>
                <a:cxn ang="0">
                  <a:pos x="42" y="122"/>
                </a:cxn>
                <a:cxn ang="0">
                  <a:pos x="43" y="121"/>
                </a:cxn>
                <a:cxn ang="0">
                  <a:pos x="45" y="120"/>
                </a:cxn>
                <a:cxn ang="0">
                  <a:pos x="47" y="119"/>
                </a:cxn>
                <a:cxn ang="0">
                  <a:pos x="53" y="118"/>
                </a:cxn>
                <a:cxn ang="0">
                  <a:pos x="60" y="117"/>
                </a:cxn>
                <a:cxn ang="0">
                  <a:pos x="70" y="114"/>
                </a:cxn>
                <a:cxn ang="0">
                  <a:pos x="80" y="111"/>
                </a:cxn>
                <a:cxn ang="0">
                  <a:pos x="93" y="109"/>
                </a:cxn>
                <a:cxn ang="0">
                  <a:pos x="107" y="104"/>
                </a:cxn>
                <a:cxn ang="0">
                  <a:pos x="122" y="99"/>
                </a:cxn>
                <a:cxn ang="0">
                  <a:pos x="137" y="95"/>
                </a:cxn>
                <a:cxn ang="0">
                  <a:pos x="152" y="90"/>
                </a:cxn>
                <a:cxn ang="0">
                  <a:pos x="167" y="84"/>
                </a:cxn>
                <a:cxn ang="0">
                  <a:pos x="182" y="77"/>
                </a:cxn>
                <a:cxn ang="0">
                  <a:pos x="196" y="72"/>
                </a:cxn>
                <a:cxn ang="0">
                  <a:pos x="209" y="64"/>
                </a:cxn>
                <a:cxn ang="0">
                  <a:pos x="222" y="57"/>
                </a:cxn>
                <a:cxn ang="0">
                  <a:pos x="232" y="49"/>
                </a:cxn>
              </a:cxnLst>
              <a:rect l="0" t="0" r="r" b="b"/>
              <a:pathLst>
                <a:path w="445" h="197">
                  <a:moveTo>
                    <a:pt x="232" y="49"/>
                  </a:moveTo>
                  <a:lnTo>
                    <a:pt x="253" y="32"/>
                  </a:lnTo>
                  <a:lnTo>
                    <a:pt x="274" y="20"/>
                  </a:lnTo>
                  <a:lnTo>
                    <a:pt x="296" y="11"/>
                  </a:lnTo>
                  <a:lnTo>
                    <a:pt x="318" y="4"/>
                  </a:lnTo>
                  <a:lnTo>
                    <a:pt x="338" y="0"/>
                  </a:lnTo>
                  <a:lnTo>
                    <a:pt x="360" y="1"/>
                  </a:lnTo>
                  <a:lnTo>
                    <a:pt x="381" y="7"/>
                  </a:lnTo>
                  <a:lnTo>
                    <a:pt x="400" y="16"/>
                  </a:lnTo>
                  <a:lnTo>
                    <a:pt x="418" y="30"/>
                  </a:lnTo>
                  <a:lnTo>
                    <a:pt x="433" y="46"/>
                  </a:lnTo>
                  <a:lnTo>
                    <a:pt x="442" y="64"/>
                  </a:lnTo>
                  <a:lnTo>
                    <a:pt x="445" y="82"/>
                  </a:lnTo>
                  <a:lnTo>
                    <a:pt x="442" y="102"/>
                  </a:lnTo>
                  <a:lnTo>
                    <a:pt x="430" y="120"/>
                  </a:lnTo>
                  <a:lnTo>
                    <a:pt x="410" y="137"/>
                  </a:lnTo>
                  <a:lnTo>
                    <a:pt x="377" y="152"/>
                  </a:lnTo>
                  <a:lnTo>
                    <a:pt x="358" y="159"/>
                  </a:lnTo>
                  <a:lnTo>
                    <a:pt x="337" y="165"/>
                  </a:lnTo>
                  <a:lnTo>
                    <a:pt x="315" y="171"/>
                  </a:lnTo>
                  <a:lnTo>
                    <a:pt x="293" y="175"/>
                  </a:lnTo>
                  <a:lnTo>
                    <a:pt x="270" y="180"/>
                  </a:lnTo>
                  <a:lnTo>
                    <a:pt x="247" y="183"/>
                  </a:lnTo>
                  <a:lnTo>
                    <a:pt x="225" y="187"/>
                  </a:lnTo>
                  <a:lnTo>
                    <a:pt x="204" y="189"/>
                  </a:lnTo>
                  <a:lnTo>
                    <a:pt x="183" y="191"/>
                  </a:lnTo>
                  <a:lnTo>
                    <a:pt x="163" y="193"/>
                  </a:lnTo>
                  <a:lnTo>
                    <a:pt x="146" y="195"/>
                  </a:lnTo>
                  <a:lnTo>
                    <a:pt x="131" y="196"/>
                  </a:lnTo>
                  <a:lnTo>
                    <a:pt x="117" y="196"/>
                  </a:lnTo>
                  <a:lnTo>
                    <a:pt x="107" y="197"/>
                  </a:lnTo>
                  <a:lnTo>
                    <a:pt x="100" y="197"/>
                  </a:lnTo>
                  <a:lnTo>
                    <a:pt x="95" y="197"/>
                  </a:lnTo>
                  <a:lnTo>
                    <a:pt x="85" y="197"/>
                  </a:lnTo>
                  <a:lnTo>
                    <a:pt x="65" y="195"/>
                  </a:lnTo>
                  <a:lnTo>
                    <a:pt x="43" y="191"/>
                  </a:lnTo>
                  <a:lnTo>
                    <a:pt x="22" y="185"/>
                  </a:lnTo>
                  <a:lnTo>
                    <a:pt x="5" y="175"/>
                  </a:lnTo>
                  <a:lnTo>
                    <a:pt x="0" y="163"/>
                  </a:lnTo>
                  <a:lnTo>
                    <a:pt x="9" y="145"/>
                  </a:lnTo>
                  <a:lnTo>
                    <a:pt x="39" y="123"/>
                  </a:lnTo>
                  <a:lnTo>
                    <a:pt x="40" y="123"/>
                  </a:lnTo>
                  <a:lnTo>
                    <a:pt x="42" y="122"/>
                  </a:lnTo>
                  <a:lnTo>
                    <a:pt x="43" y="121"/>
                  </a:lnTo>
                  <a:lnTo>
                    <a:pt x="45" y="120"/>
                  </a:lnTo>
                  <a:lnTo>
                    <a:pt x="47" y="119"/>
                  </a:lnTo>
                  <a:lnTo>
                    <a:pt x="53" y="118"/>
                  </a:lnTo>
                  <a:lnTo>
                    <a:pt x="60" y="117"/>
                  </a:lnTo>
                  <a:lnTo>
                    <a:pt x="70" y="114"/>
                  </a:lnTo>
                  <a:lnTo>
                    <a:pt x="80" y="111"/>
                  </a:lnTo>
                  <a:lnTo>
                    <a:pt x="93" y="109"/>
                  </a:lnTo>
                  <a:lnTo>
                    <a:pt x="107" y="104"/>
                  </a:lnTo>
                  <a:lnTo>
                    <a:pt x="122" y="99"/>
                  </a:lnTo>
                  <a:lnTo>
                    <a:pt x="137" y="95"/>
                  </a:lnTo>
                  <a:lnTo>
                    <a:pt x="152" y="90"/>
                  </a:lnTo>
                  <a:lnTo>
                    <a:pt x="167" y="84"/>
                  </a:lnTo>
                  <a:lnTo>
                    <a:pt x="182" y="77"/>
                  </a:lnTo>
                  <a:lnTo>
                    <a:pt x="196" y="72"/>
                  </a:lnTo>
                  <a:lnTo>
                    <a:pt x="209" y="64"/>
                  </a:lnTo>
                  <a:lnTo>
                    <a:pt x="222" y="57"/>
                  </a:lnTo>
                  <a:lnTo>
                    <a:pt x="232" y="49"/>
                  </a:lnTo>
                  <a:close/>
                </a:path>
              </a:pathLst>
            </a:custGeom>
            <a:solidFill>
              <a:srgbClr val="FF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auto">
            <a:xfrm>
              <a:off x="4700" y="2581"/>
              <a:ext cx="217" cy="93"/>
            </a:xfrm>
            <a:custGeom>
              <a:avLst/>
              <a:gdLst/>
              <a:ahLst/>
              <a:cxnLst>
                <a:cxn ang="0">
                  <a:pos x="229" y="46"/>
                </a:cxn>
                <a:cxn ang="0">
                  <a:pos x="249" y="31"/>
                </a:cxn>
                <a:cxn ang="0">
                  <a:pos x="270" y="18"/>
                </a:cxn>
                <a:cxn ang="0">
                  <a:pos x="291" y="9"/>
                </a:cxn>
                <a:cxn ang="0">
                  <a:pos x="311" y="2"/>
                </a:cxn>
                <a:cxn ang="0">
                  <a:pos x="333" y="0"/>
                </a:cxn>
                <a:cxn ang="0">
                  <a:pos x="354" y="1"/>
                </a:cxn>
                <a:cxn ang="0">
                  <a:pos x="374" y="6"/>
                </a:cxn>
                <a:cxn ang="0">
                  <a:pos x="393" y="15"/>
                </a:cxn>
                <a:cxn ang="0">
                  <a:pos x="410" y="28"/>
                </a:cxn>
                <a:cxn ang="0">
                  <a:pos x="424" y="43"/>
                </a:cxn>
                <a:cxn ang="0">
                  <a:pos x="434" y="60"/>
                </a:cxn>
                <a:cxn ang="0">
                  <a:pos x="436" y="77"/>
                </a:cxn>
                <a:cxn ang="0">
                  <a:pos x="432" y="96"/>
                </a:cxn>
                <a:cxn ang="0">
                  <a:pos x="421" y="113"/>
                </a:cxn>
                <a:cxn ang="0">
                  <a:pos x="399" y="129"/>
                </a:cxn>
                <a:cxn ang="0">
                  <a:pos x="368" y="144"/>
                </a:cxn>
                <a:cxn ang="0">
                  <a:pos x="348" y="151"/>
                </a:cxn>
                <a:cxn ang="0">
                  <a:pos x="329" y="157"/>
                </a:cxn>
                <a:cxn ang="0">
                  <a:pos x="307" y="161"/>
                </a:cxn>
                <a:cxn ang="0">
                  <a:pos x="286" y="166"/>
                </a:cxn>
                <a:cxn ang="0">
                  <a:pos x="263" y="170"/>
                </a:cxn>
                <a:cxn ang="0">
                  <a:pos x="241" y="174"/>
                </a:cxn>
                <a:cxn ang="0">
                  <a:pos x="219" y="176"/>
                </a:cxn>
                <a:cxn ang="0">
                  <a:pos x="199" y="179"/>
                </a:cxn>
                <a:cxn ang="0">
                  <a:pos x="179" y="181"/>
                </a:cxn>
                <a:cxn ang="0">
                  <a:pos x="161" y="183"/>
                </a:cxn>
                <a:cxn ang="0">
                  <a:pos x="143" y="184"/>
                </a:cxn>
                <a:cxn ang="0">
                  <a:pos x="128" y="185"/>
                </a:cxn>
                <a:cxn ang="0">
                  <a:pos x="116" y="185"/>
                </a:cxn>
                <a:cxn ang="0">
                  <a:pos x="105" y="187"/>
                </a:cxn>
                <a:cxn ang="0">
                  <a:pos x="98" y="187"/>
                </a:cxn>
                <a:cxn ang="0">
                  <a:pos x="94" y="187"/>
                </a:cxn>
                <a:cxn ang="0">
                  <a:pos x="83" y="187"/>
                </a:cxn>
                <a:cxn ang="0">
                  <a:pos x="65" y="185"/>
                </a:cxn>
                <a:cxn ang="0">
                  <a:pos x="43" y="182"/>
                </a:cxn>
                <a:cxn ang="0">
                  <a:pos x="22" y="176"/>
                </a:cxn>
                <a:cxn ang="0">
                  <a:pos x="6" y="168"/>
                </a:cxn>
                <a:cxn ang="0">
                  <a:pos x="0" y="155"/>
                </a:cxn>
                <a:cxn ang="0">
                  <a:pos x="11" y="139"/>
                </a:cxn>
                <a:cxn ang="0">
                  <a:pos x="40" y="119"/>
                </a:cxn>
                <a:cxn ang="0">
                  <a:pos x="41" y="117"/>
                </a:cxn>
                <a:cxn ang="0">
                  <a:pos x="42" y="116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8" y="114"/>
                </a:cxn>
                <a:cxn ang="0">
                  <a:pos x="52" y="113"/>
                </a:cxn>
                <a:cxn ang="0">
                  <a:pos x="60" y="112"/>
                </a:cxn>
                <a:cxn ang="0">
                  <a:pos x="70" y="109"/>
                </a:cxn>
                <a:cxn ang="0">
                  <a:pos x="81" y="106"/>
                </a:cxn>
                <a:cxn ang="0">
                  <a:pos x="93" y="104"/>
                </a:cxn>
                <a:cxn ang="0">
                  <a:pos x="106" y="99"/>
                </a:cxn>
                <a:cxn ang="0">
                  <a:pos x="120" y="96"/>
                </a:cxn>
                <a:cxn ang="0">
                  <a:pos x="135" y="91"/>
                </a:cxn>
                <a:cxn ang="0">
                  <a:pos x="150" y="85"/>
                </a:cxn>
                <a:cxn ang="0">
                  <a:pos x="165" y="79"/>
                </a:cxn>
                <a:cxn ang="0">
                  <a:pos x="179" y="74"/>
                </a:cxn>
                <a:cxn ang="0">
                  <a:pos x="193" y="68"/>
                </a:cxn>
                <a:cxn ang="0">
                  <a:pos x="207" y="61"/>
                </a:cxn>
                <a:cxn ang="0">
                  <a:pos x="218" y="54"/>
                </a:cxn>
                <a:cxn ang="0">
                  <a:pos x="229" y="46"/>
                </a:cxn>
              </a:cxnLst>
              <a:rect l="0" t="0" r="r" b="b"/>
              <a:pathLst>
                <a:path w="436" h="187">
                  <a:moveTo>
                    <a:pt x="229" y="46"/>
                  </a:moveTo>
                  <a:lnTo>
                    <a:pt x="249" y="31"/>
                  </a:lnTo>
                  <a:lnTo>
                    <a:pt x="270" y="18"/>
                  </a:lnTo>
                  <a:lnTo>
                    <a:pt x="291" y="9"/>
                  </a:lnTo>
                  <a:lnTo>
                    <a:pt x="311" y="2"/>
                  </a:lnTo>
                  <a:lnTo>
                    <a:pt x="333" y="0"/>
                  </a:lnTo>
                  <a:lnTo>
                    <a:pt x="354" y="1"/>
                  </a:lnTo>
                  <a:lnTo>
                    <a:pt x="374" y="6"/>
                  </a:lnTo>
                  <a:lnTo>
                    <a:pt x="393" y="15"/>
                  </a:lnTo>
                  <a:lnTo>
                    <a:pt x="410" y="28"/>
                  </a:lnTo>
                  <a:lnTo>
                    <a:pt x="424" y="43"/>
                  </a:lnTo>
                  <a:lnTo>
                    <a:pt x="434" y="60"/>
                  </a:lnTo>
                  <a:lnTo>
                    <a:pt x="436" y="77"/>
                  </a:lnTo>
                  <a:lnTo>
                    <a:pt x="432" y="96"/>
                  </a:lnTo>
                  <a:lnTo>
                    <a:pt x="421" y="113"/>
                  </a:lnTo>
                  <a:lnTo>
                    <a:pt x="399" y="129"/>
                  </a:lnTo>
                  <a:lnTo>
                    <a:pt x="368" y="144"/>
                  </a:lnTo>
                  <a:lnTo>
                    <a:pt x="348" y="151"/>
                  </a:lnTo>
                  <a:lnTo>
                    <a:pt x="329" y="157"/>
                  </a:lnTo>
                  <a:lnTo>
                    <a:pt x="307" y="161"/>
                  </a:lnTo>
                  <a:lnTo>
                    <a:pt x="286" y="166"/>
                  </a:lnTo>
                  <a:lnTo>
                    <a:pt x="263" y="170"/>
                  </a:lnTo>
                  <a:lnTo>
                    <a:pt x="241" y="174"/>
                  </a:lnTo>
                  <a:lnTo>
                    <a:pt x="219" y="176"/>
                  </a:lnTo>
                  <a:lnTo>
                    <a:pt x="199" y="179"/>
                  </a:lnTo>
                  <a:lnTo>
                    <a:pt x="179" y="181"/>
                  </a:lnTo>
                  <a:lnTo>
                    <a:pt x="161" y="183"/>
                  </a:lnTo>
                  <a:lnTo>
                    <a:pt x="143" y="184"/>
                  </a:lnTo>
                  <a:lnTo>
                    <a:pt x="128" y="185"/>
                  </a:lnTo>
                  <a:lnTo>
                    <a:pt x="116" y="185"/>
                  </a:lnTo>
                  <a:lnTo>
                    <a:pt x="105" y="187"/>
                  </a:lnTo>
                  <a:lnTo>
                    <a:pt x="98" y="187"/>
                  </a:lnTo>
                  <a:lnTo>
                    <a:pt x="94" y="187"/>
                  </a:lnTo>
                  <a:lnTo>
                    <a:pt x="83" y="187"/>
                  </a:lnTo>
                  <a:lnTo>
                    <a:pt x="65" y="185"/>
                  </a:lnTo>
                  <a:lnTo>
                    <a:pt x="43" y="182"/>
                  </a:lnTo>
                  <a:lnTo>
                    <a:pt x="22" y="176"/>
                  </a:lnTo>
                  <a:lnTo>
                    <a:pt x="6" y="168"/>
                  </a:lnTo>
                  <a:lnTo>
                    <a:pt x="0" y="155"/>
                  </a:lnTo>
                  <a:lnTo>
                    <a:pt x="11" y="139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2" y="116"/>
                  </a:lnTo>
                  <a:lnTo>
                    <a:pt x="43" y="116"/>
                  </a:lnTo>
                  <a:lnTo>
                    <a:pt x="44" y="115"/>
                  </a:lnTo>
                  <a:lnTo>
                    <a:pt x="48" y="114"/>
                  </a:lnTo>
                  <a:lnTo>
                    <a:pt x="52" y="113"/>
                  </a:lnTo>
                  <a:lnTo>
                    <a:pt x="60" y="112"/>
                  </a:lnTo>
                  <a:lnTo>
                    <a:pt x="70" y="109"/>
                  </a:lnTo>
                  <a:lnTo>
                    <a:pt x="81" y="106"/>
                  </a:lnTo>
                  <a:lnTo>
                    <a:pt x="93" y="104"/>
                  </a:lnTo>
                  <a:lnTo>
                    <a:pt x="106" y="99"/>
                  </a:lnTo>
                  <a:lnTo>
                    <a:pt x="120" y="96"/>
                  </a:lnTo>
                  <a:lnTo>
                    <a:pt x="135" y="91"/>
                  </a:lnTo>
                  <a:lnTo>
                    <a:pt x="150" y="85"/>
                  </a:lnTo>
                  <a:lnTo>
                    <a:pt x="165" y="79"/>
                  </a:lnTo>
                  <a:lnTo>
                    <a:pt x="179" y="74"/>
                  </a:lnTo>
                  <a:lnTo>
                    <a:pt x="193" y="68"/>
                  </a:lnTo>
                  <a:lnTo>
                    <a:pt x="207" y="61"/>
                  </a:lnTo>
                  <a:lnTo>
                    <a:pt x="218" y="54"/>
                  </a:lnTo>
                  <a:lnTo>
                    <a:pt x="229" y="46"/>
                  </a:lnTo>
                  <a:close/>
                </a:path>
              </a:pathLst>
            </a:custGeom>
            <a:solidFill>
              <a:srgbClr val="FF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Freeform 21"/>
            <p:cNvSpPr>
              <a:spLocks/>
            </p:cNvSpPr>
            <p:nvPr/>
          </p:nvSpPr>
          <p:spPr bwMode="auto">
            <a:xfrm>
              <a:off x="4703" y="2584"/>
              <a:ext cx="212" cy="88"/>
            </a:xfrm>
            <a:custGeom>
              <a:avLst/>
              <a:gdLst/>
              <a:ahLst/>
              <a:cxnLst>
                <a:cxn ang="0">
                  <a:pos x="224" y="44"/>
                </a:cxn>
                <a:cxn ang="0">
                  <a:pos x="243" y="30"/>
                </a:cxn>
                <a:cxn ang="0">
                  <a:pos x="264" y="18"/>
                </a:cxn>
                <a:cxn ang="0">
                  <a:pos x="285" y="9"/>
                </a:cxn>
                <a:cxn ang="0">
                  <a:pos x="305" y="2"/>
                </a:cxn>
                <a:cxn ang="0">
                  <a:pos x="326" y="0"/>
                </a:cxn>
                <a:cxn ang="0">
                  <a:pos x="346" y="1"/>
                </a:cxn>
                <a:cxn ang="0">
                  <a:pos x="365" y="6"/>
                </a:cxn>
                <a:cxn ang="0">
                  <a:pos x="385" y="14"/>
                </a:cxn>
                <a:cxn ang="0">
                  <a:pos x="401" y="25"/>
                </a:cxn>
                <a:cxn ang="0">
                  <a:pos x="415" y="40"/>
                </a:cxn>
                <a:cxn ang="0">
                  <a:pos x="423" y="55"/>
                </a:cxn>
                <a:cxn ang="0">
                  <a:pos x="425" y="72"/>
                </a:cxn>
                <a:cxn ang="0">
                  <a:pos x="422" y="88"/>
                </a:cxn>
                <a:cxn ang="0">
                  <a:pos x="409" y="105"/>
                </a:cxn>
                <a:cxn ang="0">
                  <a:pos x="388" y="121"/>
                </a:cxn>
                <a:cxn ang="0">
                  <a:pos x="357" y="135"/>
                </a:cxn>
                <a:cxn ang="0">
                  <a:pos x="339" y="141"/>
                </a:cxn>
                <a:cxn ang="0">
                  <a:pos x="318" y="146"/>
                </a:cxn>
                <a:cxn ang="0">
                  <a:pos x="297" y="152"/>
                </a:cxn>
                <a:cxn ang="0">
                  <a:pos x="277" y="156"/>
                </a:cxn>
                <a:cxn ang="0">
                  <a:pos x="255" y="160"/>
                </a:cxn>
                <a:cxn ang="0">
                  <a:pos x="234" y="163"/>
                </a:cxn>
                <a:cxn ang="0">
                  <a:pos x="213" y="167"/>
                </a:cxn>
                <a:cxn ang="0">
                  <a:pos x="193" y="169"/>
                </a:cxn>
                <a:cxn ang="0">
                  <a:pos x="174" y="170"/>
                </a:cxn>
                <a:cxn ang="0">
                  <a:pos x="156" y="173"/>
                </a:cxn>
                <a:cxn ang="0">
                  <a:pos x="140" y="174"/>
                </a:cxn>
                <a:cxn ang="0">
                  <a:pos x="125" y="175"/>
                </a:cxn>
                <a:cxn ang="0">
                  <a:pos x="113" y="175"/>
                </a:cxn>
                <a:cxn ang="0">
                  <a:pos x="103" y="176"/>
                </a:cxn>
                <a:cxn ang="0">
                  <a:pos x="96" y="176"/>
                </a:cxn>
                <a:cxn ang="0">
                  <a:pos x="92" y="176"/>
                </a:cxn>
                <a:cxn ang="0">
                  <a:pos x="82" y="176"/>
                </a:cxn>
                <a:cxn ang="0">
                  <a:pos x="64" y="175"/>
                </a:cxn>
                <a:cxn ang="0">
                  <a:pos x="42" y="173"/>
                </a:cxn>
                <a:cxn ang="0">
                  <a:pos x="21" y="168"/>
                </a:cxn>
                <a:cxn ang="0">
                  <a:pos x="5" y="160"/>
                </a:cxn>
                <a:cxn ang="0">
                  <a:pos x="0" y="149"/>
                </a:cxn>
                <a:cxn ang="0">
                  <a:pos x="11" y="133"/>
                </a:cxn>
                <a:cxn ang="0">
                  <a:pos x="39" y="113"/>
                </a:cxn>
                <a:cxn ang="0">
                  <a:pos x="41" y="111"/>
                </a:cxn>
                <a:cxn ang="0">
                  <a:pos x="42" y="111"/>
                </a:cxn>
                <a:cxn ang="0">
                  <a:pos x="42" y="110"/>
                </a:cxn>
                <a:cxn ang="0">
                  <a:pos x="43" y="110"/>
                </a:cxn>
                <a:cxn ang="0">
                  <a:pos x="52" y="108"/>
                </a:cxn>
                <a:cxn ang="0">
                  <a:pos x="68" y="103"/>
                </a:cxn>
                <a:cxn ang="0">
                  <a:pos x="91" y="98"/>
                </a:cxn>
                <a:cxn ang="0">
                  <a:pos x="118" y="91"/>
                </a:cxn>
                <a:cxn ang="0">
                  <a:pos x="147" y="82"/>
                </a:cxn>
                <a:cxn ang="0">
                  <a:pos x="175" y="70"/>
                </a:cxn>
                <a:cxn ang="0">
                  <a:pos x="202" y="57"/>
                </a:cxn>
                <a:cxn ang="0">
                  <a:pos x="224" y="44"/>
                </a:cxn>
              </a:cxnLst>
              <a:rect l="0" t="0" r="r" b="b"/>
              <a:pathLst>
                <a:path w="425" h="176">
                  <a:moveTo>
                    <a:pt x="224" y="44"/>
                  </a:moveTo>
                  <a:lnTo>
                    <a:pt x="243" y="30"/>
                  </a:lnTo>
                  <a:lnTo>
                    <a:pt x="264" y="18"/>
                  </a:lnTo>
                  <a:lnTo>
                    <a:pt x="285" y="9"/>
                  </a:lnTo>
                  <a:lnTo>
                    <a:pt x="305" y="2"/>
                  </a:lnTo>
                  <a:lnTo>
                    <a:pt x="326" y="0"/>
                  </a:lnTo>
                  <a:lnTo>
                    <a:pt x="346" y="1"/>
                  </a:lnTo>
                  <a:lnTo>
                    <a:pt x="365" y="6"/>
                  </a:lnTo>
                  <a:lnTo>
                    <a:pt x="385" y="14"/>
                  </a:lnTo>
                  <a:lnTo>
                    <a:pt x="401" y="25"/>
                  </a:lnTo>
                  <a:lnTo>
                    <a:pt x="415" y="40"/>
                  </a:lnTo>
                  <a:lnTo>
                    <a:pt x="423" y="55"/>
                  </a:lnTo>
                  <a:lnTo>
                    <a:pt x="425" y="72"/>
                  </a:lnTo>
                  <a:lnTo>
                    <a:pt x="422" y="88"/>
                  </a:lnTo>
                  <a:lnTo>
                    <a:pt x="409" y="105"/>
                  </a:lnTo>
                  <a:lnTo>
                    <a:pt x="388" y="121"/>
                  </a:lnTo>
                  <a:lnTo>
                    <a:pt x="357" y="135"/>
                  </a:lnTo>
                  <a:lnTo>
                    <a:pt x="339" y="141"/>
                  </a:lnTo>
                  <a:lnTo>
                    <a:pt x="318" y="146"/>
                  </a:lnTo>
                  <a:lnTo>
                    <a:pt x="297" y="152"/>
                  </a:lnTo>
                  <a:lnTo>
                    <a:pt x="277" y="156"/>
                  </a:lnTo>
                  <a:lnTo>
                    <a:pt x="255" y="160"/>
                  </a:lnTo>
                  <a:lnTo>
                    <a:pt x="234" y="163"/>
                  </a:lnTo>
                  <a:lnTo>
                    <a:pt x="213" y="167"/>
                  </a:lnTo>
                  <a:lnTo>
                    <a:pt x="193" y="169"/>
                  </a:lnTo>
                  <a:lnTo>
                    <a:pt x="174" y="170"/>
                  </a:lnTo>
                  <a:lnTo>
                    <a:pt x="156" y="173"/>
                  </a:lnTo>
                  <a:lnTo>
                    <a:pt x="140" y="174"/>
                  </a:lnTo>
                  <a:lnTo>
                    <a:pt x="125" y="175"/>
                  </a:lnTo>
                  <a:lnTo>
                    <a:pt x="113" y="175"/>
                  </a:lnTo>
                  <a:lnTo>
                    <a:pt x="103" y="176"/>
                  </a:lnTo>
                  <a:lnTo>
                    <a:pt x="96" y="176"/>
                  </a:lnTo>
                  <a:lnTo>
                    <a:pt x="92" y="176"/>
                  </a:lnTo>
                  <a:lnTo>
                    <a:pt x="82" y="176"/>
                  </a:lnTo>
                  <a:lnTo>
                    <a:pt x="64" y="175"/>
                  </a:lnTo>
                  <a:lnTo>
                    <a:pt x="42" y="173"/>
                  </a:lnTo>
                  <a:lnTo>
                    <a:pt x="21" y="168"/>
                  </a:lnTo>
                  <a:lnTo>
                    <a:pt x="5" y="160"/>
                  </a:lnTo>
                  <a:lnTo>
                    <a:pt x="0" y="149"/>
                  </a:lnTo>
                  <a:lnTo>
                    <a:pt x="11" y="133"/>
                  </a:lnTo>
                  <a:lnTo>
                    <a:pt x="39" y="113"/>
                  </a:lnTo>
                  <a:lnTo>
                    <a:pt x="41" y="111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52" y="108"/>
                  </a:lnTo>
                  <a:lnTo>
                    <a:pt x="68" y="103"/>
                  </a:lnTo>
                  <a:lnTo>
                    <a:pt x="91" y="98"/>
                  </a:lnTo>
                  <a:lnTo>
                    <a:pt x="118" y="91"/>
                  </a:lnTo>
                  <a:lnTo>
                    <a:pt x="147" y="82"/>
                  </a:lnTo>
                  <a:lnTo>
                    <a:pt x="175" y="70"/>
                  </a:lnTo>
                  <a:lnTo>
                    <a:pt x="202" y="57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FF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Freeform 22"/>
            <p:cNvSpPr>
              <a:spLocks/>
            </p:cNvSpPr>
            <p:nvPr/>
          </p:nvSpPr>
          <p:spPr bwMode="auto">
            <a:xfrm>
              <a:off x="4706" y="2587"/>
              <a:ext cx="207" cy="83"/>
            </a:xfrm>
            <a:custGeom>
              <a:avLst/>
              <a:gdLst/>
              <a:ahLst/>
              <a:cxnLst>
                <a:cxn ang="0">
                  <a:pos x="218" y="41"/>
                </a:cxn>
                <a:cxn ang="0">
                  <a:pos x="237" y="28"/>
                </a:cxn>
                <a:cxn ang="0">
                  <a:pos x="257" y="17"/>
                </a:cxn>
                <a:cxn ang="0">
                  <a:pos x="278" y="9"/>
                </a:cxn>
                <a:cxn ang="0">
                  <a:pos x="298" y="2"/>
                </a:cxn>
                <a:cxn ang="0">
                  <a:pos x="318" y="0"/>
                </a:cxn>
                <a:cxn ang="0">
                  <a:pos x="339" y="1"/>
                </a:cxn>
                <a:cxn ang="0">
                  <a:pos x="358" y="4"/>
                </a:cxn>
                <a:cxn ang="0">
                  <a:pos x="377" y="12"/>
                </a:cxn>
                <a:cxn ang="0">
                  <a:pos x="393" y="24"/>
                </a:cxn>
                <a:cxn ang="0">
                  <a:pos x="405" y="36"/>
                </a:cxn>
                <a:cxn ang="0">
                  <a:pos x="412" y="51"/>
                </a:cxn>
                <a:cxn ang="0">
                  <a:pos x="415" y="66"/>
                </a:cxn>
                <a:cxn ang="0">
                  <a:pos x="410" y="82"/>
                </a:cxn>
                <a:cxn ang="0">
                  <a:pos x="397" y="97"/>
                </a:cxn>
                <a:cxn ang="0">
                  <a:pos x="377" y="112"/>
                </a:cxn>
                <a:cxn ang="0">
                  <a:pos x="347" y="126"/>
                </a:cxn>
                <a:cxn ang="0">
                  <a:pos x="328" y="132"/>
                </a:cxn>
                <a:cxn ang="0">
                  <a:pos x="309" y="138"/>
                </a:cxn>
                <a:cxn ang="0">
                  <a:pos x="288" y="142"/>
                </a:cxn>
                <a:cxn ang="0">
                  <a:pos x="268" y="147"/>
                </a:cxn>
                <a:cxn ang="0">
                  <a:pos x="248" y="150"/>
                </a:cxn>
                <a:cxn ang="0">
                  <a:pos x="227" y="154"/>
                </a:cxn>
                <a:cxn ang="0">
                  <a:pos x="206" y="156"/>
                </a:cxn>
                <a:cxn ang="0">
                  <a:pos x="187" y="158"/>
                </a:cxn>
                <a:cxn ang="0">
                  <a:pos x="168" y="161"/>
                </a:cxn>
                <a:cxn ang="0">
                  <a:pos x="151" y="163"/>
                </a:cxn>
                <a:cxn ang="0">
                  <a:pos x="135" y="164"/>
                </a:cxn>
                <a:cxn ang="0">
                  <a:pos x="121" y="165"/>
                </a:cxn>
                <a:cxn ang="0">
                  <a:pos x="109" y="165"/>
                </a:cxn>
                <a:cxn ang="0">
                  <a:pos x="100" y="167"/>
                </a:cxn>
                <a:cxn ang="0">
                  <a:pos x="93" y="167"/>
                </a:cxn>
                <a:cxn ang="0">
                  <a:pos x="90" y="167"/>
                </a:cxn>
                <a:cxn ang="0">
                  <a:pos x="79" y="167"/>
                </a:cxn>
                <a:cxn ang="0">
                  <a:pos x="62" y="165"/>
                </a:cxn>
                <a:cxn ang="0">
                  <a:pos x="40" y="164"/>
                </a:cxn>
                <a:cxn ang="0">
                  <a:pos x="20" y="160"/>
                </a:cxn>
                <a:cxn ang="0">
                  <a:pos x="5" y="153"/>
                </a:cxn>
                <a:cxn ang="0">
                  <a:pos x="0" y="141"/>
                </a:cxn>
                <a:cxn ang="0">
                  <a:pos x="10" y="126"/>
                </a:cxn>
                <a:cxn ang="0">
                  <a:pos x="39" y="107"/>
                </a:cxn>
                <a:cxn ang="0">
                  <a:pos x="39" y="107"/>
                </a:cxn>
                <a:cxn ang="0">
                  <a:pos x="40" y="105"/>
                </a:cxn>
                <a:cxn ang="0">
                  <a:pos x="40" y="105"/>
                </a:cxn>
                <a:cxn ang="0">
                  <a:pos x="41" y="105"/>
                </a:cxn>
                <a:cxn ang="0">
                  <a:pos x="51" y="103"/>
                </a:cxn>
                <a:cxn ang="0">
                  <a:pos x="67" y="99"/>
                </a:cxn>
                <a:cxn ang="0">
                  <a:pos x="90" y="93"/>
                </a:cxn>
                <a:cxn ang="0">
                  <a:pos x="116" y="86"/>
                </a:cxn>
                <a:cxn ang="0">
                  <a:pos x="144" y="77"/>
                </a:cxn>
                <a:cxn ang="0">
                  <a:pos x="172" y="66"/>
                </a:cxn>
                <a:cxn ang="0">
                  <a:pos x="197" y="54"/>
                </a:cxn>
                <a:cxn ang="0">
                  <a:pos x="218" y="41"/>
                </a:cxn>
              </a:cxnLst>
              <a:rect l="0" t="0" r="r" b="b"/>
              <a:pathLst>
                <a:path w="415" h="167">
                  <a:moveTo>
                    <a:pt x="218" y="41"/>
                  </a:moveTo>
                  <a:lnTo>
                    <a:pt x="237" y="28"/>
                  </a:lnTo>
                  <a:lnTo>
                    <a:pt x="257" y="17"/>
                  </a:lnTo>
                  <a:lnTo>
                    <a:pt x="278" y="9"/>
                  </a:lnTo>
                  <a:lnTo>
                    <a:pt x="298" y="2"/>
                  </a:lnTo>
                  <a:lnTo>
                    <a:pt x="318" y="0"/>
                  </a:lnTo>
                  <a:lnTo>
                    <a:pt x="339" y="1"/>
                  </a:lnTo>
                  <a:lnTo>
                    <a:pt x="358" y="4"/>
                  </a:lnTo>
                  <a:lnTo>
                    <a:pt x="377" y="12"/>
                  </a:lnTo>
                  <a:lnTo>
                    <a:pt x="393" y="24"/>
                  </a:lnTo>
                  <a:lnTo>
                    <a:pt x="405" y="36"/>
                  </a:lnTo>
                  <a:lnTo>
                    <a:pt x="412" y="51"/>
                  </a:lnTo>
                  <a:lnTo>
                    <a:pt x="415" y="66"/>
                  </a:lnTo>
                  <a:lnTo>
                    <a:pt x="410" y="82"/>
                  </a:lnTo>
                  <a:lnTo>
                    <a:pt x="397" y="97"/>
                  </a:lnTo>
                  <a:lnTo>
                    <a:pt x="377" y="112"/>
                  </a:lnTo>
                  <a:lnTo>
                    <a:pt x="347" y="126"/>
                  </a:lnTo>
                  <a:lnTo>
                    <a:pt x="328" y="132"/>
                  </a:lnTo>
                  <a:lnTo>
                    <a:pt x="309" y="138"/>
                  </a:lnTo>
                  <a:lnTo>
                    <a:pt x="288" y="142"/>
                  </a:lnTo>
                  <a:lnTo>
                    <a:pt x="268" y="147"/>
                  </a:lnTo>
                  <a:lnTo>
                    <a:pt x="248" y="150"/>
                  </a:lnTo>
                  <a:lnTo>
                    <a:pt x="227" y="154"/>
                  </a:lnTo>
                  <a:lnTo>
                    <a:pt x="206" y="156"/>
                  </a:lnTo>
                  <a:lnTo>
                    <a:pt x="187" y="158"/>
                  </a:lnTo>
                  <a:lnTo>
                    <a:pt x="168" y="161"/>
                  </a:lnTo>
                  <a:lnTo>
                    <a:pt x="151" y="163"/>
                  </a:lnTo>
                  <a:lnTo>
                    <a:pt x="135" y="164"/>
                  </a:lnTo>
                  <a:lnTo>
                    <a:pt x="121" y="165"/>
                  </a:lnTo>
                  <a:lnTo>
                    <a:pt x="109" y="165"/>
                  </a:lnTo>
                  <a:lnTo>
                    <a:pt x="100" y="167"/>
                  </a:lnTo>
                  <a:lnTo>
                    <a:pt x="93" y="167"/>
                  </a:lnTo>
                  <a:lnTo>
                    <a:pt x="90" y="167"/>
                  </a:lnTo>
                  <a:lnTo>
                    <a:pt x="79" y="167"/>
                  </a:lnTo>
                  <a:lnTo>
                    <a:pt x="62" y="165"/>
                  </a:lnTo>
                  <a:lnTo>
                    <a:pt x="40" y="164"/>
                  </a:lnTo>
                  <a:lnTo>
                    <a:pt x="20" y="160"/>
                  </a:lnTo>
                  <a:lnTo>
                    <a:pt x="5" y="153"/>
                  </a:lnTo>
                  <a:lnTo>
                    <a:pt x="0" y="141"/>
                  </a:lnTo>
                  <a:lnTo>
                    <a:pt x="10" y="126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1" y="105"/>
                  </a:lnTo>
                  <a:lnTo>
                    <a:pt x="51" y="103"/>
                  </a:lnTo>
                  <a:lnTo>
                    <a:pt x="67" y="99"/>
                  </a:lnTo>
                  <a:lnTo>
                    <a:pt x="90" y="93"/>
                  </a:lnTo>
                  <a:lnTo>
                    <a:pt x="116" y="86"/>
                  </a:lnTo>
                  <a:lnTo>
                    <a:pt x="144" y="77"/>
                  </a:lnTo>
                  <a:lnTo>
                    <a:pt x="172" y="66"/>
                  </a:lnTo>
                  <a:lnTo>
                    <a:pt x="197" y="54"/>
                  </a:lnTo>
                  <a:lnTo>
                    <a:pt x="218" y="41"/>
                  </a:lnTo>
                  <a:close/>
                </a:path>
              </a:pathLst>
            </a:custGeom>
            <a:solidFill>
              <a:srgbClr val="FFDD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Freeform 23"/>
            <p:cNvSpPr>
              <a:spLocks/>
            </p:cNvSpPr>
            <p:nvPr/>
          </p:nvSpPr>
          <p:spPr bwMode="auto">
            <a:xfrm>
              <a:off x="4708" y="2590"/>
              <a:ext cx="202" cy="78"/>
            </a:xfrm>
            <a:custGeom>
              <a:avLst/>
              <a:gdLst/>
              <a:ahLst/>
              <a:cxnLst>
                <a:cxn ang="0">
                  <a:pos x="213" y="41"/>
                </a:cxn>
                <a:cxn ang="0">
                  <a:pos x="231" y="28"/>
                </a:cxn>
                <a:cxn ang="0">
                  <a:pos x="251" y="16"/>
                </a:cxn>
                <a:cxn ang="0">
                  <a:pos x="272" y="8"/>
                </a:cxn>
                <a:cxn ang="0">
                  <a:pos x="291" y="3"/>
                </a:cxn>
                <a:cxn ang="0">
                  <a:pos x="312" y="0"/>
                </a:cxn>
                <a:cxn ang="0">
                  <a:pos x="331" y="0"/>
                </a:cxn>
                <a:cxn ang="0">
                  <a:pos x="350" y="4"/>
                </a:cxn>
                <a:cxn ang="0">
                  <a:pos x="368" y="12"/>
                </a:cxn>
                <a:cxn ang="0">
                  <a:pos x="384" y="22"/>
                </a:cxn>
                <a:cxn ang="0">
                  <a:pos x="396" y="35"/>
                </a:cxn>
                <a:cxn ang="0">
                  <a:pos x="403" y="47"/>
                </a:cxn>
                <a:cxn ang="0">
                  <a:pos x="404" y="62"/>
                </a:cxn>
                <a:cxn ang="0">
                  <a:pos x="399" y="76"/>
                </a:cxn>
                <a:cxn ang="0">
                  <a:pos x="386" y="91"/>
                </a:cxn>
                <a:cxn ang="0">
                  <a:pos x="365" y="105"/>
                </a:cxn>
                <a:cxn ang="0">
                  <a:pos x="335" y="118"/>
                </a:cxn>
                <a:cxn ang="0">
                  <a:pos x="318" y="124"/>
                </a:cxn>
                <a:cxn ang="0">
                  <a:pos x="298" y="128"/>
                </a:cxn>
                <a:cxn ang="0">
                  <a:pos x="278" y="134"/>
                </a:cxn>
                <a:cxn ang="0">
                  <a:pos x="259" y="137"/>
                </a:cxn>
                <a:cxn ang="0">
                  <a:pos x="239" y="141"/>
                </a:cxn>
                <a:cxn ang="0">
                  <a:pos x="219" y="144"/>
                </a:cxn>
                <a:cxn ang="0">
                  <a:pos x="200" y="147"/>
                </a:cxn>
                <a:cxn ang="0">
                  <a:pos x="181" y="149"/>
                </a:cxn>
                <a:cxn ang="0">
                  <a:pos x="163" y="151"/>
                </a:cxn>
                <a:cxn ang="0">
                  <a:pos x="146" y="153"/>
                </a:cxn>
                <a:cxn ang="0">
                  <a:pos x="131" y="155"/>
                </a:cxn>
                <a:cxn ang="0">
                  <a:pos x="118" y="156"/>
                </a:cxn>
                <a:cxn ang="0">
                  <a:pos x="107" y="156"/>
                </a:cxn>
                <a:cxn ang="0">
                  <a:pos x="98" y="157"/>
                </a:cxn>
                <a:cxn ang="0">
                  <a:pos x="91" y="157"/>
                </a:cxn>
                <a:cxn ang="0">
                  <a:pos x="87" y="157"/>
                </a:cxn>
                <a:cxn ang="0">
                  <a:pos x="78" y="157"/>
                </a:cxn>
                <a:cxn ang="0">
                  <a:pos x="60" y="157"/>
                </a:cxn>
                <a:cxn ang="0">
                  <a:pos x="39" y="156"/>
                </a:cxn>
                <a:cxn ang="0">
                  <a:pos x="18" y="151"/>
                </a:cxn>
                <a:cxn ang="0">
                  <a:pos x="4" y="145"/>
                </a:cxn>
                <a:cxn ang="0">
                  <a:pos x="0" y="135"/>
                </a:cxn>
                <a:cxn ang="0">
                  <a:pos x="10" y="121"/>
                </a:cxn>
                <a:cxn ang="0">
                  <a:pos x="39" y="102"/>
                </a:cxn>
                <a:cxn ang="0">
                  <a:pos x="39" y="102"/>
                </a:cxn>
                <a:cxn ang="0">
                  <a:pos x="40" y="102"/>
                </a:cxn>
                <a:cxn ang="0">
                  <a:pos x="40" y="102"/>
                </a:cxn>
                <a:cxn ang="0">
                  <a:pos x="41" y="100"/>
                </a:cxn>
                <a:cxn ang="0">
                  <a:pos x="50" y="98"/>
                </a:cxn>
                <a:cxn ang="0">
                  <a:pos x="67" y="95"/>
                </a:cxn>
                <a:cxn ang="0">
                  <a:pos x="88" y="89"/>
                </a:cxn>
                <a:cxn ang="0">
                  <a:pos x="115" y="82"/>
                </a:cxn>
                <a:cxn ang="0">
                  <a:pos x="141" y="74"/>
                </a:cxn>
                <a:cxn ang="0">
                  <a:pos x="168" y="64"/>
                </a:cxn>
                <a:cxn ang="0">
                  <a:pos x="193" y="53"/>
                </a:cxn>
                <a:cxn ang="0">
                  <a:pos x="213" y="41"/>
                </a:cxn>
              </a:cxnLst>
              <a:rect l="0" t="0" r="r" b="b"/>
              <a:pathLst>
                <a:path w="404" h="157">
                  <a:moveTo>
                    <a:pt x="213" y="41"/>
                  </a:moveTo>
                  <a:lnTo>
                    <a:pt x="231" y="28"/>
                  </a:lnTo>
                  <a:lnTo>
                    <a:pt x="251" y="16"/>
                  </a:lnTo>
                  <a:lnTo>
                    <a:pt x="272" y="8"/>
                  </a:lnTo>
                  <a:lnTo>
                    <a:pt x="291" y="3"/>
                  </a:lnTo>
                  <a:lnTo>
                    <a:pt x="312" y="0"/>
                  </a:lnTo>
                  <a:lnTo>
                    <a:pt x="331" y="0"/>
                  </a:lnTo>
                  <a:lnTo>
                    <a:pt x="350" y="4"/>
                  </a:lnTo>
                  <a:lnTo>
                    <a:pt x="368" y="12"/>
                  </a:lnTo>
                  <a:lnTo>
                    <a:pt x="384" y="22"/>
                  </a:lnTo>
                  <a:lnTo>
                    <a:pt x="396" y="35"/>
                  </a:lnTo>
                  <a:lnTo>
                    <a:pt x="403" y="47"/>
                  </a:lnTo>
                  <a:lnTo>
                    <a:pt x="404" y="62"/>
                  </a:lnTo>
                  <a:lnTo>
                    <a:pt x="399" y="76"/>
                  </a:lnTo>
                  <a:lnTo>
                    <a:pt x="386" y="91"/>
                  </a:lnTo>
                  <a:lnTo>
                    <a:pt x="365" y="105"/>
                  </a:lnTo>
                  <a:lnTo>
                    <a:pt x="335" y="118"/>
                  </a:lnTo>
                  <a:lnTo>
                    <a:pt x="318" y="124"/>
                  </a:lnTo>
                  <a:lnTo>
                    <a:pt x="298" y="128"/>
                  </a:lnTo>
                  <a:lnTo>
                    <a:pt x="278" y="134"/>
                  </a:lnTo>
                  <a:lnTo>
                    <a:pt x="259" y="137"/>
                  </a:lnTo>
                  <a:lnTo>
                    <a:pt x="239" y="141"/>
                  </a:lnTo>
                  <a:lnTo>
                    <a:pt x="219" y="144"/>
                  </a:lnTo>
                  <a:lnTo>
                    <a:pt x="200" y="147"/>
                  </a:lnTo>
                  <a:lnTo>
                    <a:pt x="181" y="149"/>
                  </a:lnTo>
                  <a:lnTo>
                    <a:pt x="163" y="151"/>
                  </a:lnTo>
                  <a:lnTo>
                    <a:pt x="146" y="153"/>
                  </a:lnTo>
                  <a:lnTo>
                    <a:pt x="131" y="155"/>
                  </a:lnTo>
                  <a:lnTo>
                    <a:pt x="118" y="156"/>
                  </a:lnTo>
                  <a:lnTo>
                    <a:pt x="107" y="156"/>
                  </a:lnTo>
                  <a:lnTo>
                    <a:pt x="98" y="157"/>
                  </a:lnTo>
                  <a:lnTo>
                    <a:pt x="91" y="157"/>
                  </a:lnTo>
                  <a:lnTo>
                    <a:pt x="87" y="157"/>
                  </a:lnTo>
                  <a:lnTo>
                    <a:pt x="78" y="157"/>
                  </a:lnTo>
                  <a:lnTo>
                    <a:pt x="60" y="157"/>
                  </a:lnTo>
                  <a:lnTo>
                    <a:pt x="39" y="156"/>
                  </a:lnTo>
                  <a:lnTo>
                    <a:pt x="18" y="151"/>
                  </a:lnTo>
                  <a:lnTo>
                    <a:pt x="4" y="145"/>
                  </a:lnTo>
                  <a:lnTo>
                    <a:pt x="0" y="135"/>
                  </a:lnTo>
                  <a:lnTo>
                    <a:pt x="10" y="12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1" y="100"/>
                  </a:lnTo>
                  <a:lnTo>
                    <a:pt x="50" y="98"/>
                  </a:lnTo>
                  <a:lnTo>
                    <a:pt x="67" y="95"/>
                  </a:lnTo>
                  <a:lnTo>
                    <a:pt x="88" y="89"/>
                  </a:lnTo>
                  <a:lnTo>
                    <a:pt x="115" y="82"/>
                  </a:lnTo>
                  <a:lnTo>
                    <a:pt x="141" y="74"/>
                  </a:lnTo>
                  <a:lnTo>
                    <a:pt x="168" y="64"/>
                  </a:lnTo>
                  <a:lnTo>
                    <a:pt x="193" y="5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FF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Freeform 24"/>
            <p:cNvSpPr>
              <a:spLocks/>
            </p:cNvSpPr>
            <p:nvPr/>
          </p:nvSpPr>
          <p:spPr bwMode="auto">
            <a:xfrm>
              <a:off x="4711" y="2593"/>
              <a:ext cx="198" cy="73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46" y="94"/>
                </a:cxn>
                <a:cxn ang="0">
                  <a:pos x="60" y="91"/>
                </a:cxn>
                <a:cxn ang="0">
                  <a:pos x="81" y="86"/>
                </a:cxn>
                <a:cxn ang="0">
                  <a:pos x="107" y="80"/>
                </a:cxn>
                <a:cxn ang="0">
                  <a:pos x="135" y="71"/>
                </a:cxn>
                <a:cxn ang="0">
                  <a:pos x="164" y="61"/>
                </a:cxn>
                <a:cxn ang="0">
                  <a:pos x="189" y="51"/>
                </a:cxn>
                <a:cxn ang="0">
                  <a:pos x="211" y="38"/>
                </a:cxn>
                <a:cxn ang="0">
                  <a:pos x="230" y="27"/>
                </a:cxn>
                <a:cxn ang="0">
                  <a:pos x="249" y="16"/>
                </a:cxn>
                <a:cxn ang="0">
                  <a:pos x="268" y="8"/>
                </a:cxn>
                <a:cxn ang="0">
                  <a:pos x="287" y="2"/>
                </a:cxn>
                <a:cxn ang="0">
                  <a:pos x="307" y="0"/>
                </a:cxn>
                <a:cxn ang="0">
                  <a:pos x="326" y="0"/>
                </a:cxn>
                <a:cxn ang="0">
                  <a:pos x="345" y="3"/>
                </a:cxn>
                <a:cxn ang="0">
                  <a:pos x="362" y="10"/>
                </a:cxn>
                <a:cxn ang="0">
                  <a:pos x="378" y="21"/>
                </a:cxn>
                <a:cxn ang="0">
                  <a:pos x="390" y="31"/>
                </a:cxn>
                <a:cxn ang="0">
                  <a:pos x="395" y="44"/>
                </a:cxn>
                <a:cxn ang="0">
                  <a:pos x="397" y="58"/>
                </a:cxn>
                <a:cxn ang="0">
                  <a:pos x="391" y="70"/>
                </a:cxn>
                <a:cxn ang="0">
                  <a:pos x="378" y="84"/>
                </a:cxn>
                <a:cxn ang="0">
                  <a:pos x="357" y="97"/>
                </a:cxn>
                <a:cxn ang="0">
                  <a:pos x="327" y="109"/>
                </a:cxn>
                <a:cxn ang="0">
                  <a:pos x="310" y="115"/>
                </a:cxn>
                <a:cxn ang="0">
                  <a:pos x="292" y="120"/>
                </a:cxn>
                <a:cxn ang="0">
                  <a:pos x="272" y="124"/>
                </a:cxn>
                <a:cxn ang="0">
                  <a:pos x="254" y="128"/>
                </a:cxn>
                <a:cxn ang="0">
                  <a:pos x="234" y="131"/>
                </a:cxn>
                <a:cxn ang="0">
                  <a:pos x="215" y="135"/>
                </a:cxn>
                <a:cxn ang="0">
                  <a:pos x="196" y="137"/>
                </a:cxn>
                <a:cxn ang="0">
                  <a:pos x="178" y="139"/>
                </a:cxn>
                <a:cxn ang="0">
                  <a:pos x="160" y="142"/>
                </a:cxn>
                <a:cxn ang="0">
                  <a:pos x="144" y="143"/>
                </a:cxn>
                <a:cxn ang="0">
                  <a:pos x="131" y="144"/>
                </a:cxn>
                <a:cxn ang="0">
                  <a:pos x="118" y="145"/>
                </a:cxn>
                <a:cxn ang="0">
                  <a:pos x="106" y="146"/>
                </a:cxn>
                <a:cxn ang="0">
                  <a:pos x="98" y="146"/>
                </a:cxn>
                <a:cxn ang="0">
                  <a:pos x="91" y="147"/>
                </a:cxn>
                <a:cxn ang="0">
                  <a:pos x="88" y="147"/>
                </a:cxn>
                <a:cxn ang="0">
                  <a:pos x="78" y="147"/>
                </a:cxn>
                <a:cxn ang="0">
                  <a:pos x="60" y="146"/>
                </a:cxn>
                <a:cxn ang="0">
                  <a:pos x="40" y="144"/>
                </a:cxn>
                <a:cxn ang="0">
                  <a:pos x="19" y="141"/>
                </a:cxn>
                <a:cxn ang="0">
                  <a:pos x="5" y="135"/>
                </a:cxn>
                <a:cxn ang="0">
                  <a:pos x="0" y="126"/>
                </a:cxn>
                <a:cxn ang="0">
                  <a:pos x="11" y="113"/>
                </a:cxn>
                <a:cxn ang="0">
                  <a:pos x="41" y="96"/>
                </a:cxn>
              </a:cxnLst>
              <a:rect l="0" t="0" r="r" b="b"/>
              <a:pathLst>
                <a:path w="397" h="147">
                  <a:moveTo>
                    <a:pt x="41" y="96"/>
                  </a:moveTo>
                  <a:lnTo>
                    <a:pt x="46" y="94"/>
                  </a:lnTo>
                  <a:lnTo>
                    <a:pt x="60" y="91"/>
                  </a:lnTo>
                  <a:lnTo>
                    <a:pt x="81" y="86"/>
                  </a:lnTo>
                  <a:lnTo>
                    <a:pt x="107" y="80"/>
                  </a:lnTo>
                  <a:lnTo>
                    <a:pt x="135" y="71"/>
                  </a:lnTo>
                  <a:lnTo>
                    <a:pt x="164" y="61"/>
                  </a:lnTo>
                  <a:lnTo>
                    <a:pt x="189" y="51"/>
                  </a:lnTo>
                  <a:lnTo>
                    <a:pt x="211" y="38"/>
                  </a:lnTo>
                  <a:lnTo>
                    <a:pt x="230" y="27"/>
                  </a:lnTo>
                  <a:lnTo>
                    <a:pt x="249" y="16"/>
                  </a:lnTo>
                  <a:lnTo>
                    <a:pt x="268" y="8"/>
                  </a:lnTo>
                  <a:lnTo>
                    <a:pt x="287" y="2"/>
                  </a:lnTo>
                  <a:lnTo>
                    <a:pt x="307" y="0"/>
                  </a:lnTo>
                  <a:lnTo>
                    <a:pt x="326" y="0"/>
                  </a:lnTo>
                  <a:lnTo>
                    <a:pt x="345" y="3"/>
                  </a:lnTo>
                  <a:lnTo>
                    <a:pt x="362" y="10"/>
                  </a:lnTo>
                  <a:lnTo>
                    <a:pt x="378" y="21"/>
                  </a:lnTo>
                  <a:lnTo>
                    <a:pt x="390" y="31"/>
                  </a:lnTo>
                  <a:lnTo>
                    <a:pt x="395" y="44"/>
                  </a:lnTo>
                  <a:lnTo>
                    <a:pt x="397" y="58"/>
                  </a:lnTo>
                  <a:lnTo>
                    <a:pt x="391" y="70"/>
                  </a:lnTo>
                  <a:lnTo>
                    <a:pt x="378" y="84"/>
                  </a:lnTo>
                  <a:lnTo>
                    <a:pt x="357" y="97"/>
                  </a:lnTo>
                  <a:lnTo>
                    <a:pt x="327" y="109"/>
                  </a:lnTo>
                  <a:lnTo>
                    <a:pt x="310" y="115"/>
                  </a:lnTo>
                  <a:lnTo>
                    <a:pt x="292" y="120"/>
                  </a:lnTo>
                  <a:lnTo>
                    <a:pt x="272" y="124"/>
                  </a:lnTo>
                  <a:lnTo>
                    <a:pt x="254" y="128"/>
                  </a:lnTo>
                  <a:lnTo>
                    <a:pt x="234" y="131"/>
                  </a:lnTo>
                  <a:lnTo>
                    <a:pt x="215" y="135"/>
                  </a:lnTo>
                  <a:lnTo>
                    <a:pt x="196" y="137"/>
                  </a:lnTo>
                  <a:lnTo>
                    <a:pt x="178" y="139"/>
                  </a:lnTo>
                  <a:lnTo>
                    <a:pt x="160" y="142"/>
                  </a:lnTo>
                  <a:lnTo>
                    <a:pt x="144" y="143"/>
                  </a:lnTo>
                  <a:lnTo>
                    <a:pt x="131" y="144"/>
                  </a:lnTo>
                  <a:lnTo>
                    <a:pt x="118" y="145"/>
                  </a:lnTo>
                  <a:lnTo>
                    <a:pt x="106" y="146"/>
                  </a:lnTo>
                  <a:lnTo>
                    <a:pt x="98" y="146"/>
                  </a:lnTo>
                  <a:lnTo>
                    <a:pt x="91" y="147"/>
                  </a:lnTo>
                  <a:lnTo>
                    <a:pt x="88" y="147"/>
                  </a:lnTo>
                  <a:lnTo>
                    <a:pt x="78" y="147"/>
                  </a:lnTo>
                  <a:lnTo>
                    <a:pt x="60" y="146"/>
                  </a:lnTo>
                  <a:lnTo>
                    <a:pt x="40" y="144"/>
                  </a:lnTo>
                  <a:lnTo>
                    <a:pt x="19" y="141"/>
                  </a:lnTo>
                  <a:lnTo>
                    <a:pt x="5" y="135"/>
                  </a:lnTo>
                  <a:lnTo>
                    <a:pt x="0" y="126"/>
                  </a:lnTo>
                  <a:lnTo>
                    <a:pt x="11" y="113"/>
                  </a:lnTo>
                  <a:lnTo>
                    <a:pt x="41" y="96"/>
                  </a:lnTo>
                  <a:close/>
                </a:path>
              </a:pathLst>
            </a:custGeom>
            <a:solidFill>
              <a:srgbClr val="FF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Freeform 25"/>
            <p:cNvSpPr>
              <a:spLocks/>
            </p:cNvSpPr>
            <p:nvPr/>
          </p:nvSpPr>
          <p:spPr bwMode="auto">
            <a:xfrm>
              <a:off x="4620" y="2176"/>
              <a:ext cx="487" cy="703"/>
            </a:xfrm>
            <a:custGeom>
              <a:avLst/>
              <a:gdLst/>
              <a:ahLst/>
              <a:cxnLst>
                <a:cxn ang="0">
                  <a:pos x="116" y="586"/>
                </a:cxn>
                <a:cxn ang="0">
                  <a:pos x="41" y="591"/>
                </a:cxn>
                <a:cxn ang="0">
                  <a:pos x="0" y="514"/>
                </a:cxn>
                <a:cxn ang="0">
                  <a:pos x="23" y="392"/>
                </a:cxn>
                <a:cxn ang="0">
                  <a:pos x="69" y="300"/>
                </a:cxn>
                <a:cxn ang="0">
                  <a:pos x="116" y="218"/>
                </a:cxn>
                <a:cxn ang="0">
                  <a:pos x="160" y="145"/>
                </a:cxn>
                <a:cxn ang="0">
                  <a:pos x="217" y="90"/>
                </a:cxn>
                <a:cxn ang="0">
                  <a:pos x="275" y="59"/>
                </a:cxn>
                <a:cxn ang="0">
                  <a:pos x="323" y="35"/>
                </a:cxn>
                <a:cxn ang="0">
                  <a:pos x="367" y="14"/>
                </a:cxn>
                <a:cxn ang="0">
                  <a:pos x="401" y="4"/>
                </a:cxn>
                <a:cxn ang="0">
                  <a:pos x="419" y="9"/>
                </a:cxn>
                <a:cxn ang="0">
                  <a:pos x="413" y="51"/>
                </a:cxn>
                <a:cxn ang="0">
                  <a:pos x="392" y="171"/>
                </a:cxn>
                <a:cxn ang="0">
                  <a:pos x="418" y="212"/>
                </a:cxn>
                <a:cxn ang="0">
                  <a:pos x="479" y="130"/>
                </a:cxn>
                <a:cxn ang="0">
                  <a:pos x="536" y="68"/>
                </a:cxn>
                <a:cxn ang="0">
                  <a:pos x="587" y="20"/>
                </a:cxn>
                <a:cxn ang="0">
                  <a:pos x="626" y="0"/>
                </a:cxn>
                <a:cxn ang="0">
                  <a:pos x="672" y="16"/>
                </a:cxn>
                <a:cxn ang="0">
                  <a:pos x="726" y="46"/>
                </a:cxn>
                <a:cxn ang="0">
                  <a:pos x="780" y="77"/>
                </a:cxn>
                <a:cxn ang="0">
                  <a:pos x="845" y="120"/>
                </a:cxn>
                <a:cxn ang="0">
                  <a:pos x="907" y="168"/>
                </a:cxn>
                <a:cxn ang="0">
                  <a:pos x="954" y="221"/>
                </a:cxn>
                <a:cxn ang="0">
                  <a:pos x="973" y="277"/>
                </a:cxn>
                <a:cxn ang="0">
                  <a:pos x="947" y="429"/>
                </a:cxn>
                <a:cxn ang="0">
                  <a:pos x="887" y="613"/>
                </a:cxn>
                <a:cxn ang="0">
                  <a:pos x="822" y="745"/>
                </a:cxn>
                <a:cxn ang="0">
                  <a:pos x="826" y="810"/>
                </a:cxn>
                <a:cxn ang="0">
                  <a:pos x="875" y="862"/>
                </a:cxn>
                <a:cxn ang="0">
                  <a:pos x="919" y="955"/>
                </a:cxn>
                <a:cxn ang="0">
                  <a:pos x="950" y="1097"/>
                </a:cxn>
                <a:cxn ang="0">
                  <a:pos x="936" y="1249"/>
                </a:cxn>
                <a:cxn ang="0">
                  <a:pos x="902" y="1312"/>
                </a:cxn>
                <a:cxn ang="0">
                  <a:pos x="851" y="1359"/>
                </a:cxn>
                <a:cxn ang="0">
                  <a:pos x="787" y="1390"/>
                </a:cxn>
                <a:cxn ang="0">
                  <a:pos x="715" y="1405"/>
                </a:cxn>
                <a:cxn ang="0">
                  <a:pos x="640" y="1407"/>
                </a:cxn>
                <a:cxn ang="0">
                  <a:pos x="563" y="1392"/>
                </a:cxn>
                <a:cxn ang="0">
                  <a:pos x="482" y="1354"/>
                </a:cxn>
                <a:cxn ang="0">
                  <a:pos x="410" y="1297"/>
                </a:cxn>
                <a:cxn ang="0">
                  <a:pos x="355" y="1229"/>
                </a:cxn>
                <a:cxn ang="0">
                  <a:pos x="334" y="1153"/>
                </a:cxn>
                <a:cxn ang="0">
                  <a:pos x="353" y="1077"/>
                </a:cxn>
                <a:cxn ang="0">
                  <a:pos x="400" y="1030"/>
                </a:cxn>
                <a:cxn ang="0">
                  <a:pos x="461" y="1007"/>
                </a:cxn>
                <a:cxn ang="0">
                  <a:pos x="526" y="994"/>
                </a:cxn>
                <a:cxn ang="0">
                  <a:pos x="580" y="978"/>
                </a:cxn>
                <a:cxn ang="0">
                  <a:pos x="615" y="947"/>
                </a:cxn>
                <a:cxn ang="0">
                  <a:pos x="602" y="854"/>
                </a:cxn>
                <a:cxn ang="0">
                  <a:pos x="525" y="783"/>
                </a:cxn>
                <a:cxn ang="0">
                  <a:pos x="454" y="781"/>
                </a:cxn>
                <a:cxn ang="0">
                  <a:pos x="423" y="778"/>
                </a:cxn>
                <a:cxn ang="0">
                  <a:pos x="389" y="735"/>
                </a:cxn>
                <a:cxn ang="0">
                  <a:pos x="342" y="682"/>
                </a:cxn>
                <a:cxn ang="0">
                  <a:pos x="307" y="636"/>
                </a:cxn>
                <a:cxn ang="0">
                  <a:pos x="271" y="594"/>
                </a:cxn>
                <a:cxn ang="0">
                  <a:pos x="230" y="568"/>
                </a:cxn>
                <a:cxn ang="0">
                  <a:pos x="179" y="563"/>
                </a:cxn>
              </a:cxnLst>
              <a:rect l="0" t="0" r="r" b="b"/>
              <a:pathLst>
                <a:path w="973" h="1408">
                  <a:moveTo>
                    <a:pt x="138" y="578"/>
                  </a:moveTo>
                  <a:lnTo>
                    <a:pt x="132" y="581"/>
                  </a:lnTo>
                  <a:lnTo>
                    <a:pt x="116" y="586"/>
                  </a:lnTo>
                  <a:lnTo>
                    <a:pt x="93" y="592"/>
                  </a:lnTo>
                  <a:lnTo>
                    <a:pt x="68" y="594"/>
                  </a:lnTo>
                  <a:lnTo>
                    <a:pt x="41" y="591"/>
                  </a:lnTo>
                  <a:lnTo>
                    <a:pt x="19" y="578"/>
                  </a:lnTo>
                  <a:lnTo>
                    <a:pt x="4" y="554"/>
                  </a:lnTo>
                  <a:lnTo>
                    <a:pt x="0" y="514"/>
                  </a:lnTo>
                  <a:lnTo>
                    <a:pt x="3" y="469"/>
                  </a:lnTo>
                  <a:lnTo>
                    <a:pt x="11" y="429"/>
                  </a:lnTo>
                  <a:lnTo>
                    <a:pt x="23" y="392"/>
                  </a:lnTo>
                  <a:lnTo>
                    <a:pt x="36" y="359"/>
                  </a:lnTo>
                  <a:lnTo>
                    <a:pt x="51" y="328"/>
                  </a:lnTo>
                  <a:lnTo>
                    <a:pt x="69" y="300"/>
                  </a:lnTo>
                  <a:lnTo>
                    <a:pt x="85" y="272"/>
                  </a:lnTo>
                  <a:lnTo>
                    <a:pt x="101" y="244"/>
                  </a:lnTo>
                  <a:lnTo>
                    <a:pt x="116" y="218"/>
                  </a:lnTo>
                  <a:lnTo>
                    <a:pt x="130" y="191"/>
                  </a:lnTo>
                  <a:lnTo>
                    <a:pt x="145" y="168"/>
                  </a:lnTo>
                  <a:lnTo>
                    <a:pt x="160" y="145"/>
                  </a:lnTo>
                  <a:lnTo>
                    <a:pt x="176" y="124"/>
                  </a:lnTo>
                  <a:lnTo>
                    <a:pt x="195" y="106"/>
                  </a:lnTo>
                  <a:lnTo>
                    <a:pt x="217" y="90"/>
                  </a:lnTo>
                  <a:lnTo>
                    <a:pt x="243" y="75"/>
                  </a:lnTo>
                  <a:lnTo>
                    <a:pt x="259" y="67"/>
                  </a:lnTo>
                  <a:lnTo>
                    <a:pt x="275" y="59"/>
                  </a:lnTo>
                  <a:lnTo>
                    <a:pt x="291" y="51"/>
                  </a:lnTo>
                  <a:lnTo>
                    <a:pt x="307" y="43"/>
                  </a:lnTo>
                  <a:lnTo>
                    <a:pt x="323" y="35"/>
                  </a:lnTo>
                  <a:lnTo>
                    <a:pt x="338" y="27"/>
                  </a:lnTo>
                  <a:lnTo>
                    <a:pt x="353" y="20"/>
                  </a:lnTo>
                  <a:lnTo>
                    <a:pt x="367" y="14"/>
                  </a:lnTo>
                  <a:lnTo>
                    <a:pt x="380" y="8"/>
                  </a:lnTo>
                  <a:lnTo>
                    <a:pt x="391" y="5"/>
                  </a:lnTo>
                  <a:lnTo>
                    <a:pt x="401" y="4"/>
                  </a:lnTo>
                  <a:lnTo>
                    <a:pt x="410" y="2"/>
                  </a:lnTo>
                  <a:lnTo>
                    <a:pt x="415" y="5"/>
                  </a:lnTo>
                  <a:lnTo>
                    <a:pt x="419" y="9"/>
                  </a:lnTo>
                  <a:lnTo>
                    <a:pt x="420" y="16"/>
                  </a:lnTo>
                  <a:lnTo>
                    <a:pt x="419" y="25"/>
                  </a:lnTo>
                  <a:lnTo>
                    <a:pt x="413" y="51"/>
                  </a:lnTo>
                  <a:lnTo>
                    <a:pt x="405" y="89"/>
                  </a:lnTo>
                  <a:lnTo>
                    <a:pt x="397" y="130"/>
                  </a:lnTo>
                  <a:lnTo>
                    <a:pt x="392" y="171"/>
                  </a:lnTo>
                  <a:lnTo>
                    <a:pt x="393" y="203"/>
                  </a:lnTo>
                  <a:lnTo>
                    <a:pt x="400" y="219"/>
                  </a:lnTo>
                  <a:lnTo>
                    <a:pt x="418" y="212"/>
                  </a:lnTo>
                  <a:lnTo>
                    <a:pt x="445" y="175"/>
                  </a:lnTo>
                  <a:lnTo>
                    <a:pt x="461" y="152"/>
                  </a:lnTo>
                  <a:lnTo>
                    <a:pt x="479" y="130"/>
                  </a:lnTo>
                  <a:lnTo>
                    <a:pt x="497" y="108"/>
                  </a:lnTo>
                  <a:lnTo>
                    <a:pt x="517" y="88"/>
                  </a:lnTo>
                  <a:lnTo>
                    <a:pt x="536" y="68"/>
                  </a:lnTo>
                  <a:lnTo>
                    <a:pt x="555" y="51"/>
                  </a:lnTo>
                  <a:lnTo>
                    <a:pt x="572" y="35"/>
                  </a:lnTo>
                  <a:lnTo>
                    <a:pt x="587" y="20"/>
                  </a:lnTo>
                  <a:lnTo>
                    <a:pt x="601" y="8"/>
                  </a:lnTo>
                  <a:lnTo>
                    <a:pt x="613" y="2"/>
                  </a:lnTo>
                  <a:lnTo>
                    <a:pt x="626" y="0"/>
                  </a:lnTo>
                  <a:lnTo>
                    <a:pt x="640" y="2"/>
                  </a:lnTo>
                  <a:lnTo>
                    <a:pt x="655" y="8"/>
                  </a:lnTo>
                  <a:lnTo>
                    <a:pt x="672" y="16"/>
                  </a:lnTo>
                  <a:lnTo>
                    <a:pt x="691" y="27"/>
                  </a:lnTo>
                  <a:lnTo>
                    <a:pt x="712" y="39"/>
                  </a:lnTo>
                  <a:lnTo>
                    <a:pt x="726" y="46"/>
                  </a:lnTo>
                  <a:lnTo>
                    <a:pt x="742" y="55"/>
                  </a:lnTo>
                  <a:lnTo>
                    <a:pt x="760" y="66"/>
                  </a:lnTo>
                  <a:lnTo>
                    <a:pt x="780" y="77"/>
                  </a:lnTo>
                  <a:lnTo>
                    <a:pt x="801" y="91"/>
                  </a:lnTo>
                  <a:lnTo>
                    <a:pt x="823" y="105"/>
                  </a:lnTo>
                  <a:lnTo>
                    <a:pt x="845" y="120"/>
                  </a:lnTo>
                  <a:lnTo>
                    <a:pt x="867" y="135"/>
                  </a:lnTo>
                  <a:lnTo>
                    <a:pt x="887" y="151"/>
                  </a:lnTo>
                  <a:lnTo>
                    <a:pt x="907" y="168"/>
                  </a:lnTo>
                  <a:lnTo>
                    <a:pt x="925" y="186"/>
                  </a:lnTo>
                  <a:lnTo>
                    <a:pt x="940" y="204"/>
                  </a:lnTo>
                  <a:lnTo>
                    <a:pt x="954" y="221"/>
                  </a:lnTo>
                  <a:lnTo>
                    <a:pt x="965" y="240"/>
                  </a:lnTo>
                  <a:lnTo>
                    <a:pt x="970" y="258"/>
                  </a:lnTo>
                  <a:lnTo>
                    <a:pt x="973" y="277"/>
                  </a:lnTo>
                  <a:lnTo>
                    <a:pt x="969" y="319"/>
                  </a:lnTo>
                  <a:lnTo>
                    <a:pt x="961" y="371"/>
                  </a:lnTo>
                  <a:lnTo>
                    <a:pt x="947" y="429"/>
                  </a:lnTo>
                  <a:lnTo>
                    <a:pt x="930" y="491"/>
                  </a:lnTo>
                  <a:lnTo>
                    <a:pt x="909" y="553"/>
                  </a:lnTo>
                  <a:lnTo>
                    <a:pt x="887" y="613"/>
                  </a:lnTo>
                  <a:lnTo>
                    <a:pt x="863" y="666"/>
                  </a:lnTo>
                  <a:lnTo>
                    <a:pt x="839" y="711"/>
                  </a:lnTo>
                  <a:lnTo>
                    <a:pt x="822" y="745"/>
                  </a:lnTo>
                  <a:lnTo>
                    <a:pt x="815" y="773"/>
                  </a:lnTo>
                  <a:lnTo>
                    <a:pt x="817" y="794"/>
                  </a:lnTo>
                  <a:lnTo>
                    <a:pt x="826" y="810"/>
                  </a:lnTo>
                  <a:lnTo>
                    <a:pt x="841" y="826"/>
                  </a:lnTo>
                  <a:lnTo>
                    <a:pt x="858" y="842"/>
                  </a:lnTo>
                  <a:lnTo>
                    <a:pt x="875" y="862"/>
                  </a:lnTo>
                  <a:lnTo>
                    <a:pt x="890" y="886"/>
                  </a:lnTo>
                  <a:lnTo>
                    <a:pt x="904" y="917"/>
                  </a:lnTo>
                  <a:lnTo>
                    <a:pt x="919" y="955"/>
                  </a:lnTo>
                  <a:lnTo>
                    <a:pt x="931" y="999"/>
                  </a:lnTo>
                  <a:lnTo>
                    <a:pt x="943" y="1046"/>
                  </a:lnTo>
                  <a:lnTo>
                    <a:pt x="950" y="1097"/>
                  </a:lnTo>
                  <a:lnTo>
                    <a:pt x="951" y="1148"/>
                  </a:lnTo>
                  <a:lnTo>
                    <a:pt x="947" y="1199"/>
                  </a:lnTo>
                  <a:lnTo>
                    <a:pt x="936" y="1249"/>
                  </a:lnTo>
                  <a:lnTo>
                    <a:pt x="927" y="1272"/>
                  </a:lnTo>
                  <a:lnTo>
                    <a:pt x="915" y="1292"/>
                  </a:lnTo>
                  <a:lnTo>
                    <a:pt x="902" y="1312"/>
                  </a:lnTo>
                  <a:lnTo>
                    <a:pt x="887" y="1329"/>
                  </a:lnTo>
                  <a:lnTo>
                    <a:pt x="870" y="1345"/>
                  </a:lnTo>
                  <a:lnTo>
                    <a:pt x="851" y="1359"/>
                  </a:lnTo>
                  <a:lnTo>
                    <a:pt x="831" y="1371"/>
                  </a:lnTo>
                  <a:lnTo>
                    <a:pt x="810" y="1381"/>
                  </a:lnTo>
                  <a:lnTo>
                    <a:pt x="787" y="1390"/>
                  </a:lnTo>
                  <a:lnTo>
                    <a:pt x="764" y="1397"/>
                  </a:lnTo>
                  <a:lnTo>
                    <a:pt x="740" y="1402"/>
                  </a:lnTo>
                  <a:lnTo>
                    <a:pt x="715" y="1405"/>
                  </a:lnTo>
                  <a:lnTo>
                    <a:pt x="691" y="1408"/>
                  </a:lnTo>
                  <a:lnTo>
                    <a:pt x="665" y="1408"/>
                  </a:lnTo>
                  <a:lnTo>
                    <a:pt x="640" y="1407"/>
                  </a:lnTo>
                  <a:lnTo>
                    <a:pt x="615" y="1404"/>
                  </a:lnTo>
                  <a:lnTo>
                    <a:pt x="589" y="1400"/>
                  </a:lnTo>
                  <a:lnTo>
                    <a:pt x="563" y="1392"/>
                  </a:lnTo>
                  <a:lnTo>
                    <a:pt x="536" y="1381"/>
                  </a:lnTo>
                  <a:lnTo>
                    <a:pt x="509" y="1369"/>
                  </a:lnTo>
                  <a:lnTo>
                    <a:pt x="482" y="1354"/>
                  </a:lnTo>
                  <a:lnTo>
                    <a:pt x="457" y="1336"/>
                  </a:lnTo>
                  <a:lnTo>
                    <a:pt x="433" y="1318"/>
                  </a:lnTo>
                  <a:lnTo>
                    <a:pt x="410" y="1297"/>
                  </a:lnTo>
                  <a:lnTo>
                    <a:pt x="389" y="1275"/>
                  </a:lnTo>
                  <a:lnTo>
                    <a:pt x="370" y="1252"/>
                  </a:lnTo>
                  <a:lnTo>
                    <a:pt x="355" y="1229"/>
                  </a:lnTo>
                  <a:lnTo>
                    <a:pt x="344" y="1204"/>
                  </a:lnTo>
                  <a:lnTo>
                    <a:pt x="337" y="1178"/>
                  </a:lnTo>
                  <a:lnTo>
                    <a:pt x="334" y="1153"/>
                  </a:lnTo>
                  <a:lnTo>
                    <a:pt x="335" y="1127"/>
                  </a:lnTo>
                  <a:lnTo>
                    <a:pt x="342" y="1101"/>
                  </a:lnTo>
                  <a:lnTo>
                    <a:pt x="353" y="1077"/>
                  </a:lnTo>
                  <a:lnTo>
                    <a:pt x="367" y="1059"/>
                  </a:lnTo>
                  <a:lnTo>
                    <a:pt x="382" y="1043"/>
                  </a:lnTo>
                  <a:lnTo>
                    <a:pt x="400" y="1030"/>
                  </a:lnTo>
                  <a:lnTo>
                    <a:pt x="420" y="1019"/>
                  </a:lnTo>
                  <a:lnTo>
                    <a:pt x="441" y="1013"/>
                  </a:lnTo>
                  <a:lnTo>
                    <a:pt x="461" y="1007"/>
                  </a:lnTo>
                  <a:lnTo>
                    <a:pt x="483" y="1001"/>
                  </a:lnTo>
                  <a:lnTo>
                    <a:pt x="505" y="998"/>
                  </a:lnTo>
                  <a:lnTo>
                    <a:pt x="526" y="994"/>
                  </a:lnTo>
                  <a:lnTo>
                    <a:pt x="545" y="990"/>
                  </a:lnTo>
                  <a:lnTo>
                    <a:pt x="564" y="985"/>
                  </a:lnTo>
                  <a:lnTo>
                    <a:pt x="580" y="978"/>
                  </a:lnTo>
                  <a:lnTo>
                    <a:pt x="594" y="970"/>
                  </a:lnTo>
                  <a:lnTo>
                    <a:pt x="606" y="960"/>
                  </a:lnTo>
                  <a:lnTo>
                    <a:pt x="615" y="947"/>
                  </a:lnTo>
                  <a:lnTo>
                    <a:pt x="621" y="916"/>
                  </a:lnTo>
                  <a:lnTo>
                    <a:pt x="616" y="885"/>
                  </a:lnTo>
                  <a:lnTo>
                    <a:pt x="602" y="854"/>
                  </a:lnTo>
                  <a:lnTo>
                    <a:pt x="580" y="825"/>
                  </a:lnTo>
                  <a:lnTo>
                    <a:pt x="553" y="801"/>
                  </a:lnTo>
                  <a:lnTo>
                    <a:pt x="525" y="783"/>
                  </a:lnTo>
                  <a:lnTo>
                    <a:pt x="497" y="774"/>
                  </a:lnTo>
                  <a:lnTo>
                    <a:pt x="473" y="775"/>
                  </a:lnTo>
                  <a:lnTo>
                    <a:pt x="454" y="781"/>
                  </a:lnTo>
                  <a:lnTo>
                    <a:pt x="441" y="783"/>
                  </a:lnTo>
                  <a:lnTo>
                    <a:pt x="431" y="782"/>
                  </a:lnTo>
                  <a:lnTo>
                    <a:pt x="423" y="778"/>
                  </a:lnTo>
                  <a:lnTo>
                    <a:pt x="415" y="768"/>
                  </a:lnTo>
                  <a:lnTo>
                    <a:pt x="404" y="755"/>
                  </a:lnTo>
                  <a:lnTo>
                    <a:pt x="389" y="735"/>
                  </a:lnTo>
                  <a:lnTo>
                    <a:pt x="367" y="711"/>
                  </a:lnTo>
                  <a:lnTo>
                    <a:pt x="354" y="697"/>
                  </a:lnTo>
                  <a:lnTo>
                    <a:pt x="342" y="682"/>
                  </a:lnTo>
                  <a:lnTo>
                    <a:pt x="330" y="667"/>
                  </a:lnTo>
                  <a:lnTo>
                    <a:pt x="319" y="651"/>
                  </a:lnTo>
                  <a:lnTo>
                    <a:pt x="307" y="636"/>
                  </a:lnTo>
                  <a:lnTo>
                    <a:pt x="296" y="621"/>
                  </a:lnTo>
                  <a:lnTo>
                    <a:pt x="283" y="607"/>
                  </a:lnTo>
                  <a:lnTo>
                    <a:pt x="271" y="594"/>
                  </a:lnTo>
                  <a:lnTo>
                    <a:pt x="258" y="584"/>
                  </a:lnTo>
                  <a:lnTo>
                    <a:pt x="244" y="575"/>
                  </a:lnTo>
                  <a:lnTo>
                    <a:pt x="230" y="568"/>
                  </a:lnTo>
                  <a:lnTo>
                    <a:pt x="214" y="563"/>
                  </a:lnTo>
                  <a:lnTo>
                    <a:pt x="196" y="562"/>
                  </a:lnTo>
                  <a:lnTo>
                    <a:pt x="179" y="563"/>
                  </a:lnTo>
                  <a:lnTo>
                    <a:pt x="160" y="569"/>
                  </a:lnTo>
                  <a:lnTo>
                    <a:pt x="138" y="5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Freeform 26"/>
            <p:cNvSpPr>
              <a:spLocks/>
            </p:cNvSpPr>
            <p:nvPr/>
          </p:nvSpPr>
          <p:spPr bwMode="auto">
            <a:xfrm>
              <a:off x="4636" y="2178"/>
              <a:ext cx="468" cy="697"/>
            </a:xfrm>
            <a:custGeom>
              <a:avLst/>
              <a:gdLst/>
              <a:ahLst/>
              <a:cxnLst>
                <a:cxn ang="0">
                  <a:pos x="364" y="33"/>
                </a:cxn>
                <a:cxn ang="0">
                  <a:pos x="405" y="59"/>
                </a:cxn>
                <a:cxn ang="0">
                  <a:pos x="445" y="91"/>
                </a:cxn>
                <a:cxn ang="0">
                  <a:pos x="467" y="127"/>
                </a:cxn>
                <a:cxn ang="0">
                  <a:pos x="456" y="210"/>
                </a:cxn>
                <a:cxn ang="0">
                  <a:pos x="416" y="327"/>
                </a:cxn>
                <a:cxn ang="0">
                  <a:pos x="392" y="388"/>
                </a:cxn>
                <a:cxn ang="0">
                  <a:pos x="412" y="418"/>
                </a:cxn>
                <a:cxn ang="0">
                  <a:pos x="424" y="435"/>
                </a:cxn>
                <a:cxn ang="0">
                  <a:pos x="447" y="495"/>
                </a:cxn>
                <a:cxn ang="0">
                  <a:pos x="456" y="595"/>
                </a:cxn>
                <a:cxn ang="0">
                  <a:pos x="434" y="651"/>
                </a:cxn>
                <a:cxn ang="0">
                  <a:pos x="399" y="680"/>
                </a:cxn>
                <a:cxn ang="0">
                  <a:pos x="354" y="694"/>
                </a:cxn>
                <a:cxn ang="0">
                  <a:pos x="305" y="696"/>
                </a:cxn>
                <a:cxn ang="0">
                  <a:pos x="263" y="688"/>
                </a:cxn>
                <a:cxn ang="0">
                  <a:pos x="223" y="669"/>
                </a:cxn>
                <a:cxn ang="0">
                  <a:pos x="188" y="641"/>
                </a:cxn>
                <a:cxn ang="0">
                  <a:pos x="165" y="606"/>
                </a:cxn>
                <a:cxn ang="0">
                  <a:pos x="159" y="558"/>
                </a:cxn>
                <a:cxn ang="0">
                  <a:pos x="176" y="526"/>
                </a:cxn>
                <a:cxn ang="0">
                  <a:pos x="198" y="510"/>
                </a:cxn>
                <a:cxn ang="0">
                  <a:pos x="225" y="501"/>
                </a:cxn>
                <a:cxn ang="0">
                  <a:pos x="251" y="495"/>
                </a:cxn>
                <a:cxn ang="0">
                  <a:pos x="276" y="487"/>
                </a:cxn>
                <a:cxn ang="0">
                  <a:pos x="293" y="473"/>
                </a:cxn>
                <a:cxn ang="0">
                  <a:pos x="287" y="422"/>
                </a:cxn>
                <a:cxn ang="0">
                  <a:pos x="236" y="383"/>
                </a:cxn>
                <a:cxn ang="0">
                  <a:pos x="209" y="385"/>
                </a:cxn>
                <a:cxn ang="0">
                  <a:pos x="198" y="383"/>
                </a:cxn>
                <a:cxn ang="0">
                  <a:pos x="188" y="374"/>
                </a:cxn>
                <a:cxn ang="0">
                  <a:pos x="174" y="358"/>
                </a:cxn>
                <a:cxn ang="0">
                  <a:pos x="162" y="345"/>
                </a:cxn>
                <a:cxn ang="0">
                  <a:pos x="153" y="332"/>
                </a:cxn>
                <a:cxn ang="0">
                  <a:pos x="137" y="312"/>
                </a:cxn>
                <a:cxn ang="0">
                  <a:pos x="118" y="292"/>
                </a:cxn>
                <a:cxn ang="0">
                  <a:pos x="95" y="281"/>
                </a:cxn>
                <a:cxn ang="0">
                  <a:pos x="66" y="282"/>
                </a:cxn>
                <a:cxn ang="0">
                  <a:pos x="48" y="287"/>
                </a:cxn>
                <a:cxn ang="0">
                  <a:pos x="17" y="292"/>
                </a:cxn>
                <a:cxn ang="0">
                  <a:pos x="14" y="159"/>
                </a:cxn>
                <a:cxn ang="0">
                  <a:pos x="44" y="107"/>
                </a:cxn>
                <a:cxn ang="0">
                  <a:pos x="71" y="64"/>
                </a:cxn>
                <a:cxn ang="0">
                  <a:pos x="102" y="38"/>
                </a:cxn>
                <a:cxn ang="0">
                  <a:pos x="115" y="32"/>
                </a:cxn>
                <a:cxn ang="0">
                  <a:pos x="141" y="20"/>
                </a:cxn>
                <a:cxn ang="0">
                  <a:pos x="165" y="9"/>
                </a:cxn>
                <a:cxn ang="0">
                  <a:pos x="188" y="5"/>
                </a:cxn>
                <a:cxn ang="0">
                  <a:pos x="189" y="28"/>
                </a:cxn>
                <a:cxn ang="0">
                  <a:pos x="180" y="96"/>
                </a:cxn>
                <a:cxn ang="0">
                  <a:pos x="198" y="103"/>
                </a:cxn>
                <a:cxn ang="0">
                  <a:pos x="217" y="76"/>
                </a:cxn>
                <a:cxn ang="0">
                  <a:pos x="254" y="34"/>
                </a:cxn>
                <a:cxn ang="0">
                  <a:pos x="286" y="4"/>
                </a:cxn>
                <a:cxn ang="0">
                  <a:pos x="313" y="4"/>
                </a:cxn>
              </a:cxnLst>
              <a:rect l="0" t="0" r="r" b="b"/>
              <a:pathLst>
                <a:path w="468" h="697">
                  <a:moveTo>
                    <a:pt x="341" y="20"/>
                  </a:moveTo>
                  <a:lnTo>
                    <a:pt x="347" y="23"/>
                  </a:lnTo>
                  <a:lnTo>
                    <a:pt x="355" y="28"/>
                  </a:lnTo>
                  <a:lnTo>
                    <a:pt x="364" y="33"/>
                  </a:lnTo>
                  <a:lnTo>
                    <a:pt x="374" y="39"/>
                  </a:lnTo>
                  <a:lnTo>
                    <a:pt x="384" y="45"/>
                  </a:lnTo>
                  <a:lnTo>
                    <a:pt x="395" y="51"/>
                  </a:lnTo>
                  <a:lnTo>
                    <a:pt x="405" y="59"/>
                  </a:lnTo>
                  <a:lnTo>
                    <a:pt x="416" y="66"/>
                  </a:lnTo>
                  <a:lnTo>
                    <a:pt x="426" y="74"/>
                  </a:lnTo>
                  <a:lnTo>
                    <a:pt x="436" y="83"/>
                  </a:lnTo>
                  <a:lnTo>
                    <a:pt x="445" y="91"/>
                  </a:lnTo>
                  <a:lnTo>
                    <a:pt x="453" y="100"/>
                  </a:lnTo>
                  <a:lnTo>
                    <a:pt x="459" y="109"/>
                  </a:lnTo>
                  <a:lnTo>
                    <a:pt x="464" y="118"/>
                  </a:lnTo>
                  <a:lnTo>
                    <a:pt x="467" y="127"/>
                  </a:lnTo>
                  <a:lnTo>
                    <a:pt x="468" y="136"/>
                  </a:lnTo>
                  <a:lnTo>
                    <a:pt x="466" y="156"/>
                  </a:lnTo>
                  <a:lnTo>
                    <a:pt x="462" y="182"/>
                  </a:lnTo>
                  <a:lnTo>
                    <a:pt x="456" y="210"/>
                  </a:lnTo>
                  <a:lnTo>
                    <a:pt x="448" y="241"/>
                  </a:lnTo>
                  <a:lnTo>
                    <a:pt x="438" y="271"/>
                  </a:lnTo>
                  <a:lnTo>
                    <a:pt x="428" y="301"/>
                  </a:lnTo>
                  <a:lnTo>
                    <a:pt x="416" y="327"/>
                  </a:lnTo>
                  <a:lnTo>
                    <a:pt x="404" y="350"/>
                  </a:lnTo>
                  <a:lnTo>
                    <a:pt x="396" y="365"/>
                  </a:lnTo>
                  <a:lnTo>
                    <a:pt x="392" y="378"/>
                  </a:lnTo>
                  <a:lnTo>
                    <a:pt x="392" y="388"/>
                  </a:lnTo>
                  <a:lnTo>
                    <a:pt x="394" y="396"/>
                  </a:lnTo>
                  <a:lnTo>
                    <a:pt x="399" y="403"/>
                  </a:lnTo>
                  <a:lnTo>
                    <a:pt x="405" y="410"/>
                  </a:lnTo>
                  <a:lnTo>
                    <a:pt x="412" y="418"/>
                  </a:lnTo>
                  <a:lnTo>
                    <a:pt x="419" y="427"/>
                  </a:lnTo>
                  <a:lnTo>
                    <a:pt x="421" y="430"/>
                  </a:lnTo>
                  <a:lnTo>
                    <a:pt x="423" y="432"/>
                  </a:lnTo>
                  <a:lnTo>
                    <a:pt x="424" y="435"/>
                  </a:lnTo>
                  <a:lnTo>
                    <a:pt x="426" y="438"/>
                  </a:lnTo>
                  <a:lnTo>
                    <a:pt x="433" y="453"/>
                  </a:lnTo>
                  <a:lnTo>
                    <a:pt x="440" y="473"/>
                  </a:lnTo>
                  <a:lnTo>
                    <a:pt x="447" y="495"/>
                  </a:lnTo>
                  <a:lnTo>
                    <a:pt x="453" y="519"/>
                  </a:lnTo>
                  <a:lnTo>
                    <a:pt x="456" y="544"/>
                  </a:lnTo>
                  <a:lnTo>
                    <a:pt x="458" y="570"/>
                  </a:lnTo>
                  <a:lnTo>
                    <a:pt x="456" y="595"/>
                  </a:lnTo>
                  <a:lnTo>
                    <a:pt x="450" y="620"/>
                  </a:lnTo>
                  <a:lnTo>
                    <a:pt x="446" y="631"/>
                  </a:lnTo>
                  <a:lnTo>
                    <a:pt x="441" y="642"/>
                  </a:lnTo>
                  <a:lnTo>
                    <a:pt x="434" y="651"/>
                  </a:lnTo>
                  <a:lnTo>
                    <a:pt x="426" y="660"/>
                  </a:lnTo>
                  <a:lnTo>
                    <a:pt x="418" y="667"/>
                  </a:lnTo>
                  <a:lnTo>
                    <a:pt x="408" y="674"/>
                  </a:lnTo>
                  <a:lnTo>
                    <a:pt x="399" y="680"/>
                  </a:lnTo>
                  <a:lnTo>
                    <a:pt x="388" y="684"/>
                  </a:lnTo>
                  <a:lnTo>
                    <a:pt x="377" y="688"/>
                  </a:lnTo>
                  <a:lnTo>
                    <a:pt x="366" y="692"/>
                  </a:lnTo>
                  <a:lnTo>
                    <a:pt x="354" y="694"/>
                  </a:lnTo>
                  <a:lnTo>
                    <a:pt x="342" y="696"/>
                  </a:lnTo>
                  <a:lnTo>
                    <a:pt x="329" y="697"/>
                  </a:lnTo>
                  <a:lnTo>
                    <a:pt x="317" y="697"/>
                  </a:lnTo>
                  <a:lnTo>
                    <a:pt x="305" y="696"/>
                  </a:lnTo>
                  <a:lnTo>
                    <a:pt x="293" y="695"/>
                  </a:lnTo>
                  <a:lnTo>
                    <a:pt x="283" y="694"/>
                  </a:lnTo>
                  <a:lnTo>
                    <a:pt x="273" y="691"/>
                  </a:lnTo>
                  <a:lnTo>
                    <a:pt x="263" y="688"/>
                  </a:lnTo>
                  <a:lnTo>
                    <a:pt x="253" y="684"/>
                  </a:lnTo>
                  <a:lnTo>
                    <a:pt x="243" y="680"/>
                  </a:lnTo>
                  <a:lnTo>
                    <a:pt x="233" y="675"/>
                  </a:lnTo>
                  <a:lnTo>
                    <a:pt x="223" y="669"/>
                  </a:lnTo>
                  <a:lnTo>
                    <a:pt x="214" y="662"/>
                  </a:lnTo>
                  <a:lnTo>
                    <a:pt x="205" y="656"/>
                  </a:lnTo>
                  <a:lnTo>
                    <a:pt x="196" y="649"/>
                  </a:lnTo>
                  <a:lnTo>
                    <a:pt x="188" y="641"/>
                  </a:lnTo>
                  <a:lnTo>
                    <a:pt x="181" y="632"/>
                  </a:lnTo>
                  <a:lnTo>
                    <a:pt x="175" y="624"/>
                  </a:lnTo>
                  <a:lnTo>
                    <a:pt x="169" y="615"/>
                  </a:lnTo>
                  <a:lnTo>
                    <a:pt x="165" y="606"/>
                  </a:lnTo>
                  <a:lnTo>
                    <a:pt x="161" y="597"/>
                  </a:lnTo>
                  <a:lnTo>
                    <a:pt x="158" y="584"/>
                  </a:lnTo>
                  <a:lnTo>
                    <a:pt x="157" y="571"/>
                  </a:lnTo>
                  <a:lnTo>
                    <a:pt x="159" y="558"/>
                  </a:lnTo>
                  <a:lnTo>
                    <a:pt x="163" y="546"/>
                  </a:lnTo>
                  <a:lnTo>
                    <a:pt x="166" y="539"/>
                  </a:lnTo>
                  <a:lnTo>
                    <a:pt x="171" y="532"/>
                  </a:lnTo>
                  <a:lnTo>
                    <a:pt x="176" y="526"/>
                  </a:lnTo>
                  <a:lnTo>
                    <a:pt x="181" y="522"/>
                  </a:lnTo>
                  <a:lnTo>
                    <a:pt x="186" y="517"/>
                  </a:lnTo>
                  <a:lnTo>
                    <a:pt x="192" y="514"/>
                  </a:lnTo>
                  <a:lnTo>
                    <a:pt x="198" y="510"/>
                  </a:lnTo>
                  <a:lnTo>
                    <a:pt x="204" y="507"/>
                  </a:lnTo>
                  <a:lnTo>
                    <a:pt x="211" y="505"/>
                  </a:lnTo>
                  <a:lnTo>
                    <a:pt x="218" y="503"/>
                  </a:lnTo>
                  <a:lnTo>
                    <a:pt x="225" y="501"/>
                  </a:lnTo>
                  <a:lnTo>
                    <a:pt x="232" y="499"/>
                  </a:lnTo>
                  <a:lnTo>
                    <a:pt x="238" y="498"/>
                  </a:lnTo>
                  <a:lnTo>
                    <a:pt x="245" y="496"/>
                  </a:lnTo>
                  <a:lnTo>
                    <a:pt x="251" y="495"/>
                  </a:lnTo>
                  <a:lnTo>
                    <a:pt x="257" y="493"/>
                  </a:lnTo>
                  <a:lnTo>
                    <a:pt x="264" y="491"/>
                  </a:lnTo>
                  <a:lnTo>
                    <a:pt x="270" y="489"/>
                  </a:lnTo>
                  <a:lnTo>
                    <a:pt x="276" y="487"/>
                  </a:lnTo>
                  <a:lnTo>
                    <a:pt x="281" y="484"/>
                  </a:lnTo>
                  <a:lnTo>
                    <a:pt x="285" y="481"/>
                  </a:lnTo>
                  <a:lnTo>
                    <a:pt x="289" y="477"/>
                  </a:lnTo>
                  <a:lnTo>
                    <a:pt x="293" y="473"/>
                  </a:lnTo>
                  <a:lnTo>
                    <a:pt x="295" y="468"/>
                  </a:lnTo>
                  <a:lnTo>
                    <a:pt x="297" y="453"/>
                  </a:lnTo>
                  <a:lnTo>
                    <a:pt x="294" y="437"/>
                  </a:lnTo>
                  <a:lnTo>
                    <a:pt x="287" y="422"/>
                  </a:lnTo>
                  <a:lnTo>
                    <a:pt x="276" y="408"/>
                  </a:lnTo>
                  <a:lnTo>
                    <a:pt x="263" y="396"/>
                  </a:lnTo>
                  <a:lnTo>
                    <a:pt x="249" y="387"/>
                  </a:lnTo>
                  <a:lnTo>
                    <a:pt x="236" y="383"/>
                  </a:lnTo>
                  <a:lnTo>
                    <a:pt x="223" y="383"/>
                  </a:lnTo>
                  <a:lnTo>
                    <a:pt x="217" y="384"/>
                  </a:lnTo>
                  <a:lnTo>
                    <a:pt x="213" y="385"/>
                  </a:lnTo>
                  <a:lnTo>
                    <a:pt x="209" y="385"/>
                  </a:lnTo>
                  <a:lnTo>
                    <a:pt x="206" y="386"/>
                  </a:lnTo>
                  <a:lnTo>
                    <a:pt x="203" y="385"/>
                  </a:lnTo>
                  <a:lnTo>
                    <a:pt x="200" y="384"/>
                  </a:lnTo>
                  <a:lnTo>
                    <a:pt x="198" y="383"/>
                  </a:lnTo>
                  <a:lnTo>
                    <a:pt x="195" y="381"/>
                  </a:lnTo>
                  <a:lnTo>
                    <a:pt x="193" y="379"/>
                  </a:lnTo>
                  <a:lnTo>
                    <a:pt x="191" y="377"/>
                  </a:lnTo>
                  <a:lnTo>
                    <a:pt x="188" y="374"/>
                  </a:lnTo>
                  <a:lnTo>
                    <a:pt x="185" y="370"/>
                  </a:lnTo>
                  <a:lnTo>
                    <a:pt x="182" y="367"/>
                  </a:lnTo>
                  <a:lnTo>
                    <a:pt x="179" y="363"/>
                  </a:lnTo>
                  <a:lnTo>
                    <a:pt x="174" y="358"/>
                  </a:lnTo>
                  <a:lnTo>
                    <a:pt x="169" y="353"/>
                  </a:lnTo>
                  <a:lnTo>
                    <a:pt x="167" y="350"/>
                  </a:lnTo>
                  <a:lnTo>
                    <a:pt x="165" y="347"/>
                  </a:lnTo>
                  <a:lnTo>
                    <a:pt x="162" y="345"/>
                  </a:lnTo>
                  <a:lnTo>
                    <a:pt x="160" y="342"/>
                  </a:lnTo>
                  <a:lnTo>
                    <a:pt x="158" y="339"/>
                  </a:lnTo>
                  <a:lnTo>
                    <a:pt x="156" y="335"/>
                  </a:lnTo>
                  <a:lnTo>
                    <a:pt x="153" y="332"/>
                  </a:lnTo>
                  <a:lnTo>
                    <a:pt x="151" y="330"/>
                  </a:lnTo>
                  <a:lnTo>
                    <a:pt x="146" y="323"/>
                  </a:lnTo>
                  <a:lnTo>
                    <a:pt x="142" y="318"/>
                  </a:lnTo>
                  <a:lnTo>
                    <a:pt x="137" y="312"/>
                  </a:lnTo>
                  <a:lnTo>
                    <a:pt x="133" y="307"/>
                  </a:lnTo>
                  <a:lnTo>
                    <a:pt x="128" y="301"/>
                  </a:lnTo>
                  <a:lnTo>
                    <a:pt x="123" y="297"/>
                  </a:lnTo>
                  <a:lnTo>
                    <a:pt x="118" y="292"/>
                  </a:lnTo>
                  <a:lnTo>
                    <a:pt x="113" y="289"/>
                  </a:lnTo>
                  <a:lnTo>
                    <a:pt x="107" y="285"/>
                  </a:lnTo>
                  <a:lnTo>
                    <a:pt x="101" y="283"/>
                  </a:lnTo>
                  <a:lnTo>
                    <a:pt x="95" y="281"/>
                  </a:lnTo>
                  <a:lnTo>
                    <a:pt x="89" y="280"/>
                  </a:lnTo>
                  <a:lnTo>
                    <a:pt x="81" y="279"/>
                  </a:lnTo>
                  <a:lnTo>
                    <a:pt x="74" y="280"/>
                  </a:lnTo>
                  <a:lnTo>
                    <a:pt x="66" y="282"/>
                  </a:lnTo>
                  <a:lnTo>
                    <a:pt x="57" y="284"/>
                  </a:lnTo>
                  <a:lnTo>
                    <a:pt x="55" y="285"/>
                  </a:lnTo>
                  <a:lnTo>
                    <a:pt x="52" y="285"/>
                  </a:lnTo>
                  <a:lnTo>
                    <a:pt x="48" y="287"/>
                  </a:lnTo>
                  <a:lnTo>
                    <a:pt x="43" y="289"/>
                  </a:lnTo>
                  <a:lnTo>
                    <a:pt x="35" y="290"/>
                  </a:lnTo>
                  <a:lnTo>
                    <a:pt x="26" y="292"/>
                  </a:lnTo>
                  <a:lnTo>
                    <a:pt x="17" y="292"/>
                  </a:lnTo>
                  <a:lnTo>
                    <a:pt x="8" y="290"/>
                  </a:lnTo>
                  <a:lnTo>
                    <a:pt x="0" y="287"/>
                  </a:lnTo>
                  <a:lnTo>
                    <a:pt x="6" y="173"/>
                  </a:lnTo>
                  <a:lnTo>
                    <a:pt x="14" y="159"/>
                  </a:lnTo>
                  <a:lnTo>
                    <a:pt x="21" y="145"/>
                  </a:lnTo>
                  <a:lnTo>
                    <a:pt x="29" y="133"/>
                  </a:lnTo>
                  <a:lnTo>
                    <a:pt x="37" y="120"/>
                  </a:lnTo>
                  <a:lnTo>
                    <a:pt x="44" y="107"/>
                  </a:lnTo>
                  <a:lnTo>
                    <a:pt x="50" y="96"/>
                  </a:lnTo>
                  <a:lnTo>
                    <a:pt x="57" y="84"/>
                  </a:lnTo>
                  <a:lnTo>
                    <a:pt x="64" y="73"/>
                  </a:lnTo>
                  <a:lnTo>
                    <a:pt x="71" y="64"/>
                  </a:lnTo>
                  <a:lnTo>
                    <a:pt x="80" y="55"/>
                  </a:lnTo>
                  <a:lnTo>
                    <a:pt x="89" y="46"/>
                  </a:lnTo>
                  <a:lnTo>
                    <a:pt x="100" y="39"/>
                  </a:lnTo>
                  <a:lnTo>
                    <a:pt x="102" y="38"/>
                  </a:lnTo>
                  <a:lnTo>
                    <a:pt x="104" y="37"/>
                  </a:lnTo>
                  <a:lnTo>
                    <a:pt x="106" y="36"/>
                  </a:lnTo>
                  <a:lnTo>
                    <a:pt x="108" y="35"/>
                  </a:lnTo>
                  <a:lnTo>
                    <a:pt x="115" y="32"/>
                  </a:lnTo>
                  <a:lnTo>
                    <a:pt x="122" y="30"/>
                  </a:lnTo>
                  <a:lnTo>
                    <a:pt x="128" y="26"/>
                  </a:lnTo>
                  <a:lnTo>
                    <a:pt x="134" y="23"/>
                  </a:lnTo>
                  <a:lnTo>
                    <a:pt x="141" y="20"/>
                  </a:lnTo>
                  <a:lnTo>
                    <a:pt x="146" y="17"/>
                  </a:lnTo>
                  <a:lnTo>
                    <a:pt x="152" y="15"/>
                  </a:lnTo>
                  <a:lnTo>
                    <a:pt x="157" y="13"/>
                  </a:lnTo>
                  <a:lnTo>
                    <a:pt x="165" y="9"/>
                  </a:lnTo>
                  <a:lnTo>
                    <a:pt x="173" y="7"/>
                  </a:lnTo>
                  <a:lnTo>
                    <a:pt x="179" y="5"/>
                  </a:lnTo>
                  <a:lnTo>
                    <a:pt x="184" y="5"/>
                  </a:lnTo>
                  <a:lnTo>
                    <a:pt x="188" y="5"/>
                  </a:lnTo>
                  <a:lnTo>
                    <a:pt x="191" y="8"/>
                  </a:lnTo>
                  <a:lnTo>
                    <a:pt x="192" y="11"/>
                  </a:lnTo>
                  <a:lnTo>
                    <a:pt x="191" y="17"/>
                  </a:lnTo>
                  <a:lnTo>
                    <a:pt x="189" y="28"/>
                  </a:lnTo>
                  <a:lnTo>
                    <a:pt x="185" y="45"/>
                  </a:lnTo>
                  <a:lnTo>
                    <a:pt x="183" y="63"/>
                  </a:lnTo>
                  <a:lnTo>
                    <a:pt x="181" y="81"/>
                  </a:lnTo>
                  <a:lnTo>
                    <a:pt x="180" y="96"/>
                  </a:lnTo>
                  <a:lnTo>
                    <a:pt x="182" y="107"/>
                  </a:lnTo>
                  <a:lnTo>
                    <a:pt x="187" y="111"/>
                  </a:lnTo>
                  <a:lnTo>
                    <a:pt x="195" y="106"/>
                  </a:lnTo>
                  <a:lnTo>
                    <a:pt x="198" y="103"/>
                  </a:lnTo>
                  <a:lnTo>
                    <a:pt x="201" y="99"/>
                  </a:lnTo>
                  <a:lnTo>
                    <a:pt x="204" y="93"/>
                  </a:lnTo>
                  <a:lnTo>
                    <a:pt x="209" y="88"/>
                  </a:lnTo>
                  <a:lnTo>
                    <a:pt x="217" y="76"/>
                  </a:lnTo>
                  <a:lnTo>
                    <a:pt x="225" y="65"/>
                  </a:lnTo>
                  <a:lnTo>
                    <a:pt x="234" y="54"/>
                  </a:lnTo>
                  <a:lnTo>
                    <a:pt x="244" y="44"/>
                  </a:lnTo>
                  <a:lnTo>
                    <a:pt x="254" y="34"/>
                  </a:lnTo>
                  <a:lnTo>
                    <a:pt x="263" y="25"/>
                  </a:lnTo>
                  <a:lnTo>
                    <a:pt x="272" y="17"/>
                  </a:lnTo>
                  <a:lnTo>
                    <a:pt x="279" y="9"/>
                  </a:lnTo>
                  <a:lnTo>
                    <a:pt x="286" y="4"/>
                  </a:lnTo>
                  <a:lnTo>
                    <a:pt x="293" y="1"/>
                  </a:lnTo>
                  <a:lnTo>
                    <a:pt x="299" y="0"/>
                  </a:lnTo>
                  <a:lnTo>
                    <a:pt x="305" y="1"/>
                  </a:lnTo>
                  <a:lnTo>
                    <a:pt x="313" y="4"/>
                  </a:lnTo>
                  <a:lnTo>
                    <a:pt x="321" y="8"/>
                  </a:lnTo>
                  <a:lnTo>
                    <a:pt x="330" y="13"/>
                  </a:lnTo>
                  <a:lnTo>
                    <a:pt x="341" y="20"/>
                  </a:lnTo>
                  <a:close/>
                </a:path>
              </a:pathLst>
            </a:custGeom>
            <a:solidFill>
              <a:srgbClr val="E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Freeform 27"/>
            <p:cNvSpPr>
              <a:spLocks/>
            </p:cNvSpPr>
            <p:nvPr/>
          </p:nvSpPr>
          <p:spPr bwMode="auto">
            <a:xfrm>
              <a:off x="4638" y="2181"/>
              <a:ext cx="463" cy="689"/>
            </a:xfrm>
            <a:custGeom>
              <a:avLst/>
              <a:gdLst/>
              <a:ahLst/>
              <a:cxnLst>
                <a:cxn ang="0">
                  <a:pos x="361" y="32"/>
                </a:cxn>
                <a:cxn ang="0">
                  <a:pos x="402" y="58"/>
                </a:cxn>
                <a:cxn ang="0">
                  <a:pos x="440" y="89"/>
                </a:cxn>
                <a:cxn ang="0">
                  <a:pos x="462" y="124"/>
                </a:cxn>
                <a:cxn ang="0">
                  <a:pos x="452" y="206"/>
                </a:cxn>
                <a:cxn ang="0">
                  <a:pos x="413" y="321"/>
                </a:cxn>
                <a:cxn ang="0">
                  <a:pos x="388" y="381"/>
                </a:cxn>
                <a:cxn ang="0">
                  <a:pos x="407" y="412"/>
                </a:cxn>
                <a:cxn ang="0">
                  <a:pos x="418" y="429"/>
                </a:cxn>
                <a:cxn ang="0">
                  <a:pos x="441" y="489"/>
                </a:cxn>
                <a:cxn ang="0">
                  <a:pos x="451" y="590"/>
                </a:cxn>
                <a:cxn ang="0">
                  <a:pos x="429" y="645"/>
                </a:cxn>
                <a:cxn ang="0">
                  <a:pos x="395" y="672"/>
                </a:cxn>
                <a:cxn ang="0">
                  <a:pos x="351" y="687"/>
                </a:cxn>
                <a:cxn ang="0">
                  <a:pos x="303" y="688"/>
                </a:cxn>
                <a:cxn ang="0">
                  <a:pos x="261" y="680"/>
                </a:cxn>
                <a:cxn ang="0">
                  <a:pos x="221" y="661"/>
                </a:cxn>
                <a:cxn ang="0">
                  <a:pos x="188" y="633"/>
                </a:cxn>
                <a:cxn ang="0">
                  <a:pos x="166" y="598"/>
                </a:cxn>
                <a:cxn ang="0">
                  <a:pos x="163" y="551"/>
                </a:cxn>
                <a:cxn ang="0">
                  <a:pos x="182" y="522"/>
                </a:cxn>
                <a:cxn ang="0">
                  <a:pos x="205" y="507"/>
                </a:cxn>
                <a:cxn ang="0">
                  <a:pos x="231" y="498"/>
                </a:cxn>
                <a:cxn ang="0">
                  <a:pos x="257" y="490"/>
                </a:cxn>
                <a:cxn ang="0">
                  <a:pos x="279" y="481"/>
                </a:cxn>
                <a:cxn ang="0">
                  <a:pos x="293" y="467"/>
                </a:cxn>
                <a:cxn ang="0">
                  <a:pos x="285" y="416"/>
                </a:cxn>
                <a:cxn ang="0">
                  <a:pos x="235" y="376"/>
                </a:cxn>
                <a:cxn ang="0">
                  <a:pos x="209" y="378"/>
                </a:cxn>
                <a:cxn ang="0">
                  <a:pos x="197" y="376"/>
                </a:cxn>
                <a:cxn ang="0">
                  <a:pos x="187" y="369"/>
                </a:cxn>
                <a:cxn ang="0">
                  <a:pos x="174" y="354"/>
                </a:cxn>
                <a:cxn ang="0">
                  <a:pos x="162" y="341"/>
                </a:cxn>
                <a:cxn ang="0">
                  <a:pos x="152" y="329"/>
                </a:cxn>
                <a:cxn ang="0">
                  <a:pos x="136" y="308"/>
                </a:cxn>
                <a:cxn ang="0">
                  <a:pos x="117" y="289"/>
                </a:cxn>
                <a:cxn ang="0">
                  <a:pos x="95" y="276"/>
                </a:cxn>
                <a:cxn ang="0">
                  <a:pos x="66" y="276"/>
                </a:cxn>
                <a:cxn ang="0">
                  <a:pos x="49" y="282"/>
                </a:cxn>
                <a:cxn ang="0">
                  <a:pos x="18" y="287"/>
                </a:cxn>
                <a:cxn ang="0">
                  <a:pos x="14" y="156"/>
                </a:cxn>
                <a:cxn ang="0">
                  <a:pos x="43" y="105"/>
                </a:cxn>
                <a:cxn ang="0">
                  <a:pos x="71" y="61"/>
                </a:cxn>
                <a:cxn ang="0">
                  <a:pos x="102" y="36"/>
                </a:cxn>
                <a:cxn ang="0">
                  <a:pos x="116" y="31"/>
                </a:cxn>
                <a:cxn ang="0">
                  <a:pos x="141" y="18"/>
                </a:cxn>
                <a:cxn ang="0">
                  <a:pos x="164" y="10"/>
                </a:cxn>
                <a:cxn ang="0">
                  <a:pos x="184" y="9"/>
                </a:cxn>
                <a:cxn ang="0">
                  <a:pos x="184" y="33"/>
                </a:cxn>
                <a:cxn ang="0">
                  <a:pos x="177" y="100"/>
                </a:cxn>
                <a:cxn ang="0">
                  <a:pos x="197" y="102"/>
                </a:cxn>
                <a:cxn ang="0">
                  <a:pos x="216" y="76"/>
                </a:cxn>
                <a:cxn ang="0">
                  <a:pos x="254" y="34"/>
                </a:cxn>
                <a:cxn ang="0">
                  <a:pos x="285" y="4"/>
                </a:cxn>
                <a:cxn ang="0">
                  <a:pos x="311" y="3"/>
                </a:cxn>
              </a:cxnLst>
              <a:rect l="0" t="0" r="r" b="b"/>
              <a:pathLst>
                <a:path w="463" h="689">
                  <a:moveTo>
                    <a:pt x="338" y="19"/>
                  </a:moveTo>
                  <a:lnTo>
                    <a:pt x="345" y="22"/>
                  </a:lnTo>
                  <a:lnTo>
                    <a:pt x="353" y="27"/>
                  </a:lnTo>
                  <a:lnTo>
                    <a:pt x="361" y="32"/>
                  </a:lnTo>
                  <a:lnTo>
                    <a:pt x="371" y="37"/>
                  </a:lnTo>
                  <a:lnTo>
                    <a:pt x="381" y="44"/>
                  </a:lnTo>
                  <a:lnTo>
                    <a:pt x="391" y="50"/>
                  </a:lnTo>
                  <a:lnTo>
                    <a:pt x="402" y="58"/>
                  </a:lnTo>
                  <a:lnTo>
                    <a:pt x="412" y="65"/>
                  </a:lnTo>
                  <a:lnTo>
                    <a:pt x="422" y="73"/>
                  </a:lnTo>
                  <a:lnTo>
                    <a:pt x="432" y="81"/>
                  </a:lnTo>
                  <a:lnTo>
                    <a:pt x="440" y="89"/>
                  </a:lnTo>
                  <a:lnTo>
                    <a:pt x="448" y="98"/>
                  </a:lnTo>
                  <a:lnTo>
                    <a:pt x="455" y="107"/>
                  </a:lnTo>
                  <a:lnTo>
                    <a:pt x="459" y="115"/>
                  </a:lnTo>
                  <a:lnTo>
                    <a:pt x="462" y="124"/>
                  </a:lnTo>
                  <a:lnTo>
                    <a:pt x="463" y="133"/>
                  </a:lnTo>
                  <a:lnTo>
                    <a:pt x="462" y="153"/>
                  </a:lnTo>
                  <a:lnTo>
                    <a:pt x="458" y="178"/>
                  </a:lnTo>
                  <a:lnTo>
                    <a:pt x="452" y="206"/>
                  </a:lnTo>
                  <a:lnTo>
                    <a:pt x="444" y="236"/>
                  </a:lnTo>
                  <a:lnTo>
                    <a:pt x="435" y="266"/>
                  </a:lnTo>
                  <a:lnTo>
                    <a:pt x="425" y="295"/>
                  </a:lnTo>
                  <a:lnTo>
                    <a:pt x="413" y="321"/>
                  </a:lnTo>
                  <a:lnTo>
                    <a:pt x="402" y="343"/>
                  </a:lnTo>
                  <a:lnTo>
                    <a:pt x="393" y="358"/>
                  </a:lnTo>
                  <a:lnTo>
                    <a:pt x="389" y="371"/>
                  </a:lnTo>
                  <a:lnTo>
                    <a:pt x="388" y="381"/>
                  </a:lnTo>
                  <a:lnTo>
                    <a:pt x="390" y="389"/>
                  </a:lnTo>
                  <a:lnTo>
                    <a:pt x="394" y="397"/>
                  </a:lnTo>
                  <a:lnTo>
                    <a:pt x="400" y="404"/>
                  </a:lnTo>
                  <a:lnTo>
                    <a:pt x="407" y="412"/>
                  </a:lnTo>
                  <a:lnTo>
                    <a:pt x="414" y="421"/>
                  </a:lnTo>
                  <a:lnTo>
                    <a:pt x="416" y="423"/>
                  </a:lnTo>
                  <a:lnTo>
                    <a:pt x="417" y="426"/>
                  </a:lnTo>
                  <a:lnTo>
                    <a:pt x="418" y="429"/>
                  </a:lnTo>
                  <a:lnTo>
                    <a:pt x="420" y="431"/>
                  </a:lnTo>
                  <a:lnTo>
                    <a:pt x="427" y="448"/>
                  </a:lnTo>
                  <a:lnTo>
                    <a:pt x="435" y="467"/>
                  </a:lnTo>
                  <a:lnTo>
                    <a:pt x="441" y="489"/>
                  </a:lnTo>
                  <a:lnTo>
                    <a:pt x="447" y="513"/>
                  </a:lnTo>
                  <a:lnTo>
                    <a:pt x="451" y="539"/>
                  </a:lnTo>
                  <a:lnTo>
                    <a:pt x="452" y="564"/>
                  </a:lnTo>
                  <a:lnTo>
                    <a:pt x="451" y="590"/>
                  </a:lnTo>
                  <a:lnTo>
                    <a:pt x="445" y="614"/>
                  </a:lnTo>
                  <a:lnTo>
                    <a:pt x="441" y="625"/>
                  </a:lnTo>
                  <a:lnTo>
                    <a:pt x="436" y="635"/>
                  </a:lnTo>
                  <a:lnTo>
                    <a:pt x="429" y="645"/>
                  </a:lnTo>
                  <a:lnTo>
                    <a:pt x="422" y="653"/>
                  </a:lnTo>
                  <a:lnTo>
                    <a:pt x="414" y="660"/>
                  </a:lnTo>
                  <a:lnTo>
                    <a:pt x="405" y="667"/>
                  </a:lnTo>
                  <a:lnTo>
                    <a:pt x="395" y="672"/>
                  </a:lnTo>
                  <a:lnTo>
                    <a:pt x="384" y="677"/>
                  </a:lnTo>
                  <a:lnTo>
                    <a:pt x="374" y="681"/>
                  </a:lnTo>
                  <a:lnTo>
                    <a:pt x="363" y="684"/>
                  </a:lnTo>
                  <a:lnTo>
                    <a:pt x="351" y="687"/>
                  </a:lnTo>
                  <a:lnTo>
                    <a:pt x="339" y="688"/>
                  </a:lnTo>
                  <a:lnTo>
                    <a:pt x="327" y="689"/>
                  </a:lnTo>
                  <a:lnTo>
                    <a:pt x="315" y="689"/>
                  </a:lnTo>
                  <a:lnTo>
                    <a:pt x="303" y="688"/>
                  </a:lnTo>
                  <a:lnTo>
                    <a:pt x="291" y="687"/>
                  </a:lnTo>
                  <a:lnTo>
                    <a:pt x="281" y="685"/>
                  </a:lnTo>
                  <a:lnTo>
                    <a:pt x="271" y="683"/>
                  </a:lnTo>
                  <a:lnTo>
                    <a:pt x="261" y="680"/>
                  </a:lnTo>
                  <a:lnTo>
                    <a:pt x="251" y="676"/>
                  </a:lnTo>
                  <a:lnTo>
                    <a:pt x="241" y="671"/>
                  </a:lnTo>
                  <a:lnTo>
                    <a:pt x="231" y="666"/>
                  </a:lnTo>
                  <a:lnTo>
                    <a:pt x="221" y="661"/>
                  </a:lnTo>
                  <a:lnTo>
                    <a:pt x="212" y="654"/>
                  </a:lnTo>
                  <a:lnTo>
                    <a:pt x="204" y="648"/>
                  </a:lnTo>
                  <a:lnTo>
                    <a:pt x="195" y="640"/>
                  </a:lnTo>
                  <a:lnTo>
                    <a:pt x="188" y="633"/>
                  </a:lnTo>
                  <a:lnTo>
                    <a:pt x="181" y="625"/>
                  </a:lnTo>
                  <a:lnTo>
                    <a:pt x="175" y="616"/>
                  </a:lnTo>
                  <a:lnTo>
                    <a:pt x="170" y="608"/>
                  </a:lnTo>
                  <a:lnTo>
                    <a:pt x="166" y="598"/>
                  </a:lnTo>
                  <a:lnTo>
                    <a:pt x="163" y="589"/>
                  </a:lnTo>
                  <a:lnTo>
                    <a:pt x="161" y="576"/>
                  </a:lnTo>
                  <a:lnTo>
                    <a:pt x="161" y="563"/>
                  </a:lnTo>
                  <a:lnTo>
                    <a:pt x="163" y="551"/>
                  </a:lnTo>
                  <a:lnTo>
                    <a:pt x="169" y="540"/>
                  </a:lnTo>
                  <a:lnTo>
                    <a:pt x="173" y="533"/>
                  </a:lnTo>
                  <a:lnTo>
                    <a:pt x="177" y="527"/>
                  </a:lnTo>
                  <a:lnTo>
                    <a:pt x="182" y="522"/>
                  </a:lnTo>
                  <a:lnTo>
                    <a:pt x="187" y="517"/>
                  </a:lnTo>
                  <a:lnTo>
                    <a:pt x="193" y="513"/>
                  </a:lnTo>
                  <a:lnTo>
                    <a:pt x="199" y="510"/>
                  </a:lnTo>
                  <a:lnTo>
                    <a:pt x="205" y="507"/>
                  </a:lnTo>
                  <a:lnTo>
                    <a:pt x="212" y="504"/>
                  </a:lnTo>
                  <a:lnTo>
                    <a:pt x="218" y="502"/>
                  </a:lnTo>
                  <a:lnTo>
                    <a:pt x="224" y="499"/>
                  </a:lnTo>
                  <a:lnTo>
                    <a:pt x="231" y="498"/>
                  </a:lnTo>
                  <a:lnTo>
                    <a:pt x="238" y="495"/>
                  </a:lnTo>
                  <a:lnTo>
                    <a:pt x="245" y="494"/>
                  </a:lnTo>
                  <a:lnTo>
                    <a:pt x="251" y="492"/>
                  </a:lnTo>
                  <a:lnTo>
                    <a:pt x="257" y="490"/>
                  </a:lnTo>
                  <a:lnTo>
                    <a:pt x="263" y="488"/>
                  </a:lnTo>
                  <a:lnTo>
                    <a:pt x="269" y="486"/>
                  </a:lnTo>
                  <a:lnTo>
                    <a:pt x="274" y="484"/>
                  </a:lnTo>
                  <a:lnTo>
                    <a:pt x="279" y="481"/>
                  </a:lnTo>
                  <a:lnTo>
                    <a:pt x="284" y="478"/>
                  </a:lnTo>
                  <a:lnTo>
                    <a:pt x="287" y="475"/>
                  </a:lnTo>
                  <a:lnTo>
                    <a:pt x="291" y="471"/>
                  </a:lnTo>
                  <a:lnTo>
                    <a:pt x="293" y="467"/>
                  </a:lnTo>
                  <a:lnTo>
                    <a:pt x="295" y="461"/>
                  </a:lnTo>
                  <a:lnTo>
                    <a:pt x="297" y="446"/>
                  </a:lnTo>
                  <a:lnTo>
                    <a:pt x="293" y="431"/>
                  </a:lnTo>
                  <a:lnTo>
                    <a:pt x="285" y="416"/>
                  </a:lnTo>
                  <a:lnTo>
                    <a:pt x="275" y="401"/>
                  </a:lnTo>
                  <a:lnTo>
                    <a:pt x="262" y="390"/>
                  </a:lnTo>
                  <a:lnTo>
                    <a:pt x="249" y="381"/>
                  </a:lnTo>
                  <a:lnTo>
                    <a:pt x="235" y="376"/>
                  </a:lnTo>
                  <a:lnTo>
                    <a:pt x="223" y="376"/>
                  </a:lnTo>
                  <a:lnTo>
                    <a:pt x="217" y="377"/>
                  </a:lnTo>
                  <a:lnTo>
                    <a:pt x="213" y="378"/>
                  </a:lnTo>
                  <a:lnTo>
                    <a:pt x="209" y="378"/>
                  </a:lnTo>
                  <a:lnTo>
                    <a:pt x="205" y="378"/>
                  </a:lnTo>
                  <a:lnTo>
                    <a:pt x="202" y="378"/>
                  </a:lnTo>
                  <a:lnTo>
                    <a:pt x="200" y="377"/>
                  </a:lnTo>
                  <a:lnTo>
                    <a:pt x="197" y="376"/>
                  </a:lnTo>
                  <a:lnTo>
                    <a:pt x="194" y="374"/>
                  </a:lnTo>
                  <a:lnTo>
                    <a:pt x="192" y="373"/>
                  </a:lnTo>
                  <a:lnTo>
                    <a:pt x="189" y="371"/>
                  </a:lnTo>
                  <a:lnTo>
                    <a:pt x="187" y="369"/>
                  </a:lnTo>
                  <a:lnTo>
                    <a:pt x="184" y="366"/>
                  </a:lnTo>
                  <a:lnTo>
                    <a:pt x="181" y="362"/>
                  </a:lnTo>
                  <a:lnTo>
                    <a:pt x="177" y="358"/>
                  </a:lnTo>
                  <a:lnTo>
                    <a:pt x="174" y="354"/>
                  </a:lnTo>
                  <a:lnTo>
                    <a:pt x="169" y="349"/>
                  </a:lnTo>
                  <a:lnTo>
                    <a:pt x="167" y="346"/>
                  </a:lnTo>
                  <a:lnTo>
                    <a:pt x="164" y="344"/>
                  </a:lnTo>
                  <a:lnTo>
                    <a:pt x="162" y="341"/>
                  </a:lnTo>
                  <a:lnTo>
                    <a:pt x="160" y="338"/>
                  </a:lnTo>
                  <a:lnTo>
                    <a:pt x="158" y="335"/>
                  </a:lnTo>
                  <a:lnTo>
                    <a:pt x="155" y="332"/>
                  </a:lnTo>
                  <a:lnTo>
                    <a:pt x="152" y="329"/>
                  </a:lnTo>
                  <a:lnTo>
                    <a:pt x="150" y="326"/>
                  </a:lnTo>
                  <a:lnTo>
                    <a:pt x="145" y="320"/>
                  </a:lnTo>
                  <a:lnTo>
                    <a:pt x="141" y="314"/>
                  </a:lnTo>
                  <a:lnTo>
                    <a:pt x="136" y="308"/>
                  </a:lnTo>
                  <a:lnTo>
                    <a:pt x="132" y="303"/>
                  </a:lnTo>
                  <a:lnTo>
                    <a:pt x="127" y="298"/>
                  </a:lnTo>
                  <a:lnTo>
                    <a:pt x="122" y="293"/>
                  </a:lnTo>
                  <a:lnTo>
                    <a:pt x="117" y="289"/>
                  </a:lnTo>
                  <a:lnTo>
                    <a:pt x="113" y="285"/>
                  </a:lnTo>
                  <a:lnTo>
                    <a:pt x="107" y="281"/>
                  </a:lnTo>
                  <a:lnTo>
                    <a:pt x="101" y="279"/>
                  </a:lnTo>
                  <a:lnTo>
                    <a:pt x="95" y="276"/>
                  </a:lnTo>
                  <a:lnTo>
                    <a:pt x="88" y="275"/>
                  </a:lnTo>
                  <a:lnTo>
                    <a:pt x="82" y="275"/>
                  </a:lnTo>
                  <a:lnTo>
                    <a:pt x="74" y="275"/>
                  </a:lnTo>
                  <a:lnTo>
                    <a:pt x="66" y="276"/>
                  </a:lnTo>
                  <a:lnTo>
                    <a:pt x="57" y="279"/>
                  </a:lnTo>
                  <a:lnTo>
                    <a:pt x="56" y="279"/>
                  </a:lnTo>
                  <a:lnTo>
                    <a:pt x="53" y="281"/>
                  </a:lnTo>
                  <a:lnTo>
                    <a:pt x="49" y="282"/>
                  </a:lnTo>
                  <a:lnTo>
                    <a:pt x="44" y="283"/>
                  </a:lnTo>
                  <a:lnTo>
                    <a:pt x="37" y="285"/>
                  </a:lnTo>
                  <a:lnTo>
                    <a:pt x="28" y="287"/>
                  </a:lnTo>
                  <a:lnTo>
                    <a:pt x="18" y="287"/>
                  </a:lnTo>
                  <a:lnTo>
                    <a:pt x="9" y="286"/>
                  </a:lnTo>
                  <a:lnTo>
                    <a:pt x="0" y="283"/>
                  </a:lnTo>
                  <a:lnTo>
                    <a:pt x="7" y="170"/>
                  </a:lnTo>
                  <a:lnTo>
                    <a:pt x="14" y="156"/>
                  </a:lnTo>
                  <a:lnTo>
                    <a:pt x="21" y="143"/>
                  </a:lnTo>
                  <a:lnTo>
                    <a:pt x="29" y="130"/>
                  </a:lnTo>
                  <a:lnTo>
                    <a:pt x="36" y="118"/>
                  </a:lnTo>
                  <a:lnTo>
                    <a:pt x="43" y="105"/>
                  </a:lnTo>
                  <a:lnTo>
                    <a:pt x="50" y="93"/>
                  </a:lnTo>
                  <a:lnTo>
                    <a:pt x="56" y="82"/>
                  </a:lnTo>
                  <a:lnTo>
                    <a:pt x="63" y="71"/>
                  </a:lnTo>
                  <a:lnTo>
                    <a:pt x="71" y="61"/>
                  </a:lnTo>
                  <a:lnTo>
                    <a:pt x="79" y="52"/>
                  </a:lnTo>
                  <a:lnTo>
                    <a:pt x="89" y="44"/>
                  </a:lnTo>
                  <a:lnTo>
                    <a:pt x="100" y="37"/>
                  </a:lnTo>
                  <a:lnTo>
                    <a:pt x="102" y="36"/>
                  </a:lnTo>
                  <a:lnTo>
                    <a:pt x="105" y="35"/>
                  </a:lnTo>
                  <a:lnTo>
                    <a:pt x="106" y="35"/>
                  </a:lnTo>
                  <a:lnTo>
                    <a:pt x="109" y="33"/>
                  </a:lnTo>
                  <a:lnTo>
                    <a:pt x="116" y="31"/>
                  </a:lnTo>
                  <a:lnTo>
                    <a:pt x="122" y="27"/>
                  </a:lnTo>
                  <a:lnTo>
                    <a:pt x="129" y="24"/>
                  </a:lnTo>
                  <a:lnTo>
                    <a:pt x="136" y="21"/>
                  </a:lnTo>
                  <a:lnTo>
                    <a:pt x="141" y="18"/>
                  </a:lnTo>
                  <a:lnTo>
                    <a:pt x="147" y="16"/>
                  </a:lnTo>
                  <a:lnTo>
                    <a:pt x="152" y="14"/>
                  </a:lnTo>
                  <a:lnTo>
                    <a:pt x="157" y="13"/>
                  </a:lnTo>
                  <a:lnTo>
                    <a:pt x="164" y="10"/>
                  </a:lnTo>
                  <a:lnTo>
                    <a:pt x="171" y="9"/>
                  </a:lnTo>
                  <a:lnTo>
                    <a:pt x="176" y="8"/>
                  </a:lnTo>
                  <a:lnTo>
                    <a:pt x="181" y="8"/>
                  </a:lnTo>
                  <a:lnTo>
                    <a:pt x="184" y="9"/>
                  </a:lnTo>
                  <a:lnTo>
                    <a:pt x="186" y="12"/>
                  </a:lnTo>
                  <a:lnTo>
                    <a:pt x="187" y="16"/>
                  </a:lnTo>
                  <a:lnTo>
                    <a:pt x="186" y="21"/>
                  </a:lnTo>
                  <a:lnTo>
                    <a:pt x="184" y="33"/>
                  </a:lnTo>
                  <a:lnTo>
                    <a:pt x="181" y="50"/>
                  </a:lnTo>
                  <a:lnTo>
                    <a:pt x="179" y="68"/>
                  </a:lnTo>
                  <a:lnTo>
                    <a:pt x="177" y="85"/>
                  </a:lnTo>
                  <a:lnTo>
                    <a:pt x="177" y="100"/>
                  </a:lnTo>
                  <a:lnTo>
                    <a:pt x="180" y="109"/>
                  </a:lnTo>
                  <a:lnTo>
                    <a:pt x="185" y="112"/>
                  </a:lnTo>
                  <a:lnTo>
                    <a:pt x="194" y="105"/>
                  </a:lnTo>
                  <a:lnTo>
                    <a:pt x="197" y="102"/>
                  </a:lnTo>
                  <a:lnTo>
                    <a:pt x="200" y="98"/>
                  </a:lnTo>
                  <a:lnTo>
                    <a:pt x="204" y="93"/>
                  </a:lnTo>
                  <a:lnTo>
                    <a:pt x="208" y="88"/>
                  </a:lnTo>
                  <a:lnTo>
                    <a:pt x="216" y="76"/>
                  </a:lnTo>
                  <a:lnTo>
                    <a:pt x="225" y="65"/>
                  </a:lnTo>
                  <a:lnTo>
                    <a:pt x="234" y="54"/>
                  </a:lnTo>
                  <a:lnTo>
                    <a:pt x="244" y="44"/>
                  </a:lnTo>
                  <a:lnTo>
                    <a:pt x="254" y="34"/>
                  </a:lnTo>
                  <a:lnTo>
                    <a:pt x="263" y="25"/>
                  </a:lnTo>
                  <a:lnTo>
                    <a:pt x="271" y="16"/>
                  </a:lnTo>
                  <a:lnTo>
                    <a:pt x="279" y="9"/>
                  </a:lnTo>
                  <a:lnTo>
                    <a:pt x="285" y="4"/>
                  </a:lnTo>
                  <a:lnTo>
                    <a:pt x="291" y="1"/>
                  </a:lnTo>
                  <a:lnTo>
                    <a:pt x="298" y="0"/>
                  </a:lnTo>
                  <a:lnTo>
                    <a:pt x="304" y="1"/>
                  </a:lnTo>
                  <a:lnTo>
                    <a:pt x="311" y="3"/>
                  </a:lnTo>
                  <a:lnTo>
                    <a:pt x="319" y="8"/>
                  </a:lnTo>
                  <a:lnTo>
                    <a:pt x="328" y="13"/>
                  </a:lnTo>
                  <a:lnTo>
                    <a:pt x="338" y="19"/>
                  </a:lnTo>
                  <a:close/>
                </a:path>
              </a:pathLst>
            </a:custGeom>
            <a:solidFill>
              <a:srgbClr val="C9E5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Freeform 28"/>
            <p:cNvSpPr>
              <a:spLocks/>
            </p:cNvSpPr>
            <p:nvPr/>
          </p:nvSpPr>
          <p:spPr bwMode="auto">
            <a:xfrm>
              <a:off x="4642" y="2184"/>
              <a:ext cx="457" cy="681"/>
            </a:xfrm>
            <a:custGeom>
              <a:avLst/>
              <a:gdLst/>
              <a:ahLst/>
              <a:cxnLst>
                <a:cxn ang="0">
                  <a:pos x="357" y="32"/>
                </a:cxn>
                <a:cxn ang="0">
                  <a:pos x="397" y="57"/>
                </a:cxn>
                <a:cxn ang="0">
                  <a:pos x="435" y="88"/>
                </a:cxn>
                <a:cxn ang="0">
                  <a:pos x="456" y="122"/>
                </a:cxn>
                <a:cxn ang="0">
                  <a:pos x="446" y="203"/>
                </a:cxn>
                <a:cxn ang="0">
                  <a:pos x="409" y="315"/>
                </a:cxn>
                <a:cxn ang="0">
                  <a:pos x="383" y="375"/>
                </a:cxn>
                <a:cxn ang="0">
                  <a:pos x="399" y="407"/>
                </a:cxn>
                <a:cxn ang="0">
                  <a:pos x="411" y="423"/>
                </a:cxn>
                <a:cxn ang="0">
                  <a:pos x="433" y="484"/>
                </a:cxn>
                <a:cxn ang="0">
                  <a:pos x="444" y="586"/>
                </a:cxn>
                <a:cxn ang="0">
                  <a:pos x="423" y="639"/>
                </a:cxn>
                <a:cxn ang="0">
                  <a:pos x="389" y="666"/>
                </a:cxn>
                <a:cxn ang="0">
                  <a:pos x="346" y="679"/>
                </a:cxn>
                <a:cxn ang="0">
                  <a:pos x="299" y="681"/>
                </a:cxn>
                <a:cxn ang="0">
                  <a:pos x="257" y="672"/>
                </a:cxn>
                <a:cxn ang="0">
                  <a:pos x="217" y="654"/>
                </a:cxn>
                <a:cxn ang="0">
                  <a:pos x="184" y="626"/>
                </a:cxn>
                <a:cxn ang="0">
                  <a:pos x="165" y="592"/>
                </a:cxn>
                <a:cxn ang="0">
                  <a:pos x="166" y="546"/>
                </a:cxn>
                <a:cxn ang="0">
                  <a:pos x="186" y="519"/>
                </a:cxn>
                <a:cxn ang="0">
                  <a:pos x="209" y="504"/>
                </a:cxn>
                <a:cxn ang="0">
                  <a:pos x="235" y="495"/>
                </a:cxn>
                <a:cxn ang="0">
                  <a:pos x="260" y="487"/>
                </a:cxn>
                <a:cxn ang="0">
                  <a:pos x="280" y="476"/>
                </a:cxn>
                <a:cxn ang="0">
                  <a:pos x="292" y="461"/>
                </a:cxn>
                <a:cxn ang="0">
                  <a:pos x="283" y="410"/>
                </a:cxn>
                <a:cxn ang="0">
                  <a:pos x="233" y="371"/>
                </a:cxn>
                <a:cxn ang="0">
                  <a:pos x="207" y="372"/>
                </a:cxn>
                <a:cxn ang="0">
                  <a:pos x="195" y="371"/>
                </a:cxn>
                <a:cxn ang="0">
                  <a:pos x="184" y="364"/>
                </a:cxn>
                <a:cxn ang="0">
                  <a:pos x="171" y="351"/>
                </a:cxn>
                <a:cxn ang="0">
                  <a:pos x="160" y="338"/>
                </a:cxn>
                <a:cxn ang="0">
                  <a:pos x="150" y="327"/>
                </a:cxn>
                <a:cxn ang="0">
                  <a:pos x="120" y="290"/>
                </a:cxn>
                <a:cxn ang="0">
                  <a:pos x="73" y="271"/>
                </a:cxn>
                <a:cxn ang="0">
                  <a:pos x="47" y="277"/>
                </a:cxn>
                <a:cxn ang="0">
                  <a:pos x="18" y="283"/>
                </a:cxn>
                <a:cxn ang="0">
                  <a:pos x="11" y="154"/>
                </a:cxn>
                <a:cxn ang="0">
                  <a:pos x="41" y="103"/>
                </a:cxn>
                <a:cxn ang="0">
                  <a:pos x="69" y="59"/>
                </a:cxn>
                <a:cxn ang="0">
                  <a:pos x="101" y="34"/>
                </a:cxn>
                <a:cxn ang="0">
                  <a:pos x="114" y="29"/>
                </a:cxn>
                <a:cxn ang="0">
                  <a:pos x="141" y="17"/>
                </a:cxn>
                <a:cxn ang="0">
                  <a:pos x="160" y="11"/>
                </a:cxn>
                <a:cxn ang="0">
                  <a:pos x="178" y="13"/>
                </a:cxn>
                <a:cxn ang="0">
                  <a:pos x="177" y="39"/>
                </a:cxn>
                <a:cxn ang="0">
                  <a:pos x="173" y="104"/>
                </a:cxn>
                <a:cxn ang="0">
                  <a:pos x="194" y="102"/>
                </a:cxn>
                <a:cxn ang="0">
                  <a:pos x="213" y="76"/>
                </a:cxn>
                <a:cxn ang="0">
                  <a:pos x="251" y="34"/>
                </a:cxn>
                <a:cxn ang="0">
                  <a:pos x="282" y="4"/>
                </a:cxn>
                <a:cxn ang="0">
                  <a:pos x="307" y="4"/>
                </a:cxn>
              </a:cxnLst>
              <a:rect l="0" t="0" r="r" b="b"/>
              <a:pathLst>
                <a:path w="457" h="681">
                  <a:moveTo>
                    <a:pt x="334" y="19"/>
                  </a:moveTo>
                  <a:lnTo>
                    <a:pt x="341" y="23"/>
                  </a:lnTo>
                  <a:lnTo>
                    <a:pt x="348" y="27"/>
                  </a:lnTo>
                  <a:lnTo>
                    <a:pt x="357" y="32"/>
                  </a:lnTo>
                  <a:lnTo>
                    <a:pt x="366" y="38"/>
                  </a:lnTo>
                  <a:lnTo>
                    <a:pt x="376" y="44"/>
                  </a:lnTo>
                  <a:lnTo>
                    <a:pt x="386" y="50"/>
                  </a:lnTo>
                  <a:lnTo>
                    <a:pt x="397" y="57"/>
                  </a:lnTo>
                  <a:lnTo>
                    <a:pt x="407" y="64"/>
                  </a:lnTo>
                  <a:lnTo>
                    <a:pt x="417" y="72"/>
                  </a:lnTo>
                  <a:lnTo>
                    <a:pt x="426" y="80"/>
                  </a:lnTo>
                  <a:lnTo>
                    <a:pt x="435" y="88"/>
                  </a:lnTo>
                  <a:lnTo>
                    <a:pt x="442" y="96"/>
                  </a:lnTo>
                  <a:lnTo>
                    <a:pt x="448" y="105"/>
                  </a:lnTo>
                  <a:lnTo>
                    <a:pt x="453" y="113"/>
                  </a:lnTo>
                  <a:lnTo>
                    <a:pt x="456" y="122"/>
                  </a:lnTo>
                  <a:lnTo>
                    <a:pt x="457" y="131"/>
                  </a:lnTo>
                  <a:lnTo>
                    <a:pt x="456" y="151"/>
                  </a:lnTo>
                  <a:lnTo>
                    <a:pt x="452" y="176"/>
                  </a:lnTo>
                  <a:lnTo>
                    <a:pt x="446" y="203"/>
                  </a:lnTo>
                  <a:lnTo>
                    <a:pt x="439" y="232"/>
                  </a:lnTo>
                  <a:lnTo>
                    <a:pt x="429" y="261"/>
                  </a:lnTo>
                  <a:lnTo>
                    <a:pt x="420" y="289"/>
                  </a:lnTo>
                  <a:lnTo>
                    <a:pt x="409" y="315"/>
                  </a:lnTo>
                  <a:lnTo>
                    <a:pt x="397" y="336"/>
                  </a:lnTo>
                  <a:lnTo>
                    <a:pt x="389" y="352"/>
                  </a:lnTo>
                  <a:lnTo>
                    <a:pt x="384" y="364"/>
                  </a:lnTo>
                  <a:lnTo>
                    <a:pt x="383" y="375"/>
                  </a:lnTo>
                  <a:lnTo>
                    <a:pt x="384" y="383"/>
                  </a:lnTo>
                  <a:lnTo>
                    <a:pt x="388" y="391"/>
                  </a:lnTo>
                  <a:lnTo>
                    <a:pt x="393" y="398"/>
                  </a:lnTo>
                  <a:lnTo>
                    <a:pt x="399" y="407"/>
                  </a:lnTo>
                  <a:lnTo>
                    <a:pt x="406" y="416"/>
                  </a:lnTo>
                  <a:lnTo>
                    <a:pt x="408" y="419"/>
                  </a:lnTo>
                  <a:lnTo>
                    <a:pt x="409" y="421"/>
                  </a:lnTo>
                  <a:lnTo>
                    <a:pt x="411" y="423"/>
                  </a:lnTo>
                  <a:lnTo>
                    <a:pt x="412" y="426"/>
                  </a:lnTo>
                  <a:lnTo>
                    <a:pt x="419" y="442"/>
                  </a:lnTo>
                  <a:lnTo>
                    <a:pt x="427" y="462"/>
                  </a:lnTo>
                  <a:lnTo>
                    <a:pt x="433" y="484"/>
                  </a:lnTo>
                  <a:lnTo>
                    <a:pt x="439" y="509"/>
                  </a:lnTo>
                  <a:lnTo>
                    <a:pt x="444" y="534"/>
                  </a:lnTo>
                  <a:lnTo>
                    <a:pt x="446" y="560"/>
                  </a:lnTo>
                  <a:lnTo>
                    <a:pt x="444" y="586"/>
                  </a:lnTo>
                  <a:lnTo>
                    <a:pt x="439" y="609"/>
                  </a:lnTo>
                  <a:lnTo>
                    <a:pt x="435" y="620"/>
                  </a:lnTo>
                  <a:lnTo>
                    <a:pt x="429" y="631"/>
                  </a:lnTo>
                  <a:lnTo>
                    <a:pt x="423" y="639"/>
                  </a:lnTo>
                  <a:lnTo>
                    <a:pt x="416" y="647"/>
                  </a:lnTo>
                  <a:lnTo>
                    <a:pt x="408" y="655"/>
                  </a:lnTo>
                  <a:lnTo>
                    <a:pt x="399" y="661"/>
                  </a:lnTo>
                  <a:lnTo>
                    <a:pt x="389" y="666"/>
                  </a:lnTo>
                  <a:lnTo>
                    <a:pt x="379" y="671"/>
                  </a:lnTo>
                  <a:lnTo>
                    <a:pt x="368" y="674"/>
                  </a:lnTo>
                  <a:lnTo>
                    <a:pt x="357" y="677"/>
                  </a:lnTo>
                  <a:lnTo>
                    <a:pt x="346" y="679"/>
                  </a:lnTo>
                  <a:lnTo>
                    <a:pt x="334" y="681"/>
                  </a:lnTo>
                  <a:lnTo>
                    <a:pt x="323" y="681"/>
                  </a:lnTo>
                  <a:lnTo>
                    <a:pt x="311" y="681"/>
                  </a:lnTo>
                  <a:lnTo>
                    <a:pt x="299" y="681"/>
                  </a:lnTo>
                  <a:lnTo>
                    <a:pt x="287" y="679"/>
                  </a:lnTo>
                  <a:lnTo>
                    <a:pt x="277" y="678"/>
                  </a:lnTo>
                  <a:lnTo>
                    <a:pt x="267" y="675"/>
                  </a:lnTo>
                  <a:lnTo>
                    <a:pt x="257" y="672"/>
                  </a:lnTo>
                  <a:lnTo>
                    <a:pt x="247" y="669"/>
                  </a:lnTo>
                  <a:lnTo>
                    <a:pt x="236" y="664"/>
                  </a:lnTo>
                  <a:lnTo>
                    <a:pt x="227" y="659"/>
                  </a:lnTo>
                  <a:lnTo>
                    <a:pt x="217" y="654"/>
                  </a:lnTo>
                  <a:lnTo>
                    <a:pt x="208" y="648"/>
                  </a:lnTo>
                  <a:lnTo>
                    <a:pt x="200" y="641"/>
                  </a:lnTo>
                  <a:lnTo>
                    <a:pt x="192" y="634"/>
                  </a:lnTo>
                  <a:lnTo>
                    <a:pt x="184" y="626"/>
                  </a:lnTo>
                  <a:lnTo>
                    <a:pt x="178" y="618"/>
                  </a:lnTo>
                  <a:lnTo>
                    <a:pt x="173" y="610"/>
                  </a:lnTo>
                  <a:lnTo>
                    <a:pt x="168" y="601"/>
                  </a:lnTo>
                  <a:lnTo>
                    <a:pt x="165" y="592"/>
                  </a:lnTo>
                  <a:lnTo>
                    <a:pt x="162" y="582"/>
                  </a:lnTo>
                  <a:lnTo>
                    <a:pt x="162" y="569"/>
                  </a:lnTo>
                  <a:lnTo>
                    <a:pt x="163" y="557"/>
                  </a:lnTo>
                  <a:lnTo>
                    <a:pt x="166" y="546"/>
                  </a:lnTo>
                  <a:lnTo>
                    <a:pt x="171" y="535"/>
                  </a:lnTo>
                  <a:lnTo>
                    <a:pt x="176" y="529"/>
                  </a:lnTo>
                  <a:lnTo>
                    <a:pt x="181" y="523"/>
                  </a:lnTo>
                  <a:lnTo>
                    <a:pt x="186" y="519"/>
                  </a:lnTo>
                  <a:lnTo>
                    <a:pt x="191" y="514"/>
                  </a:lnTo>
                  <a:lnTo>
                    <a:pt x="197" y="511"/>
                  </a:lnTo>
                  <a:lnTo>
                    <a:pt x="203" y="507"/>
                  </a:lnTo>
                  <a:lnTo>
                    <a:pt x="209" y="504"/>
                  </a:lnTo>
                  <a:lnTo>
                    <a:pt x="216" y="501"/>
                  </a:lnTo>
                  <a:lnTo>
                    <a:pt x="222" y="499"/>
                  </a:lnTo>
                  <a:lnTo>
                    <a:pt x="229" y="497"/>
                  </a:lnTo>
                  <a:lnTo>
                    <a:pt x="235" y="495"/>
                  </a:lnTo>
                  <a:lnTo>
                    <a:pt x="242" y="493"/>
                  </a:lnTo>
                  <a:lnTo>
                    <a:pt x="248" y="491"/>
                  </a:lnTo>
                  <a:lnTo>
                    <a:pt x="254" y="489"/>
                  </a:lnTo>
                  <a:lnTo>
                    <a:pt x="260" y="487"/>
                  </a:lnTo>
                  <a:lnTo>
                    <a:pt x="266" y="484"/>
                  </a:lnTo>
                  <a:lnTo>
                    <a:pt x="271" y="482"/>
                  </a:lnTo>
                  <a:lnTo>
                    <a:pt x="276" y="479"/>
                  </a:lnTo>
                  <a:lnTo>
                    <a:pt x="280" y="476"/>
                  </a:lnTo>
                  <a:lnTo>
                    <a:pt x="284" y="473"/>
                  </a:lnTo>
                  <a:lnTo>
                    <a:pt x="287" y="469"/>
                  </a:lnTo>
                  <a:lnTo>
                    <a:pt x="290" y="465"/>
                  </a:lnTo>
                  <a:lnTo>
                    <a:pt x="292" y="461"/>
                  </a:lnTo>
                  <a:lnTo>
                    <a:pt x="294" y="455"/>
                  </a:lnTo>
                  <a:lnTo>
                    <a:pt x="295" y="440"/>
                  </a:lnTo>
                  <a:lnTo>
                    <a:pt x="291" y="425"/>
                  </a:lnTo>
                  <a:lnTo>
                    <a:pt x="283" y="410"/>
                  </a:lnTo>
                  <a:lnTo>
                    <a:pt x="272" y="397"/>
                  </a:lnTo>
                  <a:lnTo>
                    <a:pt x="260" y="385"/>
                  </a:lnTo>
                  <a:lnTo>
                    <a:pt x="247" y="377"/>
                  </a:lnTo>
                  <a:lnTo>
                    <a:pt x="233" y="371"/>
                  </a:lnTo>
                  <a:lnTo>
                    <a:pt x="220" y="371"/>
                  </a:lnTo>
                  <a:lnTo>
                    <a:pt x="215" y="371"/>
                  </a:lnTo>
                  <a:lnTo>
                    <a:pt x="211" y="372"/>
                  </a:lnTo>
                  <a:lnTo>
                    <a:pt x="207" y="372"/>
                  </a:lnTo>
                  <a:lnTo>
                    <a:pt x="204" y="372"/>
                  </a:lnTo>
                  <a:lnTo>
                    <a:pt x="201" y="372"/>
                  </a:lnTo>
                  <a:lnTo>
                    <a:pt x="198" y="371"/>
                  </a:lnTo>
                  <a:lnTo>
                    <a:pt x="195" y="371"/>
                  </a:lnTo>
                  <a:lnTo>
                    <a:pt x="192" y="370"/>
                  </a:lnTo>
                  <a:lnTo>
                    <a:pt x="189" y="368"/>
                  </a:lnTo>
                  <a:lnTo>
                    <a:pt x="186" y="366"/>
                  </a:lnTo>
                  <a:lnTo>
                    <a:pt x="184" y="364"/>
                  </a:lnTo>
                  <a:lnTo>
                    <a:pt x="181" y="362"/>
                  </a:lnTo>
                  <a:lnTo>
                    <a:pt x="178" y="359"/>
                  </a:lnTo>
                  <a:lnTo>
                    <a:pt x="174" y="355"/>
                  </a:lnTo>
                  <a:lnTo>
                    <a:pt x="171" y="351"/>
                  </a:lnTo>
                  <a:lnTo>
                    <a:pt x="166" y="346"/>
                  </a:lnTo>
                  <a:lnTo>
                    <a:pt x="164" y="344"/>
                  </a:lnTo>
                  <a:lnTo>
                    <a:pt x="162" y="341"/>
                  </a:lnTo>
                  <a:lnTo>
                    <a:pt x="160" y="338"/>
                  </a:lnTo>
                  <a:lnTo>
                    <a:pt x="158" y="336"/>
                  </a:lnTo>
                  <a:lnTo>
                    <a:pt x="155" y="333"/>
                  </a:lnTo>
                  <a:lnTo>
                    <a:pt x="153" y="330"/>
                  </a:lnTo>
                  <a:lnTo>
                    <a:pt x="150" y="327"/>
                  </a:lnTo>
                  <a:lnTo>
                    <a:pt x="148" y="324"/>
                  </a:lnTo>
                  <a:lnTo>
                    <a:pt x="139" y="312"/>
                  </a:lnTo>
                  <a:lnTo>
                    <a:pt x="129" y="300"/>
                  </a:lnTo>
                  <a:lnTo>
                    <a:pt x="120" y="290"/>
                  </a:lnTo>
                  <a:lnTo>
                    <a:pt x="110" y="281"/>
                  </a:lnTo>
                  <a:lnTo>
                    <a:pt x="99" y="275"/>
                  </a:lnTo>
                  <a:lnTo>
                    <a:pt x="87" y="272"/>
                  </a:lnTo>
                  <a:lnTo>
                    <a:pt x="73" y="271"/>
                  </a:lnTo>
                  <a:lnTo>
                    <a:pt x="57" y="274"/>
                  </a:lnTo>
                  <a:lnTo>
                    <a:pt x="55" y="275"/>
                  </a:lnTo>
                  <a:lnTo>
                    <a:pt x="52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6" y="281"/>
                  </a:lnTo>
                  <a:lnTo>
                    <a:pt x="27" y="282"/>
                  </a:lnTo>
                  <a:lnTo>
                    <a:pt x="18" y="283"/>
                  </a:lnTo>
                  <a:lnTo>
                    <a:pt x="8" y="282"/>
                  </a:lnTo>
                  <a:lnTo>
                    <a:pt x="0" y="279"/>
                  </a:lnTo>
                  <a:lnTo>
                    <a:pt x="4" y="167"/>
                  </a:lnTo>
                  <a:lnTo>
                    <a:pt x="11" y="154"/>
                  </a:lnTo>
                  <a:lnTo>
                    <a:pt x="19" y="140"/>
                  </a:lnTo>
                  <a:lnTo>
                    <a:pt x="26" y="128"/>
                  </a:lnTo>
                  <a:lnTo>
                    <a:pt x="34" y="115"/>
                  </a:lnTo>
                  <a:lnTo>
                    <a:pt x="41" y="103"/>
                  </a:lnTo>
                  <a:lnTo>
                    <a:pt x="47" y="91"/>
                  </a:lnTo>
                  <a:lnTo>
                    <a:pt x="54" y="80"/>
                  </a:lnTo>
                  <a:lnTo>
                    <a:pt x="61" y="69"/>
                  </a:lnTo>
                  <a:lnTo>
                    <a:pt x="69" y="59"/>
                  </a:lnTo>
                  <a:lnTo>
                    <a:pt x="78" y="50"/>
                  </a:lnTo>
                  <a:lnTo>
                    <a:pt x="87" y="42"/>
                  </a:lnTo>
                  <a:lnTo>
                    <a:pt x="98" y="36"/>
                  </a:lnTo>
                  <a:lnTo>
                    <a:pt x="101" y="34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7" y="32"/>
                  </a:lnTo>
                  <a:lnTo>
                    <a:pt x="114" y="29"/>
                  </a:lnTo>
                  <a:lnTo>
                    <a:pt x="121" y="25"/>
                  </a:lnTo>
                  <a:lnTo>
                    <a:pt x="128" y="22"/>
                  </a:lnTo>
                  <a:lnTo>
                    <a:pt x="135" y="19"/>
                  </a:lnTo>
                  <a:lnTo>
                    <a:pt x="141" y="17"/>
                  </a:lnTo>
                  <a:lnTo>
                    <a:pt x="146" y="15"/>
                  </a:lnTo>
                  <a:lnTo>
                    <a:pt x="151" y="14"/>
                  </a:lnTo>
                  <a:lnTo>
                    <a:pt x="155" y="13"/>
                  </a:lnTo>
                  <a:lnTo>
                    <a:pt x="160" y="11"/>
                  </a:lnTo>
                  <a:lnTo>
                    <a:pt x="166" y="10"/>
                  </a:lnTo>
                  <a:lnTo>
                    <a:pt x="171" y="10"/>
                  </a:lnTo>
                  <a:lnTo>
                    <a:pt x="175" y="10"/>
                  </a:lnTo>
                  <a:lnTo>
                    <a:pt x="178" y="13"/>
                  </a:lnTo>
                  <a:lnTo>
                    <a:pt x="179" y="15"/>
                  </a:lnTo>
                  <a:lnTo>
                    <a:pt x="180" y="20"/>
                  </a:lnTo>
                  <a:lnTo>
                    <a:pt x="179" y="26"/>
                  </a:lnTo>
                  <a:lnTo>
                    <a:pt x="177" y="39"/>
                  </a:lnTo>
                  <a:lnTo>
                    <a:pt x="175" y="56"/>
                  </a:lnTo>
                  <a:lnTo>
                    <a:pt x="173" y="74"/>
                  </a:lnTo>
                  <a:lnTo>
                    <a:pt x="172" y="90"/>
                  </a:lnTo>
                  <a:lnTo>
                    <a:pt x="173" y="104"/>
                  </a:lnTo>
                  <a:lnTo>
                    <a:pt x="176" y="112"/>
                  </a:lnTo>
                  <a:lnTo>
                    <a:pt x="182" y="113"/>
                  </a:lnTo>
                  <a:lnTo>
                    <a:pt x="192" y="105"/>
                  </a:lnTo>
                  <a:lnTo>
                    <a:pt x="194" y="102"/>
                  </a:lnTo>
                  <a:lnTo>
                    <a:pt x="197" y="98"/>
                  </a:lnTo>
                  <a:lnTo>
                    <a:pt x="201" y="93"/>
                  </a:lnTo>
                  <a:lnTo>
                    <a:pt x="205" y="88"/>
                  </a:lnTo>
                  <a:lnTo>
                    <a:pt x="213" y="76"/>
                  </a:lnTo>
                  <a:lnTo>
                    <a:pt x="222" y="65"/>
                  </a:lnTo>
                  <a:lnTo>
                    <a:pt x="231" y="55"/>
                  </a:lnTo>
                  <a:lnTo>
                    <a:pt x="241" y="44"/>
                  </a:lnTo>
                  <a:lnTo>
                    <a:pt x="251" y="34"/>
                  </a:lnTo>
                  <a:lnTo>
                    <a:pt x="260" y="25"/>
                  </a:lnTo>
                  <a:lnTo>
                    <a:pt x="269" y="17"/>
                  </a:lnTo>
                  <a:lnTo>
                    <a:pt x="276" y="10"/>
                  </a:lnTo>
                  <a:lnTo>
                    <a:pt x="282" y="4"/>
                  </a:lnTo>
                  <a:lnTo>
                    <a:pt x="288" y="2"/>
                  </a:lnTo>
                  <a:lnTo>
                    <a:pt x="294" y="0"/>
                  </a:lnTo>
                  <a:lnTo>
                    <a:pt x="300" y="2"/>
                  </a:lnTo>
                  <a:lnTo>
                    <a:pt x="307" y="4"/>
                  </a:lnTo>
                  <a:lnTo>
                    <a:pt x="315" y="8"/>
                  </a:lnTo>
                  <a:lnTo>
                    <a:pt x="324" y="13"/>
                  </a:lnTo>
                  <a:lnTo>
                    <a:pt x="334" y="19"/>
                  </a:lnTo>
                  <a:close/>
                </a:path>
              </a:pathLst>
            </a:custGeom>
            <a:solidFill>
              <a:srgbClr val="ADD8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Freeform 29"/>
            <p:cNvSpPr>
              <a:spLocks/>
            </p:cNvSpPr>
            <p:nvPr/>
          </p:nvSpPr>
          <p:spPr bwMode="auto">
            <a:xfrm>
              <a:off x="4645" y="2187"/>
              <a:ext cx="451" cy="674"/>
            </a:xfrm>
            <a:custGeom>
              <a:avLst/>
              <a:gdLst/>
              <a:ahLst/>
              <a:cxnLst>
                <a:cxn ang="0">
                  <a:pos x="352" y="31"/>
                </a:cxn>
                <a:cxn ang="0">
                  <a:pos x="391" y="56"/>
                </a:cxn>
                <a:cxn ang="0">
                  <a:pos x="429" y="86"/>
                </a:cxn>
                <a:cxn ang="0">
                  <a:pos x="450" y="120"/>
                </a:cxn>
                <a:cxn ang="0">
                  <a:pos x="440" y="199"/>
                </a:cxn>
                <a:cxn ang="0">
                  <a:pos x="405" y="308"/>
                </a:cxn>
                <a:cxn ang="0">
                  <a:pos x="378" y="368"/>
                </a:cxn>
                <a:cxn ang="0">
                  <a:pos x="392" y="401"/>
                </a:cxn>
                <a:cxn ang="0">
                  <a:pos x="403" y="417"/>
                </a:cxn>
                <a:cxn ang="0">
                  <a:pos x="426" y="479"/>
                </a:cxn>
                <a:cxn ang="0">
                  <a:pos x="438" y="580"/>
                </a:cxn>
                <a:cxn ang="0">
                  <a:pos x="417" y="633"/>
                </a:cxn>
                <a:cxn ang="0">
                  <a:pos x="384" y="659"/>
                </a:cxn>
                <a:cxn ang="0">
                  <a:pos x="342" y="672"/>
                </a:cxn>
                <a:cxn ang="0">
                  <a:pos x="295" y="673"/>
                </a:cxn>
                <a:cxn ang="0">
                  <a:pos x="253" y="665"/>
                </a:cxn>
                <a:cxn ang="0">
                  <a:pos x="214" y="647"/>
                </a:cxn>
                <a:cxn ang="0">
                  <a:pos x="182" y="619"/>
                </a:cxn>
                <a:cxn ang="0">
                  <a:pos x="164" y="584"/>
                </a:cxn>
                <a:cxn ang="0">
                  <a:pos x="169" y="540"/>
                </a:cxn>
                <a:cxn ang="0">
                  <a:pos x="190" y="515"/>
                </a:cxn>
                <a:cxn ang="0">
                  <a:pos x="215" y="501"/>
                </a:cxn>
                <a:cxn ang="0">
                  <a:pos x="240" y="492"/>
                </a:cxn>
                <a:cxn ang="0">
                  <a:pos x="264" y="483"/>
                </a:cxn>
                <a:cxn ang="0">
                  <a:pos x="282" y="471"/>
                </a:cxn>
                <a:cxn ang="0">
                  <a:pos x="292" y="455"/>
                </a:cxn>
                <a:cxn ang="0">
                  <a:pos x="280" y="405"/>
                </a:cxn>
                <a:cxn ang="0">
                  <a:pos x="231" y="366"/>
                </a:cxn>
                <a:cxn ang="0">
                  <a:pos x="205" y="366"/>
                </a:cxn>
                <a:cxn ang="0">
                  <a:pos x="193" y="364"/>
                </a:cxn>
                <a:cxn ang="0">
                  <a:pos x="181" y="359"/>
                </a:cxn>
                <a:cxn ang="0">
                  <a:pos x="168" y="347"/>
                </a:cxn>
                <a:cxn ang="0">
                  <a:pos x="158" y="335"/>
                </a:cxn>
                <a:cxn ang="0">
                  <a:pos x="148" y="323"/>
                </a:cxn>
                <a:cxn ang="0">
                  <a:pos x="118" y="287"/>
                </a:cxn>
                <a:cxn ang="0">
                  <a:pos x="72" y="266"/>
                </a:cxn>
                <a:cxn ang="0">
                  <a:pos x="46" y="272"/>
                </a:cxn>
                <a:cxn ang="0">
                  <a:pos x="18" y="278"/>
                </a:cxn>
                <a:cxn ang="0">
                  <a:pos x="10" y="151"/>
                </a:cxn>
                <a:cxn ang="0">
                  <a:pos x="39" y="101"/>
                </a:cxn>
                <a:cxn ang="0">
                  <a:pos x="67" y="56"/>
                </a:cxn>
                <a:cxn ang="0">
                  <a:pos x="99" y="32"/>
                </a:cxn>
                <a:cxn ang="0">
                  <a:pos x="113" y="26"/>
                </a:cxn>
                <a:cxn ang="0">
                  <a:pos x="140" y="15"/>
                </a:cxn>
                <a:cxn ang="0">
                  <a:pos x="158" y="12"/>
                </a:cxn>
                <a:cxn ang="0">
                  <a:pos x="172" y="15"/>
                </a:cxn>
                <a:cxn ang="0">
                  <a:pos x="171" y="45"/>
                </a:cxn>
                <a:cxn ang="0">
                  <a:pos x="169" y="107"/>
                </a:cxn>
                <a:cxn ang="0">
                  <a:pos x="192" y="101"/>
                </a:cxn>
                <a:cxn ang="0">
                  <a:pos x="211" y="76"/>
                </a:cxn>
                <a:cxn ang="0">
                  <a:pos x="249" y="34"/>
                </a:cxn>
                <a:cxn ang="0">
                  <a:pos x="280" y="4"/>
                </a:cxn>
                <a:cxn ang="0">
                  <a:pos x="304" y="4"/>
                </a:cxn>
              </a:cxnLst>
              <a:rect l="0" t="0" r="r" b="b"/>
              <a:pathLst>
                <a:path w="451" h="674">
                  <a:moveTo>
                    <a:pt x="330" y="19"/>
                  </a:moveTo>
                  <a:lnTo>
                    <a:pt x="337" y="23"/>
                  </a:lnTo>
                  <a:lnTo>
                    <a:pt x="344" y="27"/>
                  </a:lnTo>
                  <a:lnTo>
                    <a:pt x="352" y="31"/>
                  </a:lnTo>
                  <a:lnTo>
                    <a:pt x="361" y="37"/>
                  </a:lnTo>
                  <a:lnTo>
                    <a:pt x="371" y="43"/>
                  </a:lnTo>
                  <a:lnTo>
                    <a:pt x="382" y="49"/>
                  </a:lnTo>
                  <a:lnTo>
                    <a:pt x="391" y="56"/>
                  </a:lnTo>
                  <a:lnTo>
                    <a:pt x="402" y="62"/>
                  </a:lnTo>
                  <a:lnTo>
                    <a:pt x="411" y="70"/>
                  </a:lnTo>
                  <a:lnTo>
                    <a:pt x="420" y="78"/>
                  </a:lnTo>
                  <a:lnTo>
                    <a:pt x="429" y="86"/>
                  </a:lnTo>
                  <a:lnTo>
                    <a:pt x="436" y="94"/>
                  </a:lnTo>
                  <a:lnTo>
                    <a:pt x="442" y="102"/>
                  </a:lnTo>
                  <a:lnTo>
                    <a:pt x="447" y="111"/>
                  </a:lnTo>
                  <a:lnTo>
                    <a:pt x="450" y="120"/>
                  </a:lnTo>
                  <a:lnTo>
                    <a:pt x="451" y="128"/>
                  </a:lnTo>
                  <a:lnTo>
                    <a:pt x="450" y="148"/>
                  </a:lnTo>
                  <a:lnTo>
                    <a:pt x="446" y="172"/>
                  </a:lnTo>
                  <a:lnTo>
                    <a:pt x="440" y="199"/>
                  </a:lnTo>
                  <a:lnTo>
                    <a:pt x="433" y="227"/>
                  </a:lnTo>
                  <a:lnTo>
                    <a:pt x="425" y="256"/>
                  </a:lnTo>
                  <a:lnTo>
                    <a:pt x="415" y="284"/>
                  </a:lnTo>
                  <a:lnTo>
                    <a:pt x="405" y="308"/>
                  </a:lnTo>
                  <a:lnTo>
                    <a:pt x="393" y="330"/>
                  </a:lnTo>
                  <a:lnTo>
                    <a:pt x="384" y="345"/>
                  </a:lnTo>
                  <a:lnTo>
                    <a:pt x="380" y="358"/>
                  </a:lnTo>
                  <a:lnTo>
                    <a:pt x="378" y="368"/>
                  </a:lnTo>
                  <a:lnTo>
                    <a:pt x="379" y="377"/>
                  </a:lnTo>
                  <a:lnTo>
                    <a:pt x="382" y="385"/>
                  </a:lnTo>
                  <a:lnTo>
                    <a:pt x="387" y="393"/>
                  </a:lnTo>
                  <a:lnTo>
                    <a:pt x="392" y="401"/>
                  </a:lnTo>
                  <a:lnTo>
                    <a:pt x="399" y="410"/>
                  </a:lnTo>
                  <a:lnTo>
                    <a:pt x="401" y="413"/>
                  </a:lnTo>
                  <a:lnTo>
                    <a:pt x="402" y="415"/>
                  </a:lnTo>
                  <a:lnTo>
                    <a:pt x="403" y="417"/>
                  </a:lnTo>
                  <a:lnTo>
                    <a:pt x="405" y="420"/>
                  </a:lnTo>
                  <a:lnTo>
                    <a:pt x="412" y="436"/>
                  </a:lnTo>
                  <a:lnTo>
                    <a:pt x="419" y="456"/>
                  </a:lnTo>
                  <a:lnTo>
                    <a:pt x="426" y="479"/>
                  </a:lnTo>
                  <a:lnTo>
                    <a:pt x="433" y="504"/>
                  </a:lnTo>
                  <a:lnTo>
                    <a:pt x="437" y="530"/>
                  </a:lnTo>
                  <a:lnTo>
                    <a:pt x="439" y="555"/>
                  </a:lnTo>
                  <a:lnTo>
                    <a:pt x="438" y="580"/>
                  </a:lnTo>
                  <a:lnTo>
                    <a:pt x="433" y="604"/>
                  </a:lnTo>
                  <a:lnTo>
                    <a:pt x="429" y="615"/>
                  </a:lnTo>
                  <a:lnTo>
                    <a:pt x="424" y="625"/>
                  </a:lnTo>
                  <a:lnTo>
                    <a:pt x="417" y="633"/>
                  </a:lnTo>
                  <a:lnTo>
                    <a:pt x="410" y="641"/>
                  </a:lnTo>
                  <a:lnTo>
                    <a:pt x="402" y="648"/>
                  </a:lnTo>
                  <a:lnTo>
                    <a:pt x="394" y="654"/>
                  </a:lnTo>
                  <a:lnTo>
                    <a:pt x="384" y="659"/>
                  </a:lnTo>
                  <a:lnTo>
                    <a:pt x="374" y="664"/>
                  </a:lnTo>
                  <a:lnTo>
                    <a:pt x="364" y="667"/>
                  </a:lnTo>
                  <a:lnTo>
                    <a:pt x="353" y="670"/>
                  </a:lnTo>
                  <a:lnTo>
                    <a:pt x="342" y="672"/>
                  </a:lnTo>
                  <a:lnTo>
                    <a:pt x="330" y="674"/>
                  </a:lnTo>
                  <a:lnTo>
                    <a:pt x="319" y="674"/>
                  </a:lnTo>
                  <a:lnTo>
                    <a:pt x="307" y="674"/>
                  </a:lnTo>
                  <a:lnTo>
                    <a:pt x="295" y="673"/>
                  </a:lnTo>
                  <a:lnTo>
                    <a:pt x="284" y="672"/>
                  </a:lnTo>
                  <a:lnTo>
                    <a:pt x="274" y="670"/>
                  </a:lnTo>
                  <a:lnTo>
                    <a:pt x="264" y="668"/>
                  </a:lnTo>
                  <a:lnTo>
                    <a:pt x="253" y="665"/>
                  </a:lnTo>
                  <a:lnTo>
                    <a:pt x="243" y="661"/>
                  </a:lnTo>
                  <a:lnTo>
                    <a:pt x="233" y="657"/>
                  </a:lnTo>
                  <a:lnTo>
                    <a:pt x="223" y="652"/>
                  </a:lnTo>
                  <a:lnTo>
                    <a:pt x="214" y="647"/>
                  </a:lnTo>
                  <a:lnTo>
                    <a:pt x="205" y="640"/>
                  </a:lnTo>
                  <a:lnTo>
                    <a:pt x="197" y="634"/>
                  </a:lnTo>
                  <a:lnTo>
                    <a:pt x="189" y="627"/>
                  </a:lnTo>
                  <a:lnTo>
                    <a:pt x="182" y="619"/>
                  </a:lnTo>
                  <a:lnTo>
                    <a:pt x="176" y="611"/>
                  </a:lnTo>
                  <a:lnTo>
                    <a:pt x="171" y="603"/>
                  </a:lnTo>
                  <a:lnTo>
                    <a:pt x="167" y="594"/>
                  </a:lnTo>
                  <a:lnTo>
                    <a:pt x="164" y="584"/>
                  </a:lnTo>
                  <a:lnTo>
                    <a:pt x="163" y="575"/>
                  </a:lnTo>
                  <a:lnTo>
                    <a:pt x="163" y="562"/>
                  </a:lnTo>
                  <a:lnTo>
                    <a:pt x="165" y="550"/>
                  </a:lnTo>
                  <a:lnTo>
                    <a:pt x="169" y="540"/>
                  </a:lnTo>
                  <a:lnTo>
                    <a:pt x="175" y="530"/>
                  </a:lnTo>
                  <a:lnTo>
                    <a:pt x="180" y="524"/>
                  </a:lnTo>
                  <a:lnTo>
                    <a:pt x="185" y="519"/>
                  </a:lnTo>
                  <a:lnTo>
                    <a:pt x="190" y="515"/>
                  </a:lnTo>
                  <a:lnTo>
                    <a:pt x="196" y="511"/>
                  </a:lnTo>
                  <a:lnTo>
                    <a:pt x="202" y="508"/>
                  </a:lnTo>
                  <a:lnTo>
                    <a:pt x="208" y="504"/>
                  </a:lnTo>
                  <a:lnTo>
                    <a:pt x="215" y="501"/>
                  </a:lnTo>
                  <a:lnTo>
                    <a:pt x="221" y="499"/>
                  </a:lnTo>
                  <a:lnTo>
                    <a:pt x="227" y="497"/>
                  </a:lnTo>
                  <a:lnTo>
                    <a:pt x="234" y="494"/>
                  </a:lnTo>
                  <a:lnTo>
                    <a:pt x="240" y="492"/>
                  </a:lnTo>
                  <a:lnTo>
                    <a:pt x="246" y="490"/>
                  </a:lnTo>
                  <a:lnTo>
                    <a:pt x="253" y="488"/>
                  </a:lnTo>
                  <a:lnTo>
                    <a:pt x="258" y="485"/>
                  </a:lnTo>
                  <a:lnTo>
                    <a:pt x="264" y="483"/>
                  </a:lnTo>
                  <a:lnTo>
                    <a:pt x="269" y="480"/>
                  </a:lnTo>
                  <a:lnTo>
                    <a:pt x="274" y="477"/>
                  </a:lnTo>
                  <a:lnTo>
                    <a:pt x="278" y="474"/>
                  </a:lnTo>
                  <a:lnTo>
                    <a:pt x="282" y="471"/>
                  </a:lnTo>
                  <a:lnTo>
                    <a:pt x="285" y="468"/>
                  </a:lnTo>
                  <a:lnTo>
                    <a:pt x="288" y="464"/>
                  </a:lnTo>
                  <a:lnTo>
                    <a:pt x="291" y="459"/>
                  </a:lnTo>
                  <a:lnTo>
                    <a:pt x="292" y="455"/>
                  </a:lnTo>
                  <a:lnTo>
                    <a:pt x="293" y="449"/>
                  </a:lnTo>
                  <a:lnTo>
                    <a:pt x="293" y="435"/>
                  </a:lnTo>
                  <a:lnTo>
                    <a:pt x="288" y="420"/>
                  </a:lnTo>
                  <a:lnTo>
                    <a:pt x="280" y="405"/>
                  </a:lnTo>
                  <a:lnTo>
                    <a:pt x="270" y="391"/>
                  </a:lnTo>
                  <a:lnTo>
                    <a:pt x="258" y="380"/>
                  </a:lnTo>
                  <a:lnTo>
                    <a:pt x="245" y="371"/>
                  </a:lnTo>
                  <a:lnTo>
                    <a:pt x="231" y="366"/>
                  </a:lnTo>
                  <a:lnTo>
                    <a:pt x="219" y="365"/>
                  </a:lnTo>
                  <a:lnTo>
                    <a:pt x="213" y="365"/>
                  </a:lnTo>
                  <a:lnTo>
                    <a:pt x="209" y="366"/>
                  </a:lnTo>
                  <a:lnTo>
                    <a:pt x="205" y="366"/>
                  </a:lnTo>
                  <a:lnTo>
                    <a:pt x="202" y="366"/>
                  </a:lnTo>
                  <a:lnTo>
                    <a:pt x="200" y="365"/>
                  </a:lnTo>
                  <a:lnTo>
                    <a:pt x="196" y="365"/>
                  </a:lnTo>
                  <a:lnTo>
                    <a:pt x="193" y="364"/>
                  </a:lnTo>
                  <a:lnTo>
                    <a:pt x="190" y="364"/>
                  </a:lnTo>
                  <a:lnTo>
                    <a:pt x="187" y="363"/>
                  </a:lnTo>
                  <a:lnTo>
                    <a:pt x="184" y="361"/>
                  </a:lnTo>
                  <a:lnTo>
                    <a:pt x="181" y="359"/>
                  </a:lnTo>
                  <a:lnTo>
                    <a:pt x="178" y="357"/>
                  </a:lnTo>
                  <a:lnTo>
                    <a:pt x="175" y="355"/>
                  </a:lnTo>
                  <a:lnTo>
                    <a:pt x="172" y="351"/>
                  </a:lnTo>
                  <a:lnTo>
                    <a:pt x="168" y="347"/>
                  </a:lnTo>
                  <a:lnTo>
                    <a:pt x="164" y="342"/>
                  </a:lnTo>
                  <a:lnTo>
                    <a:pt x="162" y="340"/>
                  </a:lnTo>
                  <a:lnTo>
                    <a:pt x="160" y="338"/>
                  </a:lnTo>
                  <a:lnTo>
                    <a:pt x="158" y="335"/>
                  </a:lnTo>
                  <a:lnTo>
                    <a:pt x="156" y="333"/>
                  </a:lnTo>
                  <a:lnTo>
                    <a:pt x="153" y="330"/>
                  </a:lnTo>
                  <a:lnTo>
                    <a:pt x="151" y="326"/>
                  </a:lnTo>
                  <a:lnTo>
                    <a:pt x="148" y="323"/>
                  </a:lnTo>
                  <a:lnTo>
                    <a:pt x="145" y="320"/>
                  </a:lnTo>
                  <a:lnTo>
                    <a:pt x="136" y="308"/>
                  </a:lnTo>
                  <a:lnTo>
                    <a:pt x="127" y="297"/>
                  </a:lnTo>
                  <a:lnTo>
                    <a:pt x="118" y="287"/>
                  </a:lnTo>
                  <a:lnTo>
                    <a:pt x="109" y="278"/>
                  </a:lnTo>
                  <a:lnTo>
                    <a:pt x="98" y="271"/>
                  </a:lnTo>
                  <a:lnTo>
                    <a:pt x="86" y="267"/>
                  </a:lnTo>
                  <a:lnTo>
                    <a:pt x="72" y="266"/>
                  </a:lnTo>
                  <a:lnTo>
                    <a:pt x="56" y="269"/>
                  </a:lnTo>
                  <a:lnTo>
                    <a:pt x="54" y="269"/>
                  </a:lnTo>
                  <a:lnTo>
                    <a:pt x="50" y="270"/>
                  </a:lnTo>
                  <a:lnTo>
                    <a:pt x="46" y="272"/>
                  </a:lnTo>
                  <a:lnTo>
                    <a:pt x="41" y="274"/>
                  </a:lnTo>
                  <a:lnTo>
                    <a:pt x="35" y="276"/>
                  </a:lnTo>
                  <a:lnTo>
                    <a:pt x="27" y="277"/>
                  </a:lnTo>
                  <a:lnTo>
                    <a:pt x="18" y="278"/>
                  </a:lnTo>
                  <a:lnTo>
                    <a:pt x="8" y="277"/>
                  </a:lnTo>
                  <a:lnTo>
                    <a:pt x="0" y="274"/>
                  </a:lnTo>
                  <a:lnTo>
                    <a:pt x="3" y="164"/>
                  </a:lnTo>
                  <a:lnTo>
                    <a:pt x="10" y="151"/>
                  </a:lnTo>
                  <a:lnTo>
                    <a:pt x="17" y="138"/>
                  </a:lnTo>
                  <a:lnTo>
                    <a:pt x="25" y="125"/>
                  </a:lnTo>
                  <a:lnTo>
                    <a:pt x="32" y="113"/>
                  </a:lnTo>
                  <a:lnTo>
                    <a:pt x="39" y="101"/>
                  </a:lnTo>
                  <a:lnTo>
                    <a:pt x="45" y="88"/>
                  </a:lnTo>
                  <a:lnTo>
                    <a:pt x="52" y="77"/>
                  </a:lnTo>
                  <a:lnTo>
                    <a:pt x="60" y="67"/>
                  </a:lnTo>
                  <a:lnTo>
                    <a:pt x="67" y="56"/>
                  </a:lnTo>
                  <a:lnTo>
                    <a:pt x="76" y="48"/>
                  </a:lnTo>
                  <a:lnTo>
                    <a:pt x="86" y="39"/>
                  </a:lnTo>
                  <a:lnTo>
                    <a:pt x="97" y="33"/>
                  </a:lnTo>
                  <a:lnTo>
                    <a:pt x="99" y="32"/>
                  </a:lnTo>
                  <a:lnTo>
                    <a:pt x="102" y="31"/>
                  </a:lnTo>
                  <a:lnTo>
                    <a:pt x="103" y="30"/>
                  </a:lnTo>
                  <a:lnTo>
                    <a:pt x="106" y="30"/>
                  </a:lnTo>
                  <a:lnTo>
                    <a:pt x="113" y="26"/>
                  </a:lnTo>
                  <a:lnTo>
                    <a:pt x="120" y="23"/>
                  </a:lnTo>
                  <a:lnTo>
                    <a:pt x="128" y="20"/>
                  </a:lnTo>
                  <a:lnTo>
                    <a:pt x="134" y="17"/>
                  </a:lnTo>
                  <a:lnTo>
                    <a:pt x="140" y="15"/>
                  </a:lnTo>
                  <a:lnTo>
                    <a:pt x="145" y="13"/>
                  </a:lnTo>
                  <a:lnTo>
                    <a:pt x="150" y="12"/>
                  </a:lnTo>
                  <a:lnTo>
                    <a:pt x="153" y="13"/>
                  </a:lnTo>
                  <a:lnTo>
                    <a:pt x="158" y="12"/>
                  </a:lnTo>
                  <a:lnTo>
                    <a:pt x="162" y="11"/>
                  </a:lnTo>
                  <a:lnTo>
                    <a:pt x="166" y="12"/>
                  </a:lnTo>
                  <a:lnTo>
                    <a:pt x="170" y="13"/>
                  </a:lnTo>
                  <a:lnTo>
                    <a:pt x="172" y="15"/>
                  </a:lnTo>
                  <a:lnTo>
                    <a:pt x="174" y="19"/>
                  </a:lnTo>
                  <a:lnTo>
                    <a:pt x="174" y="24"/>
                  </a:lnTo>
                  <a:lnTo>
                    <a:pt x="174" y="30"/>
                  </a:lnTo>
                  <a:lnTo>
                    <a:pt x="171" y="45"/>
                  </a:lnTo>
                  <a:lnTo>
                    <a:pt x="169" y="61"/>
                  </a:lnTo>
                  <a:lnTo>
                    <a:pt x="167" y="79"/>
                  </a:lnTo>
                  <a:lnTo>
                    <a:pt x="167" y="95"/>
                  </a:lnTo>
                  <a:lnTo>
                    <a:pt x="169" y="107"/>
                  </a:lnTo>
                  <a:lnTo>
                    <a:pt x="172" y="115"/>
                  </a:lnTo>
                  <a:lnTo>
                    <a:pt x="179" y="114"/>
                  </a:lnTo>
                  <a:lnTo>
                    <a:pt x="189" y="105"/>
                  </a:lnTo>
                  <a:lnTo>
                    <a:pt x="192" y="101"/>
                  </a:lnTo>
                  <a:lnTo>
                    <a:pt x="195" y="98"/>
                  </a:lnTo>
                  <a:lnTo>
                    <a:pt x="198" y="93"/>
                  </a:lnTo>
                  <a:lnTo>
                    <a:pt x="202" y="87"/>
                  </a:lnTo>
                  <a:lnTo>
                    <a:pt x="211" y="76"/>
                  </a:lnTo>
                  <a:lnTo>
                    <a:pt x="220" y="65"/>
                  </a:lnTo>
                  <a:lnTo>
                    <a:pt x="230" y="54"/>
                  </a:lnTo>
                  <a:lnTo>
                    <a:pt x="239" y="43"/>
                  </a:lnTo>
                  <a:lnTo>
                    <a:pt x="249" y="34"/>
                  </a:lnTo>
                  <a:lnTo>
                    <a:pt x="258" y="24"/>
                  </a:lnTo>
                  <a:lnTo>
                    <a:pt x="266" y="16"/>
                  </a:lnTo>
                  <a:lnTo>
                    <a:pt x="273" y="10"/>
                  </a:lnTo>
                  <a:lnTo>
                    <a:pt x="280" y="4"/>
                  </a:lnTo>
                  <a:lnTo>
                    <a:pt x="285" y="1"/>
                  </a:lnTo>
                  <a:lnTo>
                    <a:pt x="291" y="0"/>
                  </a:lnTo>
                  <a:lnTo>
                    <a:pt x="297" y="1"/>
                  </a:lnTo>
                  <a:lnTo>
                    <a:pt x="304" y="4"/>
                  </a:lnTo>
                  <a:lnTo>
                    <a:pt x="311" y="8"/>
                  </a:lnTo>
                  <a:lnTo>
                    <a:pt x="320" y="13"/>
                  </a:lnTo>
                  <a:lnTo>
                    <a:pt x="330" y="19"/>
                  </a:lnTo>
                  <a:close/>
                </a:path>
              </a:pathLst>
            </a:custGeom>
            <a:solidFill>
              <a:srgbClr val="91CC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Freeform 30"/>
            <p:cNvSpPr>
              <a:spLocks/>
            </p:cNvSpPr>
            <p:nvPr/>
          </p:nvSpPr>
          <p:spPr bwMode="auto">
            <a:xfrm>
              <a:off x="4648" y="2190"/>
              <a:ext cx="445" cy="666"/>
            </a:xfrm>
            <a:custGeom>
              <a:avLst/>
              <a:gdLst/>
              <a:ahLst/>
              <a:cxnLst>
                <a:cxn ang="0">
                  <a:pos x="24" y="123"/>
                </a:cxn>
                <a:cxn ang="0">
                  <a:pos x="51" y="74"/>
                </a:cxn>
                <a:cxn ang="0">
                  <a:pos x="85" y="38"/>
                </a:cxn>
                <a:cxn ang="0">
                  <a:pos x="103" y="28"/>
                </a:cxn>
                <a:cxn ang="0">
                  <a:pos x="128" y="17"/>
                </a:cxn>
                <a:cxn ang="0">
                  <a:pos x="150" y="12"/>
                </a:cxn>
                <a:cxn ang="0">
                  <a:pos x="163" y="13"/>
                </a:cxn>
                <a:cxn ang="0">
                  <a:pos x="169" y="28"/>
                </a:cxn>
                <a:cxn ang="0">
                  <a:pos x="163" y="84"/>
                </a:cxn>
                <a:cxn ang="0">
                  <a:pos x="178" y="115"/>
                </a:cxn>
                <a:cxn ang="0">
                  <a:pos x="197" y="92"/>
                </a:cxn>
                <a:cxn ang="0">
                  <a:pos x="228" y="54"/>
                </a:cxn>
                <a:cxn ang="0">
                  <a:pos x="265" y="16"/>
                </a:cxn>
                <a:cxn ang="0">
                  <a:pos x="289" y="0"/>
                </a:cxn>
                <a:cxn ang="0">
                  <a:pos x="317" y="13"/>
                </a:cxn>
                <a:cxn ang="0">
                  <a:pos x="349" y="31"/>
                </a:cxn>
                <a:cxn ang="0">
                  <a:pos x="388" y="54"/>
                </a:cxn>
                <a:cxn ang="0">
                  <a:pos x="424" y="84"/>
                </a:cxn>
                <a:cxn ang="0">
                  <a:pos x="444" y="117"/>
                </a:cxn>
                <a:cxn ang="0">
                  <a:pos x="435" y="194"/>
                </a:cxn>
                <a:cxn ang="0">
                  <a:pos x="401" y="303"/>
                </a:cxn>
                <a:cxn ang="0">
                  <a:pos x="374" y="362"/>
                </a:cxn>
                <a:cxn ang="0">
                  <a:pos x="387" y="395"/>
                </a:cxn>
                <a:cxn ang="0">
                  <a:pos x="397" y="412"/>
                </a:cxn>
                <a:cxn ang="0">
                  <a:pos x="420" y="474"/>
                </a:cxn>
                <a:cxn ang="0">
                  <a:pos x="433" y="576"/>
                </a:cxn>
                <a:cxn ang="0">
                  <a:pos x="412" y="627"/>
                </a:cxn>
                <a:cxn ang="0">
                  <a:pos x="380" y="653"/>
                </a:cxn>
                <a:cxn ang="0">
                  <a:pos x="339" y="664"/>
                </a:cxn>
                <a:cxn ang="0">
                  <a:pos x="293" y="665"/>
                </a:cxn>
                <a:cxn ang="0">
                  <a:pos x="251" y="657"/>
                </a:cxn>
                <a:cxn ang="0">
                  <a:pos x="211" y="639"/>
                </a:cxn>
                <a:cxn ang="0">
                  <a:pos x="180" y="612"/>
                </a:cxn>
                <a:cxn ang="0">
                  <a:pos x="164" y="577"/>
                </a:cxn>
                <a:cxn ang="0">
                  <a:pos x="173" y="534"/>
                </a:cxn>
                <a:cxn ang="0">
                  <a:pos x="196" y="511"/>
                </a:cxn>
                <a:cxn ang="0">
                  <a:pos x="221" y="498"/>
                </a:cxn>
                <a:cxn ang="0">
                  <a:pos x="246" y="489"/>
                </a:cxn>
                <a:cxn ang="0">
                  <a:pos x="269" y="479"/>
                </a:cxn>
                <a:cxn ang="0">
                  <a:pos x="285" y="466"/>
                </a:cxn>
                <a:cxn ang="0">
                  <a:pos x="293" y="448"/>
                </a:cxn>
                <a:cxn ang="0">
                  <a:pos x="279" y="399"/>
                </a:cxn>
                <a:cxn ang="0">
                  <a:pos x="231" y="360"/>
                </a:cxn>
                <a:cxn ang="0">
                  <a:pos x="205" y="360"/>
                </a:cxn>
                <a:cxn ang="0">
                  <a:pos x="192" y="358"/>
                </a:cxn>
                <a:cxn ang="0">
                  <a:pos x="179" y="354"/>
                </a:cxn>
                <a:cxn ang="0">
                  <a:pos x="167" y="344"/>
                </a:cxn>
                <a:cxn ang="0">
                  <a:pos x="157" y="332"/>
                </a:cxn>
                <a:cxn ang="0">
                  <a:pos x="148" y="320"/>
                </a:cxn>
                <a:cxn ang="0">
                  <a:pos x="118" y="284"/>
                </a:cxn>
                <a:cxn ang="0">
                  <a:pos x="72" y="261"/>
                </a:cxn>
                <a:cxn ang="0">
                  <a:pos x="46" y="267"/>
                </a:cxn>
                <a:cxn ang="0">
                  <a:pos x="19" y="273"/>
                </a:cxn>
              </a:cxnLst>
              <a:rect l="0" t="0" r="r" b="b"/>
              <a:pathLst>
                <a:path w="445" h="666">
                  <a:moveTo>
                    <a:pt x="2" y="162"/>
                  </a:moveTo>
                  <a:lnTo>
                    <a:pt x="9" y="148"/>
                  </a:lnTo>
                  <a:lnTo>
                    <a:pt x="16" y="135"/>
                  </a:lnTo>
                  <a:lnTo>
                    <a:pt x="24" y="123"/>
                  </a:lnTo>
                  <a:lnTo>
                    <a:pt x="31" y="110"/>
                  </a:lnTo>
                  <a:lnTo>
                    <a:pt x="38" y="98"/>
                  </a:lnTo>
                  <a:lnTo>
                    <a:pt x="44" y="86"/>
                  </a:lnTo>
                  <a:lnTo>
                    <a:pt x="51" y="74"/>
                  </a:lnTo>
                  <a:lnTo>
                    <a:pt x="58" y="64"/>
                  </a:lnTo>
                  <a:lnTo>
                    <a:pt x="66" y="54"/>
                  </a:lnTo>
                  <a:lnTo>
                    <a:pt x="75" y="45"/>
                  </a:lnTo>
                  <a:lnTo>
                    <a:pt x="85" y="38"/>
                  </a:lnTo>
                  <a:lnTo>
                    <a:pt x="96" y="31"/>
                  </a:lnTo>
                  <a:lnTo>
                    <a:pt x="99" y="30"/>
                  </a:lnTo>
                  <a:lnTo>
                    <a:pt x="101" y="29"/>
                  </a:lnTo>
                  <a:lnTo>
                    <a:pt x="103" y="28"/>
                  </a:lnTo>
                  <a:lnTo>
                    <a:pt x="106" y="27"/>
                  </a:lnTo>
                  <a:lnTo>
                    <a:pt x="113" y="24"/>
                  </a:lnTo>
                  <a:lnTo>
                    <a:pt x="121" y="20"/>
                  </a:lnTo>
                  <a:lnTo>
                    <a:pt x="128" y="17"/>
                  </a:lnTo>
                  <a:lnTo>
                    <a:pt x="135" y="15"/>
                  </a:lnTo>
                  <a:lnTo>
                    <a:pt x="141" y="13"/>
                  </a:lnTo>
                  <a:lnTo>
                    <a:pt x="146" y="12"/>
                  </a:lnTo>
                  <a:lnTo>
                    <a:pt x="150" y="12"/>
                  </a:lnTo>
                  <a:lnTo>
                    <a:pt x="152" y="13"/>
                  </a:lnTo>
                  <a:lnTo>
                    <a:pt x="156" y="12"/>
                  </a:lnTo>
                  <a:lnTo>
                    <a:pt x="160" y="12"/>
                  </a:lnTo>
                  <a:lnTo>
                    <a:pt x="163" y="13"/>
                  </a:lnTo>
                  <a:lnTo>
                    <a:pt x="165" y="16"/>
                  </a:lnTo>
                  <a:lnTo>
                    <a:pt x="168" y="19"/>
                  </a:lnTo>
                  <a:lnTo>
                    <a:pt x="169" y="23"/>
                  </a:lnTo>
                  <a:lnTo>
                    <a:pt x="169" y="28"/>
                  </a:lnTo>
                  <a:lnTo>
                    <a:pt x="168" y="35"/>
                  </a:lnTo>
                  <a:lnTo>
                    <a:pt x="166" y="50"/>
                  </a:lnTo>
                  <a:lnTo>
                    <a:pt x="164" y="66"/>
                  </a:lnTo>
                  <a:lnTo>
                    <a:pt x="163" y="84"/>
                  </a:lnTo>
                  <a:lnTo>
                    <a:pt x="163" y="99"/>
                  </a:lnTo>
                  <a:lnTo>
                    <a:pt x="165" y="111"/>
                  </a:lnTo>
                  <a:lnTo>
                    <a:pt x="170" y="117"/>
                  </a:lnTo>
                  <a:lnTo>
                    <a:pt x="178" y="115"/>
                  </a:lnTo>
                  <a:lnTo>
                    <a:pt x="188" y="104"/>
                  </a:lnTo>
                  <a:lnTo>
                    <a:pt x="191" y="101"/>
                  </a:lnTo>
                  <a:lnTo>
                    <a:pt x="194" y="97"/>
                  </a:lnTo>
                  <a:lnTo>
                    <a:pt x="197" y="92"/>
                  </a:lnTo>
                  <a:lnTo>
                    <a:pt x="201" y="87"/>
                  </a:lnTo>
                  <a:lnTo>
                    <a:pt x="209" y="76"/>
                  </a:lnTo>
                  <a:lnTo>
                    <a:pt x="218" y="65"/>
                  </a:lnTo>
                  <a:lnTo>
                    <a:pt x="228" y="54"/>
                  </a:lnTo>
                  <a:lnTo>
                    <a:pt x="238" y="43"/>
                  </a:lnTo>
                  <a:lnTo>
                    <a:pt x="248" y="33"/>
                  </a:lnTo>
                  <a:lnTo>
                    <a:pt x="257" y="24"/>
                  </a:lnTo>
                  <a:lnTo>
                    <a:pt x="265" y="16"/>
                  </a:lnTo>
                  <a:lnTo>
                    <a:pt x="272" y="9"/>
                  </a:lnTo>
                  <a:lnTo>
                    <a:pt x="278" y="4"/>
                  </a:lnTo>
                  <a:lnTo>
                    <a:pt x="284" y="1"/>
                  </a:lnTo>
                  <a:lnTo>
                    <a:pt x="289" y="0"/>
                  </a:lnTo>
                  <a:lnTo>
                    <a:pt x="296" y="1"/>
                  </a:lnTo>
                  <a:lnTo>
                    <a:pt x="302" y="4"/>
                  </a:lnTo>
                  <a:lnTo>
                    <a:pt x="309" y="8"/>
                  </a:lnTo>
                  <a:lnTo>
                    <a:pt x="317" y="13"/>
                  </a:lnTo>
                  <a:lnTo>
                    <a:pt x="328" y="19"/>
                  </a:lnTo>
                  <a:lnTo>
                    <a:pt x="334" y="22"/>
                  </a:lnTo>
                  <a:lnTo>
                    <a:pt x="341" y="26"/>
                  </a:lnTo>
                  <a:lnTo>
                    <a:pt x="349" y="31"/>
                  </a:lnTo>
                  <a:lnTo>
                    <a:pt x="358" y="36"/>
                  </a:lnTo>
                  <a:lnTo>
                    <a:pt x="368" y="42"/>
                  </a:lnTo>
                  <a:lnTo>
                    <a:pt x="378" y="48"/>
                  </a:lnTo>
                  <a:lnTo>
                    <a:pt x="388" y="54"/>
                  </a:lnTo>
                  <a:lnTo>
                    <a:pt x="397" y="61"/>
                  </a:lnTo>
                  <a:lnTo>
                    <a:pt x="407" y="69"/>
                  </a:lnTo>
                  <a:lnTo>
                    <a:pt x="416" y="76"/>
                  </a:lnTo>
                  <a:lnTo>
                    <a:pt x="424" y="84"/>
                  </a:lnTo>
                  <a:lnTo>
                    <a:pt x="431" y="92"/>
                  </a:lnTo>
                  <a:lnTo>
                    <a:pt x="437" y="100"/>
                  </a:lnTo>
                  <a:lnTo>
                    <a:pt x="441" y="108"/>
                  </a:lnTo>
                  <a:lnTo>
                    <a:pt x="444" y="117"/>
                  </a:lnTo>
                  <a:lnTo>
                    <a:pt x="445" y="125"/>
                  </a:lnTo>
                  <a:lnTo>
                    <a:pt x="444" y="145"/>
                  </a:lnTo>
                  <a:lnTo>
                    <a:pt x="441" y="168"/>
                  </a:lnTo>
                  <a:lnTo>
                    <a:pt x="435" y="194"/>
                  </a:lnTo>
                  <a:lnTo>
                    <a:pt x="429" y="222"/>
                  </a:lnTo>
                  <a:lnTo>
                    <a:pt x="421" y="251"/>
                  </a:lnTo>
                  <a:lnTo>
                    <a:pt x="411" y="278"/>
                  </a:lnTo>
                  <a:lnTo>
                    <a:pt x="401" y="303"/>
                  </a:lnTo>
                  <a:lnTo>
                    <a:pt x="390" y="323"/>
                  </a:lnTo>
                  <a:lnTo>
                    <a:pt x="381" y="339"/>
                  </a:lnTo>
                  <a:lnTo>
                    <a:pt x="376" y="352"/>
                  </a:lnTo>
                  <a:lnTo>
                    <a:pt x="374" y="362"/>
                  </a:lnTo>
                  <a:lnTo>
                    <a:pt x="374" y="371"/>
                  </a:lnTo>
                  <a:lnTo>
                    <a:pt x="377" y="379"/>
                  </a:lnTo>
                  <a:lnTo>
                    <a:pt x="381" y="387"/>
                  </a:lnTo>
                  <a:lnTo>
                    <a:pt x="387" y="395"/>
                  </a:lnTo>
                  <a:lnTo>
                    <a:pt x="393" y="405"/>
                  </a:lnTo>
                  <a:lnTo>
                    <a:pt x="394" y="407"/>
                  </a:lnTo>
                  <a:lnTo>
                    <a:pt x="396" y="409"/>
                  </a:lnTo>
                  <a:lnTo>
                    <a:pt x="397" y="412"/>
                  </a:lnTo>
                  <a:lnTo>
                    <a:pt x="398" y="414"/>
                  </a:lnTo>
                  <a:lnTo>
                    <a:pt x="405" y="430"/>
                  </a:lnTo>
                  <a:lnTo>
                    <a:pt x="413" y="451"/>
                  </a:lnTo>
                  <a:lnTo>
                    <a:pt x="420" y="474"/>
                  </a:lnTo>
                  <a:lnTo>
                    <a:pt x="427" y="498"/>
                  </a:lnTo>
                  <a:lnTo>
                    <a:pt x="431" y="525"/>
                  </a:lnTo>
                  <a:lnTo>
                    <a:pt x="433" y="551"/>
                  </a:lnTo>
                  <a:lnTo>
                    <a:pt x="433" y="576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18" y="619"/>
                  </a:lnTo>
                  <a:lnTo>
                    <a:pt x="412" y="627"/>
                  </a:lnTo>
                  <a:lnTo>
                    <a:pt x="405" y="635"/>
                  </a:lnTo>
                  <a:lnTo>
                    <a:pt x="397" y="642"/>
                  </a:lnTo>
                  <a:lnTo>
                    <a:pt x="389" y="648"/>
                  </a:lnTo>
                  <a:lnTo>
                    <a:pt x="380" y="653"/>
                  </a:lnTo>
                  <a:lnTo>
                    <a:pt x="370" y="657"/>
                  </a:lnTo>
                  <a:lnTo>
                    <a:pt x="360" y="660"/>
                  </a:lnTo>
                  <a:lnTo>
                    <a:pt x="350" y="663"/>
                  </a:lnTo>
                  <a:lnTo>
                    <a:pt x="339" y="664"/>
                  </a:lnTo>
                  <a:lnTo>
                    <a:pt x="327" y="665"/>
                  </a:lnTo>
                  <a:lnTo>
                    <a:pt x="316" y="666"/>
                  </a:lnTo>
                  <a:lnTo>
                    <a:pt x="304" y="666"/>
                  </a:lnTo>
                  <a:lnTo>
                    <a:pt x="293" y="665"/>
                  </a:lnTo>
                  <a:lnTo>
                    <a:pt x="281" y="664"/>
                  </a:lnTo>
                  <a:lnTo>
                    <a:pt x="271" y="662"/>
                  </a:lnTo>
                  <a:lnTo>
                    <a:pt x="261" y="660"/>
                  </a:lnTo>
                  <a:lnTo>
                    <a:pt x="251" y="657"/>
                  </a:lnTo>
                  <a:lnTo>
                    <a:pt x="240" y="653"/>
                  </a:lnTo>
                  <a:lnTo>
                    <a:pt x="230" y="649"/>
                  </a:lnTo>
                  <a:lnTo>
                    <a:pt x="221" y="644"/>
                  </a:lnTo>
                  <a:lnTo>
                    <a:pt x="211" y="639"/>
                  </a:lnTo>
                  <a:lnTo>
                    <a:pt x="203" y="633"/>
                  </a:lnTo>
                  <a:lnTo>
                    <a:pt x="194" y="627"/>
                  </a:lnTo>
                  <a:lnTo>
                    <a:pt x="187" y="620"/>
                  </a:lnTo>
                  <a:lnTo>
                    <a:pt x="180" y="612"/>
                  </a:lnTo>
                  <a:lnTo>
                    <a:pt x="175" y="604"/>
                  </a:lnTo>
                  <a:lnTo>
                    <a:pt x="170" y="596"/>
                  </a:lnTo>
                  <a:lnTo>
                    <a:pt x="167" y="587"/>
                  </a:lnTo>
                  <a:lnTo>
                    <a:pt x="164" y="577"/>
                  </a:lnTo>
                  <a:lnTo>
                    <a:pt x="164" y="567"/>
                  </a:lnTo>
                  <a:lnTo>
                    <a:pt x="165" y="555"/>
                  </a:lnTo>
                  <a:lnTo>
                    <a:pt x="168" y="544"/>
                  </a:lnTo>
                  <a:lnTo>
                    <a:pt x="173" y="534"/>
                  </a:lnTo>
                  <a:lnTo>
                    <a:pt x="180" y="524"/>
                  </a:lnTo>
                  <a:lnTo>
                    <a:pt x="186" y="519"/>
                  </a:lnTo>
                  <a:lnTo>
                    <a:pt x="191" y="515"/>
                  </a:lnTo>
                  <a:lnTo>
                    <a:pt x="196" y="511"/>
                  </a:lnTo>
                  <a:lnTo>
                    <a:pt x="202" y="508"/>
                  </a:lnTo>
                  <a:lnTo>
                    <a:pt x="208" y="504"/>
                  </a:lnTo>
                  <a:lnTo>
                    <a:pt x="214" y="501"/>
                  </a:lnTo>
                  <a:lnTo>
                    <a:pt x="221" y="498"/>
                  </a:lnTo>
                  <a:lnTo>
                    <a:pt x="227" y="496"/>
                  </a:lnTo>
                  <a:lnTo>
                    <a:pt x="233" y="494"/>
                  </a:lnTo>
                  <a:lnTo>
                    <a:pt x="240" y="491"/>
                  </a:lnTo>
                  <a:lnTo>
                    <a:pt x="246" y="489"/>
                  </a:lnTo>
                  <a:lnTo>
                    <a:pt x="252" y="487"/>
                  </a:lnTo>
                  <a:lnTo>
                    <a:pt x="258" y="485"/>
                  </a:lnTo>
                  <a:lnTo>
                    <a:pt x="264" y="482"/>
                  </a:lnTo>
                  <a:lnTo>
                    <a:pt x="269" y="479"/>
                  </a:lnTo>
                  <a:lnTo>
                    <a:pt x="274" y="476"/>
                  </a:lnTo>
                  <a:lnTo>
                    <a:pt x="278" y="473"/>
                  </a:lnTo>
                  <a:lnTo>
                    <a:pt x="282" y="470"/>
                  </a:lnTo>
                  <a:lnTo>
                    <a:pt x="285" y="466"/>
                  </a:lnTo>
                  <a:lnTo>
                    <a:pt x="288" y="463"/>
                  </a:lnTo>
                  <a:lnTo>
                    <a:pt x="290" y="458"/>
                  </a:lnTo>
                  <a:lnTo>
                    <a:pt x="292" y="453"/>
                  </a:lnTo>
                  <a:lnTo>
                    <a:pt x="293" y="448"/>
                  </a:lnTo>
                  <a:lnTo>
                    <a:pt x="293" y="443"/>
                  </a:lnTo>
                  <a:lnTo>
                    <a:pt x="292" y="428"/>
                  </a:lnTo>
                  <a:lnTo>
                    <a:pt x="287" y="414"/>
                  </a:lnTo>
                  <a:lnTo>
                    <a:pt x="279" y="399"/>
                  </a:lnTo>
                  <a:lnTo>
                    <a:pt x="269" y="386"/>
                  </a:lnTo>
                  <a:lnTo>
                    <a:pt x="257" y="375"/>
                  </a:lnTo>
                  <a:lnTo>
                    <a:pt x="244" y="366"/>
                  </a:lnTo>
                  <a:lnTo>
                    <a:pt x="231" y="360"/>
                  </a:lnTo>
                  <a:lnTo>
                    <a:pt x="218" y="359"/>
                  </a:lnTo>
                  <a:lnTo>
                    <a:pt x="213" y="359"/>
                  </a:lnTo>
                  <a:lnTo>
                    <a:pt x="209" y="360"/>
                  </a:lnTo>
                  <a:lnTo>
                    <a:pt x="205" y="360"/>
                  </a:lnTo>
                  <a:lnTo>
                    <a:pt x="202" y="359"/>
                  </a:lnTo>
                  <a:lnTo>
                    <a:pt x="199" y="359"/>
                  </a:lnTo>
                  <a:lnTo>
                    <a:pt x="195" y="359"/>
                  </a:lnTo>
                  <a:lnTo>
                    <a:pt x="192" y="358"/>
                  </a:lnTo>
                  <a:lnTo>
                    <a:pt x="189" y="358"/>
                  </a:lnTo>
                  <a:lnTo>
                    <a:pt x="185" y="357"/>
                  </a:lnTo>
                  <a:lnTo>
                    <a:pt x="182" y="356"/>
                  </a:lnTo>
                  <a:lnTo>
                    <a:pt x="179" y="354"/>
                  </a:lnTo>
                  <a:lnTo>
                    <a:pt x="176" y="353"/>
                  </a:lnTo>
                  <a:lnTo>
                    <a:pt x="173" y="350"/>
                  </a:lnTo>
                  <a:lnTo>
                    <a:pt x="171" y="347"/>
                  </a:lnTo>
                  <a:lnTo>
                    <a:pt x="167" y="344"/>
                  </a:lnTo>
                  <a:lnTo>
                    <a:pt x="163" y="339"/>
                  </a:lnTo>
                  <a:lnTo>
                    <a:pt x="161" y="337"/>
                  </a:lnTo>
                  <a:lnTo>
                    <a:pt x="159" y="334"/>
                  </a:lnTo>
                  <a:lnTo>
                    <a:pt x="157" y="332"/>
                  </a:lnTo>
                  <a:lnTo>
                    <a:pt x="155" y="329"/>
                  </a:lnTo>
                  <a:lnTo>
                    <a:pt x="152" y="326"/>
                  </a:lnTo>
                  <a:lnTo>
                    <a:pt x="150" y="323"/>
                  </a:lnTo>
                  <a:lnTo>
                    <a:pt x="148" y="320"/>
                  </a:lnTo>
                  <a:lnTo>
                    <a:pt x="145" y="317"/>
                  </a:lnTo>
                  <a:lnTo>
                    <a:pt x="135" y="305"/>
                  </a:lnTo>
                  <a:lnTo>
                    <a:pt x="126" y="294"/>
                  </a:lnTo>
                  <a:lnTo>
                    <a:pt x="118" y="284"/>
                  </a:lnTo>
                  <a:lnTo>
                    <a:pt x="108" y="274"/>
                  </a:lnTo>
                  <a:lnTo>
                    <a:pt x="97" y="267"/>
                  </a:lnTo>
                  <a:lnTo>
                    <a:pt x="85" y="262"/>
                  </a:lnTo>
                  <a:lnTo>
                    <a:pt x="72" y="261"/>
                  </a:lnTo>
                  <a:lnTo>
                    <a:pt x="57" y="263"/>
                  </a:lnTo>
                  <a:lnTo>
                    <a:pt x="54" y="264"/>
                  </a:lnTo>
                  <a:lnTo>
                    <a:pt x="51" y="265"/>
                  </a:lnTo>
                  <a:lnTo>
                    <a:pt x="46" y="267"/>
                  </a:lnTo>
                  <a:lnTo>
                    <a:pt x="41" y="269"/>
                  </a:lnTo>
                  <a:lnTo>
                    <a:pt x="36" y="270"/>
                  </a:lnTo>
                  <a:lnTo>
                    <a:pt x="28" y="272"/>
                  </a:lnTo>
                  <a:lnTo>
                    <a:pt x="19" y="273"/>
                  </a:lnTo>
                  <a:lnTo>
                    <a:pt x="9" y="273"/>
                  </a:lnTo>
                  <a:lnTo>
                    <a:pt x="0" y="270"/>
                  </a:lnTo>
                </a:path>
              </a:pathLst>
            </a:custGeom>
            <a:solidFill>
              <a:srgbClr val="77BF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Freeform 31"/>
            <p:cNvSpPr>
              <a:spLocks/>
            </p:cNvSpPr>
            <p:nvPr/>
          </p:nvSpPr>
          <p:spPr bwMode="auto">
            <a:xfrm>
              <a:off x="4652" y="2193"/>
              <a:ext cx="438" cy="658"/>
            </a:xfrm>
            <a:custGeom>
              <a:avLst/>
              <a:gdLst/>
              <a:ahLst/>
              <a:cxnLst>
                <a:cxn ang="0">
                  <a:pos x="345" y="30"/>
                </a:cxn>
                <a:cxn ang="0">
                  <a:pos x="382" y="53"/>
                </a:cxn>
                <a:cxn ang="0">
                  <a:pos x="417" y="82"/>
                </a:cxn>
                <a:cxn ang="0">
                  <a:pos x="437" y="114"/>
                </a:cxn>
                <a:cxn ang="0">
                  <a:pos x="429" y="191"/>
                </a:cxn>
                <a:cxn ang="0">
                  <a:pos x="396" y="296"/>
                </a:cxn>
                <a:cxn ang="0">
                  <a:pos x="369" y="355"/>
                </a:cxn>
                <a:cxn ang="0">
                  <a:pos x="379" y="389"/>
                </a:cxn>
                <a:cxn ang="0">
                  <a:pos x="389" y="406"/>
                </a:cxn>
                <a:cxn ang="0">
                  <a:pos x="412" y="468"/>
                </a:cxn>
                <a:cxn ang="0">
                  <a:pos x="426" y="570"/>
                </a:cxn>
                <a:cxn ang="0">
                  <a:pos x="406" y="622"/>
                </a:cxn>
                <a:cxn ang="0">
                  <a:pos x="374" y="646"/>
                </a:cxn>
                <a:cxn ang="0">
                  <a:pos x="334" y="657"/>
                </a:cxn>
                <a:cxn ang="0">
                  <a:pos x="289" y="657"/>
                </a:cxn>
                <a:cxn ang="0">
                  <a:pos x="247" y="649"/>
                </a:cxn>
                <a:cxn ang="0">
                  <a:pos x="207" y="632"/>
                </a:cxn>
                <a:cxn ang="0">
                  <a:pos x="177" y="605"/>
                </a:cxn>
                <a:cxn ang="0">
                  <a:pos x="163" y="570"/>
                </a:cxn>
                <a:cxn ang="0">
                  <a:pos x="167" y="542"/>
                </a:cxn>
                <a:cxn ang="0">
                  <a:pos x="180" y="523"/>
                </a:cxn>
                <a:cxn ang="0">
                  <a:pos x="200" y="507"/>
                </a:cxn>
                <a:cxn ang="0">
                  <a:pos x="225" y="496"/>
                </a:cxn>
                <a:cxn ang="0">
                  <a:pos x="250" y="487"/>
                </a:cxn>
                <a:cxn ang="0">
                  <a:pos x="273" y="475"/>
                </a:cxn>
                <a:cxn ang="0">
                  <a:pos x="292" y="448"/>
                </a:cxn>
                <a:cxn ang="0">
                  <a:pos x="277" y="394"/>
                </a:cxn>
                <a:cxn ang="0">
                  <a:pos x="229" y="355"/>
                </a:cxn>
                <a:cxn ang="0">
                  <a:pos x="203" y="353"/>
                </a:cxn>
                <a:cxn ang="0">
                  <a:pos x="190" y="352"/>
                </a:cxn>
                <a:cxn ang="0">
                  <a:pos x="176" y="350"/>
                </a:cxn>
                <a:cxn ang="0">
                  <a:pos x="164" y="340"/>
                </a:cxn>
                <a:cxn ang="0">
                  <a:pos x="155" y="329"/>
                </a:cxn>
                <a:cxn ang="0">
                  <a:pos x="145" y="317"/>
                </a:cxn>
                <a:cxn ang="0">
                  <a:pos x="115" y="280"/>
                </a:cxn>
                <a:cxn ang="0">
                  <a:pos x="71" y="256"/>
                </a:cxn>
                <a:cxn ang="0">
                  <a:pos x="45" y="262"/>
                </a:cxn>
                <a:cxn ang="0">
                  <a:pos x="19" y="268"/>
                </a:cxn>
                <a:cxn ang="0">
                  <a:pos x="14" y="133"/>
                </a:cxn>
                <a:cxn ang="0">
                  <a:pos x="42" y="84"/>
                </a:cxn>
                <a:cxn ang="0">
                  <a:pos x="73" y="43"/>
                </a:cxn>
                <a:cxn ang="0">
                  <a:pos x="99" y="27"/>
                </a:cxn>
                <a:cxn ang="0">
                  <a:pos x="119" y="18"/>
                </a:cxn>
                <a:cxn ang="0">
                  <a:pos x="145" y="10"/>
                </a:cxn>
                <a:cxn ang="0">
                  <a:pos x="160" y="18"/>
                </a:cxn>
                <a:cxn ang="0">
                  <a:pos x="158" y="71"/>
                </a:cxn>
                <a:cxn ang="0">
                  <a:pos x="166" y="119"/>
                </a:cxn>
                <a:cxn ang="0">
                  <a:pos x="191" y="96"/>
                </a:cxn>
                <a:cxn ang="0">
                  <a:pos x="216" y="65"/>
                </a:cxn>
                <a:cxn ang="0">
                  <a:pos x="254" y="24"/>
                </a:cxn>
                <a:cxn ang="0">
                  <a:pos x="281" y="1"/>
                </a:cxn>
                <a:cxn ang="0">
                  <a:pos x="305" y="8"/>
                </a:cxn>
              </a:cxnLst>
              <a:rect l="0" t="0" r="r" b="b"/>
              <a:pathLst>
                <a:path w="438" h="658">
                  <a:moveTo>
                    <a:pt x="323" y="18"/>
                  </a:moveTo>
                  <a:lnTo>
                    <a:pt x="329" y="22"/>
                  </a:lnTo>
                  <a:lnTo>
                    <a:pt x="336" y="26"/>
                  </a:lnTo>
                  <a:lnTo>
                    <a:pt x="345" y="30"/>
                  </a:lnTo>
                  <a:lnTo>
                    <a:pt x="353" y="35"/>
                  </a:lnTo>
                  <a:lnTo>
                    <a:pt x="362" y="41"/>
                  </a:lnTo>
                  <a:lnTo>
                    <a:pt x="372" y="47"/>
                  </a:lnTo>
                  <a:lnTo>
                    <a:pt x="382" y="53"/>
                  </a:lnTo>
                  <a:lnTo>
                    <a:pt x="391" y="60"/>
                  </a:lnTo>
                  <a:lnTo>
                    <a:pt x="400" y="67"/>
                  </a:lnTo>
                  <a:lnTo>
                    <a:pt x="410" y="74"/>
                  </a:lnTo>
                  <a:lnTo>
                    <a:pt x="417" y="82"/>
                  </a:lnTo>
                  <a:lnTo>
                    <a:pt x="425" y="89"/>
                  </a:lnTo>
                  <a:lnTo>
                    <a:pt x="430" y="97"/>
                  </a:lnTo>
                  <a:lnTo>
                    <a:pt x="434" y="105"/>
                  </a:lnTo>
                  <a:lnTo>
                    <a:pt x="437" y="114"/>
                  </a:lnTo>
                  <a:lnTo>
                    <a:pt x="438" y="122"/>
                  </a:lnTo>
                  <a:lnTo>
                    <a:pt x="437" y="141"/>
                  </a:lnTo>
                  <a:lnTo>
                    <a:pt x="434" y="165"/>
                  </a:lnTo>
                  <a:lnTo>
                    <a:pt x="429" y="191"/>
                  </a:lnTo>
                  <a:lnTo>
                    <a:pt x="423" y="218"/>
                  </a:lnTo>
                  <a:lnTo>
                    <a:pt x="415" y="245"/>
                  </a:lnTo>
                  <a:lnTo>
                    <a:pt x="406" y="272"/>
                  </a:lnTo>
                  <a:lnTo>
                    <a:pt x="396" y="296"/>
                  </a:lnTo>
                  <a:lnTo>
                    <a:pt x="385" y="316"/>
                  </a:lnTo>
                  <a:lnTo>
                    <a:pt x="377" y="332"/>
                  </a:lnTo>
                  <a:lnTo>
                    <a:pt x="372" y="344"/>
                  </a:lnTo>
                  <a:lnTo>
                    <a:pt x="369" y="355"/>
                  </a:lnTo>
                  <a:lnTo>
                    <a:pt x="369" y="364"/>
                  </a:lnTo>
                  <a:lnTo>
                    <a:pt x="370" y="372"/>
                  </a:lnTo>
                  <a:lnTo>
                    <a:pt x="374" y="380"/>
                  </a:lnTo>
                  <a:lnTo>
                    <a:pt x="379" y="389"/>
                  </a:lnTo>
                  <a:lnTo>
                    <a:pt x="385" y="399"/>
                  </a:lnTo>
                  <a:lnTo>
                    <a:pt x="387" y="401"/>
                  </a:lnTo>
                  <a:lnTo>
                    <a:pt x="388" y="403"/>
                  </a:lnTo>
                  <a:lnTo>
                    <a:pt x="389" y="406"/>
                  </a:lnTo>
                  <a:lnTo>
                    <a:pt x="390" y="408"/>
                  </a:lnTo>
                  <a:lnTo>
                    <a:pt x="397" y="425"/>
                  </a:lnTo>
                  <a:lnTo>
                    <a:pt x="405" y="445"/>
                  </a:lnTo>
                  <a:lnTo>
                    <a:pt x="412" y="468"/>
                  </a:lnTo>
                  <a:lnTo>
                    <a:pt x="419" y="494"/>
                  </a:lnTo>
                  <a:lnTo>
                    <a:pt x="424" y="520"/>
                  </a:lnTo>
                  <a:lnTo>
                    <a:pt x="426" y="545"/>
                  </a:lnTo>
                  <a:lnTo>
                    <a:pt x="426" y="570"/>
                  </a:lnTo>
                  <a:lnTo>
                    <a:pt x="421" y="593"/>
                  </a:lnTo>
                  <a:lnTo>
                    <a:pt x="417" y="604"/>
                  </a:lnTo>
                  <a:lnTo>
                    <a:pt x="412" y="613"/>
                  </a:lnTo>
                  <a:lnTo>
                    <a:pt x="406" y="622"/>
                  </a:lnTo>
                  <a:lnTo>
                    <a:pt x="399" y="630"/>
                  </a:lnTo>
                  <a:lnTo>
                    <a:pt x="392" y="636"/>
                  </a:lnTo>
                  <a:lnTo>
                    <a:pt x="383" y="642"/>
                  </a:lnTo>
                  <a:lnTo>
                    <a:pt x="374" y="646"/>
                  </a:lnTo>
                  <a:lnTo>
                    <a:pt x="365" y="650"/>
                  </a:lnTo>
                  <a:lnTo>
                    <a:pt x="355" y="653"/>
                  </a:lnTo>
                  <a:lnTo>
                    <a:pt x="345" y="655"/>
                  </a:lnTo>
                  <a:lnTo>
                    <a:pt x="334" y="657"/>
                  </a:lnTo>
                  <a:lnTo>
                    <a:pt x="323" y="658"/>
                  </a:lnTo>
                  <a:lnTo>
                    <a:pt x="312" y="658"/>
                  </a:lnTo>
                  <a:lnTo>
                    <a:pt x="300" y="658"/>
                  </a:lnTo>
                  <a:lnTo>
                    <a:pt x="289" y="657"/>
                  </a:lnTo>
                  <a:lnTo>
                    <a:pt x="277" y="656"/>
                  </a:lnTo>
                  <a:lnTo>
                    <a:pt x="267" y="654"/>
                  </a:lnTo>
                  <a:lnTo>
                    <a:pt x="257" y="652"/>
                  </a:lnTo>
                  <a:lnTo>
                    <a:pt x="247" y="649"/>
                  </a:lnTo>
                  <a:lnTo>
                    <a:pt x="236" y="646"/>
                  </a:lnTo>
                  <a:lnTo>
                    <a:pt x="226" y="642"/>
                  </a:lnTo>
                  <a:lnTo>
                    <a:pt x="217" y="637"/>
                  </a:lnTo>
                  <a:lnTo>
                    <a:pt x="207" y="632"/>
                  </a:lnTo>
                  <a:lnTo>
                    <a:pt x="199" y="626"/>
                  </a:lnTo>
                  <a:lnTo>
                    <a:pt x="191" y="620"/>
                  </a:lnTo>
                  <a:lnTo>
                    <a:pt x="183" y="613"/>
                  </a:lnTo>
                  <a:lnTo>
                    <a:pt x="177" y="605"/>
                  </a:lnTo>
                  <a:lnTo>
                    <a:pt x="172" y="597"/>
                  </a:lnTo>
                  <a:lnTo>
                    <a:pt x="168" y="589"/>
                  </a:lnTo>
                  <a:lnTo>
                    <a:pt x="165" y="579"/>
                  </a:lnTo>
                  <a:lnTo>
                    <a:pt x="163" y="570"/>
                  </a:lnTo>
                  <a:lnTo>
                    <a:pt x="163" y="560"/>
                  </a:lnTo>
                  <a:lnTo>
                    <a:pt x="164" y="554"/>
                  </a:lnTo>
                  <a:lnTo>
                    <a:pt x="165" y="547"/>
                  </a:lnTo>
                  <a:lnTo>
                    <a:pt x="167" y="542"/>
                  </a:lnTo>
                  <a:lnTo>
                    <a:pt x="169" y="537"/>
                  </a:lnTo>
                  <a:lnTo>
                    <a:pt x="172" y="532"/>
                  </a:lnTo>
                  <a:lnTo>
                    <a:pt x="176" y="527"/>
                  </a:lnTo>
                  <a:lnTo>
                    <a:pt x="180" y="523"/>
                  </a:lnTo>
                  <a:lnTo>
                    <a:pt x="184" y="519"/>
                  </a:lnTo>
                  <a:lnTo>
                    <a:pt x="189" y="514"/>
                  </a:lnTo>
                  <a:lnTo>
                    <a:pt x="194" y="511"/>
                  </a:lnTo>
                  <a:lnTo>
                    <a:pt x="200" y="507"/>
                  </a:lnTo>
                  <a:lnTo>
                    <a:pt x="206" y="504"/>
                  </a:lnTo>
                  <a:lnTo>
                    <a:pt x="212" y="501"/>
                  </a:lnTo>
                  <a:lnTo>
                    <a:pt x="218" y="499"/>
                  </a:lnTo>
                  <a:lnTo>
                    <a:pt x="225" y="496"/>
                  </a:lnTo>
                  <a:lnTo>
                    <a:pt x="232" y="494"/>
                  </a:lnTo>
                  <a:lnTo>
                    <a:pt x="238" y="491"/>
                  </a:lnTo>
                  <a:lnTo>
                    <a:pt x="244" y="489"/>
                  </a:lnTo>
                  <a:lnTo>
                    <a:pt x="250" y="487"/>
                  </a:lnTo>
                  <a:lnTo>
                    <a:pt x="256" y="484"/>
                  </a:lnTo>
                  <a:lnTo>
                    <a:pt x="262" y="482"/>
                  </a:lnTo>
                  <a:lnTo>
                    <a:pt x="267" y="479"/>
                  </a:lnTo>
                  <a:lnTo>
                    <a:pt x="273" y="475"/>
                  </a:lnTo>
                  <a:lnTo>
                    <a:pt x="277" y="472"/>
                  </a:lnTo>
                  <a:lnTo>
                    <a:pt x="284" y="465"/>
                  </a:lnTo>
                  <a:lnTo>
                    <a:pt x="289" y="457"/>
                  </a:lnTo>
                  <a:lnTo>
                    <a:pt x="292" y="448"/>
                  </a:lnTo>
                  <a:lnTo>
                    <a:pt x="292" y="436"/>
                  </a:lnTo>
                  <a:lnTo>
                    <a:pt x="290" y="422"/>
                  </a:lnTo>
                  <a:lnTo>
                    <a:pt x="285" y="408"/>
                  </a:lnTo>
                  <a:lnTo>
                    <a:pt x="277" y="394"/>
                  </a:lnTo>
                  <a:lnTo>
                    <a:pt x="267" y="381"/>
                  </a:lnTo>
                  <a:lnTo>
                    <a:pt x="255" y="370"/>
                  </a:lnTo>
                  <a:lnTo>
                    <a:pt x="243" y="361"/>
                  </a:lnTo>
                  <a:lnTo>
                    <a:pt x="229" y="355"/>
                  </a:lnTo>
                  <a:lnTo>
                    <a:pt x="216" y="353"/>
                  </a:lnTo>
                  <a:lnTo>
                    <a:pt x="212" y="353"/>
                  </a:lnTo>
                  <a:lnTo>
                    <a:pt x="207" y="353"/>
                  </a:lnTo>
                  <a:lnTo>
                    <a:pt x="203" y="353"/>
                  </a:lnTo>
                  <a:lnTo>
                    <a:pt x="200" y="353"/>
                  </a:lnTo>
                  <a:lnTo>
                    <a:pt x="197" y="353"/>
                  </a:lnTo>
                  <a:lnTo>
                    <a:pt x="193" y="353"/>
                  </a:lnTo>
                  <a:lnTo>
                    <a:pt x="190" y="352"/>
                  </a:lnTo>
                  <a:lnTo>
                    <a:pt x="187" y="352"/>
                  </a:lnTo>
                  <a:lnTo>
                    <a:pt x="182" y="351"/>
                  </a:lnTo>
                  <a:lnTo>
                    <a:pt x="179" y="351"/>
                  </a:lnTo>
                  <a:lnTo>
                    <a:pt x="176" y="350"/>
                  </a:lnTo>
                  <a:lnTo>
                    <a:pt x="173" y="348"/>
                  </a:lnTo>
                  <a:lnTo>
                    <a:pt x="170" y="346"/>
                  </a:lnTo>
                  <a:lnTo>
                    <a:pt x="167" y="343"/>
                  </a:lnTo>
                  <a:lnTo>
                    <a:pt x="164" y="340"/>
                  </a:lnTo>
                  <a:lnTo>
                    <a:pt x="160" y="336"/>
                  </a:lnTo>
                  <a:lnTo>
                    <a:pt x="159" y="334"/>
                  </a:lnTo>
                  <a:lnTo>
                    <a:pt x="157" y="331"/>
                  </a:lnTo>
                  <a:lnTo>
                    <a:pt x="155" y="329"/>
                  </a:lnTo>
                  <a:lnTo>
                    <a:pt x="152" y="326"/>
                  </a:lnTo>
                  <a:lnTo>
                    <a:pt x="150" y="323"/>
                  </a:lnTo>
                  <a:lnTo>
                    <a:pt x="148" y="320"/>
                  </a:lnTo>
                  <a:lnTo>
                    <a:pt x="145" y="317"/>
                  </a:lnTo>
                  <a:lnTo>
                    <a:pt x="142" y="314"/>
                  </a:lnTo>
                  <a:lnTo>
                    <a:pt x="133" y="302"/>
                  </a:lnTo>
                  <a:lnTo>
                    <a:pt x="124" y="291"/>
                  </a:lnTo>
                  <a:lnTo>
                    <a:pt x="115" y="280"/>
                  </a:lnTo>
                  <a:lnTo>
                    <a:pt x="106" y="271"/>
                  </a:lnTo>
                  <a:lnTo>
                    <a:pt x="95" y="263"/>
                  </a:lnTo>
                  <a:lnTo>
                    <a:pt x="84" y="258"/>
                  </a:lnTo>
                  <a:lnTo>
                    <a:pt x="71" y="256"/>
                  </a:lnTo>
                  <a:lnTo>
                    <a:pt x="56" y="258"/>
                  </a:lnTo>
                  <a:lnTo>
                    <a:pt x="53" y="259"/>
                  </a:lnTo>
                  <a:lnTo>
                    <a:pt x="49" y="260"/>
                  </a:lnTo>
                  <a:lnTo>
                    <a:pt x="45" y="262"/>
                  </a:lnTo>
                  <a:lnTo>
                    <a:pt x="40" y="263"/>
                  </a:lnTo>
                  <a:lnTo>
                    <a:pt x="35" y="265"/>
                  </a:lnTo>
                  <a:lnTo>
                    <a:pt x="28" y="267"/>
                  </a:lnTo>
                  <a:lnTo>
                    <a:pt x="19" y="268"/>
                  </a:lnTo>
                  <a:lnTo>
                    <a:pt x="9" y="268"/>
                  </a:lnTo>
                  <a:lnTo>
                    <a:pt x="0" y="266"/>
                  </a:lnTo>
                  <a:lnTo>
                    <a:pt x="7" y="145"/>
                  </a:lnTo>
                  <a:lnTo>
                    <a:pt x="14" y="133"/>
                  </a:lnTo>
                  <a:lnTo>
                    <a:pt x="22" y="120"/>
                  </a:lnTo>
                  <a:lnTo>
                    <a:pt x="28" y="108"/>
                  </a:lnTo>
                  <a:lnTo>
                    <a:pt x="35" y="96"/>
                  </a:lnTo>
                  <a:lnTo>
                    <a:pt x="42" y="84"/>
                  </a:lnTo>
                  <a:lnTo>
                    <a:pt x="49" y="72"/>
                  </a:lnTo>
                  <a:lnTo>
                    <a:pt x="56" y="61"/>
                  </a:lnTo>
                  <a:lnTo>
                    <a:pt x="64" y="51"/>
                  </a:lnTo>
                  <a:lnTo>
                    <a:pt x="73" y="43"/>
                  </a:lnTo>
                  <a:lnTo>
                    <a:pt x="83" y="35"/>
                  </a:lnTo>
                  <a:lnTo>
                    <a:pt x="95" y="29"/>
                  </a:lnTo>
                  <a:lnTo>
                    <a:pt x="97" y="28"/>
                  </a:lnTo>
                  <a:lnTo>
                    <a:pt x="99" y="27"/>
                  </a:lnTo>
                  <a:lnTo>
                    <a:pt x="101" y="26"/>
                  </a:lnTo>
                  <a:lnTo>
                    <a:pt x="103" y="25"/>
                  </a:lnTo>
                  <a:lnTo>
                    <a:pt x="111" y="21"/>
                  </a:lnTo>
                  <a:lnTo>
                    <a:pt x="119" y="18"/>
                  </a:lnTo>
                  <a:lnTo>
                    <a:pt x="127" y="15"/>
                  </a:lnTo>
                  <a:lnTo>
                    <a:pt x="134" y="13"/>
                  </a:lnTo>
                  <a:lnTo>
                    <a:pt x="140" y="11"/>
                  </a:lnTo>
                  <a:lnTo>
                    <a:pt x="145" y="10"/>
                  </a:lnTo>
                  <a:lnTo>
                    <a:pt x="149" y="11"/>
                  </a:lnTo>
                  <a:lnTo>
                    <a:pt x="150" y="13"/>
                  </a:lnTo>
                  <a:lnTo>
                    <a:pt x="156" y="14"/>
                  </a:lnTo>
                  <a:lnTo>
                    <a:pt x="160" y="18"/>
                  </a:lnTo>
                  <a:lnTo>
                    <a:pt x="162" y="27"/>
                  </a:lnTo>
                  <a:lnTo>
                    <a:pt x="161" y="39"/>
                  </a:lnTo>
                  <a:lnTo>
                    <a:pt x="160" y="54"/>
                  </a:lnTo>
                  <a:lnTo>
                    <a:pt x="158" y="71"/>
                  </a:lnTo>
                  <a:lnTo>
                    <a:pt x="157" y="89"/>
                  </a:lnTo>
                  <a:lnTo>
                    <a:pt x="158" y="104"/>
                  </a:lnTo>
                  <a:lnTo>
                    <a:pt x="161" y="115"/>
                  </a:lnTo>
                  <a:lnTo>
                    <a:pt x="166" y="119"/>
                  </a:lnTo>
                  <a:lnTo>
                    <a:pt x="174" y="116"/>
                  </a:lnTo>
                  <a:lnTo>
                    <a:pt x="186" y="104"/>
                  </a:lnTo>
                  <a:lnTo>
                    <a:pt x="188" y="100"/>
                  </a:lnTo>
                  <a:lnTo>
                    <a:pt x="191" y="96"/>
                  </a:lnTo>
                  <a:lnTo>
                    <a:pt x="195" y="92"/>
                  </a:lnTo>
                  <a:lnTo>
                    <a:pt x="198" y="87"/>
                  </a:lnTo>
                  <a:lnTo>
                    <a:pt x="207" y="76"/>
                  </a:lnTo>
                  <a:lnTo>
                    <a:pt x="216" y="65"/>
                  </a:lnTo>
                  <a:lnTo>
                    <a:pt x="226" y="54"/>
                  </a:lnTo>
                  <a:lnTo>
                    <a:pt x="236" y="43"/>
                  </a:lnTo>
                  <a:lnTo>
                    <a:pt x="245" y="33"/>
                  </a:lnTo>
                  <a:lnTo>
                    <a:pt x="254" y="24"/>
                  </a:lnTo>
                  <a:lnTo>
                    <a:pt x="262" y="16"/>
                  </a:lnTo>
                  <a:lnTo>
                    <a:pt x="269" y="9"/>
                  </a:lnTo>
                  <a:lnTo>
                    <a:pt x="275" y="4"/>
                  </a:lnTo>
                  <a:lnTo>
                    <a:pt x="281" y="1"/>
                  </a:lnTo>
                  <a:lnTo>
                    <a:pt x="286" y="0"/>
                  </a:lnTo>
                  <a:lnTo>
                    <a:pt x="292" y="1"/>
                  </a:lnTo>
                  <a:lnTo>
                    <a:pt x="298" y="4"/>
                  </a:lnTo>
                  <a:lnTo>
                    <a:pt x="305" y="8"/>
                  </a:lnTo>
                  <a:lnTo>
                    <a:pt x="313" y="13"/>
                  </a:lnTo>
                  <a:lnTo>
                    <a:pt x="323" y="18"/>
                  </a:lnTo>
                  <a:close/>
                </a:path>
              </a:pathLst>
            </a:custGeom>
            <a:solidFill>
              <a:srgbClr val="5EB5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Freeform 32"/>
            <p:cNvSpPr>
              <a:spLocks/>
            </p:cNvSpPr>
            <p:nvPr/>
          </p:nvSpPr>
          <p:spPr bwMode="auto">
            <a:xfrm>
              <a:off x="4653" y="2196"/>
              <a:ext cx="434" cy="651"/>
            </a:xfrm>
            <a:custGeom>
              <a:avLst/>
              <a:gdLst/>
              <a:ahLst/>
              <a:cxnLst>
                <a:cxn ang="0">
                  <a:pos x="342" y="29"/>
                </a:cxn>
                <a:cxn ang="0">
                  <a:pos x="379" y="52"/>
                </a:cxn>
                <a:cxn ang="0">
                  <a:pos x="413" y="79"/>
                </a:cxn>
                <a:cxn ang="0">
                  <a:pos x="433" y="111"/>
                </a:cxn>
                <a:cxn ang="0">
                  <a:pos x="426" y="186"/>
                </a:cxn>
                <a:cxn ang="0">
                  <a:pos x="394" y="289"/>
                </a:cxn>
                <a:cxn ang="0">
                  <a:pos x="366" y="348"/>
                </a:cxn>
                <a:cxn ang="0">
                  <a:pos x="375" y="383"/>
                </a:cxn>
                <a:cxn ang="0">
                  <a:pos x="384" y="400"/>
                </a:cxn>
                <a:cxn ang="0">
                  <a:pos x="408" y="463"/>
                </a:cxn>
                <a:cxn ang="0">
                  <a:pos x="421" y="566"/>
                </a:cxn>
                <a:cxn ang="0">
                  <a:pos x="402" y="616"/>
                </a:cxn>
                <a:cxn ang="0">
                  <a:pos x="371" y="639"/>
                </a:cxn>
                <a:cxn ang="0">
                  <a:pos x="332" y="650"/>
                </a:cxn>
                <a:cxn ang="0">
                  <a:pos x="287" y="649"/>
                </a:cxn>
                <a:cxn ang="0">
                  <a:pos x="245" y="641"/>
                </a:cxn>
                <a:cxn ang="0">
                  <a:pos x="206" y="624"/>
                </a:cxn>
                <a:cxn ang="0">
                  <a:pos x="177" y="598"/>
                </a:cxn>
                <a:cxn ang="0">
                  <a:pos x="165" y="563"/>
                </a:cxn>
                <a:cxn ang="0">
                  <a:pos x="171" y="535"/>
                </a:cxn>
                <a:cxn ang="0">
                  <a:pos x="185" y="517"/>
                </a:cxn>
                <a:cxn ang="0">
                  <a:pos x="207" y="503"/>
                </a:cxn>
                <a:cxn ang="0">
                  <a:pos x="232" y="494"/>
                </a:cxn>
                <a:cxn ang="0">
                  <a:pos x="257" y="484"/>
                </a:cxn>
                <a:cxn ang="0">
                  <a:pos x="279" y="472"/>
                </a:cxn>
                <a:cxn ang="0">
                  <a:pos x="294" y="441"/>
                </a:cxn>
                <a:cxn ang="0">
                  <a:pos x="277" y="388"/>
                </a:cxn>
                <a:cxn ang="0">
                  <a:pos x="230" y="350"/>
                </a:cxn>
                <a:cxn ang="0">
                  <a:pos x="204" y="346"/>
                </a:cxn>
                <a:cxn ang="0">
                  <a:pos x="190" y="346"/>
                </a:cxn>
                <a:cxn ang="0">
                  <a:pos x="175" y="345"/>
                </a:cxn>
                <a:cxn ang="0">
                  <a:pos x="163" y="336"/>
                </a:cxn>
                <a:cxn ang="0">
                  <a:pos x="154" y="325"/>
                </a:cxn>
                <a:cxn ang="0">
                  <a:pos x="145" y="313"/>
                </a:cxn>
                <a:cxn ang="0">
                  <a:pos x="115" y="276"/>
                </a:cxn>
                <a:cxn ang="0">
                  <a:pos x="72" y="251"/>
                </a:cxn>
                <a:cxn ang="0">
                  <a:pos x="46" y="256"/>
                </a:cxn>
                <a:cxn ang="0">
                  <a:pos x="20" y="271"/>
                </a:cxn>
                <a:cxn ang="0">
                  <a:pos x="1" y="199"/>
                </a:cxn>
                <a:cxn ang="0">
                  <a:pos x="14" y="129"/>
                </a:cxn>
                <a:cxn ang="0">
                  <a:pos x="42" y="81"/>
                </a:cxn>
                <a:cxn ang="0">
                  <a:pos x="74" y="39"/>
                </a:cxn>
                <a:cxn ang="0">
                  <a:pos x="100" y="24"/>
                </a:cxn>
                <a:cxn ang="0">
                  <a:pos x="121" y="16"/>
                </a:cxn>
                <a:cxn ang="0">
                  <a:pos x="146" y="8"/>
                </a:cxn>
                <a:cxn ang="0">
                  <a:pos x="156" y="21"/>
                </a:cxn>
                <a:cxn ang="0">
                  <a:pos x="154" y="77"/>
                </a:cxn>
                <a:cxn ang="0">
                  <a:pos x="165" y="122"/>
                </a:cxn>
                <a:cxn ang="0">
                  <a:pos x="191" y="96"/>
                </a:cxn>
                <a:cxn ang="0">
                  <a:pos x="216" y="64"/>
                </a:cxn>
                <a:cxn ang="0">
                  <a:pos x="254" y="22"/>
                </a:cxn>
                <a:cxn ang="0">
                  <a:pos x="280" y="1"/>
                </a:cxn>
                <a:cxn ang="0">
                  <a:pos x="304" y="7"/>
                </a:cxn>
              </a:cxnLst>
              <a:rect l="0" t="0" r="r" b="b"/>
              <a:pathLst>
                <a:path w="434" h="651">
                  <a:moveTo>
                    <a:pt x="321" y="18"/>
                  </a:moveTo>
                  <a:lnTo>
                    <a:pt x="327" y="21"/>
                  </a:lnTo>
                  <a:lnTo>
                    <a:pt x="334" y="25"/>
                  </a:lnTo>
                  <a:lnTo>
                    <a:pt x="342" y="29"/>
                  </a:lnTo>
                  <a:lnTo>
                    <a:pt x="351" y="35"/>
                  </a:lnTo>
                  <a:lnTo>
                    <a:pt x="360" y="40"/>
                  </a:lnTo>
                  <a:lnTo>
                    <a:pt x="370" y="46"/>
                  </a:lnTo>
                  <a:lnTo>
                    <a:pt x="379" y="52"/>
                  </a:lnTo>
                  <a:lnTo>
                    <a:pt x="388" y="58"/>
                  </a:lnTo>
                  <a:lnTo>
                    <a:pt x="397" y="65"/>
                  </a:lnTo>
                  <a:lnTo>
                    <a:pt x="406" y="72"/>
                  </a:lnTo>
                  <a:lnTo>
                    <a:pt x="413" y="79"/>
                  </a:lnTo>
                  <a:lnTo>
                    <a:pt x="420" y="87"/>
                  </a:lnTo>
                  <a:lnTo>
                    <a:pt x="426" y="95"/>
                  </a:lnTo>
                  <a:lnTo>
                    <a:pt x="431" y="103"/>
                  </a:lnTo>
                  <a:lnTo>
                    <a:pt x="433" y="111"/>
                  </a:lnTo>
                  <a:lnTo>
                    <a:pt x="434" y="119"/>
                  </a:lnTo>
                  <a:lnTo>
                    <a:pt x="433" y="138"/>
                  </a:lnTo>
                  <a:lnTo>
                    <a:pt x="430" y="161"/>
                  </a:lnTo>
                  <a:lnTo>
                    <a:pt x="426" y="186"/>
                  </a:lnTo>
                  <a:lnTo>
                    <a:pt x="420" y="213"/>
                  </a:lnTo>
                  <a:lnTo>
                    <a:pt x="413" y="240"/>
                  </a:lnTo>
                  <a:lnTo>
                    <a:pt x="404" y="266"/>
                  </a:lnTo>
                  <a:lnTo>
                    <a:pt x="394" y="289"/>
                  </a:lnTo>
                  <a:lnTo>
                    <a:pt x="384" y="309"/>
                  </a:lnTo>
                  <a:lnTo>
                    <a:pt x="375" y="325"/>
                  </a:lnTo>
                  <a:lnTo>
                    <a:pt x="369" y="338"/>
                  </a:lnTo>
                  <a:lnTo>
                    <a:pt x="366" y="348"/>
                  </a:lnTo>
                  <a:lnTo>
                    <a:pt x="365" y="358"/>
                  </a:lnTo>
                  <a:lnTo>
                    <a:pt x="367" y="366"/>
                  </a:lnTo>
                  <a:lnTo>
                    <a:pt x="370" y="374"/>
                  </a:lnTo>
                  <a:lnTo>
                    <a:pt x="375" y="383"/>
                  </a:lnTo>
                  <a:lnTo>
                    <a:pt x="380" y="393"/>
                  </a:lnTo>
                  <a:lnTo>
                    <a:pt x="382" y="396"/>
                  </a:lnTo>
                  <a:lnTo>
                    <a:pt x="383" y="397"/>
                  </a:lnTo>
                  <a:lnTo>
                    <a:pt x="384" y="400"/>
                  </a:lnTo>
                  <a:lnTo>
                    <a:pt x="385" y="402"/>
                  </a:lnTo>
                  <a:lnTo>
                    <a:pt x="393" y="419"/>
                  </a:lnTo>
                  <a:lnTo>
                    <a:pt x="400" y="439"/>
                  </a:lnTo>
                  <a:lnTo>
                    <a:pt x="408" y="463"/>
                  </a:lnTo>
                  <a:lnTo>
                    <a:pt x="414" y="488"/>
                  </a:lnTo>
                  <a:lnTo>
                    <a:pt x="419" y="515"/>
                  </a:lnTo>
                  <a:lnTo>
                    <a:pt x="422" y="541"/>
                  </a:lnTo>
                  <a:lnTo>
                    <a:pt x="421" y="566"/>
                  </a:lnTo>
                  <a:lnTo>
                    <a:pt x="417" y="588"/>
                  </a:lnTo>
                  <a:lnTo>
                    <a:pt x="413" y="598"/>
                  </a:lnTo>
                  <a:lnTo>
                    <a:pt x="408" y="608"/>
                  </a:lnTo>
                  <a:lnTo>
                    <a:pt x="402" y="616"/>
                  </a:lnTo>
                  <a:lnTo>
                    <a:pt x="395" y="623"/>
                  </a:lnTo>
                  <a:lnTo>
                    <a:pt x="388" y="629"/>
                  </a:lnTo>
                  <a:lnTo>
                    <a:pt x="380" y="635"/>
                  </a:lnTo>
                  <a:lnTo>
                    <a:pt x="371" y="639"/>
                  </a:lnTo>
                  <a:lnTo>
                    <a:pt x="362" y="643"/>
                  </a:lnTo>
                  <a:lnTo>
                    <a:pt x="352" y="646"/>
                  </a:lnTo>
                  <a:lnTo>
                    <a:pt x="342" y="648"/>
                  </a:lnTo>
                  <a:lnTo>
                    <a:pt x="332" y="650"/>
                  </a:lnTo>
                  <a:lnTo>
                    <a:pt x="321" y="650"/>
                  </a:lnTo>
                  <a:lnTo>
                    <a:pt x="310" y="651"/>
                  </a:lnTo>
                  <a:lnTo>
                    <a:pt x="299" y="650"/>
                  </a:lnTo>
                  <a:lnTo>
                    <a:pt x="287" y="649"/>
                  </a:lnTo>
                  <a:lnTo>
                    <a:pt x="276" y="648"/>
                  </a:lnTo>
                  <a:lnTo>
                    <a:pt x="266" y="646"/>
                  </a:lnTo>
                  <a:lnTo>
                    <a:pt x="256" y="644"/>
                  </a:lnTo>
                  <a:lnTo>
                    <a:pt x="245" y="641"/>
                  </a:lnTo>
                  <a:lnTo>
                    <a:pt x="235" y="638"/>
                  </a:lnTo>
                  <a:lnTo>
                    <a:pt x="224" y="634"/>
                  </a:lnTo>
                  <a:lnTo>
                    <a:pt x="215" y="629"/>
                  </a:lnTo>
                  <a:lnTo>
                    <a:pt x="206" y="624"/>
                  </a:lnTo>
                  <a:lnTo>
                    <a:pt x="197" y="619"/>
                  </a:lnTo>
                  <a:lnTo>
                    <a:pt x="189" y="612"/>
                  </a:lnTo>
                  <a:lnTo>
                    <a:pt x="182" y="606"/>
                  </a:lnTo>
                  <a:lnTo>
                    <a:pt x="177" y="598"/>
                  </a:lnTo>
                  <a:lnTo>
                    <a:pt x="171" y="590"/>
                  </a:lnTo>
                  <a:lnTo>
                    <a:pt x="168" y="582"/>
                  </a:lnTo>
                  <a:lnTo>
                    <a:pt x="166" y="572"/>
                  </a:lnTo>
                  <a:lnTo>
                    <a:pt x="165" y="563"/>
                  </a:lnTo>
                  <a:lnTo>
                    <a:pt x="166" y="552"/>
                  </a:lnTo>
                  <a:lnTo>
                    <a:pt x="167" y="546"/>
                  </a:lnTo>
                  <a:lnTo>
                    <a:pt x="169" y="540"/>
                  </a:lnTo>
                  <a:lnTo>
                    <a:pt x="171" y="535"/>
                  </a:lnTo>
                  <a:lnTo>
                    <a:pt x="174" y="530"/>
                  </a:lnTo>
                  <a:lnTo>
                    <a:pt x="177" y="525"/>
                  </a:lnTo>
                  <a:lnTo>
                    <a:pt x="181" y="521"/>
                  </a:lnTo>
                  <a:lnTo>
                    <a:pt x="185" y="517"/>
                  </a:lnTo>
                  <a:lnTo>
                    <a:pt x="190" y="513"/>
                  </a:lnTo>
                  <a:lnTo>
                    <a:pt x="195" y="509"/>
                  </a:lnTo>
                  <a:lnTo>
                    <a:pt x="201" y="506"/>
                  </a:lnTo>
                  <a:lnTo>
                    <a:pt x="207" y="503"/>
                  </a:lnTo>
                  <a:lnTo>
                    <a:pt x="213" y="500"/>
                  </a:lnTo>
                  <a:lnTo>
                    <a:pt x="219" y="498"/>
                  </a:lnTo>
                  <a:lnTo>
                    <a:pt x="226" y="496"/>
                  </a:lnTo>
                  <a:lnTo>
                    <a:pt x="232" y="494"/>
                  </a:lnTo>
                  <a:lnTo>
                    <a:pt x="239" y="491"/>
                  </a:lnTo>
                  <a:lnTo>
                    <a:pt x="245" y="489"/>
                  </a:lnTo>
                  <a:lnTo>
                    <a:pt x="251" y="487"/>
                  </a:lnTo>
                  <a:lnTo>
                    <a:pt x="257" y="484"/>
                  </a:lnTo>
                  <a:lnTo>
                    <a:pt x="263" y="481"/>
                  </a:lnTo>
                  <a:lnTo>
                    <a:pt x="269" y="479"/>
                  </a:lnTo>
                  <a:lnTo>
                    <a:pt x="274" y="476"/>
                  </a:lnTo>
                  <a:lnTo>
                    <a:pt x="279" y="472"/>
                  </a:lnTo>
                  <a:lnTo>
                    <a:pt x="283" y="468"/>
                  </a:lnTo>
                  <a:lnTo>
                    <a:pt x="288" y="460"/>
                  </a:lnTo>
                  <a:lnTo>
                    <a:pt x="292" y="451"/>
                  </a:lnTo>
                  <a:lnTo>
                    <a:pt x="294" y="441"/>
                  </a:lnTo>
                  <a:lnTo>
                    <a:pt x="293" y="430"/>
                  </a:lnTo>
                  <a:lnTo>
                    <a:pt x="290" y="416"/>
                  </a:lnTo>
                  <a:lnTo>
                    <a:pt x="284" y="402"/>
                  </a:lnTo>
                  <a:lnTo>
                    <a:pt x="277" y="388"/>
                  </a:lnTo>
                  <a:lnTo>
                    <a:pt x="267" y="375"/>
                  </a:lnTo>
                  <a:lnTo>
                    <a:pt x="256" y="365"/>
                  </a:lnTo>
                  <a:lnTo>
                    <a:pt x="243" y="355"/>
                  </a:lnTo>
                  <a:lnTo>
                    <a:pt x="230" y="350"/>
                  </a:lnTo>
                  <a:lnTo>
                    <a:pt x="216" y="347"/>
                  </a:lnTo>
                  <a:lnTo>
                    <a:pt x="212" y="347"/>
                  </a:lnTo>
                  <a:lnTo>
                    <a:pt x="208" y="346"/>
                  </a:lnTo>
                  <a:lnTo>
                    <a:pt x="204" y="346"/>
                  </a:lnTo>
                  <a:lnTo>
                    <a:pt x="201" y="346"/>
                  </a:lnTo>
                  <a:lnTo>
                    <a:pt x="197" y="346"/>
                  </a:lnTo>
                  <a:lnTo>
                    <a:pt x="194" y="346"/>
                  </a:lnTo>
                  <a:lnTo>
                    <a:pt x="190" y="346"/>
                  </a:lnTo>
                  <a:lnTo>
                    <a:pt x="187" y="346"/>
                  </a:lnTo>
                  <a:lnTo>
                    <a:pt x="182" y="346"/>
                  </a:lnTo>
                  <a:lnTo>
                    <a:pt x="178" y="346"/>
                  </a:lnTo>
                  <a:lnTo>
                    <a:pt x="175" y="345"/>
                  </a:lnTo>
                  <a:lnTo>
                    <a:pt x="172" y="344"/>
                  </a:lnTo>
                  <a:lnTo>
                    <a:pt x="169" y="342"/>
                  </a:lnTo>
                  <a:lnTo>
                    <a:pt x="166" y="340"/>
                  </a:lnTo>
                  <a:lnTo>
                    <a:pt x="163" y="336"/>
                  </a:lnTo>
                  <a:lnTo>
                    <a:pt x="160" y="332"/>
                  </a:lnTo>
                  <a:lnTo>
                    <a:pt x="158" y="330"/>
                  </a:lnTo>
                  <a:lnTo>
                    <a:pt x="156" y="328"/>
                  </a:lnTo>
                  <a:lnTo>
                    <a:pt x="154" y="325"/>
                  </a:lnTo>
                  <a:lnTo>
                    <a:pt x="152" y="323"/>
                  </a:lnTo>
                  <a:lnTo>
                    <a:pt x="150" y="320"/>
                  </a:lnTo>
                  <a:lnTo>
                    <a:pt x="148" y="316"/>
                  </a:lnTo>
                  <a:lnTo>
                    <a:pt x="145" y="313"/>
                  </a:lnTo>
                  <a:lnTo>
                    <a:pt x="142" y="310"/>
                  </a:lnTo>
                  <a:lnTo>
                    <a:pt x="133" y="298"/>
                  </a:lnTo>
                  <a:lnTo>
                    <a:pt x="124" y="287"/>
                  </a:lnTo>
                  <a:lnTo>
                    <a:pt x="115" y="276"/>
                  </a:lnTo>
                  <a:lnTo>
                    <a:pt x="106" y="266"/>
                  </a:lnTo>
                  <a:lnTo>
                    <a:pt x="96" y="259"/>
                  </a:lnTo>
                  <a:lnTo>
                    <a:pt x="84" y="253"/>
                  </a:lnTo>
                  <a:lnTo>
                    <a:pt x="72" y="251"/>
                  </a:lnTo>
                  <a:lnTo>
                    <a:pt x="57" y="252"/>
                  </a:lnTo>
                  <a:lnTo>
                    <a:pt x="54" y="253"/>
                  </a:lnTo>
                  <a:lnTo>
                    <a:pt x="51" y="254"/>
                  </a:lnTo>
                  <a:lnTo>
                    <a:pt x="46" y="256"/>
                  </a:lnTo>
                  <a:lnTo>
                    <a:pt x="41" y="258"/>
                  </a:lnTo>
                  <a:lnTo>
                    <a:pt x="37" y="259"/>
                  </a:lnTo>
                  <a:lnTo>
                    <a:pt x="30" y="261"/>
                  </a:lnTo>
                  <a:lnTo>
                    <a:pt x="20" y="271"/>
                  </a:lnTo>
                  <a:lnTo>
                    <a:pt x="9" y="272"/>
                  </a:lnTo>
                  <a:lnTo>
                    <a:pt x="1" y="261"/>
                  </a:lnTo>
                  <a:lnTo>
                    <a:pt x="1" y="216"/>
                  </a:lnTo>
                  <a:lnTo>
                    <a:pt x="1" y="199"/>
                  </a:lnTo>
                  <a:lnTo>
                    <a:pt x="2" y="179"/>
                  </a:lnTo>
                  <a:lnTo>
                    <a:pt x="0" y="156"/>
                  </a:lnTo>
                  <a:lnTo>
                    <a:pt x="7" y="142"/>
                  </a:lnTo>
                  <a:lnTo>
                    <a:pt x="14" y="129"/>
                  </a:lnTo>
                  <a:lnTo>
                    <a:pt x="22" y="117"/>
                  </a:lnTo>
                  <a:lnTo>
                    <a:pt x="29" y="105"/>
                  </a:lnTo>
                  <a:lnTo>
                    <a:pt x="36" y="93"/>
                  </a:lnTo>
                  <a:lnTo>
                    <a:pt x="42" y="81"/>
                  </a:lnTo>
                  <a:lnTo>
                    <a:pt x="49" y="69"/>
                  </a:lnTo>
                  <a:lnTo>
                    <a:pt x="56" y="58"/>
                  </a:lnTo>
                  <a:lnTo>
                    <a:pt x="64" y="48"/>
                  </a:lnTo>
                  <a:lnTo>
                    <a:pt x="74" y="39"/>
                  </a:lnTo>
                  <a:lnTo>
                    <a:pt x="84" y="32"/>
                  </a:lnTo>
                  <a:lnTo>
                    <a:pt x="95" y="26"/>
                  </a:lnTo>
                  <a:lnTo>
                    <a:pt x="98" y="25"/>
                  </a:lnTo>
                  <a:lnTo>
                    <a:pt x="100" y="24"/>
                  </a:lnTo>
                  <a:lnTo>
                    <a:pt x="102" y="23"/>
                  </a:lnTo>
                  <a:lnTo>
                    <a:pt x="104" y="22"/>
                  </a:lnTo>
                  <a:lnTo>
                    <a:pt x="113" y="19"/>
                  </a:lnTo>
                  <a:lnTo>
                    <a:pt x="121" y="16"/>
                  </a:lnTo>
                  <a:lnTo>
                    <a:pt x="129" y="12"/>
                  </a:lnTo>
                  <a:lnTo>
                    <a:pt x="136" y="10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50" y="9"/>
                  </a:lnTo>
                  <a:lnTo>
                    <a:pt x="151" y="12"/>
                  </a:lnTo>
                  <a:lnTo>
                    <a:pt x="154" y="14"/>
                  </a:lnTo>
                  <a:lnTo>
                    <a:pt x="156" y="21"/>
                  </a:lnTo>
                  <a:lnTo>
                    <a:pt x="158" y="30"/>
                  </a:lnTo>
                  <a:lnTo>
                    <a:pt x="157" y="43"/>
                  </a:lnTo>
                  <a:lnTo>
                    <a:pt x="155" y="59"/>
                  </a:lnTo>
                  <a:lnTo>
                    <a:pt x="154" y="77"/>
                  </a:lnTo>
                  <a:lnTo>
                    <a:pt x="154" y="94"/>
                  </a:lnTo>
                  <a:lnTo>
                    <a:pt x="155" y="108"/>
                  </a:lnTo>
                  <a:lnTo>
                    <a:pt x="159" y="118"/>
                  </a:lnTo>
                  <a:lnTo>
                    <a:pt x="165" y="122"/>
                  </a:lnTo>
                  <a:lnTo>
                    <a:pt x="173" y="118"/>
                  </a:lnTo>
                  <a:lnTo>
                    <a:pt x="185" y="103"/>
                  </a:lnTo>
                  <a:lnTo>
                    <a:pt x="188" y="100"/>
                  </a:lnTo>
                  <a:lnTo>
                    <a:pt x="191" y="96"/>
                  </a:lnTo>
                  <a:lnTo>
                    <a:pt x="194" y="91"/>
                  </a:lnTo>
                  <a:lnTo>
                    <a:pt x="198" y="86"/>
                  </a:lnTo>
                  <a:lnTo>
                    <a:pt x="207" y="75"/>
                  </a:lnTo>
                  <a:lnTo>
                    <a:pt x="216" y="64"/>
                  </a:lnTo>
                  <a:lnTo>
                    <a:pt x="226" y="53"/>
                  </a:lnTo>
                  <a:lnTo>
                    <a:pt x="235" y="42"/>
                  </a:lnTo>
                  <a:lnTo>
                    <a:pt x="245" y="32"/>
                  </a:lnTo>
                  <a:lnTo>
                    <a:pt x="254" y="22"/>
                  </a:lnTo>
                  <a:lnTo>
                    <a:pt x="262" y="14"/>
                  </a:lnTo>
                  <a:lnTo>
                    <a:pt x="269" y="8"/>
                  </a:lnTo>
                  <a:lnTo>
                    <a:pt x="275" y="3"/>
                  </a:lnTo>
                  <a:lnTo>
                    <a:pt x="280" y="1"/>
                  </a:lnTo>
                  <a:lnTo>
                    <a:pt x="285" y="0"/>
                  </a:lnTo>
                  <a:lnTo>
                    <a:pt x="291" y="1"/>
                  </a:lnTo>
                  <a:lnTo>
                    <a:pt x="297" y="3"/>
                  </a:lnTo>
                  <a:lnTo>
                    <a:pt x="304" y="7"/>
                  </a:lnTo>
                  <a:lnTo>
                    <a:pt x="311" y="12"/>
                  </a:lnTo>
                  <a:lnTo>
                    <a:pt x="321" y="18"/>
                  </a:lnTo>
                  <a:close/>
                </a:path>
              </a:pathLst>
            </a:custGeom>
            <a:solidFill>
              <a:srgbClr val="42A8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Freeform 33"/>
            <p:cNvSpPr>
              <a:spLocks/>
            </p:cNvSpPr>
            <p:nvPr/>
          </p:nvSpPr>
          <p:spPr bwMode="auto">
            <a:xfrm>
              <a:off x="4657" y="2199"/>
              <a:ext cx="428" cy="643"/>
            </a:xfrm>
            <a:custGeom>
              <a:avLst/>
              <a:gdLst/>
              <a:ahLst/>
              <a:cxnLst>
                <a:cxn ang="0">
                  <a:pos x="338" y="29"/>
                </a:cxn>
                <a:cxn ang="0">
                  <a:pos x="374" y="50"/>
                </a:cxn>
                <a:cxn ang="0">
                  <a:pos x="408" y="78"/>
                </a:cxn>
                <a:cxn ang="0">
                  <a:pos x="427" y="109"/>
                </a:cxn>
                <a:cxn ang="0">
                  <a:pos x="420" y="182"/>
                </a:cxn>
                <a:cxn ang="0">
                  <a:pos x="390" y="283"/>
                </a:cxn>
                <a:cxn ang="0">
                  <a:pos x="361" y="342"/>
                </a:cxn>
                <a:cxn ang="0">
                  <a:pos x="368" y="378"/>
                </a:cxn>
                <a:cxn ang="0">
                  <a:pos x="376" y="394"/>
                </a:cxn>
                <a:cxn ang="0">
                  <a:pos x="401" y="458"/>
                </a:cxn>
                <a:cxn ang="0">
                  <a:pos x="415" y="561"/>
                </a:cxn>
                <a:cxn ang="0">
                  <a:pos x="397" y="610"/>
                </a:cxn>
                <a:cxn ang="0">
                  <a:pos x="366" y="633"/>
                </a:cxn>
                <a:cxn ang="0">
                  <a:pos x="327" y="642"/>
                </a:cxn>
                <a:cxn ang="0">
                  <a:pos x="284" y="641"/>
                </a:cxn>
                <a:cxn ang="0">
                  <a:pos x="241" y="634"/>
                </a:cxn>
                <a:cxn ang="0">
                  <a:pos x="202" y="617"/>
                </a:cxn>
                <a:cxn ang="0">
                  <a:pos x="174" y="591"/>
                </a:cxn>
                <a:cxn ang="0">
                  <a:pos x="164" y="556"/>
                </a:cxn>
                <a:cxn ang="0">
                  <a:pos x="173" y="528"/>
                </a:cxn>
                <a:cxn ang="0">
                  <a:pos x="189" y="511"/>
                </a:cxn>
                <a:cxn ang="0">
                  <a:pos x="212" y="499"/>
                </a:cxn>
                <a:cxn ang="0">
                  <a:pos x="238" y="491"/>
                </a:cxn>
                <a:cxn ang="0">
                  <a:pos x="262" y="482"/>
                </a:cxn>
                <a:cxn ang="0">
                  <a:pos x="283" y="468"/>
                </a:cxn>
                <a:cxn ang="0">
                  <a:pos x="294" y="436"/>
                </a:cxn>
                <a:cxn ang="0">
                  <a:pos x="274" y="383"/>
                </a:cxn>
                <a:cxn ang="0">
                  <a:pos x="228" y="344"/>
                </a:cxn>
                <a:cxn ang="0">
                  <a:pos x="203" y="340"/>
                </a:cxn>
                <a:cxn ang="0">
                  <a:pos x="189" y="340"/>
                </a:cxn>
                <a:cxn ang="0">
                  <a:pos x="172" y="341"/>
                </a:cxn>
                <a:cxn ang="0">
                  <a:pos x="162" y="333"/>
                </a:cxn>
                <a:cxn ang="0">
                  <a:pos x="152" y="322"/>
                </a:cxn>
                <a:cxn ang="0">
                  <a:pos x="143" y="311"/>
                </a:cxn>
                <a:cxn ang="0">
                  <a:pos x="113" y="273"/>
                </a:cxn>
                <a:cxn ang="0">
                  <a:pos x="71" y="246"/>
                </a:cxn>
                <a:cxn ang="0">
                  <a:pos x="45" y="252"/>
                </a:cxn>
                <a:cxn ang="0">
                  <a:pos x="24" y="266"/>
                </a:cxn>
                <a:cxn ang="0">
                  <a:pos x="3" y="229"/>
                </a:cxn>
                <a:cxn ang="0">
                  <a:pos x="4" y="164"/>
                </a:cxn>
                <a:cxn ang="0">
                  <a:pos x="26" y="102"/>
                </a:cxn>
                <a:cxn ang="0">
                  <a:pos x="55" y="56"/>
                </a:cxn>
                <a:cxn ang="0">
                  <a:pos x="94" y="24"/>
                </a:cxn>
                <a:cxn ang="0">
                  <a:pos x="103" y="21"/>
                </a:cxn>
                <a:cxn ang="0">
                  <a:pos x="136" y="8"/>
                </a:cxn>
                <a:cxn ang="0">
                  <a:pos x="149" y="12"/>
                </a:cxn>
                <a:cxn ang="0">
                  <a:pos x="151" y="47"/>
                </a:cxn>
                <a:cxn ang="0">
                  <a:pos x="151" y="113"/>
                </a:cxn>
                <a:cxn ang="0">
                  <a:pos x="183" y="103"/>
                </a:cxn>
                <a:cxn ang="0">
                  <a:pos x="196" y="87"/>
                </a:cxn>
                <a:cxn ang="0">
                  <a:pos x="234" y="42"/>
                </a:cxn>
                <a:cxn ang="0">
                  <a:pos x="266" y="8"/>
                </a:cxn>
                <a:cxn ang="0">
                  <a:pos x="288" y="1"/>
                </a:cxn>
                <a:cxn ang="0">
                  <a:pos x="318" y="18"/>
                </a:cxn>
              </a:cxnLst>
              <a:rect l="0" t="0" r="r" b="b"/>
              <a:pathLst>
                <a:path w="428" h="643">
                  <a:moveTo>
                    <a:pt x="318" y="18"/>
                  </a:moveTo>
                  <a:lnTo>
                    <a:pt x="323" y="21"/>
                  </a:lnTo>
                  <a:lnTo>
                    <a:pt x="330" y="25"/>
                  </a:lnTo>
                  <a:lnTo>
                    <a:pt x="338" y="29"/>
                  </a:lnTo>
                  <a:lnTo>
                    <a:pt x="346" y="34"/>
                  </a:lnTo>
                  <a:lnTo>
                    <a:pt x="356" y="39"/>
                  </a:lnTo>
                  <a:lnTo>
                    <a:pt x="365" y="45"/>
                  </a:lnTo>
                  <a:lnTo>
                    <a:pt x="374" y="50"/>
                  </a:lnTo>
                  <a:lnTo>
                    <a:pt x="383" y="57"/>
                  </a:lnTo>
                  <a:lnTo>
                    <a:pt x="392" y="64"/>
                  </a:lnTo>
                  <a:lnTo>
                    <a:pt x="401" y="71"/>
                  </a:lnTo>
                  <a:lnTo>
                    <a:pt x="408" y="78"/>
                  </a:lnTo>
                  <a:lnTo>
                    <a:pt x="415" y="85"/>
                  </a:lnTo>
                  <a:lnTo>
                    <a:pt x="420" y="93"/>
                  </a:lnTo>
                  <a:lnTo>
                    <a:pt x="425" y="101"/>
                  </a:lnTo>
                  <a:lnTo>
                    <a:pt x="427" y="109"/>
                  </a:lnTo>
                  <a:lnTo>
                    <a:pt x="428" y="117"/>
                  </a:lnTo>
                  <a:lnTo>
                    <a:pt x="427" y="135"/>
                  </a:lnTo>
                  <a:lnTo>
                    <a:pt x="425" y="158"/>
                  </a:lnTo>
                  <a:lnTo>
                    <a:pt x="420" y="182"/>
                  </a:lnTo>
                  <a:lnTo>
                    <a:pt x="414" y="208"/>
                  </a:lnTo>
                  <a:lnTo>
                    <a:pt x="407" y="235"/>
                  </a:lnTo>
                  <a:lnTo>
                    <a:pt x="399" y="260"/>
                  </a:lnTo>
                  <a:lnTo>
                    <a:pt x="390" y="283"/>
                  </a:lnTo>
                  <a:lnTo>
                    <a:pt x="380" y="303"/>
                  </a:lnTo>
                  <a:lnTo>
                    <a:pt x="371" y="318"/>
                  </a:lnTo>
                  <a:lnTo>
                    <a:pt x="365" y="332"/>
                  </a:lnTo>
                  <a:lnTo>
                    <a:pt x="361" y="342"/>
                  </a:lnTo>
                  <a:lnTo>
                    <a:pt x="360" y="351"/>
                  </a:lnTo>
                  <a:lnTo>
                    <a:pt x="361" y="360"/>
                  </a:lnTo>
                  <a:lnTo>
                    <a:pt x="364" y="368"/>
                  </a:lnTo>
                  <a:lnTo>
                    <a:pt x="368" y="378"/>
                  </a:lnTo>
                  <a:lnTo>
                    <a:pt x="374" y="388"/>
                  </a:lnTo>
                  <a:lnTo>
                    <a:pt x="375" y="390"/>
                  </a:lnTo>
                  <a:lnTo>
                    <a:pt x="375" y="392"/>
                  </a:lnTo>
                  <a:lnTo>
                    <a:pt x="376" y="394"/>
                  </a:lnTo>
                  <a:lnTo>
                    <a:pt x="378" y="396"/>
                  </a:lnTo>
                  <a:lnTo>
                    <a:pt x="385" y="413"/>
                  </a:lnTo>
                  <a:lnTo>
                    <a:pt x="393" y="434"/>
                  </a:lnTo>
                  <a:lnTo>
                    <a:pt x="401" y="458"/>
                  </a:lnTo>
                  <a:lnTo>
                    <a:pt x="407" y="483"/>
                  </a:lnTo>
                  <a:lnTo>
                    <a:pt x="413" y="510"/>
                  </a:lnTo>
                  <a:lnTo>
                    <a:pt x="416" y="536"/>
                  </a:lnTo>
                  <a:lnTo>
                    <a:pt x="415" y="561"/>
                  </a:lnTo>
                  <a:lnTo>
                    <a:pt x="411" y="583"/>
                  </a:lnTo>
                  <a:lnTo>
                    <a:pt x="407" y="593"/>
                  </a:lnTo>
                  <a:lnTo>
                    <a:pt x="402" y="602"/>
                  </a:lnTo>
                  <a:lnTo>
                    <a:pt x="397" y="610"/>
                  </a:lnTo>
                  <a:lnTo>
                    <a:pt x="390" y="617"/>
                  </a:lnTo>
                  <a:lnTo>
                    <a:pt x="383" y="623"/>
                  </a:lnTo>
                  <a:lnTo>
                    <a:pt x="375" y="628"/>
                  </a:lnTo>
                  <a:lnTo>
                    <a:pt x="366" y="633"/>
                  </a:lnTo>
                  <a:lnTo>
                    <a:pt x="357" y="636"/>
                  </a:lnTo>
                  <a:lnTo>
                    <a:pt x="348" y="639"/>
                  </a:lnTo>
                  <a:lnTo>
                    <a:pt x="337" y="641"/>
                  </a:lnTo>
                  <a:lnTo>
                    <a:pt x="327" y="642"/>
                  </a:lnTo>
                  <a:lnTo>
                    <a:pt x="317" y="643"/>
                  </a:lnTo>
                  <a:lnTo>
                    <a:pt x="306" y="643"/>
                  </a:lnTo>
                  <a:lnTo>
                    <a:pt x="295" y="643"/>
                  </a:lnTo>
                  <a:lnTo>
                    <a:pt x="284" y="641"/>
                  </a:lnTo>
                  <a:lnTo>
                    <a:pt x="273" y="640"/>
                  </a:lnTo>
                  <a:lnTo>
                    <a:pt x="262" y="639"/>
                  </a:lnTo>
                  <a:lnTo>
                    <a:pt x="252" y="636"/>
                  </a:lnTo>
                  <a:lnTo>
                    <a:pt x="241" y="634"/>
                  </a:lnTo>
                  <a:lnTo>
                    <a:pt x="231" y="630"/>
                  </a:lnTo>
                  <a:lnTo>
                    <a:pt x="221" y="626"/>
                  </a:lnTo>
                  <a:lnTo>
                    <a:pt x="211" y="622"/>
                  </a:lnTo>
                  <a:lnTo>
                    <a:pt x="202" y="617"/>
                  </a:lnTo>
                  <a:lnTo>
                    <a:pt x="194" y="611"/>
                  </a:lnTo>
                  <a:lnTo>
                    <a:pt x="186" y="606"/>
                  </a:lnTo>
                  <a:lnTo>
                    <a:pt x="179" y="599"/>
                  </a:lnTo>
                  <a:lnTo>
                    <a:pt x="174" y="591"/>
                  </a:lnTo>
                  <a:lnTo>
                    <a:pt x="169" y="584"/>
                  </a:lnTo>
                  <a:lnTo>
                    <a:pt x="166" y="575"/>
                  </a:lnTo>
                  <a:lnTo>
                    <a:pt x="164" y="566"/>
                  </a:lnTo>
                  <a:lnTo>
                    <a:pt x="164" y="556"/>
                  </a:lnTo>
                  <a:lnTo>
                    <a:pt x="166" y="545"/>
                  </a:lnTo>
                  <a:lnTo>
                    <a:pt x="167" y="539"/>
                  </a:lnTo>
                  <a:lnTo>
                    <a:pt x="170" y="533"/>
                  </a:lnTo>
                  <a:lnTo>
                    <a:pt x="173" y="528"/>
                  </a:lnTo>
                  <a:lnTo>
                    <a:pt x="176" y="523"/>
                  </a:lnTo>
                  <a:lnTo>
                    <a:pt x="180" y="519"/>
                  </a:lnTo>
                  <a:lnTo>
                    <a:pt x="184" y="515"/>
                  </a:lnTo>
                  <a:lnTo>
                    <a:pt x="189" y="511"/>
                  </a:lnTo>
                  <a:lnTo>
                    <a:pt x="193" y="508"/>
                  </a:lnTo>
                  <a:lnTo>
                    <a:pt x="199" y="504"/>
                  </a:lnTo>
                  <a:lnTo>
                    <a:pt x="205" y="501"/>
                  </a:lnTo>
                  <a:lnTo>
                    <a:pt x="212" y="499"/>
                  </a:lnTo>
                  <a:lnTo>
                    <a:pt x="218" y="497"/>
                  </a:lnTo>
                  <a:lnTo>
                    <a:pt x="224" y="495"/>
                  </a:lnTo>
                  <a:lnTo>
                    <a:pt x="231" y="493"/>
                  </a:lnTo>
                  <a:lnTo>
                    <a:pt x="238" y="491"/>
                  </a:lnTo>
                  <a:lnTo>
                    <a:pt x="244" y="489"/>
                  </a:lnTo>
                  <a:lnTo>
                    <a:pt x="250" y="486"/>
                  </a:lnTo>
                  <a:lnTo>
                    <a:pt x="256" y="484"/>
                  </a:lnTo>
                  <a:lnTo>
                    <a:pt x="262" y="482"/>
                  </a:lnTo>
                  <a:lnTo>
                    <a:pt x="268" y="479"/>
                  </a:lnTo>
                  <a:lnTo>
                    <a:pt x="273" y="476"/>
                  </a:lnTo>
                  <a:lnTo>
                    <a:pt x="278" y="472"/>
                  </a:lnTo>
                  <a:lnTo>
                    <a:pt x="283" y="468"/>
                  </a:lnTo>
                  <a:lnTo>
                    <a:pt x="287" y="463"/>
                  </a:lnTo>
                  <a:lnTo>
                    <a:pt x="291" y="456"/>
                  </a:lnTo>
                  <a:lnTo>
                    <a:pt x="293" y="446"/>
                  </a:lnTo>
                  <a:lnTo>
                    <a:pt x="294" y="436"/>
                  </a:lnTo>
                  <a:lnTo>
                    <a:pt x="292" y="424"/>
                  </a:lnTo>
                  <a:lnTo>
                    <a:pt x="289" y="410"/>
                  </a:lnTo>
                  <a:lnTo>
                    <a:pt x="283" y="397"/>
                  </a:lnTo>
                  <a:lnTo>
                    <a:pt x="274" y="383"/>
                  </a:lnTo>
                  <a:lnTo>
                    <a:pt x="265" y="370"/>
                  </a:lnTo>
                  <a:lnTo>
                    <a:pt x="254" y="359"/>
                  </a:lnTo>
                  <a:lnTo>
                    <a:pt x="241" y="350"/>
                  </a:lnTo>
                  <a:lnTo>
                    <a:pt x="228" y="344"/>
                  </a:lnTo>
                  <a:lnTo>
                    <a:pt x="215" y="341"/>
                  </a:lnTo>
                  <a:lnTo>
                    <a:pt x="211" y="340"/>
                  </a:lnTo>
                  <a:lnTo>
                    <a:pt x="207" y="340"/>
                  </a:lnTo>
                  <a:lnTo>
                    <a:pt x="203" y="340"/>
                  </a:lnTo>
                  <a:lnTo>
                    <a:pt x="199" y="340"/>
                  </a:lnTo>
                  <a:lnTo>
                    <a:pt x="196" y="340"/>
                  </a:lnTo>
                  <a:lnTo>
                    <a:pt x="192" y="340"/>
                  </a:lnTo>
                  <a:lnTo>
                    <a:pt x="189" y="340"/>
                  </a:lnTo>
                  <a:lnTo>
                    <a:pt x="185" y="340"/>
                  </a:lnTo>
                  <a:lnTo>
                    <a:pt x="180" y="341"/>
                  </a:lnTo>
                  <a:lnTo>
                    <a:pt x="175" y="341"/>
                  </a:lnTo>
                  <a:lnTo>
                    <a:pt x="172" y="341"/>
                  </a:lnTo>
                  <a:lnTo>
                    <a:pt x="169" y="340"/>
                  </a:lnTo>
                  <a:lnTo>
                    <a:pt x="167" y="338"/>
                  </a:lnTo>
                  <a:lnTo>
                    <a:pt x="164" y="336"/>
                  </a:lnTo>
                  <a:lnTo>
                    <a:pt x="162" y="333"/>
                  </a:lnTo>
                  <a:lnTo>
                    <a:pt x="158" y="329"/>
                  </a:lnTo>
                  <a:lnTo>
                    <a:pt x="156" y="326"/>
                  </a:lnTo>
                  <a:lnTo>
                    <a:pt x="155" y="325"/>
                  </a:lnTo>
                  <a:lnTo>
                    <a:pt x="152" y="322"/>
                  </a:lnTo>
                  <a:lnTo>
                    <a:pt x="151" y="319"/>
                  </a:lnTo>
                  <a:lnTo>
                    <a:pt x="148" y="317"/>
                  </a:lnTo>
                  <a:lnTo>
                    <a:pt x="146" y="314"/>
                  </a:lnTo>
                  <a:lnTo>
                    <a:pt x="143" y="311"/>
                  </a:lnTo>
                  <a:lnTo>
                    <a:pt x="140" y="307"/>
                  </a:lnTo>
                  <a:lnTo>
                    <a:pt x="131" y="296"/>
                  </a:lnTo>
                  <a:lnTo>
                    <a:pt x="122" y="284"/>
                  </a:lnTo>
                  <a:lnTo>
                    <a:pt x="113" y="273"/>
                  </a:lnTo>
                  <a:lnTo>
                    <a:pt x="104" y="263"/>
                  </a:lnTo>
                  <a:lnTo>
                    <a:pt x="94" y="255"/>
                  </a:lnTo>
                  <a:lnTo>
                    <a:pt x="83" y="249"/>
                  </a:lnTo>
                  <a:lnTo>
                    <a:pt x="71" y="246"/>
                  </a:lnTo>
                  <a:lnTo>
                    <a:pt x="57" y="247"/>
                  </a:lnTo>
                  <a:lnTo>
                    <a:pt x="53" y="248"/>
                  </a:lnTo>
                  <a:lnTo>
                    <a:pt x="49" y="250"/>
                  </a:lnTo>
                  <a:lnTo>
                    <a:pt x="45" y="252"/>
                  </a:lnTo>
                  <a:lnTo>
                    <a:pt x="40" y="253"/>
                  </a:lnTo>
                  <a:lnTo>
                    <a:pt x="37" y="254"/>
                  </a:lnTo>
                  <a:lnTo>
                    <a:pt x="30" y="257"/>
                  </a:lnTo>
                  <a:lnTo>
                    <a:pt x="24" y="266"/>
                  </a:lnTo>
                  <a:lnTo>
                    <a:pt x="11" y="263"/>
                  </a:lnTo>
                  <a:lnTo>
                    <a:pt x="1" y="258"/>
                  </a:lnTo>
                  <a:lnTo>
                    <a:pt x="0" y="248"/>
                  </a:lnTo>
                  <a:lnTo>
                    <a:pt x="3" y="229"/>
                  </a:lnTo>
                  <a:lnTo>
                    <a:pt x="1" y="208"/>
                  </a:lnTo>
                  <a:lnTo>
                    <a:pt x="1" y="199"/>
                  </a:lnTo>
                  <a:lnTo>
                    <a:pt x="3" y="183"/>
                  </a:lnTo>
                  <a:lnTo>
                    <a:pt x="4" y="164"/>
                  </a:lnTo>
                  <a:lnTo>
                    <a:pt x="5" y="140"/>
                  </a:lnTo>
                  <a:lnTo>
                    <a:pt x="12" y="127"/>
                  </a:lnTo>
                  <a:lnTo>
                    <a:pt x="19" y="114"/>
                  </a:lnTo>
                  <a:lnTo>
                    <a:pt x="26" y="102"/>
                  </a:lnTo>
                  <a:lnTo>
                    <a:pt x="33" y="90"/>
                  </a:lnTo>
                  <a:lnTo>
                    <a:pt x="40" y="78"/>
                  </a:lnTo>
                  <a:lnTo>
                    <a:pt x="47" y="67"/>
                  </a:lnTo>
                  <a:lnTo>
                    <a:pt x="55" y="56"/>
                  </a:lnTo>
                  <a:lnTo>
                    <a:pt x="63" y="46"/>
                  </a:lnTo>
                  <a:lnTo>
                    <a:pt x="72" y="37"/>
                  </a:lnTo>
                  <a:lnTo>
                    <a:pt x="82" y="30"/>
                  </a:lnTo>
                  <a:lnTo>
                    <a:pt x="94" y="24"/>
                  </a:lnTo>
                  <a:lnTo>
                    <a:pt x="96" y="23"/>
                  </a:lnTo>
                  <a:lnTo>
                    <a:pt x="98" y="22"/>
                  </a:lnTo>
                  <a:lnTo>
                    <a:pt x="101" y="21"/>
                  </a:lnTo>
                  <a:lnTo>
                    <a:pt x="103" y="21"/>
                  </a:lnTo>
                  <a:lnTo>
                    <a:pt x="112" y="17"/>
                  </a:lnTo>
                  <a:lnTo>
                    <a:pt x="120" y="14"/>
                  </a:lnTo>
                  <a:lnTo>
                    <a:pt x="128" y="11"/>
                  </a:lnTo>
                  <a:lnTo>
                    <a:pt x="136" y="8"/>
                  </a:lnTo>
                  <a:lnTo>
                    <a:pt x="141" y="7"/>
                  </a:lnTo>
                  <a:lnTo>
                    <a:pt x="146" y="7"/>
                  </a:lnTo>
                  <a:lnTo>
                    <a:pt x="148" y="8"/>
                  </a:lnTo>
                  <a:lnTo>
                    <a:pt x="149" y="12"/>
                  </a:lnTo>
                  <a:lnTo>
                    <a:pt x="151" y="16"/>
                  </a:lnTo>
                  <a:lnTo>
                    <a:pt x="152" y="23"/>
                  </a:lnTo>
                  <a:lnTo>
                    <a:pt x="152" y="34"/>
                  </a:lnTo>
                  <a:lnTo>
                    <a:pt x="151" y="47"/>
                  </a:lnTo>
                  <a:lnTo>
                    <a:pt x="149" y="64"/>
                  </a:lnTo>
                  <a:lnTo>
                    <a:pt x="148" y="83"/>
                  </a:lnTo>
                  <a:lnTo>
                    <a:pt x="149" y="99"/>
                  </a:lnTo>
                  <a:lnTo>
                    <a:pt x="151" y="113"/>
                  </a:lnTo>
                  <a:lnTo>
                    <a:pt x="155" y="122"/>
                  </a:lnTo>
                  <a:lnTo>
                    <a:pt x="162" y="125"/>
                  </a:lnTo>
                  <a:lnTo>
                    <a:pt x="171" y="119"/>
                  </a:lnTo>
                  <a:lnTo>
                    <a:pt x="183" y="103"/>
                  </a:lnTo>
                  <a:lnTo>
                    <a:pt x="186" y="99"/>
                  </a:lnTo>
                  <a:lnTo>
                    <a:pt x="189" y="95"/>
                  </a:lnTo>
                  <a:lnTo>
                    <a:pt x="192" y="91"/>
                  </a:lnTo>
                  <a:lnTo>
                    <a:pt x="196" y="87"/>
                  </a:lnTo>
                  <a:lnTo>
                    <a:pt x="204" y="76"/>
                  </a:lnTo>
                  <a:lnTo>
                    <a:pt x="213" y="65"/>
                  </a:lnTo>
                  <a:lnTo>
                    <a:pt x="223" y="53"/>
                  </a:lnTo>
                  <a:lnTo>
                    <a:pt x="234" y="42"/>
                  </a:lnTo>
                  <a:lnTo>
                    <a:pt x="243" y="32"/>
                  </a:lnTo>
                  <a:lnTo>
                    <a:pt x="252" y="23"/>
                  </a:lnTo>
                  <a:lnTo>
                    <a:pt x="260" y="15"/>
                  </a:lnTo>
                  <a:lnTo>
                    <a:pt x="266" y="8"/>
                  </a:lnTo>
                  <a:lnTo>
                    <a:pt x="272" y="4"/>
                  </a:lnTo>
                  <a:lnTo>
                    <a:pt x="277" y="1"/>
                  </a:lnTo>
                  <a:lnTo>
                    <a:pt x="283" y="0"/>
                  </a:lnTo>
                  <a:lnTo>
                    <a:pt x="288" y="1"/>
                  </a:lnTo>
                  <a:lnTo>
                    <a:pt x="293" y="4"/>
                  </a:lnTo>
                  <a:lnTo>
                    <a:pt x="300" y="7"/>
                  </a:lnTo>
                  <a:lnTo>
                    <a:pt x="308" y="12"/>
                  </a:lnTo>
                  <a:lnTo>
                    <a:pt x="318" y="18"/>
                  </a:lnTo>
                  <a:close/>
                </a:path>
              </a:pathLst>
            </a:custGeom>
            <a:solidFill>
              <a:srgbClr val="289B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Freeform 34"/>
            <p:cNvSpPr>
              <a:spLocks/>
            </p:cNvSpPr>
            <p:nvPr/>
          </p:nvSpPr>
          <p:spPr bwMode="auto">
            <a:xfrm>
              <a:off x="4663" y="2203"/>
              <a:ext cx="419" cy="635"/>
            </a:xfrm>
            <a:custGeom>
              <a:avLst/>
              <a:gdLst/>
              <a:ahLst/>
              <a:cxnLst>
                <a:cxn ang="0">
                  <a:pos x="331" y="29"/>
                </a:cxn>
                <a:cxn ang="0">
                  <a:pos x="366" y="49"/>
                </a:cxn>
                <a:cxn ang="0">
                  <a:pos x="400" y="76"/>
                </a:cxn>
                <a:cxn ang="0">
                  <a:pos x="418" y="106"/>
                </a:cxn>
                <a:cxn ang="0">
                  <a:pos x="412" y="178"/>
                </a:cxn>
                <a:cxn ang="0">
                  <a:pos x="384" y="276"/>
                </a:cxn>
                <a:cxn ang="0">
                  <a:pos x="354" y="336"/>
                </a:cxn>
                <a:cxn ang="0">
                  <a:pos x="358" y="371"/>
                </a:cxn>
                <a:cxn ang="0">
                  <a:pos x="366" y="388"/>
                </a:cxn>
                <a:cxn ang="0">
                  <a:pos x="391" y="452"/>
                </a:cxn>
                <a:cxn ang="0">
                  <a:pos x="406" y="555"/>
                </a:cxn>
                <a:cxn ang="0">
                  <a:pos x="388" y="604"/>
                </a:cxn>
                <a:cxn ang="0">
                  <a:pos x="358" y="626"/>
                </a:cxn>
                <a:cxn ang="0">
                  <a:pos x="320" y="635"/>
                </a:cxn>
                <a:cxn ang="0">
                  <a:pos x="278" y="633"/>
                </a:cxn>
                <a:cxn ang="0">
                  <a:pos x="235" y="625"/>
                </a:cxn>
                <a:cxn ang="0">
                  <a:pos x="196" y="609"/>
                </a:cxn>
                <a:cxn ang="0">
                  <a:pos x="169" y="584"/>
                </a:cxn>
                <a:cxn ang="0">
                  <a:pos x="161" y="548"/>
                </a:cxn>
                <a:cxn ang="0">
                  <a:pos x="172" y="521"/>
                </a:cxn>
                <a:cxn ang="0">
                  <a:pos x="190" y="505"/>
                </a:cxn>
                <a:cxn ang="0">
                  <a:pos x="214" y="495"/>
                </a:cxn>
                <a:cxn ang="0">
                  <a:pos x="240" y="488"/>
                </a:cxn>
                <a:cxn ang="0">
                  <a:pos x="264" y="479"/>
                </a:cxn>
                <a:cxn ang="0">
                  <a:pos x="284" y="464"/>
                </a:cxn>
                <a:cxn ang="0">
                  <a:pos x="292" y="430"/>
                </a:cxn>
                <a:cxn ang="0">
                  <a:pos x="270" y="377"/>
                </a:cxn>
                <a:cxn ang="0">
                  <a:pos x="224" y="339"/>
                </a:cxn>
                <a:cxn ang="0">
                  <a:pos x="199" y="333"/>
                </a:cxn>
                <a:cxn ang="0">
                  <a:pos x="184" y="334"/>
                </a:cxn>
                <a:cxn ang="0">
                  <a:pos x="167" y="336"/>
                </a:cxn>
                <a:cxn ang="0">
                  <a:pos x="156" y="329"/>
                </a:cxn>
                <a:cxn ang="0">
                  <a:pos x="148" y="319"/>
                </a:cxn>
                <a:cxn ang="0">
                  <a:pos x="138" y="307"/>
                </a:cxn>
                <a:cxn ang="0">
                  <a:pos x="109" y="269"/>
                </a:cxn>
                <a:cxn ang="0">
                  <a:pos x="68" y="241"/>
                </a:cxn>
                <a:cxn ang="0">
                  <a:pos x="48" y="244"/>
                </a:cxn>
                <a:cxn ang="0">
                  <a:pos x="39" y="247"/>
                </a:cxn>
                <a:cxn ang="0">
                  <a:pos x="19" y="258"/>
                </a:cxn>
                <a:cxn ang="0">
                  <a:pos x="4" y="228"/>
                </a:cxn>
                <a:cxn ang="0">
                  <a:pos x="3" y="149"/>
                </a:cxn>
                <a:cxn ang="0">
                  <a:pos x="29" y="88"/>
                </a:cxn>
                <a:cxn ang="0">
                  <a:pos x="58" y="43"/>
                </a:cxn>
                <a:cxn ang="0">
                  <a:pos x="92" y="21"/>
                </a:cxn>
                <a:cxn ang="0">
                  <a:pos x="108" y="15"/>
                </a:cxn>
                <a:cxn ang="0">
                  <a:pos x="137" y="5"/>
                </a:cxn>
                <a:cxn ang="0">
                  <a:pos x="144" y="18"/>
                </a:cxn>
                <a:cxn ang="0">
                  <a:pos x="141" y="70"/>
                </a:cxn>
                <a:cxn ang="0">
                  <a:pos x="149" y="125"/>
                </a:cxn>
                <a:cxn ang="0">
                  <a:pos x="181" y="99"/>
                </a:cxn>
                <a:cxn ang="0">
                  <a:pos x="199" y="75"/>
                </a:cxn>
                <a:cxn ang="0">
                  <a:pos x="239" y="32"/>
                </a:cxn>
                <a:cxn ang="0">
                  <a:pos x="267" y="3"/>
                </a:cxn>
                <a:cxn ang="0">
                  <a:pos x="288" y="3"/>
                </a:cxn>
              </a:cxnLst>
              <a:rect l="0" t="0" r="r" b="b"/>
              <a:pathLst>
                <a:path w="419" h="635">
                  <a:moveTo>
                    <a:pt x="311" y="17"/>
                  </a:moveTo>
                  <a:lnTo>
                    <a:pt x="317" y="21"/>
                  </a:lnTo>
                  <a:lnTo>
                    <a:pt x="324" y="24"/>
                  </a:lnTo>
                  <a:lnTo>
                    <a:pt x="331" y="29"/>
                  </a:lnTo>
                  <a:lnTo>
                    <a:pt x="339" y="33"/>
                  </a:lnTo>
                  <a:lnTo>
                    <a:pt x="348" y="38"/>
                  </a:lnTo>
                  <a:lnTo>
                    <a:pt x="357" y="44"/>
                  </a:lnTo>
                  <a:lnTo>
                    <a:pt x="366" y="49"/>
                  </a:lnTo>
                  <a:lnTo>
                    <a:pt x="376" y="56"/>
                  </a:lnTo>
                  <a:lnTo>
                    <a:pt x="384" y="62"/>
                  </a:lnTo>
                  <a:lnTo>
                    <a:pt x="392" y="69"/>
                  </a:lnTo>
                  <a:lnTo>
                    <a:pt x="400" y="76"/>
                  </a:lnTo>
                  <a:lnTo>
                    <a:pt x="406" y="83"/>
                  </a:lnTo>
                  <a:lnTo>
                    <a:pt x="412" y="90"/>
                  </a:lnTo>
                  <a:lnTo>
                    <a:pt x="416" y="98"/>
                  </a:lnTo>
                  <a:lnTo>
                    <a:pt x="418" y="106"/>
                  </a:lnTo>
                  <a:lnTo>
                    <a:pt x="419" y="114"/>
                  </a:lnTo>
                  <a:lnTo>
                    <a:pt x="419" y="132"/>
                  </a:lnTo>
                  <a:lnTo>
                    <a:pt x="416" y="154"/>
                  </a:lnTo>
                  <a:lnTo>
                    <a:pt x="412" y="178"/>
                  </a:lnTo>
                  <a:lnTo>
                    <a:pt x="407" y="203"/>
                  </a:lnTo>
                  <a:lnTo>
                    <a:pt x="400" y="229"/>
                  </a:lnTo>
                  <a:lnTo>
                    <a:pt x="392" y="254"/>
                  </a:lnTo>
                  <a:lnTo>
                    <a:pt x="384" y="276"/>
                  </a:lnTo>
                  <a:lnTo>
                    <a:pt x="373" y="296"/>
                  </a:lnTo>
                  <a:lnTo>
                    <a:pt x="364" y="312"/>
                  </a:lnTo>
                  <a:lnTo>
                    <a:pt x="358" y="325"/>
                  </a:lnTo>
                  <a:lnTo>
                    <a:pt x="354" y="336"/>
                  </a:lnTo>
                  <a:lnTo>
                    <a:pt x="352" y="345"/>
                  </a:lnTo>
                  <a:lnTo>
                    <a:pt x="352" y="354"/>
                  </a:lnTo>
                  <a:lnTo>
                    <a:pt x="354" y="362"/>
                  </a:lnTo>
                  <a:lnTo>
                    <a:pt x="358" y="371"/>
                  </a:lnTo>
                  <a:lnTo>
                    <a:pt x="363" y="382"/>
                  </a:lnTo>
                  <a:lnTo>
                    <a:pt x="365" y="384"/>
                  </a:lnTo>
                  <a:lnTo>
                    <a:pt x="366" y="386"/>
                  </a:lnTo>
                  <a:lnTo>
                    <a:pt x="366" y="388"/>
                  </a:lnTo>
                  <a:lnTo>
                    <a:pt x="368" y="390"/>
                  </a:lnTo>
                  <a:lnTo>
                    <a:pt x="375" y="407"/>
                  </a:lnTo>
                  <a:lnTo>
                    <a:pt x="383" y="428"/>
                  </a:lnTo>
                  <a:lnTo>
                    <a:pt x="391" y="452"/>
                  </a:lnTo>
                  <a:lnTo>
                    <a:pt x="398" y="478"/>
                  </a:lnTo>
                  <a:lnTo>
                    <a:pt x="403" y="504"/>
                  </a:lnTo>
                  <a:lnTo>
                    <a:pt x="407" y="531"/>
                  </a:lnTo>
                  <a:lnTo>
                    <a:pt x="406" y="555"/>
                  </a:lnTo>
                  <a:lnTo>
                    <a:pt x="402" y="577"/>
                  </a:lnTo>
                  <a:lnTo>
                    <a:pt x="398" y="587"/>
                  </a:lnTo>
                  <a:lnTo>
                    <a:pt x="393" y="596"/>
                  </a:lnTo>
                  <a:lnTo>
                    <a:pt x="388" y="604"/>
                  </a:lnTo>
                  <a:lnTo>
                    <a:pt x="381" y="611"/>
                  </a:lnTo>
                  <a:lnTo>
                    <a:pt x="374" y="617"/>
                  </a:lnTo>
                  <a:lnTo>
                    <a:pt x="367" y="622"/>
                  </a:lnTo>
                  <a:lnTo>
                    <a:pt x="358" y="626"/>
                  </a:lnTo>
                  <a:lnTo>
                    <a:pt x="350" y="629"/>
                  </a:lnTo>
                  <a:lnTo>
                    <a:pt x="340" y="632"/>
                  </a:lnTo>
                  <a:lnTo>
                    <a:pt x="331" y="633"/>
                  </a:lnTo>
                  <a:lnTo>
                    <a:pt x="320" y="635"/>
                  </a:lnTo>
                  <a:lnTo>
                    <a:pt x="310" y="635"/>
                  </a:lnTo>
                  <a:lnTo>
                    <a:pt x="300" y="635"/>
                  </a:lnTo>
                  <a:lnTo>
                    <a:pt x="289" y="635"/>
                  </a:lnTo>
                  <a:lnTo>
                    <a:pt x="278" y="633"/>
                  </a:lnTo>
                  <a:lnTo>
                    <a:pt x="267" y="632"/>
                  </a:lnTo>
                  <a:lnTo>
                    <a:pt x="256" y="631"/>
                  </a:lnTo>
                  <a:lnTo>
                    <a:pt x="246" y="628"/>
                  </a:lnTo>
                  <a:lnTo>
                    <a:pt x="235" y="625"/>
                  </a:lnTo>
                  <a:lnTo>
                    <a:pt x="225" y="623"/>
                  </a:lnTo>
                  <a:lnTo>
                    <a:pt x="215" y="618"/>
                  </a:lnTo>
                  <a:lnTo>
                    <a:pt x="205" y="614"/>
                  </a:lnTo>
                  <a:lnTo>
                    <a:pt x="196" y="609"/>
                  </a:lnTo>
                  <a:lnTo>
                    <a:pt x="188" y="604"/>
                  </a:lnTo>
                  <a:lnTo>
                    <a:pt x="180" y="598"/>
                  </a:lnTo>
                  <a:lnTo>
                    <a:pt x="174" y="591"/>
                  </a:lnTo>
                  <a:lnTo>
                    <a:pt x="169" y="584"/>
                  </a:lnTo>
                  <a:lnTo>
                    <a:pt x="165" y="576"/>
                  </a:lnTo>
                  <a:lnTo>
                    <a:pt x="162" y="568"/>
                  </a:lnTo>
                  <a:lnTo>
                    <a:pt x="161" y="559"/>
                  </a:lnTo>
                  <a:lnTo>
                    <a:pt x="161" y="548"/>
                  </a:lnTo>
                  <a:lnTo>
                    <a:pt x="164" y="538"/>
                  </a:lnTo>
                  <a:lnTo>
                    <a:pt x="166" y="532"/>
                  </a:lnTo>
                  <a:lnTo>
                    <a:pt x="169" y="526"/>
                  </a:lnTo>
                  <a:lnTo>
                    <a:pt x="172" y="521"/>
                  </a:lnTo>
                  <a:lnTo>
                    <a:pt x="176" y="516"/>
                  </a:lnTo>
                  <a:lnTo>
                    <a:pt x="180" y="512"/>
                  </a:lnTo>
                  <a:lnTo>
                    <a:pt x="184" y="508"/>
                  </a:lnTo>
                  <a:lnTo>
                    <a:pt x="190" y="505"/>
                  </a:lnTo>
                  <a:lnTo>
                    <a:pt x="195" y="502"/>
                  </a:lnTo>
                  <a:lnTo>
                    <a:pt x="201" y="499"/>
                  </a:lnTo>
                  <a:lnTo>
                    <a:pt x="207" y="497"/>
                  </a:lnTo>
                  <a:lnTo>
                    <a:pt x="214" y="495"/>
                  </a:lnTo>
                  <a:lnTo>
                    <a:pt x="220" y="493"/>
                  </a:lnTo>
                  <a:lnTo>
                    <a:pt x="227" y="491"/>
                  </a:lnTo>
                  <a:lnTo>
                    <a:pt x="233" y="489"/>
                  </a:lnTo>
                  <a:lnTo>
                    <a:pt x="240" y="488"/>
                  </a:lnTo>
                  <a:lnTo>
                    <a:pt x="247" y="486"/>
                  </a:lnTo>
                  <a:lnTo>
                    <a:pt x="253" y="484"/>
                  </a:lnTo>
                  <a:lnTo>
                    <a:pt x="259" y="481"/>
                  </a:lnTo>
                  <a:lnTo>
                    <a:pt x="264" y="479"/>
                  </a:lnTo>
                  <a:lnTo>
                    <a:pt x="270" y="476"/>
                  </a:lnTo>
                  <a:lnTo>
                    <a:pt x="275" y="473"/>
                  </a:lnTo>
                  <a:lnTo>
                    <a:pt x="280" y="469"/>
                  </a:lnTo>
                  <a:lnTo>
                    <a:pt x="284" y="464"/>
                  </a:lnTo>
                  <a:lnTo>
                    <a:pt x="287" y="459"/>
                  </a:lnTo>
                  <a:lnTo>
                    <a:pt x="291" y="451"/>
                  </a:lnTo>
                  <a:lnTo>
                    <a:pt x="293" y="441"/>
                  </a:lnTo>
                  <a:lnTo>
                    <a:pt x="292" y="430"/>
                  </a:lnTo>
                  <a:lnTo>
                    <a:pt x="289" y="417"/>
                  </a:lnTo>
                  <a:lnTo>
                    <a:pt x="285" y="404"/>
                  </a:lnTo>
                  <a:lnTo>
                    <a:pt x="278" y="390"/>
                  </a:lnTo>
                  <a:lnTo>
                    <a:pt x="270" y="377"/>
                  </a:lnTo>
                  <a:lnTo>
                    <a:pt x="260" y="365"/>
                  </a:lnTo>
                  <a:lnTo>
                    <a:pt x="249" y="354"/>
                  </a:lnTo>
                  <a:lnTo>
                    <a:pt x="237" y="345"/>
                  </a:lnTo>
                  <a:lnTo>
                    <a:pt x="224" y="339"/>
                  </a:lnTo>
                  <a:lnTo>
                    <a:pt x="210" y="335"/>
                  </a:lnTo>
                  <a:lnTo>
                    <a:pt x="206" y="334"/>
                  </a:lnTo>
                  <a:lnTo>
                    <a:pt x="203" y="333"/>
                  </a:lnTo>
                  <a:lnTo>
                    <a:pt x="199" y="333"/>
                  </a:lnTo>
                  <a:lnTo>
                    <a:pt x="195" y="333"/>
                  </a:lnTo>
                  <a:lnTo>
                    <a:pt x="192" y="333"/>
                  </a:lnTo>
                  <a:lnTo>
                    <a:pt x="188" y="333"/>
                  </a:lnTo>
                  <a:lnTo>
                    <a:pt x="184" y="334"/>
                  </a:lnTo>
                  <a:lnTo>
                    <a:pt x="180" y="335"/>
                  </a:lnTo>
                  <a:lnTo>
                    <a:pt x="175" y="335"/>
                  </a:lnTo>
                  <a:lnTo>
                    <a:pt x="171" y="336"/>
                  </a:lnTo>
                  <a:lnTo>
                    <a:pt x="167" y="336"/>
                  </a:lnTo>
                  <a:lnTo>
                    <a:pt x="164" y="335"/>
                  </a:lnTo>
                  <a:lnTo>
                    <a:pt x="161" y="334"/>
                  </a:lnTo>
                  <a:lnTo>
                    <a:pt x="159" y="332"/>
                  </a:lnTo>
                  <a:lnTo>
                    <a:pt x="156" y="329"/>
                  </a:lnTo>
                  <a:lnTo>
                    <a:pt x="153" y="325"/>
                  </a:lnTo>
                  <a:lnTo>
                    <a:pt x="152" y="323"/>
                  </a:lnTo>
                  <a:lnTo>
                    <a:pt x="150" y="321"/>
                  </a:lnTo>
                  <a:lnTo>
                    <a:pt x="148" y="319"/>
                  </a:lnTo>
                  <a:lnTo>
                    <a:pt x="146" y="316"/>
                  </a:lnTo>
                  <a:lnTo>
                    <a:pt x="144" y="313"/>
                  </a:lnTo>
                  <a:lnTo>
                    <a:pt x="141" y="310"/>
                  </a:lnTo>
                  <a:lnTo>
                    <a:pt x="138" y="307"/>
                  </a:lnTo>
                  <a:lnTo>
                    <a:pt x="135" y="304"/>
                  </a:lnTo>
                  <a:lnTo>
                    <a:pt x="126" y="293"/>
                  </a:lnTo>
                  <a:lnTo>
                    <a:pt x="118" y="281"/>
                  </a:lnTo>
                  <a:lnTo>
                    <a:pt x="109" y="269"/>
                  </a:lnTo>
                  <a:lnTo>
                    <a:pt x="100" y="259"/>
                  </a:lnTo>
                  <a:lnTo>
                    <a:pt x="90" y="250"/>
                  </a:lnTo>
                  <a:lnTo>
                    <a:pt x="80" y="244"/>
                  </a:lnTo>
                  <a:lnTo>
                    <a:pt x="68" y="241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0" y="243"/>
                  </a:lnTo>
                  <a:lnTo>
                    <a:pt x="48" y="244"/>
                  </a:lnTo>
                  <a:lnTo>
                    <a:pt x="46" y="244"/>
                  </a:lnTo>
                  <a:lnTo>
                    <a:pt x="44" y="245"/>
                  </a:lnTo>
                  <a:lnTo>
                    <a:pt x="42" y="246"/>
                  </a:lnTo>
                  <a:lnTo>
                    <a:pt x="39" y="247"/>
                  </a:lnTo>
                  <a:lnTo>
                    <a:pt x="37" y="248"/>
                  </a:lnTo>
                  <a:lnTo>
                    <a:pt x="34" y="249"/>
                  </a:lnTo>
                  <a:lnTo>
                    <a:pt x="28" y="251"/>
                  </a:lnTo>
                  <a:lnTo>
                    <a:pt x="19" y="258"/>
                  </a:lnTo>
                  <a:lnTo>
                    <a:pt x="13" y="258"/>
                  </a:lnTo>
                  <a:lnTo>
                    <a:pt x="3" y="259"/>
                  </a:lnTo>
                  <a:lnTo>
                    <a:pt x="1" y="250"/>
                  </a:lnTo>
                  <a:lnTo>
                    <a:pt x="4" y="228"/>
                  </a:lnTo>
                  <a:lnTo>
                    <a:pt x="3" y="209"/>
                  </a:lnTo>
                  <a:lnTo>
                    <a:pt x="0" y="191"/>
                  </a:lnTo>
                  <a:lnTo>
                    <a:pt x="1" y="167"/>
                  </a:lnTo>
                  <a:lnTo>
                    <a:pt x="3" y="149"/>
                  </a:lnTo>
                  <a:lnTo>
                    <a:pt x="8" y="124"/>
                  </a:lnTo>
                  <a:lnTo>
                    <a:pt x="15" y="112"/>
                  </a:lnTo>
                  <a:lnTo>
                    <a:pt x="22" y="100"/>
                  </a:lnTo>
                  <a:lnTo>
                    <a:pt x="29" y="88"/>
                  </a:lnTo>
                  <a:lnTo>
                    <a:pt x="35" y="76"/>
                  </a:lnTo>
                  <a:lnTo>
                    <a:pt x="43" y="64"/>
                  </a:lnTo>
                  <a:lnTo>
                    <a:pt x="50" y="53"/>
                  </a:lnTo>
                  <a:lnTo>
                    <a:pt x="58" y="43"/>
                  </a:lnTo>
                  <a:lnTo>
                    <a:pt x="68" y="34"/>
                  </a:lnTo>
                  <a:lnTo>
                    <a:pt x="78" y="27"/>
                  </a:lnTo>
                  <a:lnTo>
                    <a:pt x="90" y="22"/>
                  </a:lnTo>
                  <a:lnTo>
                    <a:pt x="92" y="21"/>
                  </a:lnTo>
                  <a:lnTo>
                    <a:pt x="95" y="20"/>
                  </a:lnTo>
                  <a:lnTo>
                    <a:pt x="97" y="19"/>
                  </a:lnTo>
                  <a:lnTo>
                    <a:pt x="99" y="18"/>
                  </a:lnTo>
                  <a:lnTo>
                    <a:pt x="108" y="15"/>
                  </a:lnTo>
                  <a:lnTo>
                    <a:pt x="116" y="11"/>
                  </a:lnTo>
                  <a:lnTo>
                    <a:pt x="125" y="8"/>
                  </a:lnTo>
                  <a:lnTo>
                    <a:pt x="131" y="6"/>
                  </a:lnTo>
                  <a:lnTo>
                    <a:pt x="137" y="5"/>
                  </a:lnTo>
                  <a:lnTo>
                    <a:pt x="142" y="5"/>
                  </a:lnTo>
                  <a:lnTo>
                    <a:pt x="144" y="7"/>
                  </a:lnTo>
                  <a:lnTo>
                    <a:pt x="145" y="12"/>
                  </a:lnTo>
                  <a:lnTo>
                    <a:pt x="144" y="18"/>
                  </a:lnTo>
                  <a:lnTo>
                    <a:pt x="144" y="26"/>
                  </a:lnTo>
                  <a:lnTo>
                    <a:pt x="144" y="38"/>
                  </a:lnTo>
                  <a:lnTo>
                    <a:pt x="142" y="51"/>
                  </a:lnTo>
                  <a:lnTo>
                    <a:pt x="141" y="70"/>
                  </a:lnTo>
                  <a:lnTo>
                    <a:pt x="141" y="88"/>
                  </a:lnTo>
                  <a:lnTo>
                    <a:pt x="141" y="104"/>
                  </a:lnTo>
                  <a:lnTo>
                    <a:pt x="144" y="117"/>
                  </a:lnTo>
                  <a:lnTo>
                    <a:pt x="149" y="125"/>
                  </a:lnTo>
                  <a:lnTo>
                    <a:pt x="156" y="127"/>
                  </a:lnTo>
                  <a:lnTo>
                    <a:pt x="165" y="120"/>
                  </a:lnTo>
                  <a:lnTo>
                    <a:pt x="179" y="102"/>
                  </a:lnTo>
                  <a:lnTo>
                    <a:pt x="181" y="99"/>
                  </a:lnTo>
                  <a:lnTo>
                    <a:pt x="184" y="95"/>
                  </a:lnTo>
                  <a:lnTo>
                    <a:pt x="187" y="91"/>
                  </a:lnTo>
                  <a:lnTo>
                    <a:pt x="191" y="86"/>
                  </a:lnTo>
                  <a:lnTo>
                    <a:pt x="199" y="75"/>
                  </a:lnTo>
                  <a:lnTo>
                    <a:pt x="209" y="64"/>
                  </a:lnTo>
                  <a:lnTo>
                    <a:pt x="219" y="53"/>
                  </a:lnTo>
                  <a:lnTo>
                    <a:pt x="229" y="42"/>
                  </a:lnTo>
                  <a:lnTo>
                    <a:pt x="239" y="32"/>
                  </a:lnTo>
                  <a:lnTo>
                    <a:pt x="248" y="22"/>
                  </a:lnTo>
                  <a:lnTo>
                    <a:pt x="255" y="14"/>
                  </a:lnTo>
                  <a:lnTo>
                    <a:pt x="262" y="8"/>
                  </a:lnTo>
                  <a:lnTo>
                    <a:pt x="267" y="3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2" y="0"/>
                  </a:lnTo>
                  <a:lnTo>
                    <a:pt x="288" y="3"/>
                  </a:lnTo>
                  <a:lnTo>
                    <a:pt x="294" y="7"/>
                  </a:lnTo>
                  <a:lnTo>
                    <a:pt x="302" y="11"/>
                  </a:lnTo>
                  <a:lnTo>
                    <a:pt x="311" y="17"/>
                  </a:lnTo>
                  <a:close/>
                </a:path>
              </a:pathLst>
            </a:custGeom>
            <a:solidFill>
              <a:srgbClr val="0C8E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Freeform 35"/>
            <p:cNvSpPr>
              <a:spLocks/>
            </p:cNvSpPr>
            <p:nvPr/>
          </p:nvSpPr>
          <p:spPr bwMode="auto">
            <a:xfrm>
              <a:off x="4673" y="2205"/>
              <a:ext cx="406" cy="627"/>
            </a:xfrm>
            <a:custGeom>
              <a:avLst/>
              <a:gdLst/>
              <a:ahLst/>
              <a:cxnLst>
                <a:cxn ang="0">
                  <a:pos x="20" y="246"/>
                </a:cxn>
                <a:cxn ang="0">
                  <a:pos x="1" y="248"/>
                </a:cxn>
                <a:cxn ang="0">
                  <a:pos x="0" y="226"/>
                </a:cxn>
                <a:cxn ang="0">
                  <a:pos x="1" y="172"/>
                </a:cxn>
                <a:cxn ang="0">
                  <a:pos x="2" y="125"/>
                </a:cxn>
                <a:cxn ang="0">
                  <a:pos x="20" y="85"/>
                </a:cxn>
                <a:cxn ang="0">
                  <a:pos x="41" y="51"/>
                </a:cxn>
                <a:cxn ang="0">
                  <a:pos x="70" y="25"/>
                </a:cxn>
                <a:cxn ang="0">
                  <a:pos x="103" y="12"/>
                </a:cxn>
                <a:cxn ang="0">
                  <a:pos x="129" y="4"/>
                </a:cxn>
                <a:cxn ang="0">
                  <a:pos x="136" y="12"/>
                </a:cxn>
                <a:cxn ang="0">
                  <a:pos x="128" y="76"/>
                </a:cxn>
                <a:cxn ang="0">
                  <a:pos x="139" y="130"/>
                </a:cxn>
                <a:cxn ang="0">
                  <a:pos x="177" y="91"/>
                </a:cxn>
                <a:cxn ang="0">
                  <a:pos x="211" y="51"/>
                </a:cxn>
                <a:cxn ang="0">
                  <a:pos x="245" y="16"/>
                </a:cxn>
                <a:cxn ang="0">
                  <a:pos x="263" y="1"/>
                </a:cxn>
                <a:cxn ang="0">
                  <a:pos x="278" y="4"/>
                </a:cxn>
                <a:cxn ang="0">
                  <a:pos x="301" y="17"/>
                </a:cxn>
                <a:cxn ang="0">
                  <a:pos x="320" y="28"/>
                </a:cxn>
                <a:cxn ang="0">
                  <a:pos x="345" y="43"/>
                </a:cxn>
                <a:cxn ang="0">
                  <a:pos x="371" y="61"/>
                </a:cxn>
                <a:cxn ang="0">
                  <a:pos x="393" y="81"/>
                </a:cxn>
                <a:cxn ang="0">
                  <a:pos x="405" y="103"/>
                </a:cxn>
                <a:cxn ang="0">
                  <a:pos x="403" y="150"/>
                </a:cxn>
                <a:cxn ang="0">
                  <a:pos x="388" y="224"/>
                </a:cxn>
                <a:cxn ang="0">
                  <a:pos x="362" y="290"/>
                </a:cxn>
                <a:cxn ang="0">
                  <a:pos x="342" y="329"/>
                </a:cxn>
                <a:cxn ang="0">
                  <a:pos x="341" y="356"/>
                </a:cxn>
                <a:cxn ang="0">
                  <a:pos x="356" y="392"/>
                </a:cxn>
                <a:cxn ang="0">
                  <a:pos x="382" y="466"/>
                </a:cxn>
                <a:cxn ang="0">
                  <a:pos x="393" y="549"/>
                </a:cxn>
                <a:cxn ang="0">
                  <a:pos x="381" y="590"/>
                </a:cxn>
                <a:cxn ang="0">
                  <a:pos x="362" y="611"/>
                </a:cxn>
                <a:cxn ang="0">
                  <a:pos x="338" y="622"/>
                </a:cxn>
                <a:cxn ang="0">
                  <a:pos x="309" y="627"/>
                </a:cxn>
                <a:cxn ang="0">
                  <a:pos x="278" y="627"/>
                </a:cxn>
                <a:cxn ang="0">
                  <a:pos x="246" y="623"/>
                </a:cxn>
                <a:cxn ang="0">
                  <a:pos x="214" y="615"/>
                </a:cxn>
                <a:cxn ang="0">
                  <a:pos x="186" y="602"/>
                </a:cxn>
                <a:cxn ang="0">
                  <a:pos x="164" y="585"/>
                </a:cxn>
                <a:cxn ang="0">
                  <a:pos x="153" y="561"/>
                </a:cxn>
                <a:cxn ang="0">
                  <a:pos x="157" y="531"/>
                </a:cxn>
                <a:cxn ang="0">
                  <a:pos x="174" y="507"/>
                </a:cxn>
                <a:cxn ang="0">
                  <a:pos x="200" y="494"/>
                </a:cxn>
                <a:cxn ang="0">
                  <a:pos x="230" y="487"/>
                </a:cxn>
                <a:cxn ang="0">
                  <a:pos x="258" y="479"/>
                </a:cxn>
                <a:cxn ang="0">
                  <a:pos x="280" y="463"/>
                </a:cxn>
                <a:cxn ang="0">
                  <a:pos x="287" y="440"/>
                </a:cxn>
                <a:cxn ang="0">
                  <a:pos x="280" y="407"/>
                </a:cxn>
                <a:cxn ang="0">
                  <a:pos x="261" y="373"/>
                </a:cxn>
                <a:cxn ang="0">
                  <a:pos x="234" y="345"/>
                </a:cxn>
                <a:cxn ang="0">
                  <a:pos x="198" y="328"/>
                </a:cxn>
                <a:cxn ang="0">
                  <a:pos x="164" y="331"/>
                </a:cxn>
                <a:cxn ang="0">
                  <a:pos x="150" y="329"/>
                </a:cxn>
                <a:cxn ang="0">
                  <a:pos x="136" y="312"/>
                </a:cxn>
                <a:cxn ang="0">
                  <a:pos x="116" y="288"/>
                </a:cxn>
                <a:cxn ang="0">
                  <a:pos x="101" y="268"/>
                </a:cxn>
                <a:cxn ang="0">
                  <a:pos x="86" y="250"/>
                </a:cxn>
                <a:cxn ang="0">
                  <a:pos x="68" y="239"/>
                </a:cxn>
                <a:cxn ang="0">
                  <a:pos x="46" y="236"/>
                </a:cxn>
              </a:cxnLst>
              <a:rect l="0" t="0" r="r" b="b"/>
              <a:pathLst>
                <a:path w="406" h="627">
                  <a:moveTo>
                    <a:pt x="29" y="243"/>
                  </a:moveTo>
                  <a:lnTo>
                    <a:pt x="26" y="244"/>
                  </a:lnTo>
                  <a:lnTo>
                    <a:pt x="20" y="246"/>
                  </a:lnTo>
                  <a:lnTo>
                    <a:pt x="9" y="251"/>
                  </a:lnTo>
                  <a:lnTo>
                    <a:pt x="3" y="253"/>
                  </a:lnTo>
                  <a:lnTo>
                    <a:pt x="1" y="248"/>
                  </a:lnTo>
                  <a:lnTo>
                    <a:pt x="1" y="242"/>
                  </a:lnTo>
                  <a:lnTo>
                    <a:pt x="2" y="239"/>
                  </a:lnTo>
                  <a:lnTo>
                    <a:pt x="0" y="226"/>
                  </a:lnTo>
                  <a:lnTo>
                    <a:pt x="1" y="213"/>
                  </a:lnTo>
                  <a:lnTo>
                    <a:pt x="0" y="191"/>
                  </a:lnTo>
                  <a:lnTo>
                    <a:pt x="1" y="172"/>
                  </a:lnTo>
                  <a:lnTo>
                    <a:pt x="1" y="154"/>
                  </a:lnTo>
                  <a:lnTo>
                    <a:pt x="0" y="139"/>
                  </a:lnTo>
                  <a:lnTo>
                    <a:pt x="2" y="125"/>
                  </a:lnTo>
                  <a:lnTo>
                    <a:pt x="6" y="110"/>
                  </a:lnTo>
                  <a:lnTo>
                    <a:pt x="13" y="97"/>
                  </a:lnTo>
                  <a:lnTo>
                    <a:pt x="20" y="85"/>
                  </a:lnTo>
                  <a:lnTo>
                    <a:pt x="26" y="73"/>
                  </a:lnTo>
                  <a:lnTo>
                    <a:pt x="33" y="62"/>
                  </a:lnTo>
                  <a:lnTo>
                    <a:pt x="41" y="51"/>
                  </a:lnTo>
                  <a:lnTo>
                    <a:pt x="50" y="40"/>
                  </a:lnTo>
                  <a:lnTo>
                    <a:pt x="59" y="32"/>
                  </a:lnTo>
                  <a:lnTo>
                    <a:pt x="70" y="25"/>
                  </a:lnTo>
                  <a:lnTo>
                    <a:pt x="82" y="20"/>
                  </a:lnTo>
                  <a:lnTo>
                    <a:pt x="92" y="16"/>
                  </a:lnTo>
                  <a:lnTo>
                    <a:pt x="103" y="12"/>
                  </a:lnTo>
                  <a:lnTo>
                    <a:pt x="113" y="8"/>
                  </a:lnTo>
                  <a:lnTo>
                    <a:pt x="122" y="5"/>
                  </a:lnTo>
                  <a:lnTo>
                    <a:pt x="129" y="4"/>
                  </a:lnTo>
                  <a:lnTo>
                    <a:pt x="134" y="4"/>
                  </a:lnTo>
                  <a:lnTo>
                    <a:pt x="136" y="6"/>
                  </a:lnTo>
                  <a:lnTo>
                    <a:pt x="136" y="12"/>
                  </a:lnTo>
                  <a:lnTo>
                    <a:pt x="132" y="27"/>
                  </a:lnTo>
                  <a:lnTo>
                    <a:pt x="130" y="50"/>
                  </a:lnTo>
                  <a:lnTo>
                    <a:pt x="128" y="76"/>
                  </a:lnTo>
                  <a:lnTo>
                    <a:pt x="128" y="101"/>
                  </a:lnTo>
                  <a:lnTo>
                    <a:pt x="131" y="121"/>
                  </a:lnTo>
                  <a:lnTo>
                    <a:pt x="139" y="130"/>
                  </a:lnTo>
                  <a:lnTo>
                    <a:pt x="151" y="126"/>
                  </a:lnTo>
                  <a:lnTo>
                    <a:pt x="170" y="102"/>
                  </a:lnTo>
                  <a:lnTo>
                    <a:pt x="177" y="91"/>
                  </a:lnTo>
                  <a:lnTo>
                    <a:pt x="188" y="78"/>
                  </a:lnTo>
                  <a:lnTo>
                    <a:pt x="199" y="65"/>
                  </a:lnTo>
                  <a:lnTo>
                    <a:pt x="211" y="51"/>
                  </a:lnTo>
                  <a:lnTo>
                    <a:pt x="224" y="38"/>
                  </a:lnTo>
                  <a:lnTo>
                    <a:pt x="235" y="25"/>
                  </a:lnTo>
                  <a:lnTo>
                    <a:pt x="245" y="16"/>
                  </a:lnTo>
                  <a:lnTo>
                    <a:pt x="252" y="8"/>
                  </a:lnTo>
                  <a:lnTo>
                    <a:pt x="258" y="4"/>
                  </a:lnTo>
                  <a:lnTo>
                    <a:pt x="263" y="1"/>
                  </a:lnTo>
                  <a:lnTo>
                    <a:pt x="268" y="0"/>
                  </a:lnTo>
                  <a:lnTo>
                    <a:pt x="272" y="1"/>
                  </a:lnTo>
                  <a:lnTo>
                    <a:pt x="278" y="4"/>
                  </a:lnTo>
                  <a:lnTo>
                    <a:pt x="284" y="7"/>
                  </a:lnTo>
                  <a:lnTo>
                    <a:pt x="291" y="12"/>
                  </a:lnTo>
                  <a:lnTo>
                    <a:pt x="301" y="17"/>
                  </a:lnTo>
                  <a:lnTo>
                    <a:pt x="306" y="20"/>
                  </a:lnTo>
                  <a:lnTo>
                    <a:pt x="313" y="24"/>
                  </a:lnTo>
                  <a:lnTo>
                    <a:pt x="320" y="28"/>
                  </a:lnTo>
                  <a:lnTo>
                    <a:pt x="328" y="32"/>
                  </a:lnTo>
                  <a:lnTo>
                    <a:pt x="337" y="38"/>
                  </a:lnTo>
                  <a:lnTo>
                    <a:pt x="345" y="43"/>
                  </a:lnTo>
                  <a:lnTo>
                    <a:pt x="355" y="49"/>
                  </a:lnTo>
                  <a:lnTo>
                    <a:pt x="363" y="54"/>
                  </a:lnTo>
                  <a:lnTo>
                    <a:pt x="371" y="61"/>
                  </a:lnTo>
                  <a:lnTo>
                    <a:pt x="379" y="67"/>
                  </a:lnTo>
                  <a:lnTo>
                    <a:pt x="387" y="74"/>
                  </a:lnTo>
                  <a:lnTo>
                    <a:pt x="393" y="81"/>
                  </a:lnTo>
                  <a:lnTo>
                    <a:pt x="398" y="88"/>
                  </a:lnTo>
                  <a:lnTo>
                    <a:pt x="403" y="96"/>
                  </a:lnTo>
                  <a:lnTo>
                    <a:pt x="405" y="103"/>
                  </a:lnTo>
                  <a:lnTo>
                    <a:pt x="406" y="111"/>
                  </a:lnTo>
                  <a:lnTo>
                    <a:pt x="405" y="129"/>
                  </a:lnTo>
                  <a:lnTo>
                    <a:pt x="403" y="150"/>
                  </a:lnTo>
                  <a:lnTo>
                    <a:pt x="400" y="174"/>
                  </a:lnTo>
                  <a:lnTo>
                    <a:pt x="394" y="199"/>
                  </a:lnTo>
                  <a:lnTo>
                    <a:pt x="388" y="224"/>
                  </a:lnTo>
                  <a:lnTo>
                    <a:pt x="381" y="248"/>
                  </a:lnTo>
                  <a:lnTo>
                    <a:pt x="372" y="271"/>
                  </a:lnTo>
                  <a:lnTo>
                    <a:pt x="362" y="290"/>
                  </a:lnTo>
                  <a:lnTo>
                    <a:pt x="353" y="305"/>
                  </a:lnTo>
                  <a:lnTo>
                    <a:pt x="347" y="318"/>
                  </a:lnTo>
                  <a:lnTo>
                    <a:pt x="342" y="329"/>
                  </a:lnTo>
                  <a:lnTo>
                    <a:pt x="340" y="338"/>
                  </a:lnTo>
                  <a:lnTo>
                    <a:pt x="340" y="347"/>
                  </a:lnTo>
                  <a:lnTo>
                    <a:pt x="341" y="356"/>
                  </a:lnTo>
                  <a:lnTo>
                    <a:pt x="344" y="366"/>
                  </a:lnTo>
                  <a:lnTo>
                    <a:pt x="350" y="377"/>
                  </a:lnTo>
                  <a:lnTo>
                    <a:pt x="356" y="392"/>
                  </a:lnTo>
                  <a:lnTo>
                    <a:pt x="365" y="413"/>
                  </a:lnTo>
                  <a:lnTo>
                    <a:pt x="374" y="438"/>
                  </a:lnTo>
                  <a:lnTo>
                    <a:pt x="382" y="466"/>
                  </a:lnTo>
                  <a:lnTo>
                    <a:pt x="389" y="494"/>
                  </a:lnTo>
                  <a:lnTo>
                    <a:pt x="393" y="523"/>
                  </a:lnTo>
                  <a:lnTo>
                    <a:pt x="393" y="549"/>
                  </a:lnTo>
                  <a:lnTo>
                    <a:pt x="389" y="572"/>
                  </a:lnTo>
                  <a:lnTo>
                    <a:pt x="385" y="582"/>
                  </a:lnTo>
                  <a:lnTo>
                    <a:pt x="381" y="590"/>
                  </a:lnTo>
                  <a:lnTo>
                    <a:pt x="375" y="599"/>
                  </a:lnTo>
                  <a:lnTo>
                    <a:pt x="369" y="605"/>
                  </a:lnTo>
                  <a:lnTo>
                    <a:pt x="362" y="611"/>
                  </a:lnTo>
                  <a:lnTo>
                    <a:pt x="355" y="615"/>
                  </a:lnTo>
                  <a:lnTo>
                    <a:pt x="347" y="619"/>
                  </a:lnTo>
                  <a:lnTo>
                    <a:pt x="338" y="622"/>
                  </a:lnTo>
                  <a:lnTo>
                    <a:pt x="329" y="624"/>
                  </a:lnTo>
                  <a:lnTo>
                    <a:pt x="319" y="626"/>
                  </a:lnTo>
                  <a:lnTo>
                    <a:pt x="309" y="627"/>
                  </a:lnTo>
                  <a:lnTo>
                    <a:pt x="299" y="627"/>
                  </a:lnTo>
                  <a:lnTo>
                    <a:pt x="288" y="627"/>
                  </a:lnTo>
                  <a:lnTo>
                    <a:pt x="278" y="627"/>
                  </a:lnTo>
                  <a:lnTo>
                    <a:pt x="268" y="626"/>
                  </a:lnTo>
                  <a:lnTo>
                    <a:pt x="257" y="624"/>
                  </a:lnTo>
                  <a:lnTo>
                    <a:pt x="246" y="623"/>
                  </a:lnTo>
                  <a:lnTo>
                    <a:pt x="236" y="620"/>
                  </a:lnTo>
                  <a:lnTo>
                    <a:pt x="225" y="618"/>
                  </a:lnTo>
                  <a:lnTo>
                    <a:pt x="214" y="615"/>
                  </a:lnTo>
                  <a:lnTo>
                    <a:pt x="204" y="611"/>
                  </a:lnTo>
                  <a:lnTo>
                    <a:pt x="195" y="607"/>
                  </a:lnTo>
                  <a:lnTo>
                    <a:pt x="186" y="602"/>
                  </a:lnTo>
                  <a:lnTo>
                    <a:pt x="177" y="597"/>
                  </a:lnTo>
                  <a:lnTo>
                    <a:pt x="170" y="591"/>
                  </a:lnTo>
                  <a:lnTo>
                    <a:pt x="164" y="585"/>
                  </a:lnTo>
                  <a:lnTo>
                    <a:pt x="159" y="577"/>
                  </a:lnTo>
                  <a:lnTo>
                    <a:pt x="155" y="569"/>
                  </a:lnTo>
                  <a:lnTo>
                    <a:pt x="153" y="561"/>
                  </a:lnTo>
                  <a:lnTo>
                    <a:pt x="153" y="551"/>
                  </a:lnTo>
                  <a:lnTo>
                    <a:pt x="154" y="542"/>
                  </a:lnTo>
                  <a:lnTo>
                    <a:pt x="157" y="531"/>
                  </a:lnTo>
                  <a:lnTo>
                    <a:pt x="161" y="521"/>
                  </a:lnTo>
                  <a:lnTo>
                    <a:pt x="167" y="513"/>
                  </a:lnTo>
                  <a:lnTo>
                    <a:pt x="174" y="507"/>
                  </a:lnTo>
                  <a:lnTo>
                    <a:pt x="182" y="502"/>
                  </a:lnTo>
                  <a:lnTo>
                    <a:pt x="191" y="498"/>
                  </a:lnTo>
                  <a:lnTo>
                    <a:pt x="200" y="494"/>
                  </a:lnTo>
                  <a:lnTo>
                    <a:pt x="210" y="492"/>
                  </a:lnTo>
                  <a:lnTo>
                    <a:pt x="220" y="490"/>
                  </a:lnTo>
                  <a:lnTo>
                    <a:pt x="230" y="487"/>
                  </a:lnTo>
                  <a:lnTo>
                    <a:pt x="240" y="485"/>
                  </a:lnTo>
                  <a:lnTo>
                    <a:pt x="249" y="482"/>
                  </a:lnTo>
                  <a:lnTo>
                    <a:pt x="258" y="479"/>
                  </a:lnTo>
                  <a:lnTo>
                    <a:pt x="266" y="475"/>
                  </a:lnTo>
                  <a:lnTo>
                    <a:pt x="274" y="470"/>
                  </a:lnTo>
                  <a:lnTo>
                    <a:pt x="280" y="463"/>
                  </a:lnTo>
                  <a:lnTo>
                    <a:pt x="284" y="455"/>
                  </a:lnTo>
                  <a:lnTo>
                    <a:pt x="287" y="448"/>
                  </a:lnTo>
                  <a:lnTo>
                    <a:pt x="287" y="440"/>
                  </a:lnTo>
                  <a:lnTo>
                    <a:pt x="286" y="429"/>
                  </a:lnTo>
                  <a:lnTo>
                    <a:pt x="284" y="419"/>
                  </a:lnTo>
                  <a:lnTo>
                    <a:pt x="280" y="407"/>
                  </a:lnTo>
                  <a:lnTo>
                    <a:pt x="275" y="396"/>
                  </a:lnTo>
                  <a:lnTo>
                    <a:pt x="269" y="384"/>
                  </a:lnTo>
                  <a:lnTo>
                    <a:pt x="261" y="373"/>
                  </a:lnTo>
                  <a:lnTo>
                    <a:pt x="253" y="362"/>
                  </a:lnTo>
                  <a:lnTo>
                    <a:pt x="244" y="353"/>
                  </a:lnTo>
                  <a:lnTo>
                    <a:pt x="234" y="345"/>
                  </a:lnTo>
                  <a:lnTo>
                    <a:pt x="222" y="337"/>
                  </a:lnTo>
                  <a:lnTo>
                    <a:pt x="211" y="332"/>
                  </a:lnTo>
                  <a:lnTo>
                    <a:pt x="198" y="328"/>
                  </a:lnTo>
                  <a:lnTo>
                    <a:pt x="185" y="327"/>
                  </a:lnTo>
                  <a:lnTo>
                    <a:pt x="172" y="329"/>
                  </a:lnTo>
                  <a:lnTo>
                    <a:pt x="164" y="331"/>
                  </a:lnTo>
                  <a:lnTo>
                    <a:pt x="158" y="331"/>
                  </a:lnTo>
                  <a:lnTo>
                    <a:pt x="154" y="331"/>
                  </a:lnTo>
                  <a:lnTo>
                    <a:pt x="150" y="329"/>
                  </a:lnTo>
                  <a:lnTo>
                    <a:pt x="147" y="326"/>
                  </a:lnTo>
                  <a:lnTo>
                    <a:pt x="142" y="320"/>
                  </a:lnTo>
                  <a:lnTo>
                    <a:pt x="136" y="312"/>
                  </a:lnTo>
                  <a:lnTo>
                    <a:pt x="127" y="301"/>
                  </a:lnTo>
                  <a:lnTo>
                    <a:pt x="122" y="294"/>
                  </a:lnTo>
                  <a:lnTo>
                    <a:pt x="116" y="288"/>
                  </a:lnTo>
                  <a:lnTo>
                    <a:pt x="111" y="281"/>
                  </a:lnTo>
                  <a:lnTo>
                    <a:pt x="106" y="275"/>
                  </a:lnTo>
                  <a:lnTo>
                    <a:pt x="101" y="268"/>
                  </a:lnTo>
                  <a:lnTo>
                    <a:pt x="96" y="262"/>
                  </a:lnTo>
                  <a:lnTo>
                    <a:pt x="91" y="256"/>
                  </a:lnTo>
                  <a:lnTo>
                    <a:pt x="86" y="250"/>
                  </a:lnTo>
                  <a:lnTo>
                    <a:pt x="80" y="246"/>
                  </a:lnTo>
                  <a:lnTo>
                    <a:pt x="74" y="241"/>
                  </a:lnTo>
                  <a:lnTo>
                    <a:pt x="68" y="239"/>
                  </a:lnTo>
                  <a:lnTo>
                    <a:pt x="62" y="236"/>
                  </a:lnTo>
                  <a:lnTo>
                    <a:pt x="54" y="236"/>
                  </a:lnTo>
                  <a:lnTo>
                    <a:pt x="46" y="236"/>
                  </a:lnTo>
                  <a:lnTo>
                    <a:pt x="38" y="239"/>
                  </a:lnTo>
                  <a:lnTo>
                    <a:pt x="29" y="243"/>
                  </a:lnTo>
                  <a:close/>
                </a:path>
              </a:pathLst>
            </a:custGeom>
            <a:solidFill>
              <a:srgbClr val="0082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Freeform 36"/>
            <p:cNvSpPr>
              <a:spLocks/>
            </p:cNvSpPr>
            <p:nvPr/>
          </p:nvSpPr>
          <p:spPr bwMode="auto">
            <a:xfrm>
              <a:off x="4803" y="1881"/>
              <a:ext cx="169" cy="138"/>
            </a:xfrm>
            <a:custGeom>
              <a:avLst/>
              <a:gdLst/>
              <a:ahLst/>
              <a:cxnLst>
                <a:cxn ang="0">
                  <a:pos x="58" y="164"/>
                </a:cxn>
                <a:cxn ang="0">
                  <a:pos x="55" y="162"/>
                </a:cxn>
                <a:cxn ang="0">
                  <a:pos x="45" y="157"/>
                </a:cxn>
                <a:cxn ang="0">
                  <a:pos x="32" y="148"/>
                </a:cxn>
                <a:cxn ang="0">
                  <a:pos x="18" y="136"/>
                </a:cxn>
                <a:cxn ang="0">
                  <a:pos x="7" y="121"/>
                </a:cxn>
                <a:cxn ang="0">
                  <a:pos x="0" y="104"/>
                </a:cxn>
                <a:cxn ang="0">
                  <a:pos x="0" y="83"/>
                </a:cxn>
                <a:cxn ang="0">
                  <a:pos x="9" y="61"/>
                </a:cxn>
                <a:cxn ang="0">
                  <a:pos x="25" y="41"/>
                </a:cxn>
                <a:cxn ang="0">
                  <a:pos x="45" y="23"/>
                </a:cxn>
                <a:cxn ang="0">
                  <a:pos x="65" y="12"/>
                </a:cxn>
                <a:cxn ang="0">
                  <a:pos x="87" y="4"/>
                </a:cxn>
                <a:cxn ang="0">
                  <a:pos x="111" y="0"/>
                </a:cxn>
                <a:cxn ang="0">
                  <a:pos x="136" y="0"/>
                </a:cxn>
                <a:cxn ang="0">
                  <a:pos x="161" y="5"/>
                </a:cxn>
                <a:cxn ang="0">
                  <a:pos x="187" y="14"/>
                </a:cxn>
                <a:cxn ang="0">
                  <a:pos x="214" y="26"/>
                </a:cxn>
                <a:cxn ang="0">
                  <a:pos x="241" y="41"/>
                </a:cxn>
                <a:cxn ang="0">
                  <a:pos x="267" y="57"/>
                </a:cxn>
                <a:cxn ang="0">
                  <a:pos x="291" y="75"/>
                </a:cxn>
                <a:cxn ang="0">
                  <a:pos x="311" y="98"/>
                </a:cxn>
                <a:cxn ang="0">
                  <a:pos x="326" y="123"/>
                </a:cxn>
                <a:cxn ang="0">
                  <a:pos x="335" y="151"/>
                </a:cxn>
                <a:cxn ang="0">
                  <a:pos x="337" y="182"/>
                </a:cxn>
                <a:cxn ang="0">
                  <a:pos x="334" y="214"/>
                </a:cxn>
                <a:cxn ang="0">
                  <a:pos x="330" y="238"/>
                </a:cxn>
                <a:cxn ang="0">
                  <a:pos x="326" y="256"/>
                </a:cxn>
                <a:cxn ang="0">
                  <a:pos x="320" y="269"/>
                </a:cxn>
                <a:cxn ang="0">
                  <a:pos x="312" y="276"/>
                </a:cxn>
                <a:cxn ang="0">
                  <a:pos x="301" y="277"/>
                </a:cxn>
                <a:cxn ang="0">
                  <a:pos x="289" y="273"/>
                </a:cxn>
                <a:cxn ang="0">
                  <a:pos x="274" y="265"/>
                </a:cxn>
                <a:cxn ang="0">
                  <a:pos x="265" y="260"/>
                </a:cxn>
                <a:cxn ang="0">
                  <a:pos x="252" y="253"/>
                </a:cxn>
                <a:cxn ang="0">
                  <a:pos x="239" y="247"/>
                </a:cxn>
                <a:cxn ang="0">
                  <a:pos x="224" y="239"/>
                </a:cxn>
                <a:cxn ang="0">
                  <a:pos x="208" y="232"/>
                </a:cxn>
                <a:cxn ang="0">
                  <a:pos x="191" y="224"/>
                </a:cxn>
                <a:cxn ang="0">
                  <a:pos x="174" y="216"/>
                </a:cxn>
                <a:cxn ang="0">
                  <a:pos x="156" y="209"/>
                </a:cxn>
                <a:cxn ang="0">
                  <a:pos x="139" y="201"/>
                </a:cxn>
                <a:cxn ang="0">
                  <a:pos x="123" y="194"/>
                </a:cxn>
                <a:cxn ang="0">
                  <a:pos x="108" y="187"/>
                </a:cxn>
                <a:cxn ang="0">
                  <a:pos x="93" y="181"/>
                </a:cxn>
                <a:cxn ang="0">
                  <a:pos x="81" y="176"/>
                </a:cxn>
                <a:cxn ang="0">
                  <a:pos x="71" y="171"/>
                </a:cxn>
                <a:cxn ang="0">
                  <a:pos x="63" y="167"/>
                </a:cxn>
                <a:cxn ang="0">
                  <a:pos x="58" y="164"/>
                </a:cxn>
              </a:cxnLst>
              <a:rect l="0" t="0" r="r" b="b"/>
              <a:pathLst>
                <a:path w="337" h="277">
                  <a:moveTo>
                    <a:pt x="58" y="164"/>
                  </a:moveTo>
                  <a:lnTo>
                    <a:pt x="55" y="162"/>
                  </a:lnTo>
                  <a:lnTo>
                    <a:pt x="45" y="157"/>
                  </a:lnTo>
                  <a:lnTo>
                    <a:pt x="32" y="148"/>
                  </a:lnTo>
                  <a:lnTo>
                    <a:pt x="18" y="136"/>
                  </a:lnTo>
                  <a:lnTo>
                    <a:pt x="7" y="121"/>
                  </a:lnTo>
                  <a:lnTo>
                    <a:pt x="0" y="104"/>
                  </a:lnTo>
                  <a:lnTo>
                    <a:pt x="0" y="83"/>
                  </a:lnTo>
                  <a:lnTo>
                    <a:pt x="9" y="61"/>
                  </a:lnTo>
                  <a:lnTo>
                    <a:pt x="25" y="41"/>
                  </a:lnTo>
                  <a:lnTo>
                    <a:pt x="45" y="23"/>
                  </a:lnTo>
                  <a:lnTo>
                    <a:pt x="65" y="12"/>
                  </a:lnTo>
                  <a:lnTo>
                    <a:pt x="87" y="4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1" y="5"/>
                  </a:lnTo>
                  <a:lnTo>
                    <a:pt x="187" y="14"/>
                  </a:lnTo>
                  <a:lnTo>
                    <a:pt x="214" y="26"/>
                  </a:lnTo>
                  <a:lnTo>
                    <a:pt x="241" y="41"/>
                  </a:lnTo>
                  <a:lnTo>
                    <a:pt x="267" y="57"/>
                  </a:lnTo>
                  <a:lnTo>
                    <a:pt x="291" y="75"/>
                  </a:lnTo>
                  <a:lnTo>
                    <a:pt x="311" y="98"/>
                  </a:lnTo>
                  <a:lnTo>
                    <a:pt x="326" y="123"/>
                  </a:lnTo>
                  <a:lnTo>
                    <a:pt x="335" y="151"/>
                  </a:lnTo>
                  <a:lnTo>
                    <a:pt x="337" y="182"/>
                  </a:lnTo>
                  <a:lnTo>
                    <a:pt x="334" y="214"/>
                  </a:lnTo>
                  <a:lnTo>
                    <a:pt x="330" y="238"/>
                  </a:lnTo>
                  <a:lnTo>
                    <a:pt x="326" y="256"/>
                  </a:lnTo>
                  <a:lnTo>
                    <a:pt x="320" y="269"/>
                  </a:lnTo>
                  <a:lnTo>
                    <a:pt x="312" y="276"/>
                  </a:lnTo>
                  <a:lnTo>
                    <a:pt x="301" y="277"/>
                  </a:lnTo>
                  <a:lnTo>
                    <a:pt x="289" y="273"/>
                  </a:lnTo>
                  <a:lnTo>
                    <a:pt x="274" y="265"/>
                  </a:lnTo>
                  <a:lnTo>
                    <a:pt x="265" y="260"/>
                  </a:lnTo>
                  <a:lnTo>
                    <a:pt x="252" y="253"/>
                  </a:lnTo>
                  <a:lnTo>
                    <a:pt x="239" y="247"/>
                  </a:lnTo>
                  <a:lnTo>
                    <a:pt x="224" y="239"/>
                  </a:lnTo>
                  <a:lnTo>
                    <a:pt x="208" y="232"/>
                  </a:lnTo>
                  <a:lnTo>
                    <a:pt x="191" y="224"/>
                  </a:lnTo>
                  <a:lnTo>
                    <a:pt x="174" y="216"/>
                  </a:lnTo>
                  <a:lnTo>
                    <a:pt x="156" y="209"/>
                  </a:lnTo>
                  <a:lnTo>
                    <a:pt x="139" y="201"/>
                  </a:lnTo>
                  <a:lnTo>
                    <a:pt x="123" y="194"/>
                  </a:lnTo>
                  <a:lnTo>
                    <a:pt x="108" y="187"/>
                  </a:lnTo>
                  <a:lnTo>
                    <a:pt x="93" y="181"/>
                  </a:lnTo>
                  <a:lnTo>
                    <a:pt x="81" y="176"/>
                  </a:lnTo>
                  <a:lnTo>
                    <a:pt x="71" y="171"/>
                  </a:lnTo>
                  <a:lnTo>
                    <a:pt x="63" y="167"/>
                  </a:lnTo>
                  <a:lnTo>
                    <a:pt x="58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Freeform 37"/>
            <p:cNvSpPr>
              <a:spLocks/>
            </p:cNvSpPr>
            <p:nvPr/>
          </p:nvSpPr>
          <p:spPr bwMode="auto">
            <a:xfrm>
              <a:off x="4806" y="1882"/>
              <a:ext cx="164" cy="136"/>
            </a:xfrm>
            <a:custGeom>
              <a:avLst/>
              <a:gdLst/>
              <a:ahLst/>
              <a:cxnLst>
                <a:cxn ang="0">
                  <a:pos x="10" y="61"/>
                </a:cxn>
                <a:cxn ang="0">
                  <a:pos x="26" y="40"/>
                </a:cxn>
                <a:cxn ang="0">
                  <a:pos x="44" y="24"/>
                </a:cxn>
                <a:cxn ang="0">
                  <a:pos x="65" y="11"/>
                </a:cxn>
                <a:cxn ang="0">
                  <a:pos x="87" y="4"/>
                </a:cxn>
                <a:cxn ang="0">
                  <a:pos x="110" y="0"/>
                </a:cxn>
                <a:cxn ang="0">
                  <a:pos x="133" y="1"/>
                </a:cxn>
                <a:cxn ang="0">
                  <a:pos x="158" y="5"/>
                </a:cxn>
                <a:cxn ang="0">
                  <a:pos x="183" y="14"/>
                </a:cxn>
                <a:cxn ang="0">
                  <a:pos x="210" y="25"/>
                </a:cxn>
                <a:cxn ang="0">
                  <a:pos x="235" y="39"/>
                </a:cxn>
                <a:cxn ang="0">
                  <a:pos x="261" y="55"/>
                </a:cxn>
                <a:cxn ang="0">
                  <a:pos x="284" y="75"/>
                </a:cxn>
                <a:cxn ang="0">
                  <a:pos x="303" y="95"/>
                </a:cxn>
                <a:cxn ang="0">
                  <a:pos x="318" y="121"/>
                </a:cxn>
                <a:cxn ang="0">
                  <a:pos x="326" y="147"/>
                </a:cxn>
                <a:cxn ang="0">
                  <a:pos x="329" y="178"/>
                </a:cxn>
                <a:cxn ang="0">
                  <a:pos x="326" y="208"/>
                </a:cxn>
                <a:cxn ang="0">
                  <a:pos x="323" y="231"/>
                </a:cxn>
                <a:cxn ang="0">
                  <a:pos x="318" y="250"/>
                </a:cxn>
                <a:cxn ang="0">
                  <a:pos x="311" y="261"/>
                </a:cxn>
                <a:cxn ang="0">
                  <a:pos x="303" y="268"/>
                </a:cxn>
                <a:cxn ang="0">
                  <a:pos x="294" y="270"/>
                </a:cxn>
                <a:cxn ang="0">
                  <a:pos x="281" y="267"/>
                </a:cxn>
                <a:cxn ang="0">
                  <a:pos x="266" y="259"/>
                </a:cxn>
                <a:cxn ang="0">
                  <a:pos x="257" y="253"/>
                </a:cxn>
                <a:cxn ang="0">
                  <a:pos x="246" y="247"/>
                </a:cxn>
                <a:cxn ang="0">
                  <a:pos x="233" y="240"/>
                </a:cxn>
                <a:cxn ang="0">
                  <a:pos x="218" y="234"/>
                </a:cxn>
                <a:cxn ang="0">
                  <a:pos x="203" y="227"/>
                </a:cxn>
                <a:cxn ang="0">
                  <a:pos x="187" y="219"/>
                </a:cxn>
                <a:cxn ang="0">
                  <a:pos x="170" y="212"/>
                </a:cxn>
                <a:cxn ang="0">
                  <a:pos x="154" y="204"/>
                </a:cxn>
                <a:cxn ang="0">
                  <a:pos x="136" y="197"/>
                </a:cxn>
                <a:cxn ang="0">
                  <a:pos x="121" y="189"/>
                </a:cxn>
                <a:cxn ang="0">
                  <a:pos x="106" y="183"/>
                </a:cxn>
                <a:cxn ang="0">
                  <a:pos x="93" y="176"/>
                </a:cxn>
                <a:cxn ang="0">
                  <a:pos x="80" y="170"/>
                </a:cxn>
                <a:cxn ang="0">
                  <a:pos x="71" y="166"/>
                </a:cxn>
                <a:cxn ang="0">
                  <a:pos x="63" y="162"/>
                </a:cxn>
                <a:cxn ang="0">
                  <a:pos x="58" y="159"/>
                </a:cxn>
                <a:cxn ang="0">
                  <a:pos x="58" y="159"/>
                </a:cxn>
                <a:cxn ang="0">
                  <a:pos x="58" y="159"/>
                </a:cxn>
                <a:cxn ang="0">
                  <a:pos x="58" y="159"/>
                </a:cxn>
                <a:cxn ang="0">
                  <a:pos x="57" y="159"/>
                </a:cxn>
                <a:cxn ang="0">
                  <a:pos x="52" y="156"/>
                </a:cxn>
                <a:cxn ang="0">
                  <a:pos x="43" y="151"/>
                </a:cxn>
                <a:cxn ang="0">
                  <a:pos x="30" y="143"/>
                </a:cxn>
                <a:cxn ang="0">
                  <a:pos x="18" y="131"/>
                </a:cxn>
                <a:cxn ang="0">
                  <a:pos x="6" y="117"/>
                </a:cxn>
                <a:cxn ang="0">
                  <a:pos x="0" y="101"/>
                </a:cxn>
                <a:cxn ang="0">
                  <a:pos x="0" y="82"/>
                </a:cxn>
                <a:cxn ang="0">
                  <a:pos x="10" y="61"/>
                </a:cxn>
              </a:cxnLst>
              <a:rect l="0" t="0" r="r" b="b"/>
              <a:pathLst>
                <a:path w="329" h="270">
                  <a:moveTo>
                    <a:pt x="10" y="61"/>
                  </a:moveTo>
                  <a:lnTo>
                    <a:pt x="26" y="40"/>
                  </a:lnTo>
                  <a:lnTo>
                    <a:pt x="44" y="24"/>
                  </a:lnTo>
                  <a:lnTo>
                    <a:pt x="65" y="11"/>
                  </a:lnTo>
                  <a:lnTo>
                    <a:pt x="87" y="4"/>
                  </a:lnTo>
                  <a:lnTo>
                    <a:pt x="110" y="0"/>
                  </a:lnTo>
                  <a:lnTo>
                    <a:pt x="133" y="1"/>
                  </a:lnTo>
                  <a:lnTo>
                    <a:pt x="158" y="5"/>
                  </a:lnTo>
                  <a:lnTo>
                    <a:pt x="183" y="14"/>
                  </a:lnTo>
                  <a:lnTo>
                    <a:pt x="210" y="25"/>
                  </a:lnTo>
                  <a:lnTo>
                    <a:pt x="235" y="39"/>
                  </a:lnTo>
                  <a:lnTo>
                    <a:pt x="261" y="55"/>
                  </a:lnTo>
                  <a:lnTo>
                    <a:pt x="284" y="75"/>
                  </a:lnTo>
                  <a:lnTo>
                    <a:pt x="303" y="95"/>
                  </a:lnTo>
                  <a:lnTo>
                    <a:pt x="318" y="121"/>
                  </a:lnTo>
                  <a:lnTo>
                    <a:pt x="326" y="147"/>
                  </a:lnTo>
                  <a:lnTo>
                    <a:pt x="329" y="178"/>
                  </a:lnTo>
                  <a:lnTo>
                    <a:pt x="326" y="208"/>
                  </a:lnTo>
                  <a:lnTo>
                    <a:pt x="323" y="231"/>
                  </a:lnTo>
                  <a:lnTo>
                    <a:pt x="318" y="250"/>
                  </a:lnTo>
                  <a:lnTo>
                    <a:pt x="311" y="261"/>
                  </a:lnTo>
                  <a:lnTo>
                    <a:pt x="303" y="268"/>
                  </a:lnTo>
                  <a:lnTo>
                    <a:pt x="294" y="270"/>
                  </a:lnTo>
                  <a:lnTo>
                    <a:pt x="281" y="267"/>
                  </a:lnTo>
                  <a:lnTo>
                    <a:pt x="266" y="259"/>
                  </a:lnTo>
                  <a:lnTo>
                    <a:pt x="257" y="253"/>
                  </a:lnTo>
                  <a:lnTo>
                    <a:pt x="246" y="247"/>
                  </a:lnTo>
                  <a:lnTo>
                    <a:pt x="233" y="240"/>
                  </a:lnTo>
                  <a:lnTo>
                    <a:pt x="218" y="234"/>
                  </a:lnTo>
                  <a:lnTo>
                    <a:pt x="203" y="227"/>
                  </a:lnTo>
                  <a:lnTo>
                    <a:pt x="187" y="219"/>
                  </a:lnTo>
                  <a:lnTo>
                    <a:pt x="170" y="212"/>
                  </a:lnTo>
                  <a:lnTo>
                    <a:pt x="154" y="204"/>
                  </a:lnTo>
                  <a:lnTo>
                    <a:pt x="136" y="197"/>
                  </a:lnTo>
                  <a:lnTo>
                    <a:pt x="121" y="189"/>
                  </a:lnTo>
                  <a:lnTo>
                    <a:pt x="106" y="183"/>
                  </a:lnTo>
                  <a:lnTo>
                    <a:pt x="93" y="176"/>
                  </a:lnTo>
                  <a:lnTo>
                    <a:pt x="80" y="170"/>
                  </a:lnTo>
                  <a:lnTo>
                    <a:pt x="71" y="166"/>
                  </a:lnTo>
                  <a:lnTo>
                    <a:pt x="63" y="162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7" y="159"/>
                  </a:lnTo>
                  <a:lnTo>
                    <a:pt x="52" y="156"/>
                  </a:lnTo>
                  <a:lnTo>
                    <a:pt x="43" y="151"/>
                  </a:lnTo>
                  <a:lnTo>
                    <a:pt x="30" y="143"/>
                  </a:lnTo>
                  <a:lnTo>
                    <a:pt x="18" y="131"/>
                  </a:lnTo>
                  <a:lnTo>
                    <a:pt x="6" y="117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E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Freeform 38"/>
            <p:cNvSpPr>
              <a:spLocks/>
            </p:cNvSpPr>
            <p:nvPr/>
          </p:nvSpPr>
          <p:spPr bwMode="auto">
            <a:xfrm>
              <a:off x="4809" y="1885"/>
              <a:ext cx="159" cy="131"/>
            </a:xfrm>
            <a:custGeom>
              <a:avLst/>
              <a:gdLst/>
              <a:ahLst/>
              <a:cxnLst>
                <a:cxn ang="0">
                  <a:pos x="9" y="58"/>
                </a:cxn>
                <a:cxn ang="0">
                  <a:pos x="25" y="38"/>
                </a:cxn>
                <a:cxn ang="0">
                  <a:pos x="43" y="22"/>
                </a:cxn>
                <a:cxn ang="0">
                  <a:pos x="62" y="11"/>
                </a:cxn>
                <a:cxn ang="0">
                  <a:pos x="83" y="4"/>
                </a:cxn>
                <a:cxn ang="0">
                  <a:pos x="106" y="0"/>
                </a:cxn>
                <a:cxn ang="0">
                  <a:pos x="129" y="0"/>
                </a:cxn>
                <a:cxn ang="0">
                  <a:pos x="153" y="5"/>
                </a:cxn>
                <a:cxn ang="0">
                  <a:pos x="177" y="13"/>
                </a:cxn>
                <a:cxn ang="0">
                  <a:pos x="203" y="25"/>
                </a:cxn>
                <a:cxn ang="0">
                  <a:pos x="228" y="38"/>
                </a:cxn>
                <a:cxn ang="0">
                  <a:pos x="254" y="53"/>
                </a:cxn>
                <a:cxn ang="0">
                  <a:pos x="275" y="72"/>
                </a:cxn>
                <a:cxn ang="0">
                  <a:pos x="295" y="92"/>
                </a:cxn>
                <a:cxn ang="0">
                  <a:pos x="309" y="117"/>
                </a:cxn>
                <a:cxn ang="0">
                  <a:pos x="318" y="143"/>
                </a:cxn>
                <a:cxn ang="0">
                  <a:pos x="319" y="173"/>
                </a:cxn>
                <a:cxn ang="0">
                  <a:pos x="317" y="202"/>
                </a:cxn>
                <a:cxn ang="0">
                  <a:pos x="313" y="225"/>
                </a:cxn>
                <a:cxn ang="0">
                  <a:pos x="309" y="242"/>
                </a:cxn>
                <a:cxn ang="0">
                  <a:pos x="303" y="254"/>
                </a:cxn>
                <a:cxn ang="0">
                  <a:pos x="295" y="261"/>
                </a:cxn>
                <a:cxn ang="0">
                  <a:pos x="286" y="263"/>
                </a:cxn>
                <a:cxn ang="0">
                  <a:pos x="273" y="260"/>
                </a:cxn>
                <a:cxn ang="0">
                  <a:pos x="259" y="251"/>
                </a:cxn>
                <a:cxn ang="0">
                  <a:pos x="250" y="246"/>
                </a:cxn>
                <a:cxn ang="0">
                  <a:pos x="239" y="240"/>
                </a:cxn>
                <a:cxn ang="0">
                  <a:pos x="226" y="233"/>
                </a:cxn>
                <a:cxn ang="0">
                  <a:pos x="212" y="226"/>
                </a:cxn>
                <a:cxn ang="0">
                  <a:pos x="197" y="219"/>
                </a:cxn>
                <a:cxn ang="0">
                  <a:pos x="181" y="212"/>
                </a:cxn>
                <a:cxn ang="0">
                  <a:pos x="165" y="204"/>
                </a:cxn>
                <a:cxn ang="0">
                  <a:pos x="149" y="197"/>
                </a:cxn>
                <a:cxn ang="0">
                  <a:pos x="133" y="189"/>
                </a:cxn>
                <a:cxn ang="0">
                  <a:pos x="118" y="182"/>
                </a:cxn>
                <a:cxn ang="0">
                  <a:pos x="103" y="177"/>
                </a:cxn>
                <a:cxn ang="0">
                  <a:pos x="90" y="170"/>
                </a:cxn>
                <a:cxn ang="0">
                  <a:pos x="78" y="165"/>
                </a:cxn>
                <a:cxn ang="0">
                  <a:pos x="69" y="160"/>
                </a:cxn>
                <a:cxn ang="0">
                  <a:pos x="61" y="156"/>
                </a:cxn>
                <a:cxn ang="0">
                  <a:pos x="57" y="154"/>
                </a:cxn>
                <a:cxn ang="0">
                  <a:pos x="57" y="154"/>
                </a:cxn>
                <a:cxn ang="0">
                  <a:pos x="57" y="154"/>
                </a:cxn>
                <a:cxn ang="0">
                  <a:pos x="55" y="154"/>
                </a:cxn>
                <a:cxn ang="0">
                  <a:pos x="55" y="154"/>
                </a:cxn>
                <a:cxn ang="0">
                  <a:pos x="51" y="151"/>
                </a:cxn>
                <a:cxn ang="0">
                  <a:pos x="42" y="145"/>
                </a:cxn>
                <a:cxn ang="0">
                  <a:pos x="29" y="137"/>
                </a:cxn>
                <a:cxn ang="0">
                  <a:pos x="17" y="126"/>
                </a:cxn>
                <a:cxn ang="0">
                  <a:pos x="6" y="113"/>
                </a:cxn>
                <a:cxn ang="0">
                  <a:pos x="0" y="97"/>
                </a:cxn>
                <a:cxn ang="0">
                  <a:pos x="0" y="79"/>
                </a:cxn>
                <a:cxn ang="0">
                  <a:pos x="9" y="58"/>
                </a:cxn>
              </a:cxnLst>
              <a:rect l="0" t="0" r="r" b="b"/>
              <a:pathLst>
                <a:path w="319" h="263">
                  <a:moveTo>
                    <a:pt x="9" y="58"/>
                  </a:moveTo>
                  <a:lnTo>
                    <a:pt x="25" y="38"/>
                  </a:lnTo>
                  <a:lnTo>
                    <a:pt x="43" y="22"/>
                  </a:lnTo>
                  <a:lnTo>
                    <a:pt x="62" y="11"/>
                  </a:lnTo>
                  <a:lnTo>
                    <a:pt x="83" y="4"/>
                  </a:lnTo>
                  <a:lnTo>
                    <a:pt x="106" y="0"/>
                  </a:lnTo>
                  <a:lnTo>
                    <a:pt x="129" y="0"/>
                  </a:lnTo>
                  <a:lnTo>
                    <a:pt x="153" y="5"/>
                  </a:lnTo>
                  <a:lnTo>
                    <a:pt x="177" y="13"/>
                  </a:lnTo>
                  <a:lnTo>
                    <a:pt x="203" y="25"/>
                  </a:lnTo>
                  <a:lnTo>
                    <a:pt x="228" y="38"/>
                  </a:lnTo>
                  <a:lnTo>
                    <a:pt x="254" y="53"/>
                  </a:lnTo>
                  <a:lnTo>
                    <a:pt x="275" y="72"/>
                  </a:lnTo>
                  <a:lnTo>
                    <a:pt x="295" y="92"/>
                  </a:lnTo>
                  <a:lnTo>
                    <a:pt x="309" y="117"/>
                  </a:lnTo>
                  <a:lnTo>
                    <a:pt x="318" y="143"/>
                  </a:lnTo>
                  <a:lnTo>
                    <a:pt x="319" y="173"/>
                  </a:lnTo>
                  <a:lnTo>
                    <a:pt x="317" y="202"/>
                  </a:lnTo>
                  <a:lnTo>
                    <a:pt x="313" y="225"/>
                  </a:lnTo>
                  <a:lnTo>
                    <a:pt x="309" y="242"/>
                  </a:lnTo>
                  <a:lnTo>
                    <a:pt x="303" y="254"/>
                  </a:lnTo>
                  <a:lnTo>
                    <a:pt x="295" y="261"/>
                  </a:lnTo>
                  <a:lnTo>
                    <a:pt x="286" y="263"/>
                  </a:lnTo>
                  <a:lnTo>
                    <a:pt x="273" y="260"/>
                  </a:lnTo>
                  <a:lnTo>
                    <a:pt x="259" y="251"/>
                  </a:lnTo>
                  <a:lnTo>
                    <a:pt x="250" y="246"/>
                  </a:lnTo>
                  <a:lnTo>
                    <a:pt x="239" y="240"/>
                  </a:lnTo>
                  <a:lnTo>
                    <a:pt x="226" y="233"/>
                  </a:lnTo>
                  <a:lnTo>
                    <a:pt x="212" y="226"/>
                  </a:lnTo>
                  <a:lnTo>
                    <a:pt x="197" y="219"/>
                  </a:lnTo>
                  <a:lnTo>
                    <a:pt x="181" y="212"/>
                  </a:lnTo>
                  <a:lnTo>
                    <a:pt x="165" y="204"/>
                  </a:lnTo>
                  <a:lnTo>
                    <a:pt x="149" y="197"/>
                  </a:lnTo>
                  <a:lnTo>
                    <a:pt x="133" y="189"/>
                  </a:lnTo>
                  <a:lnTo>
                    <a:pt x="118" y="182"/>
                  </a:lnTo>
                  <a:lnTo>
                    <a:pt x="103" y="177"/>
                  </a:lnTo>
                  <a:lnTo>
                    <a:pt x="90" y="170"/>
                  </a:lnTo>
                  <a:lnTo>
                    <a:pt x="78" y="165"/>
                  </a:lnTo>
                  <a:lnTo>
                    <a:pt x="69" y="160"/>
                  </a:lnTo>
                  <a:lnTo>
                    <a:pt x="61" y="156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55" y="154"/>
                  </a:lnTo>
                  <a:lnTo>
                    <a:pt x="55" y="154"/>
                  </a:lnTo>
                  <a:lnTo>
                    <a:pt x="51" y="151"/>
                  </a:lnTo>
                  <a:lnTo>
                    <a:pt x="42" y="145"/>
                  </a:lnTo>
                  <a:lnTo>
                    <a:pt x="29" y="137"/>
                  </a:lnTo>
                  <a:lnTo>
                    <a:pt x="17" y="126"/>
                  </a:lnTo>
                  <a:lnTo>
                    <a:pt x="6" y="113"/>
                  </a:lnTo>
                  <a:lnTo>
                    <a:pt x="0" y="97"/>
                  </a:lnTo>
                  <a:lnTo>
                    <a:pt x="0" y="79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C9E5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Freeform 39"/>
            <p:cNvSpPr>
              <a:spLocks/>
            </p:cNvSpPr>
            <p:nvPr/>
          </p:nvSpPr>
          <p:spPr bwMode="auto">
            <a:xfrm>
              <a:off x="4812" y="1888"/>
              <a:ext cx="154" cy="128"/>
            </a:xfrm>
            <a:custGeom>
              <a:avLst/>
              <a:gdLst/>
              <a:ahLst/>
              <a:cxnLst>
                <a:cxn ang="0">
                  <a:pos x="9" y="58"/>
                </a:cxn>
                <a:cxn ang="0">
                  <a:pos x="24" y="38"/>
                </a:cxn>
                <a:cxn ang="0">
                  <a:pos x="42" y="23"/>
                </a:cxn>
                <a:cxn ang="0">
                  <a:pos x="60" y="12"/>
                </a:cxn>
                <a:cxn ang="0">
                  <a:pos x="81" y="4"/>
                </a:cxn>
                <a:cxn ang="0">
                  <a:pos x="101" y="0"/>
                </a:cxn>
                <a:cxn ang="0">
                  <a:pos x="124" y="0"/>
                </a:cxn>
                <a:cxn ang="0">
                  <a:pos x="147" y="5"/>
                </a:cxn>
                <a:cxn ang="0">
                  <a:pos x="172" y="13"/>
                </a:cxn>
                <a:cxn ang="0">
                  <a:pos x="196" y="23"/>
                </a:cxn>
                <a:cxn ang="0">
                  <a:pos x="221" y="37"/>
                </a:cxn>
                <a:cxn ang="0">
                  <a:pos x="245" y="52"/>
                </a:cxn>
                <a:cxn ang="0">
                  <a:pos x="266" y="69"/>
                </a:cxn>
                <a:cxn ang="0">
                  <a:pos x="285" y="90"/>
                </a:cxn>
                <a:cxn ang="0">
                  <a:pos x="298" y="113"/>
                </a:cxn>
                <a:cxn ang="0">
                  <a:pos x="308" y="140"/>
                </a:cxn>
                <a:cxn ang="0">
                  <a:pos x="309" y="168"/>
                </a:cxn>
                <a:cxn ang="0">
                  <a:pos x="306" y="196"/>
                </a:cxn>
                <a:cxn ang="0">
                  <a:pos x="303" y="219"/>
                </a:cxn>
                <a:cxn ang="0">
                  <a:pos x="298" y="236"/>
                </a:cxn>
                <a:cxn ang="0">
                  <a:pos x="293" y="248"/>
                </a:cxn>
                <a:cxn ang="0">
                  <a:pos x="286" y="254"/>
                </a:cxn>
                <a:cxn ang="0">
                  <a:pos x="275" y="256"/>
                </a:cxn>
                <a:cxn ang="0">
                  <a:pos x="264" y="253"/>
                </a:cxn>
                <a:cxn ang="0">
                  <a:pos x="250" y="244"/>
                </a:cxn>
                <a:cxn ang="0">
                  <a:pos x="241" y="240"/>
                </a:cxn>
                <a:cxn ang="0">
                  <a:pos x="230" y="234"/>
                </a:cxn>
                <a:cxn ang="0">
                  <a:pos x="219" y="227"/>
                </a:cxn>
                <a:cxn ang="0">
                  <a:pos x="205" y="220"/>
                </a:cxn>
                <a:cxn ang="0">
                  <a:pos x="190" y="213"/>
                </a:cxn>
                <a:cxn ang="0">
                  <a:pos x="175" y="206"/>
                </a:cxn>
                <a:cxn ang="0">
                  <a:pos x="159" y="200"/>
                </a:cxn>
                <a:cxn ang="0">
                  <a:pos x="144" y="191"/>
                </a:cxn>
                <a:cxn ang="0">
                  <a:pos x="128" y="185"/>
                </a:cxn>
                <a:cxn ang="0">
                  <a:pos x="114" y="178"/>
                </a:cxn>
                <a:cxn ang="0">
                  <a:pos x="99" y="172"/>
                </a:cxn>
                <a:cxn ang="0">
                  <a:pos x="86" y="166"/>
                </a:cxn>
                <a:cxn ang="0">
                  <a:pos x="76" y="160"/>
                </a:cxn>
                <a:cxn ang="0">
                  <a:pos x="66" y="156"/>
                </a:cxn>
                <a:cxn ang="0">
                  <a:pos x="59" y="152"/>
                </a:cxn>
                <a:cxn ang="0">
                  <a:pos x="54" y="149"/>
                </a:cxn>
                <a:cxn ang="0">
                  <a:pos x="54" y="149"/>
                </a:cxn>
                <a:cxn ang="0">
                  <a:pos x="54" y="149"/>
                </a:cxn>
                <a:cxn ang="0">
                  <a:pos x="53" y="149"/>
                </a:cxn>
                <a:cxn ang="0">
                  <a:pos x="53" y="148"/>
                </a:cxn>
                <a:cxn ang="0">
                  <a:pos x="48" y="145"/>
                </a:cxn>
                <a:cxn ang="0">
                  <a:pos x="39" y="141"/>
                </a:cxn>
                <a:cxn ang="0">
                  <a:pos x="28" y="134"/>
                </a:cxn>
                <a:cxn ang="0">
                  <a:pos x="16" y="124"/>
                </a:cxn>
                <a:cxn ang="0">
                  <a:pos x="6" y="111"/>
                </a:cxn>
                <a:cxn ang="0">
                  <a:pos x="0" y="95"/>
                </a:cxn>
                <a:cxn ang="0">
                  <a:pos x="0" y="77"/>
                </a:cxn>
                <a:cxn ang="0">
                  <a:pos x="9" y="58"/>
                </a:cxn>
              </a:cxnLst>
              <a:rect l="0" t="0" r="r" b="b"/>
              <a:pathLst>
                <a:path w="309" h="256">
                  <a:moveTo>
                    <a:pt x="9" y="58"/>
                  </a:moveTo>
                  <a:lnTo>
                    <a:pt x="24" y="38"/>
                  </a:lnTo>
                  <a:lnTo>
                    <a:pt x="42" y="23"/>
                  </a:lnTo>
                  <a:lnTo>
                    <a:pt x="60" y="12"/>
                  </a:lnTo>
                  <a:lnTo>
                    <a:pt x="81" y="4"/>
                  </a:lnTo>
                  <a:lnTo>
                    <a:pt x="101" y="0"/>
                  </a:lnTo>
                  <a:lnTo>
                    <a:pt x="124" y="0"/>
                  </a:lnTo>
                  <a:lnTo>
                    <a:pt x="147" y="5"/>
                  </a:lnTo>
                  <a:lnTo>
                    <a:pt x="172" y="13"/>
                  </a:lnTo>
                  <a:lnTo>
                    <a:pt x="196" y="23"/>
                  </a:lnTo>
                  <a:lnTo>
                    <a:pt x="221" y="37"/>
                  </a:lnTo>
                  <a:lnTo>
                    <a:pt x="245" y="52"/>
                  </a:lnTo>
                  <a:lnTo>
                    <a:pt x="266" y="69"/>
                  </a:lnTo>
                  <a:lnTo>
                    <a:pt x="285" y="90"/>
                  </a:lnTo>
                  <a:lnTo>
                    <a:pt x="298" y="113"/>
                  </a:lnTo>
                  <a:lnTo>
                    <a:pt x="308" y="140"/>
                  </a:lnTo>
                  <a:lnTo>
                    <a:pt x="309" y="168"/>
                  </a:lnTo>
                  <a:lnTo>
                    <a:pt x="306" y="196"/>
                  </a:lnTo>
                  <a:lnTo>
                    <a:pt x="303" y="219"/>
                  </a:lnTo>
                  <a:lnTo>
                    <a:pt x="298" y="236"/>
                  </a:lnTo>
                  <a:lnTo>
                    <a:pt x="293" y="248"/>
                  </a:lnTo>
                  <a:lnTo>
                    <a:pt x="286" y="254"/>
                  </a:lnTo>
                  <a:lnTo>
                    <a:pt x="275" y="256"/>
                  </a:lnTo>
                  <a:lnTo>
                    <a:pt x="264" y="253"/>
                  </a:lnTo>
                  <a:lnTo>
                    <a:pt x="250" y="244"/>
                  </a:lnTo>
                  <a:lnTo>
                    <a:pt x="241" y="240"/>
                  </a:lnTo>
                  <a:lnTo>
                    <a:pt x="230" y="234"/>
                  </a:lnTo>
                  <a:lnTo>
                    <a:pt x="219" y="227"/>
                  </a:lnTo>
                  <a:lnTo>
                    <a:pt x="205" y="220"/>
                  </a:lnTo>
                  <a:lnTo>
                    <a:pt x="190" y="213"/>
                  </a:lnTo>
                  <a:lnTo>
                    <a:pt x="175" y="206"/>
                  </a:lnTo>
                  <a:lnTo>
                    <a:pt x="159" y="200"/>
                  </a:lnTo>
                  <a:lnTo>
                    <a:pt x="144" y="191"/>
                  </a:lnTo>
                  <a:lnTo>
                    <a:pt x="128" y="185"/>
                  </a:lnTo>
                  <a:lnTo>
                    <a:pt x="114" y="178"/>
                  </a:lnTo>
                  <a:lnTo>
                    <a:pt x="99" y="172"/>
                  </a:lnTo>
                  <a:lnTo>
                    <a:pt x="86" y="166"/>
                  </a:lnTo>
                  <a:lnTo>
                    <a:pt x="76" y="160"/>
                  </a:lnTo>
                  <a:lnTo>
                    <a:pt x="66" y="156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53" y="149"/>
                  </a:lnTo>
                  <a:lnTo>
                    <a:pt x="53" y="148"/>
                  </a:lnTo>
                  <a:lnTo>
                    <a:pt x="48" y="145"/>
                  </a:lnTo>
                  <a:lnTo>
                    <a:pt x="39" y="141"/>
                  </a:lnTo>
                  <a:lnTo>
                    <a:pt x="28" y="134"/>
                  </a:lnTo>
                  <a:lnTo>
                    <a:pt x="16" y="124"/>
                  </a:lnTo>
                  <a:lnTo>
                    <a:pt x="6" y="111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ADD8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Freeform 40"/>
            <p:cNvSpPr>
              <a:spLocks/>
            </p:cNvSpPr>
            <p:nvPr/>
          </p:nvSpPr>
          <p:spPr bwMode="auto">
            <a:xfrm>
              <a:off x="4815" y="1890"/>
              <a:ext cx="150" cy="124"/>
            </a:xfrm>
            <a:custGeom>
              <a:avLst/>
              <a:gdLst/>
              <a:ahLst/>
              <a:cxnLst>
                <a:cxn ang="0">
                  <a:pos x="9" y="55"/>
                </a:cxn>
                <a:cxn ang="0">
                  <a:pos x="24" y="37"/>
                </a:cxn>
                <a:cxn ang="0">
                  <a:pos x="40" y="22"/>
                </a:cxn>
                <a:cxn ang="0">
                  <a:pos x="59" y="10"/>
                </a:cxn>
                <a:cxn ang="0">
                  <a:pos x="78" y="3"/>
                </a:cxn>
                <a:cxn ang="0">
                  <a:pos x="99" y="0"/>
                </a:cxn>
                <a:cxn ang="0">
                  <a:pos x="121" y="1"/>
                </a:cxn>
                <a:cxn ang="0">
                  <a:pos x="144" y="4"/>
                </a:cxn>
                <a:cxn ang="0">
                  <a:pos x="167" y="12"/>
                </a:cxn>
                <a:cxn ang="0">
                  <a:pos x="191" y="23"/>
                </a:cxn>
                <a:cxn ang="0">
                  <a:pos x="214" y="35"/>
                </a:cxn>
                <a:cxn ang="0">
                  <a:pos x="237" y="50"/>
                </a:cxn>
                <a:cxn ang="0">
                  <a:pos x="259" y="68"/>
                </a:cxn>
                <a:cxn ang="0">
                  <a:pos x="276" y="87"/>
                </a:cxn>
                <a:cxn ang="0">
                  <a:pos x="290" y="110"/>
                </a:cxn>
                <a:cxn ang="0">
                  <a:pos x="298" y="134"/>
                </a:cxn>
                <a:cxn ang="0">
                  <a:pos x="299" y="163"/>
                </a:cxn>
                <a:cxn ang="0">
                  <a:pos x="297" y="190"/>
                </a:cxn>
                <a:cxn ang="0">
                  <a:pos x="293" y="212"/>
                </a:cxn>
                <a:cxn ang="0">
                  <a:pos x="289" y="228"/>
                </a:cxn>
                <a:cxn ang="0">
                  <a:pos x="283" y="239"/>
                </a:cxn>
                <a:cxn ang="0">
                  <a:pos x="276" y="246"/>
                </a:cxn>
                <a:cxn ang="0">
                  <a:pos x="267" y="247"/>
                </a:cxn>
                <a:cxn ang="0">
                  <a:pos x="257" y="244"/>
                </a:cxn>
                <a:cxn ang="0">
                  <a:pos x="243" y="237"/>
                </a:cxn>
                <a:cxn ang="0">
                  <a:pos x="235" y="232"/>
                </a:cxn>
                <a:cxn ang="0">
                  <a:pos x="224" y="227"/>
                </a:cxn>
                <a:cxn ang="0">
                  <a:pos x="213" y="220"/>
                </a:cxn>
                <a:cxn ang="0">
                  <a:pos x="199" y="213"/>
                </a:cxn>
                <a:cxn ang="0">
                  <a:pos x="185" y="206"/>
                </a:cxn>
                <a:cxn ang="0">
                  <a:pos x="170" y="199"/>
                </a:cxn>
                <a:cxn ang="0">
                  <a:pos x="155" y="192"/>
                </a:cxn>
                <a:cxn ang="0">
                  <a:pos x="140" y="185"/>
                </a:cxn>
                <a:cxn ang="0">
                  <a:pos x="125" y="178"/>
                </a:cxn>
                <a:cxn ang="0">
                  <a:pos x="110" y="171"/>
                </a:cxn>
                <a:cxn ang="0">
                  <a:pos x="98" y="164"/>
                </a:cxn>
                <a:cxn ang="0">
                  <a:pos x="85" y="159"/>
                </a:cxn>
                <a:cxn ang="0">
                  <a:pos x="74" y="154"/>
                </a:cxn>
                <a:cxn ang="0">
                  <a:pos x="64" y="149"/>
                </a:cxn>
                <a:cxn ang="0">
                  <a:pos x="57" y="145"/>
                </a:cxn>
                <a:cxn ang="0">
                  <a:pos x="53" y="143"/>
                </a:cxn>
                <a:cxn ang="0">
                  <a:pos x="52" y="143"/>
                </a:cxn>
                <a:cxn ang="0">
                  <a:pos x="52" y="143"/>
                </a:cxn>
                <a:cxn ang="0">
                  <a:pos x="52" y="143"/>
                </a:cxn>
                <a:cxn ang="0">
                  <a:pos x="52" y="143"/>
                </a:cxn>
                <a:cxn ang="0">
                  <a:pos x="48" y="140"/>
                </a:cxn>
                <a:cxn ang="0">
                  <a:pos x="39" y="136"/>
                </a:cxn>
                <a:cxn ang="0">
                  <a:pos x="27" y="128"/>
                </a:cxn>
                <a:cxn ang="0">
                  <a:pos x="16" y="118"/>
                </a:cxn>
                <a:cxn ang="0">
                  <a:pos x="7" y="106"/>
                </a:cxn>
                <a:cxn ang="0">
                  <a:pos x="0" y="91"/>
                </a:cxn>
                <a:cxn ang="0">
                  <a:pos x="1" y="75"/>
                </a:cxn>
                <a:cxn ang="0">
                  <a:pos x="9" y="55"/>
                </a:cxn>
              </a:cxnLst>
              <a:rect l="0" t="0" r="r" b="b"/>
              <a:pathLst>
                <a:path w="299" h="247">
                  <a:moveTo>
                    <a:pt x="9" y="55"/>
                  </a:moveTo>
                  <a:lnTo>
                    <a:pt x="24" y="37"/>
                  </a:lnTo>
                  <a:lnTo>
                    <a:pt x="40" y="22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99" y="0"/>
                  </a:lnTo>
                  <a:lnTo>
                    <a:pt x="121" y="1"/>
                  </a:lnTo>
                  <a:lnTo>
                    <a:pt x="144" y="4"/>
                  </a:lnTo>
                  <a:lnTo>
                    <a:pt x="167" y="12"/>
                  </a:lnTo>
                  <a:lnTo>
                    <a:pt x="191" y="23"/>
                  </a:lnTo>
                  <a:lnTo>
                    <a:pt x="214" y="35"/>
                  </a:lnTo>
                  <a:lnTo>
                    <a:pt x="237" y="50"/>
                  </a:lnTo>
                  <a:lnTo>
                    <a:pt x="259" y="68"/>
                  </a:lnTo>
                  <a:lnTo>
                    <a:pt x="276" y="87"/>
                  </a:lnTo>
                  <a:lnTo>
                    <a:pt x="290" y="110"/>
                  </a:lnTo>
                  <a:lnTo>
                    <a:pt x="298" y="134"/>
                  </a:lnTo>
                  <a:lnTo>
                    <a:pt x="299" y="163"/>
                  </a:lnTo>
                  <a:lnTo>
                    <a:pt x="297" y="190"/>
                  </a:lnTo>
                  <a:lnTo>
                    <a:pt x="293" y="212"/>
                  </a:lnTo>
                  <a:lnTo>
                    <a:pt x="289" y="228"/>
                  </a:lnTo>
                  <a:lnTo>
                    <a:pt x="283" y="239"/>
                  </a:lnTo>
                  <a:lnTo>
                    <a:pt x="276" y="246"/>
                  </a:lnTo>
                  <a:lnTo>
                    <a:pt x="267" y="247"/>
                  </a:lnTo>
                  <a:lnTo>
                    <a:pt x="257" y="244"/>
                  </a:lnTo>
                  <a:lnTo>
                    <a:pt x="243" y="237"/>
                  </a:lnTo>
                  <a:lnTo>
                    <a:pt x="235" y="232"/>
                  </a:lnTo>
                  <a:lnTo>
                    <a:pt x="224" y="227"/>
                  </a:lnTo>
                  <a:lnTo>
                    <a:pt x="213" y="220"/>
                  </a:lnTo>
                  <a:lnTo>
                    <a:pt x="199" y="213"/>
                  </a:lnTo>
                  <a:lnTo>
                    <a:pt x="185" y="206"/>
                  </a:lnTo>
                  <a:lnTo>
                    <a:pt x="170" y="199"/>
                  </a:lnTo>
                  <a:lnTo>
                    <a:pt x="155" y="192"/>
                  </a:lnTo>
                  <a:lnTo>
                    <a:pt x="140" y="185"/>
                  </a:lnTo>
                  <a:lnTo>
                    <a:pt x="125" y="178"/>
                  </a:lnTo>
                  <a:lnTo>
                    <a:pt x="110" y="171"/>
                  </a:lnTo>
                  <a:lnTo>
                    <a:pt x="98" y="164"/>
                  </a:lnTo>
                  <a:lnTo>
                    <a:pt x="85" y="159"/>
                  </a:lnTo>
                  <a:lnTo>
                    <a:pt x="74" y="154"/>
                  </a:lnTo>
                  <a:lnTo>
                    <a:pt x="64" y="149"/>
                  </a:lnTo>
                  <a:lnTo>
                    <a:pt x="57" y="145"/>
                  </a:lnTo>
                  <a:lnTo>
                    <a:pt x="53" y="143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48" y="140"/>
                  </a:lnTo>
                  <a:lnTo>
                    <a:pt x="39" y="136"/>
                  </a:lnTo>
                  <a:lnTo>
                    <a:pt x="27" y="128"/>
                  </a:lnTo>
                  <a:lnTo>
                    <a:pt x="16" y="118"/>
                  </a:lnTo>
                  <a:lnTo>
                    <a:pt x="7" y="106"/>
                  </a:lnTo>
                  <a:lnTo>
                    <a:pt x="0" y="91"/>
                  </a:lnTo>
                  <a:lnTo>
                    <a:pt x="1" y="75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rgbClr val="91CC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Freeform 41"/>
            <p:cNvSpPr>
              <a:spLocks/>
            </p:cNvSpPr>
            <p:nvPr/>
          </p:nvSpPr>
          <p:spPr bwMode="auto">
            <a:xfrm>
              <a:off x="4818" y="1890"/>
              <a:ext cx="145" cy="120"/>
            </a:xfrm>
            <a:custGeom>
              <a:avLst/>
              <a:gdLst/>
              <a:ahLst/>
              <a:cxnLst>
                <a:cxn ang="0">
                  <a:pos x="8" y="53"/>
                </a:cxn>
                <a:cxn ang="0">
                  <a:pos x="22" y="34"/>
                </a:cxn>
                <a:cxn ang="0">
                  <a:pos x="38" y="20"/>
                </a:cxn>
                <a:cxn ang="0">
                  <a:pos x="56" y="9"/>
                </a:cxn>
                <a:cxn ang="0">
                  <a:pos x="75" y="2"/>
                </a:cxn>
                <a:cxn ang="0">
                  <a:pos x="95" y="0"/>
                </a:cxn>
                <a:cxn ang="0">
                  <a:pos x="116" y="0"/>
                </a:cxn>
                <a:cxn ang="0">
                  <a:pos x="138" y="4"/>
                </a:cxn>
                <a:cxn ang="0">
                  <a:pos x="160" y="11"/>
                </a:cxn>
                <a:cxn ang="0">
                  <a:pos x="183" y="22"/>
                </a:cxn>
                <a:cxn ang="0">
                  <a:pos x="206" y="34"/>
                </a:cxn>
                <a:cxn ang="0">
                  <a:pos x="228" y="48"/>
                </a:cxn>
                <a:cxn ang="0">
                  <a:pos x="248" y="65"/>
                </a:cxn>
                <a:cxn ang="0">
                  <a:pos x="266" y="84"/>
                </a:cxn>
                <a:cxn ang="0">
                  <a:pos x="280" y="106"/>
                </a:cxn>
                <a:cxn ang="0">
                  <a:pos x="286" y="130"/>
                </a:cxn>
                <a:cxn ang="0">
                  <a:pos x="289" y="158"/>
                </a:cxn>
                <a:cxn ang="0">
                  <a:pos x="286" y="184"/>
                </a:cxn>
                <a:cxn ang="0">
                  <a:pos x="283" y="205"/>
                </a:cxn>
                <a:cxn ang="0">
                  <a:pos x="278" y="221"/>
                </a:cxn>
                <a:cxn ang="0">
                  <a:pos x="274" y="231"/>
                </a:cxn>
                <a:cxn ang="0">
                  <a:pos x="266" y="238"/>
                </a:cxn>
                <a:cxn ang="0">
                  <a:pos x="258" y="239"/>
                </a:cxn>
                <a:cxn ang="0">
                  <a:pos x="246" y="236"/>
                </a:cxn>
                <a:cxn ang="0">
                  <a:pos x="234" y="229"/>
                </a:cxn>
                <a:cxn ang="0">
                  <a:pos x="216" y="219"/>
                </a:cxn>
                <a:cxn ang="0">
                  <a:pos x="192" y="206"/>
                </a:cxn>
                <a:cxn ang="0">
                  <a:pos x="164" y="192"/>
                </a:cxn>
                <a:cxn ang="0">
                  <a:pos x="136" y="178"/>
                </a:cxn>
                <a:cxn ang="0">
                  <a:pos x="107" y="166"/>
                </a:cxn>
                <a:cxn ang="0">
                  <a:pos x="81" y="153"/>
                </a:cxn>
                <a:cxn ang="0">
                  <a:pos x="62" y="144"/>
                </a:cxn>
                <a:cxn ang="0">
                  <a:pos x="50" y="137"/>
                </a:cxn>
                <a:cxn ang="0">
                  <a:pos x="49" y="137"/>
                </a:cxn>
                <a:cxn ang="0">
                  <a:pos x="49" y="137"/>
                </a:cxn>
                <a:cxn ang="0">
                  <a:pos x="49" y="137"/>
                </a:cxn>
                <a:cxn ang="0">
                  <a:pos x="49" y="137"/>
                </a:cxn>
                <a:cxn ang="0">
                  <a:pos x="46" y="134"/>
                </a:cxn>
                <a:cxn ang="0">
                  <a:pos x="37" y="131"/>
                </a:cxn>
                <a:cxn ang="0">
                  <a:pos x="26" y="124"/>
                </a:cxn>
                <a:cxn ang="0">
                  <a:pos x="15" y="114"/>
                </a:cxn>
                <a:cxn ang="0">
                  <a:pos x="5" y="102"/>
                </a:cxn>
                <a:cxn ang="0">
                  <a:pos x="0" y="88"/>
                </a:cxn>
                <a:cxn ang="0">
                  <a:pos x="0" y="71"/>
                </a:cxn>
                <a:cxn ang="0">
                  <a:pos x="8" y="53"/>
                </a:cxn>
              </a:cxnLst>
              <a:rect l="0" t="0" r="r" b="b"/>
              <a:pathLst>
                <a:path w="289" h="239">
                  <a:moveTo>
                    <a:pt x="8" y="53"/>
                  </a:moveTo>
                  <a:lnTo>
                    <a:pt x="22" y="34"/>
                  </a:lnTo>
                  <a:lnTo>
                    <a:pt x="38" y="20"/>
                  </a:lnTo>
                  <a:lnTo>
                    <a:pt x="56" y="9"/>
                  </a:lnTo>
                  <a:lnTo>
                    <a:pt x="75" y="2"/>
                  </a:lnTo>
                  <a:lnTo>
                    <a:pt x="95" y="0"/>
                  </a:lnTo>
                  <a:lnTo>
                    <a:pt x="116" y="0"/>
                  </a:lnTo>
                  <a:lnTo>
                    <a:pt x="138" y="4"/>
                  </a:lnTo>
                  <a:lnTo>
                    <a:pt x="160" y="11"/>
                  </a:lnTo>
                  <a:lnTo>
                    <a:pt x="183" y="22"/>
                  </a:lnTo>
                  <a:lnTo>
                    <a:pt x="206" y="34"/>
                  </a:lnTo>
                  <a:lnTo>
                    <a:pt x="228" y="48"/>
                  </a:lnTo>
                  <a:lnTo>
                    <a:pt x="248" y="65"/>
                  </a:lnTo>
                  <a:lnTo>
                    <a:pt x="266" y="84"/>
                  </a:lnTo>
                  <a:lnTo>
                    <a:pt x="280" y="106"/>
                  </a:lnTo>
                  <a:lnTo>
                    <a:pt x="286" y="130"/>
                  </a:lnTo>
                  <a:lnTo>
                    <a:pt x="289" y="158"/>
                  </a:lnTo>
                  <a:lnTo>
                    <a:pt x="286" y="184"/>
                  </a:lnTo>
                  <a:lnTo>
                    <a:pt x="283" y="205"/>
                  </a:lnTo>
                  <a:lnTo>
                    <a:pt x="278" y="221"/>
                  </a:lnTo>
                  <a:lnTo>
                    <a:pt x="274" y="231"/>
                  </a:lnTo>
                  <a:lnTo>
                    <a:pt x="266" y="238"/>
                  </a:lnTo>
                  <a:lnTo>
                    <a:pt x="258" y="239"/>
                  </a:lnTo>
                  <a:lnTo>
                    <a:pt x="246" y="236"/>
                  </a:lnTo>
                  <a:lnTo>
                    <a:pt x="234" y="229"/>
                  </a:lnTo>
                  <a:lnTo>
                    <a:pt x="216" y="219"/>
                  </a:lnTo>
                  <a:lnTo>
                    <a:pt x="192" y="206"/>
                  </a:lnTo>
                  <a:lnTo>
                    <a:pt x="164" y="192"/>
                  </a:lnTo>
                  <a:lnTo>
                    <a:pt x="136" y="178"/>
                  </a:lnTo>
                  <a:lnTo>
                    <a:pt x="107" y="166"/>
                  </a:lnTo>
                  <a:lnTo>
                    <a:pt x="81" y="153"/>
                  </a:lnTo>
                  <a:lnTo>
                    <a:pt x="62" y="144"/>
                  </a:lnTo>
                  <a:lnTo>
                    <a:pt x="50" y="137"/>
                  </a:lnTo>
                  <a:lnTo>
                    <a:pt x="49" y="137"/>
                  </a:lnTo>
                  <a:lnTo>
                    <a:pt x="49" y="137"/>
                  </a:lnTo>
                  <a:lnTo>
                    <a:pt x="49" y="137"/>
                  </a:lnTo>
                  <a:lnTo>
                    <a:pt x="49" y="137"/>
                  </a:lnTo>
                  <a:lnTo>
                    <a:pt x="46" y="134"/>
                  </a:lnTo>
                  <a:lnTo>
                    <a:pt x="37" y="131"/>
                  </a:lnTo>
                  <a:lnTo>
                    <a:pt x="26" y="124"/>
                  </a:lnTo>
                  <a:lnTo>
                    <a:pt x="15" y="114"/>
                  </a:lnTo>
                  <a:lnTo>
                    <a:pt x="5" y="102"/>
                  </a:lnTo>
                  <a:lnTo>
                    <a:pt x="0" y="88"/>
                  </a:lnTo>
                  <a:lnTo>
                    <a:pt x="0" y="71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77BF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Freeform 42"/>
            <p:cNvSpPr>
              <a:spLocks/>
            </p:cNvSpPr>
            <p:nvPr/>
          </p:nvSpPr>
          <p:spPr bwMode="auto">
            <a:xfrm>
              <a:off x="4821" y="1892"/>
              <a:ext cx="140" cy="116"/>
            </a:xfrm>
            <a:custGeom>
              <a:avLst/>
              <a:gdLst/>
              <a:ahLst/>
              <a:cxnLst>
                <a:cxn ang="0">
                  <a:pos x="9" y="52"/>
                </a:cxn>
                <a:cxn ang="0">
                  <a:pos x="22" y="34"/>
                </a:cxn>
                <a:cxn ang="0">
                  <a:pos x="38" y="20"/>
                </a:cxn>
                <a:cxn ang="0">
                  <a:pos x="56" y="9"/>
                </a:cxn>
                <a:cxn ang="0">
                  <a:pos x="74" y="2"/>
                </a:cxn>
                <a:cxn ang="0">
                  <a:pos x="93" y="0"/>
                </a:cxn>
                <a:cxn ang="0">
                  <a:pos x="113" y="0"/>
                </a:cxn>
                <a:cxn ang="0">
                  <a:pos x="134" y="5"/>
                </a:cxn>
                <a:cxn ang="0">
                  <a:pos x="156" y="12"/>
                </a:cxn>
                <a:cxn ang="0">
                  <a:pos x="178" y="22"/>
                </a:cxn>
                <a:cxn ang="0">
                  <a:pos x="201" y="34"/>
                </a:cxn>
                <a:cxn ang="0">
                  <a:pos x="222" y="47"/>
                </a:cxn>
                <a:cxn ang="0">
                  <a:pos x="241" y="64"/>
                </a:cxn>
                <a:cxn ang="0">
                  <a:pos x="258" y="82"/>
                </a:cxn>
                <a:cxn ang="0">
                  <a:pos x="270" y="103"/>
                </a:cxn>
                <a:cxn ang="0">
                  <a:pos x="278" y="127"/>
                </a:cxn>
                <a:cxn ang="0">
                  <a:pos x="279" y="153"/>
                </a:cxn>
                <a:cxn ang="0">
                  <a:pos x="277" y="179"/>
                </a:cxn>
                <a:cxn ang="0">
                  <a:pos x="275" y="199"/>
                </a:cxn>
                <a:cxn ang="0">
                  <a:pos x="270" y="214"/>
                </a:cxn>
                <a:cxn ang="0">
                  <a:pos x="265" y="225"/>
                </a:cxn>
                <a:cxn ang="0">
                  <a:pos x="258" y="231"/>
                </a:cxn>
                <a:cxn ang="0">
                  <a:pos x="250" y="233"/>
                </a:cxn>
                <a:cxn ang="0">
                  <a:pos x="240" y="229"/>
                </a:cxn>
                <a:cxn ang="0">
                  <a:pos x="227" y="222"/>
                </a:cxn>
                <a:cxn ang="0">
                  <a:pos x="210" y="212"/>
                </a:cxn>
                <a:cxn ang="0">
                  <a:pos x="187" y="201"/>
                </a:cxn>
                <a:cxn ang="0">
                  <a:pos x="159" y="187"/>
                </a:cxn>
                <a:cxn ang="0">
                  <a:pos x="132" y="173"/>
                </a:cxn>
                <a:cxn ang="0">
                  <a:pos x="104" y="160"/>
                </a:cxn>
                <a:cxn ang="0">
                  <a:pos x="80" y="149"/>
                </a:cxn>
                <a:cxn ang="0">
                  <a:pos x="62" y="138"/>
                </a:cxn>
                <a:cxn ang="0">
                  <a:pos x="50" y="133"/>
                </a:cxn>
                <a:cxn ang="0">
                  <a:pos x="49" y="131"/>
                </a:cxn>
                <a:cxn ang="0">
                  <a:pos x="49" y="131"/>
                </a:cxn>
                <a:cxn ang="0">
                  <a:pos x="49" y="131"/>
                </a:cxn>
                <a:cxn ang="0">
                  <a:pos x="49" y="131"/>
                </a:cxn>
                <a:cxn ang="0">
                  <a:pos x="45" y="130"/>
                </a:cxn>
                <a:cxn ang="0">
                  <a:pos x="37" y="126"/>
                </a:cxn>
                <a:cxn ang="0">
                  <a:pos x="26" y="119"/>
                </a:cxn>
                <a:cxn ang="0">
                  <a:pos x="15" y="111"/>
                </a:cxn>
                <a:cxn ang="0">
                  <a:pos x="6" y="99"/>
                </a:cxn>
                <a:cxn ang="0">
                  <a:pos x="0" y="85"/>
                </a:cxn>
                <a:cxn ang="0">
                  <a:pos x="0" y="70"/>
                </a:cxn>
                <a:cxn ang="0">
                  <a:pos x="9" y="52"/>
                </a:cxn>
              </a:cxnLst>
              <a:rect l="0" t="0" r="r" b="b"/>
              <a:pathLst>
                <a:path w="279" h="233">
                  <a:moveTo>
                    <a:pt x="9" y="52"/>
                  </a:moveTo>
                  <a:lnTo>
                    <a:pt x="22" y="34"/>
                  </a:lnTo>
                  <a:lnTo>
                    <a:pt x="38" y="20"/>
                  </a:lnTo>
                  <a:lnTo>
                    <a:pt x="56" y="9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3" y="0"/>
                  </a:lnTo>
                  <a:lnTo>
                    <a:pt x="134" y="5"/>
                  </a:lnTo>
                  <a:lnTo>
                    <a:pt x="156" y="12"/>
                  </a:lnTo>
                  <a:lnTo>
                    <a:pt x="178" y="22"/>
                  </a:lnTo>
                  <a:lnTo>
                    <a:pt x="201" y="34"/>
                  </a:lnTo>
                  <a:lnTo>
                    <a:pt x="222" y="47"/>
                  </a:lnTo>
                  <a:lnTo>
                    <a:pt x="241" y="64"/>
                  </a:lnTo>
                  <a:lnTo>
                    <a:pt x="258" y="82"/>
                  </a:lnTo>
                  <a:lnTo>
                    <a:pt x="270" y="103"/>
                  </a:lnTo>
                  <a:lnTo>
                    <a:pt x="278" y="127"/>
                  </a:lnTo>
                  <a:lnTo>
                    <a:pt x="279" y="153"/>
                  </a:lnTo>
                  <a:lnTo>
                    <a:pt x="277" y="179"/>
                  </a:lnTo>
                  <a:lnTo>
                    <a:pt x="275" y="199"/>
                  </a:lnTo>
                  <a:lnTo>
                    <a:pt x="270" y="214"/>
                  </a:lnTo>
                  <a:lnTo>
                    <a:pt x="265" y="225"/>
                  </a:lnTo>
                  <a:lnTo>
                    <a:pt x="258" y="231"/>
                  </a:lnTo>
                  <a:lnTo>
                    <a:pt x="250" y="233"/>
                  </a:lnTo>
                  <a:lnTo>
                    <a:pt x="240" y="229"/>
                  </a:lnTo>
                  <a:lnTo>
                    <a:pt x="227" y="222"/>
                  </a:lnTo>
                  <a:lnTo>
                    <a:pt x="210" y="212"/>
                  </a:lnTo>
                  <a:lnTo>
                    <a:pt x="187" y="201"/>
                  </a:lnTo>
                  <a:lnTo>
                    <a:pt x="159" y="187"/>
                  </a:lnTo>
                  <a:lnTo>
                    <a:pt x="132" y="173"/>
                  </a:lnTo>
                  <a:lnTo>
                    <a:pt x="104" y="160"/>
                  </a:lnTo>
                  <a:lnTo>
                    <a:pt x="80" y="149"/>
                  </a:lnTo>
                  <a:lnTo>
                    <a:pt x="62" y="138"/>
                  </a:lnTo>
                  <a:lnTo>
                    <a:pt x="50" y="133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5" y="130"/>
                  </a:lnTo>
                  <a:lnTo>
                    <a:pt x="37" y="126"/>
                  </a:lnTo>
                  <a:lnTo>
                    <a:pt x="26" y="119"/>
                  </a:lnTo>
                  <a:lnTo>
                    <a:pt x="15" y="111"/>
                  </a:lnTo>
                  <a:lnTo>
                    <a:pt x="6" y="99"/>
                  </a:lnTo>
                  <a:lnTo>
                    <a:pt x="0" y="85"/>
                  </a:lnTo>
                  <a:lnTo>
                    <a:pt x="0" y="70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5EB5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Freeform 43"/>
            <p:cNvSpPr>
              <a:spLocks/>
            </p:cNvSpPr>
            <p:nvPr/>
          </p:nvSpPr>
          <p:spPr bwMode="auto">
            <a:xfrm>
              <a:off x="4824" y="1893"/>
              <a:ext cx="135" cy="113"/>
            </a:xfrm>
            <a:custGeom>
              <a:avLst/>
              <a:gdLst/>
              <a:ahLst/>
              <a:cxnLst>
                <a:cxn ang="0">
                  <a:pos x="8" y="51"/>
                </a:cxn>
                <a:cxn ang="0">
                  <a:pos x="22" y="34"/>
                </a:cxn>
                <a:cxn ang="0">
                  <a:pos x="37" y="20"/>
                </a:cxn>
                <a:cxn ang="0">
                  <a:pos x="53" y="11"/>
                </a:cxn>
                <a:cxn ang="0">
                  <a:pos x="72" y="4"/>
                </a:cxn>
                <a:cxn ang="0">
                  <a:pos x="90" y="0"/>
                </a:cxn>
                <a:cxn ang="0">
                  <a:pos x="110" y="2"/>
                </a:cxn>
                <a:cxn ang="0">
                  <a:pos x="130" y="5"/>
                </a:cxn>
                <a:cxn ang="0">
                  <a:pos x="151" y="12"/>
                </a:cxn>
                <a:cxn ang="0">
                  <a:pos x="172" y="22"/>
                </a:cxn>
                <a:cxn ang="0">
                  <a:pos x="194" y="34"/>
                </a:cxn>
                <a:cxn ang="0">
                  <a:pos x="214" y="48"/>
                </a:cxn>
                <a:cxn ang="0">
                  <a:pos x="233" y="63"/>
                </a:cxn>
                <a:cxn ang="0">
                  <a:pos x="249" y="81"/>
                </a:cxn>
                <a:cxn ang="0">
                  <a:pos x="262" y="102"/>
                </a:cxn>
                <a:cxn ang="0">
                  <a:pos x="269" y="125"/>
                </a:cxn>
                <a:cxn ang="0">
                  <a:pos x="270" y="150"/>
                </a:cxn>
                <a:cxn ang="0">
                  <a:pos x="267" y="174"/>
                </a:cxn>
                <a:cxn ang="0">
                  <a:pos x="265" y="194"/>
                </a:cxn>
                <a:cxn ang="0">
                  <a:pos x="261" y="209"/>
                </a:cxn>
                <a:cxn ang="0">
                  <a:pos x="256" y="219"/>
                </a:cxn>
                <a:cxn ang="0">
                  <a:pos x="249" y="225"/>
                </a:cxn>
                <a:cxn ang="0">
                  <a:pos x="241" y="226"/>
                </a:cxn>
                <a:cxn ang="0">
                  <a:pos x="232" y="224"/>
                </a:cxn>
                <a:cxn ang="0">
                  <a:pos x="219" y="217"/>
                </a:cxn>
                <a:cxn ang="0">
                  <a:pos x="203" y="207"/>
                </a:cxn>
                <a:cxn ang="0">
                  <a:pos x="180" y="195"/>
                </a:cxn>
                <a:cxn ang="0">
                  <a:pos x="155" y="181"/>
                </a:cxn>
                <a:cxn ang="0">
                  <a:pos x="128" y="169"/>
                </a:cxn>
                <a:cxn ang="0">
                  <a:pos x="102" y="155"/>
                </a:cxn>
                <a:cxn ang="0">
                  <a:pos x="79" y="143"/>
                </a:cxn>
                <a:cxn ang="0">
                  <a:pos x="60" y="134"/>
                </a:cxn>
                <a:cxn ang="0">
                  <a:pos x="49" y="128"/>
                </a:cxn>
                <a:cxn ang="0">
                  <a:pos x="47" y="128"/>
                </a:cxn>
                <a:cxn ang="0">
                  <a:pos x="47" y="128"/>
                </a:cxn>
                <a:cxn ang="0">
                  <a:pos x="47" y="128"/>
                </a:cxn>
                <a:cxn ang="0">
                  <a:pos x="47" y="127"/>
                </a:cxn>
                <a:cxn ang="0">
                  <a:pos x="44" y="126"/>
                </a:cxn>
                <a:cxn ang="0">
                  <a:pos x="36" y="123"/>
                </a:cxn>
                <a:cxn ang="0">
                  <a:pos x="26" y="117"/>
                </a:cxn>
                <a:cxn ang="0">
                  <a:pos x="15" y="108"/>
                </a:cxn>
                <a:cxn ang="0">
                  <a:pos x="6" y="97"/>
                </a:cxn>
                <a:cxn ang="0">
                  <a:pos x="0" y="85"/>
                </a:cxn>
                <a:cxn ang="0">
                  <a:pos x="0" y="68"/>
                </a:cxn>
                <a:cxn ang="0">
                  <a:pos x="8" y="51"/>
                </a:cxn>
              </a:cxnLst>
              <a:rect l="0" t="0" r="r" b="b"/>
              <a:pathLst>
                <a:path w="270" h="226">
                  <a:moveTo>
                    <a:pt x="8" y="51"/>
                  </a:moveTo>
                  <a:lnTo>
                    <a:pt x="22" y="34"/>
                  </a:lnTo>
                  <a:lnTo>
                    <a:pt x="37" y="20"/>
                  </a:lnTo>
                  <a:lnTo>
                    <a:pt x="53" y="11"/>
                  </a:lnTo>
                  <a:lnTo>
                    <a:pt x="72" y="4"/>
                  </a:lnTo>
                  <a:lnTo>
                    <a:pt x="90" y="0"/>
                  </a:lnTo>
                  <a:lnTo>
                    <a:pt x="110" y="2"/>
                  </a:lnTo>
                  <a:lnTo>
                    <a:pt x="130" y="5"/>
                  </a:lnTo>
                  <a:lnTo>
                    <a:pt x="151" y="12"/>
                  </a:lnTo>
                  <a:lnTo>
                    <a:pt x="172" y="22"/>
                  </a:lnTo>
                  <a:lnTo>
                    <a:pt x="194" y="34"/>
                  </a:lnTo>
                  <a:lnTo>
                    <a:pt x="214" y="48"/>
                  </a:lnTo>
                  <a:lnTo>
                    <a:pt x="233" y="63"/>
                  </a:lnTo>
                  <a:lnTo>
                    <a:pt x="249" y="81"/>
                  </a:lnTo>
                  <a:lnTo>
                    <a:pt x="262" y="102"/>
                  </a:lnTo>
                  <a:lnTo>
                    <a:pt x="269" y="125"/>
                  </a:lnTo>
                  <a:lnTo>
                    <a:pt x="270" y="150"/>
                  </a:lnTo>
                  <a:lnTo>
                    <a:pt x="267" y="174"/>
                  </a:lnTo>
                  <a:lnTo>
                    <a:pt x="265" y="194"/>
                  </a:lnTo>
                  <a:lnTo>
                    <a:pt x="261" y="209"/>
                  </a:lnTo>
                  <a:lnTo>
                    <a:pt x="256" y="219"/>
                  </a:lnTo>
                  <a:lnTo>
                    <a:pt x="249" y="225"/>
                  </a:lnTo>
                  <a:lnTo>
                    <a:pt x="241" y="226"/>
                  </a:lnTo>
                  <a:lnTo>
                    <a:pt x="232" y="224"/>
                  </a:lnTo>
                  <a:lnTo>
                    <a:pt x="219" y="217"/>
                  </a:lnTo>
                  <a:lnTo>
                    <a:pt x="203" y="207"/>
                  </a:lnTo>
                  <a:lnTo>
                    <a:pt x="180" y="195"/>
                  </a:lnTo>
                  <a:lnTo>
                    <a:pt x="155" y="181"/>
                  </a:lnTo>
                  <a:lnTo>
                    <a:pt x="128" y="169"/>
                  </a:lnTo>
                  <a:lnTo>
                    <a:pt x="102" y="155"/>
                  </a:lnTo>
                  <a:lnTo>
                    <a:pt x="79" y="143"/>
                  </a:lnTo>
                  <a:lnTo>
                    <a:pt x="60" y="134"/>
                  </a:lnTo>
                  <a:lnTo>
                    <a:pt x="49" y="128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7" y="127"/>
                  </a:lnTo>
                  <a:lnTo>
                    <a:pt x="44" y="126"/>
                  </a:lnTo>
                  <a:lnTo>
                    <a:pt x="36" y="123"/>
                  </a:lnTo>
                  <a:lnTo>
                    <a:pt x="26" y="117"/>
                  </a:lnTo>
                  <a:lnTo>
                    <a:pt x="15" y="108"/>
                  </a:lnTo>
                  <a:lnTo>
                    <a:pt x="6" y="97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8" y="51"/>
                  </a:lnTo>
                  <a:close/>
                </a:path>
              </a:pathLst>
            </a:custGeom>
            <a:solidFill>
              <a:srgbClr val="42A8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Freeform 44"/>
            <p:cNvSpPr>
              <a:spLocks/>
            </p:cNvSpPr>
            <p:nvPr/>
          </p:nvSpPr>
          <p:spPr bwMode="auto">
            <a:xfrm>
              <a:off x="4828" y="1894"/>
              <a:ext cx="129" cy="110"/>
            </a:xfrm>
            <a:custGeom>
              <a:avLst/>
              <a:gdLst/>
              <a:ahLst/>
              <a:cxnLst>
                <a:cxn ang="0">
                  <a:pos x="8" y="49"/>
                </a:cxn>
                <a:cxn ang="0">
                  <a:pos x="21" y="32"/>
                </a:cxn>
                <a:cxn ang="0">
                  <a:pos x="35" y="20"/>
                </a:cxn>
                <a:cxn ang="0">
                  <a:pos x="51" y="9"/>
                </a:cxn>
                <a:cxn ang="0">
                  <a:pos x="68" y="3"/>
                </a:cxn>
                <a:cxn ang="0">
                  <a:pos x="87" y="0"/>
                </a:cxn>
                <a:cxn ang="0">
                  <a:pos x="105" y="1"/>
                </a:cxn>
                <a:cxn ang="0">
                  <a:pos x="125" y="5"/>
                </a:cxn>
                <a:cxn ang="0">
                  <a:pos x="144" y="11"/>
                </a:cxn>
                <a:cxn ang="0">
                  <a:pos x="165" y="21"/>
                </a:cxn>
                <a:cxn ang="0">
                  <a:pos x="186" y="32"/>
                </a:cxn>
                <a:cxn ang="0">
                  <a:pos x="206" y="45"/>
                </a:cxn>
                <a:cxn ang="0">
                  <a:pos x="225" y="60"/>
                </a:cxn>
                <a:cxn ang="0">
                  <a:pos x="240" y="77"/>
                </a:cxn>
                <a:cxn ang="0">
                  <a:pos x="251" y="97"/>
                </a:cxn>
                <a:cxn ang="0">
                  <a:pos x="258" y="119"/>
                </a:cxn>
                <a:cxn ang="0">
                  <a:pos x="259" y="144"/>
                </a:cxn>
                <a:cxn ang="0">
                  <a:pos x="257" y="168"/>
                </a:cxn>
                <a:cxn ang="0">
                  <a:pos x="255" y="187"/>
                </a:cxn>
                <a:cxn ang="0">
                  <a:pos x="251" y="202"/>
                </a:cxn>
                <a:cxn ang="0">
                  <a:pos x="247" y="212"/>
                </a:cxn>
                <a:cxn ang="0">
                  <a:pos x="240" y="218"/>
                </a:cxn>
                <a:cxn ang="0">
                  <a:pos x="233" y="219"/>
                </a:cxn>
                <a:cxn ang="0">
                  <a:pos x="222" y="216"/>
                </a:cxn>
                <a:cxn ang="0">
                  <a:pos x="211" y="210"/>
                </a:cxn>
                <a:cxn ang="0">
                  <a:pos x="195" y="200"/>
                </a:cxn>
                <a:cxn ang="0">
                  <a:pos x="174" y="189"/>
                </a:cxn>
                <a:cxn ang="0">
                  <a:pos x="149" y="176"/>
                </a:cxn>
                <a:cxn ang="0">
                  <a:pos x="123" y="162"/>
                </a:cxn>
                <a:cxn ang="0">
                  <a:pos x="98" y="150"/>
                </a:cxn>
                <a:cxn ang="0">
                  <a:pos x="75" y="138"/>
                </a:cxn>
                <a:cxn ang="0">
                  <a:pos x="58" y="129"/>
                </a:cxn>
                <a:cxn ang="0">
                  <a:pos x="46" y="123"/>
                </a:cxn>
                <a:cxn ang="0">
                  <a:pos x="45" y="122"/>
                </a:cxn>
                <a:cxn ang="0">
                  <a:pos x="45" y="122"/>
                </a:cxn>
                <a:cxn ang="0">
                  <a:pos x="45" y="122"/>
                </a:cxn>
                <a:cxn ang="0">
                  <a:pos x="45" y="122"/>
                </a:cxn>
                <a:cxn ang="0">
                  <a:pos x="42" y="121"/>
                </a:cxn>
                <a:cxn ang="0">
                  <a:pos x="35" y="117"/>
                </a:cxn>
                <a:cxn ang="0">
                  <a:pos x="24" y="112"/>
                </a:cxn>
                <a:cxn ang="0">
                  <a:pos x="14" y="104"/>
                </a:cxn>
                <a:cxn ang="0">
                  <a:pos x="6" y="93"/>
                </a:cxn>
                <a:cxn ang="0">
                  <a:pos x="0" y="81"/>
                </a:cxn>
                <a:cxn ang="0">
                  <a:pos x="0" y="67"/>
                </a:cxn>
                <a:cxn ang="0">
                  <a:pos x="8" y="49"/>
                </a:cxn>
              </a:cxnLst>
              <a:rect l="0" t="0" r="r" b="b"/>
              <a:pathLst>
                <a:path w="259" h="219">
                  <a:moveTo>
                    <a:pt x="8" y="49"/>
                  </a:moveTo>
                  <a:lnTo>
                    <a:pt x="21" y="32"/>
                  </a:lnTo>
                  <a:lnTo>
                    <a:pt x="35" y="20"/>
                  </a:lnTo>
                  <a:lnTo>
                    <a:pt x="51" y="9"/>
                  </a:lnTo>
                  <a:lnTo>
                    <a:pt x="68" y="3"/>
                  </a:lnTo>
                  <a:lnTo>
                    <a:pt x="87" y="0"/>
                  </a:lnTo>
                  <a:lnTo>
                    <a:pt x="105" y="1"/>
                  </a:lnTo>
                  <a:lnTo>
                    <a:pt x="125" y="5"/>
                  </a:lnTo>
                  <a:lnTo>
                    <a:pt x="144" y="11"/>
                  </a:lnTo>
                  <a:lnTo>
                    <a:pt x="165" y="21"/>
                  </a:lnTo>
                  <a:lnTo>
                    <a:pt x="186" y="32"/>
                  </a:lnTo>
                  <a:lnTo>
                    <a:pt x="206" y="45"/>
                  </a:lnTo>
                  <a:lnTo>
                    <a:pt x="225" y="60"/>
                  </a:lnTo>
                  <a:lnTo>
                    <a:pt x="240" y="77"/>
                  </a:lnTo>
                  <a:lnTo>
                    <a:pt x="251" y="97"/>
                  </a:lnTo>
                  <a:lnTo>
                    <a:pt x="258" y="119"/>
                  </a:lnTo>
                  <a:lnTo>
                    <a:pt x="259" y="144"/>
                  </a:lnTo>
                  <a:lnTo>
                    <a:pt x="257" y="168"/>
                  </a:lnTo>
                  <a:lnTo>
                    <a:pt x="255" y="187"/>
                  </a:lnTo>
                  <a:lnTo>
                    <a:pt x="251" y="202"/>
                  </a:lnTo>
                  <a:lnTo>
                    <a:pt x="247" y="212"/>
                  </a:lnTo>
                  <a:lnTo>
                    <a:pt x="240" y="218"/>
                  </a:lnTo>
                  <a:lnTo>
                    <a:pt x="233" y="219"/>
                  </a:lnTo>
                  <a:lnTo>
                    <a:pt x="222" y="216"/>
                  </a:lnTo>
                  <a:lnTo>
                    <a:pt x="211" y="210"/>
                  </a:lnTo>
                  <a:lnTo>
                    <a:pt x="195" y="200"/>
                  </a:lnTo>
                  <a:lnTo>
                    <a:pt x="174" y="189"/>
                  </a:lnTo>
                  <a:lnTo>
                    <a:pt x="149" y="176"/>
                  </a:lnTo>
                  <a:lnTo>
                    <a:pt x="123" y="162"/>
                  </a:lnTo>
                  <a:lnTo>
                    <a:pt x="98" y="150"/>
                  </a:lnTo>
                  <a:lnTo>
                    <a:pt x="75" y="138"/>
                  </a:lnTo>
                  <a:lnTo>
                    <a:pt x="58" y="129"/>
                  </a:lnTo>
                  <a:lnTo>
                    <a:pt x="46" y="123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2" y="121"/>
                  </a:lnTo>
                  <a:lnTo>
                    <a:pt x="35" y="117"/>
                  </a:lnTo>
                  <a:lnTo>
                    <a:pt x="24" y="112"/>
                  </a:lnTo>
                  <a:lnTo>
                    <a:pt x="14" y="104"/>
                  </a:lnTo>
                  <a:lnTo>
                    <a:pt x="6" y="93"/>
                  </a:lnTo>
                  <a:lnTo>
                    <a:pt x="0" y="81"/>
                  </a:lnTo>
                  <a:lnTo>
                    <a:pt x="0" y="67"/>
                  </a:lnTo>
                  <a:lnTo>
                    <a:pt x="8" y="49"/>
                  </a:lnTo>
                  <a:close/>
                </a:path>
              </a:pathLst>
            </a:custGeom>
            <a:solidFill>
              <a:srgbClr val="289B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Freeform 45"/>
            <p:cNvSpPr>
              <a:spLocks/>
            </p:cNvSpPr>
            <p:nvPr/>
          </p:nvSpPr>
          <p:spPr bwMode="auto">
            <a:xfrm>
              <a:off x="4830" y="1898"/>
              <a:ext cx="125" cy="106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21" y="30"/>
                </a:cxn>
                <a:cxn ang="0">
                  <a:pos x="33" y="17"/>
                </a:cxn>
                <a:cxn ang="0">
                  <a:pos x="49" y="8"/>
                </a:cxn>
                <a:cxn ang="0">
                  <a:pos x="66" y="2"/>
                </a:cxn>
                <a:cxn ang="0">
                  <a:pos x="83" y="0"/>
                </a:cxn>
                <a:cxn ang="0">
                  <a:pos x="101" y="0"/>
                </a:cxn>
                <a:cxn ang="0">
                  <a:pos x="120" y="3"/>
                </a:cxn>
                <a:cxn ang="0">
                  <a:pos x="139" y="10"/>
                </a:cxn>
                <a:cxn ang="0">
                  <a:pos x="159" y="20"/>
                </a:cxn>
                <a:cxn ang="0">
                  <a:pos x="180" y="30"/>
                </a:cxn>
                <a:cxn ang="0">
                  <a:pos x="198" y="43"/>
                </a:cxn>
                <a:cxn ang="0">
                  <a:pos x="215" y="56"/>
                </a:cxn>
                <a:cxn ang="0">
                  <a:pos x="230" y="74"/>
                </a:cxn>
                <a:cxn ang="0">
                  <a:pos x="242" y="92"/>
                </a:cxn>
                <a:cxn ang="0">
                  <a:pos x="249" y="114"/>
                </a:cxn>
                <a:cxn ang="0">
                  <a:pos x="250" y="138"/>
                </a:cxn>
                <a:cxn ang="0">
                  <a:pos x="248" y="161"/>
                </a:cxn>
                <a:cxn ang="0">
                  <a:pos x="245" y="180"/>
                </a:cxn>
                <a:cxn ang="0">
                  <a:pos x="242" y="194"/>
                </a:cxn>
                <a:cxn ang="0">
                  <a:pos x="237" y="204"/>
                </a:cxn>
                <a:cxn ang="0">
                  <a:pos x="231" y="210"/>
                </a:cxn>
                <a:cxn ang="0">
                  <a:pos x="223" y="211"/>
                </a:cxn>
                <a:cxn ang="0">
                  <a:pos x="214" y="208"/>
                </a:cxn>
                <a:cxn ang="0">
                  <a:pos x="203" y="202"/>
                </a:cxn>
                <a:cxn ang="0">
                  <a:pos x="188" y="192"/>
                </a:cxn>
                <a:cxn ang="0">
                  <a:pos x="167" y="181"/>
                </a:cxn>
                <a:cxn ang="0">
                  <a:pos x="144" y="168"/>
                </a:cxn>
                <a:cxn ang="0">
                  <a:pos x="119" y="155"/>
                </a:cxn>
                <a:cxn ang="0">
                  <a:pos x="94" y="143"/>
                </a:cxn>
                <a:cxn ang="0">
                  <a:pos x="72" y="131"/>
                </a:cxn>
                <a:cxn ang="0">
                  <a:pos x="55" y="122"/>
                </a:cxn>
                <a:cxn ang="0">
                  <a:pos x="45" y="116"/>
                </a:cxn>
                <a:cxn ang="0">
                  <a:pos x="44" y="116"/>
                </a:cxn>
                <a:cxn ang="0">
                  <a:pos x="44" y="115"/>
                </a:cxn>
                <a:cxn ang="0">
                  <a:pos x="44" y="115"/>
                </a:cxn>
                <a:cxn ang="0">
                  <a:pos x="43" y="115"/>
                </a:cxn>
                <a:cxn ang="0">
                  <a:pos x="40" y="114"/>
                </a:cxn>
                <a:cxn ang="0">
                  <a:pos x="33" y="111"/>
                </a:cxn>
                <a:cxn ang="0">
                  <a:pos x="23" y="106"/>
                </a:cxn>
                <a:cxn ang="0">
                  <a:pos x="14" y="98"/>
                </a:cxn>
                <a:cxn ang="0">
                  <a:pos x="6" y="89"/>
                </a:cxn>
                <a:cxn ang="0">
                  <a:pos x="0" y="77"/>
                </a:cxn>
                <a:cxn ang="0">
                  <a:pos x="1" y="62"/>
                </a:cxn>
                <a:cxn ang="0">
                  <a:pos x="8" y="46"/>
                </a:cxn>
              </a:cxnLst>
              <a:rect l="0" t="0" r="r" b="b"/>
              <a:pathLst>
                <a:path w="250" h="211">
                  <a:moveTo>
                    <a:pt x="8" y="46"/>
                  </a:moveTo>
                  <a:lnTo>
                    <a:pt x="21" y="30"/>
                  </a:lnTo>
                  <a:lnTo>
                    <a:pt x="33" y="17"/>
                  </a:lnTo>
                  <a:lnTo>
                    <a:pt x="49" y="8"/>
                  </a:lnTo>
                  <a:lnTo>
                    <a:pt x="66" y="2"/>
                  </a:lnTo>
                  <a:lnTo>
                    <a:pt x="83" y="0"/>
                  </a:lnTo>
                  <a:lnTo>
                    <a:pt x="101" y="0"/>
                  </a:lnTo>
                  <a:lnTo>
                    <a:pt x="120" y="3"/>
                  </a:lnTo>
                  <a:lnTo>
                    <a:pt x="139" y="10"/>
                  </a:lnTo>
                  <a:lnTo>
                    <a:pt x="159" y="20"/>
                  </a:lnTo>
                  <a:lnTo>
                    <a:pt x="180" y="30"/>
                  </a:lnTo>
                  <a:lnTo>
                    <a:pt x="198" y="43"/>
                  </a:lnTo>
                  <a:lnTo>
                    <a:pt x="215" y="56"/>
                  </a:lnTo>
                  <a:lnTo>
                    <a:pt x="230" y="74"/>
                  </a:lnTo>
                  <a:lnTo>
                    <a:pt x="242" y="92"/>
                  </a:lnTo>
                  <a:lnTo>
                    <a:pt x="249" y="114"/>
                  </a:lnTo>
                  <a:lnTo>
                    <a:pt x="250" y="138"/>
                  </a:lnTo>
                  <a:lnTo>
                    <a:pt x="248" y="161"/>
                  </a:lnTo>
                  <a:lnTo>
                    <a:pt x="245" y="180"/>
                  </a:lnTo>
                  <a:lnTo>
                    <a:pt x="242" y="194"/>
                  </a:lnTo>
                  <a:lnTo>
                    <a:pt x="237" y="204"/>
                  </a:lnTo>
                  <a:lnTo>
                    <a:pt x="231" y="210"/>
                  </a:lnTo>
                  <a:lnTo>
                    <a:pt x="223" y="211"/>
                  </a:lnTo>
                  <a:lnTo>
                    <a:pt x="214" y="208"/>
                  </a:lnTo>
                  <a:lnTo>
                    <a:pt x="203" y="202"/>
                  </a:lnTo>
                  <a:lnTo>
                    <a:pt x="188" y="192"/>
                  </a:lnTo>
                  <a:lnTo>
                    <a:pt x="167" y="181"/>
                  </a:lnTo>
                  <a:lnTo>
                    <a:pt x="144" y="168"/>
                  </a:lnTo>
                  <a:lnTo>
                    <a:pt x="119" y="155"/>
                  </a:lnTo>
                  <a:lnTo>
                    <a:pt x="94" y="143"/>
                  </a:lnTo>
                  <a:lnTo>
                    <a:pt x="72" y="131"/>
                  </a:lnTo>
                  <a:lnTo>
                    <a:pt x="55" y="122"/>
                  </a:lnTo>
                  <a:lnTo>
                    <a:pt x="45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3" y="115"/>
                  </a:lnTo>
                  <a:lnTo>
                    <a:pt x="40" y="114"/>
                  </a:lnTo>
                  <a:lnTo>
                    <a:pt x="33" y="111"/>
                  </a:lnTo>
                  <a:lnTo>
                    <a:pt x="23" y="106"/>
                  </a:lnTo>
                  <a:lnTo>
                    <a:pt x="14" y="98"/>
                  </a:lnTo>
                  <a:lnTo>
                    <a:pt x="6" y="89"/>
                  </a:lnTo>
                  <a:lnTo>
                    <a:pt x="0" y="77"/>
                  </a:lnTo>
                  <a:lnTo>
                    <a:pt x="1" y="62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C8E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Freeform 46"/>
            <p:cNvSpPr>
              <a:spLocks/>
            </p:cNvSpPr>
            <p:nvPr/>
          </p:nvSpPr>
          <p:spPr bwMode="auto">
            <a:xfrm>
              <a:off x="4834" y="1900"/>
              <a:ext cx="120" cy="102"/>
            </a:xfrm>
            <a:custGeom>
              <a:avLst/>
              <a:gdLst/>
              <a:ahLst/>
              <a:cxnLst>
                <a:cxn ang="0">
                  <a:pos x="40" y="111"/>
                </a:cxn>
                <a:cxn ang="0">
                  <a:pos x="38" y="110"/>
                </a:cxn>
                <a:cxn ang="0">
                  <a:pos x="31" y="107"/>
                </a:cxn>
                <a:cxn ang="0">
                  <a:pos x="22" y="103"/>
                </a:cxn>
                <a:cxn ang="0">
                  <a:pos x="12" y="96"/>
                </a:cxn>
                <a:cxn ang="0">
                  <a:pos x="4" y="87"/>
                </a:cxn>
                <a:cxn ang="0">
                  <a:pos x="0" y="75"/>
                </a:cxn>
                <a:cxn ang="0">
                  <a:pos x="0" y="62"/>
                </a:cxn>
                <a:cxn ang="0">
                  <a:pos x="7" y="46"/>
                </a:cxn>
                <a:cxn ang="0">
                  <a:pos x="18" y="30"/>
                </a:cxn>
                <a:cxn ang="0">
                  <a:pos x="32" y="19"/>
                </a:cxn>
                <a:cxn ang="0">
                  <a:pos x="46" y="10"/>
                </a:cxn>
                <a:cxn ang="0">
                  <a:pos x="62" y="4"/>
                </a:cxn>
                <a:cxn ang="0">
                  <a:pos x="79" y="0"/>
                </a:cxn>
                <a:cxn ang="0">
                  <a:pos x="97" y="1"/>
                </a:cxn>
                <a:cxn ang="0">
                  <a:pos x="115" y="5"/>
                </a:cxn>
                <a:cxn ang="0">
                  <a:pos x="133" y="11"/>
                </a:cxn>
                <a:cxn ang="0">
                  <a:pos x="152" y="19"/>
                </a:cxn>
                <a:cxn ang="0">
                  <a:pos x="171" y="29"/>
                </a:cxn>
                <a:cxn ang="0">
                  <a:pos x="190" y="42"/>
                </a:cxn>
                <a:cxn ang="0">
                  <a:pos x="207" y="56"/>
                </a:cxn>
                <a:cxn ang="0">
                  <a:pos x="221" y="73"/>
                </a:cxn>
                <a:cxn ang="0">
                  <a:pos x="231" y="91"/>
                </a:cxn>
                <a:cxn ang="0">
                  <a:pos x="238" y="112"/>
                </a:cxn>
                <a:cxn ang="0">
                  <a:pos x="239" y="135"/>
                </a:cxn>
                <a:cxn ang="0">
                  <a:pos x="237" y="157"/>
                </a:cxn>
                <a:cxn ang="0">
                  <a:pos x="235" y="174"/>
                </a:cxn>
                <a:cxn ang="0">
                  <a:pos x="231" y="188"/>
                </a:cxn>
                <a:cxn ang="0">
                  <a:pos x="227" y="197"/>
                </a:cxn>
                <a:cxn ang="0">
                  <a:pos x="221" y="203"/>
                </a:cxn>
                <a:cxn ang="0">
                  <a:pos x="214" y="204"/>
                </a:cxn>
                <a:cxn ang="0">
                  <a:pos x="205" y="202"/>
                </a:cxn>
                <a:cxn ang="0">
                  <a:pos x="194" y="195"/>
                </a:cxn>
                <a:cxn ang="0">
                  <a:pos x="179" y="186"/>
                </a:cxn>
                <a:cxn ang="0">
                  <a:pos x="159" y="174"/>
                </a:cxn>
                <a:cxn ang="0">
                  <a:pos x="135" y="162"/>
                </a:cxn>
                <a:cxn ang="0">
                  <a:pos x="110" y="149"/>
                </a:cxn>
                <a:cxn ang="0">
                  <a:pos x="86" y="136"/>
                </a:cxn>
                <a:cxn ang="0">
                  <a:pos x="65" y="126"/>
                </a:cxn>
                <a:cxn ang="0">
                  <a:pos x="49" y="117"/>
                </a:cxn>
                <a:cxn ang="0">
                  <a:pos x="40" y="111"/>
                </a:cxn>
              </a:cxnLst>
              <a:rect l="0" t="0" r="r" b="b"/>
              <a:pathLst>
                <a:path w="239" h="204">
                  <a:moveTo>
                    <a:pt x="40" y="111"/>
                  </a:moveTo>
                  <a:lnTo>
                    <a:pt x="38" y="110"/>
                  </a:lnTo>
                  <a:lnTo>
                    <a:pt x="31" y="107"/>
                  </a:lnTo>
                  <a:lnTo>
                    <a:pt x="22" y="103"/>
                  </a:lnTo>
                  <a:lnTo>
                    <a:pt x="12" y="96"/>
                  </a:lnTo>
                  <a:lnTo>
                    <a:pt x="4" y="87"/>
                  </a:lnTo>
                  <a:lnTo>
                    <a:pt x="0" y="75"/>
                  </a:lnTo>
                  <a:lnTo>
                    <a:pt x="0" y="62"/>
                  </a:lnTo>
                  <a:lnTo>
                    <a:pt x="7" y="46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6" y="10"/>
                  </a:lnTo>
                  <a:lnTo>
                    <a:pt x="62" y="4"/>
                  </a:lnTo>
                  <a:lnTo>
                    <a:pt x="79" y="0"/>
                  </a:lnTo>
                  <a:lnTo>
                    <a:pt x="97" y="1"/>
                  </a:lnTo>
                  <a:lnTo>
                    <a:pt x="115" y="5"/>
                  </a:lnTo>
                  <a:lnTo>
                    <a:pt x="133" y="11"/>
                  </a:lnTo>
                  <a:lnTo>
                    <a:pt x="152" y="19"/>
                  </a:lnTo>
                  <a:lnTo>
                    <a:pt x="171" y="29"/>
                  </a:lnTo>
                  <a:lnTo>
                    <a:pt x="190" y="42"/>
                  </a:lnTo>
                  <a:lnTo>
                    <a:pt x="207" y="56"/>
                  </a:lnTo>
                  <a:lnTo>
                    <a:pt x="221" y="73"/>
                  </a:lnTo>
                  <a:lnTo>
                    <a:pt x="231" y="91"/>
                  </a:lnTo>
                  <a:lnTo>
                    <a:pt x="238" y="112"/>
                  </a:lnTo>
                  <a:lnTo>
                    <a:pt x="239" y="135"/>
                  </a:lnTo>
                  <a:lnTo>
                    <a:pt x="237" y="157"/>
                  </a:lnTo>
                  <a:lnTo>
                    <a:pt x="235" y="174"/>
                  </a:lnTo>
                  <a:lnTo>
                    <a:pt x="231" y="188"/>
                  </a:lnTo>
                  <a:lnTo>
                    <a:pt x="227" y="197"/>
                  </a:lnTo>
                  <a:lnTo>
                    <a:pt x="221" y="203"/>
                  </a:lnTo>
                  <a:lnTo>
                    <a:pt x="214" y="204"/>
                  </a:lnTo>
                  <a:lnTo>
                    <a:pt x="205" y="202"/>
                  </a:lnTo>
                  <a:lnTo>
                    <a:pt x="194" y="195"/>
                  </a:lnTo>
                  <a:lnTo>
                    <a:pt x="179" y="186"/>
                  </a:lnTo>
                  <a:lnTo>
                    <a:pt x="159" y="174"/>
                  </a:lnTo>
                  <a:lnTo>
                    <a:pt x="135" y="162"/>
                  </a:lnTo>
                  <a:lnTo>
                    <a:pt x="110" y="149"/>
                  </a:lnTo>
                  <a:lnTo>
                    <a:pt x="86" y="136"/>
                  </a:lnTo>
                  <a:lnTo>
                    <a:pt x="65" y="126"/>
                  </a:lnTo>
                  <a:lnTo>
                    <a:pt x="49" y="117"/>
                  </a:lnTo>
                  <a:lnTo>
                    <a:pt x="40" y="111"/>
                  </a:lnTo>
                  <a:close/>
                </a:path>
              </a:pathLst>
            </a:custGeom>
            <a:solidFill>
              <a:srgbClr val="0082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Freeform 47"/>
            <p:cNvSpPr>
              <a:spLocks/>
            </p:cNvSpPr>
            <p:nvPr/>
          </p:nvSpPr>
          <p:spPr bwMode="auto">
            <a:xfrm>
              <a:off x="4931" y="2076"/>
              <a:ext cx="111" cy="151"/>
            </a:xfrm>
            <a:custGeom>
              <a:avLst/>
              <a:gdLst/>
              <a:ahLst/>
              <a:cxnLst>
                <a:cxn ang="0">
                  <a:pos x="35" y="175"/>
                </a:cxn>
                <a:cxn ang="0">
                  <a:pos x="34" y="173"/>
                </a:cxn>
                <a:cxn ang="0">
                  <a:pos x="29" y="167"/>
                </a:cxn>
                <a:cxn ang="0">
                  <a:pos x="22" y="158"/>
                </a:cxn>
                <a:cxn ang="0">
                  <a:pos x="17" y="145"/>
                </a:cxn>
                <a:cxn ang="0">
                  <a:pos x="10" y="130"/>
                </a:cxn>
                <a:cxn ang="0">
                  <a:pos x="4" y="113"/>
                </a:cxn>
                <a:cxn ang="0">
                  <a:pos x="0" y="92"/>
                </a:cxn>
                <a:cxn ang="0">
                  <a:pos x="0" y="70"/>
                </a:cxn>
                <a:cxn ang="0">
                  <a:pos x="4" y="48"/>
                </a:cxn>
                <a:cxn ang="0">
                  <a:pos x="11" y="30"/>
                </a:cxn>
                <a:cxn ang="0">
                  <a:pos x="20" y="16"/>
                </a:cxn>
                <a:cxn ang="0">
                  <a:pos x="30" y="6"/>
                </a:cxn>
                <a:cxn ang="0">
                  <a:pos x="42" y="0"/>
                </a:cxn>
                <a:cxn ang="0">
                  <a:pos x="56" y="1"/>
                </a:cxn>
                <a:cxn ang="0">
                  <a:pos x="70" y="8"/>
                </a:cxn>
                <a:cxn ang="0">
                  <a:pos x="83" y="22"/>
                </a:cxn>
                <a:cxn ang="0">
                  <a:pos x="95" y="39"/>
                </a:cxn>
                <a:cxn ang="0">
                  <a:pos x="103" y="56"/>
                </a:cxn>
                <a:cxn ang="0">
                  <a:pos x="108" y="72"/>
                </a:cxn>
                <a:cxn ang="0">
                  <a:pos x="111" y="87"/>
                </a:cxn>
                <a:cxn ang="0">
                  <a:pos x="114" y="105"/>
                </a:cxn>
                <a:cxn ang="0">
                  <a:pos x="118" y="121"/>
                </a:cxn>
                <a:cxn ang="0">
                  <a:pos x="124" y="138"/>
                </a:cxn>
                <a:cxn ang="0">
                  <a:pos x="132" y="158"/>
                </a:cxn>
                <a:cxn ang="0">
                  <a:pos x="143" y="176"/>
                </a:cxn>
                <a:cxn ang="0">
                  <a:pos x="156" y="193"/>
                </a:cxn>
                <a:cxn ang="0">
                  <a:pos x="171" y="210"/>
                </a:cxn>
                <a:cxn ang="0">
                  <a:pos x="185" y="225"/>
                </a:cxn>
                <a:cxn ang="0">
                  <a:pos x="199" y="238"/>
                </a:cxn>
                <a:cxn ang="0">
                  <a:pos x="209" y="253"/>
                </a:cxn>
                <a:cxn ang="0">
                  <a:pos x="217" y="268"/>
                </a:cxn>
                <a:cxn ang="0">
                  <a:pos x="222" y="283"/>
                </a:cxn>
                <a:cxn ang="0">
                  <a:pos x="222" y="296"/>
                </a:cxn>
                <a:cxn ang="0">
                  <a:pos x="217" y="302"/>
                </a:cxn>
                <a:cxn ang="0">
                  <a:pos x="210" y="302"/>
                </a:cxn>
                <a:cxn ang="0">
                  <a:pos x="201" y="298"/>
                </a:cxn>
                <a:cxn ang="0">
                  <a:pos x="190" y="293"/>
                </a:cxn>
                <a:cxn ang="0">
                  <a:pos x="179" y="286"/>
                </a:cxn>
                <a:cxn ang="0">
                  <a:pos x="167" y="278"/>
                </a:cxn>
                <a:cxn ang="0">
                  <a:pos x="158" y="272"/>
                </a:cxn>
                <a:cxn ang="0">
                  <a:pos x="147" y="266"/>
                </a:cxn>
                <a:cxn ang="0">
                  <a:pos x="133" y="258"/>
                </a:cxn>
                <a:cxn ang="0">
                  <a:pos x="117" y="249"/>
                </a:cxn>
                <a:cxn ang="0">
                  <a:pos x="99" y="237"/>
                </a:cxn>
                <a:cxn ang="0">
                  <a:pos x="81" y="223"/>
                </a:cxn>
                <a:cxn ang="0">
                  <a:pos x="64" y="208"/>
                </a:cxn>
                <a:cxn ang="0">
                  <a:pos x="48" y="192"/>
                </a:cxn>
                <a:cxn ang="0">
                  <a:pos x="35" y="175"/>
                </a:cxn>
              </a:cxnLst>
              <a:rect l="0" t="0" r="r" b="b"/>
              <a:pathLst>
                <a:path w="222" h="302">
                  <a:moveTo>
                    <a:pt x="35" y="175"/>
                  </a:moveTo>
                  <a:lnTo>
                    <a:pt x="34" y="173"/>
                  </a:lnTo>
                  <a:lnTo>
                    <a:pt x="29" y="167"/>
                  </a:lnTo>
                  <a:lnTo>
                    <a:pt x="22" y="158"/>
                  </a:lnTo>
                  <a:lnTo>
                    <a:pt x="17" y="145"/>
                  </a:lnTo>
                  <a:lnTo>
                    <a:pt x="10" y="130"/>
                  </a:lnTo>
                  <a:lnTo>
                    <a:pt x="4" y="113"/>
                  </a:lnTo>
                  <a:lnTo>
                    <a:pt x="0" y="92"/>
                  </a:lnTo>
                  <a:lnTo>
                    <a:pt x="0" y="70"/>
                  </a:lnTo>
                  <a:lnTo>
                    <a:pt x="4" y="48"/>
                  </a:lnTo>
                  <a:lnTo>
                    <a:pt x="11" y="30"/>
                  </a:lnTo>
                  <a:lnTo>
                    <a:pt x="20" y="16"/>
                  </a:lnTo>
                  <a:lnTo>
                    <a:pt x="30" y="6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70" y="8"/>
                  </a:lnTo>
                  <a:lnTo>
                    <a:pt x="83" y="22"/>
                  </a:lnTo>
                  <a:lnTo>
                    <a:pt x="95" y="39"/>
                  </a:lnTo>
                  <a:lnTo>
                    <a:pt x="103" y="56"/>
                  </a:lnTo>
                  <a:lnTo>
                    <a:pt x="108" y="72"/>
                  </a:lnTo>
                  <a:lnTo>
                    <a:pt x="111" y="87"/>
                  </a:lnTo>
                  <a:lnTo>
                    <a:pt x="114" y="105"/>
                  </a:lnTo>
                  <a:lnTo>
                    <a:pt x="118" y="121"/>
                  </a:lnTo>
                  <a:lnTo>
                    <a:pt x="124" y="138"/>
                  </a:lnTo>
                  <a:lnTo>
                    <a:pt x="132" y="158"/>
                  </a:lnTo>
                  <a:lnTo>
                    <a:pt x="143" y="176"/>
                  </a:lnTo>
                  <a:lnTo>
                    <a:pt x="156" y="193"/>
                  </a:lnTo>
                  <a:lnTo>
                    <a:pt x="171" y="210"/>
                  </a:lnTo>
                  <a:lnTo>
                    <a:pt x="185" y="225"/>
                  </a:lnTo>
                  <a:lnTo>
                    <a:pt x="199" y="238"/>
                  </a:lnTo>
                  <a:lnTo>
                    <a:pt x="209" y="253"/>
                  </a:lnTo>
                  <a:lnTo>
                    <a:pt x="217" y="268"/>
                  </a:lnTo>
                  <a:lnTo>
                    <a:pt x="222" y="283"/>
                  </a:lnTo>
                  <a:lnTo>
                    <a:pt x="222" y="296"/>
                  </a:lnTo>
                  <a:lnTo>
                    <a:pt x="217" y="302"/>
                  </a:lnTo>
                  <a:lnTo>
                    <a:pt x="210" y="302"/>
                  </a:lnTo>
                  <a:lnTo>
                    <a:pt x="201" y="298"/>
                  </a:lnTo>
                  <a:lnTo>
                    <a:pt x="190" y="293"/>
                  </a:lnTo>
                  <a:lnTo>
                    <a:pt x="179" y="286"/>
                  </a:lnTo>
                  <a:lnTo>
                    <a:pt x="167" y="278"/>
                  </a:lnTo>
                  <a:lnTo>
                    <a:pt x="158" y="272"/>
                  </a:lnTo>
                  <a:lnTo>
                    <a:pt x="147" y="266"/>
                  </a:lnTo>
                  <a:lnTo>
                    <a:pt x="133" y="258"/>
                  </a:lnTo>
                  <a:lnTo>
                    <a:pt x="117" y="249"/>
                  </a:lnTo>
                  <a:lnTo>
                    <a:pt x="99" y="237"/>
                  </a:lnTo>
                  <a:lnTo>
                    <a:pt x="81" y="223"/>
                  </a:lnTo>
                  <a:lnTo>
                    <a:pt x="64" y="208"/>
                  </a:lnTo>
                  <a:lnTo>
                    <a:pt x="48" y="192"/>
                  </a:lnTo>
                  <a:lnTo>
                    <a:pt x="35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Freeform 48"/>
            <p:cNvSpPr>
              <a:spLocks/>
            </p:cNvSpPr>
            <p:nvPr/>
          </p:nvSpPr>
          <p:spPr bwMode="auto">
            <a:xfrm>
              <a:off x="4932" y="2079"/>
              <a:ext cx="107" cy="146"/>
            </a:xfrm>
            <a:custGeom>
              <a:avLst/>
              <a:gdLst/>
              <a:ahLst/>
              <a:cxnLst>
                <a:cxn ang="0">
                  <a:pos x="79" y="20"/>
                </a:cxn>
                <a:cxn ang="0">
                  <a:pos x="91" y="38"/>
                </a:cxn>
                <a:cxn ang="0">
                  <a:pos x="99" y="54"/>
                </a:cxn>
                <a:cxn ang="0">
                  <a:pos x="103" y="69"/>
                </a:cxn>
                <a:cxn ang="0">
                  <a:pos x="107" y="85"/>
                </a:cxn>
                <a:cxn ang="0">
                  <a:pos x="109" y="100"/>
                </a:cxn>
                <a:cxn ang="0">
                  <a:pos x="113" y="117"/>
                </a:cxn>
                <a:cxn ang="0">
                  <a:pos x="118" y="134"/>
                </a:cxn>
                <a:cxn ang="0">
                  <a:pos x="126" y="153"/>
                </a:cxn>
                <a:cxn ang="0">
                  <a:pos x="137" y="171"/>
                </a:cxn>
                <a:cxn ang="0">
                  <a:pos x="151" y="187"/>
                </a:cxn>
                <a:cxn ang="0">
                  <a:pos x="164" y="203"/>
                </a:cxn>
                <a:cxn ang="0">
                  <a:pos x="178" y="217"/>
                </a:cxn>
                <a:cxn ang="0">
                  <a:pos x="191" y="231"/>
                </a:cxn>
                <a:cxn ang="0">
                  <a:pos x="202" y="245"/>
                </a:cxn>
                <a:cxn ang="0">
                  <a:pos x="209" y="259"/>
                </a:cxn>
                <a:cxn ang="0">
                  <a:pos x="214" y="274"/>
                </a:cxn>
                <a:cxn ang="0">
                  <a:pos x="214" y="285"/>
                </a:cxn>
                <a:cxn ang="0">
                  <a:pos x="210" y="291"/>
                </a:cxn>
                <a:cxn ang="0">
                  <a:pos x="204" y="292"/>
                </a:cxn>
                <a:cxn ang="0">
                  <a:pos x="194" y="290"/>
                </a:cxn>
                <a:cxn ang="0">
                  <a:pos x="184" y="284"/>
                </a:cxn>
                <a:cxn ang="0">
                  <a:pos x="172" y="277"/>
                </a:cxn>
                <a:cxn ang="0">
                  <a:pos x="162" y="270"/>
                </a:cxn>
                <a:cxn ang="0">
                  <a:pos x="153" y="264"/>
                </a:cxn>
                <a:cxn ang="0">
                  <a:pos x="143" y="259"/>
                </a:cxn>
                <a:cxn ang="0">
                  <a:pos x="130" y="251"/>
                </a:cxn>
                <a:cxn ang="0">
                  <a:pos x="114" y="241"/>
                </a:cxn>
                <a:cxn ang="0">
                  <a:pos x="98" y="231"/>
                </a:cxn>
                <a:cxn ang="0">
                  <a:pos x="82" y="218"/>
                </a:cxn>
                <a:cxn ang="0">
                  <a:pos x="64" y="205"/>
                </a:cxn>
                <a:cxn ang="0">
                  <a:pos x="49" y="190"/>
                </a:cxn>
                <a:cxn ang="0">
                  <a:pos x="37" y="173"/>
                </a:cxn>
                <a:cxn ang="0">
                  <a:pos x="35" y="172"/>
                </a:cxn>
                <a:cxn ang="0">
                  <a:pos x="35" y="171"/>
                </a:cxn>
                <a:cxn ang="0">
                  <a:pos x="34" y="170"/>
                </a:cxn>
                <a:cxn ang="0">
                  <a:pos x="33" y="169"/>
                </a:cxn>
                <a:cxn ang="0">
                  <a:pos x="32" y="167"/>
                </a:cxn>
                <a:cxn ang="0">
                  <a:pos x="27" y="161"/>
                </a:cxn>
                <a:cxn ang="0">
                  <a:pos x="22" y="153"/>
                </a:cxn>
                <a:cxn ang="0">
                  <a:pos x="15" y="140"/>
                </a:cxn>
                <a:cxn ang="0">
                  <a:pos x="8" y="125"/>
                </a:cxn>
                <a:cxn ang="0">
                  <a:pos x="3" y="108"/>
                </a:cxn>
                <a:cxn ang="0">
                  <a:pos x="0" y="88"/>
                </a:cxn>
                <a:cxn ang="0">
                  <a:pos x="0" y="67"/>
                </a:cxn>
                <a:cxn ang="0">
                  <a:pos x="3" y="47"/>
                </a:cxn>
                <a:cxn ang="0">
                  <a:pos x="9" y="28"/>
                </a:cxn>
                <a:cxn ang="0">
                  <a:pos x="17" y="15"/>
                </a:cxn>
                <a:cxn ang="0">
                  <a:pos x="27" y="4"/>
                </a:cxn>
                <a:cxn ang="0">
                  <a:pos x="40" y="0"/>
                </a:cxn>
                <a:cxn ang="0">
                  <a:pos x="53" y="0"/>
                </a:cxn>
                <a:cxn ang="0">
                  <a:pos x="65" y="6"/>
                </a:cxn>
                <a:cxn ang="0">
                  <a:pos x="79" y="20"/>
                </a:cxn>
              </a:cxnLst>
              <a:rect l="0" t="0" r="r" b="b"/>
              <a:pathLst>
                <a:path w="214" h="292">
                  <a:moveTo>
                    <a:pt x="79" y="20"/>
                  </a:moveTo>
                  <a:lnTo>
                    <a:pt x="91" y="38"/>
                  </a:lnTo>
                  <a:lnTo>
                    <a:pt x="99" y="54"/>
                  </a:lnTo>
                  <a:lnTo>
                    <a:pt x="103" y="69"/>
                  </a:lnTo>
                  <a:lnTo>
                    <a:pt x="107" y="85"/>
                  </a:lnTo>
                  <a:lnTo>
                    <a:pt x="109" y="100"/>
                  </a:lnTo>
                  <a:lnTo>
                    <a:pt x="113" y="117"/>
                  </a:lnTo>
                  <a:lnTo>
                    <a:pt x="118" y="134"/>
                  </a:lnTo>
                  <a:lnTo>
                    <a:pt x="126" y="153"/>
                  </a:lnTo>
                  <a:lnTo>
                    <a:pt x="137" y="171"/>
                  </a:lnTo>
                  <a:lnTo>
                    <a:pt x="151" y="187"/>
                  </a:lnTo>
                  <a:lnTo>
                    <a:pt x="164" y="203"/>
                  </a:lnTo>
                  <a:lnTo>
                    <a:pt x="178" y="217"/>
                  </a:lnTo>
                  <a:lnTo>
                    <a:pt x="191" y="231"/>
                  </a:lnTo>
                  <a:lnTo>
                    <a:pt x="202" y="245"/>
                  </a:lnTo>
                  <a:lnTo>
                    <a:pt x="209" y="259"/>
                  </a:lnTo>
                  <a:lnTo>
                    <a:pt x="214" y="274"/>
                  </a:lnTo>
                  <a:lnTo>
                    <a:pt x="214" y="285"/>
                  </a:lnTo>
                  <a:lnTo>
                    <a:pt x="210" y="291"/>
                  </a:lnTo>
                  <a:lnTo>
                    <a:pt x="204" y="292"/>
                  </a:lnTo>
                  <a:lnTo>
                    <a:pt x="194" y="290"/>
                  </a:lnTo>
                  <a:lnTo>
                    <a:pt x="184" y="284"/>
                  </a:lnTo>
                  <a:lnTo>
                    <a:pt x="172" y="277"/>
                  </a:lnTo>
                  <a:lnTo>
                    <a:pt x="162" y="270"/>
                  </a:lnTo>
                  <a:lnTo>
                    <a:pt x="153" y="264"/>
                  </a:lnTo>
                  <a:lnTo>
                    <a:pt x="143" y="259"/>
                  </a:lnTo>
                  <a:lnTo>
                    <a:pt x="130" y="251"/>
                  </a:lnTo>
                  <a:lnTo>
                    <a:pt x="114" y="241"/>
                  </a:lnTo>
                  <a:lnTo>
                    <a:pt x="98" y="231"/>
                  </a:lnTo>
                  <a:lnTo>
                    <a:pt x="82" y="218"/>
                  </a:lnTo>
                  <a:lnTo>
                    <a:pt x="64" y="205"/>
                  </a:lnTo>
                  <a:lnTo>
                    <a:pt x="49" y="190"/>
                  </a:lnTo>
                  <a:lnTo>
                    <a:pt x="37" y="173"/>
                  </a:lnTo>
                  <a:lnTo>
                    <a:pt x="35" y="172"/>
                  </a:lnTo>
                  <a:lnTo>
                    <a:pt x="35" y="171"/>
                  </a:lnTo>
                  <a:lnTo>
                    <a:pt x="34" y="170"/>
                  </a:lnTo>
                  <a:lnTo>
                    <a:pt x="33" y="169"/>
                  </a:lnTo>
                  <a:lnTo>
                    <a:pt x="32" y="167"/>
                  </a:lnTo>
                  <a:lnTo>
                    <a:pt x="27" y="161"/>
                  </a:lnTo>
                  <a:lnTo>
                    <a:pt x="22" y="153"/>
                  </a:lnTo>
                  <a:lnTo>
                    <a:pt x="15" y="140"/>
                  </a:lnTo>
                  <a:lnTo>
                    <a:pt x="8" y="125"/>
                  </a:lnTo>
                  <a:lnTo>
                    <a:pt x="3" y="108"/>
                  </a:lnTo>
                  <a:lnTo>
                    <a:pt x="0" y="88"/>
                  </a:lnTo>
                  <a:lnTo>
                    <a:pt x="0" y="67"/>
                  </a:lnTo>
                  <a:lnTo>
                    <a:pt x="3" y="47"/>
                  </a:lnTo>
                  <a:lnTo>
                    <a:pt x="9" y="28"/>
                  </a:lnTo>
                  <a:lnTo>
                    <a:pt x="17" y="15"/>
                  </a:lnTo>
                  <a:lnTo>
                    <a:pt x="27" y="4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65" y="6"/>
                  </a:lnTo>
                  <a:lnTo>
                    <a:pt x="79" y="20"/>
                  </a:lnTo>
                  <a:close/>
                </a:path>
              </a:pathLst>
            </a:custGeom>
            <a:solidFill>
              <a:srgbClr val="F4EA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Freeform 49"/>
            <p:cNvSpPr>
              <a:spLocks/>
            </p:cNvSpPr>
            <p:nvPr/>
          </p:nvSpPr>
          <p:spPr bwMode="auto">
            <a:xfrm>
              <a:off x="4934" y="2080"/>
              <a:ext cx="103" cy="143"/>
            </a:xfrm>
            <a:custGeom>
              <a:avLst/>
              <a:gdLst/>
              <a:ahLst/>
              <a:cxnLst>
                <a:cxn ang="0">
                  <a:pos x="76" y="21"/>
                </a:cxn>
                <a:cxn ang="0">
                  <a:pos x="88" y="37"/>
                </a:cxn>
                <a:cxn ang="0">
                  <a:pos x="94" y="53"/>
                </a:cxn>
                <a:cxn ang="0">
                  <a:pos x="99" y="68"/>
                </a:cxn>
                <a:cxn ang="0">
                  <a:pos x="103" y="83"/>
                </a:cxn>
                <a:cxn ang="0">
                  <a:pos x="106" y="99"/>
                </a:cxn>
                <a:cxn ang="0">
                  <a:pos x="109" y="114"/>
                </a:cxn>
                <a:cxn ang="0">
                  <a:pos x="114" y="131"/>
                </a:cxn>
                <a:cxn ang="0">
                  <a:pos x="122" y="150"/>
                </a:cxn>
                <a:cxn ang="0">
                  <a:pos x="132" y="167"/>
                </a:cxn>
                <a:cxn ang="0">
                  <a:pos x="145" y="183"/>
                </a:cxn>
                <a:cxn ang="0">
                  <a:pos x="159" y="198"/>
                </a:cxn>
                <a:cxn ang="0">
                  <a:pos x="172" y="212"/>
                </a:cxn>
                <a:cxn ang="0">
                  <a:pos x="184" y="226"/>
                </a:cxn>
                <a:cxn ang="0">
                  <a:pos x="195" y="238"/>
                </a:cxn>
                <a:cxn ang="0">
                  <a:pos x="203" y="252"/>
                </a:cxn>
                <a:cxn ang="0">
                  <a:pos x="207" y="267"/>
                </a:cxn>
                <a:cxn ang="0">
                  <a:pos x="207" y="279"/>
                </a:cxn>
                <a:cxn ang="0">
                  <a:pos x="204" y="285"/>
                </a:cxn>
                <a:cxn ang="0">
                  <a:pos x="197" y="286"/>
                </a:cxn>
                <a:cxn ang="0">
                  <a:pos x="189" y="282"/>
                </a:cxn>
                <a:cxn ang="0">
                  <a:pos x="179" y="278"/>
                </a:cxn>
                <a:cxn ang="0">
                  <a:pos x="168" y="271"/>
                </a:cxn>
                <a:cxn ang="0">
                  <a:pos x="158" y="264"/>
                </a:cxn>
                <a:cxn ang="0">
                  <a:pos x="149" y="258"/>
                </a:cxn>
                <a:cxn ang="0">
                  <a:pos x="138" y="252"/>
                </a:cxn>
                <a:cxn ang="0">
                  <a:pos x="126" y="245"/>
                </a:cxn>
                <a:cxn ang="0">
                  <a:pos x="112" y="236"/>
                </a:cxn>
                <a:cxn ang="0">
                  <a:pos x="96" y="226"/>
                </a:cxn>
                <a:cxn ang="0">
                  <a:pos x="80" y="214"/>
                </a:cxn>
                <a:cxn ang="0">
                  <a:pos x="63" y="200"/>
                </a:cxn>
                <a:cxn ang="0">
                  <a:pos x="48" y="185"/>
                </a:cxn>
                <a:cxn ang="0">
                  <a:pos x="36" y="169"/>
                </a:cxn>
                <a:cxn ang="0">
                  <a:pos x="35" y="168"/>
                </a:cxn>
                <a:cxn ang="0">
                  <a:pos x="35" y="167"/>
                </a:cxn>
                <a:cxn ang="0">
                  <a:pos x="33" y="167"/>
                </a:cxn>
                <a:cxn ang="0">
                  <a:pos x="33" y="166"/>
                </a:cxn>
                <a:cxn ang="0">
                  <a:pos x="31" y="164"/>
                </a:cxn>
                <a:cxn ang="0">
                  <a:pos x="27" y="158"/>
                </a:cxn>
                <a:cxn ang="0">
                  <a:pos x="21" y="150"/>
                </a:cxn>
                <a:cxn ang="0">
                  <a:pos x="15" y="137"/>
                </a:cxn>
                <a:cxn ang="0">
                  <a:pos x="8" y="123"/>
                </a:cxn>
                <a:cxn ang="0">
                  <a:pos x="4" y="106"/>
                </a:cxn>
                <a:cxn ang="0">
                  <a:pos x="0" y="88"/>
                </a:cxn>
                <a:cxn ang="0">
                  <a:pos x="0" y="67"/>
                </a:cxn>
                <a:cxn ang="0">
                  <a:pos x="4" y="46"/>
                </a:cxn>
                <a:cxn ang="0">
                  <a:pos x="9" y="29"/>
                </a:cxn>
                <a:cxn ang="0">
                  <a:pos x="17" y="15"/>
                </a:cxn>
                <a:cxn ang="0">
                  <a:pos x="27" y="5"/>
                </a:cxn>
                <a:cxn ang="0">
                  <a:pos x="38" y="0"/>
                </a:cxn>
                <a:cxn ang="0">
                  <a:pos x="51" y="1"/>
                </a:cxn>
                <a:cxn ang="0">
                  <a:pos x="63" y="7"/>
                </a:cxn>
                <a:cxn ang="0">
                  <a:pos x="76" y="21"/>
                </a:cxn>
              </a:cxnLst>
              <a:rect l="0" t="0" r="r" b="b"/>
              <a:pathLst>
                <a:path w="207" h="286">
                  <a:moveTo>
                    <a:pt x="76" y="21"/>
                  </a:moveTo>
                  <a:lnTo>
                    <a:pt x="88" y="37"/>
                  </a:lnTo>
                  <a:lnTo>
                    <a:pt x="94" y="53"/>
                  </a:lnTo>
                  <a:lnTo>
                    <a:pt x="99" y="68"/>
                  </a:lnTo>
                  <a:lnTo>
                    <a:pt x="103" y="83"/>
                  </a:lnTo>
                  <a:lnTo>
                    <a:pt x="106" y="99"/>
                  </a:lnTo>
                  <a:lnTo>
                    <a:pt x="109" y="114"/>
                  </a:lnTo>
                  <a:lnTo>
                    <a:pt x="114" y="131"/>
                  </a:lnTo>
                  <a:lnTo>
                    <a:pt x="122" y="150"/>
                  </a:lnTo>
                  <a:lnTo>
                    <a:pt x="132" y="167"/>
                  </a:lnTo>
                  <a:lnTo>
                    <a:pt x="145" y="183"/>
                  </a:lnTo>
                  <a:lnTo>
                    <a:pt x="159" y="198"/>
                  </a:lnTo>
                  <a:lnTo>
                    <a:pt x="172" y="212"/>
                  </a:lnTo>
                  <a:lnTo>
                    <a:pt x="184" y="226"/>
                  </a:lnTo>
                  <a:lnTo>
                    <a:pt x="195" y="238"/>
                  </a:lnTo>
                  <a:lnTo>
                    <a:pt x="203" y="252"/>
                  </a:lnTo>
                  <a:lnTo>
                    <a:pt x="207" y="267"/>
                  </a:lnTo>
                  <a:lnTo>
                    <a:pt x="207" y="279"/>
                  </a:lnTo>
                  <a:lnTo>
                    <a:pt x="204" y="285"/>
                  </a:lnTo>
                  <a:lnTo>
                    <a:pt x="197" y="286"/>
                  </a:lnTo>
                  <a:lnTo>
                    <a:pt x="189" y="282"/>
                  </a:lnTo>
                  <a:lnTo>
                    <a:pt x="179" y="278"/>
                  </a:lnTo>
                  <a:lnTo>
                    <a:pt x="168" y="271"/>
                  </a:lnTo>
                  <a:lnTo>
                    <a:pt x="158" y="264"/>
                  </a:lnTo>
                  <a:lnTo>
                    <a:pt x="149" y="258"/>
                  </a:lnTo>
                  <a:lnTo>
                    <a:pt x="138" y="252"/>
                  </a:lnTo>
                  <a:lnTo>
                    <a:pt x="126" y="245"/>
                  </a:lnTo>
                  <a:lnTo>
                    <a:pt x="112" y="236"/>
                  </a:lnTo>
                  <a:lnTo>
                    <a:pt x="96" y="226"/>
                  </a:lnTo>
                  <a:lnTo>
                    <a:pt x="80" y="214"/>
                  </a:lnTo>
                  <a:lnTo>
                    <a:pt x="63" y="200"/>
                  </a:lnTo>
                  <a:lnTo>
                    <a:pt x="48" y="185"/>
                  </a:lnTo>
                  <a:lnTo>
                    <a:pt x="36" y="169"/>
                  </a:lnTo>
                  <a:lnTo>
                    <a:pt x="35" y="168"/>
                  </a:lnTo>
                  <a:lnTo>
                    <a:pt x="35" y="167"/>
                  </a:lnTo>
                  <a:lnTo>
                    <a:pt x="33" y="167"/>
                  </a:lnTo>
                  <a:lnTo>
                    <a:pt x="33" y="166"/>
                  </a:lnTo>
                  <a:lnTo>
                    <a:pt x="31" y="164"/>
                  </a:lnTo>
                  <a:lnTo>
                    <a:pt x="27" y="158"/>
                  </a:lnTo>
                  <a:lnTo>
                    <a:pt x="21" y="150"/>
                  </a:lnTo>
                  <a:lnTo>
                    <a:pt x="15" y="137"/>
                  </a:lnTo>
                  <a:lnTo>
                    <a:pt x="8" y="123"/>
                  </a:lnTo>
                  <a:lnTo>
                    <a:pt x="4" y="106"/>
                  </a:lnTo>
                  <a:lnTo>
                    <a:pt x="0" y="88"/>
                  </a:lnTo>
                  <a:lnTo>
                    <a:pt x="0" y="67"/>
                  </a:lnTo>
                  <a:lnTo>
                    <a:pt x="4" y="46"/>
                  </a:lnTo>
                  <a:lnTo>
                    <a:pt x="9" y="29"/>
                  </a:lnTo>
                  <a:lnTo>
                    <a:pt x="17" y="15"/>
                  </a:lnTo>
                  <a:lnTo>
                    <a:pt x="27" y="5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63" y="7"/>
                  </a:lnTo>
                  <a:lnTo>
                    <a:pt x="76" y="21"/>
                  </a:lnTo>
                  <a:close/>
                </a:path>
              </a:pathLst>
            </a:custGeom>
            <a:solidFill>
              <a:srgbClr val="EAD6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Freeform 50"/>
            <p:cNvSpPr>
              <a:spLocks/>
            </p:cNvSpPr>
            <p:nvPr/>
          </p:nvSpPr>
          <p:spPr bwMode="auto">
            <a:xfrm>
              <a:off x="4935" y="2083"/>
              <a:ext cx="100" cy="138"/>
            </a:xfrm>
            <a:custGeom>
              <a:avLst/>
              <a:gdLst/>
              <a:ahLst/>
              <a:cxnLst>
                <a:cxn ang="0">
                  <a:pos x="73" y="19"/>
                </a:cxn>
                <a:cxn ang="0">
                  <a:pos x="83" y="35"/>
                </a:cxn>
                <a:cxn ang="0">
                  <a:pos x="91" y="50"/>
                </a:cxn>
                <a:cxn ang="0">
                  <a:pos x="96" y="65"/>
                </a:cxn>
                <a:cxn ang="0">
                  <a:pos x="99" y="79"/>
                </a:cxn>
                <a:cxn ang="0">
                  <a:pos x="102" y="94"/>
                </a:cxn>
                <a:cxn ang="0">
                  <a:pos x="105" y="110"/>
                </a:cxn>
                <a:cxn ang="0">
                  <a:pos x="111" y="126"/>
                </a:cxn>
                <a:cxn ang="0">
                  <a:pos x="118" y="144"/>
                </a:cxn>
                <a:cxn ang="0">
                  <a:pos x="128" y="161"/>
                </a:cxn>
                <a:cxn ang="0">
                  <a:pos x="141" y="177"/>
                </a:cxn>
                <a:cxn ang="0">
                  <a:pos x="154" y="192"/>
                </a:cxn>
                <a:cxn ang="0">
                  <a:pos x="166" y="205"/>
                </a:cxn>
                <a:cxn ang="0">
                  <a:pos x="179" y="218"/>
                </a:cxn>
                <a:cxn ang="0">
                  <a:pos x="189" y="231"/>
                </a:cxn>
                <a:cxn ang="0">
                  <a:pos x="196" y="245"/>
                </a:cxn>
                <a:cxn ang="0">
                  <a:pos x="201" y="259"/>
                </a:cxn>
                <a:cxn ang="0">
                  <a:pos x="201" y="270"/>
                </a:cxn>
                <a:cxn ang="0">
                  <a:pos x="197" y="276"/>
                </a:cxn>
                <a:cxn ang="0">
                  <a:pos x="190" y="276"/>
                </a:cxn>
                <a:cxn ang="0">
                  <a:pos x="182" y="274"/>
                </a:cxn>
                <a:cxn ang="0">
                  <a:pos x="173" y="268"/>
                </a:cxn>
                <a:cxn ang="0">
                  <a:pos x="163" y="262"/>
                </a:cxn>
                <a:cxn ang="0">
                  <a:pos x="152" y="255"/>
                </a:cxn>
                <a:cxn ang="0">
                  <a:pos x="144" y="250"/>
                </a:cxn>
                <a:cxn ang="0">
                  <a:pos x="135" y="244"/>
                </a:cxn>
                <a:cxn ang="0">
                  <a:pos x="122" y="237"/>
                </a:cxn>
                <a:cxn ang="0">
                  <a:pos x="107" y="229"/>
                </a:cxn>
                <a:cxn ang="0">
                  <a:pos x="92" y="218"/>
                </a:cxn>
                <a:cxn ang="0">
                  <a:pos x="76" y="207"/>
                </a:cxn>
                <a:cxn ang="0">
                  <a:pos x="61" y="194"/>
                </a:cxn>
                <a:cxn ang="0">
                  <a:pos x="48" y="179"/>
                </a:cxn>
                <a:cxn ang="0">
                  <a:pos x="35" y="164"/>
                </a:cxn>
                <a:cxn ang="0">
                  <a:pos x="34" y="163"/>
                </a:cxn>
                <a:cxn ang="0">
                  <a:pos x="34" y="162"/>
                </a:cxn>
                <a:cxn ang="0">
                  <a:pos x="34" y="162"/>
                </a:cxn>
                <a:cxn ang="0">
                  <a:pos x="33" y="161"/>
                </a:cxn>
                <a:cxn ang="0">
                  <a:pos x="30" y="159"/>
                </a:cxn>
                <a:cxn ang="0">
                  <a:pos x="27" y="153"/>
                </a:cxn>
                <a:cxn ang="0">
                  <a:pos x="21" y="145"/>
                </a:cxn>
                <a:cxn ang="0">
                  <a:pos x="15" y="133"/>
                </a:cxn>
                <a:cxn ang="0">
                  <a:pos x="8" y="119"/>
                </a:cxn>
                <a:cxn ang="0">
                  <a:pos x="4" y="103"/>
                </a:cxn>
                <a:cxn ang="0">
                  <a:pos x="0" y="85"/>
                </a:cxn>
                <a:cxn ang="0">
                  <a:pos x="0" y="64"/>
                </a:cxn>
                <a:cxn ang="0">
                  <a:pos x="3" y="45"/>
                </a:cxn>
                <a:cxn ang="0">
                  <a:pos x="8" y="27"/>
                </a:cxn>
                <a:cxn ang="0">
                  <a:pos x="16" y="13"/>
                </a:cxn>
                <a:cxn ang="0">
                  <a:pos x="26" y="4"/>
                </a:cxn>
                <a:cxn ang="0">
                  <a:pos x="36" y="0"/>
                </a:cxn>
                <a:cxn ang="0">
                  <a:pos x="48" y="0"/>
                </a:cxn>
                <a:cxn ang="0">
                  <a:pos x="60" y="7"/>
                </a:cxn>
                <a:cxn ang="0">
                  <a:pos x="73" y="19"/>
                </a:cxn>
              </a:cxnLst>
              <a:rect l="0" t="0" r="r" b="b"/>
              <a:pathLst>
                <a:path w="201" h="276">
                  <a:moveTo>
                    <a:pt x="73" y="19"/>
                  </a:moveTo>
                  <a:lnTo>
                    <a:pt x="83" y="35"/>
                  </a:lnTo>
                  <a:lnTo>
                    <a:pt x="91" y="50"/>
                  </a:lnTo>
                  <a:lnTo>
                    <a:pt x="96" y="65"/>
                  </a:lnTo>
                  <a:lnTo>
                    <a:pt x="99" y="79"/>
                  </a:lnTo>
                  <a:lnTo>
                    <a:pt x="102" y="94"/>
                  </a:lnTo>
                  <a:lnTo>
                    <a:pt x="105" y="110"/>
                  </a:lnTo>
                  <a:lnTo>
                    <a:pt x="111" y="126"/>
                  </a:lnTo>
                  <a:lnTo>
                    <a:pt x="118" y="144"/>
                  </a:lnTo>
                  <a:lnTo>
                    <a:pt x="128" y="161"/>
                  </a:lnTo>
                  <a:lnTo>
                    <a:pt x="141" y="177"/>
                  </a:lnTo>
                  <a:lnTo>
                    <a:pt x="154" y="192"/>
                  </a:lnTo>
                  <a:lnTo>
                    <a:pt x="166" y="205"/>
                  </a:lnTo>
                  <a:lnTo>
                    <a:pt x="179" y="218"/>
                  </a:lnTo>
                  <a:lnTo>
                    <a:pt x="189" y="231"/>
                  </a:lnTo>
                  <a:lnTo>
                    <a:pt x="196" y="245"/>
                  </a:lnTo>
                  <a:lnTo>
                    <a:pt x="201" y="259"/>
                  </a:lnTo>
                  <a:lnTo>
                    <a:pt x="201" y="270"/>
                  </a:lnTo>
                  <a:lnTo>
                    <a:pt x="197" y="276"/>
                  </a:lnTo>
                  <a:lnTo>
                    <a:pt x="190" y="276"/>
                  </a:lnTo>
                  <a:lnTo>
                    <a:pt x="182" y="274"/>
                  </a:lnTo>
                  <a:lnTo>
                    <a:pt x="173" y="268"/>
                  </a:lnTo>
                  <a:lnTo>
                    <a:pt x="163" y="262"/>
                  </a:lnTo>
                  <a:lnTo>
                    <a:pt x="152" y="255"/>
                  </a:lnTo>
                  <a:lnTo>
                    <a:pt x="144" y="250"/>
                  </a:lnTo>
                  <a:lnTo>
                    <a:pt x="135" y="244"/>
                  </a:lnTo>
                  <a:lnTo>
                    <a:pt x="122" y="237"/>
                  </a:lnTo>
                  <a:lnTo>
                    <a:pt x="107" y="229"/>
                  </a:lnTo>
                  <a:lnTo>
                    <a:pt x="92" y="218"/>
                  </a:lnTo>
                  <a:lnTo>
                    <a:pt x="76" y="207"/>
                  </a:lnTo>
                  <a:lnTo>
                    <a:pt x="61" y="194"/>
                  </a:lnTo>
                  <a:lnTo>
                    <a:pt x="48" y="179"/>
                  </a:lnTo>
                  <a:lnTo>
                    <a:pt x="35" y="164"/>
                  </a:lnTo>
                  <a:lnTo>
                    <a:pt x="34" y="163"/>
                  </a:lnTo>
                  <a:lnTo>
                    <a:pt x="34" y="162"/>
                  </a:lnTo>
                  <a:lnTo>
                    <a:pt x="34" y="162"/>
                  </a:lnTo>
                  <a:lnTo>
                    <a:pt x="33" y="161"/>
                  </a:lnTo>
                  <a:lnTo>
                    <a:pt x="30" y="159"/>
                  </a:lnTo>
                  <a:lnTo>
                    <a:pt x="27" y="153"/>
                  </a:lnTo>
                  <a:lnTo>
                    <a:pt x="21" y="145"/>
                  </a:lnTo>
                  <a:lnTo>
                    <a:pt x="15" y="133"/>
                  </a:lnTo>
                  <a:lnTo>
                    <a:pt x="8" y="119"/>
                  </a:lnTo>
                  <a:lnTo>
                    <a:pt x="4" y="103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3" y="45"/>
                  </a:lnTo>
                  <a:lnTo>
                    <a:pt x="8" y="27"/>
                  </a:lnTo>
                  <a:lnTo>
                    <a:pt x="16" y="13"/>
                  </a:lnTo>
                  <a:lnTo>
                    <a:pt x="26" y="4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7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E2C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Freeform 51"/>
            <p:cNvSpPr>
              <a:spLocks/>
            </p:cNvSpPr>
            <p:nvPr/>
          </p:nvSpPr>
          <p:spPr bwMode="auto">
            <a:xfrm>
              <a:off x="4936" y="2085"/>
              <a:ext cx="97" cy="134"/>
            </a:xfrm>
            <a:custGeom>
              <a:avLst/>
              <a:gdLst/>
              <a:ahLst/>
              <a:cxnLst>
                <a:cxn ang="0">
                  <a:pos x="69" y="18"/>
                </a:cxn>
                <a:cxn ang="0">
                  <a:pos x="79" y="33"/>
                </a:cxn>
                <a:cxn ang="0">
                  <a:pos x="86" y="48"/>
                </a:cxn>
                <a:cxn ang="0">
                  <a:pos x="92" y="63"/>
                </a:cxn>
                <a:cxn ang="0">
                  <a:pos x="95" y="77"/>
                </a:cxn>
                <a:cxn ang="0">
                  <a:pos x="98" y="92"/>
                </a:cxn>
                <a:cxn ang="0">
                  <a:pos x="101" y="107"/>
                </a:cxn>
                <a:cxn ang="0">
                  <a:pos x="106" y="123"/>
                </a:cxn>
                <a:cxn ang="0">
                  <a:pos x="114" y="141"/>
                </a:cxn>
                <a:cxn ang="0">
                  <a:pos x="124" y="158"/>
                </a:cxn>
                <a:cxn ang="0">
                  <a:pos x="136" y="173"/>
                </a:cxn>
                <a:cxn ang="0">
                  <a:pos x="147" y="187"/>
                </a:cxn>
                <a:cxn ang="0">
                  <a:pos x="160" y="199"/>
                </a:cxn>
                <a:cxn ang="0">
                  <a:pos x="171" y="212"/>
                </a:cxn>
                <a:cxn ang="0">
                  <a:pos x="182" y="225"/>
                </a:cxn>
                <a:cxn ang="0">
                  <a:pos x="189" y="238"/>
                </a:cxn>
                <a:cxn ang="0">
                  <a:pos x="193" y="252"/>
                </a:cxn>
                <a:cxn ang="0">
                  <a:pos x="193" y="264"/>
                </a:cxn>
                <a:cxn ang="0">
                  <a:pos x="190" y="268"/>
                </a:cxn>
                <a:cxn ang="0">
                  <a:pos x="184" y="270"/>
                </a:cxn>
                <a:cxn ang="0">
                  <a:pos x="176" y="266"/>
                </a:cxn>
                <a:cxn ang="0">
                  <a:pos x="167" y="262"/>
                </a:cxn>
                <a:cxn ang="0">
                  <a:pos x="156" y="255"/>
                </a:cxn>
                <a:cxn ang="0">
                  <a:pos x="147" y="249"/>
                </a:cxn>
                <a:cxn ang="0">
                  <a:pos x="138" y="243"/>
                </a:cxn>
                <a:cxn ang="0">
                  <a:pos x="129" y="238"/>
                </a:cxn>
                <a:cxn ang="0">
                  <a:pos x="117" y="232"/>
                </a:cxn>
                <a:cxn ang="0">
                  <a:pos x="103" y="224"/>
                </a:cxn>
                <a:cxn ang="0">
                  <a:pos x="89" y="213"/>
                </a:cxn>
                <a:cxn ang="0">
                  <a:pos x="73" y="203"/>
                </a:cxn>
                <a:cxn ang="0">
                  <a:pos x="58" y="190"/>
                </a:cxn>
                <a:cxn ang="0">
                  <a:pos x="45" y="175"/>
                </a:cxn>
                <a:cxn ang="0">
                  <a:pos x="33" y="160"/>
                </a:cxn>
                <a:cxn ang="0">
                  <a:pos x="32" y="159"/>
                </a:cxn>
                <a:cxn ang="0">
                  <a:pos x="32" y="159"/>
                </a:cxn>
                <a:cxn ang="0">
                  <a:pos x="32" y="159"/>
                </a:cxn>
                <a:cxn ang="0">
                  <a:pos x="31" y="158"/>
                </a:cxn>
                <a:cxn ang="0">
                  <a:pos x="28" y="156"/>
                </a:cxn>
                <a:cxn ang="0">
                  <a:pos x="25" y="150"/>
                </a:cxn>
                <a:cxn ang="0">
                  <a:pos x="19" y="142"/>
                </a:cxn>
                <a:cxn ang="0">
                  <a:pos x="13" y="130"/>
                </a:cxn>
                <a:cxn ang="0">
                  <a:pos x="8" y="116"/>
                </a:cxn>
                <a:cxn ang="0">
                  <a:pos x="3" y="100"/>
                </a:cxn>
                <a:cxn ang="0">
                  <a:pos x="0" y="83"/>
                </a:cxn>
                <a:cxn ang="0">
                  <a:pos x="0" y="63"/>
                </a:cxn>
                <a:cxn ang="0">
                  <a:pos x="2" y="44"/>
                </a:cxn>
                <a:cxn ang="0">
                  <a:pos x="8" y="28"/>
                </a:cxn>
                <a:cxn ang="0">
                  <a:pos x="15" y="14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57" y="6"/>
                </a:cxn>
                <a:cxn ang="0">
                  <a:pos x="69" y="18"/>
                </a:cxn>
              </a:cxnLst>
              <a:rect l="0" t="0" r="r" b="b"/>
              <a:pathLst>
                <a:path w="193" h="270">
                  <a:moveTo>
                    <a:pt x="69" y="18"/>
                  </a:moveTo>
                  <a:lnTo>
                    <a:pt x="79" y="33"/>
                  </a:lnTo>
                  <a:lnTo>
                    <a:pt x="86" y="48"/>
                  </a:lnTo>
                  <a:lnTo>
                    <a:pt x="92" y="63"/>
                  </a:lnTo>
                  <a:lnTo>
                    <a:pt x="95" y="77"/>
                  </a:lnTo>
                  <a:lnTo>
                    <a:pt x="98" y="92"/>
                  </a:lnTo>
                  <a:lnTo>
                    <a:pt x="101" y="107"/>
                  </a:lnTo>
                  <a:lnTo>
                    <a:pt x="106" y="123"/>
                  </a:lnTo>
                  <a:lnTo>
                    <a:pt x="114" y="141"/>
                  </a:lnTo>
                  <a:lnTo>
                    <a:pt x="124" y="158"/>
                  </a:lnTo>
                  <a:lnTo>
                    <a:pt x="136" y="173"/>
                  </a:lnTo>
                  <a:lnTo>
                    <a:pt x="147" y="187"/>
                  </a:lnTo>
                  <a:lnTo>
                    <a:pt x="160" y="199"/>
                  </a:lnTo>
                  <a:lnTo>
                    <a:pt x="171" y="212"/>
                  </a:lnTo>
                  <a:lnTo>
                    <a:pt x="182" y="225"/>
                  </a:lnTo>
                  <a:lnTo>
                    <a:pt x="189" y="238"/>
                  </a:lnTo>
                  <a:lnTo>
                    <a:pt x="193" y="252"/>
                  </a:lnTo>
                  <a:lnTo>
                    <a:pt x="193" y="264"/>
                  </a:lnTo>
                  <a:lnTo>
                    <a:pt x="190" y="268"/>
                  </a:lnTo>
                  <a:lnTo>
                    <a:pt x="184" y="270"/>
                  </a:lnTo>
                  <a:lnTo>
                    <a:pt x="176" y="266"/>
                  </a:lnTo>
                  <a:lnTo>
                    <a:pt x="167" y="262"/>
                  </a:lnTo>
                  <a:lnTo>
                    <a:pt x="156" y="255"/>
                  </a:lnTo>
                  <a:lnTo>
                    <a:pt x="147" y="249"/>
                  </a:lnTo>
                  <a:lnTo>
                    <a:pt x="138" y="243"/>
                  </a:lnTo>
                  <a:lnTo>
                    <a:pt x="129" y="238"/>
                  </a:lnTo>
                  <a:lnTo>
                    <a:pt x="117" y="232"/>
                  </a:lnTo>
                  <a:lnTo>
                    <a:pt x="103" y="224"/>
                  </a:lnTo>
                  <a:lnTo>
                    <a:pt x="89" y="213"/>
                  </a:lnTo>
                  <a:lnTo>
                    <a:pt x="73" y="203"/>
                  </a:lnTo>
                  <a:lnTo>
                    <a:pt x="58" y="190"/>
                  </a:lnTo>
                  <a:lnTo>
                    <a:pt x="45" y="175"/>
                  </a:lnTo>
                  <a:lnTo>
                    <a:pt x="33" y="160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1" y="158"/>
                  </a:lnTo>
                  <a:lnTo>
                    <a:pt x="28" y="156"/>
                  </a:lnTo>
                  <a:lnTo>
                    <a:pt x="25" y="150"/>
                  </a:lnTo>
                  <a:lnTo>
                    <a:pt x="19" y="142"/>
                  </a:lnTo>
                  <a:lnTo>
                    <a:pt x="13" y="130"/>
                  </a:lnTo>
                  <a:lnTo>
                    <a:pt x="8" y="116"/>
                  </a:lnTo>
                  <a:lnTo>
                    <a:pt x="3" y="100"/>
                  </a:lnTo>
                  <a:lnTo>
                    <a:pt x="0" y="83"/>
                  </a:lnTo>
                  <a:lnTo>
                    <a:pt x="0" y="63"/>
                  </a:lnTo>
                  <a:lnTo>
                    <a:pt x="2" y="44"/>
                  </a:lnTo>
                  <a:lnTo>
                    <a:pt x="8" y="28"/>
                  </a:lnTo>
                  <a:lnTo>
                    <a:pt x="15" y="14"/>
                  </a:lnTo>
                  <a:lnTo>
                    <a:pt x="24" y="5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7" y="6"/>
                  </a:lnTo>
                  <a:lnTo>
                    <a:pt x="69" y="18"/>
                  </a:lnTo>
                  <a:close/>
                </a:path>
              </a:pathLst>
            </a:custGeom>
            <a:solidFill>
              <a:srgbClr val="D8A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6" name="Freeform 52"/>
            <p:cNvSpPr>
              <a:spLocks/>
            </p:cNvSpPr>
            <p:nvPr/>
          </p:nvSpPr>
          <p:spPr bwMode="auto">
            <a:xfrm>
              <a:off x="4937" y="2086"/>
              <a:ext cx="93" cy="131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76" y="33"/>
                </a:cxn>
                <a:cxn ang="0">
                  <a:pos x="83" y="48"/>
                </a:cxn>
                <a:cxn ang="0">
                  <a:pos x="87" y="62"/>
                </a:cxn>
                <a:cxn ang="0">
                  <a:pos x="91" y="76"/>
                </a:cxn>
                <a:cxn ang="0">
                  <a:pos x="94" y="89"/>
                </a:cxn>
                <a:cxn ang="0">
                  <a:pos x="98" y="104"/>
                </a:cxn>
                <a:cxn ang="0">
                  <a:pos x="102" y="120"/>
                </a:cxn>
                <a:cxn ang="0">
                  <a:pos x="109" y="137"/>
                </a:cxn>
                <a:cxn ang="0">
                  <a:pos x="119" y="153"/>
                </a:cxn>
                <a:cxn ang="0">
                  <a:pos x="130" y="168"/>
                </a:cxn>
                <a:cxn ang="0">
                  <a:pos x="143" y="182"/>
                </a:cxn>
                <a:cxn ang="0">
                  <a:pos x="154" y="194"/>
                </a:cxn>
                <a:cxn ang="0">
                  <a:pos x="166" y="206"/>
                </a:cxn>
                <a:cxn ang="0">
                  <a:pos x="175" y="218"/>
                </a:cxn>
                <a:cxn ang="0">
                  <a:pos x="183" y="231"/>
                </a:cxn>
                <a:cxn ang="0">
                  <a:pos x="187" y="245"/>
                </a:cxn>
                <a:cxn ang="0">
                  <a:pos x="187" y="255"/>
                </a:cxn>
                <a:cxn ang="0">
                  <a:pos x="183" y="261"/>
                </a:cxn>
                <a:cxn ang="0">
                  <a:pos x="177" y="261"/>
                </a:cxn>
                <a:cxn ang="0">
                  <a:pos x="170" y="259"/>
                </a:cxn>
                <a:cxn ang="0">
                  <a:pos x="161" y="254"/>
                </a:cxn>
                <a:cxn ang="0">
                  <a:pos x="151" y="247"/>
                </a:cxn>
                <a:cxn ang="0">
                  <a:pos x="142" y="241"/>
                </a:cxn>
                <a:cxn ang="0">
                  <a:pos x="134" y="237"/>
                </a:cxn>
                <a:cxn ang="0">
                  <a:pos x="124" y="232"/>
                </a:cxn>
                <a:cxn ang="0">
                  <a:pos x="113" y="225"/>
                </a:cxn>
                <a:cxn ang="0">
                  <a:pos x="100" y="217"/>
                </a:cxn>
                <a:cxn ang="0">
                  <a:pos x="86" y="207"/>
                </a:cxn>
                <a:cxn ang="0">
                  <a:pos x="71" y="196"/>
                </a:cxn>
                <a:cxn ang="0">
                  <a:pos x="56" y="184"/>
                </a:cxn>
                <a:cxn ang="0">
                  <a:pos x="44" y="171"/>
                </a:cxn>
                <a:cxn ang="0">
                  <a:pos x="32" y="156"/>
                </a:cxn>
                <a:cxn ang="0">
                  <a:pos x="31" y="155"/>
                </a:cxn>
                <a:cxn ang="0">
                  <a:pos x="31" y="154"/>
                </a:cxn>
                <a:cxn ang="0">
                  <a:pos x="31" y="154"/>
                </a:cxn>
                <a:cxn ang="0">
                  <a:pos x="30" y="153"/>
                </a:cxn>
                <a:cxn ang="0">
                  <a:pos x="24" y="146"/>
                </a:cxn>
                <a:cxn ang="0">
                  <a:pos x="14" y="126"/>
                </a:cxn>
                <a:cxn ang="0">
                  <a:pos x="3" y="99"/>
                </a:cxn>
                <a:cxn ang="0">
                  <a:pos x="0" y="62"/>
                </a:cxn>
                <a:cxn ang="0">
                  <a:pos x="2" y="43"/>
                </a:cxn>
                <a:cxn ang="0">
                  <a:pos x="7" y="27"/>
                </a:cxn>
                <a:cxn ang="0">
                  <a:pos x="14" y="13"/>
                </a:cxn>
                <a:cxn ang="0">
                  <a:pos x="22" y="4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54" y="5"/>
                </a:cxn>
                <a:cxn ang="0">
                  <a:pos x="66" y="18"/>
                </a:cxn>
              </a:cxnLst>
              <a:rect l="0" t="0" r="r" b="b"/>
              <a:pathLst>
                <a:path w="187" h="261">
                  <a:moveTo>
                    <a:pt x="66" y="18"/>
                  </a:moveTo>
                  <a:lnTo>
                    <a:pt x="76" y="33"/>
                  </a:lnTo>
                  <a:lnTo>
                    <a:pt x="83" y="48"/>
                  </a:lnTo>
                  <a:lnTo>
                    <a:pt x="87" y="62"/>
                  </a:lnTo>
                  <a:lnTo>
                    <a:pt x="91" y="76"/>
                  </a:lnTo>
                  <a:lnTo>
                    <a:pt x="94" y="89"/>
                  </a:lnTo>
                  <a:lnTo>
                    <a:pt x="98" y="104"/>
                  </a:lnTo>
                  <a:lnTo>
                    <a:pt x="102" y="120"/>
                  </a:lnTo>
                  <a:lnTo>
                    <a:pt x="109" y="137"/>
                  </a:lnTo>
                  <a:lnTo>
                    <a:pt x="119" y="153"/>
                  </a:lnTo>
                  <a:lnTo>
                    <a:pt x="130" y="168"/>
                  </a:lnTo>
                  <a:lnTo>
                    <a:pt x="143" y="182"/>
                  </a:lnTo>
                  <a:lnTo>
                    <a:pt x="154" y="194"/>
                  </a:lnTo>
                  <a:lnTo>
                    <a:pt x="166" y="206"/>
                  </a:lnTo>
                  <a:lnTo>
                    <a:pt x="175" y="218"/>
                  </a:lnTo>
                  <a:lnTo>
                    <a:pt x="183" y="231"/>
                  </a:lnTo>
                  <a:lnTo>
                    <a:pt x="187" y="245"/>
                  </a:lnTo>
                  <a:lnTo>
                    <a:pt x="187" y="255"/>
                  </a:lnTo>
                  <a:lnTo>
                    <a:pt x="183" y="261"/>
                  </a:lnTo>
                  <a:lnTo>
                    <a:pt x="177" y="261"/>
                  </a:lnTo>
                  <a:lnTo>
                    <a:pt x="170" y="259"/>
                  </a:lnTo>
                  <a:lnTo>
                    <a:pt x="161" y="254"/>
                  </a:lnTo>
                  <a:lnTo>
                    <a:pt x="151" y="247"/>
                  </a:lnTo>
                  <a:lnTo>
                    <a:pt x="142" y="241"/>
                  </a:lnTo>
                  <a:lnTo>
                    <a:pt x="134" y="237"/>
                  </a:lnTo>
                  <a:lnTo>
                    <a:pt x="124" y="232"/>
                  </a:lnTo>
                  <a:lnTo>
                    <a:pt x="113" y="225"/>
                  </a:lnTo>
                  <a:lnTo>
                    <a:pt x="100" y="217"/>
                  </a:lnTo>
                  <a:lnTo>
                    <a:pt x="86" y="207"/>
                  </a:lnTo>
                  <a:lnTo>
                    <a:pt x="71" y="196"/>
                  </a:lnTo>
                  <a:lnTo>
                    <a:pt x="56" y="184"/>
                  </a:lnTo>
                  <a:lnTo>
                    <a:pt x="44" y="171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0" y="153"/>
                  </a:lnTo>
                  <a:lnTo>
                    <a:pt x="24" y="146"/>
                  </a:lnTo>
                  <a:lnTo>
                    <a:pt x="14" y="126"/>
                  </a:lnTo>
                  <a:lnTo>
                    <a:pt x="3" y="99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7" y="27"/>
                  </a:lnTo>
                  <a:lnTo>
                    <a:pt x="14" y="13"/>
                  </a:lnTo>
                  <a:lnTo>
                    <a:pt x="22" y="4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4" y="5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CE9E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Freeform 53"/>
            <p:cNvSpPr>
              <a:spLocks/>
            </p:cNvSpPr>
            <p:nvPr/>
          </p:nvSpPr>
          <p:spPr bwMode="auto">
            <a:xfrm>
              <a:off x="4938" y="2089"/>
              <a:ext cx="90" cy="126"/>
            </a:xfrm>
            <a:custGeom>
              <a:avLst/>
              <a:gdLst/>
              <a:ahLst/>
              <a:cxnLst>
                <a:cxn ang="0">
                  <a:pos x="62" y="17"/>
                </a:cxn>
                <a:cxn ang="0">
                  <a:pos x="73" y="32"/>
                </a:cxn>
                <a:cxn ang="0">
                  <a:pos x="79" y="46"/>
                </a:cxn>
                <a:cxn ang="0">
                  <a:pos x="83" y="60"/>
                </a:cxn>
                <a:cxn ang="0">
                  <a:pos x="87" y="73"/>
                </a:cxn>
                <a:cxn ang="0">
                  <a:pos x="90" y="87"/>
                </a:cxn>
                <a:cxn ang="0">
                  <a:pos x="94" y="101"/>
                </a:cxn>
                <a:cxn ang="0">
                  <a:pos x="98" y="116"/>
                </a:cxn>
                <a:cxn ang="0">
                  <a:pos x="105" y="133"/>
                </a:cxn>
                <a:cxn ang="0">
                  <a:pos x="114" y="149"/>
                </a:cxn>
                <a:cxn ang="0">
                  <a:pos x="126" y="163"/>
                </a:cxn>
                <a:cxn ang="0">
                  <a:pos x="137" y="175"/>
                </a:cxn>
                <a:cxn ang="0">
                  <a:pos x="149" y="188"/>
                </a:cxn>
                <a:cxn ang="0">
                  <a:pos x="160" y="199"/>
                </a:cxn>
                <a:cxn ang="0">
                  <a:pos x="170" y="211"/>
                </a:cxn>
                <a:cxn ang="0">
                  <a:pos x="176" y="224"/>
                </a:cxn>
                <a:cxn ang="0">
                  <a:pos x="180" y="236"/>
                </a:cxn>
                <a:cxn ang="0">
                  <a:pos x="180" y="247"/>
                </a:cxn>
                <a:cxn ang="0">
                  <a:pos x="178" y="252"/>
                </a:cxn>
                <a:cxn ang="0">
                  <a:pos x="172" y="254"/>
                </a:cxn>
                <a:cxn ang="0">
                  <a:pos x="164" y="250"/>
                </a:cxn>
                <a:cxn ang="0">
                  <a:pos x="156" y="245"/>
                </a:cxn>
                <a:cxn ang="0">
                  <a:pos x="147" y="240"/>
                </a:cxn>
                <a:cxn ang="0">
                  <a:pos x="137" y="234"/>
                </a:cxn>
                <a:cxn ang="0">
                  <a:pos x="129" y="229"/>
                </a:cxn>
                <a:cxn ang="0">
                  <a:pos x="121" y="225"/>
                </a:cxn>
                <a:cxn ang="0">
                  <a:pos x="110" y="218"/>
                </a:cxn>
                <a:cxn ang="0">
                  <a:pos x="97" y="211"/>
                </a:cxn>
                <a:cxn ang="0">
                  <a:pos x="83" y="202"/>
                </a:cxn>
                <a:cxn ang="0">
                  <a:pos x="69" y="191"/>
                </a:cxn>
                <a:cxn ang="0">
                  <a:pos x="56" y="179"/>
                </a:cxn>
                <a:cxn ang="0">
                  <a:pos x="43" y="166"/>
                </a:cxn>
                <a:cxn ang="0">
                  <a:pos x="31" y="151"/>
                </a:cxn>
                <a:cxn ang="0">
                  <a:pos x="30" y="151"/>
                </a:cxn>
                <a:cxn ang="0">
                  <a:pos x="30" y="150"/>
                </a:cxn>
                <a:cxn ang="0">
                  <a:pos x="30" y="150"/>
                </a:cxn>
                <a:cxn ang="0">
                  <a:pos x="30" y="149"/>
                </a:cxn>
                <a:cxn ang="0">
                  <a:pos x="24" y="141"/>
                </a:cxn>
                <a:cxn ang="0">
                  <a:pos x="14" y="122"/>
                </a:cxn>
                <a:cxn ang="0">
                  <a:pos x="4" y="96"/>
                </a:cxn>
                <a:cxn ang="0">
                  <a:pos x="0" y="61"/>
                </a:cxn>
                <a:cxn ang="0">
                  <a:pos x="3" y="43"/>
                </a:cxn>
                <a:cxn ang="0">
                  <a:pos x="6" y="27"/>
                </a:cxn>
                <a:cxn ang="0">
                  <a:pos x="13" y="14"/>
                </a:cxn>
                <a:cxn ang="0">
                  <a:pos x="21" y="5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51" y="6"/>
                </a:cxn>
                <a:cxn ang="0">
                  <a:pos x="62" y="17"/>
                </a:cxn>
              </a:cxnLst>
              <a:rect l="0" t="0" r="r" b="b"/>
              <a:pathLst>
                <a:path w="180" h="254">
                  <a:moveTo>
                    <a:pt x="62" y="17"/>
                  </a:moveTo>
                  <a:lnTo>
                    <a:pt x="73" y="32"/>
                  </a:lnTo>
                  <a:lnTo>
                    <a:pt x="79" y="46"/>
                  </a:lnTo>
                  <a:lnTo>
                    <a:pt x="83" y="60"/>
                  </a:lnTo>
                  <a:lnTo>
                    <a:pt x="87" y="73"/>
                  </a:lnTo>
                  <a:lnTo>
                    <a:pt x="90" y="87"/>
                  </a:lnTo>
                  <a:lnTo>
                    <a:pt x="94" y="101"/>
                  </a:lnTo>
                  <a:lnTo>
                    <a:pt x="98" y="116"/>
                  </a:lnTo>
                  <a:lnTo>
                    <a:pt x="105" y="133"/>
                  </a:lnTo>
                  <a:lnTo>
                    <a:pt x="114" y="149"/>
                  </a:lnTo>
                  <a:lnTo>
                    <a:pt x="126" y="163"/>
                  </a:lnTo>
                  <a:lnTo>
                    <a:pt x="137" y="175"/>
                  </a:lnTo>
                  <a:lnTo>
                    <a:pt x="149" y="188"/>
                  </a:lnTo>
                  <a:lnTo>
                    <a:pt x="160" y="199"/>
                  </a:lnTo>
                  <a:lnTo>
                    <a:pt x="170" y="211"/>
                  </a:lnTo>
                  <a:lnTo>
                    <a:pt x="176" y="224"/>
                  </a:lnTo>
                  <a:lnTo>
                    <a:pt x="180" y="236"/>
                  </a:lnTo>
                  <a:lnTo>
                    <a:pt x="180" y="247"/>
                  </a:lnTo>
                  <a:lnTo>
                    <a:pt x="178" y="252"/>
                  </a:lnTo>
                  <a:lnTo>
                    <a:pt x="172" y="254"/>
                  </a:lnTo>
                  <a:lnTo>
                    <a:pt x="164" y="250"/>
                  </a:lnTo>
                  <a:lnTo>
                    <a:pt x="156" y="245"/>
                  </a:lnTo>
                  <a:lnTo>
                    <a:pt x="147" y="240"/>
                  </a:lnTo>
                  <a:lnTo>
                    <a:pt x="137" y="234"/>
                  </a:lnTo>
                  <a:lnTo>
                    <a:pt x="129" y="229"/>
                  </a:lnTo>
                  <a:lnTo>
                    <a:pt x="121" y="225"/>
                  </a:lnTo>
                  <a:lnTo>
                    <a:pt x="110" y="218"/>
                  </a:lnTo>
                  <a:lnTo>
                    <a:pt x="97" y="211"/>
                  </a:lnTo>
                  <a:lnTo>
                    <a:pt x="83" y="202"/>
                  </a:lnTo>
                  <a:lnTo>
                    <a:pt x="69" y="191"/>
                  </a:lnTo>
                  <a:lnTo>
                    <a:pt x="56" y="179"/>
                  </a:lnTo>
                  <a:lnTo>
                    <a:pt x="43" y="166"/>
                  </a:lnTo>
                  <a:lnTo>
                    <a:pt x="31" y="151"/>
                  </a:lnTo>
                  <a:lnTo>
                    <a:pt x="30" y="151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0" y="149"/>
                  </a:lnTo>
                  <a:lnTo>
                    <a:pt x="24" y="141"/>
                  </a:lnTo>
                  <a:lnTo>
                    <a:pt x="14" y="122"/>
                  </a:lnTo>
                  <a:lnTo>
                    <a:pt x="4" y="96"/>
                  </a:lnTo>
                  <a:lnTo>
                    <a:pt x="0" y="61"/>
                  </a:lnTo>
                  <a:lnTo>
                    <a:pt x="3" y="43"/>
                  </a:lnTo>
                  <a:lnTo>
                    <a:pt x="6" y="27"/>
                  </a:lnTo>
                  <a:lnTo>
                    <a:pt x="13" y="14"/>
                  </a:lnTo>
                  <a:lnTo>
                    <a:pt x="21" y="5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1" y="6"/>
                  </a:lnTo>
                  <a:lnTo>
                    <a:pt x="62" y="17"/>
                  </a:lnTo>
                  <a:close/>
                </a:path>
              </a:pathLst>
            </a:custGeom>
            <a:solidFill>
              <a:srgbClr val="C68C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8" name="Freeform 54"/>
            <p:cNvSpPr>
              <a:spLocks/>
            </p:cNvSpPr>
            <p:nvPr/>
          </p:nvSpPr>
          <p:spPr bwMode="auto">
            <a:xfrm>
              <a:off x="4939" y="2090"/>
              <a:ext cx="87" cy="123"/>
            </a:xfrm>
            <a:custGeom>
              <a:avLst/>
              <a:gdLst/>
              <a:ahLst/>
              <a:cxnLst>
                <a:cxn ang="0">
                  <a:pos x="61" y="17"/>
                </a:cxn>
                <a:cxn ang="0">
                  <a:pos x="71" y="31"/>
                </a:cxn>
                <a:cxn ang="0">
                  <a:pos x="76" y="44"/>
                </a:cxn>
                <a:cxn ang="0">
                  <a:pos x="81" y="57"/>
                </a:cxn>
                <a:cxn ang="0">
                  <a:pos x="84" y="70"/>
                </a:cxn>
                <a:cxn ang="0">
                  <a:pos x="87" y="84"/>
                </a:cxn>
                <a:cxn ang="0">
                  <a:pos x="90" y="97"/>
                </a:cxn>
                <a:cxn ang="0">
                  <a:pos x="95" y="112"/>
                </a:cxn>
                <a:cxn ang="0">
                  <a:pos x="102" y="127"/>
                </a:cxn>
                <a:cxn ang="0">
                  <a:pos x="111" y="142"/>
                </a:cxn>
                <a:cxn ang="0">
                  <a:pos x="121" y="157"/>
                </a:cxn>
                <a:cxn ang="0">
                  <a:pos x="133" y="170"/>
                </a:cxn>
                <a:cxn ang="0">
                  <a:pos x="144" y="182"/>
                </a:cxn>
                <a:cxn ang="0">
                  <a:pos x="155" y="193"/>
                </a:cxn>
                <a:cxn ang="0">
                  <a:pos x="164" y="205"/>
                </a:cxn>
                <a:cxn ang="0">
                  <a:pos x="171" y="216"/>
                </a:cxn>
                <a:cxn ang="0">
                  <a:pos x="174" y="229"/>
                </a:cxn>
                <a:cxn ang="0">
                  <a:pos x="174" y="239"/>
                </a:cxn>
                <a:cxn ang="0">
                  <a:pos x="172" y="244"/>
                </a:cxn>
                <a:cxn ang="0">
                  <a:pos x="166" y="245"/>
                </a:cxn>
                <a:cxn ang="0">
                  <a:pos x="159" y="243"/>
                </a:cxn>
                <a:cxn ang="0">
                  <a:pos x="151" y="238"/>
                </a:cxn>
                <a:cxn ang="0">
                  <a:pos x="142" y="232"/>
                </a:cxn>
                <a:cxn ang="0">
                  <a:pos x="134" y="226"/>
                </a:cxn>
                <a:cxn ang="0">
                  <a:pos x="126" y="222"/>
                </a:cxn>
                <a:cxn ang="0">
                  <a:pos x="118" y="217"/>
                </a:cxn>
                <a:cxn ang="0">
                  <a:pos x="108" y="212"/>
                </a:cxn>
                <a:cxn ang="0">
                  <a:pos x="95" y="203"/>
                </a:cxn>
                <a:cxn ang="0">
                  <a:pos x="82" y="194"/>
                </a:cxn>
                <a:cxn ang="0">
                  <a:pos x="68" y="184"/>
                </a:cxn>
                <a:cxn ang="0">
                  <a:pos x="55" y="172"/>
                </a:cxn>
                <a:cxn ang="0">
                  <a:pos x="42" y="160"/>
                </a:cxn>
                <a:cxn ang="0">
                  <a:pos x="32" y="146"/>
                </a:cxn>
                <a:cxn ang="0">
                  <a:pos x="32" y="146"/>
                </a:cxn>
                <a:cxn ang="0">
                  <a:pos x="32" y="146"/>
                </a:cxn>
                <a:cxn ang="0">
                  <a:pos x="30" y="146"/>
                </a:cxn>
                <a:cxn ang="0">
                  <a:pos x="30" y="145"/>
                </a:cxn>
                <a:cxn ang="0">
                  <a:pos x="25" y="137"/>
                </a:cxn>
                <a:cxn ang="0">
                  <a:pos x="14" y="119"/>
                </a:cxn>
                <a:cxn ang="0">
                  <a:pos x="4" y="93"/>
                </a:cxn>
                <a:cxn ang="0">
                  <a:pos x="0" y="59"/>
                </a:cxn>
                <a:cxn ang="0">
                  <a:pos x="3" y="41"/>
                </a:cxn>
                <a:cxn ang="0">
                  <a:pos x="6" y="25"/>
                </a:cxn>
                <a:cxn ang="0">
                  <a:pos x="13" y="13"/>
                </a:cxn>
                <a:cxn ang="0">
                  <a:pos x="21" y="4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1" y="17"/>
                </a:cxn>
              </a:cxnLst>
              <a:rect l="0" t="0" r="r" b="b"/>
              <a:pathLst>
                <a:path w="174" h="245">
                  <a:moveTo>
                    <a:pt x="61" y="17"/>
                  </a:moveTo>
                  <a:lnTo>
                    <a:pt x="71" y="31"/>
                  </a:lnTo>
                  <a:lnTo>
                    <a:pt x="76" y="44"/>
                  </a:lnTo>
                  <a:lnTo>
                    <a:pt x="81" y="57"/>
                  </a:lnTo>
                  <a:lnTo>
                    <a:pt x="84" y="70"/>
                  </a:lnTo>
                  <a:lnTo>
                    <a:pt x="87" y="84"/>
                  </a:lnTo>
                  <a:lnTo>
                    <a:pt x="90" y="97"/>
                  </a:lnTo>
                  <a:lnTo>
                    <a:pt x="95" y="112"/>
                  </a:lnTo>
                  <a:lnTo>
                    <a:pt x="102" y="127"/>
                  </a:lnTo>
                  <a:lnTo>
                    <a:pt x="111" y="142"/>
                  </a:lnTo>
                  <a:lnTo>
                    <a:pt x="121" y="157"/>
                  </a:lnTo>
                  <a:lnTo>
                    <a:pt x="133" y="170"/>
                  </a:lnTo>
                  <a:lnTo>
                    <a:pt x="144" y="182"/>
                  </a:lnTo>
                  <a:lnTo>
                    <a:pt x="155" y="193"/>
                  </a:lnTo>
                  <a:lnTo>
                    <a:pt x="164" y="205"/>
                  </a:lnTo>
                  <a:lnTo>
                    <a:pt x="171" y="216"/>
                  </a:lnTo>
                  <a:lnTo>
                    <a:pt x="174" y="229"/>
                  </a:lnTo>
                  <a:lnTo>
                    <a:pt x="174" y="239"/>
                  </a:lnTo>
                  <a:lnTo>
                    <a:pt x="172" y="244"/>
                  </a:lnTo>
                  <a:lnTo>
                    <a:pt x="166" y="245"/>
                  </a:lnTo>
                  <a:lnTo>
                    <a:pt x="159" y="243"/>
                  </a:lnTo>
                  <a:lnTo>
                    <a:pt x="151" y="238"/>
                  </a:lnTo>
                  <a:lnTo>
                    <a:pt x="142" y="232"/>
                  </a:lnTo>
                  <a:lnTo>
                    <a:pt x="134" y="226"/>
                  </a:lnTo>
                  <a:lnTo>
                    <a:pt x="126" y="222"/>
                  </a:lnTo>
                  <a:lnTo>
                    <a:pt x="118" y="217"/>
                  </a:lnTo>
                  <a:lnTo>
                    <a:pt x="108" y="212"/>
                  </a:lnTo>
                  <a:lnTo>
                    <a:pt x="95" y="203"/>
                  </a:lnTo>
                  <a:lnTo>
                    <a:pt x="82" y="194"/>
                  </a:lnTo>
                  <a:lnTo>
                    <a:pt x="68" y="184"/>
                  </a:lnTo>
                  <a:lnTo>
                    <a:pt x="55" y="172"/>
                  </a:lnTo>
                  <a:lnTo>
                    <a:pt x="42" y="160"/>
                  </a:lnTo>
                  <a:lnTo>
                    <a:pt x="32" y="146"/>
                  </a:lnTo>
                  <a:lnTo>
                    <a:pt x="32" y="146"/>
                  </a:lnTo>
                  <a:lnTo>
                    <a:pt x="32" y="146"/>
                  </a:lnTo>
                  <a:lnTo>
                    <a:pt x="30" y="146"/>
                  </a:lnTo>
                  <a:lnTo>
                    <a:pt x="30" y="145"/>
                  </a:lnTo>
                  <a:lnTo>
                    <a:pt x="25" y="137"/>
                  </a:lnTo>
                  <a:lnTo>
                    <a:pt x="14" y="119"/>
                  </a:lnTo>
                  <a:lnTo>
                    <a:pt x="4" y="93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6" y="25"/>
                  </a:lnTo>
                  <a:lnTo>
                    <a:pt x="13" y="13"/>
                  </a:lnTo>
                  <a:lnTo>
                    <a:pt x="21" y="4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BC77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Freeform 55"/>
            <p:cNvSpPr>
              <a:spLocks/>
            </p:cNvSpPr>
            <p:nvPr/>
          </p:nvSpPr>
          <p:spPr bwMode="auto">
            <a:xfrm>
              <a:off x="4940" y="2091"/>
              <a:ext cx="83" cy="119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67" y="30"/>
                </a:cxn>
                <a:cxn ang="0">
                  <a:pos x="72" y="42"/>
                </a:cxn>
                <a:cxn ang="0">
                  <a:pos x="77" y="55"/>
                </a:cxn>
                <a:cxn ang="0">
                  <a:pos x="80" y="68"/>
                </a:cxn>
                <a:cxn ang="0">
                  <a:pos x="83" y="81"/>
                </a:cxn>
                <a:cxn ang="0">
                  <a:pos x="86" y="94"/>
                </a:cxn>
                <a:cxn ang="0">
                  <a:pos x="90" y="108"/>
                </a:cxn>
                <a:cxn ang="0">
                  <a:pos x="96" y="123"/>
                </a:cxn>
                <a:cxn ang="0">
                  <a:pos x="106" y="138"/>
                </a:cxn>
                <a:cxn ang="0">
                  <a:pos x="116" y="152"/>
                </a:cxn>
                <a:cxn ang="0">
                  <a:pos x="126" y="163"/>
                </a:cxn>
                <a:cxn ang="0">
                  <a:pos x="138" y="175"/>
                </a:cxn>
                <a:cxn ang="0">
                  <a:pos x="148" y="186"/>
                </a:cxn>
                <a:cxn ang="0">
                  <a:pos x="156" y="197"/>
                </a:cxn>
                <a:cxn ang="0">
                  <a:pos x="163" y="208"/>
                </a:cxn>
                <a:cxn ang="0">
                  <a:pos x="167" y="221"/>
                </a:cxn>
                <a:cxn ang="0">
                  <a:pos x="167" y="231"/>
                </a:cxn>
                <a:cxn ang="0">
                  <a:pos x="164" y="236"/>
                </a:cxn>
                <a:cxn ang="0">
                  <a:pos x="160" y="237"/>
                </a:cxn>
                <a:cxn ang="0">
                  <a:pos x="153" y="235"/>
                </a:cxn>
                <a:cxn ang="0">
                  <a:pos x="145" y="230"/>
                </a:cxn>
                <a:cxn ang="0">
                  <a:pos x="137" y="224"/>
                </a:cxn>
                <a:cxn ang="0">
                  <a:pos x="129" y="220"/>
                </a:cxn>
                <a:cxn ang="0">
                  <a:pos x="121" y="215"/>
                </a:cxn>
                <a:cxn ang="0">
                  <a:pos x="113" y="211"/>
                </a:cxn>
                <a:cxn ang="0">
                  <a:pos x="102" y="205"/>
                </a:cxn>
                <a:cxn ang="0">
                  <a:pos x="91" y="197"/>
                </a:cxn>
                <a:cxn ang="0">
                  <a:pos x="78" y="189"/>
                </a:cxn>
                <a:cxn ang="0">
                  <a:pos x="65" y="178"/>
                </a:cxn>
                <a:cxn ang="0">
                  <a:pos x="53" y="168"/>
                </a:cxn>
                <a:cxn ang="0">
                  <a:pos x="40" y="155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0" y="140"/>
                </a:cxn>
                <a:cxn ang="0">
                  <a:pos x="29" y="140"/>
                </a:cxn>
                <a:cxn ang="0">
                  <a:pos x="29" y="140"/>
                </a:cxn>
                <a:cxn ang="0">
                  <a:pos x="23" y="132"/>
                </a:cxn>
                <a:cxn ang="0">
                  <a:pos x="12" y="115"/>
                </a:cxn>
                <a:cxn ang="0">
                  <a:pos x="3" y="90"/>
                </a:cxn>
                <a:cxn ang="0">
                  <a:pos x="0" y="57"/>
                </a:cxn>
                <a:cxn ang="0">
                  <a:pos x="1" y="40"/>
                </a:cxn>
                <a:cxn ang="0">
                  <a:pos x="5" y="25"/>
                </a:cxn>
                <a:cxn ang="0">
                  <a:pos x="11" y="13"/>
                </a:cxn>
                <a:cxn ang="0">
                  <a:pos x="18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7" y="4"/>
                </a:cxn>
                <a:cxn ang="0">
                  <a:pos x="57" y="16"/>
                </a:cxn>
              </a:cxnLst>
              <a:rect l="0" t="0" r="r" b="b"/>
              <a:pathLst>
                <a:path w="167" h="237">
                  <a:moveTo>
                    <a:pt x="57" y="16"/>
                  </a:moveTo>
                  <a:lnTo>
                    <a:pt x="67" y="30"/>
                  </a:lnTo>
                  <a:lnTo>
                    <a:pt x="72" y="42"/>
                  </a:lnTo>
                  <a:lnTo>
                    <a:pt x="77" y="55"/>
                  </a:lnTo>
                  <a:lnTo>
                    <a:pt x="80" y="68"/>
                  </a:lnTo>
                  <a:lnTo>
                    <a:pt x="83" y="81"/>
                  </a:lnTo>
                  <a:lnTo>
                    <a:pt x="86" y="94"/>
                  </a:lnTo>
                  <a:lnTo>
                    <a:pt x="90" y="108"/>
                  </a:lnTo>
                  <a:lnTo>
                    <a:pt x="96" y="123"/>
                  </a:lnTo>
                  <a:lnTo>
                    <a:pt x="106" y="138"/>
                  </a:lnTo>
                  <a:lnTo>
                    <a:pt x="116" y="152"/>
                  </a:lnTo>
                  <a:lnTo>
                    <a:pt x="126" y="163"/>
                  </a:lnTo>
                  <a:lnTo>
                    <a:pt x="138" y="175"/>
                  </a:lnTo>
                  <a:lnTo>
                    <a:pt x="148" y="186"/>
                  </a:lnTo>
                  <a:lnTo>
                    <a:pt x="156" y="197"/>
                  </a:lnTo>
                  <a:lnTo>
                    <a:pt x="163" y="208"/>
                  </a:lnTo>
                  <a:lnTo>
                    <a:pt x="167" y="221"/>
                  </a:lnTo>
                  <a:lnTo>
                    <a:pt x="167" y="231"/>
                  </a:lnTo>
                  <a:lnTo>
                    <a:pt x="164" y="236"/>
                  </a:lnTo>
                  <a:lnTo>
                    <a:pt x="160" y="237"/>
                  </a:lnTo>
                  <a:lnTo>
                    <a:pt x="153" y="235"/>
                  </a:lnTo>
                  <a:lnTo>
                    <a:pt x="145" y="230"/>
                  </a:lnTo>
                  <a:lnTo>
                    <a:pt x="137" y="224"/>
                  </a:lnTo>
                  <a:lnTo>
                    <a:pt x="129" y="220"/>
                  </a:lnTo>
                  <a:lnTo>
                    <a:pt x="121" y="215"/>
                  </a:lnTo>
                  <a:lnTo>
                    <a:pt x="113" y="211"/>
                  </a:lnTo>
                  <a:lnTo>
                    <a:pt x="102" y="205"/>
                  </a:lnTo>
                  <a:lnTo>
                    <a:pt x="91" y="197"/>
                  </a:lnTo>
                  <a:lnTo>
                    <a:pt x="78" y="189"/>
                  </a:lnTo>
                  <a:lnTo>
                    <a:pt x="65" y="178"/>
                  </a:lnTo>
                  <a:lnTo>
                    <a:pt x="53" y="168"/>
                  </a:lnTo>
                  <a:lnTo>
                    <a:pt x="40" y="155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0" y="14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3" y="132"/>
                  </a:lnTo>
                  <a:lnTo>
                    <a:pt x="12" y="115"/>
                  </a:lnTo>
                  <a:lnTo>
                    <a:pt x="3" y="90"/>
                  </a:lnTo>
                  <a:lnTo>
                    <a:pt x="0" y="57"/>
                  </a:lnTo>
                  <a:lnTo>
                    <a:pt x="1" y="40"/>
                  </a:lnTo>
                  <a:lnTo>
                    <a:pt x="5" y="25"/>
                  </a:lnTo>
                  <a:lnTo>
                    <a:pt x="11" y="13"/>
                  </a:lnTo>
                  <a:lnTo>
                    <a:pt x="18" y="3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7" y="4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B263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Freeform 56"/>
            <p:cNvSpPr>
              <a:spLocks/>
            </p:cNvSpPr>
            <p:nvPr/>
          </p:nvSpPr>
          <p:spPr bwMode="auto">
            <a:xfrm>
              <a:off x="4941" y="2093"/>
              <a:ext cx="80" cy="115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63" y="29"/>
                </a:cxn>
                <a:cxn ang="0">
                  <a:pos x="69" y="42"/>
                </a:cxn>
                <a:cxn ang="0">
                  <a:pos x="74" y="54"/>
                </a:cxn>
                <a:cxn ang="0">
                  <a:pos x="76" y="66"/>
                </a:cxn>
                <a:cxn ang="0">
                  <a:pos x="79" y="79"/>
                </a:cxn>
                <a:cxn ang="0">
                  <a:pos x="82" y="92"/>
                </a:cxn>
                <a:cxn ang="0">
                  <a:pos x="86" y="105"/>
                </a:cxn>
                <a:cxn ang="0">
                  <a:pos x="93" y="120"/>
                </a:cxn>
                <a:cxn ang="0">
                  <a:pos x="101" y="134"/>
                </a:cxn>
                <a:cxn ang="0">
                  <a:pos x="112" y="147"/>
                </a:cxn>
                <a:cxn ang="0">
                  <a:pos x="122" y="159"/>
                </a:cxn>
                <a:cxn ang="0">
                  <a:pos x="132" y="170"/>
                </a:cxn>
                <a:cxn ang="0">
                  <a:pos x="142" y="181"/>
                </a:cxn>
                <a:cxn ang="0">
                  <a:pos x="150" y="192"/>
                </a:cxn>
                <a:cxn ang="0">
                  <a:pos x="157" y="203"/>
                </a:cxn>
                <a:cxn ang="0">
                  <a:pos x="160" y="215"/>
                </a:cxn>
                <a:cxn ang="0">
                  <a:pos x="160" y="224"/>
                </a:cxn>
                <a:cxn ang="0">
                  <a:pos x="158" y="230"/>
                </a:cxn>
                <a:cxn ang="0">
                  <a:pos x="153" y="230"/>
                </a:cxn>
                <a:cxn ang="0">
                  <a:pos x="147" y="227"/>
                </a:cxn>
                <a:cxn ang="0">
                  <a:pos x="139" y="224"/>
                </a:cxn>
                <a:cxn ang="0">
                  <a:pos x="131" y="218"/>
                </a:cxn>
                <a:cxn ang="0">
                  <a:pos x="123" y="213"/>
                </a:cxn>
                <a:cxn ang="0">
                  <a:pos x="116" y="209"/>
                </a:cxn>
                <a:cxn ang="0">
                  <a:pos x="109" y="204"/>
                </a:cxn>
                <a:cxn ang="0">
                  <a:pos x="99" y="198"/>
                </a:cxn>
                <a:cxn ang="0">
                  <a:pos x="88" y="192"/>
                </a:cxn>
                <a:cxn ang="0">
                  <a:pos x="76" y="183"/>
                </a:cxn>
                <a:cxn ang="0">
                  <a:pos x="63" y="174"/>
                </a:cxn>
                <a:cxn ang="0">
                  <a:pos x="51" y="163"/>
                </a:cxn>
                <a:cxn ang="0">
                  <a:pos x="39" y="151"/>
                </a:cxn>
                <a:cxn ang="0">
                  <a:pos x="29" y="137"/>
                </a:cxn>
                <a:cxn ang="0">
                  <a:pos x="29" y="137"/>
                </a:cxn>
                <a:cxn ang="0">
                  <a:pos x="29" y="137"/>
                </a:cxn>
                <a:cxn ang="0">
                  <a:pos x="29" y="137"/>
                </a:cxn>
                <a:cxn ang="0">
                  <a:pos x="28" y="137"/>
                </a:cxn>
                <a:cxn ang="0">
                  <a:pos x="22" y="129"/>
                </a:cxn>
                <a:cxn ang="0">
                  <a:pos x="13" y="112"/>
                </a:cxn>
                <a:cxn ang="0">
                  <a:pos x="3" y="88"/>
                </a:cxn>
                <a:cxn ang="0">
                  <a:pos x="0" y="57"/>
                </a:cxn>
                <a:cxn ang="0">
                  <a:pos x="1" y="39"/>
                </a:cxn>
                <a:cxn ang="0">
                  <a:pos x="5" y="25"/>
                </a:cxn>
                <a:cxn ang="0">
                  <a:pos x="10" y="13"/>
                </a:cxn>
                <a:cxn ang="0">
                  <a:pos x="17" y="5"/>
                </a:cxn>
                <a:cxn ang="0">
                  <a:pos x="25" y="0"/>
                </a:cxn>
                <a:cxn ang="0">
                  <a:pos x="35" y="0"/>
                </a:cxn>
                <a:cxn ang="0">
                  <a:pos x="44" y="6"/>
                </a:cxn>
                <a:cxn ang="0">
                  <a:pos x="54" y="16"/>
                </a:cxn>
              </a:cxnLst>
              <a:rect l="0" t="0" r="r" b="b"/>
              <a:pathLst>
                <a:path w="160" h="230">
                  <a:moveTo>
                    <a:pt x="54" y="16"/>
                  </a:moveTo>
                  <a:lnTo>
                    <a:pt x="63" y="29"/>
                  </a:lnTo>
                  <a:lnTo>
                    <a:pt x="69" y="42"/>
                  </a:lnTo>
                  <a:lnTo>
                    <a:pt x="74" y="54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82" y="92"/>
                  </a:lnTo>
                  <a:lnTo>
                    <a:pt x="86" y="105"/>
                  </a:lnTo>
                  <a:lnTo>
                    <a:pt x="93" y="120"/>
                  </a:lnTo>
                  <a:lnTo>
                    <a:pt x="101" y="134"/>
                  </a:lnTo>
                  <a:lnTo>
                    <a:pt x="112" y="147"/>
                  </a:lnTo>
                  <a:lnTo>
                    <a:pt x="122" y="159"/>
                  </a:lnTo>
                  <a:lnTo>
                    <a:pt x="132" y="170"/>
                  </a:lnTo>
                  <a:lnTo>
                    <a:pt x="142" y="181"/>
                  </a:lnTo>
                  <a:lnTo>
                    <a:pt x="150" y="192"/>
                  </a:lnTo>
                  <a:lnTo>
                    <a:pt x="157" y="203"/>
                  </a:lnTo>
                  <a:lnTo>
                    <a:pt x="160" y="215"/>
                  </a:lnTo>
                  <a:lnTo>
                    <a:pt x="160" y="224"/>
                  </a:lnTo>
                  <a:lnTo>
                    <a:pt x="158" y="230"/>
                  </a:lnTo>
                  <a:lnTo>
                    <a:pt x="153" y="230"/>
                  </a:lnTo>
                  <a:lnTo>
                    <a:pt x="147" y="227"/>
                  </a:lnTo>
                  <a:lnTo>
                    <a:pt x="139" y="224"/>
                  </a:lnTo>
                  <a:lnTo>
                    <a:pt x="131" y="218"/>
                  </a:lnTo>
                  <a:lnTo>
                    <a:pt x="123" y="213"/>
                  </a:lnTo>
                  <a:lnTo>
                    <a:pt x="116" y="209"/>
                  </a:lnTo>
                  <a:lnTo>
                    <a:pt x="109" y="204"/>
                  </a:lnTo>
                  <a:lnTo>
                    <a:pt x="99" y="198"/>
                  </a:lnTo>
                  <a:lnTo>
                    <a:pt x="88" y="192"/>
                  </a:lnTo>
                  <a:lnTo>
                    <a:pt x="76" y="183"/>
                  </a:lnTo>
                  <a:lnTo>
                    <a:pt x="63" y="174"/>
                  </a:lnTo>
                  <a:lnTo>
                    <a:pt x="51" y="163"/>
                  </a:lnTo>
                  <a:lnTo>
                    <a:pt x="39" y="151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8" y="137"/>
                  </a:lnTo>
                  <a:lnTo>
                    <a:pt x="22" y="129"/>
                  </a:lnTo>
                  <a:lnTo>
                    <a:pt x="13" y="112"/>
                  </a:lnTo>
                  <a:lnTo>
                    <a:pt x="3" y="88"/>
                  </a:lnTo>
                  <a:lnTo>
                    <a:pt x="0" y="57"/>
                  </a:lnTo>
                  <a:lnTo>
                    <a:pt x="1" y="39"/>
                  </a:lnTo>
                  <a:lnTo>
                    <a:pt x="5" y="25"/>
                  </a:lnTo>
                  <a:lnTo>
                    <a:pt x="10" y="13"/>
                  </a:lnTo>
                  <a:lnTo>
                    <a:pt x="17" y="5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4" y="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AA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Freeform 57"/>
            <p:cNvSpPr>
              <a:spLocks/>
            </p:cNvSpPr>
            <p:nvPr/>
          </p:nvSpPr>
          <p:spPr bwMode="auto">
            <a:xfrm>
              <a:off x="4942" y="2096"/>
              <a:ext cx="77" cy="111"/>
            </a:xfrm>
            <a:custGeom>
              <a:avLst/>
              <a:gdLst/>
              <a:ahLst/>
              <a:cxnLst>
                <a:cxn ang="0">
                  <a:pos x="28" y="134"/>
                </a:cxn>
                <a:cxn ang="0">
                  <a:pos x="23" y="128"/>
                </a:cxn>
                <a:cxn ang="0">
                  <a:pos x="14" y="112"/>
                </a:cxn>
                <a:cxn ang="0">
                  <a:pos x="5" y="88"/>
                </a:cxn>
                <a:cxn ang="0">
                  <a:pos x="0" y="55"/>
                </a:cxn>
                <a:cxn ang="0">
                  <a:pos x="1" y="39"/>
                </a:cxn>
                <a:cxn ang="0">
                  <a:pos x="5" y="24"/>
                </a:cxn>
                <a:cxn ang="0">
                  <a:pos x="10" y="13"/>
                </a:cxn>
                <a:cxn ang="0">
                  <a:pos x="15" y="5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42" y="5"/>
                </a:cxn>
                <a:cxn ang="0">
                  <a:pos x="51" y="15"/>
                </a:cxn>
                <a:cxn ang="0">
                  <a:pos x="59" y="28"/>
                </a:cxn>
                <a:cxn ang="0">
                  <a:pos x="65" y="40"/>
                </a:cxn>
                <a:cxn ang="0">
                  <a:pos x="69" y="52"/>
                </a:cxn>
                <a:cxn ang="0">
                  <a:pos x="73" y="63"/>
                </a:cxn>
                <a:cxn ang="0">
                  <a:pos x="75" y="76"/>
                </a:cxn>
                <a:cxn ang="0">
                  <a:pos x="79" y="89"/>
                </a:cxn>
                <a:cxn ang="0">
                  <a:pos x="83" y="103"/>
                </a:cxn>
                <a:cxn ang="0">
                  <a:pos x="89" y="116"/>
                </a:cxn>
                <a:cxn ang="0">
                  <a:pos x="97" y="130"/>
                </a:cxn>
                <a:cxn ang="0">
                  <a:pos x="106" y="143"/>
                </a:cxn>
                <a:cxn ang="0">
                  <a:pos x="117" y="154"/>
                </a:cxn>
                <a:cxn ang="0">
                  <a:pos x="127" y="165"/>
                </a:cxn>
                <a:cxn ang="0">
                  <a:pos x="136" y="175"/>
                </a:cxn>
                <a:cxn ang="0">
                  <a:pos x="144" y="186"/>
                </a:cxn>
                <a:cxn ang="0">
                  <a:pos x="150" y="196"/>
                </a:cxn>
                <a:cxn ang="0">
                  <a:pos x="153" y="207"/>
                </a:cxn>
                <a:cxn ang="0">
                  <a:pos x="153" y="217"/>
                </a:cxn>
                <a:cxn ang="0">
                  <a:pos x="151" y="221"/>
                </a:cxn>
                <a:cxn ang="0">
                  <a:pos x="147" y="221"/>
                </a:cxn>
                <a:cxn ang="0">
                  <a:pos x="141" y="220"/>
                </a:cxn>
                <a:cxn ang="0">
                  <a:pos x="134" y="215"/>
                </a:cxn>
                <a:cxn ang="0">
                  <a:pos x="126" y="211"/>
                </a:cxn>
                <a:cxn ang="0">
                  <a:pos x="119" y="206"/>
                </a:cxn>
                <a:cxn ang="0">
                  <a:pos x="112" y="202"/>
                </a:cxn>
                <a:cxn ang="0">
                  <a:pos x="105" y="197"/>
                </a:cxn>
                <a:cxn ang="0">
                  <a:pos x="96" y="192"/>
                </a:cxn>
                <a:cxn ang="0">
                  <a:pos x="84" y="186"/>
                </a:cxn>
                <a:cxn ang="0">
                  <a:pos x="73" y="177"/>
                </a:cxn>
                <a:cxn ang="0">
                  <a:pos x="60" y="168"/>
                </a:cxn>
                <a:cxn ang="0">
                  <a:pos x="49" y="158"/>
                </a:cxn>
                <a:cxn ang="0">
                  <a:pos x="37" y="146"/>
                </a:cxn>
                <a:cxn ang="0">
                  <a:pos x="28" y="134"/>
                </a:cxn>
              </a:cxnLst>
              <a:rect l="0" t="0" r="r" b="b"/>
              <a:pathLst>
                <a:path w="153" h="221">
                  <a:moveTo>
                    <a:pt x="28" y="134"/>
                  </a:moveTo>
                  <a:lnTo>
                    <a:pt x="23" y="128"/>
                  </a:lnTo>
                  <a:lnTo>
                    <a:pt x="14" y="112"/>
                  </a:lnTo>
                  <a:lnTo>
                    <a:pt x="5" y="88"/>
                  </a:lnTo>
                  <a:lnTo>
                    <a:pt x="0" y="55"/>
                  </a:lnTo>
                  <a:lnTo>
                    <a:pt x="1" y="39"/>
                  </a:lnTo>
                  <a:lnTo>
                    <a:pt x="5" y="24"/>
                  </a:lnTo>
                  <a:lnTo>
                    <a:pt x="10" y="13"/>
                  </a:lnTo>
                  <a:lnTo>
                    <a:pt x="15" y="5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2" y="5"/>
                  </a:lnTo>
                  <a:lnTo>
                    <a:pt x="51" y="15"/>
                  </a:lnTo>
                  <a:lnTo>
                    <a:pt x="59" y="28"/>
                  </a:lnTo>
                  <a:lnTo>
                    <a:pt x="65" y="40"/>
                  </a:lnTo>
                  <a:lnTo>
                    <a:pt x="69" y="52"/>
                  </a:lnTo>
                  <a:lnTo>
                    <a:pt x="73" y="63"/>
                  </a:lnTo>
                  <a:lnTo>
                    <a:pt x="75" y="76"/>
                  </a:lnTo>
                  <a:lnTo>
                    <a:pt x="79" y="89"/>
                  </a:lnTo>
                  <a:lnTo>
                    <a:pt x="83" y="103"/>
                  </a:lnTo>
                  <a:lnTo>
                    <a:pt x="89" y="116"/>
                  </a:lnTo>
                  <a:lnTo>
                    <a:pt x="97" y="130"/>
                  </a:lnTo>
                  <a:lnTo>
                    <a:pt x="106" y="143"/>
                  </a:lnTo>
                  <a:lnTo>
                    <a:pt x="117" y="154"/>
                  </a:lnTo>
                  <a:lnTo>
                    <a:pt x="127" y="165"/>
                  </a:lnTo>
                  <a:lnTo>
                    <a:pt x="136" y="175"/>
                  </a:lnTo>
                  <a:lnTo>
                    <a:pt x="144" y="186"/>
                  </a:lnTo>
                  <a:lnTo>
                    <a:pt x="150" y="196"/>
                  </a:lnTo>
                  <a:lnTo>
                    <a:pt x="153" y="207"/>
                  </a:lnTo>
                  <a:lnTo>
                    <a:pt x="153" y="217"/>
                  </a:lnTo>
                  <a:lnTo>
                    <a:pt x="151" y="221"/>
                  </a:lnTo>
                  <a:lnTo>
                    <a:pt x="147" y="221"/>
                  </a:lnTo>
                  <a:lnTo>
                    <a:pt x="141" y="220"/>
                  </a:lnTo>
                  <a:lnTo>
                    <a:pt x="134" y="215"/>
                  </a:lnTo>
                  <a:lnTo>
                    <a:pt x="126" y="211"/>
                  </a:lnTo>
                  <a:lnTo>
                    <a:pt x="119" y="206"/>
                  </a:lnTo>
                  <a:lnTo>
                    <a:pt x="112" y="202"/>
                  </a:lnTo>
                  <a:lnTo>
                    <a:pt x="105" y="197"/>
                  </a:lnTo>
                  <a:lnTo>
                    <a:pt x="96" y="192"/>
                  </a:lnTo>
                  <a:lnTo>
                    <a:pt x="84" y="186"/>
                  </a:lnTo>
                  <a:lnTo>
                    <a:pt x="73" y="177"/>
                  </a:lnTo>
                  <a:lnTo>
                    <a:pt x="60" y="168"/>
                  </a:lnTo>
                  <a:lnTo>
                    <a:pt x="49" y="158"/>
                  </a:lnTo>
                  <a:lnTo>
                    <a:pt x="37" y="146"/>
                  </a:lnTo>
                  <a:lnTo>
                    <a:pt x="28" y="134"/>
                  </a:lnTo>
                  <a:close/>
                </a:path>
              </a:pathLst>
            </a:custGeom>
            <a:solidFill>
              <a:srgbClr val="A03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Freeform 58"/>
            <p:cNvSpPr>
              <a:spLocks/>
            </p:cNvSpPr>
            <p:nvPr/>
          </p:nvSpPr>
          <p:spPr bwMode="auto">
            <a:xfrm>
              <a:off x="4770" y="1944"/>
              <a:ext cx="18" cy="70"/>
            </a:xfrm>
            <a:custGeom>
              <a:avLst/>
              <a:gdLst/>
              <a:ahLst/>
              <a:cxnLst>
                <a:cxn ang="0">
                  <a:pos x="15" y="139"/>
                </a:cxn>
                <a:cxn ang="0">
                  <a:pos x="17" y="139"/>
                </a:cxn>
                <a:cxn ang="0">
                  <a:pos x="18" y="138"/>
                </a:cxn>
                <a:cxn ang="0">
                  <a:pos x="20" y="137"/>
                </a:cxn>
                <a:cxn ang="0">
                  <a:pos x="20" y="135"/>
                </a:cxn>
                <a:cxn ang="0">
                  <a:pos x="10" y="117"/>
                </a:cxn>
                <a:cxn ang="0">
                  <a:pos x="7" y="97"/>
                </a:cxn>
                <a:cxn ang="0">
                  <a:pos x="9" y="75"/>
                </a:cxn>
                <a:cxn ang="0">
                  <a:pos x="15" y="53"/>
                </a:cxn>
                <a:cxn ang="0">
                  <a:pos x="22" y="32"/>
                </a:cxn>
                <a:cxn ang="0">
                  <a:pos x="29" y="15"/>
                </a:cxn>
                <a:cxn ang="0">
                  <a:pos x="35" y="5"/>
                </a:cxn>
                <a:cxn ang="0">
                  <a:pos x="37" y="0"/>
                </a:cxn>
                <a:cxn ang="0">
                  <a:pos x="35" y="5"/>
                </a:cxn>
                <a:cxn ang="0">
                  <a:pos x="28" y="18"/>
                </a:cxn>
                <a:cxn ang="0">
                  <a:pos x="18" y="37"/>
                </a:cxn>
                <a:cxn ang="0">
                  <a:pos x="9" y="59"/>
                </a:cxn>
                <a:cxn ang="0">
                  <a:pos x="2" y="83"/>
                </a:cxn>
                <a:cxn ang="0">
                  <a:pos x="0" y="106"/>
                </a:cxn>
                <a:cxn ang="0">
                  <a:pos x="3" y="126"/>
                </a:cxn>
                <a:cxn ang="0">
                  <a:pos x="15" y="139"/>
                </a:cxn>
              </a:cxnLst>
              <a:rect l="0" t="0" r="r" b="b"/>
              <a:pathLst>
                <a:path w="37" h="139">
                  <a:moveTo>
                    <a:pt x="15" y="139"/>
                  </a:moveTo>
                  <a:lnTo>
                    <a:pt x="17" y="139"/>
                  </a:lnTo>
                  <a:lnTo>
                    <a:pt x="18" y="138"/>
                  </a:lnTo>
                  <a:lnTo>
                    <a:pt x="20" y="137"/>
                  </a:lnTo>
                  <a:lnTo>
                    <a:pt x="20" y="135"/>
                  </a:lnTo>
                  <a:lnTo>
                    <a:pt x="10" y="117"/>
                  </a:lnTo>
                  <a:lnTo>
                    <a:pt x="7" y="97"/>
                  </a:lnTo>
                  <a:lnTo>
                    <a:pt x="9" y="75"/>
                  </a:lnTo>
                  <a:lnTo>
                    <a:pt x="15" y="53"/>
                  </a:lnTo>
                  <a:lnTo>
                    <a:pt x="22" y="32"/>
                  </a:lnTo>
                  <a:lnTo>
                    <a:pt x="29" y="15"/>
                  </a:lnTo>
                  <a:lnTo>
                    <a:pt x="35" y="5"/>
                  </a:lnTo>
                  <a:lnTo>
                    <a:pt x="37" y="0"/>
                  </a:lnTo>
                  <a:lnTo>
                    <a:pt x="35" y="5"/>
                  </a:lnTo>
                  <a:lnTo>
                    <a:pt x="28" y="18"/>
                  </a:lnTo>
                  <a:lnTo>
                    <a:pt x="18" y="37"/>
                  </a:lnTo>
                  <a:lnTo>
                    <a:pt x="9" y="59"/>
                  </a:lnTo>
                  <a:lnTo>
                    <a:pt x="2" y="83"/>
                  </a:lnTo>
                  <a:lnTo>
                    <a:pt x="0" y="106"/>
                  </a:lnTo>
                  <a:lnTo>
                    <a:pt x="3" y="126"/>
                  </a:lnTo>
                  <a:lnTo>
                    <a:pt x="15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Freeform 59"/>
            <p:cNvSpPr>
              <a:spLocks/>
            </p:cNvSpPr>
            <p:nvPr/>
          </p:nvSpPr>
          <p:spPr bwMode="auto">
            <a:xfrm>
              <a:off x="4764" y="2014"/>
              <a:ext cx="29" cy="13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1" y="31"/>
                </a:cxn>
                <a:cxn ang="0">
                  <a:pos x="3" y="61"/>
                </a:cxn>
                <a:cxn ang="0">
                  <a:pos x="0" y="94"/>
                </a:cxn>
                <a:cxn ang="0">
                  <a:pos x="5" y="127"/>
                </a:cxn>
                <a:cxn ang="0">
                  <a:pos x="10" y="147"/>
                </a:cxn>
                <a:cxn ang="0">
                  <a:pos x="17" y="165"/>
                </a:cxn>
                <a:cxn ang="0">
                  <a:pos x="22" y="184"/>
                </a:cxn>
                <a:cxn ang="0">
                  <a:pos x="30" y="202"/>
                </a:cxn>
                <a:cxn ang="0">
                  <a:pos x="37" y="222"/>
                </a:cxn>
                <a:cxn ang="0">
                  <a:pos x="44" y="240"/>
                </a:cxn>
                <a:cxn ang="0">
                  <a:pos x="51" y="258"/>
                </a:cxn>
                <a:cxn ang="0">
                  <a:pos x="57" y="278"/>
                </a:cxn>
                <a:cxn ang="0">
                  <a:pos x="57" y="278"/>
                </a:cxn>
                <a:cxn ang="0">
                  <a:pos x="58" y="277"/>
                </a:cxn>
                <a:cxn ang="0">
                  <a:pos x="58" y="277"/>
                </a:cxn>
                <a:cxn ang="0">
                  <a:pos x="58" y="277"/>
                </a:cxn>
                <a:cxn ang="0">
                  <a:pos x="55" y="263"/>
                </a:cxn>
                <a:cxn ang="0">
                  <a:pos x="50" y="248"/>
                </a:cxn>
                <a:cxn ang="0">
                  <a:pos x="47" y="234"/>
                </a:cxn>
                <a:cxn ang="0">
                  <a:pos x="42" y="220"/>
                </a:cxn>
                <a:cxn ang="0">
                  <a:pos x="37" y="207"/>
                </a:cxn>
                <a:cxn ang="0">
                  <a:pos x="33" y="193"/>
                </a:cxn>
                <a:cxn ang="0">
                  <a:pos x="28" y="179"/>
                </a:cxn>
                <a:cxn ang="0">
                  <a:pos x="24" y="165"/>
                </a:cxn>
                <a:cxn ang="0">
                  <a:pos x="13" y="124"/>
                </a:cxn>
                <a:cxn ang="0">
                  <a:pos x="9" y="82"/>
                </a:cxn>
                <a:cxn ang="0">
                  <a:pos x="13" y="42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8" h="278">
                  <a:moveTo>
                    <a:pt x="25" y="0"/>
                  </a:moveTo>
                  <a:lnTo>
                    <a:pt x="11" y="31"/>
                  </a:lnTo>
                  <a:lnTo>
                    <a:pt x="3" y="61"/>
                  </a:lnTo>
                  <a:lnTo>
                    <a:pt x="0" y="94"/>
                  </a:lnTo>
                  <a:lnTo>
                    <a:pt x="5" y="127"/>
                  </a:lnTo>
                  <a:lnTo>
                    <a:pt x="10" y="147"/>
                  </a:lnTo>
                  <a:lnTo>
                    <a:pt x="17" y="165"/>
                  </a:lnTo>
                  <a:lnTo>
                    <a:pt x="22" y="184"/>
                  </a:lnTo>
                  <a:lnTo>
                    <a:pt x="30" y="202"/>
                  </a:lnTo>
                  <a:lnTo>
                    <a:pt x="37" y="222"/>
                  </a:lnTo>
                  <a:lnTo>
                    <a:pt x="44" y="240"/>
                  </a:lnTo>
                  <a:lnTo>
                    <a:pt x="51" y="258"/>
                  </a:lnTo>
                  <a:lnTo>
                    <a:pt x="57" y="278"/>
                  </a:lnTo>
                  <a:lnTo>
                    <a:pt x="57" y="278"/>
                  </a:lnTo>
                  <a:lnTo>
                    <a:pt x="58" y="277"/>
                  </a:lnTo>
                  <a:lnTo>
                    <a:pt x="58" y="277"/>
                  </a:lnTo>
                  <a:lnTo>
                    <a:pt x="58" y="277"/>
                  </a:lnTo>
                  <a:lnTo>
                    <a:pt x="55" y="263"/>
                  </a:lnTo>
                  <a:lnTo>
                    <a:pt x="50" y="248"/>
                  </a:lnTo>
                  <a:lnTo>
                    <a:pt x="47" y="234"/>
                  </a:lnTo>
                  <a:lnTo>
                    <a:pt x="42" y="220"/>
                  </a:lnTo>
                  <a:lnTo>
                    <a:pt x="37" y="207"/>
                  </a:lnTo>
                  <a:lnTo>
                    <a:pt x="33" y="193"/>
                  </a:lnTo>
                  <a:lnTo>
                    <a:pt x="28" y="179"/>
                  </a:lnTo>
                  <a:lnTo>
                    <a:pt x="24" y="165"/>
                  </a:lnTo>
                  <a:lnTo>
                    <a:pt x="13" y="124"/>
                  </a:lnTo>
                  <a:lnTo>
                    <a:pt x="9" y="82"/>
                  </a:lnTo>
                  <a:lnTo>
                    <a:pt x="13" y="4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Freeform 60"/>
            <p:cNvSpPr>
              <a:spLocks/>
            </p:cNvSpPr>
            <p:nvPr/>
          </p:nvSpPr>
          <p:spPr bwMode="auto">
            <a:xfrm>
              <a:off x="4788" y="2077"/>
              <a:ext cx="137" cy="81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68" y="13"/>
                </a:cxn>
                <a:cxn ang="0">
                  <a:pos x="262" y="24"/>
                </a:cxn>
                <a:cxn ang="0">
                  <a:pos x="258" y="37"/>
                </a:cxn>
                <a:cxn ang="0">
                  <a:pos x="253" y="50"/>
                </a:cxn>
                <a:cxn ang="0">
                  <a:pos x="246" y="61"/>
                </a:cxn>
                <a:cxn ang="0">
                  <a:pos x="239" y="73"/>
                </a:cxn>
                <a:cxn ang="0">
                  <a:pos x="231" y="83"/>
                </a:cxn>
                <a:cxn ang="0">
                  <a:pos x="222" y="92"/>
                </a:cxn>
                <a:cxn ang="0">
                  <a:pos x="215" y="98"/>
                </a:cxn>
                <a:cxn ang="0">
                  <a:pos x="207" y="104"/>
                </a:cxn>
                <a:cxn ang="0">
                  <a:pos x="198" y="108"/>
                </a:cxn>
                <a:cxn ang="0">
                  <a:pos x="189" y="113"/>
                </a:cxn>
                <a:cxn ang="0">
                  <a:pos x="179" y="116"/>
                </a:cxn>
                <a:cxn ang="0">
                  <a:pos x="169" y="120"/>
                </a:cxn>
                <a:cxn ang="0">
                  <a:pos x="160" y="123"/>
                </a:cxn>
                <a:cxn ang="0">
                  <a:pos x="151" y="127"/>
                </a:cxn>
                <a:cxn ang="0">
                  <a:pos x="133" y="133"/>
                </a:cxn>
                <a:cxn ang="0">
                  <a:pos x="114" y="141"/>
                </a:cxn>
                <a:cxn ang="0">
                  <a:pos x="92" y="146"/>
                </a:cxn>
                <a:cxn ang="0">
                  <a:pos x="71" y="152"/>
                </a:cxn>
                <a:cxn ang="0">
                  <a:pos x="51" y="153"/>
                </a:cxn>
                <a:cxn ang="0">
                  <a:pos x="31" y="151"/>
                </a:cxn>
                <a:cxn ang="0">
                  <a:pos x="15" y="142"/>
                </a:cxn>
                <a:cxn ang="0">
                  <a:pos x="2" y="126"/>
                </a:cxn>
                <a:cxn ang="0">
                  <a:pos x="1" y="126"/>
                </a:cxn>
                <a:cxn ang="0">
                  <a:pos x="1" y="126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11" y="146"/>
                </a:cxn>
                <a:cxn ang="0">
                  <a:pos x="29" y="158"/>
                </a:cxn>
                <a:cxn ang="0">
                  <a:pos x="48" y="162"/>
                </a:cxn>
                <a:cxn ang="0">
                  <a:pos x="70" y="161"/>
                </a:cxn>
                <a:cxn ang="0">
                  <a:pos x="94" y="157"/>
                </a:cxn>
                <a:cxn ang="0">
                  <a:pos x="117" y="150"/>
                </a:cxn>
                <a:cxn ang="0">
                  <a:pos x="138" y="142"/>
                </a:cxn>
                <a:cxn ang="0">
                  <a:pos x="158" y="135"/>
                </a:cxn>
                <a:cxn ang="0">
                  <a:pos x="168" y="131"/>
                </a:cxn>
                <a:cxn ang="0">
                  <a:pos x="178" y="127"/>
                </a:cxn>
                <a:cxn ang="0">
                  <a:pos x="188" y="123"/>
                </a:cxn>
                <a:cxn ang="0">
                  <a:pos x="197" y="118"/>
                </a:cxn>
                <a:cxn ang="0">
                  <a:pos x="206" y="113"/>
                </a:cxn>
                <a:cxn ang="0">
                  <a:pos x="214" y="106"/>
                </a:cxn>
                <a:cxn ang="0">
                  <a:pos x="222" y="99"/>
                </a:cxn>
                <a:cxn ang="0">
                  <a:pos x="230" y="92"/>
                </a:cxn>
                <a:cxn ang="0">
                  <a:pos x="238" y="83"/>
                </a:cxn>
                <a:cxn ang="0">
                  <a:pos x="246" y="71"/>
                </a:cxn>
                <a:cxn ang="0">
                  <a:pos x="252" y="61"/>
                </a:cxn>
                <a:cxn ang="0">
                  <a:pos x="257" y="48"/>
                </a:cxn>
                <a:cxn ang="0">
                  <a:pos x="261" y="37"/>
                </a:cxn>
                <a:cxn ang="0">
                  <a:pos x="266" y="24"/>
                </a:cxn>
                <a:cxn ang="0">
                  <a:pos x="269" y="12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3" y="0"/>
                </a:cxn>
                <a:cxn ang="0">
                  <a:pos x="273" y="0"/>
                </a:cxn>
                <a:cxn ang="0">
                  <a:pos x="273" y="0"/>
                </a:cxn>
              </a:cxnLst>
              <a:rect l="0" t="0" r="r" b="b"/>
              <a:pathLst>
                <a:path w="274" h="162">
                  <a:moveTo>
                    <a:pt x="273" y="0"/>
                  </a:moveTo>
                  <a:lnTo>
                    <a:pt x="268" y="13"/>
                  </a:lnTo>
                  <a:lnTo>
                    <a:pt x="262" y="24"/>
                  </a:lnTo>
                  <a:lnTo>
                    <a:pt x="258" y="37"/>
                  </a:lnTo>
                  <a:lnTo>
                    <a:pt x="253" y="50"/>
                  </a:lnTo>
                  <a:lnTo>
                    <a:pt x="246" y="61"/>
                  </a:lnTo>
                  <a:lnTo>
                    <a:pt x="239" y="73"/>
                  </a:lnTo>
                  <a:lnTo>
                    <a:pt x="231" y="83"/>
                  </a:lnTo>
                  <a:lnTo>
                    <a:pt x="222" y="92"/>
                  </a:lnTo>
                  <a:lnTo>
                    <a:pt x="215" y="98"/>
                  </a:lnTo>
                  <a:lnTo>
                    <a:pt x="207" y="104"/>
                  </a:lnTo>
                  <a:lnTo>
                    <a:pt x="198" y="108"/>
                  </a:lnTo>
                  <a:lnTo>
                    <a:pt x="189" y="113"/>
                  </a:lnTo>
                  <a:lnTo>
                    <a:pt x="179" y="116"/>
                  </a:lnTo>
                  <a:lnTo>
                    <a:pt x="169" y="120"/>
                  </a:lnTo>
                  <a:lnTo>
                    <a:pt x="160" y="123"/>
                  </a:lnTo>
                  <a:lnTo>
                    <a:pt x="151" y="127"/>
                  </a:lnTo>
                  <a:lnTo>
                    <a:pt x="133" y="133"/>
                  </a:lnTo>
                  <a:lnTo>
                    <a:pt x="114" y="141"/>
                  </a:lnTo>
                  <a:lnTo>
                    <a:pt x="92" y="146"/>
                  </a:lnTo>
                  <a:lnTo>
                    <a:pt x="71" y="152"/>
                  </a:lnTo>
                  <a:lnTo>
                    <a:pt x="51" y="153"/>
                  </a:lnTo>
                  <a:lnTo>
                    <a:pt x="31" y="151"/>
                  </a:lnTo>
                  <a:lnTo>
                    <a:pt x="15" y="142"/>
                  </a:lnTo>
                  <a:lnTo>
                    <a:pt x="2" y="126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11" y="146"/>
                  </a:lnTo>
                  <a:lnTo>
                    <a:pt x="29" y="158"/>
                  </a:lnTo>
                  <a:lnTo>
                    <a:pt x="48" y="162"/>
                  </a:lnTo>
                  <a:lnTo>
                    <a:pt x="70" y="161"/>
                  </a:lnTo>
                  <a:lnTo>
                    <a:pt x="94" y="157"/>
                  </a:lnTo>
                  <a:lnTo>
                    <a:pt x="117" y="150"/>
                  </a:lnTo>
                  <a:lnTo>
                    <a:pt x="138" y="142"/>
                  </a:lnTo>
                  <a:lnTo>
                    <a:pt x="158" y="135"/>
                  </a:lnTo>
                  <a:lnTo>
                    <a:pt x="168" y="131"/>
                  </a:lnTo>
                  <a:lnTo>
                    <a:pt x="178" y="127"/>
                  </a:lnTo>
                  <a:lnTo>
                    <a:pt x="188" y="123"/>
                  </a:lnTo>
                  <a:lnTo>
                    <a:pt x="197" y="118"/>
                  </a:lnTo>
                  <a:lnTo>
                    <a:pt x="206" y="113"/>
                  </a:lnTo>
                  <a:lnTo>
                    <a:pt x="214" y="106"/>
                  </a:lnTo>
                  <a:lnTo>
                    <a:pt x="222" y="99"/>
                  </a:lnTo>
                  <a:lnTo>
                    <a:pt x="230" y="92"/>
                  </a:lnTo>
                  <a:lnTo>
                    <a:pt x="238" y="83"/>
                  </a:lnTo>
                  <a:lnTo>
                    <a:pt x="246" y="71"/>
                  </a:lnTo>
                  <a:lnTo>
                    <a:pt x="252" y="61"/>
                  </a:lnTo>
                  <a:lnTo>
                    <a:pt x="257" y="48"/>
                  </a:lnTo>
                  <a:lnTo>
                    <a:pt x="261" y="37"/>
                  </a:lnTo>
                  <a:lnTo>
                    <a:pt x="266" y="24"/>
                  </a:lnTo>
                  <a:lnTo>
                    <a:pt x="269" y="12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5" name="Freeform 61"/>
            <p:cNvSpPr>
              <a:spLocks/>
            </p:cNvSpPr>
            <p:nvPr/>
          </p:nvSpPr>
          <p:spPr bwMode="auto">
            <a:xfrm>
              <a:off x="4770" y="1967"/>
              <a:ext cx="22" cy="12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17"/>
                </a:cxn>
                <a:cxn ang="0">
                  <a:pos x="21" y="33"/>
                </a:cxn>
                <a:cxn ang="0">
                  <a:pos x="26" y="51"/>
                </a:cxn>
                <a:cxn ang="0">
                  <a:pos x="30" y="68"/>
                </a:cxn>
                <a:cxn ang="0">
                  <a:pos x="32" y="86"/>
                </a:cxn>
                <a:cxn ang="0">
                  <a:pos x="32" y="105"/>
                </a:cxn>
                <a:cxn ang="0">
                  <a:pos x="31" y="123"/>
                </a:cxn>
                <a:cxn ang="0">
                  <a:pos x="29" y="142"/>
                </a:cxn>
                <a:cxn ang="0">
                  <a:pos x="23" y="171"/>
                </a:cxn>
                <a:cxn ang="0">
                  <a:pos x="21" y="198"/>
                </a:cxn>
                <a:cxn ang="0">
                  <a:pos x="24" y="226"/>
                </a:cxn>
                <a:cxn ang="0">
                  <a:pos x="36" y="252"/>
                </a:cxn>
                <a:cxn ang="0">
                  <a:pos x="37" y="252"/>
                </a:cxn>
                <a:cxn ang="0">
                  <a:pos x="38" y="252"/>
                </a:cxn>
                <a:cxn ang="0">
                  <a:pos x="38" y="251"/>
                </a:cxn>
                <a:cxn ang="0">
                  <a:pos x="38" y="250"/>
                </a:cxn>
                <a:cxn ang="0">
                  <a:pos x="26" y="212"/>
                </a:cxn>
                <a:cxn ang="0">
                  <a:pos x="29" y="174"/>
                </a:cxn>
                <a:cxn ang="0">
                  <a:pos x="38" y="136"/>
                </a:cxn>
                <a:cxn ang="0">
                  <a:pos x="44" y="97"/>
                </a:cxn>
                <a:cxn ang="0">
                  <a:pos x="44" y="83"/>
                </a:cxn>
                <a:cxn ang="0">
                  <a:pos x="43" y="70"/>
                </a:cxn>
                <a:cxn ang="0">
                  <a:pos x="39" y="57"/>
                </a:cxn>
                <a:cxn ang="0">
                  <a:pos x="36" y="44"/>
                </a:cxn>
                <a:cxn ang="0">
                  <a:pos x="30" y="31"/>
                </a:cxn>
                <a:cxn ang="0">
                  <a:pos x="23" y="20"/>
                </a:cxn>
                <a:cxn ang="0">
                  <a:pos x="14" y="9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4" h="252">
                  <a:moveTo>
                    <a:pt x="0" y="2"/>
                  </a:moveTo>
                  <a:lnTo>
                    <a:pt x="12" y="17"/>
                  </a:lnTo>
                  <a:lnTo>
                    <a:pt x="21" y="33"/>
                  </a:lnTo>
                  <a:lnTo>
                    <a:pt x="26" y="51"/>
                  </a:lnTo>
                  <a:lnTo>
                    <a:pt x="30" y="68"/>
                  </a:lnTo>
                  <a:lnTo>
                    <a:pt x="32" y="86"/>
                  </a:lnTo>
                  <a:lnTo>
                    <a:pt x="32" y="105"/>
                  </a:lnTo>
                  <a:lnTo>
                    <a:pt x="31" y="123"/>
                  </a:lnTo>
                  <a:lnTo>
                    <a:pt x="29" y="142"/>
                  </a:lnTo>
                  <a:lnTo>
                    <a:pt x="23" y="171"/>
                  </a:lnTo>
                  <a:lnTo>
                    <a:pt x="21" y="198"/>
                  </a:lnTo>
                  <a:lnTo>
                    <a:pt x="24" y="226"/>
                  </a:lnTo>
                  <a:lnTo>
                    <a:pt x="36" y="252"/>
                  </a:lnTo>
                  <a:lnTo>
                    <a:pt x="37" y="252"/>
                  </a:lnTo>
                  <a:lnTo>
                    <a:pt x="38" y="252"/>
                  </a:lnTo>
                  <a:lnTo>
                    <a:pt x="38" y="251"/>
                  </a:lnTo>
                  <a:lnTo>
                    <a:pt x="38" y="250"/>
                  </a:lnTo>
                  <a:lnTo>
                    <a:pt x="26" y="212"/>
                  </a:lnTo>
                  <a:lnTo>
                    <a:pt x="29" y="174"/>
                  </a:lnTo>
                  <a:lnTo>
                    <a:pt x="38" y="136"/>
                  </a:lnTo>
                  <a:lnTo>
                    <a:pt x="44" y="97"/>
                  </a:lnTo>
                  <a:lnTo>
                    <a:pt x="44" y="83"/>
                  </a:lnTo>
                  <a:lnTo>
                    <a:pt x="43" y="70"/>
                  </a:lnTo>
                  <a:lnTo>
                    <a:pt x="39" y="57"/>
                  </a:lnTo>
                  <a:lnTo>
                    <a:pt x="36" y="44"/>
                  </a:lnTo>
                  <a:lnTo>
                    <a:pt x="30" y="31"/>
                  </a:lnTo>
                  <a:lnTo>
                    <a:pt x="23" y="20"/>
                  </a:lnTo>
                  <a:lnTo>
                    <a:pt x="14" y="9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Freeform 62"/>
            <p:cNvSpPr>
              <a:spLocks/>
            </p:cNvSpPr>
            <p:nvPr/>
          </p:nvSpPr>
          <p:spPr bwMode="auto">
            <a:xfrm>
              <a:off x="4818" y="1985"/>
              <a:ext cx="87" cy="2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4" y="17"/>
                </a:cxn>
                <a:cxn ang="0">
                  <a:pos x="46" y="17"/>
                </a:cxn>
                <a:cxn ang="0">
                  <a:pos x="69" y="17"/>
                </a:cxn>
                <a:cxn ang="0">
                  <a:pos x="89" y="19"/>
                </a:cxn>
                <a:cxn ang="0">
                  <a:pos x="110" y="24"/>
                </a:cxn>
                <a:cxn ang="0">
                  <a:pos x="131" y="31"/>
                </a:cxn>
                <a:cxn ang="0">
                  <a:pos x="152" y="41"/>
                </a:cxn>
                <a:cxn ang="0">
                  <a:pos x="171" y="55"/>
                </a:cxn>
                <a:cxn ang="0">
                  <a:pos x="172" y="55"/>
                </a:cxn>
                <a:cxn ang="0">
                  <a:pos x="175" y="54"/>
                </a:cxn>
                <a:cxn ang="0">
                  <a:pos x="175" y="52"/>
                </a:cxn>
                <a:cxn ang="0">
                  <a:pos x="173" y="50"/>
                </a:cxn>
                <a:cxn ang="0">
                  <a:pos x="156" y="34"/>
                </a:cxn>
                <a:cxn ang="0">
                  <a:pos x="138" y="21"/>
                </a:cxn>
                <a:cxn ang="0">
                  <a:pos x="116" y="10"/>
                </a:cxn>
                <a:cxn ang="0">
                  <a:pos x="93" y="3"/>
                </a:cxn>
                <a:cxn ang="0">
                  <a:pos x="69" y="0"/>
                </a:cxn>
                <a:cxn ang="0">
                  <a:pos x="46" y="1"/>
                </a:cxn>
                <a:cxn ang="0">
                  <a:pos x="23" y="7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175" h="55">
                  <a:moveTo>
                    <a:pt x="0" y="18"/>
                  </a:moveTo>
                  <a:lnTo>
                    <a:pt x="24" y="17"/>
                  </a:lnTo>
                  <a:lnTo>
                    <a:pt x="46" y="17"/>
                  </a:lnTo>
                  <a:lnTo>
                    <a:pt x="69" y="17"/>
                  </a:lnTo>
                  <a:lnTo>
                    <a:pt x="89" y="19"/>
                  </a:lnTo>
                  <a:lnTo>
                    <a:pt x="110" y="24"/>
                  </a:lnTo>
                  <a:lnTo>
                    <a:pt x="131" y="31"/>
                  </a:lnTo>
                  <a:lnTo>
                    <a:pt x="152" y="41"/>
                  </a:lnTo>
                  <a:lnTo>
                    <a:pt x="171" y="55"/>
                  </a:lnTo>
                  <a:lnTo>
                    <a:pt x="172" y="55"/>
                  </a:lnTo>
                  <a:lnTo>
                    <a:pt x="175" y="54"/>
                  </a:lnTo>
                  <a:lnTo>
                    <a:pt x="175" y="52"/>
                  </a:lnTo>
                  <a:lnTo>
                    <a:pt x="173" y="50"/>
                  </a:lnTo>
                  <a:lnTo>
                    <a:pt x="156" y="34"/>
                  </a:lnTo>
                  <a:lnTo>
                    <a:pt x="138" y="21"/>
                  </a:lnTo>
                  <a:lnTo>
                    <a:pt x="116" y="10"/>
                  </a:lnTo>
                  <a:lnTo>
                    <a:pt x="93" y="3"/>
                  </a:lnTo>
                  <a:lnTo>
                    <a:pt x="69" y="0"/>
                  </a:lnTo>
                  <a:lnTo>
                    <a:pt x="46" y="1"/>
                  </a:lnTo>
                  <a:lnTo>
                    <a:pt x="23" y="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Freeform 63"/>
            <p:cNvSpPr>
              <a:spLocks/>
            </p:cNvSpPr>
            <p:nvPr/>
          </p:nvSpPr>
          <p:spPr bwMode="auto">
            <a:xfrm>
              <a:off x="4833" y="2024"/>
              <a:ext cx="4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12" y="14"/>
                </a:cxn>
                <a:cxn ang="0">
                  <a:pos x="17" y="17"/>
                </a:cxn>
                <a:cxn ang="0">
                  <a:pos x="21" y="21"/>
                </a:cxn>
                <a:cxn ang="0">
                  <a:pos x="27" y="23"/>
                </a:cxn>
                <a:cxn ang="0">
                  <a:pos x="33" y="25"/>
                </a:cxn>
                <a:cxn ang="0">
                  <a:pos x="39" y="28"/>
                </a:cxn>
                <a:cxn ang="0">
                  <a:pos x="44" y="29"/>
                </a:cxn>
                <a:cxn ang="0">
                  <a:pos x="51" y="31"/>
                </a:cxn>
                <a:cxn ang="0">
                  <a:pos x="58" y="3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78" y="30"/>
                </a:cxn>
                <a:cxn ang="0">
                  <a:pos x="85" y="28"/>
                </a:cxn>
                <a:cxn ang="0">
                  <a:pos x="89" y="23"/>
                </a:cxn>
                <a:cxn ang="0">
                  <a:pos x="90" y="21"/>
                </a:cxn>
                <a:cxn ang="0">
                  <a:pos x="90" y="17"/>
                </a:cxn>
                <a:cxn ang="0">
                  <a:pos x="90" y="15"/>
                </a:cxn>
                <a:cxn ang="0">
                  <a:pos x="88" y="15"/>
                </a:cxn>
                <a:cxn ang="0">
                  <a:pos x="81" y="16"/>
                </a:cxn>
                <a:cxn ang="0">
                  <a:pos x="76" y="16"/>
                </a:cxn>
                <a:cxn ang="0">
                  <a:pos x="70" y="17"/>
                </a:cxn>
                <a:cxn ang="0">
                  <a:pos x="64" y="17"/>
                </a:cxn>
                <a:cxn ang="0">
                  <a:pos x="57" y="17"/>
                </a:cxn>
                <a:cxn ang="0">
                  <a:pos x="51" y="17"/>
                </a:cxn>
                <a:cxn ang="0">
                  <a:pos x="46" y="17"/>
                </a:cxn>
                <a:cxn ang="0">
                  <a:pos x="39" y="17"/>
                </a:cxn>
                <a:cxn ang="0">
                  <a:pos x="33" y="16"/>
                </a:cxn>
                <a:cxn ang="0">
                  <a:pos x="28" y="15"/>
                </a:cxn>
                <a:cxn ang="0">
                  <a:pos x="23" y="14"/>
                </a:cxn>
                <a:cxn ang="0">
                  <a:pos x="18" y="12"/>
                </a:cxn>
                <a:cxn ang="0">
                  <a:pos x="13" y="9"/>
                </a:cxn>
                <a:cxn ang="0">
                  <a:pos x="9" y="6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0" h="32">
                  <a:moveTo>
                    <a:pt x="0" y="1"/>
                  </a:moveTo>
                  <a:lnTo>
                    <a:pt x="4" y="6"/>
                  </a:lnTo>
                  <a:lnTo>
                    <a:pt x="8" y="10"/>
                  </a:lnTo>
                  <a:lnTo>
                    <a:pt x="12" y="14"/>
                  </a:lnTo>
                  <a:lnTo>
                    <a:pt x="17" y="17"/>
                  </a:lnTo>
                  <a:lnTo>
                    <a:pt x="21" y="21"/>
                  </a:lnTo>
                  <a:lnTo>
                    <a:pt x="27" y="23"/>
                  </a:lnTo>
                  <a:lnTo>
                    <a:pt x="33" y="25"/>
                  </a:lnTo>
                  <a:lnTo>
                    <a:pt x="39" y="28"/>
                  </a:lnTo>
                  <a:lnTo>
                    <a:pt x="44" y="29"/>
                  </a:lnTo>
                  <a:lnTo>
                    <a:pt x="51" y="31"/>
                  </a:lnTo>
                  <a:lnTo>
                    <a:pt x="58" y="32"/>
                  </a:lnTo>
                  <a:lnTo>
                    <a:pt x="65" y="32"/>
                  </a:lnTo>
                  <a:lnTo>
                    <a:pt x="72" y="32"/>
                  </a:lnTo>
                  <a:lnTo>
                    <a:pt x="78" y="30"/>
                  </a:lnTo>
                  <a:lnTo>
                    <a:pt x="85" y="28"/>
                  </a:lnTo>
                  <a:lnTo>
                    <a:pt x="89" y="23"/>
                  </a:lnTo>
                  <a:lnTo>
                    <a:pt x="90" y="21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88" y="15"/>
                  </a:lnTo>
                  <a:lnTo>
                    <a:pt x="81" y="16"/>
                  </a:lnTo>
                  <a:lnTo>
                    <a:pt x="76" y="16"/>
                  </a:lnTo>
                  <a:lnTo>
                    <a:pt x="70" y="17"/>
                  </a:lnTo>
                  <a:lnTo>
                    <a:pt x="64" y="17"/>
                  </a:lnTo>
                  <a:lnTo>
                    <a:pt x="57" y="17"/>
                  </a:lnTo>
                  <a:lnTo>
                    <a:pt x="51" y="17"/>
                  </a:lnTo>
                  <a:lnTo>
                    <a:pt x="46" y="17"/>
                  </a:lnTo>
                  <a:lnTo>
                    <a:pt x="39" y="17"/>
                  </a:lnTo>
                  <a:lnTo>
                    <a:pt x="33" y="16"/>
                  </a:lnTo>
                  <a:lnTo>
                    <a:pt x="28" y="15"/>
                  </a:lnTo>
                  <a:lnTo>
                    <a:pt x="23" y="14"/>
                  </a:lnTo>
                  <a:lnTo>
                    <a:pt x="18" y="12"/>
                  </a:lnTo>
                  <a:lnTo>
                    <a:pt x="13" y="9"/>
                  </a:lnTo>
                  <a:lnTo>
                    <a:pt x="9" y="6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Freeform 64"/>
            <p:cNvSpPr>
              <a:spLocks/>
            </p:cNvSpPr>
            <p:nvPr/>
          </p:nvSpPr>
          <p:spPr bwMode="auto">
            <a:xfrm>
              <a:off x="4789" y="2104"/>
              <a:ext cx="4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5"/>
                </a:cxn>
                <a:cxn ang="0">
                  <a:pos x="8" y="9"/>
                </a:cxn>
                <a:cxn ang="0">
                  <a:pos x="13" y="13"/>
                </a:cxn>
                <a:cxn ang="0">
                  <a:pos x="17" y="15"/>
                </a:cxn>
                <a:cxn ang="0">
                  <a:pos x="25" y="16"/>
                </a:cxn>
                <a:cxn ang="0">
                  <a:pos x="31" y="19"/>
                </a:cxn>
                <a:cxn ang="0">
                  <a:pos x="38" y="21"/>
                </a:cxn>
                <a:cxn ang="0">
                  <a:pos x="45" y="26"/>
                </a:cxn>
                <a:cxn ang="0">
                  <a:pos x="50" y="29"/>
                </a:cxn>
                <a:cxn ang="0">
                  <a:pos x="55" y="30"/>
                </a:cxn>
                <a:cxn ang="0">
                  <a:pos x="61" y="31"/>
                </a:cxn>
                <a:cxn ang="0">
                  <a:pos x="67" y="31"/>
                </a:cxn>
                <a:cxn ang="0">
                  <a:pos x="73" y="31"/>
                </a:cxn>
                <a:cxn ang="0">
                  <a:pos x="78" y="31"/>
                </a:cxn>
                <a:cxn ang="0">
                  <a:pos x="84" y="30"/>
                </a:cxn>
                <a:cxn ang="0">
                  <a:pos x="90" y="30"/>
                </a:cxn>
                <a:cxn ang="0">
                  <a:pos x="91" y="30"/>
                </a:cxn>
                <a:cxn ang="0">
                  <a:pos x="91" y="29"/>
                </a:cxn>
                <a:cxn ang="0">
                  <a:pos x="91" y="28"/>
                </a:cxn>
                <a:cxn ang="0">
                  <a:pos x="91" y="28"/>
                </a:cxn>
                <a:cxn ang="0">
                  <a:pos x="84" y="28"/>
                </a:cxn>
                <a:cxn ang="0">
                  <a:pos x="78" y="28"/>
                </a:cxn>
                <a:cxn ang="0">
                  <a:pos x="73" y="27"/>
                </a:cxn>
                <a:cxn ang="0">
                  <a:pos x="66" y="27"/>
                </a:cxn>
                <a:cxn ang="0">
                  <a:pos x="60" y="26"/>
                </a:cxn>
                <a:cxn ang="0">
                  <a:pos x="54" y="24"/>
                </a:cxn>
                <a:cxn ang="0">
                  <a:pos x="48" y="22"/>
                </a:cxn>
                <a:cxn ang="0">
                  <a:pos x="43" y="19"/>
                </a:cxn>
                <a:cxn ang="0">
                  <a:pos x="39" y="16"/>
                </a:cxn>
                <a:cxn ang="0">
                  <a:pos x="37" y="14"/>
                </a:cxn>
                <a:cxn ang="0">
                  <a:pos x="33" y="13"/>
                </a:cxn>
                <a:cxn ang="0">
                  <a:pos x="30" y="13"/>
                </a:cxn>
                <a:cxn ang="0">
                  <a:pos x="21" y="12"/>
                </a:cxn>
                <a:cxn ang="0">
                  <a:pos x="14" y="9"/>
                </a:cxn>
                <a:cxn ang="0">
                  <a:pos x="7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1" h="31">
                  <a:moveTo>
                    <a:pt x="0" y="1"/>
                  </a:moveTo>
                  <a:lnTo>
                    <a:pt x="3" y="5"/>
                  </a:lnTo>
                  <a:lnTo>
                    <a:pt x="8" y="9"/>
                  </a:lnTo>
                  <a:lnTo>
                    <a:pt x="13" y="13"/>
                  </a:lnTo>
                  <a:lnTo>
                    <a:pt x="17" y="15"/>
                  </a:lnTo>
                  <a:lnTo>
                    <a:pt x="25" y="16"/>
                  </a:lnTo>
                  <a:lnTo>
                    <a:pt x="31" y="19"/>
                  </a:lnTo>
                  <a:lnTo>
                    <a:pt x="38" y="21"/>
                  </a:lnTo>
                  <a:lnTo>
                    <a:pt x="45" y="26"/>
                  </a:lnTo>
                  <a:lnTo>
                    <a:pt x="50" y="29"/>
                  </a:lnTo>
                  <a:lnTo>
                    <a:pt x="55" y="30"/>
                  </a:lnTo>
                  <a:lnTo>
                    <a:pt x="61" y="31"/>
                  </a:lnTo>
                  <a:lnTo>
                    <a:pt x="67" y="31"/>
                  </a:lnTo>
                  <a:lnTo>
                    <a:pt x="73" y="31"/>
                  </a:lnTo>
                  <a:lnTo>
                    <a:pt x="78" y="31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1" y="29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8" y="28"/>
                  </a:lnTo>
                  <a:lnTo>
                    <a:pt x="73" y="27"/>
                  </a:lnTo>
                  <a:lnTo>
                    <a:pt x="66" y="27"/>
                  </a:lnTo>
                  <a:lnTo>
                    <a:pt x="60" y="26"/>
                  </a:lnTo>
                  <a:lnTo>
                    <a:pt x="54" y="24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9" y="16"/>
                  </a:lnTo>
                  <a:lnTo>
                    <a:pt x="37" y="14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21" y="12"/>
                  </a:lnTo>
                  <a:lnTo>
                    <a:pt x="14" y="9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9" name="Freeform 65"/>
            <p:cNvSpPr>
              <a:spLocks/>
            </p:cNvSpPr>
            <p:nvPr/>
          </p:nvSpPr>
          <p:spPr bwMode="auto">
            <a:xfrm>
              <a:off x="4764" y="2004"/>
              <a:ext cx="30" cy="1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7"/>
                </a:cxn>
                <a:cxn ang="0">
                  <a:pos x="11" y="14"/>
                </a:cxn>
                <a:cxn ang="0">
                  <a:pos x="17" y="20"/>
                </a:cxn>
                <a:cxn ang="0">
                  <a:pos x="24" y="26"/>
                </a:cxn>
                <a:cxn ang="0">
                  <a:pos x="30" y="31"/>
                </a:cxn>
                <a:cxn ang="0">
                  <a:pos x="37" y="36"/>
                </a:cxn>
                <a:cxn ang="0">
                  <a:pos x="45" y="37"/>
                </a:cxn>
                <a:cxn ang="0">
                  <a:pos x="53" y="36"/>
                </a:cxn>
                <a:cxn ang="0">
                  <a:pos x="56" y="33"/>
                </a:cxn>
                <a:cxn ang="0">
                  <a:pos x="59" y="30"/>
                </a:cxn>
                <a:cxn ang="0">
                  <a:pos x="59" y="26"/>
                </a:cxn>
                <a:cxn ang="0">
                  <a:pos x="58" y="24"/>
                </a:cxn>
                <a:cxn ang="0">
                  <a:pos x="55" y="22"/>
                </a:cxn>
                <a:cxn ang="0">
                  <a:pos x="51" y="22"/>
                </a:cxn>
                <a:cxn ang="0">
                  <a:pos x="48" y="21"/>
                </a:cxn>
                <a:cxn ang="0">
                  <a:pos x="44" y="21"/>
                </a:cxn>
                <a:cxn ang="0">
                  <a:pos x="40" y="21"/>
                </a:cxn>
                <a:cxn ang="0">
                  <a:pos x="34" y="20"/>
                </a:cxn>
                <a:cxn ang="0">
                  <a:pos x="29" y="17"/>
                </a:cxn>
                <a:cxn ang="0">
                  <a:pos x="24" y="16"/>
                </a:cxn>
                <a:cxn ang="0">
                  <a:pos x="18" y="13"/>
                </a:cxn>
                <a:cxn ang="0">
                  <a:pos x="11" y="9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9" h="37">
                  <a:moveTo>
                    <a:pt x="0" y="1"/>
                  </a:moveTo>
                  <a:lnTo>
                    <a:pt x="5" y="7"/>
                  </a:lnTo>
                  <a:lnTo>
                    <a:pt x="11" y="14"/>
                  </a:lnTo>
                  <a:lnTo>
                    <a:pt x="17" y="20"/>
                  </a:lnTo>
                  <a:lnTo>
                    <a:pt x="24" y="26"/>
                  </a:lnTo>
                  <a:lnTo>
                    <a:pt x="30" y="31"/>
                  </a:lnTo>
                  <a:lnTo>
                    <a:pt x="37" y="36"/>
                  </a:lnTo>
                  <a:lnTo>
                    <a:pt x="45" y="37"/>
                  </a:lnTo>
                  <a:lnTo>
                    <a:pt x="53" y="36"/>
                  </a:lnTo>
                  <a:lnTo>
                    <a:pt x="56" y="33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58" y="24"/>
                  </a:lnTo>
                  <a:lnTo>
                    <a:pt x="55" y="22"/>
                  </a:lnTo>
                  <a:lnTo>
                    <a:pt x="51" y="22"/>
                  </a:lnTo>
                  <a:lnTo>
                    <a:pt x="48" y="21"/>
                  </a:lnTo>
                  <a:lnTo>
                    <a:pt x="44" y="21"/>
                  </a:lnTo>
                  <a:lnTo>
                    <a:pt x="40" y="21"/>
                  </a:lnTo>
                  <a:lnTo>
                    <a:pt x="34" y="20"/>
                  </a:lnTo>
                  <a:lnTo>
                    <a:pt x="29" y="17"/>
                  </a:lnTo>
                  <a:lnTo>
                    <a:pt x="24" y="16"/>
                  </a:lnTo>
                  <a:lnTo>
                    <a:pt x="18" y="13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0" name="Freeform 66"/>
            <p:cNvSpPr>
              <a:spLocks/>
            </p:cNvSpPr>
            <p:nvPr/>
          </p:nvSpPr>
          <p:spPr bwMode="auto">
            <a:xfrm>
              <a:off x="4904" y="2004"/>
              <a:ext cx="35" cy="87"/>
            </a:xfrm>
            <a:custGeom>
              <a:avLst/>
              <a:gdLst/>
              <a:ahLst/>
              <a:cxnLst>
                <a:cxn ang="0">
                  <a:pos x="1" y="174"/>
                </a:cxn>
                <a:cxn ang="0">
                  <a:pos x="10" y="165"/>
                </a:cxn>
                <a:cxn ang="0">
                  <a:pos x="18" y="155"/>
                </a:cxn>
                <a:cxn ang="0">
                  <a:pos x="26" y="146"/>
                </a:cxn>
                <a:cxn ang="0">
                  <a:pos x="34" y="137"/>
                </a:cxn>
                <a:cxn ang="0">
                  <a:pos x="42" y="128"/>
                </a:cxn>
                <a:cxn ang="0">
                  <a:pos x="50" y="119"/>
                </a:cxn>
                <a:cxn ang="0">
                  <a:pos x="56" y="108"/>
                </a:cxn>
                <a:cxn ang="0">
                  <a:pos x="61" y="97"/>
                </a:cxn>
                <a:cxn ang="0">
                  <a:pos x="67" y="75"/>
                </a:cxn>
                <a:cxn ang="0">
                  <a:pos x="69" y="49"/>
                </a:cxn>
                <a:cxn ang="0">
                  <a:pos x="68" y="25"/>
                </a:cxn>
                <a:cxn ang="0">
                  <a:pos x="65" y="2"/>
                </a:cxn>
                <a:cxn ang="0">
                  <a:pos x="63" y="0"/>
                </a:cxn>
                <a:cxn ang="0">
                  <a:pos x="60" y="1"/>
                </a:cxn>
                <a:cxn ang="0">
                  <a:pos x="57" y="3"/>
                </a:cxn>
                <a:cxn ang="0">
                  <a:pos x="54" y="6"/>
                </a:cxn>
                <a:cxn ang="0">
                  <a:pos x="52" y="26"/>
                </a:cxn>
                <a:cxn ang="0">
                  <a:pos x="51" y="47"/>
                </a:cxn>
                <a:cxn ang="0">
                  <a:pos x="50" y="68"/>
                </a:cxn>
                <a:cxn ang="0">
                  <a:pos x="48" y="89"/>
                </a:cxn>
                <a:cxn ang="0">
                  <a:pos x="44" y="100"/>
                </a:cxn>
                <a:cxn ang="0">
                  <a:pos x="41" y="112"/>
                </a:cxn>
                <a:cxn ang="0">
                  <a:pos x="35" y="123"/>
                </a:cxn>
                <a:cxn ang="0">
                  <a:pos x="28" y="134"/>
                </a:cxn>
                <a:cxn ang="0">
                  <a:pos x="21" y="144"/>
                </a:cxn>
                <a:cxn ang="0">
                  <a:pos x="14" y="154"/>
                </a:cxn>
                <a:cxn ang="0">
                  <a:pos x="7" y="164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1" y="174"/>
                </a:cxn>
                <a:cxn ang="0">
                  <a:pos x="1" y="174"/>
                </a:cxn>
                <a:cxn ang="0">
                  <a:pos x="1" y="174"/>
                </a:cxn>
                <a:cxn ang="0">
                  <a:pos x="1" y="174"/>
                </a:cxn>
              </a:cxnLst>
              <a:rect l="0" t="0" r="r" b="b"/>
              <a:pathLst>
                <a:path w="69" h="174">
                  <a:moveTo>
                    <a:pt x="1" y="174"/>
                  </a:moveTo>
                  <a:lnTo>
                    <a:pt x="10" y="165"/>
                  </a:lnTo>
                  <a:lnTo>
                    <a:pt x="18" y="155"/>
                  </a:lnTo>
                  <a:lnTo>
                    <a:pt x="26" y="146"/>
                  </a:lnTo>
                  <a:lnTo>
                    <a:pt x="34" y="137"/>
                  </a:lnTo>
                  <a:lnTo>
                    <a:pt x="42" y="128"/>
                  </a:lnTo>
                  <a:lnTo>
                    <a:pt x="50" y="119"/>
                  </a:lnTo>
                  <a:lnTo>
                    <a:pt x="56" y="108"/>
                  </a:lnTo>
                  <a:lnTo>
                    <a:pt x="61" y="97"/>
                  </a:lnTo>
                  <a:lnTo>
                    <a:pt x="67" y="75"/>
                  </a:lnTo>
                  <a:lnTo>
                    <a:pt x="69" y="49"/>
                  </a:lnTo>
                  <a:lnTo>
                    <a:pt x="68" y="25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0" y="1"/>
                  </a:lnTo>
                  <a:lnTo>
                    <a:pt x="57" y="3"/>
                  </a:lnTo>
                  <a:lnTo>
                    <a:pt x="54" y="6"/>
                  </a:lnTo>
                  <a:lnTo>
                    <a:pt x="52" y="26"/>
                  </a:lnTo>
                  <a:lnTo>
                    <a:pt x="51" y="47"/>
                  </a:lnTo>
                  <a:lnTo>
                    <a:pt x="50" y="68"/>
                  </a:lnTo>
                  <a:lnTo>
                    <a:pt x="48" y="89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35" y="123"/>
                  </a:lnTo>
                  <a:lnTo>
                    <a:pt x="28" y="134"/>
                  </a:lnTo>
                  <a:lnTo>
                    <a:pt x="21" y="144"/>
                  </a:lnTo>
                  <a:lnTo>
                    <a:pt x="14" y="154"/>
                  </a:lnTo>
                  <a:lnTo>
                    <a:pt x="7" y="16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1" name="Freeform 67"/>
            <p:cNvSpPr>
              <a:spLocks/>
            </p:cNvSpPr>
            <p:nvPr/>
          </p:nvSpPr>
          <p:spPr bwMode="auto">
            <a:xfrm>
              <a:off x="4733" y="1919"/>
              <a:ext cx="193" cy="81"/>
            </a:xfrm>
            <a:custGeom>
              <a:avLst/>
              <a:gdLst/>
              <a:ahLst/>
              <a:cxnLst>
                <a:cxn ang="0">
                  <a:pos x="76" y="76"/>
                </a:cxn>
                <a:cxn ang="0">
                  <a:pos x="62" y="71"/>
                </a:cxn>
                <a:cxn ang="0">
                  <a:pos x="50" y="66"/>
                </a:cxn>
                <a:cxn ang="0">
                  <a:pos x="38" y="59"/>
                </a:cxn>
                <a:cxn ang="0">
                  <a:pos x="26" y="52"/>
                </a:cxn>
                <a:cxn ang="0">
                  <a:pos x="16" y="42"/>
                </a:cxn>
                <a:cxn ang="0">
                  <a:pos x="7" y="29"/>
                </a:cxn>
                <a:cxn ang="0">
                  <a:pos x="9" y="12"/>
                </a:cxn>
                <a:cxn ang="0">
                  <a:pos x="36" y="7"/>
                </a:cxn>
                <a:cxn ang="0">
                  <a:pos x="71" y="15"/>
                </a:cxn>
                <a:cxn ang="0">
                  <a:pos x="106" y="33"/>
                </a:cxn>
                <a:cxn ang="0">
                  <a:pos x="138" y="53"/>
                </a:cxn>
                <a:cxn ang="0">
                  <a:pos x="165" y="72"/>
                </a:cxn>
                <a:cxn ang="0">
                  <a:pos x="189" y="89"/>
                </a:cxn>
                <a:cxn ang="0">
                  <a:pos x="214" y="105"/>
                </a:cxn>
                <a:cxn ang="0">
                  <a:pos x="241" y="121"/>
                </a:cxn>
                <a:cxn ang="0">
                  <a:pos x="263" y="132"/>
                </a:cxn>
                <a:cxn ang="0">
                  <a:pos x="279" y="140"/>
                </a:cxn>
                <a:cxn ang="0">
                  <a:pos x="295" y="146"/>
                </a:cxn>
                <a:cxn ang="0">
                  <a:pos x="312" y="153"/>
                </a:cxn>
                <a:cxn ang="0">
                  <a:pos x="328" y="157"/>
                </a:cxn>
                <a:cxn ang="0">
                  <a:pos x="343" y="159"/>
                </a:cxn>
                <a:cxn ang="0">
                  <a:pos x="361" y="161"/>
                </a:cxn>
                <a:cxn ang="0">
                  <a:pos x="377" y="161"/>
                </a:cxn>
                <a:cxn ang="0">
                  <a:pos x="385" y="162"/>
                </a:cxn>
                <a:cxn ang="0">
                  <a:pos x="386" y="161"/>
                </a:cxn>
                <a:cxn ang="0">
                  <a:pos x="375" y="159"/>
                </a:cxn>
                <a:cxn ang="0">
                  <a:pos x="353" y="156"/>
                </a:cxn>
                <a:cxn ang="0">
                  <a:pos x="332" y="151"/>
                </a:cxn>
                <a:cxn ang="0">
                  <a:pos x="311" y="146"/>
                </a:cxn>
                <a:cxn ang="0">
                  <a:pos x="289" y="136"/>
                </a:cxn>
                <a:cxn ang="0">
                  <a:pos x="265" y="124"/>
                </a:cxn>
                <a:cxn ang="0">
                  <a:pos x="243" y="110"/>
                </a:cxn>
                <a:cxn ang="0">
                  <a:pos x="220" y="95"/>
                </a:cxn>
                <a:cxn ang="0">
                  <a:pos x="191" y="75"/>
                </a:cxn>
                <a:cxn ang="0">
                  <a:pos x="153" y="50"/>
                </a:cxn>
                <a:cxn ang="0">
                  <a:pos x="114" y="26"/>
                </a:cxn>
                <a:cxn ang="0">
                  <a:pos x="74" y="7"/>
                </a:cxn>
                <a:cxn ang="0">
                  <a:pos x="47" y="0"/>
                </a:cxn>
                <a:cxn ang="0">
                  <a:pos x="30" y="0"/>
                </a:cxn>
                <a:cxn ang="0">
                  <a:pos x="12" y="3"/>
                </a:cxn>
                <a:cxn ang="0">
                  <a:pos x="0" y="12"/>
                </a:cxn>
                <a:cxn ang="0">
                  <a:pos x="5" y="33"/>
                </a:cxn>
                <a:cxn ang="0">
                  <a:pos x="22" y="52"/>
                </a:cxn>
                <a:cxn ang="0">
                  <a:pos x="44" y="65"/>
                </a:cxn>
                <a:cxn ang="0">
                  <a:pos x="69" y="74"/>
                </a:cxn>
                <a:cxn ang="0">
                  <a:pos x="83" y="79"/>
                </a:cxn>
                <a:cxn ang="0">
                  <a:pos x="83" y="79"/>
                </a:cxn>
                <a:cxn ang="0">
                  <a:pos x="83" y="79"/>
                </a:cxn>
              </a:cxnLst>
              <a:rect l="0" t="0" r="r" b="b"/>
              <a:pathLst>
                <a:path w="386" h="162">
                  <a:moveTo>
                    <a:pt x="83" y="79"/>
                  </a:moveTo>
                  <a:lnTo>
                    <a:pt x="76" y="76"/>
                  </a:lnTo>
                  <a:lnTo>
                    <a:pt x="69" y="74"/>
                  </a:lnTo>
                  <a:lnTo>
                    <a:pt x="62" y="71"/>
                  </a:lnTo>
                  <a:lnTo>
                    <a:pt x="57" y="68"/>
                  </a:lnTo>
                  <a:lnTo>
                    <a:pt x="50" y="66"/>
                  </a:lnTo>
                  <a:lnTo>
                    <a:pt x="44" y="63"/>
                  </a:lnTo>
                  <a:lnTo>
                    <a:pt x="38" y="59"/>
                  </a:lnTo>
                  <a:lnTo>
                    <a:pt x="31" y="56"/>
                  </a:lnTo>
                  <a:lnTo>
                    <a:pt x="26" y="52"/>
                  </a:lnTo>
                  <a:lnTo>
                    <a:pt x="21" y="48"/>
                  </a:lnTo>
                  <a:lnTo>
                    <a:pt x="16" y="42"/>
                  </a:lnTo>
                  <a:lnTo>
                    <a:pt x="12" y="37"/>
                  </a:lnTo>
                  <a:lnTo>
                    <a:pt x="7" y="29"/>
                  </a:lnTo>
                  <a:lnTo>
                    <a:pt x="7" y="20"/>
                  </a:lnTo>
                  <a:lnTo>
                    <a:pt x="9" y="12"/>
                  </a:lnTo>
                  <a:lnTo>
                    <a:pt x="19" y="7"/>
                  </a:lnTo>
                  <a:lnTo>
                    <a:pt x="36" y="7"/>
                  </a:lnTo>
                  <a:lnTo>
                    <a:pt x="53" y="10"/>
                  </a:lnTo>
                  <a:lnTo>
                    <a:pt x="71" y="15"/>
                  </a:lnTo>
                  <a:lnTo>
                    <a:pt x="89" y="23"/>
                  </a:lnTo>
                  <a:lnTo>
                    <a:pt x="106" y="33"/>
                  </a:lnTo>
                  <a:lnTo>
                    <a:pt x="122" y="43"/>
                  </a:lnTo>
                  <a:lnTo>
                    <a:pt x="138" y="53"/>
                  </a:lnTo>
                  <a:lnTo>
                    <a:pt x="152" y="63"/>
                  </a:lnTo>
                  <a:lnTo>
                    <a:pt x="165" y="72"/>
                  </a:lnTo>
                  <a:lnTo>
                    <a:pt x="178" y="80"/>
                  </a:lnTo>
                  <a:lnTo>
                    <a:pt x="189" y="89"/>
                  </a:lnTo>
                  <a:lnTo>
                    <a:pt x="202" y="97"/>
                  </a:lnTo>
                  <a:lnTo>
                    <a:pt x="214" y="105"/>
                  </a:lnTo>
                  <a:lnTo>
                    <a:pt x="228" y="113"/>
                  </a:lnTo>
                  <a:lnTo>
                    <a:pt x="241" y="121"/>
                  </a:lnTo>
                  <a:lnTo>
                    <a:pt x="255" y="128"/>
                  </a:lnTo>
                  <a:lnTo>
                    <a:pt x="263" y="132"/>
                  </a:lnTo>
                  <a:lnTo>
                    <a:pt x="271" y="136"/>
                  </a:lnTo>
                  <a:lnTo>
                    <a:pt x="279" y="140"/>
                  </a:lnTo>
                  <a:lnTo>
                    <a:pt x="287" y="143"/>
                  </a:lnTo>
                  <a:lnTo>
                    <a:pt x="295" y="146"/>
                  </a:lnTo>
                  <a:lnTo>
                    <a:pt x="303" y="149"/>
                  </a:lnTo>
                  <a:lnTo>
                    <a:pt x="312" y="153"/>
                  </a:lnTo>
                  <a:lnTo>
                    <a:pt x="320" y="155"/>
                  </a:lnTo>
                  <a:lnTo>
                    <a:pt x="328" y="157"/>
                  </a:lnTo>
                  <a:lnTo>
                    <a:pt x="335" y="158"/>
                  </a:lnTo>
                  <a:lnTo>
                    <a:pt x="343" y="159"/>
                  </a:lnTo>
                  <a:lnTo>
                    <a:pt x="353" y="159"/>
                  </a:lnTo>
                  <a:lnTo>
                    <a:pt x="361" y="161"/>
                  </a:lnTo>
                  <a:lnTo>
                    <a:pt x="369" y="161"/>
                  </a:lnTo>
                  <a:lnTo>
                    <a:pt x="377" y="161"/>
                  </a:lnTo>
                  <a:lnTo>
                    <a:pt x="385" y="162"/>
                  </a:lnTo>
                  <a:lnTo>
                    <a:pt x="385" y="162"/>
                  </a:lnTo>
                  <a:lnTo>
                    <a:pt x="386" y="161"/>
                  </a:lnTo>
                  <a:lnTo>
                    <a:pt x="386" y="161"/>
                  </a:lnTo>
                  <a:lnTo>
                    <a:pt x="386" y="161"/>
                  </a:lnTo>
                  <a:lnTo>
                    <a:pt x="375" y="159"/>
                  </a:lnTo>
                  <a:lnTo>
                    <a:pt x="364" y="157"/>
                  </a:lnTo>
                  <a:lnTo>
                    <a:pt x="353" y="156"/>
                  </a:lnTo>
                  <a:lnTo>
                    <a:pt x="342" y="154"/>
                  </a:lnTo>
                  <a:lnTo>
                    <a:pt x="332" y="151"/>
                  </a:lnTo>
                  <a:lnTo>
                    <a:pt x="322" y="149"/>
                  </a:lnTo>
                  <a:lnTo>
                    <a:pt x="311" y="146"/>
                  </a:lnTo>
                  <a:lnTo>
                    <a:pt x="301" y="142"/>
                  </a:lnTo>
                  <a:lnTo>
                    <a:pt x="289" y="136"/>
                  </a:lnTo>
                  <a:lnTo>
                    <a:pt x="277" y="131"/>
                  </a:lnTo>
                  <a:lnTo>
                    <a:pt x="265" y="124"/>
                  </a:lnTo>
                  <a:lnTo>
                    <a:pt x="254" y="117"/>
                  </a:lnTo>
                  <a:lnTo>
                    <a:pt x="243" y="110"/>
                  </a:lnTo>
                  <a:lnTo>
                    <a:pt x="232" y="103"/>
                  </a:lnTo>
                  <a:lnTo>
                    <a:pt x="220" y="95"/>
                  </a:lnTo>
                  <a:lnTo>
                    <a:pt x="210" y="88"/>
                  </a:lnTo>
                  <a:lnTo>
                    <a:pt x="191" y="75"/>
                  </a:lnTo>
                  <a:lnTo>
                    <a:pt x="173" y="63"/>
                  </a:lnTo>
                  <a:lnTo>
                    <a:pt x="153" y="50"/>
                  </a:lnTo>
                  <a:lnTo>
                    <a:pt x="135" y="37"/>
                  </a:lnTo>
                  <a:lnTo>
                    <a:pt x="114" y="26"/>
                  </a:lnTo>
                  <a:lnTo>
                    <a:pt x="95" y="15"/>
                  </a:lnTo>
                  <a:lnTo>
                    <a:pt x="74" y="7"/>
                  </a:lnTo>
                  <a:lnTo>
                    <a:pt x="52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12" y="3"/>
                  </a:lnTo>
                  <a:lnTo>
                    <a:pt x="5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5" y="33"/>
                  </a:lnTo>
                  <a:lnTo>
                    <a:pt x="13" y="43"/>
                  </a:lnTo>
                  <a:lnTo>
                    <a:pt x="22" y="52"/>
                  </a:lnTo>
                  <a:lnTo>
                    <a:pt x="33" y="59"/>
                  </a:lnTo>
                  <a:lnTo>
                    <a:pt x="44" y="65"/>
                  </a:lnTo>
                  <a:lnTo>
                    <a:pt x="57" y="70"/>
                  </a:lnTo>
                  <a:lnTo>
                    <a:pt x="69" y="74"/>
                  </a:lnTo>
                  <a:lnTo>
                    <a:pt x="82" y="79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83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2" name="Freeform 68"/>
            <p:cNvSpPr>
              <a:spLocks/>
            </p:cNvSpPr>
            <p:nvPr/>
          </p:nvSpPr>
          <p:spPr bwMode="auto">
            <a:xfrm>
              <a:off x="4787" y="1878"/>
              <a:ext cx="190" cy="155"/>
            </a:xfrm>
            <a:custGeom>
              <a:avLst/>
              <a:gdLst/>
              <a:ahLst/>
              <a:cxnLst>
                <a:cxn ang="0">
                  <a:pos x="145" y="11"/>
                </a:cxn>
                <a:cxn ang="0">
                  <a:pos x="183" y="17"/>
                </a:cxn>
                <a:cxn ang="0">
                  <a:pos x="220" y="28"/>
                </a:cxn>
                <a:cxn ang="0">
                  <a:pos x="256" y="42"/>
                </a:cxn>
                <a:cxn ang="0">
                  <a:pos x="288" y="58"/>
                </a:cxn>
                <a:cxn ang="0">
                  <a:pos x="317" y="81"/>
                </a:cxn>
                <a:cxn ang="0">
                  <a:pos x="341" y="109"/>
                </a:cxn>
                <a:cxn ang="0">
                  <a:pos x="360" y="140"/>
                </a:cxn>
                <a:cxn ang="0">
                  <a:pos x="371" y="174"/>
                </a:cxn>
                <a:cxn ang="0">
                  <a:pos x="372" y="213"/>
                </a:cxn>
                <a:cxn ang="0">
                  <a:pos x="365" y="252"/>
                </a:cxn>
                <a:cxn ang="0">
                  <a:pos x="354" y="289"/>
                </a:cxn>
                <a:cxn ang="0">
                  <a:pos x="346" y="308"/>
                </a:cxn>
                <a:cxn ang="0">
                  <a:pos x="349" y="307"/>
                </a:cxn>
                <a:cxn ang="0">
                  <a:pos x="360" y="289"/>
                </a:cxn>
                <a:cxn ang="0">
                  <a:pos x="374" y="251"/>
                </a:cxn>
                <a:cxn ang="0">
                  <a:pos x="382" y="210"/>
                </a:cxn>
                <a:cxn ang="0">
                  <a:pos x="380" y="170"/>
                </a:cxn>
                <a:cxn ang="0">
                  <a:pos x="369" y="131"/>
                </a:cxn>
                <a:cxn ang="0">
                  <a:pos x="347" y="95"/>
                </a:cxn>
                <a:cxn ang="0">
                  <a:pos x="317" y="65"/>
                </a:cxn>
                <a:cxn ang="0">
                  <a:pos x="283" y="41"/>
                </a:cxn>
                <a:cxn ang="0">
                  <a:pos x="243" y="23"/>
                </a:cxn>
                <a:cxn ang="0">
                  <a:pos x="198" y="8"/>
                </a:cxn>
                <a:cxn ang="0">
                  <a:pos x="154" y="0"/>
                </a:cxn>
                <a:cxn ang="0">
                  <a:pos x="107" y="2"/>
                </a:cxn>
                <a:cxn ang="0">
                  <a:pos x="69" y="17"/>
                </a:cxn>
                <a:cxn ang="0">
                  <a:pos x="40" y="48"/>
                </a:cxn>
                <a:cxn ang="0">
                  <a:pos x="17" y="84"/>
                </a:cxn>
                <a:cxn ang="0">
                  <a:pos x="3" y="109"/>
                </a:cxn>
                <a:cxn ang="0">
                  <a:pos x="3" y="108"/>
                </a:cxn>
                <a:cxn ang="0">
                  <a:pos x="23" y="80"/>
                </a:cxn>
                <a:cxn ang="0">
                  <a:pos x="58" y="43"/>
                </a:cxn>
                <a:cxn ang="0">
                  <a:pos x="103" y="16"/>
                </a:cxn>
              </a:cxnLst>
              <a:rect l="0" t="0" r="r" b="b"/>
              <a:pathLst>
                <a:path w="382" h="308">
                  <a:moveTo>
                    <a:pt x="127" y="11"/>
                  </a:moveTo>
                  <a:lnTo>
                    <a:pt x="145" y="11"/>
                  </a:lnTo>
                  <a:lnTo>
                    <a:pt x="165" y="13"/>
                  </a:lnTo>
                  <a:lnTo>
                    <a:pt x="183" y="17"/>
                  </a:lnTo>
                  <a:lnTo>
                    <a:pt x="202" y="22"/>
                  </a:lnTo>
                  <a:lnTo>
                    <a:pt x="220" y="28"/>
                  </a:lnTo>
                  <a:lnTo>
                    <a:pt x="239" y="35"/>
                  </a:lnTo>
                  <a:lnTo>
                    <a:pt x="256" y="42"/>
                  </a:lnTo>
                  <a:lnTo>
                    <a:pt x="273" y="50"/>
                  </a:lnTo>
                  <a:lnTo>
                    <a:pt x="288" y="58"/>
                  </a:lnTo>
                  <a:lnTo>
                    <a:pt x="303" y="69"/>
                  </a:lnTo>
                  <a:lnTo>
                    <a:pt x="317" y="81"/>
                  </a:lnTo>
                  <a:lnTo>
                    <a:pt x="330" y="94"/>
                  </a:lnTo>
                  <a:lnTo>
                    <a:pt x="341" y="109"/>
                  </a:lnTo>
                  <a:lnTo>
                    <a:pt x="352" y="124"/>
                  </a:lnTo>
                  <a:lnTo>
                    <a:pt x="360" y="140"/>
                  </a:lnTo>
                  <a:lnTo>
                    <a:pt x="367" y="156"/>
                  </a:lnTo>
                  <a:lnTo>
                    <a:pt x="371" y="174"/>
                  </a:lnTo>
                  <a:lnTo>
                    <a:pt x="374" y="193"/>
                  </a:lnTo>
                  <a:lnTo>
                    <a:pt x="372" y="213"/>
                  </a:lnTo>
                  <a:lnTo>
                    <a:pt x="370" y="232"/>
                  </a:lnTo>
                  <a:lnTo>
                    <a:pt x="365" y="252"/>
                  </a:lnTo>
                  <a:lnTo>
                    <a:pt x="360" y="272"/>
                  </a:lnTo>
                  <a:lnTo>
                    <a:pt x="354" y="289"/>
                  </a:lnTo>
                  <a:lnTo>
                    <a:pt x="347" y="306"/>
                  </a:lnTo>
                  <a:lnTo>
                    <a:pt x="346" y="308"/>
                  </a:lnTo>
                  <a:lnTo>
                    <a:pt x="347" y="308"/>
                  </a:lnTo>
                  <a:lnTo>
                    <a:pt x="349" y="307"/>
                  </a:lnTo>
                  <a:lnTo>
                    <a:pt x="350" y="306"/>
                  </a:lnTo>
                  <a:lnTo>
                    <a:pt x="360" y="289"/>
                  </a:lnTo>
                  <a:lnTo>
                    <a:pt x="368" y="269"/>
                  </a:lnTo>
                  <a:lnTo>
                    <a:pt x="374" y="251"/>
                  </a:lnTo>
                  <a:lnTo>
                    <a:pt x="378" y="230"/>
                  </a:lnTo>
                  <a:lnTo>
                    <a:pt x="382" y="210"/>
                  </a:lnTo>
                  <a:lnTo>
                    <a:pt x="382" y="190"/>
                  </a:lnTo>
                  <a:lnTo>
                    <a:pt x="380" y="170"/>
                  </a:lnTo>
                  <a:lnTo>
                    <a:pt x="376" y="151"/>
                  </a:lnTo>
                  <a:lnTo>
                    <a:pt x="369" y="131"/>
                  </a:lnTo>
                  <a:lnTo>
                    <a:pt x="359" y="113"/>
                  </a:lnTo>
                  <a:lnTo>
                    <a:pt x="347" y="95"/>
                  </a:lnTo>
                  <a:lnTo>
                    <a:pt x="332" y="79"/>
                  </a:lnTo>
                  <a:lnTo>
                    <a:pt x="317" y="65"/>
                  </a:lnTo>
                  <a:lnTo>
                    <a:pt x="300" y="53"/>
                  </a:lnTo>
                  <a:lnTo>
                    <a:pt x="283" y="41"/>
                  </a:lnTo>
                  <a:lnTo>
                    <a:pt x="264" y="32"/>
                  </a:lnTo>
                  <a:lnTo>
                    <a:pt x="243" y="23"/>
                  </a:lnTo>
                  <a:lnTo>
                    <a:pt x="221" y="15"/>
                  </a:lnTo>
                  <a:lnTo>
                    <a:pt x="198" y="8"/>
                  </a:lnTo>
                  <a:lnTo>
                    <a:pt x="177" y="3"/>
                  </a:lnTo>
                  <a:lnTo>
                    <a:pt x="154" y="0"/>
                  </a:lnTo>
                  <a:lnTo>
                    <a:pt x="131" y="0"/>
                  </a:lnTo>
                  <a:lnTo>
                    <a:pt x="107" y="2"/>
                  </a:lnTo>
                  <a:lnTo>
                    <a:pt x="86" y="8"/>
                  </a:lnTo>
                  <a:lnTo>
                    <a:pt x="69" y="17"/>
                  </a:lnTo>
                  <a:lnTo>
                    <a:pt x="55" y="31"/>
                  </a:lnTo>
                  <a:lnTo>
                    <a:pt x="40" y="48"/>
                  </a:lnTo>
                  <a:lnTo>
                    <a:pt x="27" y="66"/>
                  </a:lnTo>
                  <a:lnTo>
                    <a:pt x="17" y="84"/>
                  </a:lnTo>
                  <a:lnTo>
                    <a:pt x="7" y="99"/>
                  </a:lnTo>
                  <a:lnTo>
                    <a:pt x="3" y="109"/>
                  </a:lnTo>
                  <a:lnTo>
                    <a:pt x="0" y="113"/>
                  </a:lnTo>
                  <a:lnTo>
                    <a:pt x="3" y="108"/>
                  </a:lnTo>
                  <a:lnTo>
                    <a:pt x="11" y="96"/>
                  </a:lnTo>
                  <a:lnTo>
                    <a:pt x="23" y="80"/>
                  </a:lnTo>
                  <a:lnTo>
                    <a:pt x="40" y="62"/>
                  </a:lnTo>
                  <a:lnTo>
                    <a:pt x="58" y="43"/>
                  </a:lnTo>
                  <a:lnTo>
                    <a:pt x="80" y="27"/>
                  </a:lnTo>
                  <a:lnTo>
                    <a:pt x="103" y="16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3" name="Freeform 69"/>
            <p:cNvSpPr>
              <a:spLocks/>
            </p:cNvSpPr>
            <p:nvPr/>
          </p:nvSpPr>
          <p:spPr bwMode="auto">
            <a:xfrm>
              <a:off x="4813" y="1945"/>
              <a:ext cx="148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44" y="13"/>
                </a:cxn>
                <a:cxn ang="0">
                  <a:pos x="66" y="20"/>
                </a:cxn>
                <a:cxn ang="0">
                  <a:pos x="87" y="28"/>
                </a:cxn>
                <a:cxn ang="0">
                  <a:pos x="106" y="38"/>
                </a:cxn>
                <a:cxn ang="0">
                  <a:pos x="126" y="49"/>
                </a:cxn>
                <a:cxn ang="0">
                  <a:pos x="145" y="60"/>
                </a:cxn>
                <a:cxn ang="0">
                  <a:pos x="165" y="73"/>
                </a:cxn>
                <a:cxn ang="0">
                  <a:pos x="173" y="79"/>
                </a:cxn>
                <a:cxn ang="0">
                  <a:pos x="181" y="84"/>
                </a:cxn>
                <a:cxn ang="0">
                  <a:pos x="189" y="90"/>
                </a:cxn>
                <a:cxn ang="0">
                  <a:pos x="197" y="97"/>
                </a:cxn>
                <a:cxn ang="0">
                  <a:pos x="205" y="103"/>
                </a:cxn>
                <a:cxn ang="0">
                  <a:pos x="213" y="110"/>
                </a:cxn>
                <a:cxn ang="0">
                  <a:pos x="221" y="117"/>
                </a:cxn>
                <a:cxn ang="0">
                  <a:pos x="230" y="124"/>
                </a:cxn>
                <a:cxn ang="0">
                  <a:pos x="238" y="130"/>
                </a:cxn>
                <a:cxn ang="0">
                  <a:pos x="245" y="136"/>
                </a:cxn>
                <a:cxn ang="0">
                  <a:pos x="251" y="144"/>
                </a:cxn>
                <a:cxn ang="0">
                  <a:pos x="258" y="151"/>
                </a:cxn>
                <a:cxn ang="0">
                  <a:pos x="264" y="158"/>
                </a:cxn>
                <a:cxn ang="0">
                  <a:pos x="271" y="166"/>
                </a:cxn>
                <a:cxn ang="0">
                  <a:pos x="278" y="172"/>
                </a:cxn>
                <a:cxn ang="0">
                  <a:pos x="286" y="179"/>
                </a:cxn>
                <a:cxn ang="0">
                  <a:pos x="289" y="179"/>
                </a:cxn>
                <a:cxn ang="0">
                  <a:pos x="293" y="178"/>
                </a:cxn>
                <a:cxn ang="0">
                  <a:pos x="295" y="174"/>
                </a:cxn>
                <a:cxn ang="0">
                  <a:pos x="296" y="172"/>
                </a:cxn>
                <a:cxn ang="0">
                  <a:pos x="289" y="153"/>
                </a:cxn>
                <a:cxn ang="0">
                  <a:pos x="278" y="136"/>
                </a:cxn>
                <a:cxn ang="0">
                  <a:pos x="264" y="120"/>
                </a:cxn>
                <a:cxn ang="0">
                  <a:pos x="248" y="105"/>
                </a:cxn>
                <a:cxn ang="0">
                  <a:pos x="231" y="91"/>
                </a:cxn>
                <a:cxn ang="0">
                  <a:pos x="212" y="79"/>
                </a:cxn>
                <a:cxn ang="0">
                  <a:pos x="195" y="68"/>
                </a:cxn>
                <a:cxn ang="0">
                  <a:pos x="179" y="58"/>
                </a:cxn>
                <a:cxn ang="0">
                  <a:pos x="158" y="46"/>
                </a:cxn>
                <a:cxn ang="0">
                  <a:pos x="136" y="37"/>
                </a:cxn>
                <a:cxn ang="0">
                  <a:pos x="114" y="29"/>
                </a:cxn>
                <a:cxn ang="0">
                  <a:pos x="92" y="21"/>
                </a:cxn>
                <a:cxn ang="0">
                  <a:pos x="71" y="15"/>
                </a:cxn>
                <a:cxn ang="0">
                  <a:pos x="48" y="10"/>
                </a:cxn>
                <a:cxn ang="0">
                  <a:pos x="25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6" h="179">
                  <a:moveTo>
                    <a:pt x="0" y="0"/>
                  </a:moveTo>
                  <a:lnTo>
                    <a:pt x="23" y="6"/>
                  </a:lnTo>
                  <a:lnTo>
                    <a:pt x="44" y="13"/>
                  </a:lnTo>
                  <a:lnTo>
                    <a:pt x="66" y="20"/>
                  </a:lnTo>
                  <a:lnTo>
                    <a:pt x="87" y="28"/>
                  </a:lnTo>
                  <a:lnTo>
                    <a:pt x="106" y="38"/>
                  </a:lnTo>
                  <a:lnTo>
                    <a:pt x="126" y="49"/>
                  </a:lnTo>
                  <a:lnTo>
                    <a:pt x="145" y="60"/>
                  </a:lnTo>
                  <a:lnTo>
                    <a:pt x="165" y="73"/>
                  </a:lnTo>
                  <a:lnTo>
                    <a:pt x="173" y="79"/>
                  </a:lnTo>
                  <a:lnTo>
                    <a:pt x="181" y="84"/>
                  </a:lnTo>
                  <a:lnTo>
                    <a:pt x="189" y="90"/>
                  </a:lnTo>
                  <a:lnTo>
                    <a:pt x="197" y="97"/>
                  </a:lnTo>
                  <a:lnTo>
                    <a:pt x="205" y="103"/>
                  </a:lnTo>
                  <a:lnTo>
                    <a:pt x="213" y="110"/>
                  </a:lnTo>
                  <a:lnTo>
                    <a:pt x="221" y="117"/>
                  </a:lnTo>
                  <a:lnTo>
                    <a:pt x="230" y="124"/>
                  </a:lnTo>
                  <a:lnTo>
                    <a:pt x="238" y="130"/>
                  </a:lnTo>
                  <a:lnTo>
                    <a:pt x="245" y="136"/>
                  </a:lnTo>
                  <a:lnTo>
                    <a:pt x="251" y="144"/>
                  </a:lnTo>
                  <a:lnTo>
                    <a:pt x="258" y="151"/>
                  </a:lnTo>
                  <a:lnTo>
                    <a:pt x="264" y="158"/>
                  </a:lnTo>
                  <a:lnTo>
                    <a:pt x="271" y="166"/>
                  </a:lnTo>
                  <a:lnTo>
                    <a:pt x="278" y="172"/>
                  </a:lnTo>
                  <a:lnTo>
                    <a:pt x="286" y="179"/>
                  </a:lnTo>
                  <a:lnTo>
                    <a:pt x="289" y="179"/>
                  </a:lnTo>
                  <a:lnTo>
                    <a:pt x="293" y="178"/>
                  </a:lnTo>
                  <a:lnTo>
                    <a:pt x="295" y="174"/>
                  </a:lnTo>
                  <a:lnTo>
                    <a:pt x="296" y="172"/>
                  </a:lnTo>
                  <a:lnTo>
                    <a:pt x="289" y="153"/>
                  </a:lnTo>
                  <a:lnTo>
                    <a:pt x="278" y="136"/>
                  </a:lnTo>
                  <a:lnTo>
                    <a:pt x="264" y="120"/>
                  </a:lnTo>
                  <a:lnTo>
                    <a:pt x="248" y="105"/>
                  </a:lnTo>
                  <a:lnTo>
                    <a:pt x="231" y="91"/>
                  </a:lnTo>
                  <a:lnTo>
                    <a:pt x="212" y="79"/>
                  </a:lnTo>
                  <a:lnTo>
                    <a:pt x="195" y="68"/>
                  </a:lnTo>
                  <a:lnTo>
                    <a:pt x="179" y="58"/>
                  </a:lnTo>
                  <a:lnTo>
                    <a:pt x="158" y="46"/>
                  </a:lnTo>
                  <a:lnTo>
                    <a:pt x="136" y="37"/>
                  </a:lnTo>
                  <a:lnTo>
                    <a:pt x="114" y="29"/>
                  </a:lnTo>
                  <a:lnTo>
                    <a:pt x="92" y="21"/>
                  </a:lnTo>
                  <a:lnTo>
                    <a:pt x="71" y="15"/>
                  </a:lnTo>
                  <a:lnTo>
                    <a:pt x="48" y="10"/>
                  </a:lnTo>
                  <a:lnTo>
                    <a:pt x="2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4" name="Freeform 70"/>
            <p:cNvSpPr>
              <a:spLocks/>
            </p:cNvSpPr>
            <p:nvPr/>
          </p:nvSpPr>
          <p:spPr bwMode="auto">
            <a:xfrm>
              <a:off x="4952" y="2071"/>
              <a:ext cx="104" cy="162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38" y="33"/>
                </a:cxn>
                <a:cxn ang="0">
                  <a:pos x="57" y="58"/>
                </a:cxn>
                <a:cxn ang="0">
                  <a:pos x="72" y="87"/>
                </a:cxn>
                <a:cxn ang="0">
                  <a:pos x="79" y="126"/>
                </a:cxn>
                <a:cxn ang="0">
                  <a:pos x="78" y="171"/>
                </a:cxn>
                <a:cxn ang="0">
                  <a:pos x="87" y="201"/>
                </a:cxn>
                <a:cxn ang="0">
                  <a:pos x="98" y="214"/>
                </a:cxn>
                <a:cxn ang="0">
                  <a:pos x="110" y="223"/>
                </a:cxn>
                <a:cxn ang="0">
                  <a:pos x="123" y="232"/>
                </a:cxn>
                <a:cxn ang="0">
                  <a:pos x="143" y="246"/>
                </a:cxn>
                <a:cxn ang="0">
                  <a:pos x="165" y="264"/>
                </a:cxn>
                <a:cxn ang="0">
                  <a:pos x="183" y="285"/>
                </a:cxn>
                <a:cxn ang="0">
                  <a:pos x="200" y="309"/>
                </a:cxn>
                <a:cxn ang="0">
                  <a:pos x="207" y="322"/>
                </a:cxn>
                <a:cxn ang="0">
                  <a:pos x="207" y="321"/>
                </a:cxn>
                <a:cxn ang="0">
                  <a:pos x="203" y="311"/>
                </a:cxn>
                <a:cxn ang="0">
                  <a:pos x="193" y="292"/>
                </a:cxn>
                <a:cxn ang="0">
                  <a:pos x="181" y="275"/>
                </a:cxn>
                <a:cxn ang="0">
                  <a:pos x="166" y="261"/>
                </a:cxn>
                <a:cxn ang="0">
                  <a:pos x="147" y="247"/>
                </a:cxn>
                <a:cxn ang="0">
                  <a:pos x="127" y="231"/>
                </a:cxn>
                <a:cxn ang="0">
                  <a:pos x="107" y="214"/>
                </a:cxn>
                <a:cxn ang="0">
                  <a:pos x="91" y="193"/>
                </a:cxn>
                <a:cxn ang="0">
                  <a:pos x="83" y="167"/>
                </a:cxn>
                <a:cxn ang="0">
                  <a:pos x="86" y="135"/>
                </a:cxn>
                <a:cxn ang="0">
                  <a:pos x="87" y="106"/>
                </a:cxn>
                <a:cxn ang="0">
                  <a:pos x="82" y="77"/>
                </a:cxn>
                <a:cxn ang="0">
                  <a:pos x="71" y="50"/>
                </a:cxn>
                <a:cxn ang="0">
                  <a:pos x="54" y="31"/>
                </a:cxn>
                <a:cxn ang="0">
                  <a:pos x="34" y="16"/>
                </a:cxn>
                <a:cxn ang="0">
                  <a:pos x="13" y="4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07" h="322">
                  <a:moveTo>
                    <a:pt x="0" y="1"/>
                  </a:moveTo>
                  <a:lnTo>
                    <a:pt x="13" y="11"/>
                  </a:lnTo>
                  <a:lnTo>
                    <a:pt x="25" y="21"/>
                  </a:lnTo>
                  <a:lnTo>
                    <a:pt x="38" y="33"/>
                  </a:lnTo>
                  <a:lnTo>
                    <a:pt x="48" y="44"/>
                  </a:lnTo>
                  <a:lnTo>
                    <a:pt x="57" y="58"/>
                  </a:lnTo>
                  <a:lnTo>
                    <a:pt x="67" y="72"/>
                  </a:lnTo>
                  <a:lnTo>
                    <a:pt x="72" y="87"/>
                  </a:lnTo>
                  <a:lnTo>
                    <a:pt x="77" y="103"/>
                  </a:lnTo>
                  <a:lnTo>
                    <a:pt x="79" y="126"/>
                  </a:lnTo>
                  <a:lnTo>
                    <a:pt x="78" y="149"/>
                  </a:lnTo>
                  <a:lnTo>
                    <a:pt x="78" y="171"/>
                  </a:lnTo>
                  <a:lnTo>
                    <a:pt x="84" y="194"/>
                  </a:lnTo>
                  <a:lnTo>
                    <a:pt x="87" y="201"/>
                  </a:lnTo>
                  <a:lnTo>
                    <a:pt x="93" y="208"/>
                  </a:lnTo>
                  <a:lnTo>
                    <a:pt x="98" y="214"/>
                  </a:lnTo>
                  <a:lnTo>
                    <a:pt x="104" y="218"/>
                  </a:lnTo>
                  <a:lnTo>
                    <a:pt x="110" y="223"/>
                  </a:lnTo>
                  <a:lnTo>
                    <a:pt x="117" y="228"/>
                  </a:lnTo>
                  <a:lnTo>
                    <a:pt x="123" y="232"/>
                  </a:lnTo>
                  <a:lnTo>
                    <a:pt x="130" y="237"/>
                  </a:lnTo>
                  <a:lnTo>
                    <a:pt x="143" y="246"/>
                  </a:lnTo>
                  <a:lnTo>
                    <a:pt x="153" y="255"/>
                  </a:lnTo>
                  <a:lnTo>
                    <a:pt x="165" y="264"/>
                  </a:lnTo>
                  <a:lnTo>
                    <a:pt x="174" y="275"/>
                  </a:lnTo>
                  <a:lnTo>
                    <a:pt x="183" y="285"/>
                  </a:lnTo>
                  <a:lnTo>
                    <a:pt x="192" y="297"/>
                  </a:lnTo>
                  <a:lnTo>
                    <a:pt x="200" y="309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7" y="321"/>
                  </a:lnTo>
                  <a:lnTo>
                    <a:pt x="207" y="321"/>
                  </a:lnTo>
                  <a:lnTo>
                    <a:pt x="207" y="321"/>
                  </a:lnTo>
                  <a:lnTo>
                    <a:pt x="203" y="311"/>
                  </a:lnTo>
                  <a:lnTo>
                    <a:pt x="198" y="301"/>
                  </a:lnTo>
                  <a:lnTo>
                    <a:pt x="193" y="292"/>
                  </a:lnTo>
                  <a:lnTo>
                    <a:pt x="188" y="284"/>
                  </a:lnTo>
                  <a:lnTo>
                    <a:pt x="181" y="275"/>
                  </a:lnTo>
                  <a:lnTo>
                    <a:pt x="174" y="268"/>
                  </a:lnTo>
                  <a:lnTo>
                    <a:pt x="166" y="261"/>
                  </a:lnTo>
                  <a:lnTo>
                    <a:pt x="158" y="254"/>
                  </a:lnTo>
                  <a:lnTo>
                    <a:pt x="147" y="247"/>
                  </a:lnTo>
                  <a:lnTo>
                    <a:pt x="137" y="239"/>
                  </a:lnTo>
                  <a:lnTo>
                    <a:pt x="127" y="231"/>
                  </a:lnTo>
                  <a:lnTo>
                    <a:pt x="116" y="223"/>
                  </a:lnTo>
                  <a:lnTo>
                    <a:pt x="107" y="214"/>
                  </a:lnTo>
                  <a:lnTo>
                    <a:pt x="98" y="203"/>
                  </a:lnTo>
                  <a:lnTo>
                    <a:pt x="91" y="193"/>
                  </a:lnTo>
                  <a:lnTo>
                    <a:pt x="85" y="182"/>
                  </a:lnTo>
                  <a:lnTo>
                    <a:pt x="83" y="167"/>
                  </a:lnTo>
                  <a:lnTo>
                    <a:pt x="84" y="152"/>
                  </a:lnTo>
                  <a:lnTo>
                    <a:pt x="86" y="135"/>
                  </a:lnTo>
                  <a:lnTo>
                    <a:pt x="87" y="121"/>
                  </a:lnTo>
                  <a:lnTo>
                    <a:pt x="87" y="106"/>
                  </a:lnTo>
                  <a:lnTo>
                    <a:pt x="85" y="91"/>
                  </a:lnTo>
                  <a:lnTo>
                    <a:pt x="82" y="77"/>
                  </a:lnTo>
                  <a:lnTo>
                    <a:pt x="77" y="62"/>
                  </a:lnTo>
                  <a:lnTo>
                    <a:pt x="71" y="50"/>
                  </a:lnTo>
                  <a:lnTo>
                    <a:pt x="63" y="40"/>
                  </a:lnTo>
                  <a:lnTo>
                    <a:pt x="54" y="31"/>
                  </a:lnTo>
                  <a:lnTo>
                    <a:pt x="45" y="23"/>
                  </a:lnTo>
                  <a:lnTo>
                    <a:pt x="34" y="16"/>
                  </a:lnTo>
                  <a:lnTo>
                    <a:pt x="23" y="9"/>
                  </a:lnTo>
                  <a:lnTo>
                    <a:pt x="13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5" name="Freeform 71"/>
            <p:cNvSpPr>
              <a:spLocks/>
            </p:cNvSpPr>
            <p:nvPr/>
          </p:nvSpPr>
          <p:spPr bwMode="auto">
            <a:xfrm>
              <a:off x="4830" y="2152"/>
              <a:ext cx="17" cy="97"/>
            </a:xfrm>
            <a:custGeom>
              <a:avLst/>
              <a:gdLst/>
              <a:ahLst/>
              <a:cxnLst>
                <a:cxn ang="0">
                  <a:pos x="29" y="192"/>
                </a:cxn>
                <a:cxn ang="0">
                  <a:pos x="32" y="174"/>
                </a:cxn>
                <a:cxn ang="0">
                  <a:pos x="33" y="154"/>
                </a:cxn>
                <a:cxn ang="0">
                  <a:pos x="31" y="136"/>
                </a:cxn>
                <a:cxn ang="0">
                  <a:pos x="28" y="116"/>
                </a:cxn>
                <a:cxn ang="0">
                  <a:pos x="22" y="88"/>
                </a:cxn>
                <a:cxn ang="0">
                  <a:pos x="17" y="59"/>
                </a:cxn>
                <a:cxn ang="0">
                  <a:pos x="11" y="31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2" y="30"/>
                </a:cxn>
                <a:cxn ang="0">
                  <a:pos x="7" y="53"/>
                </a:cxn>
                <a:cxn ang="0">
                  <a:pos x="13" y="76"/>
                </a:cxn>
                <a:cxn ang="0">
                  <a:pos x="18" y="99"/>
                </a:cxn>
                <a:cxn ang="0">
                  <a:pos x="24" y="122"/>
                </a:cxn>
                <a:cxn ang="0">
                  <a:pos x="29" y="145"/>
                </a:cxn>
                <a:cxn ang="0">
                  <a:pos x="30" y="169"/>
                </a:cxn>
                <a:cxn ang="0">
                  <a:pos x="28" y="192"/>
                </a:cxn>
                <a:cxn ang="0">
                  <a:pos x="28" y="192"/>
                </a:cxn>
                <a:cxn ang="0">
                  <a:pos x="29" y="192"/>
                </a:cxn>
                <a:cxn ang="0">
                  <a:pos x="29" y="192"/>
                </a:cxn>
                <a:cxn ang="0">
                  <a:pos x="29" y="192"/>
                </a:cxn>
                <a:cxn ang="0">
                  <a:pos x="29" y="192"/>
                </a:cxn>
              </a:cxnLst>
              <a:rect l="0" t="0" r="r" b="b"/>
              <a:pathLst>
                <a:path w="33" h="192">
                  <a:moveTo>
                    <a:pt x="29" y="192"/>
                  </a:moveTo>
                  <a:lnTo>
                    <a:pt x="32" y="174"/>
                  </a:lnTo>
                  <a:lnTo>
                    <a:pt x="33" y="154"/>
                  </a:lnTo>
                  <a:lnTo>
                    <a:pt x="31" y="136"/>
                  </a:lnTo>
                  <a:lnTo>
                    <a:pt x="28" y="116"/>
                  </a:lnTo>
                  <a:lnTo>
                    <a:pt x="22" y="88"/>
                  </a:lnTo>
                  <a:lnTo>
                    <a:pt x="17" y="59"/>
                  </a:lnTo>
                  <a:lnTo>
                    <a:pt x="11" y="31"/>
                  </a:lnTo>
                  <a:lnTo>
                    <a:pt x="7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2" y="30"/>
                  </a:lnTo>
                  <a:lnTo>
                    <a:pt x="7" y="53"/>
                  </a:lnTo>
                  <a:lnTo>
                    <a:pt x="13" y="76"/>
                  </a:lnTo>
                  <a:lnTo>
                    <a:pt x="18" y="99"/>
                  </a:lnTo>
                  <a:lnTo>
                    <a:pt x="24" y="122"/>
                  </a:lnTo>
                  <a:lnTo>
                    <a:pt x="29" y="145"/>
                  </a:lnTo>
                  <a:lnTo>
                    <a:pt x="30" y="169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6" name="Freeform 72"/>
            <p:cNvSpPr>
              <a:spLocks/>
            </p:cNvSpPr>
            <p:nvPr/>
          </p:nvSpPr>
          <p:spPr bwMode="auto">
            <a:xfrm>
              <a:off x="4928" y="2091"/>
              <a:ext cx="198" cy="19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0" y="113"/>
                </a:cxn>
                <a:cxn ang="0">
                  <a:pos x="32" y="155"/>
                </a:cxn>
                <a:cxn ang="0">
                  <a:pos x="48" y="173"/>
                </a:cxn>
                <a:cxn ang="0">
                  <a:pos x="67" y="188"/>
                </a:cxn>
                <a:cxn ang="0">
                  <a:pos x="88" y="201"/>
                </a:cxn>
                <a:cxn ang="0">
                  <a:pos x="116" y="219"/>
                </a:cxn>
                <a:cxn ang="0">
                  <a:pos x="153" y="243"/>
                </a:cxn>
                <a:cxn ang="0">
                  <a:pos x="191" y="266"/>
                </a:cxn>
                <a:cxn ang="0">
                  <a:pos x="229" y="288"/>
                </a:cxn>
                <a:cxn ang="0">
                  <a:pos x="266" y="311"/>
                </a:cxn>
                <a:cxn ang="0">
                  <a:pos x="304" y="334"/>
                </a:cxn>
                <a:cxn ang="0">
                  <a:pos x="340" y="357"/>
                </a:cxn>
                <a:cxn ang="0">
                  <a:pos x="377" y="380"/>
                </a:cxn>
                <a:cxn ang="0">
                  <a:pos x="397" y="393"/>
                </a:cxn>
                <a:cxn ang="0">
                  <a:pos x="397" y="390"/>
                </a:cxn>
                <a:cxn ang="0">
                  <a:pos x="381" y="377"/>
                </a:cxn>
                <a:cxn ang="0">
                  <a:pos x="350" y="354"/>
                </a:cxn>
                <a:cxn ang="0">
                  <a:pos x="316" y="330"/>
                </a:cxn>
                <a:cxn ang="0">
                  <a:pos x="284" y="309"/>
                </a:cxn>
                <a:cxn ang="0">
                  <a:pos x="251" y="288"/>
                </a:cxn>
                <a:cxn ang="0">
                  <a:pos x="216" y="266"/>
                </a:cxn>
                <a:cxn ang="0">
                  <a:pos x="183" y="245"/>
                </a:cxn>
                <a:cxn ang="0">
                  <a:pos x="149" y="223"/>
                </a:cxn>
                <a:cxn ang="0">
                  <a:pos x="120" y="206"/>
                </a:cxn>
                <a:cxn ang="0">
                  <a:pos x="96" y="190"/>
                </a:cxn>
                <a:cxn ang="0">
                  <a:pos x="73" y="173"/>
                </a:cxn>
                <a:cxn ang="0">
                  <a:pos x="51" y="154"/>
                </a:cxn>
                <a:cxn ang="0">
                  <a:pos x="31" y="131"/>
                </a:cxn>
                <a:cxn ang="0">
                  <a:pos x="15" y="95"/>
                </a:cxn>
                <a:cxn ang="0">
                  <a:pos x="5" y="55"/>
                </a:cxn>
                <a:cxn ang="0">
                  <a:pos x="1" y="17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7" h="393">
                  <a:moveTo>
                    <a:pt x="0" y="0"/>
                  </a:moveTo>
                  <a:lnTo>
                    <a:pt x="0" y="37"/>
                  </a:lnTo>
                  <a:lnTo>
                    <a:pt x="2" y="75"/>
                  </a:lnTo>
                  <a:lnTo>
                    <a:pt x="10" y="113"/>
                  </a:lnTo>
                  <a:lnTo>
                    <a:pt x="25" y="146"/>
                  </a:lnTo>
                  <a:lnTo>
                    <a:pt x="32" y="155"/>
                  </a:lnTo>
                  <a:lnTo>
                    <a:pt x="39" y="165"/>
                  </a:lnTo>
                  <a:lnTo>
                    <a:pt x="48" y="173"/>
                  </a:lnTo>
                  <a:lnTo>
                    <a:pt x="58" y="181"/>
                  </a:lnTo>
                  <a:lnTo>
                    <a:pt x="67" y="188"/>
                  </a:lnTo>
                  <a:lnTo>
                    <a:pt x="78" y="195"/>
                  </a:lnTo>
                  <a:lnTo>
                    <a:pt x="88" y="201"/>
                  </a:lnTo>
                  <a:lnTo>
                    <a:pt x="97" y="207"/>
                  </a:lnTo>
                  <a:lnTo>
                    <a:pt x="116" y="219"/>
                  </a:lnTo>
                  <a:lnTo>
                    <a:pt x="134" y="231"/>
                  </a:lnTo>
                  <a:lnTo>
                    <a:pt x="153" y="243"/>
                  </a:lnTo>
                  <a:lnTo>
                    <a:pt x="172" y="254"/>
                  </a:lnTo>
                  <a:lnTo>
                    <a:pt x="191" y="266"/>
                  </a:lnTo>
                  <a:lnTo>
                    <a:pt x="209" y="277"/>
                  </a:lnTo>
                  <a:lnTo>
                    <a:pt x="229" y="288"/>
                  </a:lnTo>
                  <a:lnTo>
                    <a:pt x="247" y="299"/>
                  </a:lnTo>
                  <a:lnTo>
                    <a:pt x="266" y="311"/>
                  </a:lnTo>
                  <a:lnTo>
                    <a:pt x="285" y="322"/>
                  </a:lnTo>
                  <a:lnTo>
                    <a:pt x="304" y="334"/>
                  </a:lnTo>
                  <a:lnTo>
                    <a:pt x="322" y="345"/>
                  </a:lnTo>
                  <a:lnTo>
                    <a:pt x="340" y="357"/>
                  </a:lnTo>
                  <a:lnTo>
                    <a:pt x="359" y="368"/>
                  </a:lnTo>
                  <a:lnTo>
                    <a:pt x="377" y="380"/>
                  </a:lnTo>
                  <a:lnTo>
                    <a:pt x="396" y="393"/>
                  </a:lnTo>
                  <a:lnTo>
                    <a:pt x="397" y="393"/>
                  </a:lnTo>
                  <a:lnTo>
                    <a:pt x="397" y="392"/>
                  </a:lnTo>
                  <a:lnTo>
                    <a:pt x="397" y="390"/>
                  </a:lnTo>
                  <a:lnTo>
                    <a:pt x="397" y="389"/>
                  </a:lnTo>
                  <a:lnTo>
                    <a:pt x="381" y="377"/>
                  </a:lnTo>
                  <a:lnTo>
                    <a:pt x="366" y="365"/>
                  </a:lnTo>
                  <a:lnTo>
                    <a:pt x="350" y="354"/>
                  </a:lnTo>
                  <a:lnTo>
                    <a:pt x="334" y="342"/>
                  </a:lnTo>
                  <a:lnTo>
                    <a:pt x="316" y="330"/>
                  </a:lnTo>
                  <a:lnTo>
                    <a:pt x="300" y="320"/>
                  </a:lnTo>
                  <a:lnTo>
                    <a:pt x="284" y="309"/>
                  </a:lnTo>
                  <a:lnTo>
                    <a:pt x="267" y="298"/>
                  </a:lnTo>
                  <a:lnTo>
                    <a:pt x="251" y="288"/>
                  </a:lnTo>
                  <a:lnTo>
                    <a:pt x="233" y="276"/>
                  </a:lnTo>
                  <a:lnTo>
                    <a:pt x="216" y="266"/>
                  </a:lnTo>
                  <a:lnTo>
                    <a:pt x="200" y="256"/>
                  </a:lnTo>
                  <a:lnTo>
                    <a:pt x="183" y="245"/>
                  </a:lnTo>
                  <a:lnTo>
                    <a:pt x="165" y="235"/>
                  </a:lnTo>
                  <a:lnTo>
                    <a:pt x="149" y="223"/>
                  </a:lnTo>
                  <a:lnTo>
                    <a:pt x="132" y="213"/>
                  </a:lnTo>
                  <a:lnTo>
                    <a:pt x="120" y="206"/>
                  </a:lnTo>
                  <a:lnTo>
                    <a:pt x="109" y="198"/>
                  </a:lnTo>
                  <a:lnTo>
                    <a:pt x="96" y="190"/>
                  </a:lnTo>
                  <a:lnTo>
                    <a:pt x="85" y="182"/>
                  </a:lnTo>
                  <a:lnTo>
                    <a:pt x="73" y="173"/>
                  </a:lnTo>
                  <a:lnTo>
                    <a:pt x="62" y="165"/>
                  </a:lnTo>
                  <a:lnTo>
                    <a:pt x="51" y="154"/>
                  </a:lnTo>
                  <a:lnTo>
                    <a:pt x="41" y="145"/>
                  </a:lnTo>
                  <a:lnTo>
                    <a:pt x="31" y="131"/>
                  </a:lnTo>
                  <a:lnTo>
                    <a:pt x="21" y="114"/>
                  </a:lnTo>
                  <a:lnTo>
                    <a:pt x="15" y="95"/>
                  </a:lnTo>
                  <a:lnTo>
                    <a:pt x="9" y="76"/>
                  </a:lnTo>
                  <a:lnTo>
                    <a:pt x="5" y="55"/>
                  </a:lnTo>
                  <a:lnTo>
                    <a:pt x="2" y="36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7" name="Freeform 73"/>
            <p:cNvSpPr>
              <a:spLocks/>
            </p:cNvSpPr>
            <p:nvPr/>
          </p:nvSpPr>
          <p:spPr bwMode="auto">
            <a:xfrm>
              <a:off x="4959" y="2264"/>
              <a:ext cx="159" cy="369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314" y="52"/>
                </a:cxn>
                <a:cxn ang="0">
                  <a:pos x="310" y="104"/>
                </a:cxn>
                <a:cxn ang="0">
                  <a:pos x="303" y="155"/>
                </a:cxn>
                <a:cxn ang="0">
                  <a:pos x="293" y="205"/>
                </a:cxn>
                <a:cxn ang="0">
                  <a:pos x="282" y="256"/>
                </a:cxn>
                <a:cxn ang="0">
                  <a:pos x="268" y="306"/>
                </a:cxn>
                <a:cxn ang="0">
                  <a:pos x="252" y="354"/>
                </a:cxn>
                <a:cxn ang="0">
                  <a:pos x="234" y="401"/>
                </a:cxn>
                <a:cxn ang="0">
                  <a:pos x="213" y="449"/>
                </a:cxn>
                <a:cxn ang="0">
                  <a:pos x="190" y="495"/>
                </a:cxn>
                <a:cxn ang="0">
                  <a:pos x="164" y="538"/>
                </a:cxn>
                <a:cxn ang="0">
                  <a:pos x="136" y="582"/>
                </a:cxn>
                <a:cxn ang="0">
                  <a:pos x="106" y="624"/>
                </a:cxn>
                <a:cxn ang="0">
                  <a:pos x="73" y="663"/>
                </a:cxn>
                <a:cxn ang="0">
                  <a:pos x="39" y="701"/>
                </a:cxn>
                <a:cxn ang="0">
                  <a:pos x="1" y="738"/>
                </a:cxn>
                <a:cxn ang="0">
                  <a:pos x="0" y="739"/>
                </a:cxn>
                <a:cxn ang="0">
                  <a:pos x="0" y="739"/>
                </a:cxn>
                <a:cxn ang="0">
                  <a:pos x="0" y="739"/>
                </a:cxn>
                <a:cxn ang="0">
                  <a:pos x="1" y="739"/>
                </a:cxn>
                <a:cxn ang="0">
                  <a:pos x="39" y="703"/>
                </a:cxn>
                <a:cxn ang="0">
                  <a:pos x="73" y="666"/>
                </a:cxn>
                <a:cxn ang="0">
                  <a:pos x="108" y="626"/>
                </a:cxn>
                <a:cxn ang="0">
                  <a:pos x="139" y="586"/>
                </a:cxn>
                <a:cxn ang="0">
                  <a:pos x="168" y="542"/>
                </a:cxn>
                <a:cxn ang="0">
                  <a:pos x="196" y="498"/>
                </a:cxn>
                <a:cxn ang="0">
                  <a:pos x="220" y="452"/>
                </a:cxn>
                <a:cxn ang="0">
                  <a:pos x="243" y="405"/>
                </a:cxn>
                <a:cxn ang="0">
                  <a:pos x="261" y="356"/>
                </a:cxn>
                <a:cxn ang="0">
                  <a:pos x="278" y="307"/>
                </a:cxn>
                <a:cxn ang="0">
                  <a:pos x="292" y="257"/>
                </a:cxn>
                <a:cxn ang="0">
                  <a:pos x="304" y="207"/>
                </a:cxn>
                <a:cxn ang="0">
                  <a:pos x="312" y="156"/>
                </a:cxn>
                <a:cxn ang="0">
                  <a:pos x="318" y="104"/>
                </a:cxn>
                <a:cxn ang="0">
                  <a:pos x="319" y="52"/>
                </a:cxn>
                <a:cxn ang="0">
                  <a:pos x="318" y="0"/>
                </a:cxn>
                <a:cxn ang="0">
                  <a:pos x="318" y="0"/>
                </a:cxn>
                <a:cxn ang="0">
                  <a:pos x="318" y="0"/>
                </a:cxn>
                <a:cxn ang="0">
                  <a:pos x="316" y="0"/>
                </a:cxn>
                <a:cxn ang="0">
                  <a:pos x="316" y="0"/>
                </a:cxn>
                <a:cxn ang="0">
                  <a:pos x="316" y="0"/>
                </a:cxn>
              </a:cxnLst>
              <a:rect l="0" t="0" r="r" b="b"/>
              <a:pathLst>
                <a:path w="319" h="739">
                  <a:moveTo>
                    <a:pt x="316" y="0"/>
                  </a:moveTo>
                  <a:lnTo>
                    <a:pt x="314" y="52"/>
                  </a:lnTo>
                  <a:lnTo>
                    <a:pt x="310" y="104"/>
                  </a:lnTo>
                  <a:lnTo>
                    <a:pt x="303" y="155"/>
                  </a:lnTo>
                  <a:lnTo>
                    <a:pt x="293" y="205"/>
                  </a:lnTo>
                  <a:lnTo>
                    <a:pt x="282" y="256"/>
                  </a:lnTo>
                  <a:lnTo>
                    <a:pt x="268" y="306"/>
                  </a:lnTo>
                  <a:lnTo>
                    <a:pt x="252" y="354"/>
                  </a:lnTo>
                  <a:lnTo>
                    <a:pt x="234" y="401"/>
                  </a:lnTo>
                  <a:lnTo>
                    <a:pt x="213" y="449"/>
                  </a:lnTo>
                  <a:lnTo>
                    <a:pt x="190" y="495"/>
                  </a:lnTo>
                  <a:lnTo>
                    <a:pt x="164" y="538"/>
                  </a:lnTo>
                  <a:lnTo>
                    <a:pt x="136" y="582"/>
                  </a:lnTo>
                  <a:lnTo>
                    <a:pt x="106" y="624"/>
                  </a:lnTo>
                  <a:lnTo>
                    <a:pt x="73" y="663"/>
                  </a:lnTo>
                  <a:lnTo>
                    <a:pt x="39" y="701"/>
                  </a:lnTo>
                  <a:lnTo>
                    <a:pt x="1" y="738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1" y="739"/>
                  </a:lnTo>
                  <a:lnTo>
                    <a:pt x="39" y="703"/>
                  </a:lnTo>
                  <a:lnTo>
                    <a:pt x="73" y="666"/>
                  </a:lnTo>
                  <a:lnTo>
                    <a:pt x="108" y="626"/>
                  </a:lnTo>
                  <a:lnTo>
                    <a:pt x="139" y="586"/>
                  </a:lnTo>
                  <a:lnTo>
                    <a:pt x="168" y="542"/>
                  </a:lnTo>
                  <a:lnTo>
                    <a:pt x="196" y="498"/>
                  </a:lnTo>
                  <a:lnTo>
                    <a:pt x="220" y="452"/>
                  </a:lnTo>
                  <a:lnTo>
                    <a:pt x="243" y="405"/>
                  </a:lnTo>
                  <a:lnTo>
                    <a:pt x="261" y="356"/>
                  </a:lnTo>
                  <a:lnTo>
                    <a:pt x="278" y="307"/>
                  </a:lnTo>
                  <a:lnTo>
                    <a:pt x="292" y="257"/>
                  </a:lnTo>
                  <a:lnTo>
                    <a:pt x="304" y="207"/>
                  </a:lnTo>
                  <a:lnTo>
                    <a:pt x="312" y="156"/>
                  </a:lnTo>
                  <a:lnTo>
                    <a:pt x="318" y="104"/>
                  </a:lnTo>
                  <a:lnTo>
                    <a:pt x="319" y="52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8" name="Freeform 74"/>
            <p:cNvSpPr>
              <a:spLocks/>
            </p:cNvSpPr>
            <p:nvPr/>
          </p:nvSpPr>
          <p:spPr bwMode="auto">
            <a:xfrm>
              <a:off x="4872" y="2166"/>
              <a:ext cx="89" cy="151"/>
            </a:xfrm>
            <a:custGeom>
              <a:avLst/>
              <a:gdLst/>
              <a:ahLst/>
              <a:cxnLst>
                <a:cxn ang="0">
                  <a:pos x="1" y="300"/>
                </a:cxn>
                <a:cxn ang="0">
                  <a:pos x="10" y="292"/>
                </a:cxn>
                <a:cxn ang="0">
                  <a:pos x="18" y="284"/>
                </a:cxn>
                <a:cxn ang="0">
                  <a:pos x="27" y="276"/>
                </a:cxn>
                <a:cxn ang="0">
                  <a:pos x="37" y="268"/>
                </a:cxn>
                <a:cxn ang="0">
                  <a:pos x="46" y="261"/>
                </a:cxn>
                <a:cxn ang="0">
                  <a:pos x="54" y="253"/>
                </a:cxn>
                <a:cxn ang="0">
                  <a:pos x="63" y="245"/>
                </a:cxn>
                <a:cxn ang="0">
                  <a:pos x="71" y="236"/>
                </a:cxn>
                <a:cxn ang="0">
                  <a:pos x="80" y="225"/>
                </a:cxn>
                <a:cxn ang="0">
                  <a:pos x="89" y="215"/>
                </a:cxn>
                <a:cxn ang="0">
                  <a:pos x="98" y="205"/>
                </a:cxn>
                <a:cxn ang="0">
                  <a:pos x="106" y="193"/>
                </a:cxn>
                <a:cxn ang="0">
                  <a:pos x="114" y="183"/>
                </a:cxn>
                <a:cxn ang="0">
                  <a:pos x="122" y="171"/>
                </a:cxn>
                <a:cxn ang="0">
                  <a:pos x="130" y="160"/>
                </a:cxn>
                <a:cxn ang="0">
                  <a:pos x="137" y="148"/>
                </a:cxn>
                <a:cxn ang="0">
                  <a:pos x="146" y="133"/>
                </a:cxn>
                <a:cxn ang="0">
                  <a:pos x="156" y="115"/>
                </a:cxn>
                <a:cxn ang="0">
                  <a:pos x="166" y="95"/>
                </a:cxn>
                <a:cxn ang="0">
                  <a:pos x="173" y="74"/>
                </a:cxn>
                <a:cxn ang="0">
                  <a:pos x="177" y="54"/>
                </a:cxn>
                <a:cxn ang="0">
                  <a:pos x="177" y="34"/>
                </a:cxn>
                <a:cxn ang="0">
                  <a:pos x="174" y="16"/>
                </a:cxn>
                <a:cxn ang="0">
                  <a:pos x="163" y="0"/>
                </a:cxn>
                <a:cxn ang="0">
                  <a:pos x="161" y="0"/>
                </a:cxn>
                <a:cxn ang="0">
                  <a:pos x="160" y="1"/>
                </a:cxn>
                <a:cxn ang="0">
                  <a:pos x="159" y="2"/>
                </a:cxn>
                <a:cxn ang="0">
                  <a:pos x="159" y="3"/>
                </a:cxn>
                <a:cxn ang="0">
                  <a:pos x="167" y="22"/>
                </a:cxn>
                <a:cxn ang="0">
                  <a:pos x="169" y="42"/>
                </a:cxn>
                <a:cxn ang="0">
                  <a:pos x="167" y="64"/>
                </a:cxn>
                <a:cxn ang="0">
                  <a:pos x="160" y="86"/>
                </a:cxn>
                <a:cxn ang="0">
                  <a:pos x="151" y="108"/>
                </a:cxn>
                <a:cxn ang="0">
                  <a:pos x="139" y="130"/>
                </a:cxn>
                <a:cxn ang="0">
                  <a:pos x="128" y="148"/>
                </a:cxn>
                <a:cxn ang="0">
                  <a:pos x="117" y="165"/>
                </a:cxn>
                <a:cxn ang="0">
                  <a:pos x="112" y="175"/>
                </a:cxn>
                <a:cxn ang="0">
                  <a:pos x="106" y="183"/>
                </a:cxn>
                <a:cxn ang="0">
                  <a:pos x="100" y="192"/>
                </a:cxn>
                <a:cxn ang="0">
                  <a:pos x="94" y="200"/>
                </a:cxn>
                <a:cxn ang="0">
                  <a:pos x="87" y="209"/>
                </a:cxn>
                <a:cxn ang="0">
                  <a:pos x="82" y="217"/>
                </a:cxn>
                <a:cxn ang="0">
                  <a:pos x="75" y="227"/>
                </a:cxn>
                <a:cxn ang="0">
                  <a:pos x="68" y="235"/>
                </a:cxn>
                <a:cxn ang="0">
                  <a:pos x="60" y="244"/>
                </a:cxn>
                <a:cxn ang="0">
                  <a:pos x="52" y="252"/>
                </a:cxn>
                <a:cxn ang="0">
                  <a:pos x="44" y="260"/>
                </a:cxn>
                <a:cxn ang="0">
                  <a:pos x="36" y="268"/>
                </a:cxn>
                <a:cxn ang="0">
                  <a:pos x="26" y="276"/>
                </a:cxn>
                <a:cxn ang="0">
                  <a:pos x="17" y="284"/>
                </a:cxn>
                <a:cxn ang="0">
                  <a:pos x="9" y="292"/>
                </a:cxn>
                <a:cxn ang="0">
                  <a:pos x="0" y="300"/>
                </a:cxn>
                <a:cxn ang="0">
                  <a:pos x="0" y="300"/>
                </a:cxn>
                <a:cxn ang="0">
                  <a:pos x="0" y="300"/>
                </a:cxn>
                <a:cxn ang="0">
                  <a:pos x="0" y="300"/>
                </a:cxn>
                <a:cxn ang="0">
                  <a:pos x="1" y="300"/>
                </a:cxn>
                <a:cxn ang="0">
                  <a:pos x="1" y="300"/>
                </a:cxn>
              </a:cxnLst>
              <a:rect l="0" t="0" r="r" b="b"/>
              <a:pathLst>
                <a:path w="177" h="300">
                  <a:moveTo>
                    <a:pt x="1" y="300"/>
                  </a:moveTo>
                  <a:lnTo>
                    <a:pt x="10" y="292"/>
                  </a:lnTo>
                  <a:lnTo>
                    <a:pt x="18" y="284"/>
                  </a:lnTo>
                  <a:lnTo>
                    <a:pt x="27" y="276"/>
                  </a:lnTo>
                  <a:lnTo>
                    <a:pt x="37" y="268"/>
                  </a:lnTo>
                  <a:lnTo>
                    <a:pt x="46" y="261"/>
                  </a:lnTo>
                  <a:lnTo>
                    <a:pt x="54" y="253"/>
                  </a:lnTo>
                  <a:lnTo>
                    <a:pt x="63" y="245"/>
                  </a:lnTo>
                  <a:lnTo>
                    <a:pt x="71" y="236"/>
                  </a:lnTo>
                  <a:lnTo>
                    <a:pt x="80" y="225"/>
                  </a:lnTo>
                  <a:lnTo>
                    <a:pt x="89" y="215"/>
                  </a:lnTo>
                  <a:lnTo>
                    <a:pt x="98" y="205"/>
                  </a:lnTo>
                  <a:lnTo>
                    <a:pt x="106" y="193"/>
                  </a:lnTo>
                  <a:lnTo>
                    <a:pt x="114" y="183"/>
                  </a:lnTo>
                  <a:lnTo>
                    <a:pt x="122" y="171"/>
                  </a:lnTo>
                  <a:lnTo>
                    <a:pt x="130" y="160"/>
                  </a:lnTo>
                  <a:lnTo>
                    <a:pt x="137" y="148"/>
                  </a:lnTo>
                  <a:lnTo>
                    <a:pt x="146" y="133"/>
                  </a:lnTo>
                  <a:lnTo>
                    <a:pt x="156" y="115"/>
                  </a:lnTo>
                  <a:lnTo>
                    <a:pt x="166" y="95"/>
                  </a:lnTo>
                  <a:lnTo>
                    <a:pt x="173" y="74"/>
                  </a:lnTo>
                  <a:lnTo>
                    <a:pt x="177" y="54"/>
                  </a:lnTo>
                  <a:lnTo>
                    <a:pt x="177" y="34"/>
                  </a:lnTo>
                  <a:lnTo>
                    <a:pt x="174" y="16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9" y="3"/>
                  </a:lnTo>
                  <a:lnTo>
                    <a:pt x="167" y="22"/>
                  </a:lnTo>
                  <a:lnTo>
                    <a:pt x="169" y="42"/>
                  </a:lnTo>
                  <a:lnTo>
                    <a:pt x="167" y="64"/>
                  </a:lnTo>
                  <a:lnTo>
                    <a:pt x="160" y="86"/>
                  </a:lnTo>
                  <a:lnTo>
                    <a:pt x="151" y="108"/>
                  </a:lnTo>
                  <a:lnTo>
                    <a:pt x="139" y="130"/>
                  </a:lnTo>
                  <a:lnTo>
                    <a:pt x="128" y="148"/>
                  </a:lnTo>
                  <a:lnTo>
                    <a:pt x="117" y="165"/>
                  </a:lnTo>
                  <a:lnTo>
                    <a:pt x="112" y="175"/>
                  </a:lnTo>
                  <a:lnTo>
                    <a:pt x="106" y="183"/>
                  </a:lnTo>
                  <a:lnTo>
                    <a:pt x="100" y="192"/>
                  </a:lnTo>
                  <a:lnTo>
                    <a:pt x="94" y="200"/>
                  </a:lnTo>
                  <a:lnTo>
                    <a:pt x="87" y="209"/>
                  </a:lnTo>
                  <a:lnTo>
                    <a:pt x="82" y="217"/>
                  </a:lnTo>
                  <a:lnTo>
                    <a:pt x="75" y="227"/>
                  </a:lnTo>
                  <a:lnTo>
                    <a:pt x="68" y="235"/>
                  </a:lnTo>
                  <a:lnTo>
                    <a:pt x="60" y="244"/>
                  </a:lnTo>
                  <a:lnTo>
                    <a:pt x="52" y="252"/>
                  </a:lnTo>
                  <a:lnTo>
                    <a:pt x="44" y="260"/>
                  </a:lnTo>
                  <a:lnTo>
                    <a:pt x="36" y="268"/>
                  </a:lnTo>
                  <a:lnTo>
                    <a:pt x="26" y="276"/>
                  </a:lnTo>
                  <a:lnTo>
                    <a:pt x="17" y="284"/>
                  </a:lnTo>
                  <a:lnTo>
                    <a:pt x="9" y="292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1" y="300"/>
                  </a:lnTo>
                  <a:lnTo>
                    <a:pt x="1" y="3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9" name="Freeform 75"/>
            <p:cNvSpPr>
              <a:spLocks/>
            </p:cNvSpPr>
            <p:nvPr/>
          </p:nvSpPr>
          <p:spPr bwMode="auto">
            <a:xfrm>
              <a:off x="4783" y="2179"/>
              <a:ext cx="49" cy="92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8" y="16"/>
                </a:cxn>
                <a:cxn ang="0">
                  <a:pos x="59" y="35"/>
                </a:cxn>
                <a:cxn ang="0">
                  <a:pos x="42" y="56"/>
                </a:cxn>
                <a:cxn ang="0">
                  <a:pos x="26" y="81"/>
                </a:cxn>
                <a:cxn ang="0">
                  <a:pos x="13" y="106"/>
                </a:cxn>
                <a:cxn ang="0">
                  <a:pos x="5" y="131"/>
                </a:cxn>
                <a:cxn ang="0">
                  <a:pos x="0" y="158"/>
                </a:cxn>
                <a:cxn ang="0">
                  <a:pos x="2" y="183"/>
                </a:cxn>
                <a:cxn ang="0">
                  <a:pos x="4" y="184"/>
                </a:cxn>
                <a:cxn ang="0">
                  <a:pos x="6" y="184"/>
                </a:cxn>
                <a:cxn ang="0">
                  <a:pos x="9" y="181"/>
                </a:cxn>
                <a:cxn ang="0">
                  <a:pos x="10" y="179"/>
                </a:cxn>
                <a:cxn ang="0">
                  <a:pos x="12" y="153"/>
                </a:cxn>
                <a:cxn ang="0">
                  <a:pos x="18" y="129"/>
                </a:cxn>
                <a:cxn ang="0">
                  <a:pos x="25" y="105"/>
                </a:cxn>
                <a:cxn ang="0">
                  <a:pos x="35" y="82"/>
                </a:cxn>
                <a:cxn ang="0">
                  <a:pos x="48" y="60"/>
                </a:cxn>
                <a:cxn ang="0">
                  <a:pos x="63" y="38"/>
                </a:cxn>
                <a:cxn ang="0">
                  <a:pos x="79" y="18"/>
                </a:cxn>
                <a:cxn ang="0">
                  <a:pos x="97" y="0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97" y="0"/>
                </a:cxn>
                <a:cxn ang="0">
                  <a:pos x="97" y="0"/>
                </a:cxn>
              </a:cxnLst>
              <a:rect l="0" t="0" r="r" b="b"/>
              <a:pathLst>
                <a:path w="98" h="184">
                  <a:moveTo>
                    <a:pt x="97" y="0"/>
                  </a:moveTo>
                  <a:lnTo>
                    <a:pt x="78" y="16"/>
                  </a:lnTo>
                  <a:lnTo>
                    <a:pt x="59" y="35"/>
                  </a:lnTo>
                  <a:lnTo>
                    <a:pt x="42" y="56"/>
                  </a:lnTo>
                  <a:lnTo>
                    <a:pt x="26" y="81"/>
                  </a:lnTo>
                  <a:lnTo>
                    <a:pt x="13" y="106"/>
                  </a:lnTo>
                  <a:lnTo>
                    <a:pt x="5" y="131"/>
                  </a:lnTo>
                  <a:lnTo>
                    <a:pt x="0" y="158"/>
                  </a:lnTo>
                  <a:lnTo>
                    <a:pt x="2" y="183"/>
                  </a:lnTo>
                  <a:lnTo>
                    <a:pt x="4" y="184"/>
                  </a:lnTo>
                  <a:lnTo>
                    <a:pt x="6" y="184"/>
                  </a:lnTo>
                  <a:lnTo>
                    <a:pt x="9" y="181"/>
                  </a:lnTo>
                  <a:lnTo>
                    <a:pt x="10" y="179"/>
                  </a:lnTo>
                  <a:lnTo>
                    <a:pt x="12" y="153"/>
                  </a:lnTo>
                  <a:lnTo>
                    <a:pt x="18" y="129"/>
                  </a:lnTo>
                  <a:lnTo>
                    <a:pt x="25" y="105"/>
                  </a:lnTo>
                  <a:lnTo>
                    <a:pt x="35" y="82"/>
                  </a:lnTo>
                  <a:lnTo>
                    <a:pt x="48" y="60"/>
                  </a:lnTo>
                  <a:lnTo>
                    <a:pt x="63" y="38"/>
                  </a:lnTo>
                  <a:lnTo>
                    <a:pt x="79" y="18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0" name="Freeform 76"/>
            <p:cNvSpPr>
              <a:spLocks/>
            </p:cNvSpPr>
            <p:nvPr/>
          </p:nvSpPr>
          <p:spPr bwMode="auto">
            <a:xfrm>
              <a:off x="4784" y="2250"/>
              <a:ext cx="36" cy="72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" y="35"/>
                </a:cxn>
                <a:cxn ang="0">
                  <a:pos x="9" y="28"/>
                </a:cxn>
                <a:cxn ang="0">
                  <a:pos x="15" y="20"/>
                </a:cxn>
                <a:cxn ang="0">
                  <a:pos x="23" y="12"/>
                </a:cxn>
                <a:cxn ang="0">
                  <a:pos x="30" y="8"/>
                </a:cxn>
                <a:cxn ang="0">
                  <a:pos x="39" y="5"/>
                </a:cxn>
                <a:cxn ang="0">
                  <a:pos x="47" y="8"/>
                </a:cxn>
                <a:cxn ang="0">
                  <a:pos x="55" y="16"/>
                </a:cxn>
                <a:cxn ang="0">
                  <a:pos x="60" y="24"/>
                </a:cxn>
                <a:cxn ang="0">
                  <a:pos x="62" y="34"/>
                </a:cxn>
                <a:cxn ang="0">
                  <a:pos x="63" y="43"/>
                </a:cxn>
                <a:cxn ang="0">
                  <a:pos x="64" y="54"/>
                </a:cxn>
                <a:cxn ang="0">
                  <a:pos x="66" y="76"/>
                </a:cxn>
                <a:cxn ang="0">
                  <a:pos x="64" y="99"/>
                </a:cxn>
                <a:cxn ang="0">
                  <a:pos x="60" y="122"/>
                </a:cxn>
                <a:cxn ang="0">
                  <a:pos x="56" y="144"/>
                </a:cxn>
                <a:cxn ang="0">
                  <a:pos x="56" y="145"/>
                </a:cxn>
                <a:cxn ang="0">
                  <a:pos x="58" y="145"/>
                </a:cxn>
                <a:cxn ang="0">
                  <a:pos x="60" y="144"/>
                </a:cxn>
                <a:cxn ang="0">
                  <a:pos x="61" y="141"/>
                </a:cxn>
                <a:cxn ang="0">
                  <a:pos x="65" y="122"/>
                </a:cxn>
                <a:cxn ang="0">
                  <a:pos x="69" y="101"/>
                </a:cxn>
                <a:cxn ang="0">
                  <a:pos x="71" y="80"/>
                </a:cxn>
                <a:cxn ang="0">
                  <a:pos x="72" y="60"/>
                </a:cxn>
                <a:cxn ang="0">
                  <a:pos x="72" y="47"/>
                </a:cxn>
                <a:cxn ang="0">
                  <a:pos x="71" y="33"/>
                </a:cxn>
                <a:cxn ang="0">
                  <a:pos x="68" y="19"/>
                </a:cxn>
                <a:cxn ang="0">
                  <a:pos x="62" y="9"/>
                </a:cxn>
                <a:cxn ang="0">
                  <a:pos x="53" y="2"/>
                </a:cxn>
                <a:cxn ang="0">
                  <a:pos x="43" y="0"/>
                </a:cxn>
                <a:cxn ang="0">
                  <a:pos x="34" y="2"/>
                </a:cxn>
                <a:cxn ang="0">
                  <a:pos x="26" y="8"/>
                </a:cxn>
                <a:cxn ang="0">
                  <a:pos x="18" y="15"/>
                </a:cxn>
                <a:cxn ang="0">
                  <a:pos x="10" y="24"/>
                </a:cxn>
                <a:cxn ang="0">
                  <a:pos x="4" y="33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72" h="145">
                  <a:moveTo>
                    <a:pt x="0" y="41"/>
                  </a:moveTo>
                  <a:lnTo>
                    <a:pt x="3" y="35"/>
                  </a:lnTo>
                  <a:lnTo>
                    <a:pt x="9" y="28"/>
                  </a:lnTo>
                  <a:lnTo>
                    <a:pt x="15" y="20"/>
                  </a:lnTo>
                  <a:lnTo>
                    <a:pt x="23" y="12"/>
                  </a:lnTo>
                  <a:lnTo>
                    <a:pt x="30" y="8"/>
                  </a:lnTo>
                  <a:lnTo>
                    <a:pt x="39" y="5"/>
                  </a:lnTo>
                  <a:lnTo>
                    <a:pt x="47" y="8"/>
                  </a:lnTo>
                  <a:lnTo>
                    <a:pt x="55" y="16"/>
                  </a:lnTo>
                  <a:lnTo>
                    <a:pt x="60" y="24"/>
                  </a:lnTo>
                  <a:lnTo>
                    <a:pt x="62" y="34"/>
                  </a:lnTo>
                  <a:lnTo>
                    <a:pt x="63" y="43"/>
                  </a:lnTo>
                  <a:lnTo>
                    <a:pt x="64" y="54"/>
                  </a:lnTo>
                  <a:lnTo>
                    <a:pt x="66" y="76"/>
                  </a:lnTo>
                  <a:lnTo>
                    <a:pt x="64" y="99"/>
                  </a:lnTo>
                  <a:lnTo>
                    <a:pt x="60" y="122"/>
                  </a:lnTo>
                  <a:lnTo>
                    <a:pt x="56" y="144"/>
                  </a:lnTo>
                  <a:lnTo>
                    <a:pt x="56" y="145"/>
                  </a:lnTo>
                  <a:lnTo>
                    <a:pt x="58" y="145"/>
                  </a:lnTo>
                  <a:lnTo>
                    <a:pt x="60" y="144"/>
                  </a:lnTo>
                  <a:lnTo>
                    <a:pt x="61" y="141"/>
                  </a:lnTo>
                  <a:lnTo>
                    <a:pt x="65" y="122"/>
                  </a:lnTo>
                  <a:lnTo>
                    <a:pt x="69" y="101"/>
                  </a:lnTo>
                  <a:lnTo>
                    <a:pt x="71" y="80"/>
                  </a:lnTo>
                  <a:lnTo>
                    <a:pt x="72" y="60"/>
                  </a:lnTo>
                  <a:lnTo>
                    <a:pt x="72" y="47"/>
                  </a:lnTo>
                  <a:lnTo>
                    <a:pt x="71" y="33"/>
                  </a:lnTo>
                  <a:lnTo>
                    <a:pt x="68" y="19"/>
                  </a:lnTo>
                  <a:lnTo>
                    <a:pt x="62" y="9"/>
                  </a:lnTo>
                  <a:lnTo>
                    <a:pt x="53" y="2"/>
                  </a:lnTo>
                  <a:lnTo>
                    <a:pt x="43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18" y="15"/>
                  </a:lnTo>
                  <a:lnTo>
                    <a:pt x="10" y="24"/>
                  </a:lnTo>
                  <a:lnTo>
                    <a:pt x="4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1" name="Freeform 77"/>
            <p:cNvSpPr>
              <a:spLocks/>
            </p:cNvSpPr>
            <p:nvPr/>
          </p:nvSpPr>
          <p:spPr bwMode="auto">
            <a:xfrm>
              <a:off x="4817" y="2177"/>
              <a:ext cx="19" cy="10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6" y="25"/>
                </a:cxn>
                <a:cxn ang="0">
                  <a:pos x="17" y="49"/>
                </a:cxn>
                <a:cxn ang="0">
                  <a:pos x="10" y="73"/>
                </a:cxn>
                <a:cxn ang="0">
                  <a:pos x="5" y="98"/>
                </a:cxn>
                <a:cxn ang="0">
                  <a:pos x="3" y="124"/>
                </a:cxn>
                <a:cxn ang="0">
                  <a:pos x="0" y="150"/>
                </a:cxn>
                <a:cxn ang="0">
                  <a:pos x="0" y="175"/>
                </a:cxn>
                <a:cxn ang="0">
                  <a:pos x="0" y="202"/>
                </a:cxn>
                <a:cxn ang="0">
                  <a:pos x="0" y="203"/>
                </a:cxn>
                <a:cxn ang="0">
                  <a:pos x="3" y="202"/>
                </a:cxn>
                <a:cxn ang="0">
                  <a:pos x="4" y="201"/>
                </a:cxn>
                <a:cxn ang="0">
                  <a:pos x="4" y="200"/>
                </a:cxn>
                <a:cxn ang="0">
                  <a:pos x="4" y="174"/>
                </a:cxn>
                <a:cxn ang="0">
                  <a:pos x="5" y="149"/>
                </a:cxn>
                <a:cxn ang="0">
                  <a:pos x="7" y="124"/>
                </a:cxn>
                <a:cxn ang="0">
                  <a:pos x="10" y="98"/>
                </a:cxn>
                <a:cxn ang="0">
                  <a:pos x="13" y="74"/>
                </a:cxn>
                <a:cxn ang="0">
                  <a:pos x="20" y="49"/>
                </a:cxn>
                <a:cxn ang="0">
                  <a:pos x="28" y="25"/>
                </a:cxn>
                <a:cxn ang="0">
                  <a:pos x="38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8" h="203">
                  <a:moveTo>
                    <a:pt x="37" y="0"/>
                  </a:moveTo>
                  <a:lnTo>
                    <a:pt x="26" y="25"/>
                  </a:lnTo>
                  <a:lnTo>
                    <a:pt x="17" y="49"/>
                  </a:lnTo>
                  <a:lnTo>
                    <a:pt x="10" y="73"/>
                  </a:lnTo>
                  <a:lnTo>
                    <a:pt x="5" y="98"/>
                  </a:lnTo>
                  <a:lnTo>
                    <a:pt x="3" y="124"/>
                  </a:lnTo>
                  <a:lnTo>
                    <a:pt x="0" y="150"/>
                  </a:lnTo>
                  <a:lnTo>
                    <a:pt x="0" y="175"/>
                  </a:lnTo>
                  <a:lnTo>
                    <a:pt x="0" y="202"/>
                  </a:lnTo>
                  <a:lnTo>
                    <a:pt x="0" y="203"/>
                  </a:lnTo>
                  <a:lnTo>
                    <a:pt x="3" y="202"/>
                  </a:lnTo>
                  <a:lnTo>
                    <a:pt x="4" y="201"/>
                  </a:lnTo>
                  <a:lnTo>
                    <a:pt x="4" y="200"/>
                  </a:lnTo>
                  <a:lnTo>
                    <a:pt x="4" y="174"/>
                  </a:lnTo>
                  <a:lnTo>
                    <a:pt x="5" y="149"/>
                  </a:lnTo>
                  <a:lnTo>
                    <a:pt x="7" y="124"/>
                  </a:lnTo>
                  <a:lnTo>
                    <a:pt x="10" y="98"/>
                  </a:lnTo>
                  <a:lnTo>
                    <a:pt x="13" y="74"/>
                  </a:lnTo>
                  <a:lnTo>
                    <a:pt x="20" y="49"/>
                  </a:lnTo>
                  <a:lnTo>
                    <a:pt x="28" y="25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2" name="Freeform 78"/>
            <p:cNvSpPr>
              <a:spLocks/>
            </p:cNvSpPr>
            <p:nvPr/>
          </p:nvSpPr>
          <p:spPr bwMode="auto">
            <a:xfrm>
              <a:off x="4799" y="2146"/>
              <a:ext cx="135" cy="432"/>
            </a:xfrm>
            <a:custGeom>
              <a:avLst/>
              <a:gdLst/>
              <a:ahLst/>
              <a:cxnLst>
                <a:cxn ang="0">
                  <a:pos x="194" y="121"/>
                </a:cxn>
                <a:cxn ang="0">
                  <a:pos x="170" y="144"/>
                </a:cxn>
                <a:cxn ang="0">
                  <a:pos x="146" y="166"/>
                </a:cxn>
                <a:cxn ang="0">
                  <a:pos x="122" y="188"/>
                </a:cxn>
                <a:cxn ang="0">
                  <a:pos x="92" y="220"/>
                </a:cxn>
                <a:cxn ang="0">
                  <a:pos x="62" y="267"/>
                </a:cxn>
                <a:cxn ang="0">
                  <a:pos x="39" y="319"/>
                </a:cxn>
                <a:cxn ang="0">
                  <a:pos x="21" y="373"/>
                </a:cxn>
                <a:cxn ang="0">
                  <a:pos x="4" y="459"/>
                </a:cxn>
                <a:cxn ang="0">
                  <a:pos x="1" y="577"/>
                </a:cxn>
                <a:cxn ang="0">
                  <a:pos x="13" y="665"/>
                </a:cxn>
                <a:cxn ang="0">
                  <a:pos x="30" y="721"/>
                </a:cxn>
                <a:cxn ang="0">
                  <a:pos x="47" y="779"/>
                </a:cxn>
                <a:cxn ang="0">
                  <a:pos x="63" y="835"/>
                </a:cxn>
                <a:cxn ang="0">
                  <a:pos x="70" y="864"/>
                </a:cxn>
                <a:cxn ang="0">
                  <a:pos x="70" y="864"/>
                </a:cxn>
                <a:cxn ang="0">
                  <a:pos x="65" y="838"/>
                </a:cxn>
                <a:cxn ang="0">
                  <a:pos x="54" y="786"/>
                </a:cxn>
                <a:cxn ang="0">
                  <a:pos x="40" y="735"/>
                </a:cxn>
                <a:cxn ang="0">
                  <a:pos x="25" y="683"/>
                </a:cxn>
                <a:cxn ang="0">
                  <a:pos x="6" y="595"/>
                </a:cxn>
                <a:cxn ang="0">
                  <a:pos x="9" y="464"/>
                </a:cxn>
                <a:cxn ang="0">
                  <a:pos x="23" y="383"/>
                </a:cxn>
                <a:cxn ang="0">
                  <a:pos x="33" y="348"/>
                </a:cxn>
                <a:cxn ang="0">
                  <a:pos x="44" y="313"/>
                </a:cxn>
                <a:cxn ang="0">
                  <a:pos x="59" y="280"/>
                </a:cxn>
                <a:cxn ang="0">
                  <a:pos x="77" y="249"/>
                </a:cxn>
                <a:cxn ang="0">
                  <a:pos x="97" y="220"/>
                </a:cxn>
                <a:cxn ang="0">
                  <a:pos x="123" y="195"/>
                </a:cxn>
                <a:cxn ang="0">
                  <a:pos x="149" y="169"/>
                </a:cxn>
                <a:cxn ang="0">
                  <a:pos x="171" y="149"/>
                </a:cxn>
                <a:cxn ang="0">
                  <a:pos x="188" y="130"/>
                </a:cxn>
                <a:cxn ang="0">
                  <a:pos x="206" y="111"/>
                </a:cxn>
                <a:cxn ang="0">
                  <a:pos x="222" y="90"/>
                </a:cxn>
                <a:cxn ang="0">
                  <a:pos x="237" y="69"/>
                </a:cxn>
                <a:cxn ang="0">
                  <a:pos x="251" y="44"/>
                </a:cxn>
                <a:cxn ang="0">
                  <a:pos x="262" y="19"/>
                </a:cxn>
                <a:cxn ang="0">
                  <a:pos x="269" y="2"/>
                </a:cxn>
                <a:cxn ang="0">
                  <a:pos x="269" y="4"/>
                </a:cxn>
                <a:cxn ang="0">
                  <a:pos x="258" y="25"/>
                </a:cxn>
                <a:cxn ang="0">
                  <a:pos x="238" y="60"/>
                </a:cxn>
                <a:cxn ang="0">
                  <a:pos x="216" y="95"/>
                </a:cxn>
              </a:cxnLst>
              <a:rect l="0" t="0" r="r" b="b"/>
              <a:pathLst>
                <a:path w="270" h="864">
                  <a:moveTo>
                    <a:pt x="205" y="108"/>
                  </a:moveTo>
                  <a:lnTo>
                    <a:pt x="194" y="121"/>
                  </a:lnTo>
                  <a:lnTo>
                    <a:pt x="183" y="133"/>
                  </a:lnTo>
                  <a:lnTo>
                    <a:pt x="170" y="144"/>
                  </a:lnTo>
                  <a:lnTo>
                    <a:pt x="158" y="155"/>
                  </a:lnTo>
                  <a:lnTo>
                    <a:pt x="146" y="166"/>
                  </a:lnTo>
                  <a:lnTo>
                    <a:pt x="133" y="176"/>
                  </a:lnTo>
                  <a:lnTo>
                    <a:pt x="122" y="188"/>
                  </a:lnTo>
                  <a:lnTo>
                    <a:pt x="110" y="199"/>
                  </a:lnTo>
                  <a:lnTo>
                    <a:pt x="92" y="220"/>
                  </a:lnTo>
                  <a:lnTo>
                    <a:pt x="76" y="243"/>
                  </a:lnTo>
                  <a:lnTo>
                    <a:pt x="62" y="267"/>
                  </a:lnTo>
                  <a:lnTo>
                    <a:pt x="49" y="293"/>
                  </a:lnTo>
                  <a:lnTo>
                    <a:pt x="39" y="319"/>
                  </a:lnTo>
                  <a:lnTo>
                    <a:pt x="30" y="347"/>
                  </a:lnTo>
                  <a:lnTo>
                    <a:pt x="21" y="373"/>
                  </a:lnTo>
                  <a:lnTo>
                    <a:pt x="15" y="401"/>
                  </a:lnTo>
                  <a:lnTo>
                    <a:pt x="4" y="459"/>
                  </a:lnTo>
                  <a:lnTo>
                    <a:pt x="0" y="519"/>
                  </a:lnTo>
                  <a:lnTo>
                    <a:pt x="1" y="577"/>
                  </a:lnTo>
                  <a:lnTo>
                    <a:pt x="8" y="636"/>
                  </a:lnTo>
                  <a:lnTo>
                    <a:pt x="13" y="665"/>
                  </a:lnTo>
                  <a:lnTo>
                    <a:pt x="21" y="694"/>
                  </a:lnTo>
                  <a:lnTo>
                    <a:pt x="30" y="721"/>
                  </a:lnTo>
                  <a:lnTo>
                    <a:pt x="39" y="750"/>
                  </a:lnTo>
                  <a:lnTo>
                    <a:pt x="47" y="779"/>
                  </a:lnTo>
                  <a:lnTo>
                    <a:pt x="56" y="806"/>
                  </a:lnTo>
                  <a:lnTo>
                    <a:pt x="63" y="835"/>
                  </a:lnTo>
                  <a:lnTo>
                    <a:pt x="70" y="864"/>
                  </a:lnTo>
                  <a:lnTo>
                    <a:pt x="70" y="864"/>
                  </a:lnTo>
                  <a:lnTo>
                    <a:pt x="70" y="864"/>
                  </a:lnTo>
                  <a:lnTo>
                    <a:pt x="70" y="864"/>
                  </a:lnTo>
                  <a:lnTo>
                    <a:pt x="70" y="864"/>
                  </a:lnTo>
                  <a:lnTo>
                    <a:pt x="65" y="838"/>
                  </a:lnTo>
                  <a:lnTo>
                    <a:pt x="59" y="812"/>
                  </a:lnTo>
                  <a:lnTo>
                    <a:pt x="54" y="786"/>
                  </a:lnTo>
                  <a:lnTo>
                    <a:pt x="47" y="760"/>
                  </a:lnTo>
                  <a:lnTo>
                    <a:pt x="40" y="735"/>
                  </a:lnTo>
                  <a:lnTo>
                    <a:pt x="32" y="710"/>
                  </a:lnTo>
                  <a:lnTo>
                    <a:pt x="25" y="683"/>
                  </a:lnTo>
                  <a:lnTo>
                    <a:pt x="18" y="658"/>
                  </a:lnTo>
                  <a:lnTo>
                    <a:pt x="6" y="595"/>
                  </a:lnTo>
                  <a:lnTo>
                    <a:pt x="3" y="530"/>
                  </a:lnTo>
                  <a:lnTo>
                    <a:pt x="9" y="464"/>
                  </a:lnTo>
                  <a:lnTo>
                    <a:pt x="19" y="401"/>
                  </a:lnTo>
                  <a:lnTo>
                    <a:pt x="23" y="383"/>
                  </a:lnTo>
                  <a:lnTo>
                    <a:pt x="27" y="365"/>
                  </a:lnTo>
                  <a:lnTo>
                    <a:pt x="33" y="348"/>
                  </a:lnTo>
                  <a:lnTo>
                    <a:pt x="39" y="331"/>
                  </a:lnTo>
                  <a:lnTo>
                    <a:pt x="44" y="313"/>
                  </a:lnTo>
                  <a:lnTo>
                    <a:pt x="51" y="296"/>
                  </a:lnTo>
                  <a:lnTo>
                    <a:pt x="59" y="280"/>
                  </a:lnTo>
                  <a:lnTo>
                    <a:pt x="68" y="264"/>
                  </a:lnTo>
                  <a:lnTo>
                    <a:pt x="77" y="249"/>
                  </a:lnTo>
                  <a:lnTo>
                    <a:pt x="87" y="234"/>
                  </a:lnTo>
                  <a:lnTo>
                    <a:pt x="97" y="220"/>
                  </a:lnTo>
                  <a:lnTo>
                    <a:pt x="110" y="207"/>
                  </a:lnTo>
                  <a:lnTo>
                    <a:pt x="123" y="195"/>
                  </a:lnTo>
                  <a:lnTo>
                    <a:pt x="135" y="182"/>
                  </a:lnTo>
                  <a:lnTo>
                    <a:pt x="149" y="169"/>
                  </a:lnTo>
                  <a:lnTo>
                    <a:pt x="162" y="158"/>
                  </a:lnTo>
                  <a:lnTo>
                    <a:pt x="171" y="149"/>
                  </a:lnTo>
                  <a:lnTo>
                    <a:pt x="180" y="140"/>
                  </a:lnTo>
                  <a:lnTo>
                    <a:pt x="188" y="130"/>
                  </a:lnTo>
                  <a:lnTo>
                    <a:pt x="198" y="120"/>
                  </a:lnTo>
                  <a:lnTo>
                    <a:pt x="206" y="111"/>
                  </a:lnTo>
                  <a:lnTo>
                    <a:pt x="214" y="100"/>
                  </a:lnTo>
                  <a:lnTo>
                    <a:pt x="222" y="90"/>
                  </a:lnTo>
                  <a:lnTo>
                    <a:pt x="230" y="80"/>
                  </a:lnTo>
                  <a:lnTo>
                    <a:pt x="237" y="69"/>
                  </a:lnTo>
                  <a:lnTo>
                    <a:pt x="244" y="57"/>
                  </a:lnTo>
                  <a:lnTo>
                    <a:pt x="251" y="44"/>
                  </a:lnTo>
                  <a:lnTo>
                    <a:pt x="258" y="31"/>
                  </a:lnTo>
                  <a:lnTo>
                    <a:pt x="262" y="19"/>
                  </a:lnTo>
                  <a:lnTo>
                    <a:pt x="267" y="9"/>
                  </a:lnTo>
                  <a:lnTo>
                    <a:pt x="269" y="2"/>
                  </a:lnTo>
                  <a:lnTo>
                    <a:pt x="270" y="0"/>
                  </a:lnTo>
                  <a:lnTo>
                    <a:pt x="269" y="4"/>
                  </a:lnTo>
                  <a:lnTo>
                    <a:pt x="264" y="13"/>
                  </a:lnTo>
                  <a:lnTo>
                    <a:pt x="258" y="25"/>
                  </a:lnTo>
                  <a:lnTo>
                    <a:pt x="248" y="42"/>
                  </a:lnTo>
                  <a:lnTo>
                    <a:pt x="238" y="60"/>
                  </a:lnTo>
                  <a:lnTo>
                    <a:pt x="226" y="77"/>
                  </a:lnTo>
                  <a:lnTo>
                    <a:pt x="216" y="95"/>
                  </a:lnTo>
                  <a:lnTo>
                    <a:pt x="205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3" name="Freeform 79"/>
            <p:cNvSpPr>
              <a:spLocks/>
            </p:cNvSpPr>
            <p:nvPr/>
          </p:nvSpPr>
          <p:spPr bwMode="auto">
            <a:xfrm>
              <a:off x="4846" y="2559"/>
              <a:ext cx="86" cy="1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3"/>
                </a:cxn>
                <a:cxn ang="0">
                  <a:pos x="39" y="3"/>
                </a:cxn>
                <a:cxn ang="0">
                  <a:pos x="59" y="5"/>
                </a:cxn>
                <a:cxn ang="0">
                  <a:pos x="76" y="11"/>
                </a:cxn>
                <a:cxn ang="0">
                  <a:pos x="93" y="19"/>
                </a:cxn>
                <a:cxn ang="0">
                  <a:pos x="109" y="30"/>
                </a:cxn>
                <a:cxn ang="0">
                  <a:pos x="123" y="43"/>
                </a:cxn>
                <a:cxn ang="0">
                  <a:pos x="136" y="57"/>
                </a:cxn>
                <a:cxn ang="0">
                  <a:pos x="147" y="73"/>
                </a:cxn>
                <a:cxn ang="0">
                  <a:pos x="155" y="90"/>
                </a:cxn>
                <a:cxn ang="0">
                  <a:pos x="161" y="107"/>
                </a:cxn>
                <a:cxn ang="0">
                  <a:pos x="165" y="126"/>
                </a:cxn>
                <a:cxn ang="0">
                  <a:pos x="166" y="145"/>
                </a:cxn>
                <a:cxn ang="0">
                  <a:pos x="164" y="165"/>
                </a:cxn>
                <a:cxn ang="0">
                  <a:pos x="159" y="183"/>
                </a:cxn>
                <a:cxn ang="0">
                  <a:pos x="150" y="202"/>
                </a:cxn>
                <a:cxn ang="0">
                  <a:pos x="150" y="203"/>
                </a:cxn>
                <a:cxn ang="0">
                  <a:pos x="150" y="204"/>
                </a:cxn>
                <a:cxn ang="0">
                  <a:pos x="151" y="204"/>
                </a:cxn>
                <a:cxn ang="0">
                  <a:pos x="152" y="203"/>
                </a:cxn>
                <a:cxn ang="0">
                  <a:pos x="161" y="186"/>
                </a:cxn>
                <a:cxn ang="0">
                  <a:pos x="168" y="167"/>
                </a:cxn>
                <a:cxn ang="0">
                  <a:pos x="172" y="149"/>
                </a:cxn>
                <a:cxn ang="0">
                  <a:pos x="172" y="132"/>
                </a:cxn>
                <a:cxn ang="0">
                  <a:pos x="169" y="113"/>
                </a:cxn>
                <a:cxn ang="0">
                  <a:pos x="165" y="95"/>
                </a:cxn>
                <a:cxn ang="0">
                  <a:pos x="157" y="77"/>
                </a:cxn>
                <a:cxn ang="0">
                  <a:pos x="146" y="60"/>
                </a:cxn>
                <a:cxn ang="0">
                  <a:pos x="132" y="43"/>
                </a:cxn>
                <a:cxn ang="0">
                  <a:pos x="117" y="28"/>
                </a:cxn>
                <a:cxn ang="0">
                  <a:pos x="100" y="16"/>
                </a:cxn>
                <a:cxn ang="0">
                  <a:pos x="82" y="8"/>
                </a:cxn>
                <a:cxn ang="0">
                  <a:pos x="63" y="3"/>
                </a:cxn>
                <a:cxn ang="0">
                  <a:pos x="43" y="0"/>
                </a:cxn>
                <a:cxn ang="0">
                  <a:pos x="22" y="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72" h="204">
                  <a:moveTo>
                    <a:pt x="0" y="6"/>
                  </a:moveTo>
                  <a:lnTo>
                    <a:pt x="20" y="3"/>
                  </a:lnTo>
                  <a:lnTo>
                    <a:pt x="39" y="3"/>
                  </a:lnTo>
                  <a:lnTo>
                    <a:pt x="59" y="5"/>
                  </a:lnTo>
                  <a:lnTo>
                    <a:pt x="76" y="11"/>
                  </a:lnTo>
                  <a:lnTo>
                    <a:pt x="93" y="19"/>
                  </a:lnTo>
                  <a:lnTo>
                    <a:pt x="109" y="30"/>
                  </a:lnTo>
                  <a:lnTo>
                    <a:pt x="123" y="43"/>
                  </a:lnTo>
                  <a:lnTo>
                    <a:pt x="136" y="57"/>
                  </a:lnTo>
                  <a:lnTo>
                    <a:pt x="147" y="73"/>
                  </a:lnTo>
                  <a:lnTo>
                    <a:pt x="155" y="90"/>
                  </a:lnTo>
                  <a:lnTo>
                    <a:pt x="161" y="107"/>
                  </a:lnTo>
                  <a:lnTo>
                    <a:pt x="165" y="126"/>
                  </a:lnTo>
                  <a:lnTo>
                    <a:pt x="166" y="145"/>
                  </a:lnTo>
                  <a:lnTo>
                    <a:pt x="164" y="165"/>
                  </a:lnTo>
                  <a:lnTo>
                    <a:pt x="159" y="183"/>
                  </a:lnTo>
                  <a:lnTo>
                    <a:pt x="150" y="202"/>
                  </a:lnTo>
                  <a:lnTo>
                    <a:pt x="150" y="203"/>
                  </a:lnTo>
                  <a:lnTo>
                    <a:pt x="150" y="204"/>
                  </a:lnTo>
                  <a:lnTo>
                    <a:pt x="151" y="204"/>
                  </a:lnTo>
                  <a:lnTo>
                    <a:pt x="152" y="203"/>
                  </a:lnTo>
                  <a:lnTo>
                    <a:pt x="161" y="186"/>
                  </a:lnTo>
                  <a:lnTo>
                    <a:pt x="168" y="167"/>
                  </a:lnTo>
                  <a:lnTo>
                    <a:pt x="172" y="149"/>
                  </a:lnTo>
                  <a:lnTo>
                    <a:pt x="172" y="132"/>
                  </a:lnTo>
                  <a:lnTo>
                    <a:pt x="169" y="113"/>
                  </a:lnTo>
                  <a:lnTo>
                    <a:pt x="165" y="95"/>
                  </a:lnTo>
                  <a:lnTo>
                    <a:pt x="157" y="77"/>
                  </a:lnTo>
                  <a:lnTo>
                    <a:pt x="146" y="60"/>
                  </a:lnTo>
                  <a:lnTo>
                    <a:pt x="132" y="43"/>
                  </a:lnTo>
                  <a:lnTo>
                    <a:pt x="117" y="28"/>
                  </a:lnTo>
                  <a:lnTo>
                    <a:pt x="100" y="16"/>
                  </a:lnTo>
                  <a:lnTo>
                    <a:pt x="82" y="8"/>
                  </a:lnTo>
                  <a:lnTo>
                    <a:pt x="63" y="3"/>
                  </a:lnTo>
                  <a:lnTo>
                    <a:pt x="43" y="0"/>
                  </a:lnTo>
                  <a:lnTo>
                    <a:pt x="2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4" name="Freeform 80"/>
            <p:cNvSpPr>
              <a:spLocks/>
            </p:cNvSpPr>
            <p:nvPr/>
          </p:nvSpPr>
          <p:spPr bwMode="auto">
            <a:xfrm>
              <a:off x="4863" y="2533"/>
              <a:ext cx="122" cy="120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36" y="18"/>
                </a:cxn>
                <a:cxn ang="0">
                  <a:pos x="63" y="10"/>
                </a:cxn>
                <a:cxn ang="0">
                  <a:pos x="89" y="6"/>
                </a:cxn>
                <a:cxn ang="0">
                  <a:pos x="116" y="11"/>
                </a:cxn>
                <a:cxn ang="0">
                  <a:pos x="139" y="20"/>
                </a:cxn>
                <a:cxn ang="0">
                  <a:pos x="161" y="33"/>
                </a:cxn>
                <a:cxn ang="0">
                  <a:pos x="182" y="49"/>
                </a:cxn>
                <a:cxn ang="0">
                  <a:pos x="201" y="68"/>
                </a:cxn>
                <a:cxn ang="0">
                  <a:pos x="218" y="94"/>
                </a:cxn>
                <a:cxn ang="0">
                  <a:pos x="229" y="122"/>
                </a:cxn>
                <a:cxn ang="0">
                  <a:pos x="231" y="154"/>
                </a:cxn>
                <a:cxn ang="0">
                  <a:pos x="225" y="184"/>
                </a:cxn>
                <a:cxn ang="0">
                  <a:pos x="207" y="205"/>
                </a:cxn>
                <a:cxn ang="0">
                  <a:pos x="180" y="219"/>
                </a:cxn>
                <a:cxn ang="0">
                  <a:pos x="153" y="228"/>
                </a:cxn>
                <a:cxn ang="0">
                  <a:pos x="137" y="234"/>
                </a:cxn>
                <a:cxn ang="0">
                  <a:pos x="134" y="239"/>
                </a:cxn>
                <a:cxn ang="0">
                  <a:pos x="164" y="235"/>
                </a:cxn>
                <a:cxn ang="0">
                  <a:pos x="210" y="212"/>
                </a:cxn>
                <a:cxn ang="0">
                  <a:pos x="239" y="173"/>
                </a:cxn>
                <a:cxn ang="0">
                  <a:pos x="243" y="122"/>
                </a:cxn>
                <a:cxn ang="0">
                  <a:pos x="226" y="79"/>
                </a:cxn>
                <a:cxn ang="0">
                  <a:pos x="206" y="52"/>
                </a:cxn>
                <a:cxn ang="0">
                  <a:pos x="180" y="30"/>
                </a:cxn>
                <a:cxn ang="0">
                  <a:pos x="152" y="14"/>
                </a:cxn>
                <a:cxn ang="0">
                  <a:pos x="117" y="3"/>
                </a:cxn>
                <a:cxn ang="0">
                  <a:pos x="82" y="2"/>
                </a:cxn>
                <a:cxn ang="0">
                  <a:pos x="49" y="11"/>
                </a:cxn>
                <a:cxn ang="0">
                  <a:pos x="16" y="2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244" h="240">
                  <a:moveTo>
                    <a:pt x="0" y="36"/>
                  </a:moveTo>
                  <a:lnTo>
                    <a:pt x="12" y="29"/>
                  </a:lnTo>
                  <a:lnTo>
                    <a:pt x="24" y="23"/>
                  </a:lnTo>
                  <a:lnTo>
                    <a:pt x="36" y="18"/>
                  </a:lnTo>
                  <a:lnTo>
                    <a:pt x="50" y="13"/>
                  </a:lnTo>
                  <a:lnTo>
                    <a:pt x="63" y="10"/>
                  </a:lnTo>
                  <a:lnTo>
                    <a:pt x="76" y="7"/>
                  </a:lnTo>
                  <a:lnTo>
                    <a:pt x="89" y="6"/>
                  </a:lnTo>
                  <a:lnTo>
                    <a:pt x="103" y="7"/>
                  </a:lnTo>
                  <a:lnTo>
                    <a:pt x="116" y="11"/>
                  </a:lnTo>
                  <a:lnTo>
                    <a:pt x="127" y="14"/>
                  </a:lnTo>
                  <a:lnTo>
                    <a:pt x="139" y="20"/>
                  </a:lnTo>
                  <a:lnTo>
                    <a:pt x="150" y="26"/>
                  </a:lnTo>
                  <a:lnTo>
                    <a:pt x="161" y="33"/>
                  </a:lnTo>
                  <a:lnTo>
                    <a:pt x="171" y="41"/>
                  </a:lnTo>
                  <a:lnTo>
                    <a:pt x="182" y="49"/>
                  </a:lnTo>
                  <a:lnTo>
                    <a:pt x="191" y="57"/>
                  </a:lnTo>
                  <a:lnTo>
                    <a:pt x="201" y="68"/>
                  </a:lnTo>
                  <a:lnTo>
                    <a:pt x="211" y="80"/>
                  </a:lnTo>
                  <a:lnTo>
                    <a:pt x="218" y="94"/>
                  </a:lnTo>
                  <a:lnTo>
                    <a:pt x="224" y="108"/>
                  </a:lnTo>
                  <a:lnTo>
                    <a:pt x="229" y="122"/>
                  </a:lnTo>
                  <a:lnTo>
                    <a:pt x="231" y="137"/>
                  </a:lnTo>
                  <a:lnTo>
                    <a:pt x="231" y="154"/>
                  </a:lnTo>
                  <a:lnTo>
                    <a:pt x="230" y="169"/>
                  </a:lnTo>
                  <a:lnTo>
                    <a:pt x="225" y="184"/>
                  </a:lnTo>
                  <a:lnTo>
                    <a:pt x="217" y="196"/>
                  </a:lnTo>
                  <a:lnTo>
                    <a:pt x="207" y="205"/>
                  </a:lnTo>
                  <a:lnTo>
                    <a:pt x="194" y="213"/>
                  </a:lnTo>
                  <a:lnTo>
                    <a:pt x="180" y="219"/>
                  </a:lnTo>
                  <a:lnTo>
                    <a:pt x="167" y="224"/>
                  </a:lnTo>
                  <a:lnTo>
                    <a:pt x="153" y="228"/>
                  </a:lnTo>
                  <a:lnTo>
                    <a:pt x="139" y="232"/>
                  </a:lnTo>
                  <a:lnTo>
                    <a:pt x="137" y="234"/>
                  </a:lnTo>
                  <a:lnTo>
                    <a:pt x="134" y="237"/>
                  </a:lnTo>
                  <a:lnTo>
                    <a:pt x="134" y="239"/>
                  </a:lnTo>
                  <a:lnTo>
                    <a:pt x="137" y="240"/>
                  </a:lnTo>
                  <a:lnTo>
                    <a:pt x="164" y="235"/>
                  </a:lnTo>
                  <a:lnTo>
                    <a:pt x="190" y="226"/>
                  </a:lnTo>
                  <a:lnTo>
                    <a:pt x="210" y="212"/>
                  </a:lnTo>
                  <a:lnTo>
                    <a:pt x="228" y="194"/>
                  </a:lnTo>
                  <a:lnTo>
                    <a:pt x="239" y="173"/>
                  </a:lnTo>
                  <a:lnTo>
                    <a:pt x="244" y="149"/>
                  </a:lnTo>
                  <a:lnTo>
                    <a:pt x="243" y="122"/>
                  </a:lnTo>
                  <a:lnTo>
                    <a:pt x="234" y="94"/>
                  </a:lnTo>
                  <a:lnTo>
                    <a:pt x="226" y="79"/>
                  </a:lnTo>
                  <a:lnTo>
                    <a:pt x="217" y="65"/>
                  </a:lnTo>
                  <a:lnTo>
                    <a:pt x="206" y="52"/>
                  </a:lnTo>
                  <a:lnTo>
                    <a:pt x="194" y="41"/>
                  </a:lnTo>
                  <a:lnTo>
                    <a:pt x="180" y="30"/>
                  </a:lnTo>
                  <a:lnTo>
                    <a:pt x="167" y="21"/>
                  </a:lnTo>
                  <a:lnTo>
                    <a:pt x="152" y="14"/>
                  </a:lnTo>
                  <a:lnTo>
                    <a:pt x="135" y="7"/>
                  </a:lnTo>
                  <a:lnTo>
                    <a:pt x="117" y="3"/>
                  </a:lnTo>
                  <a:lnTo>
                    <a:pt x="100" y="0"/>
                  </a:lnTo>
                  <a:lnTo>
                    <a:pt x="82" y="2"/>
                  </a:lnTo>
                  <a:lnTo>
                    <a:pt x="65" y="5"/>
                  </a:lnTo>
                  <a:lnTo>
                    <a:pt x="49" y="11"/>
                  </a:lnTo>
                  <a:lnTo>
                    <a:pt x="32" y="19"/>
                  </a:lnTo>
                  <a:lnTo>
                    <a:pt x="16" y="27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5" name="Freeform 81"/>
            <p:cNvSpPr>
              <a:spLocks/>
            </p:cNvSpPr>
            <p:nvPr/>
          </p:nvSpPr>
          <p:spPr bwMode="auto">
            <a:xfrm>
              <a:off x="4796" y="2120"/>
              <a:ext cx="1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"/>
                </a:cxn>
                <a:cxn ang="0">
                  <a:pos x="5" y="10"/>
                </a:cxn>
                <a:cxn ang="0">
                  <a:pos x="8" y="13"/>
                </a:cxn>
                <a:cxn ang="0">
                  <a:pos x="11" y="15"/>
                </a:cxn>
                <a:cxn ang="0">
                  <a:pos x="16" y="18"/>
                </a:cxn>
                <a:cxn ang="0">
                  <a:pos x="22" y="20"/>
                </a:cxn>
                <a:cxn ang="0">
                  <a:pos x="28" y="20"/>
                </a:cxn>
                <a:cxn ang="0">
                  <a:pos x="32" y="18"/>
                </a:cxn>
                <a:cxn ang="0">
                  <a:pos x="33" y="18"/>
                </a:cxn>
                <a:cxn ang="0">
                  <a:pos x="35" y="15"/>
                </a:cxn>
                <a:cxn ang="0">
                  <a:pos x="36" y="14"/>
                </a:cxn>
                <a:cxn ang="0">
                  <a:pos x="35" y="13"/>
                </a:cxn>
                <a:cxn ang="0">
                  <a:pos x="31" y="11"/>
                </a:cxn>
                <a:cxn ang="0">
                  <a:pos x="26" y="11"/>
                </a:cxn>
                <a:cxn ang="0">
                  <a:pos x="22" y="10"/>
                </a:cxn>
                <a:cxn ang="0">
                  <a:pos x="18" y="10"/>
                </a:cxn>
                <a:cxn ang="0">
                  <a:pos x="14" y="8"/>
                </a:cxn>
                <a:cxn ang="0">
                  <a:pos x="8" y="7"/>
                </a:cxn>
                <a:cxn ang="0">
                  <a:pos x="5" y="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" h="20">
                  <a:moveTo>
                    <a:pt x="0" y="0"/>
                  </a:moveTo>
                  <a:lnTo>
                    <a:pt x="2" y="5"/>
                  </a:lnTo>
                  <a:lnTo>
                    <a:pt x="5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6" y="18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6" y="11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8" y="7"/>
                  </a:lnTo>
                  <a:lnTo>
                    <a:pt x="5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6" name="Freeform 82"/>
            <p:cNvSpPr>
              <a:spLocks/>
            </p:cNvSpPr>
            <p:nvPr/>
          </p:nvSpPr>
          <p:spPr bwMode="auto">
            <a:xfrm>
              <a:off x="4920" y="2030"/>
              <a:ext cx="46" cy="60"/>
            </a:xfrm>
            <a:custGeom>
              <a:avLst/>
              <a:gdLst/>
              <a:ahLst/>
              <a:cxnLst>
                <a:cxn ang="0">
                  <a:pos x="26" y="41"/>
                </a:cxn>
                <a:cxn ang="0">
                  <a:pos x="30" y="34"/>
                </a:cxn>
                <a:cxn ang="0">
                  <a:pos x="37" y="26"/>
                </a:cxn>
                <a:cxn ang="0">
                  <a:pos x="45" y="18"/>
                </a:cxn>
                <a:cxn ang="0">
                  <a:pos x="55" y="12"/>
                </a:cxn>
                <a:cxn ang="0">
                  <a:pos x="64" y="9"/>
                </a:cxn>
                <a:cxn ang="0">
                  <a:pos x="72" y="9"/>
                </a:cxn>
                <a:cxn ang="0">
                  <a:pos x="79" y="14"/>
                </a:cxn>
                <a:cxn ang="0">
                  <a:pos x="83" y="24"/>
                </a:cxn>
                <a:cxn ang="0">
                  <a:pos x="84" y="32"/>
                </a:cxn>
                <a:cxn ang="0">
                  <a:pos x="83" y="41"/>
                </a:cxn>
                <a:cxn ang="0">
                  <a:pos x="80" y="49"/>
                </a:cxn>
                <a:cxn ang="0">
                  <a:pos x="76" y="59"/>
                </a:cxn>
                <a:cxn ang="0">
                  <a:pos x="72" y="69"/>
                </a:cxn>
                <a:cxn ang="0">
                  <a:pos x="65" y="80"/>
                </a:cxn>
                <a:cxn ang="0">
                  <a:pos x="58" y="90"/>
                </a:cxn>
                <a:cxn ang="0">
                  <a:pos x="50" y="99"/>
                </a:cxn>
                <a:cxn ang="0">
                  <a:pos x="40" y="106"/>
                </a:cxn>
                <a:cxn ang="0">
                  <a:pos x="29" y="112"/>
                </a:cxn>
                <a:cxn ang="0">
                  <a:pos x="18" y="114"/>
                </a:cxn>
                <a:cxn ang="0">
                  <a:pos x="5" y="114"/>
                </a:cxn>
                <a:cxn ang="0">
                  <a:pos x="3" y="114"/>
                </a:cxn>
                <a:cxn ang="0">
                  <a:pos x="2" y="115"/>
                </a:cxn>
                <a:cxn ang="0">
                  <a:pos x="0" y="116"/>
                </a:cxn>
                <a:cxn ang="0">
                  <a:pos x="2" y="116"/>
                </a:cxn>
                <a:cxn ang="0">
                  <a:pos x="19" y="120"/>
                </a:cxn>
                <a:cxn ang="0">
                  <a:pos x="34" y="117"/>
                </a:cxn>
                <a:cxn ang="0">
                  <a:pos x="48" y="109"/>
                </a:cxn>
                <a:cxn ang="0">
                  <a:pos x="60" y="98"/>
                </a:cxn>
                <a:cxn ang="0">
                  <a:pos x="71" y="84"/>
                </a:cxn>
                <a:cxn ang="0">
                  <a:pos x="80" y="68"/>
                </a:cxn>
                <a:cxn ang="0">
                  <a:pos x="87" y="53"/>
                </a:cxn>
                <a:cxn ang="0">
                  <a:pos x="91" y="38"/>
                </a:cxn>
                <a:cxn ang="0">
                  <a:pos x="93" y="26"/>
                </a:cxn>
                <a:cxn ang="0">
                  <a:pos x="89" y="12"/>
                </a:cxn>
                <a:cxn ang="0">
                  <a:pos x="82" y="2"/>
                </a:cxn>
                <a:cxn ang="0">
                  <a:pos x="71" y="0"/>
                </a:cxn>
                <a:cxn ang="0">
                  <a:pos x="63" y="2"/>
                </a:cxn>
                <a:cxn ang="0">
                  <a:pos x="56" y="6"/>
                </a:cxn>
                <a:cxn ang="0">
                  <a:pos x="49" y="10"/>
                </a:cxn>
                <a:cxn ang="0">
                  <a:pos x="43" y="15"/>
                </a:cxn>
                <a:cxn ang="0">
                  <a:pos x="37" y="21"/>
                </a:cxn>
                <a:cxn ang="0">
                  <a:pos x="33" y="27"/>
                </a:cxn>
                <a:cxn ang="0">
                  <a:pos x="29" y="34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26" y="41"/>
                </a:cxn>
              </a:cxnLst>
              <a:rect l="0" t="0" r="r" b="b"/>
              <a:pathLst>
                <a:path w="93" h="120">
                  <a:moveTo>
                    <a:pt x="26" y="41"/>
                  </a:moveTo>
                  <a:lnTo>
                    <a:pt x="30" y="34"/>
                  </a:lnTo>
                  <a:lnTo>
                    <a:pt x="37" y="26"/>
                  </a:lnTo>
                  <a:lnTo>
                    <a:pt x="45" y="18"/>
                  </a:lnTo>
                  <a:lnTo>
                    <a:pt x="55" y="12"/>
                  </a:lnTo>
                  <a:lnTo>
                    <a:pt x="64" y="9"/>
                  </a:lnTo>
                  <a:lnTo>
                    <a:pt x="72" y="9"/>
                  </a:lnTo>
                  <a:lnTo>
                    <a:pt x="79" y="14"/>
                  </a:lnTo>
                  <a:lnTo>
                    <a:pt x="83" y="24"/>
                  </a:lnTo>
                  <a:lnTo>
                    <a:pt x="84" y="32"/>
                  </a:lnTo>
                  <a:lnTo>
                    <a:pt x="83" y="41"/>
                  </a:lnTo>
                  <a:lnTo>
                    <a:pt x="80" y="49"/>
                  </a:lnTo>
                  <a:lnTo>
                    <a:pt x="76" y="59"/>
                  </a:lnTo>
                  <a:lnTo>
                    <a:pt x="72" y="69"/>
                  </a:lnTo>
                  <a:lnTo>
                    <a:pt x="65" y="80"/>
                  </a:lnTo>
                  <a:lnTo>
                    <a:pt x="58" y="90"/>
                  </a:lnTo>
                  <a:lnTo>
                    <a:pt x="50" y="99"/>
                  </a:lnTo>
                  <a:lnTo>
                    <a:pt x="40" y="106"/>
                  </a:lnTo>
                  <a:lnTo>
                    <a:pt x="29" y="112"/>
                  </a:lnTo>
                  <a:lnTo>
                    <a:pt x="18" y="114"/>
                  </a:lnTo>
                  <a:lnTo>
                    <a:pt x="5" y="114"/>
                  </a:lnTo>
                  <a:lnTo>
                    <a:pt x="3" y="114"/>
                  </a:lnTo>
                  <a:lnTo>
                    <a:pt x="2" y="115"/>
                  </a:lnTo>
                  <a:lnTo>
                    <a:pt x="0" y="116"/>
                  </a:lnTo>
                  <a:lnTo>
                    <a:pt x="2" y="116"/>
                  </a:lnTo>
                  <a:lnTo>
                    <a:pt x="19" y="120"/>
                  </a:lnTo>
                  <a:lnTo>
                    <a:pt x="34" y="117"/>
                  </a:lnTo>
                  <a:lnTo>
                    <a:pt x="48" y="109"/>
                  </a:lnTo>
                  <a:lnTo>
                    <a:pt x="60" y="98"/>
                  </a:lnTo>
                  <a:lnTo>
                    <a:pt x="71" y="84"/>
                  </a:lnTo>
                  <a:lnTo>
                    <a:pt x="80" y="68"/>
                  </a:lnTo>
                  <a:lnTo>
                    <a:pt x="87" y="53"/>
                  </a:lnTo>
                  <a:lnTo>
                    <a:pt x="91" y="38"/>
                  </a:lnTo>
                  <a:lnTo>
                    <a:pt x="93" y="26"/>
                  </a:lnTo>
                  <a:lnTo>
                    <a:pt x="89" y="12"/>
                  </a:lnTo>
                  <a:lnTo>
                    <a:pt x="82" y="2"/>
                  </a:lnTo>
                  <a:lnTo>
                    <a:pt x="71" y="0"/>
                  </a:lnTo>
                  <a:lnTo>
                    <a:pt x="63" y="2"/>
                  </a:lnTo>
                  <a:lnTo>
                    <a:pt x="56" y="6"/>
                  </a:lnTo>
                  <a:lnTo>
                    <a:pt x="49" y="10"/>
                  </a:lnTo>
                  <a:lnTo>
                    <a:pt x="43" y="15"/>
                  </a:lnTo>
                  <a:lnTo>
                    <a:pt x="37" y="21"/>
                  </a:lnTo>
                  <a:lnTo>
                    <a:pt x="33" y="27"/>
                  </a:lnTo>
                  <a:lnTo>
                    <a:pt x="29" y="34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7" name="Freeform 83"/>
            <p:cNvSpPr>
              <a:spLocks/>
            </p:cNvSpPr>
            <p:nvPr/>
          </p:nvSpPr>
          <p:spPr bwMode="auto">
            <a:xfrm>
              <a:off x="4821" y="2249"/>
              <a:ext cx="67" cy="62"/>
            </a:xfrm>
            <a:custGeom>
              <a:avLst/>
              <a:gdLst/>
              <a:ahLst/>
              <a:cxnLst>
                <a:cxn ang="0">
                  <a:pos x="1" y="74"/>
                </a:cxn>
                <a:cxn ang="0">
                  <a:pos x="11" y="64"/>
                </a:cxn>
                <a:cxn ang="0">
                  <a:pos x="20" y="51"/>
                </a:cxn>
                <a:cxn ang="0">
                  <a:pos x="31" y="40"/>
                </a:cxn>
                <a:cxn ang="0">
                  <a:pos x="44" y="28"/>
                </a:cxn>
                <a:cxn ang="0">
                  <a:pos x="58" y="20"/>
                </a:cxn>
                <a:cxn ang="0">
                  <a:pos x="72" y="14"/>
                </a:cxn>
                <a:cxn ang="0">
                  <a:pos x="86" y="14"/>
                </a:cxn>
                <a:cxn ang="0">
                  <a:pos x="99" y="21"/>
                </a:cxn>
                <a:cxn ang="0">
                  <a:pos x="115" y="42"/>
                </a:cxn>
                <a:cxn ang="0">
                  <a:pos x="120" y="68"/>
                </a:cxn>
                <a:cxn ang="0">
                  <a:pos x="117" y="97"/>
                </a:cxn>
                <a:cxn ang="0">
                  <a:pos x="110" y="122"/>
                </a:cxn>
                <a:cxn ang="0">
                  <a:pos x="111" y="125"/>
                </a:cxn>
                <a:cxn ang="0">
                  <a:pos x="113" y="126"/>
                </a:cxn>
                <a:cxn ang="0">
                  <a:pos x="115" y="125"/>
                </a:cxn>
                <a:cxn ang="0">
                  <a:pos x="118" y="122"/>
                </a:cxn>
                <a:cxn ang="0">
                  <a:pos x="126" y="107"/>
                </a:cxn>
                <a:cxn ang="0">
                  <a:pos x="132" y="91"/>
                </a:cxn>
                <a:cxn ang="0">
                  <a:pos x="135" y="74"/>
                </a:cxn>
                <a:cxn ang="0">
                  <a:pos x="135" y="57"/>
                </a:cxn>
                <a:cxn ang="0">
                  <a:pos x="133" y="41"/>
                </a:cxn>
                <a:cxn ang="0">
                  <a:pos x="126" y="26"/>
                </a:cxn>
                <a:cxn ang="0">
                  <a:pos x="117" y="13"/>
                </a:cxn>
                <a:cxn ang="0">
                  <a:pos x="102" y="4"/>
                </a:cxn>
                <a:cxn ang="0">
                  <a:pos x="87" y="0"/>
                </a:cxn>
                <a:cxn ang="0">
                  <a:pos x="72" y="4"/>
                </a:cxn>
                <a:cxn ang="0">
                  <a:pos x="57" y="12"/>
                </a:cxn>
                <a:cxn ang="0">
                  <a:pos x="43" y="22"/>
                </a:cxn>
                <a:cxn ang="0">
                  <a:pos x="30" y="35"/>
                </a:cxn>
                <a:cxn ang="0">
                  <a:pos x="19" y="49"/>
                </a:cxn>
                <a:cxn ang="0">
                  <a:pos x="8" y="61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4"/>
                </a:cxn>
                <a:cxn ang="0">
                  <a:pos x="1" y="74"/>
                </a:cxn>
              </a:cxnLst>
              <a:rect l="0" t="0" r="r" b="b"/>
              <a:pathLst>
                <a:path w="135" h="126">
                  <a:moveTo>
                    <a:pt x="1" y="74"/>
                  </a:moveTo>
                  <a:lnTo>
                    <a:pt x="11" y="64"/>
                  </a:lnTo>
                  <a:lnTo>
                    <a:pt x="20" y="51"/>
                  </a:lnTo>
                  <a:lnTo>
                    <a:pt x="31" y="40"/>
                  </a:lnTo>
                  <a:lnTo>
                    <a:pt x="44" y="28"/>
                  </a:lnTo>
                  <a:lnTo>
                    <a:pt x="58" y="20"/>
                  </a:lnTo>
                  <a:lnTo>
                    <a:pt x="72" y="14"/>
                  </a:lnTo>
                  <a:lnTo>
                    <a:pt x="86" y="14"/>
                  </a:lnTo>
                  <a:lnTo>
                    <a:pt x="99" y="21"/>
                  </a:lnTo>
                  <a:lnTo>
                    <a:pt x="115" y="42"/>
                  </a:lnTo>
                  <a:lnTo>
                    <a:pt x="120" y="68"/>
                  </a:lnTo>
                  <a:lnTo>
                    <a:pt x="117" y="97"/>
                  </a:lnTo>
                  <a:lnTo>
                    <a:pt x="110" y="122"/>
                  </a:lnTo>
                  <a:lnTo>
                    <a:pt x="111" y="125"/>
                  </a:lnTo>
                  <a:lnTo>
                    <a:pt x="113" y="126"/>
                  </a:lnTo>
                  <a:lnTo>
                    <a:pt x="115" y="125"/>
                  </a:lnTo>
                  <a:lnTo>
                    <a:pt x="118" y="122"/>
                  </a:lnTo>
                  <a:lnTo>
                    <a:pt x="126" y="107"/>
                  </a:lnTo>
                  <a:lnTo>
                    <a:pt x="132" y="91"/>
                  </a:lnTo>
                  <a:lnTo>
                    <a:pt x="135" y="74"/>
                  </a:lnTo>
                  <a:lnTo>
                    <a:pt x="135" y="57"/>
                  </a:lnTo>
                  <a:lnTo>
                    <a:pt x="133" y="41"/>
                  </a:lnTo>
                  <a:lnTo>
                    <a:pt x="126" y="26"/>
                  </a:lnTo>
                  <a:lnTo>
                    <a:pt x="117" y="13"/>
                  </a:lnTo>
                  <a:lnTo>
                    <a:pt x="102" y="4"/>
                  </a:lnTo>
                  <a:lnTo>
                    <a:pt x="87" y="0"/>
                  </a:lnTo>
                  <a:lnTo>
                    <a:pt x="72" y="4"/>
                  </a:lnTo>
                  <a:lnTo>
                    <a:pt x="57" y="12"/>
                  </a:lnTo>
                  <a:lnTo>
                    <a:pt x="43" y="22"/>
                  </a:lnTo>
                  <a:lnTo>
                    <a:pt x="30" y="35"/>
                  </a:lnTo>
                  <a:lnTo>
                    <a:pt x="19" y="49"/>
                  </a:lnTo>
                  <a:lnTo>
                    <a:pt x="8" y="61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4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8" name="Freeform 84"/>
            <p:cNvSpPr>
              <a:spLocks/>
            </p:cNvSpPr>
            <p:nvPr/>
          </p:nvSpPr>
          <p:spPr bwMode="auto">
            <a:xfrm>
              <a:off x="4682" y="2558"/>
              <a:ext cx="187" cy="86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353" y="9"/>
                </a:cxn>
                <a:cxn ang="0">
                  <a:pos x="334" y="18"/>
                </a:cxn>
                <a:cxn ang="0">
                  <a:pos x="314" y="30"/>
                </a:cxn>
                <a:cxn ang="0">
                  <a:pos x="296" y="41"/>
                </a:cxn>
                <a:cxn ang="0">
                  <a:pos x="277" y="53"/>
                </a:cxn>
                <a:cxn ang="0">
                  <a:pos x="259" y="66"/>
                </a:cxn>
                <a:cxn ang="0">
                  <a:pos x="239" y="77"/>
                </a:cxn>
                <a:cxn ang="0">
                  <a:pos x="221" y="89"/>
                </a:cxn>
                <a:cxn ang="0">
                  <a:pos x="208" y="96"/>
                </a:cxn>
                <a:cxn ang="0">
                  <a:pos x="196" y="102"/>
                </a:cxn>
                <a:cxn ang="0">
                  <a:pos x="183" y="109"/>
                </a:cxn>
                <a:cxn ang="0">
                  <a:pos x="169" y="115"/>
                </a:cxn>
                <a:cxn ang="0">
                  <a:pos x="156" y="121"/>
                </a:cxn>
                <a:cxn ang="0">
                  <a:pos x="143" y="127"/>
                </a:cxn>
                <a:cxn ang="0">
                  <a:pos x="129" y="132"/>
                </a:cxn>
                <a:cxn ang="0">
                  <a:pos x="116" y="137"/>
                </a:cxn>
                <a:cxn ang="0">
                  <a:pos x="102" y="142"/>
                </a:cxn>
                <a:cxn ang="0">
                  <a:pos x="88" y="146"/>
                </a:cxn>
                <a:cxn ang="0">
                  <a:pos x="73" y="151"/>
                </a:cxn>
                <a:cxn ang="0">
                  <a:pos x="60" y="154"/>
                </a:cxn>
                <a:cxn ang="0">
                  <a:pos x="46" y="158"/>
                </a:cxn>
                <a:cxn ang="0">
                  <a:pos x="32" y="161"/>
                </a:cxn>
                <a:cxn ang="0">
                  <a:pos x="17" y="165"/>
                </a:cxn>
                <a:cxn ang="0">
                  <a:pos x="3" y="168"/>
                </a:cxn>
                <a:cxn ang="0">
                  <a:pos x="1" y="169"/>
                </a:cxn>
                <a:cxn ang="0">
                  <a:pos x="0" y="170"/>
                </a:cxn>
                <a:cxn ang="0">
                  <a:pos x="0" y="173"/>
                </a:cxn>
                <a:cxn ang="0">
                  <a:pos x="1" y="173"/>
                </a:cxn>
                <a:cxn ang="0">
                  <a:pos x="14" y="172"/>
                </a:cxn>
                <a:cxn ang="0">
                  <a:pos x="26" y="169"/>
                </a:cxn>
                <a:cxn ang="0">
                  <a:pos x="38" y="168"/>
                </a:cxn>
                <a:cxn ang="0">
                  <a:pos x="50" y="166"/>
                </a:cxn>
                <a:cxn ang="0">
                  <a:pos x="63" y="163"/>
                </a:cxn>
                <a:cxn ang="0">
                  <a:pos x="75" y="161"/>
                </a:cxn>
                <a:cxn ang="0">
                  <a:pos x="87" y="158"/>
                </a:cxn>
                <a:cxn ang="0">
                  <a:pos x="99" y="154"/>
                </a:cxn>
                <a:cxn ang="0">
                  <a:pos x="111" y="151"/>
                </a:cxn>
                <a:cxn ang="0">
                  <a:pos x="123" y="147"/>
                </a:cxn>
                <a:cxn ang="0">
                  <a:pos x="135" y="143"/>
                </a:cxn>
                <a:cxn ang="0">
                  <a:pos x="146" y="138"/>
                </a:cxn>
                <a:cxn ang="0">
                  <a:pos x="158" y="134"/>
                </a:cxn>
                <a:cxn ang="0">
                  <a:pos x="169" y="129"/>
                </a:cxn>
                <a:cxn ang="0">
                  <a:pos x="181" y="123"/>
                </a:cxn>
                <a:cxn ang="0">
                  <a:pos x="192" y="117"/>
                </a:cxn>
                <a:cxn ang="0">
                  <a:pos x="215" y="104"/>
                </a:cxn>
                <a:cxn ang="0">
                  <a:pos x="238" y="89"/>
                </a:cxn>
                <a:cxn ang="0">
                  <a:pos x="260" y="72"/>
                </a:cxn>
                <a:cxn ang="0">
                  <a:pos x="282" y="56"/>
                </a:cxn>
                <a:cxn ang="0">
                  <a:pos x="304" y="40"/>
                </a:cxn>
                <a:cxn ang="0">
                  <a:pos x="327" y="25"/>
                </a:cxn>
                <a:cxn ang="0">
                  <a:pos x="350" y="11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</a:cxnLst>
              <a:rect l="0" t="0" r="r" b="b"/>
              <a:pathLst>
                <a:path w="374" h="173">
                  <a:moveTo>
                    <a:pt x="374" y="0"/>
                  </a:moveTo>
                  <a:lnTo>
                    <a:pt x="353" y="9"/>
                  </a:lnTo>
                  <a:lnTo>
                    <a:pt x="334" y="18"/>
                  </a:lnTo>
                  <a:lnTo>
                    <a:pt x="314" y="30"/>
                  </a:lnTo>
                  <a:lnTo>
                    <a:pt x="296" y="41"/>
                  </a:lnTo>
                  <a:lnTo>
                    <a:pt x="277" y="53"/>
                  </a:lnTo>
                  <a:lnTo>
                    <a:pt x="259" y="66"/>
                  </a:lnTo>
                  <a:lnTo>
                    <a:pt x="239" y="77"/>
                  </a:lnTo>
                  <a:lnTo>
                    <a:pt x="221" y="89"/>
                  </a:lnTo>
                  <a:lnTo>
                    <a:pt x="208" y="96"/>
                  </a:lnTo>
                  <a:lnTo>
                    <a:pt x="196" y="102"/>
                  </a:lnTo>
                  <a:lnTo>
                    <a:pt x="183" y="109"/>
                  </a:lnTo>
                  <a:lnTo>
                    <a:pt x="169" y="115"/>
                  </a:lnTo>
                  <a:lnTo>
                    <a:pt x="156" y="121"/>
                  </a:lnTo>
                  <a:lnTo>
                    <a:pt x="143" y="127"/>
                  </a:lnTo>
                  <a:lnTo>
                    <a:pt x="129" y="132"/>
                  </a:lnTo>
                  <a:lnTo>
                    <a:pt x="116" y="137"/>
                  </a:lnTo>
                  <a:lnTo>
                    <a:pt x="102" y="142"/>
                  </a:lnTo>
                  <a:lnTo>
                    <a:pt x="88" y="146"/>
                  </a:lnTo>
                  <a:lnTo>
                    <a:pt x="73" y="151"/>
                  </a:lnTo>
                  <a:lnTo>
                    <a:pt x="60" y="154"/>
                  </a:lnTo>
                  <a:lnTo>
                    <a:pt x="46" y="158"/>
                  </a:lnTo>
                  <a:lnTo>
                    <a:pt x="32" y="161"/>
                  </a:lnTo>
                  <a:lnTo>
                    <a:pt x="17" y="165"/>
                  </a:lnTo>
                  <a:lnTo>
                    <a:pt x="3" y="168"/>
                  </a:lnTo>
                  <a:lnTo>
                    <a:pt x="1" y="169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4" y="172"/>
                  </a:lnTo>
                  <a:lnTo>
                    <a:pt x="26" y="169"/>
                  </a:lnTo>
                  <a:lnTo>
                    <a:pt x="38" y="168"/>
                  </a:lnTo>
                  <a:lnTo>
                    <a:pt x="50" y="166"/>
                  </a:lnTo>
                  <a:lnTo>
                    <a:pt x="63" y="163"/>
                  </a:lnTo>
                  <a:lnTo>
                    <a:pt x="75" y="161"/>
                  </a:lnTo>
                  <a:lnTo>
                    <a:pt x="87" y="158"/>
                  </a:lnTo>
                  <a:lnTo>
                    <a:pt x="99" y="154"/>
                  </a:lnTo>
                  <a:lnTo>
                    <a:pt x="111" y="151"/>
                  </a:lnTo>
                  <a:lnTo>
                    <a:pt x="123" y="147"/>
                  </a:lnTo>
                  <a:lnTo>
                    <a:pt x="135" y="143"/>
                  </a:lnTo>
                  <a:lnTo>
                    <a:pt x="146" y="138"/>
                  </a:lnTo>
                  <a:lnTo>
                    <a:pt x="158" y="134"/>
                  </a:lnTo>
                  <a:lnTo>
                    <a:pt x="169" y="129"/>
                  </a:lnTo>
                  <a:lnTo>
                    <a:pt x="181" y="123"/>
                  </a:lnTo>
                  <a:lnTo>
                    <a:pt x="192" y="117"/>
                  </a:lnTo>
                  <a:lnTo>
                    <a:pt x="215" y="104"/>
                  </a:lnTo>
                  <a:lnTo>
                    <a:pt x="238" y="89"/>
                  </a:lnTo>
                  <a:lnTo>
                    <a:pt x="260" y="72"/>
                  </a:lnTo>
                  <a:lnTo>
                    <a:pt x="282" y="56"/>
                  </a:lnTo>
                  <a:lnTo>
                    <a:pt x="304" y="40"/>
                  </a:lnTo>
                  <a:lnTo>
                    <a:pt x="327" y="25"/>
                  </a:lnTo>
                  <a:lnTo>
                    <a:pt x="350" y="11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9" name="Freeform 85"/>
            <p:cNvSpPr>
              <a:spLocks/>
            </p:cNvSpPr>
            <p:nvPr/>
          </p:nvSpPr>
          <p:spPr bwMode="auto">
            <a:xfrm>
              <a:off x="4689" y="2641"/>
              <a:ext cx="242" cy="45"/>
            </a:xfrm>
            <a:custGeom>
              <a:avLst/>
              <a:gdLst/>
              <a:ahLst/>
              <a:cxnLst>
                <a:cxn ang="0">
                  <a:pos x="19" y="85"/>
                </a:cxn>
                <a:cxn ang="0">
                  <a:pos x="57" y="89"/>
                </a:cxn>
                <a:cxn ang="0">
                  <a:pos x="96" y="90"/>
                </a:cxn>
                <a:cxn ang="0">
                  <a:pos x="134" y="90"/>
                </a:cxn>
                <a:cxn ang="0">
                  <a:pos x="173" y="89"/>
                </a:cxn>
                <a:cxn ang="0">
                  <a:pos x="211" y="85"/>
                </a:cxn>
                <a:cxn ang="0">
                  <a:pos x="249" y="81"/>
                </a:cxn>
                <a:cxn ang="0">
                  <a:pos x="287" y="74"/>
                </a:cxn>
                <a:cxn ang="0">
                  <a:pos x="327" y="66"/>
                </a:cxn>
                <a:cxn ang="0">
                  <a:pos x="372" y="55"/>
                </a:cxn>
                <a:cxn ang="0">
                  <a:pos x="415" y="41"/>
                </a:cxn>
                <a:cxn ang="0">
                  <a:pos x="457" y="25"/>
                </a:cxn>
                <a:cxn ang="0">
                  <a:pos x="480" y="13"/>
                </a:cxn>
                <a:cxn ang="0">
                  <a:pos x="483" y="2"/>
                </a:cxn>
                <a:cxn ang="0">
                  <a:pos x="473" y="0"/>
                </a:cxn>
                <a:cxn ang="0">
                  <a:pos x="458" y="3"/>
                </a:cxn>
                <a:cxn ang="0">
                  <a:pos x="444" y="9"/>
                </a:cxn>
                <a:cxn ang="0">
                  <a:pos x="430" y="15"/>
                </a:cxn>
                <a:cxn ang="0">
                  <a:pos x="410" y="22"/>
                </a:cxn>
                <a:cxn ang="0">
                  <a:pos x="383" y="32"/>
                </a:cxn>
                <a:cxn ang="0">
                  <a:pos x="358" y="41"/>
                </a:cxn>
                <a:cxn ang="0">
                  <a:pos x="331" y="51"/>
                </a:cxn>
                <a:cxn ang="0">
                  <a:pos x="298" y="60"/>
                </a:cxn>
                <a:cxn ang="0">
                  <a:pos x="259" y="69"/>
                </a:cxn>
                <a:cxn ang="0">
                  <a:pos x="220" y="77"/>
                </a:cxn>
                <a:cxn ang="0">
                  <a:pos x="181" y="83"/>
                </a:cxn>
                <a:cxn ang="0">
                  <a:pos x="140" y="86"/>
                </a:cxn>
                <a:cxn ang="0">
                  <a:pos x="100" y="89"/>
                </a:cxn>
                <a:cxn ang="0">
                  <a:pos x="61" y="87"/>
                </a:cxn>
                <a:cxn ang="0">
                  <a:pos x="20" y="84"/>
                </a:cxn>
                <a:cxn ang="0">
                  <a:pos x="0" y="82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483" h="90">
                  <a:moveTo>
                    <a:pt x="0" y="83"/>
                  </a:moveTo>
                  <a:lnTo>
                    <a:pt x="19" y="85"/>
                  </a:lnTo>
                  <a:lnTo>
                    <a:pt x="39" y="86"/>
                  </a:lnTo>
                  <a:lnTo>
                    <a:pt x="57" y="89"/>
                  </a:lnTo>
                  <a:lnTo>
                    <a:pt x="77" y="90"/>
                  </a:lnTo>
                  <a:lnTo>
                    <a:pt x="96" y="90"/>
                  </a:lnTo>
                  <a:lnTo>
                    <a:pt x="116" y="90"/>
                  </a:lnTo>
                  <a:lnTo>
                    <a:pt x="134" y="90"/>
                  </a:lnTo>
                  <a:lnTo>
                    <a:pt x="154" y="90"/>
                  </a:lnTo>
                  <a:lnTo>
                    <a:pt x="173" y="89"/>
                  </a:lnTo>
                  <a:lnTo>
                    <a:pt x="192" y="87"/>
                  </a:lnTo>
                  <a:lnTo>
                    <a:pt x="211" y="85"/>
                  </a:lnTo>
                  <a:lnTo>
                    <a:pt x="230" y="83"/>
                  </a:lnTo>
                  <a:lnTo>
                    <a:pt x="249" y="81"/>
                  </a:lnTo>
                  <a:lnTo>
                    <a:pt x="268" y="77"/>
                  </a:lnTo>
                  <a:lnTo>
                    <a:pt x="287" y="74"/>
                  </a:lnTo>
                  <a:lnTo>
                    <a:pt x="306" y="70"/>
                  </a:lnTo>
                  <a:lnTo>
                    <a:pt x="327" y="66"/>
                  </a:lnTo>
                  <a:lnTo>
                    <a:pt x="349" y="60"/>
                  </a:lnTo>
                  <a:lnTo>
                    <a:pt x="372" y="55"/>
                  </a:lnTo>
                  <a:lnTo>
                    <a:pt x="394" y="48"/>
                  </a:lnTo>
                  <a:lnTo>
                    <a:pt x="415" y="41"/>
                  </a:lnTo>
                  <a:lnTo>
                    <a:pt x="436" y="33"/>
                  </a:lnTo>
                  <a:lnTo>
                    <a:pt x="457" y="25"/>
                  </a:lnTo>
                  <a:lnTo>
                    <a:pt x="477" y="15"/>
                  </a:lnTo>
                  <a:lnTo>
                    <a:pt x="480" y="13"/>
                  </a:lnTo>
                  <a:lnTo>
                    <a:pt x="482" y="7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3" y="0"/>
                  </a:lnTo>
                  <a:lnTo>
                    <a:pt x="465" y="2"/>
                  </a:lnTo>
                  <a:lnTo>
                    <a:pt x="458" y="3"/>
                  </a:lnTo>
                  <a:lnTo>
                    <a:pt x="451" y="7"/>
                  </a:lnTo>
                  <a:lnTo>
                    <a:pt x="444" y="9"/>
                  </a:lnTo>
                  <a:lnTo>
                    <a:pt x="437" y="13"/>
                  </a:lnTo>
                  <a:lnTo>
                    <a:pt x="430" y="15"/>
                  </a:lnTo>
                  <a:lnTo>
                    <a:pt x="424" y="17"/>
                  </a:lnTo>
                  <a:lnTo>
                    <a:pt x="410" y="22"/>
                  </a:lnTo>
                  <a:lnTo>
                    <a:pt x="397" y="28"/>
                  </a:lnTo>
                  <a:lnTo>
                    <a:pt x="383" y="32"/>
                  </a:lnTo>
                  <a:lnTo>
                    <a:pt x="371" y="37"/>
                  </a:lnTo>
                  <a:lnTo>
                    <a:pt x="358" y="41"/>
                  </a:lnTo>
                  <a:lnTo>
                    <a:pt x="344" y="46"/>
                  </a:lnTo>
                  <a:lnTo>
                    <a:pt x="331" y="51"/>
                  </a:lnTo>
                  <a:lnTo>
                    <a:pt x="318" y="54"/>
                  </a:lnTo>
                  <a:lnTo>
                    <a:pt x="298" y="60"/>
                  </a:lnTo>
                  <a:lnTo>
                    <a:pt x="278" y="64"/>
                  </a:lnTo>
                  <a:lnTo>
                    <a:pt x="259" y="69"/>
                  </a:lnTo>
                  <a:lnTo>
                    <a:pt x="239" y="74"/>
                  </a:lnTo>
                  <a:lnTo>
                    <a:pt x="220" y="77"/>
                  </a:lnTo>
                  <a:lnTo>
                    <a:pt x="200" y="81"/>
                  </a:lnTo>
                  <a:lnTo>
                    <a:pt x="181" y="83"/>
                  </a:lnTo>
                  <a:lnTo>
                    <a:pt x="160" y="85"/>
                  </a:lnTo>
                  <a:lnTo>
                    <a:pt x="140" y="86"/>
                  </a:lnTo>
                  <a:lnTo>
                    <a:pt x="121" y="87"/>
                  </a:lnTo>
                  <a:lnTo>
                    <a:pt x="100" y="89"/>
                  </a:lnTo>
                  <a:lnTo>
                    <a:pt x="80" y="89"/>
                  </a:lnTo>
                  <a:lnTo>
                    <a:pt x="61" y="87"/>
                  </a:lnTo>
                  <a:lnTo>
                    <a:pt x="40" y="86"/>
                  </a:lnTo>
                  <a:lnTo>
                    <a:pt x="20" y="84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0" name="Freeform 86"/>
            <p:cNvSpPr>
              <a:spLocks/>
            </p:cNvSpPr>
            <p:nvPr/>
          </p:nvSpPr>
          <p:spPr bwMode="auto">
            <a:xfrm>
              <a:off x="4539" y="2481"/>
              <a:ext cx="132" cy="155"/>
            </a:xfrm>
            <a:custGeom>
              <a:avLst/>
              <a:gdLst/>
              <a:ahLst/>
              <a:cxnLst>
                <a:cxn ang="0">
                  <a:pos x="257" y="292"/>
                </a:cxn>
                <a:cxn ang="0">
                  <a:pos x="245" y="258"/>
                </a:cxn>
                <a:cxn ang="0">
                  <a:pos x="235" y="221"/>
                </a:cxn>
                <a:cxn ang="0">
                  <a:pos x="229" y="185"/>
                </a:cxn>
                <a:cxn ang="0">
                  <a:pos x="227" y="155"/>
                </a:cxn>
                <a:cxn ang="0">
                  <a:pos x="222" y="130"/>
                </a:cxn>
                <a:cxn ang="0">
                  <a:pos x="218" y="106"/>
                </a:cxn>
                <a:cxn ang="0">
                  <a:pos x="210" y="82"/>
                </a:cxn>
                <a:cxn ang="0">
                  <a:pos x="193" y="65"/>
                </a:cxn>
                <a:cxn ang="0">
                  <a:pos x="175" y="48"/>
                </a:cxn>
                <a:cxn ang="0">
                  <a:pos x="157" y="31"/>
                </a:cxn>
                <a:cxn ang="0">
                  <a:pos x="137" y="17"/>
                </a:cxn>
                <a:cxn ang="0">
                  <a:pos x="113" y="6"/>
                </a:cxn>
                <a:cxn ang="0">
                  <a:pos x="83" y="1"/>
                </a:cxn>
                <a:cxn ang="0">
                  <a:pos x="50" y="0"/>
                </a:cxn>
                <a:cxn ang="0">
                  <a:pos x="19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16" y="8"/>
                </a:cxn>
                <a:cxn ang="0">
                  <a:pos x="47" y="11"/>
                </a:cxn>
                <a:cxn ang="0">
                  <a:pos x="77" y="13"/>
                </a:cxn>
                <a:cxn ang="0">
                  <a:pos x="107" y="18"/>
                </a:cxn>
                <a:cxn ang="0">
                  <a:pos x="133" y="26"/>
                </a:cxn>
                <a:cxn ang="0">
                  <a:pos x="153" y="41"/>
                </a:cxn>
                <a:cxn ang="0">
                  <a:pos x="174" y="61"/>
                </a:cxn>
                <a:cxn ang="0">
                  <a:pos x="193" y="79"/>
                </a:cxn>
                <a:cxn ang="0">
                  <a:pos x="207" y="99"/>
                </a:cxn>
                <a:cxn ang="0">
                  <a:pos x="213" y="131"/>
                </a:cxn>
                <a:cxn ang="0">
                  <a:pos x="217" y="156"/>
                </a:cxn>
                <a:cxn ang="0">
                  <a:pos x="221" y="180"/>
                </a:cxn>
                <a:cxn ang="0">
                  <a:pos x="227" y="208"/>
                </a:cxn>
                <a:cxn ang="0">
                  <a:pos x="236" y="238"/>
                </a:cxn>
                <a:cxn ang="0">
                  <a:pos x="247" y="267"/>
                </a:cxn>
                <a:cxn ang="0">
                  <a:pos x="258" y="296"/>
                </a:cxn>
                <a:cxn ang="0">
                  <a:pos x="264" y="309"/>
                </a:cxn>
                <a:cxn ang="0">
                  <a:pos x="264" y="309"/>
                </a:cxn>
                <a:cxn ang="0">
                  <a:pos x="264" y="309"/>
                </a:cxn>
              </a:cxnLst>
              <a:rect l="0" t="0" r="r" b="b"/>
              <a:pathLst>
                <a:path w="264" h="309">
                  <a:moveTo>
                    <a:pt x="264" y="309"/>
                  </a:moveTo>
                  <a:lnTo>
                    <a:pt x="257" y="292"/>
                  </a:lnTo>
                  <a:lnTo>
                    <a:pt x="251" y="275"/>
                  </a:lnTo>
                  <a:lnTo>
                    <a:pt x="245" y="258"/>
                  </a:lnTo>
                  <a:lnTo>
                    <a:pt x="240" y="239"/>
                  </a:lnTo>
                  <a:lnTo>
                    <a:pt x="235" y="221"/>
                  </a:lnTo>
                  <a:lnTo>
                    <a:pt x="232" y="202"/>
                  </a:lnTo>
                  <a:lnTo>
                    <a:pt x="229" y="185"/>
                  </a:lnTo>
                  <a:lnTo>
                    <a:pt x="228" y="167"/>
                  </a:lnTo>
                  <a:lnTo>
                    <a:pt x="227" y="155"/>
                  </a:lnTo>
                  <a:lnTo>
                    <a:pt x="225" y="142"/>
                  </a:lnTo>
                  <a:lnTo>
                    <a:pt x="222" y="130"/>
                  </a:lnTo>
                  <a:lnTo>
                    <a:pt x="220" y="118"/>
                  </a:lnTo>
                  <a:lnTo>
                    <a:pt x="218" y="106"/>
                  </a:lnTo>
                  <a:lnTo>
                    <a:pt x="214" y="94"/>
                  </a:lnTo>
                  <a:lnTo>
                    <a:pt x="210" y="82"/>
                  </a:lnTo>
                  <a:lnTo>
                    <a:pt x="202" y="73"/>
                  </a:lnTo>
                  <a:lnTo>
                    <a:pt x="193" y="65"/>
                  </a:lnTo>
                  <a:lnTo>
                    <a:pt x="184" y="57"/>
                  </a:lnTo>
                  <a:lnTo>
                    <a:pt x="175" y="48"/>
                  </a:lnTo>
                  <a:lnTo>
                    <a:pt x="166" y="39"/>
                  </a:lnTo>
                  <a:lnTo>
                    <a:pt x="157" y="31"/>
                  </a:lnTo>
                  <a:lnTo>
                    <a:pt x="146" y="24"/>
                  </a:lnTo>
                  <a:lnTo>
                    <a:pt x="137" y="17"/>
                  </a:lnTo>
                  <a:lnTo>
                    <a:pt x="127" y="11"/>
                  </a:lnTo>
                  <a:lnTo>
                    <a:pt x="113" y="6"/>
                  </a:lnTo>
                  <a:lnTo>
                    <a:pt x="98" y="3"/>
                  </a:lnTo>
                  <a:lnTo>
                    <a:pt x="83" y="1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0"/>
                  </a:lnTo>
                  <a:lnTo>
                    <a:pt x="1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16" y="8"/>
                  </a:lnTo>
                  <a:lnTo>
                    <a:pt x="31" y="10"/>
                  </a:lnTo>
                  <a:lnTo>
                    <a:pt x="47" y="11"/>
                  </a:lnTo>
                  <a:lnTo>
                    <a:pt x="62" y="12"/>
                  </a:lnTo>
                  <a:lnTo>
                    <a:pt x="77" y="13"/>
                  </a:lnTo>
                  <a:lnTo>
                    <a:pt x="92" y="16"/>
                  </a:lnTo>
                  <a:lnTo>
                    <a:pt x="107" y="18"/>
                  </a:lnTo>
                  <a:lnTo>
                    <a:pt x="122" y="21"/>
                  </a:lnTo>
                  <a:lnTo>
                    <a:pt x="133" y="26"/>
                  </a:lnTo>
                  <a:lnTo>
                    <a:pt x="143" y="33"/>
                  </a:lnTo>
                  <a:lnTo>
                    <a:pt x="153" y="41"/>
                  </a:lnTo>
                  <a:lnTo>
                    <a:pt x="164" y="50"/>
                  </a:lnTo>
                  <a:lnTo>
                    <a:pt x="174" y="61"/>
                  </a:lnTo>
                  <a:lnTo>
                    <a:pt x="183" y="70"/>
                  </a:lnTo>
                  <a:lnTo>
                    <a:pt x="193" y="79"/>
                  </a:lnTo>
                  <a:lnTo>
                    <a:pt x="201" y="87"/>
                  </a:lnTo>
                  <a:lnTo>
                    <a:pt x="207" y="99"/>
                  </a:lnTo>
                  <a:lnTo>
                    <a:pt x="211" y="114"/>
                  </a:lnTo>
                  <a:lnTo>
                    <a:pt x="213" y="131"/>
                  </a:lnTo>
                  <a:lnTo>
                    <a:pt x="214" y="145"/>
                  </a:lnTo>
                  <a:lnTo>
                    <a:pt x="217" y="156"/>
                  </a:lnTo>
                  <a:lnTo>
                    <a:pt x="219" y="169"/>
                  </a:lnTo>
                  <a:lnTo>
                    <a:pt x="221" y="180"/>
                  </a:lnTo>
                  <a:lnTo>
                    <a:pt x="224" y="193"/>
                  </a:lnTo>
                  <a:lnTo>
                    <a:pt x="227" y="208"/>
                  </a:lnTo>
                  <a:lnTo>
                    <a:pt x="232" y="223"/>
                  </a:lnTo>
                  <a:lnTo>
                    <a:pt x="236" y="238"/>
                  </a:lnTo>
                  <a:lnTo>
                    <a:pt x="241" y="252"/>
                  </a:lnTo>
                  <a:lnTo>
                    <a:pt x="247" y="267"/>
                  </a:lnTo>
                  <a:lnTo>
                    <a:pt x="252" y="281"/>
                  </a:lnTo>
                  <a:lnTo>
                    <a:pt x="258" y="296"/>
                  </a:lnTo>
                  <a:lnTo>
                    <a:pt x="264" y="309"/>
                  </a:lnTo>
                  <a:lnTo>
                    <a:pt x="264" y="309"/>
                  </a:lnTo>
                  <a:lnTo>
                    <a:pt x="264" y="309"/>
                  </a:lnTo>
                  <a:lnTo>
                    <a:pt x="264" y="309"/>
                  </a:lnTo>
                  <a:lnTo>
                    <a:pt x="264" y="309"/>
                  </a:lnTo>
                  <a:lnTo>
                    <a:pt x="264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1" name="Freeform 87"/>
            <p:cNvSpPr>
              <a:spLocks/>
            </p:cNvSpPr>
            <p:nvPr/>
          </p:nvSpPr>
          <p:spPr bwMode="auto">
            <a:xfrm>
              <a:off x="4540" y="2485"/>
              <a:ext cx="9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  <a:cxn ang="0">
                  <a:pos x="13" y="18"/>
                </a:cxn>
                <a:cxn ang="0">
                  <a:pos x="21" y="25"/>
                </a:cxn>
                <a:cxn ang="0">
                  <a:pos x="32" y="30"/>
                </a:cxn>
                <a:cxn ang="0">
                  <a:pos x="42" y="34"/>
                </a:cxn>
                <a:cxn ang="0">
                  <a:pos x="52" y="39"/>
                </a:cxn>
                <a:cxn ang="0">
                  <a:pos x="64" y="42"/>
                </a:cxn>
                <a:cxn ang="0">
                  <a:pos x="74" y="46"/>
                </a:cxn>
                <a:cxn ang="0">
                  <a:pos x="82" y="48"/>
                </a:cxn>
                <a:cxn ang="0">
                  <a:pos x="89" y="50"/>
                </a:cxn>
                <a:cxn ang="0">
                  <a:pos x="97" y="53"/>
                </a:cxn>
                <a:cxn ang="0">
                  <a:pos x="105" y="56"/>
                </a:cxn>
                <a:cxn ang="0">
                  <a:pos x="112" y="60"/>
                </a:cxn>
                <a:cxn ang="0">
                  <a:pos x="119" y="63"/>
                </a:cxn>
                <a:cxn ang="0">
                  <a:pos x="126" y="68"/>
                </a:cxn>
                <a:cxn ang="0">
                  <a:pos x="132" y="72"/>
                </a:cxn>
                <a:cxn ang="0">
                  <a:pos x="138" y="77"/>
                </a:cxn>
                <a:cxn ang="0">
                  <a:pos x="143" y="83"/>
                </a:cxn>
                <a:cxn ang="0">
                  <a:pos x="148" y="88"/>
                </a:cxn>
                <a:cxn ang="0">
                  <a:pos x="154" y="93"/>
                </a:cxn>
                <a:cxn ang="0">
                  <a:pos x="158" y="99"/>
                </a:cxn>
                <a:cxn ang="0">
                  <a:pos x="164" y="104"/>
                </a:cxn>
                <a:cxn ang="0">
                  <a:pos x="170" y="109"/>
                </a:cxn>
                <a:cxn ang="0">
                  <a:pos x="176" y="114"/>
                </a:cxn>
                <a:cxn ang="0">
                  <a:pos x="178" y="114"/>
                </a:cxn>
                <a:cxn ang="0">
                  <a:pos x="180" y="110"/>
                </a:cxn>
                <a:cxn ang="0">
                  <a:pos x="181" y="107"/>
                </a:cxn>
                <a:cxn ang="0">
                  <a:pos x="180" y="104"/>
                </a:cxn>
                <a:cxn ang="0">
                  <a:pos x="172" y="95"/>
                </a:cxn>
                <a:cxn ang="0">
                  <a:pos x="164" y="86"/>
                </a:cxn>
                <a:cxn ang="0">
                  <a:pos x="155" y="77"/>
                </a:cxn>
                <a:cxn ang="0">
                  <a:pos x="146" y="68"/>
                </a:cxn>
                <a:cxn ang="0">
                  <a:pos x="136" y="60"/>
                </a:cxn>
                <a:cxn ang="0">
                  <a:pos x="126" y="53"/>
                </a:cxn>
                <a:cxn ang="0">
                  <a:pos x="114" y="47"/>
                </a:cxn>
                <a:cxn ang="0">
                  <a:pos x="103" y="42"/>
                </a:cxn>
                <a:cxn ang="0">
                  <a:pos x="90" y="39"/>
                </a:cxn>
                <a:cxn ang="0">
                  <a:pos x="75" y="36"/>
                </a:cxn>
                <a:cxn ang="0">
                  <a:pos x="60" y="34"/>
                </a:cxn>
                <a:cxn ang="0">
                  <a:pos x="45" y="31"/>
                </a:cxn>
                <a:cxn ang="0">
                  <a:pos x="32" y="26"/>
                </a:cxn>
                <a:cxn ang="0">
                  <a:pos x="19" y="20"/>
                </a:cxn>
                <a:cxn ang="0">
                  <a:pos x="9" y="1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1" h="114">
                  <a:moveTo>
                    <a:pt x="0" y="0"/>
                  </a:moveTo>
                  <a:lnTo>
                    <a:pt x="6" y="10"/>
                  </a:lnTo>
                  <a:lnTo>
                    <a:pt x="13" y="18"/>
                  </a:lnTo>
                  <a:lnTo>
                    <a:pt x="21" y="25"/>
                  </a:lnTo>
                  <a:lnTo>
                    <a:pt x="32" y="30"/>
                  </a:lnTo>
                  <a:lnTo>
                    <a:pt x="42" y="34"/>
                  </a:lnTo>
                  <a:lnTo>
                    <a:pt x="52" y="39"/>
                  </a:lnTo>
                  <a:lnTo>
                    <a:pt x="64" y="42"/>
                  </a:lnTo>
                  <a:lnTo>
                    <a:pt x="74" y="46"/>
                  </a:lnTo>
                  <a:lnTo>
                    <a:pt x="82" y="48"/>
                  </a:lnTo>
                  <a:lnTo>
                    <a:pt x="89" y="50"/>
                  </a:lnTo>
                  <a:lnTo>
                    <a:pt x="97" y="53"/>
                  </a:lnTo>
                  <a:lnTo>
                    <a:pt x="105" y="56"/>
                  </a:lnTo>
                  <a:lnTo>
                    <a:pt x="112" y="60"/>
                  </a:lnTo>
                  <a:lnTo>
                    <a:pt x="119" y="63"/>
                  </a:lnTo>
                  <a:lnTo>
                    <a:pt x="126" y="68"/>
                  </a:lnTo>
                  <a:lnTo>
                    <a:pt x="132" y="72"/>
                  </a:lnTo>
                  <a:lnTo>
                    <a:pt x="138" y="77"/>
                  </a:lnTo>
                  <a:lnTo>
                    <a:pt x="143" y="83"/>
                  </a:lnTo>
                  <a:lnTo>
                    <a:pt x="148" y="88"/>
                  </a:lnTo>
                  <a:lnTo>
                    <a:pt x="154" y="93"/>
                  </a:lnTo>
                  <a:lnTo>
                    <a:pt x="158" y="99"/>
                  </a:lnTo>
                  <a:lnTo>
                    <a:pt x="164" y="104"/>
                  </a:lnTo>
                  <a:lnTo>
                    <a:pt x="170" y="109"/>
                  </a:lnTo>
                  <a:lnTo>
                    <a:pt x="176" y="114"/>
                  </a:lnTo>
                  <a:lnTo>
                    <a:pt x="178" y="114"/>
                  </a:lnTo>
                  <a:lnTo>
                    <a:pt x="180" y="110"/>
                  </a:lnTo>
                  <a:lnTo>
                    <a:pt x="181" y="107"/>
                  </a:lnTo>
                  <a:lnTo>
                    <a:pt x="180" y="104"/>
                  </a:lnTo>
                  <a:lnTo>
                    <a:pt x="172" y="95"/>
                  </a:lnTo>
                  <a:lnTo>
                    <a:pt x="164" y="86"/>
                  </a:lnTo>
                  <a:lnTo>
                    <a:pt x="155" y="77"/>
                  </a:lnTo>
                  <a:lnTo>
                    <a:pt x="146" y="68"/>
                  </a:lnTo>
                  <a:lnTo>
                    <a:pt x="136" y="60"/>
                  </a:lnTo>
                  <a:lnTo>
                    <a:pt x="126" y="53"/>
                  </a:lnTo>
                  <a:lnTo>
                    <a:pt x="114" y="47"/>
                  </a:lnTo>
                  <a:lnTo>
                    <a:pt x="103" y="42"/>
                  </a:lnTo>
                  <a:lnTo>
                    <a:pt x="90" y="39"/>
                  </a:lnTo>
                  <a:lnTo>
                    <a:pt x="75" y="36"/>
                  </a:lnTo>
                  <a:lnTo>
                    <a:pt x="60" y="34"/>
                  </a:lnTo>
                  <a:lnTo>
                    <a:pt x="45" y="31"/>
                  </a:lnTo>
                  <a:lnTo>
                    <a:pt x="32" y="26"/>
                  </a:lnTo>
                  <a:lnTo>
                    <a:pt x="19" y="20"/>
                  </a:lnTo>
                  <a:lnTo>
                    <a:pt x="9" y="1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2" name="Freeform 88"/>
            <p:cNvSpPr>
              <a:spLocks/>
            </p:cNvSpPr>
            <p:nvPr/>
          </p:nvSpPr>
          <p:spPr bwMode="auto">
            <a:xfrm>
              <a:off x="4503" y="2523"/>
              <a:ext cx="129" cy="29"/>
            </a:xfrm>
            <a:custGeom>
              <a:avLst/>
              <a:gdLst/>
              <a:ahLst/>
              <a:cxnLst>
                <a:cxn ang="0">
                  <a:pos x="249" y="33"/>
                </a:cxn>
                <a:cxn ang="0">
                  <a:pos x="231" y="27"/>
                </a:cxn>
                <a:cxn ang="0">
                  <a:pos x="214" y="21"/>
                </a:cxn>
                <a:cxn ang="0">
                  <a:pos x="197" y="15"/>
                </a:cxn>
                <a:cxn ang="0">
                  <a:pos x="181" y="10"/>
                </a:cxn>
                <a:cxn ang="0">
                  <a:pos x="169" y="6"/>
                </a:cxn>
                <a:cxn ang="0">
                  <a:pos x="156" y="2"/>
                </a:cxn>
                <a:cxn ang="0">
                  <a:pos x="145" y="0"/>
                </a:cxn>
                <a:cxn ang="0">
                  <a:pos x="131" y="3"/>
                </a:cxn>
                <a:cxn ang="0">
                  <a:pos x="118" y="9"/>
                </a:cxn>
                <a:cxn ang="0">
                  <a:pos x="106" y="16"/>
                </a:cxn>
                <a:cxn ang="0">
                  <a:pos x="93" y="23"/>
                </a:cxn>
                <a:cxn ang="0">
                  <a:pos x="76" y="30"/>
                </a:cxn>
                <a:cxn ang="0">
                  <a:pos x="55" y="37"/>
                </a:cxn>
                <a:cxn ang="0">
                  <a:pos x="34" y="44"/>
                </a:cxn>
                <a:cxn ang="0">
                  <a:pos x="12" y="49"/>
                </a:cxn>
                <a:cxn ang="0">
                  <a:pos x="1" y="54"/>
                </a:cxn>
                <a:cxn ang="0">
                  <a:pos x="0" y="57"/>
                </a:cxn>
                <a:cxn ang="0">
                  <a:pos x="16" y="55"/>
                </a:cxn>
                <a:cxn ang="0">
                  <a:pos x="46" y="48"/>
                </a:cxn>
                <a:cxn ang="0">
                  <a:pos x="75" y="39"/>
                </a:cxn>
                <a:cxn ang="0">
                  <a:pos x="102" y="27"/>
                </a:cxn>
                <a:cxn ang="0">
                  <a:pos x="124" y="16"/>
                </a:cxn>
                <a:cxn ang="0">
                  <a:pos x="144" y="12"/>
                </a:cxn>
                <a:cxn ang="0">
                  <a:pos x="162" y="15"/>
                </a:cxn>
                <a:cxn ang="0">
                  <a:pos x="182" y="19"/>
                </a:cxn>
                <a:cxn ang="0">
                  <a:pos x="200" y="24"/>
                </a:cxn>
                <a:cxn ang="0">
                  <a:pos x="216" y="27"/>
                </a:cxn>
                <a:cxn ang="0">
                  <a:pos x="232" y="32"/>
                </a:cxn>
                <a:cxn ang="0">
                  <a:pos x="250" y="36"/>
                </a:cxn>
                <a:cxn ang="0">
                  <a:pos x="258" y="37"/>
                </a:cxn>
                <a:cxn ang="0">
                  <a:pos x="258" y="37"/>
                </a:cxn>
                <a:cxn ang="0">
                  <a:pos x="258" y="36"/>
                </a:cxn>
              </a:cxnLst>
              <a:rect l="0" t="0" r="r" b="b"/>
              <a:pathLst>
                <a:path w="258" h="57">
                  <a:moveTo>
                    <a:pt x="258" y="36"/>
                  </a:moveTo>
                  <a:lnTo>
                    <a:pt x="249" y="33"/>
                  </a:lnTo>
                  <a:lnTo>
                    <a:pt x="240" y="30"/>
                  </a:lnTo>
                  <a:lnTo>
                    <a:pt x="231" y="27"/>
                  </a:lnTo>
                  <a:lnTo>
                    <a:pt x="223" y="24"/>
                  </a:lnTo>
                  <a:lnTo>
                    <a:pt x="214" y="21"/>
                  </a:lnTo>
                  <a:lnTo>
                    <a:pt x="205" y="18"/>
                  </a:lnTo>
                  <a:lnTo>
                    <a:pt x="197" y="15"/>
                  </a:lnTo>
                  <a:lnTo>
                    <a:pt x="187" y="12"/>
                  </a:lnTo>
                  <a:lnTo>
                    <a:pt x="181" y="10"/>
                  </a:lnTo>
                  <a:lnTo>
                    <a:pt x="175" y="8"/>
                  </a:lnTo>
                  <a:lnTo>
                    <a:pt x="169" y="6"/>
                  </a:lnTo>
                  <a:lnTo>
                    <a:pt x="163" y="3"/>
                  </a:lnTo>
                  <a:lnTo>
                    <a:pt x="156" y="2"/>
                  </a:lnTo>
                  <a:lnTo>
                    <a:pt x="151" y="1"/>
                  </a:lnTo>
                  <a:lnTo>
                    <a:pt x="145" y="0"/>
                  </a:lnTo>
                  <a:lnTo>
                    <a:pt x="138" y="1"/>
                  </a:lnTo>
                  <a:lnTo>
                    <a:pt x="131" y="3"/>
                  </a:lnTo>
                  <a:lnTo>
                    <a:pt x="124" y="6"/>
                  </a:lnTo>
                  <a:lnTo>
                    <a:pt x="118" y="9"/>
                  </a:lnTo>
                  <a:lnTo>
                    <a:pt x="113" y="12"/>
                  </a:lnTo>
                  <a:lnTo>
                    <a:pt x="106" y="16"/>
                  </a:lnTo>
                  <a:lnTo>
                    <a:pt x="100" y="19"/>
                  </a:lnTo>
                  <a:lnTo>
                    <a:pt x="93" y="23"/>
                  </a:lnTo>
                  <a:lnTo>
                    <a:pt x="86" y="26"/>
                  </a:lnTo>
                  <a:lnTo>
                    <a:pt x="76" y="30"/>
                  </a:lnTo>
                  <a:lnTo>
                    <a:pt x="65" y="33"/>
                  </a:lnTo>
                  <a:lnTo>
                    <a:pt x="55" y="37"/>
                  </a:lnTo>
                  <a:lnTo>
                    <a:pt x="45" y="40"/>
                  </a:lnTo>
                  <a:lnTo>
                    <a:pt x="34" y="44"/>
                  </a:lnTo>
                  <a:lnTo>
                    <a:pt x="24" y="47"/>
                  </a:lnTo>
                  <a:lnTo>
                    <a:pt x="12" y="49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16" y="55"/>
                  </a:lnTo>
                  <a:lnTo>
                    <a:pt x="31" y="52"/>
                  </a:lnTo>
                  <a:lnTo>
                    <a:pt x="46" y="48"/>
                  </a:lnTo>
                  <a:lnTo>
                    <a:pt x="61" y="44"/>
                  </a:lnTo>
                  <a:lnTo>
                    <a:pt x="75" y="39"/>
                  </a:lnTo>
                  <a:lnTo>
                    <a:pt x="88" y="33"/>
                  </a:lnTo>
                  <a:lnTo>
                    <a:pt x="102" y="27"/>
                  </a:lnTo>
                  <a:lnTo>
                    <a:pt x="115" y="21"/>
                  </a:lnTo>
                  <a:lnTo>
                    <a:pt x="124" y="16"/>
                  </a:lnTo>
                  <a:lnTo>
                    <a:pt x="135" y="14"/>
                  </a:lnTo>
                  <a:lnTo>
                    <a:pt x="144" y="12"/>
                  </a:lnTo>
                  <a:lnTo>
                    <a:pt x="153" y="14"/>
                  </a:lnTo>
                  <a:lnTo>
                    <a:pt x="162" y="15"/>
                  </a:lnTo>
                  <a:lnTo>
                    <a:pt x="173" y="17"/>
                  </a:lnTo>
                  <a:lnTo>
                    <a:pt x="182" y="19"/>
                  </a:lnTo>
                  <a:lnTo>
                    <a:pt x="192" y="22"/>
                  </a:lnTo>
                  <a:lnTo>
                    <a:pt x="200" y="24"/>
                  </a:lnTo>
                  <a:lnTo>
                    <a:pt x="208" y="25"/>
                  </a:lnTo>
                  <a:lnTo>
                    <a:pt x="216" y="27"/>
                  </a:lnTo>
                  <a:lnTo>
                    <a:pt x="224" y="30"/>
                  </a:lnTo>
                  <a:lnTo>
                    <a:pt x="232" y="32"/>
                  </a:lnTo>
                  <a:lnTo>
                    <a:pt x="240" y="34"/>
                  </a:lnTo>
                  <a:lnTo>
                    <a:pt x="250" y="36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6"/>
                  </a:lnTo>
                  <a:lnTo>
                    <a:pt x="258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3" name="Freeform 89"/>
            <p:cNvSpPr>
              <a:spLocks/>
            </p:cNvSpPr>
            <p:nvPr/>
          </p:nvSpPr>
          <p:spPr bwMode="auto">
            <a:xfrm>
              <a:off x="4509" y="2542"/>
              <a:ext cx="112" cy="23"/>
            </a:xfrm>
            <a:custGeom>
              <a:avLst/>
              <a:gdLst/>
              <a:ahLst/>
              <a:cxnLst>
                <a:cxn ang="0">
                  <a:pos x="218" y="30"/>
                </a:cxn>
                <a:cxn ang="0">
                  <a:pos x="202" y="26"/>
                </a:cxn>
                <a:cxn ang="0">
                  <a:pos x="187" y="22"/>
                </a:cxn>
                <a:cxn ang="0">
                  <a:pos x="172" y="16"/>
                </a:cxn>
                <a:cxn ang="0">
                  <a:pos x="156" y="9"/>
                </a:cxn>
                <a:cxn ang="0">
                  <a:pos x="146" y="3"/>
                </a:cxn>
                <a:cxn ang="0">
                  <a:pos x="139" y="0"/>
                </a:cxn>
                <a:cxn ang="0">
                  <a:pos x="130" y="0"/>
                </a:cxn>
                <a:cxn ang="0">
                  <a:pos x="116" y="2"/>
                </a:cxn>
                <a:cxn ang="0">
                  <a:pos x="105" y="5"/>
                </a:cxn>
                <a:cxn ang="0">
                  <a:pos x="95" y="11"/>
                </a:cxn>
                <a:cxn ang="0">
                  <a:pos x="83" y="17"/>
                </a:cxn>
                <a:cxn ang="0">
                  <a:pos x="69" y="23"/>
                </a:cxn>
                <a:cxn ang="0">
                  <a:pos x="51" y="28"/>
                </a:cxn>
                <a:cxn ang="0">
                  <a:pos x="31" y="33"/>
                </a:cxn>
                <a:cxn ang="0">
                  <a:pos x="12" y="38"/>
                </a:cxn>
                <a:cxn ang="0">
                  <a:pos x="1" y="41"/>
                </a:cxn>
                <a:cxn ang="0">
                  <a:pos x="0" y="45"/>
                </a:cxn>
                <a:cxn ang="0">
                  <a:pos x="13" y="46"/>
                </a:cxn>
                <a:cxn ang="0">
                  <a:pos x="38" y="42"/>
                </a:cxn>
                <a:cxn ang="0">
                  <a:pos x="63" y="37"/>
                </a:cxn>
                <a:cxn ang="0">
                  <a:pos x="87" y="26"/>
                </a:cxn>
                <a:cxn ang="0">
                  <a:pos x="105" y="13"/>
                </a:cxn>
                <a:cxn ang="0">
                  <a:pos x="121" y="9"/>
                </a:cxn>
                <a:cxn ang="0">
                  <a:pos x="137" y="10"/>
                </a:cxn>
                <a:cxn ang="0">
                  <a:pos x="153" y="13"/>
                </a:cxn>
                <a:cxn ang="0">
                  <a:pos x="169" y="19"/>
                </a:cxn>
                <a:cxn ang="0">
                  <a:pos x="186" y="25"/>
                </a:cxn>
                <a:cxn ang="0">
                  <a:pos x="202" y="28"/>
                </a:cxn>
                <a:cxn ang="0">
                  <a:pos x="218" y="31"/>
                </a:cxn>
                <a:cxn ang="0">
                  <a:pos x="226" y="32"/>
                </a:cxn>
                <a:cxn ang="0">
                  <a:pos x="226" y="31"/>
                </a:cxn>
                <a:cxn ang="0">
                  <a:pos x="226" y="31"/>
                </a:cxn>
              </a:cxnLst>
              <a:rect l="0" t="0" r="r" b="b"/>
              <a:pathLst>
                <a:path w="226" h="46">
                  <a:moveTo>
                    <a:pt x="226" y="31"/>
                  </a:moveTo>
                  <a:lnTo>
                    <a:pt x="218" y="30"/>
                  </a:lnTo>
                  <a:lnTo>
                    <a:pt x="210" y="28"/>
                  </a:lnTo>
                  <a:lnTo>
                    <a:pt x="202" y="26"/>
                  </a:lnTo>
                  <a:lnTo>
                    <a:pt x="195" y="24"/>
                  </a:lnTo>
                  <a:lnTo>
                    <a:pt x="187" y="22"/>
                  </a:lnTo>
                  <a:lnTo>
                    <a:pt x="179" y="19"/>
                  </a:lnTo>
                  <a:lnTo>
                    <a:pt x="172" y="16"/>
                  </a:lnTo>
                  <a:lnTo>
                    <a:pt x="164" y="12"/>
                  </a:lnTo>
                  <a:lnTo>
                    <a:pt x="156" y="9"/>
                  </a:lnTo>
                  <a:lnTo>
                    <a:pt x="150" y="5"/>
                  </a:lnTo>
                  <a:lnTo>
                    <a:pt x="146" y="3"/>
                  </a:lnTo>
                  <a:lnTo>
                    <a:pt x="143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2" y="1"/>
                  </a:lnTo>
                  <a:lnTo>
                    <a:pt x="116" y="2"/>
                  </a:lnTo>
                  <a:lnTo>
                    <a:pt x="111" y="3"/>
                  </a:lnTo>
                  <a:lnTo>
                    <a:pt x="105" y="5"/>
                  </a:lnTo>
                  <a:lnTo>
                    <a:pt x="99" y="8"/>
                  </a:lnTo>
                  <a:lnTo>
                    <a:pt x="95" y="11"/>
                  </a:lnTo>
                  <a:lnTo>
                    <a:pt x="89" y="13"/>
                  </a:lnTo>
                  <a:lnTo>
                    <a:pt x="83" y="17"/>
                  </a:lnTo>
                  <a:lnTo>
                    <a:pt x="77" y="19"/>
                  </a:lnTo>
                  <a:lnTo>
                    <a:pt x="69" y="23"/>
                  </a:lnTo>
                  <a:lnTo>
                    <a:pt x="60" y="26"/>
                  </a:lnTo>
                  <a:lnTo>
                    <a:pt x="51" y="28"/>
                  </a:lnTo>
                  <a:lnTo>
                    <a:pt x="40" y="31"/>
                  </a:lnTo>
                  <a:lnTo>
                    <a:pt x="31" y="33"/>
                  </a:lnTo>
                  <a:lnTo>
                    <a:pt x="21" y="35"/>
                  </a:lnTo>
                  <a:lnTo>
                    <a:pt x="12" y="38"/>
                  </a:lnTo>
                  <a:lnTo>
                    <a:pt x="2" y="40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" y="46"/>
                  </a:lnTo>
                  <a:lnTo>
                    <a:pt x="13" y="46"/>
                  </a:lnTo>
                  <a:lnTo>
                    <a:pt x="25" y="45"/>
                  </a:lnTo>
                  <a:lnTo>
                    <a:pt x="38" y="42"/>
                  </a:lnTo>
                  <a:lnTo>
                    <a:pt x="51" y="40"/>
                  </a:lnTo>
                  <a:lnTo>
                    <a:pt x="63" y="37"/>
                  </a:lnTo>
                  <a:lnTo>
                    <a:pt x="76" y="31"/>
                  </a:lnTo>
                  <a:lnTo>
                    <a:pt x="87" y="26"/>
                  </a:lnTo>
                  <a:lnTo>
                    <a:pt x="97" y="19"/>
                  </a:lnTo>
                  <a:lnTo>
                    <a:pt x="105" y="13"/>
                  </a:lnTo>
                  <a:lnTo>
                    <a:pt x="113" y="10"/>
                  </a:lnTo>
                  <a:lnTo>
                    <a:pt x="121" y="9"/>
                  </a:lnTo>
                  <a:lnTo>
                    <a:pt x="129" y="9"/>
                  </a:lnTo>
                  <a:lnTo>
                    <a:pt x="137" y="10"/>
                  </a:lnTo>
                  <a:lnTo>
                    <a:pt x="145" y="11"/>
                  </a:lnTo>
                  <a:lnTo>
                    <a:pt x="153" y="13"/>
                  </a:lnTo>
                  <a:lnTo>
                    <a:pt x="161" y="17"/>
                  </a:lnTo>
                  <a:lnTo>
                    <a:pt x="169" y="19"/>
                  </a:lnTo>
                  <a:lnTo>
                    <a:pt x="177" y="23"/>
                  </a:lnTo>
                  <a:lnTo>
                    <a:pt x="186" y="25"/>
                  </a:lnTo>
                  <a:lnTo>
                    <a:pt x="194" y="26"/>
                  </a:lnTo>
                  <a:lnTo>
                    <a:pt x="202" y="28"/>
                  </a:lnTo>
                  <a:lnTo>
                    <a:pt x="209" y="30"/>
                  </a:lnTo>
                  <a:lnTo>
                    <a:pt x="218" y="31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1"/>
                  </a:lnTo>
                  <a:lnTo>
                    <a:pt x="226" y="31"/>
                  </a:lnTo>
                  <a:lnTo>
                    <a:pt x="226" y="31"/>
                  </a:lnTo>
                  <a:lnTo>
                    <a:pt x="22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4" name="Freeform 90"/>
            <p:cNvSpPr>
              <a:spLocks/>
            </p:cNvSpPr>
            <p:nvPr/>
          </p:nvSpPr>
          <p:spPr bwMode="auto">
            <a:xfrm>
              <a:off x="4531" y="2584"/>
              <a:ext cx="79" cy="28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152" y="1"/>
                </a:cxn>
                <a:cxn ang="0">
                  <a:pos x="146" y="2"/>
                </a:cxn>
                <a:cxn ang="0">
                  <a:pos x="139" y="2"/>
                </a:cxn>
                <a:cxn ang="0">
                  <a:pos x="132" y="2"/>
                </a:cxn>
                <a:cxn ang="0">
                  <a:pos x="127" y="2"/>
                </a:cxn>
                <a:cxn ang="0">
                  <a:pos x="120" y="3"/>
                </a:cxn>
                <a:cxn ang="0">
                  <a:pos x="113" y="3"/>
                </a:cxn>
                <a:cxn ang="0">
                  <a:pos x="106" y="3"/>
                </a:cxn>
                <a:cxn ang="0">
                  <a:pos x="99" y="3"/>
                </a:cxn>
                <a:cxn ang="0">
                  <a:pos x="91" y="2"/>
                </a:cxn>
                <a:cxn ang="0">
                  <a:pos x="83" y="1"/>
                </a:cxn>
                <a:cxn ang="0">
                  <a:pos x="76" y="2"/>
                </a:cxn>
                <a:cxn ang="0">
                  <a:pos x="70" y="3"/>
                </a:cxn>
                <a:cxn ang="0">
                  <a:pos x="67" y="6"/>
                </a:cxn>
                <a:cxn ang="0">
                  <a:pos x="62" y="8"/>
                </a:cxn>
                <a:cxn ang="0">
                  <a:pos x="58" y="12"/>
                </a:cxn>
                <a:cxn ang="0">
                  <a:pos x="52" y="18"/>
                </a:cxn>
                <a:cxn ang="0">
                  <a:pos x="45" y="24"/>
                </a:cxn>
                <a:cxn ang="0">
                  <a:pos x="38" y="30"/>
                </a:cxn>
                <a:cxn ang="0">
                  <a:pos x="31" y="34"/>
                </a:cxn>
                <a:cxn ang="0">
                  <a:pos x="23" y="39"/>
                </a:cxn>
                <a:cxn ang="0">
                  <a:pos x="16" y="44"/>
                </a:cxn>
                <a:cxn ang="0">
                  <a:pos x="8" y="48"/>
                </a:cxn>
                <a:cxn ang="0">
                  <a:pos x="1" y="53"/>
                </a:cxn>
                <a:cxn ang="0">
                  <a:pos x="0" y="54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5"/>
                </a:cxn>
                <a:cxn ang="0">
                  <a:pos x="9" y="52"/>
                </a:cxn>
                <a:cxn ang="0">
                  <a:pos x="16" y="48"/>
                </a:cxn>
                <a:cxn ang="0">
                  <a:pos x="24" y="45"/>
                </a:cxn>
                <a:cxn ang="0">
                  <a:pos x="31" y="40"/>
                </a:cxn>
                <a:cxn ang="0">
                  <a:pos x="37" y="37"/>
                </a:cxn>
                <a:cxn ang="0">
                  <a:pos x="43" y="32"/>
                </a:cxn>
                <a:cxn ang="0">
                  <a:pos x="48" y="27"/>
                </a:cxn>
                <a:cxn ang="0">
                  <a:pos x="55" y="22"/>
                </a:cxn>
                <a:cxn ang="0">
                  <a:pos x="62" y="16"/>
                </a:cxn>
                <a:cxn ang="0">
                  <a:pos x="68" y="12"/>
                </a:cxn>
                <a:cxn ang="0">
                  <a:pos x="75" y="9"/>
                </a:cxn>
                <a:cxn ang="0">
                  <a:pos x="81" y="8"/>
                </a:cxn>
                <a:cxn ang="0">
                  <a:pos x="91" y="8"/>
                </a:cxn>
                <a:cxn ang="0">
                  <a:pos x="100" y="7"/>
                </a:cxn>
                <a:cxn ang="0">
                  <a:pos x="111" y="7"/>
                </a:cxn>
                <a:cxn ang="0">
                  <a:pos x="120" y="6"/>
                </a:cxn>
                <a:cxn ang="0">
                  <a:pos x="130" y="4"/>
                </a:cxn>
                <a:cxn ang="0">
                  <a:pos x="139" y="3"/>
                </a:cxn>
                <a:cxn ang="0">
                  <a:pos x="150" y="2"/>
                </a:cxn>
                <a:cxn ang="0">
                  <a:pos x="159" y="0"/>
                </a:cxn>
                <a:cxn ang="0">
                  <a:pos x="159" y="0"/>
                </a:cxn>
                <a:cxn ang="0">
                  <a:pos x="159" y="0"/>
                </a:cxn>
                <a:cxn ang="0">
                  <a:pos x="159" y="0"/>
                </a:cxn>
                <a:cxn ang="0">
                  <a:pos x="159" y="0"/>
                </a:cxn>
                <a:cxn ang="0">
                  <a:pos x="159" y="0"/>
                </a:cxn>
              </a:cxnLst>
              <a:rect l="0" t="0" r="r" b="b"/>
              <a:pathLst>
                <a:path w="159" h="55">
                  <a:moveTo>
                    <a:pt x="159" y="0"/>
                  </a:moveTo>
                  <a:lnTo>
                    <a:pt x="152" y="1"/>
                  </a:lnTo>
                  <a:lnTo>
                    <a:pt x="146" y="2"/>
                  </a:lnTo>
                  <a:lnTo>
                    <a:pt x="139" y="2"/>
                  </a:lnTo>
                  <a:lnTo>
                    <a:pt x="132" y="2"/>
                  </a:lnTo>
                  <a:lnTo>
                    <a:pt x="127" y="2"/>
                  </a:lnTo>
                  <a:lnTo>
                    <a:pt x="120" y="3"/>
                  </a:lnTo>
                  <a:lnTo>
                    <a:pt x="113" y="3"/>
                  </a:lnTo>
                  <a:lnTo>
                    <a:pt x="106" y="3"/>
                  </a:lnTo>
                  <a:lnTo>
                    <a:pt x="99" y="3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6" y="2"/>
                  </a:lnTo>
                  <a:lnTo>
                    <a:pt x="70" y="3"/>
                  </a:lnTo>
                  <a:lnTo>
                    <a:pt x="67" y="6"/>
                  </a:lnTo>
                  <a:lnTo>
                    <a:pt x="62" y="8"/>
                  </a:lnTo>
                  <a:lnTo>
                    <a:pt x="58" y="12"/>
                  </a:lnTo>
                  <a:lnTo>
                    <a:pt x="52" y="18"/>
                  </a:lnTo>
                  <a:lnTo>
                    <a:pt x="45" y="24"/>
                  </a:lnTo>
                  <a:lnTo>
                    <a:pt x="38" y="30"/>
                  </a:lnTo>
                  <a:lnTo>
                    <a:pt x="31" y="34"/>
                  </a:lnTo>
                  <a:lnTo>
                    <a:pt x="23" y="39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9" y="52"/>
                  </a:lnTo>
                  <a:lnTo>
                    <a:pt x="16" y="48"/>
                  </a:lnTo>
                  <a:lnTo>
                    <a:pt x="24" y="45"/>
                  </a:lnTo>
                  <a:lnTo>
                    <a:pt x="31" y="40"/>
                  </a:lnTo>
                  <a:lnTo>
                    <a:pt x="37" y="37"/>
                  </a:lnTo>
                  <a:lnTo>
                    <a:pt x="43" y="32"/>
                  </a:lnTo>
                  <a:lnTo>
                    <a:pt x="48" y="27"/>
                  </a:lnTo>
                  <a:lnTo>
                    <a:pt x="55" y="22"/>
                  </a:lnTo>
                  <a:lnTo>
                    <a:pt x="62" y="16"/>
                  </a:lnTo>
                  <a:lnTo>
                    <a:pt x="68" y="12"/>
                  </a:lnTo>
                  <a:lnTo>
                    <a:pt x="75" y="9"/>
                  </a:lnTo>
                  <a:lnTo>
                    <a:pt x="81" y="8"/>
                  </a:lnTo>
                  <a:lnTo>
                    <a:pt x="91" y="8"/>
                  </a:lnTo>
                  <a:lnTo>
                    <a:pt x="100" y="7"/>
                  </a:lnTo>
                  <a:lnTo>
                    <a:pt x="111" y="7"/>
                  </a:lnTo>
                  <a:lnTo>
                    <a:pt x="120" y="6"/>
                  </a:lnTo>
                  <a:lnTo>
                    <a:pt x="130" y="4"/>
                  </a:lnTo>
                  <a:lnTo>
                    <a:pt x="139" y="3"/>
                  </a:lnTo>
                  <a:lnTo>
                    <a:pt x="150" y="2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5" name="Freeform 91"/>
            <p:cNvSpPr>
              <a:spLocks/>
            </p:cNvSpPr>
            <p:nvPr/>
          </p:nvSpPr>
          <p:spPr bwMode="auto">
            <a:xfrm>
              <a:off x="4532" y="2603"/>
              <a:ext cx="134" cy="78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22" y="30"/>
                </a:cxn>
                <a:cxn ang="0">
                  <a:pos x="36" y="26"/>
                </a:cxn>
                <a:cxn ang="0">
                  <a:pos x="51" y="22"/>
                </a:cxn>
                <a:cxn ang="0">
                  <a:pos x="65" y="18"/>
                </a:cxn>
                <a:cxn ang="0">
                  <a:pos x="76" y="16"/>
                </a:cxn>
                <a:cxn ang="0">
                  <a:pos x="89" y="16"/>
                </a:cxn>
                <a:cxn ang="0">
                  <a:pos x="102" y="15"/>
                </a:cxn>
                <a:cxn ang="0">
                  <a:pos x="120" y="15"/>
                </a:cxn>
                <a:cxn ang="0">
                  <a:pos x="137" y="20"/>
                </a:cxn>
                <a:cxn ang="0">
                  <a:pos x="148" y="33"/>
                </a:cxn>
                <a:cxn ang="0">
                  <a:pos x="155" y="49"/>
                </a:cxn>
                <a:cxn ang="0">
                  <a:pos x="163" y="79"/>
                </a:cxn>
                <a:cxn ang="0">
                  <a:pos x="181" y="117"/>
                </a:cxn>
                <a:cxn ang="0">
                  <a:pos x="209" y="146"/>
                </a:cxn>
                <a:cxn ang="0">
                  <a:pos x="244" y="156"/>
                </a:cxn>
                <a:cxn ang="0">
                  <a:pos x="267" y="151"/>
                </a:cxn>
                <a:cxn ang="0">
                  <a:pos x="269" y="146"/>
                </a:cxn>
                <a:cxn ang="0">
                  <a:pos x="251" y="146"/>
                </a:cxn>
                <a:cxn ang="0">
                  <a:pos x="225" y="137"/>
                </a:cxn>
                <a:cxn ang="0">
                  <a:pos x="203" y="117"/>
                </a:cxn>
                <a:cxn ang="0">
                  <a:pos x="186" y="92"/>
                </a:cxn>
                <a:cxn ang="0">
                  <a:pos x="173" y="63"/>
                </a:cxn>
                <a:cxn ang="0">
                  <a:pos x="158" y="20"/>
                </a:cxn>
                <a:cxn ang="0">
                  <a:pos x="140" y="3"/>
                </a:cxn>
                <a:cxn ang="0">
                  <a:pos x="125" y="0"/>
                </a:cxn>
                <a:cxn ang="0">
                  <a:pos x="108" y="0"/>
                </a:cxn>
                <a:cxn ang="0">
                  <a:pos x="92" y="2"/>
                </a:cxn>
                <a:cxn ang="0">
                  <a:pos x="75" y="4"/>
                </a:cxn>
                <a:cxn ang="0">
                  <a:pos x="60" y="8"/>
                </a:cxn>
                <a:cxn ang="0">
                  <a:pos x="46" y="15"/>
                </a:cxn>
                <a:cxn ang="0">
                  <a:pos x="34" y="20"/>
                </a:cxn>
                <a:cxn ang="0">
                  <a:pos x="22" y="26"/>
                </a:cxn>
                <a:cxn ang="0">
                  <a:pos x="8" y="2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269" h="156">
                  <a:moveTo>
                    <a:pt x="0" y="25"/>
                  </a:moveTo>
                  <a:lnTo>
                    <a:pt x="8" y="29"/>
                  </a:lnTo>
                  <a:lnTo>
                    <a:pt x="15" y="30"/>
                  </a:lnTo>
                  <a:lnTo>
                    <a:pt x="22" y="30"/>
                  </a:lnTo>
                  <a:lnTo>
                    <a:pt x="29" y="29"/>
                  </a:lnTo>
                  <a:lnTo>
                    <a:pt x="36" y="26"/>
                  </a:lnTo>
                  <a:lnTo>
                    <a:pt x="43" y="24"/>
                  </a:lnTo>
                  <a:lnTo>
                    <a:pt x="51" y="22"/>
                  </a:lnTo>
                  <a:lnTo>
                    <a:pt x="59" y="19"/>
                  </a:lnTo>
                  <a:lnTo>
                    <a:pt x="65" y="18"/>
                  </a:lnTo>
                  <a:lnTo>
                    <a:pt x="70" y="17"/>
                  </a:lnTo>
                  <a:lnTo>
                    <a:pt x="76" y="16"/>
                  </a:lnTo>
                  <a:lnTo>
                    <a:pt x="83" y="16"/>
                  </a:lnTo>
                  <a:lnTo>
                    <a:pt x="89" y="16"/>
                  </a:lnTo>
                  <a:lnTo>
                    <a:pt x="96" y="15"/>
                  </a:lnTo>
                  <a:lnTo>
                    <a:pt x="102" y="15"/>
                  </a:lnTo>
                  <a:lnTo>
                    <a:pt x="107" y="15"/>
                  </a:lnTo>
                  <a:lnTo>
                    <a:pt x="120" y="15"/>
                  </a:lnTo>
                  <a:lnTo>
                    <a:pt x="129" y="17"/>
                  </a:lnTo>
                  <a:lnTo>
                    <a:pt x="137" y="20"/>
                  </a:lnTo>
                  <a:lnTo>
                    <a:pt x="143" y="26"/>
                  </a:lnTo>
                  <a:lnTo>
                    <a:pt x="148" y="33"/>
                  </a:lnTo>
                  <a:lnTo>
                    <a:pt x="151" y="40"/>
                  </a:lnTo>
                  <a:lnTo>
                    <a:pt x="155" y="49"/>
                  </a:lnTo>
                  <a:lnTo>
                    <a:pt x="157" y="60"/>
                  </a:lnTo>
                  <a:lnTo>
                    <a:pt x="163" y="79"/>
                  </a:lnTo>
                  <a:lnTo>
                    <a:pt x="171" y="99"/>
                  </a:lnTo>
                  <a:lnTo>
                    <a:pt x="181" y="117"/>
                  </a:lnTo>
                  <a:lnTo>
                    <a:pt x="194" y="133"/>
                  </a:lnTo>
                  <a:lnTo>
                    <a:pt x="209" y="146"/>
                  </a:lnTo>
                  <a:lnTo>
                    <a:pt x="225" y="154"/>
                  </a:lnTo>
                  <a:lnTo>
                    <a:pt x="244" y="156"/>
                  </a:lnTo>
                  <a:lnTo>
                    <a:pt x="266" y="152"/>
                  </a:lnTo>
                  <a:lnTo>
                    <a:pt x="267" y="151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7" y="145"/>
                  </a:lnTo>
                  <a:lnTo>
                    <a:pt x="251" y="146"/>
                  </a:lnTo>
                  <a:lnTo>
                    <a:pt x="237" y="143"/>
                  </a:lnTo>
                  <a:lnTo>
                    <a:pt x="225" y="137"/>
                  </a:lnTo>
                  <a:lnTo>
                    <a:pt x="213" y="128"/>
                  </a:lnTo>
                  <a:lnTo>
                    <a:pt x="203" y="117"/>
                  </a:lnTo>
                  <a:lnTo>
                    <a:pt x="194" y="105"/>
                  </a:lnTo>
                  <a:lnTo>
                    <a:pt x="186" y="92"/>
                  </a:lnTo>
                  <a:lnTo>
                    <a:pt x="179" y="79"/>
                  </a:lnTo>
                  <a:lnTo>
                    <a:pt x="173" y="63"/>
                  </a:lnTo>
                  <a:lnTo>
                    <a:pt x="166" y="41"/>
                  </a:lnTo>
                  <a:lnTo>
                    <a:pt x="158" y="20"/>
                  </a:lnTo>
                  <a:lnTo>
                    <a:pt x="146" y="7"/>
                  </a:lnTo>
                  <a:lnTo>
                    <a:pt x="140" y="3"/>
                  </a:lnTo>
                  <a:lnTo>
                    <a:pt x="133" y="1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08" y="0"/>
                  </a:lnTo>
                  <a:lnTo>
                    <a:pt x="100" y="1"/>
                  </a:lnTo>
                  <a:lnTo>
                    <a:pt x="92" y="2"/>
                  </a:lnTo>
                  <a:lnTo>
                    <a:pt x="84" y="3"/>
                  </a:lnTo>
                  <a:lnTo>
                    <a:pt x="75" y="4"/>
                  </a:lnTo>
                  <a:lnTo>
                    <a:pt x="67" y="6"/>
                  </a:lnTo>
                  <a:lnTo>
                    <a:pt x="60" y="8"/>
                  </a:lnTo>
                  <a:lnTo>
                    <a:pt x="52" y="11"/>
                  </a:lnTo>
                  <a:lnTo>
                    <a:pt x="46" y="15"/>
                  </a:lnTo>
                  <a:lnTo>
                    <a:pt x="39" y="18"/>
                  </a:lnTo>
                  <a:lnTo>
                    <a:pt x="34" y="20"/>
                  </a:lnTo>
                  <a:lnTo>
                    <a:pt x="28" y="24"/>
                  </a:lnTo>
                  <a:lnTo>
                    <a:pt x="22" y="26"/>
                  </a:lnTo>
                  <a:lnTo>
                    <a:pt x="15" y="27"/>
                  </a:lnTo>
                  <a:lnTo>
                    <a:pt x="8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6" name="Freeform 92"/>
            <p:cNvSpPr>
              <a:spLocks/>
            </p:cNvSpPr>
            <p:nvPr/>
          </p:nvSpPr>
          <p:spPr bwMode="auto">
            <a:xfrm>
              <a:off x="4506" y="2564"/>
              <a:ext cx="10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12" y="15"/>
                </a:cxn>
                <a:cxn ang="0">
                  <a:pos x="19" y="19"/>
                </a:cxn>
                <a:cxn ang="0">
                  <a:pos x="27" y="23"/>
                </a:cxn>
                <a:cxn ang="0">
                  <a:pos x="35" y="25"/>
                </a:cxn>
                <a:cxn ang="0">
                  <a:pos x="43" y="26"/>
                </a:cxn>
                <a:cxn ang="0">
                  <a:pos x="53" y="26"/>
                </a:cxn>
                <a:cxn ang="0">
                  <a:pos x="63" y="25"/>
                </a:cxn>
                <a:cxn ang="0">
                  <a:pos x="73" y="24"/>
                </a:cxn>
                <a:cxn ang="0">
                  <a:pos x="82" y="20"/>
                </a:cxn>
                <a:cxn ang="0">
                  <a:pos x="91" y="18"/>
                </a:cxn>
                <a:cxn ang="0">
                  <a:pos x="97" y="15"/>
                </a:cxn>
                <a:cxn ang="0">
                  <a:pos x="105" y="13"/>
                </a:cxn>
                <a:cxn ang="0">
                  <a:pos x="115" y="13"/>
                </a:cxn>
                <a:cxn ang="0">
                  <a:pos x="126" y="15"/>
                </a:cxn>
                <a:cxn ang="0">
                  <a:pos x="139" y="20"/>
                </a:cxn>
                <a:cxn ang="0">
                  <a:pos x="147" y="24"/>
                </a:cxn>
                <a:cxn ang="0">
                  <a:pos x="154" y="26"/>
                </a:cxn>
                <a:cxn ang="0">
                  <a:pos x="162" y="30"/>
                </a:cxn>
                <a:cxn ang="0">
                  <a:pos x="169" y="32"/>
                </a:cxn>
                <a:cxn ang="0">
                  <a:pos x="176" y="33"/>
                </a:cxn>
                <a:cxn ang="0">
                  <a:pos x="184" y="35"/>
                </a:cxn>
                <a:cxn ang="0">
                  <a:pos x="191" y="36"/>
                </a:cxn>
                <a:cxn ang="0">
                  <a:pos x="199" y="38"/>
                </a:cxn>
                <a:cxn ang="0">
                  <a:pos x="201" y="36"/>
                </a:cxn>
                <a:cxn ang="0">
                  <a:pos x="203" y="35"/>
                </a:cxn>
                <a:cxn ang="0">
                  <a:pos x="205" y="33"/>
                </a:cxn>
                <a:cxn ang="0">
                  <a:pos x="203" y="32"/>
                </a:cxn>
                <a:cxn ang="0">
                  <a:pos x="193" y="27"/>
                </a:cxn>
                <a:cxn ang="0">
                  <a:pos x="183" y="23"/>
                </a:cxn>
                <a:cxn ang="0">
                  <a:pos x="172" y="18"/>
                </a:cxn>
                <a:cxn ang="0">
                  <a:pos x="162" y="13"/>
                </a:cxn>
                <a:cxn ang="0">
                  <a:pos x="150" y="10"/>
                </a:cxn>
                <a:cxn ang="0">
                  <a:pos x="139" y="6"/>
                </a:cxn>
                <a:cxn ang="0">
                  <a:pos x="129" y="3"/>
                </a:cxn>
                <a:cxn ang="0">
                  <a:pos x="117" y="2"/>
                </a:cxn>
                <a:cxn ang="0">
                  <a:pos x="109" y="3"/>
                </a:cxn>
                <a:cxn ang="0">
                  <a:pos x="100" y="5"/>
                </a:cxn>
                <a:cxn ang="0">
                  <a:pos x="92" y="9"/>
                </a:cxn>
                <a:cxn ang="0">
                  <a:pos x="84" y="12"/>
                </a:cxn>
                <a:cxn ang="0">
                  <a:pos x="72" y="17"/>
                </a:cxn>
                <a:cxn ang="0">
                  <a:pos x="61" y="19"/>
                </a:cxn>
                <a:cxn ang="0">
                  <a:pos x="50" y="21"/>
                </a:cxn>
                <a:cxn ang="0">
                  <a:pos x="39" y="21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9" y="9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5" h="38">
                  <a:moveTo>
                    <a:pt x="0" y="0"/>
                  </a:moveTo>
                  <a:lnTo>
                    <a:pt x="5" y="8"/>
                  </a:lnTo>
                  <a:lnTo>
                    <a:pt x="12" y="15"/>
                  </a:lnTo>
                  <a:lnTo>
                    <a:pt x="19" y="19"/>
                  </a:lnTo>
                  <a:lnTo>
                    <a:pt x="27" y="23"/>
                  </a:lnTo>
                  <a:lnTo>
                    <a:pt x="35" y="25"/>
                  </a:lnTo>
                  <a:lnTo>
                    <a:pt x="43" y="26"/>
                  </a:lnTo>
                  <a:lnTo>
                    <a:pt x="53" y="26"/>
                  </a:lnTo>
                  <a:lnTo>
                    <a:pt x="63" y="25"/>
                  </a:lnTo>
                  <a:lnTo>
                    <a:pt x="73" y="24"/>
                  </a:lnTo>
                  <a:lnTo>
                    <a:pt x="82" y="20"/>
                  </a:lnTo>
                  <a:lnTo>
                    <a:pt x="91" y="18"/>
                  </a:lnTo>
                  <a:lnTo>
                    <a:pt x="97" y="15"/>
                  </a:lnTo>
                  <a:lnTo>
                    <a:pt x="105" y="13"/>
                  </a:lnTo>
                  <a:lnTo>
                    <a:pt x="115" y="13"/>
                  </a:lnTo>
                  <a:lnTo>
                    <a:pt x="126" y="15"/>
                  </a:lnTo>
                  <a:lnTo>
                    <a:pt x="139" y="20"/>
                  </a:lnTo>
                  <a:lnTo>
                    <a:pt x="147" y="24"/>
                  </a:lnTo>
                  <a:lnTo>
                    <a:pt x="154" y="26"/>
                  </a:lnTo>
                  <a:lnTo>
                    <a:pt x="162" y="30"/>
                  </a:lnTo>
                  <a:lnTo>
                    <a:pt x="169" y="32"/>
                  </a:lnTo>
                  <a:lnTo>
                    <a:pt x="176" y="33"/>
                  </a:lnTo>
                  <a:lnTo>
                    <a:pt x="184" y="35"/>
                  </a:lnTo>
                  <a:lnTo>
                    <a:pt x="191" y="36"/>
                  </a:lnTo>
                  <a:lnTo>
                    <a:pt x="199" y="38"/>
                  </a:lnTo>
                  <a:lnTo>
                    <a:pt x="201" y="36"/>
                  </a:lnTo>
                  <a:lnTo>
                    <a:pt x="203" y="35"/>
                  </a:lnTo>
                  <a:lnTo>
                    <a:pt x="205" y="33"/>
                  </a:lnTo>
                  <a:lnTo>
                    <a:pt x="203" y="32"/>
                  </a:lnTo>
                  <a:lnTo>
                    <a:pt x="193" y="27"/>
                  </a:lnTo>
                  <a:lnTo>
                    <a:pt x="183" y="23"/>
                  </a:lnTo>
                  <a:lnTo>
                    <a:pt x="172" y="18"/>
                  </a:lnTo>
                  <a:lnTo>
                    <a:pt x="162" y="13"/>
                  </a:lnTo>
                  <a:lnTo>
                    <a:pt x="150" y="10"/>
                  </a:lnTo>
                  <a:lnTo>
                    <a:pt x="139" y="6"/>
                  </a:lnTo>
                  <a:lnTo>
                    <a:pt x="129" y="3"/>
                  </a:lnTo>
                  <a:lnTo>
                    <a:pt x="117" y="2"/>
                  </a:lnTo>
                  <a:lnTo>
                    <a:pt x="109" y="3"/>
                  </a:lnTo>
                  <a:lnTo>
                    <a:pt x="100" y="5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2" y="17"/>
                  </a:lnTo>
                  <a:lnTo>
                    <a:pt x="61" y="19"/>
                  </a:lnTo>
                  <a:lnTo>
                    <a:pt x="50" y="21"/>
                  </a:lnTo>
                  <a:lnTo>
                    <a:pt x="39" y="21"/>
                  </a:lnTo>
                  <a:lnTo>
                    <a:pt x="28" y="19"/>
                  </a:lnTo>
                  <a:lnTo>
                    <a:pt x="18" y="15"/>
                  </a:lnTo>
                  <a:lnTo>
                    <a:pt x="9" y="9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7" name="Freeform 93"/>
            <p:cNvSpPr>
              <a:spLocks/>
            </p:cNvSpPr>
            <p:nvPr/>
          </p:nvSpPr>
          <p:spPr bwMode="auto">
            <a:xfrm>
              <a:off x="4817" y="2337"/>
              <a:ext cx="13" cy="1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7" y="5"/>
                </a:cxn>
                <a:cxn ang="0">
                  <a:pos x="5" y="8"/>
                </a:cxn>
                <a:cxn ang="0">
                  <a:pos x="3" y="11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1" y="24"/>
                </a:cxn>
                <a:cxn ang="0">
                  <a:pos x="6" y="31"/>
                </a:cxn>
                <a:cxn ang="0">
                  <a:pos x="13" y="33"/>
                </a:cxn>
                <a:cxn ang="0">
                  <a:pos x="20" y="32"/>
                </a:cxn>
                <a:cxn ang="0">
                  <a:pos x="26" y="27"/>
                </a:cxn>
                <a:cxn ang="0">
                  <a:pos x="27" y="25"/>
                </a:cxn>
                <a:cxn ang="0">
                  <a:pos x="27" y="23"/>
                </a:cxn>
                <a:cxn ang="0">
                  <a:pos x="24" y="22"/>
                </a:cxn>
                <a:cxn ang="0">
                  <a:pos x="22" y="23"/>
                </a:cxn>
                <a:cxn ang="0">
                  <a:pos x="19" y="23"/>
                </a:cxn>
                <a:cxn ang="0">
                  <a:pos x="14" y="24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6" y="18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7" y="9"/>
                </a:cxn>
                <a:cxn ang="0">
                  <a:pos x="8" y="7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lnTo>
                    <a:pt x="14" y="2"/>
                  </a:lnTo>
                  <a:lnTo>
                    <a:pt x="11" y="3"/>
                  </a:lnTo>
                  <a:lnTo>
                    <a:pt x="7" y="5"/>
                  </a:lnTo>
                  <a:lnTo>
                    <a:pt x="5" y="8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1" y="24"/>
                  </a:lnTo>
                  <a:lnTo>
                    <a:pt x="6" y="31"/>
                  </a:lnTo>
                  <a:lnTo>
                    <a:pt x="13" y="33"/>
                  </a:lnTo>
                  <a:lnTo>
                    <a:pt x="20" y="32"/>
                  </a:lnTo>
                  <a:lnTo>
                    <a:pt x="26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4" y="22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4" y="24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7" y="9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8" name="Freeform 94"/>
            <p:cNvSpPr>
              <a:spLocks/>
            </p:cNvSpPr>
            <p:nvPr/>
          </p:nvSpPr>
          <p:spPr bwMode="auto">
            <a:xfrm>
              <a:off x="4808" y="2439"/>
              <a:ext cx="15" cy="16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8" y="3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1" y="13"/>
                </a:cxn>
                <a:cxn ang="0">
                  <a:pos x="0" y="19"/>
                </a:cxn>
                <a:cxn ang="0">
                  <a:pos x="2" y="25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16" y="33"/>
                </a:cxn>
                <a:cxn ang="0">
                  <a:pos x="23" y="30"/>
                </a:cxn>
                <a:cxn ang="0">
                  <a:pos x="28" y="26"/>
                </a:cxn>
                <a:cxn ang="0">
                  <a:pos x="30" y="19"/>
                </a:cxn>
                <a:cxn ang="0">
                  <a:pos x="30" y="17"/>
                </a:cxn>
                <a:cxn ang="0">
                  <a:pos x="29" y="15"/>
                </a:cxn>
                <a:cxn ang="0">
                  <a:pos x="26" y="14"/>
                </a:cxn>
                <a:cxn ang="0">
                  <a:pos x="25" y="15"/>
                </a:cxn>
                <a:cxn ang="0">
                  <a:pos x="22" y="18"/>
                </a:cxn>
                <a:cxn ang="0">
                  <a:pos x="20" y="19"/>
                </a:cxn>
                <a:cxn ang="0">
                  <a:pos x="17" y="20"/>
                </a:cxn>
                <a:cxn ang="0">
                  <a:pos x="14" y="21"/>
                </a:cxn>
                <a:cxn ang="0">
                  <a:pos x="10" y="20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8" y="7"/>
                </a:cxn>
                <a:cxn ang="0">
                  <a:pos x="10" y="5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4" y="2"/>
                </a:cxn>
                <a:cxn ang="0">
                  <a:pos x="28" y="2"/>
                </a:cxn>
                <a:cxn ang="0">
                  <a:pos x="30" y="3"/>
                </a:cxn>
                <a:cxn ang="0">
                  <a:pos x="30" y="3"/>
                </a:cxn>
                <a:cxn ang="0">
                  <a:pos x="30" y="3"/>
                </a:cxn>
                <a:cxn ang="0">
                  <a:pos x="30" y="3"/>
                </a:cxn>
                <a:cxn ang="0">
                  <a:pos x="30" y="3"/>
                </a:cxn>
                <a:cxn ang="0">
                  <a:pos x="30" y="3"/>
                </a:cxn>
              </a:cxnLst>
              <a:rect l="0" t="0" r="r" b="b"/>
              <a:pathLst>
                <a:path w="30" h="33">
                  <a:moveTo>
                    <a:pt x="30" y="3"/>
                  </a:moveTo>
                  <a:lnTo>
                    <a:pt x="28" y="3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6" y="5"/>
                  </a:lnTo>
                  <a:lnTo>
                    <a:pt x="2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29"/>
                  </a:lnTo>
                  <a:lnTo>
                    <a:pt x="10" y="33"/>
                  </a:lnTo>
                  <a:lnTo>
                    <a:pt x="16" y="33"/>
                  </a:lnTo>
                  <a:lnTo>
                    <a:pt x="23" y="30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9" name="Freeform 95"/>
            <p:cNvSpPr>
              <a:spLocks/>
            </p:cNvSpPr>
            <p:nvPr/>
          </p:nvSpPr>
          <p:spPr bwMode="auto">
            <a:xfrm>
              <a:off x="4833" y="2512"/>
              <a:ext cx="14" cy="1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1" y="22"/>
                </a:cxn>
                <a:cxn ang="0">
                  <a:pos x="3" y="25"/>
                </a:cxn>
                <a:cxn ang="0">
                  <a:pos x="6" y="27"/>
                </a:cxn>
                <a:cxn ang="0">
                  <a:pos x="11" y="27"/>
                </a:cxn>
                <a:cxn ang="0">
                  <a:pos x="16" y="27"/>
                </a:cxn>
                <a:cxn ang="0">
                  <a:pos x="19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7"/>
                </a:cxn>
                <a:cxn ang="0">
                  <a:pos x="28" y="15"/>
                </a:cxn>
                <a:cxn ang="0">
                  <a:pos x="27" y="14"/>
                </a:cxn>
                <a:cxn ang="0">
                  <a:pos x="25" y="14"/>
                </a:cxn>
                <a:cxn ang="0">
                  <a:pos x="24" y="14"/>
                </a:cxn>
                <a:cxn ang="0">
                  <a:pos x="21" y="15"/>
                </a:cxn>
                <a:cxn ang="0">
                  <a:pos x="19" y="17"/>
                </a:cxn>
                <a:cxn ang="0">
                  <a:pos x="17" y="18"/>
                </a:cxn>
                <a:cxn ang="0">
                  <a:pos x="14" y="19"/>
                </a:cxn>
                <a:cxn ang="0">
                  <a:pos x="12" y="20"/>
                </a:cxn>
                <a:cxn ang="0">
                  <a:pos x="10" y="19"/>
                </a:cxn>
                <a:cxn ang="0">
                  <a:pos x="6" y="18"/>
                </a:cxn>
                <a:cxn ang="0">
                  <a:pos x="5" y="16"/>
                </a:cxn>
                <a:cxn ang="0">
                  <a:pos x="5" y="12"/>
                </a:cxn>
                <a:cxn ang="0">
                  <a:pos x="6" y="8"/>
                </a:cxn>
                <a:cxn ang="0">
                  <a:pos x="9" y="3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8" h="27">
                  <a:moveTo>
                    <a:pt x="10" y="0"/>
                  </a:moveTo>
                  <a:lnTo>
                    <a:pt x="5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6" y="27"/>
                  </a:lnTo>
                  <a:lnTo>
                    <a:pt x="11" y="27"/>
                  </a:lnTo>
                  <a:lnTo>
                    <a:pt x="16" y="27"/>
                  </a:lnTo>
                  <a:lnTo>
                    <a:pt x="19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7" y="18"/>
                  </a:lnTo>
                  <a:lnTo>
                    <a:pt x="14" y="19"/>
                  </a:lnTo>
                  <a:lnTo>
                    <a:pt x="12" y="20"/>
                  </a:lnTo>
                  <a:lnTo>
                    <a:pt x="10" y="19"/>
                  </a:lnTo>
                  <a:lnTo>
                    <a:pt x="6" y="18"/>
                  </a:lnTo>
                  <a:lnTo>
                    <a:pt x="5" y="16"/>
                  </a:lnTo>
                  <a:lnTo>
                    <a:pt x="5" y="12"/>
                  </a:lnTo>
                  <a:lnTo>
                    <a:pt x="6" y="8"/>
                  </a:lnTo>
                  <a:lnTo>
                    <a:pt x="9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0" name="Freeform 96"/>
            <p:cNvSpPr>
              <a:spLocks/>
            </p:cNvSpPr>
            <p:nvPr/>
          </p:nvSpPr>
          <p:spPr bwMode="auto">
            <a:xfrm>
              <a:off x="4611" y="2473"/>
              <a:ext cx="31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20" y="10"/>
                </a:cxn>
                <a:cxn ang="0">
                  <a:pos x="28" y="17"/>
                </a:cxn>
                <a:cxn ang="0">
                  <a:pos x="35" y="26"/>
                </a:cxn>
                <a:cxn ang="0">
                  <a:pos x="40" y="35"/>
                </a:cxn>
                <a:cxn ang="0">
                  <a:pos x="45" y="45"/>
                </a:cxn>
                <a:cxn ang="0">
                  <a:pos x="49" y="56"/>
                </a:cxn>
                <a:cxn ang="0">
                  <a:pos x="52" y="66"/>
                </a:cxn>
                <a:cxn ang="0">
                  <a:pos x="54" y="68"/>
                </a:cxn>
                <a:cxn ang="0">
                  <a:pos x="58" y="66"/>
                </a:cxn>
                <a:cxn ang="0">
                  <a:pos x="60" y="63"/>
                </a:cxn>
                <a:cxn ang="0">
                  <a:pos x="61" y="59"/>
                </a:cxn>
                <a:cxn ang="0">
                  <a:pos x="60" y="47"/>
                </a:cxn>
                <a:cxn ang="0">
                  <a:pos x="57" y="35"/>
                </a:cxn>
                <a:cxn ang="0">
                  <a:pos x="51" y="25"/>
                </a:cxn>
                <a:cxn ang="0">
                  <a:pos x="44" y="15"/>
                </a:cxn>
                <a:cxn ang="0">
                  <a:pos x="35" y="8"/>
                </a:cxn>
                <a:cxn ang="0">
                  <a:pos x="24" y="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68">
                  <a:moveTo>
                    <a:pt x="0" y="0"/>
                  </a:moveTo>
                  <a:lnTo>
                    <a:pt x="10" y="4"/>
                  </a:lnTo>
                  <a:lnTo>
                    <a:pt x="20" y="10"/>
                  </a:lnTo>
                  <a:lnTo>
                    <a:pt x="28" y="17"/>
                  </a:lnTo>
                  <a:lnTo>
                    <a:pt x="35" y="26"/>
                  </a:lnTo>
                  <a:lnTo>
                    <a:pt x="40" y="35"/>
                  </a:lnTo>
                  <a:lnTo>
                    <a:pt x="45" y="45"/>
                  </a:lnTo>
                  <a:lnTo>
                    <a:pt x="49" y="56"/>
                  </a:lnTo>
                  <a:lnTo>
                    <a:pt x="52" y="66"/>
                  </a:lnTo>
                  <a:lnTo>
                    <a:pt x="54" y="68"/>
                  </a:lnTo>
                  <a:lnTo>
                    <a:pt x="58" y="66"/>
                  </a:lnTo>
                  <a:lnTo>
                    <a:pt x="60" y="63"/>
                  </a:lnTo>
                  <a:lnTo>
                    <a:pt x="61" y="59"/>
                  </a:lnTo>
                  <a:lnTo>
                    <a:pt x="60" y="47"/>
                  </a:lnTo>
                  <a:lnTo>
                    <a:pt x="57" y="35"/>
                  </a:lnTo>
                  <a:lnTo>
                    <a:pt x="51" y="25"/>
                  </a:lnTo>
                  <a:lnTo>
                    <a:pt x="44" y="15"/>
                  </a:lnTo>
                  <a:lnTo>
                    <a:pt x="35" y="8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1" name="Freeform 97"/>
            <p:cNvSpPr>
              <a:spLocks/>
            </p:cNvSpPr>
            <p:nvPr/>
          </p:nvSpPr>
          <p:spPr bwMode="auto">
            <a:xfrm>
              <a:off x="4637" y="2213"/>
              <a:ext cx="75" cy="187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3" y="9"/>
                </a:cxn>
                <a:cxn ang="0">
                  <a:pos x="71" y="18"/>
                </a:cxn>
                <a:cxn ang="0">
                  <a:pos x="68" y="26"/>
                </a:cxn>
                <a:cxn ang="0">
                  <a:pos x="64" y="34"/>
                </a:cxn>
                <a:cxn ang="0">
                  <a:pos x="59" y="42"/>
                </a:cxn>
                <a:cxn ang="0">
                  <a:pos x="54" y="50"/>
                </a:cxn>
                <a:cxn ang="0">
                  <a:pos x="49" y="57"/>
                </a:cxn>
                <a:cxn ang="0">
                  <a:pos x="44" y="65"/>
                </a:cxn>
                <a:cxn ang="0">
                  <a:pos x="39" y="72"/>
                </a:cxn>
                <a:cxn ang="0">
                  <a:pos x="34" y="79"/>
                </a:cxn>
                <a:cxn ang="0">
                  <a:pos x="27" y="85"/>
                </a:cxn>
                <a:cxn ang="0">
                  <a:pos x="22" y="91"/>
                </a:cxn>
                <a:cxn ang="0">
                  <a:pos x="11" y="110"/>
                </a:cxn>
                <a:cxn ang="0">
                  <a:pos x="2" y="132"/>
                </a:cxn>
                <a:cxn ang="0">
                  <a:pos x="0" y="187"/>
                </a:cxn>
                <a:cxn ang="0">
                  <a:pos x="7" y="162"/>
                </a:cxn>
                <a:cxn ang="0">
                  <a:pos x="11" y="129"/>
                </a:cxn>
                <a:cxn ang="0">
                  <a:pos x="22" y="96"/>
                </a:cxn>
                <a:cxn ang="0">
                  <a:pos x="26" y="93"/>
                </a:cxn>
                <a:cxn ang="0">
                  <a:pos x="30" y="89"/>
                </a:cxn>
                <a:cxn ang="0">
                  <a:pos x="32" y="87"/>
                </a:cxn>
                <a:cxn ang="0">
                  <a:pos x="35" y="84"/>
                </a:cxn>
                <a:cxn ang="0">
                  <a:pos x="38" y="80"/>
                </a:cxn>
                <a:cxn ang="0">
                  <a:pos x="41" y="76"/>
                </a:cxn>
                <a:cxn ang="0">
                  <a:pos x="43" y="73"/>
                </a:cxn>
                <a:cxn ang="0">
                  <a:pos x="45" y="69"/>
                </a:cxn>
                <a:cxn ang="0">
                  <a:pos x="47" y="65"/>
                </a:cxn>
                <a:cxn ang="0">
                  <a:pos x="50" y="62"/>
                </a:cxn>
                <a:cxn ang="0">
                  <a:pos x="54" y="54"/>
                </a:cxn>
                <a:cxn ang="0">
                  <a:pos x="59" y="47"/>
                </a:cxn>
                <a:cxn ang="0">
                  <a:pos x="63" y="39"/>
                </a:cxn>
                <a:cxn ang="0">
                  <a:pos x="67" y="32"/>
                </a:cxn>
                <a:cxn ang="0">
                  <a:pos x="70" y="24"/>
                </a:cxn>
                <a:cxn ang="0">
                  <a:pos x="73" y="16"/>
                </a:cxn>
                <a:cxn ang="0">
                  <a:pos x="75" y="8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5" y="0"/>
                </a:cxn>
              </a:cxnLst>
              <a:rect l="0" t="0" r="r" b="b"/>
              <a:pathLst>
                <a:path w="75" h="187">
                  <a:moveTo>
                    <a:pt x="75" y="0"/>
                  </a:moveTo>
                  <a:lnTo>
                    <a:pt x="73" y="9"/>
                  </a:lnTo>
                  <a:lnTo>
                    <a:pt x="71" y="18"/>
                  </a:lnTo>
                  <a:lnTo>
                    <a:pt x="68" y="26"/>
                  </a:lnTo>
                  <a:lnTo>
                    <a:pt x="64" y="34"/>
                  </a:lnTo>
                  <a:lnTo>
                    <a:pt x="59" y="42"/>
                  </a:lnTo>
                  <a:lnTo>
                    <a:pt x="54" y="50"/>
                  </a:lnTo>
                  <a:lnTo>
                    <a:pt x="49" y="57"/>
                  </a:lnTo>
                  <a:lnTo>
                    <a:pt x="44" y="65"/>
                  </a:lnTo>
                  <a:lnTo>
                    <a:pt x="39" y="72"/>
                  </a:lnTo>
                  <a:lnTo>
                    <a:pt x="34" y="79"/>
                  </a:lnTo>
                  <a:lnTo>
                    <a:pt x="27" y="85"/>
                  </a:lnTo>
                  <a:lnTo>
                    <a:pt x="22" y="91"/>
                  </a:lnTo>
                  <a:lnTo>
                    <a:pt x="11" y="110"/>
                  </a:lnTo>
                  <a:lnTo>
                    <a:pt x="2" y="132"/>
                  </a:lnTo>
                  <a:lnTo>
                    <a:pt x="0" y="187"/>
                  </a:lnTo>
                  <a:lnTo>
                    <a:pt x="7" y="162"/>
                  </a:lnTo>
                  <a:lnTo>
                    <a:pt x="11" y="129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2" y="87"/>
                  </a:lnTo>
                  <a:lnTo>
                    <a:pt x="35" y="84"/>
                  </a:lnTo>
                  <a:lnTo>
                    <a:pt x="38" y="80"/>
                  </a:lnTo>
                  <a:lnTo>
                    <a:pt x="41" y="76"/>
                  </a:lnTo>
                  <a:lnTo>
                    <a:pt x="43" y="73"/>
                  </a:lnTo>
                  <a:lnTo>
                    <a:pt x="45" y="69"/>
                  </a:lnTo>
                  <a:lnTo>
                    <a:pt x="47" y="65"/>
                  </a:lnTo>
                  <a:lnTo>
                    <a:pt x="50" y="62"/>
                  </a:lnTo>
                  <a:lnTo>
                    <a:pt x="54" y="54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7" y="32"/>
                  </a:lnTo>
                  <a:lnTo>
                    <a:pt x="70" y="24"/>
                  </a:lnTo>
                  <a:lnTo>
                    <a:pt x="73" y="16"/>
                  </a:lnTo>
                  <a:lnTo>
                    <a:pt x="75" y="8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2" name="Freeform 98"/>
            <p:cNvSpPr>
              <a:spLocks/>
            </p:cNvSpPr>
            <p:nvPr/>
          </p:nvSpPr>
          <p:spPr bwMode="auto">
            <a:xfrm>
              <a:off x="5030" y="2560"/>
              <a:ext cx="80" cy="27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9" y="34"/>
                </a:cxn>
                <a:cxn ang="0">
                  <a:pos x="39" y="64"/>
                </a:cxn>
                <a:cxn ang="0">
                  <a:pos x="58" y="94"/>
                </a:cxn>
                <a:cxn ang="0">
                  <a:pos x="77" y="124"/>
                </a:cxn>
                <a:cxn ang="0">
                  <a:pos x="94" y="155"/>
                </a:cxn>
                <a:cxn ang="0">
                  <a:pos x="109" y="187"/>
                </a:cxn>
                <a:cxn ang="0">
                  <a:pos x="122" y="220"/>
                </a:cxn>
                <a:cxn ang="0">
                  <a:pos x="132" y="256"/>
                </a:cxn>
                <a:cxn ang="0">
                  <a:pos x="142" y="328"/>
                </a:cxn>
                <a:cxn ang="0">
                  <a:pos x="145" y="400"/>
                </a:cxn>
                <a:cxn ang="0">
                  <a:pos x="141" y="473"/>
                </a:cxn>
                <a:cxn ang="0">
                  <a:pos x="137" y="545"/>
                </a:cxn>
                <a:cxn ang="0">
                  <a:pos x="138" y="549"/>
                </a:cxn>
                <a:cxn ang="0">
                  <a:pos x="140" y="549"/>
                </a:cxn>
                <a:cxn ang="0">
                  <a:pos x="142" y="546"/>
                </a:cxn>
                <a:cxn ang="0">
                  <a:pos x="145" y="543"/>
                </a:cxn>
                <a:cxn ang="0">
                  <a:pos x="154" y="468"/>
                </a:cxn>
                <a:cxn ang="0">
                  <a:pos x="160" y="393"/>
                </a:cxn>
                <a:cxn ang="0">
                  <a:pos x="158" y="319"/>
                </a:cxn>
                <a:cxn ang="0">
                  <a:pos x="147" y="245"/>
                </a:cxn>
                <a:cxn ang="0">
                  <a:pos x="142" y="228"/>
                </a:cxn>
                <a:cxn ang="0">
                  <a:pos x="138" y="211"/>
                </a:cxn>
                <a:cxn ang="0">
                  <a:pos x="132" y="195"/>
                </a:cxn>
                <a:cxn ang="0">
                  <a:pos x="125" y="179"/>
                </a:cxn>
                <a:cxn ang="0">
                  <a:pos x="118" y="164"/>
                </a:cxn>
                <a:cxn ang="0">
                  <a:pos x="110" y="148"/>
                </a:cxn>
                <a:cxn ang="0">
                  <a:pos x="102" y="133"/>
                </a:cxn>
                <a:cxn ang="0">
                  <a:pos x="93" y="119"/>
                </a:cxn>
                <a:cxn ang="0">
                  <a:pos x="81" y="104"/>
                </a:cxn>
                <a:cxn ang="0">
                  <a:pos x="70" y="89"/>
                </a:cxn>
                <a:cxn ang="0">
                  <a:pos x="58" y="74"/>
                </a:cxn>
                <a:cxn ang="0">
                  <a:pos x="47" y="59"/>
                </a:cxn>
                <a:cxn ang="0">
                  <a:pos x="35" y="44"/>
                </a:cxn>
                <a:cxn ang="0">
                  <a:pos x="24" y="30"/>
                </a:cxn>
                <a:cxn ang="0">
                  <a:pos x="12" y="15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60" h="549">
                  <a:moveTo>
                    <a:pt x="0" y="3"/>
                  </a:moveTo>
                  <a:lnTo>
                    <a:pt x="19" y="34"/>
                  </a:lnTo>
                  <a:lnTo>
                    <a:pt x="39" y="64"/>
                  </a:lnTo>
                  <a:lnTo>
                    <a:pt x="58" y="94"/>
                  </a:lnTo>
                  <a:lnTo>
                    <a:pt x="77" y="124"/>
                  </a:lnTo>
                  <a:lnTo>
                    <a:pt x="94" y="155"/>
                  </a:lnTo>
                  <a:lnTo>
                    <a:pt x="109" y="187"/>
                  </a:lnTo>
                  <a:lnTo>
                    <a:pt x="122" y="220"/>
                  </a:lnTo>
                  <a:lnTo>
                    <a:pt x="132" y="256"/>
                  </a:lnTo>
                  <a:lnTo>
                    <a:pt x="142" y="328"/>
                  </a:lnTo>
                  <a:lnTo>
                    <a:pt x="145" y="400"/>
                  </a:lnTo>
                  <a:lnTo>
                    <a:pt x="141" y="473"/>
                  </a:lnTo>
                  <a:lnTo>
                    <a:pt x="137" y="545"/>
                  </a:lnTo>
                  <a:lnTo>
                    <a:pt x="138" y="549"/>
                  </a:lnTo>
                  <a:lnTo>
                    <a:pt x="140" y="549"/>
                  </a:lnTo>
                  <a:lnTo>
                    <a:pt x="142" y="546"/>
                  </a:lnTo>
                  <a:lnTo>
                    <a:pt x="145" y="543"/>
                  </a:lnTo>
                  <a:lnTo>
                    <a:pt x="154" y="468"/>
                  </a:lnTo>
                  <a:lnTo>
                    <a:pt x="160" y="393"/>
                  </a:lnTo>
                  <a:lnTo>
                    <a:pt x="158" y="319"/>
                  </a:lnTo>
                  <a:lnTo>
                    <a:pt x="147" y="245"/>
                  </a:lnTo>
                  <a:lnTo>
                    <a:pt x="142" y="228"/>
                  </a:lnTo>
                  <a:lnTo>
                    <a:pt x="138" y="211"/>
                  </a:lnTo>
                  <a:lnTo>
                    <a:pt x="132" y="195"/>
                  </a:lnTo>
                  <a:lnTo>
                    <a:pt x="125" y="179"/>
                  </a:lnTo>
                  <a:lnTo>
                    <a:pt x="118" y="164"/>
                  </a:lnTo>
                  <a:lnTo>
                    <a:pt x="110" y="148"/>
                  </a:lnTo>
                  <a:lnTo>
                    <a:pt x="102" y="133"/>
                  </a:lnTo>
                  <a:lnTo>
                    <a:pt x="93" y="119"/>
                  </a:lnTo>
                  <a:lnTo>
                    <a:pt x="81" y="104"/>
                  </a:lnTo>
                  <a:lnTo>
                    <a:pt x="70" y="89"/>
                  </a:lnTo>
                  <a:lnTo>
                    <a:pt x="58" y="74"/>
                  </a:lnTo>
                  <a:lnTo>
                    <a:pt x="47" y="59"/>
                  </a:lnTo>
                  <a:lnTo>
                    <a:pt x="35" y="44"/>
                  </a:lnTo>
                  <a:lnTo>
                    <a:pt x="24" y="30"/>
                  </a:lnTo>
                  <a:lnTo>
                    <a:pt x="12" y="15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3" name="Freeform 99"/>
            <p:cNvSpPr>
              <a:spLocks/>
            </p:cNvSpPr>
            <p:nvPr/>
          </p:nvSpPr>
          <p:spPr bwMode="auto">
            <a:xfrm>
              <a:off x="4746" y="2674"/>
              <a:ext cx="67" cy="173"/>
            </a:xfrm>
            <a:custGeom>
              <a:avLst/>
              <a:gdLst/>
              <a:ahLst/>
              <a:cxnLst>
                <a:cxn ang="0">
                  <a:pos x="2" y="346"/>
                </a:cxn>
                <a:cxn ang="0">
                  <a:pos x="9" y="318"/>
                </a:cxn>
                <a:cxn ang="0">
                  <a:pos x="16" y="292"/>
                </a:cxn>
                <a:cxn ang="0">
                  <a:pos x="25" y="265"/>
                </a:cxn>
                <a:cxn ang="0">
                  <a:pos x="35" y="240"/>
                </a:cxn>
                <a:cxn ang="0">
                  <a:pos x="46" y="215"/>
                </a:cxn>
                <a:cxn ang="0">
                  <a:pos x="58" y="189"/>
                </a:cxn>
                <a:cxn ang="0">
                  <a:pos x="71" y="164"/>
                </a:cxn>
                <a:cxn ang="0">
                  <a:pos x="84" y="140"/>
                </a:cxn>
                <a:cxn ang="0">
                  <a:pos x="88" y="131"/>
                </a:cxn>
                <a:cxn ang="0">
                  <a:pos x="93" y="121"/>
                </a:cxn>
                <a:cxn ang="0">
                  <a:pos x="98" y="112"/>
                </a:cxn>
                <a:cxn ang="0">
                  <a:pos x="102" y="103"/>
                </a:cxn>
                <a:cxn ang="0">
                  <a:pos x="106" y="94"/>
                </a:cxn>
                <a:cxn ang="0">
                  <a:pos x="110" y="85"/>
                </a:cxn>
                <a:cxn ang="0">
                  <a:pos x="115" y="74"/>
                </a:cxn>
                <a:cxn ang="0">
                  <a:pos x="118" y="65"/>
                </a:cxn>
                <a:cxn ang="0">
                  <a:pos x="121" y="58"/>
                </a:cxn>
                <a:cxn ang="0">
                  <a:pos x="124" y="51"/>
                </a:cxn>
                <a:cxn ang="0">
                  <a:pos x="126" y="44"/>
                </a:cxn>
                <a:cxn ang="0">
                  <a:pos x="127" y="36"/>
                </a:cxn>
                <a:cxn ang="0">
                  <a:pos x="129" y="29"/>
                </a:cxn>
                <a:cxn ang="0">
                  <a:pos x="129" y="20"/>
                </a:cxn>
                <a:cxn ang="0">
                  <a:pos x="130" y="12"/>
                </a:cxn>
                <a:cxn ang="0">
                  <a:pos x="132" y="5"/>
                </a:cxn>
                <a:cxn ang="0">
                  <a:pos x="133" y="2"/>
                </a:cxn>
                <a:cxn ang="0">
                  <a:pos x="132" y="0"/>
                </a:cxn>
                <a:cxn ang="0">
                  <a:pos x="130" y="0"/>
                </a:cxn>
                <a:cxn ang="0">
                  <a:pos x="126" y="2"/>
                </a:cxn>
                <a:cxn ang="0">
                  <a:pos x="117" y="10"/>
                </a:cxn>
                <a:cxn ang="0">
                  <a:pos x="112" y="19"/>
                </a:cxn>
                <a:cxn ang="0">
                  <a:pos x="109" y="29"/>
                </a:cxn>
                <a:cxn ang="0">
                  <a:pos x="106" y="42"/>
                </a:cxn>
                <a:cxn ang="0">
                  <a:pos x="101" y="55"/>
                </a:cxn>
                <a:cxn ang="0">
                  <a:pos x="96" y="66"/>
                </a:cxn>
                <a:cxn ang="0">
                  <a:pos x="92" y="79"/>
                </a:cxn>
                <a:cxn ang="0">
                  <a:pos x="86" y="90"/>
                </a:cxn>
                <a:cxn ang="0">
                  <a:pos x="80" y="103"/>
                </a:cxn>
                <a:cxn ang="0">
                  <a:pos x="74" y="116"/>
                </a:cxn>
                <a:cxn ang="0">
                  <a:pos x="69" y="127"/>
                </a:cxn>
                <a:cxn ang="0">
                  <a:pos x="64" y="140"/>
                </a:cxn>
                <a:cxn ang="0">
                  <a:pos x="54" y="165"/>
                </a:cxn>
                <a:cxn ang="0">
                  <a:pos x="43" y="191"/>
                </a:cxn>
                <a:cxn ang="0">
                  <a:pos x="34" y="216"/>
                </a:cxn>
                <a:cxn ang="0">
                  <a:pos x="26" y="241"/>
                </a:cxn>
                <a:cxn ang="0">
                  <a:pos x="18" y="268"/>
                </a:cxn>
                <a:cxn ang="0">
                  <a:pos x="11" y="294"/>
                </a:cxn>
                <a:cxn ang="0">
                  <a:pos x="5" y="321"/>
                </a:cxn>
                <a:cxn ang="0">
                  <a:pos x="0" y="347"/>
                </a:cxn>
                <a:cxn ang="0">
                  <a:pos x="0" y="347"/>
                </a:cxn>
                <a:cxn ang="0">
                  <a:pos x="1" y="347"/>
                </a:cxn>
                <a:cxn ang="0">
                  <a:pos x="2" y="346"/>
                </a:cxn>
                <a:cxn ang="0">
                  <a:pos x="2" y="346"/>
                </a:cxn>
                <a:cxn ang="0">
                  <a:pos x="2" y="346"/>
                </a:cxn>
              </a:cxnLst>
              <a:rect l="0" t="0" r="r" b="b"/>
              <a:pathLst>
                <a:path w="133" h="347">
                  <a:moveTo>
                    <a:pt x="2" y="346"/>
                  </a:moveTo>
                  <a:lnTo>
                    <a:pt x="9" y="318"/>
                  </a:lnTo>
                  <a:lnTo>
                    <a:pt x="16" y="292"/>
                  </a:lnTo>
                  <a:lnTo>
                    <a:pt x="25" y="265"/>
                  </a:lnTo>
                  <a:lnTo>
                    <a:pt x="35" y="240"/>
                  </a:lnTo>
                  <a:lnTo>
                    <a:pt x="46" y="215"/>
                  </a:lnTo>
                  <a:lnTo>
                    <a:pt x="58" y="189"/>
                  </a:lnTo>
                  <a:lnTo>
                    <a:pt x="71" y="164"/>
                  </a:lnTo>
                  <a:lnTo>
                    <a:pt x="84" y="140"/>
                  </a:lnTo>
                  <a:lnTo>
                    <a:pt x="88" y="131"/>
                  </a:lnTo>
                  <a:lnTo>
                    <a:pt x="93" y="121"/>
                  </a:lnTo>
                  <a:lnTo>
                    <a:pt x="98" y="112"/>
                  </a:lnTo>
                  <a:lnTo>
                    <a:pt x="102" y="103"/>
                  </a:lnTo>
                  <a:lnTo>
                    <a:pt x="106" y="94"/>
                  </a:lnTo>
                  <a:lnTo>
                    <a:pt x="110" y="85"/>
                  </a:lnTo>
                  <a:lnTo>
                    <a:pt x="115" y="74"/>
                  </a:lnTo>
                  <a:lnTo>
                    <a:pt x="118" y="65"/>
                  </a:lnTo>
                  <a:lnTo>
                    <a:pt x="121" y="58"/>
                  </a:lnTo>
                  <a:lnTo>
                    <a:pt x="124" y="51"/>
                  </a:lnTo>
                  <a:lnTo>
                    <a:pt x="126" y="44"/>
                  </a:lnTo>
                  <a:lnTo>
                    <a:pt x="127" y="36"/>
                  </a:lnTo>
                  <a:lnTo>
                    <a:pt x="129" y="29"/>
                  </a:lnTo>
                  <a:lnTo>
                    <a:pt x="129" y="20"/>
                  </a:lnTo>
                  <a:lnTo>
                    <a:pt x="130" y="12"/>
                  </a:lnTo>
                  <a:lnTo>
                    <a:pt x="132" y="5"/>
                  </a:lnTo>
                  <a:lnTo>
                    <a:pt x="133" y="2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6" y="2"/>
                  </a:lnTo>
                  <a:lnTo>
                    <a:pt x="117" y="10"/>
                  </a:lnTo>
                  <a:lnTo>
                    <a:pt x="112" y="19"/>
                  </a:lnTo>
                  <a:lnTo>
                    <a:pt x="109" y="29"/>
                  </a:lnTo>
                  <a:lnTo>
                    <a:pt x="106" y="42"/>
                  </a:lnTo>
                  <a:lnTo>
                    <a:pt x="101" y="55"/>
                  </a:lnTo>
                  <a:lnTo>
                    <a:pt x="96" y="66"/>
                  </a:lnTo>
                  <a:lnTo>
                    <a:pt x="92" y="79"/>
                  </a:lnTo>
                  <a:lnTo>
                    <a:pt x="86" y="90"/>
                  </a:lnTo>
                  <a:lnTo>
                    <a:pt x="80" y="103"/>
                  </a:lnTo>
                  <a:lnTo>
                    <a:pt x="74" y="116"/>
                  </a:lnTo>
                  <a:lnTo>
                    <a:pt x="69" y="127"/>
                  </a:lnTo>
                  <a:lnTo>
                    <a:pt x="64" y="140"/>
                  </a:lnTo>
                  <a:lnTo>
                    <a:pt x="54" y="165"/>
                  </a:lnTo>
                  <a:lnTo>
                    <a:pt x="43" y="191"/>
                  </a:lnTo>
                  <a:lnTo>
                    <a:pt x="34" y="216"/>
                  </a:lnTo>
                  <a:lnTo>
                    <a:pt x="26" y="241"/>
                  </a:lnTo>
                  <a:lnTo>
                    <a:pt x="18" y="268"/>
                  </a:lnTo>
                  <a:lnTo>
                    <a:pt x="11" y="294"/>
                  </a:lnTo>
                  <a:lnTo>
                    <a:pt x="5" y="321"/>
                  </a:lnTo>
                  <a:lnTo>
                    <a:pt x="0" y="347"/>
                  </a:lnTo>
                  <a:lnTo>
                    <a:pt x="0" y="347"/>
                  </a:lnTo>
                  <a:lnTo>
                    <a:pt x="1" y="347"/>
                  </a:lnTo>
                  <a:lnTo>
                    <a:pt x="2" y="346"/>
                  </a:lnTo>
                  <a:lnTo>
                    <a:pt x="2" y="346"/>
                  </a:lnTo>
                  <a:lnTo>
                    <a:pt x="2" y="3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4" name="Freeform 100"/>
            <p:cNvSpPr>
              <a:spLocks/>
            </p:cNvSpPr>
            <p:nvPr/>
          </p:nvSpPr>
          <p:spPr bwMode="auto">
            <a:xfrm>
              <a:off x="4704" y="2290"/>
              <a:ext cx="125" cy="296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17" y="57"/>
                </a:cxn>
                <a:cxn ang="0">
                  <a:pos x="10" y="96"/>
                </a:cxn>
                <a:cxn ang="0">
                  <a:pos x="3" y="137"/>
                </a:cxn>
                <a:cxn ang="0">
                  <a:pos x="0" y="178"/>
                </a:cxn>
                <a:cxn ang="0">
                  <a:pos x="3" y="218"/>
                </a:cxn>
                <a:cxn ang="0">
                  <a:pos x="10" y="255"/>
                </a:cxn>
                <a:cxn ang="0">
                  <a:pos x="25" y="292"/>
                </a:cxn>
                <a:cxn ang="0">
                  <a:pos x="46" y="327"/>
                </a:cxn>
                <a:cxn ang="0">
                  <a:pos x="71" y="361"/>
                </a:cxn>
                <a:cxn ang="0">
                  <a:pos x="97" y="392"/>
                </a:cxn>
                <a:cxn ang="0">
                  <a:pos x="124" y="422"/>
                </a:cxn>
                <a:cxn ang="0">
                  <a:pos x="146" y="447"/>
                </a:cxn>
                <a:cxn ang="0">
                  <a:pos x="161" y="465"/>
                </a:cxn>
                <a:cxn ang="0">
                  <a:pos x="177" y="484"/>
                </a:cxn>
                <a:cxn ang="0">
                  <a:pos x="191" y="502"/>
                </a:cxn>
                <a:cxn ang="0">
                  <a:pos x="205" y="522"/>
                </a:cxn>
                <a:cxn ang="0">
                  <a:pos x="216" y="542"/>
                </a:cxn>
                <a:cxn ang="0">
                  <a:pos x="228" y="561"/>
                </a:cxn>
                <a:cxn ang="0">
                  <a:pos x="238" y="582"/>
                </a:cxn>
                <a:cxn ang="0">
                  <a:pos x="245" y="593"/>
                </a:cxn>
                <a:cxn ang="0">
                  <a:pos x="251" y="590"/>
                </a:cxn>
                <a:cxn ang="0">
                  <a:pos x="245" y="568"/>
                </a:cxn>
                <a:cxn ang="0">
                  <a:pos x="231" y="532"/>
                </a:cxn>
                <a:cxn ang="0">
                  <a:pos x="216" y="498"/>
                </a:cxn>
                <a:cxn ang="0">
                  <a:pos x="196" y="465"/>
                </a:cxn>
                <a:cxn ang="0">
                  <a:pos x="175" y="433"/>
                </a:cxn>
                <a:cxn ang="0">
                  <a:pos x="148" y="403"/>
                </a:cxn>
                <a:cxn ang="0">
                  <a:pos x="122" y="373"/>
                </a:cxn>
                <a:cxn ang="0">
                  <a:pos x="95" y="343"/>
                </a:cxn>
                <a:cxn ang="0">
                  <a:pos x="69" y="311"/>
                </a:cxn>
                <a:cxn ang="0">
                  <a:pos x="47" y="275"/>
                </a:cxn>
                <a:cxn ang="0">
                  <a:pos x="28" y="237"/>
                </a:cxn>
                <a:cxn ang="0">
                  <a:pos x="17" y="196"/>
                </a:cxn>
                <a:cxn ang="0">
                  <a:pos x="12" y="154"/>
                </a:cxn>
                <a:cxn ang="0">
                  <a:pos x="13" y="115"/>
                </a:cxn>
                <a:cxn ang="0">
                  <a:pos x="16" y="72"/>
                </a:cxn>
                <a:cxn ang="0">
                  <a:pos x="23" y="23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51" h="593">
                  <a:moveTo>
                    <a:pt x="28" y="0"/>
                  </a:moveTo>
                  <a:lnTo>
                    <a:pt x="24" y="19"/>
                  </a:lnTo>
                  <a:lnTo>
                    <a:pt x="19" y="37"/>
                  </a:lnTo>
                  <a:lnTo>
                    <a:pt x="17" y="57"/>
                  </a:lnTo>
                  <a:lnTo>
                    <a:pt x="13" y="75"/>
                  </a:lnTo>
                  <a:lnTo>
                    <a:pt x="10" y="96"/>
                  </a:lnTo>
                  <a:lnTo>
                    <a:pt x="6" y="116"/>
                  </a:lnTo>
                  <a:lnTo>
                    <a:pt x="3" y="137"/>
                  </a:lnTo>
                  <a:lnTo>
                    <a:pt x="1" y="158"/>
                  </a:lnTo>
                  <a:lnTo>
                    <a:pt x="0" y="178"/>
                  </a:lnTo>
                  <a:lnTo>
                    <a:pt x="1" y="198"/>
                  </a:lnTo>
                  <a:lnTo>
                    <a:pt x="3" y="218"/>
                  </a:lnTo>
                  <a:lnTo>
                    <a:pt x="5" y="236"/>
                  </a:lnTo>
                  <a:lnTo>
                    <a:pt x="10" y="255"/>
                  </a:lnTo>
                  <a:lnTo>
                    <a:pt x="17" y="273"/>
                  </a:lnTo>
                  <a:lnTo>
                    <a:pt x="25" y="292"/>
                  </a:lnTo>
                  <a:lnTo>
                    <a:pt x="34" y="309"/>
                  </a:lnTo>
                  <a:lnTo>
                    <a:pt x="46" y="327"/>
                  </a:lnTo>
                  <a:lnTo>
                    <a:pt x="58" y="343"/>
                  </a:lnTo>
                  <a:lnTo>
                    <a:pt x="71" y="361"/>
                  </a:lnTo>
                  <a:lnTo>
                    <a:pt x="84" y="376"/>
                  </a:lnTo>
                  <a:lnTo>
                    <a:pt x="97" y="392"/>
                  </a:lnTo>
                  <a:lnTo>
                    <a:pt x="111" y="407"/>
                  </a:lnTo>
                  <a:lnTo>
                    <a:pt x="124" y="422"/>
                  </a:lnTo>
                  <a:lnTo>
                    <a:pt x="138" y="438"/>
                  </a:lnTo>
                  <a:lnTo>
                    <a:pt x="146" y="447"/>
                  </a:lnTo>
                  <a:lnTo>
                    <a:pt x="154" y="456"/>
                  </a:lnTo>
                  <a:lnTo>
                    <a:pt x="161" y="465"/>
                  </a:lnTo>
                  <a:lnTo>
                    <a:pt x="169" y="475"/>
                  </a:lnTo>
                  <a:lnTo>
                    <a:pt x="177" y="484"/>
                  </a:lnTo>
                  <a:lnTo>
                    <a:pt x="184" y="493"/>
                  </a:lnTo>
                  <a:lnTo>
                    <a:pt x="191" y="502"/>
                  </a:lnTo>
                  <a:lnTo>
                    <a:pt x="198" y="513"/>
                  </a:lnTo>
                  <a:lnTo>
                    <a:pt x="205" y="522"/>
                  </a:lnTo>
                  <a:lnTo>
                    <a:pt x="210" y="532"/>
                  </a:lnTo>
                  <a:lnTo>
                    <a:pt x="216" y="542"/>
                  </a:lnTo>
                  <a:lnTo>
                    <a:pt x="222" y="552"/>
                  </a:lnTo>
                  <a:lnTo>
                    <a:pt x="228" y="561"/>
                  </a:lnTo>
                  <a:lnTo>
                    <a:pt x="232" y="571"/>
                  </a:lnTo>
                  <a:lnTo>
                    <a:pt x="238" y="582"/>
                  </a:lnTo>
                  <a:lnTo>
                    <a:pt x="243" y="592"/>
                  </a:lnTo>
                  <a:lnTo>
                    <a:pt x="245" y="593"/>
                  </a:lnTo>
                  <a:lnTo>
                    <a:pt x="248" y="592"/>
                  </a:lnTo>
                  <a:lnTo>
                    <a:pt x="251" y="590"/>
                  </a:lnTo>
                  <a:lnTo>
                    <a:pt x="251" y="586"/>
                  </a:lnTo>
                  <a:lnTo>
                    <a:pt x="245" y="568"/>
                  </a:lnTo>
                  <a:lnTo>
                    <a:pt x="238" y="551"/>
                  </a:lnTo>
                  <a:lnTo>
                    <a:pt x="231" y="532"/>
                  </a:lnTo>
                  <a:lnTo>
                    <a:pt x="224" y="515"/>
                  </a:lnTo>
                  <a:lnTo>
                    <a:pt x="216" y="498"/>
                  </a:lnTo>
                  <a:lnTo>
                    <a:pt x="207" y="482"/>
                  </a:lnTo>
                  <a:lnTo>
                    <a:pt x="196" y="465"/>
                  </a:lnTo>
                  <a:lnTo>
                    <a:pt x="186" y="449"/>
                  </a:lnTo>
                  <a:lnTo>
                    <a:pt x="175" y="433"/>
                  </a:lnTo>
                  <a:lnTo>
                    <a:pt x="162" y="418"/>
                  </a:lnTo>
                  <a:lnTo>
                    <a:pt x="148" y="403"/>
                  </a:lnTo>
                  <a:lnTo>
                    <a:pt x="135" y="388"/>
                  </a:lnTo>
                  <a:lnTo>
                    <a:pt x="122" y="373"/>
                  </a:lnTo>
                  <a:lnTo>
                    <a:pt x="109" y="358"/>
                  </a:lnTo>
                  <a:lnTo>
                    <a:pt x="95" y="343"/>
                  </a:lnTo>
                  <a:lnTo>
                    <a:pt x="82" y="328"/>
                  </a:lnTo>
                  <a:lnTo>
                    <a:pt x="69" y="311"/>
                  </a:lnTo>
                  <a:lnTo>
                    <a:pt x="57" y="294"/>
                  </a:lnTo>
                  <a:lnTo>
                    <a:pt x="47" y="275"/>
                  </a:lnTo>
                  <a:lnTo>
                    <a:pt x="36" y="256"/>
                  </a:lnTo>
                  <a:lnTo>
                    <a:pt x="28" y="237"/>
                  </a:lnTo>
                  <a:lnTo>
                    <a:pt x="21" y="217"/>
                  </a:lnTo>
                  <a:lnTo>
                    <a:pt x="17" y="196"/>
                  </a:lnTo>
                  <a:lnTo>
                    <a:pt x="13" y="174"/>
                  </a:lnTo>
                  <a:lnTo>
                    <a:pt x="12" y="154"/>
                  </a:lnTo>
                  <a:lnTo>
                    <a:pt x="12" y="135"/>
                  </a:lnTo>
                  <a:lnTo>
                    <a:pt x="13" y="115"/>
                  </a:lnTo>
                  <a:lnTo>
                    <a:pt x="15" y="96"/>
                  </a:lnTo>
                  <a:lnTo>
                    <a:pt x="16" y="72"/>
                  </a:lnTo>
                  <a:lnTo>
                    <a:pt x="18" y="47"/>
                  </a:lnTo>
                  <a:lnTo>
                    <a:pt x="23" y="2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5" name="Freeform 101"/>
            <p:cNvSpPr>
              <a:spLocks/>
            </p:cNvSpPr>
            <p:nvPr/>
          </p:nvSpPr>
          <p:spPr bwMode="auto">
            <a:xfrm>
              <a:off x="4710" y="2188"/>
              <a:ext cx="118" cy="41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220" y="6"/>
                </a:cxn>
                <a:cxn ang="0">
                  <a:pos x="205" y="13"/>
                </a:cxn>
                <a:cxn ang="0">
                  <a:pos x="189" y="20"/>
                </a:cxn>
                <a:cxn ang="0">
                  <a:pos x="174" y="26"/>
                </a:cxn>
                <a:cxn ang="0">
                  <a:pos x="158" y="31"/>
                </a:cxn>
                <a:cxn ang="0">
                  <a:pos x="142" y="35"/>
                </a:cxn>
                <a:cxn ang="0">
                  <a:pos x="124" y="37"/>
                </a:cxn>
                <a:cxn ang="0">
                  <a:pos x="107" y="38"/>
                </a:cxn>
                <a:cxn ang="0">
                  <a:pos x="94" y="40"/>
                </a:cxn>
                <a:cxn ang="0">
                  <a:pos x="81" y="41"/>
                </a:cxn>
                <a:cxn ang="0">
                  <a:pos x="68" y="44"/>
                </a:cxn>
                <a:cxn ang="0">
                  <a:pos x="54" y="48"/>
                </a:cxn>
                <a:cxn ang="0">
                  <a:pos x="42" y="52"/>
                </a:cxn>
                <a:cxn ang="0">
                  <a:pos x="28" y="57"/>
                </a:cxn>
                <a:cxn ang="0">
                  <a:pos x="16" y="63"/>
                </a:cxn>
                <a:cxn ang="0">
                  <a:pos x="5" y="68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1"/>
                </a:cxn>
                <a:cxn ang="0">
                  <a:pos x="4" y="82"/>
                </a:cxn>
                <a:cxn ang="0">
                  <a:pos x="18" y="78"/>
                </a:cxn>
                <a:cxn ang="0">
                  <a:pos x="32" y="73"/>
                </a:cxn>
                <a:cxn ang="0">
                  <a:pos x="46" y="68"/>
                </a:cxn>
                <a:cxn ang="0">
                  <a:pos x="60" y="64"/>
                </a:cxn>
                <a:cxn ang="0">
                  <a:pos x="73" y="59"/>
                </a:cxn>
                <a:cxn ang="0">
                  <a:pos x="86" y="55"/>
                </a:cxn>
                <a:cxn ang="0">
                  <a:pos x="100" y="51"/>
                </a:cxn>
                <a:cxn ang="0">
                  <a:pos x="115" y="49"/>
                </a:cxn>
                <a:cxn ang="0">
                  <a:pos x="131" y="45"/>
                </a:cxn>
                <a:cxn ang="0">
                  <a:pos x="147" y="41"/>
                </a:cxn>
                <a:cxn ang="0">
                  <a:pos x="162" y="35"/>
                </a:cxn>
                <a:cxn ang="0">
                  <a:pos x="177" y="28"/>
                </a:cxn>
                <a:cxn ang="0">
                  <a:pos x="192" y="21"/>
                </a:cxn>
                <a:cxn ang="0">
                  <a:pos x="206" y="14"/>
                </a:cxn>
                <a:cxn ang="0">
                  <a:pos x="221" y="7"/>
                </a:cxn>
                <a:cxn ang="0">
                  <a:pos x="236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36" y="0"/>
                </a:cxn>
                <a:cxn ang="0">
                  <a:pos x="236" y="0"/>
                </a:cxn>
              </a:cxnLst>
              <a:rect l="0" t="0" r="r" b="b"/>
              <a:pathLst>
                <a:path w="237" h="82">
                  <a:moveTo>
                    <a:pt x="236" y="0"/>
                  </a:moveTo>
                  <a:lnTo>
                    <a:pt x="220" y="6"/>
                  </a:lnTo>
                  <a:lnTo>
                    <a:pt x="205" y="13"/>
                  </a:lnTo>
                  <a:lnTo>
                    <a:pt x="189" y="20"/>
                  </a:lnTo>
                  <a:lnTo>
                    <a:pt x="174" y="26"/>
                  </a:lnTo>
                  <a:lnTo>
                    <a:pt x="158" y="31"/>
                  </a:lnTo>
                  <a:lnTo>
                    <a:pt x="142" y="35"/>
                  </a:lnTo>
                  <a:lnTo>
                    <a:pt x="124" y="37"/>
                  </a:lnTo>
                  <a:lnTo>
                    <a:pt x="107" y="38"/>
                  </a:lnTo>
                  <a:lnTo>
                    <a:pt x="94" y="40"/>
                  </a:lnTo>
                  <a:lnTo>
                    <a:pt x="81" y="41"/>
                  </a:lnTo>
                  <a:lnTo>
                    <a:pt x="68" y="44"/>
                  </a:lnTo>
                  <a:lnTo>
                    <a:pt x="54" y="48"/>
                  </a:lnTo>
                  <a:lnTo>
                    <a:pt x="42" y="52"/>
                  </a:lnTo>
                  <a:lnTo>
                    <a:pt x="28" y="57"/>
                  </a:lnTo>
                  <a:lnTo>
                    <a:pt x="16" y="63"/>
                  </a:lnTo>
                  <a:lnTo>
                    <a:pt x="5" y="68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4" y="82"/>
                  </a:lnTo>
                  <a:lnTo>
                    <a:pt x="18" y="78"/>
                  </a:lnTo>
                  <a:lnTo>
                    <a:pt x="32" y="73"/>
                  </a:lnTo>
                  <a:lnTo>
                    <a:pt x="46" y="68"/>
                  </a:lnTo>
                  <a:lnTo>
                    <a:pt x="60" y="64"/>
                  </a:lnTo>
                  <a:lnTo>
                    <a:pt x="73" y="59"/>
                  </a:lnTo>
                  <a:lnTo>
                    <a:pt x="86" y="55"/>
                  </a:lnTo>
                  <a:lnTo>
                    <a:pt x="100" y="51"/>
                  </a:lnTo>
                  <a:lnTo>
                    <a:pt x="115" y="49"/>
                  </a:lnTo>
                  <a:lnTo>
                    <a:pt x="131" y="45"/>
                  </a:lnTo>
                  <a:lnTo>
                    <a:pt x="147" y="41"/>
                  </a:lnTo>
                  <a:lnTo>
                    <a:pt x="162" y="35"/>
                  </a:lnTo>
                  <a:lnTo>
                    <a:pt x="177" y="28"/>
                  </a:lnTo>
                  <a:lnTo>
                    <a:pt x="192" y="21"/>
                  </a:lnTo>
                  <a:lnTo>
                    <a:pt x="206" y="14"/>
                  </a:lnTo>
                  <a:lnTo>
                    <a:pt x="221" y="7"/>
                  </a:lnTo>
                  <a:lnTo>
                    <a:pt x="236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6" name="Freeform 102"/>
            <p:cNvSpPr>
              <a:spLocks/>
            </p:cNvSpPr>
            <p:nvPr/>
          </p:nvSpPr>
          <p:spPr bwMode="auto">
            <a:xfrm>
              <a:off x="4879" y="2282"/>
              <a:ext cx="211" cy="238"/>
            </a:xfrm>
            <a:custGeom>
              <a:avLst/>
              <a:gdLst/>
              <a:ahLst/>
              <a:cxnLst>
                <a:cxn ang="0">
                  <a:pos x="385" y="2"/>
                </a:cxn>
                <a:cxn ang="0">
                  <a:pos x="334" y="0"/>
                </a:cxn>
                <a:cxn ang="0">
                  <a:pos x="284" y="4"/>
                </a:cxn>
                <a:cxn ang="0">
                  <a:pos x="236" y="14"/>
                </a:cxn>
                <a:cxn ang="0">
                  <a:pos x="189" y="32"/>
                </a:cxn>
                <a:cxn ang="0">
                  <a:pos x="130" y="66"/>
                </a:cxn>
                <a:cxn ang="0">
                  <a:pos x="55" y="135"/>
                </a:cxn>
                <a:cxn ang="0">
                  <a:pos x="7" y="224"/>
                </a:cxn>
                <a:cxn ang="0">
                  <a:pos x="1" y="279"/>
                </a:cxn>
                <a:cxn ang="0">
                  <a:pos x="13" y="311"/>
                </a:cxn>
                <a:cxn ang="0">
                  <a:pos x="43" y="332"/>
                </a:cxn>
                <a:cxn ang="0">
                  <a:pos x="60" y="337"/>
                </a:cxn>
                <a:cxn ang="0">
                  <a:pos x="77" y="339"/>
                </a:cxn>
                <a:cxn ang="0">
                  <a:pos x="89" y="343"/>
                </a:cxn>
                <a:cxn ang="0">
                  <a:pos x="91" y="354"/>
                </a:cxn>
                <a:cxn ang="0">
                  <a:pos x="80" y="361"/>
                </a:cxn>
                <a:cxn ang="0">
                  <a:pos x="65" y="368"/>
                </a:cxn>
                <a:cxn ang="0">
                  <a:pos x="46" y="380"/>
                </a:cxn>
                <a:cxn ang="0">
                  <a:pos x="23" y="399"/>
                </a:cxn>
                <a:cxn ang="0">
                  <a:pos x="7" y="424"/>
                </a:cxn>
                <a:cxn ang="0">
                  <a:pos x="4" y="451"/>
                </a:cxn>
                <a:cxn ang="0">
                  <a:pos x="25" y="467"/>
                </a:cxn>
                <a:cxn ang="0">
                  <a:pos x="49" y="476"/>
                </a:cxn>
                <a:cxn ang="0">
                  <a:pos x="51" y="472"/>
                </a:cxn>
                <a:cxn ang="0">
                  <a:pos x="41" y="466"/>
                </a:cxn>
                <a:cxn ang="0">
                  <a:pos x="27" y="457"/>
                </a:cxn>
                <a:cxn ang="0">
                  <a:pos x="15" y="447"/>
                </a:cxn>
                <a:cxn ang="0">
                  <a:pos x="15" y="418"/>
                </a:cxn>
                <a:cxn ang="0">
                  <a:pos x="45" y="391"/>
                </a:cxn>
                <a:cxn ang="0">
                  <a:pos x="68" y="377"/>
                </a:cxn>
                <a:cxn ang="0">
                  <a:pos x="87" y="369"/>
                </a:cxn>
                <a:cxn ang="0">
                  <a:pos x="104" y="357"/>
                </a:cxn>
                <a:cxn ang="0">
                  <a:pos x="114" y="334"/>
                </a:cxn>
                <a:cxn ang="0">
                  <a:pos x="98" y="315"/>
                </a:cxn>
                <a:cxn ang="0">
                  <a:pos x="73" y="303"/>
                </a:cxn>
                <a:cxn ang="0">
                  <a:pos x="53" y="288"/>
                </a:cxn>
                <a:cxn ang="0">
                  <a:pos x="40" y="269"/>
                </a:cxn>
                <a:cxn ang="0">
                  <a:pos x="38" y="236"/>
                </a:cxn>
                <a:cxn ang="0">
                  <a:pos x="53" y="195"/>
                </a:cxn>
                <a:cxn ang="0">
                  <a:pos x="77" y="157"/>
                </a:cxn>
                <a:cxn ang="0">
                  <a:pos x="104" y="121"/>
                </a:cxn>
                <a:cxn ang="0">
                  <a:pos x="139" y="88"/>
                </a:cxn>
                <a:cxn ang="0">
                  <a:pos x="178" y="59"/>
                </a:cxn>
                <a:cxn ang="0">
                  <a:pos x="221" y="35"/>
                </a:cxn>
                <a:cxn ang="0">
                  <a:pos x="265" y="20"/>
                </a:cxn>
                <a:cxn ang="0">
                  <a:pos x="311" y="9"/>
                </a:cxn>
                <a:cxn ang="0">
                  <a:pos x="357" y="6"/>
                </a:cxn>
                <a:cxn ang="0">
                  <a:pos x="405" y="6"/>
                </a:cxn>
                <a:cxn ang="0">
                  <a:pos x="421" y="6"/>
                </a:cxn>
                <a:cxn ang="0">
                  <a:pos x="421" y="6"/>
                </a:cxn>
              </a:cxnLst>
              <a:rect l="0" t="0" r="r" b="b"/>
              <a:pathLst>
                <a:path w="421" h="476">
                  <a:moveTo>
                    <a:pt x="421" y="6"/>
                  </a:moveTo>
                  <a:lnTo>
                    <a:pt x="403" y="4"/>
                  </a:lnTo>
                  <a:lnTo>
                    <a:pt x="385" y="2"/>
                  </a:lnTo>
                  <a:lnTo>
                    <a:pt x="368" y="1"/>
                  </a:lnTo>
                  <a:lnTo>
                    <a:pt x="351" y="0"/>
                  </a:lnTo>
                  <a:lnTo>
                    <a:pt x="334" y="0"/>
                  </a:lnTo>
                  <a:lnTo>
                    <a:pt x="317" y="1"/>
                  </a:lnTo>
                  <a:lnTo>
                    <a:pt x="300" y="2"/>
                  </a:lnTo>
                  <a:lnTo>
                    <a:pt x="284" y="4"/>
                  </a:lnTo>
                  <a:lnTo>
                    <a:pt x="268" y="7"/>
                  </a:lnTo>
                  <a:lnTo>
                    <a:pt x="252" y="9"/>
                  </a:lnTo>
                  <a:lnTo>
                    <a:pt x="236" y="14"/>
                  </a:lnTo>
                  <a:lnTo>
                    <a:pt x="220" y="20"/>
                  </a:lnTo>
                  <a:lnTo>
                    <a:pt x="205" y="25"/>
                  </a:lnTo>
                  <a:lnTo>
                    <a:pt x="189" y="32"/>
                  </a:lnTo>
                  <a:lnTo>
                    <a:pt x="172" y="39"/>
                  </a:lnTo>
                  <a:lnTo>
                    <a:pt x="156" y="49"/>
                  </a:lnTo>
                  <a:lnTo>
                    <a:pt x="130" y="66"/>
                  </a:lnTo>
                  <a:lnTo>
                    <a:pt x="103" y="87"/>
                  </a:lnTo>
                  <a:lnTo>
                    <a:pt x="78" y="110"/>
                  </a:lnTo>
                  <a:lnTo>
                    <a:pt x="55" y="135"/>
                  </a:lnTo>
                  <a:lnTo>
                    <a:pt x="35" y="163"/>
                  </a:lnTo>
                  <a:lnTo>
                    <a:pt x="18" y="193"/>
                  </a:lnTo>
                  <a:lnTo>
                    <a:pt x="7" y="224"/>
                  </a:lnTo>
                  <a:lnTo>
                    <a:pt x="0" y="255"/>
                  </a:lnTo>
                  <a:lnTo>
                    <a:pt x="0" y="267"/>
                  </a:lnTo>
                  <a:lnTo>
                    <a:pt x="1" y="279"/>
                  </a:lnTo>
                  <a:lnTo>
                    <a:pt x="3" y="290"/>
                  </a:lnTo>
                  <a:lnTo>
                    <a:pt x="8" y="301"/>
                  </a:lnTo>
                  <a:lnTo>
                    <a:pt x="13" y="311"/>
                  </a:lnTo>
                  <a:lnTo>
                    <a:pt x="22" y="319"/>
                  </a:lnTo>
                  <a:lnTo>
                    <a:pt x="32" y="326"/>
                  </a:lnTo>
                  <a:lnTo>
                    <a:pt x="43" y="332"/>
                  </a:lnTo>
                  <a:lnTo>
                    <a:pt x="49" y="333"/>
                  </a:lnTo>
                  <a:lnTo>
                    <a:pt x="55" y="335"/>
                  </a:lnTo>
                  <a:lnTo>
                    <a:pt x="60" y="337"/>
                  </a:lnTo>
                  <a:lnTo>
                    <a:pt x="65" y="338"/>
                  </a:lnTo>
                  <a:lnTo>
                    <a:pt x="71" y="338"/>
                  </a:lnTo>
                  <a:lnTo>
                    <a:pt x="77" y="339"/>
                  </a:lnTo>
                  <a:lnTo>
                    <a:pt x="83" y="340"/>
                  </a:lnTo>
                  <a:lnTo>
                    <a:pt x="88" y="340"/>
                  </a:lnTo>
                  <a:lnTo>
                    <a:pt x="89" y="343"/>
                  </a:lnTo>
                  <a:lnTo>
                    <a:pt x="89" y="347"/>
                  </a:lnTo>
                  <a:lnTo>
                    <a:pt x="89" y="350"/>
                  </a:lnTo>
                  <a:lnTo>
                    <a:pt x="91" y="354"/>
                  </a:lnTo>
                  <a:lnTo>
                    <a:pt x="87" y="356"/>
                  </a:lnTo>
                  <a:lnTo>
                    <a:pt x="84" y="358"/>
                  </a:lnTo>
                  <a:lnTo>
                    <a:pt x="80" y="361"/>
                  </a:lnTo>
                  <a:lnTo>
                    <a:pt x="77" y="362"/>
                  </a:lnTo>
                  <a:lnTo>
                    <a:pt x="71" y="364"/>
                  </a:lnTo>
                  <a:lnTo>
                    <a:pt x="65" y="368"/>
                  </a:lnTo>
                  <a:lnTo>
                    <a:pt x="61" y="371"/>
                  </a:lnTo>
                  <a:lnTo>
                    <a:pt x="55" y="375"/>
                  </a:lnTo>
                  <a:lnTo>
                    <a:pt x="46" y="380"/>
                  </a:lnTo>
                  <a:lnTo>
                    <a:pt x="38" y="386"/>
                  </a:lnTo>
                  <a:lnTo>
                    <a:pt x="30" y="392"/>
                  </a:lnTo>
                  <a:lnTo>
                    <a:pt x="23" y="399"/>
                  </a:lnTo>
                  <a:lnTo>
                    <a:pt x="17" y="407"/>
                  </a:lnTo>
                  <a:lnTo>
                    <a:pt x="11" y="415"/>
                  </a:lnTo>
                  <a:lnTo>
                    <a:pt x="7" y="424"/>
                  </a:lnTo>
                  <a:lnTo>
                    <a:pt x="3" y="434"/>
                  </a:lnTo>
                  <a:lnTo>
                    <a:pt x="2" y="444"/>
                  </a:lnTo>
                  <a:lnTo>
                    <a:pt x="4" y="451"/>
                  </a:lnTo>
                  <a:lnTo>
                    <a:pt x="9" y="456"/>
                  </a:lnTo>
                  <a:lnTo>
                    <a:pt x="17" y="462"/>
                  </a:lnTo>
                  <a:lnTo>
                    <a:pt x="25" y="467"/>
                  </a:lnTo>
                  <a:lnTo>
                    <a:pt x="34" y="470"/>
                  </a:lnTo>
                  <a:lnTo>
                    <a:pt x="42" y="474"/>
                  </a:lnTo>
                  <a:lnTo>
                    <a:pt x="49" y="476"/>
                  </a:lnTo>
                  <a:lnTo>
                    <a:pt x="50" y="476"/>
                  </a:lnTo>
                  <a:lnTo>
                    <a:pt x="51" y="474"/>
                  </a:lnTo>
                  <a:lnTo>
                    <a:pt x="51" y="472"/>
                  </a:lnTo>
                  <a:lnTo>
                    <a:pt x="50" y="471"/>
                  </a:lnTo>
                  <a:lnTo>
                    <a:pt x="46" y="468"/>
                  </a:lnTo>
                  <a:lnTo>
                    <a:pt x="41" y="466"/>
                  </a:lnTo>
                  <a:lnTo>
                    <a:pt x="36" y="463"/>
                  </a:lnTo>
                  <a:lnTo>
                    <a:pt x="32" y="460"/>
                  </a:lnTo>
                  <a:lnTo>
                    <a:pt x="27" y="457"/>
                  </a:lnTo>
                  <a:lnTo>
                    <a:pt x="23" y="454"/>
                  </a:lnTo>
                  <a:lnTo>
                    <a:pt x="18" y="451"/>
                  </a:lnTo>
                  <a:lnTo>
                    <a:pt x="15" y="447"/>
                  </a:lnTo>
                  <a:lnTo>
                    <a:pt x="9" y="438"/>
                  </a:lnTo>
                  <a:lnTo>
                    <a:pt x="9" y="428"/>
                  </a:lnTo>
                  <a:lnTo>
                    <a:pt x="15" y="418"/>
                  </a:lnTo>
                  <a:lnTo>
                    <a:pt x="23" y="408"/>
                  </a:lnTo>
                  <a:lnTo>
                    <a:pt x="34" y="399"/>
                  </a:lnTo>
                  <a:lnTo>
                    <a:pt x="45" y="391"/>
                  </a:lnTo>
                  <a:lnTo>
                    <a:pt x="55" y="385"/>
                  </a:lnTo>
                  <a:lnTo>
                    <a:pt x="62" y="380"/>
                  </a:lnTo>
                  <a:lnTo>
                    <a:pt x="68" y="377"/>
                  </a:lnTo>
                  <a:lnTo>
                    <a:pt x="75" y="375"/>
                  </a:lnTo>
                  <a:lnTo>
                    <a:pt x="81" y="372"/>
                  </a:lnTo>
                  <a:lnTo>
                    <a:pt x="87" y="369"/>
                  </a:lnTo>
                  <a:lnTo>
                    <a:pt x="94" y="365"/>
                  </a:lnTo>
                  <a:lnTo>
                    <a:pt x="100" y="362"/>
                  </a:lnTo>
                  <a:lnTo>
                    <a:pt x="104" y="357"/>
                  </a:lnTo>
                  <a:lnTo>
                    <a:pt x="109" y="351"/>
                  </a:lnTo>
                  <a:lnTo>
                    <a:pt x="113" y="342"/>
                  </a:lnTo>
                  <a:lnTo>
                    <a:pt x="114" y="334"/>
                  </a:lnTo>
                  <a:lnTo>
                    <a:pt x="110" y="327"/>
                  </a:lnTo>
                  <a:lnTo>
                    <a:pt x="104" y="319"/>
                  </a:lnTo>
                  <a:lnTo>
                    <a:pt x="98" y="315"/>
                  </a:lnTo>
                  <a:lnTo>
                    <a:pt x="89" y="310"/>
                  </a:lnTo>
                  <a:lnTo>
                    <a:pt x="81" y="307"/>
                  </a:lnTo>
                  <a:lnTo>
                    <a:pt x="73" y="303"/>
                  </a:lnTo>
                  <a:lnTo>
                    <a:pt x="65" y="298"/>
                  </a:lnTo>
                  <a:lnTo>
                    <a:pt x="58" y="294"/>
                  </a:lnTo>
                  <a:lnTo>
                    <a:pt x="53" y="288"/>
                  </a:lnTo>
                  <a:lnTo>
                    <a:pt x="47" y="282"/>
                  </a:lnTo>
                  <a:lnTo>
                    <a:pt x="43" y="275"/>
                  </a:lnTo>
                  <a:lnTo>
                    <a:pt x="40" y="269"/>
                  </a:lnTo>
                  <a:lnTo>
                    <a:pt x="38" y="259"/>
                  </a:lnTo>
                  <a:lnTo>
                    <a:pt x="36" y="250"/>
                  </a:lnTo>
                  <a:lnTo>
                    <a:pt x="38" y="236"/>
                  </a:lnTo>
                  <a:lnTo>
                    <a:pt x="40" y="222"/>
                  </a:lnTo>
                  <a:lnTo>
                    <a:pt x="46" y="209"/>
                  </a:lnTo>
                  <a:lnTo>
                    <a:pt x="53" y="195"/>
                  </a:lnTo>
                  <a:lnTo>
                    <a:pt x="61" y="182"/>
                  </a:lnTo>
                  <a:lnTo>
                    <a:pt x="69" y="168"/>
                  </a:lnTo>
                  <a:lnTo>
                    <a:pt x="77" y="157"/>
                  </a:lnTo>
                  <a:lnTo>
                    <a:pt x="85" y="145"/>
                  </a:lnTo>
                  <a:lnTo>
                    <a:pt x="94" y="133"/>
                  </a:lnTo>
                  <a:lnTo>
                    <a:pt x="104" y="121"/>
                  </a:lnTo>
                  <a:lnTo>
                    <a:pt x="116" y="110"/>
                  </a:lnTo>
                  <a:lnTo>
                    <a:pt x="127" y="98"/>
                  </a:lnTo>
                  <a:lnTo>
                    <a:pt x="139" y="88"/>
                  </a:lnTo>
                  <a:lnTo>
                    <a:pt x="152" y="77"/>
                  </a:lnTo>
                  <a:lnTo>
                    <a:pt x="164" y="68"/>
                  </a:lnTo>
                  <a:lnTo>
                    <a:pt x="178" y="59"/>
                  </a:lnTo>
                  <a:lnTo>
                    <a:pt x="192" y="50"/>
                  </a:lnTo>
                  <a:lnTo>
                    <a:pt x="207" y="43"/>
                  </a:lnTo>
                  <a:lnTo>
                    <a:pt x="221" y="35"/>
                  </a:lnTo>
                  <a:lnTo>
                    <a:pt x="236" y="29"/>
                  </a:lnTo>
                  <a:lnTo>
                    <a:pt x="250" y="24"/>
                  </a:lnTo>
                  <a:lnTo>
                    <a:pt x="265" y="20"/>
                  </a:lnTo>
                  <a:lnTo>
                    <a:pt x="279" y="15"/>
                  </a:lnTo>
                  <a:lnTo>
                    <a:pt x="294" y="12"/>
                  </a:lnTo>
                  <a:lnTo>
                    <a:pt x="311" y="9"/>
                  </a:lnTo>
                  <a:lnTo>
                    <a:pt x="326" y="8"/>
                  </a:lnTo>
                  <a:lnTo>
                    <a:pt x="341" y="7"/>
                  </a:lnTo>
                  <a:lnTo>
                    <a:pt x="357" y="6"/>
                  </a:lnTo>
                  <a:lnTo>
                    <a:pt x="373" y="6"/>
                  </a:lnTo>
                  <a:lnTo>
                    <a:pt x="389" y="6"/>
                  </a:lnTo>
                  <a:lnTo>
                    <a:pt x="405" y="6"/>
                  </a:lnTo>
                  <a:lnTo>
                    <a:pt x="421" y="7"/>
                  </a:lnTo>
                  <a:lnTo>
                    <a:pt x="421" y="7"/>
                  </a:lnTo>
                  <a:lnTo>
                    <a:pt x="421" y="6"/>
                  </a:lnTo>
                  <a:lnTo>
                    <a:pt x="421" y="6"/>
                  </a:lnTo>
                  <a:lnTo>
                    <a:pt x="421" y="6"/>
                  </a:lnTo>
                  <a:lnTo>
                    <a:pt x="42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7" name="Freeform 103"/>
            <p:cNvSpPr>
              <a:spLocks/>
            </p:cNvSpPr>
            <p:nvPr/>
          </p:nvSpPr>
          <p:spPr bwMode="auto">
            <a:xfrm>
              <a:off x="4973" y="2615"/>
              <a:ext cx="90" cy="162"/>
            </a:xfrm>
            <a:custGeom>
              <a:avLst/>
              <a:gdLst/>
              <a:ahLst/>
              <a:cxnLst>
                <a:cxn ang="0">
                  <a:pos x="160" y="246"/>
                </a:cxn>
                <a:cxn ang="0">
                  <a:pos x="155" y="235"/>
                </a:cxn>
                <a:cxn ang="0">
                  <a:pos x="148" y="225"/>
                </a:cxn>
                <a:cxn ang="0">
                  <a:pos x="141" y="214"/>
                </a:cxn>
                <a:cxn ang="0">
                  <a:pos x="134" y="204"/>
                </a:cxn>
                <a:cxn ang="0">
                  <a:pos x="126" y="195"/>
                </a:cxn>
                <a:cxn ang="0">
                  <a:pos x="118" y="184"/>
                </a:cxn>
                <a:cxn ang="0">
                  <a:pos x="110" y="175"/>
                </a:cxn>
                <a:cxn ang="0">
                  <a:pos x="103" y="165"/>
                </a:cxn>
                <a:cxn ang="0">
                  <a:pos x="96" y="155"/>
                </a:cxn>
                <a:cxn ang="0">
                  <a:pos x="88" y="146"/>
                </a:cxn>
                <a:cxn ang="0">
                  <a:pos x="80" y="138"/>
                </a:cxn>
                <a:cxn ang="0">
                  <a:pos x="73" y="129"/>
                </a:cxn>
                <a:cxn ang="0">
                  <a:pos x="65" y="121"/>
                </a:cxn>
                <a:cxn ang="0">
                  <a:pos x="57" y="112"/>
                </a:cxn>
                <a:cxn ang="0">
                  <a:pos x="50" y="102"/>
                </a:cxn>
                <a:cxn ang="0">
                  <a:pos x="43" y="93"/>
                </a:cxn>
                <a:cxn ang="0">
                  <a:pos x="36" y="83"/>
                </a:cxn>
                <a:cxn ang="0">
                  <a:pos x="29" y="71"/>
                </a:cxn>
                <a:cxn ang="0">
                  <a:pos x="23" y="61"/>
                </a:cxn>
                <a:cxn ang="0">
                  <a:pos x="19" y="49"/>
                </a:cxn>
                <a:cxn ang="0">
                  <a:pos x="14" y="38"/>
                </a:cxn>
                <a:cxn ang="0">
                  <a:pos x="11" y="25"/>
                </a:cxn>
                <a:cxn ang="0">
                  <a:pos x="7" y="14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4" y="25"/>
                </a:cxn>
                <a:cxn ang="0">
                  <a:pos x="10" y="46"/>
                </a:cxn>
                <a:cxn ang="0">
                  <a:pos x="19" y="66"/>
                </a:cxn>
                <a:cxn ang="0">
                  <a:pos x="29" y="84"/>
                </a:cxn>
                <a:cxn ang="0">
                  <a:pos x="42" y="102"/>
                </a:cxn>
                <a:cxn ang="0">
                  <a:pos x="54" y="120"/>
                </a:cxn>
                <a:cxn ang="0">
                  <a:pos x="69" y="136"/>
                </a:cxn>
                <a:cxn ang="0">
                  <a:pos x="84" y="152"/>
                </a:cxn>
                <a:cxn ang="0">
                  <a:pos x="92" y="161"/>
                </a:cxn>
                <a:cxn ang="0">
                  <a:pos x="102" y="170"/>
                </a:cxn>
                <a:cxn ang="0">
                  <a:pos x="110" y="180"/>
                </a:cxn>
                <a:cxn ang="0">
                  <a:pos x="118" y="189"/>
                </a:cxn>
                <a:cxn ang="0">
                  <a:pos x="126" y="199"/>
                </a:cxn>
                <a:cxn ang="0">
                  <a:pos x="133" y="208"/>
                </a:cxn>
                <a:cxn ang="0">
                  <a:pos x="140" y="219"/>
                </a:cxn>
                <a:cxn ang="0">
                  <a:pos x="147" y="229"/>
                </a:cxn>
                <a:cxn ang="0">
                  <a:pos x="160" y="257"/>
                </a:cxn>
                <a:cxn ang="0">
                  <a:pos x="171" y="288"/>
                </a:cxn>
                <a:cxn ang="0">
                  <a:pos x="178" y="313"/>
                </a:cxn>
                <a:cxn ang="0">
                  <a:pos x="180" y="324"/>
                </a:cxn>
                <a:cxn ang="0">
                  <a:pos x="179" y="314"/>
                </a:cxn>
                <a:cxn ang="0">
                  <a:pos x="175" y="294"/>
                </a:cxn>
                <a:cxn ang="0">
                  <a:pos x="169" y="268"/>
                </a:cxn>
                <a:cxn ang="0">
                  <a:pos x="160" y="246"/>
                </a:cxn>
              </a:cxnLst>
              <a:rect l="0" t="0" r="r" b="b"/>
              <a:pathLst>
                <a:path w="180" h="324">
                  <a:moveTo>
                    <a:pt x="160" y="246"/>
                  </a:moveTo>
                  <a:lnTo>
                    <a:pt x="155" y="235"/>
                  </a:lnTo>
                  <a:lnTo>
                    <a:pt x="148" y="225"/>
                  </a:lnTo>
                  <a:lnTo>
                    <a:pt x="141" y="214"/>
                  </a:lnTo>
                  <a:lnTo>
                    <a:pt x="134" y="204"/>
                  </a:lnTo>
                  <a:lnTo>
                    <a:pt x="126" y="195"/>
                  </a:lnTo>
                  <a:lnTo>
                    <a:pt x="118" y="184"/>
                  </a:lnTo>
                  <a:lnTo>
                    <a:pt x="110" y="175"/>
                  </a:lnTo>
                  <a:lnTo>
                    <a:pt x="103" y="165"/>
                  </a:lnTo>
                  <a:lnTo>
                    <a:pt x="96" y="155"/>
                  </a:lnTo>
                  <a:lnTo>
                    <a:pt x="88" y="146"/>
                  </a:lnTo>
                  <a:lnTo>
                    <a:pt x="80" y="138"/>
                  </a:lnTo>
                  <a:lnTo>
                    <a:pt x="73" y="129"/>
                  </a:lnTo>
                  <a:lnTo>
                    <a:pt x="65" y="121"/>
                  </a:lnTo>
                  <a:lnTo>
                    <a:pt x="57" y="112"/>
                  </a:lnTo>
                  <a:lnTo>
                    <a:pt x="50" y="102"/>
                  </a:lnTo>
                  <a:lnTo>
                    <a:pt x="43" y="93"/>
                  </a:lnTo>
                  <a:lnTo>
                    <a:pt x="36" y="83"/>
                  </a:lnTo>
                  <a:lnTo>
                    <a:pt x="29" y="71"/>
                  </a:lnTo>
                  <a:lnTo>
                    <a:pt x="23" y="61"/>
                  </a:lnTo>
                  <a:lnTo>
                    <a:pt x="19" y="49"/>
                  </a:lnTo>
                  <a:lnTo>
                    <a:pt x="14" y="38"/>
                  </a:lnTo>
                  <a:lnTo>
                    <a:pt x="11" y="25"/>
                  </a:lnTo>
                  <a:lnTo>
                    <a:pt x="7" y="14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25"/>
                  </a:lnTo>
                  <a:lnTo>
                    <a:pt x="10" y="46"/>
                  </a:lnTo>
                  <a:lnTo>
                    <a:pt x="19" y="66"/>
                  </a:lnTo>
                  <a:lnTo>
                    <a:pt x="29" y="84"/>
                  </a:lnTo>
                  <a:lnTo>
                    <a:pt x="42" y="102"/>
                  </a:lnTo>
                  <a:lnTo>
                    <a:pt x="54" y="120"/>
                  </a:lnTo>
                  <a:lnTo>
                    <a:pt x="69" y="136"/>
                  </a:lnTo>
                  <a:lnTo>
                    <a:pt x="84" y="152"/>
                  </a:lnTo>
                  <a:lnTo>
                    <a:pt x="92" y="161"/>
                  </a:lnTo>
                  <a:lnTo>
                    <a:pt x="102" y="170"/>
                  </a:lnTo>
                  <a:lnTo>
                    <a:pt x="110" y="180"/>
                  </a:lnTo>
                  <a:lnTo>
                    <a:pt x="118" y="189"/>
                  </a:lnTo>
                  <a:lnTo>
                    <a:pt x="126" y="199"/>
                  </a:lnTo>
                  <a:lnTo>
                    <a:pt x="133" y="208"/>
                  </a:lnTo>
                  <a:lnTo>
                    <a:pt x="140" y="219"/>
                  </a:lnTo>
                  <a:lnTo>
                    <a:pt x="147" y="229"/>
                  </a:lnTo>
                  <a:lnTo>
                    <a:pt x="160" y="257"/>
                  </a:lnTo>
                  <a:lnTo>
                    <a:pt x="171" y="288"/>
                  </a:lnTo>
                  <a:lnTo>
                    <a:pt x="178" y="313"/>
                  </a:lnTo>
                  <a:lnTo>
                    <a:pt x="180" y="324"/>
                  </a:lnTo>
                  <a:lnTo>
                    <a:pt x="179" y="314"/>
                  </a:lnTo>
                  <a:lnTo>
                    <a:pt x="175" y="294"/>
                  </a:lnTo>
                  <a:lnTo>
                    <a:pt x="169" y="268"/>
                  </a:lnTo>
                  <a:lnTo>
                    <a:pt x="160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" name="Freeform 104"/>
            <p:cNvSpPr>
              <a:spLocks/>
            </p:cNvSpPr>
            <p:nvPr/>
          </p:nvSpPr>
          <p:spPr bwMode="auto">
            <a:xfrm>
              <a:off x="5006" y="2568"/>
              <a:ext cx="53" cy="337"/>
            </a:xfrm>
            <a:custGeom>
              <a:avLst/>
              <a:gdLst/>
              <a:ahLst/>
              <a:cxnLst>
                <a:cxn ang="0">
                  <a:pos x="36" y="672"/>
                </a:cxn>
                <a:cxn ang="0">
                  <a:pos x="52" y="637"/>
                </a:cxn>
                <a:cxn ang="0">
                  <a:pos x="68" y="599"/>
                </a:cxn>
                <a:cxn ang="0">
                  <a:pos x="81" y="558"/>
                </a:cxn>
                <a:cxn ang="0">
                  <a:pos x="92" y="516"/>
                </a:cxn>
                <a:cxn ang="0">
                  <a:pos x="100" y="472"/>
                </a:cxn>
                <a:cxn ang="0">
                  <a:pos x="105" y="426"/>
                </a:cxn>
                <a:cxn ang="0">
                  <a:pos x="107" y="379"/>
                </a:cxn>
                <a:cxn ang="0">
                  <a:pos x="105" y="329"/>
                </a:cxn>
                <a:cxn ang="0">
                  <a:pos x="100" y="286"/>
                </a:cxn>
                <a:cxn ang="0">
                  <a:pos x="93" y="244"/>
                </a:cxn>
                <a:cxn ang="0">
                  <a:pos x="84" y="201"/>
                </a:cxn>
                <a:cxn ang="0">
                  <a:pos x="73" y="159"/>
                </a:cxn>
                <a:cxn ang="0">
                  <a:pos x="59" y="117"/>
                </a:cxn>
                <a:cxn ang="0">
                  <a:pos x="43" y="77"/>
                </a:cxn>
                <a:cxn ang="0">
                  <a:pos x="24" y="39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8" y="22"/>
                </a:cxn>
                <a:cxn ang="0">
                  <a:pos x="16" y="38"/>
                </a:cxn>
                <a:cxn ang="0">
                  <a:pos x="24" y="54"/>
                </a:cxn>
                <a:cxn ang="0">
                  <a:pos x="32" y="70"/>
                </a:cxn>
                <a:cxn ang="0">
                  <a:pos x="40" y="86"/>
                </a:cxn>
                <a:cxn ang="0">
                  <a:pos x="47" y="102"/>
                </a:cxn>
                <a:cxn ang="0">
                  <a:pos x="54" y="119"/>
                </a:cxn>
                <a:cxn ang="0">
                  <a:pos x="61" y="137"/>
                </a:cxn>
                <a:cxn ang="0">
                  <a:pos x="68" y="157"/>
                </a:cxn>
                <a:cxn ang="0">
                  <a:pos x="74" y="178"/>
                </a:cxn>
                <a:cxn ang="0">
                  <a:pos x="79" y="200"/>
                </a:cxn>
                <a:cxn ang="0">
                  <a:pos x="84" y="221"/>
                </a:cxn>
                <a:cxn ang="0">
                  <a:pos x="89" y="243"/>
                </a:cxn>
                <a:cxn ang="0">
                  <a:pos x="93" y="265"/>
                </a:cxn>
                <a:cxn ang="0">
                  <a:pos x="97" y="286"/>
                </a:cxn>
                <a:cxn ang="0">
                  <a:pos x="99" y="308"/>
                </a:cxn>
                <a:cxn ang="0">
                  <a:pos x="103" y="354"/>
                </a:cxn>
                <a:cxn ang="0">
                  <a:pos x="103" y="402"/>
                </a:cxn>
                <a:cxn ang="0">
                  <a:pos x="99" y="448"/>
                </a:cxn>
                <a:cxn ang="0">
                  <a:pos x="92" y="494"/>
                </a:cxn>
                <a:cxn ang="0">
                  <a:pos x="82" y="540"/>
                </a:cxn>
                <a:cxn ang="0">
                  <a:pos x="69" y="585"/>
                </a:cxn>
                <a:cxn ang="0">
                  <a:pos x="53" y="630"/>
                </a:cxn>
                <a:cxn ang="0">
                  <a:pos x="35" y="672"/>
                </a:cxn>
                <a:cxn ang="0">
                  <a:pos x="35" y="672"/>
                </a:cxn>
                <a:cxn ang="0">
                  <a:pos x="35" y="672"/>
                </a:cxn>
                <a:cxn ang="0">
                  <a:pos x="35" y="672"/>
                </a:cxn>
                <a:cxn ang="0">
                  <a:pos x="36" y="672"/>
                </a:cxn>
                <a:cxn ang="0">
                  <a:pos x="36" y="672"/>
                </a:cxn>
              </a:cxnLst>
              <a:rect l="0" t="0" r="r" b="b"/>
              <a:pathLst>
                <a:path w="107" h="672">
                  <a:moveTo>
                    <a:pt x="36" y="672"/>
                  </a:moveTo>
                  <a:lnTo>
                    <a:pt x="52" y="637"/>
                  </a:lnTo>
                  <a:lnTo>
                    <a:pt x="68" y="599"/>
                  </a:lnTo>
                  <a:lnTo>
                    <a:pt x="81" y="558"/>
                  </a:lnTo>
                  <a:lnTo>
                    <a:pt x="92" y="516"/>
                  </a:lnTo>
                  <a:lnTo>
                    <a:pt x="100" y="472"/>
                  </a:lnTo>
                  <a:lnTo>
                    <a:pt x="105" y="426"/>
                  </a:lnTo>
                  <a:lnTo>
                    <a:pt x="107" y="379"/>
                  </a:lnTo>
                  <a:lnTo>
                    <a:pt x="105" y="329"/>
                  </a:lnTo>
                  <a:lnTo>
                    <a:pt x="100" y="286"/>
                  </a:lnTo>
                  <a:lnTo>
                    <a:pt x="93" y="244"/>
                  </a:lnTo>
                  <a:lnTo>
                    <a:pt x="84" y="201"/>
                  </a:lnTo>
                  <a:lnTo>
                    <a:pt x="73" y="159"/>
                  </a:lnTo>
                  <a:lnTo>
                    <a:pt x="59" y="117"/>
                  </a:lnTo>
                  <a:lnTo>
                    <a:pt x="43" y="77"/>
                  </a:lnTo>
                  <a:lnTo>
                    <a:pt x="24" y="39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8" y="22"/>
                  </a:lnTo>
                  <a:lnTo>
                    <a:pt x="16" y="38"/>
                  </a:lnTo>
                  <a:lnTo>
                    <a:pt x="24" y="54"/>
                  </a:lnTo>
                  <a:lnTo>
                    <a:pt x="32" y="70"/>
                  </a:lnTo>
                  <a:lnTo>
                    <a:pt x="40" y="86"/>
                  </a:lnTo>
                  <a:lnTo>
                    <a:pt x="47" y="102"/>
                  </a:lnTo>
                  <a:lnTo>
                    <a:pt x="54" y="119"/>
                  </a:lnTo>
                  <a:lnTo>
                    <a:pt x="61" y="137"/>
                  </a:lnTo>
                  <a:lnTo>
                    <a:pt x="68" y="157"/>
                  </a:lnTo>
                  <a:lnTo>
                    <a:pt x="74" y="178"/>
                  </a:lnTo>
                  <a:lnTo>
                    <a:pt x="79" y="200"/>
                  </a:lnTo>
                  <a:lnTo>
                    <a:pt x="84" y="221"/>
                  </a:lnTo>
                  <a:lnTo>
                    <a:pt x="89" y="243"/>
                  </a:lnTo>
                  <a:lnTo>
                    <a:pt x="93" y="265"/>
                  </a:lnTo>
                  <a:lnTo>
                    <a:pt x="97" y="286"/>
                  </a:lnTo>
                  <a:lnTo>
                    <a:pt x="99" y="308"/>
                  </a:lnTo>
                  <a:lnTo>
                    <a:pt x="103" y="354"/>
                  </a:lnTo>
                  <a:lnTo>
                    <a:pt x="103" y="402"/>
                  </a:lnTo>
                  <a:lnTo>
                    <a:pt x="99" y="448"/>
                  </a:lnTo>
                  <a:lnTo>
                    <a:pt x="92" y="494"/>
                  </a:lnTo>
                  <a:lnTo>
                    <a:pt x="82" y="540"/>
                  </a:lnTo>
                  <a:lnTo>
                    <a:pt x="69" y="585"/>
                  </a:lnTo>
                  <a:lnTo>
                    <a:pt x="53" y="630"/>
                  </a:lnTo>
                  <a:lnTo>
                    <a:pt x="35" y="672"/>
                  </a:lnTo>
                  <a:lnTo>
                    <a:pt x="35" y="672"/>
                  </a:lnTo>
                  <a:lnTo>
                    <a:pt x="35" y="672"/>
                  </a:lnTo>
                  <a:lnTo>
                    <a:pt x="35" y="672"/>
                  </a:lnTo>
                  <a:lnTo>
                    <a:pt x="36" y="672"/>
                  </a:lnTo>
                  <a:lnTo>
                    <a:pt x="36" y="6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209" name="Group 105"/>
            <p:cNvGrpSpPr>
              <a:grpSpLocks/>
            </p:cNvGrpSpPr>
            <p:nvPr/>
          </p:nvGrpSpPr>
          <p:grpSpPr bwMode="auto">
            <a:xfrm rot="2925846" flipV="1">
              <a:off x="4571" y="2590"/>
              <a:ext cx="124" cy="61"/>
              <a:chOff x="4247" y="2662"/>
              <a:chExt cx="243" cy="118"/>
            </a:xfrm>
          </p:grpSpPr>
          <p:sp>
            <p:nvSpPr>
              <p:cNvPr id="47210" name="Freeform 106"/>
              <p:cNvSpPr>
                <a:spLocks/>
              </p:cNvSpPr>
              <p:nvPr/>
            </p:nvSpPr>
            <p:spPr bwMode="auto">
              <a:xfrm>
                <a:off x="4247" y="2662"/>
                <a:ext cx="243" cy="118"/>
              </a:xfrm>
              <a:custGeom>
                <a:avLst/>
                <a:gdLst/>
                <a:ahLst/>
                <a:cxnLst>
                  <a:cxn ang="0">
                    <a:pos x="251" y="57"/>
                  </a:cxn>
                  <a:cxn ang="0">
                    <a:pos x="273" y="38"/>
                  </a:cxn>
                  <a:cxn ang="0">
                    <a:pos x="296" y="23"/>
                  </a:cxn>
                  <a:cxn ang="0">
                    <a:pos x="319" y="12"/>
                  </a:cxn>
                  <a:cxn ang="0">
                    <a:pos x="343" y="4"/>
                  </a:cxn>
                  <a:cxn ang="0">
                    <a:pos x="366" y="0"/>
                  </a:cxn>
                  <a:cxn ang="0">
                    <a:pos x="388" y="2"/>
                  </a:cxn>
                  <a:cxn ang="0">
                    <a:pos x="411" y="8"/>
                  </a:cxn>
                  <a:cxn ang="0">
                    <a:pos x="432" y="21"/>
                  </a:cxn>
                  <a:cxn ang="0">
                    <a:pos x="451" y="37"/>
                  </a:cxn>
                  <a:cxn ang="0">
                    <a:pos x="467" y="57"/>
                  </a:cxn>
                  <a:cxn ang="0">
                    <a:pos x="480" y="79"/>
                  </a:cxn>
                  <a:cxn ang="0">
                    <a:pos x="486" y="102"/>
                  </a:cxn>
                  <a:cxn ang="0">
                    <a:pos x="485" y="126"/>
                  </a:cxn>
                  <a:cxn ang="0">
                    <a:pos x="474" y="148"/>
                  </a:cxn>
                  <a:cxn ang="0">
                    <a:pos x="452" y="168"/>
                  </a:cxn>
                  <a:cxn ang="0">
                    <a:pos x="419" y="187"/>
                  </a:cxn>
                  <a:cxn ang="0">
                    <a:pos x="398" y="195"/>
                  </a:cxn>
                  <a:cxn ang="0">
                    <a:pos x="375" y="202"/>
                  </a:cxn>
                  <a:cxn ang="0">
                    <a:pos x="351" y="208"/>
                  </a:cxn>
                  <a:cxn ang="0">
                    <a:pos x="326" y="213"/>
                  </a:cxn>
                  <a:cxn ang="0">
                    <a:pos x="300" y="218"/>
                  </a:cxn>
                  <a:cxn ang="0">
                    <a:pos x="275" y="223"/>
                  </a:cxn>
                  <a:cxn ang="0">
                    <a:pos x="250" y="226"/>
                  </a:cxn>
                  <a:cxn ang="0">
                    <a:pos x="226" y="228"/>
                  </a:cxn>
                  <a:cxn ang="0">
                    <a:pos x="201" y="231"/>
                  </a:cxn>
                  <a:cxn ang="0">
                    <a:pos x="181" y="233"/>
                  </a:cxn>
                  <a:cxn ang="0">
                    <a:pos x="160" y="234"/>
                  </a:cxn>
                  <a:cxn ang="0">
                    <a:pos x="143" y="235"/>
                  </a:cxn>
                  <a:cxn ang="0">
                    <a:pos x="128" y="235"/>
                  </a:cxn>
                  <a:cxn ang="0">
                    <a:pos x="115" y="236"/>
                  </a:cxn>
                  <a:cxn ang="0">
                    <a:pos x="107" y="236"/>
                  </a:cxn>
                  <a:cxn ang="0">
                    <a:pos x="102" y="236"/>
                  </a:cxn>
                  <a:cxn ang="0">
                    <a:pos x="91" y="235"/>
                  </a:cxn>
                  <a:cxn ang="0">
                    <a:pos x="71" y="233"/>
                  </a:cxn>
                  <a:cxn ang="0">
                    <a:pos x="46" y="227"/>
                  </a:cxn>
                  <a:cxn ang="0">
                    <a:pos x="23" y="218"/>
                  </a:cxn>
                  <a:cxn ang="0">
                    <a:pos x="6" y="206"/>
                  </a:cxn>
                  <a:cxn ang="0">
                    <a:pos x="0" y="190"/>
                  </a:cxn>
                  <a:cxn ang="0">
                    <a:pos x="9" y="171"/>
                  </a:cxn>
                  <a:cxn ang="0">
                    <a:pos x="39" y="146"/>
                  </a:cxn>
                  <a:cxn ang="0">
                    <a:pos x="41" y="145"/>
                  </a:cxn>
                  <a:cxn ang="0">
                    <a:pos x="44" y="143"/>
                  </a:cxn>
                  <a:cxn ang="0">
                    <a:pos x="46" y="142"/>
                  </a:cxn>
                  <a:cxn ang="0">
                    <a:pos x="48" y="141"/>
                  </a:cxn>
                  <a:cxn ang="0">
                    <a:pos x="51" y="141"/>
                  </a:cxn>
                  <a:cxn ang="0">
                    <a:pos x="55" y="138"/>
                  </a:cxn>
                  <a:cxn ang="0">
                    <a:pos x="62" y="137"/>
                  </a:cxn>
                  <a:cxn ang="0">
                    <a:pos x="72" y="134"/>
                  </a:cxn>
                  <a:cxn ang="0">
                    <a:pos x="84" y="132"/>
                  </a:cxn>
                  <a:cxn ang="0">
                    <a:pos x="98" y="127"/>
                  </a:cxn>
                  <a:cxn ang="0">
                    <a:pos x="113" y="122"/>
                  </a:cxn>
                  <a:cxn ang="0">
                    <a:pos x="128" y="118"/>
                  </a:cxn>
                  <a:cxn ang="0">
                    <a:pos x="145" y="112"/>
                  </a:cxn>
                  <a:cxn ang="0">
                    <a:pos x="161" y="106"/>
                  </a:cxn>
                  <a:cxn ang="0">
                    <a:pos x="178" y="99"/>
                  </a:cxn>
                  <a:cxn ang="0">
                    <a:pos x="194" y="91"/>
                  </a:cxn>
                  <a:cxn ang="0">
                    <a:pos x="211" y="83"/>
                  </a:cxn>
                  <a:cxn ang="0">
                    <a:pos x="226" y="75"/>
                  </a:cxn>
                  <a:cxn ang="0">
                    <a:pos x="239" y="66"/>
                  </a:cxn>
                  <a:cxn ang="0">
                    <a:pos x="251" y="57"/>
                  </a:cxn>
                </a:cxnLst>
                <a:rect l="0" t="0" r="r" b="b"/>
                <a:pathLst>
                  <a:path w="486" h="236">
                    <a:moveTo>
                      <a:pt x="251" y="57"/>
                    </a:moveTo>
                    <a:lnTo>
                      <a:pt x="273" y="38"/>
                    </a:lnTo>
                    <a:lnTo>
                      <a:pt x="296" y="23"/>
                    </a:lnTo>
                    <a:lnTo>
                      <a:pt x="319" y="12"/>
                    </a:lnTo>
                    <a:lnTo>
                      <a:pt x="343" y="4"/>
                    </a:lnTo>
                    <a:lnTo>
                      <a:pt x="366" y="0"/>
                    </a:lnTo>
                    <a:lnTo>
                      <a:pt x="388" y="2"/>
                    </a:lnTo>
                    <a:lnTo>
                      <a:pt x="411" y="8"/>
                    </a:lnTo>
                    <a:lnTo>
                      <a:pt x="432" y="21"/>
                    </a:lnTo>
                    <a:lnTo>
                      <a:pt x="451" y="37"/>
                    </a:lnTo>
                    <a:lnTo>
                      <a:pt x="467" y="57"/>
                    </a:lnTo>
                    <a:lnTo>
                      <a:pt x="480" y="79"/>
                    </a:lnTo>
                    <a:lnTo>
                      <a:pt x="486" y="102"/>
                    </a:lnTo>
                    <a:lnTo>
                      <a:pt x="485" y="126"/>
                    </a:lnTo>
                    <a:lnTo>
                      <a:pt x="474" y="148"/>
                    </a:lnTo>
                    <a:lnTo>
                      <a:pt x="452" y="168"/>
                    </a:lnTo>
                    <a:lnTo>
                      <a:pt x="419" y="187"/>
                    </a:lnTo>
                    <a:lnTo>
                      <a:pt x="398" y="195"/>
                    </a:lnTo>
                    <a:lnTo>
                      <a:pt x="375" y="202"/>
                    </a:lnTo>
                    <a:lnTo>
                      <a:pt x="351" y="208"/>
                    </a:lnTo>
                    <a:lnTo>
                      <a:pt x="326" y="213"/>
                    </a:lnTo>
                    <a:lnTo>
                      <a:pt x="300" y="218"/>
                    </a:lnTo>
                    <a:lnTo>
                      <a:pt x="275" y="223"/>
                    </a:lnTo>
                    <a:lnTo>
                      <a:pt x="250" y="226"/>
                    </a:lnTo>
                    <a:lnTo>
                      <a:pt x="226" y="228"/>
                    </a:lnTo>
                    <a:lnTo>
                      <a:pt x="201" y="231"/>
                    </a:lnTo>
                    <a:lnTo>
                      <a:pt x="181" y="233"/>
                    </a:lnTo>
                    <a:lnTo>
                      <a:pt x="160" y="234"/>
                    </a:lnTo>
                    <a:lnTo>
                      <a:pt x="143" y="235"/>
                    </a:lnTo>
                    <a:lnTo>
                      <a:pt x="128" y="235"/>
                    </a:lnTo>
                    <a:lnTo>
                      <a:pt x="115" y="236"/>
                    </a:lnTo>
                    <a:lnTo>
                      <a:pt x="107" y="236"/>
                    </a:lnTo>
                    <a:lnTo>
                      <a:pt x="102" y="236"/>
                    </a:lnTo>
                    <a:lnTo>
                      <a:pt x="91" y="235"/>
                    </a:lnTo>
                    <a:lnTo>
                      <a:pt x="71" y="233"/>
                    </a:lnTo>
                    <a:lnTo>
                      <a:pt x="46" y="227"/>
                    </a:lnTo>
                    <a:lnTo>
                      <a:pt x="23" y="218"/>
                    </a:lnTo>
                    <a:lnTo>
                      <a:pt x="6" y="206"/>
                    </a:lnTo>
                    <a:lnTo>
                      <a:pt x="0" y="190"/>
                    </a:lnTo>
                    <a:lnTo>
                      <a:pt x="9" y="171"/>
                    </a:lnTo>
                    <a:lnTo>
                      <a:pt x="39" y="146"/>
                    </a:lnTo>
                    <a:lnTo>
                      <a:pt x="41" y="145"/>
                    </a:lnTo>
                    <a:lnTo>
                      <a:pt x="44" y="143"/>
                    </a:lnTo>
                    <a:lnTo>
                      <a:pt x="46" y="142"/>
                    </a:lnTo>
                    <a:lnTo>
                      <a:pt x="48" y="141"/>
                    </a:lnTo>
                    <a:lnTo>
                      <a:pt x="51" y="141"/>
                    </a:lnTo>
                    <a:lnTo>
                      <a:pt x="55" y="138"/>
                    </a:lnTo>
                    <a:lnTo>
                      <a:pt x="62" y="137"/>
                    </a:lnTo>
                    <a:lnTo>
                      <a:pt x="72" y="134"/>
                    </a:lnTo>
                    <a:lnTo>
                      <a:pt x="84" y="132"/>
                    </a:lnTo>
                    <a:lnTo>
                      <a:pt x="98" y="127"/>
                    </a:lnTo>
                    <a:lnTo>
                      <a:pt x="113" y="122"/>
                    </a:lnTo>
                    <a:lnTo>
                      <a:pt x="128" y="118"/>
                    </a:lnTo>
                    <a:lnTo>
                      <a:pt x="145" y="112"/>
                    </a:lnTo>
                    <a:lnTo>
                      <a:pt x="161" y="106"/>
                    </a:lnTo>
                    <a:lnTo>
                      <a:pt x="178" y="99"/>
                    </a:lnTo>
                    <a:lnTo>
                      <a:pt x="194" y="91"/>
                    </a:lnTo>
                    <a:lnTo>
                      <a:pt x="211" y="83"/>
                    </a:lnTo>
                    <a:lnTo>
                      <a:pt x="226" y="75"/>
                    </a:lnTo>
                    <a:lnTo>
                      <a:pt x="239" y="66"/>
                    </a:lnTo>
                    <a:lnTo>
                      <a:pt x="251" y="57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" name="Freeform 107"/>
              <p:cNvSpPr>
                <a:spLocks/>
              </p:cNvSpPr>
              <p:nvPr/>
            </p:nvSpPr>
            <p:spPr bwMode="auto">
              <a:xfrm>
                <a:off x="4250" y="2665"/>
                <a:ext cx="238" cy="113"/>
              </a:xfrm>
              <a:custGeom>
                <a:avLst/>
                <a:gdLst/>
                <a:ahLst/>
                <a:cxnLst>
                  <a:cxn ang="0">
                    <a:pos x="246" y="54"/>
                  </a:cxn>
                  <a:cxn ang="0">
                    <a:pos x="268" y="36"/>
                  </a:cxn>
                  <a:cxn ang="0">
                    <a:pos x="291" y="22"/>
                  </a:cxn>
                  <a:cxn ang="0">
                    <a:pos x="313" y="10"/>
                  </a:cxn>
                  <a:cxn ang="0">
                    <a:pos x="336" y="4"/>
                  </a:cxn>
                  <a:cxn ang="0">
                    <a:pos x="359" y="0"/>
                  </a:cxn>
                  <a:cxn ang="0">
                    <a:pos x="381" y="1"/>
                  </a:cxn>
                  <a:cxn ang="0">
                    <a:pos x="403" y="7"/>
                  </a:cxn>
                  <a:cxn ang="0">
                    <a:pos x="423" y="19"/>
                  </a:cxn>
                  <a:cxn ang="0">
                    <a:pos x="442" y="35"/>
                  </a:cxn>
                  <a:cxn ang="0">
                    <a:pos x="458" y="53"/>
                  </a:cxn>
                  <a:cxn ang="0">
                    <a:pos x="469" y="74"/>
                  </a:cxn>
                  <a:cxn ang="0">
                    <a:pos x="475" y="97"/>
                  </a:cxn>
                  <a:cxn ang="0">
                    <a:pos x="474" y="119"/>
                  </a:cxn>
                  <a:cxn ang="0">
                    <a:pos x="463" y="141"/>
                  </a:cxn>
                  <a:cxn ang="0">
                    <a:pos x="442" y="160"/>
                  </a:cxn>
                  <a:cxn ang="0">
                    <a:pos x="408" y="179"/>
                  </a:cxn>
                  <a:cxn ang="0">
                    <a:pos x="388" y="187"/>
                  </a:cxn>
                  <a:cxn ang="0">
                    <a:pos x="366" y="192"/>
                  </a:cxn>
                  <a:cxn ang="0">
                    <a:pos x="342" y="199"/>
                  </a:cxn>
                  <a:cxn ang="0">
                    <a:pos x="317" y="204"/>
                  </a:cxn>
                  <a:cxn ang="0">
                    <a:pos x="292" y="209"/>
                  </a:cxn>
                  <a:cxn ang="0">
                    <a:pos x="268" y="212"/>
                  </a:cxn>
                  <a:cxn ang="0">
                    <a:pos x="244" y="216"/>
                  </a:cxn>
                  <a:cxn ang="0">
                    <a:pos x="220" y="218"/>
                  </a:cxn>
                  <a:cxn ang="0">
                    <a:pos x="197" y="220"/>
                  </a:cxn>
                  <a:cxn ang="0">
                    <a:pos x="176" y="222"/>
                  </a:cxn>
                  <a:cxn ang="0">
                    <a:pos x="156" y="224"/>
                  </a:cxn>
                  <a:cxn ang="0">
                    <a:pos x="139" y="225"/>
                  </a:cxn>
                  <a:cxn ang="0">
                    <a:pos x="124" y="225"/>
                  </a:cxn>
                  <a:cxn ang="0">
                    <a:pos x="112" y="226"/>
                  </a:cxn>
                  <a:cxn ang="0">
                    <a:pos x="104" y="226"/>
                  </a:cxn>
                  <a:cxn ang="0">
                    <a:pos x="100" y="226"/>
                  </a:cxn>
                  <a:cxn ang="0">
                    <a:pos x="89" y="225"/>
                  </a:cxn>
                  <a:cxn ang="0">
                    <a:pos x="69" y="222"/>
                  </a:cxn>
                  <a:cxn ang="0">
                    <a:pos x="46" y="217"/>
                  </a:cxn>
                  <a:cxn ang="0">
                    <a:pos x="23" y="209"/>
                  </a:cxn>
                  <a:cxn ang="0">
                    <a:pos x="5" y="198"/>
                  </a:cxn>
                  <a:cxn ang="0">
                    <a:pos x="0" y="183"/>
                  </a:cxn>
                  <a:cxn ang="0">
                    <a:pos x="9" y="164"/>
                  </a:cxn>
                  <a:cxn ang="0">
                    <a:pos x="39" y="141"/>
                  </a:cxn>
                  <a:cxn ang="0">
                    <a:pos x="41" y="139"/>
                  </a:cxn>
                  <a:cxn ang="0">
                    <a:pos x="42" y="137"/>
                  </a:cxn>
                  <a:cxn ang="0">
                    <a:pos x="45" y="136"/>
                  </a:cxn>
                  <a:cxn ang="0">
                    <a:pos x="47" y="135"/>
                  </a:cxn>
                  <a:cxn ang="0">
                    <a:pos x="49" y="135"/>
                  </a:cxn>
                  <a:cxn ang="0">
                    <a:pos x="54" y="133"/>
                  </a:cxn>
                  <a:cxn ang="0">
                    <a:pos x="61" y="131"/>
                  </a:cxn>
                  <a:cxn ang="0">
                    <a:pos x="71" y="129"/>
                  </a:cxn>
                  <a:cxn ang="0">
                    <a:pos x="83" y="126"/>
                  </a:cxn>
                  <a:cxn ang="0">
                    <a:pos x="95" y="122"/>
                  </a:cxn>
                  <a:cxn ang="0">
                    <a:pos x="110" y="118"/>
                  </a:cxn>
                  <a:cxn ang="0">
                    <a:pos x="126" y="113"/>
                  </a:cxn>
                  <a:cxn ang="0">
                    <a:pos x="142" y="107"/>
                  </a:cxn>
                  <a:cxn ang="0">
                    <a:pos x="159" y="101"/>
                  </a:cxn>
                  <a:cxn ang="0">
                    <a:pos x="175" y="95"/>
                  </a:cxn>
                  <a:cxn ang="0">
                    <a:pos x="191" y="88"/>
                  </a:cxn>
                  <a:cxn ang="0">
                    <a:pos x="207" y="80"/>
                  </a:cxn>
                  <a:cxn ang="0">
                    <a:pos x="221" y="72"/>
                  </a:cxn>
                  <a:cxn ang="0">
                    <a:pos x="235" y="63"/>
                  </a:cxn>
                  <a:cxn ang="0">
                    <a:pos x="246" y="54"/>
                  </a:cxn>
                </a:cxnLst>
                <a:rect l="0" t="0" r="r" b="b"/>
                <a:pathLst>
                  <a:path w="475" h="226">
                    <a:moveTo>
                      <a:pt x="246" y="54"/>
                    </a:moveTo>
                    <a:lnTo>
                      <a:pt x="268" y="36"/>
                    </a:lnTo>
                    <a:lnTo>
                      <a:pt x="291" y="22"/>
                    </a:lnTo>
                    <a:lnTo>
                      <a:pt x="313" y="10"/>
                    </a:lnTo>
                    <a:lnTo>
                      <a:pt x="336" y="4"/>
                    </a:lnTo>
                    <a:lnTo>
                      <a:pt x="359" y="0"/>
                    </a:lnTo>
                    <a:lnTo>
                      <a:pt x="381" y="1"/>
                    </a:lnTo>
                    <a:lnTo>
                      <a:pt x="403" y="7"/>
                    </a:lnTo>
                    <a:lnTo>
                      <a:pt x="423" y="19"/>
                    </a:lnTo>
                    <a:lnTo>
                      <a:pt x="442" y="35"/>
                    </a:lnTo>
                    <a:lnTo>
                      <a:pt x="458" y="53"/>
                    </a:lnTo>
                    <a:lnTo>
                      <a:pt x="469" y="74"/>
                    </a:lnTo>
                    <a:lnTo>
                      <a:pt x="475" y="97"/>
                    </a:lnTo>
                    <a:lnTo>
                      <a:pt x="474" y="119"/>
                    </a:lnTo>
                    <a:lnTo>
                      <a:pt x="463" y="141"/>
                    </a:lnTo>
                    <a:lnTo>
                      <a:pt x="442" y="160"/>
                    </a:lnTo>
                    <a:lnTo>
                      <a:pt x="408" y="179"/>
                    </a:lnTo>
                    <a:lnTo>
                      <a:pt x="388" y="187"/>
                    </a:lnTo>
                    <a:lnTo>
                      <a:pt x="366" y="192"/>
                    </a:lnTo>
                    <a:lnTo>
                      <a:pt x="342" y="199"/>
                    </a:lnTo>
                    <a:lnTo>
                      <a:pt x="317" y="204"/>
                    </a:lnTo>
                    <a:lnTo>
                      <a:pt x="292" y="209"/>
                    </a:lnTo>
                    <a:lnTo>
                      <a:pt x="268" y="212"/>
                    </a:lnTo>
                    <a:lnTo>
                      <a:pt x="244" y="216"/>
                    </a:lnTo>
                    <a:lnTo>
                      <a:pt x="220" y="218"/>
                    </a:lnTo>
                    <a:lnTo>
                      <a:pt x="197" y="220"/>
                    </a:lnTo>
                    <a:lnTo>
                      <a:pt x="176" y="222"/>
                    </a:lnTo>
                    <a:lnTo>
                      <a:pt x="156" y="224"/>
                    </a:lnTo>
                    <a:lnTo>
                      <a:pt x="139" y="225"/>
                    </a:lnTo>
                    <a:lnTo>
                      <a:pt x="124" y="225"/>
                    </a:lnTo>
                    <a:lnTo>
                      <a:pt x="112" y="226"/>
                    </a:lnTo>
                    <a:lnTo>
                      <a:pt x="104" y="226"/>
                    </a:lnTo>
                    <a:lnTo>
                      <a:pt x="100" y="226"/>
                    </a:lnTo>
                    <a:lnTo>
                      <a:pt x="89" y="225"/>
                    </a:lnTo>
                    <a:lnTo>
                      <a:pt x="69" y="222"/>
                    </a:lnTo>
                    <a:lnTo>
                      <a:pt x="46" y="217"/>
                    </a:lnTo>
                    <a:lnTo>
                      <a:pt x="23" y="209"/>
                    </a:lnTo>
                    <a:lnTo>
                      <a:pt x="5" y="198"/>
                    </a:lnTo>
                    <a:lnTo>
                      <a:pt x="0" y="183"/>
                    </a:lnTo>
                    <a:lnTo>
                      <a:pt x="9" y="164"/>
                    </a:lnTo>
                    <a:lnTo>
                      <a:pt x="39" y="141"/>
                    </a:lnTo>
                    <a:lnTo>
                      <a:pt x="41" y="139"/>
                    </a:lnTo>
                    <a:lnTo>
                      <a:pt x="42" y="137"/>
                    </a:lnTo>
                    <a:lnTo>
                      <a:pt x="45" y="136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54" y="133"/>
                    </a:lnTo>
                    <a:lnTo>
                      <a:pt x="61" y="131"/>
                    </a:lnTo>
                    <a:lnTo>
                      <a:pt x="71" y="129"/>
                    </a:lnTo>
                    <a:lnTo>
                      <a:pt x="83" y="126"/>
                    </a:lnTo>
                    <a:lnTo>
                      <a:pt x="95" y="122"/>
                    </a:lnTo>
                    <a:lnTo>
                      <a:pt x="110" y="118"/>
                    </a:lnTo>
                    <a:lnTo>
                      <a:pt x="126" y="113"/>
                    </a:lnTo>
                    <a:lnTo>
                      <a:pt x="142" y="107"/>
                    </a:lnTo>
                    <a:lnTo>
                      <a:pt x="159" y="101"/>
                    </a:lnTo>
                    <a:lnTo>
                      <a:pt x="175" y="95"/>
                    </a:lnTo>
                    <a:lnTo>
                      <a:pt x="191" y="88"/>
                    </a:lnTo>
                    <a:lnTo>
                      <a:pt x="207" y="80"/>
                    </a:lnTo>
                    <a:lnTo>
                      <a:pt x="221" y="72"/>
                    </a:lnTo>
                    <a:lnTo>
                      <a:pt x="235" y="63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2" name="Freeform 108"/>
              <p:cNvSpPr>
                <a:spLocks/>
              </p:cNvSpPr>
              <p:nvPr/>
            </p:nvSpPr>
            <p:spPr bwMode="auto">
              <a:xfrm>
                <a:off x="4252" y="2668"/>
                <a:ext cx="233" cy="108"/>
              </a:xfrm>
              <a:custGeom>
                <a:avLst/>
                <a:gdLst/>
                <a:ahLst/>
                <a:cxnLst>
                  <a:cxn ang="0">
                    <a:pos x="242" y="52"/>
                  </a:cxn>
                  <a:cxn ang="0">
                    <a:pos x="264" y="34"/>
                  </a:cxn>
                  <a:cxn ang="0">
                    <a:pos x="286" y="21"/>
                  </a:cxn>
                  <a:cxn ang="0">
                    <a:pos x="308" y="9"/>
                  </a:cxn>
                  <a:cxn ang="0">
                    <a:pos x="331" y="2"/>
                  </a:cxn>
                  <a:cxn ang="0">
                    <a:pos x="353" y="0"/>
                  </a:cxn>
                  <a:cxn ang="0">
                    <a:pos x="374" y="1"/>
                  </a:cxn>
                  <a:cxn ang="0">
                    <a:pos x="396" y="7"/>
                  </a:cxn>
                  <a:cxn ang="0">
                    <a:pos x="416" y="18"/>
                  </a:cxn>
                  <a:cxn ang="0">
                    <a:pos x="434" y="33"/>
                  </a:cxn>
                  <a:cxn ang="0">
                    <a:pos x="451" y="51"/>
                  </a:cxn>
                  <a:cxn ang="0">
                    <a:pos x="462" y="71"/>
                  </a:cxn>
                  <a:cxn ang="0">
                    <a:pos x="467" y="92"/>
                  </a:cxn>
                  <a:cxn ang="0">
                    <a:pos x="464" y="113"/>
                  </a:cxn>
                  <a:cxn ang="0">
                    <a:pos x="454" y="133"/>
                  </a:cxn>
                  <a:cxn ang="0">
                    <a:pos x="432" y="152"/>
                  </a:cxn>
                  <a:cxn ang="0">
                    <a:pos x="400" y="169"/>
                  </a:cxn>
                  <a:cxn ang="0">
                    <a:pos x="379" y="176"/>
                  </a:cxn>
                  <a:cxn ang="0">
                    <a:pos x="357" y="183"/>
                  </a:cxn>
                  <a:cxn ang="0">
                    <a:pos x="334" y="189"/>
                  </a:cxn>
                  <a:cxn ang="0">
                    <a:pos x="311" y="195"/>
                  </a:cxn>
                  <a:cxn ang="0">
                    <a:pos x="287" y="198"/>
                  </a:cxn>
                  <a:cxn ang="0">
                    <a:pos x="263" y="203"/>
                  </a:cxn>
                  <a:cxn ang="0">
                    <a:pos x="239" y="206"/>
                  </a:cxn>
                  <a:cxn ang="0">
                    <a:pos x="216" y="208"/>
                  </a:cxn>
                  <a:cxn ang="0">
                    <a:pos x="194" y="211"/>
                  </a:cxn>
                  <a:cxn ang="0">
                    <a:pos x="173" y="213"/>
                  </a:cxn>
                  <a:cxn ang="0">
                    <a:pos x="155" y="214"/>
                  </a:cxn>
                  <a:cxn ang="0">
                    <a:pos x="137" y="215"/>
                  </a:cxn>
                  <a:cxn ang="0">
                    <a:pos x="123" y="215"/>
                  </a:cxn>
                  <a:cxn ang="0">
                    <a:pos x="112" y="216"/>
                  </a:cxn>
                  <a:cxn ang="0">
                    <a:pos x="104" y="216"/>
                  </a:cxn>
                  <a:cxn ang="0">
                    <a:pos x="99" y="216"/>
                  </a:cxn>
                  <a:cxn ang="0">
                    <a:pos x="89" y="215"/>
                  </a:cxn>
                  <a:cxn ang="0">
                    <a:pos x="69" y="213"/>
                  </a:cxn>
                  <a:cxn ang="0">
                    <a:pos x="45" y="208"/>
                  </a:cxn>
                  <a:cxn ang="0">
                    <a:pos x="23" y="201"/>
                  </a:cxn>
                  <a:cxn ang="0">
                    <a:pos x="6" y="190"/>
                  </a:cxn>
                  <a:cxn ang="0">
                    <a:pos x="0" y="176"/>
                  </a:cxn>
                  <a:cxn ang="0">
                    <a:pos x="9" y="158"/>
                  </a:cxn>
                  <a:cxn ang="0">
                    <a:pos x="39" y="135"/>
                  </a:cxn>
                  <a:cxn ang="0">
                    <a:pos x="42" y="133"/>
                  </a:cxn>
                  <a:cxn ang="0">
                    <a:pos x="43" y="132"/>
                  </a:cxn>
                  <a:cxn ang="0">
                    <a:pos x="45" y="131"/>
                  </a:cxn>
                  <a:cxn ang="0">
                    <a:pos x="47" y="130"/>
                  </a:cxn>
                  <a:cxn ang="0">
                    <a:pos x="50" y="130"/>
                  </a:cxn>
                  <a:cxn ang="0">
                    <a:pos x="54" y="129"/>
                  </a:cxn>
                  <a:cxn ang="0">
                    <a:pos x="62" y="127"/>
                  </a:cxn>
                  <a:cxn ang="0">
                    <a:pos x="72" y="124"/>
                  </a:cxn>
                  <a:cxn ang="0">
                    <a:pos x="83" y="121"/>
                  </a:cxn>
                  <a:cxn ang="0">
                    <a:pos x="97" y="117"/>
                  </a:cxn>
                  <a:cxn ang="0">
                    <a:pos x="111" y="113"/>
                  </a:cxn>
                  <a:cxn ang="0">
                    <a:pos x="126" y="108"/>
                  </a:cxn>
                  <a:cxn ang="0">
                    <a:pos x="142" y="104"/>
                  </a:cxn>
                  <a:cxn ang="0">
                    <a:pos x="157" y="98"/>
                  </a:cxn>
                  <a:cxn ang="0">
                    <a:pos x="173" y="91"/>
                  </a:cxn>
                  <a:cxn ang="0">
                    <a:pos x="189" y="84"/>
                  </a:cxn>
                  <a:cxn ang="0">
                    <a:pos x="204" y="77"/>
                  </a:cxn>
                  <a:cxn ang="0">
                    <a:pos x="218" y="69"/>
                  </a:cxn>
                  <a:cxn ang="0">
                    <a:pos x="231" y="61"/>
                  </a:cxn>
                  <a:cxn ang="0">
                    <a:pos x="242" y="52"/>
                  </a:cxn>
                </a:cxnLst>
                <a:rect l="0" t="0" r="r" b="b"/>
                <a:pathLst>
                  <a:path w="467" h="216">
                    <a:moveTo>
                      <a:pt x="242" y="52"/>
                    </a:moveTo>
                    <a:lnTo>
                      <a:pt x="264" y="34"/>
                    </a:lnTo>
                    <a:lnTo>
                      <a:pt x="286" y="21"/>
                    </a:lnTo>
                    <a:lnTo>
                      <a:pt x="308" y="9"/>
                    </a:lnTo>
                    <a:lnTo>
                      <a:pt x="331" y="2"/>
                    </a:lnTo>
                    <a:lnTo>
                      <a:pt x="353" y="0"/>
                    </a:lnTo>
                    <a:lnTo>
                      <a:pt x="374" y="1"/>
                    </a:lnTo>
                    <a:lnTo>
                      <a:pt x="396" y="7"/>
                    </a:lnTo>
                    <a:lnTo>
                      <a:pt x="416" y="18"/>
                    </a:lnTo>
                    <a:lnTo>
                      <a:pt x="434" y="33"/>
                    </a:lnTo>
                    <a:lnTo>
                      <a:pt x="451" y="51"/>
                    </a:lnTo>
                    <a:lnTo>
                      <a:pt x="462" y="71"/>
                    </a:lnTo>
                    <a:lnTo>
                      <a:pt x="467" y="92"/>
                    </a:lnTo>
                    <a:lnTo>
                      <a:pt x="464" y="113"/>
                    </a:lnTo>
                    <a:lnTo>
                      <a:pt x="454" y="133"/>
                    </a:lnTo>
                    <a:lnTo>
                      <a:pt x="432" y="152"/>
                    </a:lnTo>
                    <a:lnTo>
                      <a:pt x="400" y="169"/>
                    </a:lnTo>
                    <a:lnTo>
                      <a:pt x="379" y="176"/>
                    </a:lnTo>
                    <a:lnTo>
                      <a:pt x="357" y="183"/>
                    </a:lnTo>
                    <a:lnTo>
                      <a:pt x="334" y="189"/>
                    </a:lnTo>
                    <a:lnTo>
                      <a:pt x="311" y="195"/>
                    </a:lnTo>
                    <a:lnTo>
                      <a:pt x="287" y="198"/>
                    </a:lnTo>
                    <a:lnTo>
                      <a:pt x="263" y="203"/>
                    </a:lnTo>
                    <a:lnTo>
                      <a:pt x="239" y="206"/>
                    </a:lnTo>
                    <a:lnTo>
                      <a:pt x="216" y="208"/>
                    </a:lnTo>
                    <a:lnTo>
                      <a:pt x="194" y="211"/>
                    </a:lnTo>
                    <a:lnTo>
                      <a:pt x="173" y="213"/>
                    </a:lnTo>
                    <a:lnTo>
                      <a:pt x="155" y="214"/>
                    </a:lnTo>
                    <a:lnTo>
                      <a:pt x="137" y="215"/>
                    </a:lnTo>
                    <a:lnTo>
                      <a:pt x="123" y="215"/>
                    </a:lnTo>
                    <a:lnTo>
                      <a:pt x="112" y="216"/>
                    </a:lnTo>
                    <a:lnTo>
                      <a:pt x="104" y="216"/>
                    </a:lnTo>
                    <a:lnTo>
                      <a:pt x="99" y="216"/>
                    </a:lnTo>
                    <a:lnTo>
                      <a:pt x="89" y="215"/>
                    </a:lnTo>
                    <a:lnTo>
                      <a:pt x="69" y="213"/>
                    </a:lnTo>
                    <a:lnTo>
                      <a:pt x="45" y="208"/>
                    </a:lnTo>
                    <a:lnTo>
                      <a:pt x="23" y="201"/>
                    </a:lnTo>
                    <a:lnTo>
                      <a:pt x="6" y="190"/>
                    </a:lnTo>
                    <a:lnTo>
                      <a:pt x="0" y="176"/>
                    </a:lnTo>
                    <a:lnTo>
                      <a:pt x="9" y="158"/>
                    </a:lnTo>
                    <a:lnTo>
                      <a:pt x="39" y="135"/>
                    </a:lnTo>
                    <a:lnTo>
                      <a:pt x="42" y="133"/>
                    </a:lnTo>
                    <a:lnTo>
                      <a:pt x="43" y="132"/>
                    </a:lnTo>
                    <a:lnTo>
                      <a:pt x="45" y="131"/>
                    </a:lnTo>
                    <a:lnTo>
                      <a:pt x="47" y="130"/>
                    </a:lnTo>
                    <a:lnTo>
                      <a:pt x="50" y="130"/>
                    </a:lnTo>
                    <a:lnTo>
                      <a:pt x="54" y="129"/>
                    </a:lnTo>
                    <a:lnTo>
                      <a:pt x="62" y="127"/>
                    </a:lnTo>
                    <a:lnTo>
                      <a:pt x="72" y="124"/>
                    </a:lnTo>
                    <a:lnTo>
                      <a:pt x="83" y="121"/>
                    </a:lnTo>
                    <a:lnTo>
                      <a:pt x="97" y="117"/>
                    </a:lnTo>
                    <a:lnTo>
                      <a:pt x="111" y="113"/>
                    </a:lnTo>
                    <a:lnTo>
                      <a:pt x="126" y="108"/>
                    </a:lnTo>
                    <a:lnTo>
                      <a:pt x="142" y="104"/>
                    </a:lnTo>
                    <a:lnTo>
                      <a:pt x="157" y="98"/>
                    </a:lnTo>
                    <a:lnTo>
                      <a:pt x="173" y="91"/>
                    </a:lnTo>
                    <a:lnTo>
                      <a:pt x="189" y="84"/>
                    </a:lnTo>
                    <a:lnTo>
                      <a:pt x="204" y="77"/>
                    </a:lnTo>
                    <a:lnTo>
                      <a:pt x="218" y="69"/>
                    </a:lnTo>
                    <a:lnTo>
                      <a:pt x="231" y="61"/>
                    </a:lnTo>
                    <a:lnTo>
                      <a:pt x="242" y="5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3" name="Freeform 109"/>
              <p:cNvSpPr>
                <a:spLocks/>
              </p:cNvSpPr>
              <p:nvPr/>
            </p:nvSpPr>
            <p:spPr bwMode="auto">
              <a:xfrm>
                <a:off x="4255" y="2670"/>
                <a:ext cx="228" cy="103"/>
              </a:xfrm>
              <a:custGeom>
                <a:avLst/>
                <a:gdLst/>
                <a:ahLst/>
                <a:cxnLst>
                  <a:cxn ang="0">
                    <a:pos x="237" y="50"/>
                  </a:cxn>
                  <a:cxn ang="0">
                    <a:pos x="258" y="34"/>
                  </a:cxn>
                  <a:cxn ang="0">
                    <a:pos x="280" y="20"/>
                  </a:cxn>
                  <a:cxn ang="0">
                    <a:pos x="302" y="10"/>
                  </a:cxn>
                  <a:cxn ang="0">
                    <a:pos x="325" y="3"/>
                  </a:cxn>
                  <a:cxn ang="0">
                    <a:pos x="345" y="0"/>
                  </a:cxn>
                  <a:cxn ang="0">
                    <a:pos x="367" y="2"/>
                  </a:cxn>
                  <a:cxn ang="0">
                    <a:pos x="388" y="7"/>
                  </a:cxn>
                  <a:cxn ang="0">
                    <a:pos x="408" y="18"/>
                  </a:cxn>
                  <a:cxn ang="0">
                    <a:pos x="426" y="32"/>
                  </a:cxn>
                  <a:cxn ang="0">
                    <a:pos x="441" y="49"/>
                  </a:cxn>
                  <a:cxn ang="0">
                    <a:pos x="451" y="67"/>
                  </a:cxn>
                  <a:cxn ang="0">
                    <a:pos x="456" y="87"/>
                  </a:cxn>
                  <a:cxn ang="0">
                    <a:pos x="454" y="108"/>
                  </a:cxn>
                  <a:cxn ang="0">
                    <a:pos x="442" y="127"/>
                  </a:cxn>
                  <a:cxn ang="0">
                    <a:pos x="421" y="146"/>
                  </a:cxn>
                  <a:cxn ang="0">
                    <a:pos x="389" y="162"/>
                  </a:cxn>
                  <a:cxn ang="0">
                    <a:pos x="370" y="169"/>
                  </a:cxn>
                  <a:cxn ang="0">
                    <a:pos x="348" y="174"/>
                  </a:cxn>
                  <a:cxn ang="0">
                    <a:pos x="326" y="180"/>
                  </a:cxn>
                  <a:cxn ang="0">
                    <a:pos x="302" y="185"/>
                  </a:cxn>
                  <a:cxn ang="0">
                    <a:pos x="279" y="189"/>
                  </a:cxn>
                  <a:cxn ang="0">
                    <a:pos x="256" y="193"/>
                  </a:cxn>
                  <a:cxn ang="0">
                    <a:pos x="233" y="196"/>
                  </a:cxn>
                  <a:cxn ang="0">
                    <a:pos x="210" y="199"/>
                  </a:cxn>
                  <a:cxn ang="0">
                    <a:pos x="189" y="201"/>
                  </a:cxn>
                  <a:cxn ang="0">
                    <a:pos x="168" y="203"/>
                  </a:cxn>
                  <a:cxn ang="0">
                    <a:pos x="151" y="204"/>
                  </a:cxn>
                  <a:cxn ang="0">
                    <a:pos x="135" y="206"/>
                  </a:cxn>
                  <a:cxn ang="0">
                    <a:pos x="121" y="206"/>
                  </a:cxn>
                  <a:cxn ang="0">
                    <a:pos x="109" y="207"/>
                  </a:cxn>
                  <a:cxn ang="0">
                    <a:pos x="102" y="207"/>
                  </a:cxn>
                  <a:cxn ang="0">
                    <a:pos x="98" y="207"/>
                  </a:cxn>
                  <a:cxn ang="0">
                    <a:pos x="87" y="206"/>
                  </a:cxn>
                  <a:cxn ang="0">
                    <a:pos x="68" y="204"/>
                  </a:cxn>
                  <a:cxn ang="0">
                    <a:pos x="45" y="200"/>
                  </a:cxn>
                  <a:cxn ang="0">
                    <a:pos x="23" y="193"/>
                  </a:cxn>
                  <a:cxn ang="0">
                    <a:pos x="6" y="184"/>
                  </a:cxn>
                  <a:cxn ang="0">
                    <a:pos x="0" y="170"/>
                  </a:cxn>
                  <a:cxn ang="0">
                    <a:pos x="9" y="153"/>
                  </a:cxn>
                  <a:cxn ang="0">
                    <a:pos x="39" y="129"/>
                  </a:cxn>
                  <a:cxn ang="0">
                    <a:pos x="41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46" y="126"/>
                  </a:cxn>
                  <a:cxn ang="0">
                    <a:pos x="48" y="125"/>
                  </a:cxn>
                  <a:cxn ang="0">
                    <a:pos x="54" y="124"/>
                  </a:cxn>
                  <a:cxn ang="0">
                    <a:pos x="61" y="123"/>
                  </a:cxn>
                  <a:cxn ang="0">
                    <a:pos x="70" y="119"/>
                  </a:cxn>
                  <a:cxn ang="0">
                    <a:pos x="82" y="117"/>
                  </a:cxn>
                  <a:cxn ang="0">
                    <a:pos x="94" y="113"/>
                  </a:cxn>
                  <a:cxn ang="0">
                    <a:pos x="108" y="109"/>
                  </a:cxn>
                  <a:cxn ang="0">
                    <a:pos x="123" y="104"/>
                  </a:cxn>
                  <a:cxn ang="0">
                    <a:pos x="139" y="100"/>
                  </a:cxn>
                  <a:cxn ang="0">
                    <a:pos x="154" y="94"/>
                  </a:cxn>
                  <a:cxn ang="0">
                    <a:pos x="170" y="88"/>
                  </a:cxn>
                  <a:cxn ang="0">
                    <a:pos x="185" y="81"/>
                  </a:cxn>
                  <a:cxn ang="0">
                    <a:pos x="200" y="74"/>
                  </a:cxn>
                  <a:cxn ang="0">
                    <a:pos x="214" y="66"/>
                  </a:cxn>
                  <a:cxn ang="0">
                    <a:pos x="226" y="58"/>
                  </a:cxn>
                  <a:cxn ang="0">
                    <a:pos x="237" y="50"/>
                  </a:cxn>
                </a:cxnLst>
                <a:rect l="0" t="0" r="r" b="b"/>
                <a:pathLst>
                  <a:path w="456" h="207">
                    <a:moveTo>
                      <a:pt x="237" y="50"/>
                    </a:moveTo>
                    <a:lnTo>
                      <a:pt x="258" y="34"/>
                    </a:lnTo>
                    <a:lnTo>
                      <a:pt x="280" y="20"/>
                    </a:lnTo>
                    <a:lnTo>
                      <a:pt x="302" y="10"/>
                    </a:lnTo>
                    <a:lnTo>
                      <a:pt x="325" y="3"/>
                    </a:lnTo>
                    <a:lnTo>
                      <a:pt x="345" y="0"/>
                    </a:lnTo>
                    <a:lnTo>
                      <a:pt x="367" y="2"/>
                    </a:lnTo>
                    <a:lnTo>
                      <a:pt x="388" y="7"/>
                    </a:lnTo>
                    <a:lnTo>
                      <a:pt x="408" y="18"/>
                    </a:lnTo>
                    <a:lnTo>
                      <a:pt x="426" y="32"/>
                    </a:lnTo>
                    <a:lnTo>
                      <a:pt x="441" y="49"/>
                    </a:lnTo>
                    <a:lnTo>
                      <a:pt x="451" y="67"/>
                    </a:lnTo>
                    <a:lnTo>
                      <a:pt x="456" y="87"/>
                    </a:lnTo>
                    <a:lnTo>
                      <a:pt x="454" y="108"/>
                    </a:lnTo>
                    <a:lnTo>
                      <a:pt x="442" y="127"/>
                    </a:lnTo>
                    <a:lnTo>
                      <a:pt x="421" y="146"/>
                    </a:lnTo>
                    <a:lnTo>
                      <a:pt x="389" y="162"/>
                    </a:lnTo>
                    <a:lnTo>
                      <a:pt x="370" y="169"/>
                    </a:lnTo>
                    <a:lnTo>
                      <a:pt x="348" y="174"/>
                    </a:lnTo>
                    <a:lnTo>
                      <a:pt x="326" y="180"/>
                    </a:lnTo>
                    <a:lnTo>
                      <a:pt x="302" y="185"/>
                    </a:lnTo>
                    <a:lnTo>
                      <a:pt x="279" y="189"/>
                    </a:lnTo>
                    <a:lnTo>
                      <a:pt x="256" y="193"/>
                    </a:lnTo>
                    <a:lnTo>
                      <a:pt x="233" y="196"/>
                    </a:lnTo>
                    <a:lnTo>
                      <a:pt x="210" y="199"/>
                    </a:lnTo>
                    <a:lnTo>
                      <a:pt x="189" y="201"/>
                    </a:lnTo>
                    <a:lnTo>
                      <a:pt x="168" y="203"/>
                    </a:lnTo>
                    <a:lnTo>
                      <a:pt x="151" y="204"/>
                    </a:lnTo>
                    <a:lnTo>
                      <a:pt x="135" y="206"/>
                    </a:lnTo>
                    <a:lnTo>
                      <a:pt x="121" y="206"/>
                    </a:lnTo>
                    <a:lnTo>
                      <a:pt x="109" y="207"/>
                    </a:lnTo>
                    <a:lnTo>
                      <a:pt x="102" y="207"/>
                    </a:lnTo>
                    <a:lnTo>
                      <a:pt x="98" y="207"/>
                    </a:lnTo>
                    <a:lnTo>
                      <a:pt x="87" y="206"/>
                    </a:lnTo>
                    <a:lnTo>
                      <a:pt x="68" y="204"/>
                    </a:lnTo>
                    <a:lnTo>
                      <a:pt x="45" y="200"/>
                    </a:lnTo>
                    <a:lnTo>
                      <a:pt x="23" y="193"/>
                    </a:lnTo>
                    <a:lnTo>
                      <a:pt x="6" y="184"/>
                    </a:lnTo>
                    <a:lnTo>
                      <a:pt x="0" y="170"/>
                    </a:lnTo>
                    <a:lnTo>
                      <a:pt x="9" y="153"/>
                    </a:lnTo>
                    <a:lnTo>
                      <a:pt x="39" y="129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46" y="126"/>
                    </a:lnTo>
                    <a:lnTo>
                      <a:pt x="48" y="125"/>
                    </a:lnTo>
                    <a:lnTo>
                      <a:pt x="54" y="124"/>
                    </a:lnTo>
                    <a:lnTo>
                      <a:pt x="61" y="123"/>
                    </a:lnTo>
                    <a:lnTo>
                      <a:pt x="70" y="119"/>
                    </a:lnTo>
                    <a:lnTo>
                      <a:pt x="82" y="117"/>
                    </a:lnTo>
                    <a:lnTo>
                      <a:pt x="94" y="113"/>
                    </a:lnTo>
                    <a:lnTo>
                      <a:pt x="108" y="109"/>
                    </a:lnTo>
                    <a:lnTo>
                      <a:pt x="123" y="104"/>
                    </a:lnTo>
                    <a:lnTo>
                      <a:pt x="139" y="100"/>
                    </a:lnTo>
                    <a:lnTo>
                      <a:pt x="154" y="94"/>
                    </a:lnTo>
                    <a:lnTo>
                      <a:pt x="170" y="88"/>
                    </a:lnTo>
                    <a:lnTo>
                      <a:pt x="185" y="81"/>
                    </a:lnTo>
                    <a:lnTo>
                      <a:pt x="200" y="74"/>
                    </a:lnTo>
                    <a:lnTo>
                      <a:pt x="214" y="66"/>
                    </a:lnTo>
                    <a:lnTo>
                      <a:pt x="226" y="58"/>
                    </a:lnTo>
                    <a:lnTo>
                      <a:pt x="237" y="50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4" name="Freeform 110"/>
              <p:cNvSpPr>
                <a:spLocks/>
              </p:cNvSpPr>
              <p:nvPr/>
            </p:nvSpPr>
            <p:spPr bwMode="auto">
              <a:xfrm>
                <a:off x="4258" y="2673"/>
                <a:ext cx="223" cy="99"/>
              </a:xfrm>
              <a:custGeom>
                <a:avLst/>
                <a:gdLst/>
                <a:ahLst/>
                <a:cxnLst>
                  <a:cxn ang="0">
                    <a:pos x="232" y="49"/>
                  </a:cxn>
                  <a:cxn ang="0">
                    <a:pos x="253" y="32"/>
                  </a:cxn>
                  <a:cxn ang="0">
                    <a:pos x="274" y="20"/>
                  </a:cxn>
                  <a:cxn ang="0">
                    <a:pos x="296" y="11"/>
                  </a:cxn>
                  <a:cxn ang="0">
                    <a:pos x="318" y="4"/>
                  </a:cxn>
                  <a:cxn ang="0">
                    <a:pos x="338" y="0"/>
                  </a:cxn>
                  <a:cxn ang="0">
                    <a:pos x="360" y="1"/>
                  </a:cxn>
                  <a:cxn ang="0">
                    <a:pos x="381" y="7"/>
                  </a:cxn>
                  <a:cxn ang="0">
                    <a:pos x="400" y="16"/>
                  </a:cxn>
                  <a:cxn ang="0">
                    <a:pos x="418" y="30"/>
                  </a:cxn>
                  <a:cxn ang="0">
                    <a:pos x="433" y="46"/>
                  </a:cxn>
                  <a:cxn ang="0">
                    <a:pos x="442" y="64"/>
                  </a:cxn>
                  <a:cxn ang="0">
                    <a:pos x="445" y="82"/>
                  </a:cxn>
                  <a:cxn ang="0">
                    <a:pos x="442" y="102"/>
                  </a:cxn>
                  <a:cxn ang="0">
                    <a:pos x="430" y="120"/>
                  </a:cxn>
                  <a:cxn ang="0">
                    <a:pos x="410" y="137"/>
                  </a:cxn>
                  <a:cxn ang="0">
                    <a:pos x="377" y="152"/>
                  </a:cxn>
                  <a:cxn ang="0">
                    <a:pos x="358" y="159"/>
                  </a:cxn>
                  <a:cxn ang="0">
                    <a:pos x="337" y="165"/>
                  </a:cxn>
                  <a:cxn ang="0">
                    <a:pos x="315" y="171"/>
                  </a:cxn>
                  <a:cxn ang="0">
                    <a:pos x="293" y="175"/>
                  </a:cxn>
                  <a:cxn ang="0">
                    <a:pos x="270" y="180"/>
                  </a:cxn>
                  <a:cxn ang="0">
                    <a:pos x="247" y="183"/>
                  </a:cxn>
                  <a:cxn ang="0">
                    <a:pos x="225" y="187"/>
                  </a:cxn>
                  <a:cxn ang="0">
                    <a:pos x="204" y="189"/>
                  </a:cxn>
                  <a:cxn ang="0">
                    <a:pos x="183" y="191"/>
                  </a:cxn>
                  <a:cxn ang="0">
                    <a:pos x="163" y="193"/>
                  </a:cxn>
                  <a:cxn ang="0">
                    <a:pos x="146" y="195"/>
                  </a:cxn>
                  <a:cxn ang="0">
                    <a:pos x="131" y="196"/>
                  </a:cxn>
                  <a:cxn ang="0">
                    <a:pos x="117" y="196"/>
                  </a:cxn>
                  <a:cxn ang="0">
                    <a:pos x="107" y="197"/>
                  </a:cxn>
                  <a:cxn ang="0">
                    <a:pos x="100" y="197"/>
                  </a:cxn>
                  <a:cxn ang="0">
                    <a:pos x="95" y="197"/>
                  </a:cxn>
                  <a:cxn ang="0">
                    <a:pos x="85" y="197"/>
                  </a:cxn>
                  <a:cxn ang="0">
                    <a:pos x="65" y="195"/>
                  </a:cxn>
                  <a:cxn ang="0">
                    <a:pos x="43" y="191"/>
                  </a:cxn>
                  <a:cxn ang="0">
                    <a:pos x="22" y="185"/>
                  </a:cxn>
                  <a:cxn ang="0">
                    <a:pos x="5" y="175"/>
                  </a:cxn>
                  <a:cxn ang="0">
                    <a:pos x="0" y="163"/>
                  </a:cxn>
                  <a:cxn ang="0">
                    <a:pos x="9" y="145"/>
                  </a:cxn>
                  <a:cxn ang="0">
                    <a:pos x="39" y="123"/>
                  </a:cxn>
                  <a:cxn ang="0">
                    <a:pos x="40" y="123"/>
                  </a:cxn>
                  <a:cxn ang="0">
                    <a:pos x="42" y="122"/>
                  </a:cxn>
                  <a:cxn ang="0">
                    <a:pos x="43" y="121"/>
                  </a:cxn>
                  <a:cxn ang="0">
                    <a:pos x="45" y="120"/>
                  </a:cxn>
                  <a:cxn ang="0">
                    <a:pos x="47" y="119"/>
                  </a:cxn>
                  <a:cxn ang="0">
                    <a:pos x="53" y="118"/>
                  </a:cxn>
                  <a:cxn ang="0">
                    <a:pos x="60" y="117"/>
                  </a:cxn>
                  <a:cxn ang="0">
                    <a:pos x="70" y="114"/>
                  </a:cxn>
                  <a:cxn ang="0">
                    <a:pos x="80" y="111"/>
                  </a:cxn>
                  <a:cxn ang="0">
                    <a:pos x="93" y="109"/>
                  </a:cxn>
                  <a:cxn ang="0">
                    <a:pos x="107" y="104"/>
                  </a:cxn>
                  <a:cxn ang="0">
                    <a:pos x="122" y="99"/>
                  </a:cxn>
                  <a:cxn ang="0">
                    <a:pos x="137" y="95"/>
                  </a:cxn>
                  <a:cxn ang="0">
                    <a:pos x="152" y="90"/>
                  </a:cxn>
                  <a:cxn ang="0">
                    <a:pos x="167" y="84"/>
                  </a:cxn>
                  <a:cxn ang="0">
                    <a:pos x="182" y="77"/>
                  </a:cxn>
                  <a:cxn ang="0">
                    <a:pos x="196" y="72"/>
                  </a:cxn>
                  <a:cxn ang="0">
                    <a:pos x="209" y="64"/>
                  </a:cxn>
                  <a:cxn ang="0">
                    <a:pos x="222" y="57"/>
                  </a:cxn>
                  <a:cxn ang="0">
                    <a:pos x="232" y="49"/>
                  </a:cxn>
                </a:cxnLst>
                <a:rect l="0" t="0" r="r" b="b"/>
                <a:pathLst>
                  <a:path w="445" h="197">
                    <a:moveTo>
                      <a:pt x="232" y="49"/>
                    </a:moveTo>
                    <a:lnTo>
                      <a:pt x="253" y="32"/>
                    </a:lnTo>
                    <a:lnTo>
                      <a:pt x="274" y="20"/>
                    </a:lnTo>
                    <a:lnTo>
                      <a:pt x="296" y="11"/>
                    </a:lnTo>
                    <a:lnTo>
                      <a:pt x="318" y="4"/>
                    </a:lnTo>
                    <a:lnTo>
                      <a:pt x="338" y="0"/>
                    </a:lnTo>
                    <a:lnTo>
                      <a:pt x="360" y="1"/>
                    </a:lnTo>
                    <a:lnTo>
                      <a:pt x="381" y="7"/>
                    </a:lnTo>
                    <a:lnTo>
                      <a:pt x="400" y="16"/>
                    </a:lnTo>
                    <a:lnTo>
                      <a:pt x="418" y="30"/>
                    </a:lnTo>
                    <a:lnTo>
                      <a:pt x="433" y="46"/>
                    </a:lnTo>
                    <a:lnTo>
                      <a:pt x="442" y="64"/>
                    </a:lnTo>
                    <a:lnTo>
                      <a:pt x="445" y="82"/>
                    </a:lnTo>
                    <a:lnTo>
                      <a:pt x="442" y="102"/>
                    </a:lnTo>
                    <a:lnTo>
                      <a:pt x="430" y="120"/>
                    </a:lnTo>
                    <a:lnTo>
                      <a:pt x="410" y="137"/>
                    </a:lnTo>
                    <a:lnTo>
                      <a:pt x="377" y="152"/>
                    </a:lnTo>
                    <a:lnTo>
                      <a:pt x="358" y="159"/>
                    </a:lnTo>
                    <a:lnTo>
                      <a:pt x="337" y="165"/>
                    </a:lnTo>
                    <a:lnTo>
                      <a:pt x="315" y="171"/>
                    </a:lnTo>
                    <a:lnTo>
                      <a:pt x="293" y="175"/>
                    </a:lnTo>
                    <a:lnTo>
                      <a:pt x="270" y="180"/>
                    </a:lnTo>
                    <a:lnTo>
                      <a:pt x="247" y="183"/>
                    </a:lnTo>
                    <a:lnTo>
                      <a:pt x="225" y="187"/>
                    </a:lnTo>
                    <a:lnTo>
                      <a:pt x="204" y="189"/>
                    </a:lnTo>
                    <a:lnTo>
                      <a:pt x="183" y="191"/>
                    </a:lnTo>
                    <a:lnTo>
                      <a:pt x="163" y="193"/>
                    </a:lnTo>
                    <a:lnTo>
                      <a:pt x="146" y="195"/>
                    </a:lnTo>
                    <a:lnTo>
                      <a:pt x="131" y="196"/>
                    </a:lnTo>
                    <a:lnTo>
                      <a:pt x="117" y="196"/>
                    </a:lnTo>
                    <a:lnTo>
                      <a:pt x="107" y="197"/>
                    </a:lnTo>
                    <a:lnTo>
                      <a:pt x="100" y="197"/>
                    </a:lnTo>
                    <a:lnTo>
                      <a:pt x="95" y="197"/>
                    </a:lnTo>
                    <a:lnTo>
                      <a:pt x="85" y="197"/>
                    </a:lnTo>
                    <a:lnTo>
                      <a:pt x="65" y="195"/>
                    </a:lnTo>
                    <a:lnTo>
                      <a:pt x="43" y="191"/>
                    </a:lnTo>
                    <a:lnTo>
                      <a:pt x="22" y="185"/>
                    </a:lnTo>
                    <a:lnTo>
                      <a:pt x="5" y="175"/>
                    </a:lnTo>
                    <a:lnTo>
                      <a:pt x="0" y="163"/>
                    </a:lnTo>
                    <a:lnTo>
                      <a:pt x="9" y="145"/>
                    </a:lnTo>
                    <a:lnTo>
                      <a:pt x="39" y="123"/>
                    </a:lnTo>
                    <a:lnTo>
                      <a:pt x="40" y="123"/>
                    </a:lnTo>
                    <a:lnTo>
                      <a:pt x="42" y="122"/>
                    </a:lnTo>
                    <a:lnTo>
                      <a:pt x="43" y="121"/>
                    </a:lnTo>
                    <a:lnTo>
                      <a:pt x="45" y="120"/>
                    </a:lnTo>
                    <a:lnTo>
                      <a:pt x="47" y="119"/>
                    </a:lnTo>
                    <a:lnTo>
                      <a:pt x="53" y="118"/>
                    </a:lnTo>
                    <a:lnTo>
                      <a:pt x="60" y="117"/>
                    </a:lnTo>
                    <a:lnTo>
                      <a:pt x="70" y="114"/>
                    </a:lnTo>
                    <a:lnTo>
                      <a:pt x="80" y="111"/>
                    </a:lnTo>
                    <a:lnTo>
                      <a:pt x="93" y="109"/>
                    </a:lnTo>
                    <a:lnTo>
                      <a:pt x="107" y="104"/>
                    </a:lnTo>
                    <a:lnTo>
                      <a:pt x="122" y="99"/>
                    </a:lnTo>
                    <a:lnTo>
                      <a:pt x="137" y="95"/>
                    </a:lnTo>
                    <a:lnTo>
                      <a:pt x="152" y="90"/>
                    </a:lnTo>
                    <a:lnTo>
                      <a:pt x="167" y="84"/>
                    </a:lnTo>
                    <a:lnTo>
                      <a:pt x="182" y="77"/>
                    </a:lnTo>
                    <a:lnTo>
                      <a:pt x="196" y="72"/>
                    </a:lnTo>
                    <a:lnTo>
                      <a:pt x="209" y="64"/>
                    </a:lnTo>
                    <a:lnTo>
                      <a:pt x="222" y="57"/>
                    </a:lnTo>
                    <a:lnTo>
                      <a:pt x="232" y="49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5" name="Freeform 111"/>
              <p:cNvSpPr>
                <a:spLocks/>
              </p:cNvSpPr>
              <p:nvPr/>
            </p:nvSpPr>
            <p:spPr bwMode="auto">
              <a:xfrm>
                <a:off x="4261" y="2676"/>
                <a:ext cx="217" cy="93"/>
              </a:xfrm>
              <a:custGeom>
                <a:avLst/>
                <a:gdLst/>
                <a:ahLst/>
                <a:cxnLst>
                  <a:cxn ang="0">
                    <a:pos x="229" y="46"/>
                  </a:cxn>
                  <a:cxn ang="0">
                    <a:pos x="249" y="31"/>
                  </a:cxn>
                  <a:cxn ang="0">
                    <a:pos x="270" y="18"/>
                  </a:cxn>
                  <a:cxn ang="0">
                    <a:pos x="291" y="9"/>
                  </a:cxn>
                  <a:cxn ang="0">
                    <a:pos x="311" y="2"/>
                  </a:cxn>
                  <a:cxn ang="0">
                    <a:pos x="333" y="0"/>
                  </a:cxn>
                  <a:cxn ang="0">
                    <a:pos x="354" y="1"/>
                  </a:cxn>
                  <a:cxn ang="0">
                    <a:pos x="374" y="6"/>
                  </a:cxn>
                  <a:cxn ang="0">
                    <a:pos x="393" y="15"/>
                  </a:cxn>
                  <a:cxn ang="0">
                    <a:pos x="410" y="28"/>
                  </a:cxn>
                  <a:cxn ang="0">
                    <a:pos x="424" y="43"/>
                  </a:cxn>
                  <a:cxn ang="0">
                    <a:pos x="434" y="60"/>
                  </a:cxn>
                  <a:cxn ang="0">
                    <a:pos x="436" y="77"/>
                  </a:cxn>
                  <a:cxn ang="0">
                    <a:pos x="432" y="96"/>
                  </a:cxn>
                  <a:cxn ang="0">
                    <a:pos x="421" y="113"/>
                  </a:cxn>
                  <a:cxn ang="0">
                    <a:pos x="399" y="129"/>
                  </a:cxn>
                  <a:cxn ang="0">
                    <a:pos x="368" y="144"/>
                  </a:cxn>
                  <a:cxn ang="0">
                    <a:pos x="348" y="151"/>
                  </a:cxn>
                  <a:cxn ang="0">
                    <a:pos x="329" y="157"/>
                  </a:cxn>
                  <a:cxn ang="0">
                    <a:pos x="307" y="161"/>
                  </a:cxn>
                  <a:cxn ang="0">
                    <a:pos x="286" y="166"/>
                  </a:cxn>
                  <a:cxn ang="0">
                    <a:pos x="263" y="170"/>
                  </a:cxn>
                  <a:cxn ang="0">
                    <a:pos x="241" y="174"/>
                  </a:cxn>
                  <a:cxn ang="0">
                    <a:pos x="219" y="176"/>
                  </a:cxn>
                  <a:cxn ang="0">
                    <a:pos x="199" y="179"/>
                  </a:cxn>
                  <a:cxn ang="0">
                    <a:pos x="179" y="181"/>
                  </a:cxn>
                  <a:cxn ang="0">
                    <a:pos x="161" y="183"/>
                  </a:cxn>
                  <a:cxn ang="0">
                    <a:pos x="143" y="184"/>
                  </a:cxn>
                  <a:cxn ang="0">
                    <a:pos x="128" y="185"/>
                  </a:cxn>
                  <a:cxn ang="0">
                    <a:pos x="116" y="185"/>
                  </a:cxn>
                  <a:cxn ang="0">
                    <a:pos x="105" y="187"/>
                  </a:cxn>
                  <a:cxn ang="0">
                    <a:pos x="98" y="187"/>
                  </a:cxn>
                  <a:cxn ang="0">
                    <a:pos x="94" y="187"/>
                  </a:cxn>
                  <a:cxn ang="0">
                    <a:pos x="83" y="187"/>
                  </a:cxn>
                  <a:cxn ang="0">
                    <a:pos x="65" y="185"/>
                  </a:cxn>
                  <a:cxn ang="0">
                    <a:pos x="43" y="182"/>
                  </a:cxn>
                  <a:cxn ang="0">
                    <a:pos x="22" y="176"/>
                  </a:cxn>
                  <a:cxn ang="0">
                    <a:pos x="6" y="168"/>
                  </a:cxn>
                  <a:cxn ang="0">
                    <a:pos x="0" y="155"/>
                  </a:cxn>
                  <a:cxn ang="0">
                    <a:pos x="11" y="139"/>
                  </a:cxn>
                  <a:cxn ang="0">
                    <a:pos x="40" y="119"/>
                  </a:cxn>
                  <a:cxn ang="0">
                    <a:pos x="41" y="117"/>
                  </a:cxn>
                  <a:cxn ang="0">
                    <a:pos x="42" y="116"/>
                  </a:cxn>
                  <a:cxn ang="0">
                    <a:pos x="43" y="116"/>
                  </a:cxn>
                  <a:cxn ang="0">
                    <a:pos x="44" y="115"/>
                  </a:cxn>
                  <a:cxn ang="0">
                    <a:pos x="48" y="114"/>
                  </a:cxn>
                  <a:cxn ang="0">
                    <a:pos x="52" y="113"/>
                  </a:cxn>
                  <a:cxn ang="0">
                    <a:pos x="60" y="112"/>
                  </a:cxn>
                  <a:cxn ang="0">
                    <a:pos x="70" y="109"/>
                  </a:cxn>
                  <a:cxn ang="0">
                    <a:pos x="81" y="106"/>
                  </a:cxn>
                  <a:cxn ang="0">
                    <a:pos x="93" y="104"/>
                  </a:cxn>
                  <a:cxn ang="0">
                    <a:pos x="106" y="99"/>
                  </a:cxn>
                  <a:cxn ang="0">
                    <a:pos x="120" y="96"/>
                  </a:cxn>
                  <a:cxn ang="0">
                    <a:pos x="135" y="91"/>
                  </a:cxn>
                  <a:cxn ang="0">
                    <a:pos x="150" y="85"/>
                  </a:cxn>
                  <a:cxn ang="0">
                    <a:pos x="165" y="79"/>
                  </a:cxn>
                  <a:cxn ang="0">
                    <a:pos x="179" y="74"/>
                  </a:cxn>
                  <a:cxn ang="0">
                    <a:pos x="193" y="68"/>
                  </a:cxn>
                  <a:cxn ang="0">
                    <a:pos x="207" y="61"/>
                  </a:cxn>
                  <a:cxn ang="0">
                    <a:pos x="218" y="54"/>
                  </a:cxn>
                  <a:cxn ang="0">
                    <a:pos x="229" y="46"/>
                  </a:cxn>
                </a:cxnLst>
                <a:rect l="0" t="0" r="r" b="b"/>
                <a:pathLst>
                  <a:path w="436" h="187">
                    <a:moveTo>
                      <a:pt x="229" y="46"/>
                    </a:moveTo>
                    <a:lnTo>
                      <a:pt x="249" y="31"/>
                    </a:lnTo>
                    <a:lnTo>
                      <a:pt x="270" y="18"/>
                    </a:lnTo>
                    <a:lnTo>
                      <a:pt x="291" y="9"/>
                    </a:lnTo>
                    <a:lnTo>
                      <a:pt x="311" y="2"/>
                    </a:lnTo>
                    <a:lnTo>
                      <a:pt x="333" y="0"/>
                    </a:lnTo>
                    <a:lnTo>
                      <a:pt x="354" y="1"/>
                    </a:lnTo>
                    <a:lnTo>
                      <a:pt x="374" y="6"/>
                    </a:lnTo>
                    <a:lnTo>
                      <a:pt x="393" y="15"/>
                    </a:lnTo>
                    <a:lnTo>
                      <a:pt x="410" y="28"/>
                    </a:lnTo>
                    <a:lnTo>
                      <a:pt x="424" y="43"/>
                    </a:lnTo>
                    <a:lnTo>
                      <a:pt x="434" y="60"/>
                    </a:lnTo>
                    <a:lnTo>
                      <a:pt x="436" y="77"/>
                    </a:lnTo>
                    <a:lnTo>
                      <a:pt x="432" y="96"/>
                    </a:lnTo>
                    <a:lnTo>
                      <a:pt x="421" y="113"/>
                    </a:lnTo>
                    <a:lnTo>
                      <a:pt x="399" y="129"/>
                    </a:lnTo>
                    <a:lnTo>
                      <a:pt x="368" y="144"/>
                    </a:lnTo>
                    <a:lnTo>
                      <a:pt x="348" y="151"/>
                    </a:lnTo>
                    <a:lnTo>
                      <a:pt x="329" y="157"/>
                    </a:lnTo>
                    <a:lnTo>
                      <a:pt x="307" y="161"/>
                    </a:lnTo>
                    <a:lnTo>
                      <a:pt x="286" y="166"/>
                    </a:lnTo>
                    <a:lnTo>
                      <a:pt x="263" y="170"/>
                    </a:lnTo>
                    <a:lnTo>
                      <a:pt x="241" y="174"/>
                    </a:lnTo>
                    <a:lnTo>
                      <a:pt x="219" y="176"/>
                    </a:lnTo>
                    <a:lnTo>
                      <a:pt x="199" y="179"/>
                    </a:lnTo>
                    <a:lnTo>
                      <a:pt x="179" y="181"/>
                    </a:lnTo>
                    <a:lnTo>
                      <a:pt x="161" y="183"/>
                    </a:lnTo>
                    <a:lnTo>
                      <a:pt x="143" y="184"/>
                    </a:lnTo>
                    <a:lnTo>
                      <a:pt x="128" y="185"/>
                    </a:lnTo>
                    <a:lnTo>
                      <a:pt x="116" y="185"/>
                    </a:lnTo>
                    <a:lnTo>
                      <a:pt x="105" y="187"/>
                    </a:lnTo>
                    <a:lnTo>
                      <a:pt x="98" y="187"/>
                    </a:lnTo>
                    <a:lnTo>
                      <a:pt x="94" y="187"/>
                    </a:lnTo>
                    <a:lnTo>
                      <a:pt x="83" y="187"/>
                    </a:lnTo>
                    <a:lnTo>
                      <a:pt x="65" y="185"/>
                    </a:lnTo>
                    <a:lnTo>
                      <a:pt x="43" y="182"/>
                    </a:lnTo>
                    <a:lnTo>
                      <a:pt x="22" y="176"/>
                    </a:lnTo>
                    <a:lnTo>
                      <a:pt x="6" y="168"/>
                    </a:lnTo>
                    <a:lnTo>
                      <a:pt x="0" y="155"/>
                    </a:lnTo>
                    <a:lnTo>
                      <a:pt x="11" y="139"/>
                    </a:lnTo>
                    <a:lnTo>
                      <a:pt x="40" y="119"/>
                    </a:lnTo>
                    <a:lnTo>
                      <a:pt x="41" y="117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5"/>
                    </a:lnTo>
                    <a:lnTo>
                      <a:pt x="48" y="114"/>
                    </a:lnTo>
                    <a:lnTo>
                      <a:pt x="52" y="113"/>
                    </a:lnTo>
                    <a:lnTo>
                      <a:pt x="60" y="112"/>
                    </a:lnTo>
                    <a:lnTo>
                      <a:pt x="70" y="109"/>
                    </a:lnTo>
                    <a:lnTo>
                      <a:pt x="81" y="106"/>
                    </a:lnTo>
                    <a:lnTo>
                      <a:pt x="93" y="104"/>
                    </a:lnTo>
                    <a:lnTo>
                      <a:pt x="106" y="99"/>
                    </a:lnTo>
                    <a:lnTo>
                      <a:pt x="120" y="96"/>
                    </a:lnTo>
                    <a:lnTo>
                      <a:pt x="135" y="91"/>
                    </a:lnTo>
                    <a:lnTo>
                      <a:pt x="150" y="85"/>
                    </a:lnTo>
                    <a:lnTo>
                      <a:pt x="165" y="79"/>
                    </a:lnTo>
                    <a:lnTo>
                      <a:pt x="179" y="74"/>
                    </a:lnTo>
                    <a:lnTo>
                      <a:pt x="193" y="68"/>
                    </a:lnTo>
                    <a:lnTo>
                      <a:pt x="207" y="61"/>
                    </a:lnTo>
                    <a:lnTo>
                      <a:pt x="218" y="54"/>
                    </a:lnTo>
                    <a:lnTo>
                      <a:pt x="229" y="46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6" name="Freeform 112"/>
              <p:cNvSpPr>
                <a:spLocks/>
              </p:cNvSpPr>
              <p:nvPr/>
            </p:nvSpPr>
            <p:spPr bwMode="auto">
              <a:xfrm>
                <a:off x="4264" y="2679"/>
                <a:ext cx="212" cy="88"/>
              </a:xfrm>
              <a:custGeom>
                <a:avLst/>
                <a:gdLst/>
                <a:ahLst/>
                <a:cxnLst>
                  <a:cxn ang="0">
                    <a:pos x="224" y="44"/>
                  </a:cxn>
                  <a:cxn ang="0">
                    <a:pos x="243" y="30"/>
                  </a:cxn>
                  <a:cxn ang="0">
                    <a:pos x="264" y="18"/>
                  </a:cxn>
                  <a:cxn ang="0">
                    <a:pos x="285" y="9"/>
                  </a:cxn>
                  <a:cxn ang="0">
                    <a:pos x="305" y="2"/>
                  </a:cxn>
                  <a:cxn ang="0">
                    <a:pos x="326" y="0"/>
                  </a:cxn>
                  <a:cxn ang="0">
                    <a:pos x="346" y="1"/>
                  </a:cxn>
                  <a:cxn ang="0">
                    <a:pos x="365" y="6"/>
                  </a:cxn>
                  <a:cxn ang="0">
                    <a:pos x="385" y="14"/>
                  </a:cxn>
                  <a:cxn ang="0">
                    <a:pos x="401" y="25"/>
                  </a:cxn>
                  <a:cxn ang="0">
                    <a:pos x="415" y="40"/>
                  </a:cxn>
                  <a:cxn ang="0">
                    <a:pos x="423" y="55"/>
                  </a:cxn>
                  <a:cxn ang="0">
                    <a:pos x="425" y="72"/>
                  </a:cxn>
                  <a:cxn ang="0">
                    <a:pos x="422" y="88"/>
                  </a:cxn>
                  <a:cxn ang="0">
                    <a:pos x="409" y="105"/>
                  </a:cxn>
                  <a:cxn ang="0">
                    <a:pos x="388" y="121"/>
                  </a:cxn>
                  <a:cxn ang="0">
                    <a:pos x="357" y="135"/>
                  </a:cxn>
                  <a:cxn ang="0">
                    <a:pos x="339" y="141"/>
                  </a:cxn>
                  <a:cxn ang="0">
                    <a:pos x="318" y="146"/>
                  </a:cxn>
                  <a:cxn ang="0">
                    <a:pos x="297" y="152"/>
                  </a:cxn>
                  <a:cxn ang="0">
                    <a:pos x="277" y="156"/>
                  </a:cxn>
                  <a:cxn ang="0">
                    <a:pos x="255" y="160"/>
                  </a:cxn>
                  <a:cxn ang="0">
                    <a:pos x="234" y="163"/>
                  </a:cxn>
                  <a:cxn ang="0">
                    <a:pos x="213" y="167"/>
                  </a:cxn>
                  <a:cxn ang="0">
                    <a:pos x="193" y="169"/>
                  </a:cxn>
                  <a:cxn ang="0">
                    <a:pos x="174" y="170"/>
                  </a:cxn>
                  <a:cxn ang="0">
                    <a:pos x="156" y="173"/>
                  </a:cxn>
                  <a:cxn ang="0">
                    <a:pos x="140" y="174"/>
                  </a:cxn>
                  <a:cxn ang="0">
                    <a:pos x="125" y="175"/>
                  </a:cxn>
                  <a:cxn ang="0">
                    <a:pos x="113" y="175"/>
                  </a:cxn>
                  <a:cxn ang="0">
                    <a:pos x="103" y="176"/>
                  </a:cxn>
                  <a:cxn ang="0">
                    <a:pos x="96" y="176"/>
                  </a:cxn>
                  <a:cxn ang="0">
                    <a:pos x="92" y="176"/>
                  </a:cxn>
                  <a:cxn ang="0">
                    <a:pos x="82" y="176"/>
                  </a:cxn>
                  <a:cxn ang="0">
                    <a:pos x="64" y="175"/>
                  </a:cxn>
                  <a:cxn ang="0">
                    <a:pos x="42" y="173"/>
                  </a:cxn>
                  <a:cxn ang="0">
                    <a:pos x="21" y="168"/>
                  </a:cxn>
                  <a:cxn ang="0">
                    <a:pos x="5" y="160"/>
                  </a:cxn>
                  <a:cxn ang="0">
                    <a:pos x="0" y="149"/>
                  </a:cxn>
                  <a:cxn ang="0">
                    <a:pos x="11" y="133"/>
                  </a:cxn>
                  <a:cxn ang="0">
                    <a:pos x="39" y="113"/>
                  </a:cxn>
                  <a:cxn ang="0">
                    <a:pos x="41" y="111"/>
                  </a:cxn>
                  <a:cxn ang="0">
                    <a:pos x="42" y="111"/>
                  </a:cxn>
                  <a:cxn ang="0">
                    <a:pos x="42" y="110"/>
                  </a:cxn>
                  <a:cxn ang="0">
                    <a:pos x="43" y="110"/>
                  </a:cxn>
                  <a:cxn ang="0">
                    <a:pos x="52" y="108"/>
                  </a:cxn>
                  <a:cxn ang="0">
                    <a:pos x="68" y="103"/>
                  </a:cxn>
                  <a:cxn ang="0">
                    <a:pos x="91" y="98"/>
                  </a:cxn>
                  <a:cxn ang="0">
                    <a:pos x="118" y="91"/>
                  </a:cxn>
                  <a:cxn ang="0">
                    <a:pos x="147" y="82"/>
                  </a:cxn>
                  <a:cxn ang="0">
                    <a:pos x="175" y="70"/>
                  </a:cxn>
                  <a:cxn ang="0">
                    <a:pos x="202" y="57"/>
                  </a:cxn>
                  <a:cxn ang="0">
                    <a:pos x="224" y="44"/>
                  </a:cxn>
                </a:cxnLst>
                <a:rect l="0" t="0" r="r" b="b"/>
                <a:pathLst>
                  <a:path w="425" h="176">
                    <a:moveTo>
                      <a:pt x="224" y="44"/>
                    </a:moveTo>
                    <a:lnTo>
                      <a:pt x="243" y="30"/>
                    </a:lnTo>
                    <a:lnTo>
                      <a:pt x="264" y="18"/>
                    </a:lnTo>
                    <a:lnTo>
                      <a:pt x="285" y="9"/>
                    </a:lnTo>
                    <a:lnTo>
                      <a:pt x="305" y="2"/>
                    </a:lnTo>
                    <a:lnTo>
                      <a:pt x="326" y="0"/>
                    </a:lnTo>
                    <a:lnTo>
                      <a:pt x="346" y="1"/>
                    </a:lnTo>
                    <a:lnTo>
                      <a:pt x="365" y="6"/>
                    </a:lnTo>
                    <a:lnTo>
                      <a:pt x="385" y="14"/>
                    </a:lnTo>
                    <a:lnTo>
                      <a:pt x="401" y="25"/>
                    </a:lnTo>
                    <a:lnTo>
                      <a:pt x="415" y="40"/>
                    </a:lnTo>
                    <a:lnTo>
                      <a:pt x="423" y="55"/>
                    </a:lnTo>
                    <a:lnTo>
                      <a:pt x="425" y="72"/>
                    </a:lnTo>
                    <a:lnTo>
                      <a:pt x="422" y="88"/>
                    </a:lnTo>
                    <a:lnTo>
                      <a:pt x="409" y="105"/>
                    </a:lnTo>
                    <a:lnTo>
                      <a:pt x="388" y="121"/>
                    </a:lnTo>
                    <a:lnTo>
                      <a:pt x="357" y="135"/>
                    </a:lnTo>
                    <a:lnTo>
                      <a:pt x="339" y="141"/>
                    </a:lnTo>
                    <a:lnTo>
                      <a:pt x="318" y="146"/>
                    </a:lnTo>
                    <a:lnTo>
                      <a:pt x="297" y="152"/>
                    </a:lnTo>
                    <a:lnTo>
                      <a:pt x="277" y="156"/>
                    </a:lnTo>
                    <a:lnTo>
                      <a:pt x="255" y="160"/>
                    </a:lnTo>
                    <a:lnTo>
                      <a:pt x="234" y="163"/>
                    </a:lnTo>
                    <a:lnTo>
                      <a:pt x="213" y="167"/>
                    </a:lnTo>
                    <a:lnTo>
                      <a:pt x="193" y="169"/>
                    </a:lnTo>
                    <a:lnTo>
                      <a:pt x="174" y="170"/>
                    </a:lnTo>
                    <a:lnTo>
                      <a:pt x="156" y="173"/>
                    </a:lnTo>
                    <a:lnTo>
                      <a:pt x="140" y="174"/>
                    </a:lnTo>
                    <a:lnTo>
                      <a:pt x="125" y="175"/>
                    </a:lnTo>
                    <a:lnTo>
                      <a:pt x="113" y="175"/>
                    </a:lnTo>
                    <a:lnTo>
                      <a:pt x="103" y="176"/>
                    </a:lnTo>
                    <a:lnTo>
                      <a:pt x="96" y="176"/>
                    </a:lnTo>
                    <a:lnTo>
                      <a:pt x="92" y="176"/>
                    </a:lnTo>
                    <a:lnTo>
                      <a:pt x="82" y="176"/>
                    </a:lnTo>
                    <a:lnTo>
                      <a:pt x="64" y="175"/>
                    </a:lnTo>
                    <a:lnTo>
                      <a:pt x="42" y="173"/>
                    </a:lnTo>
                    <a:lnTo>
                      <a:pt x="21" y="168"/>
                    </a:lnTo>
                    <a:lnTo>
                      <a:pt x="5" y="160"/>
                    </a:lnTo>
                    <a:lnTo>
                      <a:pt x="0" y="149"/>
                    </a:lnTo>
                    <a:lnTo>
                      <a:pt x="11" y="133"/>
                    </a:lnTo>
                    <a:lnTo>
                      <a:pt x="39" y="113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3" y="110"/>
                    </a:lnTo>
                    <a:lnTo>
                      <a:pt x="52" y="108"/>
                    </a:lnTo>
                    <a:lnTo>
                      <a:pt x="68" y="103"/>
                    </a:lnTo>
                    <a:lnTo>
                      <a:pt x="91" y="98"/>
                    </a:lnTo>
                    <a:lnTo>
                      <a:pt x="118" y="91"/>
                    </a:lnTo>
                    <a:lnTo>
                      <a:pt x="147" y="82"/>
                    </a:lnTo>
                    <a:lnTo>
                      <a:pt x="175" y="70"/>
                    </a:lnTo>
                    <a:lnTo>
                      <a:pt x="202" y="57"/>
                    </a:lnTo>
                    <a:lnTo>
                      <a:pt x="224" y="44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7" name="Freeform 113"/>
              <p:cNvSpPr>
                <a:spLocks/>
              </p:cNvSpPr>
              <p:nvPr/>
            </p:nvSpPr>
            <p:spPr bwMode="auto">
              <a:xfrm>
                <a:off x="4267" y="2682"/>
                <a:ext cx="207" cy="83"/>
              </a:xfrm>
              <a:custGeom>
                <a:avLst/>
                <a:gdLst/>
                <a:ahLst/>
                <a:cxnLst>
                  <a:cxn ang="0">
                    <a:pos x="218" y="41"/>
                  </a:cxn>
                  <a:cxn ang="0">
                    <a:pos x="237" y="28"/>
                  </a:cxn>
                  <a:cxn ang="0">
                    <a:pos x="257" y="17"/>
                  </a:cxn>
                  <a:cxn ang="0">
                    <a:pos x="278" y="9"/>
                  </a:cxn>
                  <a:cxn ang="0">
                    <a:pos x="298" y="2"/>
                  </a:cxn>
                  <a:cxn ang="0">
                    <a:pos x="318" y="0"/>
                  </a:cxn>
                  <a:cxn ang="0">
                    <a:pos x="339" y="1"/>
                  </a:cxn>
                  <a:cxn ang="0">
                    <a:pos x="358" y="4"/>
                  </a:cxn>
                  <a:cxn ang="0">
                    <a:pos x="377" y="12"/>
                  </a:cxn>
                  <a:cxn ang="0">
                    <a:pos x="393" y="24"/>
                  </a:cxn>
                  <a:cxn ang="0">
                    <a:pos x="405" y="36"/>
                  </a:cxn>
                  <a:cxn ang="0">
                    <a:pos x="412" y="51"/>
                  </a:cxn>
                  <a:cxn ang="0">
                    <a:pos x="415" y="66"/>
                  </a:cxn>
                  <a:cxn ang="0">
                    <a:pos x="410" y="82"/>
                  </a:cxn>
                  <a:cxn ang="0">
                    <a:pos x="397" y="97"/>
                  </a:cxn>
                  <a:cxn ang="0">
                    <a:pos x="377" y="112"/>
                  </a:cxn>
                  <a:cxn ang="0">
                    <a:pos x="347" y="126"/>
                  </a:cxn>
                  <a:cxn ang="0">
                    <a:pos x="328" y="132"/>
                  </a:cxn>
                  <a:cxn ang="0">
                    <a:pos x="309" y="138"/>
                  </a:cxn>
                  <a:cxn ang="0">
                    <a:pos x="288" y="142"/>
                  </a:cxn>
                  <a:cxn ang="0">
                    <a:pos x="268" y="147"/>
                  </a:cxn>
                  <a:cxn ang="0">
                    <a:pos x="248" y="150"/>
                  </a:cxn>
                  <a:cxn ang="0">
                    <a:pos x="227" y="154"/>
                  </a:cxn>
                  <a:cxn ang="0">
                    <a:pos x="206" y="156"/>
                  </a:cxn>
                  <a:cxn ang="0">
                    <a:pos x="187" y="158"/>
                  </a:cxn>
                  <a:cxn ang="0">
                    <a:pos x="168" y="161"/>
                  </a:cxn>
                  <a:cxn ang="0">
                    <a:pos x="151" y="163"/>
                  </a:cxn>
                  <a:cxn ang="0">
                    <a:pos x="135" y="164"/>
                  </a:cxn>
                  <a:cxn ang="0">
                    <a:pos x="121" y="165"/>
                  </a:cxn>
                  <a:cxn ang="0">
                    <a:pos x="109" y="165"/>
                  </a:cxn>
                  <a:cxn ang="0">
                    <a:pos x="100" y="167"/>
                  </a:cxn>
                  <a:cxn ang="0">
                    <a:pos x="93" y="167"/>
                  </a:cxn>
                  <a:cxn ang="0">
                    <a:pos x="90" y="167"/>
                  </a:cxn>
                  <a:cxn ang="0">
                    <a:pos x="79" y="167"/>
                  </a:cxn>
                  <a:cxn ang="0">
                    <a:pos x="62" y="165"/>
                  </a:cxn>
                  <a:cxn ang="0">
                    <a:pos x="40" y="164"/>
                  </a:cxn>
                  <a:cxn ang="0">
                    <a:pos x="20" y="160"/>
                  </a:cxn>
                  <a:cxn ang="0">
                    <a:pos x="5" y="153"/>
                  </a:cxn>
                  <a:cxn ang="0">
                    <a:pos x="0" y="141"/>
                  </a:cxn>
                  <a:cxn ang="0">
                    <a:pos x="10" y="126"/>
                  </a:cxn>
                  <a:cxn ang="0">
                    <a:pos x="39" y="107"/>
                  </a:cxn>
                  <a:cxn ang="0">
                    <a:pos x="39" y="107"/>
                  </a:cxn>
                  <a:cxn ang="0">
                    <a:pos x="40" y="105"/>
                  </a:cxn>
                  <a:cxn ang="0">
                    <a:pos x="40" y="105"/>
                  </a:cxn>
                  <a:cxn ang="0">
                    <a:pos x="41" y="105"/>
                  </a:cxn>
                  <a:cxn ang="0">
                    <a:pos x="51" y="103"/>
                  </a:cxn>
                  <a:cxn ang="0">
                    <a:pos x="67" y="99"/>
                  </a:cxn>
                  <a:cxn ang="0">
                    <a:pos x="90" y="93"/>
                  </a:cxn>
                  <a:cxn ang="0">
                    <a:pos x="116" y="86"/>
                  </a:cxn>
                  <a:cxn ang="0">
                    <a:pos x="144" y="77"/>
                  </a:cxn>
                  <a:cxn ang="0">
                    <a:pos x="172" y="66"/>
                  </a:cxn>
                  <a:cxn ang="0">
                    <a:pos x="197" y="54"/>
                  </a:cxn>
                  <a:cxn ang="0">
                    <a:pos x="218" y="41"/>
                  </a:cxn>
                </a:cxnLst>
                <a:rect l="0" t="0" r="r" b="b"/>
                <a:pathLst>
                  <a:path w="415" h="167">
                    <a:moveTo>
                      <a:pt x="218" y="41"/>
                    </a:moveTo>
                    <a:lnTo>
                      <a:pt x="237" y="28"/>
                    </a:lnTo>
                    <a:lnTo>
                      <a:pt x="257" y="17"/>
                    </a:lnTo>
                    <a:lnTo>
                      <a:pt x="278" y="9"/>
                    </a:lnTo>
                    <a:lnTo>
                      <a:pt x="298" y="2"/>
                    </a:lnTo>
                    <a:lnTo>
                      <a:pt x="318" y="0"/>
                    </a:lnTo>
                    <a:lnTo>
                      <a:pt x="339" y="1"/>
                    </a:lnTo>
                    <a:lnTo>
                      <a:pt x="358" y="4"/>
                    </a:lnTo>
                    <a:lnTo>
                      <a:pt x="377" y="12"/>
                    </a:lnTo>
                    <a:lnTo>
                      <a:pt x="393" y="24"/>
                    </a:lnTo>
                    <a:lnTo>
                      <a:pt x="405" y="36"/>
                    </a:lnTo>
                    <a:lnTo>
                      <a:pt x="412" y="51"/>
                    </a:lnTo>
                    <a:lnTo>
                      <a:pt x="415" y="66"/>
                    </a:lnTo>
                    <a:lnTo>
                      <a:pt x="410" y="82"/>
                    </a:lnTo>
                    <a:lnTo>
                      <a:pt x="397" y="97"/>
                    </a:lnTo>
                    <a:lnTo>
                      <a:pt x="377" y="112"/>
                    </a:lnTo>
                    <a:lnTo>
                      <a:pt x="347" y="126"/>
                    </a:lnTo>
                    <a:lnTo>
                      <a:pt x="328" y="132"/>
                    </a:lnTo>
                    <a:lnTo>
                      <a:pt x="309" y="138"/>
                    </a:lnTo>
                    <a:lnTo>
                      <a:pt x="288" y="142"/>
                    </a:lnTo>
                    <a:lnTo>
                      <a:pt x="268" y="147"/>
                    </a:lnTo>
                    <a:lnTo>
                      <a:pt x="248" y="150"/>
                    </a:lnTo>
                    <a:lnTo>
                      <a:pt x="227" y="154"/>
                    </a:lnTo>
                    <a:lnTo>
                      <a:pt x="206" y="156"/>
                    </a:lnTo>
                    <a:lnTo>
                      <a:pt x="187" y="158"/>
                    </a:lnTo>
                    <a:lnTo>
                      <a:pt x="168" y="161"/>
                    </a:lnTo>
                    <a:lnTo>
                      <a:pt x="151" y="163"/>
                    </a:lnTo>
                    <a:lnTo>
                      <a:pt x="135" y="164"/>
                    </a:lnTo>
                    <a:lnTo>
                      <a:pt x="121" y="165"/>
                    </a:lnTo>
                    <a:lnTo>
                      <a:pt x="109" y="165"/>
                    </a:lnTo>
                    <a:lnTo>
                      <a:pt x="100" y="167"/>
                    </a:lnTo>
                    <a:lnTo>
                      <a:pt x="93" y="167"/>
                    </a:lnTo>
                    <a:lnTo>
                      <a:pt x="90" y="167"/>
                    </a:lnTo>
                    <a:lnTo>
                      <a:pt x="79" y="167"/>
                    </a:lnTo>
                    <a:lnTo>
                      <a:pt x="62" y="165"/>
                    </a:lnTo>
                    <a:lnTo>
                      <a:pt x="40" y="164"/>
                    </a:lnTo>
                    <a:lnTo>
                      <a:pt x="20" y="160"/>
                    </a:lnTo>
                    <a:lnTo>
                      <a:pt x="5" y="153"/>
                    </a:lnTo>
                    <a:lnTo>
                      <a:pt x="0" y="141"/>
                    </a:lnTo>
                    <a:lnTo>
                      <a:pt x="10" y="126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1" y="105"/>
                    </a:lnTo>
                    <a:lnTo>
                      <a:pt x="51" y="103"/>
                    </a:lnTo>
                    <a:lnTo>
                      <a:pt x="67" y="99"/>
                    </a:lnTo>
                    <a:lnTo>
                      <a:pt x="90" y="93"/>
                    </a:lnTo>
                    <a:lnTo>
                      <a:pt x="116" y="86"/>
                    </a:lnTo>
                    <a:lnTo>
                      <a:pt x="144" y="77"/>
                    </a:lnTo>
                    <a:lnTo>
                      <a:pt x="172" y="66"/>
                    </a:lnTo>
                    <a:lnTo>
                      <a:pt x="197" y="54"/>
                    </a:lnTo>
                    <a:lnTo>
                      <a:pt x="218" y="4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8" name="Freeform 114"/>
              <p:cNvSpPr>
                <a:spLocks/>
              </p:cNvSpPr>
              <p:nvPr/>
            </p:nvSpPr>
            <p:spPr bwMode="auto">
              <a:xfrm>
                <a:off x="4269" y="2685"/>
                <a:ext cx="202" cy="78"/>
              </a:xfrm>
              <a:custGeom>
                <a:avLst/>
                <a:gdLst/>
                <a:ahLst/>
                <a:cxnLst>
                  <a:cxn ang="0">
                    <a:pos x="213" y="41"/>
                  </a:cxn>
                  <a:cxn ang="0">
                    <a:pos x="231" y="28"/>
                  </a:cxn>
                  <a:cxn ang="0">
                    <a:pos x="251" y="16"/>
                  </a:cxn>
                  <a:cxn ang="0">
                    <a:pos x="272" y="8"/>
                  </a:cxn>
                  <a:cxn ang="0">
                    <a:pos x="291" y="3"/>
                  </a:cxn>
                  <a:cxn ang="0">
                    <a:pos x="312" y="0"/>
                  </a:cxn>
                  <a:cxn ang="0">
                    <a:pos x="331" y="0"/>
                  </a:cxn>
                  <a:cxn ang="0">
                    <a:pos x="350" y="4"/>
                  </a:cxn>
                  <a:cxn ang="0">
                    <a:pos x="368" y="12"/>
                  </a:cxn>
                  <a:cxn ang="0">
                    <a:pos x="384" y="22"/>
                  </a:cxn>
                  <a:cxn ang="0">
                    <a:pos x="396" y="35"/>
                  </a:cxn>
                  <a:cxn ang="0">
                    <a:pos x="403" y="47"/>
                  </a:cxn>
                  <a:cxn ang="0">
                    <a:pos x="404" y="62"/>
                  </a:cxn>
                  <a:cxn ang="0">
                    <a:pos x="399" y="76"/>
                  </a:cxn>
                  <a:cxn ang="0">
                    <a:pos x="386" y="91"/>
                  </a:cxn>
                  <a:cxn ang="0">
                    <a:pos x="365" y="105"/>
                  </a:cxn>
                  <a:cxn ang="0">
                    <a:pos x="335" y="118"/>
                  </a:cxn>
                  <a:cxn ang="0">
                    <a:pos x="318" y="124"/>
                  </a:cxn>
                  <a:cxn ang="0">
                    <a:pos x="298" y="128"/>
                  </a:cxn>
                  <a:cxn ang="0">
                    <a:pos x="278" y="134"/>
                  </a:cxn>
                  <a:cxn ang="0">
                    <a:pos x="259" y="137"/>
                  </a:cxn>
                  <a:cxn ang="0">
                    <a:pos x="239" y="141"/>
                  </a:cxn>
                  <a:cxn ang="0">
                    <a:pos x="219" y="144"/>
                  </a:cxn>
                  <a:cxn ang="0">
                    <a:pos x="200" y="147"/>
                  </a:cxn>
                  <a:cxn ang="0">
                    <a:pos x="181" y="149"/>
                  </a:cxn>
                  <a:cxn ang="0">
                    <a:pos x="163" y="151"/>
                  </a:cxn>
                  <a:cxn ang="0">
                    <a:pos x="146" y="153"/>
                  </a:cxn>
                  <a:cxn ang="0">
                    <a:pos x="131" y="155"/>
                  </a:cxn>
                  <a:cxn ang="0">
                    <a:pos x="118" y="156"/>
                  </a:cxn>
                  <a:cxn ang="0">
                    <a:pos x="107" y="156"/>
                  </a:cxn>
                  <a:cxn ang="0">
                    <a:pos x="98" y="157"/>
                  </a:cxn>
                  <a:cxn ang="0">
                    <a:pos x="91" y="157"/>
                  </a:cxn>
                  <a:cxn ang="0">
                    <a:pos x="87" y="157"/>
                  </a:cxn>
                  <a:cxn ang="0">
                    <a:pos x="78" y="157"/>
                  </a:cxn>
                  <a:cxn ang="0">
                    <a:pos x="60" y="157"/>
                  </a:cxn>
                  <a:cxn ang="0">
                    <a:pos x="39" y="156"/>
                  </a:cxn>
                  <a:cxn ang="0">
                    <a:pos x="18" y="151"/>
                  </a:cxn>
                  <a:cxn ang="0">
                    <a:pos x="4" y="145"/>
                  </a:cxn>
                  <a:cxn ang="0">
                    <a:pos x="0" y="135"/>
                  </a:cxn>
                  <a:cxn ang="0">
                    <a:pos x="10" y="121"/>
                  </a:cxn>
                  <a:cxn ang="0">
                    <a:pos x="39" y="102"/>
                  </a:cxn>
                  <a:cxn ang="0">
                    <a:pos x="39" y="102"/>
                  </a:cxn>
                  <a:cxn ang="0">
                    <a:pos x="40" y="102"/>
                  </a:cxn>
                  <a:cxn ang="0">
                    <a:pos x="40" y="102"/>
                  </a:cxn>
                  <a:cxn ang="0">
                    <a:pos x="41" y="100"/>
                  </a:cxn>
                  <a:cxn ang="0">
                    <a:pos x="50" y="98"/>
                  </a:cxn>
                  <a:cxn ang="0">
                    <a:pos x="67" y="95"/>
                  </a:cxn>
                  <a:cxn ang="0">
                    <a:pos x="88" y="89"/>
                  </a:cxn>
                  <a:cxn ang="0">
                    <a:pos x="115" y="82"/>
                  </a:cxn>
                  <a:cxn ang="0">
                    <a:pos x="141" y="74"/>
                  </a:cxn>
                  <a:cxn ang="0">
                    <a:pos x="168" y="64"/>
                  </a:cxn>
                  <a:cxn ang="0">
                    <a:pos x="193" y="53"/>
                  </a:cxn>
                  <a:cxn ang="0">
                    <a:pos x="213" y="41"/>
                  </a:cxn>
                </a:cxnLst>
                <a:rect l="0" t="0" r="r" b="b"/>
                <a:pathLst>
                  <a:path w="404" h="157">
                    <a:moveTo>
                      <a:pt x="213" y="41"/>
                    </a:moveTo>
                    <a:lnTo>
                      <a:pt x="231" y="28"/>
                    </a:lnTo>
                    <a:lnTo>
                      <a:pt x="251" y="16"/>
                    </a:lnTo>
                    <a:lnTo>
                      <a:pt x="272" y="8"/>
                    </a:lnTo>
                    <a:lnTo>
                      <a:pt x="291" y="3"/>
                    </a:lnTo>
                    <a:lnTo>
                      <a:pt x="312" y="0"/>
                    </a:lnTo>
                    <a:lnTo>
                      <a:pt x="331" y="0"/>
                    </a:lnTo>
                    <a:lnTo>
                      <a:pt x="350" y="4"/>
                    </a:lnTo>
                    <a:lnTo>
                      <a:pt x="368" y="12"/>
                    </a:lnTo>
                    <a:lnTo>
                      <a:pt x="384" y="22"/>
                    </a:lnTo>
                    <a:lnTo>
                      <a:pt x="396" y="35"/>
                    </a:lnTo>
                    <a:lnTo>
                      <a:pt x="403" y="47"/>
                    </a:lnTo>
                    <a:lnTo>
                      <a:pt x="404" y="62"/>
                    </a:lnTo>
                    <a:lnTo>
                      <a:pt x="399" y="76"/>
                    </a:lnTo>
                    <a:lnTo>
                      <a:pt x="386" y="91"/>
                    </a:lnTo>
                    <a:lnTo>
                      <a:pt x="365" y="105"/>
                    </a:lnTo>
                    <a:lnTo>
                      <a:pt x="335" y="118"/>
                    </a:lnTo>
                    <a:lnTo>
                      <a:pt x="318" y="124"/>
                    </a:lnTo>
                    <a:lnTo>
                      <a:pt x="298" y="128"/>
                    </a:lnTo>
                    <a:lnTo>
                      <a:pt x="278" y="134"/>
                    </a:lnTo>
                    <a:lnTo>
                      <a:pt x="259" y="137"/>
                    </a:lnTo>
                    <a:lnTo>
                      <a:pt x="239" y="141"/>
                    </a:lnTo>
                    <a:lnTo>
                      <a:pt x="219" y="144"/>
                    </a:lnTo>
                    <a:lnTo>
                      <a:pt x="200" y="147"/>
                    </a:lnTo>
                    <a:lnTo>
                      <a:pt x="181" y="149"/>
                    </a:lnTo>
                    <a:lnTo>
                      <a:pt x="163" y="151"/>
                    </a:lnTo>
                    <a:lnTo>
                      <a:pt x="146" y="153"/>
                    </a:lnTo>
                    <a:lnTo>
                      <a:pt x="131" y="155"/>
                    </a:lnTo>
                    <a:lnTo>
                      <a:pt x="118" y="156"/>
                    </a:lnTo>
                    <a:lnTo>
                      <a:pt x="107" y="156"/>
                    </a:lnTo>
                    <a:lnTo>
                      <a:pt x="98" y="157"/>
                    </a:lnTo>
                    <a:lnTo>
                      <a:pt x="91" y="157"/>
                    </a:lnTo>
                    <a:lnTo>
                      <a:pt x="87" y="157"/>
                    </a:lnTo>
                    <a:lnTo>
                      <a:pt x="78" y="157"/>
                    </a:lnTo>
                    <a:lnTo>
                      <a:pt x="60" y="157"/>
                    </a:lnTo>
                    <a:lnTo>
                      <a:pt x="39" y="156"/>
                    </a:lnTo>
                    <a:lnTo>
                      <a:pt x="18" y="151"/>
                    </a:lnTo>
                    <a:lnTo>
                      <a:pt x="4" y="145"/>
                    </a:lnTo>
                    <a:lnTo>
                      <a:pt x="0" y="135"/>
                    </a:lnTo>
                    <a:lnTo>
                      <a:pt x="10" y="121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1" y="100"/>
                    </a:lnTo>
                    <a:lnTo>
                      <a:pt x="50" y="98"/>
                    </a:lnTo>
                    <a:lnTo>
                      <a:pt x="67" y="95"/>
                    </a:lnTo>
                    <a:lnTo>
                      <a:pt x="88" y="89"/>
                    </a:lnTo>
                    <a:lnTo>
                      <a:pt x="115" y="82"/>
                    </a:lnTo>
                    <a:lnTo>
                      <a:pt x="141" y="74"/>
                    </a:lnTo>
                    <a:lnTo>
                      <a:pt x="168" y="64"/>
                    </a:lnTo>
                    <a:lnTo>
                      <a:pt x="193" y="53"/>
                    </a:lnTo>
                    <a:lnTo>
                      <a:pt x="213" y="4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9" name="Freeform 115"/>
              <p:cNvSpPr>
                <a:spLocks/>
              </p:cNvSpPr>
              <p:nvPr/>
            </p:nvSpPr>
            <p:spPr bwMode="auto">
              <a:xfrm>
                <a:off x="4272" y="2688"/>
                <a:ext cx="198" cy="73"/>
              </a:xfrm>
              <a:custGeom>
                <a:avLst/>
                <a:gdLst/>
                <a:ahLst/>
                <a:cxnLst>
                  <a:cxn ang="0">
                    <a:pos x="41" y="96"/>
                  </a:cxn>
                  <a:cxn ang="0">
                    <a:pos x="46" y="94"/>
                  </a:cxn>
                  <a:cxn ang="0">
                    <a:pos x="60" y="91"/>
                  </a:cxn>
                  <a:cxn ang="0">
                    <a:pos x="81" y="86"/>
                  </a:cxn>
                  <a:cxn ang="0">
                    <a:pos x="107" y="80"/>
                  </a:cxn>
                  <a:cxn ang="0">
                    <a:pos x="135" y="71"/>
                  </a:cxn>
                  <a:cxn ang="0">
                    <a:pos x="164" y="61"/>
                  </a:cxn>
                  <a:cxn ang="0">
                    <a:pos x="189" y="51"/>
                  </a:cxn>
                  <a:cxn ang="0">
                    <a:pos x="211" y="38"/>
                  </a:cxn>
                  <a:cxn ang="0">
                    <a:pos x="230" y="27"/>
                  </a:cxn>
                  <a:cxn ang="0">
                    <a:pos x="249" y="16"/>
                  </a:cxn>
                  <a:cxn ang="0">
                    <a:pos x="268" y="8"/>
                  </a:cxn>
                  <a:cxn ang="0">
                    <a:pos x="287" y="2"/>
                  </a:cxn>
                  <a:cxn ang="0">
                    <a:pos x="307" y="0"/>
                  </a:cxn>
                  <a:cxn ang="0">
                    <a:pos x="326" y="0"/>
                  </a:cxn>
                  <a:cxn ang="0">
                    <a:pos x="345" y="3"/>
                  </a:cxn>
                  <a:cxn ang="0">
                    <a:pos x="362" y="10"/>
                  </a:cxn>
                  <a:cxn ang="0">
                    <a:pos x="378" y="21"/>
                  </a:cxn>
                  <a:cxn ang="0">
                    <a:pos x="390" y="31"/>
                  </a:cxn>
                  <a:cxn ang="0">
                    <a:pos x="395" y="44"/>
                  </a:cxn>
                  <a:cxn ang="0">
                    <a:pos x="397" y="58"/>
                  </a:cxn>
                  <a:cxn ang="0">
                    <a:pos x="391" y="70"/>
                  </a:cxn>
                  <a:cxn ang="0">
                    <a:pos x="378" y="84"/>
                  </a:cxn>
                  <a:cxn ang="0">
                    <a:pos x="357" y="97"/>
                  </a:cxn>
                  <a:cxn ang="0">
                    <a:pos x="327" y="109"/>
                  </a:cxn>
                  <a:cxn ang="0">
                    <a:pos x="310" y="115"/>
                  </a:cxn>
                  <a:cxn ang="0">
                    <a:pos x="292" y="120"/>
                  </a:cxn>
                  <a:cxn ang="0">
                    <a:pos x="272" y="124"/>
                  </a:cxn>
                  <a:cxn ang="0">
                    <a:pos x="254" y="128"/>
                  </a:cxn>
                  <a:cxn ang="0">
                    <a:pos x="234" y="131"/>
                  </a:cxn>
                  <a:cxn ang="0">
                    <a:pos x="215" y="135"/>
                  </a:cxn>
                  <a:cxn ang="0">
                    <a:pos x="196" y="137"/>
                  </a:cxn>
                  <a:cxn ang="0">
                    <a:pos x="178" y="139"/>
                  </a:cxn>
                  <a:cxn ang="0">
                    <a:pos x="160" y="142"/>
                  </a:cxn>
                  <a:cxn ang="0">
                    <a:pos x="144" y="143"/>
                  </a:cxn>
                  <a:cxn ang="0">
                    <a:pos x="131" y="144"/>
                  </a:cxn>
                  <a:cxn ang="0">
                    <a:pos x="118" y="145"/>
                  </a:cxn>
                  <a:cxn ang="0">
                    <a:pos x="106" y="146"/>
                  </a:cxn>
                  <a:cxn ang="0">
                    <a:pos x="98" y="146"/>
                  </a:cxn>
                  <a:cxn ang="0">
                    <a:pos x="91" y="147"/>
                  </a:cxn>
                  <a:cxn ang="0">
                    <a:pos x="88" y="147"/>
                  </a:cxn>
                  <a:cxn ang="0">
                    <a:pos x="78" y="147"/>
                  </a:cxn>
                  <a:cxn ang="0">
                    <a:pos x="60" y="146"/>
                  </a:cxn>
                  <a:cxn ang="0">
                    <a:pos x="40" y="144"/>
                  </a:cxn>
                  <a:cxn ang="0">
                    <a:pos x="19" y="141"/>
                  </a:cxn>
                  <a:cxn ang="0">
                    <a:pos x="5" y="135"/>
                  </a:cxn>
                  <a:cxn ang="0">
                    <a:pos x="0" y="126"/>
                  </a:cxn>
                  <a:cxn ang="0">
                    <a:pos x="11" y="113"/>
                  </a:cxn>
                  <a:cxn ang="0">
                    <a:pos x="41" y="96"/>
                  </a:cxn>
                </a:cxnLst>
                <a:rect l="0" t="0" r="r" b="b"/>
                <a:pathLst>
                  <a:path w="397" h="147">
                    <a:moveTo>
                      <a:pt x="41" y="96"/>
                    </a:moveTo>
                    <a:lnTo>
                      <a:pt x="46" y="94"/>
                    </a:lnTo>
                    <a:lnTo>
                      <a:pt x="60" y="91"/>
                    </a:lnTo>
                    <a:lnTo>
                      <a:pt x="81" y="86"/>
                    </a:lnTo>
                    <a:lnTo>
                      <a:pt x="107" y="80"/>
                    </a:lnTo>
                    <a:lnTo>
                      <a:pt x="135" y="71"/>
                    </a:lnTo>
                    <a:lnTo>
                      <a:pt x="164" y="61"/>
                    </a:lnTo>
                    <a:lnTo>
                      <a:pt x="189" y="51"/>
                    </a:lnTo>
                    <a:lnTo>
                      <a:pt x="211" y="38"/>
                    </a:lnTo>
                    <a:lnTo>
                      <a:pt x="230" y="27"/>
                    </a:lnTo>
                    <a:lnTo>
                      <a:pt x="249" y="16"/>
                    </a:lnTo>
                    <a:lnTo>
                      <a:pt x="268" y="8"/>
                    </a:lnTo>
                    <a:lnTo>
                      <a:pt x="287" y="2"/>
                    </a:lnTo>
                    <a:lnTo>
                      <a:pt x="307" y="0"/>
                    </a:lnTo>
                    <a:lnTo>
                      <a:pt x="326" y="0"/>
                    </a:lnTo>
                    <a:lnTo>
                      <a:pt x="345" y="3"/>
                    </a:lnTo>
                    <a:lnTo>
                      <a:pt x="362" y="10"/>
                    </a:lnTo>
                    <a:lnTo>
                      <a:pt x="378" y="21"/>
                    </a:lnTo>
                    <a:lnTo>
                      <a:pt x="390" y="31"/>
                    </a:lnTo>
                    <a:lnTo>
                      <a:pt x="395" y="44"/>
                    </a:lnTo>
                    <a:lnTo>
                      <a:pt x="397" y="58"/>
                    </a:lnTo>
                    <a:lnTo>
                      <a:pt x="391" y="70"/>
                    </a:lnTo>
                    <a:lnTo>
                      <a:pt x="378" y="84"/>
                    </a:lnTo>
                    <a:lnTo>
                      <a:pt x="357" y="97"/>
                    </a:lnTo>
                    <a:lnTo>
                      <a:pt x="327" y="109"/>
                    </a:lnTo>
                    <a:lnTo>
                      <a:pt x="310" y="115"/>
                    </a:lnTo>
                    <a:lnTo>
                      <a:pt x="292" y="120"/>
                    </a:lnTo>
                    <a:lnTo>
                      <a:pt x="272" y="124"/>
                    </a:lnTo>
                    <a:lnTo>
                      <a:pt x="254" y="128"/>
                    </a:lnTo>
                    <a:lnTo>
                      <a:pt x="234" y="131"/>
                    </a:lnTo>
                    <a:lnTo>
                      <a:pt x="215" y="135"/>
                    </a:lnTo>
                    <a:lnTo>
                      <a:pt x="196" y="137"/>
                    </a:lnTo>
                    <a:lnTo>
                      <a:pt x="178" y="139"/>
                    </a:lnTo>
                    <a:lnTo>
                      <a:pt x="160" y="142"/>
                    </a:lnTo>
                    <a:lnTo>
                      <a:pt x="144" y="143"/>
                    </a:lnTo>
                    <a:lnTo>
                      <a:pt x="131" y="144"/>
                    </a:lnTo>
                    <a:lnTo>
                      <a:pt x="118" y="145"/>
                    </a:lnTo>
                    <a:lnTo>
                      <a:pt x="106" y="146"/>
                    </a:lnTo>
                    <a:lnTo>
                      <a:pt x="98" y="146"/>
                    </a:lnTo>
                    <a:lnTo>
                      <a:pt x="91" y="147"/>
                    </a:lnTo>
                    <a:lnTo>
                      <a:pt x="88" y="147"/>
                    </a:lnTo>
                    <a:lnTo>
                      <a:pt x="78" y="147"/>
                    </a:lnTo>
                    <a:lnTo>
                      <a:pt x="60" y="146"/>
                    </a:lnTo>
                    <a:lnTo>
                      <a:pt x="40" y="144"/>
                    </a:lnTo>
                    <a:lnTo>
                      <a:pt x="19" y="141"/>
                    </a:lnTo>
                    <a:lnTo>
                      <a:pt x="5" y="135"/>
                    </a:lnTo>
                    <a:lnTo>
                      <a:pt x="0" y="126"/>
                    </a:lnTo>
                    <a:lnTo>
                      <a:pt x="11" y="113"/>
                    </a:lnTo>
                    <a:lnTo>
                      <a:pt x="41" y="96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7220" name="Text Box 116"/>
          <p:cNvSpPr txBox="1">
            <a:spLocks noChangeArrowheads="1"/>
          </p:cNvSpPr>
          <p:nvPr/>
        </p:nvSpPr>
        <p:spPr bwMode="auto">
          <a:xfrm>
            <a:off x="457200" y="5121275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User</a:t>
            </a:r>
          </a:p>
        </p:txBody>
      </p:sp>
      <p:sp>
        <p:nvSpPr>
          <p:cNvPr id="47221" name="Text Box 117"/>
          <p:cNvSpPr txBox="1">
            <a:spLocks noChangeArrowheads="1"/>
          </p:cNvSpPr>
          <p:nvPr/>
        </p:nvSpPr>
        <p:spPr bwMode="auto">
          <a:xfrm>
            <a:off x="6842125" y="4379913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Operator</a:t>
            </a:r>
          </a:p>
        </p:txBody>
      </p:sp>
      <p:sp>
        <p:nvSpPr>
          <p:cNvPr id="47222" name="Text Box 118"/>
          <p:cNvSpPr txBox="1">
            <a:spLocks noChangeArrowheads="1"/>
          </p:cNvSpPr>
          <p:nvPr/>
        </p:nvSpPr>
        <p:spPr bwMode="auto">
          <a:xfrm>
            <a:off x="5410200" y="4800600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Scanner</a:t>
            </a:r>
          </a:p>
        </p:txBody>
      </p:sp>
      <p:pic>
        <p:nvPicPr>
          <p:cNvPr id="47223" name="Picture 119" descr="j02974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318250" y="2590800"/>
            <a:ext cx="1835150" cy="1720850"/>
          </a:xfrm>
          <a:prstGeom prst="rect">
            <a:avLst/>
          </a:prstGeom>
          <a:noFill/>
        </p:spPr>
      </p:pic>
      <p:sp>
        <p:nvSpPr>
          <p:cNvPr id="47224" name="AutoShape 120"/>
          <p:cNvSpPr>
            <a:spLocks noChangeAspect="1" noChangeArrowheads="1" noTextEdit="1"/>
          </p:cNvSpPr>
          <p:nvPr/>
        </p:nvSpPr>
        <p:spPr bwMode="auto">
          <a:xfrm>
            <a:off x="254000" y="2590800"/>
            <a:ext cx="1584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7225" name="Picture 121" descr="MCj039688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2643">
            <a:off x="5410200" y="4114800"/>
            <a:ext cx="1136650" cy="704850"/>
          </a:xfrm>
          <a:prstGeom prst="rect">
            <a:avLst/>
          </a:prstGeom>
          <a:noFill/>
        </p:spPr>
      </p:pic>
      <p:sp>
        <p:nvSpPr>
          <p:cNvPr id="47226" name="Rectangle 1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Fingerprinting</a:t>
            </a:r>
          </a:p>
        </p:txBody>
      </p:sp>
      <p:sp>
        <p:nvSpPr>
          <p:cNvPr id="47227" name="Oval 123"/>
          <p:cNvSpPr>
            <a:spLocks noChangeArrowheads="1"/>
          </p:cNvSpPr>
          <p:nvPr/>
        </p:nvSpPr>
        <p:spPr bwMode="auto">
          <a:xfrm>
            <a:off x="3657600" y="1447800"/>
            <a:ext cx="4648200" cy="4648200"/>
          </a:xfrm>
          <a:prstGeom prst="ellipse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47301" name="Picture 197" descr="MCj039688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733800"/>
            <a:ext cx="2928938" cy="1503363"/>
          </a:xfrm>
          <a:prstGeom prst="rect">
            <a:avLst/>
          </a:prstGeom>
          <a:noFill/>
        </p:spPr>
      </p:pic>
      <p:sp>
        <p:nvSpPr>
          <p:cNvPr id="47302" name="AutoShape 198"/>
          <p:cNvSpPr>
            <a:spLocks noChangeArrowheads="1"/>
          </p:cNvSpPr>
          <p:nvPr/>
        </p:nvSpPr>
        <p:spPr bwMode="auto">
          <a:xfrm>
            <a:off x="6248400" y="1524000"/>
            <a:ext cx="838200" cy="609600"/>
          </a:xfrm>
          <a:prstGeom prst="wedgeEllipseCallout">
            <a:avLst>
              <a:gd name="adj1" fmla="val 51514"/>
              <a:gd name="adj2" fmla="val 8541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7303" name="AutoShape 199"/>
          <p:cNvSpPr>
            <a:spLocks noChangeArrowheads="1"/>
          </p:cNvSpPr>
          <p:nvPr/>
        </p:nvSpPr>
        <p:spPr bwMode="auto">
          <a:xfrm>
            <a:off x="7162800" y="1371600"/>
            <a:ext cx="838200" cy="609600"/>
          </a:xfrm>
          <a:prstGeom prst="wedgeEllipseCallout">
            <a:avLst>
              <a:gd name="adj1" fmla="val -3787"/>
              <a:gd name="adj2" fmla="val 9219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7304" name="AutoShape 200"/>
          <p:cNvSpPr>
            <a:spLocks noChangeArrowheads="1"/>
          </p:cNvSpPr>
          <p:nvPr/>
        </p:nvSpPr>
        <p:spPr bwMode="auto">
          <a:xfrm>
            <a:off x="7848600" y="1828800"/>
            <a:ext cx="838200" cy="609600"/>
          </a:xfrm>
          <a:prstGeom prst="wedgeEllipseCallout">
            <a:avLst>
              <a:gd name="adj1" fmla="val -41856"/>
              <a:gd name="adj2" fmla="val 67708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grpSp>
        <p:nvGrpSpPr>
          <p:cNvPr id="47305" name="Group 201"/>
          <p:cNvGrpSpPr>
            <a:grpSpLocks/>
          </p:cNvGrpSpPr>
          <p:nvPr/>
        </p:nvGrpSpPr>
        <p:grpSpPr bwMode="auto">
          <a:xfrm flipH="1">
            <a:off x="4572000" y="2411413"/>
            <a:ext cx="2386013" cy="1017587"/>
            <a:chOff x="3372" y="3431"/>
            <a:chExt cx="975" cy="416"/>
          </a:xfrm>
        </p:grpSpPr>
        <p:sp>
          <p:nvSpPr>
            <p:cNvPr id="47306" name="Freeform 202"/>
            <p:cNvSpPr>
              <a:spLocks/>
            </p:cNvSpPr>
            <p:nvPr/>
          </p:nvSpPr>
          <p:spPr bwMode="auto">
            <a:xfrm>
              <a:off x="3829" y="3443"/>
              <a:ext cx="516" cy="256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63" y="141"/>
                </a:cxn>
                <a:cxn ang="0">
                  <a:pos x="85" y="136"/>
                </a:cxn>
                <a:cxn ang="0">
                  <a:pos x="114" y="127"/>
                </a:cxn>
                <a:cxn ang="0">
                  <a:pos x="147" y="116"/>
                </a:cxn>
                <a:cxn ang="0">
                  <a:pos x="181" y="102"/>
                </a:cxn>
                <a:cxn ang="0">
                  <a:pos x="214" y="86"/>
                </a:cxn>
                <a:cxn ang="0">
                  <a:pos x="243" y="68"/>
                </a:cxn>
                <a:cxn ang="0">
                  <a:pos x="279" y="38"/>
                </a:cxn>
                <a:cxn ang="0">
                  <a:pos x="326" y="10"/>
                </a:cxn>
                <a:cxn ang="0">
                  <a:pos x="373" y="0"/>
                </a:cxn>
                <a:cxn ang="0">
                  <a:pos x="418" y="8"/>
                </a:cxn>
                <a:cxn ang="0">
                  <a:pos x="458" y="38"/>
                </a:cxn>
                <a:cxn ang="0">
                  <a:pos x="490" y="81"/>
                </a:cxn>
                <a:cxn ang="0">
                  <a:pos x="495" y="131"/>
                </a:cxn>
                <a:cxn ang="0">
                  <a:pos x="464" y="176"/>
                </a:cxn>
                <a:cxn ang="0">
                  <a:pos x="408" y="203"/>
                </a:cxn>
                <a:cxn ang="0">
                  <a:pos x="361" y="216"/>
                </a:cxn>
                <a:cxn ang="0">
                  <a:pos x="309" y="227"/>
                </a:cxn>
                <a:cxn ang="0">
                  <a:pos x="256" y="235"/>
                </a:cxn>
                <a:cxn ang="0">
                  <a:pos x="207" y="239"/>
                </a:cxn>
                <a:cxn ang="0">
                  <a:pos x="164" y="243"/>
                </a:cxn>
                <a:cxn ang="0">
                  <a:pos x="130" y="244"/>
                </a:cxn>
                <a:cxn ang="0">
                  <a:pos x="109" y="245"/>
                </a:cxn>
                <a:cxn ang="0">
                  <a:pos x="100" y="245"/>
                </a:cxn>
                <a:cxn ang="0">
                  <a:pos x="83" y="243"/>
                </a:cxn>
                <a:cxn ang="0">
                  <a:pos x="59" y="237"/>
                </a:cxn>
                <a:cxn ang="0">
                  <a:pos x="33" y="229"/>
                </a:cxn>
                <a:cxn ang="0">
                  <a:pos x="12" y="217"/>
                </a:cxn>
                <a:cxn ang="0">
                  <a:pos x="0" y="202"/>
                </a:cxn>
                <a:cxn ang="0">
                  <a:pos x="4" y="183"/>
                </a:cxn>
                <a:cxn ang="0">
                  <a:pos x="28" y="159"/>
                </a:cxn>
              </a:cxnLst>
              <a:rect l="0" t="0" r="r" b="b"/>
              <a:pathLst>
                <a:path w="496" h="245">
                  <a:moveTo>
                    <a:pt x="50" y="145"/>
                  </a:moveTo>
                  <a:lnTo>
                    <a:pt x="51" y="145"/>
                  </a:lnTo>
                  <a:lnTo>
                    <a:pt x="57" y="144"/>
                  </a:lnTo>
                  <a:lnTo>
                    <a:pt x="63" y="141"/>
                  </a:lnTo>
                  <a:lnTo>
                    <a:pt x="74" y="139"/>
                  </a:lnTo>
                  <a:lnTo>
                    <a:pt x="85" y="136"/>
                  </a:lnTo>
                  <a:lnTo>
                    <a:pt x="99" y="132"/>
                  </a:lnTo>
                  <a:lnTo>
                    <a:pt x="114" y="127"/>
                  </a:lnTo>
                  <a:lnTo>
                    <a:pt x="130" y="122"/>
                  </a:lnTo>
                  <a:lnTo>
                    <a:pt x="147" y="116"/>
                  </a:lnTo>
                  <a:lnTo>
                    <a:pt x="165" y="109"/>
                  </a:lnTo>
                  <a:lnTo>
                    <a:pt x="181" y="102"/>
                  </a:lnTo>
                  <a:lnTo>
                    <a:pt x="198" y="94"/>
                  </a:lnTo>
                  <a:lnTo>
                    <a:pt x="214" y="86"/>
                  </a:lnTo>
                  <a:lnTo>
                    <a:pt x="229" y="77"/>
                  </a:lnTo>
                  <a:lnTo>
                    <a:pt x="243" y="68"/>
                  </a:lnTo>
                  <a:lnTo>
                    <a:pt x="256" y="57"/>
                  </a:lnTo>
                  <a:lnTo>
                    <a:pt x="279" y="38"/>
                  </a:lnTo>
                  <a:lnTo>
                    <a:pt x="302" y="23"/>
                  </a:lnTo>
                  <a:lnTo>
                    <a:pt x="326" y="10"/>
                  </a:lnTo>
                  <a:lnTo>
                    <a:pt x="349" y="2"/>
                  </a:lnTo>
                  <a:lnTo>
                    <a:pt x="373" y="0"/>
                  </a:lnTo>
                  <a:lnTo>
                    <a:pt x="396" y="1"/>
                  </a:lnTo>
                  <a:lnTo>
                    <a:pt x="418" y="8"/>
                  </a:lnTo>
                  <a:lnTo>
                    <a:pt x="439" y="20"/>
                  </a:lnTo>
                  <a:lnTo>
                    <a:pt x="458" y="38"/>
                  </a:lnTo>
                  <a:lnTo>
                    <a:pt x="477" y="58"/>
                  </a:lnTo>
                  <a:lnTo>
                    <a:pt x="490" y="81"/>
                  </a:lnTo>
                  <a:lnTo>
                    <a:pt x="496" y="106"/>
                  </a:lnTo>
                  <a:lnTo>
                    <a:pt x="495" y="131"/>
                  </a:lnTo>
                  <a:lnTo>
                    <a:pt x="486" y="154"/>
                  </a:lnTo>
                  <a:lnTo>
                    <a:pt x="464" y="176"/>
                  </a:lnTo>
                  <a:lnTo>
                    <a:pt x="430" y="195"/>
                  </a:lnTo>
                  <a:lnTo>
                    <a:pt x="408" y="203"/>
                  </a:lnTo>
                  <a:lnTo>
                    <a:pt x="385" y="210"/>
                  </a:lnTo>
                  <a:lnTo>
                    <a:pt x="361" y="216"/>
                  </a:lnTo>
                  <a:lnTo>
                    <a:pt x="334" y="222"/>
                  </a:lnTo>
                  <a:lnTo>
                    <a:pt x="309" y="227"/>
                  </a:lnTo>
                  <a:lnTo>
                    <a:pt x="282" y="231"/>
                  </a:lnTo>
                  <a:lnTo>
                    <a:pt x="256" y="235"/>
                  </a:lnTo>
                  <a:lnTo>
                    <a:pt x="232" y="237"/>
                  </a:lnTo>
                  <a:lnTo>
                    <a:pt x="207" y="239"/>
                  </a:lnTo>
                  <a:lnTo>
                    <a:pt x="184" y="241"/>
                  </a:lnTo>
                  <a:lnTo>
                    <a:pt x="164" y="243"/>
                  </a:lnTo>
                  <a:lnTo>
                    <a:pt x="145" y="244"/>
                  </a:lnTo>
                  <a:lnTo>
                    <a:pt x="130" y="244"/>
                  </a:lnTo>
                  <a:lnTo>
                    <a:pt x="118" y="245"/>
                  </a:lnTo>
                  <a:lnTo>
                    <a:pt x="109" y="245"/>
                  </a:lnTo>
                  <a:lnTo>
                    <a:pt x="105" y="245"/>
                  </a:lnTo>
                  <a:lnTo>
                    <a:pt x="100" y="245"/>
                  </a:lnTo>
                  <a:lnTo>
                    <a:pt x="93" y="244"/>
                  </a:lnTo>
                  <a:lnTo>
                    <a:pt x="83" y="243"/>
                  </a:lnTo>
                  <a:lnTo>
                    <a:pt x="71" y="240"/>
                  </a:lnTo>
                  <a:lnTo>
                    <a:pt x="59" y="237"/>
                  </a:lnTo>
                  <a:lnTo>
                    <a:pt x="46" y="233"/>
                  </a:lnTo>
                  <a:lnTo>
                    <a:pt x="33" y="229"/>
                  </a:lnTo>
                  <a:lnTo>
                    <a:pt x="22" y="224"/>
                  </a:lnTo>
                  <a:lnTo>
                    <a:pt x="12" y="217"/>
                  </a:lnTo>
                  <a:lnTo>
                    <a:pt x="5" y="210"/>
                  </a:lnTo>
                  <a:lnTo>
                    <a:pt x="0" y="202"/>
                  </a:lnTo>
                  <a:lnTo>
                    <a:pt x="0" y="193"/>
                  </a:lnTo>
                  <a:lnTo>
                    <a:pt x="4" y="183"/>
                  </a:lnTo>
                  <a:lnTo>
                    <a:pt x="13" y="171"/>
                  </a:lnTo>
                  <a:lnTo>
                    <a:pt x="28" y="159"/>
                  </a:lnTo>
                  <a:lnTo>
                    <a:pt x="5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7" name="Freeform 203"/>
            <p:cNvSpPr>
              <a:spLocks/>
            </p:cNvSpPr>
            <p:nvPr/>
          </p:nvSpPr>
          <p:spPr bwMode="auto">
            <a:xfrm>
              <a:off x="3836" y="3450"/>
              <a:ext cx="505" cy="245"/>
            </a:xfrm>
            <a:custGeom>
              <a:avLst/>
              <a:gdLst/>
              <a:ahLst/>
              <a:cxnLst>
                <a:cxn ang="0">
                  <a:pos x="251" y="57"/>
                </a:cxn>
                <a:cxn ang="0">
                  <a:pos x="273" y="38"/>
                </a:cxn>
                <a:cxn ang="0">
                  <a:pos x="296" y="23"/>
                </a:cxn>
                <a:cxn ang="0">
                  <a:pos x="319" y="12"/>
                </a:cxn>
                <a:cxn ang="0">
                  <a:pos x="343" y="4"/>
                </a:cxn>
                <a:cxn ang="0">
                  <a:pos x="366" y="0"/>
                </a:cxn>
                <a:cxn ang="0">
                  <a:pos x="388" y="2"/>
                </a:cxn>
                <a:cxn ang="0">
                  <a:pos x="411" y="8"/>
                </a:cxn>
                <a:cxn ang="0">
                  <a:pos x="432" y="21"/>
                </a:cxn>
                <a:cxn ang="0">
                  <a:pos x="451" y="37"/>
                </a:cxn>
                <a:cxn ang="0">
                  <a:pos x="467" y="57"/>
                </a:cxn>
                <a:cxn ang="0">
                  <a:pos x="480" y="79"/>
                </a:cxn>
                <a:cxn ang="0">
                  <a:pos x="486" y="102"/>
                </a:cxn>
                <a:cxn ang="0">
                  <a:pos x="485" y="126"/>
                </a:cxn>
                <a:cxn ang="0">
                  <a:pos x="474" y="148"/>
                </a:cxn>
                <a:cxn ang="0">
                  <a:pos x="452" y="168"/>
                </a:cxn>
                <a:cxn ang="0">
                  <a:pos x="419" y="187"/>
                </a:cxn>
                <a:cxn ang="0">
                  <a:pos x="398" y="195"/>
                </a:cxn>
                <a:cxn ang="0">
                  <a:pos x="375" y="202"/>
                </a:cxn>
                <a:cxn ang="0">
                  <a:pos x="351" y="208"/>
                </a:cxn>
                <a:cxn ang="0">
                  <a:pos x="326" y="213"/>
                </a:cxn>
                <a:cxn ang="0">
                  <a:pos x="300" y="218"/>
                </a:cxn>
                <a:cxn ang="0">
                  <a:pos x="275" y="223"/>
                </a:cxn>
                <a:cxn ang="0">
                  <a:pos x="250" y="226"/>
                </a:cxn>
                <a:cxn ang="0">
                  <a:pos x="226" y="228"/>
                </a:cxn>
                <a:cxn ang="0">
                  <a:pos x="201" y="231"/>
                </a:cxn>
                <a:cxn ang="0">
                  <a:pos x="181" y="233"/>
                </a:cxn>
                <a:cxn ang="0">
                  <a:pos x="160" y="234"/>
                </a:cxn>
                <a:cxn ang="0">
                  <a:pos x="143" y="235"/>
                </a:cxn>
                <a:cxn ang="0">
                  <a:pos x="128" y="235"/>
                </a:cxn>
                <a:cxn ang="0">
                  <a:pos x="115" y="236"/>
                </a:cxn>
                <a:cxn ang="0">
                  <a:pos x="107" y="236"/>
                </a:cxn>
                <a:cxn ang="0">
                  <a:pos x="102" y="236"/>
                </a:cxn>
                <a:cxn ang="0">
                  <a:pos x="91" y="235"/>
                </a:cxn>
                <a:cxn ang="0">
                  <a:pos x="71" y="233"/>
                </a:cxn>
                <a:cxn ang="0">
                  <a:pos x="46" y="227"/>
                </a:cxn>
                <a:cxn ang="0">
                  <a:pos x="23" y="218"/>
                </a:cxn>
                <a:cxn ang="0">
                  <a:pos x="6" y="206"/>
                </a:cxn>
                <a:cxn ang="0">
                  <a:pos x="0" y="190"/>
                </a:cxn>
                <a:cxn ang="0">
                  <a:pos x="9" y="171"/>
                </a:cxn>
                <a:cxn ang="0">
                  <a:pos x="39" y="146"/>
                </a:cxn>
                <a:cxn ang="0">
                  <a:pos x="41" y="145"/>
                </a:cxn>
                <a:cxn ang="0">
                  <a:pos x="44" y="143"/>
                </a:cxn>
                <a:cxn ang="0">
                  <a:pos x="46" y="142"/>
                </a:cxn>
                <a:cxn ang="0">
                  <a:pos x="48" y="141"/>
                </a:cxn>
                <a:cxn ang="0">
                  <a:pos x="51" y="141"/>
                </a:cxn>
                <a:cxn ang="0">
                  <a:pos x="55" y="138"/>
                </a:cxn>
                <a:cxn ang="0">
                  <a:pos x="62" y="137"/>
                </a:cxn>
                <a:cxn ang="0">
                  <a:pos x="72" y="134"/>
                </a:cxn>
                <a:cxn ang="0">
                  <a:pos x="84" y="132"/>
                </a:cxn>
                <a:cxn ang="0">
                  <a:pos x="98" y="127"/>
                </a:cxn>
                <a:cxn ang="0">
                  <a:pos x="113" y="122"/>
                </a:cxn>
                <a:cxn ang="0">
                  <a:pos x="128" y="118"/>
                </a:cxn>
                <a:cxn ang="0">
                  <a:pos x="145" y="112"/>
                </a:cxn>
                <a:cxn ang="0">
                  <a:pos x="161" y="106"/>
                </a:cxn>
                <a:cxn ang="0">
                  <a:pos x="178" y="99"/>
                </a:cxn>
                <a:cxn ang="0">
                  <a:pos x="194" y="91"/>
                </a:cxn>
                <a:cxn ang="0">
                  <a:pos x="211" y="83"/>
                </a:cxn>
                <a:cxn ang="0">
                  <a:pos x="226" y="75"/>
                </a:cxn>
                <a:cxn ang="0">
                  <a:pos x="239" y="66"/>
                </a:cxn>
                <a:cxn ang="0">
                  <a:pos x="251" y="57"/>
                </a:cxn>
              </a:cxnLst>
              <a:rect l="0" t="0" r="r" b="b"/>
              <a:pathLst>
                <a:path w="486" h="236">
                  <a:moveTo>
                    <a:pt x="251" y="57"/>
                  </a:moveTo>
                  <a:lnTo>
                    <a:pt x="273" y="38"/>
                  </a:lnTo>
                  <a:lnTo>
                    <a:pt x="296" y="23"/>
                  </a:lnTo>
                  <a:lnTo>
                    <a:pt x="319" y="12"/>
                  </a:lnTo>
                  <a:lnTo>
                    <a:pt x="343" y="4"/>
                  </a:lnTo>
                  <a:lnTo>
                    <a:pt x="366" y="0"/>
                  </a:lnTo>
                  <a:lnTo>
                    <a:pt x="388" y="2"/>
                  </a:lnTo>
                  <a:lnTo>
                    <a:pt x="411" y="8"/>
                  </a:lnTo>
                  <a:lnTo>
                    <a:pt x="432" y="21"/>
                  </a:lnTo>
                  <a:lnTo>
                    <a:pt x="451" y="37"/>
                  </a:lnTo>
                  <a:lnTo>
                    <a:pt x="467" y="57"/>
                  </a:lnTo>
                  <a:lnTo>
                    <a:pt x="480" y="79"/>
                  </a:lnTo>
                  <a:lnTo>
                    <a:pt x="486" y="102"/>
                  </a:lnTo>
                  <a:lnTo>
                    <a:pt x="485" y="126"/>
                  </a:lnTo>
                  <a:lnTo>
                    <a:pt x="474" y="148"/>
                  </a:lnTo>
                  <a:lnTo>
                    <a:pt x="452" y="168"/>
                  </a:lnTo>
                  <a:lnTo>
                    <a:pt x="419" y="187"/>
                  </a:lnTo>
                  <a:lnTo>
                    <a:pt x="398" y="195"/>
                  </a:lnTo>
                  <a:lnTo>
                    <a:pt x="375" y="202"/>
                  </a:lnTo>
                  <a:lnTo>
                    <a:pt x="351" y="208"/>
                  </a:lnTo>
                  <a:lnTo>
                    <a:pt x="326" y="213"/>
                  </a:lnTo>
                  <a:lnTo>
                    <a:pt x="300" y="218"/>
                  </a:lnTo>
                  <a:lnTo>
                    <a:pt x="275" y="223"/>
                  </a:lnTo>
                  <a:lnTo>
                    <a:pt x="250" y="226"/>
                  </a:lnTo>
                  <a:lnTo>
                    <a:pt x="226" y="228"/>
                  </a:lnTo>
                  <a:lnTo>
                    <a:pt x="201" y="231"/>
                  </a:lnTo>
                  <a:lnTo>
                    <a:pt x="181" y="233"/>
                  </a:lnTo>
                  <a:lnTo>
                    <a:pt x="160" y="234"/>
                  </a:lnTo>
                  <a:lnTo>
                    <a:pt x="143" y="235"/>
                  </a:lnTo>
                  <a:lnTo>
                    <a:pt x="128" y="235"/>
                  </a:lnTo>
                  <a:lnTo>
                    <a:pt x="115" y="236"/>
                  </a:lnTo>
                  <a:lnTo>
                    <a:pt x="107" y="236"/>
                  </a:lnTo>
                  <a:lnTo>
                    <a:pt x="102" y="236"/>
                  </a:lnTo>
                  <a:lnTo>
                    <a:pt x="91" y="235"/>
                  </a:lnTo>
                  <a:lnTo>
                    <a:pt x="71" y="233"/>
                  </a:lnTo>
                  <a:lnTo>
                    <a:pt x="46" y="227"/>
                  </a:lnTo>
                  <a:lnTo>
                    <a:pt x="23" y="218"/>
                  </a:lnTo>
                  <a:lnTo>
                    <a:pt x="6" y="206"/>
                  </a:lnTo>
                  <a:lnTo>
                    <a:pt x="0" y="190"/>
                  </a:lnTo>
                  <a:lnTo>
                    <a:pt x="9" y="171"/>
                  </a:lnTo>
                  <a:lnTo>
                    <a:pt x="39" y="146"/>
                  </a:lnTo>
                  <a:lnTo>
                    <a:pt x="41" y="145"/>
                  </a:lnTo>
                  <a:lnTo>
                    <a:pt x="44" y="143"/>
                  </a:lnTo>
                  <a:lnTo>
                    <a:pt x="46" y="142"/>
                  </a:lnTo>
                  <a:lnTo>
                    <a:pt x="48" y="141"/>
                  </a:lnTo>
                  <a:lnTo>
                    <a:pt x="51" y="141"/>
                  </a:lnTo>
                  <a:lnTo>
                    <a:pt x="55" y="138"/>
                  </a:lnTo>
                  <a:lnTo>
                    <a:pt x="62" y="137"/>
                  </a:lnTo>
                  <a:lnTo>
                    <a:pt x="72" y="134"/>
                  </a:lnTo>
                  <a:lnTo>
                    <a:pt x="84" y="132"/>
                  </a:lnTo>
                  <a:lnTo>
                    <a:pt x="98" y="127"/>
                  </a:lnTo>
                  <a:lnTo>
                    <a:pt x="113" y="122"/>
                  </a:lnTo>
                  <a:lnTo>
                    <a:pt x="128" y="118"/>
                  </a:lnTo>
                  <a:lnTo>
                    <a:pt x="145" y="112"/>
                  </a:lnTo>
                  <a:lnTo>
                    <a:pt x="161" y="106"/>
                  </a:lnTo>
                  <a:lnTo>
                    <a:pt x="178" y="99"/>
                  </a:lnTo>
                  <a:lnTo>
                    <a:pt x="194" y="91"/>
                  </a:lnTo>
                  <a:lnTo>
                    <a:pt x="211" y="83"/>
                  </a:lnTo>
                  <a:lnTo>
                    <a:pt x="226" y="75"/>
                  </a:lnTo>
                  <a:lnTo>
                    <a:pt x="239" y="66"/>
                  </a:lnTo>
                  <a:lnTo>
                    <a:pt x="251" y="57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8" name="Freeform 204"/>
            <p:cNvSpPr>
              <a:spLocks/>
            </p:cNvSpPr>
            <p:nvPr/>
          </p:nvSpPr>
          <p:spPr bwMode="auto">
            <a:xfrm>
              <a:off x="3842" y="3456"/>
              <a:ext cx="495" cy="235"/>
            </a:xfrm>
            <a:custGeom>
              <a:avLst/>
              <a:gdLst/>
              <a:ahLst/>
              <a:cxnLst>
                <a:cxn ang="0">
                  <a:pos x="246" y="54"/>
                </a:cxn>
                <a:cxn ang="0">
                  <a:pos x="268" y="36"/>
                </a:cxn>
                <a:cxn ang="0">
                  <a:pos x="291" y="22"/>
                </a:cxn>
                <a:cxn ang="0">
                  <a:pos x="313" y="10"/>
                </a:cxn>
                <a:cxn ang="0">
                  <a:pos x="336" y="4"/>
                </a:cxn>
                <a:cxn ang="0">
                  <a:pos x="359" y="0"/>
                </a:cxn>
                <a:cxn ang="0">
                  <a:pos x="381" y="1"/>
                </a:cxn>
                <a:cxn ang="0">
                  <a:pos x="403" y="7"/>
                </a:cxn>
                <a:cxn ang="0">
                  <a:pos x="423" y="19"/>
                </a:cxn>
                <a:cxn ang="0">
                  <a:pos x="442" y="35"/>
                </a:cxn>
                <a:cxn ang="0">
                  <a:pos x="458" y="53"/>
                </a:cxn>
                <a:cxn ang="0">
                  <a:pos x="469" y="74"/>
                </a:cxn>
                <a:cxn ang="0">
                  <a:pos x="475" y="97"/>
                </a:cxn>
                <a:cxn ang="0">
                  <a:pos x="474" y="119"/>
                </a:cxn>
                <a:cxn ang="0">
                  <a:pos x="463" y="141"/>
                </a:cxn>
                <a:cxn ang="0">
                  <a:pos x="442" y="160"/>
                </a:cxn>
                <a:cxn ang="0">
                  <a:pos x="408" y="179"/>
                </a:cxn>
                <a:cxn ang="0">
                  <a:pos x="388" y="187"/>
                </a:cxn>
                <a:cxn ang="0">
                  <a:pos x="366" y="192"/>
                </a:cxn>
                <a:cxn ang="0">
                  <a:pos x="342" y="199"/>
                </a:cxn>
                <a:cxn ang="0">
                  <a:pos x="317" y="204"/>
                </a:cxn>
                <a:cxn ang="0">
                  <a:pos x="292" y="209"/>
                </a:cxn>
                <a:cxn ang="0">
                  <a:pos x="268" y="212"/>
                </a:cxn>
                <a:cxn ang="0">
                  <a:pos x="244" y="216"/>
                </a:cxn>
                <a:cxn ang="0">
                  <a:pos x="220" y="218"/>
                </a:cxn>
                <a:cxn ang="0">
                  <a:pos x="197" y="220"/>
                </a:cxn>
                <a:cxn ang="0">
                  <a:pos x="176" y="222"/>
                </a:cxn>
                <a:cxn ang="0">
                  <a:pos x="156" y="224"/>
                </a:cxn>
                <a:cxn ang="0">
                  <a:pos x="139" y="225"/>
                </a:cxn>
                <a:cxn ang="0">
                  <a:pos x="124" y="225"/>
                </a:cxn>
                <a:cxn ang="0">
                  <a:pos x="112" y="226"/>
                </a:cxn>
                <a:cxn ang="0">
                  <a:pos x="104" y="226"/>
                </a:cxn>
                <a:cxn ang="0">
                  <a:pos x="100" y="226"/>
                </a:cxn>
                <a:cxn ang="0">
                  <a:pos x="89" y="225"/>
                </a:cxn>
                <a:cxn ang="0">
                  <a:pos x="69" y="222"/>
                </a:cxn>
                <a:cxn ang="0">
                  <a:pos x="46" y="217"/>
                </a:cxn>
                <a:cxn ang="0">
                  <a:pos x="23" y="209"/>
                </a:cxn>
                <a:cxn ang="0">
                  <a:pos x="5" y="198"/>
                </a:cxn>
                <a:cxn ang="0">
                  <a:pos x="0" y="183"/>
                </a:cxn>
                <a:cxn ang="0">
                  <a:pos x="9" y="164"/>
                </a:cxn>
                <a:cxn ang="0">
                  <a:pos x="39" y="141"/>
                </a:cxn>
                <a:cxn ang="0">
                  <a:pos x="41" y="139"/>
                </a:cxn>
                <a:cxn ang="0">
                  <a:pos x="42" y="137"/>
                </a:cxn>
                <a:cxn ang="0">
                  <a:pos x="45" y="136"/>
                </a:cxn>
                <a:cxn ang="0">
                  <a:pos x="47" y="135"/>
                </a:cxn>
                <a:cxn ang="0">
                  <a:pos x="49" y="135"/>
                </a:cxn>
                <a:cxn ang="0">
                  <a:pos x="54" y="133"/>
                </a:cxn>
                <a:cxn ang="0">
                  <a:pos x="61" y="131"/>
                </a:cxn>
                <a:cxn ang="0">
                  <a:pos x="71" y="129"/>
                </a:cxn>
                <a:cxn ang="0">
                  <a:pos x="83" y="126"/>
                </a:cxn>
                <a:cxn ang="0">
                  <a:pos x="95" y="122"/>
                </a:cxn>
                <a:cxn ang="0">
                  <a:pos x="110" y="118"/>
                </a:cxn>
                <a:cxn ang="0">
                  <a:pos x="126" y="113"/>
                </a:cxn>
                <a:cxn ang="0">
                  <a:pos x="142" y="107"/>
                </a:cxn>
                <a:cxn ang="0">
                  <a:pos x="159" y="101"/>
                </a:cxn>
                <a:cxn ang="0">
                  <a:pos x="175" y="95"/>
                </a:cxn>
                <a:cxn ang="0">
                  <a:pos x="191" y="88"/>
                </a:cxn>
                <a:cxn ang="0">
                  <a:pos x="207" y="80"/>
                </a:cxn>
                <a:cxn ang="0">
                  <a:pos x="221" y="72"/>
                </a:cxn>
                <a:cxn ang="0">
                  <a:pos x="235" y="63"/>
                </a:cxn>
                <a:cxn ang="0">
                  <a:pos x="246" y="54"/>
                </a:cxn>
              </a:cxnLst>
              <a:rect l="0" t="0" r="r" b="b"/>
              <a:pathLst>
                <a:path w="475" h="226">
                  <a:moveTo>
                    <a:pt x="246" y="54"/>
                  </a:moveTo>
                  <a:lnTo>
                    <a:pt x="268" y="36"/>
                  </a:lnTo>
                  <a:lnTo>
                    <a:pt x="291" y="22"/>
                  </a:lnTo>
                  <a:lnTo>
                    <a:pt x="313" y="10"/>
                  </a:lnTo>
                  <a:lnTo>
                    <a:pt x="336" y="4"/>
                  </a:lnTo>
                  <a:lnTo>
                    <a:pt x="359" y="0"/>
                  </a:lnTo>
                  <a:lnTo>
                    <a:pt x="381" y="1"/>
                  </a:lnTo>
                  <a:lnTo>
                    <a:pt x="403" y="7"/>
                  </a:lnTo>
                  <a:lnTo>
                    <a:pt x="423" y="19"/>
                  </a:lnTo>
                  <a:lnTo>
                    <a:pt x="442" y="35"/>
                  </a:lnTo>
                  <a:lnTo>
                    <a:pt x="458" y="53"/>
                  </a:lnTo>
                  <a:lnTo>
                    <a:pt x="469" y="74"/>
                  </a:lnTo>
                  <a:lnTo>
                    <a:pt x="475" y="97"/>
                  </a:lnTo>
                  <a:lnTo>
                    <a:pt x="474" y="119"/>
                  </a:lnTo>
                  <a:lnTo>
                    <a:pt x="463" y="141"/>
                  </a:lnTo>
                  <a:lnTo>
                    <a:pt x="442" y="160"/>
                  </a:lnTo>
                  <a:lnTo>
                    <a:pt x="408" y="179"/>
                  </a:lnTo>
                  <a:lnTo>
                    <a:pt x="388" y="187"/>
                  </a:lnTo>
                  <a:lnTo>
                    <a:pt x="366" y="192"/>
                  </a:lnTo>
                  <a:lnTo>
                    <a:pt x="342" y="199"/>
                  </a:lnTo>
                  <a:lnTo>
                    <a:pt x="317" y="204"/>
                  </a:lnTo>
                  <a:lnTo>
                    <a:pt x="292" y="209"/>
                  </a:lnTo>
                  <a:lnTo>
                    <a:pt x="268" y="212"/>
                  </a:lnTo>
                  <a:lnTo>
                    <a:pt x="244" y="216"/>
                  </a:lnTo>
                  <a:lnTo>
                    <a:pt x="220" y="218"/>
                  </a:lnTo>
                  <a:lnTo>
                    <a:pt x="197" y="220"/>
                  </a:lnTo>
                  <a:lnTo>
                    <a:pt x="176" y="222"/>
                  </a:lnTo>
                  <a:lnTo>
                    <a:pt x="156" y="224"/>
                  </a:lnTo>
                  <a:lnTo>
                    <a:pt x="139" y="225"/>
                  </a:lnTo>
                  <a:lnTo>
                    <a:pt x="124" y="225"/>
                  </a:lnTo>
                  <a:lnTo>
                    <a:pt x="112" y="226"/>
                  </a:lnTo>
                  <a:lnTo>
                    <a:pt x="104" y="226"/>
                  </a:lnTo>
                  <a:lnTo>
                    <a:pt x="100" y="226"/>
                  </a:lnTo>
                  <a:lnTo>
                    <a:pt x="89" y="225"/>
                  </a:lnTo>
                  <a:lnTo>
                    <a:pt x="69" y="222"/>
                  </a:lnTo>
                  <a:lnTo>
                    <a:pt x="46" y="217"/>
                  </a:lnTo>
                  <a:lnTo>
                    <a:pt x="23" y="209"/>
                  </a:lnTo>
                  <a:lnTo>
                    <a:pt x="5" y="198"/>
                  </a:lnTo>
                  <a:lnTo>
                    <a:pt x="0" y="183"/>
                  </a:lnTo>
                  <a:lnTo>
                    <a:pt x="9" y="164"/>
                  </a:lnTo>
                  <a:lnTo>
                    <a:pt x="39" y="141"/>
                  </a:lnTo>
                  <a:lnTo>
                    <a:pt x="41" y="139"/>
                  </a:lnTo>
                  <a:lnTo>
                    <a:pt x="42" y="137"/>
                  </a:lnTo>
                  <a:lnTo>
                    <a:pt x="45" y="136"/>
                  </a:lnTo>
                  <a:lnTo>
                    <a:pt x="47" y="135"/>
                  </a:lnTo>
                  <a:lnTo>
                    <a:pt x="49" y="135"/>
                  </a:lnTo>
                  <a:lnTo>
                    <a:pt x="54" y="133"/>
                  </a:lnTo>
                  <a:lnTo>
                    <a:pt x="61" y="131"/>
                  </a:lnTo>
                  <a:lnTo>
                    <a:pt x="71" y="129"/>
                  </a:lnTo>
                  <a:lnTo>
                    <a:pt x="83" y="126"/>
                  </a:lnTo>
                  <a:lnTo>
                    <a:pt x="95" y="122"/>
                  </a:lnTo>
                  <a:lnTo>
                    <a:pt x="110" y="118"/>
                  </a:lnTo>
                  <a:lnTo>
                    <a:pt x="126" y="113"/>
                  </a:lnTo>
                  <a:lnTo>
                    <a:pt x="142" y="107"/>
                  </a:lnTo>
                  <a:lnTo>
                    <a:pt x="159" y="101"/>
                  </a:lnTo>
                  <a:lnTo>
                    <a:pt x="175" y="95"/>
                  </a:lnTo>
                  <a:lnTo>
                    <a:pt x="191" y="88"/>
                  </a:lnTo>
                  <a:lnTo>
                    <a:pt x="207" y="80"/>
                  </a:lnTo>
                  <a:lnTo>
                    <a:pt x="221" y="72"/>
                  </a:lnTo>
                  <a:lnTo>
                    <a:pt x="235" y="63"/>
                  </a:lnTo>
                  <a:lnTo>
                    <a:pt x="246" y="54"/>
                  </a:lnTo>
                  <a:close/>
                </a:path>
              </a:pathLst>
            </a:custGeom>
            <a:solidFill>
              <a:srgbClr val="FF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9" name="Freeform 205"/>
            <p:cNvSpPr>
              <a:spLocks/>
            </p:cNvSpPr>
            <p:nvPr/>
          </p:nvSpPr>
          <p:spPr bwMode="auto">
            <a:xfrm>
              <a:off x="3846" y="3462"/>
              <a:ext cx="485" cy="225"/>
            </a:xfrm>
            <a:custGeom>
              <a:avLst/>
              <a:gdLst/>
              <a:ahLst/>
              <a:cxnLst>
                <a:cxn ang="0">
                  <a:pos x="242" y="52"/>
                </a:cxn>
                <a:cxn ang="0">
                  <a:pos x="264" y="34"/>
                </a:cxn>
                <a:cxn ang="0">
                  <a:pos x="286" y="21"/>
                </a:cxn>
                <a:cxn ang="0">
                  <a:pos x="308" y="9"/>
                </a:cxn>
                <a:cxn ang="0">
                  <a:pos x="331" y="2"/>
                </a:cxn>
                <a:cxn ang="0">
                  <a:pos x="353" y="0"/>
                </a:cxn>
                <a:cxn ang="0">
                  <a:pos x="374" y="1"/>
                </a:cxn>
                <a:cxn ang="0">
                  <a:pos x="396" y="7"/>
                </a:cxn>
                <a:cxn ang="0">
                  <a:pos x="416" y="18"/>
                </a:cxn>
                <a:cxn ang="0">
                  <a:pos x="434" y="33"/>
                </a:cxn>
                <a:cxn ang="0">
                  <a:pos x="451" y="51"/>
                </a:cxn>
                <a:cxn ang="0">
                  <a:pos x="462" y="71"/>
                </a:cxn>
                <a:cxn ang="0">
                  <a:pos x="467" y="92"/>
                </a:cxn>
                <a:cxn ang="0">
                  <a:pos x="464" y="113"/>
                </a:cxn>
                <a:cxn ang="0">
                  <a:pos x="454" y="133"/>
                </a:cxn>
                <a:cxn ang="0">
                  <a:pos x="432" y="152"/>
                </a:cxn>
                <a:cxn ang="0">
                  <a:pos x="400" y="169"/>
                </a:cxn>
                <a:cxn ang="0">
                  <a:pos x="379" y="176"/>
                </a:cxn>
                <a:cxn ang="0">
                  <a:pos x="357" y="183"/>
                </a:cxn>
                <a:cxn ang="0">
                  <a:pos x="334" y="189"/>
                </a:cxn>
                <a:cxn ang="0">
                  <a:pos x="311" y="195"/>
                </a:cxn>
                <a:cxn ang="0">
                  <a:pos x="287" y="198"/>
                </a:cxn>
                <a:cxn ang="0">
                  <a:pos x="263" y="203"/>
                </a:cxn>
                <a:cxn ang="0">
                  <a:pos x="239" y="206"/>
                </a:cxn>
                <a:cxn ang="0">
                  <a:pos x="216" y="208"/>
                </a:cxn>
                <a:cxn ang="0">
                  <a:pos x="194" y="211"/>
                </a:cxn>
                <a:cxn ang="0">
                  <a:pos x="173" y="213"/>
                </a:cxn>
                <a:cxn ang="0">
                  <a:pos x="155" y="214"/>
                </a:cxn>
                <a:cxn ang="0">
                  <a:pos x="137" y="215"/>
                </a:cxn>
                <a:cxn ang="0">
                  <a:pos x="123" y="215"/>
                </a:cxn>
                <a:cxn ang="0">
                  <a:pos x="112" y="216"/>
                </a:cxn>
                <a:cxn ang="0">
                  <a:pos x="104" y="216"/>
                </a:cxn>
                <a:cxn ang="0">
                  <a:pos x="99" y="216"/>
                </a:cxn>
                <a:cxn ang="0">
                  <a:pos x="89" y="215"/>
                </a:cxn>
                <a:cxn ang="0">
                  <a:pos x="69" y="213"/>
                </a:cxn>
                <a:cxn ang="0">
                  <a:pos x="45" y="208"/>
                </a:cxn>
                <a:cxn ang="0">
                  <a:pos x="23" y="201"/>
                </a:cxn>
                <a:cxn ang="0">
                  <a:pos x="6" y="190"/>
                </a:cxn>
                <a:cxn ang="0">
                  <a:pos x="0" y="176"/>
                </a:cxn>
                <a:cxn ang="0">
                  <a:pos x="9" y="158"/>
                </a:cxn>
                <a:cxn ang="0">
                  <a:pos x="39" y="135"/>
                </a:cxn>
                <a:cxn ang="0">
                  <a:pos x="42" y="133"/>
                </a:cxn>
                <a:cxn ang="0">
                  <a:pos x="43" y="132"/>
                </a:cxn>
                <a:cxn ang="0">
                  <a:pos x="45" y="131"/>
                </a:cxn>
                <a:cxn ang="0">
                  <a:pos x="47" y="130"/>
                </a:cxn>
                <a:cxn ang="0">
                  <a:pos x="50" y="130"/>
                </a:cxn>
                <a:cxn ang="0">
                  <a:pos x="54" y="129"/>
                </a:cxn>
                <a:cxn ang="0">
                  <a:pos x="62" y="127"/>
                </a:cxn>
                <a:cxn ang="0">
                  <a:pos x="72" y="124"/>
                </a:cxn>
                <a:cxn ang="0">
                  <a:pos x="83" y="121"/>
                </a:cxn>
                <a:cxn ang="0">
                  <a:pos x="97" y="117"/>
                </a:cxn>
                <a:cxn ang="0">
                  <a:pos x="111" y="113"/>
                </a:cxn>
                <a:cxn ang="0">
                  <a:pos x="126" y="108"/>
                </a:cxn>
                <a:cxn ang="0">
                  <a:pos x="142" y="104"/>
                </a:cxn>
                <a:cxn ang="0">
                  <a:pos x="157" y="98"/>
                </a:cxn>
                <a:cxn ang="0">
                  <a:pos x="173" y="91"/>
                </a:cxn>
                <a:cxn ang="0">
                  <a:pos x="189" y="84"/>
                </a:cxn>
                <a:cxn ang="0">
                  <a:pos x="204" y="77"/>
                </a:cxn>
                <a:cxn ang="0">
                  <a:pos x="218" y="69"/>
                </a:cxn>
                <a:cxn ang="0">
                  <a:pos x="231" y="61"/>
                </a:cxn>
                <a:cxn ang="0">
                  <a:pos x="242" y="52"/>
                </a:cxn>
              </a:cxnLst>
              <a:rect l="0" t="0" r="r" b="b"/>
              <a:pathLst>
                <a:path w="467" h="216">
                  <a:moveTo>
                    <a:pt x="242" y="52"/>
                  </a:moveTo>
                  <a:lnTo>
                    <a:pt x="264" y="34"/>
                  </a:lnTo>
                  <a:lnTo>
                    <a:pt x="286" y="21"/>
                  </a:lnTo>
                  <a:lnTo>
                    <a:pt x="308" y="9"/>
                  </a:lnTo>
                  <a:lnTo>
                    <a:pt x="331" y="2"/>
                  </a:lnTo>
                  <a:lnTo>
                    <a:pt x="353" y="0"/>
                  </a:lnTo>
                  <a:lnTo>
                    <a:pt x="374" y="1"/>
                  </a:lnTo>
                  <a:lnTo>
                    <a:pt x="396" y="7"/>
                  </a:lnTo>
                  <a:lnTo>
                    <a:pt x="416" y="18"/>
                  </a:lnTo>
                  <a:lnTo>
                    <a:pt x="434" y="33"/>
                  </a:lnTo>
                  <a:lnTo>
                    <a:pt x="451" y="51"/>
                  </a:lnTo>
                  <a:lnTo>
                    <a:pt x="462" y="71"/>
                  </a:lnTo>
                  <a:lnTo>
                    <a:pt x="467" y="92"/>
                  </a:lnTo>
                  <a:lnTo>
                    <a:pt x="464" y="113"/>
                  </a:lnTo>
                  <a:lnTo>
                    <a:pt x="454" y="133"/>
                  </a:lnTo>
                  <a:lnTo>
                    <a:pt x="432" y="152"/>
                  </a:lnTo>
                  <a:lnTo>
                    <a:pt x="400" y="169"/>
                  </a:lnTo>
                  <a:lnTo>
                    <a:pt x="379" y="176"/>
                  </a:lnTo>
                  <a:lnTo>
                    <a:pt x="357" y="183"/>
                  </a:lnTo>
                  <a:lnTo>
                    <a:pt x="334" y="189"/>
                  </a:lnTo>
                  <a:lnTo>
                    <a:pt x="311" y="195"/>
                  </a:lnTo>
                  <a:lnTo>
                    <a:pt x="287" y="198"/>
                  </a:lnTo>
                  <a:lnTo>
                    <a:pt x="263" y="203"/>
                  </a:lnTo>
                  <a:lnTo>
                    <a:pt x="239" y="206"/>
                  </a:lnTo>
                  <a:lnTo>
                    <a:pt x="216" y="208"/>
                  </a:lnTo>
                  <a:lnTo>
                    <a:pt x="194" y="211"/>
                  </a:lnTo>
                  <a:lnTo>
                    <a:pt x="173" y="213"/>
                  </a:lnTo>
                  <a:lnTo>
                    <a:pt x="155" y="214"/>
                  </a:lnTo>
                  <a:lnTo>
                    <a:pt x="137" y="215"/>
                  </a:lnTo>
                  <a:lnTo>
                    <a:pt x="123" y="215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99" y="216"/>
                  </a:lnTo>
                  <a:lnTo>
                    <a:pt x="89" y="215"/>
                  </a:lnTo>
                  <a:lnTo>
                    <a:pt x="69" y="213"/>
                  </a:lnTo>
                  <a:lnTo>
                    <a:pt x="45" y="208"/>
                  </a:lnTo>
                  <a:lnTo>
                    <a:pt x="23" y="201"/>
                  </a:lnTo>
                  <a:lnTo>
                    <a:pt x="6" y="190"/>
                  </a:lnTo>
                  <a:lnTo>
                    <a:pt x="0" y="176"/>
                  </a:lnTo>
                  <a:lnTo>
                    <a:pt x="9" y="158"/>
                  </a:lnTo>
                  <a:lnTo>
                    <a:pt x="39" y="135"/>
                  </a:lnTo>
                  <a:lnTo>
                    <a:pt x="42" y="133"/>
                  </a:lnTo>
                  <a:lnTo>
                    <a:pt x="43" y="132"/>
                  </a:lnTo>
                  <a:lnTo>
                    <a:pt x="45" y="131"/>
                  </a:lnTo>
                  <a:lnTo>
                    <a:pt x="47" y="130"/>
                  </a:lnTo>
                  <a:lnTo>
                    <a:pt x="50" y="130"/>
                  </a:lnTo>
                  <a:lnTo>
                    <a:pt x="54" y="129"/>
                  </a:lnTo>
                  <a:lnTo>
                    <a:pt x="62" y="127"/>
                  </a:lnTo>
                  <a:lnTo>
                    <a:pt x="72" y="124"/>
                  </a:lnTo>
                  <a:lnTo>
                    <a:pt x="83" y="121"/>
                  </a:lnTo>
                  <a:lnTo>
                    <a:pt x="97" y="117"/>
                  </a:lnTo>
                  <a:lnTo>
                    <a:pt x="111" y="113"/>
                  </a:lnTo>
                  <a:lnTo>
                    <a:pt x="126" y="108"/>
                  </a:lnTo>
                  <a:lnTo>
                    <a:pt x="142" y="104"/>
                  </a:lnTo>
                  <a:lnTo>
                    <a:pt x="157" y="98"/>
                  </a:lnTo>
                  <a:lnTo>
                    <a:pt x="173" y="91"/>
                  </a:lnTo>
                  <a:lnTo>
                    <a:pt x="189" y="84"/>
                  </a:lnTo>
                  <a:lnTo>
                    <a:pt x="204" y="77"/>
                  </a:lnTo>
                  <a:lnTo>
                    <a:pt x="218" y="69"/>
                  </a:lnTo>
                  <a:lnTo>
                    <a:pt x="231" y="61"/>
                  </a:lnTo>
                  <a:lnTo>
                    <a:pt x="242" y="5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0" name="Freeform 206"/>
            <p:cNvSpPr>
              <a:spLocks/>
            </p:cNvSpPr>
            <p:nvPr/>
          </p:nvSpPr>
          <p:spPr bwMode="auto">
            <a:xfrm>
              <a:off x="3852" y="3466"/>
              <a:ext cx="475" cy="215"/>
            </a:xfrm>
            <a:custGeom>
              <a:avLst/>
              <a:gdLst/>
              <a:ahLst/>
              <a:cxnLst>
                <a:cxn ang="0">
                  <a:pos x="237" y="50"/>
                </a:cxn>
                <a:cxn ang="0">
                  <a:pos x="258" y="34"/>
                </a:cxn>
                <a:cxn ang="0">
                  <a:pos x="280" y="20"/>
                </a:cxn>
                <a:cxn ang="0">
                  <a:pos x="302" y="10"/>
                </a:cxn>
                <a:cxn ang="0">
                  <a:pos x="325" y="3"/>
                </a:cxn>
                <a:cxn ang="0">
                  <a:pos x="345" y="0"/>
                </a:cxn>
                <a:cxn ang="0">
                  <a:pos x="367" y="2"/>
                </a:cxn>
                <a:cxn ang="0">
                  <a:pos x="388" y="7"/>
                </a:cxn>
                <a:cxn ang="0">
                  <a:pos x="408" y="18"/>
                </a:cxn>
                <a:cxn ang="0">
                  <a:pos x="426" y="32"/>
                </a:cxn>
                <a:cxn ang="0">
                  <a:pos x="441" y="49"/>
                </a:cxn>
                <a:cxn ang="0">
                  <a:pos x="451" y="67"/>
                </a:cxn>
                <a:cxn ang="0">
                  <a:pos x="456" y="87"/>
                </a:cxn>
                <a:cxn ang="0">
                  <a:pos x="454" y="108"/>
                </a:cxn>
                <a:cxn ang="0">
                  <a:pos x="442" y="127"/>
                </a:cxn>
                <a:cxn ang="0">
                  <a:pos x="421" y="146"/>
                </a:cxn>
                <a:cxn ang="0">
                  <a:pos x="389" y="162"/>
                </a:cxn>
                <a:cxn ang="0">
                  <a:pos x="370" y="169"/>
                </a:cxn>
                <a:cxn ang="0">
                  <a:pos x="348" y="174"/>
                </a:cxn>
                <a:cxn ang="0">
                  <a:pos x="326" y="180"/>
                </a:cxn>
                <a:cxn ang="0">
                  <a:pos x="302" y="185"/>
                </a:cxn>
                <a:cxn ang="0">
                  <a:pos x="279" y="189"/>
                </a:cxn>
                <a:cxn ang="0">
                  <a:pos x="256" y="193"/>
                </a:cxn>
                <a:cxn ang="0">
                  <a:pos x="233" y="196"/>
                </a:cxn>
                <a:cxn ang="0">
                  <a:pos x="210" y="199"/>
                </a:cxn>
                <a:cxn ang="0">
                  <a:pos x="189" y="201"/>
                </a:cxn>
                <a:cxn ang="0">
                  <a:pos x="168" y="203"/>
                </a:cxn>
                <a:cxn ang="0">
                  <a:pos x="151" y="204"/>
                </a:cxn>
                <a:cxn ang="0">
                  <a:pos x="135" y="206"/>
                </a:cxn>
                <a:cxn ang="0">
                  <a:pos x="121" y="206"/>
                </a:cxn>
                <a:cxn ang="0">
                  <a:pos x="109" y="207"/>
                </a:cxn>
                <a:cxn ang="0">
                  <a:pos x="102" y="207"/>
                </a:cxn>
                <a:cxn ang="0">
                  <a:pos x="98" y="207"/>
                </a:cxn>
                <a:cxn ang="0">
                  <a:pos x="87" y="206"/>
                </a:cxn>
                <a:cxn ang="0">
                  <a:pos x="68" y="204"/>
                </a:cxn>
                <a:cxn ang="0">
                  <a:pos x="45" y="200"/>
                </a:cxn>
                <a:cxn ang="0">
                  <a:pos x="23" y="193"/>
                </a:cxn>
                <a:cxn ang="0">
                  <a:pos x="6" y="184"/>
                </a:cxn>
                <a:cxn ang="0">
                  <a:pos x="0" y="170"/>
                </a:cxn>
                <a:cxn ang="0">
                  <a:pos x="9" y="153"/>
                </a:cxn>
                <a:cxn ang="0">
                  <a:pos x="39" y="129"/>
                </a:cxn>
                <a:cxn ang="0">
                  <a:pos x="41" y="128"/>
                </a:cxn>
                <a:cxn ang="0">
                  <a:pos x="43" y="127"/>
                </a:cxn>
                <a:cxn ang="0">
                  <a:pos x="45" y="127"/>
                </a:cxn>
                <a:cxn ang="0">
                  <a:pos x="46" y="126"/>
                </a:cxn>
                <a:cxn ang="0">
                  <a:pos x="48" y="125"/>
                </a:cxn>
                <a:cxn ang="0">
                  <a:pos x="54" y="124"/>
                </a:cxn>
                <a:cxn ang="0">
                  <a:pos x="61" y="123"/>
                </a:cxn>
                <a:cxn ang="0">
                  <a:pos x="70" y="119"/>
                </a:cxn>
                <a:cxn ang="0">
                  <a:pos x="82" y="117"/>
                </a:cxn>
                <a:cxn ang="0">
                  <a:pos x="94" y="113"/>
                </a:cxn>
                <a:cxn ang="0">
                  <a:pos x="108" y="109"/>
                </a:cxn>
                <a:cxn ang="0">
                  <a:pos x="123" y="104"/>
                </a:cxn>
                <a:cxn ang="0">
                  <a:pos x="139" y="100"/>
                </a:cxn>
                <a:cxn ang="0">
                  <a:pos x="154" y="94"/>
                </a:cxn>
                <a:cxn ang="0">
                  <a:pos x="170" y="88"/>
                </a:cxn>
                <a:cxn ang="0">
                  <a:pos x="185" y="81"/>
                </a:cxn>
                <a:cxn ang="0">
                  <a:pos x="200" y="74"/>
                </a:cxn>
                <a:cxn ang="0">
                  <a:pos x="214" y="66"/>
                </a:cxn>
                <a:cxn ang="0">
                  <a:pos x="226" y="58"/>
                </a:cxn>
                <a:cxn ang="0">
                  <a:pos x="237" y="50"/>
                </a:cxn>
              </a:cxnLst>
              <a:rect l="0" t="0" r="r" b="b"/>
              <a:pathLst>
                <a:path w="456" h="207">
                  <a:moveTo>
                    <a:pt x="237" y="50"/>
                  </a:moveTo>
                  <a:lnTo>
                    <a:pt x="258" y="34"/>
                  </a:lnTo>
                  <a:lnTo>
                    <a:pt x="280" y="20"/>
                  </a:lnTo>
                  <a:lnTo>
                    <a:pt x="302" y="10"/>
                  </a:lnTo>
                  <a:lnTo>
                    <a:pt x="325" y="3"/>
                  </a:lnTo>
                  <a:lnTo>
                    <a:pt x="345" y="0"/>
                  </a:lnTo>
                  <a:lnTo>
                    <a:pt x="367" y="2"/>
                  </a:lnTo>
                  <a:lnTo>
                    <a:pt x="388" y="7"/>
                  </a:lnTo>
                  <a:lnTo>
                    <a:pt x="408" y="18"/>
                  </a:lnTo>
                  <a:lnTo>
                    <a:pt x="426" y="32"/>
                  </a:lnTo>
                  <a:lnTo>
                    <a:pt x="441" y="49"/>
                  </a:lnTo>
                  <a:lnTo>
                    <a:pt x="451" y="67"/>
                  </a:lnTo>
                  <a:lnTo>
                    <a:pt x="456" y="87"/>
                  </a:lnTo>
                  <a:lnTo>
                    <a:pt x="454" y="108"/>
                  </a:lnTo>
                  <a:lnTo>
                    <a:pt x="442" y="127"/>
                  </a:lnTo>
                  <a:lnTo>
                    <a:pt x="421" y="146"/>
                  </a:lnTo>
                  <a:lnTo>
                    <a:pt x="389" y="162"/>
                  </a:lnTo>
                  <a:lnTo>
                    <a:pt x="370" y="169"/>
                  </a:lnTo>
                  <a:lnTo>
                    <a:pt x="348" y="174"/>
                  </a:lnTo>
                  <a:lnTo>
                    <a:pt x="326" y="180"/>
                  </a:lnTo>
                  <a:lnTo>
                    <a:pt x="302" y="185"/>
                  </a:lnTo>
                  <a:lnTo>
                    <a:pt x="279" y="189"/>
                  </a:lnTo>
                  <a:lnTo>
                    <a:pt x="256" y="193"/>
                  </a:lnTo>
                  <a:lnTo>
                    <a:pt x="233" y="196"/>
                  </a:lnTo>
                  <a:lnTo>
                    <a:pt x="210" y="199"/>
                  </a:lnTo>
                  <a:lnTo>
                    <a:pt x="189" y="201"/>
                  </a:lnTo>
                  <a:lnTo>
                    <a:pt x="168" y="203"/>
                  </a:lnTo>
                  <a:lnTo>
                    <a:pt x="151" y="204"/>
                  </a:lnTo>
                  <a:lnTo>
                    <a:pt x="135" y="206"/>
                  </a:lnTo>
                  <a:lnTo>
                    <a:pt x="121" y="206"/>
                  </a:lnTo>
                  <a:lnTo>
                    <a:pt x="109" y="207"/>
                  </a:lnTo>
                  <a:lnTo>
                    <a:pt x="102" y="207"/>
                  </a:lnTo>
                  <a:lnTo>
                    <a:pt x="98" y="207"/>
                  </a:lnTo>
                  <a:lnTo>
                    <a:pt x="87" y="206"/>
                  </a:lnTo>
                  <a:lnTo>
                    <a:pt x="68" y="204"/>
                  </a:lnTo>
                  <a:lnTo>
                    <a:pt x="45" y="200"/>
                  </a:lnTo>
                  <a:lnTo>
                    <a:pt x="23" y="193"/>
                  </a:lnTo>
                  <a:lnTo>
                    <a:pt x="6" y="184"/>
                  </a:lnTo>
                  <a:lnTo>
                    <a:pt x="0" y="170"/>
                  </a:lnTo>
                  <a:lnTo>
                    <a:pt x="9" y="153"/>
                  </a:lnTo>
                  <a:lnTo>
                    <a:pt x="39" y="129"/>
                  </a:lnTo>
                  <a:lnTo>
                    <a:pt x="41" y="128"/>
                  </a:lnTo>
                  <a:lnTo>
                    <a:pt x="43" y="127"/>
                  </a:lnTo>
                  <a:lnTo>
                    <a:pt x="45" y="127"/>
                  </a:lnTo>
                  <a:lnTo>
                    <a:pt x="46" y="126"/>
                  </a:lnTo>
                  <a:lnTo>
                    <a:pt x="48" y="125"/>
                  </a:lnTo>
                  <a:lnTo>
                    <a:pt x="54" y="124"/>
                  </a:lnTo>
                  <a:lnTo>
                    <a:pt x="61" y="123"/>
                  </a:lnTo>
                  <a:lnTo>
                    <a:pt x="70" y="119"/>
                  </a:lnTo>
                  <a:lnTo>
                    <a:pt x="82" y="117"/>
                  </a:lnTo>
                  <a:lnTo>
                    <a:pt x="94" y="113"/>
                  </a:lnTo>
                  <a:lnTo>
                    <a:pt x="108" y="109"/>
                  </a:lnTo>
                  <a:lnTo>
                    <a:pt x="123" y="104"/>
                  </a:lnTo>
                  <a:lnTo>
                    <a:pt x="139" y="100"/>
                  </a:lnTo>
                  <a:lnTo>
                    <a:pt x="154" y="94"/>
                  </a:lnTo>
                  <a:lnTo>
                    <a:pt x="170" y="88"/>
                  </a:lnTo>
                  <a:lnTo>
                    <a:pt x="185" y="81"/>
                  </a:lnTo>
                  <a:lnTo>
                    <a:pt x="200" y="74"/>
                  </a:lnTo>
                  <a:lnTo>
                    <a:pt x="214" y="66"/>
                  </a:lnTo>
                  <a:lnTo>
                    <a:pt x="226" y="58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FF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1" name="Freeform 207"/>
            <p:cNvSpPr>
              <a:spLocks/>
            </p:cNvSpPr>
            <p:nvPr/>
          </p:nvSpPr>
          <p:spPr bwMode="auto">
            <a:xfrm>
              <a:off x="3859" y="3473"/>
              <a:ext cx="463" cy="206"/>
            </a:xfrm>
            <a:custGeom>
              <a:avLst/>
              <a:gdLst/>
              <a:ahLst/>
              <a:cxnLst>
                <a:cxn ang="0">
                  <a:pos x="232" y="49"/>
                </a:cxn>
                <a:cxn ang="0">
                  <a:pos x="253" y="32"/>
                </a:cxn>
                <a:cxn ang="0">
                  <a:pos x="274" y="20"/>
                </a:cxn>
                <a:cxn ang="0">
                  <a:pos x="296" y="11"/>
                </a:cxn>
                <a:cxn ang="0">
                  <a:pos x="318" y="4"/>
                </a:cxn>
                <a:cxn ang="0">
                  <a:pos x="338" y="0"/>
                </a:cxn>
                <a:cxn ang="0">
                  <a:pos x="360" y="1"/>
                </a:cxn>
                <a:cxn ang="0">
                  <a:pos x="381" y="7"/>
                </a:cxn>
                <a:cxn ang="0">
                  <a:pos x="400" y="16"/>
                </a:cxn>
                <a:cxn ang="0">
                  <a:pos x="418" y="30"/>
                </a:cxn>
                <a:cxn ang="0">
                  <a:pos x="433" y="46"/>
                </a:cxn>
                <a:cxn ang="0">
                  <a:pos x="442" y="64"/>
                </a:cxn>
                <a:cxn ang="0">
                  <a:pos x="445" y="82"/>
                </a:cxn>
                <a:cxn ang="0">
                  <a:pos x="442" y="102"/>
                </a:cxn>
                <a:cxn ang="0">
                  <a:pos x="430" y="120"/>
                </a:cxn>
                <a:cxn ang="0">
                  <a:pos x="410" y="137"/>
                </a:cxn>
                <a:cxn ang="0">
                  <a:pos x="377" y="152"/>
                </a:cxn>
                <a:cxn ang="0">
                  <a:pos x="358" y="159"/>
                </a:cxn>
                <a:cxn ang="0">
                  <a:pos x="337" y="165"/>
                </a:cxn>
                <a:cxn ang="0">
                  <a:pos x="315" y="171"/>
                </a:cxn>
                <a:cxn ang="0">
                  <a:pos x="293" y="175"/>
                </a:cxn>
                <a:cxn ang="0">
                  <a:pos x="270" y="180"/>
                </a:cxn>
                <a:cxn ang="0">
                  <a:pos x="247" y="183"/>
                </a:cxn>
                <a:cxn ang="0">
                  <a:pos x="225" y="187"/>
                </a:cxn>
                <a:cxn ang="0">
                  <a:pos x="204" y="189"/>
                </a:cxn>
                <a:cxn ang="0">
                  <a:pos x="183" y="191"/>
                </a:cxn>
                <a:cxn ang="0">
                  <a:pos x="163" y="193"/>
                </a:cxn>
                <a:cxn ang="0">
                  <a:pos x="146" y="195"/>
                </a:cxn>
                <a:cxn ang="0">
                  <a:pos x="131" y="196"/>
                </a:cxn>
                <a:cxn ang="0">
                  <a:pos x="117" y="196"/>
                </a:cxn>
                <a:cxn ang="0">
                  <a:pos x="107" y="197"/>
                </a:cxn>
                <a:cxn ang="0">
                  <a:pos x="100" y="197"/>
                </a:cxn>
                <a:cxn ang="0">
                  <a:pos x="95" y="197"/>
                </a:cxn>
                <a:cxn ang="0">
                  <a:pos x="85" y="197"/>
                </a:cxn>
                <a:cxn ang="0">
                  <a:pos x="65" y="195"/>
                </a:cxn>
                <a:cxn ang="0">
                  <a:pos x="43" y="191"/>
                </a:cxn>
                <a:cxn ang="0">
                  <a:pos x="22" y="185"/>
                </a:cxn>
                <a:cxn ang="0">
                  <a:pos x="5" y="175"/>
                </a:cxn>
                <a:cxn ang="0">
                  <a:pos x="0" y="163"/>
                </a:cxn>
                <a:cxn ang="0">
                  <a:pos x="9" y="145"/>
                </a:cxn>
                <a:cxn ang="0">
                  <a:pos x="39" y="123"/>
                </a:cxn>
                <a:cxn ang="0">
                  <a:pos x="40" y="123"/>
                </a:cxn>
                <a:cxn ang="0">
                  <a:pos x="42" y="122"/>
                </a:cxn>
                <a:cxn ang="0">
                  <a:pos x="43" y="121"/>
                </a:cxn>
                <a:cxn ang="0">
                  <a:pos x="45" y="120"/>
                </a:cxn>
                <a:cxn ang="0">
                  <a:pos x="47" y="119"/>
                </a:cxn>
                <a:cxn ang="0">
                  <a:pos x="53" y="118"/>
                </a:cxn>
                <a:cxn ang="0">
                  <a:pos x="60" y="117"/>
                </a:cxn>
                <a:cxn ang="0">
                  <a:pos x="70" y="114"/>
                </a:cxn>
                <a:cxn ang="0">
                  <a:pos x="80" y="111"/>
                </a:cxn>
                <a:cxn ang="0">
                  <a:pos x="93" y="109"/>
                </a:cxn>
                <a:cxn ang="0">
                  <a:pos x="107" y="104"/>
                </a:cxn>
                <a:cxn ang="0">
                  <a:pos x="122" y="99"/>
                </a:cxn>
                <a:cxn ang="0">
                  <a:pos x="137" y="95"/>
                </a:cxn>
                <a:cxn ang="0">
                  <a:pos x="152" y="90"/>
                </a:cxn>
                <a:cxn ang="0">
                  <a:pos x="167" y="84"/>
                </a:cxn>
                <a:cxn ang="0">
                  <a:pos x="182" y="77"/>
                </a:cxn>
                <a:cxn ang="0">
                  <a:pos x="196" y="72"/>
                </a:cxn>
                <a:cxn ang="0">
                  <a:pos x="209" y="64"/>
                </a:cxn>
                <a:cxn ang="0">
                  <a:pos x="222" y="57"/>
                </a:cxn>
                <a:cxn ang="0">
                  <a:pos x="232" y="49"/>
                </a:cxn>
              </a:cxnLst>
              <a:rect l="0" t="0" r="r" b="b"/>
              <a:pathLst>
                <a:path w="445" h="197">
                  <a:moveTo>
                    <a:pt x="232" y="49"/>
                  </a:moveTo>
                  <a:lnTo>
                    <a:pt x="253" y="32"/>
                  </a:lnTo>
                  <a:lnTo>
                    <a:pt x="274" y="20"/>
                  </a:lnTo>
                  <a:lnTo>
                    <a:pt x="296" y="11"/>
                  </a:lnTo>
                  <a:lnTo>
                    <a:pt x="318" y="4"/>
                  </a:lnTo>
                  <a:lnTo>
                    <a:pt x="338" y="0"/>
                  </a:lnTo>
                  <a:lnTo>
                    <a:pt x="360" y="1"/>
                  </a:lnTo>
                  <a:lnTo>
                    <a:pt x="381" y="7"/>
                  </a:lnTo>
                  <a:lnTo>
                    <a:pt x="400" y="16"/>
                  </a:lnTo>
                  <a:lnTo>
                    <a:pt x="418" y="30"/>
                  </a:lnTo>
                  <a:lnTo>
                    <a:pt x="433" y="46"/>
                  </a:lnTo>
                  <a:lnTo>
                    <a:pt x="442" y="64"/>
                  </a:lnTo>
                  <a:lnTo>
                    <a:pt x="445" y="82"/>
                  </a:lnTo>
                  <a:lnTo>
                    <a:pt x="442" y="102"/>
                  </a:lnTo>
                  <a:lnTo>
                    <a:pt x="430" y="120"/>
                  </a:lnTo>
                  <a:lnTo>
                    <a:pt x="410" y="137"/>
                  </a:lnTo>
                  <a:lnTo>
                    <a:pt x="377" y="152"/>
                  </a:lnTo>
                  <a:lnTo>
                    <a:pt x="358" y="159"/>
                  </a:lnTo>
                  <a:lnTo>
                    <a:pt x="337" y="165"/>
                  </a:lnTo>
                  <a:lnTo>
                    <a:pt x="315" y="171"/>
                  </a:lnTo>
                  <a:lnTo>
                    <a:pt x="293" y="175"/>
                  </a:lnTo>
                  <a:lnTo>
                    <a:pt x="270" y="180"/>
                  </a:lnTo>
                  <a:lnTo>
                    <a:pt x="247" y="183"/>
                  </a:lnTo>
                  <a:lnTo>
                    <a:pt x="225" y="187"/>
                  </a:lnTo>
                  <a:lnTo>
                    <a:pt x="204" y="189"/>
                  </a:lnTo>
                  <a:lnTo>
                    <a:pt x="183" y="191"/>
                  </a:lnTo>
                  <a:lnTo>
                    <a:pt x="163" y="193"/>
                  </a:lnTo>
                  <a:lnTo>
                    <a:pt x="146" y="195"/>
                  </a:lnTo>
                  <a:lnTo>
                    <a:pt x="131" y="196"/>
                  </a:lnTo>
                  <a:lnTo>
                    <a:pt x="117" y="196"/>
                  </a:lnTo>
                  <a:lnTo>
                    <a:pt x="107" y="197"/>
                  </a:lnTo>
                  <a:lnTo>
                    <a:pt x="100" y="197"/>
                  </a:lnTo>
                  <a:lnTo>
                    <a:pt x="95" y="197"/>
                  </a:lnTo>
                  <a:lnTo>
                    <a:pt x="85" y="197"/>
                  </a:lnTo>
                  <a:lnTo>
                    <a:pt x="65" y="195"/>
                  </a:lnTo>
                  <a:lnTo>
                    <a:pt x="43" y="191"/>
                  </a:lnTo>
                  <a:lnTo>
                    <a:pt x="22" y="185"/>
                  </a:lnTo>
                  <a:lnTo>
                    <a:pt x="5" y="175"/>
                  </a:lnTo>
                  <a:lnTo>
                    <a:pt x="0" y="163"/>
                  </a:lnTo>
                  <a:lnTo>
                    <a:pt x="9" y="145"/>
                  </a:lnTo>
                  <a:lnTo>
                    <a:pt x="39" y="123"/>
                  </a:lnTo>
                  <a:lnTo>
                    <a:pt x="40" y="123"/>
                  </a:lnTo>
                  <a:lnTo>
                    <a:pt x="42" y="122"/>
                  </a:lnTo>
                  <a:lnTo>
                    <a:pt x="43" y="121"/>
                  </a:lnTo>
                  <a:lnTo>
                    <a:pt x="45" y="120"/>
                  </a:lnTo>
                  <a:lnTo>
                    <a:pt x="47" y="119"/>
                  </a:lnTo>
                  <a:lnTo>
                    <a:pt x="53" y="118"/>
                  </a:lnTo>
                  <a:lnTo>
                    <a:pt x="60" y="117"/>
                  </a:lnTo>
                  <a:lnTo>
                    <a:pt x="70" y="114"/>
                  </a:lnTo>
                  <a:lnTo>
                    <a:pt x="80" y="111"/>
                  </a:lnTo>
                  <a:lnTo>
                    <a:pt x="93" y="109"/>
                  </a:lnTo>
                  <a:lnTo>
                    <a:pt x="107" y="104"/>
                  </a:lnTo>
                  <a:lnTo>
                    <a:pt x="122" y="99"/>
                  </a:lnTo>
                  <a:lnTo>
                    <a:pt x="137" y="95"/>
                  </a:lnTo>
                  <a:lnTo>
                    <a:pt x="152" y="90"/>
                  </a:lnTo>
                  <a:lnTo>
                    <a:pt x="167" y="84"/>
                  </a:lnTo>
                  <a:lnTo>
                    <a:pt x="182" y="77"/>
                  </a:lnTo>
                  <a:lnTo>
                    <a:pt x="196" y="72"/>
                  </a:lnTo>
                  <a:lnTo>
                    <a:pt x="209" y="64"/>
                  </a:lnTo>
                  <a:lnTo>
                    <a:pt x="222" y="57"/>
                  </a:lnTo>
                  <a:lnTo>
                    <a:pt x="232" y="49"/>
                  </a:lnTo>
                  <a:close/>
                </a:path>
              </a:pathLst>
            </a:custGeom>
            <a:solidFill>
              <a:srgbClr val="FF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2" name="Freeform 208"/>
            <p:cNvSpPr>
              <a:spLocks/>
            </p:cNvSpPr>
            <p:nvPr/>
          </p:nvSpPr>
          <p:spPr bwMode="auto">
            <a:xfrm>
              <a:off x="3865" y="3479"/>
              <a:ext cx="451" cy="193"/>
            </a:xfrm>
            <a:custGeom>
              <a:avLst/>
              <a:gdLst/>
              <a:ahLst/>
              <a:cxnLst>
                <a:cxn ang="0">
                  <a:pos x="229" y="46"/>
                </a:cxn>
                <a:cxn ang="0">
                  <a:pos x="249" y="31"/>
                </a:cxn>
                <a:cxn ang="0">
                  <a:pos x="270" y="18"/>
                </a:cxn>
                <a:cxn ang="0">
                  <a:pos x="291" y="9"/>
                </a:cxn>
                <a:cxn ang="0">
                  <a:pos x="311" y="2"/>
                </a:cxn>
                <a:cxn ang="0">
                  <a:pos x="333" y="0"/>
                </a:cxn>
                <a:cxn ang="0">
                  <a:pos x="354" y="1"/>
                </a:cxn>
                <a:cxn ang="0">
                  <a:pos x="374" y="6"/>
                </a:cxn>
                <a:cxn ang="0">
                  <a:pos x="393" y="15"/>
                </a:cxn>
                <a:cxn ang="0">
                  <a:pos x="410" y="28"/>
                </a:cxn>
                <a:cxn ang="0">
                  <a:pos x="424" y="43"/>
                </a:cxn>
                <a:cxn ang="0">
                  <a:pos x="434" y="60"/>
                </a:cxn>
                <a:cxn ang="0">
                  <a:pos x="436" y="77"/>
                </a:cxn>
                <a:cxn ang="0">
                  <a:pos x="432" y="96"/>
                </a:cxn>
                <a:cxn ang="0">
                  <a:pos x="421" y="113"/>
                </a:cxn>
                <a:cxn ang="0">
                  <a:pos x="399" y="129"/>
                </a:cxn>
                <a:cxn ang="0">
                  <a:pos x="368" y="144"/>
                </a:cxn>
                <a:cxn ang="0">
                  <a:pos x="348" y="151"/>
                </a:cxn>
                <a:cxn ang="0">
                  <a:pos x="329" y="157"/>
                </a:cxn>
                <a:cxn ang="0">
                  <a:pos x="307" y="161"/>
                </a:cxn>
                <a:cxn ang="0">
                  <a:pos x="286" y="166"/>
                </a:cxn>
                <a:cxn ang="0">
                  <a:pos x="263" y="170"/>
                </a:cxn>
                <a:cxn ang="0">
                  <a:pos x="241" y="174"/>
                </a:cxn>
                <a:cxn ang="0">
                  <a:pos x="219" y="176"/>
                </a:cxn>
                <a:cxn ang="0">
                  <a:pos x="199" y="179"/>
                </a:cxn>
                <a:cxn ang="0">
                  <a:pos x="179" y="181"/>
                </a:cxn>
                <a:cxn ang="0">
                  <a:pos x="161" y="183"/>
                </a:cxn>
                <a:cxn ang="0">
                  <a:pos x="143" y="184"/>
                </a:cxn>
                <a:cxn ang="0">
                  <a:pos x="128" y="185"/>
                </a:cxn>
                <a:cxn ang="0">
                  <a:pos x="116" y="185"/>
                </a:cxn>
                <a:cxn ang="0">
                  <a:pos x="105" y="187"/>
                </a:cxn>
                <a:cxn ang="0">
                  <a:pos x="98" y="187"/>
                </a:cxn>
                <a:cxn ang="0">
                  <a:pos x="94" y="187"/>
                </a:cxn>
                <a:cxn ang="0">
                  <a:pos x="83" y="187"/>
                </a:cxn>
                <a:cxn ang="0">
                  <a:pos x="65" y="185"/>
                </a:cxn>
                <a:cxn ang="0">
                  <a:pos x="43" y="182"/>
                </a:cxn>
                <a:cxn ang="0">
                  <a:pos x="22" y="176"/>
                </a:cxn>
                <a:cxn ang="0">
                  <a:pos x="6" y="168"/>
                </a:cxn>
                <a:cxn ang="0">
                  <a:pos x="0" y="155"/>
                </a:cxn>
                <a:cxn ang="0">
                  <a:pos x="11" y="139"/>
                </a:cxn>
                <a:cxn ang="0">
                  <a:pos x="40" y="119"/>
                </a:cxn>
                <a:cxn ang="0">
                  <a:pos x="41" y="117"/>
                </a:cxn>
                <a:cxn ang="0">
                  <a:pos x="42" y="116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8" y="114"/>
                </a:cxn>
                <a:cxn ang="0">
                  <a:pos x="52" y="113"/>
                </a:cxn>
                <a:cxn ang="0">
                  <a:pos x="60" y="112"/>
                </a:cxn>
                <a:cxn ang="0">
                  <a:pos x="70" y="109"/>
                </a:cxn>
                <a:cxn ang="0">
                  <a:pos x="81" y="106"/>
                </a:cxn>
                <a:cxn ang="0">
                  <a:pos x="93" y="104"/>
                </a:cxn>
                <a:cxn ang="0">
                  <a:pos x="106" y="99"/>
                </a:cxn>
                <a:cxn ang="0">
                  <a:pos x="120" y="96"/>
                </a:cxn>
                <a:cxn ang="0">
                  <a:pos x="135" y="91"/>
                </a:cxn>
                <a:cxn ang="0">
                  <a:pos x="150" y="85"/>
                </a:cxn>
                <a:cxn ang="0">
                  <a:pos x="165" y="79"/>
                </a:cxn>
                <a:cxn ang="0">
                  <a:pos x="179" y="74"/>
                </a:cxn>
                <a:cxn ang="0">
                  <a:pos x="193" y="68"/>
                </a:cxn>
                <a:cxn ang="0">
                  <a:pos x="207" y="61"/>
                </a:cxn>
                <a:cxn ang="0">
                  <a:pos x="218" y="54"/>
                </a:cxn>
                <a:cxn ang="0">
                  <a:pos x="229" y="46"/>
                </a:cxn>
              </a:cxnLst>
              <a:rect l="0" t="0" r="r" b="b"/>
              <a:pathLst>
                <a:path w="436" h="187">
                  <a:moveTo>
                    <a:pt x="229" y="46"/>
                  </a:moveTo>
                  <a:lnTo>
                    <a:pt x="249" y="31"/>
                  </a:lnTo>
                  <a:lnTo>
                    <a:pt x="270" y="18"/>
                  </a:lnTo>
                  <a:lnTo>
                    <a:pt x="291" y="9"/>
                  </a:lnTo>
                  <a:lnTo>
                    <a:pt x="311" y="2"/>
                  </a:lnTo>
                  <a:lnTo>
                    <a:pt x="333" y="0"/>
                  </a:lnTo>
                  <a:lnTo>
                    <a:pt x="354" y="1"/>
                  </a:lnTo>
                  <a:lnTo>
                    <a:pt x="374" y="6"/>
                  </a:lnTo>
                  <a:lnTo>
                    <a:pt x="393" y="15"/>
                  </a:lnTo>
                  <a:lnTo>
                    <a:pt x="410" y="28"/>
                  </a:lnTo>
                  <a:lnTo>
                    <a:pt x="424" y="43"/>
                  </a:lnTo>
                  <a:lnTo>
                    <a:pt x="434" y="60"/>
                  </a:lnTo>
                  <a:lnTo>
                    <a:pt x="436" y="77"/>
                  </a:lnTo>
                  <a:lnTo>
                    <a:pt x="432" y="96"/>
                  </a:lnTo>
                  <a:lnTo>
                    <a:pt x="421" y="113"/>
                  </a:lnTo>
                  <a:lnTo>
                    <a:pt x="399" y="129"/>
                  </a:lnTo>
                  <a:lnTo>
                    <a:pt x="368" y="144"/>
                  </a:lnTo>
                  <a:lnTo>
                    <a:pt x="348" y="151"/>
                  </a:lnTo>
                  <a:lnTo>
                    <a:pt x="329" y="157"/>
                  </a:lnTo>
                  <a:lnTo>
                    <a:pt x="307" y="161"/>
                  </a:lnTo>
                  <a:lnTo>
                    <a:pt x="286" y="166"/>
                  </a:lnTo>
                  <a:lnTo>
                    <a:pt x="263" y="170"/>
                  </a:lnTo>
                  <a:lnTo>
                    <a:pt x="241" y="174"/>
                  </a:lnTo>
                  <a:lnTo>
                    <a:pt x="219" y="176"/>
                  </a:lnTo>
                  <a:lnTo>
                    <a:pt x="199" y="179"/>
                  </a:lnTo>
                  <a:lnTo>
                    <a:pt x="179" y="181"/>
                  </a:lnTo>
                  <a:lnTo>
                    <a:pt x="161" y="183"/>
                  </a:lnTo>
                  <a:lnTo>
                    <a:pt x="143" y="184"/>
                  </a:lnTo>
                  <a:lnTo>
                    <a:pt x="128" y="185"/>
                  </a:lnTo>
                  <a:lnTo>
                    <a:pt x="116" y="185"/>
                  </a:lnTo>
                  <a:lnTo>
                    <a:pt x="105" y="187"/>
                  </a:lnTo>
                  <a:lnTo>
                    <a:pt x="98" y="187"/>
                  </a:lnTo>
                  <a:lnTo>
                    <a:pt x="94" y="187"/>
                  </a:lnTo>
                  <a:lnTo>
                    <a:pt x="83" y="187"/>
                  </a:lnTo>
                  <a:lnTo>
                    <a:pt x="65" y="185"/>
                  </a:lnTo>
                  <a:lnTo>
                    <a:pt x="43" y="182"/>
                  </a:lnTo>
                  <a:lnTo>
                    <a:pt x="22" y="176"/>
                  </a:lnTo>
                  <a:lnTo>
                    <a:pt x="6" y="168"/>
                  </a:lnTo>
                  <a:lnTo>
                    <a:pt x="0" y="155"/>
                  </a:lnTo>
                  <a:lnTo>
                    <a:pt x="11" y="139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2" y="116"/>
                  </a:lnTo>
                  <a:lnTo>
                    <a:pt x="43" y="116"/>
                  </a:lnTo>
                  <a:lnTo>
                    <a:pt x="44" y="115"/>
                  </a:lnTo>
                  <a:lnTo>
                    <a:pt x="48" y="114"/>
                  </a:lnTo>
                  <a:lnTo>
                    <a:pt x="52" y="113"/>
                  </a:lnTo>
                  <a:lnTo>
                    <a:pt x="60" y="112"/>
                  </a:lnTo>
                  <a:lnTo>
                    <a:pt x="70" y="109"/>
                  </a:lnTo>
                  <a:lnTo>
                    <a:pt x="81" y="106"/>
                  </a:lnTo>
                  <a:lnTo>
                    <a:pt x="93" y="104"/>
                  </a:lnTo>
                  <a:lnTo>
                    <a:pt x="106" y="99"/>
                  </a:lnTo>
                  <a:lnTo>
                    <a:pt x="120" y="96"/>
                  </a:lnTo>
                  <a:lnTo>
                    <a:pt x="135" y="91"/>
                  </a:lnTo>
                  <a:lnTo>
                    <a:pt x="150" y="85"/>
                  </a:lnTo>
                  <a:lnTo>
                    <a:pt x="165" y="79"/>
                  </a:lnTo>
                  <a:lnTo>
                    <a:pt x="179" y="74"/>
                  </a:lnTo>
                  <a:lnTo>
                    <a:pt x="193" y="68"/>
                  </a:lnTo>
                  <a:lnTo>
                    <a:pt x="207" y="61"/>
                  </a:lnTo>
                  <a:lnTo>
                    <a:pt x="218" y="54"/>
                  </a:lnTo>
                  <a:lnTo>
                    <a:pt x="229" y="46"/>
                  </a:lnTo>
                  <a:close/>
                </a:path>
              </a:pathLst>
            </a:custGeom>
            <a:solidFill>
              <a:srgbClr val="FF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3" name="Freeform 209"/>
            <p:cNvSpPr>
              <a:spLocks/>
            </p:cNvSpPr>
            <p:nvPr/>
          </p:nvSpPr>
          <p:spPr bwMode="auto">
            <a:xfrm>
              <a:off x="3871" y="3485"/>
              <a:ext cx="441" cy="183"/>
            </a:xfrm>
            <a:custGeom>
              <a:avLst/>
              <a:gdLst/>
              <a:ahLst/>
              <a:cxnLst>
                <a:cxn ang="0">
                  <a:pos x="224" y="44"/>
                </a:cxn>
                <a:cxn ang="0">
                  <a:pos x="243" y="30"/>
                </a:cxn>
                <a:cxn ang="0">
                  <a:pos x="264" y="18"/>
                </a:cxn>
                <a:cxn ang="0">
                  <a:pos x="285" y="9"/>
                </a:cxn>
                <a:cxn ang="0">
                  <a:pos x="305" y="2"/>
                </a:cxn>
                <a:cxn ang="0">
                  <a:pos x="326" y="0"/>
                </a:cxn>
                <a:cxn ang="0">
                  <a:pos x="346" y="1"/>
                </a:cxn>
                <a:cxn ang="0">
                  <a:pos x="365" y="6"/>
                </a:cxn>
                <a:cxn ang="0">
                  <a:pos x="385" y="14"/>
                </a:cxn>
                <a:cxn ang="0">
                  <a:pos x="401" y="25"/>
                </a:cxn>
                <a:cxn ang="0">
                  <a:pos x="415" y="40"/>
                </a:cxn>
                <a:cxn ang="0">
                  <a:pos x="423" y="55"/>
                </a:cxn>
                <a:cxn ang="0">
                  <a:pos x="425" y="72"/>
                </a:cxn>
                <a:cxn ang="0">
                  <a:pos x="422" y="88"/>
                </a:cxn>
                <a:cxn ang="0">
                  <a:pos x="409" y="105"/>
                </a:cxn>
                <a:cxn ang="0">
                  <a:pos x="388" y="121"/>
                </a:cxn>
                <a:cxn ang="0">
                  <a:pos x="357" y="135"/>
                </a:cxn>
                <a:cxn ang="0">
                  <a:pos x="339" y="141"/>
                </a:cxn>
                <a:cxn ang="0">
                  <a:pos x="318" y="146"/>
                </a:cxn>
                <a:cxn ang="0">
                  <a:pos x="297" y="152"/>
                </a:cxn>
                <a:cxn ang="0">
                  <a:pos x="277" y="156"/>
                </a:cxn>
                <a:cxn ang="0">
                  <a:pos x="255" y="160"/>
                </a:cxn>
                <a:cxn ang="0">
                  <a:pos x="234" y="163"/>
                </a:cxn>
                <a:cxn ang="0">
                  <a:pos x="213" y="167"/>
                </a:cxn>
                <a:cxn ang="0">
                  <a:pos x="193" y="169"/>
                </a:cxn>
                <a:cxn ang="0">
                  <a:pos x="174" y="170"/>
                </a:cxn>
                <a:cxn ang="0">
                  <a:pos x="156" y="173"/>
                </a:cxn>
                <a:cxn ang="0">
                  <a:pos x="140" y="174"/>
                </a:cxn>
                <a:cxn ang="0">
                  <a:pos x="125" y="175"/>
                </a:cxn>
                <a:cxn ang="0">
                  <a:pos x="113" y="175"/>
                </a:cxn>
                <a:cxn ang="0">
                  <a:pos x="103" y="176"/>
                </a:cxn>
                <a:cxn ang="0">
                  <a:pos x="96" y="176"/>
                </a:cxn>
                <a:cxn ang="0">
                  <a:pos x="92" y="176"/>
                </a:cxn>
                <a:cxn ang="0">
                  <a:pos x="82" y="176"/>
                </a:cxn>
                <a:cxn ang="0">
                  <a:pos x="64" y="175"/>
                </a:cxn>
                <a:cxn ang="0">
                  <a:pos x="42" y="173"/>
                </a:cxn>
                <a:cxn ang="0">
                  <a:pos x="21" y="168"/>
                </a:cxn>
                <a:cxn ang="0">
                  <a:pos x="5" y="160"/>
                </a:cxn>
                <a:cxn ang="0">
                  <a:pos x="0" y="149"/>
                </a:cxn>
                <a:cxn ang="0">
                  <a:pos x="11" y="133"/>
                </a:cxn>
                <a:cxn ang="0">
                  <a:pos x="39" y="113"/>
                </a:cxn>
                <a:cxn ang="0">
                  <a:pos x="41" y="111"/>
                </a:cxn>
                <a:cxn ang="0">
                  <a:pos x="42" y="111"/>
                </a:cxn>
                <a:cxn ang="0">
                  <a:pos x="42" y="110"/>
                </a:cxn>
                <a:cxn ang="0">
                  <a:pos x="43" y="110"/>
                </a:cxn>
                <a:cxn ang="0">
                  <a:pos x="52" y="108"/>
                </a:cxn>
                <a:cxn ang="0">
                  <a:pos x="68" y="103"/>
                </a:cxn>
                <a:cxn ang="0">
                  <a:pos x="91" y="98"/>
                </a:cxn>
                <a:cxn ang="0">
                  <a:pos x="118" y="91"/>
                </a:cxn>
                <a:cxn ang="0">
                  <a:pos x="147" y="82"/>
                </a:cxn>
                <a:cxn ang="0">
                  <a:pos x="175" y="70"/>
                </a:cxn>
                <a:cxn ang="0">
                  <a:pos x="202" y="57"/>
                </a:cxn>
                <a:cxn ang="0">
                  <a:pos x="224" y="44"/>
                </a:cxn>
              </a:cxnLst>
              <a:rect l="0" t="0" r="r" b="b"/>
              <a:pathLst>
                <a:path w="425" h="176">
                  <a:moveTo>
                    <a:pt x="224" y="44"/>
                  </a:moveTo>
                  <a:lnTo>
                    <a:pt x="243" y="30"/>
                  </a:lnTo>
                  <a:lnTo>
                    <a:pt x="264" y="18"/>
                  </a:lnTo>
                  <a:lnTo>
                    <a:pt x="285" y="9"/>
                  </a:lnTo>
                  <a:lnTo>
                    <a:pt x="305" y="2"/>
                  </a:lnTo>
                  <a:lnTo>
                    <a:pt x="326" y="0"/>
                  </a:lnTo>
                  <a:lnTo>
                    <a:pt x="346" y="1"/>
                  </a:lnTo>
                  <a:lnTo>
                    <a:pt x="365" y="6"/>
                  </a:lnTo>
                  <a:lnTo>
                    <a:pt x="385" y="14"/>
                  </a:lnTo>
                  <a:lnTo>
                    <a:pt x="401" y="25"/>
                  </a:lnTo>
                  <a:lnTo>
                    <a:pt x="415" y="40"/>
                  </a:lnTo>
                  <a:lnTo>
                    <a:pt x="423" y="55"/>
                  </a:lnTo>
                  <a:lnTo>
                    <a:pt x="425" y="72"/>
                  </a:lnTo>
                  <a:lnTo>
                    <a:pt x="422" y="88"/>
                  </a:lnTo>
                  <a:lnTo>
                    <a:pt x="409" y="105"/>
                  </a:lnTo>
                  <a:lnTo>
                    <a:pt x="388" y="121"/>
                  </a:lnTo>
                  <a:lnTo>
                    <a:pt x="357" y="135"/>
                  </a:lnTo>
                  <a:lnTo>
                    <a:pt x="339" y="141"/>
                  </a:lnTo>
                  <a:lnTo>
                    <a:pt x="318" y="146"/>
                  </a:lnTo>
                  <a:lnTo>
                    <a:pt x="297" y="152"/>
                  </a:lnTo>
                  <a:lnTo>
                    <a:pt x="277" y="156"/>
                  </a:lnTo>
                  <a:lnTo>
                    <a:pt x="255" y="160"/>
                  </a:lnTo>
                  <a:lnTo>
                    <a:pt x="234" y="163"/>
                  </a:lnTo>
                  <a:lnTo>
                    <a:pt x="213" y="167"/>
                  </a:lnTo>
                  <a:lnTo>
                    <a:pt x="193" y="169"/>
                  </a:lnTo>
                  <a:lnTo>
                    <a:pt x="174" y="170"/>
                  </a:lnTo>
                  <a:lnTo>
                    <a:pt x="156" y="173"/>
                  </a:lnTo>
                  <a:lnTo>
                    <a:pt x="140" y="174"/>
                  </a:lnTo>
                  <a:lnTo>
                    <a:pt x="125" y="175"/>
                  </a:lnTo>
                  <a:lnTo>
                    <a:pt x="113" y="175"/>
                  </a:lnTo>
                  <a:lnTo>
                    <a:pt x="103" y="176"/>
                  </a:lnTo>
                  <a:lnTo>
                    <a:pt x="96" y="176"/>
                  </a:lnTo>
                  <a:lnTo>
                    <a:pt x="92" y="176"/>
                  </a:lnTo>
                  <a:lnTo>
                    <a:pt x="82" y="176"/>
                  </a:lnTo>
                  <a:lnTo>
                    <a:pt x="64" y="175"/>
                  </a:lnTo>
                  <a:lnTo>
                    <a:pt x="42" y="173"/>
                  </a:lnTo>
                  <a:lnTo>
                    <a:pt x="21" y="168"/>
                  </a:lnTo>
                  <a:lnTo>
                    <a:pt x="5" y="160"/>
                  </a:lnTo>
                  <a:lnTo>
                    <a:pt x="0" y="149"/>
                  </a:lnTo>
                  <a:lnTo>
                    <a:pt x="11" y="133"/>
                  </a:lnTo>
                  <a:lnTo>
                    <a:pt x="39" y="113"/>
                  </a:lnTo>
                  <a:lnTo>
                    <a:pt x="41" y="111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52" y="108"/>
                  </a:lnTo>
                  <a:lnTo>
                    <a:pt x="68" y="103"/>
                  </a:lnTo>
                  <a:lnTo>
                    <a:pt x="91" y="98"/>
                  </a:lnTo>
                  <a:lnTo>
                    <a:pt x="118" y="91"/>
                  </a:lnTo>
                  <a:lnTo>
                    <a:pt x="147" y="82"/>
                  </a:lnTo>
                  <a:lnTo>
                    <a:pt x="175" y="70"/>
                  </a:lnTo>
                  <a:lnTo>
                    <a:pt x="202" y="57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FF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4" name="Freeform 210"/>
            <p:cNvSpPr>
              <a:spLocks/>
            </p:cNvSpPr>
            <p:nvPr/>
          </p:nvSpPr>
          <p:spPr bwMode="auto">
            <a:xfrm>
              <a:off x="3877" y="3491"/>
              <a:ext cx="431" cy="173"/>
            </a:xfrm>
            <a:custGeom>
              <a:avLst/>
              <a:gdLst/>
              <a:ahLst/>
              <a:cxnLst>
                <a:cxn ang="0">
                  <a:pos x="218" y="41"/>
                </a:cxn>
                <a:cxn ang="0">
                  <a:pos x="237" y="28"/>
                </a:cxn>
                <a:cxn ang="0">
                  <a:pos x="257" y="17"/>
                </a:cxn>
                <a:cxn ang="0">
                  <a:pos x="278" y="9"/>
                </a:cxn>
                <a:cxn ang="0">
                  <a:pos x="298" y="2"/>
                </a:cxn>
                <a:cxn ang="0">
                  <a:pos x="318" y="0"/>
                </a:cxn>
                <a:cxn ang="0">
                  <a:pos x="339" y="1"/>
                </a:cxn>
                <a:cxn ang="0">
                  <a:pos x="358" y="4"/>
                </a:cxn>
                <a:cxn ang="0">
                  <a:pos x="377" y="12"/>
                </a:cxn>
                <a:cxn ang="0">
                  <a:pos x="393" y="24"/>
                </a:cxn>
                <a:cxn ang="0">
                  <a:pos x="405" y="36"/>
                </a:cxn>
                <a:cxn ang="0">
                  <a:pos x="412" y="51"/>
                </a:cxn>
                <a:cxn ang="0">
                  <a:pos x="415" y="66"/>
                </a:cxn>
                <a:cxn ang="0">
                  <a:pos x="410" y="82"/>
                </a:cxn>
                <a:cxn ang="0">
                  <a:pos x="397" y="97"/>
                </a:cxn>
                <a:cxn ang="0">
                  <a:pos x="377" y="112"/>
                </a:cxn>
                <a:cxn ang="0">
                  <a:pos x="347" y="126"/>
                </a:cxn>
                <a:cxn ang="0">
                  <a:pos x="328" y="132"/>
                </a:cxn>
                <a:cxn ang="0">
                  <a:pos x="309" y="138"/>
                </a:cxn>
                <a:cxn ang="0">
                  <a:pos x="288" y="142"/>
                </a:cxn>
                <a:cxn ang="0">
                  <a:pos x="268" y="147"/>
                </a:cxn>
                <a:cxn ang="0">
                  <a:pos x="248" y="150"/>
                </a:cxn>
                <a:cxn ang="0">
                  <a:pos x="227" y="154"/>
                </a:cxn>
                <a:cxn ang="0">
                  <a:pos x="206" y="156"/>
                </a:cxn>
                <a:cxn ang="0">
                  <a:pos x="187" y="158"/>
                </a:cxn>
                <a:cxn ang="0">
                  <a:pos x="168" y="161"/>
                </a:cxn>
                <a:cxn ang="0">
                  <a:pos x="151" y="163"/>
                </a:cxn>
                <a:cxn ang="0">
                  <a:pos x="135" y="164"/>
                </a:cxn>
                <a:cxn ang="0">
                  <a:pos x="121" y="165"/>
                </a:cxn>
                <a:cxn ang="0">
                  <a:pos x="109" y="165"/>
                </a:cxn>
                <a:cxn ang="0">
                  <a:pos x="100" y="167"/>
                </a:cxn>
                <a:cxn ang="0">
                  <a:pos x="93" y="167"/>
                </a:cxn>
                <a:cxn ang="0">
                  <a:pos x="90" y="167"/>
                </a:cxn>
                <a:cxn ang="0">
                  <a:pos x="79" y="167"/>
                </a:cxn>
                <a:cxn ang="0">
                  <a:pos x="62" y="165"/>
                </a:cxn>
                <a:cxn ang="0">
                  <a:pos x="40" y="164"/>
                </a:cxn>
                <a:cxn ang="0">
                  <a:pos x="20" y="160"/>
                </a:cxn>
                <a:cxn ang="0">
                  <a:pos x="5" y="153"/>
                </a:cxn>
                <a:cxn ang="0">
                  <a:pos x="0" y="141"/>
                </a:cxn>
                <a:cxn ang="0">
                  <a:pos x="10" y="126"/>
                </a:cxn>
                <a:cxn ang="0">
                  <a:pos x="39" y="107"/>
                </a:cxn>
                <a:cxn ang="0">
                  <a:pos x="39" y="107"/>
                </a:cxn>
                <a:cxn ang="0">
                  <a:pos x="40" y="105"/>
                </a:cxn>
                <a:cxn ang="0">
                  <a:pos x="40" y="105"/>
                </a:cxn>
                <a:cxn ang="0">
                  <a:pos x="41" y="105"/>
                </a:cxn>
                <a:cxn ang="0">
                  <a:pos x="51" y="103"/>
                </a:cxn>
                <a:cxn ang="0">
                  <a:pos x="67" y="99"/>
                </a:cxn>
                <a:cxn ang="0">
                  <a:pos x="90" y="93"/>
                </a:cxn>
                <a:cxn ang="0">
                  <a:pos x="116" y="86"/>
                </a:cxn>
                <a:cxn ang="0">
                  <a:pos x="144" y="77"/>
                </a:cxn>
                <a:cxn ang="0">
                  <a:pos x="172" y="66"/>
                </a:cxn>
                <a:cxn ang="0">
                  <a:pos x="197" y="54"/>
                </a:cxn>
                <a:cxn ang="0">
                  <a:pos x="218" y="41"/>
                </a:cxn>
              </a:cxnLst>
              <a:rect l="0" t="0" r="r" b="b"/>
              <a:pathLst>
                <a:path w="415" h="167">
                  <a:moveTo>
                    <a:pt x="218" y="41"/>
                  </a:moveTo>
                  <a:lnTo>
                    <a:pt x="237" y="28"/>
                  </a:lnTo>
                  <a:lnTo>
                    <a:pt x="257" y="17"/>
                  </a:lnTo>
                  <a:lnTo>
                    <a:pt x="278" y="9"/>
                  </a:lnTo>
                  <a:lnTo>
                    <a:pt x="298" y="2"/>
                  </a:lnTo>
                  <a:lnTo>
                    <a:pt x="318" y="0"/>
                  </a:lnTo>
                  <a:lnTo>
                    <a:pt x="339" y="1"/>
                  </a:lnTo>
                  <a:lnTo>
                    <a:pt x="358" y="4"/>
                  </a:lnTo>
                  <a:lnTo>
                    <a:pt x="377" y="12"/>
                  </a:lnTo>
                  <a:lnTo>
                    <a:pt x="393" y="24"/>
                  </a:lnTo>
                  <a:lnTo>
                    <a:pt x="405" y="36"/>
                  </a:lnTo>
                  <a:lnTo>
                    <a:pt x="412" y="51"/>
                  </a:lnTo>
                  <a:lnTo>
                    <a:pt x="415" y="66"/>
                  </a:lnTo>
                  <a:lnTo>
                    <a:pt x="410" y="82"/>
                  </a:lnTo>
                  <a:lnTo>
                    <a:pt x="397" y="97"/>
                  </a:lnTo>
                  <a:lnTo>
                    <a:pt x="377" y="112"/>
                  </a:lnTo>
                  <a:lnTo>
                    <a:pt x="347" y="126"/>
                  </a:lnTo>
                  <a:lnTo>
                    <a:pt x="328" y="132"/>
                  </a:lnTo>
                  <a:lnTo>
                    <a:pt x="309" y="138"/>
                  </a:lnTo>
                  <a:lnTo>
                    <a:pt x="288" y="142"/>
                  </a:lnTo>
                  <a:lnTo>
                    <a:pt x="268" y="147"/>
                  </a:lnTo>
                  <a:lnTo>
                    <a:pt x="248" y="150"/>
                  </a:lnTo>
                  <a:lnTo>
                    <a:pt x="227" y="154"/>
                  </a:lnTo>
                  <a:lnTo>
                    <a:pt x="206" y="156"/>
                  </a:lnTo>
                  <a:lnTo>
                    <a:pt x="187" y="158"/>
                  </a:lnTo>
                  <a:lnTo>
                    <a:pt x="168" y="161"/>
                  </a:lnTo>
                  <a:lnTo>
                    <a:pt x="151" y="163"/>
                  </a:lnTo>
                  <a:lnTo>
                    <a:pt x="135" y="164"/>
                  </a:lnTo>
                  <a:lnTo>
                    <a:pt x="121" y="165"/>
                  </a:lnTo>
                  <a:lnTo>
                    <a:pt x="109" y="165"/>
                  </a:lnTo>
                  <a:lnTo>
                    <a:pt x="100" y="167"/>
                  </a:lnTo>
                  <a:lnTo>
                    <a:pt x="93" y="167"/>
                  </a:lnTo>
                  <a:lnTo>
                    <a:pt x="90" y="167"/>
                  </a:lnTo>
                  <a:lnTo>
                    <a:pt x="79" y="167"/>
                  </a:lnTo>
                  <a:lnTo>
                    <a:pt x="62" y="165"/>
                  </a:lnTo>
                  <a:lnTo>
                    <a:pt x="40" y="164"/>
                  </a:lnTo>
                  <a:lnTo>
                    <a:pt x="20" y="160"/>
                  </a:lnTo>
                  <a:lnTo>
                    <a:pt x="5" y="153"/>
                  </a:lnTo>
                  <a:lnTo>
                    <a:pt x="0" y="141"/>
                  </a:lnTo>
                  <a:lnTo>
                    <a:pt x="10" y="126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1" y="105"/>
                  </a:lnTo>
                  <a:lnTo>
                    <a:pt x="51" y="103"/>
                  </a:lnTo>
                  <a:lnTo>
                    <a:pt x="67" y="99"/>
                  </a:lnTo>
                  <a:lnTo>
                    <a:pt x="90" y="93"/>
                  </a:lnTo>
                  <a:lnTo>
                    <a:pt x="116" y="86"/>
                  </a:lnTo>
                  <a:lnTo>
                    <a:pt x="144" y="77"/>
                  </a:lnTo>
                  <a:lnTo>
                    <a:pt x="172" y="66"/>
                  </a:lnTo>
                  <a:lnTo>
                    <a:pt x="197" y="54"/>
                  </a:lnTo>
                  <a:lnTo>
                    <a:pt x="218" y="41"/>
                  </a:lnTo>
                  <a:close/>
                </a:path>
              </a:pathLst>
            </a:custGeom>
            <a:solidFill>
              <a:srgbClr val="FFDD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5" name="Freeform 211"/>
            <p:cNvSpPr>
              <a:spLocks/>
            </p:cNvSpPr>
            <p:nvPr/>
          </p:nvSpPr>
          <p:spPr bwMode="auto">
            <a:xfrm>
              <a:off x="3881" y="3498"/>
              <a:ext cx="421" cy="162"/>
            </a:xfrm>
            <a:custGeom>
              <a:avLst/>
              <a:gdLst/>
              <a:ahLst/>
              <a:cxnLst>
                <a:cxn ang="0">
                  <a:pos x="213" y="41"/>
                </a:cxn>
                <a:cxn ang="0">
                  <a:pos x="231" y="28"/>
                </a:cxn>
                <a:cxn ang="0">
                  <a:pos x="251" y="16"/>
                </a:cxn>
                <a:cxn ang="0">
                  <a:pos x="272" y="8"/>
                </a:cxn>
                <a:cxn ang="0">
                  <a:pos x="291" y="3"/>
                </a:cxn>
                <a:cxn ang="0">
                  <a:pos x="312" y="0"/>
                </a:cxn>
                <a:cxn ang="0">
                  <a:pos x="331" y="0"/>
                </a:cxn>
                <a:cxn ang="0">
                  <a:pos x="350" y="4"/>
                </a:cxn>
                <a:cxn ang="0">
                  <a:pos x="368" y="12"/>
                </a:cxn>
                <a:cxn ang="0">
                  <a:pos x="384" y="22"/>
                </a:cxn>
                <a:cxn ang="0">
                  <a:pos x="396" y="35"/>
                </a:cxn>
                <a:cxn ang="0">
                  <a:pos x="403" y="47"/>
                </a:cxn>
                <a:cxn ang="0">
                  <a:pos x="404" y="62"/>
                </a:cxn>
                <a:cxn ang="0">
                  <a:pos x="399" y="76"/>
                </a:cxn>
                <a:cxn ang="0">
                  <a:pos x="386" y="91"/>
                </a:cxn>
                <a:cxn ang="0">
                  <a:pos x="365" y="105"/>
                </a:cxn>
                <a:cxn ang="0">
                  <a:pos x="335" y="118"/>
                </a:cxn>
                <a:cxn ang="0">
                  <a:pos x="318" y="124"/>
                </a:cxn>
                <a:cxn ang="0">
                  <a:pos x="298" y="128"/>
                </a:cxn>
                <a:cxn ang="0">
                  <a:pos x="278" y="134"/>
                </a:cxn>
                <a:cxn ang="0">
                  <a:pos x="259" y="137"/>
                </a:cxn>
                <a:cxn ang="0">
                  <a:pos x="239" y="141"/>
                </a:cxn>
                <a:cxn ang="0">
                  <a:pos x="219" y="144"/>
                </a:cxn>
                <a:cxn ang="0">
                  <a:pos x="200" y="147"/>
                </a:cxn>
                <a:cxn ang="0">
                  <a:pos x="181" y="149"/>
                </a:cxn>
                <a:cxn ang="0">
                  <a:pos x="163" y="151"/>
                </a:cxn>
                <a:cxn ang="0">
                  <a:pos x="146" y="153"/>
                </a:cxn>
                <a:cxn ang="0">
                  <a:pos x="131" y="155"/>
                </a:cxn>
                <a:cxn ang="0">
                  <a:pos x="118" y="156"/>
                </a:cxn>
                <a:cxn ang="0">
                  <a:pos x="107" y="156"/>
                </a:cxn>
                <a:cxn ang="0">
                  <a:pos x="98" y="157"/>
                </a:cxn>
                <a:cxn ang="0">
                  <a:pos x="91" y="157"/>
                </a:cxn>
                <a:cxn ang="0">
                  <a:pos x="87" y="157"/>
                </a:cxn>
                <a:cxn ang="0">
                  <a:pos x="78" y="157"/>
                </a:cxn>
                <a:cxn ang="0">
                  <a:pos x="60" y="157"/>
                </a:cxn>
                <a:cxn ang="0">
                  <a:pos x="39" y="156"/>
                </a:cxn>
                <a:cxn ang="0">
                  <a:pos x="18" y="151"/>
                </a:cxn>
                <a:cxn ang="0">
                  <a:pos x="4" y="145"/>
                </a:cxn>
                <a:cxn ang="0">
                  <a:pos x="0" y="135"/>
                </a:cxn>
                <a:cxn ang="0">
                  <a:pos x="10" y="121"/>
                </a:cxn>
                <a:cxn ang="0">
                  <a:pos x="39" y="102"/>
                </a:cxn>
                <a:cxn ang="0">
                  <a:pos x="39" y="102"/>
                </a:cxn>
                <a:cxn ang="0">
                  <a:pos x="40" y="102"/>
                </a:cxn>
                <a:cxn ang="0">
                  <a:pos x="40" y="102"/>
                </a:cxn>
                <a:cxn ang="0">
                  <a:pos x="41" y="100"/>
                </a:cxn>
                <a:cxn ang="0">
                  <a:pos x="50" y="98"/>
                </a:cxn>
                <a:cxn ang="0">
                  <a:pos x="67" y="95"/>
                </a:cxn>
                <a:cxn ang="0">
                  <a:pos x="88" y="89"/>
                </a:cxn>
                <a:cxn ang="0">
                  <a:pos x="115" y="82"/>
                </a:cxn>
                <a:cxn ang="0">
                  <a:pos x="141" y="74"/>
                </a:cxn>
                <a:cxn ang="0">
                  <a:pos x="168" y="64"/>
                </a:cxn>
                <a:cxn ang="0">
                  <a:pos x="193" y="53"/>
                </a:cxn>
                <a:cxn ang="0">
                  <a:pos x="213" y="41"/>
                </a:cxn>
              </a:cxnLst>
              <a:rect l="0" t="0" r="r" b="b"/>
              <a:pathLst>
                <a:path w="404" h="157">
                  <a:moveTo>
                    <a:pt x="213" y="41"/>
                  </a:moveTo>
                  <a:lnTo>
                    <a:pt x="231" y="28"/>
                  </a:lnTo>
                  <a:lnTo>
                    <a:pt x="251" y="16"/>
                  </a:lnTo>
                  <a:lnTo>
                    <a:pt x="272" y="8"/>
                  </a:lnTo>
                  <a:lnTo>
                    <a:pt x="291" y="3"/>
                  </a:lnTo>
                  <a:lnTo>
                    <a:pt x="312" y="0"/>
                  </a:lnTo>
                  <a:lnTo>
                    <a:pt x="331" y="0"/>
                  </a:lnTo>
                  <a:lnTo>
                    <a:pt x="350" y="4"/>
                  </a:lnTo>
                  <a:lnTo>
                    <a:pt x="368" y="12"/>
                  </a:lnTo>
                  <a:lnTo>
                    <a:pt x="384" y="22"/>
                  </a:lnTo>
                  <a:lnTo>
                    <a:pt x="396" y="35"/>
                  </a:lnTo>
                  <a:lnTo>
                    <a:pt x="403" y="47"/>
                  </a:lnTo>
                  <a:lnTo>
                    <a:pt x="404" y="62"/>
                  </a:lnTo>
                  <a:lnTo>
                    <a:pt x="399" y="76"/>
                  </a:lnTo>
                  <a:lnTo>
                    <a:pt x="386" y="91"/>
                  </a:lnTo>
                  <a:lnTo>
                    <a:pt x="365" y="105"/>
                  </a:lnTo>
                  <a:lnTo>
                    <a:pt x="335" y="118"/>
                  </a:lnTo>
                  <a:lnTo>
                    <a:pt x="318" y="124"/>
                  </a:lnTo>
                  <a:lnTo>
                    <a:pt x="298" y="128"/>
                  </a:lnTo>
                  <a:lnTo>
                    <a:pt x="278" y="134"/>
                  </a:lnTo>
                  <a:lnTo>
                    <a:pt x="259" y="137"/>
                  </a:lnTo>
                  <a:lnTo>
                    <a:pt x="239" y="141"/>
                  </a:lnTo>
                  <a:lnTo>
                    <a:pt x="219" y="144"/>
                  </a:lnTo>
                  <a:lnTo>
                    <a:pt x="200" y="147"/>
                  </a:lnTo>
                  <a:lnTo>
                    <a:pt x="181" y="149"/>
                  </a:lnTo>
                  <a:lnTo>
                    <a:pt x="163" y="151"/>
                  </a:lnTo>
                  <a:lnTo>
                    <a:pt x="146" y="153"/>
                  </a:lnTo>
                  <a:lnTo>
                    <a:pt x="131" y="155"/>
                  </a:lnTo>
                  <a:lnTo>
                    <a:pt x="118" y="156"/>
                  </a:lnTo>
                  <a:lnTo>
                    <a:pt x="107" y="156"/>
                  </a:lnTo>
                  <a:lnTo>
                    <a:pt x="98" y="157"/>
                  </a:lnTo>
                  <a:lnTo>
                    <a:pt x="91" y="157"/>
                  </a:lnTo>
                  <a:lnTo>
                    <a:pt x="87" y="157"/>
                  </a:lnTo>
                  <a:lnTo>
                    <a:pt x="78" y="157"/>
                  </a:lnTo>
                  <a:lnTo>
                    <a:pt x="60" y="157"/>
                  </a:lnTo>
                  <a:lnTo>
                    <a:pt x="39" y="156"/>
                  </a:lnTo>
                  <a:lnTo>
                    <a:pt x="18" y="151"/>
                  </a:lnTo>
                  <a:lnTo>
                    <a:pt x="4" y="145"/>
                  </a:lnTo>
                  <a:lnTo>
                    <a:pt x="0" y="135"/>
                  </a:lnTo>
                  <a:lnTo>
                    <a:pt x="10" y="12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1" y="100"/>
                  </a:lnTo>
                  <a:lnTo>
                    <a:pt x="50" y="98"/>
                  </a:lnTo>
                  <a:lnTo>
                    <a:pt x="67" y="95"/>
                  </a:lnTo>
                  <a:lnTo>
                    <a:pt x="88" y="89"/>
                  </a:lnTo>
                  <a:lnTo>
                    <a:pt x="115" y="82"/>
                  </a:lnTo>
                  <a:lnTo>
                    <a:pt x="141" y="74"/>
                  </a:lnTo>
                  <a:lnTo>
                    <a:pt x="168" y="64"/>
                  </a:lnTo>
                  <a:lnTo>
                    <a:pt x="193" y="5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FF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6" name="Freeform 212"/>
            <p:cNvSpPr>
              <a:spLocks/>
            </p:cNvSpPr>
            <p:nvPr/>
          </p:nvSpPr>
          <p:spPr bwMode="auto">
            <a:xfrm>
              <a:off x="3888" y="3504"/>
              <a:ext cx="412" cy="152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46" y="94"/>
                </a:cxn>
                <a:cxn ang="0">
                  <a:pos x="60" y="91"/>
                </a:cxn>
                <a:cxn ang="0">
                  <a:pos x="81" y="86"/>
                </a:cxn>
                <a:cxn ang="0">
                  <a:pos x="107" y="80"/>
                </a:cxn>
                <a:cxn ang="0">
                  <a:pos x="135" y="71"/>
                </a:cxn>
                <a:cxn ang="0">
                  <a:pos x="164" y="61"/>
                </a:cxn>
                <a:cxn ang="0">
                  <a:pos x="189" y="51"/>
                </a:cxn>
                <a:cxn ang="0">
                  <a:pos x="211" y="38"/>
                </a:cxn>
                <a:cxn ang="0">
                  <a:pos x="230" y="27"/>
                </a:cxn>
                <a:cxn ang="0">
                  <a:pos x="249" y="16"/>
                </a:cxn>
                <a:cxn ang="0">
                  <a:pos x="268" y="8"/>
                </a:cxn>
                <a:cxn ang="0">
                  <a:pos x="287" y="2"/>
                </a:cxn>
                <a:cxn ang="0">
                  <a:pos x="307" y="0"/>
                </a:cxn>
                <a:cxn ang="0">
                  <a:pos x="326" y="0"/>
                </a:cxn>
                <a:cxn ang="0">
                  <a:pos x="345" y="3"/>
                </a:cxn>
                <a:cxn ang="0">
                  <a:pos x="362" y="10"/>
                </a:cxn>
                <a:cxn ang="0">
                  <a:pos x="378" y="21"/>
                </a:cxn>
                <a:cxn ang="0">
                  <a:pos x="390" y="31"/>
                </a:cxn>
                <a:cxn ang="0">
                  <a:pos x="395" y="44"/>
                </a:cxn>
                <a:cxn ang="0">
                  <a:pos x="397" y="58"/>
                </a:cxn>
                <a:cxn ang="0">
                  <a:pos x="391" y="70"/>
                </a:cxn>
                <a:cxn ang="0">
                  <a:pos x="378" y="84"/>
                </a:cxn>
                <a:cxn ang="0">
                  <a:pos x="357" y="97"/>
                </a:cxn>
                <a:cxn ang="0">
                  <a:pos x="327" y="109"/>
                </a:cxn>
                <a:cxn ang="0">
                  <a:pos x="310" y="115"/>
                </a:cxn>
                <a:cxn ang="0">
                  <a:pos x="292" y="120"/>
                </a:cxn>
                <a:cxn ang="0">
                  <a:pos x="272" y="124"/>
                </a:cxn>
                <a:cxn ang="0">
                  <a:pos x="254" y="128"/>
                </a:cxn>
                <a:cxn ang="0">
                  <a:pos x="234" y="131"/>
                </a:cxn>
                <a:cxn ang="0">
                  <a:pos x="215" y="135"/>
                </a:cxn>
                <a:cxn ang="0">
                  <a:pos x="196" y="137"/>
                </a:cxn>
                <a:cxn ang="0">
                  <a:pos x="178" y="139"/>
                </a:cxn>
                <a:cxn ang="0">
                  <a:pos x="160" y="142"/>
                </a:cxn>
                <a:cxn ang="0">
                  <a:pos x="144" y="143"/>
                </a:cxn>
                <a:cxn ang="0">
                  <a:pos x="131" y="144"/>
                </a:cxn>
                <a:cxn ang="0">
                  <a:pos x="118" y="145"/>
                </a:cxn>
                <a:cxn ang="0">
                  <a:pos x="106" y="146"/>
                </a:cxn>
                <a:cxn ang="0">
                  <a:pos x="98" y="146"/>
                </a:cxn>
                <a:cxn ang="0">
                  <a:pos x="91" y="147"/>
                </a:cxn>
                <a:cxn ang="0">
                  <a:pos x="88" y="147"/>
                </a:cxn>
                <a:cxn ang="0">
                  <a:pos x="78" y="147"/>
                </a:cxn>
                <a:cxn ang="0">
                  <a:pos x="60" y="146"/>
                </a:cxn>
                <a:cxn ang="0">
                  <a:pos x="40" y="144"/>
                </a:cxn>
                <a:cxn ang="0">
                  <a:pos x="19" y="141"/>
                </a:cxn>
                <a:cxn ang="0">
                  <a:pos x="5" y="135"/>
                </a:cxn>
                <a:cxn ang="0">
                  <a:pos x="0" y="126"/>
                </a:cxn>
                <a:cxn ang="0">
                  <a:pos x="11" y="113"/>
                </a:cxn>
                <a:cxn ang="0">
                  <a:pos x="41" y="96"/>
                </a:cxn>
              </a:cxnLst>
              <a:rect l="0" t="0" r="r" b="b"/>
              <a:pathLst>
                <a:path w="397" h="147">
                  <a:moveTo>
                    <a:pt x="41" y="96"/>
                  </a:moveTo>
                  <a:lnTo>
                    <a:pt x="46" y="94"/>
                  </a:lnTo>
                  <a:lnTo>
                    <a:pt x="60" y="91"/>
                  </a:lnTo>
                  <a:lnTo>
                    <a:pt x="81" y="86"/>
                  </a:lnTo>
                  <a:lnTo>
                    <a:pt x="107" y="80"/>
                  </a:lnTo>
                  <a:lnTo>
                    <a:pt x="135" y="71"/>
                  </a:lnTo>
                  <a:lnTo>
                    <a:pt x="164" y="61"/>
                  </a:lnTo>
                  <a:lnTo>
                    <a:pt x="189" y="51"/>
                  </a:lnTo>
                  <a:lnTo>
                    <a:pt x="211" y="38"/>
                  </a:lnTo>
                  <a:lnTo>
                    <a:pt x="230" y="27"/>
                  </a:lnTo>
                  <a:lnTo>
                    <a:pt x="249" y="16"/>
                  </a:lnTo>
                  <a:lnTo>
                    <a:pt x="268" y="8"/>
                  </a:lnTo>
                  <a:lnTo>
                    <a:pt x="287" y="2"/>
                  </a:lnTo>
                  <a:lnTo>
                    <a:pt x="307" y="0"/>
                  </a:lnTo>
                  <a:lnTo>
                    <a:pt x="326" y="0"/>
                  </a:lnTo>
                  <a:lnTo>
                    <a:pt x="345" y="3"/>
                  </a:lnTo>
                  <a:lnTo>
                    <a:pt x="362" y="10"/>
                  </a:lnTo>
                  <a:lnTo>
                    <a:pt x="378" y="21"/>
                  </a:lnTo>
                  <a:lnTo>
                    <a:pt x="390" y="31"/>
                  </a:lnTo>
                  <a:lnTo>
                    <a:pt x="395" y="44"/>
                  </a:lnTo>
                  <a:lnTo>
                    <a:pt x="397" y="58"/>
                  </a:lnTo>
                  <a:lnTo>
                    <a:pt x="391" y="70"/>
                  </a:lnTo>
                  <a:lnTo>
                    <a:pt x="378" y="84"/>
                  </a:lnTo>
                  <a:lnTo>
                    <a:pt x="357" y="97"/>
                  </a:lnTo>
                  <a:lnTo>
                    <a:pt x="327" y="109"/>
                  </a:lnTo>
                  <a:lnTo>
                    <a:pt x="310" y="115"/>
                  </a:lnTo>
                  <a:lnTo>
                    <a:pt x="292" y="120"/>
                  </a:lnTo>
                  <a:lnTo>
                    <a:pt x="272" y="124"/>
                  </a:lnTo>
                  <a:lnTo>
                    <a:pt x="254" y="128"/>
                  </a:lnTo>
                  <a:lnTo>
                    <a:pt x="234" y="131"/>
                  </a:lnTo>
                  <a:lnTo>
                    <a:pt x="215" y="135"/>
                  </a:lnTo>
                  <a:lnTo>
                    <a:pt x="196" y="137"/>
                  </a:lnTo>
                  <a:lnTo>
                    <a:pt x="178" y="139"/>
                  </a:lnTo>
                  <a:lnTo>
                    <a:pt x="160" y="142"/>
                  </a:lnTo>
                  <a:lnTo>
                    <a:pt x="144" y="143"/>
                  </a:lnTo>
                  <a:lnTo>
                    <a:pt x="131" y="144"/>
                  </a:lnTo>
                  <a:lnTo>
                    <a:pt x="118" y="145"/>
                  </a:lnTo>
                  <a:lnTo>
                    <a:pt x="106" y="146"/>
                  </a:lnTo>
                  <a:lnTo>
                    <a:pt x="98" y="146"/>
                  </a:lnTo>
                  <a:lnTo>
                    <a:pt x="91" y="147"/>
                  </a:lnTo>
                  <a:lnTo>
                    <a:pt x="88" y="147"/>
                  </a:lnTo>
                  <a:lnTo>
                    <a:pt x="78" y="147"/>
                  </a:lnTo>
                  <a:lnTo>
                    <a:pt x="60" y="146"/>
                  </a:lnTo>
                  <a:lnTo>
                    <a:pt x="40" y="144"/>
                  </a:lnTo>
                  <a:lnTo>
                    <a:pt x="19" y="141"/>
                  </a:lnTo>
                  <a:lnTo>
                    <a:pt x="5" y="135"/>
                  </a:lnTo>
                  <a:lnTo>
                    <a:pt x="0" y="126"/>
                  </a:lnTo>
                  <a:lnTo>
                    <a:pt x="11" y="113"/>
                  </a:lnTo>
                  <a:lnTo>
                    <a:pt x="41" y="96"/>
                  </a:lnTo>
                  <a:close/>
                </a:path>
              </a:pathLst>
            </a:custGeom>
            <a:solidFill>
              <a:srgbClr val="FF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7" name="Freeform 213"/>
            <p:cNvSpPr>
              <a:spLocks/>
            </p:cNvSpPr>
            <p:nvPr/>
          </p:nvSpPr>
          <p:spPr bwMode="auto">
            <a:xfrm>
              <a:off x="4169" y="3433"/>
              <a:ext cx="178" cy="2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3"/>
                </a:cxn>
                <a:cxn ang="0">
                  <a:pos x="39" y="3"/>
                </a:cxn>
                <a:cxn ang="0">
                  <a:pos x="59" y="5"/>
                </a:cxn>
                <a:cxn ang="0">
                  <a:pos x="76" y="11"/>
                </a:cxn>
                <a:cxn ang="0">
                  <a:pos x="93" y="19"/>
                </a:cxn>
                <a:cxn ang="0">
                  <a:pos x="109" y="30"/>
                </a:cxn>
                <a:cxn ang="0">
                  <a:pos x="123" y="43"/>
                </a:cxn>
                <a:cxn ang="0">
                  <a:pos x="136" y="57"/>
                </a:cxn>
                <a:cxn ang="0">
                  <a:pos x="147" y="73"/>
                </a:cxn>
                <a:cxn ang="0">
                  <a:pos x="155" y="90"/>
                </a:cxn>
                <a:cxn ang="0">
                  <a:pos x="161" y="107"/>
                </a:cxn>
                <a:cxn ang="0">
                  <a:pos x="165" y="126"/>
                </a:cxn>
                <a:cxn ang="0">
                  <a:pos x="166" y="145"/>
                </a:cxn>
                <a:cxn ang="0">
                  <a:pos x="164" y="165"/>
                </a:cxn>
                <a:cxn ang="0">
                  <a:pos x="159" y="183"/>
                </a:cxn>
                <a:cxn ang="0">
                  <a:pos x="150" y="202"/>
                </a:cxn>
                <a:cxn ang="0">
                  <a:pos x="150" y="203"/>
                </a:cxn>
                <a:cxn ang="0">
                  <a:pos x="150" y="204"/>
                </a:cxn>
                <a:cxn ang="0">
                  <a:pos x="151" y="204"/>
                </a:cxn>
                <a:cxn ang="0">
                  <a:pos x="152" y="203"/>
                </a:cxn>
                <a:cxn ang="0">
                  <a:pos x="161" y="186"/>
                </a:cxn>
                <a:cxn ang="0">
                  <a:pos x="168" y="167"/>
                </a:cxn>
                <a:cxn ang="0">
                  <a:pos x="172" y="149"/>
                </a:cxn>
                <a:cxn ang="0">
                  <a:pos x="172" y="132"/>
                </a:cxn>
                <a:cxn ang="0">
                  <a:pos x="169" y="113"/>
                </a:cxn>
                <a:cxn ang="0">
                  <a:pos x="165" y="95"/>
                </a:cxn>
                <a:cxn ang="0">
                  <a:pos x="157" y="77"/>
                </a:cxn>
                <a:cxn ang="0">
                  <a:pos x="146" y="60"/>
                </a:cxn>
                <a:cxn ang="0">
                  <a:pos x="132" y="43"/>
                </a:cxn>
                <a:cxn ang="0">
                  <a:pos x="117" y="28"/>
                </a:cxn>
                <a:cxn ang="0">
                  <a:pos x="100" y="16"/>
                </a:cxn>
                <a:cxn ang="0">
                  <a:pos x="82" y="8"/>
                </a:cxn>
                <a:cxn ang="0">
                  <a:pos x="63" y="3"/>
                </a:cxn>
                <a:cxn ang="0">
                  <a:pos x="43" y="0"/>
                </a:cxn>
                <a:cxn ang="0">
                  <a:pos x="22" y="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72" h="204">
                  <a:moveTo>
                    <a:pt x="0" y="6"/>
                  </a:moveTo>
                  <a:lnTo>
                    <a:pt x="20" y="3"/>
                  </a:lnTo>
                  <a:lnTo>
                    <a:pt x="39" y="3"/>
                  </a:lnTo>
                  <a:lnTo>
                    <a:pt x="59" y="5"/>
                  </a:lnTo>
                  <a:lnTo>
                    <a:pt x="76" y="11"/>
                  </a:lnTo>
                  <a:lnTo>
                    <a:pt x="93" y="19"/>
                  </a:lnTo>
                  <a:lnTo>
                    <a:pt x="109" y="30"/>
                  </a:lnTo>
                  <a:lnTo>
                    <a:pt x="123" y="43"/>
                  </a:lnTo>
                  <a:lnTo>
                    <a:pt x="136" y="57"/>
                  </a:lnTo>
                  <a:lnTo>
                    <a:pt x="147" y="73"/>
                  </a:lnTo>
                  <a:lnTo>
                    <a:pt x="155" y="90"/>
                  </a:lnTo>
                  <a:lnTo>
                    <a:pt x="161" y="107"/>
                  </a:lnTo>
                  <a:lnTo>
                    <a:pt x="165" y="126"/>
                  </a:lnTo>
                  <a:lnTo>
                    <a:pt x="166" y="145"/>
                  </a:lnTo>
                  <a:lnTo>
                    <a:pt x="164" y="165"/>
                  </a:lnTo>
                  <a:lnTo>
                    <a:pt x="159" y="183"/>
                  </a:lnTo>
                  <a:lnTo>
                    <a:pt x="150" y="202"/>
                  </a:lnTo>
                  <a:lnTo>
                    <a:pt x="150" y="203"/>
                  </a:lnTo>
                  <a:lnTo>
                    <a:pt x="150" y="204"/>
                  </a:lnTo>
                  <a:lnTo>
                    <a:pt x="151" y="204"/>
                  </a:lnTo>
                  <a:lnTo>
                    <a:pt x="152" y="203"/>
                  </a:lnTo>
                  <a:lnTo>
                    <a:pt x="161" y="186"/>
                  </a:lnTo>
                  <a:lnTo>
                    <a:pt x="168" y="167"/>
                  </a:lnTo>
                  <a:lnTo>
                    <a:pt x="172" y="149"/>
                  </a:lnTo>
                  <a:lnTo>
                    <a:pt x="172" y="132"/>
                  </a:lnTo>
                  <a:lnTo>
                    <a:pt x="169" y="113"/>
                  </a:lnTo>
                  <a:lnTo>
                    <a:pt x="165" y="95"/>
                  </a:lnTo>
                  <a:lnTo>
                    <a:pt x="157" y="77"/>
                  </a:lnTo>
                  <a:lnTo>
                    <a:pt x="146" y="60"/>
                  </a:lnTo>
                  <a:lnTo>
                    <a:pt x="132" y="43"/>
                  </a:lnTo>
                  <a:lnTo>
                    <a:pt x="117" y="28"/>
                  </a:lnTo>
                  <a:lnTo>
                    <a:pt x="100" y="16"/>
                  </a:lnTo>
                  <a:lnTo>
                    <a:pt x="82" y="8"/>
                  </a:lnTo>
                  <a:lnTo>
                    <a:pt x="63" y="3"/>
                  </a:lnTo>
                  <a:lnTo>
                    <a:pt x="43" y="0"/>
                  </a:lnTo>
                  <a:lnTo>
                    <a:pt x="2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8" name="Freeform 214"/>
            <p:cNvSpPr>
              <a:spLocks/>
            </p:cNvSpPr>
            <p:nvPr/>
          </p:nvSpPr>
          <p:spPr bwMode="auto">
            <a:xfrm>
              <a:off x="3827" y="3431"/>
              <a:ext cx="389" cy="179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353" y="9"/>
                </a:cxn>
                <a:cxn ang="0">
                  <a:pos x="334" y="18"/>
                </a:cxn>
                <a:cxn ang="0">
                  <a:pos x="314" y="30"/>
                </a:cxn>
                <a:cxn ang="0">
                  <a:pos x="296" y="41"/>
                </a:cxn>
                <a:cxn ang="0">
                  <a:pos x="277" y="53"/>
                </a:cxn>
                <a:cxn ang="0">
                  <a:pos x="259" y="66"/>
                </a:cxn>
                <a:cxn ang="0">
                  <a:pos x="239" y="77"/>
                </a:cxn>
                <a:cxn ang="0">
                  <a:pos x="221" y="89"/>
                </a:cxn>
                <a:cxn ang="0">
                  <a:pos x="208" y="96"/>
                </a:cxn>
                <a:cxn ang="0">
                  <a:pos x="196" y="102"/>
                </a:cxn>
                <a:cxn ang="0">
                  <a:pos x="183" y="109"/>
                </a:cxn>
                <a:cxn ang="0">
                  <a:pos x="169" y="115"/>
                </a:cxn>
                <a:cxn ang="0">
                  <a:pos x="156" y="121"/>
                </a:cxn>
                <a:cxn ang="0">
                  <a:pos x="143" y="127"/>
                </a:cxn>
                <a:cxn ang="0">
                  <a:pos x="129" y="132"/>
                </a:cxn>
                <a:cxn ang="0">
                  <a:pos x="116" y="137"/>
                </a:cxn>
                <a:cxn ang="0">
                  <a:pos x="102" y="142"/>
                </a:cxn>
                <a:cxn ang="0">
                  <a:pos x="88" y="146"/>
                </a:cxn>
                <a:cxn ang="0">
                  <a:pos x="73" y="151"/>
                </a:cxn>
                <a:cxn ang="0">
                  <a:pos x="60" y="154"/>
                </a:cxn>
                <a:cxn ang="0">
                  <a:pos x="46" y="158"/>
                </a:cxn>
                <a:cxn ang="0">
                  <a:pos x="32" y="161"/>
                </a:cxn>
                <a:cxn ang="0">
                  <a:pos x="17" y="165"/>
                </a:cxn>
                <a:cxn ang="0">
                  <a:pos x="3" y="168"/>
                </a:cxn>
                <a:cxn ang="0">
                  <a:pos x="1" y="169"/>
                </a:cxn>
                <a:cxn ang="0">
                  <a:pos x="0" y="170"/>
                </a:cxn>
                <a:cxn ang="0">
                  <a:pos x="0" y="173"/>
                </a:cxn>
                <a:cxn ang="0">
                  <a:pos x="1" y="173"/>
                </a:cxn>
                <a:cxn ang="0">
                  <a:pos x="14" y="172"/>
                </a:cxn>
                <a:cxn ang="0">
                  <a:pos x="26" y="169"/>
                </a:cxn>
                <a:cxn ang="0">
                  <a:pos x="38" y="168"/>
                </a:cxn>
                <a:cxn ang="0">
                  <a:pos x="50" y="166"/>
                </a:cxn>
                <a:cxn ang="0">
                  <a:pos x="63" y="163"/>
                </a:cxn>
                <a:cxn ang="0">
                  <a:pos x="75" y="161"/>
                </a:cxn>
                <a:cxn ang="0">
                  <a:pos x="87" y="158"/>
                </a:cxn>
                <a:cxn ang="0">
                  <a:pos x="99" y="154"/>
                </a:cxn>
                <a:cxn ang="0">
                  <a:pos x="111" y="151"/>
                </a:cxn>
                <a:cxn ang="0">
                  <a:pos x="123" y="147"/>
                </a:cxn>
                <a:cxn ang="0">
                  <a:pos x="135" y="143"/>
                </a:cxn>
                <a:cxn ang="0">
                  <a:pos x="146" y="138"/>
                </a:cxn>
                <a:cxn ang="0">
                  <a:pos x="158" y="134"/>
                </a:cxn>
                <a:cxn ang="0">
                  <a:pos x="169" y="129"/>
                </a:cxn>
                <a:cxn ang="0">
                  <a:pos x="181" y="123"/>
                </a:cxn>
                <a:cxn ang="0">
                  <a:pos x="192" y="117"/>
                </a:cxn>
                <a:cxn ang="0">
                  <a:pos x="215" y="104"/>
                </a:cxn>
                <a:cxn ang="0">
                  <a:pos x="238" y="89"/>
                </a:cxn>
                <a:cxn ang="0">
                  <a:pos x="260" y="72"/>
                </a:cxn>
                <a:cxn ang="0">
                  <a:pos x="282" y="56"/>
                </a:cxn>
                <a:cxn ang="0">
                  <a:pos x="304" y="40"/>
                </a:cxn>
                <a:cxn ang="0">
                  <a:pos x="327" y="25"/>
                </a:cxn>
                <a:cxn ang="0">
                  <a:pos x="350" y="11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</a:cxnLst>
              <a:rect l="0" t="0" r="r" b="b"/>
              <a:pathLst>
                <a:path w="374" h="173">
                  <a:moveTo>
                    <a:pt x="374" y="0"/>
                  </a:moveTo>
                  <a:lnTo>
                    <a:pt x="353" y="9"/>
                  </a:lnTo>
                  <a:lnTo>
                    <a:pt x="334" y="18"/>
                  </a:lnTo>
                  <a:lnTo>
                    <a:pt x="314" y="30"/>
                  </a:lnTo>
                  <a:lnTo>
                    <a:pt x="296" y="41"/>
                  </a:lnTo>
                  <a:lnTo>
                    <a:pt x="277" y="53"/>
                  </a:lnTo>
                  <a:lnTo>
                    <a:pt x="259" y="66"/>
                  </a:lnTo>
                  <a:lnTo>
                    <a:pt x="239" y="77"/>
                  </a:lnTo>
                  <a:lnTo>
                    <a:pt x="221" y="89"/>
                  </a:lnTo>
                  <a:lnTo>
                    <a:pt x="208" y="96"/>
                  </a:lnTo>
                  <a:lnTo>
                    <a:pt x="196" y="102"/>
                  </a:lnTo>
                  <a:lnTo>
                    <a:pt x="183" y="109"/>
                  </a:lnTo>
                  <a:lnTo>
                    <a:pt x="169" y="115"/>
                  </a:lnTo>
                  <a:lnTo>
                    <a:pt x="156" y="121"/>
                  </a:lnTo>
                  <a:lnTo>
                    <a:pt x="143" y="127"/>
                  </a:lnTo>
                  <a:lnTo>
                    <a:pt x="129" y="132"/>
                  </a:lnTo>
                  <a:lnTo>
                    <a:pt x="116" y="137"/>
                  </a:lnTo>
                  <a:lnTo>
                    <a:pt x="102" y="142"/>
                  </a:lnTo>
                  <a:lnTo>
                    <a:pt x="88" y="146"/>
                  </a:lnTo>
                  <a:lnTo>
                    <a:pt x="73" y="151"/>
                  </a:lnTo>
                  <a:lnTo>
                    <a:pt x="60" y="154"/>
                  </a:lnTo>
                  <a:lnTo>
                    <a:pt x="46" y="158"/>
                  </a:lnTo>
                  <a:lnTo>
                    <a:pt x="32" y="161"/>
                  </a:lnTo>
                  <a:lnTo>
                    <a:pt x="17" y="165"/>
                  </a:lnTo>
                  <a:lnTo>
                    <a:pt x="3" y="168"/>
                  </a:lnTo>
                  <a:lnTo>
                    <a:pt x="1" y="169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4" y="172"/>
                  </a:lnTo>
                  <a:lnTo>
                    <a:pt x="26" y="169"/>
                  </a:lnTo>
                  <a:lnTo>
                    <a:pt x="38" y="168"/>
                  </a:lnTo>
                  <a:lnTo>
                    <a:pt x="50" y="166"/>
                  </a:lnTo>
                  <a:lnTo>
                    <a:pt x="63" y="163"/>
                  </a:lnTo>
                  <a:lnTo>
                    <a:pt x="75" y="161"/>
                  </a:lnTo>
                  <a:lnTo>
                    <a:pt x="87" y="158"/>
                  </a:lnTo>
                  <a:lnTo>
                    <a:pt x="99" y="154"/>
                  </a:lnTo>
                  <a:lnTo>
                    <a:pt x="111" y="151"/>
                  </a:lnTo>
                  <a:lnTo>
                    <a:pt x="123" y="147"/>
                  </a:lnTo>
                  <a:lnTo>
                    <a:pt x="135" y="143"/>
                  </a:lnTo>
                  <a:lnTo>
                    <a:pt x="146" y="138"/>
                  </a:lnTo>
                  <a:lnTo>
                    <a:pt x="158" y="134"/>
                  </a:lnTo>
                  <a:lnTo>
                    <a:pt x="169" y="129"/>
                  </a:lnTo>
                  <a:lnTo>
                    <a:pt x="181" y="123"/>
                  </a:lnTo>
                  <a:lnTo>
                    <a:pt x="192" y="117"/>
                  </a:lnTo>
                  <a:lnTo>
                    <a:pt x="215" y="104"/>
                  </a:lnTo>
                  <a:lnTo>
                    <a:pt x="238" y="89"/>
                  </a:lnTo>
                  <a:lnTo>
                    <a:pt x="260" y="72"/>
                  </a:lnTo>
                  <a:lnTo>
                    <a:pt x="282" y="56"/>
                  </a:lnTo>
                  <a:lnTo>
                    <a:pt x="304" y="40"/>
                  </a:lnTo>
                  <a:lnTo>
                    <a:pt x="327" y="25"/>
                  </a:lnTo>
                  <a:lnTo>
                    <a:pt x="350" y="11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9" name="Freeform 215"/>
            <p:cNvSpPr>
              <a:spLocks/>
            </p:cNvSpPr>
            <p:nvPr/>
          </p:nvSpPr>
          <p:spPr bwMode="auto">
            <a:xfrm>
              <a:off x="3842" y="3604"/>
              <a:ext cx="503" cy="93"/>
            </a:xfrm>
            <a:custGeom>
              <a:avLst/>
              <a:gdLst/>
              <a:ahLst/>
              <a:cxnLst>
                <a:cxn ang="0">
                  <a:pos x="19" y="85"/>
                </a:cxn>
                <a:cxn ang="0">
                  <a:pos x="57" y="89"/>
                </a:cxn>
                <a:cxn ang="0">
                  <a:pos x="96" y="90"/>
                </a:cxn>
                <a:cxn ang="0">
                  <a:pos x="134" y="90"/>
                </a:cxn>
                <a:cxn ang="0">
                  <a:pos x="173" y="89"/>
                </a:cxn>
                <a:cxn ang="0">
                  <a:pos x="211" y="85"/>
                </a:cxn>
                <a:cxn ang="0">
                  <a:pos x="249" y="81"/>
                </a:cxn>
                <a:cxn ang="0">
                  <a:pos x="287" y="74"/>
                </a:cxn>
                <a:cxn ang="0">
                  <a:pos x="327" y="66"/>
                </a:cxn>
                <a:cxn ang="0">
                  <a:pos x="372" y="55"/>
                </a:cxn>
                <a:cxn ang="0">
                  <a:pos x="415" y="41"/>
                </a:cxn>
                <a:cxn ang="0">
                  <a:pos x="457" y="25"/>
                </a:cxn>
                <a:cxn ang="0">
                  <a:pos x="480" y="13"/>
                </a:cxn>
                <a:cxn ang="0">
                  <a:pos x="483" y="2"/>
                </a:cxn>
                <a:cxn ang="0">
                  <a:pos x="473" y="0"/>
                </a:cxn>
                <a:cxn ang="0">
                  <a:pos x="458" y="3"/>
                </a:cxn>
                <a:cxn ang="0">
                  <a:pos x="444" y="9"/>
                </a:cxn>
                <a:cxn ang="0">
                  <a:pos x="430" y="15"/>
                </a:cxn>
                <a:cxn ang="0">
                  <a:pos x="410" y="22"/>
                </a:cxn>
                <a:cxn ang="0">
                  <a:pos x="383" y="32"/>
                </a:cxn>
                <a:cxn ang="0">
                  <a:pos x="358" y="41"/>
                </a:cxn>
                <a:cxn ang="0">
                  <a:pos x="331" y="51"/>
                </a:cxn>
                <a:cxn ang="0">
                  <a:pos x="298" y="60"/>
                </a:cxn>
                <a:cxn ang="0">
                  <a:pos x="259" y="69"/>
                </a:cxn>
                <a:cxn ang="0">
                  <a:pos x="220" y="77"/>
                </a:cxn>
                <a:cxn ang="0">
                  <a:pos x="181" y="83"/>
                </a:cxn>
                <a:cxn ang="0">
                  <a:pos x="140" y="86"/>
                </a:cxn>
                <a:cxn ang="0">
                  <a:pos x="100" y="89"/>
                </a:cxn>
                <a:cxn ang="0">
                  <a:pos x="61" y="87"/>
                </a:cxn>
                <a:cxn ang="0">
                  <a:pos x="20" y="84"/>
                </a:cxn>
                <a:cxn ang="0">
                  <a:pos x="0" y="82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483" h="90">
                  <a:moveTo>
                    <a:pt x="0" y="83"/>
                  </a:moveTo>
                  <a:lnTo>
                    <a:pt x="19" y="85"/>
                  </a:lnTo>
                  <a:lnTo>
                    <a:pt x="39" y="86"/>
                  </a:lnTo>
                  <a:lnTo>
                    <a:pt x="57" y="89"/>
                  </a:lnTo>
                  <a:lnTo>
                    <a:pt x="77" y="90"/>
                  </a:lnTo>
                  <a:lnTo>
                    <a:pt x="96" y="90"/>
                  </a:lnTo>
                  <a:lnTo>
                    <a:pt x="116" y="90"/>
                  </a:lnTo>
                  <a:lnTo>
                    <a:pt x="134" y="90"/>
                  </a:lnTo>
                  <a:lnTo>
                    <a:pt x="154" y="90"/>
                  </a:lnTo>
                  <a:lnTo>
                    <a:pt x="173" y="89"/>
                  </a:lnTo>
                  <a:lnTo>
                    <a:pt x="192" y="87"/>
                  </a:lnTo>
                  <a:lnTo>
                    <a:pt x="211" y="85"/>
                  </a:lnTo>
                  <a:lnTo>
                    <a:pt x="230" y="83"/>
                  </a:lnTo>
                  <a:lnTo>
                    <a:pt x="249" y="81"/>
                  </a:lnTo>
                  <a:lnTo>
                    <a:pt x="268" y="77"/>
                  </a:lnTo>
                  <a:lnTo>
                    <a:pt x="287" y="74"/>
                  </a:lnTo>
                  <a:lnTo>
                    <a:pt x="306" y="70"/>
                  </a:lnTo>
                  <a:lnTo>
                    <a:pt x="327" y="66"/>
                  </a:lnTo>
                  <a:lnTo>
                    <a:pt x="349" y="60"/>
                  </a:lnTo>
                  <a:lnTo>
                    <a:pt x="372" y="55"/>
                  </a:lnTo>
                  <a:lnTo>
                    <a:pt x="394" y="48"/>
                  </a:lnTo>
                  <a:lnTo>
                    <a:pt x="415" y="41"/>
                  </a:lnTo>
                  <a:lnTo>
                    <a:pt x="436" y="33"/>
                  </a:lnTo>
                  <a:lnTo>
                    <a:pt x="457" y="25"/>
                  </a:lnTo>
                  <a:lnTo>
                    <a:pt x="477" y="15"/>
                  </a:lnTo>
                  <a:lnTo>
                    <a:pt x="480" y="13"/>
                  </a:lnTo>
                  <a:lnTo>
                    <a:pt x="482" y="7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3" y="0"/>
                  </a:lnTo>
                  <a:lnTo>
                    <a:pt x="465" y="2"/>
                  </a:lnTo>
                  <a:lnTo>
                    <a:pt x="458" y="3"/>
                  </a:lnTo>
                  <a:lnTo>
                    <a:pt x="451" y="7"/>
                  </a:lnTo>
                  <a:lnTo>
                    <a:pt x="444" y="9"/>
                  </a:lnTo>
                  <a:lnTo>
                    <a:pt x="437" y="13"/>
                  </a:lnTo>
                  <a:lnTo>
                    <a:pt x="430" y="15"/>
                  </a:lnTo>
                  <a:lnTo>
                    <a:pt x="424" y="17"/>
                  </a:lnTo>
                  <a:lnTo>
                    <a:pt x="410" y="22"/>
                  </a:lnTo>
                  <a:lnTo>
                    <a:pt x="397" y="28"/>
                  </a:lnTo>
                  <a:lnTo>
                    <a:pt x="383" y="32"/>
                  </a:lnTo>
                  <a:lnTo>
                    <a:pt x="371" y="37"/>
                  </a:lnTo>
                  <a:lnTo>
                    <a:pt x="358" y="41"/>
                  </a:lnTo>
                  <a:lnTo>
                    <a:pt x="344" y="46"/>
                  </a:lnTo>
                  <a:lnTo>
                    <a:pt x="331" y="51"/>
                  </a:lnTo>
                  <a:lnTo>
                    <a:pt x="318" y="54"/>
                  </a:lnTo>
                  <a:lnTo>
                    <a:pt x="298" y="60"/>
                  </a:lnTo>
                  <a:lnTo>
                    <a:pt x="278" y="64"/>
                  </a:lnTo>
                  <a:lnTo>
                    <a:pt x="259" y="69"/>
                  </a:lnTo>
                  <a:lnTo>
                    <a:pt x="239" y="74"/>
                  </a:lnTo>
                  <a:lnTo>
                    <a:pt x="220" y="77"/>
                  </a:lnTo>
                  <a:lnTo>
                    <a:pt x="200" y="81"/>
                  </a:lnTo>
                  <a:lnTo>
                    <a:pt x="181" y="83"/>
                  </a:lnTo>
                  <a:lnTo>
                    <a:pt x="160" y="85"/>
                  </a:lnTo>
                  <a:lnTo>
                    <a:pt x="140" y="86"/>
                  </a:lnTo>
                  <a:lnTo>
                    <a:pt x="121" y="87"/>
                  </a:lnTo>
                  <a:lnTo>
                    <a:pt x="100" y="89"/>
                  </a:lnTo>
                  <a:lnTo>
                    <a:pt x="80" y="89"/>
                  </a:lnTo>
                  <a:lnTo>
                    <a:pt x="61" y="87"/>
                  </a:lnTo>
                  <a:lnTo>
                    <a:pt x="40" y="86"/>
                  </a:lnTo>
                  <a:lnTo>
                    <a:pt x="20" y="84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320" name="Group 216"/>
            <p:cNvGrpSpPr>
              <a:grpSpLocks/>
            </p:cNvGrpSpPr>
            <p:nvPr/>
          </p:nvGrpSpPr>
          <p:grpSpPr bwMode="auto">
            <a:xfrm rot="-2833046">
              <a:off x="3416" y="3454"/>
              <a:ext cx="349" cy="437"/>
              <a:chOff x="3455" y="3254"/>
              <a:chExt cx="349" cy="437"/>
            </a:xfrm>
          </p:grpSpPr>
          <p:sp>
            <p:nvSpPr>
              <p:cNvPr id="47321" name="Freeform 217"/>
              <p:cNvSpPr>
                <a:spLocks/>
              </p:cNvSpPr>
              <p:nvPr/>
            </p:nvSpPr>
            <p:spPr bwMode="auto">
              <a:xfrm>
                <a:off x="3530" y="3271"/>
                <a:ext cx="274" cy="322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2" name="Freeform 218"/>
              <p:cNvSpPr>
                <a:spLocks/>
              </p:cNvSpPr>
              <p:nvPr/>
            </p:nvSpPr>
            <p:spPr bwMode="auto">
              <a:xfrm>
                <a:off x="3532" y="3279"/>
                <a:ext cx="189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3" name="Freeform 219"/>
              <p:cNvSpPr>
                <a:spLocks/>
              </p:cNvSpPr>
              <p:nvPr/>
            </p:nvSpPr>
            <p:spPr bwMode="auto">
              <a:xfrm>
                <a:off x="3455" y="3358"/>
                <a:ext cx="268" cy="60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4" name="Freeform 220"/>
              <p:cNvSpPr>
                <a:spLocks/>
              </p:cNvSpPr>
              <p:nvPr/>
            </p:nvSpPr>
            <p:spPr bwMode="auto">
              <a:xfrm>
                <a:off x="3467" y="3398"/>
                <a:ext cx="233" cy="48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5" name="Freeform 221"/>
              <p:cNvSpPr>
                <a:spLocks/>
              </p:cNvSpPr>
              <p:nvPr/>
            </p:nvSpPr>
            <p:spPr bwMode="auto">
              <a:xfrm>
                <a:off x="3513" y="3485"/>
                <a:ext cx="165" cy="5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6" name="Freeform 222"/>
              <p:cNvSpPr>
                <a:spLocks/>
              </p:cNvSpPr>
              <p:nvPr/>
            </p:nvSpPr>
            <p:spPr bwMode="auto">
              <a:xfrm>
                <a:off x="3515" y="3525"/>
                <a:ext cx="279" cy="162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7" name="Freeform 223"/>
              <p:cNvSpPr>
                <a:spLocks/>
              </p:cNvSpPr>
              <p:nvPr/>
            </p:nvSpPr>
            <p:spPr bwMode="auto">
              <a:xfrm>
                <a:off x="3461" y="3443"/>
                <a:ext cx="215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8" name="Freeform 224"/>
              <p:cNvSpPr>
                <a:spLocks/>
              </p:cNvSpPr>
              <p:nvPr/>
            </p:nvSpPr>
            <p:spPr bwMode="auto">
              <a:xfrm>
                <a:off x="3680" y="3254"/>
                <a:ext cx="64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329" name="Group 225"/>
              <p:cNvGrpSpPr>
                <a:grpSpLocks/>
              </p:cNvGrpSpPr>
              <p:nvPr/>
            </p:nvGrpSpPr>
            <p:grpSpPr bwMode="auto">
              <a:xfrm rot="2925846" flipV="1">
                <a:off x="3596" y="3498"/>
                <a:ext cx="258" cy="127"/>
                <a:chOff x="4247" y="2662"/>
                <a:chExt cx="243" cy="118"/>
              </a:xfrm>
            </p:grpSpPr>
            <p:sp>
              <p:nvSpPr>
                <p:cNvPr id="47330" name="Freeform 22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1" name="Freeform 22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2" name="Freeform 22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3" name="Freeform 22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4" name="Freeform 23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5" name="Freeform 23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6" name="Freeform 23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7" name="Freeform 23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8" name="Freeform 23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39" name="Freeform 23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5" name="12-Point Star 164"/>
          <p:cNvSpPr/>
          <p:nvPr/>
        </p:nvSpPr>
        <p:spPr>
          <a:xfrm>
            <a:off x="5943600" y="3810000"/>
            <a:ext cx="914400" cy="914400"/>
          </a:xfrm>
          <a:prstGeom prst="star12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4007 0.003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42813 0.0067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7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55" presetClass="exit" presetSubtype="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7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7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7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7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7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7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7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00295 0.0743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7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0" grpId="0"/>
      <p:bldP spid="47220" grpId="1"/>
      <p:bldP spid="47221" grpId="0"/>
      <p:bldP spid="47222" grpId="0"/>
      <p:bldP spid="47302" grpId="0" animBg="1"/>
      <p:bldP spid="47302" grpId="1" animBg="1"/>
      <p:bldP spid="47303" grpId="0" animBg="1"/>
      <p:bldP spid="47304" grpId="0" animBg="1"/>
      <p:bldP spid="165" grpId="0" animBg="1"/>
      <p:bldP spid="1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val 123"/>
          <p:cNvSpPr>
            <a:spLocks noChangeArrowheads="1"/>
          </p:cNvSpPr>
          <p:nvPr/>
        </p:nvSpPr>
        <p:spPr bwMode="auto">
          <a:xfrm>
            <a:off x="7086600" y="4724400"/>
            <a:ext cx="1981200" cy="1981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167" name="Picture 197" descr="MCj039688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943600"/>
            <a:ext cx="838200" cy="430231"/>
          </a:xfrm>
          <a:prstGeom prst="rect">
            <a:avLst/>
          </a:prstGeom>
          <a:noFill/>
        </p:spPr>
      </p:pic>
      <p:grpSp>
        <p:nvGrpSpPr>
          <p:cNvPr id="168" name="Group 201"/>
          <p:cNvGrpSpPr>
            <a:grpSpLocks/>
          </p:cNvGrpSpPr>
          <p:nvPr/>
        </p:nvGrpSpPr>
        <p:grpSpPr bwMode="auto">
          <a:xfrm flipH="1">
            <a:off x="7772400" y="5105400"/>
            <a:ext cx="785813" cy="335134"/>
            <a:chOff x="3372" y="3431"/>
            <a:chExt cx="975" cy="416"/>
          </a:xfrm>
        </p:grpSpPr>
        <p:sp>
          <p:nvSpPr>
            <p:cNvPr id="169" name="Freeform 202"/>
            <p:cNvSpPr>
              <a:spLocks/>
            </p:cNvSpPr>
            <p:nvPr/>
          </p:nvSpPr>
          <p:spPr bwMode="auto">
            <a:xfrm>
              <a:off x="3829" y="3443"/>
              <a:ext cx="516" cy="256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63" y="141"/>
                </a:cxn>
                <a:cxn ang="0">
                  <a:pos x="85" y="136"/>
                </a:cxn>
                <a:cxn ang="0">
                  <a:pos x="114" y="127"/>
                </a:cxn>
                <a:cxn ang="0">
                  <a:pos x="147" y="116"/>
                </a:cxn>
                <a:cxn ang="0">
                  <a:pos x="181" y="102"/>
                </a:cxn>
                <a:cxn ang="0">
                  <a:pos x="214" y="86"/>
                </a:cxn>
                <a:cxn ang="0">
                  <a:pos x="243" y="68"/>
                </a:cxn>
                <a:cxn ang="0">
                  <a:pos x="279" y="38"/>
                </a:cxn>
                <a:cxn ang="0">
                  <a:pos x="326" y="10"/>
                </a:cxn>
                <a:cxn ang="0">
                  <a:pos x="373" y="0"/>
                </a:cxn>
                <a:cxn ang="0">
                  <a:pos x="418" y="8"/>
                </a:cxn>
                <a:cxn ang="0">
                  <a:pos x="458" y="38"/>
                </a:cxn>
                <a:cxn ang="0">
                  <a:pos x="490" y="81"/>
                </a:cxn>
                <a:cxn ang="0">
                  <a:pos x="495" y="131"/>
                </a:cxn>
                <a:cxn ang="0">
                  <a:pos x="464" y="176"/>
                </a:cxn>
                <a:cxn ang="0">
                  <a:pos x="408" y="203"/>
                </a:cxn>
                <a:cxn ang="0">
                  <a:pos x="361" y="216"/>
                </a:cxn>
                <a:cxn ang="0">
                  <a:pos x="309" y="227"/>
                </a:cxn>
                <a:cxn ang="0">
                  <a:pos x="256" y="235"/>
                </a:cxn>
                <a:cxn ang="0">
                  <a:pos x="207" y="239"/>
                </a:cxn>
                <a:cxn ang="0">
                  <a:pos x="164" y="243"/>
                </a:cxn>
                <a:cxn ang="0">
                  <a:pos x="130" y="244"/>
                </a:cxn>
                <a:cxn ang="0">
                  <a:pos x="109" y="245"/>
                </a:cxn>
                <a:cxn ang="0">
                  <a:pos x="100" y="245"/>
                </a:cxn>
                <a:cxn ang="0">
                  <a:pos x="83" y="243"/>
                </a:cxn>
                <a:cxn ang="0">
                  <a:pos x="59" y="237"/>
                </a:cxn>
                <a:cxn ang="0">
                  <a:pos x="33" y="229"/>
                </a:cxn>
                <a:cxn ang="0">
                  <a:pos x="12" y="217"/>
                </a:cxn>
                <a:cxn ang="0">
                  <a:pos x="0" y="202"/>
                </a:cxn>
                <a:cxn ang="0">
                  <a:pos x="4" y="183"/>
                </a:cxn>
                <a:cxn ang="0">
                  <a:pos x="28" y="159"/>
                </a:cxn>
              </a:cxnLst>
              <a:rect l="0" t="0" r="r" b="b"/>
              <a:pathLst>
                <a:path w="496" h="245">
                  <a:moveTo>
                    <a:pt x="50" y="145"/>
                  </a:moveTo>
                  <a:lnTo>
                    <a:pt x="51" y="145"/>
                  </a:lnTo>
                  <a:lnTo>
                    <a:pt x="57" y="144"/>
                  </a:lnTo>
                  <a:lnTo>
                    <a:pt x="63" y="141"/>
                  </a:lnTo>
                  <a:lnTo>
                    <a:pt x="74" y="139"/>
                  </a:lnTo>
                  <a:lnTo>
                    <a:pt x="85" y="136"/>
                  </a:lnTo>
                  <a:lnTo>
                    <a:pt x="99" y="132"/>
                  </a:lnTo>
                  <a:lnTo>
                    <a:pt x="114" y="127"/>
                  </a:lnTo>
                  <a:lnTo>
                    <a:pt x="130" y="122"/>
                  </a:lnTo>
                  <a:lnTo>
                    <a:pt x="147" y="116"/>
                  </a:lnTo>
                  <a:lnTo>
                    <a:pt x="165" y="109"/>
                  </a:lnTo>
                  <a:lnTo>
                    <a:pt x="181" y="102"/>
                  </a:lnTo>
                  <a:lnTo>
                    <a:pt x="198" y="94"/>
                  </a:lnTo>
                  <a:lnTo>
                    <a:pt x="214" y="86"/>
                  </a:lnTo>
                  <a:lnTo>
                    <a:pt x="229" y="77"/>
                  </a:lnTo>
                  <a:lnTo>
                    <a:pt x="243" y="68"/>
                  </a:lnTo>
                  <a:lnTo>
                    <a:pt x="256" y="57"/>
                  </a:lnTo>
                  <a:lnTo>
                    <a:pt x="279" y="38"/>
                  </a:lnTo>
                  <a:lnTo>
                    <a:pt x="302" y="23"/>
                  </a:lnTo>
                  <a:lnTo>
                    <a:pt x="326" y="10"/>
                  </a:lnTo>
                  <a:lnTo>
                    <a:pt x="349" y="2"/>
                  </a:lnTo>
                  <a:lnTo>
                    <a:pt x="373" y="0"/>
                  </a:lnTo>
                  <a:lnTo>
                    <a:pt x="396" y="1"/>
                  </a:lnTo>
                  <a:lnTo>
                    <a:pt x="418" y="8"/>
                  </a:lnTo>
                  <a:lnTo>
                    <a:pt x="439" y="20"/>
                  </a:lnTo>
                  <a:lnTo>
                    <a:pt x="458" y="38"/>
                  </a:lnTo>
                  <a:lnTo>
                    <a:pt x="477" y="58"/>
                  </a:lnTo>
                  <a:lnTo>
                    <a:pt x="490" y="81"/>
                  </a:lnTo>
                  <a:lnTo>
                    <a:pt x="496" y="106"/>
                  </a:lnTo>
                  <a:lnTo>
                    <a:pt x="495" y="131"/>
                  </a:lnTo>
                  <a:lnTo>
                    <a:pt x="486" y="154"/>
                  </a:lnTo>
                  <a:lnTo>
                    <a:pt x="464" y="176"/>
                  </a:lnTo>
                  <a:lnTo>
                    <a:pt x="430" y="195"/>
                  </a:lnTo>
                  <a:lnTo>
                    <a:pt x="408" y="203"/>
                  </a:lnTo>
                  <a:lnTo>
                    <a:pt x="385" y="210"/>
                  </a:lnTo>
                  <a:lnTo>
                    <a:pt x="361" y="216"/>
                  </a:lnTo>
                  <a:lnTo>
                    <a:pt x="334" y="222"/>
                  </a:lnTo>
                  <a:lnTo>
                    <a:pt x="309" y="227"/>
                  </a:lnTo>
                  <a:lnTo>
                    <a:pt x="282" y="231"/>
                  </a:lnTo>
                  <a:lnTo>
                    <a:pt x="256" y="235"/>
                  </a:lnTo>
                  <a:lnTo>
                    <a:pt x="232" y="237"/>
                  </a:lnTo>
                  <a:lnTo>
                    <a:pt x="207" y="239"/>
                  </a:lnTo>
                  <a:lnTo>
                    <a:pt x="184" y="241"/>
                  </a:lnTo>
                  <a:lnTo>
                    <a:pt x="164" y="243"/>
                  </a:lnTo>
                  <a:lnTo>
                    <a:pt x="145" y="244"/>
                  </a:lnTo>
                  <a:lnTo>
                    <a:pt x="130" y="244"/>
                  </a:lnTo>
                  <a:lnTo>
                    <a:pt x="118" y="245"/>
                  </a:lnTo>
                  <a:lnTo>
                    <a:pt x="109" y="245"/>
                  </a:lnTo>
                  <a:lnTo>
                    <a:pt x="105" y="245"/>
                  </a:lnTo>
                  <a:lnTo>
                    <a:pt x="100" y="245"/>
                  </a:lnTo>
                  <a:lnTo>
                    <a:pt x="93" y="244"/>
                  </a:lnTo>
                  <a:lnTo>
                    <a:pt x="83" y="243"/>
                  </a:lnTo>
                  <a:lnTo>
                    <a:pt x="71" y="240"/>
                  </a:lnTo>
                  <a:lnTo>
                    <a:pt x="59" y="237"/>
                  </a:lnTo>
                  <a:lnTo>
                    <a:pt x="46" y="233"/>
                  </a:lnTo>
                  <a:lnTo>
                    <a:pt x="33" y="229"/>
                  </a:lnTo>
                  <a:lnTo>
                    <a:pt x="22" y="224"/>
                  </a:lnTo>
                  <a:lnTo>
                    <a:pt x="12" y="217"/>
                  </a:lnTo>
                  <a:lnTo>
                    <a:pt x="5" y="210"/>
                  </a:lnTo>
                  <a:lnTo>
                    <a:pt x="0" y="202"/>
                  </a:lnTo>
                  <a:lnTo>
                    <a:pt x="0" y="193"/>
                  </a:lnTo>
                  <a:lnTo>
                    <a:pt x="4" y="183"/>
                  </a:lnTo>
                  <a:lnTo>
                    <a:pt x="13" y="171"/>
                  </a:lnTo>
                  <a:lnTo>
                    <a:pt x="28" y="159"/>
                  </a:lnTo>
                  <a:lnTo>
                    <a:pt x="5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203"/>
            <p:cNvSpPr>
              <a:spLocks/>
            </p:cNvSpPr>
            <p:nvPr/>
          </p:nvSpPr>
          <p:spPr bwMode="auto">
            <a:xfrm>
              <a:off x="3836" y="3450"/>
              <a:ext cx="505" cy="245"/>
            </a:xfrm>
            <a:custGeom>
              <a:avLst/>
              <a:gdLst/>
              <a:ahLst/>
              <a:cxnLst>
                <a:cxn ang="0">
                  <a:pos x="251" y="57"/>
                </a:cxn>
                <a:cxn ang="0">
                  <a:pos x="273" y="38"/>
                </a:cxn>
                <a:cxn ang="0">
                  <a:pos x="296" y="23"/>
                </a:cxn>
                <a:cxn ang="0">
                  <a:pos x="319" y="12"/>
                </a:cxn>
                <a:cxn ang="0">
                  <a:pos x="343" y="4"/>
                </a:cxn>
                <a:cxn ang="0">
                  <a:pos x="366" y="0"/>
                </a:cxn>
                <a:cxn ang="0">
                  <a:pos x="388" y="2"/>
                </a:cxn>
                <a:cxn ang="0">
                  <a:pos x="411" y="8"/>
                </a:cxn>
                <a:cxn ang="0">
                  <a:pos x="432" y="21"/>
                </a:cxn>
                <a:cxn ang="0">
                  <a:pos x="451" y="37"/>
                </a:cxn>
                <a:cxn ang="0">
                  <a:pos x="467" y="57"/>
                </a:cxn>
                <a:cxn ang="0">
                  <a:pos x="480" y="79"/>
                </a:cxn>
                <a:cxn ang="0">
                  <a:pos x="486" y="102"/>
                </a:cxn>
                <a:cxn ang="0">
                  <a:pos x="485" y="126"/>
                </a:cxn>
                <a:cxn ang="0">
                  <a:pos x="474" y="148"/>
                </a:cxn>
                <a:cxn ang="0">
                  <a:pos x="452" y="168"/>
                </a:cxn>
                <a:cxn ang="0">
                  <a:pos x="419" y="187"/>
                </a:cxn>
                <a:cxn ang="0">
                  <a:pos x="398" y="195"/>
                </a:cxn>
                <a:cxn ang="0">
                  <a:pos x="375" y="202"/>
                </a:cxn>
                <a:cxn ang="0">
                  <a:pos x="351" y="208"/>
                </a:cxn>
                <a:cxn ang="0">
                  <a:pos x="326" y="213"/>
                </a:cxn>
                <a:cxn ang="0">
                  <a:pos x="300" y="218"/>
                </a:cxn>
                <a:cxn ang="0">
                  <a:pos x="275" y="223"/>
                </a:cxn>
                <a:cxn ang="0">
                  <a:pos x="250" y="226"/>
                </a:cxn>
                <a:cxn ang="0">
                  <a:pos x="226" y="228"/>
                </a:cxn>
                <a:cxn ang="0">
                  <a:pos x="201" y="231"/>
                </a:cxn>
                <a:cxn ang="0">
                  <a:pos x="181" y="233"/>
                </a:cxn>
                <a:cxn ang="0">
                  <a:pos x="160" y="234"/>
                </a:cxn>
                <a:cxn ang="0">
                  <a:pos x="143" y="235"/>
                </a:cxn>
                <a:cxn ang="0">
                  <a:pos x="128" y="235"/>
                </a:cxn>
                <a:cxn ang="0">
                  <a:pos x="115" y="236"/>
                </a:cxn>
                <a:cxn ang="0">
                  <a:pos x="107" y="236"/>
                </a:cxn>
                <a:cxn ang="0">
                  <a:pos x="102" y="236"/>
                </a:cxn>
                <a:cxn ang="0">
                  <a:pos x="91" y="235"/>
                </a:cxn>
                <a:cxn ang="0">
                  <a:pos x="71" y="233"/>
                </a:cxn>
                <a:cxn ang="0">
                  <a:pos x="46" y="227"/>
                </a:cxn>
                <a:cxn ang="0">
                  <a:pos x="23" y="218"/>
                </a:cxn>
                <a:cxn ang="0">
                  <a:pos x="6" y="206"/>
                </a:cxn>
                <a:cxn ang="0">
                  <a:pos x="0" y="190"/>
                </a:cxn>
                <a:cxn ang="0">
                  <a:pos x="9" y="171"/>
                </a:cxn>
                <a:cxn ang="0">
                  <a:pos x="39" y="146"/>
                </a:cxn>
                <a:cxn ang="0">
                  <a:pos x="41" y="145"/>
                </a:cxn>
                <a:cxn ang="0">
                  <a:pos x="44" y="143"/>
                </a:cxn>
                <a:cxn ang="0">
                  <a:pos x="46" y="142"/>
                </a:cxn>
                <a:cxn ang="0">
                  <a:pos x="48" y="141"/>
                </a:cxn>
                <a:cxn ang="0">
                  <a:pos x="51" y="141"/>
                </a:cxn>
                <a:cxn ang="0">
                  <a:pos x="55" y="138"/>
                </a:cxn>
                <a:cxn ang="0">
                  <a:pos x="62" y="137"/>
                </a:cxn>
                <a:cxn ang="0">
                  <a:pos x="72" y="134"/>
                </a:cxn>
                <a:cxn ang="0">
                  <a:pos x="84" y="132"/>
                </a:cxn>
                <a:cxn ang="0">
                  <a:pos x="98" y="127"/>
                </a:cxn>
                <a:cxn ang="0">
                  <a:pos x="113" y="122"/>
                </a:cxn>
                <a:cxn ang="0">
                  <a:pos x="128" y="118"/>
                </a:cxn>
                <a:cxn ang="0">
                  <a:pos x="145" y="112"/>
                </a:cxn>
                <a:cxn ang="0">
                  <a:pos x="161" y="106"/>
                </a:cxn>
                <a:cxn ang="0">
                  <a:pos x="178" y="99"/>
                </a:cxn>
                <a:cxn ang="0">
                  <a:pos x="194" y="91"/>
                </a:cxn>
                <a:cxn ang="0">
                  <a:pos x="211" y="83"/>
                </a:cxn>
                <a:cxn ang="0">
                  <a:pos x="226" y="75"/>
                </a:cxn>
                <a:cxn ang="0">
                  <a:pos x="239" y="66"/>
                </a:cxn>
                <a:cxn ang="0">
                  <a:pos x="251" y="57"/>
                </a:cxn>
              </a:cxnLst>
              <a:rect l="0" t="0" r="r" b="b"/>
              <a:pathLst>
                <a:path w="486" h="236">
                  <a:moveTo>
                    <a:pt x="251" y="57"/>
                  </a:moveTo>
                  <a:lnTo>
                    <a:pt x="273" y="38"/>
                  </a:lnTo>
                  <a:lnTo>
                    <a:pt x="296" y="23"/>
                  </a:lnTo>
                  <a:lnTo>
                    <a:pt x="319" y="12"/>
                  </a:lnTo>
                  <a:lnTo>
                    <a:pt x="343" y="4"/>
                  </a:lnTo>
                  <a:lnTo>
                    <a:pt x="366" y="0"/>
                  </a:lnTo>
                  <a:lnTo>
                    <a:pt x="388" y="2"/>
                  </a:lnTo>
                  <a:lnTo>
                    <a:pt x="411" y="8"/>
                  </a:lnTo>
                  <a:lnTo>
                    <a:pt x="432" y="21"/>
                  </a:lnTo>
                  <a:lnTo>
                    <a:pt x="451" y="37"/>
                  </a:lnTo>
                  <a:lnTo>
                    <a:pt x="467" y="57"/>
                  </a:lnTo>
                  <a:lnTo>
                    <a:pt x="480" y="79"/>
                  </a:lnTo>
                  <a:lnTo>
                    <a:pt x="486" y="102"/>
                  </a:lnTo>
                  <a:lnTo>
                    <a:pt x="485" y="126"/>
                  </a:lnTo>
                  <a:lnTo>
                    <a:pt x="474" y="148"/>
                  </a:lnTo>
                  <a:lnTo>
                    <a:pt x="452" y="168"/>
                  </a:lnTo>
                  <a:lnTo>
                    <a:pt x="419" y="187"/>
                  </a:lnTo>
                  <a:lnTo>
                    <a:pt x="398" y="195"/>
                  </a:lnTo>
                  <a:lnTo>
                    <a:pt x="375" y="202"/>
                  </a:lnTo>
                  <a:lnTo>
                    <a:pt x="351" y="208"/>
                  </a:lnTo>
                  <a:lnTo>
                    <a:pt x="326" y="213"/>
                  </a:lnTo>
                  <a:lnTo>
                    <a:pt x="300" y="218"/>
                  </a:lnTo>
                  <a:lnTo>
                    <a:pt x="275" y="223"/>
                  </a:lnTo>
                  <a:lnTo>
                    <a:pt x="250" y="226"/>
                  </a:lnTo>
                  <a:lnTo>
                    <a:pt x="226" y="228"/>
                  </a:lnTo>
                  <a:lnTo>
                    <a:pt x="201" y="231"/>
                  </a:lnTo>
                  <a:lnTo>
                    <a:pt x="181" y="233"/>
                  </a:lnTo>
                  <a:lnTo>
                    <a:pt x="160" y="234"/>
                  </a:lnTo>
                  <a:lnTo>
                    <a:pt x="143" y="235"/>
                  </a:lnTo>
                  <a:lnTo>
                    <a:pt x="128" y="235"/>
                  </a:lnTo>
                  <a:lnTo>
                    <a:pt x="115" y="236"/>
                  </a:lnTo>
                  <a:lnTo>
                    <a:pt x="107" y="236"/>
                  </a:lnTo>
                  <a:lnTo>
                    <a:pt x="102" y="236"/>
                  </a:lnTo>
                  <a:lnTo>
                    <a:pt x="91" y="235"/>
                  </a:lnTo>
                  <a:lnTo>
                    <a:pt x="71" y="233"/>
                  </a:lnTo>
                  <a:lnTo>
                    <a:pt x="46" y="227"/>
                  </a:lnTo>
                  <a:lnTo>
                    <a:pt x="23" y="218"/>
                  </a:lnTo>
                  <a:lnTo>
                    <a:pt x="6" y="206"/>
                  </a:lnTo>
                  <a:lnTo>
                    <a:pt x="0" y="190"/>
                  </a:lnTo>
                  <a:lnTo>
                    <a:pt x="9" y="171"/>
                  </a:lnTo>
                  <a:lnTo>
                    <a:pt x="39" y="146"/>
                  </a:lnTo>
                  <a:lnTo>
                    <a:pt x="41" y="145"/>
                  </a:lnTo>
                  <a:lnTo>
                    <a:pt x="44" y="143"/>
                  </a:lnTo>
                  <a:lnTo>
                    <a:pt x="46" y="142"/>
                  </a:lnTo>
                  <a:lnTo>
                    <a:pt x="48" y="141"/>
                  </a:lnTo>
                  <a:lnTo>
                    <a:pt x="51" y="141"/>
                  </a:lnTo>
                  <a:lnTo>
                    <a:pt x="55" y="138"/>
                  </a:lnTo>
                  <a:lnTo>
                    <a:pt x="62" y="137"/>
                  </a:lnTo>
                  <a:lnTo>
                    <a:pt x="72" y="134"/>
                  </a:lnTo>
                  <a:lnTo>
                    <a:pt x="84" y="132"/>
                  </a:lnTo>
                  <a:lnTo>
                    <a:pt x="98" y="127"/>
                  </a:lnTo>
                  <a:lnTo>
                    <a:pt x="113" y="122"/>
                  </a:lnTo>
                  <a:lnTo>
                    <a:pt x="128" y="118"/>
                  </a:lnTo>
                  <a:lnTo>
                    <a:pt x="145" y="112"/>
                  </a:lnTo>
                  <a:lnTo>
                    <a:pt x="161" y="106"/>
                  </a:lnTo>
                  <a:lnTo>
                    <a:pt x="178" y="99"/>
                  </a:lnTo>
                  <a:lnTo>
                    <a:pt x="194" y="91"/>
                  </a:lnTo>
                  <a:lnTo>
                    <a:pt x="211" y="83"/>
                  </a:lnTo>
                  <a:lnTo>
                    <a:pt x="226" y="75"/>
                  </a:lnTo>
                  <a:lnTo>
                    <a:pt x="239" y="66"/>
                  </a:lnTo>
                  <a:lnTo>
                    <a:pt x="251" y="57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204"/>
            <p:cNvSpPr>
              <a:spLocks/>
            </p:cNvSpPr>
            <p:nvPr/>
          </p:nvSpPr>
          <p:spPr bwMode="auto">
            <a:xfrm>
              <a:off x="3842" y="3456"/>
              <a:ext cx="495" cy="235"/>
            </a:xfrm>
            <a:custGeom>
              <a:avLst/>
              <a:gdLst/>
              <a:ahLst/>
              <a:cxnLst>
                <a:cxn ang="0">
                  <a:pos x="246" y="54"/>
                </a:cxn>
                <a:cxn ang="0">
                  <a:pos x="268" y="36"/>
                </a:cxn>
                <a:cxn ang="0">
                  <a:pos x="291" y="22"/>
                </a:cxn>
                <a:cxn ang="0">
                  <a:pos x="313" y="10"/>
                </a:cxn>
                <a:cxn ang="0">
                  <a:pos x="336" y="4"/>
                </a:cxn>
                <a:cxn ang="0">
                  <a:pos x="359" y="0"/>
                </a:cxn>
                <a:cxn ang="0">
                  <a:pos x="381" y="1"/>
                </a:cxn>
                <a:cxn ang="0">
                  <a:pos x="403" y="7"/>
                </a:cxn>
                <a:cxn ang="0">
                  <a:pos x="423" y="19"/>
                </a:cxn>
                <a:cxn ang="0">
                  <a:pos x="442" y="35"/>
                </a:cxn>
                <a:cxn ang="0">
                  <a:pos x="458" y="53"/>
                </a:cxn>
                <a:cxn ang="0">
                  <a:pos x="469" y="74"/>
                </a:cxn>
                <a:cxn ang="0">
                  <a:pos x="475" y="97"/>
                </a:cxn>
                <a:cxn ang="0">
                  <a:pos x="474" y="119"/>
                </a:cxn>
                <a:cxn ang="0">
                  <a:pos x="463" y="141"/>
                </a:cxn>
                <a:cxn ang="0">
                  <a:pos x="442" y="160"/>
                </a:cxn>
                <a:cxn ang="0">
                  <a:pos x="408" y="179"/>
                </a:cxn>
                <a:cxn ang="0">
                  <a:pos x="388" y="187"/>
                </a:cxn>
                <a:cxn ang="0">
                  <a:pos x="366" y="192"/>
                </a:cxn>
                <a:cxn ang="0">
                  <a:pos x="342" y="199"/>
                </a:cxn>
                <a:cxn ang="0">
                  <a:pos x="317" y="204"/>
                </a:cxn>
                <a:cxn ang="0">
                  <a:pos x="292" y="209"/>
                </a:cxn>
                <a:cxn ang="0">
                  <a:pos x="268" y="212"/>
                </a:cxn>
                <a:cxn ang="0">
                  <a:pos x="244" y="216"/>
                </a:cxn>
                <a:cxn ang="0">
                  <a:pos x="220" y="218"/>
                </a:cxn>
                <a:cxn ang="0">
                  <a:pos x="197" y="220"/>
                </a:cxn>
                <a:cxn ang="0">
                  <a:pos x="176" y="222"/>
                </a:cxn>
                <a:cxn ang="0">
                  <a:pos x="156" y="224"/>
                </a:cxn>
                <a:cxn ang="0">
                  <a:pos x="139" y="225"/>
                </a:cxn>
                <a:cxn ang="0">
                  <a:pos x="124" y="225"/>
                </a:cxn>
                <a:cxn ang="0">
                  <a:pos x="112" y="226"/>
                </a:cxn>
                <a:cxn ang="0">
                  <a:pos x="104" y="226"/>
                </a:cxn>
                <a:cxn ang="0">
                  <a:pos x="100" y="226"/>
                </a:cxn>
                <a:cxn ang="0">
                  <a:pos x="89" y="225"/>
                </a:cxn>
                <a:cxn ang="0">
                  <a:pos x="69" y="222"/>
                </a:cxn>
                <a:cxn ang="0">
                  <a:pos x="46" y="217"/>
                </a:cxn>
                <a:cxn ang="0">
                  <a:pos x="23" y="209"/>
                </a:cxn>
                <a:cxn ang="0">
                  <a:pos x="5" y="198"/>
                </a:cxn>
                <a:cxn ang="0">
                  <a:pos x="0" y="183"/>
                </a:cxn>
                <a:cxn ang="0">
                  <a:pos x="9" y="164"/>
                </a:cxn>
                <a:cxn ang="0">
                  <a:pos x="39" y="141"/>
                </a:cxn>
                <a:cxn ang="0">
                  <a:pos x="41" y="139"/>
                </a:cxn>
                <a:cxn ang="0">
                  <a:pos x="42" y="137"/>
                </a:cxn>
                <a:cxn ang="0">
                  <a:pos x="45" y="136"/>
                </a:cxn>
                <a:cxn ang="0">
                  <a:pos x="47" y="135"/>
                </a:cxn>
                <a:cxn ang="0">
                  <a:pos x="49" y="135"/>
                </a:cxn>
                <a:cxn ang="0">
                  <a:pos x="54" y="133"/>
                </a:cxn>
                <a:cxn ang="0">
                  <a:pos x="61" y="131"/>
                </a:cxn>
                <a:cxn ang="0">
                  <a:pos x="71" y="129"/>
                </a:cxn>
                <a:cxn ang="0">
                  <a:pos x="83" y="126"/>
                </a:cxn>
                <a:cxn ang="0">
                  <a:pos x="95" y="122"/>
                </a:cxn>
                <a:cxn ang="0">
                  <a:pos x="110" y="118"/>
                </a:cxn>
                <a:cxn ang="0">
                  <a:pos x="126" y="113"/>
                </a:cxn>
                <a:cxn ang="0">
                  <a:pos x="142" y="107"/>
                </a:cxn>
                <a:cxn ang="0">
                  <a:pos x="159" y="101"/>
                </a:cxn>
                <a:cxn ang="0">
                  <a:pos x="175" y="95"/>
                </a:cxn>
                <a:cxn ang="0">
                  <a:pos x="191" y="88"/>
                </a:cxn>
                <a:cxn ang="0">
                  <a:pos x="207" y="80"/>
                </a:cxn>
                <a:cxn ang="0">
                  <a:pos x="221" y="72"/>
                </a:cxn>
                <a:cxn ang="0">
                  <a:pos x="235" y="63"/>
                </a:cxn>
                <a:cxn ang="0">
                  <a:pos x="246" y="54"/>
                </a:cxn>
              </a:cxnLst>
              <a:rect l="0" t="0" r="r" b="b"/>
              <a:pathLst>
                <a:path w="475" h="226">
                  <a:moveTo>
                    <a:pt x="246" y="54"/>
                  </a:moveTo>
                  <a:lnTo>
                    <a:pt x="268" y="36"/>
                  </a:lnTo>
                  <a:lnTo>
                    <a:pt x="291" y="22"/>
                  </a:lnTo>
                  <a:lnTo>
                    <a:pt x="313" y="10"/>
                  </a:lnTo>
                  <a:lnTo>
                    <a:pt x="336" y="4"/>
                  </a:lnTo>
                  <a:lnTo>
                    <a:pt x="359" y="0"/>
                  </a:lnTo>
                  <a:lnTo>
                    <a:pt x="381" y="1"/>
                  </a:lnTo>
                  <a:lnTo>
                    <a:pt x="403" y="7"/>
                  </a:lnTo>
                  <a:lnTo>
                    <a:pt x="423" y="19"/>
                  </a:lnTo>
                  <a:lnTo>
                    <a:pt x="442" y="35"/>
                  </a:lnTo>
                  <a:lnTo>
                    <a:pt x="458" y="53"/>
                  </a:lnTo>
                  <a:lnTo>
                    <a:pt x="469" y="74"/>
                  </a:lnTo>
                  <a:lnTo>
                    <a:pt x="475" y="97"/>
                  </a:lnTo>
                  <a:lnTo>
                    <a:pt x="474" y="119"/>
                  </a:lnTo>
                  <a:lnTo>
                    <a:pt x="463" y="141"/>
                  </a:lnTo>
                  <a:lnTo>
                    <a:pt x="442" y="160"/>
                  </a:lnTo>
                  <a:lnTo>
                    <a:pt x="408" y="179"/>
                  </a:lnTo>
                  <a:lnTo>
                    <a:pt x="388" y="187"/>
                  </a:lnTo>
                  <a:lnTo>
                    <a:pt x="366" y="192"/>
                  </a:lnTo>
                  <a:lnTo>
                    <a:pt x="342" y="199"/>
                  </a:lnTo>
                  <a:lnTo>
                    <a:pt x="317" y="204"/>
                  </a:lnTo>
                  <a:lnTo>
                    <a:pt x="292" y="209"/>
                  </a:lnTo>
                  <a:lnTo>
                    <a:pt x="268" y="212"/>
                  </a:lnTo>
                  <a:lnTo>
                    <a:pt x="244" y="216"/>
                  </a:lnTo>
                  <a:lnTo>
                    <a:pt x="220" y="218"/>
                  </a:lnTo>
                  <a:lnTo>
                    <a:pt x="197" y="220"/>
                  </a:lnTo>
                  <a:lnTo>
                    <a:pt x="176" y="222"/>
                  </a:lnTo>
                  <a:lnTo>
                    <a:pt x="156" y="224"/>
                  </a:lnTo>
                  <a:lnTo>
                    <a:pt x="139" y="225"/>
                  </a:lnTo>
                  <a:lnTo>
                    <a:pt x="124" y="225"/>
                  </a:lnTo>
                  <a:lnTo>
                    <a:pt x="112" y="226"/>
                  </a:lnTo>
                  <a:lnTo>
                    <a:pt x="104" y="226"/>
                  </a:lnTo>
                  <a:lnTo>
                    <a:pt x="100" y="226"/>
                  </a:lnTo>
                  <a:lnTo>
                    <a:pt x="89" y="225"/>
                  </a:lnTo>
                  <a:lnTo>
                    <a:pt x="69" y="222"/>
                  </a:lnTo>
                  <a:lnTo>
                    <a:pt x="46" y="217"/>
                  </a:lnTo>
                  <a:lnTo>
                    <a:pt x="23" y="209"/>
                  </a:lnTo>
                  <a:lnTo>
                    <a:pt x="5" y="198"/>
                  </a:lnTo>
                  <a:lnTo>
                    <a:pt x="0" y="183"/>
                  </a:lnTo>
                  <a:lnTo>
                    <a:pt x="9" y="164"/>
                  </a:lnTo>
                  <a:lnTo>
                    <a:pt x="39" y="141"/>
                  </a:lnTo>
                  <a:lnTo>
                    <a:pt x="41" y="139"/>
                  </a:lnTo>
                  <a:lnTo>
                    <a:pt x="42" y="137"/>
                  </a:lnTo>
                  <a:lnTo>
                    <a:pt x="45" y="136"/>
                  </a:lnTo>
                  <a:lnTo>
                    <a:pt x="47" y="135"/>
                  </a:lnTo>
                  <a:lnTo>
                    <a:pt x="49" y="135"/>
                  </a:lnTo>
                  <a:lnTo>
                    <a:pt x="54" y="133"/>
                  </a:lnTo>
                  <a:lnTo>
                    <a:pt x="61" y="131"/>
                  </a:lnTo>
                  <a:lnTo>
                    <a:pt x="71" y="129"/>
                  </a:lnTo>
                  <a:lnTo>
                    <a:pt x="83" y="126"/>
                  </a:lnTo>
                  <a:lnTo>
                    <a:pt x="95" y="122"/>
                  </a:lnTo>
                  <a:lnTo>
                    <a:pt x="110" y="118"/>
                  </a:lnTo>
                  <a:lnTo>
                    <a:pt x="126" y="113"/>
                  </a:lnTo>
                  <a:lnTo>
                    <a:pt x="142" y="107"/>
                  </a:lnTo>
                  <a:lnTo>
                    <a:pt x="159" y="101"/>
                  </a:lnTo>
                  <a:lnTo>
                    <a:pt x="175" y="95"/>
                  </a:lnTo>
                  <a:lnTo>
                    <a:pt x="191" y="88"/>
                  </a:lnTo>
                  <a:lnTo>
                    <a:pt x="207" y="80"/>
                  </a:lnTo>
                  <a:lnTo>
                    <a:pt x="221" y="72"/>
                  </a:lnTo>
                  <a:lnTo>
                    <a:pt x="235" y="63"/>
                  </a:lnTo>
                  <a:lnTo>
                    <a:pt x="246" y="54"/>
                  </a:lnTo>
                  <a:close/>
                </a:path>
              </a:pathLst>
            </a:custGeom>
            <a:solidFill>
              <a:srgbClr val="FF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205"/>
            <p:cNvSpPr>
              <a:spLocks/>
            </p:cNvSpPr>
            <p:nvPr/>
          </p:nvSpPr>
          <p:spPr bwMode="auto">
            <a:xfrm>
              <a:off x="3846" y="3462"/>
              <a:ext cx="485" cy="225"/>
            </a:xfrm>
            <a:custGeom>
              <a:avLst/>
              <a:gdLst/>
              <a:ahLst/>
              <a:cxnLst>
                <a:cxn ang="0">
                  <a:pos x="242" y="52"/>
                </a:cxn>
                <a:cxn ang="0">
                  <a:pos x="264" y="34"/>
                </a:cxn>
                <a:cxn ang="0">
                  <a:pos x="286" y="21"/>
                </a:cxn>
                <a:cxn ang="0">
                  <a:pos x="308" y="9"/>
                </a:cxn>
                <a:cxn ang="0">
                  <a:pos x="331" y="2"/>
                </a:cxn>
                <a:cxn ang="0">
                  <a:pos x="353" y="0"/>
                </a:cxn>
                <a:cxn ang="0">
                  <a:pos x="374" y="1"/>
                </a:cxn>
                <a:cxn ang="0">
                  <a:pos x="396" y="7"/>
                </a:cxn>
                <a:cxn ang="0">
                  <a:pos x="416" y="18"/>
                </a:cxn>
                <a:cxn ang="0">
                  <a:pos x="434" y="33"/>
                </a:cxn>
                <a:cxn ang="0">
                  <a:pos x="451" y="51"/>
                </a:cxn>
                <a:cxn ang="0">
                  <a:pos x="462" y="71"/>
                </a:cxn>
                <a:cxn ang="0">
                  <a:pos x="467" y="92"/>
                </a:cxn>
                <a:cxn ang="0">
                  <a:pos x="464" y="113"/>
                </a:cxn>
                <a:cxn ang="0">
                  <a:pos x="454" y="133"/>
                </a:cxn>
                <a:cxn ang="0">
                  <a:pos x="432" y="152"/>
                </a:cxn>
                <a:cxn ang="0">
                  <a:pos x="400" y="169"/>
                </a:cxn>
                <a:cxn ang="0">
                  <a:pos x="379" y="176"/>
                </a:cxn>
                <a:cxn ang="0">
                  <a:pos x="357" y="183"/>
                </a:cxn>
                <a:cxn ang="0">
                  <a:pos x="334" y="189"/>
                </a:cxn>
                <a:cxn ang="0">
                  <a:pos x="311" y="195"/>
                </a:cxn>
                <a:cxn ang="0">
                  <a:pos x="287" y="198"/>
                </a:cxn>
                <a:cxn ang="0">
                  <a:pos x="263" y="203"/>
                </a:cxn>
                <a:cxn ang="0">
                  <a:pos x="239" y="206"/>
                </a:cxn>
                <a:cxn ang="0">
                  <a:pos x="216" y="208"/>
                </a:cxn>
                <a:cxn ang="0">
                  <a:pos x="194" y="211"/>
                </a:cxn>
                <a:cxn ang="0">
                  <a:pos x="173" y="213"/>
                </a:cxn>
                <a:cxn ang="0">
                  <a:pos x="155" y="214"/>
                </a:cxn>
                <a:cxn ang="0">
                  <a:pos x="137" y="215"/>
                </a:cxn>
                <a:cxn ang="0">
                  <a:pos x="123" y="215"/>
                </a:cxn>
                <a:cxn ang="0">
                  <a:pos x="112" y="216"/>
                </a:cxn>
                <a:cxn ang="0">
                  <a:pos x="104" y="216"/>
                </a:cxn>
                <a:cxn ang="0">
                  <a:pos x="99" y="216"/>
                </a:cxn>
                <a:cxn ang="0">
                  <a:pos x="89" y="215"/>
                </a:cxn>
                <a:cxn ang="0">
                  <a:pos x="69" y="213"/>
                </a:cxn>
                <a:cxn ang="0">
                  <a:pos x="45" y="208"/>
                </a:cxn>
                <a:cxn ang="0">
                  <a:pos x="23" y="201"/>
                </a:cxn>
                <a:cxn ang="0">
                  <a:pos x="6" y="190"/>
                </a:cxn>
                <a:cxn ang="0">
                  <a:pos x="0" y="176"/>
                </a:cxn>
                <a:cxn ang="0">
                  <a:pos x="9" y="158"/>
                </a:cxn>
                <a:cxn ang="0">
                  <a:pos x="39" y="135"/>
                </a:cxn>
                <a:cxn ang="0">
                  <a:pos x="42" y="133"/>
                </a:cxn>
                <a:cxn ang="0">
                  <a:pos x="43" y="132"/>
                </a:cxn>
                <a:cxn ang="0">
                  <a:pos x="45" y="131"/>
                </a:cxn>
                <a:cxn ang="0">
                  <a:pos x="47" y="130"/>
                </a:cxn>
                <a:cxn ang="0">
                  <a:pos x="50" y="130"/>
                </a:cxn>
                <a:cxn ang="0">
                  <a:pos x="54" y="129"/>
                </a:cxn>
                <a:cxn ang="0">
                  <a:pos x="62" y="127"/>
                </a:cxn>
                <a:cxn ang="0">
                  <a:pos x="72" y="124"/>
                </a:cxn>
                <a:cxn ang="0">
                  <a:pos x="83" y="121"/>
                </a:cxn>
                <a:cxn ang="0">
                  <a:pos x="97" y="117"/>
                </a:cxn>
                <a:cxn ang="0">
                  <a:pos x="111" y="113"/>
                </a:cxn>
                <a:cxn ang="0">
                  <a:pos x="126" y="108"/>
                </a:cxn>
                <a:cxn ang="0">
                  <a:pos x="142" y="104"/>
                </a:cxn>
                <a:cxn ang="0">
                  <a:pos x="157" y="98"/>
                </a:cxn>
                <a:cxn ang="0">
                  <a:pos x="173" y="91"/>
                </a:cxn>
                <a:cxn ang="0">
                  <a:pos x="189" y="84"/>
                </a:cxn>
                <a:cxn ang="0">
                  <a:pos x="204" y="77"/>
                </a:cxn>
                <a:cxn ang="0">
                  <a:pos x="218" y="69"/>
                </a:cxn>
                <a:cxn ang="0">
                  <a:pos x="231" y="61"/>
                </a:cxn>
                <a:cxn ang="0">
                  <a:pos x="242" y="52"/>
                </a:cxn>
              </a:cxnLst>
              <a:rect l="0" t="0" r="r" b="b"/>
              <a:pathLst>
                <a:path w="467" h="216">
                  <a:moveTo>
                    <a:pt x="242" y="52"/>
                  </a:moveTo>
                  <a:lnTo>
                    <a:pt x="264" y="34"/>
                  </a:lnTo>
                  <a:lnTo>
                    <a:pt x="286" y="21"/>
                  </a:lnTo>
                  <a:lnTo>
                    <a:pt x="308" y="9"/>
                  </a:lnTo>
                  <a:lnTo>
                    <a:pt x="331" y="2"/>
                  </a:lnTo>
                  <a:lnTo>
                    <a:pt x="353" y="0"/>
                  </a:lnTo>
                  <a:lnTo>
                    <a:pt x="374" y="1"/>
                  </a:lnTo>
                  <a:lnTo>
                    <a:pt x="396" y="7"/>
                  </a:lnTo>
                  <a:lnTo>
                    <a:pt x="416" y="18"/>
                  </a:lnTo>
                  <a:lnTo>
                    <a:pt x="434" y="33"/>
                  </a:lnTo>
                  <a:lnTo>
                    <a:pt x="451" y="51"/>
                  </a:lnTo>
                  <a:lnTo>
                    <a:pt x="462" y="71"/>
                  </a:lnTo>
                  <a:lnTo>
                    <a:pt x="467" y="92"/>
                  </a:lnTo>
                  <a:lnTo>
                    <a:pt x="464" y="113"/>
                  </a:lnTo>
                  <a:lnTo>
                    <a:pt x="454" y="133"/>
                  </a:lnTo>
                  <a:lnTo>
                    <a:pt x="432" y="152"/>
                  </a:lnTo>
                  <a:lnTo>
                    <a:pt x="400" y="169"/>
                  </a:lnTo>
                  <a:lnTo>
                    <a:pt x="379" y="176"/>
                  </a:lnTo>
                  <a:lnTo>
                    <a:pt x="357" y="183"/>
                  </a:lnTo>
                  <a:lnTo>
                    <a:pt x="334" y="189"/>
                  </a:lnTo>
                  <a:lnTo>
                    <a:pt x="311" y="195"/>
                  </a:lnTo>
                  <a:lnTo>
                    <a:pt x="287" y="198"/>
                  </a:lnTo>
                  <a:lnTo>
                    <a:pt x="263" y="203"/>
                  </a:lnTo>
                  <a:lnTo>
                    <a:pt x="239" y="206"/>
                  </a:lnTo>
                  <a:lnTo>
                    <a:pt x="216" y="208"/>
                  </a:lnTo>
                  <a:lnTo>
                    <a:pt x="194" y="211"/>
                  </a:lnTo>
                  <a:lnTo>
                    <a:pt x="173" y="213"/>
                  </a:lnTo>
                  <a:lnTo>
                    <a:pt x="155" y="214"/>
                  </a:lnTo>
                  <a:lnTo>
                    <a:pt x="137" y="215"/>
                  </a:lnTo>
                  <a:lnTo>
                    <a:pt x="123" y="215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99" y="216"/>
                  </a:lnTo>
                  <a:lnTo>
                    <a:pt x="89" y="215"/>
                  </a:lnTo>
                  <a:lnTo>
                    <a:pt x="69" y="213"/>
                  </a:lnTo>
                  <a:lnTo>
                    <a:pt x="45" y="208"/>
                  </a:lnTo>
                  <a:lnTo>
                    <a:pt x="23" y="201"/>
                  </a:lnTo>
                  <a:lnTo>
                    <a:pt x="6" y="190"/>
                  </a:lnTo>
                  <a:lnTo>
                    <a:pt x="0" y="176"/>
                  </a:lnTo>
                  <a:lnTo>
                    <a:pt x="9" y="158"/>
                  </a:lnTo>
                  <a:lnTo>
                    <a:pt x="39" y="135"/>
                  </a:lnTo>
                  <a:lnTo>
                    <a:pt x="42" y="133"/>
                  </a:lnTo>
                  <a:lnTo>
                    <a:pt x="43" y="132"/>
                  </a:lnTo>
                  <a:lnTo>
                    <a:pt x="45" y="131"/>
                  </a:lnTo>
                  <a:lnTo>
                    <a:pt x="47" y="130"/>
                  </a:lnTo>
                  <a:lnTo>
                    <a:pt x="50" y="130"/>
                  </a:lnTo>
                  <a:lnTo>
                    <a:pt x="54" y="129"/>
                  </a:lnTo>
                  <a:lnTo>
                    <a:pt x="62" y="127"/>
                  </a:lnTo>
                  <a:lnTo>
                    <a:pt x="72" y="124"/>
                  </a:lnTo>
                  <a:lnTo>
                    <a:pt x="83" y="121"/>
                  </a:lnTo>
                  <a:lnTo>
                    <a:pt x="97" y="117"/>
                  </a:lnTo>
                  <a:lnTo>
                    <a:pt x="111" y="113"/>
                  </a:lnTo>
                  <a:lnTo>
                    <a:pt x="126" y="108"/>
                  </a:lnTo>
                  <a:lnTo>
                    <a:pt x="142" y="104"/>
                  </a:lnTo>
                  <a:lnTo>
                    <a:pt x="157" y="98"/>
                  </a:lnTo>
                  <a:lnTo>
                    <a:pt x="173" y="91"/>
                  </a:lnTo>
                  <a:lnTo>
                    <a:pt x="189" y="84"/>
                  </a:lnTo>
                  <a:lnTo>
                    <a:pt x="204" y="77"/>
                  </a:lnTo>
                  <a:lnTo>
                    <a:pt x="218" y="69"/>
                  </a:lnTo>
                  <a:lnTo>
                    <a:pt x="231" y="61"/>
                  </a:lnTo>
                  <a:lnTo>
                    <a:pt x="242" y="5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206"/>
            <p:cNvSpPr>
              <a:spLocks/>
            </p:cNvSpPr>
            <p:nvPr/>
          </p:nvSpPr>
          <p:spPr bwMode="auto">
            <a:xfrm>
              <a:off x="3852" y="3466"/>
              <a:ext cx="475" cy="215"/>
            </a:xfrm>
            <a:custGeom>
              <a:avLst/>
              <a:gdLst/>
              <a:ahLst/>
              <a:cxnLst>
                <a:cxn ang="0">
                  <a:pos x="237" y="50"/>
                </a:cxn>
                <a:cxn ang="0">
                  <a:pos x="258" y="34"/>
                </a:cxn>
                <a:cxn ang="0">
                  <a:pos x="280" y="20"/>
                </a:cxn>
                <a:cxn ang="0">
                  <a:pos x="302" y="10"/>
                </a:cxn>
                <a:cxn ang="0">
                  <a:pos x="325" y="3"/>
                </a:cxn>
                <a:cxn ang="0">
                  <a:pos x="345" y="0"/>
                </a:cxn>
                <a:cxn ang="0">
                  <a:pos x="367" y="2"/>
                </a:cxn>
                <a:cxn ang="0">
                  <a:pos x="388" y="7"/>
                </a:cxn>
                <a:cxn ang="0">
                  <a:pos x="408" y="18"/>
                </a:cxn>
                <a:cxn ang="0">
                  <a:pos x="426" y="32"/>
                </a:cxn>
                <a:cxn ang="0">
                  <a:pos x="441" y="49"/>
                </a:cxn>
                <a:cxn ang="0">
                  <a:pos x="451" y="67"/>
                </a:cxn>
                <a:cxn ang="0">
                  <a:pos x="456" y="87"/>
                </a:cxn>
                <a:cxn ang="0">
                  <a:pos x="454" y="108"/>
                </a:cxn>
                <a:cxn ang="0">
                  <a:pos x="442" y="127"/>
                </a:cxn>
                <a:cxn ang="0">
                  <a:pos x="421" y="146"/>
                </a:cxn>
                <a:cxn ang="0">
                  <a:pos x="389" y="162"/>
                </a:cxn>
                <a:cxn ang="0">
                  <a:pos x="370" y="169"/>
                </a:cxn>
                <a:cxn ang="0">
                  <a:pos x="348" y="174"/>
                </a:cxn>
                <a:cxn ang="0">
                  <a:pos x="326" y="180"/>
                </a:cxn>
                <a:cxn ang="0">
                  <a:pos x="302" y="185"/>
                </a:cxn>
                <a:cxn ang="0">
                  <a:pos x="279" y="189"/>
                </a:cxn>
                <a:cxn ang="0">
                  <a:pos x="256" y="193"/>
                </a:cxn>
                <a:cxn ang="0">
                  <a:pos x="233" y="196"/>
                </a:cxn>
                <a:cxn ang="0">
                  <a:pos x="210" y="199"/>
                </a:cxn>
                <a:cxn ang="0">
                  <a:pos x="189" y="201"/>
                </a:cxn>
                <a:cxn ang="0">
                  <a:pos x="168" y="203"/>
                </a:cxn>
                <a:cxn ang="0">
                  <a:pos x="151" y="204"/>
                </a:cxn>
                <a:cxn ang="0">
                  <a:pos x="135" y="206"/>
                </a:cxn>
                <a:cxn ang="0">
                  <a:pos x="121" y="206"/>
                </a:cxn>
                <a:cxn ang="0">
                  <a:pos x="109" y="207"/>
                </a:cxn>
                <a:cxn ang="0">
                  <a:pos x="102" y="207"/>
                </a:cxn>
                <a:cxn ang="0">
                  <a:pos x="98" y="207"/>
                </a:cxn>
                <a:cxn ang="0">
                  <a:pos x="87" y="206"/>
                </a:cxn>
                <a:cxn ang="0">
                  <a:pos x="68" y="204"/>
                </a:cxn>
                <a:cxn ang="0">
                  <a:pos x="45" y="200"/>
                </a:cxn>
                <a:cxn ang="0">
                  <a:pos x="23" y="193"/>
                </a:cxn>
                <a:cxn ang="0">
                  <a:pos x="6" y="184"/>
                </a:cxn>
                <a:cxn ang="0">
                  <a:pos x="0" y="170"/>
                </a:cxn>
                <a:cxn ang="0">
                  <a:pos x="9" y="153"/>
                </a:cxn>
                <a:cxn ang="0">
                  <a:pos x="39" y="129"/>
                </a:cxn>
                <a:cxn ang="0">
                  <a:pos x="41" y="128"/>
                </a:cxn>
                <a:cxn ang="0">
                  <a:pos x="43" y="127"/>
                </a:cxn>
                <a:cxn ang="0">
                  <a:pos x="45" y="127"/>
                </a:cxn>
                <a:cxn ang="0">
                  <a:pos x="46" y="126"/>
                </a:cxn>
                <a:cxn ang="0">
                  <a:pos x="48" y="125"/>
                </a:cxn>
                <a:cxn ang="0">
                  <a:pos x="54" y="124"/>
                </a:cxn>
                <a:cxn ang="0">
                  <a:pos x="61" y="123"/>
                </a:cxn>
                <a:cxn ang="0">
                  <a:pos x="70" y="119"/>
                </a:cxn>
                <a:cxn ang="0">
                  <a:pos x="82" y="117"/>
                </a:cxn>
                <a:cxn ang="0">
                  <a:pos x="94" y="113"/>
                </a:cxn>
                <a:cxn ang="0">
                  <a:pos x="108" y="109"/>
                </a:cxn>
                <a:cxn ang="0">
                  <a:pos x="123" y="104"/>
                </a:cxn>
                <a:cxn ang="0">
                  <a:pos x="139" y="100"/>
                </a:cxn>
                <a:cxn ang="0">
                  <a:pos x="154" y="94"/>
                </a:cxn>
                <a:cxn ang="0">
                  <a:pos x="170" y="88"/>
                </a:cxn>
                <a:cxn ang="0">
                  <a:pos x="185" y="81"/>
                </a:cxn>
                <a:cxn ang="0">
                  <a:pos x="200" y="74"/>
                </a:cxn>
                <a:cxn ang="0">
                  <a:pos x="214" y="66"/>
                </a:cxn>
                <a:cxn ang="0">
                  <a:pos x="226" y="58"/>
                </a:cxn>
                <a:cxn ang="0">
                  <a:pos x="237" y="50"/>
                </a:cxn>
              </a:cxnLst>
              <a:rect l="0" t="0" r="r" b="b"/>
              <a:pathLst>
                <a:path w="456" h="207">
                  <a:moveTo>
                    <a:pt x="237" y="50"/>
                  </a:moveTo>
                  <a:lnTo>
                    <a:pt x="258" y="34"/>
                  </a:lnTo>
                  <a:lnTo>
                    <a:pt x="280" y="20"/>
                  </a:lnTo>
                  <a:lnTo>
                    <a:pt x="302" y="10"/>
                  </a:lnTo>
                  <a:lnTo>
                    <a:pt x="325" y="3"/>
                  </a:lnTo>
                  <a:lnTo>
                    <a:pt x="345" y="0"/>
                  </a:lnTo>
                  <a:lnTo>
                    <a:pt x="367" y="2"/>
                  </a:lnTo>
                  <a:lnTo>
                    <a:pt x="388" y="7"/>
                  </a:lnTo>
                  <a:lnTo>
                    <a:pt x="408" y="18"/>
                  </a:lnTo>
                  <a:lnTo>
                    <a:pt x="426" y="32"/>
                  </a:lnTo>
                  <a:lnTo>
                    <a:pt x="441" y="49"/>
                  </a:lnTo>
                  <a:lnTo>
                    <a:pt x="451" y="67"/>
                  </a:lnTo>
                  <a:lnTo>
                    <a:pt x="456" y="87"/>
                  </a:lnTo>
                  <a:lnTo>
                    <a:pt x="454" y="108"/>
                  </a:lnTo>
                  <a:lnTo>
                    <a:pt x="442" y="127"/>
                  </a:lnTo>
                  <a:lnTo>
                    <a:pt x="421" y="146"/>
                  </a:lnTo>
                  <a:lnTo>
                    <a:pt x="389" y="162"/>
                  </a:lnTo>
                  <a:lnTo>
                    <a:pt x="370" y="169"/>
                  </a:lnTo>
                  <a:lnTo>
                    <a:pt x="348" y="174"/>
                  </a:lnTo>
                  <a:lnTo>
                    <a:pt x="326" y="180"/>
                  </a:lnTo>
                  <a:lnTo>
                    <a:pt x="302" y="185"/>
                  </a:lnTo>
                  <a:lnTo>
                    <a:pt x="279" y="189"/>
                  </a:lnTo>
                  <a:lnTo>
                    <a:pt x="256" y="193"/>
                  </a:lnTo>
                  <a:lnTo>
                    <a:pt x="233" y="196"/>
                  </a:lnTo>
                  <a:lnTo>
                    <a:pt x="210" y="199"/>
                  </a:lnTo>
                  <a:lnTo>
                    <a:pt x="189" y="201"/>
                  </a:lnTo>
                  <a:lnTo>
                    <a:pt x="168" y="203"/>
                  </a:lnTo>
                  <a:lnTo>
                    <a:pt x="151" y="204"/>
                  </a:lnTo>
                  <a:lnTo>
                    <a:pt x="135" y="206"/>
                  </a:lnTo>
                  <a:lnTo>
                    <a:pt x="121" y="206"/>
                  </a:lnTo>
                  <a:lnTo>
                    <a:pt x="109" y="207"/>
                  </a:lnTo>
                  <a:lnTo>
                    <a:pt x="102" y="207"/>
                  </a:lnTo>
                  <a:lnTo>
                    <a:pt x="98" y="207"/>
                  </a:lnTo>
                  <a:lnTo>
                    <a:pt x="87" y="206"/>
                  </a:lnTo>
                  <a:lnTo>
                    <a:pt x="68" y="204"/>
                  </a:lnTo>
                  <a:lnTo>
                    <a:pt x="45" y="200"/>
                  </a:lnTo>
                  <a:lnTo>
                    <a:pt x="23" y="193"/>
                  </a:lnTo>
                  <a:lnTo>
                    <a:pt x="6" y="184"/>
                  </a:lnTo>
                  <a:lnTo>
                    <a:pt x="0" y="170"/>
                  </a:lnTo>
                  <a:lnTo>
                    <a:pt x="9" y="153"/>
                  </a:lnTo>
                  <a:lnTo>
                    <a:pt x="39" y="129"/>
                  </a:lnTo>
                  <a:lnTo>
                    <a:pt x="41" y="128"/>
                  </a:lnTo>
                  <a:lnTo>
                    <a:pt x="43" y="127"/>
                  </a:lnTo>
                  <a:lnTo>
                    <a:pt x="45" y="127"/>
                  </a:lnTo>
                  <a:lnTo>
                    <a:pt x="46" y="126"/>
                  </a:lnTo>
                  <a:lnTo>
                    <a:pt x="48" y="125"/>
                  </a:lnTo>
                  <a:lnTo>
                    <a:pt x="54" y="124"/>
                  </a:lnTo>
                  <a:lnTo>
                    <a:pt x="61" y="123"/>
                  </a:lnTo>
                  <a:lnTo>
                    <a:pt x="70" y="119"/>
                  </a:lnTo>
                  <a:lnTo>
                    <a:pt x="82" y="117"/>
                  </a:lnTo>
                  <a:lnTo>
                    <a:pt x="94" y="113"/>
                  </a:lnTo>
                  <a:lnTo>
                    <a:pt x="108" y="109"/>
                  </a:lnTo>
                  <a:lnTo>
                    <a:pt x="123" y="104"/>
                  </a:lnTo>
                  <a:lnTo>
                    <a:pt x="139" y="100"/>
                  </a:lnTo>
                  <a:lnTo>
                    <a:pt x="154" y="94"/>
                  </a:lnTo>
                  <a:lnTo>
                    <a:pt x="170" y="88"/>
                  </a:lnTo>
                  <a:lnTo>
                    <a:pt x="185" y="81"/>
                  </a:lnTo>
                  <a:lnTo>
                    <a:pt x="200" y="74"/>
                  </a:lnTo>
                  <a:lnTo>
                    <a:pt x="214" y="66"/>
                  </a:lnTo>
                  <a:lnTo>
                    <a:pt x="226" y="58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FF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207"/>
            <p:cNvSpPr>
              <a:spLocks/>
            </p:cNvSpPr>
            <p:nvPr/>
          </p:nvSpPr>
          <p:spPr bwMode="auto">
            <a:xfrm>
              <a:off x="3859" y="3473"/>
              <a:ext cx="463" cy="206"/>
            </a:xfrm>
            <a:custGeom>
              <a:avLst/>
              <a:gdLst/>
              <a:ahLst/>
              <a:cxnLst>
                <a:cxn ang="0">
                  <a:pos x="232" y="49"/>
                </a:cxn>
                <a:cxn ang="0">
                  <a:pos x="253" y="32"/>
                </a:cxn>
                <a:cxn ang="0">
                  <a:pos x="274" y="20"/>
                </a:cxn>
                <a:cxn ang="0">
                  <a:pos x="296" y="11"/>
                </a:cxn>
                <a:cxn ang="0">
                  <a:pos x="318" y="4"/>
                </a:cxn>
                <a:cxn ang="0">
                  <a:pos x="338" y="0"/>
                </a:cxn>
                <a:cxn ang="0">
                  <a:pos x="360" y="1"/>
                </a:cxn>
                <a:cxn ang="0">
                  <a:pos x="381" y="7"/>
                </a:cxn>
                <a:cxn ang="0">
                  <a:pos x="400" y="16"/>
                </a:cxn>
                <a:cxn ang="0">
                  <a:pos x="418" y="30"/>
                </a:cxn>
                <a:cxn ang="0">
                  <a:pos x="433" y="46"/>
                </a:cxn>
                <a:cxn ang="0">
                  <a:pos x="442" y="64"/>
                </a:cxn>
                <a:cxn ang="0">
                  <a:pos x="445" y="82"/>
                </a:cxn>
                <a:cxn ang="0">
                  <a:pos x="442" y="102"/>
                </a:cxn>
                <a:cxn ang="0">
                  <a:pos x="430" y="120"/>
                </a:cxn>
                <a:cxn ang="0">
                  <a:pos x="410" y="137"/>
                </a:cxn>
                <a:cxn ang="0">
                  <a:pos x="377" y="152"/>
                </a:cxn>
                <a:cxn ang="0">
                  <a:pos x="358" y="159"/>
                </a:cxn>
                <a:cxn ang="0">
                  <a:pos x="337" y="165"/>
                </a:cxn>
                <a:cxn ang="0">
                  <a:pos x="315" y="171"/>
                </a:cxn>
                <a:cxn ang="0">
                  <a:pos x="293" y="175"/>
                </a:cxn>
                <a:cxn ang="0">
                  <a:pos x="270" y="180"/>
                </a:cxn>
                <a:cxn ang="0">
                  <a:pos x="247" y="183"/>
                </a:cxn>
                <a:cxn ang="0">
                  <a:pos x="225" y="187"/>
                </a:cxn>
                <a:cxn ang="0">
                  <a:pos x="204" y="189"/>
                </a:cxn>
                <a:cxn ang="0">
                  <a:pos x="183" y="191"/>
                </a:cxn>
                <a:cxn ang="0">
                  <a:pos x="163" y="193"/>
                </a:cxn>
                <a:cxn ang="0">
                  <a:pos x="146" y="195"/>
                </a:cxn>
                <a:cxn ang="0">
                  <a:pos x="131" y="196"/>
                </a:cxn>
                <a:cxn ang="0">
                  <a:pos x="117" y="196"/>
                </a:cxn>
                <a:cxn ang="0">
                  <a:pos x="107" y="197"/>
                </a:cxn>
                <a:cxn ang="0">
                  <a:pos x="100" y="197"/>
                </a:cxn>
                <a:cxn ang="0">
                  <a:pos x="95" y="197"/>
                </a:cxn>
                <a:cxn ang="0">
                  <a:pos x="85" y="197"/>
                </a:cxn>
                <a:cxn ang="0">
                  <a:pos x="65" y="195"/>
                </a:cxn>
                <a:cxn ang="0">
                  <a:pos x="43" y="191"/>
                </a:cxn>
                <a:cxn ang="0">
                  <a:pos x="22" y="185"/>
                </a:cxn>
                <a:cxn ang="0">
                  <a:pos x="5" y="175"/>
                </a:cxn>
                <a:cxn ang="0">
                  <a:pos x="0" y="163"/>
                </a:cxn>
                <a:cxn ang="0">
                  <a:pos x="9" y="145"/>
                </a:cxn>
                <a:cxn ang="0">
                  <a:pos x="39" y="123"/>
                </a:cxn>
                <a:cxn ang="0">
                  <a:pos x="40" y="123"/>
                </a:cxn>
                <a:cxn ang="0">
                  <a:pos x="42" y="122"/>
                </a:cxn>
                <a:cxn ang="0">
                  <a:pos x="43" y="121"/>
                </a:cxn>
                <a:cxn ang="0">
                  <a:pos x="45" y="120"/>
                </a:cxn>
                <a:cxn ang="0">
                  <a:pos x="47" y="119"/>
                </a:cxn>
                <a:cxn ang="0">
                  <a:pos x="53" y="118"/>
                </a:cxn>
                <a:cxn ang="0">
                  <a:pos x="60" y="117"/>
                </a:cxn>
                <a:cxn ang="0">
                  <a:pos x="70" y="114"/>
                </a:cxn>
                <a:cxn ang="0">
                  <a:pos x="80" y="111"/>
                </a:cxn>
                <a:cxn ang="0">
                  <a:pos x="93" y="109"/>
                </a:cxn>
                <a:cxn ang="0">
                  <a:pos x="107" y="104"/>
                </a:cxn>
                <a:cxn ang="0">
                  <a:pos x="122" y="99"/>
                </a:cxn>
                <a:cxn ang="0">
                  <a:pos x="137" y="95"/>
                </a:cxn>
                <a:cxn ang="0">
                  <a:pos x="152" y="90"/>
                </a:cxn>
                <a:cxn ang="0">
                  <a:pos x="167" y="84"/>
                </a:cxn>
                <a:cxn ang="0">
                  <a:pos x="182" y="77"/>
                </a:cxn>
                <a:cxn ang="0">
                  <a:pos x="196" y="72"/>
                </a:cxn>
                <a:cxn ang="0">
                  <a:pos x="209" y="64"/>
                </a:cxn>
                <a:cxn ang="0">
                  <a:pos x="222" y="57"/>
                </a:cxn>
                <a:cxn ang="0">
                  <a:pos x="232" y="49"/>
                </a:cxn>
              </a:cxnLst>
              <a:rect l="0" t="0" r="r" b="b"/>
              <a:pathLst>
                <a:path w="445" h="197">
                  <a:moveTo>
                    <a:pt x="232" y="49"/>
                  </a:moveTo>
                  <a:lnTo>
                    <a:pt x="253" y="32"/>
                  </a:lnTo>
                  <a:lnTo>
                    <a:pt x="274" y="20"/>
                  </a:lnTo>
                  <a:lnTo>
                    <a:pt x="296" y="11"/>
                  </a:lnTo>
                  <a:lnTo>
                    <a:pt x="318" y="4"/>
                  </a:lnTo>
                  <a:lnTo>
                    <a:pt x="338" y="0"/>
                  </a:lnTo>
                  <a:lnTo>
                    <a:pt x="360" y="1"/>
                  </a:lnTo>
                  <a:lnTo>
                    <a:pt x="381" y="7"/>
                  </a:lnTo>
                  <a:lnTo>
                    <a:pt x="400" y="16"/>
                  </a:lnTo>
                  <a:lnTo>
                    <a:pt x="418" y="30"/>
                  </a:lnTo>
                  <a:lnTo>
                    <a:pt x="433" y="46"/>
                  </a:lnTo>
                  <a:lnTo>
                    <a:pt x="442" y="64"/>
                  </a:lnTo>
                  <a:lnTo>
                    <a:pt x="445" y="82"/>
                  </a:lnTo>
                  <a:lnTo>
                    <a:pt x="442" y="102"/>
                  </a:lnTo>
                  <a:lnTo>
                    <a:pt x="430" y="120"/>
                  </a:lnTo>
                  <a:lnTo>
                    <a:pt x="410" y="137"/>
                  </a:lnTo>
                  <a:lnTo>
                    <a:pt x="377" y="152"/>
                  </a:lnTo>
                  <a:lnTo>
                    <a:pt x="358" y="159"/>
                  </a:lnTo>
                  <a:lnTo>
                    <a:pt x="337" y="165"/>
                  </a:lnTo>
                  <a:lnTo>
                    <a:pt x="315" y="171"/>
                  </a:lnTo>
                  <a:lnTo>
                    <a:pt x="293" y="175"/>
                  </a:lnTo>
                  <a:lnTo>
                    <a:pt x="270" y="180"/>
                  </a:lnTo>
                  <a:lnTo>
                    <a:pt x="247" y="183"/>
                  </a:lnTo>
                  <a:lnTo>
                    <a:pt x="225" y="187"/>
                  </a:lnTo>
                  <a:lnTo>
                    <a:pt x="204" y="189"/>
                  </a:lnTo>
                  <a:lnTo>
                    <a:pt x="183" y="191"/>
                  </a:lnTo>
                  <a:lnTo>
                    <a:pt x="163" y="193"/>
                  </a:lnTo>
                  <a:lnTo>
                    <a:pt x="146" y="195"/>
                  </a:lnTo>
                  <a:lnTo>
                    <a:pt x="131" y="196"/>
                  </a:lnTo>
                  <a:lnTo>
                    <a:pt x="117" y="196"/>
                  </a:lnTo>
                  <a:lnTo>
                    <a:pt x="107" y="197"/>
                  </a:lnTo>
                  <a:lnTo>
                    <a:pt x="100" y="197"/>
                  </a:lnTo>
                  <a:lnTo>
                    <a:pt x="95" y="197"/>
                  </a:lnTo>
                  <a:lnTo>
                    <a:pt x="85" y="197"/>
                  </a:lnTo>
                  <a:lnTo>
                    <a:pt x="65" y="195"/>
                  </a:lnTo>
                  <a:lnTo>
                    <a:pt x="43" y="191"/>
                  </a:lnTo>
                  <a:lnTo>
                    <a:pt x="22" y="185"/>
                  </a:lnTo>
                  <a:lnTo>
                    <a:pt x="5" y="175"/>
                  </a:lnTo>
                  <a:lnTo>
                    <a:pt x="0" y="163"/>
                  </a:lnTo>
                  <a:lnTo>
                    <a:pt x="9" y="145"/>
                  </a:lnTo>
                  <a:lnTo>
                    <a:pt x="39" y="123"/>
                  </a:lnTo>
                  <a:lnTo>
                    <a:pt x="40" y="123"/>
                  </a:lnTo>
                  <a:lnTo>
                    <a:pt x="42" y="122"/>
                  </a:lnTo>
                  <a:lnTo>
                    <a:pt x="43" y="121"/>
                  </a:lnTo>
                  <a:lnTo>
                    <a:pt x="45" y="120"/>
                  </a:lnTo>
                  <a:lnTo>
                    <a:pt x="47" y="119"/>
                  </a:lnTo>
                  <a:lnTo>
                    <a:pt x="53" y="118"/>
                  </a:lnTo>
                  <a:lnTo>
                    <a:pt x="60" y="117"/>
                  </a:lnTo>
                  <a:lnTo>
                    <a:pt x="70" y="114"/>
                  </a:lnTo>
                  <a:lnTo>
                    <a:pt x="80" y="111"/>
                  </a:lnTo>
                  <a:lnTo>
                    <a:pt x="93" y="109"/>
                  </a:lnTo>
                  <a:lnTo>
                    <a:pt x="107" y="104"/>
                  </a:lnTo>
                  <a:lnTo>
                    <a:pt x="122" y="99"/>
                  </a:lnTo>
                  <a:lnTo>
                    <a:pt x="137" y="95"/>
                  </a:lnTo>
                  <a:lnTo>
                    <a:pt x="152" y="90"/>
                  </a:lnTo>
                  <a:lnTo>
                    <a:pt x="167" y="84"/>
                  </a:lnTo>
                  <a:lnTo>
                    <a:pt x="182" y="77"/>
                  </a:lnTo>
                  <a:lnTo>
                    <a:pt x="196" y="72"/>
                  </a:lnTo>
                  <a:lnTo>
                    <a:pt x="209" y="64"/>
                  </a:lnTo>
                  <a:lnTo>
                    <a:pt x="222" y="57"/>
                  </a:lnTo>
                  <a:lnTo>
                    <a:pt x="232" y="49"/>
                  </a:lnTo>
                  <a:close/>
                </a:path>
              </a:pathLst>
            </a:custGeom>
            <a:solidFill>
              <a:srgbClr val="FF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208"/>
            <p:cNvSpPr>
              <a:spLocks/>
            </p:cNvSpPr>
            <p:nvPr/>
          </p:nvSpPr>
          <p:spPr bwMode="auto">
            <a:xfrm>
              <a:off x="3865" y="3479"/>
              <a:ext cx="451" cy="193"/>
            </a:xfrm>
            <a:custGeom>
              <a:avLst/>
              <a:gdLst/>
              <a:ahLst/>
              <a:cxnLst>
                <a:cxn ang="0">
                  <a:pos x="229" y="46"/>
                </a:cxn>
                <a:cxn ang="0">
                  <a:pos x="249" y="31"/>
                </a:cxn>
                <a:cxn ang="0">
                  <a:pos x="270" y="18"/>
                </a:cxn>
                <a:cxn ang="0">
                  <a:pos x="291" y="9"/>
                </a:cxn>
                <a:cxn ang="0">
                  <a:pos x="311" y="2"/>
                </a:cxn>
                <a:cxn ang="0">
                  <a:pos x="333" y="0"/>
                </a:cxn>
                <a:cxn ang="0">
                  <a:pos x="354" y="1"/>
                </a:cxn>
                <a:cxn ang="0">
                  <a:pos x="374" y="6"/>
                </a:cxn>
                <a:cxn ang="0">
                  <a:pos x="393" y="15"/>
                </a:cxn>
                <a:cxn ang="0">
                  <a:pos x="410" y="28"/>
                </a:cxn>
                <a:cxn ang="0">
                  <a:pos x="424" y="43"/>
                </a:cxn>
                <a:cxn ang="0">
                  <a:pos x="434" y="60"/>
                </a:cxn>
                <a:cxn ang="0">
                  <a:pos x="436" y="77"/>
                </a:cxn>
                <a:cxn ang="0">
                  <a:pos x="432" y="96"/>
                </a:cxn>
                <a:cxn ang="0">
                  <a:pos x="421" y="113"/>
                </a:cxn>
                <a:cxn ang="0">
                  <a:pos x="399" y="129"/>
                </a:cxn>
                <a:cxn ang="0">
                  <a:pos x="368" y="144"/>
                </a:cxn>
                <a:cxn ang="0">
                  <a:pos x="348" y="151"/>
                </a:cxn>
                <a:cxn ang="0">
                  <a:pos x="329" y="157"/>
                </a:cxn>
                <a:cxn ang="0">
                  <a:pos x="307" y="161"/>
                </a:cxn>
                <a:cxn ang="0">
                  <a:pos x="286" y="166"/>
                </a:cxn>
                <a:cxn ang="0">
                  <a:pos x="263" y="170"/>
                </a:cxn>
                <a:cxn ang="0">
                  <a:pos x="241" y="174"/>
                </a:cxn>
                <a:cxn ang="0">
                  <a:pos x="219" y="176"/>
                </a:cxn>
                <a:cxn ang="0">
                  <a:pos x="199" y="179"/>
                </a:cxn>
                <a:cxn ang="0">
                  <a:pos x="179" y="181"/>
                </a:cxn>
                <a:cxn ang="0">
                  <a:pos x="161" y="183"/>
                </a:cxn>
                <a:cxn ang="0">
                  <a:pos x="143" y="184"/>
                </a:cxn>
                <a:cxn ang="0">
                  <a:pos x="128" y="185"/>
                </a:cxn>
                <a:cxn ang="0">
                  <a:pos x="116" y="185"/>
                </a:cxn>
                <a:cxn ang="0">
                  <a:pos x="105" y="187"/>
                </a:cxn>
                <a:cxn ang="0">
                  <a:pos x="98" y="187"/>
                </a:cxn>
                <a:cxn ang="0">
                  <a:pos x="94" y="187"/>
                </a:cxn>
                <a:cxn ang="0">
                  <a:pos x="83" y="187"/>
                </a:cxn>
                <a:cxn ang="0">
                  <a:pos x="65" y="185"/>
                </a:cxn>
                <a:cxn ang="0">
                  <a:pos x="43" y="182"/>
                </a:cxn>
                <a:cxn ang="0">
                  <a:pos x="22" y="176"/>
                </a:cxn>
                <a:cxn ang="0">
                  <a:pos x="6" y="168"/>
                </a:cxn>
                <a:cxn ang="0">
                  <a:pos x="0" y="155"/>
                </a:cxn>
                <a:cxn ang="0">
                  <a:pos x="11" y="139"/>
                </a:cxn>
                <a:cxn ang="0">
                  <a:pos x="40" y="119"/>
                </a:cxn>
                <a:cxn ang="0">
                  <a:pos x="41" y="117"/>
                </a:cxn>
                <a:cxn ang="0">
                  <a:pos x="42" y="116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8" y="114"/>
                </a:cxn>
                <a:cxn ang="0">
                  <a:pos x="52" y="113"/>
                </a:cxn>
                <a:cxn ang="0">
                  <a:pos x="60" y="112"/>
                </a:cxn>
                <a:cxn ang="0">
                  <a:pos x="70" y="109"/>
                </a:cxn>
                <a:cxn ang="0">
                  <a:pos x="81" y="106"/>
                </a:cxn>
                <a:cxn ang="0">
                  <a:pos x="93" y="104"/>
                </a:cxn>
                <a:cxn ang="0">
                  <a:pos x="106" y="99"/>
                </a:cxn>
                <a:cxn ang="0">
                  <a:pos x="120" y="96"/>
                </a:cxn>
                <a:cxn ang="0">
                  <a:pos x="135" y="91"/>
                </a:cxn>
                <a:cxn ang="0">
                  <a:pos x="150" y="85"/>
                </a:cxn>
                <a:cxn ang="0">
                  <a:pos x="165" y="79"/>
                </a:cxn>
                <a:cxn ang="0">
                  <a:pos x="179" y="74"/>
                </a:cxn>
                <a:cxn ang="0">
                  <a:pos x="193" y="68"/>
                </a:cxn>
                <a:cxn ang="0">
                  <a:pos x="207" y="61"/>
                </a:cxn>
                <a:cxn ang="0">
                  <a:pos x="218" y="54"/>
                </a:cxn>
                <a:cxn ang="0">
                  <a:pos x="229" y="46"/>
                </a:cxn>
              </a:cxnLst>
              <a:rect l="0" t="0" r="r" b="b"/>
              <a:pathLst>
                <a:path w="436" h="187">
                  <a:moveTo>
                    <a:pt x="229" y="46"/>
                  </a:moveTo>
                  <a:lnTo>
                    <a:pt x="249" y="31"/>
                  </a:lnTo>
                  <a:lnTo>
                    <a:pt x="270" y="18"/>
                  </a:lnTo>
                  <a:lnTo>
                    <a:pt x="291" y="9"/>
                  </a:lnTo>
                  <a:lnTo>
                    <a:pt x="311" y="2"/>
                  </a:lnTo>
                  <a:lnTo>
                    <a:pt x="333" y="0"/>
                  </a:lnTo>
                  <a:lnTo>
                    <a:pt x="354" y="1"/>
                  </a:lnTo>
                  <a:lnTo>
                    <a:pt x="374" y="6"/>
                  </a:lnTo>
                  <a:lnTo>
                    <a:pt x="393" y="15"/>
                  </a:lnTo>
                  <a:lnTo>
                    <a:pt x="410" y="28"/>
                  </a:lnTo>
                  <a:lnTo>
                    <a:pt x="424" y="43"/>
                  </a:lnTo>
                  <a:lnTo>
                    <a:pt x="434" y="60"/>
                  </a:lnTo>
                  <a:lnTo>
                    <a:pt x="436" y="77"/>
                  </a:lnTo>
                  <a:lnTo>
                    <a:pt x="432" y="96"/>
                  </a:lnTo>
                  <a:lnTo>
                    <a:pt x="421" y="113"/>
                  </a:lnTo>
                  <a:lnTo>
                    <a:pt x="399" y="129"/>
                  </a:lnTo>
                  <a:lnTo>
                    <a:pt x="368" y="144"/>
                  </a:lnTo>
                  <a:lnTo>
                    <a:pt x="348" y="151"/>
                  </a:lnTo>
                  <a:lnTo>
                    <a:pt x="329" y="157"/>
                  </a:lnTo>
                  <a:lnTo>
                    <a:pt x="307" y="161"/>
                  </a:lnTo>
                  <a:lnTo>
                    <a:pt x="286" y="166"/>
                  </a:lnTo>
                  <a:lnTo>
                    <a:pt x="263" y="170"/>
                  </a:lnTo>
                  <a:lnTo>
                    <a:pt x="241" y="174"/>
                  </a:lnTo>
                  <a:lnTo>
                    <a:pt x="219" y="176"/>
                  </a:lnTo>
                  <a:lnTo>
                    <a:pt x="199" y="179"/>
                  </a:lnTo>
                  <a:lnTo>
                    <a:pt x="179" y="181"/>
                  </a:lnTo>
                  <a:lnTo>
                    <a:pt x="161" y="183"/>
                  </a:lnTo>
                  <a:lnTo>
                    <a:pt x="143" y="184"/>
                  </a:lnTo>
                  <a:lnTo>
                    <a:pt x="128" y="185"/>
                  </a:lnTo>
                  <a:lnTo>
                    <a:pt x="116" y="185"/>
                  </a:lnTo>
                  <a:lnTo>
                    <a:pt x="105" y="187"/>
                  </a:lnTo>
                  <a:lnTo>
                    <a:pt x="98" y="187"/>
                  </a:lnTo>
                  <a:lnTo>
                    <a:pt x="94" y="187"/>
                  </a:lnTo>
                  <a:lnTo>
                    <a:pt x="83" y="187"/>
                  </a:lnTo>
                  <a:lnTo>
                    <a:pt x="65" y="185"/>
                  </a:lnTo>
                  <a:lnTo>
                    <a:pt x="43" y="182"/>
                  </a:lnTo>
                  <a:lnTo>
                    <a:pt x="22" y="176"/>
                  </a:lnTo>
                  <a:lnTo>
                    <a:pt x="6" y="168"/>
                  </a:lnTo>
                  <a:lnTo>
                    <a:pt x="0" y="155"/>
                  </a:lnTo>
                  <a:lnTo>
                    <a:pt x="11" y="139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2" y="116"/>
                  </a:lnTo>
                  <a:lnTo>
                    <a:pt x="43" y="116"/>
                  </a:lnTo>
                  <a:lnTo>
                    <a:pt x="44" y="115"/>
                  </a:lnTo>
                  <a:lnTo>
                    <a:pt x="48" y="114"/>
                  </a:lnTo>
                  <a:lnTo>
                    <a:pt x="52" y="113"/>
                  </a:lnTo>
                  <a:lnTo>
                    <a:pt x="60" y="112"/>
                  </a:lnTo>
                  <a:lnTo>
                    <a:pt x="70" y="109"/>
                  </a:lnTo>
                  <a:lnTo>
                    <a:pt x="81" y="106"/>
                  </a:lnTo>
                  <a:lnTo>
                    <a:pt x="93" y="104"/>
                  </a:lnTo>
                  <a:lnTo>
                    <a:pt x="106" y="99"/>
                  </a:lnTo>
                  <a:lnTo>
                    <a:pt x="120" y="96"/>
                  </a:lnTo>
                  <a:lnTo>
                    <a:pt x="135" y="91"/>
                  </a:lnTo>
                  <a:lnTo>
                    <a:pt x="150" y="85"/>
                  </a:lnTo>
                  <a:lnTo>
                    <a:pt x="165" y="79"/>
                  </a:lnTo>
                  <a:lnTo>
                    <a:pt x="179" y="74"/>
                  </a:lnTo>
                  <a:lnTo>
                    <a:pt x="193" y="68"/>
                  </a:lnTo>
                  <a:lnTo>
                    <a:pt x="207" y="61"/>
                  </a:lnTo>
                  <a:lnTo>
                    <a:pt x="218" y="54"/>
                  </a:lnTo>
                  <a:lnTo>
                    <a:pt x="229" y="46"/>
                  </a:lnTo>
                  <a:close/>
                </a:path>
              </a:pathLst>
            </a:custGeom>
            <a:solidFill>
              <a:srgbClr val="FF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209"/>
            <p:cNvSpPr>
              <a:spLocks/>
            </p:cNvSpPr>
            <p:nvPr/>
          </p:nvSpPr>
          <p:spPr bwMode="auto">
            <a:xfrm>
              <a:off x="3871" y="3485"/>
              <a:ext cx="441" cy="183"/>
            </a:xfrm>
            <a:custGeom>
              <a:avLst/>
              <a:gdLst/>
              <a:ahLst/>
              <a:cxnLst>
                <a:cxn ang="0">
                  <a:pos x="224" y="44"/>
                </a:cxn>
                <a:cxn ang="0">
                  <a:pos x="243" y="30"/>
                </a:cxn>
                <a:cxn ang="0">
                  <a:pos x="264" y="18"/>
                </a:cxn>
                <a:cxn ang="0">
                  <a:pos x="285" y="9"/>
                </a:cxn>
                <a:cxn ang="0">
                  <a:pos x="305" y="2"/>
                </a:cxn>
                <a:cxn ang="0">
                  <a:pos x="326" y="0"/>
                </a:cxn>
                <a:cxn ang="0">
                  <a:pos x="346" y="1"/>
                </a:cxn>
                <a:cxn ang="0">
                  <a:pos x="365" y="6"/>
                </a:cxn>
                <a:cxn ang="0">
                  <a:pos x="385" y="14"/>
                </a:cxn>
                <a:cxn ang="0">
                  <a:pos x="401" y="25"/>
                </a:cxn>
                <a:cxn ang="0">
                  <a:pos x="415" y="40"/>
                </a:cxn>
                <a:cxn ang="0">
                  <a:pos x="423" y="55"/>
                </a:cxn>
                <a:cxn ang="0">
                  <a:pos x="425" y="72"/>
                </a:cxn>
                <a:cxn ang="0">
                  <a:pos x="422" y="88"/>
                </a:cxn>
                <a:cxn ang="0">
                  <a:pos x="409" y="105"/>
                </a:cxn>
                <a:cxn ang="0">
                  <a:pos x="388" y="121"/>
                </a:cxn>
                <a:cxn ang="0">
                  <a:pos x="357" y="135"/>
                </a:cxn>
                <a:cxn ang="0">
                  <a:pos x="339" y="141"/>
                </a:cxn>
                <a:cxn ang="0">
                  <a:pos x="318" y="146"/>
                </a:cxn>
                <a:cxn ang="0">
                  <a:pos x="297" y="152"/>
                </a:cxn>
                <a:cxn ang="0">
                  <a:pos x="277" y="156"/>
                </a:cxn>
                <a:cxn ang="0">
                  <a:pos x="255" y="160"/>
                </a:cxn>
                <a:cxn ang="0">
                  <a:pos x="234" y="163"/>
                </a:cxn>
                <a:cxn ang="0">
                  <a:pos x="213" y="167"/>
                </a:cxn>
                <a:cxn ang="0">
                  <a:pos x="193" y="169"/>
                </a:cxn>
                <a:cxn ang="0">
                  <a:pos x="174" y="170"/>
                </a:cxn>
                <a:cxn ang="0">
                  <a:pos x="156" y="173"/>
                </a:cxn>
                <a:cxn ang="0">
                  <a:pos x="140" y="174"/>
                </a:cxn>
                <a:cxn ang="0">
                  <a:pos x="125" y="175"/>
                </a:cxn>
                <a:cxn ang="0">
                  <a:pos x="113" y="175"/>
                </a:cxn>
                <a:cxn ang="0">
                  <a:pos x="103" y="176"/>
                </a:cxn>
                <a:cxn ang="0">
                  <a:pos x="96" y="176"/>
                </a:cxn>
                <a:cxn ang="0">
                  <a:pos x="92" y="176"/>
                </a:cxn>
                <a:cxn ang="0">
                  <a:pos x="82" y="176"/>
                </a:cxn>
                <a:cxn ang="0">
                  <a:pos x="64" y="175"/>
                </a:cxn>
                <a:cxn ang="0">
                  <a:pos x="42" y="173"/>
                </a:cxn>
                <a:cxn ang="0">
                  <a:pos x="21" y="168"/>
                </a:cxn>
                <a:cxn ang="0">
                  <a:pos x="5" y="160"/>
                </a:cxn>
                <a:cxn ang="0">
                  <a:pos x="0" y="149"/>
                </a:cxn>
                <a:cxn ang="0">
                  <a:pos x="11" y="133"/>
                </a:cxn>
                <a:cxn ang="0">
                  <a:pos x="39" y="113"/>
                </a:cxn>
                <a:cxn ang="0">
                  <a:pos x="41" y="111"/>
                </a:cxn>
                <a:cxn ang="0">
                  <a:pos x="42" y="111"/>
                </a:cxn>
                <a:cxn ang="0">
                  <a:pos x="42" y="110"/>
                </a:cxn>
                <a:cxn ang="0">
                  <a:pos x="43" y="110"/>
                </a:cxn>
                <a:cxn ang="0">
                  <a:pos x="52" y="108"/>
                </a:cxn>
                <a:cxn ang="0">
                  <a:pos x="68" y="103"/>
                </a:cxn>
                <a:cxn ang="0">
                  <a:pos x="91" y="98"/>
                </a:cxn>
                <a:cxn ang="0">
                  <a:pos x="118" y="91"/>
                </a:cxn>
                <a:cxn ang="0">
                  <a:pos x="147" y="82"/>
                </a:cxn>
                <a:cxn ang="0">
                  <a:pos x="175" y="70"/>
                </a:cxn>
                <a:cxn ang="0">
                  <a:pos x="202" y="57"/>
                </a:cxn>
                <a:cxn ang="0">
                  <a:pos x="224" y="44"/>
                </a:cxn>
              </a:cxnLst>
              <a:rect l="0" t="0" r="r" b="b"/>
              <a:pathLst>
                <a:path w="425" h="176">
                  <a:moveTo>
                    <a:pt x="224" y="44"/>
                  </a:moveTo>
                  <a:lnTo>
                    <a:pt x="243" y="30"/>
                  </a:lnTo>
                  <a:lnTo>
                    <a:pt x="264" y="18"/>
                  </a:lnTo>
                  <a:lnTo>
                    <a:pt x="285" y="9"/>
                  </a:lnTo>
                  <a:lnTo>
                    <a:pt x="305" y="2"/>
                  </a:lnTo>
                  <a:lnTo>
                    <a:pt x="326" y="0"/>
                  </a:lnTo>
                  <a:lnTo>
                    <a:pt x="346" y="1"/>
                  </a:lnTo>
                  <a:lnTo>
                    <a:pt x="365" y="6"/>
                  </a:lnTo>
                  <a:lnTo>
                    <a:pt x="385" y="14"/>
                  </a:lnTo>
                  <a:lnTo>
                    <a:pt x="401" y="25"/>
                  </a:lnTo>
                  <a:lnTo>
                    <a:pt x="415" y="40"/>
                  </a:lnTo>
                  <a:lnTo>
                    <a:pt x="423" y="55"/>
                  </a:lnTo>
                  <a:lnTo>
                    <a:pt x="425" y="72"/>
                  </a:lnTo>
                  <a:lnTo>
                    <a:pt x="422" y="88"/>
                  </a:lnTo>
                  <a:lnTo>
                    <a:pt x="409" y="105"/>
                  </a:lnTo>
                  <a:lnTo>
                    <a:pt x="388" y="121"/>
                  </a:lnTo>
                  <a:lnTo>
                    <a:pt x="357" y="135"/>
                  </a:lnTo>
                  <a:lnTo>
                    <a:pt x="339" y="141"/>
                  </a:lnTo>
                  <a:lnTo>
                    <a:pt x="318" y="146"/>
                  </a:lnTo>
                  <a:lnTo>
                    <a:pt x="297" y="152"/>
                  </a:lnTo>
                  <a:lnTo>
                    <a:pt x="277" y="156"/>
                  </a:lnTo>
                  <a:lnTo>
                    <a:pt x="255" y="160"/>
                  </a:lnTo>
                  <a:lnTo>
                    <a:pt x="234" y="163"/>
                  </a:lnTo>
                  <a:lnTo>
                    <a:pt x="213" y="167"/>
                  </a:lnTo>
                  <a:lnTo>
                    <a:pt x="193" y="169"/>
                  </a:lnTo>
                  <a:lnTo>
                    <a:pt x="174" y="170"/>
                  </a:lnTo>
                  <a:lnTo>
                    <a:pt x="156" y="173"/>
                  </a:lnTo>
                  <a:lnTo>
                    <a:pt x="140" y="174"/>
                  </a:lnTo>
                  <a:lnTo>
                    <a:pt x="125" y="175"/>
                  </a:lnTo>
                  <a:lnTo>
                    <a:pt x="113" y="175"/>
                  </a:lnTo>
                  <a:lnTo>
                    <a:pt x="103" y="176"/>
                  </a:lnTo>
                  <a:lnTo>
                    <a:pt x="96" y="176"/>
                  </a:lnTo>
                  <a:lnTo>
                    <a:pt x="92" y="176"/>
                  </a:lnTo>
                  <a:lnTo>
                    <a:pt x="82" y="176"/>
                  </a:lnTo>
                  <a:lnTo>
                    <a:pt x="64" y="175"/>
                  </a:lnTo>
                  <a:lnTo>
                    <a:pt x="42" y="173"/>
                  </a:lnTo>
                  <a:lnTo>
                    <a:pt x="21" y="168"/>
                  </a:lnTo>
                  <a:lnTo>
                    <a:pt x="5" y="160"/>
                  </a:lnTo>
                  <a:lnTo>
                    <a:pt x="0" y="149"/>
                  </a:lnTo>
                  <a:lnTo>
                    <a:pt x="11" y="133"/>
                  </a:lnTo>
                  <a:lnTo>
                    <a:pt x="39" y="113"/>
                  </a:lnTo>
                  <a:lnTo>
                    <a:pt x="41" y="111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52" y="108"/>
                  </a:lnTo>
                  <a:lnTo>
                    <a:pt x="68" y="103"/>
                  </a:lnTo>
                  <a:lnTo>
                    <a:pt x="91" y="98"/>
                  </a:lnTo>
                  <a:lnTo>
                    <a:pt x="118" y="91"/>
                  </a:lnTo>
                  <a:lnTo>
                    <a:pt x="147" y="82"/>
                  </a:lnTo>
                  <a:lnTo>
                    <a:pt x="175" y="70"/>
                  </a:lnTo>
                  <a:lnTo>
                    <a:pt x="202" y="57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FF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210"/>
            <p:cNvSpPr>
              <a:spLocks/>
            </p:cNvSpPr>
            <p:nvPr/>
          </p:nvSpPr>
          <p:spPr bwMode="auto">
            <a:xfrm>
              <a:off x="3877" y="3491"/>
              <a:ext cx="431" cy="173"/>
            </a:xfrm>
            <a:custGeom>
              <a:avLst/>
              <a:gdLst/>
              <a:ahLst/>
              <a:cxnLst>
                <a:cxn ang="0">
                  <a:pos x="218" y="41"/>
                </a:cxn>
                <a:cxn ang="0">
                  <a:pos x="237" y="28"/>
                </a:cxn>
                <a:cxn ang="0">
                  <a:pos x="257" y="17"/>
                </a:cxn>
                <a:cxn ang="0">
                  <a:pos x="278" y="9"/>
                </a:cxn>
                <a:cxn ang="0">
                  <a:pos x="298" y="2"/>
                </a:cxn>
                <a:cxn ang="0">
                  <a:pos x="318" y="0"/>
                </a:cxn>
                <a:cxn ang="0">
                  <a:pos x="339" y="1"/>
                </a:cxn>
                <a:cxn ang="0">
                  <a:pos x="358" y="4"/>
                </a:cxn>
                <a:cxn ang="0">
                  <a:pos x="377" y="12"/>
                </a:cxn>
                <a:cxn ang="0">
                  <a:pos x="393" y="24"/>
                </a:cxn>
                <a:cxn ang="0">
                  <a:pos x="405" y="36"/>
                </a:cxn>
                <a:cxn ang="0">
                  <a:pos x="412" y="51"/>
                </a:cxn>
                <a:cxn ang="0">
                  <a:pos x="415" y="66"/>
                </a:cxn>
                <a:cxn ang="0">
                  <a:pos x="410" y="82"/>
                </a:cxn>
                <a:cxn ang="0">
                  <a:pos x="397" y="97"/>
                </a:cxn>
                <a:cxn ang="0">
                  <a:pos x="377" y="112"/>
                </a:cxn>
                <a:cxn ang="0">
                  <a:pos x="347" y="126"/>
                </a:cxn>
                <a:cxn ang="0">
                  <a:pos x="328" y="132"/>
                </a:cxn>
                <a:cxn ang="0">
                  <a:pos x="309" y="138"/>
                </a:cxn>
                <a:cxn ang="0">
                  <a:pos x="288" y="142"/>
                </a:cxn>
                <a:cxn ang="0">
                  <a:pos x="268" y="147"/>
                </a:cxn>
                <a:cxn ang="0">
                  <a:pos x="248" y="150"/>
                </a:cxn>
                <a:cxn ang="0">
                  <a:pos x="227" y="154"/>
                </a:cxn>
                <a:cxn ang="0">
                  <a:pos x="206" y="156"/>
                </a:cxn>
                <a:cxn ang="0">
                  <a:pos x="187" y="158"/>
                </a:cxn>
                <a:cxn ang="0">
                  <a:pos x="168" y="161"/>
                </a:cxn>
                <a:cxn ang="0">
                  <a:pos x="151" y="163"/>
                </a:cxn>
                <a:cxn ang="0">
                  <a:pos x="135" y="164"/>
                </a:cxn>
                <a:cxn ang="0">
                  <a:pos x="121" y="165"/>
                </a:cxn>
                <a:cxn ang="0">
                  <a:pos x="109" y="165"/>
                </a:cxn>
                <a:cxn ang="0">
                  <a:pos x="100" y="167"/>
                </a:cxn>
                <a:cxn ang="0">
                  <a:pos x="93" y="167"/>
                </a:cxn>
                <a:cxn ang="0">
                  <a:pos x="90" y="167"/>
                </a:cxn>
                <a:cxn ang="0">
                  <a:pos x="79" y="167"/>
                </a:cxn>
                <a:cxn ang="0">
                  <a:pos x="62" y="165"/>
                </a:cxn>
                <a:cxn ang="0">
                  <a:pos x="40" y="164"/>
                </a:cxn>
                <a:cxn ang="0">
                  <a:pos x="20" y="160"/>
                </a:cxn>
                <a:cxn ang="0">
                  <a:pos x="5" y="153"/>
                </a:cxn>
                <a:cxn ang="0">
                  <a:pos x="0" y="141"/>
                </a:cxn>
                <a:cxn ang="0">
                  <a:pos x="10" y="126"/>
                </a:cxn>
                <a:cxn ang="0">
                  <a:pos x="39" y="107"/>
                </a:cxn>
                <a:cxn ang="0">
                  <a:pos x="39" y="107"/>
                </a:cxn>
                <a:cxn ang="0">
                  <a:pos x="40" y="105"/>
                </a:cxn>
                <a:cxn ang="0">
                  <a:pos x="40" y="105"/>
                </a:cxn>
                <a:cxn ang="0">
                  <a:pos x="41" y="105"/>
                </a:cxn>
                <a:cxn ang="0">
                  <a:pos x="51" y="103"/>
                </a:cxn>
                <a:cxn ang="0">
                  <a:pos x="67" y="99"/>
                </a:cxn>
                <a:cxn ang="0">
                  <a:pos x="90" y="93"/>
                </a:cxn>
                <a:cxn ang="0">
                  <a:pos x="116" y="86"/>
                </a:cxn>
                <a:cxn ang="0">
                  <a:pos x="144" y="77"/>
                </a:cxn>
                <a:cxn ang="0">
                  <a:pos x="172" y="66"/>
                </a:cxn>
                <a:cxn ang="0">
                  <a:pos x="197" y="54"/>
                </a:cxn>
                <a:cxn ang="0">
                  <a:pos x="218" y="41"/>
                </a:cxn>
              </a:cxnLst>
              <a:rect l="0" t="0" r="r" b="b"/>
              <a:pathLst>
                <a:path w="415" h="167">
                  <a:moveTo>
                    <a:pt x="218" y="41"/>
                  </a:moveTo>
                  <a:lnTo>
                    <a:pt x="237" y="28"/>
                  </a:lnTo>
                  <a:lnTo>
                    <a:pt x="257" y="17"/>
                  </a:lnTo>
                  <a:lnTo>
                    <a:pt x="278" y="9"/>
                  </a:lnTo>
                  <a:lnTo>
                    <a:pt x="298" y="2"/>
                  </a:lnTo>
                  <a:lnTo>
                    <a:pt x="318" y="0"/>
                  </a:lnTo>
                  <a:lnTo>
                    <a:pt x="339" y="1"/>
                  </a:lnTo>
                  <a:lnTo>
                    <a:pt x="358" y="4"/>
                  </a:lnTo>
                  <a:lnTo>
                    <a:pt x="377" y="12"/>
                  </a:lnTo>
                  <a:lnTo>
                    <a:pt x="393" y="24"/>
                  </a:lnTo>
                  <a:lnTo>
                    <a:pt x="405" y="36"/>
                  </a:lnTo>
                  <a:lnTo>
                    <a:pt x="412" y="51"/>
                  </a:lnTo>
                  <a:lnTo>
                    <a:pt x="415" y="66"/>
                  </a:lnTo>
                  <a:lnTo>
                    <a:pt x="410" y="82"/>
                  </a:lnTo>
                  <a:lnTo>
                    <a:pt x="397" y="97"/>
                  </a:lnTo>
                  <a:lnTo>
                    <a:pt x="377" y="112"/>
                  </a:lnTo>
                  <a:lnTo>
                    <a:pt x="347" y="126"/>
                  </a:lnTo>
                  <a:lnTo>
                    <a:pt x="328" y="132"/>
                  </a:lnTo>
                  <a:lnTo>
                    <a:pt x="309" y="138"/>
                  </a:lnTo>
                  <a:lnTo>
                    <a:pt x="288" y="142"/>
                  </a:lnTo>
                  <a:lnTo>
                    <a:pt x="268" y="147"/>
                  </a:lnTo>
                  <a:lnTo>
                    <a:pt x="248" y="150"/>
                  </a:lnTo>
                  <a:lnTo>
                    <a:pt x="227" y="154"/>
                  </a:lnTo>
                  <a:lnTo>
                    <a:pt x="206" y="156"/>
                  </a:lnTo>
                  <a:lnTo>
                    <a:pt x="187" y="158"/>
                  </a:lnTo>
                  <a:lnTo>
                    <a:pt x="168" y="161"/>
                  </a:lnTo>
                  <a:lnTo>
                    <a:pt x="151" y="163"/>
                  </a:lnTo>
                  <a:lnTo>
                    <a:pt x="135" y="164"/>
                  </a:lnTo>
                  <a:lnTo>
                    <a:pt x="121" y="165"/>
                  </a:lnTo>
                  <a:lnTo>
                    <a:pt x="109" y="165"/>
                  </a:lnTo>
                  <a:lnTo>
                    <a:pt x="100" y="167"/>
                  </a:lnTo>
                  <a:lnTo>
                    <a:pt x="93" y="167"/>
                  </a:lnTo>
                  <a:lnTo>
                    <a:pt x="90" y="167"/>
                  </a:lnTo>
                  <a:lnTo>
                    <a:pt x="79" y="167"/>
                  </a:lnTo>
                  <a:lnTo>
                    <a:pt x="62" y="165"/>
                  </a:lnTo>
                  <a:lnTo>
                    <a:pt x="40" y="164"/>
                  </a:lnTo>
                  <a:lnTo>
                    <a:pt x="20" y="160"/>
                  </a:lnTo>
                  <a:lnTo>
                    <a:pt x="5" y="153"/>
                  </a:lnTo>
                  <a:lnTo>
                    <a:pt x="0" y="141"/>
                  </a:lnTo>
                  <a:lnTo>
                    <a:pt x="10" y="126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1" y="105"/>
                  </a:lnTo>
                  <a:lnTo>
                    <a:pt x="51" y="103"/>
                  </a:lnTo>
                  <a:lnTo>
                    <a:pt x="67" y="99"/>
                  </a:lnTo>
                  <a:lnTo>
                    <a:pt x="90" y="93"/>
                  </a:lnTo>
                  <a:lnTo>
                    <a:pt x="116" y="86"/>
                  </a:lnTo>
                  <a:lnTo>
                    <a:pt x="144" y="77"/>
                  </a:lnTo>
                  <a:lnTo>
                    <a:pt x="172" y="66"/>
                  </a:lnTo>
                  <a:lnTo>
                    <a:pt x="197" y="54"/>
                  </a:lnTo>
                  <a:lnTo>
                    <a:pt x="218" y="41"/>
                  </a:lnTo>
                  <a:close/>
                </a:path>
              </a:pathLst>
            </a:custGeom>
            <a:solidFill>
              <a:srgbClr val="FFDD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211"/>
            <p:cNvSpPr>
              <a:spLocks/>
            </p:cNvSpPr>
            <p:nvPr/>
          </p:nvSpPr>
          <p:spPr bwMode="auto">
            <a:xfrm>
              <a:off x="3881" y="3498"/>
              <a:ext cx="421" cy="162"/>
            </a:xfrm>
            <a:custGeom>
              <a:avLst/>
              <a:gdLst/>
              <a:ahLst/>
              <a:cxnLst>
                <a:cxn ang="0">
                  <a:pos x="213" y="41"/>
                </a:cxn>
                <a:cxn ang="0">
                  <a:pos x="231" y="28"/>
                </a:cxn>
                <a:cxn ang="0">
                  <a:pos x="251" y="16"/>
                </a:cxn>
                <a:cxn ang="0">
                  <a:pos x="272" y="8"/>
                </a:cxn>
                <a:cxn ang="0">
                  <a:pos x="291" y="3"/>
                </a:cxn>
                <a:cxn ang="0">
                  <a:pos x="312" y="0"/>
                </a:cxn>
                <a:cxn ang="0">
                  <a:pos x="331" y="0"/>
                </a:cxn>
                <a:cxn ang="0">
                  <a:pos x="350" y="4"/>
                </a:cxn>
                <a:cxn ang="0">
                  <a:pos x="368" y="12"/>
                </a:cxn>
                <a:cxn ang="0">
                  <a:pos x="384" y="22"/>
                </a:cxn>
                <a:cxn ang="0">
                  <a:pos x="396" y="35"/>
                </a:cxn>
                <a:cxn ang="0">
                  <a:pos x="403" y="47"/>
                </a:cxn>
                <a:cxn ang="0">
                  <a:pos x="404" y="62"/>
                </a:cxn>
                <a:cxn ang="0">
                  <a:pos x="399" y="76"/>
                </a:cxn>
                <a:cxn ang="0">
                  <a:pos x="386" y="91"/>
                </a:cxn>
                <a:cxn ang="0">
                  <a:pos x="365" y="105"/>
                </a:cxn>
                <a:cxn ang="0">
                  <a:pos x="335" y="118"/>
                </a:cxn>
                <a:cxn ang="0">
                  <a:pos x="318" y="124"/>
                </a:cxn>
                <a:cxn ang="0">
                  <a:pos x="298" y="128"/>
                </a:cxn>
                <a:cxn ang="0">
                  <a:pos x="278" y="134"/>
                </a:cxn>
                <a:cxn ang="0">
                  <a:pos x="259" y="137"/>
                </a:cxn>
                <a:cxn ang="0">
                  <a:pos x="239" y="141"/>
                </a:cxn>
                <a:cxn ang="0">
                  <a:pos x="219" y="144"/>
                </a:cxn>
                <a:cxn ang="0">
                  <a:pos x="200" y="147"/>
                </a:cxn>
                <a:cxn ang="0">
                  <a:pos x="181" y="149"/>
                </a:cxn>
                <a:cxn ang="0">
                  <a:pos x="163" y="151"/>
                </a:cxn>
                <a:cxn ang="0">
                  <a:pos x="146" y="153"/>
                </a:cxn>
                <a:cxn ang="0">
                  <a:pos x="131" y="155"/>
                </a:cxn>
                <a:cxn ang="0">
                  <a:pos x="118" y="156"/>
                </a:cxn>
                <a:cxn ang="0">
                  <a:pos x="107" y="156"/>
                </a:cxn>
                <a:cxn ang="0">
                  <a:pos x="98" y="157"/>
                </a:cxn>
                <a:cxn ang="0">
                  <a:pos x="91" y="157"/>
                </a:cxn>
                <a:cxn ang="0">
                  <a:pos x="87" y="157"/>
                </a:cxn>
                <a:cxn ang="0">
                  <a:pos x="78" y="157"/>
                </a:cxn>
                <a:cxn ang="0">
                  <a:pos x="60" y="157"/>
                </a:cxn>
                <a:cxn ang="0">
                  <a:pos x="39" y="156"/>
                </a:cxn>
                <a:cxn ang="0">
                  <a:pos x="18" y="151"/>
                </a:cxn>
                <a:cxn ang="0">
                  <a:pos x="4" y="145"/>
                </a:cxn>
                <a:cxn ang="0">
                  <a:pos x="0" y="135"/>
                </a:cxn>
                <a:cxn ang="0">
                  <a:pos x="10" y="121"/>
                </a:cxn>
                <a:cxn ang="0">
                  <a:pos x="39" y="102"/>
                </a:cxn>
                <a:cxn ang="0">
                  <a:pos x="39" y="102"/>
                </a:cxn>
                <a:cxn ang="0">
                  <a:pos x="40" y="102"/>
                </a:cxn>
                <a:cxn ang="0">
                  <a:pos x="40" y="102"/>
                </a:cxn>
                <a:cxn ang="0">
                  <a:pos x="41" y="100"/>
                </a:cxn>
                <a:cxn ang="0">
                  <a:pos x="50" y="98"/>
                </a:cxn>
                <a:cxn ang="0">
                  <a:pos x="67" y="95"/>
                </a:cxn>
                <a:cxn ang="0">
                  <a:pos x="88" y="89"/>
                </a:cxn>
                <a:cxn ang="0">
                  <a:pos x="115" y="82"/>
                </a:cxn>
                <a:cxn ang="0">
                  <a:pos x="141" y="74"/>
                </a:cxn>
                <a:cxn ang="0">
                  <a:pos x="168" y="64"/>
                </a:cxn>
                <a:cxn ang="0">
                  <a:pos x="193" y="53"/>
                </a:cxn>
                <a:cxn ang="0">
                  <a:pos x="213" y="41"/>
                </a:cxn>
              </a:cxnLst>
              <a:rect l="0" t="0" r="r" b="b"/>
              <a:pathLst>
                <a:path w="404" h="157">
                  <a:moveTo>
                    <a:pt x="213" y="41"/>
                  </a:moveTo>
                  <a:lnTo>
                    <a:pt x="231" y="28"/>
                  </a:lnTo>
                  <a:lnTo>
                    <a:pt x="251" y="16"/>
                  </a:lnTo>
                  <a:lnTo>
                    <a:pt x="272" y="8"/>
                  </a:lnTo>
                  <a:lnTo>
                    <a:pt x="291" y="3"/>
                  </a:lnTo>
                  <a:lnTo>
                    <a:pt x="312" y="0"/>
                  </a:lnTo>
                  <a:lnTo>
                    <a:pt x="331" y="0"/>
                  </a:lnTo>
                  <a:lnTo>
                    <a:pt x="350" y="4"/>
                  </a:lnTo>
                  <a:lnTo>
                    <a:pt x="368" y="12"/>
                  </a:lnTo>
                  <a:lnTo>
                    <a:pt x="384" y="22"/>
                  </a:lnTo>
                  <a:lnTo>
                    <a:pt x="396" y="35"/>
                  </a:lnTo>
                  <a:lnTo>
                    <a:pt x="403" y="47"/>
                  </a:lnTo>
                  <a:lnTo>
                    <a:pt x="404" y="62"/>
                  </a:lnTo>
                  <a:lnTo>
                    <a:pt x="399" y="76"/>
                  </a:lnTo>
                  <a:lnTo>
                    <a:pt x="386" y="91"/>
                  </a:lnTo>
                  <a:lnTo>
                    <a:pt x="365" y="105"/>
                  </a:lnTo>
                  <a:lnTo>
                    <a:pt x="335" y="118"/>
                  </a:lnTo>
                  <a:lnTo>
                    <a:pt x="318" y="124"/>
                  </a:lnTo>
                  <a:lnTo>
                    <a:pt x="298" y="128"/>
                  </a:lnTo>
                  <a:lnTo>
                    <a:pt x="278" y="134"/>
                  </a:lnTo>
                  <a:lnTo>
                    <a:pt x="259" y="137"/>
                  </a:lnTo>
                  <a:lnTo>
                    <a:pt x="239" y="141"/>
                  </a:lnTo>
                  <a:lnTo>
                    <a:pt x="219" y="144"/>
                  </a:lnTo>
                  <a:lnTo>
                    <a:pt x="200" y="147"/>
                  </a:lnTo>
                  <a:lnTo>
                    <a:pt x="181" y="149"/>
                  </a:lnTo>
                  <a:lnTo>
                    <a:pt x="163" y="151"/>
                  </a:lnTo>
                  <a:lnTo>
                    <a:pt x="146" y="153"/>
                  </a:lnTo>
                  <a:lnTo>
                    <a:pt x="131" y="155"/>
                  </a:lnTo>
                  <a:lnTo>
                    <a:pt x="118" y="156"/>
                  </a:lnTo>
                  <a:lnTo>
                    <a:pt x="107" y="156"/>
                  </a:lnTo>
                  <a:lnTo>
                    <a:pt x="98" y="157"/>
                  </a:lnTo>
                  <a:lnTo>
                    <a:pt x="91" y="157"/>
                  </a:lnTo>
                  <a:lnTo>
                    <a:pt x="87" y="157"/>
                  </a:lnTo>
                  <a:lnTo>
                    <a:pt x="78" y="157"/>
                  </a:lnTo>
                  <a:lnTo>
                    <a:pt x="60" y="157"/>
                  </a:lnTo>
                  <a:lnTo>
                    <a:pt x="39" y="156"/>
                  </a:lnTo>
                  <a:lnTo>
                    <a:pt x="18" y="151"/>
                  </a:lnTo>
                  <a:lnTo>
                    <a:pt x="4" y="145"/>
                  </a:lnTo>
                  <a:lnTo>
                    <a:pt x="0" y="135"/>
                  </a:lnTo>
                  <a:lnTo>
                    <a:pt x="10" y="12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1" y="100"/>
                  </a:lnTo>
                  <a:lnTo>
                    <a:pt x="50" y="98"/>
                  </a:lnTo>
                  <a:lnTo>
                    <a:pt x="67" y="95"/>
                  </a:lnTo>
                  <a:lnTo>
                    <a:pt x="88" y="89"/>
                  </a:lnTo>
                  <a:lnTo>
                    <a:pt x="115" y="82"/>
                  </a:lnTo>
                  <a:lnTo>
                    <a:pt x="141" y="74"/>
                  </a:lnTo>
                  <a:lnTo>
                    <a:pt x="168" y="64"/>
                  </a:lnTo>
                  <a:lnTo>
                    <a:pt x="193" y="5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FF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212"/>
            <p:cNvSpPr>
              <a:spLocks/>
            </p:cNvSpPr>
            <p:nvPr/>
          </p:nvSpPr>
          <p:spPr bwMode="auto">
            <a:xfrm>
              <a:off x="3888" y="3504"/>
              <a:ext cx="412" cy="152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46" y="94"/>
                </a:cxn>
                <a:cxn ang="0">
                  <a:pos x="60" y="91"/>
                </a:cxn>
                <a:cxn ang="0">
                  <a:pos x="81" y="86"/>
                </a:cxn>
                <a:cxn ang="0">
                  <a:pos x="107" y="80"/>
                </a:cxn>
                <a:cxn ang="0">
                  <a:pos x="135" y="71"/>
                </a:cxn>
                <a:cxn ang="0">
                  <a:pos x="164" y="61"/>
                </a:cxn>
                <a:cxn ang="0">
                  <a:pos x="189" y="51"/>
                </a:cxn>
                <a:cxn ang="0">
                  <a:pos x="211" y="38"/>
                </a:cxn>
                <a:cxn ang="0">
                  <a:pos x="230" y="27"/>
                </a:cxn>
                <a:cxn ang="0">
                  <a:pos x="249" y="16"/>
                </a:cxn>
                <a:cxn ang="0">
                  <a:pos x="268" y="8"/>
                </a:cxn>
                <a:cxn ang="0">
                  <a:pos x="287" y="2"/>
                </a:cxn>
                <a:cxn ang="0">
                  <a:pos x="307" y="0"/>
                </a:cxn>
                <a:cxn ang="0">
                  <a:pos x="326" y="0"/>
                </a:cxn>
                <a:cxn ang="0">
                  <a:pos x="345" y="3"/>
                </a:cxn>
                <a:cxn ang="0">
                  <a:pos x="362" y="10"/>
                </a:cxn>
                <a:cxn ang="0">
                  <a:pos x="378" y="21"/>
                </a:cxn>
                <a:cxn ang="0">
                  <a:pos x="390" y="31"/>
                </a:cxn>
                <a:cxn ang="0">
                  <a:pos x="395" y="44"/>
                </a:cxn>
                <a:cxn ang="0">
                  <a:pos x="397" y="58"/>
                </a:cxn>
                <a:cxn ang="0">
                  <a:pos x="391" y="70"/>
                </a:cxn>
                <a:cxn ang="0">
                  <a:pos x="378" y="84"/>
                </a:cxn>
                <a:cxn ang="0">
                  <a:pos x="357" y="97"/>
                </a:cxn>
                <a:cxn ang="0">
                  <a:pos x="327" y="109"/>
                </a:cxn>
                <a:cxn ang="0">
                  <a:pos x="310" y="115"/>
                </a:cxn>
                <a:cxn ang="0">
                  <a:pos x="292" y="120"/>
                </a:cxn>
                <a:cxn ang="0">
                  <a:pos x="272" y="124"/>
                </a:cxn>
                <a:cxn ang="0">
                  <a:pos x="254" y="128"/>
                </a:cxn>
                <a:cxn ang="0">
                  <a:pos x="234" y="131"/>
                </a:cxn>
                <a:cxn ang="0">
                  <a:pos x="215" y="135"/>
                </a:cxn>
                <a:cxn ang="0">
                  <a:pos x="196" y="137"/>
                </a:cxn>
                <a:cxn ang="0">
                  <a:pos x="178" y="139"/>
                </a:cxn>
                <a:cxn ang="0">
                  <a:pos x="160" y="142"/>
                </a:cxn>
                <a:cxn ang="0">
                  <a:pos x="144" y="143"/>
                </a:cxn>
                <a:cxn ang="0">
                  <a:pos x="131" y="144"/>
                </a:cxn>
                <a:cxn ang="0">
                  <a:pos x="118" y="145"/>
                </a:cxn>
                <a:cxn ang="0">
                  <a:pos x="106" y="146"/>
                </a:cxn>
                <a:cxn ang="0">
                  <a:pos x="98" y="146"/>
                </a:cxn>
                <a:cxn ang="0">
                  <a:pos x="91" y="147"/>
                </a:cxn>
                <a:cxn ang="0">
                  <a:pos x="88" y="147"/>
                </a:cxn>
                <a:cxn ang="0">
                  <a:pos x="78" y="147"/>
                </a:cxn>
                <a:cxn ang="0">
                  <a:pos x="60" y="146"/>
                </a:cxn>
                <a:cxn ang="0">
                  <a:pos x="40" y="144"/>
                </a:cxn>
                <a:cxn ang="0">
                  <a:pos x="19" y="141"/>
                </a:cxn>
                <a:cxn ang="0">
                  <a:pos x="5" y="135"/>
                </a:cxn>
                <a:cxn ang="0">
                  <a:pos x="0" y="126"/>
                </a:cxn>
                <a:cxn ang="0">
                  <a:pos x="11" y="113"/>
                </a:cxn>
                <a:cxn ang="0">
                  <a:pos x="41" y="96"/>
                </a:cxn>
              </a:cxnLst>
              <a:rect l="0" t="0" r="r" b="b"/>
              <a:pathLst>
                <a:path w="397" h="147">
                  <a:moveTo>
                    <a:pt x="41" y="96"/>
                  </a:moveTo>
                  <a:lnTo>
                    <a:pt x="46" y="94"/>
                  </a:lnTo>
                  <a:lnTo>
                    <a:pt x="60" y="91"/>
                  </a:lnTo>
                  <a:lnTo>
                    <a:pt x="81" y="86"/>
                  </a:lnTo>
                  <a:lnTo>
                    <a:pt x="107" y="80"/>
                  </a:lnTo>
                  <a:lnTo>
                    <a:pt x="135" y="71"/>
                  </a:lnTo>
                  <a:lnTo>
                    <a:pt x="164" y="61"/>
                  </a:lnTo>
                  <a:lnTo>
                    <a:pt x="189" y="51"/>
                  </a:lnTo>
                  <a:lnTo>
                    <a:pt x="211" y="38"/>
                  </a:lnTo>
                  <a:lnTo>
                    <a:pt x="230" y="27"/>
                  </a:lnTo>
                  <a:lnTo>
                    <a:pt x="249" y="16"/>
                  </a:lnTo>
                  <a:lnTo>
                    <a:pt x="268" y="8"/>
                  </a:lnTo>
                  <a:lnTo>
                    <a:pt x="287" y="2"/>
                  </a:lnTo>
                  <a:lnTo>
                    <a:pt x="307" y="0"/>
                  </a:lnTo>
                  <a:lnTo>
                    <a:pt x="326" y="0"/>
                  </a:lnTo>
                  <a:lnTo>
                    <a:pt x="345" y="3"/>
                  </a:lnTo>
                  <a:lnTo>
                    <a:pt x="362" y="10"/>
                  </a:lnTo>
                  <a:lnTo>
                    <a:pt x="378" y="21"/>
                  </a:lnTo>
                  <a:lnTo>
                    <a:pt x="390" y="31"/>
                  </a:lnTo>
                  <a:lnTo>
                    <a:pt x="395" y="44"/>
                  </a:lnTo>
                  <a:lnTo>
                    <a:pt x="397" y="58"/>
                  </a:lnTo>
                  <a:lnTo>
                    <a:pt x="391" y="70"/>
                  </a:lnTo>
                  <a:lnTo>
                    <a:pt x="378" y="84"/>
                  </a:lnTo>
                  <a:lnTo>
                    <a:pt x="357" y="97"/>
                  </a:lnTo>
                  <a:lnTo>
                    <a:pt x="327" y="109"/>
                  </a:lnTo>
                  <a:lnTo>
                    <a:pt x="310" y="115"/>
                  </a:lnTo>
                  <a:lnTo>
                    <a:pt x="292" y="120"/>
                  </a:lnTo>
                  <a:lnTo>
                    <a:pt x="272" y="124"/>
                  </a:lnTo>
                  <a:lnTo>
                    <a:pt x="254" y="128"/>
                  </a:lnTo>
                  <a:lnTo>
                    <a:pt x="234" y="131"/>
                  </a:lnTo>
                  <a:lnTo>
                    <a:pt x="215" y="135"/>
                  </a:lnTo>
                  <a:lnTo>
                    <a:pt x="196" y="137"/>
                  </a:lnTo>
                  <a:lnTo>
                    <a:pt x="178" y="139"/>
                  </a:lnTo>
                  <a:lnTo>
                    <a:pt x="160" y="142"/>
                  </a:lnTo>
                  <a:lnTo>
                    <a:pt x="144" y="143"/>
                  </a:lnTo>
                  <a:lnTo>
                    <a:pt x="131" y="144"/>
                  </a:lnTo>
                  <a:lnTo>
                    <a:pt x="118" y="145"/>
                  </a:lnTo>
                  <a:lnTo>
                    <a:pt x="106" y="146"/>
                  </a:lnTo>
                  <a:lnTo>
                    <a:pt x="98" y="146"/>
                  </a:lnTo>
                  <a:lnTo>
                    <a:pt x="91" y="147"/>
                  </a:lnTo>
                  <a:lnTo>
                    <a:pt x="88" y="147"/>
                  </a:lnTo>
                  <a:lnTo>
                    <a:pt x="78" y="147"/>
                  </a:lnTo>
                  <a:lnTo>
                    <a:pt x="60" y="146"/>
                  </a:lnTo>
                  <a:lnTo>
                    <a:pt x="40" y="144"/>
                  </a:lnTo>
                  <a:lnTo>
                    <a:pt x="19" y="141"/>
                  </a:lnTo>
                  <a:lnTo>
                    <a:pt x="5" y="135"/>
                  </a:lnTo>
                  <a:lnTo>
                    <a:pt x="0" y="126"/>
                  </a:lnTo>
                  <a:lnTo>
                    <a:pt x="11" y="113"/>
                  </a:lnTo>
                  <a:lnTo>
                    <a:pt x="41" y="96"/>
                  </a:lnTo>
                  <a:close/>
                </a:path>
              </a:pathLst>
            </a:custGeom>
            <a:solidFill>
              <a:srgbClr val="FF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213"/>
            <p:cNvSpPr>
              <a:spLocks/>
            </p:cNvSpPr>
            <p:nvPr/>
          </p:nvSpPr>
          <p:spPr bwMode="auto">
            <a:xfrm>
              <a:off x="4169" y="3433"/>
              <a:ext cx="178" cy="2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3"/>
                </a:cxn>
                <a:cxn ang="0">
                  <a:pos x="39" y="3"/>
                </a:cxn>
                <a:cxn ang="0">
                  <a:pos x="59" y="5"/>
                </a:cxn>
                <a:cxn ang="0">
                  <a:pos x="76" y="11"/>
                </a:cxn>
                <a:cxn ang="0">
                  <a:pos x="93" y="19"/>
                </a:cxn>
                <a:cxn ang="0">
                  <a:pos x="109" y="30"/>
                </a:cxn>
                <a:cxn ang="0">
                  <a:pos x="123" y="43"/>
                </a:cxn>
                <a:cxn ang="0">
                  <a:pos x="136" y="57"/>
                </a:cxn>
                <a:cxn ang="0">
                  <a:pos x="147" y="73"/>
                </a:cxn>
                <a:cxn ang="0">
                  <a:pos x="155" y="90"/>
                </a:cxn>
                <a:cxn ang="0">
                  <a:pos x="161" y="107"/>
                </a:cxn>
                <a:cxn ang="0">
                  <a:pos x="165" y="126"/>
                </a:cxn>
                <a:cxn ang="0">
                  <a:pos x="166" y="145"/>
                </a:cxn>
                <a:cxn ang="0">
                  <a:pos x="164" y="165"/>
                </a:cxn>
                <a:cxn ang="0">
                  <a:pos x="159" y="183"/>
                </a:cxn>
                <a:cxn ang="0">
                  <a:pos x="150" y="202"/>
                </a:cxn>
                <a:cxn ang="0">
                  <a:pos x="150" y="203"/>
                </a:cxn>
                <a:cxn ang="0">
                  <a:pos x="150" y="204"/>
                </a:cxn>
                <a:cxn ang="0">
                  <a:pos x="151" y="204"/>
                </a:cxn>
                <a:cxn ang="0">
                  <a:pos x="152" y="203"/>
                </a:cxn>
                <a:cxn ang="0">
                  <a:pos x="161" y="186"/>
                </a:cxn>
                <a:cxn ang="0">
                  <a:pos x="168" y="167"/>
                </a:cxn>
                <a:cxn ang="0">
                  <a:pos x="172" y="149"/>
                </a:cxn>
                <a:cxn ang="0">
                  <a:pos x="172" y="132"/>
                </a:cxn>
                <a:cxn ang="0">
                  <a:pos x="169" y="113"/>
                </a:cxn>
                <a:cxn ang="0">
                  <a:pos x="165" y="95"/>
                </a:cxn>
                <a:cxn ang="0">
                  <a:pos x="157" y="77"/>
                </a:cxn>
                <a:cxn ang="0">
                  <a:pos x="146" y="60"/>
                </a:cxn>
                <a:cxn ang="0">
                  <a:pos x="132" y="43"/>
                </a:cxn>
                <a:cxn ang="0">
                  <a:pos x="117" y="28"/>
                </a:cxn>
                <a:cxn ang="0">
                  <a:pos x="100" y="16"/>
                </a:cxn>
                <a:cxn ang="0">
                  <a:pos x="82" y="8"/>
                </a:cxn>
                <a:cxn ang="0">
                  <a:pos x="63" y="3"/>
                </a:cxn>
                <a:cxn ang="0">
                  <a:pos x="43" y="0"/>
                </a:cxn>
                <a:cxn ang="0">
                  <a:pos x="22" y="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72" h="204">
                  <a:moveTo>
                    <a:pt x="0" y="6"/>
                  </a:moveTo>
                  <a:lnTo>
                    <a:pt x="20" y="3"/>
                  </a:lnTo>
                  <a:lnTo>
                    <a:pt x="39" y="3"/>
                  </a:lnTo>
                  <a:lnTo>
                    <a:pt x="59" y="5"/>
                  </a:lnTo>
                  <a:lnTo>
                    <a:pt x="76" y="11"/>
                  </a:lnTo>
                  <a:lnTo>
                    <a:pt x="93" y="19"/>
                  </a:lnTo>
                  <a:lnTo>
                    <a:pt x="109" y="30"/>
                  </a:lnTo>
                  <a:lnTo>
                    <a:pt x="123" y="43"/>
                  </a:lnTo>
                  <a:lnTo>
                    <a:pt x="136" y="57"/>
                  </a:lnTo>
                  <a:lnTo>
                    <a:pt x="147" y="73"/>
                  </a:lnTo>
                  <a:lnTo>
                    <a:pt x="155" y="90"/>
                  </a:lnTo>
                  <a:lnTo>
                    <a:pt x="161" y="107"/>
                  </a:lnTo>
                  <a:lnTo>
                    <a:pt x="165" y="126"/>
                  </a:lnTo>
                  <a:lnTo>
                    <a:pt x="166" y="145"/>
                  </a:lnTo>
                  <a:lnTo>
                    <a:pt x="164" y="165"/>
                  </a:lnTo>
                  <a:lnTo>
                    <a:pt x="159" y="183"/>
                  </a:lnTo>
                  <a:lnTo>
                    <a:pt x="150" y="202"/>
                  </a:lnTo>
                  <a:lnTo>
                    <a:pt x="150" y="203"/>
                  </a:lnTo>
                  <a:lnTo>
                    <a:pt x="150" y="204"/>
                  </a:lnTo>
                  <a:lnTo>
                    <a:pt x="151" y="204"/>
                  </a:lnTo>
                  <a:lnTo>
                    <a:pt x="152" y="203"/>
                  </a:lnTo>
                  <a:lnTo>
                    <a:pt x="161" y="186"/>
                  </a:lnTo>
                  <a:lnTo>
                    <a:pt x="168" y="167"/>
                  </a:lnTo>
                  <a:lnTo>
                    <a:pt x="172" y="149"/>
                  </a:lnTo>
                  <a:lnTo>
                    <a:pt x="172" y="132"/>
                  </a:lnTo>
                  <a:lnTo>
                    <a:pt x="169" y="113"/>
                  </a:lnTo>
                  <a:lnTo>
                    <a:pt x="165" y="95"/>
                  </a:lnTo>
                  <a:lnTo>
                    <a:pt x="157" y="77"/>
                  </a:lnTo>
                  <a:lnTo>
                    <a:pt x="146" y="60"/>
                  </a:lnTo>
                  <a:lnTo>
                    <a:pt x="132" y="43"/>
                  </a:lnTo>
                  <a:lnTo>
                    <a:pt x="117" y="28"/>
                  </a:lnTo>
                  <a:lnTo>
                    <a:pt x="100" y="16"/>
                  </a:lnTo>
                  <a:lnTo>
                    <a:pt x="82" y="8"/>
                  </a:lnTo>
                  <a:lnTo>
                    <a:pt x="63" y="3"/>
                  </a:lnTo>
                  <a:lnTo>
                    <a:pt x="43" y="0"/>
                  </a:lnTo>
                  <a:lnTo>
                    <a:pt x="2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214"/>
            <p:cNvSpPr>
              <a:spLocks/>
            </p:cNvSpPr>
            <p:nvPr/>
          </p:nvSpPr>
          <p:spPr bwMode="auto">
            <a:xfrm>
              <a:off x="3827" y="3431"/>
              <a:ext cx="389" cy="179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353" y="9"/>
                </a:cxn>
                <a:cxn ang="0">
                  <a:pos x="334" y="18"/>
                </a:cxn>
                <a:cxn ang="0">
                  <a:pos x="314" y="30"/>
                </a:cxn>
                <a:cxn ang="0">
                  <a:pos x="296" y="41"/>
                </a:cxn>
                <a:cxn ang="0">
                  <a:pos x="277" y="53"/>
                </a:cxn>
                <a:cxn ang="0">
                  <a:pos x="259" y="66"/>
                </a:cxn>
                <a:cxn ang="0">
                  <a:pos x="239" y="77"/>
                </a:cxn>
                <a:cxn ang="0">
                  <a:pos x="221" y="89"/>
                </a:cxn>
                <a:cxn ang="0">
                  <a:pos x="208" y="96"/>
                </a:cxn>
                <a:cxn ang="0">
                  <a:pos x="196" y="102"/>
                </a:cxn>
                <a:cxn ang="0">
                  <a:pos x="183" y="109"/>
                </a:cxn>
                <a:cxn ang="0">
                  <a:pos x="169" y="115"/>
                </a:cxn>
                <a:cxn ang="0">
                  <a:pos x="156" y="121"/>
                </a:cxn>
                <a:cxn ang="0">
                  <a:pos x="143" y="127"/>
                </a:cxn>
                <a:cxn ang="0">
                  <a:pos x="129" y="132"/>
                </a:cxn>
                <a:cxn ang="0">
                  <a:pos x="116" y="137"/>
                </a:cxn>
                <a:cxn ang="0">
                  <a:pos x="102" y="142"/>
                </a:cxn>
                <a:cxn ang="0">
                  <a:pos x="88" y="146"/>
                </a:cxn>
                <a:cxn ang="0">
                  <a:pos x="73" y="151"/>
                </a:cxn>
                <a:cxn ang="0">
                  <a:pos x="60" y="154"/>
                </a:cxn>
                <a:cxn ang="0">
                  <a:pos x="46" y="158"/>
                </a:cxn>
                <a:cxn ang="0">
                  <a:pos x="32" y="161"/>
                </a:cxn>
                <a:cxn ang="0">
                  <a:pos x="17" y="165"/>
                </a:cxn>
                <a:cxn ang="0">
                  <a:pos x="3" y="168"/>
                </a:cxn>
                <a:cxn ang="0">
                  <a:pos x="1" y="169"/>
                </a:cxn>
                <a:cxn ang="0">
                  <a:pos x="0" y="170"/>
                </a:cxn>
                <a:cxn ang="0">
                  <a:pos x="0" y="173"/>
                </a:cxn>
                <a:cxn ang="0">
                  <a:pos x="1" y="173"/>
                </a:cxn>
                <a:cxn ang="0">
                  <a:pos x="14" y="172"/>
                </a:cxn>
                <a:cxn ang="0">
                  <a:pos x="26" y="169"/>
                </a:cxn>
                <a:cxn ang="0">
                  <a:pos x="38" y="168"/>
                </a:cxn>
                <a:cxn ang="0">
                  <a:pos x="50" y="166"/>
                </a:cxn>
                <a:cxn ang="0">
                  <a:pos x="63" y="163"/>
                </a:cxn>
                <a:cxn ang="0">
                  <a:pos x="75" y="161"/>
                </a:cxn>
                <a:cxn ang="0">
                  <a:pos x="87" y="158"/>
                </a:cxn>
                <a:cxn ang="0">
                  <a:pos x="99" y="154"/>
                </a:cxn>
                <a:cxn ang="0">
                  <a:pos x="111" y="151"/>
                </a:cxn>
                <a:cxn ang="0">
                  <a:pos x="123" y="147"/>
                </a:cxn>
                <a:cxn ang="0">
                  <a:pos x="135" y="143"/>
                </a:cxn>
                <a:cxn ang="0">
                  <a:pos x="146" y="138"/>
                </a:cxn>
                <a:cxn ang="0">
                  <a:pos x="158" y="134"/>
                </a:cxn>
                <a:cxn ang="0">
                  <a:pos x="169" y="129"/>
                </a:cxn>
                <a:cxn ang="0">
                  <a:pos x="181" y="123"/>
                </a:cxn>
                <a:cxn ang="0">
                  <a:pos x="192" y="117"/>
                </a:cxn>
                <a:cxn ang="0">
                  <a:pos x="215" y="104"/>
                </a:cxn>
                <a:cxn ang="0">
                  <a:pos x="238" y="89"/>
                </a:cxn>
                <a:cxn ang="0">
                  <a:pos x="260" y="72"/>
                </a:cxn>
                <a:cxn ang="0">
                  <a:pos x="282" y="56"/>
                </a:cxn>
                <a:cxn ang="0">
                  <a:pos x="304" y="40"/>
                </a:cxn>
                <a:cxn ang="0">
                  <a:pos x="327" y="25"/>
                </a:cxn>
                <a:cxn ang="0">
                  <a:pos x="350" y="11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</a:cxnLst>
              <a:rect l="0" t="0" r="r" b="b"/>
              <a:pathLst>
                <a:path w="374" h="173">
                  <a:moveTo>
                    <a:pt x="374" y="0"/>
                  </a:moveTo>
                  <a:lnTo>
                    <a:pt x="353" y="9"/>
                  </a:lnTo>
                  <a:lnTo>
                    <a:pt x="334" y="18"/>
                  </a:lnTo>
                  <a:lnTo>
                    <a:pt x="314" y="30"/>
                  </a:lnTo>
                  <a:lnTo>
                    <a:pt x="296" y="41"/>
                  </a:lnTo>
                  <a:lnTo>
                    <a:pt x="277" y="53"/>
                  </a:lnTo>
                  <a:lnTo>
                    <a:pt x="259" y="66"/>
                  </a:lnTo>
                  <a:lnTo>
                    <a:pt x="239" y="77"/>
                  </a:lnTo>
                  <a:lnTo>
                    <a:pt x="221" y="89"/>
                  </a:lnTo>
                  <a:lnTo>
                    <a:pt x="208" y="96"/>
                  </a:lnTo>
                  <a:lnTo>
                    <a:pt x="196" y="102"/>
                  </a:lnTo>
                  <a:lnTo>
                    <a:pt x="183" y="109"/>
                  </a:lnTo>
                  <a:lnTo>
                    <a:pt x="169" y="115"/>
                  </a:lnTo>
                  <a:lnTo>
                    <a:pt x="156" y="121"/>
                  </a:lnTo>
                  <a:lnTo>
                    <a:pt x="143" y="127"/>
                  </a:lnTo>
                  <a:lnTo>
                    <a:pt x="129" y="132"/>
                  </a:lnTo>
                  <a:lnTo>
                    <a:pt x="116" y="137"/>
                  </a:lnTo>
                  <a:lnTo>
                    <a:pt x="102" y="142"/>
                  </a:lnTo>
                  <a:lnTo>
                    <a:pt x="88" y="146"/>
                  </a:lnTo>
                  <a:lnTo>
                    <a:pt x="73" y="151"/>
                  </a:lnTo>
                  <a:lnTo>
                    <a:pt x="60" y="154"/>
                  </a:lnTo>
                  <a:lnTo>
                    <a:pt x="46" y="158"/>
                  </a:lnTo>
                  <a:lnTo>
                    <a:pt x="32" y="161"/>
                  </a:lnTo>
                  <a:lnTo>
                    <a:pt x="17" y="165"/>
                  </a:lnTo>
                  <a:lnTo>
                    <a:pt x="3" y="168"/>
                  </a:lnTo>
                  <a:lnTo>
                    <a:pt x="1" y="169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4" y="172"/>
                  </a:lnTo>
                  <a:lnTo>
                    <a:pt x="26" y="169"/>
                  </a:lnTo>
                  <a:lnTo>
                    <a:pt x="38" y="168"/>
                  </a:lnTo>
                  <a:lnTo>
                    <a:pt x="50" y="166"/>
                  </a:lnTo>
                  <a:lnTo>
                    <a:pt x="63" y="163"/>
                  </a:lnTo>
                  <a:lnTo>
                    <a:pt x="75" y="161"/>
                  </a:lnTo>
                  <a:lnTo>
                    <a:pt x="87" y="158"/>
                  </a:lnTo>
                  <a:lnTo>
                    <a:pt x="99" y="154"/>
                  </a:lnTo>
                  <a:lnTo>
                    <a:pt x="111" y="151"/>
                  </a:lnTo>
                  <a:lnTo>
                    <a:pt x="123" y="147"/>
                  </a:lnTo>
                  <a:lnTo>
                    <a:pt x="135" y="143"/>
                  </a:lnTo>
                  <a:lnTo>
                    <a:pt x="146" y="138"/>
                  </a:lnTo>
                  <a:lnTo>
                    <a:pt x="158" y="134"/>
                  </a:lnTo>
                  <a:lnTo>
                    <a:pt x="169" y="129"/>
                  </a:lnTo>
                  <a:lnTo>
                    <a:pt x="181" y="123"/>
                  </a:lnTo>
                  <a:lnTo>
                    <a:pt x="192" y="117"/>
                  </a:lnTo>
                  <a:lnTo>
                    <a:pt x="215" y="104"/>
                  </a:lnTo>
                  <a:lnTo>
                    <a:pt x="238" y="89"/>
                  </a:lnTo>
                  <a:lnTo>
                    <a:pt x="260" y="72"/>
                  </a:lnTo>
                  <a:lnTo>
                    <a:pt x="282" y="56"/>
                  </a:lnTo>
                  <a:lnTo>
                    <a:pt x="304" y="40"/>
                  </a:lnTo>
                  <a:lnTo>
                    <a:pt x="327" y="25"/>
                  </a:lnTo>
                  <a:lnTo>
                    <a:pt x="350" y="11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215"/>
            <p:cNvSpPr>
              <a:spLocks/>
            </p:cNvSpPr>
            <p:nvPr/>
          </p:nvSpPr>
          <p:spPr bwMode="auto">
            <a:xfrm>
              <a:off x="3842" y="3604"/>
              <a:ext cx="503" cy="93"/>
            </a:xfrm>
            <a:custGeom>
              <a:avLst/>
              <a:gdLst/>
              <a:ahLst/>
              <a:cxnLst>
                <a:cxn ang="0">
                  <a:pos x="19" y="85"/>
                </a:cxn>
                <a:cxn ang="0">
                  <a:pos x="57" y="89"/>
                </a:cxn>
                <a:cxn ang="0">
                  <a:pos x="96" y="90"/>
                </a:cxn>
                <a:cxn ang="0">
                  <a:pos x="134" y="90"/>
                </a:cxn>
                <a:cxn ang="0">
                  <a:pos x="173" y="89"/>
                </a:cxn>
                <a:cxn ang="0">
                  <a:pos x="211" y="85"/>
                </a:cxn>
                <a:cxn ang="0">
                  <a:pos x="249" y="81"/>
                </a:cxn>
                <a:cxn ang="0">
                  <a:pos x="287" y="74"/>
                </a:cxn>
                <a:cxn ang="0">
                  <a:pos x="327" y="66"/>
                </a:cxn>
                <a:cxn ang="0">
                  <a:pos x="372" y="55"/>
                </a:cxn>
                <a:cxn ang="0">
                  <a:pos x="415" y="41"/>
                </a:cxn>
                <a:cxn ang="0">
                  <a:pos x="457" y="25"/>
                </a:cxn>
                <a:cxn ang="0">
                  <a:pos x="480" y="13"/>
                </a:cxn>
                <a:cxn ang="0">
                  <a:pos x="483" y="2"/>
                </a:cxn>
                <a:cxn ang="0">
                  <a:pos x="473" y="0"/>
                </a:cxn>
                <a:cxn ang="0">
                  <a:pos x="458" y="3"/>
                </a:cxn>
                <a:cxn ang="0">
                  <a:pos x="444" y="9"/>
                </a:cxn>
                <a:cxn ang="0">
                  <a:pos x="430" y="15"/>
                </a:cxn>
                <a:cxn ang="0">
                  <a:pos x="410" y="22"/>
                </a:cxn>
                <a:cxn ang="0">
                  <a:pos x="383" y="32"/>
                </a:cxn>
                <a:cxn ang="0">
                  <a:pos x="358" y="41"/>
                </a:cxn>
                <a:cxn ang="0">
                  <a:pos x="331" y="51"/>
                </a:cxn>
                <a:cxn ang="0">
                  <a:pos x="298" y="60"/>
                </a:cxn>
                <a:cxn ang="0">
                  <a:pos x="259" y="69"/>
                </a:cxn>
                <a:cxn ang="0">
                  <a:pos x="220" y="77"/>
                </a:cxn>
                <a:cxn ang="0">
                  <a:pos x="181" y="83"/>
                </a:cxn>
                <a:cxn ang="0">
                  <a:pos x="140" y="86"/>
                </a:cxn>
                <a:cxn ang="0">
                  <a:pos x="100" y="89"/>
                </a:cxn>
                <a:cxn ang="0">
                  <a:pos x="61" y="87"/>
                </a:cxn>
                <a:cxn ang="0">
                  <a:pos x="20" y="84"/>
                </a:cxn>
                <a:cxn ang="0">
                  <a:pos x="0" y="82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483" h="90">
                  <a:moveTo>
                    <a:pt x="0" y="83"/>
                  </a:moveTo>
                  <a:lnTo>
                    <a:pt x="19" y="85"/>
                  </a:lnTo>
                  <a:lnTo>
                    <a:pt x="39" y="86"/>
                  </a:lnTo>
                  <a:lnTo>
                    <a:pt x="57" y="89"/>
                  </a:lnTo>
                  <a:lnTo>
                    <a:pt x="77" y="90"/>
                  </a:lnTo>
                  <a:lnTo>
                    <a:pt x="96" y="90"/>
                  </a:lnTo>
                  <a:lnTo>
                    <a:pt x="116" y="90"/>
                  </a:lnTo>
                  <a:lnTo>
                    <a:pt x="134" y="90"/>
                  </a:lnTo>
                  <a:lnTo>
                    <a:pt x="154" y="90"/>
                  </a:lnTo>
                  <a:lnTo>
                    <a:pt x="173" y="89"/>
                  </a:lnTo>
                  <a:lnTo>
                    <a:pt x="192" y="87"/>
                  </a:lnTo>
                  <a:lnTo>
                    <a:pt x="211" y="85"/>
                  </a:lnTo>
                  <a:lnTo>
                    <a:pt x="230" y="83"/>
                  </a:lnTo>
                  <a:lnTo>
                    <a:pt x="249" y="81"/>
                  </a:lnTo>
                  <a:lnTo>
                    <a:pt x="268" y="77"/>
                  </a:lnTo>
                  <a:lnTo>
                    <a:pt x="287" y="74"/>
                  </a:lnTo>
                  <a:lnTo>
                    <a:pt x="306" y="70"/>
                  </a:lnTo>
                  <a:lnTo>
                    <a:pt x="327" y="66"/>
                  </a:lnTo>
                  <a:lnTo>
                    <a:pt x="349" y="60"/>
                  </a:lnTo>
                  <a:lnTo>
                    <a:pt x="372" y="55"/>
                  </a:lnTo>
                  <a:lnTo>
                    <a:pt x="394" y="48"/>
                  </a:lnTo>
                  <a:lnTo>
                    <a:pt x="415" y="41"/>
                  </a:lnTo>
                  <a:lnTo>
                    <a:pt x="436" y="33"/>
                  </a:lnTo>
                  <a:lnTo>
                    <a:pt x="457" y="25"/>
                  </a:lnTo>
                  <a:lnTo>
                    <a:pt x="477" y="15"/>
                  </a:lnTo>
                  <a:lnTo>
                    <a:pt x="480" y="13"/>
                  </a:lnTo>
                  <a:lnTo>
                    <a:pt x="482" y="7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3" y="0"/>
                  </a:lnTo>
                  <a:lnTo>
                    <a:pt x="465" y="2"/>
                  </a:lnTo>
                  <a:lnTo>
                    <a:pt x="458" y="3"/>
                  </a:lnTo>
                  <a:lnTo>
                    <a:pt x="451" y="7"/>
                  </a:lnTo>
                  <a:lnTo>
                    <a:pt x="444" y="9"/>
                  </a:lnTo>
                  <a:lnTo>
                    <a:pt x="437" y="13"/>
                  </a:lnTo>
                  <a:lnTo>
                    <a:pt x="430" y="15"/>
                  </a:lnTo>
                  <a:lnTo>
                    <a:pt x="424" y="17"/>
                  </a:lnTo>
                  <a:lnTo>
                    <a:pt x="410" y="22"/>
                  </a:lnTo>
                  <a:lnTo>
                    <a:pt x="397" y="28"/>
                  </a:lnTo>
                  <a:lnTo>
                    <a:pt x="383" y="32"/>
                  </a:lnTo>
                  <a:lnTo>
                    <a:pt x="371" y="37"/>
                  </a:lnTo>
                  <a:lnTo>
                    <a:pt x="358" y="41"/>
                  </a:lnTo>
                  <a:lnTo>
                    <a:pt x="344" y="46"/>
                  </a:lnTo>
                  <a:lnTo>
                    <a:pt x="331" y="51"/>
                  </a:lnTo>
                  <a:lnTo>
                    <a:pt x="318" y="54"/>
                  </a:lnTo>
                  <a:lnTo>
                    <a:pt x="298" y="60"/>
                  </a:lnTo>
                  <a:lnTo>
                    <a:pt x="278" y="64"/>
                  </a:lnTo>
                  <a:lnTo>
                    <a:pt x="259" y="69"/>
                  </a:lnTo>
                  <a:lnTo>
                    <a:pt x="239" y="74"/>
                  </a:lnTo>
                  <a:lnTo>
                    <a:pt x="220" y="77"/>
                  </a:lnTo>
                  <a:lnTo>
                    <a:pt x="200" y="81"/>
                  </a:lnTo>
                  <a:lnTo>
                    <a:pt x="181" y="83"/>
                  </a:lnTo>
                  <a:lnTo>
                    <a:pt x="160" y="85"/>
                  </a:lnTo>
                  <a:lnTo>
                    <a:pt x="140" y="86"/>
                  </a:lnTo>
                  <a:lnTo>
                    <a:pt x="121" y="87"/>
                  </a:lnTo>
                  <a:lnTo>
                    <a:pt x="100" y="89"/>
                  </a:lnTo>
                  <a:lnTo>
                    <a:pt x="80" y="89"/>
                  </a:lnTo>
                  <a:lnTo>
                    <a:pt x="61" y="87"/>
                  </a:lnTo>
                  <a:lnTo>
                    <a:pt x="40" y="86"/>
                  </a:lnTo>
                  <a:lnTo>
                    <a:pt x="20" y="84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3" name="Group 216"/>
            <p:cNvGrpSpPr>
              <a:grpSpLocks/>
            </p:cNvGrpSpPr>
            <p:nvPr/>
          </p:nvGrpSpPr>
          <p:grpSpPr bwMode="auto">
            <a:xfrm rot="-2833046">
              <a:off x="3414" y="3454"/>
              <a:ext cx="349" cy="437"/>
              <a:chOff x="3455" y="3254"/>
              <a:chExt cx="349" cy="437"/>
            </a:xfrm>
          </p:grpSpPr>
          <p:sp>
            <p:nvSpPr>
              <p:cNvPr id="184" name="Freeform 217"/>
              <p:cNvSpPr>
                <a:spLocks/>
              </p:cNvSpPr>
              <p:nvPr/>
            </p:nvSpPr>
            <p:spPr bwMode="auto">
              <a:xfrm>
                <a:off x="3530" y="3271"/>
                <a:ext cx="274" cy="322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218"/>
              <p:cNvSpPr>
                <a:spLocks/>
              </p:cNvSpPr>
              <p:nvPr/>
            </p:nvSpPr>
            <p:spPr bwMode="auto">
              <a:xfrm>
                <a:off x="3532" y="3279"/>
                <a:ext cx="189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219"/>
              <p:cNvSpPr>
                <a:spLocks/>
              </p:cNvSpPr>
              <p:nvPr/>
            </p:nvSpPr>
            <p:spPr bwMode="auto">
              <a:xfrm>
                <a:off x="3455" y="3358"/>
                <a:ext cx="268" cy="60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220"/>
              <p:cNvSpPr>
                <a:spLocks/>
              </p:cNvSpPr>
              <p:nvPr/>
            </p:nvSpPr>
            <p:spPr bwMode="auto">
              <a:xfrm>
                <a:off x="3467" y="3398"/>
                <a:ext cx="233" cy="48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221"/>
              <p:cNvSpPr>
                <a:spLocks/>
              </p:cNvSpPr>
              <p:nvPr/>
            </p:nvSpPr>
            <p:spPr bwMode="auto">
              <a:xfrm>
                <a:off x="3513" y="3485"/>
                <a:ext cx="165" cy="5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222"/>
              <p:cNvSpPr>
                <a:spLocks/>
              </p:cNvSpPr>
              <p:nvPr/>
            </p:nvSpPr>
            <p:spPr bwMode="auto">
              <a:xfrm>
                <a:off x="3515" y="3525"/>
                <a:ext cx="279" cy="162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223"/>
              <p:cNvSpPr>
                <a:spLocks/>
              </p:cNvSpPr>
              <p:nvPr/>
            </p:nvSpPr>
            <p:spPr bwMode="auto">
              <a:xfrm>
                <a:off x="3461" y="3443"/>
                <a:ext cx="215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224"/>
              <p:cNvSpPr>
                <a:spLocks/>
              </p:cNvSpPr>
              <p:nvPr/>
            </p:nvSpPr>
            <p:spPr bwMode="auto">
              <a:xfrm>
                <a:off x="3680" y="3254"/>
                <a:ext cx="64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2" name="Group 225"/>
              <p:cNvGrpSpPr>
                <a:grpSpLocks/>
              </p:cNvGrpSpPr>
              <p:nvPr/>
            </p:nvGrpSpPr>
            <p:grpSpPr bwMode="auto">
              <a:xfrm rot="2925846" flipV="1">
                <a:off x="3596" y="3498"/>
                <a:ext cx="258" cy="127"/>
                <a:chOff x="4247" y="2662"/>
                <a:chExt cx="243" cy="118"/>
              </a:xfrm>
            </p:grpSpPr>
            <p:sp>
              <p:nvSpPr>
                <p:cNvPr id="193" name="Freeform 22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22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22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22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23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23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23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23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23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23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3" name="12-Point Star 202"/>
          <p:cNvSpPr/>
          <p:nvPr/>
        </p:nvSpPr>
        <p:spPr>
          <a:xfrm>
            <a:off x="7965375" y="5943600"/>
            <a:ext cx="304800" cy="304800"/>
          </a:xfrm>
          <a:prstGeom prst="star12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3657600"/>
            <a:ext cx="7620000" cy="834312"/>
          </a:xfrm>
          <a:prstGeom prst="rightArrow">
            <a:avLst/>
          </a:prstGeom>
          <a:ln/>
          <a:effectLst>
            <a:outerShdw blurRad="76200" dir="13500000" sy="23000" kx="1200000" algn="br" rotWithShape="0">
              <a:prstClr val="black">
                <a:alpha val="58000"/>
              </a:prstClr>
            </a:outerShdw>
          </a:effectLst>
          <a:scene3d>
            <a:camera prst="orthographicFront">
              <a:rot lat="3360000" lon="20399999" rev="1860000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192B7E3C-DC18-4DA6-BA2B-B4CBF9E78DBC}" type="slidenum">
              <a:rPr lang="en-US" b="1" smtClean="0"/>
              <a:pPr>
                <a:defRPr/>
              </a:pPr>
              <a:t>5</a:t>
            </a:fld>
            <a:endParaRPr lang="en-US" b="1" dirty="0"/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System View</a:t>
            </a:r>
            <a:endParaRPr lang="en-US" dirty="0"/>
          </a:p>
        </p:txBody>
      </p:sp>
      <p:grpSp>
        <p:nvGrpSpPr>
          <p:cNvPr id="2" name="Group 49"/>
          <p:cNvGrpSpPr/>
          <p:nvPr/>
        </p:nvGrpSpPr>
        <p:grpSpPr>
          <a:xfrm>
            <a:off x="2362200" y="2133600"/>
            <a:ext cx="4724400" cy="276999"/>
            <a:chOff x="1981200" y="1981200"/>
            <a:chExt cx="4724400" cy="276999"/>
          </a:xfrm>
        </p:grpSpPr>
        <p:sp>
          <p:nvSpPr>
            <p:cNvPr id="13318" name="TextBox 8"/>
            <p:cNvSpPr txBox="1">
              <a:spLocks noChangeArrowheads="1"/>
            </p:cNvSpPr>
            <p:nvPr/>
          </p:nvSpPr>
          <p:spPr bwMode="auto">
            <a:xfrm>
              <a:off x="2420938" y="1981200"/>
              <a:ext cx="42846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Opportunity </a:t>
              </a:r>
              <a:r>
                <a:rPr lang="en-US" sz="1200" b="1" dirty="0" smtClean="0">
                  <a:latin typeface="+mn-lt"/>
                </a:rPr>
                <a:t>(“please place your hand on the scanner”)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16" name="Straight Arrow Connector 15"/>
            <p:cNvCxnSpPr>
              <a:stCxn id="13318" idx="1"/>
            </p:cNvCxnSpPr>
            <p:nvPr/>
          </p:nvCxnSpPr>
          <p:spPr>
            <a:xfrm rot="10800000" flipV="1">
              <a:off x="1981200" y="2119700"/>
              <a:ext cx="439738" cy="13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50"/>
          <p:cNvGrpSpPr/>
          <p:nvPr/>
        </p:nvGrpSpPr>
        <p:grpSpPr>
          <a:xfrm>
            <a:off x="4114800" y="3290887"/>
            <a:ext cx="2438400" cy="276225"/>
            <a:chOff x="3065462" y="2667000"/>
            <a:chExt cx="2438400" cy="276225"/>
          </a:xfrm>
        </p:grpSpPr>
        <p:sp>
          <p:nvSpPr>
            <p:cNvPr id="13319" name="TextBox 9"/>
            <p:cNvSpPr txBox="1">
              <a:spLocks noChangeArrowheads="1"/>
            </p:cNvSpPr>
            <p:nvPr/>
          </p:nvSpPr>
          <p:spPr bwMode="auto">
            <a:xfrm>
              <a:off x="3429000" y="2667000"/>
              <a:ext cx="20748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System starts capture</a:t>
              </a:r>
            </a:p>
          </p:txBody>
        </p:sp>
        <p:cxnSp>
          <p:nvCxnSpPr>
            <p:cNvPr id="18" name="Straight Arrow Connector 17"/>
            <p:cNvCxnSpPr>
              <a:stCxn id="13319" idx="1"/>
            </p:cNvCxnSpPr>
            <p:nvPr/>
          </p:nvCxnSpPr>
          <p:spPr>
            <a:xfrm rot="10800000" flipV="1">
              <a:off x="3065462" y="2805113"/>
              <a:ext cx="363538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2"/>
          <p:cNvGrpSpPr/>
          <p:nvPr/>
        </p:nvGrpSpPr>
        <p:grpSpPr>
          <a:xfrm>
            <a:off x="4572000" y="3581400"/>
            <a:ext cx="1295400" cy="276225"/>
            <a:chOff x="4343400" y="3290888"/>
            <a:chExt cx="1295400" cy="276225"/>
          </a:xfrm>
        </p:grpSpPr>
        <p:sp>
          <p:nvSpPr>
            <p:cNvPr id="13321" name="TextBox 10"/>
            <p:cNvSpPr txBox="1">
              <a:spLocks noChangeArrowheads="1"/>
            </p:cNvSpPr>
            <p:nvPr/>
          </p:nvSpPr>
          <p:spPr bwMode="auto">
            <a:xfrm>
              <a:off x="4783138" y="3290888"/>
              <a:ext cx="8556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Capture</a:t>
              </a:r>
            </a:p>
          </p:txBody>
        </p:sp>
        <p:cxnSp>
          <p:nvCxnSpPr>
            <p:cNvPr id="20" name="Straight Arrow Connector 19"/>
            <p:cNvCxnSpPr>
              <a:stCxn id="13321" idx="1"/>
            </p:cNvCxnSpPr>
            <p:nvPr/>
          </p:nvCxnSpPr>
          <p:spPr>
            <a:xfrm rot="10800000" flipV="1">
              <a:off x="4343400" y="3429000"/>
              <a:ext cx="4397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4"/>
          <p:cNvGrpSpPr/>
          <p:nvPr/>
        </p:nvGrpSpPr>
        <p:grpSpPr>
          <a:xfrm>
            <a:off x="5334000" y="4114800"/>
            <a:ext cx="2971800" cy="461665"/>
            <a:chOff x="5867400" y="4267200"/>
            <a:chExt cx="2971800" cy="461665"/>
          </a:xfrm>
        </p:grpSpPr>
        <p:sp>
          <p:nvSpPr>
            <p:cNvPr id="13322" name="TextBox 11"/>
            <p:cNvSpPr txBox="1">
              <a:spLocks noChangeArrowheads="1"/>
            </p:cNvSpPr>
            <p:nvPr/>
          </p:nvSpPr>
          <p:spPr bwMode="auto">
            <a:xfrm>
              <a:off x="6096000" y="4267200"/>
              <a:ext cx="2743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System ends </a:t>
              </a:r>
              <a:r>
                <a:rPr lang="en-US" sz="1200" b="1" dirty="0" smtClean="0">
                  <a:latin typeface="+mn-lt"/>
                </a:rPr>
                <a:t>capture (“Please remove hand from scanner”)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 flipV="1">
              <a:off x="5867400" y="4419600"/>
              <a:ext cx="304800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45"/>
          <p:cNvGrpSpPr/>
          <p:nvPr/>
        </p:nvGrpSpPr>
        <p:grpSpPr>
          <a:xfrm>
            <a:off x="3657600" y="2971800"/>
            <a:ext cx="3048000" cy="276225"/>
            <a:chOff x="6705600" y="5029200"/>
            <a:chExt cx="3048000" cy="276225"/>
          </a:xfrm>
        </p:grpSpPr>
        <p:sp>
          <p:nvSpPr>
            <p:cNvPr id="13323" name="TextBox 12"/>
            <p:cNvSpPr txBox="1">
              <a:spLocks noChangeArrowheads="1"/>
            </p:cNvSpPr>
            <p:nvPr/>
          </p:nvSpPr>
          <p:spPr bwMode="auto">
            <a:xfrm>
              <a:off x="7010400" y="5029200"/>
              <a:ext cx="27432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Capture </a:t>
              </a:r>
              <a:r>
                <a:rPr lang="en-US" sz="1200" b="1" dirty="0" err="1">
                  <a:latin typeface="+mn-lt"/>
                </a:rPr>
                <a:t>thresholding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6705600" y="51816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31" name="TextBox 28"/>
          <p:cNvSpPr txBox="1">
            <a:spLocks noChangeArrowheads="1"/>
          </p:cNvSpPr>
          <p:nvPr/>
        </p:nvSpPr>
        <p:spPr bwMode="auto">
          <a:xfrm>
            <a:off x="7391400" y="6248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latin typeface="+mn-lt"/>
              </a:rPr>
              <a:t>Time</a:t>
            </a:r>
          </a:p>
        </p:txBody>
      </p:sp>
      <p:sp>
        <p:nvSpPr>
          <p:cNvPr id="13332" name="TextBox 29"/>
          <p:cNvSpPr txBox="1">
            <a:spLocks noChangeArrowheads="1"/>
          </p:cNvSpPr>
          <p:nvPr/>
        </p:nvSpPr>
        <p:spPr bwMode="auto">
          <a:xfrm>
            <a:off x="6172200" y="2895600"/>
            <a:ext cx="949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+mn-lt"/>
              </a:rPr>
              <a:t>System</a:t>
            </a:r>
          </a:p>
        </p:txBody>
      </p:sp>
      <p:grpSp>
        <p:nvGrpSpPr>
          <p:cNvPr id="9" name="Group 39"/>
          <p:cNvGrpSpPr/>
          <p:nvPr/>
        </p:nvGrpSpPr>
        <p:grpSpPr>
          <a:xfrm>
            <a:off x="1219200" y="3119735"/>
            <a:ext cx="1933575" cy="461665"/>
            <a:chOff x="-104775" y="2286000"/>
            <a:chExt cx="1933575" cy="461665"/>
          </a:xfrm>
        </p:grpSpPr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-104775" y="2286000"/>
              <a:ext cx="1752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200" b="1" dirty="0" smtClean="0">
                  <a:latin typeface="+mn-lt"/>
                </a:rPr>
                <a:t>User places hand on scanner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295400" y="25146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51"/>
          <p:cNvGrpSpPr/>
          <p:nvPr/>
        </p:nvGrpSpPr>
        <p:grpSpPr>
          <a:xfrm>
            <a:off x="2667000" y="4343400"/>
            <a:ext cx="2209800" cy="461665"/>
            <a:chOff x="2667000" y="4343400"/>
            <a:chExt cx="2209800" cy="461665"/>
          </a:xfrm>
        </p:grpSpPr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2667000" y="4343400"/>
              <a:ext cx="1752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200" b="1" dirty="0" smtClean="0">
                  <a:latin typeface="+mn-lt"/>
                </a:rPr>
                <a:t>User removes hand from scanner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41" name="Straight Arrow Connector 40"/>
            <p:cNvCxnSpPr>
              <a:stCxn id="39" idx="3"/>
            </p:cNvCxnSpPr>
            <p:nvPr/>
          </p:nvCxnSpPr>
          <p:spPr>
            <a:xfrm flipV="1">
              <a:off x="4419600" y="4495800"/>
              <a:ext cx="457200" cy="784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44" name="TextBox 44"/>
          <p:cNvSpPr txBox="1">
            <a:spLocks noChangeArrowheads="1"/>
          </p:cNvSpPr>
          <p:nvPr/>
        </p:nvSpPr>
        <p:spPr bwMode="auto">
          <a:xfrm>
            <a:off x="838200" y="4572000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latin typeface="+mn-lt"/>
              </a:rPr>
              <a:t>User</a:t>
            </a:r>
            <a:endParaRPr lang="en-US" b="1" dirty="0"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124200" y="3725326"/>
            <a:ext cx="2057400" cy="237074"/>
          </a:xfrm>
          <a:prstGeom prst="rect">
            <a:avLst/>
          </a:prstGeom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8" name="Rectangle 47"/>
          <p:cNvSpPr/>
          <p:nvPr/>
        </p:nvSpPr>
        <p:spPr>
          <a:xfrm>
            <a:off x="3352800" y="3657600"/>
            <a:ext cx="1981200" cy="2370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40" name="Picture 119" descr="j02974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537130" y="1295400"/>
            <a:ext cx="1835150" cy="1720850"/>
          </a:xfrm>
          <a:prstGeom prst="rect">
            <a:avLst/>
          </a:prstGeom>
          <a:noFill/>
        </p:spPr>
      </p:pic>
      <p:pic>
        <p:nvPicPr>
          <p:cNvPr id="43" name="Picture 121" descr="MCj039688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2643">
            <a:off x="6019800" y="2389079"/>
            <a:ext cx="779315" cy="483262"/>
          </a:xfrm>
          <a:prstGeom prst="rect">
            <a:avLst/>
          </a:prstGeom>
          <a:noFill/>
        </p:spPr>
      </p:pic>
      <p:sp>
        <p:nvSpPr>
          <p:cNvPr id="45" name="AutoShape 200"/>
          <p:cNvSpPr>
            <a:spLocks noChangeArrowheads="1"/>
          </p:cNvSpPr>
          <p:nvPr/>
        </p:nvSpPr>
        <p:spPr bwMode="auto">
          <a:xfrm>
            <a:off x="8229600" y="1066800"/>
            <a:ext cx="838200" cy="609600"/>
          </a:xfrm>
          <a:prstGeom prst="wedgeEllipseCallout">
            <a:avLst>
              <a:gd name="adj1" fmla="val -41856"/>
              <a:gd name="adj2" fmla="val 67708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grpSp>
        <p:nvGrpSpPr>
          <p:cNvPr id="46" name="Group 164"/>
          <p:cNvGrpSpPr/>
          <p:nvPr/>
        </p:nvGrpSpPr>
        <p:grpSpPr>
          <a:xfrm>
            <a:off x="-152400" y="2514600"/>
            <a:ext cx="1714500" cy="2667000"/>
            <a:chOff x="0" y="1371600"/>
            <a:chExt cx="1714500" cy="2667000"/>
          </a:xfrm>
        </p:grpSpPr>
        <p:grpSp>
          <p:nvGrpSpPr>
            <p:cNvPr id="50" name="Group 49"/>
            <p:cNvGrpSpPr>
              <a:grpSpLocks/>
            </p:cNvGrpSpPr>
            <p:nvPr/>
          </p:nvGrpSpPr>
          <p:grpSpPr bwMode="auto">
            <a:xfrm flipH="1">
              <a:off x="355600" y="1371600"/>
              <a:ext cx="1358900" cy="2239963"/>
              <a:chOff x="4503" y="1878"/>
              <a:chExt cx="623" cy="1027"/>
            </a:xfrm>
          </p:grpSpPr>
          <p:sp>
            <p:nvSpPr>
              <p:cNvPr id="52" name="Freeform 3"/>
              <p:cNvSpPr>
                <a:spLocks/>
              </p:cNvSpPr>
              <p:nvPr/>
            </p:nvSpPr>
            <p:spPr bwMode="auto">
              <a:xfrm>
                <a:off x="4766" y="1945"/>
                <a:ext cx="191" cy="326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26" y="51"/>
                  </a:cxn>
                  <a:cxn ang="0">
                    <a:pos x="9" y="110"/>
                  </a:cxn>
                  <a:cxn ang="0">
                    <a:pos x="0" y="188"/>
                  </a:cxn>
                  <a:cxn ang="0">
                    <a:pos x="6" y="272"/>
                  </a:cxn>
                  <a:cxn ang="0">
                    <a:pos x="22" y="334"/>
                  </a:cxn>
                  <a:cxn ang="0">
                    <a:pos x="43" y="376"/>
                  </a:cxn>
                  <a:cxn ang="0">
                    <a:pos x="64" y="403"/>
                  </a:cxn>
                  <a:cxn ang="0">
                    <a:pos x="85" y="420"/>
                  </a:cxn>
                  <a:cxn ang="0">
                    <a:pos x="106" y="429"/>
                  </a:cxn>
                  <a:cxn ang="0">
                    <a:pos x="123" y="440"/>
                  </a:cxn>
                  <a:cxn ang="0">
                    <a:pos x="131" y="461"/>
                  </a:cxn>
                  <a:cxn ang="0">
                    <a:pos x="122" y="517"/>
                  </a:cxn>
                  <a:cxn ang="0">
                    <a:pos x="107" y="591"/>
                  </a:cxn>
                  <a:cxn ang="0">
                    <a:pos x="105" y="622"/>
                  </a:cxn>
                  <a:cxn ang="0">
                    <a:pos x="108" y="638"/>
                  </a:cxn>
                  <a:cxn ang="0">
                    <a:pos x="116" y="650"/>
                  </a:cxn>
                  <a:cxn ang="0">
                    <a:pos x="131" y="648"/>
                  </a:cxn>
                  <a:cxn ang="0">
                    <a:pos x="157" y="625"/>
                  </a:cxn>
                  <a:cxn ang="0">
                    <a:pos x="198" y="588"/>
                  </a:cxn>
                  <a:cxn ang="0">
                    <a:pos x="244" y="546"/>
                  </a:cxn>
                  <a:cxn ang="0">
                    <a:pos x="282" y="504"/>
                  </a:cxn>
                  <a:cxn ang="0">
                    <a:pos x="309" y="448"/>
                  </a:cxn>
                  <a:cxn ang="0">
                    <a:pos x="321" y="372"/>
                  </a:cxn>
                  <a:cxn ang="0">
                    <a:pos x="326" y="327"/>
                  </a:cxn>
                  <a:cxn ang="0">
                    <a:pos x="341" y="301"/>
                  </a:cxn>
                  <a:cxn ang="0">
                    <a:pos x="360" y="273"/>
                  </a:cxn>
                  <a:cxn ang="0">
                    <a:pos x="378" y="240"/>
                  </a:cxn>
                  <a:cxn ang="0">
                    <a:pos x="382" y="202"/>
                  </a:cxn>
                  <a:cxn ang="0">
                    <a:pos x="370" y="173"/>
                  </a:cxn>
                  <a:cxn ang="0">
                    <a:pos x="345" y="152"/>
                  </a:cxn>
                  <a:cxn ang="0">
                    <a:pos x="318" y="136"/>
                  </a:cxn>
                  <a:cxn ang="0">
                    <a:pos x="290" y="119"/>
                  </a:cxn>
                  <a:cxn ang="0">
                    <a:pos x="250" y="96"/>
                  </a:cxn>
                  <a:cxn ang="0">
                    <a:pos x="203" y="72"/>
                  </a:cxn>
                  <a:cxn ang="0">
                    <a:pos x="160" y="48"/>
                  </a:cxn>
                  <a:cxn ang="0">
                    <a:pos x="129" y="26"/>
                  </a:cxn>
                  <a:cxn ang="0">
                    <a:pos x="99" y="10"/>
                  </a:cxn>
                  <a:cxn ang="0">
                    <a:pos x="70" y="0"/>
                  </a:cxn>
                  <a:cxn ang="0">
                    <a:pos x="48" y="5"/>
                  </a:cxn>
                </a:cxnLst>
                <a:rect l="0" t="0" r="r" b="b"/>
                <a:pathLst>
                  <a:path w="382" h="651">
                    <a:moveTo>
                      <a:pt x="43" y="13"/>
                    </a:moveTo>
                    <a:lnTo>
                      <a:pt x="40" y="18"/>
                    </a:lnTo>
                    <a:lnTo>
                      <a:pt x="34" y="30"/>
                    </a:lnTo>
                    <a:lnTo>
                      <a:pt x="26" y="51"/>
                    </a:lnTo>
                    <a:lnTo>
                      <a:pt x="18" y="77"/>
                    </a:lnTo>
                    <a:lnTo>
                      <a:pt x="9" y="110"/>
                    </a:lnTo>
                    <a:lnTo>
                      <a:pt x="3" y="147"/>
                    </a:lnTo>
                    <a:lnTo>
                      <a:pt x="0" y="188"/>
                    </a:lnTo>
                    <a:lnTo>
                      <a:pt x="1" y="231"/>
                    </a:lnTo>
                    <a:lnTo>
                      <a:pt x="6" y="272"/>
                    </a:lnTo>
                    <a:lnTo>
                      <a:pt x="14" y="306"/>
                    </a:lnTo>
                    <a:lnTo>
                      <a:pt x="22" y="334"/>
                    </a:lnTo>
                    <a:lnTo>
                      <a:pt x="32" y="357"/>
                    </a:lnTo>
                    <a:lnTo>
                      <a:pt x="43" y="376"/>
                    </a:lnTo>
                    <a:lnTo>
                      <a:pt x="54" y="391"/>
                    </a:lnTo>
                    <a:lnTo>
                      <a:pt x="64" y="403"/>
                    </a:lnTo>
                    <a:lnTo>
                      <a:pt x="75" y="413"/>
                    </a:lnTo>
                    <a:lnTo>
                      <a:pt x="85" y="420"/>
                    </a:lnTo>
                    <a:lnTo>
                      <a:pt x="96" y="425"/>
                    </a:lnTo>
                    <a:lnTo>
                      <a:pt x="106" y="429"/>
                    </a:lnTo>
                    <a:lnTo>
                      <a:pt x="115" y="435"/>
                    </a:lnTo>
                    <a:lnTo>
                      <a:pt x="123" y="440"/>
                    </a:lnTo>
                    <a:lnTo>
                      <a:pt x="129" y="448"/>
                    </a:lnTo>
                    <a:lnTo>
                      <a:pt x="131" y="461"/>
                    </a:lnTo>
                    <a:lnTo>
                      <a:pt x="130" y="477"/>
                    </a:lnTo>
                    <a:lnTo>
                      <a:pt x="122" y="517"/>
                    </a:lnTo>
                    <a:lnTo>
                      <a:pt x="114" y="557"/>
                    </a:lnTo>
                    <a:lnTo>
                      <a:pt x="107" y="591"/>
                    </a:lnTo>
                    <a:lnTo>
                      <a:pt x="105" y="614"/>
                    </a:lnTo>
                    <a:lnTo>
                      <a:pt x="105" y="622"/>
                    </a:lnTo>
                    <a:lnTo>
                      <a:pt x="106" y="630"/>
                    </a:lnTo>
                    <a:lnTo>
                      <a:pt x="108" y="638"/>
                    </a:lnTo>
                    <a:lnTo>
                      <a:pt x="112" y="645"/>
                    </a:lnTo>
                    <a:lnTo>
                      <a:pt x="116" y="650"/>
                    </a:lnTo>
                    <a:lnTo>
                      <a:pt x="122" y="651"/>
                    </a:lnTo>
                    <a:lnTo>
                      <a:pt x="131" y="648"/>
                    </a:lnTo>
                    <a:lnTo>
                      <a:pt x="142" y="638"/>
                    </a:lnTo>
                    <a:lnTo>
                      <a:pt x="157" y="625"/>
                    </a:lnTo>
                    <a:lnTo>
                      <a:pt x="176" y="607"/>
                    </a:lnTo>
                    <a:lnTo>
                      <a:pt x="198" y="588"/>
                    </a:lnTo>
                    <a:lnTo>
                      <a:pt x="221" y="567"/>
                    </a:lnTo>
                    <a:lnTo>
                      <a:pt x="244" y="546"/>
                    </a:lnTo>
                    <a:lnTo>
                      <a:pt x="265" y="524"/>
                    </a:lnTo>
                    <a:lnTo>
                      <a:pt x="282" y="504"/>
                    </a:lnTo>
                    <a:lnTo>
                      <a:pt x="295" y="485"/>
                    </a:lnTo>
                    <a:lnTo>
                      <a:pt x="309" y="448"/>
                    </a:lnTo>
                    <a:lnTo>
                      <a:pt x="318" y="409"/>
                    </a:lnTo>
                    <a:lnTo>
                      <a:pt x="321" y="372"/>
                    </a:lnTo>
                    <a:lnTo>
                      <a:pt x="324" y="341"/>
                    </a:lnTo>
                    <a:lnTo>
                      <a:pt x="326" y="327"/>
                    </a:lnTo>
                    <a:lnTo>
                      <a:pt x="332" y="315"/>
                    </a:lnTo>
                    <a:lnTo>
                      <a:pt x="341" y="301"/>
                    </a:lnTo>
                    <a:lnTo>
                      <a:pt x="350" y="287"/>
                    </a:lnTo>
                    <a:lnTo>
                      <a:pt x="360" y="273"/>
                    </a:lnTo>
                    <a:lnTo>
                      <a:pt x="370" y="257"/>
                    </a:lnTo>
                    <a:lnTo>
                      <a:pt x="378" y="240"/>
                    </a:lnTo>
                    <a:lnTo>
                      <a:pt x="382" y="220"/>
                    </a:lnTo>
                    <a:lnTo>
                      <a:pt x="382" y="202"/>
                    </a:lnTo>
                    <a:lnTo>
                      <a:pt x="378" y="186"/>
                    </a:lnTo>
                    <a:lnTo>
                      <a:pt x="370" y="173"/>
                    </a:lnTo>
                    <a:lnTo>
                      <a:pt x="359" y="162"/>
                    </a:lnTo>
                    <a:lnTo>
                      <a:pt x="345" y="152"/>
                    </a:lnTo>
                    <a:lnTo>
                      <a:pt x="332" y="144"/>
                    </a:lnTo>
                    <a:lnTo>
                      <a:pt x="318" y="136"/>
                    </a:lnTo>
                    <a:lnTo>
                      <a:pt x="305" y="128"/>
                    </a:lnTo>
                    <a:lnTo>
                      <a:pt x="290" y="119"/>
                    </a:lnTo>
                    <a:lnTo>
                      <a:pt x="272" y="107"/>
                    </a:lnTo>
                    <a:lnTo>
                      <a:pt x="250" y="96"/>
                    </a:lnTo>
                    <a:lnTo>
                      <a:pt x="226" y="83"/>
                    </a:lnTo>
                    <a:lnTo>
                      <a:pt x="203" y="72"/>
                    </a:lnTo>
                    <a:lnTo>
                      <a:pt x="180" y="59"/>
                    </a:lnTo>
                    <a:lnTo>
                      <a:pt x="160" y="48"/>
                    </a:lnTo>
                    <a:lnTo>
                      <a:pt x="144" y="36"/>
                    </a:lnTo>
                    <a:lnTo>
                      <a:pt x="129" y="26"/>
                    </a:lnTo>
                    <a:lnTo>
                      <a:pt x="114" y="16"/>
                    </a:lnTo>
                    <a:lnTo>
                      <a:pt x="99" y="10"/>
                    </a:lnTo>
                    <a:lnTo>
                      <a:pt x="84" y="4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48" y="5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4"/>
              <p:cNvSpPr>
                <a:spLocks/>
              </p:cNvSpPr>
              <p:nvPr/>
            </p:nvSpPr>
            <p:spPr bwMode="auto">
              <a:xfrm>
                <a:off x="4769" y="1948"/>
                <a:ext cx="185" cy="320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25" y="50"/>
                  </a:cxn>
                  <a:cxn ang="0">
                    <a:pos x="9" y="107"/>
                  </a:cxn>
                  <a:cxn ang="0">
                    <a:pos x="0" y="184"/>
                  </a:cxn>
                  <a:cxn ang="0">
                    <a:pos x="5" y="267"/>
                  </a:cxn>
                  <a:cxn ang="0">
                    <a:pos x="20" y="328"/>
                  </a:cxn>
                  <a:cxn ang="0">
                    <a:pos x="40" y="370"/>
                  </a:cxn>
                  <a:cxn ang="0">
                    <a:pos x="62" y="396"/>
                  </a:cxn>
                  <a:cxn ang="0">
                    <a:pos x="81" y="412"/>
                  </a:cxn>
                  <a:cxn ang="0">
                    <a:pos x="101" y="422"/>
                  </a:cxn>
                  <a:cxn ang="0">
                    <a:pos x="117" y="431"/>
                  </a:cxn>
                  <a:cxn ang="0">
                    <a:pos x="126" y="449"/>
                  </a:cxn>
                  <a:cxn ang="0">
                    <a:pos x="125" y="465"/>
                  </a:cxn>
                  <a:cxn ang="0">
                    <a:pos x="125" y="469"/>
                  </a:cxn>
                  <a:cxn ang="0">
                    <a:pos x="118" y="509"/>
                  </a:cxn>
                  <a:cxn ang="0">
                    <a:pos x="103" y="581"/>
                  </a:cxn>
                  <a:cxn ang="0">
                    <a:pos x="101" y="612"/>
                  </a:cxn>
                  <a:cxn ang="0">
                    <a:pos x="104" y="628"/>
                  </a:cxn>
                  <a:cxn ang="0">
                    <a:pos x="111" y="639"/>
                  </a:cxn>
                  <a:cxn ang="0">
                    <a:pos x="126" y="637"/>
                  </a:cxn>
                  <a:cxn ang="0">
                    <a:pos x="152" y="614"/>
                  </a:cxn>
                  <a:cxn ang="0">
                    <a:pos x="192" y="578"/>
                  </a:cxn>
                  <a:cxn ang="0">
                    <a:pos x="237" y="537"/>
                  </a:cxn>
                  <a:cxn ang="0">
                    <a:pos x="274" y="495"/>
                  </a:cxn>
                  <a:cxn ang="0">
                    <a:pos x="299" y="440"/>
                  </a:cxn>
                  <a:cxn ang="0">
                    <a:pos x="312" y="366"/>
                  </a:cxn>
                  <a:cxn ang="0">
                    <a:pos x="315" y="321"/>
                  </a:cxn>
                  <a:cxn ang="0">
                    <a:pos x="330" y="296"/>
                  </a:cxn>
                  <a:cxn ang="0">
                    <a:pos x="350" y="268"/>
                  </a:cxn>
                  <a:cxn ang="0">
                    <a:pos x="366" y="236"/>
                  </a:cxn>
                  <a:cxn ang="0">
                    <a:pos x="371" y="198"/>
                  </a:cxn>
                  <a:cxn ang="0">
                    <a:pos x="359" y="169"/>
                  </a:cxn>
                  <a:cxn ang="0">
                    <a:pos x="336" y="149"/>
                  </a:cxn>
                  <a:cxn ang="0">
                    <a:pos x="309" y="133"/>
                  </a:cxn>
                  <a:cxn ang="0">
                    <a:pos x="283" y="115"/>
                  </a:cxn>
                  <a:cxn ang="0">
                    <a:pos x="243" y="93"/>
                  </a:cxn>
                  <a:cxn ang="0">
                    <a:pos x="195" y="69"/>
                  </a:cxn>
                  <a:cxn ang="0">
                    <a:pos x="154" y="45"/>
                  </a:cxn>
                  <a:cxn ang="0">
                    <a:pos x="125" y="25"/>
                  </a:cxn>
                  <a:cxn ang="0">
                    <a:pos x="95" y="8"/>
                  </a:cxn>
                  <a:cxn ang="0">
                    <a:pos x="66" y="0"/>
                  </a:cxn>
                  <a:cxn ang="0">
                    <a:pos x="46" y="4"/>
                  </a:cxn>
                </a:cxnLst>
                <a:rect l="0" t="0" r="r" b="b"/>
                <a:pathLst>
                  <a:path w="371" h="641">
                    <a:moveTo>
                      <a:pt x="40" y="12"/>
                    </a:moveTo>
                    <a:lnTo>
                      <a:pt x="38" y="16"/>
                    </a:lnTo>
                    <a:lnTo>
                      <a:pt x="32" y="29"/>
                    </a:lnTo>
                    <a:lnTo>
                      <a:pt x="25" y="50"/>
                    </a:lnTo>
                    <a:lnTo>
                      <a:pt x="17" y="76"/>
                    </a:lnTo>
                    <a:lnTo>
                      <a:pt x="9" y="107"/>
                    </a:lnTo>
                    <a:lnTo>
                      <a:pt x="3" y="144"/>
                    </a:lnTo>
                    <a:lnTo>
                      <a:pt x="0" y="184"/>
                    </a:lnTo>
                    <a:lnTo>
                      <a:pt x="1" y="227"/>
                    </a:lnTo>
                    <a:lnTo>
                      <a:pt x="5" y="267"/>
                    </a:lnTo>
                    <a:lnTo>
                      <a:pt x="12" y="301"/>
                    </a:lnTo>
                    <a:lnTo>
                      <a:pt x="20" y="328"/>
                    </a:lnTo>
                    <a:lnTo>
                      <a:pt x="30" y="351"/>
                    </a:lnTo>
                    <a:lnTo>
                      <a:pt x="40" y="370"/>
                    </a:lnTo>
                    <a:lnTo>
                      <a:pt x="52" y="385"/>
                    </a:lnTo>
                    <a:lnTo>
                      <a:pt x="62" y="396"/>
                    </a:lnTo>
                    <a:lnTo>
                      <a:pt x="72" y="406"/>
                    </a:lnTo>
                    <a:lnTo>
                      <a:pt x="81" y="412"/>
                    </a:lnTo>
                    <a:lnTo>
                      <a:pt x="92" y="417"/>
                    </a:lnTo>
                    <a:lnTo>
                      <a:pt x="101" y="422"/>
                    </a:lnTo>
                    <a:lnTo>
                      <a:pt x="110" y="426"/>
                    </a:lnTo>
                    <a:lnTo>
                      <a:pt x="117" y="431"/>
                    </a:lnTo>
                    <a:lnTo>
                      <a:pt x="123" y="439"/>
                    </a:lnTo>
                    <a:lnTo>
                      <a:pt x="126" y="449"/>
                    </a:lnTo>
                    <a:lnTo>
                      <a:pt x="126" y="464"/>
                    </a:lnTo>
                    <a:lnTo>
                      <a:pt x="125" y="465"/>
                    </a:lnTo>
                    <a:lnTo>
                      <a:pt x="125" y="467"/>
                    </a:lnTo>
                    <a:lnTo>
                      <a:pt x="125" y="469"/>
                    </a:lnTo>
                    <a:lnTo>
                      <a:pt x="125" y="470"/>
                    </a:lnTo>
                    <a:lnTo>
                      <a:pt x="118" y="509"/>
                    </a:lnTo>
                    <a:lnTo>
                      <a:pt x="110" y="547"/>
                    </a:lnTo>
                    <a:lnTo>
                      <a:pt x="103" y="581"/>
                    </a:lnTo>
                    <a:lnTo>
                      <a:pt x="101" y="604"/>
                    </a:lnTo>
                    <a:lnTo>
                      <a:pt x="101" y="612"/>
                    </a:lnTo>
                    <a:lnTo>
                      <a:pt x="102" y="620"/>
                    </a:lnTo>
                    <a:lnTo>
                      <a:pt x="104" y="628"/>
                    </a:lnTo>
                    <a:lnTo>
                      <a:pt x="107" y="635"/>
                    </a:lnTo>
                    <a:lnTo>
                      <a:pt x="111" y="639"/>
                    </a:lnTo>
                    <a:lnTo>
                      <a:pt x="118" y="641"/>
                    </a:lnTo>
                    <a:lnTo>
                      <a:pt x="126" y="637"/>
                    </a:lnTo>
                    <a:lnTo>
                      <a:pt x="137" y="628"/>
                    </a:lnTo>
                    <a:lnTo>
                      <a:pt x="152" y="614"/>
                    </a:lnTo>
                    <a:lnTo>
                      <a:pt x="170" y="597"/>
                    </a:lnTo>
                    <a:lnTo>
                      <a:pt x="192" y="578"/>
                    </a:lnTo>
                    <a:lnTo>
                      <a:pt x="215" y="558"/>
                    </a:lnTo>
                    <a:lnTo>
                      <a:pt x="237" y="537"/>
                    </a:lnTo>
                    <a:lnTo>
                      <a:pt x="256" y="515"/>
                    </a:lnTo>
                    <a:lnTo>
                      <a:pt x="274" y="495"/>
                    </a:lnTo>
                    <a:lnTo>
                      <a:pt x="285" y="477"/>
                    </a:lnTo>
                    <a:lnTo>
                      <a:pt x="299" y="440"/>
                    </a:lnTo>
                    <a:lnTo>
                      <a:pt x="308" y="402"/>
                    </a:lnTo>
                    <a:lnTo>
                      <a:pt x="312" y="366"/>
                    </a:lnTo>
                    <a:lnTo>
                      <a:pt x="313" y="335"/>
                    </a:lnTo>
                    <a:lnTo>
                      <a:pt x="315" y="321"/>
                    </a:lnTo>
                    <a:lnTo>
                      <a:pt x="322" y="309"/>
                    </a:lnTo>
                    <a:lnTo>
                      <a:pt x="330" y="296"/>
                    </a:lnTo>
                    <a:lnTo>
                      <a:pt x="339" y="282"/>
                    </a:lnTo>
                    <a:lnTo>
                      <a:pt x="350" y="268"/>
                    </a:lnTo>
                    <a:lnTo>
                      <a:pt x="359" y="252"/>
                    </a:lnTo>
                    <a:lnTo>
                      <a:pt x="366" y="236"/>
                    </a:lnTo>
                    <a:lnTo>
                      <a:pt x="371" y="217"/>
                    </a:lnTo>
                    <a:lnTo>
                      <a:pt x="371" y="198"/>
                    </a:lnTo>
                    <a:lnTo>
                      <a:pt x="367" y="182"/>
                    </a:lnTo>
                    <a:lnTo>
                      <a:pt x="359" y="169"/>
                    </a:lnTo>
                    <a:lnTo>
                      <a:pt x="349" y="158"/>
                    </a:lnTo>
                    <a:lnTo>
                      <a:pt x="336" y="149"/>
                    </a:lnTo>
                    <a:lnTo>
                      <a:pt x="323" y="141"/>
                    </a:lnTo>
                    <a:lnTo>
                      <a:pt x="309" y="133"/>
                    </a:lnTo>
                    <a:lnTo>
                      <a:pt x="297" y="124"/>
                    </a:lnTo>
                    <a:lnTo>
                      <a:pt x="283" y="115"/>
                    </a:lnTo>
                    <a:lnTo>
                      <a:pt x="263" y="105"/>
                    </a:lnTo>
                    <a:lnTo>
                      <a:pt x="243" y="93"/>
                    </a:lnTo>
                    <a:lnTo>
                      <a:pt x="220" y="82"/>
                    </a:lnTo>
                    <a:lnTo>
                      <a:pt x="195" y="69"/>
                    </a:lnTo>
                    <a:lnTo>
                      <a:pt x="174" y="58"/>
                    </a:lnTo>
                    <a:lnTo>
                      <a:pt x="154" y="45"/>
                    </a:lnTo>
                    <a:lnTo>
                      <a:pt x="139" y="35"/>
                    </a:lnTo>
                    <a:lnTo>
                      <a:pt x="125" y="25"/>
                    </a:lnTo>
                    <a:lnTo>
                      <a:pt x="110" y="16"/>
                    </a:lnTo>
                    <a:lnTo>
                      <a:pt x="95" y="8"/>
                    </a:lnTo>
                    <a:lnTo>
                      <a:pt x="80" y="2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6" y="4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4771" y="1950"/>
                <a:ext cx="181" cy="315"/>
              </a:xfrm>
              <a:custGeom>
                <a:avLst/>
                <a:gdLst/>
                <a:ahLst/>
                <a:cxnLst>
                  <a:cxn ang="0">
                    <a:pos x="38" y="17"/>
                  </a:cxn>
                  <a:cxn ang="0">
                    <a:pos x="26" y="49"/>
                  </a:cxn>
                  <a:cxn ang="0">
                    <a:pos x="10" y="107"/>
                  </a:cxn>
                  <a:cxn ang="0">
                    <a:pos x="0" y="182"/>
                  </a:cxn>
                  <a:cxn ang="0">
                    <a:pos x="6" y="262"/>
                  </a:cxn>
                  <a:cxn ang="0">
                    <a:pos x="21" y="323"/>
                  </a:cxn>
                  <a:cxn ang="0">
                    <a:pos x="41" y="364"/>
                  </a:cxn>
                  <a:cxn ang="0">
                    <a:pos x="61" y="390"/>
                  </a:cxn>
                  <a:cxn ang="0">
                    <a:pos x="80" y="406"/>
                  </a:cxn>
                  <a:cxn ang="0">
                    <a:pos x="99" y="415"/>
                  </a:cxn>
                  <a:cxn ang="0">
                    <a:pos x="115" y="425"/>
                  </a:cxn>
                  <a:cxn ang="0">
                    <a:pos x="124" y="443"/>
                  </a:cxn>
                  <a:cxn ang="0">
                    <a:pos x="124" y="459"/>
                  </a:cxn>
                  <a:cxn ang="0">
                    <a:pos x="124" y="462"/>
                  </a:cxn>
                  <a:cxn ang="0">
                    <a:pos x="115" y="502"/>
                  </a:cxn>
                  <a:cxn ang="0">
                    <a:pos x="102" y="572"/>
                  </a:cxn>
                  <a:cxn ang="0">
                    <a:pos x="99" y="602"/>
                  </a:cxn>
                  <a:cxn ang="0">
                    <a:pos x="103" y="618"/>
                  </a:cxn>
                  <a:cxn ang="0">
                    <a:pos x="110" y="630"/>
                  </a:cxn>
                  <a:cxn ang="0">
                    <a:pos x="125" y="627"/>
                  </a:cxn>
                  <a:cxn ang="0">
                    <a:pos x="149" y="604"/>
                  </a:cxn>
                  <a:cxn ang="0">
                    <a:pos x="188" y="569"/>
                  </a:cxn>
                  <a:cxn ang="0">
                    <a:pos x="232" y="528"/>
                  </a:cxn>
                  <a:cxn ang="0">
                    <a:pos x="267" y="488"/>
                  </a:cxn>
                  <a:cxn ang="0">
                    <a:pos x="293" y="434"/>
                  </a:cxn>
                  <a:cxn ang="0">
                    <a:pos x="304" y="360"/>
                  </a:cxn>
                  <a:cxn ang="0">
                    <a:pos x="308" y="318"/>
                  </a:cxn>
                  <a:cxn ang="0">
                    <a:pos x="323" y="292"/>
                  </a:cxn>
                  <a:cxn ang="0">
                    <a:pos x="341" y="265"/>
                  </a:cxn>
                  <a:cxn ang="0">
                    <a:pos x="357" y="232"/>
                  </a:cxn>
                  <a:cxn ang="0">
                    <a:pos x="362" y="195"/>
                  </a:cxn>
                  <a:cxn ang="0">
                    <a:pos x="352" y="167"/>
                  </a:cxn>
                  <a:cxn ang="0">
                    <a:pos x="330" y="146"/>
                  </a:cxn>
                  <a:cxn ang="0">
                    <a:pos x="303" y="130"/>
                  </a:cxn>
                  <a:cxn ang="0">
                    <a:pos x="278" y="114"/>
                  </a:cxn>
                  <a:cxn ang="0">
                    <a:pos x="238" y="92"/>
                  </a:cxn>
                  <a:cxn ang="0">
                    <a:pos x="193" y="69"/>
                  </a:cxn>
                  <a:cxn ang="0">
                    <a:pos x="151" y="45"/>
                  </a:cxn>
                  <a:cxn ang="0">
                    <a:pos x="122" y="25"/>
                  </a:cxn>
                  <a:cxn ang="0">
                    <a:pos x="94" y="9"/>
                  </a:cxn>
                  <a:cxn ang="0">
                    <a:pos x="67" y="0"/>
                  </a:cxn>
                  <a:cxn ang="0">
                    <a:pos x="46" y="4"/>
                  </a:cxn>
                </a:cxnLst>
                <a:rect l="0" t="0" r="r" b="b"/>
                <a:pathLst>
                  <a:path w="362" h="630">
                    <a:moveTo>
                      <a:pt x="41" y="12"/>
                    </a:moveTo>
                    <a:lnTo>
                      <a:pt x="38" y="17"/>
                    </a:lnTo>
                    <a:lnTo>
                      <a:pt x="34" y="30"/>
                    </a:lnTo>
                    <a:lnTo>
                      <a:pt x="26" y="49"/>
                    </a:lnTo>
                    <a:lnTo>
                      <a:pt x="18" y="75"/>
                    </a:lnTo>
                    <a:lnTo>
                      <a:pt x="10" y="107"/>
                    </a:lnTo>
                    <a:lnTo>
                      <a:pt x="4" y="142"/>
                    </a:lnTo>
                    <a:lnTo>
                      <a:pt x="0" y="182"/>
                    </a:lnTo>
                    <a:lnTo>
                      <a:pt x="1" y="223"/>
                    </a:lnTo>
                    <a:lnTo>
                      <a:pt x="6" y="262"/>
                    </a:lnTo>
                    <a:lnTo>
                      <a:pt x="13" y="296"/>
                    </a:lnTo>
                    <a:lnTo>
                      <a:pt x="21" y="323"/>
                    </a:lnTo>
                    <a:lnTo>
                      <a:pt x="30" y="345"/>
                    </a:lnTo>
                    <a:lnTo>
                      <a:pt x="41" y="364"/>
                    </a:lnTo>
                    <a:lnTo>
                      <a:pt x="51" y="379"/>
                    </a:lnTo>
                    <a:lnTo>
                      <a:pt x="61" y="390"/>
                    </a:lnTo>
                    <a:lnTo>
                      <a:pt x="71" y="399"/>
                    </a:lnTo>
                    <a:lnTo>
                      <a:pt x="80" y="406"/>
                    </a:lnTo>
                    <a:lnTo>
                      <a:pt x="90" y="411"/>
                    </a:lnTo>
                    <a:lnTo>
                      <a:pt x="99" y="415"/>
                    </a:lnTo>
                    <a:lnTo>
                      <a:pt x="109" y="420"/>
                    </a:lnTo>
                    <a:lnTo>
                      <a:pt x="115" y="425"/>
                    </a:lnTo>
                    <a:lnTo>
                      <a:pt x="121" y="433"/>
                    </a:lnTo>
                    <a:lnTo>
                      <a:pt x="124" y="443"/>
                    </a:lnTo>
                    <a:lnTo>
                      <a:pt x="124" y="458"/>
                    </a:lnTo>
                    <a:lnTo>
                      <a:pt x="124" y="459"/>
                    </a:lnTo>
                    <a:lnTo>
                      <a:pt x="124" y="460"/>
                    </a:lnTo>
                    <a:lnTo>
                      <a:pt x="124" y="462"/>
                    </a:lnTo>
                    <a:lnTo>
                      <a:pt x="122" y="463"/>
                    </a:lnTo>
                    <a:lnTo>
                      <a:pt x="115" y="502"/>
                    </a:lnTo>
                    <a:lnTo>
                      <a:pt x="109" y="540"/>
                    </a:lnTo>
                    <a:lnTo>
                      <a:pt x="102" y="572"/>
                    </a:lnTo>
                    <a:lnTo>
                      <a:pt x="99" y="594"/>
                    </a:lnTo>
                    <a:lnTo>
                      <a:pt x="99" y="602"/>
                    </a:lnTo>
                    <a:lnTo>
                      <a:pt x="100" y="610"/>
                    </a:lnTo>
                    <a:lnTo>
                      <a:pt x="103" y="618"/>
                    </a:lnTo>
                    <a:lnTo>
                      <a:pt x="105" y="625"/>
                    </a:lnTo>
                    <a:lnTo>
                      <a:pt x="110" y="630"/>
                    </a:lnTo>
                    <a:lnTo>
                      <a:pt x="117" y="630"/>
                    </a:lnTo>
                    <a:lnTo>
                      <a:pt x="125" y="627"/>
                    </a:lnTo>
                    <a:lnTo>
                      <a:pt x="135" y="618"/>
                    </a:lnTo>
                    <a:lnTo>
                      <a:pt x="149" y="604"/>
                    </a:lnTo>
                    <a:lnTo>
                      <a:pt x="167" y="588"/>
                    </a:lnTo>
                    <a:lnTo>
                      <a:pt x="188" y="569"/>
                    </a:lnTo>
                    <a:lnTo>
                      <a:pt x="210" y="549"/>
                    </a:lnTo>
                    <a:lnTo>
                      <a:pt x="232" y="528"/>
                    </a:lnTo>
                    <a:lnTo>
                      <a:pt x="251" y="508"/>
                    </a:lnTo>
                    <a:lnTo>
                      <a:pt x="267" y="488"/>
                    </a:lnTo>
                    <a:lnTo>
                      <a:pt x="279" y="470"/>
                    </a:lnTo>
                    <a:lnTo>
                      <a:pt x="293" y="434"/>
                    </a:lnTo>
                    <a:lnTo>
                      <a:pt x="301" y="396"/>
                    </a:lnTo>
                    <a:lnTo>
                      <a:pt x="304" y="360"/>
                    </a:lnTo>
                    <a:lnTo>
                      <a:pt x="305" y="330"/>
                    </a:lnTo>
                    <a:lnTo>
                      <a:pt x="308" y="318"/>
                    </a:lnTo>
                    <a:lnTo>
                      <a:pt x="315" y="305"/>
                    </a:lnTo>
                    <a:lnTo>
                      <a:pt x="323" y="292"/>
                    </a:lnTo>
                    <a:lnTo>
                      <a:pt x="332" y="278"/>
                    </a:lnTo>
                    <a:lnTo>
                      <a:pt x="341" y="265"/>
                    </a:lnTo>
                    <a:lnTo>
                      <a:pt x="350" y="250"/>
                    </a:lnTo>
                    <a:lnTo>
                      <a:pt x="357" y="232"/>
                    </a:lnTo>
                    <a:lnTo>
                      <a:pt x="362" y="214"/>
                    </a:lnTo>
                    <a:lnTo>
                      <a:pt x="362" y="195"/>
                    </a:lnTo>
                    <a:lnTo>
                      <a:pt x="358" y="179"/>
                    </a:lnTo>
                    <a:lnTo>
                      <a:pt x="352" y="167"/>
                    </a:lnTo>
                    <a:lnTo>
                      <a:pt x="341" y="155"/>
                    </a:lnTo>
                    <a:lnTo>
                      <a:pt x="330" y="146"/>
                    </a:lnTo>
                    <a:lnTo>
                      <a:pt x="316" y="138"/>
                    </a:lnTo>
                    <a:lnTo>
                      <a:pt x="303" y="130"/>
                    </a:lnTo>
                    <a:lnTo>
                      <a:pt x="292" y="122"/>
                    </a:lnTo>
                    <a:lnTo>
                      <a:pt x="278" y="114"/>
                    </a:lnTo>
                    <a:lnTo>
                      <a:pt x="259" y="103"/>
                    </a:lnTo>
                    <a:lnTo>
                      <a:pt x="238" y="92"/>
                    </a:lnTo>
                    <a:lnTo>
                      <a:pt x="216" y="80"/>
                    </a:lnTo>
                    <a:lnTo>
                      <a:pt x="193" y="69"/>
                    </a:lnTo>
                    <a:lnTo>
                      <a:pt x="171" y="56"/>
                    </a:lnTo>
                    <a:lnTo>
                      <a:pt x="151" y="45"/>
                    </a:lnTo>
                    <a:lnTo>
                      <a:pt x="136" y="34"/>
                    </a:lnTo>
                    <a:lnTo>
                      <a:pt x="122" y="25"/>
                    </a:lnTo>
                    <a:lnTo>
                      <a:pt x="109" y="16"/>
                    </a:lnTo>
                    <a:lnTo>
                      <a:pt x="94" y="9"/>
                    </a:lnTo>
                    <a:lnTo>
                      <a:pt x="80" y="3"/>
                    </a:lnTo>
                    <a:lnTo>
                      <a:pt x="67" y="0"/>
                    </a:lnTo>
                    <a:lnTo>
                      <a:pt x="56" y="1"/>
                    </a:lnTo>
                    <a:lnTo>
                      <a:pt x="46" y="4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6"/>
              <p:cNvSpPr>
                <a:spLocks/>
              </p:cNvSpPr>
              <p:nvPr/>
            </p:nvSpPr>
            <p:spPr bwMode="auto">
              <a:xfrm>
                <a:off x="4773" y="1953"/>
                <a:ext cx="177" cy="310"/>
              </a:xfrm>
              <a:custGeom>
                <a:avLst/>
                <a:gdLst/>
                <a:ahLst/>
                <a:cxnLst>
                  <a:cxn ang="0">
                    <a:pos x="37" y="17"/>
                  </a:cxn>
                  <a:cxn ang="0">
                    <a:pos x="24" y="48"/>
                  </a:cxn>
                  <a:cxn ang="0">
                    <a:pos x="9" y="105"/>
                  </a:cxn>
                  <a:cxn ang="0">
                    <a:pos x="0" y="179"/>
                  </a:cxn>
                  <a:cxn ang="0">
                    <a:pos x="6" y="260"/>
                  </a:cxn>
                  <a:cxn ang="0">
                    <a:pos x="21" y="318"/>
                  </a:cxn>
                  <a:cxn ang="0">
                    <a:pos x="39" y="359"/>
                  </a:cxn>
                  <a:cxn ang="0">
                    <a:pos x="60" y="384"/>
                  </a:cxn>
                  <a:cxn ang="0">
                    <a:pos x="78" y="400"/>
                  </a:cxn>
                  <a:cxn ang="0">
                    <a:pos x="97" y="409"/>
                  </a:cxn>
                  <a:cxn ang="0">
                    <a:pos x="113" y="419"/>
                  </a:cxn>
                  <a:cxn ang="0">
                    <a:pos x="120" y="437"/>
                  </a:cxn>
                  <a:cxn ang="0">
                    <a:pos x="120" y="452"/>
                  </a:cxn>
                  <a:cxn ang="0">
                    <a:pos x="120" y="455"/>
                  </a:cxn>
                  <a:cxn ang="0">
                    <a:pos x="113" y="493"/>
                  </a:cxn>
                  <a:cxn ang="0">
                    <a:pos x="99" y="564"/>
                  </a:cxn>
                  <a:cxn ang="0">
                    <a:pos x="97" y="592"/>
                  </a:cxn>
                  <a:cxn ang="0">
                    <a:pos x="100" y="609"/>
                  </a:cxn>
                  <a:cxn ang="0">
                    <a:pos x="107" y="619"/>
                  </a:cxn>
                  <a:cxn ang="0">
                    <a:pos x="121" y="617"/>
                  </a:cxn>
                  <a:cxn ang="0">
                    <a:pos x="145" y="595"/>
                  </a:cxn>
                  <a:cxn ang="0">
                    <a:pos x="183" y="560"/>
                  </a:cxn>
                  <a:cxn ang="0">
                    <a:pos x="224" y="520"/>
                  </a:cxn>
                  <a:cxn ang="0">
                    <a:pos x="260" y="481"/>
                  </a:cxn>
                  <a:cxn ang="0">
                    <a:pos x="284" y="427"/>
                  </a:cxn>
                  <a:cxn ang="0">
                    <a:pos x="296" y="355"/>
                  </a:cxn>
                  <a:cxn ang="0">
                    <a:pos x="299" y="313"/>
                  </a:cxn>
                  <a:cxn ang="0">
                    <a:pos x="313" y="287"/>
                  </a:cxn>
                  <a:cxn ang="0">
                    <a:pos x="332" y="261"/>
                  </a:cxn>
                  <a:cxn ang="0">
                    <a:pos x="348" y="228"/>
                  </a:cxn>
                  <a:cxn ang="0">
                    <a:pos x="352" y="192"/>
                  </a:cxn>
                  <a:cxn ang="0">
                    <a:pos x="342" y="164"/>
                  </a:cxn>
                  <a:cxn ang="0">
                    <a:pos x="321" y="144"/>
                  </a:cxn>
                  <a:cxn ang="0">
                    <a:pos x="296" y="128"/>
                  </a:cxn>
                  <a:cxn ang="0">
                    <a:pos x="271" y="111"/>
                  </a:cxn>
                  <a:cxn ang="0">
                    <a:pos x="231" y="90"/>
                  </a:cxn>
                  <a:cxn ang="0">
                    <a:pos x="188" y="67"/>
                  </a:cxn>
                  <a:cxn ang="0">
                    <a:pos x="147" y="45"/>
                  </a:cxn>
                  <a:cxn ang="0">
                    <a:pos x="120" y="26"/>
                  </a:cxn>
                  <a:cxn ang="0">
                    <a:pos x="91" y="8"/>
                  </a:cxn>
                  <a:cxn ang="0">
                    <a:pos x="64" y="0"/>
                  </a:cxn>
                  <a:cxn ang="0">
                    <a:pos x="45" y="4"/>
                  </a:cxn>
                </a:cxnLst>
                <a:rect l="0" t="0" r="r" b="b"/>
                <a:pathLst>
                  <a:path w="352" h="620">
                    <a:moveTo>
                      <a:pt x="39" y="12"/>
                    </a:moveTo>
                    <a:lnTo>
                      <a:pt x="37" y="17"/>
                    </a:lnTo>
                    <a:lnTo>
                      <a:pt x="32" y="28"/>
                    </a:lnTo>
                    <a:lnTo>
                      <a:pt x="24" y="48"/>
                    </a:lnTo>
                    <a:lnTo>
                      <a:pt x="17" y="74"/>
                    </a:lnTo>
                    <a:lnTo>
                      <a:pt x="9" y="105"/>
                    </a:lnTo>
                    <a:lnTo>
                      <a:pt x="3" y="140"/>
                    </a:lnTo>
                    <a:lnTo>
                      <a:pt x="0" y="179"/>
                    </a:lnTo>
                    <a:lnTo>
                      <a:pt x="1" y="220"/>
                    </a:lnTo>
                    <a:lnTo>
                      <a:pt x="6" y="260"/>
                    </a:lnTo>
                    <a:lnTo>
                      <a:pt x="13" y="292"/>
                    </a:lnTo>
                    <a:lnTo>
                      <a:pt x="21" y="318"/>
                    </a:lnTo>
                    <a:lnTo>
                      <a:pt x="30" y="340"/>
                    </a:lnTo>
                    <a:lnTo>
                      <a:pt x="39" y="359"/>
                    </a:lnTo>
                    <a:lnTo>
                      <a:pt x="49" y="372"/>
                    </a:lnTo>
                    <a:lnTo>
                      <a:pt x="60" y="384"/>
                    </a:lnTo>
                    <a:lnTo>
                      <a:pt x="69" y="393"/>
                    </a:lnTo>
                    <a:lnTo>
                      <a:pt x="78" y="400"/>
                    </a:lnTo>
                    <a:lnTo>
                      <a:pt x="87" y="405"/>
                    </a:lnTo>
                    <a:lnTo>
                      <a:pt x="97" y="409"/>
                    </a:lnTo>
                    <a:lnTo>
                      <a:pt x="106" y="413"/>
                    </a:lnTo>
                    <a:lnTo>
                      <a:pt x="113" y="419"/>
                    </a:lnTo>
                    <a:lnTo>
                      <a:pt x="117" y="427"/>
                    </a:lnTo>
                    <a:lnTo>
                      <a:pt x="120" y="437"/>
                    </a:lnTo>
                    <a:lnTo>
                      <a:pt x="120" y="451"/>
                    </a:lnTo>
                    <a:lnTo>
                      <a:pt x="120" y="452"/>
                    </a:lnTo>
                    <a:lnTo>
                      <a:pt x="120" y="453"/>
                    </a:lnTo>
                    <a:lnTo>
                      <a:pt x="120" y="455"/>
                    </a:lnTo>
                    <a:lnTo>
                      <a:pt x="120" y="457"/>
                    </a:lnTo>
                    <a:lnTo>
                      <a:pt x="113" y="493"/>
                    </a:lnTo>
                    <a:lnTo>
                      <a:pt x="105" y="531"/>
                    </a:lnTo>
                    <a:lnTo>
                      <a:pt x="99" y="564"/>
                    </a:lnTo>
                    <a:lnTo>
                      <a:pt x="97" y="584"/>
                    </a:lnTo>
                    <a:lnTo>
                      <a:pt x="97" y="592"/>
                    </a:lnTo>
                    <a:lnTo>
                      <a:pt x="98" y="601"/>
                    </a:lnTo>
                    <a:lnTo>
                      <a:pt x="100" y="609"/>
                    </a:lnTo>
                    <a:lnTo>
                      <a:pt x="102" y="614"/>
                    </a:lnTo>
                    <a:lnTo>
                      <a:pt x="107" y="619"/>
                    </a:lnTo>
                    <a:lnTo>
                      <a:pt x="113" y="620"/>
                    </a:lnTo>
                    <a:lnTo>
                      <a:pt x="121" y="617"/>
                    </a:lnTo>
                    <a:lnTo>
                      <a:pt x="131" y="607"/>
                    </a:lnTo>
                    <a:lnTo>
                      <a:pt x="145" y="595"/>
                    </a:lnTo>
                    <a:lnTo>
                      <a:pt x="162" y="579"/>
                    </a:lnTo>
                    <a:lnTo>
                      <a:pt x="183" y="560"/>
                    </a:lnTo>
                    <a:lnTo>
                      <a:pt x="204" y="541"/>
                    </a:lnTo>
                    <a:lnTo>
                      <a:pt x="224" y="520"/>
                    </a:lnTo>
                    <a:lnTo>
                      <a:pt x="244" y="499"/>
                    </a:lnTo>
                    <a:lnTo>
                      <a:pt x="260" y="481"/>
                    </a:lnTo>
                    <a:lnTo>
                      <a:pt x="272" y="462"/>
                    </a:lnTo>
                    <a:lnTo>
                      <a:pt x="284" y="427"/>
                    </a:lnTo>
                    <a:lnTo>
                      <a:pt x="292" y="390"/>
                    </a:lnTo>
                    <a:lnTo>
                      <a:pt x="296" y="355"/>
                    </a:lnTo>
                    <a:lnTo>
                      <a:pt x="297" y="325"/>
                    </a:lnTo>
                    <a:lnTo>
                      <a:pt x="299" y="313"/>
                    </a:lnTo>
                    <a:lnTo>
                      <a:pt x="305" y="300"/>
                    </a:lnTo>
                    <a:lnTo>
                      <a:pt x="313" y="287"/>
                    </a:lnTo>
                    <a:lnTo>
                      <a:pt x="322" y="275"/>
                    </a:lnTo>
                    <a:lnTo>
                      <a:pt x="332" y="261"/>
                    </a:lnTo>
                    <a:lnTo>
                      <a:pt x="341" y="246"/>
                    </a:lnTo>
                    <a:lnTo>
                      <a:pt x="348" y="228"/>
                    </a:lnTo>
                    <a:lnTo>
                      <a:pt x="352" y="210"/>
                    </a:lnTo>
                    <a:lnTo>
                      <a:pt x="352" y="192"/>
                    </a:lnTo>
                    <a:lnTo>
                      <a:pt x="349" y="177"/>
                    </a:lnTo>
                    <a:lnTo>
                      <a:pt x="342" y="164"/>
                    </a:lnTo>
                    <a:lnTo>
                      <a:pt x="333" y="154"/>
                    </a:lnTo>
                    <a:lnTo>
                      <a:pt x="321" y="144"/>
                    </a:lnTo>
                    <a:lnTo>
                      <a:pt x="309" y="135"/>
                    </a:lnTo>
                    <a:lnTo>
                      <a:pt x="296" y="128"/>
                    </a:lnTo>
                    <a:lnTo>
                      <a:pt x="284" y="120"/>
                    </a:lnTo>
                    <a:lnTo>
                      <a:pt x="271" y="111"/>
                    </a:lnTo>
                    <a:lnTo>
                      <a:pt x="252" y="102"/>
                    </a:lnTo>
                    <a:lnTo>
                      <a:pt x="231" y="90"/>
                    </a:lnTo>
                    <a:lnTo>
                      <a:pt x="209" y="79"/>
                    </a:lnTo>
                    <a:lnTo>
                      <a:pt x="188" y="67"/>
                    </a:lnTo>
                    <a:lnTo>
                      <a:pt x="166" y="56"/>
                    </a:lnTo>
                    <a:lnTo>
                      <a:pt x="147" y="45"/>
                    </a:lnTo>
                    <a:lnTo>
                      <a:pt x="132" y="35"/>
                    </a:lnTo>
                    <a:lnTo>
                      <a:pt x="120" y="26"/>
                    </a:lnTo>
                    <a:lnTo>
                      <a:pt x="106" y="17"/>
                    </a:lnTo>
                    <a:lnTo>
                      <a:pt x="91" y="8"/>
                    </a:lnTo>
                    <a:lnTo>
                      <a:pt x="77" y="4"/>
                    </a:lnTo>
                    <a:lnTo>
                      <a:pt x="64" y="0"/>
                    </a:lnTo>
                    <a:lnTo>
                      <a:pt x="54" y="0"/>
                    </a:lnTo>
                    <a:lnTo>
                      <a:pt x="45" y="4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7"/>
              <p:cNvSpPr>
                <a:spLocks/>
              </p:cNvSpPr>
              <p:nvPr/>
            </p:nvSpPr>
            <p:spPr bwMode="auto">
              <a:xfrm>
                <a:off x="4776" y="1956"/>
                <a:ext cx="171" cy="305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23" y="47"/>
                  </a:cxn>
                  <a:cxn ang="0">
                    <a:pos x="8" y="103"/>
                  </a:cxn>
                  <a:cxn ang="0">
                    <a:pos x="0" y="175"/>
                  </a:cxn>
                  <a:cxn ang="0">
                    <a:pos x="5" y="254"/>
                  </a:cxn>
                  <a:cxn ang="0">
                    <a:pos x="19" y="312"/>
                  </a:cxn>
                  <a:cxn ang="0">
                    <a:pos x="38" y="352"/>
                  </a:cxn>
                  <a:cxn ang="0">
                    <a:pos x="57" y="377"/>
                  </a:cxn>
                  <a:cxn ang="0">
                    <a:pos x="76" y="392"/>
                  </a:cxn>
                  <a:cxn ang="0">
                    <a:pos x="93" y="401"/>
                  </a:cxn>
                  <a:cxn ang="0">
                    <a:pos x="108" y="411"/>
                  </a:cxn>
                  <a:cxn ang="0">
                    <a:pos x="116" y="429"/>
                  </a:cxn>
                  <a:cxn ang="0">
                    <a:pos x="116" y="445"/>
                  </a:cxn>
                  <a:cxn ang="0">
                    <a:pos x="115" y="447"/>
                  </a:cxn>
                  <a:cxn ang="0">
                    <a:pos x="109" y="485"/>
                  </a:cxn>
                  <a:cxn ang="0">
                    <a:pos x="95" y="553"/>
                  </a:cxn>
                  <a:cxn ang="0">
                    <a:pos x="94" y="590"/>
                  </a:cxn>
                  <a:cxn ang="0">
                    <a:pos x="109" y="610"/>
                  </a:cxn>
                  <a:cxn ang="0">
                    <a:pos x="139" y="584"/>
                  </a:cxn>
                  <a:cxn ang="0">
                    <a:pos x="176" y="550"/>
                  </a:cxn>
                  <a:cxn ang="0">
                    <a:pos x="217" y="510"/>
                  </a:cxn>
                  <a:cxn ang="0">
                    <a:pos x="252" y="471"/>
                  </a:cxn>
                  <a:cxn ang="0">
                    <a:pos x="275" y="419"/>
                  </a:cxn>
                  <a:cxn ang="0">
                    <a:pos x="286" y="348"/>
                  </a:cxn>
                  <a:cxn ang="0">
                    <a:pos x="290" y="307"/>
                  </a:cxn>
                  <a:cxn ang="0">
                    <a:pos x="304" y="282"/>
                  </a:cxn>
                  <a:cxn ang="0">
                    <a:pos x="321" y="256"/>
                  </a:cxn>
                  <a:cxn ang="0">
                    <a:pos x="336" y="225"/>
                  </a:cxn>
                  <a:cxn ang="0">
                    <a:pos x="341" y="188"/>
                  </a:cxn>
                  <a:cxn ang="0">
                    <a:pos x="331" y="160"/>
                  </a:cxn>
                  <a:cxn ang="0">
                    <a:pos x="311" y="141"/>
                  </a:cxn>
                  <a:cxn ang="0">
                    <a:pos x="288" y="125"/>
                  </a:cxn>
                  <a:cxn ang="0">
                    <a:pos x="262" y="108"/>
                  </a:cxn>
                  <a:cxn ang="0">
                    <a:pos x="225" y="88"/>
                  </a:cxn>
                  <a:cxn ang="0">
                    <a:pos x="182" y="66"/>
                  </a:cxn>
                  <a:cxn ang="0">
                    <a:pos x="142" y="44"/>
                  </a:cxn>
                  <a:cxn ang="0">
                    <a:pos x="115" y="24"/>
                  </a:cxn>
                  <a:cxn ang="0">
                    <a:pos x="87" y="8"/>
                  </a:cxn>
                  <a:cxn ang="0">
                    <a:pos x="62" y="0"/>
                  </a:cxn>
                  <a:cxn ang="0">
                    <a:pos x="42" y="4"/>
                  </a:cxn>
                </a:cxnLst>
                <a:rect l="0" t="0" r="r" b="b"/>
                <a:pathLst>
                  <a:path w="341" h="610">
                    <a:moveTo>
                      <a:pt x="37" y="12"/>
                    </a:moveTo>
                    <a:lnTo>
                      <a:pt x="34" y="16"/>
                    </a:lnTo>
                    <a:lnTo>
                      <a:pt x="30" y="28"/>
                    </a:lnTo>
                    <a:lnTo>
                      <a:pt x="23" y="47"/>
                    </a:lnTo>
                    <a:lnTo>
                      <a:pt x="16" y="72"/>
                    </a:lnTo>
                    <a:lnTo>
                      <a:pt x="8" y="103"/>
                    </a:lnTo>
                    <a:lnTo>
                      <a:pt x="2" y="137"/>
                    </a:lnTo>
                    <a:lnTo>
                      <a:pt x="0" y="175"/>
                    </a:lnTo>
                    <a:lnTo>
                      <a:pt x="1" y="216"/>
                    </a:lnTo>
                    <a:lnTo>
                      <a:pt x="5" y="254"/>
                    </a:lnTo>
                    <a:lnTo>
                      <a:pt x="11" y="286"/>
                    </a:lnTo>
                    <a:lnTo>
                      <a:pt x="19" y="312"/>
                    </a:lnTo>
                    <a:lnTo>
                      <a:pt x="28" y="334"/>
                    </a:lnTo>
                    <a:lnTo>
                      <a:pt x="38" y="352"/>
                    </a:lnTo>
                    <a:lnTo>
                      <a:pt x="47" y="365"/>
                    </a:lnTo>
                    <a:lnTo>
                      <a:pt x="57" y="377"/>
                    </a:lnTo>
                    <a:lnTo>
                      <a:pt x="66" y="386"/>
                    </a:lnTo>
                    <a:lnTo>
                      <a:pt x="76" y="392"/>
                    </a:lnTo>
                    <a:lnTo>
                      <a:pt x="85" y="396"/>
                    </a:lnTo>
                    <a:lnTo>
                      <a:pt x="93" y="401"/>
                    </a:lnTo>
                    <a:lnTo>
                      <a:pt x="102" y="406"/>
                    </a:lnTo>
                    <a:lnTo>
                      <a:pt x="108" y="411"/>
                    </a:lnTo>
                    <a:lnTo>
                      <a:pt x="114" y="418"/>
                    </a:lnTo>
                    <a:lnTo>
                      <a:pt x="116" y="429"/>
                    </a:lnTo>
                    <a:lnTo>
                      <a:pt x="116" y="444"/>
                    </a:lnTo>
                    <a:lnTo>
                      <a:pt x="116" y="445"/>
                    </a:lnTo>
                    <a:lnTo>
                      <a:pt x="116" y="446"/>
                    </a:lnTo>
                    <a:lnTo>
                      <a:pt x="115" y="447"/>
                    </a:lnTo>
                    <a:lnTo>
                      <a:pt x="115" y="448"/>
                    </a:lnTo>
                    <a:lnTo>
                      <a:pt x="109" y="485"/>
                    </a:lnTo>
                    <a:lnTo>
                      <a:pt x="101" y="522"/>
                    </a:lnTo>
                    <a:lnTo>
                      <a:pt x="95" y="553"/>
                    </a:lnTo>
                    <a:lnTo>
                      <a:pt x="93" y="574"/>
                    </a:lnTo>
                    <a:lnTo>
                      <a:pt x="94" y="590"/>
                    </a:lnTo>
                    <a:lnTo>
                      <a:pt x="99" y="604"/>
                    </a:lnTo>
                    <a:lnTo>
                      <a:pt x="109" y="610"/>
                    </a:lnTo>
                    <a:lnTo>
                      <a:pt x="126" y="597"/>
                    </a:lnTo>
                    <a:lnTo>
                      <a:pt x="139" y="584"/>
                    </a:lnTo>
                    <a:lnTo>
                      <a:pt x="156" y="568"/>
                    </a:lnTo>
                    <a:lnTo>
                      <a:pt x="176" y="550"/>
                    </a:lnTo>
                    <a:lnTo>
                      <a:pt x="197" y="530"/>
                    </a:lnTo>
                    <a:lnTo>
                      <a:pt x="217" y="510"/>
                    </a:lnTo>
                    <a:lnTo>
                      <a:pt x="236" y="491"/>
                    </a:lnTo>
                    <a:lnTo>
                      <a:pt x="252" y="471"/>
                    </a:lnTo>
                    <a:lnTo>
                      <a:pt x="262" y="454"/>
                    </a:lnTo>
                    <a:lnTo>
                      <a:pt x="275" y="419"/>
                    </a:lnTo>
                    <a:lnTo>
                      <a:pt x="283" y="383"/>
                    </a:lnTo>
                    <a:lnTo>
                      <a:pt x="286" y="348"/>
                    </a:lnTo>
                    <a:lnTo>
                      <a:pt x="288" y="319"/>
                    </a:lnTo>
                    <a:lnTo>
                      <a:pt x="290" y="307"/>
                    </a:lnTo>
                    <a:lnTo>
                      <a:pt x="296" y="294"/>
                    </a:lnTo>
                    <a:lnTo>
                      <a:pt x="304" y="282"/>
                    </a:lnTo>
                    <a:lnTo>
                      <a:pt x="313" y="270"/>
                    </a:lnTo>
                    <a:lnTo>
                      <a:pt x="321" y="256"/>
                    </a:lnTo>
                    <a:lnTo>
                      <a:pt x="330" y="241"/>
                    </a:lnTo>
                    <a:lnTo>
                      <a:pt x="336" y="225"/>
                    </a:lnTo>
                    <a:lnTo>
                      <a:pt x="341" y="206"/>
                    </a:lnTo>
                    <a:lnTo>
                      <a:pt x="341" y="188"/>
                    </a:lnTo>
                    <a:lnTo>
                      <a:pt x="337" y="173"/>
                    </a:lnTo>
                    <a:lnTo>
                      <a:pt x="331" y="160"/>
                    </a:lnTo>
                    <a:lnTo>
                      <a:pt x="322" y="150"/>
                    </a:lnTo>
                    <a:lnTo>
                      <a:pt x="311" y="141"/>
                    </a:lnTo>
                    <a:lnTo>
                      <a:pt x="299" y="131"/>
                    </a:lnTo>
                    <a:lnTo>
                      <a:pt x="288" y="125"/>
                    </a:lnTo>
                    <a:lnTo>
                      <a:pt x="276" y="117"/>
                    </a:lnTo>
                    <a:lnTo>
                      <a:pt x="262" y="108"/>
                    </a:lnTo>
                    <a:lnTo>
                      <a:pt x="245" y="98"/>
                    </a:lnTo>
                    <a:lnTo>
                      <a:pt x="225" y="88"/>
                    </a:lnTo>
                    <a:lnTo>
                      <a:pt x="203" y="76"/>
                    </a:lnTo>
                    <a:lnTo>
                      <a:pt x="182" y="66"/>
                    </a:lnTo>
                    <a:lnTo>
                      <a:pt x="160" y="54"/>
                    </a:lnTo>
                    <a:lnTo>
                      <a:pt x="142" y="44"/>
                    </a:lnTo>
                    <a:lnTo>
                      <a:pt x="127" y="34"/>
                    </a:lnTo>
                    <a:lnTo>
                      <a:pt x="115" y="24"/>
                    </a:lnTo>
                    <a:lnTo>
                      <a:pt x="101" y="16"/>
                    </a:lnTo>
                    <a:lnTo>
                      <a:pt x="87" y="8"/>
                    </a:lnTo>
                    <a:lnTo>
                      <a:pt x="75" y="4"/>
                    </a:lnTo>
                    <a:lnTo>
                      <a:pt x="62" y="0"/>
                    </a:lnTo>
                    <a:lnTo>
                      <a:pt x="51" y="0"/>
                    </a:lnTo>
                    <a:lnTo>
                      <a:pt x="42" y="4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8"/>
              <p:cNvSpPr>
                <a:spLocks/>
              </p:cNvSpPr>
              <p:nvPr/>
            </p:nvSpPr>
            <p:spPr bwMode="auto">
              <a:xfrm>
                <a:off x="4779" y="1960"/>
                <a:ext cx="165" cy="298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23" y="45"/>
                  </a:cxn>
                  <a:cxn ang="0">
                    <a:pos x="9" y="100"/>
                  </a:cxn>
                  <a:cxn ang="0">
                    <a:pos x="0" y="172"/>
                  </a:cxn>
                  <a:cxn ang="0">
                    <a:pos x="6" y="249"/>
                  </a:cxn>
                  <a:cxn ang="0">
                    <a:pos x="20" y="306"/>
                  </a:cxn>
                  <a:cxn ang="0">
                    <a:pos x="37" y="346"/>
                  </a:cxn>
                  <a:cxn ang="0">
                    <a:pos x="57" y="370"/>
                  </a:cxn>
                  <a:cxn ang="0">
                    <a:pos x="74" y="385"/>
                  </a:cxn>
                  <a:cxn ang="0">
                    <a:pos x="91" y="394"/>
                  </a:cxn>
                  <a:cxn ang="0">
                    <a:pos x="106" y="404"/>
                  </a:cxn>
                  <a:cxn ang="0">
                    <a:pos x="113" y="422"/>
                  </a:cxn>
                  <a:cxn ang="0">
                    <a:pos x="113" y="438"/>
                  </a:cxn>
                  <a:cxn ang="0">
                    <a:pos x="113" y="440"/>
                  </a:cxn>
                  <a:cxn ang="0">
                    <a:pos x="106" y="477"/>
                  </a:cxn>
                  <a:cxn ang="0">
                    <a:pos x="94" y="544"/>
                  </a:cxn>
                  <a:cxn ang="0">
                    <a:pos x="92" y="579"/>
                  </a:cxn>
                  <a:cxn ang="0">
                    <a:pos x="107" y="598"/>
                  </a:cxn>
                  <a:cxn ang="0">
                    <a:pos x="136" y="574"/>
                  </a:cxn>
                  <a:cxn ang="0">
                    <a:pos x="172" y="540"/>
                  </a:cxn>
                  <a:cxn ang="0">
                    <a:pos x="212" y="501"/>
                  </a:cxn>
                  <a:cxn ang="0">
                    <a:pos x="246" y="463"/>
                  </a:cxn>
                  <a:cxn ang="0">
                    <a:pos x="269" y="411"/>
                  </a:cxn>
                  <a:cxn ang="0">
                    <a:pos x="279" y="342"/>
                  </a:cxn>
                  <a:cxn ang="0">
                    <a:pos x="282" y="301"/>
                  </a:cxn>
                  <a:cxn ang="0">
                    <a:pos x="296" y="277"/>
                  </a:cxn>
                  <a:cxn ang="0">
                    <a:pos x="314" y="251"/>
                  </a:cxn>
                  <a:cxn ang="0">
                    <a:pos x="327" y="221"/>
                  </a:cxn>
                  <a:cxn ang="0">
                    <a:pos x="332" y="186"/>
                  </a:cxn>
                  <a:cxn ang="0">
                    <a:pos x="323" y="158"/>
                  </a:cxn>
                  <a:cxn ang="0">
                    <a:pos x="304" y="137"/>
                  </a:cxn>
                  <a:cxn ang="0">
                    <a:pos x="281" y="121"/>
                  </a:cxn>
                  <a:cxn ang="0">
                    <a:pos x="257" y="105"/>
                  </a:cxn>
                  <a:cxn ang="0">
                    <a:pos x="220" y="85"/>
                  </a:cxn>
                  <a:cxn ang="0">
                    <a:pos x="176" y="63"/>
                  </a:cxn>
                  <a:cxn ang="0">
                    <a:pos x="138" y="43"/>
                  </a:cxn>
                  <a:cxn ang="0">
                    <a:pos x="112" y="23"/>
                  </a:cxn>
                  <a:cxn ang="0">
                    <a:pos x="85" y="8"/>
                  </a:cxn>
                  <a:cxn ang="0">
                    <a:pos x="61" y="0"/>
                  </a:cxn>
                  <a:cxn ang="0">
                    <a:pos x="43" y="4"/>
                  </a:cxn>
                </a:cxnLst>
                <a:rect l="0" t="0" r="r" b="b"/>
                <a:pathLst>
                  <a:path w="332" h="598">
                    <a:moveTo>
                      <a:pt x="37" y="10"/>
                    </a:moveTo>
                    <a:lnTo>
                      <a:pt x="35" y="15"/>
                    </a:lnTo>
                    <a:lnTo>
                      <a:pt x="30" y="27"/>
                    </a:lnTo>
                    <a:lnTo>
                      <a:pt x="23" y="45"/>
                    </a:lnTo>
                    <a:lnTo>
                      <a:pt x="16" y="70"/>
                    </a:lnTo>
                    <a:lnTo>
                      <a:pt x="9" y="100"/>
                    </a:lnTo>
                    <a:lnTo>
                      <a:pt x="4" y="135"/>
                    </a:lnTo>
                    <a:lnTo>
                      <a:pt x="0" y="172"/>
                    </a:lnTo>
                    <a:lnTo>
                      <a:pt x="1" y="212"/>
                    </a:lnTo>
                    <a:lnTo>
                      <a:pt x="6" y="249"/>
                    </a:lnTo>
                    <a:lnTo>
                      <a:pt x="12" y="281"/>
                    </a:lnTo>
                    <a:lnTo>
                      <a:pt x="20" y="306"/>
                    </a:lnTo>
                    <a:lnTo>
                      <a:pt x="28" y="328"/>
                    </a:lnTo>
                    <a:lnTo>
                      <a:pt x="37" y="346"/>
                    </a:lnTo>
                    <a:lnTo>
                      <a:pt x="47" y="359"/>
                    </a:lnTo>
                    <a:lnTo>
                      <a:pt x="57" y="370"/>
                    </a:lnTo>
                    <a:lnTo>
                      <a:pt x="65" y="379"/>
                    </a:lnTo>
                    <a:lnTo>
                      <a:pt x="74" y="385"/>
                    </a:lnTo>
                    <a:lnTo>
                      <a:pt x="83" y="389"/>
                    </a:lnTo>
                    <a:lnTo>
                      <a:pt x="91" y="394"/>
                    </a:lnTo>
                    <a:lnTo>
                      <a:pt x="99" y="399"/>
                    </a:lnTo>
                    <a:lnTo>
                      <a:pt x="106" y="404"/>
                    </a:lnTo>
                    <a:lnTo>
                      <a:pt x="111" y="411"/>
                    </a:lnTo>
                    <a:lnTo>
                      <a:pt x="113" y="422"/>
                    </a:lnTo>
                    <a:lnTo>
                      <a:pt x="113" y="437"/>
                    </a:lnTo>
                    <a:lnTo>
                      <a:pt x="113" y="438"/>
                    </a:lnTo>
                    <a:lnTo>
                      <a:pt x="113" y="439"/>
                    </a:lnTo>
                    <a:lnTo>
                      <a:pt x="113" y="440"/>
                    </a:lnTo>
                    <a:lnTo>
                      <a:pt x="113" y="441"/>
                    </a:lnTo>
                    <a:lnTo>
                      <a:pt x="106" y="477"/>
                    </a:lnTo>
                    <a:lnTo>
                      <a:pt x="99" y="513"/>
                    </a:lnTo>
                    <a:lnTo>
                      <a:pt x="94" y="544"/>
                    </a:lnTo>
                    <a:lnTo>
                      <a:pt x="91" y="565"/>
                    </a:lnTo>
                    <a:lnTo>
                      <a:pt x="92" y="579"/>
                    </a:lnTo>
                    <a:lnTo>
                      <a:pt x="97" y="593"/>
                    </a:lnTo>
                    <a:lnTo>
                      <a:pt x="107" y="598"/>
                    </a:lnTo>
                    <a:lnTo>
                      <a:pt x="123" y="586"/>
                    </a:lnTo>
                    <a:lnTo>
                      <a:pt x="136" y="574"/>
                    </a:lnTo>
                    <a:lnTo>
                      <a:pt x="152" y="558"/>
                    </a:lnTo>
                    <a:lnTo>
                      <a:pt x="172" y="540"/>
                    </a:lnTo>
                    <a:lnTo>
                      <a:pt x="191" y="521"/>
                    </a:lnTo>
                    <a:lnTo>
                      <a:pt x="212" y="501"/>
                    </a:lnTo>
                    <a:lnTo>
                      <a:pt x="229" y="482"/>
                    </a:lnTo>
                    <a:lnTo>
                      <a:pt x="246" y="463"/>
                    </a:lnTo>
                    <a:lnTo>
                      <a:pt x="256" y="446"/>
                    </a:lnTo>
                    <a:lnTo>
                      <a:pt x="269" y="411"/>
                    </a:lnTo>
                    <a:lnTo>
                      <a:pt x="276" y="376"/>
                    </a:lnTo>
                    <a:lnTo>
                      <a:pt x="279" y="342"/>
                    </a:lnTo>
                    <a:lnTo>
                      <a:pt x="280" y="313"/>
                    </a:lnTo>
                    <a:lnTo>
                      <a:pt x="282" y="301"/>
                    </a:lnTo>
                    <a:lnTo>
                      <a:pt x="288" y="289"/>
                    </a:lnTo>
                    <a:lnTo>
                      <a:pt x="296" y="277"/>
                    </a:lnTo>
                    <a:lnTo>
                      <a:pt x="304" y="264"/>
                    </a:lnTo>
                    <a:lnTo>
                      <a:pt x="314" y="251"/>
                    </a:lnTo>
                    <a:lnTo>
                      <a:pt x="322" y="236"/>
                    </a:lnTo>
                    <a:lnTo>
                      <a:pt x="327" y="221"/>
                    </a:lnTo>
                    <a:lnTo>
                      <a:pt x="332" y="203"/>
                    </a:lnTo>
                    <a:lnTo>
                      <a:pt x="332" y="186"/>
                    </a:lnTo>
                    <a:lnTo>
                      <a:pt x="330" y="171"/>
                    </a:lnTo>
                    <a:lnTo>
                      <a:pt x="323" y="158"/>
                    </a:lnTo>
                    <a:lnTo>
                      <a:pt x="315" y="146"/>
                    </a:lnTo>
                    <a:lnTo>
                      <a:pt x="304" y="137"/>
                    </a:lnTo>
                    <a:lnTo>
                      <a:pt x="293" y="129"/>
                    </a:lnTo>
                    <a:lnTo>
                      <a:pt x="281" y="121"/>
                    </a:lnTo>
                    <a:lnTo>
                      <a:pt x="270" y="113"/>
                    </a:lnTo>
                    <a:lnTo>
                      <a:pt x="257" y="105"/>
                    </a:lnTo>
                    <a:lnTo>
                      <a:pt x="240" y="96"/>
                    </a:lnTo>
                    <a:lnTo>
                      <a:pt x="220" y="85"/>
                    </a:lnTo>
                    <a:lnTo>
                      <a:pt x="198" y="74"/>
                    </a:lnTo>
                    <a:lnTo>
                      <a:pt x="176" y="63"/>
                    </a:lnTo>
                    <a:lnTo>
                      <a:pt x="157" y="53"/>
                    </a:lnTo>
                    <a:lnTo>
                      <a:pt x="138" y="43"/>
                    </a:lnTo>
                    <a:lnTo>
                      <a:pt x="125" y="32"/>
                    </a:lnTo>
                    <a:lnTo>
                      <a:pt x="112" y="23"/>
                    </a:lnTo>
                    <a:lnTo>
                      <a:pt x="99" y="15"/>
                    </a:lnTo>
                    <a:lnTo>
                      <a:pt x="85" y="8"/>
                    </a:lnTo>
                    <a:lnTo>
                      <a:pt x="73" y="2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43" y="4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9"/>
              <p:cNvSpPr>
                <a:spLocks/>
              </p:cNvSpPr>
              <p:nvPr/>
            </p:nvSpPr>
            <p:spPr bwMode="auto">
              <a:xfrm>
                <a:off x="4782" y="1962"/>
                <a:ext cx="160" cy="294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22" y="46"/>
                  </a:cxn>
                  <a:cxn ang="0">
                    <a:pos x="8" y="99"/>
                  </a:cxn>
                  <a:cxn ang="0">
                    <a:pos x="0" y="169"/>
                  </a:cxn>
                  <a:cxn ang="0">
                    <a:pos x="6" y="245"/>
                  </a:cxn>
                  <a:cxn ang="0">
                    <a:pos x="18" y="301"/>
                  </a:cxn>
                  <a:cxn ang="0">
                    <a:pos x="36" y="340"/>
                  </a:cxn>
                  <a:cxn ang="0">
                    <a:pos x="54" y="365"/>
                  </a:cxn>
                  <a:cxn ang="0">
                    <a:pos x="70" y="379"/>
                  </a:cxn>
                  <a:cxn ang="0">
                    <a:pos x="89" y="388"/>
                  </a:cxn>
                  <a:cxn ang="0">
                    <a:pos x="103" y="397"/>
                  </a:cxn>
                  <a:cxn ang="0">
                    <a:pos x="109" y="416"/>
                  </a:cxn>
                  <a:cxn ang="0">
                    <a:pos x="108" y="431"/>
                  </a:cxn>
                  <a:cxn ang="0">
                    <a:pos x="108" y="433"/>
                  </a:cxn>
                  <a:cxn ang="0">
                    <a:pos x="103" y="470"/>
                  </a:cxn>
                  <a:cxn ang="0">
                    <a:pos x="90" y="534"/>
                  </a:cxn>
                  <a:cxn ang="0">
                    <a:pos x="89" y="570"/>
                  </a:cxn>
                  <a:cxn ang="0">
                    <a:pos x="103" y="588"/>
                  </a:cxn>
                  <a:cxn ang="0">
                    <a:pos x="131" y="564"/>
                  </a:cxn>
                  <a:cxn ang="0">
                    <a:pos x="166" y="532"/>
                  </a:cxn>
                  <a:cxn ang="0">
                    <a:pos x="205" y="494"/>
                  </a:cxn>
                  <a:cxn ang="0">
                    <a:pos x="236" y="456"/>
                  </a:cxn>
                  <a:cxn ang="0">
                    <a:pos x="259" y="405"/>
                  </a:cxn>
                  <a:cxn ang="0">
                    <a:pos x="270" y="336"/>
                  </a:cxn>
                  <a:cxn ang="0">
                    <a:pos x="273" y="296"/>
                  </a:cxn>
                  <a:cxn ang="0">
                    <a:pos x="286" y="273"/>
                  </a:cxn>
                  <a:cxn ang="0">
                    <a:pos x="302" y="246"/>
                  </a:cxn>
                  <a:cxn ang="0">
                    <a:pos x="317" y="216"/>
                  </a:cxn>
                  <a:cxn ang="0">
                    <a:pos x="321" y="182"/>
                  </a:cxn>
                  <a:cxn ang="0">
                    <a:pos x="312" y="154"/>
                  </a:cxn>
                  <a:cxn ang="0">
                    <a:pos x="294" y="134"/>
                  </a:cxn>
                  <a:cxn ang="0">
                    <a:pos x="272" y="118"/>
                  </a:cxn>
                  <a:cxn ang="0">
                    <a:pos x="249" y="102"/>
                  </a:cxn>
                  <a:cxn ang="0">
                    <a:pos x="213" y="84"/>
                  </a:cxn>
                  <a:cxn ang="0">
                    <a:pos x="172" y="63"/>
                  </a:cxn>
                  <a:cxn ang="0">
                    <a:pos x="134" y="42"/>
                  </a:cxn>
                  <a:cxn ang="0">
                    <a:pos x="108" y="23"/>
                  </a:cxn>
                  <a:cxn ang="0">
                    <a:pos x="83" y="8"/>
                  </a:cxn>
                  <a:cxn ang="0">
                    <a:pos x="59" y="0"/>
                  </a:cxn>
                  <a:cxn ang="0">
                    <a:pos x="40" y="4"/>
                  </a:cxn>
                </a:cxnLst>
                <a:rect l="0" t="0" r="r" b="b"/>
                <a:pathLst>
                  <a:path w="321" h="588">
                    <a:moveTo>
                      <a:pt x="35" y="11"/>
                    </a:moveTo>
                    <a:lnTo>
                      <a:pt x="32" y="16"/>
                    </a:lnTo>
                    <a:lnTo>
                      <a:pt x="28" y="27"/>
                    </a:lnTo>
                    <a:lnTo>
                      <a:pt x="22" y="46"/>
                    </a:lnTo>
                    <a:lnTo>
                      <a:pt x="15" y="70"/>
                    </a:lnTo>
                    <a:lnTo>
                      <a:pt x="8" y="99"/>
                    </a:lnTo>
                    <a:lnTo>
                      <a:pt x="2" y="132"/>
                    </a:lnTo>
                    <a:lnTo>
                      <a:pt x="0" y="169"/>
                    </a:lnTo>
                    <a:lnTo>
                      <a:pt x="1" y="208"/>
                    </a:lnTo>
                    <a:lnTo>
                      <a:pt x="6" y="245"/>
                    </a:lnTo>
                    <a:lnTo>
                      <a:pt x="12" y="276"/>
                    </a:lnTo>
                    <a:lnTo>
                      <a:pt x="18" y="301"/>
                    </a:lnTo>
                    <a:lnTo>
                      <a:pt x="27" y="323"/>
                    </a:lnTo>
                    <a:lnTo>
                      <a:pt x="36" y="340"/>
                    </a:lnTo>
                    <a:lnTo>
                      <a:pt x="45" y="353"/>
                    </a:lnTo>
                    <a:lnTo>
                      <a:pt x="54" y="365"/>
                    </a:lnTo>
                    <a:lnTo>
                      <a:pt x="62" y="373"/>
                    </a:lnTo>
                    <a:lnTo>
                      <a:pt x="70" y="379"/>
                    </a:lnTo>
                    <a:lnTo>
                      <a:pt x="79" y="383"/>
                    </a:lnTo>
                    <a:lnTo>
                      <a:pt x="89" y="388"/>
                    </a:lnTo>
                    <a:lnTo>
                      <a:pt x="96" y="392"/>
                    </a:lnTo>
                    <a:lnTo>
                      <a:pt x="103" y="397"/>
                    </a:lnTo>
                    <a:lnTo>
                      <a:pt x="107" y="405"/>
                    </a:lnTo>
                    <a:lnTo>
                      <a:pt x="109" y="416"/>
                    </a:lnTo>
                    <a:lnTo>
                      <a:pt x="108" y="429"/>
                    </a:lnTo>
                    <a:lnTo>
                      <a:pt x="108" y="431"/>
                    </a:lnTo>
                    <a:lnTo>
                      <a:pt x="108" y="432"/>
                    </a:lnTo>
                    <a:lnTo>
                      <a:pt x="108" y="433"/>
                    </a:lnTo>
                    <a:lnTo>
                      <a:pt x="108" y="434"/>
                    </a:lnTo>
                    <a:lnTo>
                      <a:pt x="103" y="470"/>
                    </a:lnTo>
                    <a:lnTo>
                      <a:pt x="96" y="504"/>
                    </a:lnTo>
                    <a:lnTo>
                      <a:pt x="90" y="534"/>
                    </a:lnTo>
                    <a:lnTo>
                      <a:pt x="88" y="555"/>
                    </a:lnTo>
                    <a:lnTo>
                      <a:pt x="89" y="570"/>
                    </a:lnTo>
                    <a:lnTo>
                      <a:pt x="93" y="584"/>
                    </a:lnTo>
                    <a:lnTo>
                      <a:pt x="103" y="588"/>
                    </a:lnTo>
                    <a:lnTo>
                      <a:pt x="119" y="577"/>
                    </a:lnTo>
                    <a:lnTo>
                      <a:pt x="131" y="564"/>
                    </a:lnTo>
                    <a:lnTo>
                      <a:pt x="147" y="549"/>
                    </a:lnTo>
                    <a:lnTo>
                      <a:pt x="166" y="532"/>
                    </a:lnTo>
                    <a:lnTo>
                      <a:pt x="185" y="512"/>
                    </a:lnTo>
                    <a:lnTo>
                      <a:pt x="205" y="494"/>
                    </a:lnTo>
                    <a:lnTo>
                      <a:pt x="222" y="474"/>
                    </a:lnTo>
                    <a:lnTo>
                      <a:pt x="236" y="456"/>
                    </a:lnTo>
                    <a:lnTo>
                      <a:pt x="246" y="439"/>
                    </a:lnTo>
                    <a:lnTo>
                      <a:pt x="259" y="405"/>
                    </a:lnTo>
                    <a:lnTo>
                      <a:pt x="266" y="369"/>
                    </a:lnTo>
                    <a:lnTo>
                      <a:pt x="270" y="336"/>
                    </a:lnTo>
                    <a:lnTo>
                      <a:pt x="271" y="308"/>
                    </a:lnTo>
                    <a:lnTo>
                      <a:pt x="273" y="296"/>
                    </a:lnTo>
                    <a:lnTo>
                      <a:pt x="279" y="284"/>
                    </a:lnTo>
                    <a:lnTo>
                      <a:pt x="286" y="273"/>
                    </a:lnTo>
                    <a:lnTo>
                      <a:pt x="294" y="260"/>
                    </a:lnTo>
                    <a:lnTo>
                      <a:pt x="302" y="246"/>
                    </a:lnTo>
                    <a:lnTo>
                      <a:pt x="310" y="232"/>
                    </a:lnTo>
                    <a:lnTo>
                      <a:pt x="317" y="216"/>
                    </a:lnTo>
                    <a:lnTo>
                      <a:pt x="320" y="199"/>
                    </a:lnTo>
                    <a:lnTo>
                      <a:pt x="321" y="182"/>
                    </a:lnTo>
                    <a:lnTo>
                      <a:pt x="318" y="167"/>
                    </a:lnTo>
                    <a:lnTo>
                      <a:pt x="312" y="154"/>
                    </a:lnTo>
                    <a:lnTo>
                      <a:pt x="304" y="144"/>
                    </a:lnTo>
                    <a:lnTo>
                      <a:pt x="294" y="134"/>
                    </a:lnTo>
                    <a:lnTo>
                      <a:pt x="283" y="126"/>
                    </a:lnTo>
                    <a:lnTo>
                      <a:pt x="272" y="118"/>
                    </a:lnTo>
                    <a:lnTo>
                      <a:pt x="261" y="110"/>
                    </a:lnTo>
                    <a:lnTo>
                      <a:pt x="249" y="102"/>
                    </a:lnTo>
                    <a:lnTo>
                      <a:pt x="233" y="93"/>
                    </a:lnTo>
                    <a:lnTo>
                      <a:pt x="213" y="84"/>
                    </a:lnTo>
                    <a:lnTo>
                      <a:pt x="192" y="73"/>
                    </a:lnTo>
                    <a:lnTo>
                      <a:pt x="172" y="63"/>
                    </a:lnTo>
                    <a:lnTo>
                      <a:pt x="151" y="53"/>
                    </a:lnTo>
                    <a:lnTo>
                      <a:pt x="134" y="42"/>
                    </a:lnTo>
                    <a:lnTo>
                      <a:pt x="120" y="32"/>
                    </a:lnTo>
                    <a:lnTo>
                      <a:pt x="108" y="23"/>
                    </a:lnTo>
                    <a:lnTo>
                      <a:pt x="96" y="15"/>
                    </a:lnTo>
                    <a:lnTo>
                      <a:pt x="83" y="8"/>
                    </a:lnTo>
                    <a:lnTo>
                      <a:pt x="70" y="3"/>
                    </a:lnTo>
                    <a:lnTo>
                      <a:pt x="59" y="0"/>
                    </a:lnTo>
                    <a:lnTo>
                      <a:pt x="48" y="1"/>
                    </a:lnTo>
                    <a:lnTo>
                      <a:pt x="40" y="4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0"/>
              <p:cNvSpPr>
                <a:spLocks/>
              </p:cNvSpPr>
              <p:nvPr/>
            </p:nvSpPr>
            <p:spPr bwMode="auto">
              <a:xfrm>
                <a:off x="4784" y="1964"/>
                <a:ext cx="156" cy="290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22" y="45"/>
                  </a:cxn>
                  <a:cxn ang="0">
                    <a:pos x="8" y="98"/>
                  </a:cxn>
                  <a:cxn ang="0">
                    <a:pos x="0" y="167"/>
                  </a:cxn>
                  <a:cxn ang="0">
                    <a:pos x="4" y="242"/>
                  </a:cxn>
                  <a:cxn ang="0">
                    <a:pos x="18" y="299"/>
                  </a:cxn>
                  <a:cxn ang="0">
                    <a:pos x="34" y="336"/>
                  </a:cxn>
                  <a:cxn ang="0">
                    <a:pos x="53" y="360"/>
                  </a:cxn>
                  <a:cxn ang="0">
                    <a:pos x="69" y="374"/>
                  </a:cxn>
                  <a:cxn ang="0">
                    <a:pos x="86" y="383"/>
                  </a:cxn>
                  <a:cxn ang="0">
                    <a:pos x="100" y="392"/>
                  </a:cxn>
                  <a:cxn ang="0">
                    <a:pos x="106" y="410"/>
                  </a:cxn>
                  <a:cxn ang="0">
                    <a:pos x="106" y="425"/>
                  </a:cxn>
                  <a:cxn ang="0">
                    <a:pos x="106" y="428"/>
                  </a:cxn>
                  <a:cxn ang="0">
                    <a:pos x="99" y="463"/>
                  </a:cxn>
                  <a:cxn ang="0">
                    <a:pos x="87" y="527"/>
                  </a:cxn>
                  <a:cxn ang="0">
                    <a:pos x="86" y="561"/>
                  </a:cxn>
                  <a:cxn ang="0">
                    <a:pos x="99" y="580"/>
                  </a:cxn>
                  <a:cxn ang="0">
                    <a:pos x="127" y="556"/>
                  </a:cxn>
                  <a:cxn ang="0">
                    <a:pos x="161" y="523"/>
                  </a:cxn>
                  <a:cxn ang="0">
                    <a:pos x="198" y="486"/>
                  </a:cxn>
                  <a:cxn ang="0">
                    <a:pos x="229" y="448"/>
                  </a:cxn>
                  <a:cxn ang="0">
                    <a:pos x="251" y="399"/>
                  </a:cxn>
                  <a:cxn ang="0">
                    <a:pos x="261" y="332"/>
                  </a:cxn>
                  <a:cxn ang="0">
                    <a:pos x="265" y="292"/>
                  </a:cxn>
                  <a:cxn ang="0">
                    <a:pos x="277" y="269"/>
                  </a:cxn>
                  <a:cxn ang="0">
                    <a:pos x="293" y="243"/>
                  </a:cxn>
                  <a:cxn ang="0">
                    <a:pos x="307" y="215"/>
                  </a:cxn>
                  <a:cxn ang="0">
                    <a:pos x="312" y="180"/>
                  </a:cxn>
                  <a:cxn ang="0">
                    <a:pos x="304" y="154"/>
                  </a:cxn>
                  <a:cxn ang="0">
                    <a:pos x="286" y="133"/>
                  </a:cxn>
                  <a:cxn ang="0">
                    <a:pos x="266" y="117"/>
                  </a:cxn>
                  <a:cxn ang="0">
                    <a:pos x="243" y="102"/>
                  </a:cxn>
                  <a:cxn ang="0">
                    <a:pos x="207" y="82"/>
                  </a:cxn>
                  <a:cxn ang="0">
                    <a:pos x="167" y="63"/>
                  </a:cxn>
                  <a:cxn ang="0">
                    <a:pos x="130" y="42"/>
                  </a:cxn>
                  <a:cxn ang="0">
                    <a:pos x="104" y="23"/>
                  </a:cxn>
                  <a:cxn ang="0">
                    <a:pos x="80" y="8"/>
                  </a:cxn>
                  <a:cxn ang="0">
                    <a:pos x="57" y="0"/>
                  </a:cxn>
                  <a:cxn ang="0">
                    <a:pos x="40" y="5"/>
                  </a:cxn>
                </a:cxnLst>
                <a:rect l="0" t="0" r="r" b="b"/>
                <a:pathLst>
                  <a:path w="312" h="580">
                    <a:moveTo>
                      <a:pt x="34" y="12"/>
                    </a:moveTo>
                    <a:lnTo>
                      <a:pt x="32" y="15"/>
                    </a:lnTo>
                    <a:lnTo>
                      <a:pt x="27" y="27"/>
                    </a:lnTo>
                    <a:lnTo>
                      <a:pt x="22" y="45"/>
                    </a:lnTo>
                    <a:lnTo>
                      <a:pt x="15" y="69"/>
                    </a:lnTo>
                    <a:lnTo>
                      <a:pt x="8" y="98"/>
                    </a:lnTo>
                    <a:lnTo>
                      <a:pt x="3" y="132"/>
                    </a:lnTo>
                    <a:lnTo>
                      <a:pt x="0" y="167"/>
                    </a:lnTo>
                    <a:lnTo>
                      <a:pt x="1" y="206"/>
                    </a:lnTo>
                    <a:lnTo>
                      <a:pt x="4" y="242"/>
                    </a:lnTo>
                    <a:lnTo>
                      <a:pt x="10" y="273"/>
                    </a:lnTo>
                    <a:lnTo>
                      <a:pt x="18" y="299"/>
                    </a:lnTo>
                    <a:lnTo>
                      <a:pt x="26" y="318"/>
                    </a:lnTo>
                    <a:lnTo>
                      <a:pt x="34" y="336"/>
                    </a:lnTo>
                    <a:lnTo>
                      <a:pt x="43" y="348"/>
                    </a:lnTo>
                    <a:lnTo>
                      <a:pt x="53" y="360"/>
                    </a:lnTo>
                    <a:lnTo>
                      <a:pt x="61" y="368"/>
                    </a:lnTo>
                    <a:lnTo>
                      <a:pt x="69" y="374"/>
                    </a:lnTo>
                    <a:lnTo>
                      <a:pt x="77" y="378"/>
                    </a:lnTo>
                    <a:lnTo>
                      <a:pt x="86" y="383"/>
                    </a:lnTo>
                    <a:lnTo>
                      <a:pt x="93" y="387"/>
                    </a:lnTo>
                    <a:lnTo>
                      <a:pt x="100" y="392"/>
                    </a:lnTo>
                    <a:lnTo>
                      <a:pt x="104" y="400"/>
                    </a:lnTo>
                    <a:lnTo>
                      <a:pt x="106" y="410"/>
                    </a:lnTo>
                    <a:lnTo>
                      <a:pt x="106" y="424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6" y="428"/>
                    </a:lnTo>
                    <a:lnTo>
                      <a:pt x="104" y="429"/>
                    </a:lnTo>
                    <a:lnTo>
                      <a:pt x="99" y="463"/>
                    </a:lnTo>
                    <a:lnTo>
                      <a:pt x="92" y="498"/>
                    </a:lnTo>
                    <a:lnTo>
                      <a:pt x="87" y="527"/>
                    </a:lnTo>
                    <a:lnTo>
                      <a:pt x="85" y="546"/>
                    </a:lnTo>
                    <a:lnTo>
                      <a:pt x="86" y="561"/>
                    </a:lnTo>
                    <a:lnTo>
                      <a:pt x="89" y="575"/>
                    </a:lnTo>
                    <a:lnTo>
                      <a:pt x="99" y="580"/>
                    </a:lnTo>
                    <a:lnTo>
                      <a:pt x="115" y="568"/>
                    </a:lnTo>
                    <a:lnTo>
                      <a:pt x="127" y="556"/>
                    </a:lnTo>
                    <a:lnTo>
                      <a:pt x="142" y="541"/>
                    </a:lnTo>
                    <a:lnTo>
                      <a:pt x="161" y="523"/>
                    </a:lnTo>
                    <a:lnTo>
                      <a:pt x="179" y="505"/>
                    </a:lnTo>
                    <a:lnTo>
                      <a:pt x="198" y="486"/>
                    </a:lnTo>
                    <a:lnTo>
                      <a:pt x="215" y="467"/>
                    </a:lnTo>
                    <a:lnTo>
                      <a:pt x="229" y="448"/>
                    </a:lnTo>
                    <a:lnTo>
                      <a:pt x="239" y="432"/>
                    </a:lnTo>
                    <a:lnTo>
                      <a:pt x="251" y="399"/>
                    </a:lnTo>
                    <a:lnTo>
                      <a:pt x="258" y="364"/>
                    </a:lnTo>
                    <a:lnTo>
                      <a:pt x="261" y="332"/>
                    </a:lnTo>
                    <a:lnTo>
                      <a:pt x="262" y="304"/>
                    </a:lnTo>
                    <a:lnTo>
                      <a:pt x="265" y="292"/>
                    </a:lnTo>
                    <a:lnTo>
                      <a:pt x="270" y="280"/>
                    </a:lnTo>
                    <a:lnTo>
                      <a:pt x="277" y="269"/>
                    </a:lnTo>
                    <a:lnTo>
                      <a:pt x="285" y="256"/>
                    </a:lnTo>
                    <a:lnTo>
                      <a:pt x="293" y="243"/>
                    </a:lnTo>
                    <a:lnTo>
                      <a:pt x="300" y="230"/>
                    </a:lnTo>
                    <a:lnTo>
                      <a:pt x="307" y="215"/>
                    </a:lnTo>
                    <a:lnTo>
                      <a:pt x="311" y="197"/>
                    </a:lnTo>
                    <a:lnTo>
                      <a:pt x="312" y="180"/>
                    </a:lnTo>
                    <a:lnTo>
                      <a:pt x="308" y="165"/>
                    </a:lnTo>
                    <a:lnTo>
                      <a:pt x="304" y="154"/>
                    </a:lnTo>
                    <a:lnTo>
                      <a:pt x="296" y="142"/>
                    </a:lnTo>
                    <a:lnTo>
                      <a:pt x="286" y="133"/>
                    </a:lnTo>
                    <a:lnTo>
                      <a:pt x="276" y="125"/>
                    </a:lnTo>
                    <a:lnTo>
                      <a:pt x="266" y="117"/>
                    </a:lnTo>
                    <a:lnTo>
                      <a:pt x="255" y="110"/>
                    </a:lnTo>
                    <a:lnTo>
                      <a:pt x="243" y="102"/>
                    </a:lnTo>
                    <a:lnTo>
                      <a:pt x="226" y="92"/>
                    </a:lnTo>
                    <a:lnTo>
                      <a:pt x="207" y="82"/>
                    </a:lnTo>
                    <a:lnTo>
                      <a:pt x="187" y="73"/>
                    </a:lnTo>
                    <a:lnTo>
                      <a:pt x="167" y="63"/>
                    </a:lnTo>
                    <a:lnTo>
                      <a:pt x="147" y="52"/>
                    </a:lnTo>
                    <a:lnTo>
                      <a:pt x="130" y="42"/>
                    </a:lnTo>
                    <a:lnTo>
                      <a:pt x="116" y="33"/>
                    </a:lnTo>
                    <a:lnTo>
                      <a:pt x="104" y="23"/>
                    </a:lnTo>
                    <a:lnTo>
                      <a:pt x="93" y="15"/>
                    </a:lnTo>
                    <a:lnTo>
                      <a:pt x="80" y="8"/>
                    </a:lnTo>
                    <a:lnTo>
                      <a:pt x="69" y="4"/>
                    </a:lnTo>
                    <a:lnTo>
                      <a:pt x="57" y="0"/>
                    </a:lnTo>
                    <a:lnTo>
                      <a:pt x="47" y="1"/>
                    </a:lnTo>
                    <a:lnTo>
                      <a:pt x="40" y="5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1"/>
              <p:cNvSpPr>
                <a:spLocks/>
              </p:cNvSpPr>
              <p:nvPr/>
            </p:nvSpPr>
            <p:spPr bwMode="auto">
              <a:xfrm>
                <a:off x="4787" y="1965"/>
                <a:ext cx="150" cy="285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3"/>
                  </a:cxn>
                  <a:cxn ang="0">
                    <a:pos x="5" y="237"/>
                  </a:cxn>
                  <a:cxn ang="0">
                    <a:pos x="18" y="292"/>
                  </a:cxn>
                  <a:cxn ang="0">
                    <a:pos x="34" y="329"/>
                  </a:cxn>
                  <a:cxn ang="0">
                    <a:pos x="51" y="352"/>
                  </a:cxn>
                  <a:cxn ang="0">
                    <a:pos x="67" y="366"/>
                  </a:cxn>
                  <a:cxn ang="0">
                    <a:pos x="83" y="374"/>
                  </a:cxn>
                  <a:cxn ang="0">
                    <a:pos x="96" y="383"/>
                  </a:cxn>
                  <a:cxn ang="0">
                    <a:pos x="103" y="402"/>
                  </a:cxn>
                  <a:cxn ang="0">
                    <a:pos x="102" y="417"/>
                  </a:cxn>
                  <a:cxn ang="0">
                    <a:pos x="102" y="419"/>
                  </a:cxn>
                  <a:cxn ang="0">
                    <a:pos x="96" y="455"/>
                  </a:cxn>
                  <a:cxn ang="0">
                    <a:pos x="84" y="516"/>
                  </a:cxn>
                  <a:cxn ang="0">
                    <a:pos x="83" y="550"/>
                  </a:cxn>
                  <a:cxn ang="0">
                    <a:pos x="96" y="569"/>
                  </a:cxn>
                  <a:cxn ang="0">
                    <a:pos x="122" y="544"/>
                  </a:cxn>
                  <a:cxn ang="0">
                    <a:pos x="156" y="513"/>
                  </a:cxn>
                  <a:cxn ang="0">
                    <a:pos x="192" y="476"/>
                  </a:cxn>
                  <a:cxn ang="0">
                    <a:pos x="223" y="440"/>
                  </a:cxn>
                  <a:cxn ang="0">
                    <a:pos x="243" y="391"/>
                  </a:cxn>
                  <a:cxn ang="0">
                    <a:pos x="253" y="324"/>
                  </a:cxn>
                  <a:cxn ang="0">
                    <a:pos x="256" y="285"/>
                  </a:cxn>
                  <a:cxn ang="0">
                    <a:pos x="268" y="262"/>
                  </a:cxn>
                  <a:cxn ang="0">
                    <a:pos x="283" y="238"/>
                  </a:cxn>
                  <a:cxn ang="0">
                    <a:pos x="296" y="209"/>
                  </a:cxn>
                  <a:cxn ang="0">
                    <a:pos x="301" y="176"/>
                  </a:cxn>
                  <a:cxn ang="0">
                    <a:pos x="293" y="149"/>
                  </a:cxn>
                  <a:cxn ang="0">
                    <a:pos x="277" y="129"/>
                  </a:cxn>
                  <a:cxn ang="0">
                    <a:pos x="257" y="112"/>
                  </a:cxn>
                  <a:cxn ang="0">
                    <a:pos x="236" y="98"/>
                  </a:cxn>
                  <a:cxn ang="0">
                    <a:pos x="202" y="79"/>
                  </a:cxn>
                  <a:cxn ang="0">
                    <a:pos x="162" y="60"/>
                  </a:cxn>
                  <a:cxn ang="0">
                    <a:pos x="126" y="40"/>
                  </a:cxn>
                  <a:cxn ang="0">
                    <a:pos x="102" y="23"/>
                  </a:cxn>
                  <a:cxn ang="0">
                    <a:pos x="78" y="8"/>
                  </a:cxn>
                  <a:cxn ang="0">
                    <a:pos x="56" y="0"/>
                  </a:cxn>
                  <a:cxn ang="0">
                    <a:pos x="38" y="4"/>
                  </a:cxn>
                </a:cxnLst>
                <a:rect l="0" t="0" r="r" b="b"/>
                <a:pathLst>
                  <a:path w="301" h="569">
                    <a:moveTo>
                      <a:pt x="33" y="11"/>
                    </a:moveTo>
                    <a:lnTo>
                      <a:pt x="31" y="15"/>
                    </a:lnTo>
                    <a:lnTo>
                      <a:pt x="27" y="26"/>
                    </a:lnTo>
                    <a:lnTo>
                      <a:pt x="21" y="43"/>
                    </a:lnTo>
                    <a:lnTo>
                      <a:pt x="14" y="68"/>
                    </a:lnTo>
                    <a:lnTo>
                      <a:pt x="7" y="95"/>
                    </a:lnTo>
                    <a:lnTo>
                      <a:pt x="3" y="127"/>
                    </a:lnTo>
                    <a:lnTo>
                      <a:pt x="0" y="163"/>
                    </a:lnTo>
                    <a:lnTo>
                      <a:pt x="2" y="201"/>
                    </a:lnTo>
                    <a:lnTo>
                      <a:pt x="5" y="237"/>
                    </a:lnTo>
                    <a:lnTo>
                      <a:pt x="11" y="267"/>
                    </a:lnTo>
                    <a:lnTo>
                      <a:pt x="18" y="292"/>
                    </a:lnTo>
                    <a:lnTo>
                      <a:pt x="26" y="312"/>
                    </a:lnTo>
                    <a:lnTo>
                      <a:pt x="34" y="329"/>
                    </a:lnTo>
                    <a:lnTo>
                      <a:pt x="43" y="342"/>
                    </a:lnTo>
                    <a:lnTo>
                      <a:pt x="51" y="352"/>
                    </a:lnTo>
                    <a:lnTo>
                      <a:pt x="59" y="360"/>
                    </a:lnTo>
                    <a:lnTo>
                      <a:pt x="67" y="366"/>
                    </a:lnTo>
                    <a:lnTo>
                      <a:pt x="75" y="371"/>
                    </a:lnTo>
                    <a:lnTo>
                      <a:pt x="83" y="374"/>
                    </a:lnTo>
                    <a:lnTo>
                      <a:pt x="90" y="379"/>
                    </a:lnTo>
                    <a:lnTo>
                      <a:pt x="96" y="383"/>
                    </a:lnTo>
                    <a:lnTo>
                      <a:pt x="101" y="391"/>
                    </a:lnTo>
                    <a:lnTo>
                      <a:pt x="103" y="402"/>
                    </a:lnTo>
                    <a:lnTo>
                      <a:pt x="102" y="415"/>
                    </a:lnTo>
                    <a:lnTo>
                      <a:pt x="102" y="417"/>
                    </a:lnTo>
                    <a:lnTo>
                      <a:pt x="102" y="418"/>
                    </a:lnTo>
                    <a:lnTo>
                      <a:pt x="102" y="419"/>
                    </a:lnTo>
                    <a:lnTo>
                      <a:pt x="102" y="420"/>
                    </a:lnTo>
                    <a:lnTo>
                      <a:pt x="96" y="455"/>
                    </a:lnTo>
                    <a:lnTo>
                      <a:pt x="89" y="488"/>
                    </a:lnTo>
                    <a:lnTo>
                      <a:pt x="84" y="516"/>
                    </a:lnTo>
                    <a:lnTo>
                      <a:pt x="82" y="535"/>
                    </a:lnTo>
                    <a:lnTo>
                      <a:pt x="83" y="550"/>
                    </a:lnTo>
                    <a:lnTo>
                      <a:pt x="87" y="564"/>
                    </a:lnTo>
                    <a:lnTo>
                      <a:pt x="96" y="569"/>
                    </a:lnTo>
                    <a:lnTo>
                      <a:pt x="111" y="557"/>
                    </a:lnTo>
                    <a:lnTo>
                      <a:pt x="122" y="544"/>
                    </a:lnTo>
                    <a:lnTo>
                      <a:pt x="139" y="529"/>
                    </a:lnTo>
                    <a:lnTo>
                      <a:pt x="156" y="513"/>
                    </a:lnTo>
                    <a:lnTo>
                      <a:pt x="174" y="495"/>
                    </a:lnTo>
                    <a:lnTo>
                      <a:pt x="192" y="476"/>
                    </a:lnTo>
                    <a:lnTo>
                      <a:pt x="209" y="458"/>
                    </a:lnTo>
                    <a:lnTo>
                      <a:pt x="223" y="440"/>
                    </a:lnTo>
                    <a:lnTo>
                      <a:pt x="232" y="424"/>
                    </a:lnTo>
                    <a:lnTo>
                      <a:pt x="243" y="391"/>
                    </a:lnTo>
                    <a:lnTo>
                      <a:pt x="249" y="357"/>
                    </a:lnTo>
                    <a:lnTo>
                      <a:pt x="253" y="324"/>
                    </a:lnTo>
                    <a:lnTo>
                      <a:pt x="254" y="297"/>
                    </a:lnTo>
                    <a:lnTo>
                      <a:pt x="256" y="285"/>
                    </a:lnTo>
                    <a:lnTo>
                      <a:pt x="261" y="274"/>
                    </a:lnTo>
                    <a:lnTo>
                      <a:pt x="268" y="262"/>
                    </a:lnTo>
                    <a:lnTo>
                      <a:pt x="276" y="251"/>
                    </a:lnTo>
                    <a:lnTo>
                      <a:pt x="283" y="238"/>
                    </a:lnTo>
                    <a:lnTo>
                      <a:pt x="291" y="224"/>
                    </a:lnTo>
                    <a:lnTo>
                      <a:pt x="296" y="209"/>
                    </a:lnTo>
                    <a:lnTo>
                      <a:pt x="300" y="192"/>
                    </a:lnTo>
                    <a:lnTo>
                      <a:pt x="301" y="176"/>
                    </a:lnTo>
                    <a:lnTo>
                      <a:pt x="299" y="161"/>
                    </a:lnTo>
                    <a:lnTo>
                      <a:pt x="293" y="149"/>
                    </a:lnTo>
                    <a:lnTo>
                      <a:pt x="286" y="138"/>
                    </a:lnTo>
                    <a:lnTo>
                      <a:pt x="277" y="129"/>
                    </a:lnTo>
                    <a:lnTo>
                      <a:pt x="268" y="121"/>
                    </a:lnTo>
                    <a:lnTo>
                      <a:pt x="257" y="112"/>
                    </a:lnTo>
                    <a:lnTo>
                      <a:pt x="248" y="106"/>
                    </a:lnTo>
                    <a:lnTo>
                      <a:pt x="236" y="98"/>
                    </a:lnTo>
                    <a:lnTo>
                      <a:pt x="220" y="89"/>
                    </a:lnTo>
                    <a:lnTo>
                      <a:pt x="202" y="79"/>
                    </a:lnTo>
                    <a:lnTo>
                      <a:pt x="181" y="70"/>
                    </a:lnTo>
                    <a:lnTo>
                      <a:pt x="162" y="60"/>
                    </a:lnTo>
                    <a:lnTo>
                      <a:pt x="142" y="50"/>
                    </a:lnTo>
                    <a:lnTo>
                      <a:pt x="126" y="40"/>
                    </a:lnTo>
                    <a:lnTo>
                      <a:pt x="113" y="31"/>
                    </a:lnTo>
                    <a:lnTo>
                      <a:pt x="102" y="23"/>
                    </a:lnTo>
                    <a:lnTo>
                      <a:pt x="90" y="15"/>
                    </a:lnTo>
                    <a:lnTo>
                      <a:pt x="78" y="8"/>
                    </a:lnTo>
                    <a:lnTo>
                      <a:pt x="66" y="3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8" y="4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2"/>
              <p:cNvSpPr>
                <a:spLocks/>
              </p:cNvSpPr>
              <p:nvPr/>
            </p:nvSpPr>
            <p:spPr bwMode="auto">
              <a:xfrm>
                <a:off x="4789" y="1968"/>
                <a:ext cx="145" cy="279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2"/>
                  </a:cxn>
                  <a:cxn ang="0">
                    <a:pos x="5" y="233"/>
                  </a:cxn>
                  <a:cxn ang="0">
                    <a:pos x="17" y="287"/>
                  </a:cxn>
                  <a:cxn ang="0">
                    <a:pos x="32" y="323"/>
                  </a:cxn>
                  <a:cxn ang="0">
                    <a:pos x="48" y="346"/>
                  </a:cxn>
                  <a:cxn ang="0">
                    <a:pos x="64" y="360"/>
                  </a:cxn>
                  <a:cxn ang="0">
                    <a:pos x="81" y="368"/>
                  </a:cxn>
                  <a:cxn ang="0">
                    <a:pos x="93" y="377"/>
                  </a:cxn>
                  <a:cxn ang="0">
                    <a:pos x="100" y="395"/>
                  </a:cxn>
                  <a:cxn ang="0">
                    <a:pos x="98" y="410"/>
                  </a:cxn>
                  <a:cxn ang="0">
                    <a:pos x="98" y="412"/>
                  </a:cxn>
                  <a:cxn ang="0">
                    <a:pos x="92" y="446"/>
                  </a:cxn>
                  <a:cxn ang="0">
                    <a:pos x="82" y="508"/>
                  </a:cxn>
                  <a:cxn ang="0">
                    <a:pos x="81" y="542"/>
                  </a:cxn>
                  <a:cxn ang="0">
                    <a:pos x="93" y="558"/>
                  </a:cxn>
                  <a:cxn ang="0">
                    <a:pos x="120" y="536"/>
                  </a:cxn>
                  <a:cxn ang="0">
                    <a:pos x="151" y="505"/>
                  </a:cxn>
                  <a:cxn ang="0">
                    <a:pos x="185" y="468"/>
                  </a:cxn>
                  <a:cxn ang="0">
                    <a:pos x="214" y="432"/>
                  </a:cxn>
                  <a:cxn ang="0">
                    <a:pos x="235" y="384"/>
                  </a:cxn>
                  <a:cxn ang="0">
                    <a:pos x="244" y="319"/>
                  </a:cxn>
                  <a:cxn ang="0">
                    <a:pos x="248" y="280"/>
                  </a:cxn>
                  <a:cxn ang="0">
                    <a:pos x="258" y="258"/>
                  </a:cxn>
                  <a:cxn ang="0">
                    <a:pos x="274" y="234"/>
                  </a:cxn>
                  <a:cxn ang="0">
                    <a:pos x="287" y="205"/>
                  </a:cxn>
                  <a:cxn ang="0">
                    <a:pos x="290" y="173"/>
                  </a:cxn>
                  <a:cxn ang="0">
                    <a:pos x="283" y="147"/>
                  </a:cxn>
                  <a:cxn ang="0">
                    <a:pos x="269" y="126"/>
                  </a:cxn>
                  <a:cxn ang="0">
                    <a:pos x="250" y="110"/>
                  </a:cxn>
                  <a:cxn ang="0">
                    <a:pos x="229" y="95"/>
                  </a:cxn>
                  <a:cxn ang="0">
                    <a:pos x="196" y="78"/>
                  </a:cxn>
                  <a:cxn ang="0">
                    <a:pos x="157" y="59"/>
                  </a:cxn>
                  <a:cxn ang="0">
                    <a:pos x="122" y="41"/>
                  </a:cxn>
                  <a:cxn ang="0">
                    <a:pos x="99" y="22"/>
                  </a:cxn>
                  <a:cxn ang="0">
                    <a:pos x="75" y="8"/>
                  </a:cxn>
                  <a:cxn ang="0">
                    <a:pos x="53" y="0"/>
                  </a:cxn>
                  <a:cxn ang="0">
                    <a:pos x="37" y="4"/>
                  </a:cxn>
                </a:cxnLst>
                <a:rect l="0" t="0" r="r" b="b"/>
                <a:pathLst>
                  <a:path w="290" h="558">
                    <a:moveTo>
                      <a:pt x="32" y="11"/>
                    </a:moveTo>
                    <a:lnTo>
                      <a:pt x="31" y="14"/>
                    </a:lnTo>
                    <a:lnTo>
                      <a:pt x="26" y="26"/>
                    </a:lnTo>
                    <a:lnTo>
                      <a:pt x="21" y="43"/>
                    </a:lnTo>
                    <a:lnTo>
                      <a:pt x="14" y="66"/>
                    </a:lnTo>
                    <a:lnTo>
                      <a:pt x="7" y="95"/>
                    </a:lnTo>
                    <a:lnTo>
                      <a:pt x="2" y="126"/>
                    </a:lnTo>
                    <a:lnTo>
                      <a:pt x="0" y="162"/>
                    </a:lnTo>
                    <a:lnTo>
                      <a:pt x="1" y="198"/>
                    </a:lnTo>
                    <a:lnTo>
                      <a:pt x="5" y="233"/>
                    </a:lnTo>
                    <a:lnTo>
                      <a:pt x="10" y="263"/>
                    </a:lnTo>
                    <a:lnTo>
                      <a:pt x="17" y="287"/>
                    </a:lnTo>
                    <a:lnTo>
                      <a:pt x="24" y="307"/>
                    </a:lnTo>
                    <a:lnTo>
                      <a:pt x="32" y="323"/>
                    </a:lnTo>
                    <a:lnTo>
                      <a:pt x="40" y="336"/>
                    </a:lnTo>
                    <a:lnTo>
                      <a:pt x="48" y="346"/>
                    </a:lnTo>
                    <a:lnTo>
                      <a:pt x="56" y="354"/>
                    </a:lnTo>
                    <a:lnTo>
                      <a:pt x="64" y="360"/>
                    </a:lnTo>
                    <a:lnTo>
                      <a:pt x="73" y="364"/>
                    </a:lnTo>
                    <a:lnTo>
                      <a:pt x="81" y="368"/>
                    </a:lnTo>
                    <a:lnTo>
                      <a:pt x="88" y="372"/>
                    </a:lnTo>
                    <a:lnTo>
                      <a:pt x="93" y="377"/>
                    </a:lnTo>
                    <a:lnTo>
                      <a:pt x="98" y="385"/>
                    </a:lnTo>
                    <a:lnTo>
                      <a:pt x="100" y="395"/>
                    </a:lnTo>
                    <a:lnTo>
                      <a:pt x="99" y="409"/>
                    </a:lnTo>
                    <a:lnTo>
                      <a:pt x="98" y="410"/>
                    </a:lnTo>
                    <a:lnTo>
                      <a:pt x="98" y="410"/>
                    </a:lnTo>
                    <a:lnTo>
                      <a:pt x="98" y="412"/>
                    </a:lnTo>
                    <a:lnTo>
                      <a:pt x="98" y="413"/>
                    </a:lnTo>
                    <a:lnTo>
                      <a:pt x="92" y="446"/>
                    </a:lnTo>
                    <a:lnTo>
                      <a:pt x="86" y="480"/>
                    </a:lnTo>
                    <a:lnTo>
                      <a:pt x="82" y="508"/>
                    </a:lnTo>
                    <a:lnTo>
                      <a:pt x="79" y="527"/>
                    </a:lnTo>
                    <a:lnTo>
                      <a:pt x="81" y="542"/>
                    </a:lnTo>
                    <a:lnTo>
                      <a:pt x="84" y="554"/>
                    </a:lnTo>
                    <a:lnTo>
                      <a:pt x="93" y="558"/>
                    </a:lnTo>
                    <a:lnTo>
                      <a:pt x="108" y="548"/>
                    </a:lnTo>
                    <a:lnTo>
                      <a:pt x="120" y="536"/>
                    </a:lnTo>
                    <a:lnTo>
                      <a:pt x="134" y="521"/>
                    </a:lnTo>
                    <a:lnTo>
                      <a:pt x="151" y="505"/>
                    </a:lnTo>
                    <a:lnTo>
                      <a:pt x="168" y="486"/>
                    </a:lnTo>
                    <a:lnTo>
                      <a:pt x="185" y="468"/>
                    </a:lnTo>
                    <a:lnTo>
                      <a:pt x="202" y="450"/>
                    </a:lnTo>
                    <a:lnTo>
                      <a:pt x="214" y="432"/>
                    </a:lnTo>
                    <a:lnTo>
                      <a:pt x="223" y="416"/>
                    </a:lnTo>
                    <a:lnTo>
                      <a:pt x="235" y="384"/>
                    </a:lnTo>
                    <a:lnTo>
                      <a:pt x="241" y="351"/>
                    </a:lnTo>
                    <a:lnTo>
                      <a:pt x="244" y="319"/>
                    </a:lnTo>
                    <a:lnTo>
                      <a:pt x="245" y="292"/>
                    </a:lnTo>
                    <a:lnTo>
                      <a:pt x="248" y="280"/>
                    </a:lnTo>
                    <a:lnTo>
                      <a:pt x="252" y="269"/>
                    </a:lnTo>
                    <a:lnTo>
                      <a:pt x="258" y="258"/>
                    </a:lnTo>
                    <a:lnTo>
                      <a:pt x="266" y="247"/>
                    </a:lnTo>
                    <a:lnTo>
                      <a:pt x="274" y="234"/>
                    </a:lnTo>
                    <a:lnTo>
                      <a:pt x="281" y="220"/>
                    </a:lnTo>
                    <a:lnTo>
                      <a:pt x="287" y="205"/>
                    </a:lnTo>
                    <a:lnTo>
                      <a:pt x="290" y="189"/>
                    </a:lnTo>
                    <a:lnTo>
                      <a:pt x="290" y="173"/>
                    </a:lnTo>
                    <a:lnTo>
                      <a:pt x="288" y="158"/>
                    </a:lnTo>
                    <a:lnTo>
                      <a:pt x="283" y="147"/>
                    </a:lnTo>
                    <a:lnTo>
                      <a:pt x="278" y="135"/>
                    </a:lnTo>
                    <a:lnTo>
                      <a:pt x="269" y="126"/>
                    </a:lnTo>
                    <a:lnTo>
                      <a:pt x="260" y="118"/>
                    </a:lnTo>
                    <a:lnTo>
                      <a:pt x="250" y="110"/>
                    </a:lnTo>
                    <a:lnTo>
                      <a:pt x="241" y="103"/>
                    </a:lnTo>
                    <a:lnTo>
                      <a:pt x="229" y="95"/>
                    </a:lnTo>
                    <a:lnTo>
                      <a:pt x="214" y="87"/>
                    </a:lnTo>
                    <a:lnTo>
                      <a:pt x="196" y="78"/>
                    </a:lnTo>
                    <a:lnTo>
                      <a:pt x="176" y="68"/>
                    </a:lnTo>
                    <a:lnTo>
                      <a:pt x="157" y="59"/>
                    </a:lnTo>
                    <a:lnTo>
                      <a:pt x="138" y="50"/>
                    </a:lnTo>
                    <a:lnTo>
                      <a:pt x="122" y="41"/>
                    </a:lnTo>
                    <a:lnTo>
                      <a:pt x="109" y="31"/>
                    </a:lnTo>
                    <a:lnTo>
                      <a:pt x="99" y="22"/>
                    </a:lnTo>
                    <a:lnTo>
                      <a:pt x="88" y="14"/>
                    </a:lnTo>
                    <a:lnTo>
                      <a:pt x="75" y="8"/>
                    </a:lnTo>
                    <a:lnTo>
                      <a:pt x="64" y="3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7" y="4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3"/>
              <p:cNvSpPr>
                <a:spLocks/>
              </p:cNvSpPr>
              <p:nvPr/>
            </p:nvSpPr>
            <p:spPr bwMode="auto">
              <a:xfrm>
                <a:off x="4792" y="1971"/>
                <a:ext cx="140" cy="274"/>
              </a:xfrm>
              <a:custGeom>
                <a:avLst/>
                <a:gdLst/>
                <a:ahLst/>
                <a:cxnLst>
                  <a:cxn ang="0">
                    <a:pos x="29" y="14"/>
                  </a:cxn>
                  <a:cxn ang="0">
                    <a:pos x="18" y="43"/>
                  </a:cxn>
                  <a:cxn ang="0">
                    <a:pos x="7" y="92"/>
                  </a:cxn>
                  <a:cxn ang="0">
                    <a:pos x="0" y="157"/>
                  </a:cxn>
                  <a:cxn ang="0">
                    <a:pos x="4" y="228"/>
                  </a:cxn>
                  <a:cxn ang="0">
                    <a:pos x="16" y="280"/>
                  </a:cxn>
                  <a:cxn ang="0">
                    <a:pos x="31" y="316"/>
                  </a:cxn>
                  <a:cxn ang="0">
                    <a:pos x="46" y="339"/>
                  </a:cxn>
                  <a:cxn ang="0">
                    <a:pos x="62" y="353"/>
                  </a:cxn>
                  <a:cxn ang="0">
                    <a:pos x="77" y="361"/>
                  </a:cxn>
                  <a:cxn ang="0">
                    <a:pos x="90" y="370"/>
                  </a:cxn>
                  <a:cxn ang="0">
                    <a:pos x="95" y="387"/>
                  </a:cxn>
                  <a:cxn ang="0">
                    <a:pos x="90" y="434"/>
                  </a:cxn>
                  <a:cxn ang="0">
                    <a:pos x="79" y="497"/>
                  </a:cxn>
                  <a:cxn ang="0">
                    <a:pos x="78" y="531"/>
                  </a:cxn>
                  <a:cxn ang="0">
                    <a:pos x="90" y="547"/>
                  </a:cxn>
                  <a:cxn ang="0">
                    <a:pos x="115" y="525"/>
                  </a:cxn>
                  <a:cxn ang="0">
                    <a:pos x="145" y="494"/>
                  </a:cxn>
                  <a:cxn ang="0">
                    <a:pos x="178" y="459"/>
                  </a:cxn>
                  <a:cxn ang="0">
                    <a:pos x="206" y="424"/>
                  </a:cxn>
                  <a:cxn ang="0">
                    <a:pos x="225" y="377"/>
                  </a:cxn>
                  <a:cxn ang="0">
                    <a:pos x="235" y="312"/>
                  </a:cxn>
                  <a:cxn ang="0">
                    <a:pos x="238" y="274"/>
                  </a:cxn>
                  <a:cxn ang="0">
                    <a:pos x="249" y="254"/>
                  </a:cxn>
                  <a:cxn ang="0">
                    <a:pos x="262" y="229"/>
                  </a:cxn>
                  <a:cxn ang="0">
                    <a:pos x="275" y="202"/>
                  </a:cxn>
                  <a:cxn ang="0">
                    <a:pos x="280" y="169"/>
                  </a:cxn>
                  <a:cxn ang="0">
                    <a:pos x="274" y="143"/>
                  </a:cxn>
                  <a:cxn ang="0">
                    <a:pos x="259" y="122"/>
                  </a:cxn>
                  <a:cxn ang="0">
                    <a:pos x="242" y="106"/>
                  </a:cxn>
                  <a:cxn ang="0">
                    <a:pos x="221" y="92"/>
                  </a:cxn>
                  <a:cxn ang="0">
                    <a:pos x="189" y="75"/>
                  </a:cxn>
                  <a:cxn ang="0">
                    <a:pos x="151" y="58"/>
                  </a:cxn>
                  <a:cxn ang="0">
                    <a:pos x="117" y="39"/>
                  </a:cxn>
                  <a:cxn ang="0">
                    <a:pos x="94" y="22"/>
                  </a:cxn>
                  <a:cxn ang="0">
                    <a:pos x="71" y="7"/>
                  </a:cxn>
                  <a:cxn ang="0">
                    <a:pos x="50" y="0"/>
                  </a:cxn>
                  <a:cxn ang="0">
                    <a:pos x="34" y="4"/>
                  </a:cxn>
                </a:cxnLst>
                <a:rect l="0" t="0" r="r" b="b"/>
                <a:pathLst>
                  <a:path w="280" h="547">
                    <a:moveTo>
                      <a:pt x="30" y="10"/>
                    </a:moveTo>
                    <a:lnTo>
                      <a:pt x="29" y="14"/>
                    </a:lnTo>
                    <a:lnTo>
                      <a:pt x="24" y="25"/>
                    </a:lnTo>
                    <a:lnTo>
                      <a:pt x="18" y="43"/>
                    </a:lnTo>
                    <a:lnTo>
                      <a:pt x="12" y="65"/>
                    </a:lnTo>
                    <a:lnTo>
                      <a:pt x="7" y="92"/>
                    </a:lnTo>
                    <a:lnTo>
                      <a:pt x="2" y="123"/>
                    </a:lnTo>
                    <a:lnTo>
                      <a:pt x="0" y="157"/>
                    </a:lnTo>
                    <a:lnTo>
                      <a:pt x="1" y="194"/>
                    </a:lnTo>
                    <a:lnTo>
                      <a:pt x="4" y="228"/>
                    </a:lnTo>
                    <a:lnTo>
                      <a:pt x="9" y="257"/>
                    </a:lnTo>
                    <a:lnTo>
                      <a:pt x="16" y="280"/>
                    </a:lnTo>
                    <a:lnTo>
                      <a:pt x="23" y="300"/>
                    </a:lnTo>
                    <a:lnTo>
                      <a:pt x="31" y="316"/>
                    </a:lnTo>
                    <a:lnTo>
                      <a:pt x="38" y="328"/>
                    </a:lnTo>
                    <a:lnTo>
                      <a:pt x="46" y="339"/>
                    </a:lnTo>
                    <a:lnTo>
                      <a:pt x="54" y="347"/>
                    </a:lnTo>
                    <a:lnTo>
                      <a:pt x="62" y="353"/>
                    </a:lnTo>
                    <a:lnTo>
                      <a:pt x="69" y="357"/>
                    </a:lnTo>
                    <a:lnTo>
                      <a:pt x="77" y="361"/>
                    </a:lnTo>
                    <a:lnTo>
                      <a:pt x="84" y="365"/>
                    </a:lnTo>
                    <a:lnTo>
                      <a:pt x="90" y="370"/>
                    </a:lnTo>
                    <a:lnTo>
                      <a:pt x="93" y="377"/>
                    </a:lnTo>
                    <a:lnTo>
                      <a:pt x="95" y="387"/>
                    </a:lnTo>
                    <a:lnTo>
                      <a:pt x="94" y="401"/>
                    </a:lnTo>
                    <a:lnTo>
                      <a:pt x="90" y="434"/>
                    </a:lnTo>
                    <a:lnTo>
                      <a:pt x="84" y="468"/>
                    </a:lnTo>
                    <a:lnTo>
                      <a:pt x="79" y="497"/>
                    </a:lnTo>
                    <a:lnTo>
                      <a:pt x="77" y="516"/>
                    </a:lnTo>
                    <a:lnTo>
                      <a:pt x="78" y="531"/>
                    </a:lnTo>
                    <a:lnTo>
                      <a:pt x="82" y="544"/>
                    </a:lnTo>
                    <a:lnTo>
                      <a:pt x="90" y="547"/>
                    </a:lnTo>
                    <a:lnTo>
                      <a:pt x="103" y="537"/>
                    </a:lnTo>
                    <a:lnTo>
                      <a:pt x="115" y="525"/>
                    </a:lnTo>
                    <a:lnTo>
                      <a:pt x="129" y="510"/>
                    </a:lnTo>
                    <a:lnTo>
                      <a:pt x="145" y="494"/>
                    </a:lnTo>
                    <a:lnTo>
                      <a:pt x="161" y="477"/>
                    </a:lnTo>
                    <a:lnTo>
                      <a:pt x="178" y="459"/>
                    </a:lnTo>
                    <a:lnTo>
                      <a:pt x="193" y="440"/>
                    </a:lnTo>
                    <a:lnTo>
                      <a:pt x="206" y="424"/>
                    </a:lnTo>
                    <a:lnTo>
                      <a:pt x="215" y="408"/>
                    </a:lnTo>
                    <a:lnTo>
                      <a:pt x="225" y="377"/>
                    </a:lnTo>
                    <a:lnTo>
                      <a:pt x="231" y="343"/>
                    </a:lnTo>
                    <a:lnTo>
                      <a:pt x="235" y="312"/>
                    </a:lnTo>
                    <a:lnTo>
                      <a:pt x="236" y="286"/>
                    </a:lnTo>
                    <a:lnTo>
                      <a:pt x="238" y="274"/>
                    </a:lnTo>
                    <a:lnTo>
                      <a:pt x="243" y="264"/>
                    </a:lnTo>
                    <a:lnTo>
                      <a:pt x="249" y="254"/>
                    </a:lnTo>
                    <a:lnTo>
                      <a:pt x="255" y="242"/>
                    </a:lnTo>
                    <a:lnTo>
                      <a:pt x="262" y="229"/>
                    </a:lnTo>
                    <a:lnTo>
                      <a:pt x="269" y="217"/>
                    </a:lnTo>
                    <a:lnTo>
                      <a:pt x="275" y="202"/>
                    </a:lnTo>
                    <a:lnTo>
                      <a:pt x="278" y="186"/>
                    </a:lnTo>
                    <a:lnTo>
                      <a:pt x="280" y="169"/>
                    </a:lnTo>
                    <a:lnTo>
                      <a:pt x="277" y="154"/>
                    </a:lnTo>
                    <a:lnTo>
                      <a:pt x="274" y="143"/>
                    </a:lnTo>
                    <a:lnTo>
                      <a:pt x="267" y="131"/>
                    </a:lnTo>
                    <a:lnTo>
                      <a:pt x="259" y="122"/>
                    </a:lnTo>
                    <a:lnTo>
                      <a:pt x="251" y="114"/>
                    </a:lnTo>
                    <a:lnTo>
                      <a:pt x="242" y="106"/>
                    </a:lnTo>
                    <a:lnTo>
                      <a:pt x="232" y="99"/>
                    </a:lnTo>
                    <a:lnTo>
                      <a:pt x="221" y="92"/>
                    </a:lnTo>
                    <a:lnTo>
                      <a:pt x="206" y="84"/>
                    </a:lnTo>
                    <a:lnTo>
                      <a:pt x="189" y="75"/>
                    </a:lnTo>
                    <a:lnTo>
                      <a:pt x="170" y="66"/>
                    </a:lnTo>
                    <a:lnTo>
                      <a:pt x="151" y="58"/>
                    </a:lnTo>
                    <a:lnTo>
                      <a:pt x="132" y="49"/>
                    </a:lnTo>
                    <a:lnTo>
                      <a:pt x="117" y="39"/>
                    </a:lnTo>
                    <a:lnTo>
                      <a:pt x="105" y="30"/>
                    </a:lnTo>
                    <a:lnTo>
                      <a:pt x="94" y="22"/>
                    </a:lnTo>
                    <a:lnTo>
                      <a:pt x="83" y="14"/>
                    </a:lnTo>
                    <a:lnTo>
                      <a:pt x="71" y="7"/>
                    </a:lnTo>
                    <a:lnTo>
                      <a:pt x="61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>
                <a:off x="4683" y="2564"/>
                <a:ext cx="248" cy="123"/>
              </a:xfrm>
              <a:custGeom>
                <a:avLst/>
                <a:gdLst/>
                <a:ahLst/>
                <a:cxnLst>
                  <a:cxn ang="0">
                    <a:pos x="51" y="145"/>
                  </a:cxn>
                  <a:cxn ang="0">
                    <a:pos x="63" y="141"/>
                  </a:cxn>
                  <a:cxn ang="0">
                    <a:pos x="85" y="136"/>
                  </a:cxn>
                  <a:cxn ang="0">
                    <a:pos x="114" y="127"/>
                  </a:cxn>
                  <a:cxn ang="0">
                    <a:pos x="147" y="116"/>
                  </a:cxn>
                  <a:cxn ang="0">
                    <a:pos x="181" y="102"/>
                  </a:cxn>
                  <a:cxn ang="0">
                    <a:pos x="214" y="86"/>
                  </a:cxn>
                  <a:cxn ang="0">
                    <a:pos x="243" y="68"/>
                  </a:cxn>
                  <a:cxn ang="0">
                    <a:pos x="279" y="38"/>
                  </a:cxn>
                  <a:cxn ang="0">
                    <a:pos x="326" y="10"/>
                  </a:cxn>
                  <a:cxn ang="0">
                    <a:pos x="373" y="0"/>
                  </a:cxn>
                  <a:cxn ang="0">
                    <a:pos x="418" y="8"/>
                  </a:cxn>
                  <a:cxn ang="0">
                    <a:pos x="458" y="38"/>
                  </a:cxn>
                  <a:cxn ang="0">
                    <a:pos x="490" y="81"/>
                  </a:cxn>
                  <a:cxn ang="0">
                    <a:pos x="495" y="131"/>
                  </a:cxn>
                  <a:cxn ang="0">
                    <a:pos x="464" y="176"/>
                  </a:cxn>
                  <a:cxn ang="0">
                    <a:pos x="408" y="203"/>
                  </a:cxn>
                  <a:cxn ang="0">
                    <a:pos x="361" y="216"/>
                  </a:cxn>
                  <a:cxn ang="0">
                    <a:pos x="309" y="227"/>
                  </a:cxn>
                  <a:cxn ang="0">
                    <a:pos x="256" y="235"/>
                  </a:cxn>
                  <a:cxn ang="0">
                    <a:pos x="207" y="239"/>
                  </a:cxn>
                  <a:cxn ang="0">
                    <a:pos x="164" y="243"/>
                  </a:cxn>
                  <a:cxn ang="0">
                    <a:pos x="130" y="244"/>
                  </a:cxn>
                  <a:cxn ang="0">
                    <a:pos x="109" y="245"/>
                  </a:cxn>
                  <a:cxn ang="0">
                    <a:pos x="100" y="245"/>
                  </a:cxn>
                  <a:cxn ang="0">
                    <a:pos x="83" y="243"/>
                  </a:cxn>
                  <a:cxn ang="0">
                    <a:pos x="59" y="237"/>
                  </a:cxn>
                  <a:cxn ang="0">
                    <a:pos x="33" y="229"/>
                  </a:cxn>
                  <a:cxn ang="0">
                    <a:pos x="12" y="217"/>
                  </a:cxn>
                  <a:cxn ang="0">
                    <a:pos x="0" y="202"/>
                  </a:cxn>
                  <a:cxn ang="0">
                    <a:pos x="4" y="183"/>
                  </a:cxn>
                  <a:cxn ang="0">
                    <a:pos x="28" y="159"/>
                  </a:cxn>
                </a:cxnLst>
                <a:rect l="0" t="0" r="r" b="b"/>
                <a:pathLst>
                  <a:path w="496" h="245">
                    <a:moveTo>
                      <a:pt x="50" y="145"/>
                    </a:moveTo>
                    <a:lnTo>
                      <a:pt x="51" y="145"/>
                    </a:lnTo>
                    <a:lnTo>
                      <a:pt x="57" y="144"/>
                    </a:lnTo>
                    <a:lnTo>
                      <a:pt x="63" y="141"/>
                    </a:lnTo>
                    <a:lnTo>
                      <a:pt x="74" y="139"/>
                    </a:lnTo>
                    <a:lnTo>
                      <a:pt x="85" y="136"/>
                    </a:lnTo>
                    <a:lnTo>
                      <a:pt x="99" y="132"/>
                    </a:lnTo>
                    <a:lnTo>
                      <a:pt x="114" y="127"/>
                    </a:lnTo>
                    <a:lnTo>
                      <a:pt x="130" y="122"/>
                    </a:lnTo>
                    <a:lnTo>
                      <a:pt x="147" y="116"/>
                    </a:lnTo>
                    <a:lnTo>
                      <a:pt x="165" y="109"/>
                    </a:lnTo>
                    <a:lnTo>
                      <a:pt x="181" y="102"/>
                    </a:lnTo>
                    <a:lnTo>
                      <a:pt x="198" y="94"/>
                    </a:lnTo>
                    <a:lnTo>
                      <a:pt x="214" y="86"/>
                    </a:lnTo>
                    <a:lnTo>
                      <a:pt x="229" y="77"/>
                    </a:lnTo>
                    <a:lnTo>
                      <a:pt x="243" y="68"/>
                    </a:lnTo>
                    <a:lnTo>
                      <a:pt x="256" y="57"/>
                    </a:lnTo>
                    <a:lnTo>
                      <a:pt x="279" y="38"/>
                    </a:lnTo>
                    <a:lnTo>
                      <a:pt x="302" y="23"/>
                    </a:lnTo>
                    <a:lnTo>
                      <a:pt x="326" y="10"/>
                    </a:lnTo>
                    <a:lnTo>
                      <a:pt x="349" y="2"/>
                    </a:lnTo>
                    <a:lnTo>
                      <a:pt x="373" y="0"/>
                    </a:lnTo>
                    <a:lnTo>
                      <a:pt x="396" y="1"/>
                    </a:lnTo>
                    <a:lnTo>
                      <a:pt x="418" y="8"/>
                    </a:lnTo>
                    <a:lnTo>
                      <a:pt x="439" y="20"/>
                    </a:lnTo>
                    <a:lnTo>
                      <a:pt x="458" y="38"/>
                    </a:lnTo>
                    <a:lnTo>
                      <a:pt x="477" y="58"/>
                    </a:lnTo>
                    <a:lnTo>
                      <a:pt x="490" y="81"/>
                    </a:lnTo>
                    <a:lnTo>
                      <a:pt x="496" y="106"/>
                    </a:lnTo>
                    <a:lnTo>
                      <a:pt x="495" y="131"/>
                    </a:lnTo>
                    <a:lnTo>
                      <a:pt x="486" y="154"/>
                    </a:lnTo>
                    <a:lnTo>
                      <a:pt x="464" y="176"/>
                    </a:lnTo>
                    <a:lnTo>
                      <a:pt x="430" y="195"/>
                    </a:lnTo>
                    <a:lnTo>
                      <a:pt x="408" y="203"/>
                    </a:lnTo>
                    <a:lnTo>
                      <a:pt x="385" y="210"/>
                    </a:lnTo>
                    <a:lnTo>
                      <a:pt x="361" y="216"/>
                    </a:lnTo>
                    <a:lnTo>
                      <a:pt x="334" y="222"/>
                    </a:lnTo>
                    <a:lnTo>
                      <a:pt x="309" y="227"/>
                    </a:lnTo>
                    <a:lnTo>
                      <a:pt x="282" y="231"/>
                    </a:lnTo>
                    <a:lnTo>
                      <a:pt x="256" y="235"/>
                    </a:lnTo>
                    <a:lnTo>
                      <a:pt x="232" y="237"/>
                    </a:lnTo>
                    <a:lnTo>
                      <a:pt x="207" y="239"/>
                    </a:lnTo>
                    <a:lnTo>
                      <a:pt x="184" y="241"/>
                    </a:lnTo>
                    <a:lnTo>
                      <a:pt x="164" y="243"/>
                    </a:lnTo>
                    <a:lnTo>
                      <a:pt x="145" y="244"/>
                    </a:lnTo>
                    <a:lnTo>
                      <a:pt x="130" y="244"/>
                    </a:lnTo>
                    <a:lnTo>
                      <a:pt x="118" y="245"/>
                    </a:lnTo>
                    <a:lnTo>
                      <a:pt x="109" y="245"/>
                    </a:lnTo>
                    <a:lnTo>
                      <a:pt x="105" y="245"/>
                    </a:lnTo>
                    <a:lnTo>
                      <a:pt x="100" y="245"/>
                    </a:lnTo>
                    <a:lnTo>
                      <a:pt x="93" y="244"/>
                    </a:lnTo>
                    <a:lnTo>
                      <a:pt x="83" y="243"/>
                    </a:lnTo>
                    <a:lnTo>
                      <a:pt x="71" y="240"/>
                    </a:lnTo>
                    <a:lnTo>
                      <a:pt x="59" y="237"/>
                    </a:lnTo>
                    <a:lnTo>
                      <a:pt x="46" y="233"/>
                    </a:lnTo>
                    <a:lnTo>
                      <a:pt x="33" y="229"/>
                    </a:lnTo>
                    <a:lnTo>
                      <a:pt x="22" y="224"/>
                    </a:lnTo>
                    <a:lnTo>
                      <a:pt x="12" y="217"/>
                    </a:lnTo>
                    <a:lnTo>
                      <a:pt x="5" y="210"/>
                    </a:lnTo>
                    <a:lnTo>
                      <a:pt x="0" y="202"/>
                    </a:lnTo>
                    <a:lnTo>
                      <a:pt x="0" y="193"/>
                    </a:lnTo>
                    <a:lnTo>
                      <a:pt x="4" y="183"/>
                    </a:lnTo>
                    <a:lnTo>
                      <a:pt x="13" y="171"/>
                    </a:lnTo>
                    <a:lnTo>
                      <a:pt x="28" y="159"/>
                    </a:lnTo>
                    <a:lnTo>
                      <a:pt x="5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5"/>
              <p:cNvSpPr>
                <a:spLocks/>
              </p:cNvSpPr>
              <p:nvPr/>
            </p:nvSpPr>
            <p:spPr bwMode="auto">
              <a:xfrm>
                <a:off x="4686" y="2567"/>
                <a:ext cx="243" cy="118"/>
              </a:xfrm>
              <a:custGeom>
                <a:avLst/>
                <a:gdLst/>
                <a:ahLst/>
                <a:cxnLst>
                  <a:cxn ang="0">
                    <a:pos x="251" y="57"/>
                  </a:cxn>
                  <a:cxn ang="0">
                    <a:pos x="273" y="38"/>
                  </a:cxn>
                  <a:cxn ang="0">
                    <a:pos x="296" y="23"/>
                  </a:cxn>
                  <a:cxn ang="0">
                    <a:pos x="319" y="12"/>
                  </a:cxn>
                  <a:cxn ang="0">
                    <a:pos x="343" y="4"/>
                  </a:cxn>
                  <a:cxn ang="0">
                    <a:pos x="366" y="0"/>
                  </a:cxn>
                  <a:cxn ang="0">
                    <a:pos x="388" y="2"/>
                  </a:cxn>
                  <a:cxn ang="0">
                    <a:pos x="411" y="8"/>
                  </a:cxn>
                  <a:cxn ang="0">
                    <a:pos x="432" y="21"/>
                  </a:cxn>
                  <a:cxn ang="0">
                    <a:pos x="451" y="37"/>
                  </a:cxn>
                  <a:cxn ang="0">
                    <a:pos x="467" y="57"/>
                  </a:cxn>
                  <a:cxn ang="0">
                    <a:pos x="480" y="79"/>
                  </a:cxn>
                  <a:cxn ang="0">
                    <a:pos x="486" y="102"/>
                  </a:cxn>
                  <a:cxn ang="0">
                    <a:pos x="485" y="126"/>
                  </a:cxn>
                  <a:cxn ang="0">
                    <a:pos x="474" y="148"/>
                  </a:cxn>
                  <a:cxn ang="0">
                    <a:pos x="452" y="168"/>
                  </a:cxn>
                  <a:cxn ang="0">
                    <a:pos x="419" y="187"/>
                  </a:cxn>
                  <a:cxn ang="0">
                    <a:pos x="398" y="195"/>
                  </a:cxn>
                  <a:cxn ang="0">
                    <a:pos x="375" y="202"/>
                  </a:cxn>
                  <a:cxn ang="0">
                    <a:pos x="351" y="208"/>
                  </a:cxn>
                  <a:cxn ang="0">
                    <a:pos x="326" y="213"/>
                  </a:cxn>
                  <a:cxn ang="0">
                    <a:pos x="300" y="218"/>
                  </a:cxn>
                  <a:cxn ang="0">
                    <a:pos x="275" y="223"/>
                  </a:cxn>
                  <a:cxn ang="0">
                    <a:pos x="250" y="226"/>
                  </a:cxn>
                  <a:cxn ang="0">
                    <a:pos x="226" y="228"/>
                  </a:cxn>
                  <a:cxn ang="0">
                    <a:pos x="201" y="231"/>
                  </a:cxn>
                  <a:cxn ang="0">
                    <a:pos x="181" y="233"/>
                  </a:cxn>
                  <a:cxn ang="0">
                    <a:pos x="160" y="234"/>
                  </a:cxn>
                  <a:cxn ang="0">
                    <a:pos x="143" y="235"/>
                  </a:cxn>
                  <a:cxn ang="0">
                    <a:pos x="128" y="235"/>
                  </a:cxn>
                  <a:cxn ang="0">
                    <a:pos x="115" y="236"/>
                  </a:cxn>
                  <a:cxn ang="0">
                    <a:pos x="107" y="236"/>
                  </a:cxn>
                  <a:cxn ang="0">
                    <a:pos x="102" y="236"/>
                  </a:cxn>
                  <a:cxn ang="0">
                    <a:pos x="91" y="235"/>
                  </a:cxn>
                  <a:cxn ang="0">
                    <a:pos x="71" y="233"/>
                  </a:cxn>
                  <a:cxn ang="0">
                    <a:pos x="46" y="227"/>
                  </a:cxn>
                  <a:cxn ang="0">
                    <a:pos x="23" y="218"/>
                  </a:cxn>
                  <a:cxn ang="0">
                    <a:pos x="6" y="206"/>
                  </a:cxn>
                  <a:cxn ang="0">
                    <a:pos x="0" y="190"/>
                  </a:cxn>
                  <a:cxn ang="0">
                    <a:pos x="9" y="171"/>
                  </a:cxn>
                  <a:cxn ang="0">
                    <a:pos x="39" y="146"/>
                  </a:cxn>
                  <a:cxn ang="0">
                    <a:pos x="41" y="145"/>
                  </a:cxn>
                  <a:cxn ang="0">
                    <a:pos x="44" y="143"/>
                  </a:cxn>
                  <a:cxn ang="0">
                    <a:pos x="46" y="142"/>
                  </a:cxn>
                  <a:cxn ang="0">
                    <a:pos x="48" y="141"/>
                  </a:cxn>
                  <a:cxn ang="0">
                    <a:pos x="51" y="141"/>
                  </a:cxn>
                  <a:cxn ang="0">
                    <a:pos x="55" y="138"/>
                  </a:cxn>
                  <a:cxn ang="0">
                    <a:pos x="62" y="137"/>
                  </a:cxn>
                  <a:cxn ang="0">
                    <a:pos x="72" y="134"/>
                  </a:cxn>
                  <a:cxn ang="0">
                    <a:pos x="84" y="132"/>
                  </a:cxn>
                  <a:cxn ang="0">
                    <a:pos x="98" y="127"/>
                  </a:cxn>
                  <a:cxn ang="0">
                    <a:pos x="113" y="122"/>
                  </a:cxn>
                  <a:cxn ang="0">
                    <a:pos x="128" y="118"/>
                  </a:cxn>
                  <a:cxn ang="0">
                    <a:pos x="145" y="112"/>
                  </a:cxn>
                  <a:cxn ang="0">
                    <a:pos x="161" y="106"/>
                  </a:cxn>
                  <a:cxn ang="0">
                    <a:pos x="178" y="99"/>
                  </a:cxn>
                  <a:cxn ang="0">
                    <a:pos x="194" y="91"/>
                  </a:cxn>
                  <a:cxn ang="0">
                    <a:pos x="211" y="83"/>
                  </a:cxn>
                  <a:cxn ang="0">
                    <a:pos x="226" y="75"/>
                  </a:cxn>
                  <a:cxn ang="0">
                    <a:pos x="239" y="66"/>
                  </a:cxn>
                  <a:cxn ang="0">
                    <a:pos x="251" y="57"/>
                  </a:cxn>
                </a:cxnLst>
                <a:rect l="0" t="0" r="r" b="b"/>
                <a:pathLst>
                  <a:path w="486" h="236">
                    <a:moveTo>
                      <a:pt x="251" y="57"/>
                    </a:moveTo>
                    <a:lnTo>
                      <a:pt x="273" y="38"/>
                    </a:lnTo>
                    <a:lnTo>
                      <a:pt x="296" y="23"/>
                    </a:lnTo>
                    <a:lnTo>
                      <a:pt x="319" y="12"/>
                    </a:lnTo>
                    <a:lnTo>
                      <a:pt x="343" y="4"/>
                    </a:lnTo>
                    <a:lnTo>
                      <a:pt x="366" y="0"/>
                    </a:lnTo>
                    <a:lnTo>
                      <a:pt x="388" y="2"/>
                    </a:lnTo>
                    <a:lnTo>
                      <a:pt x="411" y="8"/>
                    </a:lnTo>
                    <a:lnTo>
                      <a:pt x="432" y="21"/>
                    </a:lnTo>
                    <a:lnTo>
                      <a:pt x="451" y="37"/>
                    </a:lnTo>
                    <a:lnTo>
                      <a:pt x="467" y="57"/>
                    </a:lnTo>
                    <a:lnTo>
                      <a:pt x="480" y="79"/>
                    </a:lnTo>
                    <a:lnTo>
                      <a:pt x="486" y="102"/>
                    </a:lnTo>
                    <a:lnTo>
                      <a:pt x="485" y="126"/>
                    </a:lnTo>
                    <a:lnTo>
                      <a:pt x="474" y="148"/>
                    </a:lnTo>
                    <a:lnTo>
                      <a:pt x="452" y="168"/>
                    </a:lnTo>
                    <a:lnTo>
                      <a:pt x="419" y="187"/>
                    </a:lnTo>
                    <a:lnTo>
                      <a:pt x="398" y="195"/>
                    </a:lnTo>
                    <a:lnTo>
                      <a:pt x="375" y="202"/>
                    </a:lnTo>
                    <a:lnTo>
                      <a:pt x="351" y="208"/>
                    </a:lnTo>
                    <a:lnTo>
                      <a:pt x="326" y="213"/>
                    </a:lnTo>
                    <a:lnTo>
                      <a:pt x="300" y="218"/>
                    </a:lnTo>
                    <a:lnTo>
                      <a:pt x="275" y="223"/>
                    </a:lnTo>
                    <a:lnTo>
                      <a:pt x="250" y="226"/>
                    </a:lnTo>
                    <a:lnTo>
                      <a:pt x="226" y="228"/>
                    </a:lnTo>
                    <a:lnTo>
                      <a:pt x="201" y="231"/>
                    </a:lnTo>
                    <a:lnTo>
                      <a:pt x="181" y="233"/>
                    </a:lnTo>
                    <a:lnTo>
                      <a:pt x="160" y="234"/>
                    </a:lnTo>
                    <a:lnTo>
                      <a:pt x="143" y="235"/>
                    </a:lnTo>
                    <a:lnTo>
                      <a:pt x="128" y="235"/>
                    </a:lnTo>
                    <a:lnTo>
                      <a:pt x="115" y="236"/>
                    </a:lnTo>
                    <a:lnTo>
                      <a:pt x="107" y="236"/>
                    </a:lnTo>
                    <a:lnTo>
                      <a:pt x="102" y="236"/>
                    </a:lnTo>
                    <a:lnTo>
                      <a:pt x="91" y="235"/>
                    </a:lnTo>
                    <a:lnTo>
                      <a:pt x="71" y="233"/>
                    </a:lnTo>
                    <a:lnTo>
                      <a:pt x="46" y="227"/>
                    </a:lnTo>
                    <a:lnTo>
                      <a:pt x="23" y="218"/>
                    </a:lnTo>
                    <a:lnTo>
                      <a:pt x="6" y="206"/>
                    </a:lnTo>
                    <a:lnTo>
                      <a:pt x="0" y="190"/>
                    </a:lnTo>
                    <a:lnTo>
                      <a:pt x="9" y="171"/>
                    </a:lnTo>
                    <a:lnTo>
                      <a:pt x="39" y="146"/>
                    </a:lnTo>
                    <a:lnTo>
                      <a:pt x="41" y="145"/>
                    </a:lnTo>
                    <a:lnTo>
                      <a:pt x="44" y="143"/>
                    </a:lnTo>
                    <a:lnTo>
                      <a:pt x="46" y="142"/>
                    </a:lnTo>
                    <a:lnTo>
                      <a:pt x="48" y="141"/>
                    </a:lnTo>
                    <a:lnTo>
                      <a:pt x="51" y="141"/>
                    </a:lnTo>
                    <a:lnTo>
                      <a:pt x="55" y="138"/>
                    </a:lnTo>
                    <a:lnTo>
                      <a:pt x="62" y="137"/>
                    </a:lnTo>
                    <a:lnTo>
                      <a:pt x="72" y="134"/>
                    </a:lnTo>
                    <a:lnTo>
                      <a:pt x="84" y="132"/>
                    </a:lnTo>
                    <a:lnTo>
                      <a:pt x="98" y="127"/>
                    </a:lnTo>
                    <a:lnTo>
                      <a:pt x="113" y="122"/>
                    </a:lnTo>
                    <a:lnTo>
                      <a:pt x="128" y="118"/>
                    </a:lnTo>
                    <a:lnTo>
                      <a:pt x="145" y="112"/>
                    </a:lnTo>
                    <a:lnTo>
                      <a:pt x="161" y="106"/>
                    </a:lnTo>
                    <a:lnTo>
                      <a:pt x="178" y="99"/>
                    </a:lnTo>
                    <a:lnTo>
                      <a:pt x="194" y="91"/>
                    </a:lnTo>
                    <a:lnTo>
                      <a:pt x="211" y="83"/>
                    </a:lnTo>
                    <a:lnTo>
                      <a:pt x="226" y="75"/>
                    </a:lnTo>
                    <a:lnTo>
                      <a:pt x="239" y="66"/>
                    </a:lnTo>
                    <a:lnTo>
                      <a:pt x="251" y="57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6"/>
              <p:cNvSpPr>
                <a:spLocks/>
              </p:cNvSpPr>
              <p:nvPr/>
            </p:nvSpPr>
            <p:spPr bwMode="auto">
              <a:xfrm>
                <a:off x="4689" y="2570"/>
                <a:ext cx="238" cy="113"/>
              </a:xfrm>
              <a:custGeom>
                <a:avLst/>
                <a:gdLst/>
                <a:ahLst/>
                <a:cxnLst>
                  <a:cxn ang="0">
                    <a:pos x="246" y="54"/>
                  </a:cxn>
                  <a:cxn ang="0">
                    <a:pos x="268" y="36"/>
                  </a:cxn>
                  <a:cxn ang="0">
                    <a:pos x="291" y="22"/>
                  </a:cxn>
                  <a:cxn ang="0">
                    <a:pos x="313" y="10"/>
                  </a:cxn>
                  <a:cxn ang="0">
                    <a:pos x="336" y="4"/>
                  </a:cxn>
                  <a:cxn ang="0">
                    <a:pos x="359" y="0"/>
                  </a:cxn>
                  <a:cxn ang="0">
                    <a:pos x="381" y="1"/>
                  </a:cxn>
                  <a:cxn ang="0">
                    <a:pos x="403" y="7"/>
                  </a:cxn>
                  <a:cxn ang="0">
                    <a:pos x="423" y="19"/>
                  </a:cxn>
                  <a:cxn ang="0">
                    <a:pos x="442" y="35"/>
                  </a:cxn>
                  <a:cxn ang="0">
                    <a:pos x="458" y="53"/>
                  </a:cxn>
                  <a:cxn ang="0">
                    <a:pos x="469" y="74"/>
                  </a:cxn>
                  <a:cxn ang="0">
                    <a:pos x="475" y="97"/>
                  </a:cxn>
                  <a:cxn ang="0">
                    <a:pos x="474" y="119"/>
                  </a:cxn>
                  <a:cxn ang="0">
                    <a:pos x="463" y="141"/>
                  </a:cxn>
                  <a:cxn ang="0">
                    <a:pos x="442" y="160"/>
                  </a:cxn>
                  <a:cxn ang="0">
                    <a:pos x="408" y="179"/>
                  </a:cxn>
                  <a:cxn ang="0">
                    <a:pos x="388" y="187"/>
                  </a:cxn>
                  <a:cxn ang="0">
                    <a:pos x="366" y="192"/>
                  </a:cxn>
                  <a:cxn ang="0">
                    <a:pos x="342" y="199"/>
                  </a:cxn>
                  <a:cxn ang="0">
                    <a:pos x="317" y="204"/>
                  </a:cxn>
                  <a:cxn ang="0">
                    <a:pos x="292" y="209"/>
                  </a:cxn>
                  <a:cxn ang="0">
                    <a:pos x="268" y="212"/>
                  </a:cxn>
                  <a:cxn ang="0">
                    <a:pos x="244" y="216"/>
                  </a:cxn>
                  <a:cxn ang="0">
                    <a:pos x="220" y="218"/>
                  </a:cxn>
                  <a:cxn ang="0">
                    <a:pos x="197" y="220"/>
                  </a:cxn>
                  <a:cxn ang="0">
                    <a:pos x="176" y="222"/>
                  </a:cxn>
                  <a:cxn ang="0">
                    <a:pos x="156" y="224"/>
                  </a:cxn>
                  <a:cxn ang="0">
                    <a:pos x="139" y="225"/>
                  </a:cxn>
                  <a:cxn ang="0">
                    <a:pos x="124" y="225"/>
                  </a:cxn>
                  <a:cxn ang="0">
                    <a:pos x="112" y="226"/>
                  </a:cxn>
                  <a:cxn ang="0">
                    <a:pos x="104" y="226"/>
                  </a:cxn>
                  <a:cxn ang="0">
                    <a:pos x="100" y="226"/>
                  </a:cxn>
                  <a:cxn ang="0">
                    <a:pos x="89" y="225"/>
                  </a:cxn>
                  <a:cxn ang="0">
                    <a:pos x="69" y="222"/>
                  </a:cxn>
                  <a:cxn ang="0">
                    <a:pos x="46" y="217"/>
                  </a:cxn>
                  <a:cxn ang="0">
                    <a:pos x="23" y="209"/>
                  </a:cxn>
                  <a:cxn ang="0">
                    <a:pos x="5" y="198"/>
                  </a:cxn>
                  <a:cxn ang="0">
                    <a:pos x="0" y="183"/>
                  </a:cxn>
                  <a:cxn ang="0">
                    <a:pos x="9" y="164"/>
                  </a:cxn>
                  <a:cxn ang="0">
                    <a:pos x="39" y="141"/>
                  </a:cxn>
                  <a:cxn ang="0">
                    <a:pos x="41" y="139"/>
                  </a:cxn>
                  <a:cxn ang="0">
                    <a:pos x="42" y="137"/>
                  </a:cxn>
                  <a:cxn ang="0">
                    <a:pos x="45" y="136"/>
                  </a:cxn>
                  <a:cxn ang="0">
                    <a:pos x="47" y="135"/>
                  </a:cxn>
                  <a:cxn ang="0">
                    <a:pos x="49" y="135"/>
                  </a:cxn>
                  <a:cxn ang="0">
                    <a:pos x="54" y="133"/>
                  </a:cxn>
                  <a:cxn ang="0">
                    <a:pos x="61" y="131"/>
                  </a:cxn>
                  <a:cxn ang="0">
                    <a:pos x="71" y="129"/>
                  </a:cxn>
                  <a:cxn ang="0">
                    <a:pos x="83" y="126"/>
                  </a:cxn>
                  <a:cxn ang="0">
                    <a:pos x="95" y="122"/>
                  </a:cxn>
                  <a:cxn ang="0">
                    <a:pos x="110" y="118"/>
                  </a:cxn>
                  <a:cxn ang="0">
                    <a:pos x="126" y="113"/>
                  </a:cxn>
                  <a:cxn ang="0">
                    <a:pos x="142" y="107"/>
                  </a:cxn>
                  <a:cxn ang="0">
                    <a:pos x="159" y="101"/>
                  </a:cxn>
                  <a:cxn ang="0">
                    <a:pos x="175" y="95"/>
                  </a:cxn>
                  <a:cxn ang="0">
                    <a:pos x="191" y="88"/>
                  </a:cxn>
                  <a:cxn ang="0">
                    <a:pos x="207" y="80"/>
                  </a:cxn>
                  <a:cxn ang="0">
                    <a:pos x="221" y="72"/>
                  </a:cxn>
                  <a:cxn ang="0">
                    <a:pos x="235" y="63"/>
                  </a:cxn>
                  <a:cxn ang="0">
                    <a:pos x="246" y="54"/>
                  </a:cxn>
                </a:cxnLst>
                <a:rect l="0" t="0" r="r" b="b"/>
                <a:pathLst>
                  <a:path w="475" h="226">
                    <a:moveTo>
                      <a:pt x="246" y="54"/>
                    </a:moveTo>
                    <a:lnTo>
                      <a:pt x="268" y="36"/>
                    </a:lnTo>
                    <a:lnTo>
                      <a:pt x="291" y="22"/>
                    </a:lnTo>
                    <a:lnTo>
                      <a:pt x="313" y="10"/>
                    </a:lnTo>
                    <a:lnTo>
                      <a:pt x="336" y="4"/>
                    </a:lnTo>
                    <a:lnTo>
                      <a:pt x="359" y="0"/>
                    </a:lnTo>
                    <a:lnTo>
                      <a:pt x="381" y="1"/>
                    </a:lnTo>
                    <a:lnTo>
                      <a:pt x="403" y="7"/>
                    </a:lnTo>
                    <a:lnTo>
                      <a:pt x="423" y="19"/>
                    </a:lnTo>
                    <a:lnTo>
                      <a:pt x="442" y="35"/>
                    </a:lnTo>
                    <a:lnTo>
                      <a:pt x="458" y="53"/>
                    </a:lnTo>
                    <a:lnTo>
                      <a:pt x="469" y="74"/>
                    </a:lnTo>
                    <a:lnTo>
                      <a:pt x="475" y="97"/>
                    </a:lnTo>
                    <a:lnTo>
                      <a:pt x="474" y="119"/>
                    </a:lnTo>
                    <a:lnTo>
                      <a:pt x="463" y="141"/>
                    </a:lnTo>
                    <a:lnTo>
                      <a:pt x="442" y="160"/>
                    </a:lnTo>
                    <a:lnTo>
                      <a:pt x="408" y="179"/>
                    </a:lnTo>
                    <a:lnTo>
                      <a:pt x="388" y="187"/>
                    </a:lnTo>
                    <a:lnTo>
                      <a:pt x="366" y="192"/>
                    </a:lnTo>
                    <a:lnTo>
                      <a:pt x="342" y="199"/>
                    </a:lnTo>
                    <a:lnTo>
                      <a:pt x="317" y="204"/>
                    </a:lnTo>
                    <a:lnTo>
                      <a:pt x="292" y="209"/>
                    </a:lnTo>
                    <a:lnTo>
                      <a:pt x="268" y="212"/>
                    </a:lnTo>
                    <a:lnTo>
                      <a:pt x="244" y="216"/>
                    </a:lnTo>
                    <a:lnTo>
                      <a:pt x="220" y="218"/>
                    </a:lnTo>
                    <a:lnTo>
                      <a:pt x="197" y="220"/>
                    </a:lnTo>
                    <a:lnTo>
                      <a:pt x="176" y="222"/>
                    </a:lnTo>
                    <a:lnTo>
                      <a:pt x="156" y="224"/>
                    </a:lnTo>
                    <a:lnTo>
                      <a:pt x="139" y="225"/>
                    </a:lnTo>
                    <a:lnTo>
                      <a:pt x="124" y="225"/>
                    </a:lnTo>
                    <a:lnTo>
                      <a:pt x="112" y="226"/>
                    </a:lnTo>
                    <a:lnTo>
                      <a:pt x="104" y="226"/>
                    </a:lnTo>
                    <a:lnTo>
                      <a:pt x="100" y="226"/>
                    </a:lnTo>
                    <a:lnTo>
                      <a:pt x="89" y="225"/>
                    </a:lnTo>
                    <a:lnTo>
                      <a:pt x="69" y="222"/>
                    </a:lnTo>
                    <a:lnTo>
                      <a:pt x="46" y="217"/>
                    </a:lnTo>
                    <a:lnTo>
                      <a:pt x="23" y="209"/>
                    </a:lnTo>
                    <a:lnTo>
                      <a:pt x="5" y="198"/>
                    </a:lnTo>
                    <a:lnTo>
                      <a:pt x="0" y="183"/>
                    </a:lnTo>
                    <a:lnTo>
                      <a:pt x="9" y="164"/>
                    </a:lnTo>
                    <a:lnTo>
                      <a:pt x="39" y="141"/>
                    </a:lnTo>
                    <a:lnTo>
                      <a:pt x="41" y="139"/>
                    </a:lnTo>
                    <a:lnTo>
                      <a:pt x="42" y="137"/>
                    </a:lnTo>
                    <a:lnTo>
                      <a:pt x="45" y="136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54" y="133"/>
                    </a:lnTo>
                    <a:lnTo>
                      <a:pt x="61" y="131"/>
                    </a:lnTo>
                    <a:lnTo>
                      <a:pt x="71" y="129"/>
                    </a:lnTo>
                    <a:lnTo>
                      <a:pt x="83" y="126"/>
                    </a:lnTo>
                    <a:lnTo>
                      <a:pt x="95" y="122"/>
                    </a:lnTo>
                    <a:lnTo>
                      <a:pt x="110" y="118"/>
                    </a:lnTo>
                    <a:lnTo>
                      <a:pt x="126" y="113"/>
                    </a:lnTo>
                    <a:lnTo>
                      <a:pt x="142" y="107"/>
                    </a:lnTo>
                    <a:lnTo>
                      <a:pt x="159" y="101"/>
                    </a:lnTo>
                    <a:lnTo>
                      <a:pt x="175" y="95"/>
                    </a:lnTo>
                    <a:lnTo>
                      <a:pt x="191" y="88"/>
                    </a:lnTo>
                    <a:lnTo>
                      <a:pt x="207" y="80"/>
                    </a:lnTo>
                    <a:lnTo>
                      <a:pt x="221" y="72"/>
                    </a:lnTo>
                    <a:lnTo>
                      <a:pt x="235" y="63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>
                <a:off x="4691" y="2573"/>
                <a:ext cx="233" cy="108"/>
              </a:xfrm>
              <a:custGeom>
                <a:avLst/>
                <a:gdLst/>
                <a:ahLst/>
                <a:cxnLst>
                  <a:cxn ang="0">
                    <a:pos x="242" y="52"/>
                  </a:cxn>
                  <a:cxn ang="0">
                    <a:pos x="264" y="34"/>
                  </a:cxn>
                  <a:cxn ang="0">
                    <a:pos x="286" y="21"/>
                  </a:cxn>
                  <a:cxn ang="0">
                    <a:pos x="308" y="9"/>
                  </a:cxn>
                  <a:cxn ang="0">
                    <a:pos x="331" y="2"/>
                  </a:cxn>
                  <a:cxn ang="0">
                    <a:pos x="353" y="0"/>
                  </a:cxn>
                  <a:cxn ang="0">
                    <a:pos x="374" y="1"/>
                  </a:cxn>
                  <a:cxn ang="0">
                    <a:pos x="396" y="7"/>
                  </a:cxn>
                  <a:cxn ang="0">
                    <a:pos x="416" y="18"/>
                  </a:cxn>
                  <a:cxn ang="0">
                    <a:pos x="434" y="33"/>
                  </a:cxn>
                  <a:cxn ang="0">
                    <a:pos x="451" y="51"/>
                  </a:cxn>
                  <a:cxn ang="0">
                    <a:pos x="462" y="71"/>
                  </a:cxn>
                  <a:cxn ang="0">
                    <a:pos x="467" y="92"/>
                  </a:cxn>
                  <a:cxn ang="0">
                    <a:pos x="464" y="113"/>
                  </a:cxn>
                  <a:cxn ang="0">
                    <a:pos x="454" y="133"/>
                  </a:cxn>
                  <a:cxn ang="0">
                    <a:pos x="432" y="152"/>
                  </a:cxn>
                  <a:cxn ang="0">
                    <a:pos x="400" y="169"/>
                  </a:cxn>
                  <a:cxn ang="0">
                    <a:pos x="379" y="176"/>
                  </a:cxn>
                  <a:cxn ang="0">
                    <a:pos x="357" y="183"/>
                  </a:cxn>
                  <a:cxn ang="0">
                    <a:pos x="334" y="189"/>
                  </a:cxn>
                  <a:cxn ang="0">
                    <a:pos x="311" y="195"/>
                  </a:cxn>
                  <a:cxn ang="0">
                    <a:pos x="287" y="198"/>
                  </a:cxn>
                  <a:cxn ang="0">
                    <a:pos x="263" y="203"/>
                  </a:cxn>
                  <a:cxn ang="0">
                    <a:pos x="239" y="206"/>
                  </a:cxn>
                  <a:cxn ang="0">
                    <a:pos x="216" y="208"/>
                  </a:cxn>
                  <a:cxn ang="0">
                    <a:pos x="194" y="211"/>
                  </a:cxn>
                  <a:cxn ang="0">
                    <a:pos x="173" y="213"/>
                  </a:cxn>
                  <a:cxn ang="0">
                    <a:pos x="155" y="214"/>
                  </a:cxn>
                  <a:cxn ang="0">
                    <a:pos x="137" y="215"/>
                  </a:cxn>
                  <a:cxn ang="0">
                    <a:pos x="123" y="215"/>
                  </a:cxn>
                  <a:cxn ang="0">
                    <a:pos x="112" y="216"/>
                  </a:cxn>
                  <a:cxn ang="0">
                    <a:pos x="104" y="216"/>
                  </a:cxn>
                  <a:cxn ang="0">
                    <a:pos x="99" y="216"/>
                  </a:cxn>
                  <a:cxn ang="0">
                    <a:pos x="89" y="215"/>
                  </a:cxn>
                  <a:cxn ang="0">
                    <a:pos x="69" y="213"/>
                  </a:cxn>
                  <a:cxn ang="0">
                    <a:pos x="45" y="208"/>
                  </a:cxn>
                  <a:cxn ang="0">
                    <a:pos x="23" y="201"/>
                  </a:cxn>
                  <a:cxn ang="0">
                    <a:pos x="6" y="190"/>
                  </a:cxn>
                  <a:cxn ang="0">
                    <a:pos x="0" y="176"/>
                  </a:cxn>
                  <a:cxn ang="0">
                    <a:pos x="9" y="158"/>
                  </a:cxn>
                  <a:cxn ang="0">
                    <a:pos x="39" y="135"/>
                  </a:cxn>
                  <a:cxn ang="0">
                    <a:pos x="42" y="133"/>
                  </a:cxn>
                  <a:cxn ang="0">
                    <a:pos x="43" y="132"/>
                  </a:cxn>
                  <a:cxn ang="0">
                    <a:pos x="45" y="131"/>
                  </a:cxn>
                  <a:cxn ang="0">
                    <a:pos x="47" y="130"/>
                  </a:cxn>
                  <a:cxn ang="0">
                    <a:pos x="50" y="130"/>
                  </a:cxn>
                  <a:cxn ang="0">
                    <a:pos x="54" y="129"/>
                  </a:cxn>
                  <a:cxn ang="0">
                    <a:pos x="62" y="127"/>
                  </a:cxn>
                  <a:cxn ang="0">
                    <a:pos x="72" y="124"/>
                  </a:cxn>
                  <a:cxn ang="0">
                    <a:pos x="83" y="121"/>
                  </a:cxn>
                  <a:cxn ang="0">
                    <a:pos x="97" y="117"/>
                  </a:cxn>
                  <a:cxn ang="0">
                    <a:pos x="111" y="113"/>
                  </a:cxn>
                  <a:cxn ang="0">
                    <a:pos x="126" y="108"/>
                  </a:cxn>
                  <a:cxn ang="0">
                    <a:pos x="142" y="104"/>
                  </a:cxn>
                  <a:cxn ang="0">
                    <a:pos x="157" y="98"/>
                  </a:cxn>
                  <a:cxn ang="0">
                    <a:pos x="173" y="91"/>
                  </a:cxn>
                  <a:cxn ang="0">
                    <a:pos x="189" y="84"/>
                  </a:cxn>
                  <a:cxn ang="0">
                    <a:pos x="204" y="77"/>
                  </a:cxn>
                  <a:cxn ang="0">
                    <a:pos x="218" y="69"/>
                  </a:cxn>
                  <a:cxn ang="0">
                    <a:pos x="231" y="61"/>
                  </a:cxn>
                  <a:cxn ang="0">
                    <a:pos x="242" y="52"/>
                  </a:cxn>
                </a:cxnLst>
                <a:rect l="0" t="0" r="r" b="b"/>
                <a:pathLst>
                  <a:path w="467" h="216">
                    <a:moveTo>
                      <a:pt x="242" y="52"/>
                    </a:moveTo>
                    <a:lnTo>
                      <a:pt x="264" y="34"/>
                    </a:lnTo>
                    <a:lnTo>
                      <a:pt x="286" y="21"/>
                    </a:lnTo>
                    <a:lnTo>
                      <a:pt x="308" y="9"/>
                    </a:lnTo>
                    <a:lnTo>
                      <a:pt x="331" y="2"/>
                    </a:lnTo>
                    <a:lnTo>
                      <a:pt x="353" y="0"/>
                    </a:lnTo>
                    <a:lnTo>
                      <a:pt x="374" y="1"/>
                    </a:lnTo>
                    <a:lnTo>
                      <a:pt x="396" y="7"/>
                    </a:lnTo>
                    <a:lnTo>
                      <a:pt x="416" y="18"/>
                    </a:lnTo>
                    <a:lnTo>
                      <a:pt x="434" y="33"/>
                    </a:lnTo>
                    <a:lnTo>
                      <a:pt x="451" y="51"/>
                    </a:lnTo>
                    <a:lnTo>
                      <a:pt x="462" y="71"/>
                    </a:lnTo>
                    <a:lnTo>
                      <a:pt x="467" y="92"/>
                    </a:lnTo>
                    <a:lnTo>
                      <a:pt x="464" y="113"/>
                    </a:lnTo>
                    <a:lnTo>
                      <a:pt x="454" y="133"/>
                    </a:lnTo>
                    <a:lnTo>
                      <a:pt x="432" y="152"/>
                    </a:lnTo>
                    <a:lnTo>
                      <a:pt x="400" y="169"/>
                    </a:lnTo>
                    <a:lnTo>
                      <a:pt x="379" y="176"/>
                    </a:lnTo>
                    <a:lnTo>
                      <a:pt x="357" y="183"/>
                    </a:lnTo>
                    <a:lnTo>
                      <a:pt x="334" y="189"/>
                    </a:lnTo>
                    <a:lnTo>
                      <a:pt x="311" y="195"/>
                    </a:lnTo>
                    <a:lnTo>
                      <a:pt x="287" y="198"/>
                    </a:lnTo>
                    <a:lnTo>
                      <a:pt x="263" y="203"/>
                    </a:lnTo>
                    <a:lnTo>
                      <a:pt x="239" y="206"/>
                    </a:lnTo>
                    <a:lnTo>
                      <a:pt x="216" y="208"/>
                    </a:lnTo>
                    <a:lnTo>
                      <a:pt x="194" y="211"/>
                    </a:lnTo>
                    <a:lnTo>
                      <a:pt x="173" y="213"/>
                    </a:lnTo>
                    <a:lnTo>
                      <a:pt x="155" y="214"/>
                    </a:lnTo>
                    <a:lnTo>
                      <a:pt x="137" y="215"/>
                    </a:lnTo>
                    <a:lnTo>
                      <a:pt x="123" y="215"/>
                    </a:lnTo>
                    <a:lnTo>
                      <a:pt x="112" y="216"/>
                    </a:lnTo>
                    <a:lnTo>
                      <a:pt x="104" y="216"/>
                    </a:lnTo>
                    <a:lnTo>
                      <a:pt x="99" y="216"/>
                    </a:lnTo>
                    <a:lnTo>
                      <a:pt x="89" y="215"/>
                    </a:lnTo>
                    <a:lnTo>
                      <a:pt x="69" y="213"/>
                    </a:lnTo>
                    <a:lnTo>
                      <a:pt x="45" y="208"/>
                    </a:lnTo>
                    <a:lnTo>
                      <a:pt x="23" y="201"/>
                    </a:lnTo>
                    <a:lnTo>
                      <a:pt x="6" y="190"/>
                    </a:lnTo>
                    <a:lnTo>
                      <a:pt x="0" y="176"/>
                    </a:lnTo>
                    <a:lnTo>
                      <a:pt x="9" y="158"/>
                    </a:lnTo>
                    <a:lnTo>
                      <a:pt x="39" y="135"/>
                    </a:lnTo>
                    <a:lnTo>
                      <a:pt x="42" y="133"/>
                    </a:lnTo>
                    <a:lnTo>
                      <a:pt x="43" y="132"/>
                    </a:lnTo>
                    <a:lnTo>
                      <a:pt x="45" y="131"/>
                    </a:lnTo>
                    <a:lnTo>
                      <a:pt x="47" y="130"/>
                    </a:lnTo>
                    <a:lnTo>
                      <a:pt x="50" y="130"/>
                    </a:lnTo>
                    <a:lnTo>
                      <a:pt x="54" y="129"/>
                    </a:lnTo>
                    <a:lnTo>
                      <a:pt x="62" y="127"/>
                    </a:lnTo>
                    <a:lnTo>
                      <a:pt x="72" y="124"/>
                    </a:lnTo>
                    <a:lnTo>
                      <a:pt x="83" y="121"/>
                    </a:lnTo>
                    <a:lnTo>
                      <a:pt x="97" y="117"/>
                    </a:lnTo>
                    <a:lnTo>
                      <a:pt x="111" y="113"/>
                    </a:lnTo>
                    <a:lnTo>
                      <a:pt x="126" y="108"/>
                    </a:lnTo>
                    <a:lnTo>
                      <a:pt x="142" y="104"/>
                    </a:lnTo>
                    <a:lnTo>
                      <a:pt x="157" y="98"/>
                    </a:lnTo>
                    <a:lnTo>
                      <a:pt x="173" y="91"/>
                    </a:lnTo>
                    <a:lnTo>
                      <a:pt x="189" y="84"/>
                    </a:lnTo>
                    <a:lnTo>
                      <a:pt x="204" y="77"/>
                    </a:lnTo>
                    <a:lnTo>
                      <a:pt x="218" y="69"/>
                    </a:lnTo>
                    <a:lnTo>
                      <a:pt x="231" y="61"/>
                    </a:lnTo>
                    <a:lnTo>
                      <a:pt x="242" y="5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8"/>
              <p:cNvSpPr>
                <a:spLocks/>
              </p:cNvSpPr>
              <p:nvPr/>
            </p:nvSpPr>
            <p:spPr bwMode="auto">
              <a:xfrm>
                <a:off x="4694" y="2575"/>
                <a:ext cx="228" cy="103"/>
              </a:xfrm>
              <a:custGeom>
                <a:avLst/>
                <a:gdLst/>
                <a:ahLst/>
                <a:cxnLst>
                  <a:cxn ang="0">
                    <a:pos x="237" y="50"/>
                  </a:cxn>
                  <a:cxn ang="0">
                    <a:pos x="258" y="34"/>
                  </a:cxn>
                  <a:cxn ang="0">
                    <a:pos x="280" y="20"/>
                  </a:cxn>
                  <a:cxn ang="0">
                    <a:pos x="302" y="10"/>
                  </a:cxn>
                  <a:cxn ang="0">
                    <a:pos x="325" y="3"/>
                  </a:cxn>
                  <a:cxn ang="0">
                    <a:pos x="345" y="0"/>
                  </a:cxn>
                  <a:cxn ang="0">
                    <a:pos x="367" y="2"/>
                  </a:cxn>
                  <a:cxn ang="0">
                    <a:pos x="388" y="7"/>
                  </a:cxn>
                  <a:cxn ang="0">
                    <a:pos x="408" y="18"/>
                  </a:cxn>
                  <a:cxn ang="0">
                    <a:pos x="426" y="32"/>
                  </a:cxn>
                  <a:cxn ang="0">
                    <a:pos x="441" y="49"/>
                  </a:cxn>
                  <a:cxn ang="0">
                    <a:pos x="451" y="67"/>
                  </a:cxn>
                  <a:cxn ang="0">
                    <a:pos x="456" y="87"/>
                  </a:cxn>
                  <a:cxn ang="0">
                    <a:pos x="454" y="108"/>
                  </a:cxn>
                  <a:cxn ang="0">
                    <a:pos x="442" y="127"/>
                  </a:cxn>
                  <a:cxn ang="0">
                    <a:pos x="421" y="146"/>
                  </a:cxn>
                  <a:cxn ang="0">
                    <a:pos x="389" y="162"/>
                  </a:cxn>
                  <a:cxn ang="0">
                    <a:pos x="370" y="169"/>
                  </a:cxn>
                  <a:cxn ang="0">
                    <a:pos x="348" y="174"/>
                  </a:cxn>
                  <a:cxn ang="0">
                    <a:pos x="326" y="180"/>
                  </a:cxn>
                  <a:cxn ang="0">
                    <a:pos x="302" y="185"/>
                  </a:cxn>
                  <a:cxn ang="0">
                    <a:pos x="279" y="189"/>
                  </a:cxn>
                  <a:cxn ang="0">
                    <a:pos x="256" y="193"/>
                  </a:cxn>
                  <a:cxn ang="0">
                    <a:pos x="233" y="196"/>
                  </a:cxn>
                  <a:cxn ang="0">
                    <a:pos x="210" y="199"/>
                  </a:cxn>
                  <a:cxn ang="0">
                    <a:pos x="189" y="201"/>
                  </a:cxn>
                  <a:cxn ang="0">
                    <a:pos x="168" y="203"/>
                  </a:cxn>
                  <a:cxn ang="0">
                    <a:pos x="151" y="204"/>
                  </a:cxn>
                  <a:cxn ang="0">
                    <a:pos x="135" y="206"/>
                  </a:cxn>
                  <a:cxn ang="0">
                    <a:pos x="121" y="206"/>
                  </a:cxn>
                  <a:cxn ang="0">
                    <a:pos x="109" y="207"/>
                  </a:cxn>
                  <a:cxn ang="0">
                    <a:pos x="102" y="207"/>
                  </a:cxn>
                  <a:cxn ang="0">
                    <a:pos x="98" y="207"/>
                  </a:cxn>
                  <a:cxn ang="0">
                    <a:pos x="87" y="206"/>
                  </a:cxn>
                  <a:cxn ang="0">
                    <a:pos x="68" y="204"/>
                  </a:cxn>
                  <a:cxn ang="0">
                    <a:pos x="45" y="200"/>
                  </a:cxn>
                  <a:cxn ang="0">
                    <a:pos x="23" y="193"/>
                  </a:cxn>
                  <a:cxn ang="0">
                    <a:pos x="6" y="184"/>
                  </a:cxn>
                  <a:cxn ang="0">
                    <a:pos x="0" y="170"/>
                  </a:cxn>
                  <a:cxn ang="0">
                    <a:pos x="9" y="153"/>
                  </a:cxn>
                  <a:cxn ang="0">
                    <a:pos x="39" y="129"/>
                  </a:cxn>
                  <a:cxn ang="0">
                    <a:pos x="41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46" y="126"/>
                  </a:cxn>
                  <a:cxn ang="0">
                    <a:pos x="48" y="125"/>
                  </a:cxn>
                  <a:cxn ang="0">
                    <a:pos x="54" y="124"/>
                  </a:cxn>
                  <a:cxn ang="0">
                    <a:pos x="61" y="123"/>
                  </a:cxn>
                  <a:cxn ang="0">
                    <a:pos x="70" y="119"/>
                  </a:cxn>
                  <a:cxn ang="0">
                    <a:pos x="82" y="117"/>
                  </a:cxn>
                  <a:cxn ang="0">
                    <a:pos x="94" y="113"/>
                  </a:cxn>
                  <a:cxn ang="0">
                    <a:pos x="108" y="109"/>
                  </a:cxn>
                  <a:cxn ang="0">
                    <a:pos x="123" y="104"/>
                  </a:cxn>
                  <a:cxn ang="0">
                    <a:pos x="139" y="100"/>
                  </a:cxn>
                  <a:cxn ang="0">
                    <a:pos x="154" y="94"/>
                  </a:cxn>
                  <a:cxn ang="0">
                    <a:pos x="170" y="88"/>
                  </a:cxn>
                  <a:cxn ang="0">
                    <a:pos x="185" y="81"/>
                  </a:cxn>
                  <a:cxn ang="0">
                    <a:pos x="200" y="74"/>
                  </a:cxn>
                  <a:cxn ang="0">
                    <a:pos x="214" y="66"/>
                  </a:cxn>
                  <a:cxn ang="0">
                    <a:pos x="226" y="58"/>
                  </a:cxn>
                  <a:cxn ang="0">
                    <a:pos x="237" y="50"/>
                  </a:cxn>
                </a:cxnLst>
                <a:rect l="0" t="0" r="r" b="b"/>
                <a:pathLst>
                  <a:path w="456" h="207">
                    <a:moveTo>
                      <a:pt x="237" y="50"/>
                    </a:moveTo>
                    <a:lnTo>
                      <a:pt x="258" y="34"/>
                    </a:lnTo>
                    <a:lnTo>
                      <a:pt x="280" y="20"/>
                    </a:lnTo>
                    <a:lnTo>
                      <a:pt x="302" y="10"/>
                    </a:lnTo>
                    <a:lnTo>
                      <a:pt x="325" y="3"/>
                    </a:lnTo>
                    <a:lnTo>
                      <a:pt x="345" y="0"/>
                    </a:lnTo>
                    <a:lnTo>
                      <a:pt x="367" y="2"/>
                    </a:lnTo>
                    <a:lnTo>
                      <a:pt x="388" y="7"/>
                    </a:lnTo>
                    <a:lnTo>
                      <a:pt x="408" y="18"/>
                    </a:lnTo>
                    <a:lnTo>
                      <a:pt x="426" y="32"/>
                    </a:lnTo>
                    <a:lnTo>
                      <a:pt x="441" y="49"/>
                    </a:lnTo>
                    <a:lnTo>
                      <a:pt x="451" y="67"/>
                    </a:lnTo>
                    <a:lnTo>
                      <a:pt x="456" y="87"/>
                    </a:lnTo>
                    <a:lnTo>
                      <a:pt x="454" y="108"/>
                    </a:lnTo>
                    <a:lnTo>
                      <a:pt x="442" y="127"/>
                    </a:lnTo>
                    <a:lnTo>
                      <a:pt x="421" y="146"/>
                    </a:lnTo>
                    <a:lnTo>
                      <a:pt x="389" y="162"/>
                    </a:lnTo>
                    <a:lnTo>
                      <a:pt x="370" y="169"/>
                    </a:lnTo>
                    <a:lnTo>
                      <a:pt x="348" y="174"/>
                    </a:lnTo>
                    <a:lnTo>
                      <a:pt x="326" y="180"/>
                    </a:lnTo>
                    <a:lnTo>
                      <a:pt x="302" y="185"/>
                    </a:lnTo>
                    <a:lnTo>
                      <a:pt x="279" y="189"/>
                    </a:lnTo>
                    <a:lnTo>
                      <a:pt x="256" y="193"/>
                    </a:lnTo>
                    <a:lnTo>
                      <a:pt x="233" y="196"/>
                    </a:lnTo>
                    <a:lnTo>
                      <a:pt x="210" y="199"/>
                    </a:lnTo>
                    <a:lnTo>
                      <a:pt x="189" y="201"/>
                    </a:lnTo>
                    <a:lnTo>
                      <a:pt x="168" y="203"/>
                    </a:lnTo>
                    <a:lnTo>
                      <a:pt x="151" y="204"/>
                    </a:lnTo>
                    <a:lnTo>
                      <a:pt x="135" y="206"/>
                    </a:lnTo>
                    <a:lnTo>
                      <a:pt x="121" y="206"/>
                    </a:lnTo>
                    <a:lnTo>
                      <a:pt x="109" y="207"/>
                    </a:lnTo>
                    <a:lnTo>
                      <a:pt x="102" y="207"/>
                    </a:lnTo>
                    <a:lnTo>
                      <a:pt x="98" y="207"/>
                    </a:lnTo>
                    <a:lnTo>
                      <a:pt x="87" y="206"/>
                    </a:lnTo>
                    <a:lnTo>
                      <a:pt x="68" y="204"/>
                    </a:lnTo>
                    <a:lnTo>
                      <a:pt x="45" y="200"/>
                    </a:lnTo>
                    <a:lnTo>
                      <a:pt x="23" y="193"/>
                    </a:lnTo>
                    <a:lnTo>
                      <a:pt x="6" y="184"/>
                    </a:lnTo>
                    <a:lnTo>
                      <a:pt x="0" y="170"/>
                    </a:lnTo>
                    <a:lnTo>
                      <a:pt x="9" y="153"/>
                    </a:lnTo>
                    <a:lnTo>
                      <a:pt x="39" y="129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46" y="126"/>
                    </a:lnTo>
                    <a:lnTo>
                      <a:pt x="48" y="125"/>
                    </a:lnTo>
                    <a:lnTo>
                      <a:pt x="54" y="124"/>
                    </a:lnTo>
                    <a:lnTo>
                      <a:pt x="61" y="123"/>
                    </a:lnTo>
                    <a:lnTo>
                      <a:pt x="70" y="119"/>
                    </a:lnTo>
                    <a:lnTo>
                      <a:pt x="82" y="117"/>
                    </a:lnTo>
                    <a:lnTo>
                      <a:pt x="94" y="113"/>
                    </a:lnTo>
                    <a:lnTo>
                      <a:pt x="108" y="109"/>
                    </a:lnTo>
                    <a:lnTo>
                      <a:pt x="123" y="104"/>
                    </a:lnTo>
                    <a:lnTo>
                      <a:pt x="139" y="100"/>
                    </a:lnTo>
                    <a:lnTo>
                      <a:pt x="154" y="94"/>
                    </a:lnTo>
                    <a:lnTo>
                      <a:pt x="170" y="88"/>
                    </a:lnTo>
                    <a:lnTo>
                      <a:pt x="185" y="81"/>
                    </a:lnTo>
                    <a:lnTo>
                      <a:pt x="200" y="74"/>
                    </a:lnTo>
                    <a:lnTo>
                      <a:pt x="214" y="66"/>
                    </a:lnTo>
                    <a:lnTo>
                      <a:pt x="226" y="58"/>
                    </a:lnTo>
                    <a:lnTo>
                      <a:pt x="237" y="50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9"/>
              <p:cNvSpPr>
                <a:spLocks/>
              </p:cNvSpPr>
              <p:nvPr/>
            </p:nvSpPr>
            <p:spPr bwMode="auto">
              <a:xfrm>
                <a:off x="4697" y="2578"/>
                <a:ext cx="223" cy="99"/>
              </a:xfrm>
              <a:custGeom>
                <a:avLst/>
                <a:gdLst/>
                <a:ahLst/>
                <a:cxnLst>
                  <a:cxn ang="0">
                    <a:pos x="232" y="49"/>
                  </a:cxn>
                  <a:cxn ang="0">
                    <a:pos x="253" y="32"/>
                  </a:cxn>
                  <a:cxn ang="0">
                    <a:pos x="274" y="20"/>
                  </a:cxn>
                  <a:cxn ang="0">
                    <a:pos x="296" y="11"/>
                  </a:cxn>
                  <a:cxn ang="0">
                    <a:pos x="318" y="4"/>
                  </a:cxn>
                  <a:cxn ang="0">
                    <a:pos x="338" y="0"/>
                  </a:cxn>
                  <a:cxn ang="0">
                    <a:pos x="360" y="1"/>
                  </a:cxn>
                  <a:cxn ang="0">
                    <a:pos x="381" y="7"/>
                  </a:cxn>
                  <a:cxn ang="0">
                    <a:pos x="400" y="16"/>
                  </a:cxn>
                  <a:cxn ang="0">
                    <a:pos x="418" y="30"/>
                  </a:cxn>
                  <a:cxn ang="0">
                    <a:pos x="433" y="46"/>
                  </a:cxn>
                  <a:cxn ang="0">
                    <a:pos x="442" y="64"/>
                  </a:cxn>
                  <a:cxn ang="0">
                    <a:pos x="445" y="82"/>
                  </a:cxn>
                  <a:cxn ang="0">
                    <a:pos x="442" y="102"/>
                  </a:cxn>
                  <a:cxn ang="0">
                    <a:pos x="430" y="120"/>
                  </a:cxn>
                  <a:cxn ang="0">
                    <a:pos x="410" y="137"/>
                  </a:cxn>
                  <a:cxn ang="0">
                    <a:pos x="377" y="152"/>
                  </a:cxn>
                  <a:cxn ang="0">
                    <a:pos x="358" y="159"/>
                  </a:cxn>
                  <a:cxn ang="0">
                    <a:pos x="337" y="165"/>
                  </a:cxn>
                  <a:cxn ang="0">
                    <a:pos x="315" y="171"/>
                  </a:cxn>
                  <a:cxn ang="0">
                    <a:pos x="293" y="175"/>
                  </a:cxn>
                  <a:cxn ang="0">
                    <a:pos x="270" y="180"/>
                  </a:cxn>
                  <a:cxn ang="0">
                    <a:pos x="247" y="183"/>
                  </a:cxn>
                  <a:cxn ang="0">
                    <a:pos x="225" y="187"/>
                  </a:cxn>
                  <a:cxn ang="0">
                    <a:pos x="204" y="189"/>
                  </a:cxn>
                  <a:cxn ang="0">
                    <a:pos x="183" y="191"/>
                  </a:cxn>
                  <a:cxn ang="0">
                    <a:pos x="163" y="193"/>
                  </a:cxn>
                  <a:cxn ang="0">
                    <a:pos x="146" y="195"/>
                  </a:cxn>
                  <a:cxn ang="0">
                    <a:pos x="131" y="196"/>
                  </a:cxn>
                  <a:cxn ang="0">
                    <a:pos x="117" y="196"/>
                  </a:cxn>
                  <a:cxn ang="0">
                    <a:pos x="107" y="197"/>
                  </a:cxn>
                  <a:cxn ang="0">
                    <a:pos x="100" y="197"/>
                  </a:cxn>
                  <a:cxn ang="0">
                    <a:pos x="95" y="197"/>
                  </a:cxn>
                  <a:cxn ang="0">
                    <a:pos x="85" y="197"/>
                  </a:cxn>
                  <a:cxn ang="0">
                    <a:pos x="65" y="195"/>
                  </a:cxn>
                  <a:cxn ang="0">
                    <a:pos x="43" y="191"/>
                  </a:cxn>
                  <a:cxn ang="0">
                    <a:pos x="22" y="185"/>
                  </a:cxn>
                  <a:cxn ang="0">
                    <a:pos x="5" y="175"/>
                  </a:cxn>
                  <a:cxn ang="0">
                    <a:pos x="0" y="163"/>
                  </a:cxn>
                  <a:cxn ang="0">
                    <a:pos x="9" y="145"/>
                  </a:cxn>
                  <a:cxn ang="0">
                    <a:pos x="39" y="123"/>
                  </a:cxn>
                  <a:cxn ang="0">
                    <a:pos x="40" y="123"/>
                  </a:cxn>
                  <a:cxn ang="0">
                    <a:pos x="42" y="122"/>
                  </a:cxn>
                  <a:cxn ang="0">
                    <a:pos x="43" y="121"/>
                  </a:cxn>
                  <a:cxn ang="0">
                    <a:pos x="45" y="120"/>
                  </a:cxn>
                  <a:cxn ang="0">
                    <a:pos x="47" y="119"/>
                  </a:cxn>
                  <a:cxn ang="0">
                    <a:pos x="53" y="118"/>
                  </a:cxn>
                  <a:cxn ang="0">
                    <a:pos x="60" y="117"/>
                  </a:cxn>
                  <a:cxn ang="0">
                    <a:pos x="70" y="114"/>
                  </a:cxn>
                  <a:cxn ang="0">
                    <a:pos x="80" y="111"/>
                  </a:cxn>
                  <a:cxn ang="0">
                    <a:pos x="93" y="109"/>
                  </a:cxn>
                  <a:cxn ang="0">
                    <a:pos x="107" y="104"/>
                  </a:cxn>
                  <a:cxn ang="0">
                    <a:pos x="122" y="99"/>
                  </a:cxn>
                  <a:cxn ang="0">
                    <a:pos x="137" y="95"/>
                  </a:cxn>
                  <a:cxn ang="0">
                    <a:pos x="152" y="90"/>
                  </a:cxn>
                  <a:cxn ang="0">
                    <a:pos x="167" y="84"/>
                  </a:cxn>
                  <a:cxn ang="0">
                    <a:pos x="182" y="77"/>
                  </a:cxn>
                  <a:cxn ang="0">
                    <a:pos x="196" y="72"/>
                  </a:cxn>
                  <a:cxn ang="0">
                    <a:pos x="209" y="64"/>
                  </a:cxn>
                  <a:cxn ang="0">
                    <a:pos x="222" y="57"/>
                  </a:cxn>
                  <a:cxn ang="0">
                    <a:pos x="232" y="49"/>
                  </a:cxn>
                </a:cxnLst>
                <a:rect l="0" t="0" r="r" b="b"/>
                <a:pathLst>
                  <a:path w="445" h="197">
                    <a:moveTo>
                      <a:pt x="232" y="49"/>
                    </a:moveTo>
                    <a:lnTo>
                      <a:pt x="253" y="32"/>
                    </a:lnTo>
                    <a:lnTo>
                      <a:pt x="274" y="20"/>
                    </a:lnTo>
                    <a:lnTo>
                      <a:pt x="296" y="11"/>
                    </a:lnTo>
                    <a:lnTo>
                      <a:pt x="318" y="4"/>
                    </a:lnTo>
                    <a:lnTo>
                      <a:pt x="338" y="0"/>
                    </a:lnTo>
                    <a:lnTo>
                      <a:pt x="360" y="1"/>
                    </a:lnTo>
                    <a:lnTo>
                      <a:pt x="381" y="7"/>
                    </a:lnTo>
                    <a:lnTo>
                      <a:pt x="400" y="16"/>
                    </a:lnTo>
                    <a:lnTo>
                      <a:pt x="418" y="30"/>
                    </a:lnTo>
                    <a:lnTo>
                      <a:pt x="433" y="46"/>
                    </a:lnTo>
                    <a:lnTo>
                      <a:pt x="442" y="64"/>
                    </a:lnTo>
                    <a:lnTo>
                      <a:pt x="445" y="82"/>
                    </a:lnTo>
                    <a:lnTo>
                      <a:pt x="442" y="102"/>
                    </a:lnTo>
                    <a:lnTo>
                      <a:pt x="430" y="120"/>
                    </a:lnTo>
                    <a:lnTo>
                      <a:pt x="410" y="137"/>
                    </a:lnTo>
                    <a:lnTo>
                      <a:pt x="377" y="152"/>
                    </a:lnTo>
                    <a:lnTo>
                      <a:pt x="358" y="159"/>
                    </a:lnTo>
                    <a:lnTo>
                      <a:pt x="337" y="165"/>
                    </a:lnTo>
                    <a:lnTo>
                      <a:pt x="315" y="171"/>
                    </a:lnTo>
                    <a:lnTo>
                      <a:pt x="293" y="175"/>
                    </a:lnTo>
                    <a:lnTo>
                      <a:pt x="270" y="180"/>
                    </a:lnTo>
                    <a:lnTo>
                      <a:pt x="247" y="183"/>
                    </a:lnTo>
                    <a:lnTo>
                      <a:pt x="225" y="187"/>
                    </a:lnTo>
                    <a:lnTo>
                      <a:pt x="204" y="189"/>
                    </a:lnTo>
                    <a:lnTo>
                      <a:pt x="183" y="191"/>
                    </a:lnTo>
                    <a:lnTo>
                      <a:pt x="163" y="193"/>
                    </a:lnTo>
                    <a:lnTo>
                      <a:pt x="146" y="195"/>
                    </a:lnTo>
                    <a:lnTo>
                      <a:pt x="131" y="196"/>
                    </a:lnTo>
                    <a:lnTo>
                      <a:pt x="117" y="196"/>
                    </a:lnTo>
                    <a:lnTo>
                      <a:pt x="107" y="197"/>
                    </a:lnTo>
                    <a:lnTo>
                      <a:pt x="100" y="197"/>
                    </a:lnTo>
                    <a:lnTo>
                      <a:pt x="95" y="197"/>
                    </a:lnTo>
                    <a:lnTo>
                      <a:pt x="85" y="197"/>
                    </a:lnTo>
                    <a:lnTo>
                      <a:pt x="65" y="195"/>
                    </a:lnTo>
                    <a:lnTo>
                      <a:pt x="43" y="191"/>
                    </a:lnTo>
                    <a:lnTo>
                      <a:pt x="22" y="185"/>
                    </a:lnTo>
                    <a:lnTo>
                      <a:pt x="5" y="175"/>
                    </a:lnTo>
                    <a:lnTo>
                      <a:pt x="0" y="163"/>
                    </a:lnTo>
                    <a:lnTo>
                      <a:pt x="9" y="145"/>
                    </a:lnTo>
                    <a:lnTo>
                      <a:pt x="39" y="123"/>
                    </a:lnTo>
                    <a:lnTo>
                      <a:pt x="40" y="123"/>
                    </a:lnTo>
                    <a:lnTo>
                      <a:pt x="42" y="122"/>
                    </a:lnTo>
                    <a:lnTo>
                      <a:pt x="43" y="121"/>
                    </a:lnTo>
                    <a:lnTo>
                      <a:pt x="45" y="120"/>
                    </a:lnTo>
                    <a:lnTo>
                      <a:pt x="47" y="119"/>
                    </a:lnTo>
                    <a:lnTo>
                      <a:pt x="53" y="118"/>
                    </a:lnTo>
                    <a:lnTo>
                      <a:pt x="60" y="117"/>
                    </a:lnTo>
                    <a:lnTo>
                      <a:pt x="70" y="114"/>
                    </a:lnTo>
                    <a:lnTo>
                      <a:pt x="80" y="111"/>
                    </a:lnTo>
                    <a:lnTo>
                      <a:pt x="93" y="109"/>
                    </a:lnTo>
                    <a:lnTo>
                      <a:pt x="107" y="104"/>
                    </a:lnTo>
                    <a:lnTo>
                      <a:pt x="122" y="99"/>
                    </a:lnTo>
                    <a:lnTo>
                      <a:pt x="137" y="95"/>
                    </a:lnTo>
                    <a:lnTo>
                      <a:pt x="152" y="90"/>
                    </a:lnTo>
                    <a:lnTo>
                      <a:pt x="167" y="84"/>
                    </a:lnTo>
                    <a:lnTo>
                      <a:pt x="182" y="77"/>
                    </a:lnTo>
                    <a:lnTo>
                      <a:pt x="196" y="72"/>
                    </a:lnTo>
                    <a:lnTo>
                      <a:pt x="209" y="64"/>
                    </a:lnTo>
                    <a:lnTo>
                      <a:pt x="222" y="57"/>
                    </a:lnTo>
                    <a:lnTo>
                      <a:pt x="232" y="49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0"/>
              <p:cNvSpPr>
                <a:spLocks/>
              </p:cNvSpPr>
              <p:nvPr/>
            </p:nvSpPr>
            <p:spPr bwMode="auto">
              <a:xfrm>
                <a:off x="4700" y="2581"/>
                <a:ext cx="217" cy="93"/>
              </a:xfrm>
              <a:custGeom>
                <a:avLst/>
                <a:gdLst/>
                <a:ahLst/>
                <a:cxnLst>
                  <a:cxn ang="0">
                    <a:pos x="229" y="46"/>
                  </a:cxn>
                  <a:cxn ang="0">
                    <a:pos x="249" y="31"/>
                  </a:cxn>
                  <a:cxn ang="0">
                    <a:pos x="270" y="18"/>
                  </a:cxn>
                  <a:cxn ang="0">
                    <a:pos x="291" y="9"/>
                  </a:cxn>
                  <a:cxn ang="0">
                    <a:pos x="311" y="2"/>
                  </a:cxn>
                  <a:cxn ang="0">
                    <a:pos x="333" y="0"/>
                  </a:cxn>
                  <a:cxn ang="0">
                    <a:pos x="354" y="1"/>
                  </a:cxn>
                  <a:cxn ang="0">
                    <a:pos x="374" y="6"/>
                  </a:cxn>
                  <a:cxn ang="0">
                    <a:pos x="393" y="15"/>
                  </a:cxn>
                  <a:cxn ang="0">
                    <a:pos x="410" y="28"/>
                  </a:cxn>
                  <a:cxn ang="0">
                    <a:pos x="424" y="43"/>
                  </a:cxn>
                  <a:cxn ang="0">
                    <a:pos x="434" y="60"/>
                  </a:cxn>
                  <a:cxn ang="0">
                    <a:pos x="436" y="77"/>
                  </a:cxn>
                  <a:cxn ang="0">
                    <a:pos x="432" y="96"/>
                  </a:cxn>
                  <a:cxn ang="0">
                    <a:pos x="421" y="113"/>
                  </a:cxn>
                  <a:cxn ang="0">
                    <a:pos x="399" y="129"/>
                  </a:cxn>
                  <a:cxn ang="0">
                    <a:pos x="368" y="144"/>
                  </a:cxn>
                  <a:cxn ang="0">
                    <a:pos x="348" y="151"/>
                  </a:cxn>
                  <a:cxn ang="0">
                    <a:pos x="329" y="157"/>
                  </a:cxn>
                  <a:cxn ang="0">
                    <a:pos x="307" y="161"/>
                  </a:cxn>
                  <a:cxn ang="0">
                    <a:pos x="286" y="166"/>
                  </a:cxn>
                  <a:cxn ang="0">
                    <a:pos x="263" y="170"/>
                  </a:cxn>
                  <a:cxn ang="0">
                    <a:pos x="241" y="174"/>
                  </a:cxn>
                  <a:cxn ang="0">
                    <a:pos x="219" y="176"/>
                  </a:cxn>
                  <a:cxn ang="0">
                    <a:pos x="199" y="179"/>
                  </a:cxn>
                  <a:cxn ang="0">
                    <a:pos x="179" y="181"/>
                  </a:cxn>
                  <a:cxn ang="0">
                    <a:pos x="161" y="183"/>
                  </a:cxn>
                  <a:cxn ang="0">
                    <a:pos x="143" y="184"/>
                  </a:cxn>
                  <a:cxn ang="0">
                    <a:pos x="128" y="185"/>
                  </a:cxn>
                  <a:cxn ang="0">
                    <a:pos x="116" y="185"/>
                  </a:cxn>
                  <a:cxn ang="0">
                    <a:pos x="105" y="187"/>
                  </a:cxn>
                  <a:cxn ang="0">
                    <a:pos x="98" y="187"/>
                  </a:cxn>
                  <a:cxn ang="0">
                    <a:pos x="94" y="187"/>
                  </a:cxn>
                  <a:cxn ang="0">
                    <a:pos x="83" y="187"/>
                  </a:cxn>
                  <a:cxn ang="0">
                    <a:pos x="65" y="185"/>
                  </a:cxn>
                  <a:cxn ang="0">
                    <a:pos x="43" y="182"/>
                  </a:cxn>
                  <a:cxn ang="0">
                    <a:pos x="22" y="176"/>
                  </a:cxn>
                  <a:cxn ang="0">
                    <a:pos x="6" y="168"/>
                  </a:cxn>
                  <a:cxn ang="0">
                    <a:pos x="0" y="155"/>
                  </a:cxn>
                  <a:cxn ang="0">
                    <a:pos x="11" y="139"/>
                  </a:cxn>
                  <a:cxn ang="0">
                    <a:pos x="40" y="119"/>
                  </a:cxn>
                  <a:cxn ang="0">
                    <a:pos x="41" y="117"/>
                  </a:cxn>
                  <a:cxn ang="0">
                    <a:pos x="42" y="116"/>
                  </a:cxn>
                  <a:cxn ang="0">
                    <a:pos x="43" y="116"/>
                  </a:cxn>
                  <a:cxn ang="0">
                    <a:pos x="44" y="115"/>
                  </a:cxn>
                  <a:cxn ang="0">
                    <a:pos x="48" y="114"/>
                  </a:cxn>
                  <a:cxn ang="0">
                    <a:pos x="52" y="113"/>
                  </a:cxn>
                  <a:cxn ang="0">
                    <a:pos x="60" y="112"/>
                  </a:cxn>
                  <a:cxn ang="0">
                    <a:pos x="70" y="109"/>
                  </a:cxn>
                  <a:cxn ang="0">
                    <a:pos x="81" y="106"/>
                  </a:cxn>
                  <a:cxn ang="0">
                    <a:pos x="93" y="104"/>
                  </a:cxn>
                  <a:cxn ang="0">
                    <a:pos x="106" y="99"/>
                  </a:cxn>
                  <a:cxn ang="0">
                    <a:pos x="120" y="96"/>
                  </a:cxn>
                  <a:cxn ang="0">
                    <a:pos x="135" y="91"/>
                  </a:cxn>
                  <a:cxn ang="0">
                    <a:pos x="150" y="85"/>
                  </a:cxn>
                  <a:cxn ang="0">
                    <a:pos x="165" y="79"/>
                  </a:cxn>
                  <a:cxn ang="0">
                    <a:pos x="179" y="74"/>
                  </a:cxn>
                  <a:cxn ang="0">
                    <a:pos x="193" y="68"/>
                  </a:cxn>
                  <a:cxn ang="0">
                    <a:pos x="207" y="61"/>
                  </a:cxn>
                  <a:cxn ang="0">
                    <a:pos x="218" y="54"/>
                  </a:cxn>
                  <a:cxn ang="0">
                    <a:pos x="229" y="46"/>
                  </a:cxn>
                </a:cxnLst>
                <a:rect l="0" t="0" r="r" b="b"/>
                <a:pathLst>
                  <a:path w="436" h="187">
                    <a:moveTo>
                      <a:pt x="229" y="46"/>
                    </a:moveTo>
                    <a:lnTo>
                      <a:pt x="249" y="31"/>
                    </a:lnTo>
                    <a:lnTo>
                      <a:pt x="270" y="18"/>
                    </a:lnTo>
                    <a:lnTo>
                      <a:pt x="291" y="9"/>
                    </a:lnTo>
                    <a:lnTo>
                      <a:pt x="311" y="2"/>
                    </a:lnTo>
                    <a:lnTo>
                      <a:pt x="333" y="0"/>
                    </a:lnTo>
                    <a:lnTo>
                      <a:pt x="354" y="1"/>
                    </a:lnTo>
                    <a:lnTo>
                      <a:pt x="374" y="6"/>
                    </a:lnTo>
                    <a:lnTo>
                      <a:pt x="393" y="15"/>
                    </a:lnTo>
                    <a:lnTo>
                      <a:pt x="410" y="28"/>
                    </a:lnTo>
                    <a:lnTo>
                      <a:pt x="424" y="43"/>
                    </a:lnTo>
                    <a:lnTo>
                      <a:pt x="434" y="60"/>
                    </a:lnTo>
                    <a:lnTo>
                      <a:pt x="436" y="77"/>
                    </a:lnTo>
                    <a:lnTo>
                      <a:pt x="432" y="96"/>
                    </a:lnTo>
                    <a:lnTo>
                      <a:pt x="421" y="113"/>
                    </a:lnTo>
                    <a:lnTo>
                      <a:pt x="399" y="129"/>
                    </a:lnTo>
                    <a:lnTo>
                      <a:pt x="368" y="144"/>
                    </a:lnTo>
                    <a:lnTo>
                      <a:pt x="348" y="151"/>
                    </a:lnTo>
                    <a:lnTo>
                      <a:pt x="329" y="157"/>
                    </a:lnTo>
                    <a:lnTo>
                      <a:pt x="307" y="161"/>
                    </a:lnTo>
                    <a:lnTo>
                      <a:pt x="286" y="166"/>
                    </a:lnTo>
                    <a:lnTo>
                      <a:pt x="263" y="170"/>
                    </a:lnTo>
                    <a:lnTo>
                      <a:pt x="241" y="174"/>
                    </a:lnTo>
                    <a:lnTo>
                      <a:pt x="219" y="176"/>
                    </a:lnTo>
                    <a:lnTo>
                      <a:pt x="199" y="179"/>
                    </a:lnTo>
                    <a:lnTo>
                      <a:pt x="179" y="181"/>
                    </a:lnTo>
                    <a:lnTo>
                      <a:pt x="161" y="183"/>
                    </a:lnTo>
                    <a:lnTo>
                      <a:pt x="143" y="184"/>
                    </a:lnTo>
                    <a:lnTo>
                      <a:pt x="128" y="185"/>
                    </a:lnTo>
                    <a:lnTo>
                      <a:pt x="116" y="185"/>
                    </a:lnTo>
                    <a:lnTo>
                      <a:pt x="105" y="187"/>
                    </a:lnTo>
                    <a:lnTo>
                      <a:pt x="98" y="187"/>
                    </a:lnTo>
                    <a:lnTo>
                      <a:pt x="94" y="187"/>
                    </a:lnTo>
                    <a:lnTo>
                      <a:pt x="83" y="187"/>
                    </a:lnTo>
                    <a:lnTo>
                      <a:pt x="65" y="185"/>
                    </a:lnTo>
                    <a:lnTo>
                      <a:pt x="43" y="182"/>
                    </a:lnTo>
                    <a:lnTo>
                      <a:pt x="22" y="176"/>
                    </a:lnTo>
                    <a:lnTo>
                      <a:pt x="6" y="168"/>
                    </a:lnTo>
                    <a:lnTo>
                      <a:pt x="0" y="155"/>
                    </a:lnTo>
                    <a:lnTo>
                      <a:pt x="11" y="139"/>
                    </a:lnTo>
                    <a:lnTo>
                      <a:pt x="40" y="119"/>
                    </a:lnTo>
                    <a:lnTo>
                      <a:pt x="41" y="117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5"/>
                    </a:lnTo>
                    <a:lnTo>
                      <a:pt x="48" y="114"/>
                    </a:lnTo>
                    <a:lnTo>
                      <a:pt x="52" y="113"/>
                    </a:lnTo>
                    <a:lnTo>
                      <a:pt x="60" y="112"/>
                    </a:lnTo>
                    <a:lnTo>
                      <a:pt x="70" y="109"/>
                    </a:lnTo>
                    <a:lnTo>
                      <a:pt x="81" y="106"/>
                    </a:lnTo>
                    <a:lnTo>
                      <a:pt x="93" y="104"/>
                    </a:lnTo>
                    <a:lnTo>
                      <a:pt x="106" y="99"/>
                    </a:lnTo>
                    <a:lnTo>
                      <a:pt x="120" y="96"/>
                    </a:lnTo>
                    <a:lnTo>
                      <a:pt x="135" y="91"/>
                    </a:lnTo>
                    <a:lnTo>
                      <a:pt x="150" y="85"/>
                    </a:lnTo>
                    <a:lnTo>
                      <a:pt x="165" y="79"/>
                    </a:lnTo>
                    <a:lnTo>
                      <a:pt x="179" y="74"/>
                    </a:lnTo>
                    <a:lnTo>
                      <a:pt x="193" y="68"/>
                    </a:lnTo>
                    <a:lnTo>
                      <a:pt x="207" y="61"/>
                    </a:lnTo>
                    <a:lnTo>
                      <a:pt x="218" y="54"/>
                    </a:lnTo>
                    <a:lnTo>
                      <a:pt x="229" y="46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1"/>
              <p:cNvSpPr>
                <a:spLocks/>
              </p:cNvSpPr>
              <p:nvPr/>
            </p:nvSpPr>
            <p:spPr bwMode="auto">
              <a:xfrm>
                <a:off x="4703" y="2584"/>
                <a:ext cx="212" cy="88"/>
              </a:xfrm>
              <a:custGeom>
                <a:avLst/>
                <a:gdLst/>
                <a:ahLst/>
                <a:cxnLst>
                  <a:cxn ang="0">
                    <a:pos x="224" y="44"/>
                  </a:cxn>
                  <a:cxn ang="0">
                    <a:pos x="243" y="30"/>
                  </a:cxn>
                  <a:cxn ang="0">
                    <a:pos x="264" y="18"/>
                  </a:cxn>
                  <a:cxn ang="0">
                    <a:pos x="285" y="9"/>
                  </a:cxn>
                  <a:cxn ang="0">
                    <a:pos x="305" y="2"/>
                  </a:cxn>
                  <a:cxn ang="0">
                    <a:pos x="326" y="0"/>
                  </a:cxn>
                  <a:cxn ang="0">
                    <a:pos x="346" y="1"/>
                  </a:cxn>
                  <a:cxn ang="0">
                    <a:pos x="365" y="6"/>
                  </a:cxn>
                  <a:cxn ang="0">
                    <a:pos x="385" y="14"/>
                  </a:cxn>
                  <a:cxn ang="0">
                    <a:pos x="401" y="25"/>
                  </a:cxn>
                  <a:cxn ang="0">
                    <a:pos x="415" y="40"/>
                  </a:cxn>
                  <a:cxn ang="0">
                    <a:pos x="423" y="55"/>
                  </a:cxn>
                  <a:cxn ang="0">
                    <a:pos x="425" y="72"/>
                  </a:cxn>
                  <a:cxn ang="0">
                    <a:pos x="422" y="88"/>
                  </a:cxn>
                  <a:cxn ang="0">
                    <a:pos x="409" y="105"/>
                  </a:cxn>
                  <a:cxn ang="0">
                    <a:pos x="388" y="121"/>
                  </a:cxn>
                  <a:cxn ang="0">
                    <a:pos x="357" y="135"/>
                  </a:cxn>
                  <a:cxn ang="0">
                    <a:pos x="339" y="141"/>
                  </a:cxn>
                  <a:cxn ang="0">
                    <a:pos x="318" y="146"/>
                  </a:cxn>
                  <a:cxn ang="0">
                    <a:pos x="297" y="152"/>
                  </a:cxn>
                  <a:cxn ang="0">
                    <a:pos x="277" y="156"/>
                  </a:cxn>
                  <a:cxn ang="0">
                    <a:pos x="255" y="160"/>
                  </a:cxn>
                  <a:cxn ang="0">
                    <a:pos x="234" y="163"/>
                  </a:cxn>
                  <a:cxn ang="0">
                    <a:pos x="213" y="167"/>
                  </a:cxn>
                  <a:cxn ang="0">
                    <a:pos x="193" y="169"/>
                  </a:cxn>
                  <a:cxn ang="0">
                    <a:pos x="174" y="170"/>
                  </a:cxn>
                  <a:cxn ang="0">
                    <a:pos x="156" y="173"/>
                  </a:cxn>
                  <a:cxn ang="0">
                    <a:pos x="140" y="174"/>
                  </a:cxn>
                  <a:cxn ang="0">
                    <a:pos x="125" y="175"/>
                  </a:cxn>
                  <a:cxn ang="0">
                    <a:pos x="113" y="175"/>
                  </a:cxn>
                  <a:cxn ang="0">
                    <a:pos x="103" y="176"/>
                  </a:cxn>
                  <a:cxn ang="0">
                    <a:pos x="96" y="176"/>
                  </a:cxn>
                  <a:cxn ang="0">
                    <a:pos x="92" y="176"/>
                  </a:cxn>
                  <a:cxn ang="0">
                    <a:pos x="82" y="176"/>
                  </a:cxn>
                  <a:cxn ang="0">
                    <a:pos x="64" y="175"/>
                  </a:cxn>
                  <a:cxn ang="0">
                    <a:pos x="42" y="173"/>
                  </a:cxn>
                  <a:cxn ang="0">
                    <a:pos x="21" y="168"/>
                  </a:cxn>
                  <a:cxn ang="0">
                    <a:pos x="5" y="160"/>
                  </a:cxn>
                  <a:cxn ang="0">
                    <a:pos x="0" y="149"/>
                  </a:cxn>
                  <a:cxn ang="0">
                    <a:pos x="11" y="133"/>
                  </a:cxn>
                  <a:cxn ang="0">
                    <a:pos x="39" y="113"/>
                  </a:cxn>
                  <a:cxn ang="0">
                    <a:pos x="41" y="111"/>
                  </a:cxn>
                  <a:cxn ang="0">
                    <a:pos x="42" y="111"/>
                  </a:cxn>
                  <a:cxn ang="0">
                    <a:pos x="42" y="110"/>
                  </a:cxn>
                  <a:cxn ang="0">
                    <a:pos x="43" y="110"/>
                  </a:cxn>
                  <a:cxn ang="0">
                    <a:pos x="52" y="108"/>
                  </a:cxn>
                  <a:cxn ang="0">
                    <a:pos x="68" y="103"/>
                  </a:cxn>
                  <a:cxn ang="0">
                    <a:pos x="91" y="98"/>
                  </a:cxn>
                  <a:cxn ang="0">
                    <a:pos x="118" y="91"/>
                  </a:cxn>
                  <a:cxn ang="0">
                    <a:pos x="147" y="82"/>
                  </a:cxn>
                  <a:cxn ang="0">
                    <a:pos x="175" y="70"/>
                  </a:cxn>
                  <a:cxn ang="0">
                    <a:pos x="202" y="57"/>
                  </a:cxn>
                  <a:cxn ang="0">
                    <a:pos x="224" y="44"/>
                  </a:cxn>
                </a:cxnLst>
                <a:rect l="0" t="0" r="r" b="b"/>
                <a:pathLst>
                  <a:path w="425" h="176">
                    <a:moveTo>
                      <a:pt x="224" y="44"/>
                    </a:moveTo>
                    <a:lnTo>
                      <a:pt x="243" y="30"/>
                    </a:lnTo>
                    <a:lnTo>
                      <a:pt x="264" y="18"/>
                    </a:lnTo>
                    <a:lnTo>
                      <a:pt x="285" y="9"/>
                    </a:lnTo>
                    <a:lnTo>
                      <a:pt x="305" y="2"/>
                    </a:lnTo>
                    <a:lnTo>
                      <a:pt x="326" y="0"/>
                    </a:lnTo>
                    <a:lnTo>
                      <a:pt x="346" y="1"/>
                    </a:lnTo>
                    <a:lnTo>
                      <a:pt x="365" y="6"/>
                    </a:lnTo>
                    <a:lnTo>
                      <a:pt x="385" y="14"/>
                    </a:lnTo>
                    <a:lnTo>
                      <a:pt x="401" y="25"/>
                    </a:lnTo>
                    <a:lnTo>
                      <a:pt x="415" y="40"/>
                    </a:lnTo>
                    <a:lnTo>
                      <a:pt x="423" y="55"/>
                    </a:lnTo>
                    <a:lnTo>
                      <a:pt x="425" y="72"/>
                    </a:lnTo>
                    <a:lnTo>
                      <a:pt x="422" y="88"/>
                    </a:lnTo>
                    <a:lnTo>
                      <a:pt x="409" y="105"/>
                    </a:lnTo>
                    <a:lnTo>
                      <a:pt x="388" y="121"/>
                    </a:lnTo>
                    <a:lnTo>
                      <a:pt x="357" y="135"/>
                    </a:lnTo>
                    <a:lnTo>
                      <a:pt x="339" y="141"/>
                    </a:lnTo>
                    <a:lnTo>
                      <a:pt x="318" y="146"/>
                    </a:lnTo>
                    <a:lnTo>
                      <a:pt x="297" y="152"/>
                    </a:lnTo>
                    <a:lnTo>
                      <a:pt x="277" y="156"/>
                    </a:lnTo>
                    <a:lnTo>
                      <a:pt x="255" y="160"/>
                    </a:lnTo>
                    <a:lnTo>
                      <a:pt x="234" y="163"/>
                    </a:lnTo>
                    <a:lnTo>
                      <a:pt x="213" y="167"/>
                    </a:lnTo>
                    <a:lnTo>
                      <a:pt x="193" y="169"/>
                    </a:lnTo>
                    <a:lnTo>
                      <a:pt x="174" y="170"/>
                    </a:lnTo>
                    <a:lnTo>
                      <a:pt x="156" y="173"/>
                    </a:lnTo>
                    <a:lnTo>
                      <a:pt x="140" y="174"/>
                    </a:lnTo>
                    <a:lnTo>
                      <a:pt x="125" y="175"/>
                    </a:lnTo>
                    <a:lnTo>
                      <a:pt x="113" y="175"/>
                    </a:lnTo>
                    <a:lnTo>
                      <a:pt x="103" y="176"/>
                    </a:lnTo>
                    <a:lnTo>
                      <a:pt x="96" y="176"/>
                    </a:lnTo>
                    <a:lnTo>
                      <a:pt x="92" y="176"/>
                    </a:lnTo>
                    <a:lnTo>
                      <a:pt x="82" y="176"/>
                    </a:lnTo>
                    <a:lnTo>
                      <a:pt x="64" y="175"/>
                    </a:lnTo>
                    <a:lnTo>
                      <a:pt x="42" y="173"/>
                    </a:lnTo>
                    <a:lnTo>
                      <a:pt x="21" y="168"/>
                    </a:lnTo>
                    <a:lnTo>
                      <a:pt x="5" y="160"/>
                    </a:lnTo>
                    <a:lnTo>
                      <a:pt x="0" y="149"/>
                    </a:lnTo>
                    <a:lnTo>
                      <a:pt x="11" y="133"/>
                    </a:lnTo>
                    <a:lnTo>
                      <a:pt x="39" y="113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3" y="110"/>
                    </a:lnTo>
                    <a:lnTo>
                      <a:pt x="52" y="108"/>
                    </a:lnTo>
                    <a:lnTo>
                      <a:pt x="68" y="103"/>
                    </a:lnTo>
                    <a:lnTo>
                      <a:pt x="91" y="98"/>
                    </a:lnTo>
                    <a:lnTo>
                      <a:pt x="118" y="91"/>
                    </a:lnTo>
                    <a:lnTo>
                      <a:pt x="147" y="82"/>
                    </a:lnTo>
                    <a:lnTo>
                      <a:pt x="175" y="70"/>
                    </a:lnTo>
                    <a:lnTo>
                      <a:pt x="202" y="57"/>
                    </a:lnTo>
                    <a:lnTo>
                      <a:pt x="224" y="44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2"/>
              <p:cNvSpPr>
                <a:spLocks/>
              </p:cNvSpPr>
              <p:nvPr/>
            </p:nvSpPr>
            <p:spPr bwMode="auto">
              <a:xfrm>
                <a:off x="4706" y="2587"/>
                <a:ext cx="207" cy="83"/>
              </a:xfrm>
              <a:custGeom>
                <a:avLst/>
                <a:gdLst/>
                <a:ahLst/>
                <a:cxnLst>
                  <a:cxn ang="0">
                    <a:pos x="218" y="41"/>
                  </a:cxn>
                  <a:cxn ang="0">
                    <a:pos x="237" y="28"/>
                  </a:cxn>
                  <a:cxn ang="0">
                    <a:pos x="257" y="17"/>
                  </a:cxn>
                  <a:cxn ang="0">
                    <a:pos x="278" y="9"/>
                  </a:cxn>
                  <a:cxn ang="0">
                    <a:pos x="298" y="2"/>
                  </a:cxn>
                  <a:cxn ang="0">
                    <a:pos x="318" y="0"/>
                  </a:cxn>
                  <a:cxn ang="0">
                    <a:pos x="339" y="1"/>
                  </a:cxn>
                  <a:cxn ang="0">
                    <a:pos x="358" y="4"/>
                  </a:cxn>
                  <a:cxn ang="0">
                    <a:pos x="377" y="12"/>
                  </a:cxn>
                  <a:cxn ang="0">
                    <a:pos x="393" y="24"/>
                  </a:cxn>
                  <a:cxn ang="0">
                    <a:pos x="405" y="36"/>
                  </a:cxn>
                  <a:cxn ang="0">
                    <a:pos x="412" y="51"/>
                  </a:cxn>
                  <a:cxn ang="0">
                    <a:pos x="415" y="66"/>
                  </a:cxn>
                  <a:cxn ang="0">
                    <a:pos x="410" y="82"/>
                  </a:cxn>
                  <a:cxn ang="0">
                    <a:pos x="397" y="97"/>
                  </a:cxn>
                  <a:cxn ang="0">
                    <a:pos x="377" y="112"/>
                  </a:cxn>
                  <a:cxn ang="0">
                    <a:pos x="347" y="126"/>
                  </a:cxn>
                  <a:cxn ang="0">
                    <a:pos x="328" y="132"/>
                  </a:cxn>
                  <a:cxn ang="0">
                    <a:pos x="309" y="138"/>
                  </a:cxn>
                  <a:cxn ang="0">
                    <a:pos x="288" y="142"/>
                  </a:cxn>
                  <a:cxn ang="0">
                    <a:pos x="268" y="147"/>
                  </a:cxn>
                  <a:cxn ang="0">
                    <a:pos x="248" y="150"/>
                  </a:cxn>
                  <a:cxn ang="0">
                    <a:pos x="227" y="154"/>
                  </a:cxn>
                  <a:cxn ang="0">
                    <a:pos x="206" y="156"/>
                  </a:cxn>
                  <a:cxn ang="0">
                    <a:pos x="187" y="158"/>
                  </a:cxn>
                  <a:cxn ang="0">
                    <a:pos x="168" y="161"/>
                  </a:cxn>
                  <a:cxn ang="0">
                    <a:pos x="151" y="163"/>
                  </a:cxn>
                  <a:cxn ang="0">
                    <a:pos x="135" y="164"/>
                  </a:cxn>
                  <a:cxn ang="0">
                    <a:pos x="121" y="165"/>
                  </a:cxn>
                  <a:cxn ang="0">
                    <a:pos x="109" y="165"/>
                  </a:cxn>
                  <a:cxn ang="0">
                    <a:pos x="100" y="167"/>
                  </a:cxn>
                  <a:cxn ang="0">
                    <a:pos x="93" y="167"/>
                  </a:cxn>
                  <a:cxn ang="0">
                    <a:pos x="90" y="167"/>
                  </a:cxn>
                  <a:cxn ang="0">
                    <a:pos x="79" y="167"/>
                  </a:cxn>
                  <a:cxn ang="0">
                    <a:pos x="62" y="165"/>
                  </a:cxn>
                  <a:cxn ang="0">
                    <a:pos x="40" y="164"/>
                  </a:cxn>
                  <a:cxn ang="0">
                    <a:pos x="20" y="160"/>
                  </a:cxn>
                  <a:cxn ang="0">
                    <a:pos x="5" y="153"/>
                  </a:cxn>
                  <a:cxn ang="0">
                    <a:pos x="0" y="141"/>
                  </a:cxn>
                  <a:cxn ang="0">
                    <a:pos x="10" y="126"/>
                  </a:cxn>
                  <a:cxn ang="0">
                    <a:pos x="39" y="107"/>
                  </a:cxn>
                  <a:cxn ang="0">
                    <a:pos x="39" y="107"/>
                  </a:cxn>
                  <a:cxn ang="0">
                    <a:pos x="40" y="105"/>
                  </a:cxn>
                  <a:cxn ang="0">
                    <a:pos x="40" y="105"/>
                  </a:cxn>
                  <a:cxn ang="0">
                    <a:pos x="41" y="105"/>
                  </a:cxn>
                  <a:cxn ang="0">
                    <a:pos x="51" y="103"/>
                  </a:cxn>
                  <a:cxn ang="0">
                    <a:pos x="67" y="99"/>
                  </a:cxn>
                  <a:cxn ang="0">
                    <a:pos x="90" y="93"/>
                  </a:cxn>
                  <a:cxn ang="0">
                    <a:pos x="116" y="86"/>
                  </a:cxn>
                  <a:cxn ang="0">
                    <a:pos x="144" y="77"/>
                  </a:cxn>
                  <a:cxn ang="0">
                    <a:pos x="172" y="66"/>
                  </a:cxn>
                  <a:cxn ang="0">
                    <a:pos x="197" y="54"/>
                  </a:cxn>
                  <a:cxn ang="0">
                    <a:pos x="218" y="41"/>
                  </a:cxn>
                </a:cxnLst>
                <a:rect l="0" t="0" r="r" b="b"/>
                <a:pathLst>
                  <a:path w="415" h="167">
                    <a:moveTo>
                      <a:pt x="218" y="41"/>
                    </a:moveTo>
                    <a:lnTo>
                      <a:pt x="237" y="28"/>
                    </a:lnTo>
                    <a:lnTo>
                      <a:pt x="257" y="17"/>
                    </a:lnTo>
                    <a:lnTo>
                      <a:pt x="278" y="9"/>
                    </a:lnTo>
                    <a:lnTo>
                      <a:pt x="298" y="2"/>
                    </a:lnTo>
                    <a:lnTo>
                      <a:pt x="318" y="0"/>
                    </a:lnTo>
                    <a:lnTo>
                      <a:pt x="339" y="1"/>
                    </a:lnTo>
                    <a:lnTo>
                      <a:pt x="358" y="4"/>
                    </a:lnTo>
                    <a:lnTo>
                      <a:pt x="377" y="12"/>
                    </a:lnTo>
                    <a:lnTo>
                      <a:pt x="393" y="24"/>
                    </a:lnTo>
                    <a:lnTo>
                      <a:pt x="405" y="36"/>
                    </a:lnTo>
                    <a:lnTo>
                      <a:pt x="412" y="51"/>
                    </a:lnTo>
                    <a:lnTo>
                      <a:pt x="415" y="66"/>
                    </a:lnTo>
                    <a:lnTo>
                      <a:pt x="410" y="82"/>
                    </a:lnTo>
                    <a:lnTo>
                      <a:pt x="397" y="97"/>
                    </a:lnTo>
                    <a:lnTo>
                      <a:pt x="377" y="112"/>
                    </a:lnTo>
                    <a:lnTo>
                      <a:pt x="347" y="126"/>
                    </a:lnTo>
                    <a:lnTo>
                      <a:pt x="328" y="132"/>
                    </a:lnTo>
                    <a:lnTo>
                      <a:pt x="309" y="138"/>
                    </a:lnTo>
                    <a:lnTo>
                      <a:pt x="288" y="142"/>
                    </a:lnTo>
                    <a:lnTo>
                      <a:pt x="268" y="147"/>
                    </a:lnTo>
                    <a:lnTo>
                      <a:pt x="248" y="150"/>
                    </a:lnTo>
                    <a:lnTo>
                      <a:pt x="227" y="154"/>
                    </a:lnTo>
                    <a:lnTo>
                      <a:pt x="206" y="156"/>
                    </a:lnTo>
                    <a:lnTo>
                      <a:pt x="187" y="158"/>
                    </a:lnTo>
                    <a:lnTo>
                      <a:pt x="168" y="161"/>
                    </a:lnTo>
                    <a:lnTo>
                      <a:pt x="151" y="163"/>
                    </a:lnTo>
                    <a:lnTo>
                      <a:pt x="135" y="164"/>
                    </a:lnTo>
                    <a:lnTo>
                      <a:pt x="121" y="165"/>
                    </a:lnTo>
                    <a:lnTo>
                      <a:pt x="109" y="165"/>
                    </a:lnTo>
                    <a:lnTo>
                      <a:pt x="100" y="167"/>
                    </a:lnTo>
                    <a:lnTo>
                      <a:pt x="93" y="167"/>
                    </a:lnTo>
                    <a:lnTo>
                      <a:pt x="90" y="167"/>
                    </a:lnTo>
                    <a:lnTo>
                      <a:pt x="79" y="167"/>
                    </a:lnTo>
                    <a:lnTo>
                      <a:pt x="62" y="165"/>
                    </a:lnTo>
                    <a:lnTo>
                      <a:pt x="40" y="164"/>
                    </a:lnTo>
                    <a:lnTo>
                      <a:pt x="20" y="160"/>
                    </a:lnTo>
                    <a:lnTo>
                      <a:pt x="5" y="153"/>
                    </a:lnTo>
                    <a:lnTo>
                      <a:pt x="0" y="141"/>
                    </a:lnTo>
                    <a:lnTo>
                      <a:pt x="10" y="126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1" y="105"/>
                    </a:lnTo>
                    <a:lnTo>
                      <a:pt x="51" y="103"/>
                    </a:lnTo>
                    <a:lnTo>
                      <a:pt x="67" y="99"/>
                    </a:lnTo>
                    <a:lnTo>
                      <a:pt x="90" y="93"/>
                    </a:lnTo>
                    <a:lnTo>
                      <a:pt x="116" y="86"/>
                    </a:lnTo>
                    <a:lnTo>
                      <a:pt x="144" y="77"/>
                    </a:lnTo>
                    <a:lnTo>
                      <a:pt x="172" y="66"/>
                    </a:lnTo>
                    <a:lnTo>
                      <a:pt x="197" y="54"/>
                    </a:lnTo>
                    <a:lnTo>
                      <a:pt x="218" y="4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3"/>
              <p:cNvSpPr>
                <a:spLocks/>
              </p:cNvSpPr>
              <p:nvPr/>
            </p:nvSpPr>
            <p:spPr bwMode="auto">
              <a:xfrm>
                <a:off x="4708" y="2590"/>
                <a:ext cx="202" cy="78"/>
              </a:xfrm>
              <a:custGeom>
                <a:avLst/>
                <a:gdLst/>
                <a:ahLst/>
                <a:cxnLst>
                  <a:cxn ang="0">
                    <a:pos x="213" y="41"/>
                  </a:cxn>
                  <a:cxn ang="0">
                    <a:pos x="231" y="28"/>
                  </a:cxn>
                  <a:cxn ang="0">
                    <a:pos x="251" y="16"/>
                  </a:cxn>
                  <a:cxn ang="0">
                    <a:pos x="272" y="8"/>
                  </a:cxn>
                  <a:cxn ang="0">
                    <a:pos x="291" y="3"/>
                  </a:cxn>
                  <a:cxn ang="0">
                    <a:pos x="312" y="0"/>
                  </a:cxn>
                  <a:cxn ang="0">
                    <a:pos x="331" y="0"/>
                  </a:cxn>
                  <a:cxn ang="0">
                    <a:pos x="350" y="4"/>
                  </a:cxn>
                  <a:cxn ang="0">
                    <a:pos x="368" y="12"/>
                  </a:cxn>
                  <a:cxn ang="0">
                    <a:pos x="384" y="22"/>
                  </a:cxn>
                  <a:cxn ang="0">
                    <a:pos x="396" y="35"/>
                  </a:cxn>
                  <a:cxn ang="0">
                    <a:pos x="403" y="47"/>
                  </a:cxn>
                  <a:cxn ang="0">
                    <a:pos x="404" y="62"/>
                  </a:cxn>
                  <a:cxn ang="0">
                    <a:pos x="399" y="76"/>
                  </a:cxn>
                  <a:cxn ang="0">
                    <a:pos x="386" y="91"/>
                  </a:cxn>
                  <a:cxn ang="0">
                    <a:pos x="365" y="105"/>
                  </a:cxn>
                  <a:cxn ang="0">
                    <a:pos x="335" y="118"/>
                  </a:cxn>
                  <a:cxn ang="0">
                    <a:pos x="318" y="124"/>
                  </a:cxn>
                  <a:cxn ang="0">
                    <a:pos x="298" y="128"/>
                  </a:cxn>
                  <a:cxn ang="0">
                    <a:pos x="278" y="134"/>
                  </a:cxn>
                  <a:cxn ang="0">
                    <a:pos x="259" y="137"/>
                  </a:cxn>
                  <a:cxn ang="0">
                    <a:pos x="239" y="141"/>
                  </a:cxn>
                  <a:cxn ang="0">
                    <a:pos x="219" y="144"/>
                  </a:cxn>
                  <a:cxn ang="0">
                    <a:pos x="200" y="147"/>
                  </a:cxn>
                  <a:cxn ang="0">
                    <a:pos x="181" y="149"/>
                  </a:cxn>
                  <a:cxn ang="0">
                    <a:pos x="163" y="151"/>
                  </a:cxn>
                  <a:cxn ang="0">
                    <a:pos x="146" y="153"/>
                  </a:cxn>
                  <a:cxn ang="0">
                    <a:pos x="131" y="155"/>
                  </a:cxn>
                  <a:cxn ang="0">
                    <a:pos x="118" y="156"/>
                  </a:cxn>
                  <a:cxn ang="0">
                    <a:pos x="107" y="156"/>
                  </a:cxn>
                  <a:cxn ang="0">
                    <a:pos x="98" y="157"/>
                  </a:cxn>
                  <a:cxn ang="0">
                    <a:pos x="91" y="157"/>
                  </a:cxn>
                  <a:cxn ang="0">
                    <a:pos x="87" y="157"/>
                  </a:cxn>
                  <a:cxn ang="0">
                    <a:pos x="78" y="157"/>
                  </a:cxn>
                  <a:cxn ang="0">
                    <a:pos x="60" y="157"/>
                  </a:cxn>
                  <a:cxn ang="0">
                    <a:pos x="39" y="156"/>
                  </a:cxn>
                  <a:cxn ang="0">
                    <a:pos x="18" y="151"/>
                  </a:cxn>
                  <a:cxn ang="0">
                    <a:pos x="4" y="145"/>
                  </a:cxn>
                  <a:cxn ang="0">
                    <a:pos x="0" y="135"/>
                  </a:cxn>
                  <a:cxn ang="0">
                    <a:pos x="10" y="121"/>
                  </a:cxn>
                  <a:cxn ang="0">
                    <a:pos x="39" y="102"/>
                  </a:cxn>
                  <a:cxn ang="0">
                    <a:pos x="39" y="102"/>
                  </a:cxn>
                  <a:cxn ang="0">
                    <a:pos x="40" y="102"/>
                  </a:cxn>
                  <a:cxn ang="0">
                    <a:pos x="40" y="102"/>
                  </a:cxn>
                  <a:cxn ang="0">
                    <a:pos x="41" y="100"/>
                  </a:cxn>
                  <a:cxn ang="0">
                    <a:pos x="50" y="98"/>
                  </a:cxn>
                  <a:cxn ang="0">
                    <a:pos x="67" y="95"/>
                  </a:cxn>
                  <a:cxn ang="0">
                    <a:pos x="88" y="89"/>
                  </a:cxn>
                  <a:cxn ang="0">
                    <a:pos x="115" y="82"/>
                  </a:cxn>
                  <a:cxn ang="0">
                    <a:pos x="141" y="74"/>
                  </a:cxn>
                  <a:cxn ang="0">
                    <a:pos x="168" y="64"/>
                  </a:cxn>
                  <a:cxn ang="0">
                    <a:pos x="193" y="53"/>
                  </a:cxn>
                  <a:cxn ang="0">
                    <a:pos x="213" y="41"/>
                  </a:cxn>
                </a:cxnLst>
                <a:rect l="0" t="0" r="r" b="b"/>
                <a:pathLst>
                  <a:path w="404" h="157">
                    <a:moveTo>
                      <a:pt x="213" y="41"/>
                    </a:moveTo>
                    <a:lnTo>
                      <a:pt x="231" y="28"/>
                    </a:lnTo>
                    <a:lnTo>
                      <a:pt x="251" y="16"/>
                    </a:lnTo>
                    <a:lnTo>
                      <a:pt x="272" y="8"/>
                    </a:lnTo>
                    <a:lnTo>
                      <a:pt x="291" y="3"/>
                    </a:lnTo>
                    <a:lnTo>
                      <a:pt x="312" y="0"/>
                    </a:lnTo>
                    <a:lnTo>
                      <a:pt x="331" y="0"/>
                    </a:lnTo>
                    <a:lnTo>
                      <a:pt x="350" y="4"/>
                    </a:lnTo>
                    <a:lnTo>
                      <a:pt x="368" y="12"/>
                    </a:lnTo>
                    <a:lnTo>
                      <a:pt x="384" y="22"/>
                    </a:lnTo>
                    <a:lnTo>
                      <a:pt x="396" y="35"/>
                    </a:lnTo>
                    <a:lnTo>
                      <a:pt x="403" y="47"/>
                    </a:lnTo>
                    <a:lnTo>
                      <a:pt x="404" y="62"/>
                    </a:lnTo>
                    <a:lnTo>
                      <a:pt x="399" y="76"/>
                    </a:lnTo>
                    <a:lnTo>
                      <a:pt x="386" y="91"/>
                    </a:lnTo>
                    <a:lnTo>
                      <a:pt x="365" y="105"/>
                    </a:lnTo>
                    <a:lnTo>
                      <a:pt x="335" y="118"/>
                    </a:lnTo>
                    <a:lnTo>
                      <a:pt x="318" y="124"/>
                    </a:lnTo>
                    <a:lnTo>
                      <a:pt x="298" y="128"/>
                    </a:lnTo>
                    <a:lnTo>
                      <a:pt x="278" y="134"/>
                    </a:lnTo>
                    <a:lnTo>
                      <a:pt x="259" y="137"/>
                    </a:lnTo>
                    <a:lnTo>
                      <a:pt x="239" y="141"/>
                    </a:lnTo>
                    <a:lnTo>
                      <a:pt x="219" y="144"/>
                    </a:lnTo>
                    <a:lnTo>
                      <a:pt x="200" y="147"/>
                    </a:lnTo>
                    <a:lnTo>
                      <a:pt x="181" y="149"/>
                    </a:lnTo>
                    <a:lnTo>
                      <a:pt x="163" y="151"/>
                    </a:lnTo>
                    <a:lnTo>
                      <a:pt x="146" y="153"/>
                    </a:lnTo>
                    <a:lnTo>
                      <a:pt x="131" y="155"/>
                    </a:lnTo>
                    <a:lnTo>
                      <a:pt x="118" y="156"/>
                    </a:lnTo>
                    <a:lnTo>
                      <a:pt x="107" y="156"/>
                    </a:lnTo>
                    <a:lnTo>
                      <a:pt x="98" y="157"/>
                    </a:lnTo>
                    <a:lnTo>
                      <a:pt x="91" y="157"/>
                    </a:lnTo>
                    <a:lnTo>
                      <a:pt x="87" y="157"/>
                    </a:lnTo>
                    <a:lnTo>
                      <a:pt x="78" y="157"/>
                    </a:lnTo>
                    <a:lnTo>
                      <a:pt x="60" y="157"/>
                    </a:lnTo>
                    <a:lnTo>
                      <a:pt x="39" y="156"/>
                    </a:lnTo>
                    <a:lnTo>
                      <a:pt x="18" y="151"/>
                    </a:lnTo>
                    <a:lnTo>
                      <a:pt x="4" y="145"/>
                    </a:lnTo>
                    <a:lnTo>
                      <a:pt x="0" y="135"/>
                    </a:lnTo>
                    <a:lnTo>
                      <a:pt x="10" y="121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1" y="100"/>
                    </a:lnTo>
                    <a:lnTo>
                      <a:pt x="50" y="98"/>
                    </a:lnTo>
                    <a:lnTo>
                      <a:pt x="67" y="95"/>
                    </a:lnTo>
                    <a:lnTo>
                      <a:pt x="88" y="89"/>
                    </a:lnTo>
                    <a:lnTo>
                      <a:pt x="115" y="82"/>
                    </a:lnTo>
                    <a:lnTo>
                      <a:pt x="141" y="74"/>
                    </a:lnTo>
                    <a:lnTo>
                      <a:pt x="168" y="64"/>
                    </a:lnTo>
                    <a:lnTo>
                      <a:pt x="193" y="53"/>
                    </a:lnTo>
                    <a:lnTo>
                      <a:pt x="213" y="4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4"/>
              <p:cNvSpPr>
                <a:spLocks/>
              </p:cNvSpPr>
              <p:nvPr/>
            </p:nvSpPr>
            <p:spPr bwMode="auto">
              <a:xfrm>
                <a:off x="4711" y="2593"/>
                <a:ext cx="198" cy="73"/>
              </a:xfrm>
              <a:custGeom>
                <a:avLst/>
                <a:gdLst/>
                <a:ahLst/>
                <a:cxnLst>
                  <a:cxn ang="0">
                    <a:pos x="41" y="96"/>
                  </a:cxn>
                  <a:cxn ang="0">
                    <a:pos x="46" y="94"/>
                  </a:cxn>
                  <a:cxn ang="0">
                    <a:pos x="60" y="91"/>
                  </a:cxn>
                  <a:cxn ang="0">
                    <a:pos x="81" y="86"/>
                  </a:cxn>
                  <a:cxn ang="0">
                    <a:pos x="107" y="80"/>
                  </a:cxn>
                  <a:cxn ang="0">
                    <a:pos x="135" y="71"/>
                  </a:cxn>
                  <a:cxn ang="0">
                    <a:pos x="164" y="61"/>
                  </a:cxn>
                  <a:cxn ang="0">
                    <a:pos x="189" y="51"/>
                  </a:cxn>
                  <a:cxn ang="0">
                    <a:pos x="211" y="38"/>
                  </a:cxn>
                  <a:cxn ang="0">
                    <a:pos x="230" y="27"/>
                  </a:cxn>
                  <a:cxn ang="0">
                    <a:pos x="249" y="16"/>
                  </a:cxn>
                  <a:cxn ang="0">
                    <a:pos x="268" y="8"/>
                  </a:cxn>
                  <a:cxn ang="0">
                    <a:pos x="287" y="2"/>
                  </a:cxn>
                  <a:cxn ang="0">
                    <a:pos x="307" y="0"/>
                  </a:cxn>
                  <a:cxn ang="0">
                    <a:pos x="326" y="0"/>
                  </a:cxn>
                  <a:cxn ang="0">
                    <a:pos x="345" y="3"/>
                  </a:cxn>
                  <a:cxn ang="0">
                    <a:pos x="362" y="10"/>
                  </a:cxn>
                  <a:cxn ang="0">
                    <a:pos x="378" y="21"/>
                  </a:cxn>
                  <a:cxn ang="0">
                    <a:pos x="390" y="31"/>
                  </a:cxn>
                  <a:cxn ang="0">
                    <a:pos x="395" y="44"/>
                  </a:cxn>
                  <a:cxn ang="0">
                    <a:pos x="397" y="58"/>
                  </a:cxn>
                  <a:cxn ang="0">
                    <a:pos x="391" y="70"/>
                  </a:cxn>
                  <a:cxn ang="0">
                    <a:pos x="378" y="84"/>
                  </a:cxn>
                  <a:cxn ang="0">
                    <a:pos x="357" y="97"/>
                  </a:cxn>
                  <a:cxn ang="0">
                    <a:pos x="327" y="109"/>
                  </a:cxn>
                  <a:cxn ang="0">
                    <a:pos x="310" y="115"/>
                  </a:cxn>
                  <a:cxn ang="0">
                    <a:pos x="292" y="120"/>
                  </a:cxn>
                  <a:cxn ang="0">
                    <a:pos x="272" y="124"/>
                  </a:cxn>
                  <a:cxn ang="0">
                    <a:pos x="254" y="128"/>
                  </a:cxn>
                  <a:cxn ang="0">
                    <a:pos x="234" y="131"/>
                  </a:cxn>
                  <a:cxn ang="0">
                    <a:pos x="215" y="135"/>
                  </a:cxn>
                  <a:cxn ang="0">
                    <a:pos x="196" y="137"/>
                  </a:cxn>
                  <a:cxn ang="0">
                    <a:pos x="178" y="139"/>
                  </a:cxn>
                  <a:cxn ang="0">
                    <a:pos x="160" y="142"/>
                  </a:cxn>
                  <a:cxn ang="0">
                    <a:pos x="144" y="143"/>
                  </a:cxn>
                  <a:cxn ang="0">
                    <a:pos x="131" y="144"/>
                  </a:cxn>
                  <a:cxn ang="0">
                    <a:pos x="118" y="145"/>
                  </a:cxn>
                  <a:cxn ang="0">
                    <a:pos x="106" y="146"/>
                  </a:cxn>
                  <a:cxn ang="0">
                    <a:pos x="98" y="146"/>
                  </a:cxn>
                  <a:cxn ang="0">
                    <a:pos x="91" y="147"/>
                  </a:cxn>
                  <a:cxn ang="0">
                    <a:pos x="88" y="147"/>
                  </a:cxn>
                  <a:cxn ang="0">
                    <a:pos x="78" y="147"/>
                  </a:cxn>
                  <a:cxn ang="0">
                    <a:pos x="60" y="146"/>
                  </a:cxn>
                  <a:cxn ang="0">
                    <a:pos x="40" y="144"/>
                  </a:cxn>
                  <a:cxn ang="0">
                    <a:pos x="19" y="141"/>
                  </a:cxn>
                  <a:cxn ang="0">
                    <a:pos x="5" y="135"/>
                  </a:cxn>
                  <a:cxn ang="0">
                    <a:pos x="0" y="126"/>
                  </a:cxn>
                  <a:cxn ang="0">
                    <a:pos x="11" y="113"/>
                  </a:cxn>
                  <a:cxn ang="0">
                    <a:pos x="41" y="96"/>
                  </a:cxn>
                </a:cxnLst>
                <a:rect l="0" t="0" r="r" b="b"/>
                <a:pathLst>
                  <a:path w="397" h="147">
                    <a:moveTo>
                      <a:pt x="41" y="96"/>
                    </a:moveTo>
                    <a:lnTo>
                      <a:pt x="46" y="94"/>
                    </a:lnTo>
                    <a:lnTo>
                      <a:pt x="60" y="91"/>
                    </a:lnTo>
                    <a:lnTo>
                      <a:pt x="81" y="86"/>
                    </a:lnTo>
                    <a:lnTo>
                      <a:pt x="107" y="80"/>
                    </a:lnTo>
                    <a:lnTo>
                      <a:pt x="135" y="71"/>
                    </a:lnTo>
                    <a:lnTo>
                      <a:pt x="164" y="61"/>
                    </a:lnTo>
                    <a:lnTo>
                      <a:pt x="189" y="51"/>
                    </a:lnTo>
                    <a:lnTo>
                      <a:pt x="211" y="38"/>
                    </a:lnTo>
                    <a:lnTo>
                      <a:pt x="230" y="27"/>
                    </a:lnTo>
                    <a:lnTo>
                      <a:pt x="249" y="16"/>
                    </a:lnTo>
                    <a:lnTo>
                      <a:pt x="268" y="8"/>
                    </a:lnTo>
                    <a:lnTo>
                      <a:pt x="287" y="2"/>
                    </a:lnTo>
                    <a:lnTo>
                      <a:pt x="307" y="0"/>
                    </a:lnTo>
                    <a:lnTo>
                      <a:pt x="326" y="0"/>
                    </a:lnTo>
                    <a:lnTo>
                      <a:pt x="345" y="3"/>
                    </a:lnTo>
                    <a:lnTo>
                      <a:pt x="362" y="10"/>
                    </a:lnTo>
                    <a:lnTo>
                      <a:pt x="378" y="21"/>
                    </a:lnTo>
                    <a:lnTo>
                      <a:pt x="390" y="31"/>
                    </a:lnTo>
                    <a:lnTo>
                      <a:pt x="395" y="44"/>
                    </a:lnTo>
                    <a:lnTo>
                      <a:pt x="397" y="58"/>
                    </a:lnTo>
                    <a:lnTo>
                      <a:pt x="391" y="70"/>
                    </a:lnTo>
                    <a:lnTo>
                      <a:pt x="378" y="84"/>
                    </a:lnTo>
                    <a:lnTo>
                      <a:pt x="357" y="97"/>
                    </a:lnTo>
                    <a:lnTo>
                      <a:pt x="327" y="109"/>
                    </a:lnTo>
                    <a:lnTo>
                      <a:pt x="310" y="115"/>
                    </a:lnTo>
                    <a:lnTo>
                      <a:pt x="292" y="120"/>
                    </a:lnTo>
                    <a:lnTo>
                      <a:pt x="272" y="124"/>
                    </a:lnTo>
                    <a:lnTo>
                      <a:pt x="254" y="128"/>
                    </a:lnTo>
                    <a:lnTo>
                      <a:pt x="234" y="131"/>
                    </a:lnTo>
                    <a:lnTo>
                      <a:pt x="215" y="135"/>
                    </a:lnTo>
                    <a:lnTo>
                      <a:pt x="196" y="137"/>
                    </a:lnTo>
                    <a:lnTo>
                      <a:pt x="178" y="139"/>
                    </a:lnTo>
                    <a:lnTo>
                      <a:pt x="160" y="142"/>
                    </a:lnTo>
                    <a:lnTo>
                      <a:pt x="144" y="143"/>
                    </a:lnTo>
                    <a:lnTo>
                      <a:pt x="131" y="144"/>
                    </a:lnTo>
                    <a:lnTo>
                      <a:pt x="118" y="145"/>
                    </a:lnTo>
                    <a:lnTo>
                      <a:pt x="106" y="146"/>
                    </a:lnTo>
                    <a:lnTo>
                      <a:pt x="98" y="146"/>
                    </a:lnTo>
                    <a:lnTo>
                      <a:pt x="91" y="147"/>
                    </a:lnTo>
                    <a:lnTo>
                      <a:pt x="88" y="147"/>
                    </a:lnTo>
                    <a:lnTo>
                      <a:pt x="78" y="147"/>
                    </a:lnTo>
                    <a:lnTo>
                      <a:pt x="60" y="146"/>
                    </a:lnTo>
                    <a:lnTo>
                      <a:pt x="40" y="144"/>
                    </a:lnTo>
                    <a:lnTo>
                      <a:pt x="19" y="141"/>
                    </a:lnTo>
                    <a:lnTo>
                      <a:pt x="5" y="135"/>
                    </a:lnTo>
                    <a:lnTo>
                      <a:pt x="0" y="126"/>
                    </a:lnTo>
                    <a:lnTo>
                      <a:pt x="11" y="113"/>
                    </a:lnTo>
                    <a:lnTo>
                      <a:pt x="41" y="96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5"/>
              <p:cNvSpPr>
                <a:spLocks/>
              </p:cNvSpPr>
              <p:nvPr/>
            </p:nvSpPr>
            <p:spPr bwMode="auto">
              <a:xfrm>
                <a:off x="4620" y="2176"/>
                <a:ext cx="487" cy="703"/>
              </a:xfrm>
              <a:custGeom>
                <a:avLst/>
                <a:gdLst/>
                <a:ahLst/>
                <a:cxnLst>
                  <a:cxn ang="0">
                    <a:pos x="116" y="586"/>
                  </a:cxn>
                  <a:cxn ang="0">
                    <a:pos x="41" y="591"/>
                  </a:cxn>
                  <a:cxn ang="0">
                    <a:pos x="0" y="514"/>
                  </a:cxn>
                  <a:cxn ang="0">
                    <a:pos x="23" y="392"/>
                  </a:cxn>
                  <a:cxn ang="0">
                    <a:pos x="69" y="300"/>
                  </a:cxn>
                  <a:cxn ang="0">
                    <a:pos x="116" y="218"/>
                  </a:cxn>
                  <a:cxn ang="0">
                    <a:pos x="160" y="145"/>
                  </a:cxn>
                  <a:cxn ang="0">
                    <a:pos x="217" y="90"/>
                  </a:cxn>
                  <a:cxn ang="0">
                    <a:pos x="275" y="59"/>
                  </a:cxn>
                  <a:cxn ang="0">
                    <a:pos x="323" y="35"/>
                  </a:cxn>
                  <a:cxn ang="0">
                    <a:pos x="367" y="14"/>
                  </a:cxn>
                  <a:cxn ang="0">
                    <a:pos x="401" y="4"/>
                  </a:cxn>
                  <a:cxn ang="0">
                    <a:pos x="419" y="9"/>
                  </a:cxn>
                  <a:cxn ang="0">
                    <a:pos x="413" y="51"/>
                  </a:cxn>
                  <a:cxn ang="0">
                    <a:pos x="392" y="171"/>
                  </a:cxn>
                  <a:cxn ang="0">
                    <a:pos x="418" y="212"/>
                  </a:cxn>
                  <a:cxn ang="0">
                    <a:pos x="479" y="130"/>
                  </a:cxn>
                  <a:cxn ang="0">
                    <a:pos x="536" y="68"/>
                  </a:cxn>
                  <a:cxn ang="0">
                    <a:pos x="587" y="20"/>
                  </a:cxn>
                  <a:cxn ang="0">
                    <a:pos x="626" y="0"/>
                  </a:cxn>
                  <a:cxn ang="0">
                    <a:pos x="672" y="16"/>
                  </a:cxn>
                  <a:cxn ang="0">
                    <a:pos x="726" y="46"/>
                  </a:cxn>
                  <a:cxn ang="0">
                    <a:pos x="780" y="77"/>
                  </a:cxn>
                  <a:cxn ang="0">
                    <a:pos x="845" y="120"/>
                  </a:cxn>
                  <a:cxn ang="0">
                    <a:pos x="907" y="168"/>
                  </a:cxn>
                  <a:cxn ang="0">
                    <a:pos x="954" y="221"/>
                  </a:cxn>
                  <a:cxn ang="0">
                    <a:pos x="973" y="277"/>
                  </a:cxn>
                  <a:cxn ang="0">
                    <a:pos x="947" y="429"/>
                  </a:cxn>
                  <a:cxn ang="0">
                    <a:pos x="887" y="613"/>
                  </a:cxn>
                  <a:cxn ang="0">
                    <a:pos x="822" y="745"/>
                  </a:cxn>
                  <a:cxn ang="0">
                    <a:pos x="826" y="810"/>
                  </a:cxn>
                  <a:cxn ang="0">
                    <a:pos x="875" y="862"/>
                  </a:cxn>
                  <a:cxn ang="0">
                    <a:pos x="919" y="955"/>
                  </a:cxn>
                  <a:cxn ang="0">
                    <a:pos x="950" y="1097"/>
                  </a:cxn>
                  <a:cxn ang="0">
                    <a:pos x="936" y="1249"/>
                  </a:cxn>
                  <a:cxn ang="0">
                    <a:pos x="902" y="1312"/>
                  </a:cxn>
                  <a:cxn ang="0">
                    <a:pos x="851" y="1359"/>
                  </a:cxn>
                  <a:cxn ang="0">
                    <a:pos x="787" y="1390"/>
                  </a:cxn>
                  <a:cxn ang="0">
                    <a:pos x="715" y="1405"/>
                  </a:cxn>
                  <a:cxn ang="0">
                    <a:pos x="640" y="1407"/>
                  </a:cxn>
                  <a:cxn ang="0">
                    <a:pos x="563" y="1392"/>
                  </a:cxn>
                  <a:cxn ang="0">
                    <a:pos x="482" y="1354"/>
                  </a:cxn>
                  <a:cxn ang="0">
                    <a:pos x="410" y="1297"/>
                  </a:cxn>
                  <a:cxn ang="0">
                    <a:pos x="355" y="1229"/>
                  </a:cxn>
                  <a:cxn ang="0">
                    <a:pos x="334" y="1153"/>
                  </a:cxn>
                  <a:cxn ang="0">
                    <a:pos x="353" y="1077"/>
                  </a:cxn>
                  <a:cxn ang="0">
                    <a:pos x="400" y="1030"/>
                  </a:cxn>
                  <a:cxn ang="0">
                    <a:pos x="461" y="1007"/>
                  </a:cxn>
                  <a:cxn ang="0">
                    <a:pos x="526" y="994"/>
                  </a:cxn>
                  <a:cxn ang="0">
                    <a:pos x="580" y="978"/>
                  </a:cxn>
                  <a:cxn ang="0">
                    <a:pos x="615" y="947"/>
                  </a:cxn>
                  <a:cxn ang="0">
                    <a:pos x="602" y="854"/>
                  </a:cxn>
                  <a:cxn ang="0">
                    <a:pos x="525" y="783"/>
                  </a:cxn>
                  <a:cxn ang="0">
                    <a:pos x="454" y="781"/>
                  </a:cxn>
                  <a:cxn ang="0">
                    <a:pos x="423" y="778"/>
                  </a:cxn>
                  <a:cxn ang="0">
                    <a:pos x="389" y="735"/>
                  </a:cxn>
                  <a:cxn ang="0">
                    <a:pos x="342" y="682"/>
                  </a:cxn>
                  <a:cxn ang="0">
                    <a:pos x="307" y="636"/>
                  </a:cxn>
                  <a:cxn ang="0">
                    <a:pos x="271" y="594"/>
                  </a:cxn>
                  <a:cxn ang="0">
                    <a:pos x="230" y="568"/>
                  </a:cxn>
                  <a:cxn ang="0">
                    <a:pos x="179" y="563"/>
                  </a:cxn>
                </a:cxnLst>
                <a:rect l="0" t="0" r="r" b="b"/>
                <a:pathLst>
                  <a:path w="973" h="1408">
                    <a:moveTo>
                      <a:pt x="138" y="578"/>
                    </a:moveTo>
                    <a:lnTo>
                      <a:pt x="132" y="581"/>
                    </a:lnTo>
                    <a:lnTo>
                      <a:pt x="116" y="586"/>
                    </a:lnTo>
                    <a:lnTo>
                      <a:pt x="93" y="592"/>
                    </a:lnTo>
                    <a:lnTo>
                      <a:pt x="68" y="594"/>
                    </a:lnTo>
                    <a:lnTo>
                      <a:pt x="41" y="591"/>
                    </a:lnTo>
                    <a:lnTo>
                      <a:pt x="19" y="578"/>
                    </a:lnTo>
                    <a:lnTo>
                      <a:pt x="4" y="554"/>
                    </a:lnTo>
                    <a:lnTo>
                      <a:pt x="0" y="514"/>
                    </a:lnTo>
                    <a:lnTo>
                      <a:pt x="3" y="469"/>
                    </a:lnTo>
                    <a:lnTo>
                      <a:pt x="11" y="429"/>
                    </a:lnTo>
                    <a:lnTo>
                      <a:pt x="23" y="392"/>
                    </a:lnTo>
                    <a:lnTo>
                      <a:pt x="36" y="359"/>
                    </a:lnTo>
                    <a:lnTo>
                      <a:pt x="51" y="328"/>
                    </a:lnTo>
                    <a:lnTo>
                      <a:pt x="69" y="300"/>
                    </a:lnTo>
                    <a:lnTo>
                      <a:pt x="85" y="272"/>
                    </a:lnTo>
                    <a:lnTo>
                      <a:pt x="101" y="244"/>
                    </a:lnTo>
                    <a:lnTo>
                      <a:pt x="116" y="218"/>
                    </a:lnTo>
                    <a:lnTo>
                      <a:pt x="130" y="191"/>
                    </a:lnTo>
                    <a:lnTo>
                      <a:pt x="145" y="168"/>
                    </a:lnTo>
                    <a:lnTo>
                      <a:pt x="160" y="145"/>
                    </a:lnTo>
                    <a:lnTo>
                      <a:pt x="176" y="124"/>
                    </a:lnTo>
                    <a:lnTo>
                      <a:pt x="195" y="106"/>
                    </a:lnTo>
                    <a:lnTo>
                      <a:pt x="217" y="90"/>
                    </a:lnTo>
                    <a:lnTo>
                      <a:pt x="243" y="75"/>
                    </a:lnTo>
                    <a:lnTo>
                      <a:pt x="259" y="67"/>
                    </a:lnTo>
                    <a:lnTo>
                      <a:pt x="275" y="59"/>
                    </a:lnTo>
                    <a:lnTo>
                      <a:pt x="291" y="51"/>
                    </a:lnTo>
                    <a:lnTo>
                      <a:pt x="307" y="43"/>
                    </a:lnTo>
                    <a:lnTo>
                      <a:pt x="323" y="35"/>
                    </a:lnTo>
                    <a:lnTo>
                      <a:pt x="338" y="27"/>
                    </a:lnTo>
                    <a:lnTo>
                      <a:pt x="353" y="20"/>
                    </a:lnTo>
                    <a:lnTo>
                      <a:pt x="367" y="14"/>
                    </a:lnTo>
                    <a:lnTo>
                      <a:pt x="380" y="8"/>
                    </a:lnTo>
                    <a:lnTo>
                      <a:pt x="391" y="5"/>
                    </a:lnTo>
                    <a:lnTo>
                      <a:pt x="401" y="4"/>
                    </a:lnTo>
                    <a:lnTo>
                      <a:pt x="410" y="2"/>
                    </a:lnTo>
                    <a:lnTo>
                      <a:pt x="415" y="5"/>
                    </a:lnTo>
                    <a:lnTo>
                      <a:pt x="419" y="9"/>
                    </a:lnTo>
                    <a:lnTo>
                      <a:pt x="420" y="16"/>
                    </a:lnTo>
                    <a:lnTo>
                      <a:pt x="419" y="25"/>
                    </a:lnTo>
                    <a:lnTo>
                      <a:pt x="413" y="51"/>
                    </a:lnTo>
                    <a:lnTo>
                      <a:pt x="405" y="89"/>
                    </a:lnTo>
                    <a:lnTo>
                      <a:pt x="397" y="130"/>
                    </a:lnTo>
                    <a:lnTo>
                      <a:pt x="392" y="171"/>
                    </a:lnTo>
                    <a:lnTo>
                      <a:pt x="393" y="203"/>
                    </a:lnTo>
                    <a:lnTo>
                      <a:pt x="400" y="219"/>
                    </a:lnTo>
                    <a:lnTo>
                      <a:pt x="418" y="212"/>
                    </a:lnTo>
                    <a:lnTo>
                      <a:pt x="445" y="175"/>
                    </a:lnTo>
                    <a:lnTo>
                      <a:pt x="461" y="152"/>
                    </a:lnTo>
                    <a:lnTo>
                      <a:pt x="479" y="130"/>
                    </a:lnTo>
                    <a:lnTo>
                      <a:pt x="497" y="108"/>
                    </a:lnTo>
                    <a:lnTo>
                      <a:pt x="517" y="88"/>
                    </a:lnTo>
                    <a:lnTo>
                      <a:pt x="536" y="68"/>
                    </a:lnTo>
                    <a:lnTo>
                      <a:pt x="555" y="51"/>
                    </a:lnTo>
                    <a:lnTo>
                      <a:pt x="572" y="35"/>
                    </a:lnTo>
                    <a:lnTo>
                      <a:pt x="587" y="20"/>
                    </a:lnTo>
                    <a:lnTo>
                      <a:pt x="601" y="8"/>
                    </a:lnTo>
                    <a:lnTo>
                      <a:pt x="613" y="2"/>
                    </a:lnTo>
                    <a:lnTo>
                      <a:pt x="626" y="0"/>
                    </a:lnTo>
                    <a:lnTo>
                      <a:pt x="640" y="2"/>
                    </a:lnTo>
                    <a:lnTo>
                      <a:pt x="655" y="8"/>
                    </a:lnTo>
                    <a:lnTo>
                      <a:pt x="672" y="16"/>
                    </a:lnTo>
                    <a:lnTo>
                      <a:pt x="691" y="27"/>
                    </a:lnTo>
                    <a:lnTo>
                      <a:pt x="712" y="39"/>
                    </a:lnTo>
                    <a:lnTo>
                      <a:pt x="726" y="46"/>
                    </a:lnTo>
                    <a:lnTo>
                      <a:pt x="742" y="55"/>
                    </a:lnTo>
                    <a:lnTo>
                      <a:pt x="760" y="66"/>
                    </a:lnTo>
                    <a:lnTo>
                      <a:pt x="780" y="77"/>
                    </a:lnTo>
                    <a:lnTo>
                      <a:pt x="801" y="91"/>
                    </a:lnTo>
                    <a:lnTo>
                      <a:pt x="823" y="105"/>
                    </a:lnTo>
                    <a:lnTo>
                      <a:pt x="845" y="120"/>
                    </a:lnTo>
                    <a:lnTo>
                      <a:pt x="867" y="135"/>
                    </a:lnTo>
                    <a:lnTo>
                      <a:pt x="887" y="151"/>
                    </a:lnTo>
                    <a:lnTo>
                      <a:pt x="907" y="168"/>
                    </a:lnTo>
                    <a:lnTo>
                      <a:pt x="925" y="186"/>
                    </a:lnTo>
                    <a:lnTo>
                      <a:pt x="940" y="204"/>
                    </a:lnTo>
                    <a:lnTo>
                      <a:pt x="954" y="221"/>
                    </a:lnTo>
                    <a:lnTo>
                      <a:pt x="965" y="240"/>
                    </a:lnTo>
                    <a:lnTo>
                      <a:pt x="970" y="258"/>
                    </a:lnTo>
                    <a:lnTo>
                      <a:pt x="973" y="277"/>
                    </a:lnTo>
                    <a:lnTo>
                      <a:pt x="969" y="319"/>
                    </a:lnTo>
                    <a:lnTo>
                      <a:pt x="961" y="371"/>
                    </a:lnTo>
                    <a:lnTo>
                      <a:pt x="947" y="429"/>
                    </a:lnTo>
                    <a:lnTo>
                      <a:pt x="930" y="491"/>
                    </a:lnTo>
                    <a:lnTo>
                      <a:pt x="909" y="553"/>
                    </a:lnTo>
                    <a:lnTo>
                      <a:pt x="887" y="613"/>
                    </a:lnTo>
                    <a:lnTo>
                      <a:pt x="863" y="666"/>
                    </a:lnTo>
                    <a:lnTo>
                      <a:pt x="839" y="711"/>
                    </a:lnTo>
                    <a:lnTo>
                      <a:pt x="822" y="745"/>
                    </a:lnTo>
                    <a:lnTo>
                      <a:pt x="815" y="773"/>
                    </a:lnTo>
                    <a:lnTo>
                      <a:pt x="817" y="794"/>
                    </a:lnTo>
                    <a:lnTo>
                      <a:pt x="826" y="810"/>
                    </a:lnTo>
                    <a:lnTo>
                      <a:pt x="841" y="826"/>
                    </a:lnTo>
                    <a:lnTo>
                      <a:pt x="858" y="842"/>
                    </a:lnTo>
                    <a:lnTo>
                      <a:pt x="875" y="862"/>
                    </a:lnTo>
                    <a:lnTo>
                      <a:pt x="890" y="886"/>
                    </a:lnTo>
                    <a:lnTo>
                      <a:pt x="904" y="917"/>
                    </a:lnTo>
                    <a:lnTo>
                      <a:pt x="919" y="955"/>
                    </a:lnTo>
                    <a:lnTo>
                      <a:pt x="931" y="999"/>
                    </a:lnTo>
                    <a:lnTo>
                      <a:pt x="943" y="1046"/>
                    </a:lnTo>
                    <a:lnTo>
                      <a:pt x="950" y="1097"/>
                    </a:lnTo>
                    <a:lnTo>
                      <a:pt x="951" y="1148"/>
                    </a:lnTo>
                    <a:lnTo>
                      <a:pt x="947" y="1199"/>
                    </a:lnTo>
                    <a:lnTo>
                      <a:pt x="936" y="1249"/>
                    </a:lnTo>
                    <a:lnTo>
                      <a:pt x="927" y="1272"/>
                    </a:lnTo>
                    <a:lnTo>
                      <a:pt x="915" y="1292"/>
                    </a:lnTo>
                    <a:lnTo>
                      <a:pt x="902" y="1312"/>
                    </a:lnTo>
                    <a:lnTo>
                      <a:pt x="887" y="1329"/>
                    </a:lnTo>
                    <a:lnTo>
                      <a:pt x="870" y="1345"/>
                    </a:lnTo>
                    <a:lnTo>
                      <a:pt x="851" y="1359"/>
                    </a:lnTo>
                    <a:lnTo>
                      <a:pt x="831" y="1371"/>
                    </a:lnTo>
                    <a:lnTo>
                      <a:pt x="810" y="1381"/>
                    </a:lnTo>
                    <a:lnTo>
                      <a:pt x="787" y="1390"/>
                    </a:lnTo>
                    <a:lnTo>
                      <a:pt x="764" y="1397"/>
                    </a:lnTo>
                    <a:lnTo>
                      <a:pt x="740" y="1402"/>
                    </a:lnTo>
                    <a:lnTo>
                      <a:pt x="715" y="1405"/>
                    </a:lnTo>
                    <a:lnTo>
                      <a:pt x="691" y="1408"/>
                    </a:lnTo>
                    <a:lnTo>
                      <a:pt x="665" y="1408"/>
                    </a:lnTo>
                    <a:lnTo>
                      <a:pt x="640" y="1407"/>
                    </a:lnTo>
                    <a:lnTo>
                      <a:pt x="615" y="1404"/>
                    </a:lnTo>
                    <a:lnTo>
                      <a:pt x="589" y="1400"/>
                    </a:lnTo>
                    <a:lnTo>
                      <a:pt x="563" y="1392"/>
                    </a:lnTo>
                    <a:lnTo>
                      <a:pt x="536" y="1381"/>
                    </a:lnTo>
                    <a:lnTo>
                      <a:pt x="509" y="1369"/>
                    </a:lnTo>
                    <a:lnTo>
                      <a:pt x="482" y="1354"/>
                    </a:lnTo>
                    <a:lnTo>
                      <a:pt x="457" y="1336"/>
                    </a:lnTo>
                    <a:lnTo>
                      <a:pt x="433" y="1318"/>
                    </a:lnTo>
                    <a:lnTo>
                      <a:pt x="410" y="1297"/>
                    </a:lnTo>
                    <a:lnTo>
                      <a:pt x="389" y="1275"/>
                    </a:lnTo>
                    <a:lnTo>
                      <a:pt x="370" y="1252"/>
                    </a:lnTo>
                    <a:lnTo>
                      <a:pt x="355" y="1229"/>
                    </a:lnTo>
                    <a:lnTo>
                      <a:pt x="344" y="1204"/>
                    </a:lnTo>
                    <a:lnTo>
                      <a:pt x="337" y="1178"/>
                    </a:lnTo>
                    <a:lnTo>
                      <a:pt x="334" y="1153"/>
                    </a:lnTo>
                    <a:lnTo>
                      <a:pt x="335" y="1127"/>
                    </a:lnTo>
                    <a:lnTo>
                      <a:pt x="342" y="1101"/>
                    </a:lnTo>
                    <a:lnTo>
                      <a:pt x="353" y="1077"/>
                    </a:lnTo>
                    <a:lnTo>
                      <a:pt x="367" y="1059"/>
                    </a:lnTo>
                    <a:lnTo>
                      <a:pt x="382" y="1043"/>
                    </a:lnTo>
                    <a:lnTo>
                      <a:pt x="400" y="1030"/>
                    </a:lnTo>
                    <a:lnTo>
                      <a:pt x="420" y="1019"/>
                    </a:lnTo>
                    <a:lnTo>
                      <a:pt x="441" y="1013"/>
                    </a:lnTo>
                    <a:lnTo>
                      <a:pt x="461" y="1007"/>
                    </a:lnTo>
                    <a:lnTo>
                      <a:pt x="483" y="1001"/>
                    </a:lnTo>
                    <a:lnTo>
                      <a:pt x="505" y="998"/>
                    </a:lnTo>
                    <a:lnTo>
                      <a:pt x="526" y="994"/>
                    </a:lnTo>
                    <a:lnTo>
                      <a:pt x="545" y="990"/>
                    </a:lnTo>
                    <a:lnTo>
                      <a:pt x="564" y="985"/>
                    </a:lnTo>
                    <a:lnTo>
                      <a:pt x="580" y="978"/>
                    </a:lnTo>
                    <a:lnTo>
                      <a:pt x="594" y="970"/>
                    </a:lnTo>
                    <a:lnTo>
                      <a:pt x="606" y="960"/>
                    </a:lnTo>
                    <a:lnTo>
                      <a:pt x="615" y="947"/>
                    </a:lnTo>
                    <a:lnTo>
                      <a:pt x="621" y="916"/>
                    </a:lnTo>
                    <a:lnTo>
                      <a:pt x="616" y="885"/>
                    </a:lnTo>
                    <a:lnTo>
                      <a:pt x="602" y="854"/>
                    </a:lnTo>
                    <a:lnTo>
                      <a:pt x="580" y="825"/>
                    </a:lnTo>
                    <a:lnTo>
                      <a:pt x="553" y="801"/>
                    </a:lnTo>
                    <a:lnTo>
                      <a:pt x="525" y="783"/>
                    </a:lnTo>
                    <a:lnTo>
                      <a:pt x="497" y="774"/>
                    </a:lnTo>
                    <a:lnTo>
                      <a:pt x="473" y="775"/>
                    </a:lnTo>
                    <a:lnTo>
                      <a:pt x="454" y="781"/>
                    </a:lnTo>
                    <a:lnTo>
                      <a:pt x="441" y="783"/>
                    </a:lnTo>
                    <a:lnTo>
                      <a:pt x="431" y="782"/>
                    </a:lnTo>
                    <a:lnTo>
                      <a:pt x="423" y="778"/>
                    </a:lnTo>
                    <a:lnTo>
                      <a:pt x="415" y="768"/>
                    </a:lnTo>
                    <a:lnTo>
                      <a:pt x="404" y="755"/>
                    </a:lnTo>
                    <a:lnTo>
                      <a:pt x="389" y="735"/>
                    </a:lnTo>
                    <a:lnTo>
                      <a:pt x="367" y="711"/>
                    </a:lnTo>
                    <a:lnTo>
                      <a:pt x="354" y="697"/>
                    </a:lnTo>
                    <a:lnTo>
                      <a:pt x="342" y="682"/>
                    </a:lnTo>
                    <a:lnTo>
                      <a:pt x="330" y="667"/>
                    </a:lnTo>
                    <a:lnTo>
                      <a:pt x="319" y="651"/>
                    </a:lnTo>
                    <a:lnTo>
                      <a:pt x="307" y="636"/>
                    </a:lnTo>
                    <a:lnTo>
                      <a:pt x="296" y="621"/>
                    </a:lnTo>
                    <a:lnTo>
                      <a:pt x="283" y="607"/>
                    </a:lnTo>
                    <a:lnTo>
                      <a:pt x="271" y="594"/>
                    </a:lnTo>
                    <a:lnTo>
                      <a:pt x="258" y="584"/>
                    </a:lnTo>
                    <a:lnTo>
                      <a:pt x="244" y="575"/>
                    </a:lnTo>
                    <a:lnTo>
                      <a:pt x="230" y="568"/>
                    </a:lnTo>
                    <a:lnTo>
                      <a:pt x="214" y="563"/>
                    </a:lnTo>
                    <a:lnTo>
                      <a:pt x="196" y="562"/>
                    </a:lnTo>
                    <a:lnTo>
                      <a:pt x="179" y="563"/>
                    </a:lnTo>
                    <a:lnTo>
                      <a:pt x="160" y="569"/>
                    </a:lnTo>
                    <a:lnTo>
                      <a:pt x="138" y="5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6"/>
              <p:cNvSpPr>
                <a:spLocks/>
              </p:cNvSpPr>
              <p:nvPr/>
            </p:nvSpPr>
            <p:spPr bwMode="auto">
              <a:xfrm>
                <a:off x="4636" y="2178"/>
                <a:ext cx="468" cy="697"/>
              </a:xfrm>
              <a:custGeom>
                <a:avLst/>
                <a:gdLst/>
                <a:ahLst/>
                <a:cxnLst>
                  <a:cxn ang="0">
                    <a:pos x="364" y="33"/>
                  </a:cxn>
                  <a:cxn ang="0">
                    <a:pos x="405" y="59"/>
                  </a:cxn>
                  <a:cxn ang="0">
                    <a:pos x="445" y="91"/>
                  </a:cxn>
                  <a:cxn ang="0">
                    <a:pos x="467" y="127"/>
                  </a:cxn>
                  <a:cxn ang="0">
                    <a:pos x="456" y="210"/>
                  </a:cxn>
                  <a:cxn ang="0">
                    <a:pos x="416" y="327"/>
                  </a:cxn>
                  <a:cxn ang="0">
                    <a:pos x="392" y="388"/>
                  </a:cxn>
                  <a:cxn ang="0">
                    <a:pos x="412" y="418"/>
                  </a:cxn>
                  <a:cxn ang="0">
                    <a:pos x="424" y="435"/>
                  </a:cxn>
                  <a:cxn ang="0">
                    <a:pos x="447" y="495"/>
                  </a:cxn>
                  <a:cxn ang="0">
                    <a:pos x="456" y="595"/>
                  </a:cxn>
                  <a:cxn ang="0">
                    <a:pos x="434" y="651"/>
                  </a:cxn>
                  <a:cxn ang="0">
                    <a:pos x="399" y="680"/>
                  </a:cxn>
                  <a:cxn ang="0">
                    <a:pos x="354" y="694"/>
                  </a:cxn>
                  <a:cxn ang="0">
                    <a:pos x="305" y="696"/>
                  </a:cxn>
                  <a:cxn ang="0">
                    <a:pos x="263" y="688"/>
                  </a:cxn>
                  <a:cxn ang="0">
                    <a:pos x="223" y="669"/>
                  </a:cxn>
                  <a:cxn ang="0">
                    <a:pos x="188" y="641"/>
                  </a:cxn>
                  <a:cxn ang="0">
                    <a:pos x="165" y="606"/>
                  </a:cxn>
                  <a:cxn ang="0">
                    <a:pos x="159" y="558"/>
                  </a:cxn>
                  <a:cxn ang="0">
                    <a:pos x="176" y="526"/>
                  </a:cxn>
                  <a:cxn ang="0">
                    <a:pos x="198" y="510"/>
                  </a:cxn>
                  <a:cxn ang="0">
                    <a:pos x="225" y="501"/>
                  </a:cxn>
                  <a:cxn ang="0">
                    <a:pos x="251" y="495"/>
                  </a:cxn>
                  <a:cxn ang="0">
                    <a:pos x="276" y="487"/>
                  </a:cxn>
                  <a:cxn ang="0">
                    <a:pos x="293" y="473"/>
                  </a:cxn>
                  <a:cxn ang="0">
                    <a:pos x="287" y="422"/>
                  </a:cxn>
                  <a:cxn ang="0">
                    <a:pos x="236" y="383"/>
                  </a:cxn>
                  <a:cxn ang="0">
                    <a:pos x="209" y="385"/>
                  </a:cxn>
                  <a:cxn ang="0">
                    <a:pos x="198" y="383"/>
                  </a:cxn>
                  <a:cxn ang="0">
                    <a:pos x="188" y="374"/>
                  </a:cxn>
                  <a:cxn ang="0">
                    <a:pos x="174" y="358"/>
                  </a:cxn>
                  <a:cxn ang="0">
                    <a:pos x="162" y="345"/>
                  </a:cxn>
                  <a:cxn ang="0">
                    <a:pos x="153" y="332"/>
                  </a:cxn>
                  <a:cxn ang="0">
                    <a:pos x="137" y="312"/>
                  </a:cxn>
                  <a:cxn ang="0">
                    <a:pos x="118" y="292"/>
                  </a:cxn>
                  <a:cxn ang="0">
                    <a:pos x="95" y="281"/>
                  </a:cxn>
                  <a:cxn ang="0">
                    <a:pos x="66" y="282"/>
                  </a:cxn>
                  <a:cxn ang="0">
                    <a:pos x="48" y="287"/>
                  </a:cxn>
                  <a:cxn ang="0">
                    <a:pos x="17" y="292"/>
                  </a:cxn>
                  <a:cxn ang="0">
                    <a:pos x="14" y="159"/>
                  </a:cxn>
                  <a:cxn ang="0">
                    <a:pos x="44" y="107"/>
                  </a:cxn>
                  <a:cxn ang="0">
                    <a:pos x="71" y="64"/>
                  </a:cxn>
                  <a:cxn ang="0">
                    <a:pos x="102" y="38"/>
                  </a:cxn>
                  <a:cxn ang="0">
                    <a:pos x="115" y="32"/>
                  </a:cxn>
                  <a:cxn ang="0">
                    <a:pos x="141" y="20"/>
                  </a:cxn>
                  <a:cxn ang="0">
                    <a:pos x="165" y="9"/>
                  </a:cxn>
                  <a:cxn ang="0">
                    <a:pos x="188" y="5"/>
                  </a:cxn>
                  <a:cxn ang="0">
                    <a:pos x="189" y="28"/>
                  </a:cxn>
                  <a:cxn ang="0">
                    <a:pos x="180" y="96"/>
                  </a:cxn>
                  <a:cxn ang="0">
                    <a:pos x="198" y="103"/>
                  </a:cxn>
                  <a:cxn ang="0">
                    <a:pos x="217" y="76"/>
                  </a:cxn>
                  <a:cxn ang="0">
                    <a:pos x="254" y="34"/>
                  </a:cxn>
                  <a:cxn ang="0">
                    <a:pos x="286" y="4"/>
                  </a:cxn>
                  <a:cxn ang="0">
                    <a:pos x="313" y="4"/>
                  </a:cxn>
                </a:cxnLst>
                <a:rect l="0" t="0" r="r" b="b"/>
                <a:pathLst>
                  <a:path w="468" h="697">
                    <a:moveTo>
                      <a:pt x="341" y="20"/>
                    </a:moveTo>
                    <a:lnTo>
                      <a:pt x="347" y="23"/>
                    </a:lnTo>
                    <a:lnTo>
                      <a:pt x="355" y="28"/>
                    </a:lnTo>
                    <a:lnTo>
                      <a:pt x="364" y="33"/>
                    </a:lnTo>
                    <a:lnTo>
                      <a:pt x="374" y="39"/>
                    </a:lnTo>
                    <a:lnTo>
                      <a:pt x="384" y="45"/>
                    </a:lnTo>
                    <a:lnTo>
                      <a:pt x="395" y="51"/>
                    </a:lnTo>
                    <a:lnTo>
                      <a:pt x="405" y="59"/>
                    </a:lnTo>
                    <a:lnTo>
                      <a:pt x="416" y="66"/>
                    </a:lnTo>
                    <a:lnTo>
                      <a:pt x="426" y="74"/>
                    </a:lnTo>
                    <a:lnTo>
                      <a:pt x="436" y="83"/>
                    </a:lnTo>
                    <a:lnTo>
                      <a:pt x="445" y="91"/>
                    </a:lnTo>
                    <a:lnTo>
                      <a:pt x="453" y="100"/>
                    </a:lnTo>
                    <a:lnTo>
                      <a:pt x="459" y="109"/>
                    </a:lnTo>
                    <a:lnTo>
                      <a:pt x="464" y="118"/>
                    </a:lnTo>
                    <a:lnTo>
                      <a:pt x="467" y="127"/>
                    </a:lnTo>
                    <a:lnTo>
                      <a:pt x="468" y="136"/>
                    </a:lnTo>
                    <a:lnTo>
                      <a:pt x="466" y="156"/>
                    </a:lnTo>
                    <a:lnTo>
                      <a:pt x="462" y="182"/>
                    </a:lnTo>
                    <a:lnTo>
                      <a:pt x="456" y="210"/>
                    </a:lnTo>
                    <a:lnTo>
                      <a:pt x="448" y="241"/>
                    </a:lnTo>
                    <a:lnTo>
                      <a:pt x="438" y="271"/>
                    </a:lnTo>
                    <a:lnTo>
                      <a:pt x="428" y="301"/>
                    </a:lnTo>
                    <a:lnTo>
                      <a:pt x="416" y="327"/>
                    </a:lnTo>
                    <a:lnTo>
                      <a:pt x="404" y="350"/>
                    </a:lnTo>
                    <a:lnTo>
                      <a:pt x="396" y="365"/>
                    </a:lnTo>
                    <a:lnTo>
                      <a:pt x="392" y="378"/>
                    </a:lnTo>
                    <a:lnTo>
                      <a:pt x="392" y="388"/>
                    </a:lnTo>
                    <a:lnTo>
                      <a:pt x="394" y="396"/>
                    </a:lnTo>
                    <a:lnTo>
                      <a:pt x="399" y="403"/>
                    </a:lnTo>
                    <a:lnTo>
                      <a:pt x="405" y="410"/>
                    </a:lnTo>
                    <a:lnTo>
                      <a:pt x="412" y="418"/>
                    </a:lnTo>
                    <a:lnTo>
                      <a:pt x="419" y="427"/>
                    </a:lnTo>
                    <a:lnTo>
                      <a:pt x="421" y="430"/>
                    </a:lnTo>
                    <a:lnTo>
                      <a:pt x="423" y="432"/>
                    </a:lnTo>
                    <a:lnTo>
                      <a:pt x="424" y="435"/>
                    </a:lnTo>
                    <a:lnTo>
                      <a:pt x="426" y="438"/>
                    </a:lnTo>
                    <a:lnTo>
                      <a:pt x="433" y="453"/>
                    </a:lnTo>
                    <a:lnTo>
                      <a:pt x="440" y="473"/>
                    </a:lnTo>
                    <a:lnTo>
                      <a:pt x="447" y="495"/>
                    </a:lnTo>
                    <a:lnTo>
                      <a:pt x="453" y="519"/>
                    </a:lnTo>
                    <a:lnTo>
                      <a:pt x="456" y="544"/>
                    </a:lnTo>
                    <a:lnTo>
                      <a:pt x="458" y="570"/>
                    </a:lnTo>
                    <a:lnTo>
                      <a:pt x="456" y="595"/>
                    </a:lnTo>
                    <a:lnTo>
                      <a:pt x="450" y="620"/>
                    </a:lnTo>
                    <a:lnTo>
                      <a:pt x="446" y="631"/>
                    </a:lnTo>
                    <a:lnTo>
                      <a:pt x="441" y="642"/>
                    </a:lnTo>
                    <a:lnTo>
                      <a:pt x="434" y="651"/>
                    </a:lnTo>
                    <a:lnTo>
                      <a:pt x="426" y="660"/>
                    </a:lnTo>
                    <a:lnTo>
                      <a:pt x="418" y="667"/>
                    </a:lnTo>
                    <a:lnTo>
                      <a:pt x="408" y="674"/>
                    </a:lnTo>
                    <a:lnTo>
                      <a:pt x="399" y="680"/>
                    </a:lnTo>
                    <a:lnTo>
                      <a:pt x="388" y="684"/>
                    </a:lnTo>
                    <a:lnTo>
                      <a:pt x="377" y="688"/>
                    </a:lnTo>
                    <a:lnTo>
                      <a:pt x="366" y="692"/>
                    </a:lnTo>
                    <a:lnTo>
                      <a:pt x="354" y="694"/>
                    </a:lnTo>
                    <a:lnTo>
                      <a:pt x="342" y="696"/>
                    </a:lnTo>
                    <a:lnTo>
                      <a:pt x="329" y="697"/>
                    </a:lnTo>
                    <a:lnTo>
                      <a:pt x="317" y="697"/>
                    </a:lnTo>
                    <a:lnTo>
                      <a:pt x="305" y="696"/>
                    </a:lnTo>
                    <a:lnTo>
                      <a:pt x="293" y="695"/>
                    </a:lnTo>
                    <a:lnTo>
                      <a:pt x="283" y="694"/>
                    </a:lnTo>
                    <a:lnTo>
                      <a:pt x="273" y="691"/>
                    </a:lnTo>
                    <a:lnTo>
                      <a:pt x="263" y="688"/>
                    </a:lnTo>
                    <a:lnTo>
                      <a:pt x="253" y="684"/>
                    </a:lnTo>
                    <a:lnTo>
                      <a:pt x="243" y="680"/>
                    </a:lnTo>
                    <a:lnTo>
                      <a:pt x="233" y="675"/>
                    </a:lnTo>
                    <a:lnTo>
                      <a:pt x="223" y="669"/>
                    </a:lnTo>
                    <a:lnTo>
                      <a:pt x="214" y="662"/>
                    </a:lnTo>
                    <a:lnTo>
                      <a:pt x="205" y="656"/>
                    </a:lnTo>
                    <a:lnTo>
                      <a:pt x="196" y="649"/>
                    </a:lnTo>
                    <a:lnTo>
                      <a:pt x="188" y="641"/>
                    </a:lnTo>
                    <a:lnTo>
                      <a:pt x="181" y="632"/>
                    </a:lnTo>
                    <a:lnTo>
                      <a:pt x="175" y="624"/>
                    </a:lnTo>
                    <a:lnTo>
                      <a:pt x="169" y="615"/>
                    </a:lnTo>
                    <a:lnTo>
                      <a:pt x="165" y="606"/>
                    </a:lnTo>
                    <a:lnTo>
                      <a:pt x="161" y="597"/>
                    </a:lnTo>
                    <a:lnTo>
                      <a:pt x="158" y="584"/>
                    </a:lnTo>
                    <a:lnTo>
                      <a:pt x="157" y="571"/>
                    </a:lnTo>
                    <a:lnTo>
                      <a:pt x="159" y="558"/>
                    </a:lnTo>
                    <a:lnTo>
                      <a:pt x="163" y="546"/>
                    </a:lnTo>
                    <a:lnTo>
                      <a:pt x="166" y="539"/>
                    </a:lnTo>
                    <a:lnTo>
                      <a:pt x="171" y="532"/>
                    </a:lnTo>
                    <a:lnTo>
                      <a:pt x="176" y="526"/>
                    </a:lnTo>
                    <a:lnTo>
                      <a:pt x="181" y="522"/>
                    </a:lnTo>
                    <a:lnTo>
                      <a:pt x="186" y="517"/>
                    </a:lnTo>
                    <a:lnTo>
                      <a:pt x="192" y="514"/>
                    </a:lnTo>
                    <a:lnTo>
                      <a:pt x="198" y="510"/>
                    </a:lnTo>
                    <a:lnTo>
                      <a:pt x="204" y="507"/>
                    </a:lnTo>
                    <a:lnTo>
                      <a:pt x="211" y="505"/>
                    </a:lnTo>
                    <a:lnTo>
                      <a:pt x="218" y="503"/>
                    </a:lnTo>
                    <a:lnTo>
                      <a:pt x="225" y="501"/>
                    </a:lnTo>
                    <a:lnTo>
                      <a:pt x="232" y="499"/>
                    </a:lnTo>
                    <a:lnTo>
                      <a:pt x="238" y="498"/>
                    </a:lnTo>
                    <a:lnTo>
                      <a:pt x="245" y="496"/>
                    </a:lnTo>
                    <a:lnTo>
                      <a:pt x="251" y="495"/>
                    </a:lnTo>
                    <a:lnTo>
                      <a:pt x="257" y="493"/>
                    </a:lnTo>
                    <a:lnTo>
                      <a:pt x="264" y="491"/>
                    </a:lnTo>
                    <a:lnTo>
                      <a:pt x="270" y="489"/>
                    </a:lnTo>
                    <a:lnTo>
                      <a:pt x="276" y="487"/>
                    </a:lnTo>
                    <a:lnTo>
                      <a:pt x="281" y="484"/>
                    </a:lnTo>
                    <a:lnTo>
                      <a:pt x="285" y="481"/>
                    </a:lnTo>
                    <a:lnTo>
                      <a:pt x="289" y="477"/>
                    </a:lnTo>
                    <a:lnTo>
                      <a:pt x="293" y="473"/>
                    </a:lnTo>
                    <a:lnTo>
                      <a:pt x="295" y="468"/>
                    </a:lnTo>
                    <a:lnTo>
                      <a:pt x="297" y="453"/>
                    </a:lnTo>
                    <a:lnTo>
                      <a:pt x="294" y="437"/>
                    </a:lnTo>
                    <a:lnTo>
                      <a:pt x="287" y="422"/>
                    </a:lnTo>
                    <a:lnTo>
                      <a:pt x="276" y="408"/>
                    </a:lnTo>
                    <a:lnTo>
                      <a:pt x="263" y="396"/>
                    </a:lnTo>
                    <a:lnTo>
                      <a:pt x="249" y="387"/>
                    </a:lnTo>
                    <a:lnTo>
                      <a:pt x="236" y="383"/>
                    </a:lnTo>
                    <a:lnTo>
                      <a:pt x="223" y="383"/>
                    </a:lnTo>
                    <a:lnTo>
                      <a:pt x="217" y="384"/>
                    </a:lnTo>
                    <a:lnTo>
                      <a:pt x="213" y="385"/>
                    </a:lnTo>
                    <a:lnTo>
                      <a:pt x="209" y="385"/>
                    </a:lnTo>
                    <a:lnTo>
                      <a:pt x="206" y="386"/>
                    </a:lnTo>
                    <a:lnTo>
                      <a:pt x="203" y="385"/>
                    </a:lnTo>
                    <a:lnTo>
                      <a:pt x="200" y="384"/>
                    </a:lnTo>
                    <a:lnTo>
                      <a:pt x="198" y="383"/>
                    </a:lnTo>
                    <a:lnTo>
                      <a:pt x="195" y="381"/>
                    </a:lnTo>
                    <a:lnTo>
                      <a:pt x="193" y="379"/>
                    </a:lnTo>
                    <a:lnTo>
                      <a:pt x="191" y="377"/>
                    </a:lnTo>
                    <a:lnTo>
                      <a:pt x="188" y="374"/>
                    </a:lnTo>
                    <a:lnTo>
                      <a:pt x="185" y="370"/>
                    </a:lnTo>
                    <a:lnTo>
                      <a:pt x="182" y="367"/>
                    </a:lnTo>
                    <a:lnTo>
                      <a:pt x="179" y="363"/>
                    </a:lnTo>
                    <a:lnTo>
                      <a:pt x="174" y="358"/>
                    </a:lnTo>
                    <a:lnTo>
                      <a:pt x="169" y="353"/>
                    </a:lnTo>
                    <a:lnTo>
                      <a:pt x="167" y="350"/>
                    </a:lnTo>
                    <a:lnTo>
                      <a:pt x="165" y="347"/>
                    </a:lnTo>
                    <a:lnTo>
                      <a:pt x="162" y="345"/>
                    </a:lnTo>
                    <a:lnTo>
                      <a:pt x="160" y="342"/>
                    </a:lnTo>
                    <a:lnTo>
                      <a:pt x="158" y="339"/>
                    </a:lnTo>
                    <a:lnTo>
                      <a:pt x="156" y="335"/>
                    </a:lnTo>
                    <a:lnTo>
                      <a:pt x="153" y="332"/>
                    </a:lnTo>
                    <a:lnTo>
                      <a:pt x="151" y="330"/>
                    </a:lnTo>
                    <a:lnTo>
                      <a:pt x="146" y="323"/>
                    </a:lnTo>
                    <a:lnTo>
                      <a:pt x="142" y="318"/>
                    </a:lnTo>
                    <a:lnTo>
                      <a:pt x="137" y="312"/>
                    </a:lnTo>
                    <a:lnTo>
                      <a:pt x="133" y="307"/>
                    </a:lnTo>
                    <a:lnTo>
                      <a:pt x="128" y="301"/>
                    </a:lnTo>
                    <a:lnTo>
                      <a:pt x="123" y="297"/>
                    </a:lnTo>
                    <a:lnTo>
                      <a:pt x="118" y="292"/>
                    </a:lnTo>
                    <a:lnTo>
                      <a:pt x="113" y="289"/>
                    </a:lnTo>
                    <a:lnTo>
                      <a:pt x="107" y="285"/>
                    </a:lnTo>
                    <a:lnTo>
                      <a:pt x="101" y="283"/>
                    </a:lnTo>
                    <a:lnTo>
                      <a:pt x="95" y="281"/>
                    </a:lnTo>
                    <a:lnTo>
                      <a:pt x="89" y="280"/>
                    </a:lnTo>
                    <a:lnTo>
                      <a:pt x="81" y="279"/>
                    </a:lnTo>
                    <a:lnTo>
                      <a:pt x="74" y="280"/>
                    </a:lnTo>
                    <a:lnTo>
                      <a:pt x="66" y="282"/>
                    </a:lnTo>
                    <a:lnTo>
                      <a:pt x="57" y="284"/>
                    </a:lnTo>
                    <a:lnTo>
                      <a:pt x="55" y="285"/>
                    </a:lnTo>
                    <a:lnTo>
                      <a:pt x="52" y="285"/>
                    </a:lnTo>
                    <a:lnTo>
                      <a:pt x="48" y="287"/>
                    </a:lnTo>
                    <a:lnTo>
                      <a:pt x="43" y="289"/>
                    </a:lnTo>
                    <a:lnTo>
                      <a:pt x="35" y="290"/>
                    </a:lnTo>
                    <a:lnTo>
                      <a:pt x="26" y="292"/>
                    </a:lnTo>
                    <a:lnTo>
                      <a:pt x="17" y="292"/>
                    </a:lnTo>
                    <a:lnTo>
                      <a:pt x="8" y="290"/>
                    </a:lnTo>
                    <a:lnTo>
                      <a:pt x="0" y="287"/>
                    </a:lnTo>
                    <a:lnTo>
                      <a:pt x="6" y="173"/>
                    </a:lnTo>
                    <a:lnTo>
                      <a:pt x="14" y="159"/>
                    </a:lnTo>
                    <a:lnTo>
                      <a:pt x="21" y="145"/>
                    </a:lnTo>
                    <a:lnTo>
                      <a:pt x="29" y="133"/>
                    </a:lnTo>
                    <a:lnTo>
                      <a:pt x="37" y="120"/>
                    </a:lnTo>
                    <a:lnTo>
                      <a:pt x="44" y="107"/>
                    </a:lnTo>
                    <a:lnTo>
                      <a:pt x="50" y="96"/>
                    </a:lnTo>
                    <a:lnTo>
                      <a:pt x="57" y="84"/>
                    </a:lnTo>
                    <a:lnTo>
                      <a:pt x="64" y="73"/>
                    </a:lnTo>
                    <a:lnTo>
                      <a:pt x="71" y="64"/>
                    </a:lnTo>
                    <a:lnTo>
                      <a:pt x="80" y="55"/>
                    </a:lnTo>
                    <a:lnTo>
                      <a:pt x="89" y="46"/>
                    </a:lnTo>
                    <a:lnTo>
                      <a:pt x="100" y="39"/>
                    </a:lnTo>
                    <a:lnTo>
                      <a:pt x="102" y="38"/>
                    </a:lnTo>
                    <a:lnTo>
                      <a:pt x="104" y="37"/>
                    </a:lnTo>
                    <a:lnTo>
                      <a:pt x="106" y="36"/>
                    </a:lnTo>
                    <a:lnTo>
                      <a:pt x="108" y="35"/>
                    </a:lnTo>
                    <a:lnTo>
                      <a:pt x="115" y="32"/>
                    </a:lnTo>
                    <a:lnTo>
                      <a:pt x="122" y="30"/>
                    </a:lnTo>
                    <a:lnTo>
                      <a:pt x="128" y="26"/>
                    </a:lnTo>
                    <a:lnTo>
                      <a:pt x="134" y="23"/>
                    </a:lnTo>
                    <a:lnTo>
                      <a:pt x="141" y="20"/>
                    </a:lnTo>
                    <a:lnTo>
                      <a:pt x="146" y="17"/>
                    </a:lnTo>
                    <a:lnTo>
                      <a:pt x="152" y="15"/>
                    </a:lnTo>
                    <a:lnTo>
                      <a:pt x="157" y="13"/>
                    </a:lnTo>
                    <a:lnTo>
                      <a:pt x="165" y="9"/>
                    </a:lnTo>
                    <a:lnTo>
                      <a:pt x="173" y="7"/>
                    </a:lnTo>
                    <a:lnTo>
                      <a:pt x="179" y="5"/>
                    </a:lnTo>
                    <a:lnTo>
                      <a:pt x="184" y="5"/>
                    </a:lnTo>
                    <a:lnTo>
                      <a:pt x="188" y="5"/>
                    </a:lnTo>
                    <a:lnTo>
                      <a:pt x="191" y="8"/>
                    </a:lnTo>
                    <a:lnTo>
                      <a:pt x="192" y="11"/>
                    </a:lnTo>
                    <a:lnTo>
                      <a:pt x="191" y="17"/>
                    </a:lnTo>
                    <a:lnTo>
                      <a:pt x="189" y="28"/>
                    </a:lnTo>
                    <a:lnTo>
                      <a:pt x="185" y="45"/>
                    </a:lnTo>
                    <a:lnTo>
                      <a:pt x="183" y="63"/>
                    </a:lnTo>
                    <a:lnTo>
                      <a:pt x="181" y="81"/>
                    </a:lnTo>
                    <a:lnTo>
                      <a:pt x="180" y="96"/>
                    </a:lnTo>
                    <a:lnTo>
                      <a:pt x="182" y="107"/>
                    </a:lnTo>
                    <a:lnTo>
                      <a:pt x="187" y="111"/>
                    </a:lnTo>
                    <a:lnTo>
                      <a:pt x="195" y="106"/>
                    </a:lnTo>
                    <a:lnTo>
                      <a:pt x="198" y="103"/>
                    </a:lnTo>
                    <a:lnTo>
                      <a:pt x="201" y="99"/>
                    </a:lnTo>
                    <a:lnTo>
                      <a:pt x="204" y="93"/>
                    </a:lnTo>
                    <a:lnTo>
                      <a:pt x="209" y="88"/>
                    </a:lnTo>
                    <a:lnTo>
                      <a:pt x="217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2" y="17"/>
                    </a:lnTo>
                    <a:lnTo>
                      <a:pt x="279" y="9"/>
                    </a:lnTo>
                    <a:lnTo>
                      <a:pt x="286" y="4"/>
                    </a:lnTo>
                    <a:lnTo>
                      <a:pt x="293" y="1"/>
                    </a:lnTo>
                    <a:lnTo>
                      <a:pt x="299" y="0"/>
                    </a:lnTo>
                    <a:lnTo>
                      <a:pt x="305" y="1"/>
                    </a:lnTo>
                    <a:lnTo>
                      <a:pt x="313" y="4"/>
                    </a:lnTo>
                    <a:lnTo>
                      <a:pt x="321" y="8"/>
                    </a:lnTo>
                    <a:lnTo>
                      <a:pt x="330" y="13"/>
                    </a:lnTo>
                    <a:lnTo>
                      <a:pt x="341" y="20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7"/>
              <p:cNvSpPr>
                <a:spLocks/>
              </p:cNvSpPr>
              <p:nvPr/>
            </p:nvSpPr>
            <p:spPr bwMode="auto">
              <a:xfrm>
                <a:off x="4638" y="2181"/>
                <a:ext cx="463" cy="689"/>
              </a:xfrm>
              <a:custGeom>
                <a:avLst/>
                <a:gdLst/>
                <a:ahLst/>
                <a:cxnLst>
                  <a:cxn ang="0">
                    <a:pos x="361" y="32"/>
                  </a:cxn>
                  <a:cxn ang="0">
                    <a:pos x="402" y="58"/>
                  </a:cxn>
                  <a:cxn ang="0">
                    <a:pos x="440" y="89"/>
                  </a:cxn>
                  <a:cxn ang="0">
                    <a:pos x="462" y="124"/>
                  </a:cxn>
                  <a:cxn ang="0">
                    <a:pos x="452" y="206"/>
                  </a:cxn>
                  <a:cxn ang="0">
                    <a:pos x="413" y="321"/>
                  </a:cxn>
                  <a:cxn ang="0">
                    <a:pos x="388" y="381"/>
                  </a:cxn>
                  <a:cxn ang="0">
                    <a:pos x="407" y="412"/>
                  </a:cxn>
                  <a:cxn ang="0">
                    <a:pos x="418" y="429"/>
                  </a:cxn>
                  <a:cxn ang="0">
                    <a:pos x="441" y="489"/>
                  </a:cxn>
                  <a:cxn ang="0">
                    <a:pos x="451" y="590"/>
                  </a:cxn>
                  <a:cxn ang="0">
                    <a:pos x="429" y="645"/>
                  </a:cxn>
                  <a:cxn ang="0">
                    <a:pos x="395" y="672"/>
                  </a:cxn>
                  <a:cxn ang="0">
                    <a:pos x="351" y="687"/>
                  </a:cxn>
                  <a:cxn ang="0">
                    <a:pos x="303" y="688"/>
                  </a:cxn>
                  <a:cxn ang="0">
                    <a:pos x="261" y="680"/>
                  </a:cxn>
                  <a:cxn ang="0">
                    <a:pos x="221" y="661"/>
                  </a:cxn>
                  <a:cxn ang="0">
                    <a:pos x="188" y="633"/>
                  </a:cxn>
                  <a:cxn ang="0">
                    <a:pos x="166" y="598"/>
                  </a:cxn>
                  <a:cxn ang="0">
                    <a:pos x="163" y="551"/>
                  </a:cxn>
                  <a:cxn ang="0">
                    <a:pos x="182" y="522"/>
                  </a:cxn>
                  <a:cxn ang="0">
                    <a:pos x="205" y="507"/>
                  </a:cxn>
                  <a:cxn ang="0">
                    <a:pos x="231" y="498"/>
                  </a:cxn>
                  <a:cxn ang="0">
                    <a:pos x="257" y="490"/>
                  </a:cxn>
                  <a:cxn ang="0">
                    <a:pos x="279" y="481"/>
                  </a:cxn>
                  <a:cxn ang="0">
                    <a:pos x="293" y="467"/>
                  </a:cxn>
                  <a:cxn ang="0">
                    <a:pos x="285" y="416"/>
                  </a:cxn>
                  <a:cxn ang="0">
                    <a:pos x="235" y="376"/>
                  </a:cxn>
                  <a:cxn ang="0">
                    <a:pos x="209" y="378"/>
                  </a:cxn>
                  <a:cxn ang="0">
                    <a:pos x="197" y="376"/>
                  </a:cxn>
                  <a:cxn ang="0">
                    <a:pos x="187" y="369"/>
                  </a:cxn>
                  <a:cxn ang="0">
                    <a:pos x="174" y="354"/>
                  </a:cxn>
                  <a:cxn ang="0">
                    <a:pos x="162" y="341"/>
                  </a:cxn>
                  <a:cxn ang="0">
                    <a:pos x="152" y="329"/>
                  </a:cxn>
                  <a:cxn ang="0">
                    <a:pos x="136" y="308"/>
                  </a:cxn>
                  <a:cxn ang="0">
                    <a:pos x="117" y="289"/>
                  </a:cxn>
                  <a:cxn ang="0">
                    <a:pos x="95" y="276"/>
                  </a:cxn>
                  <a:cxn ang="0">
                    <a:pos x="66" y="276"/>
                  </a:cxn>
                  <a:cxn ang="0">
                    <a:pos x="49" y="282"/>
                  </a:cxn>
                  <a:cxn ang="0">
                    <a:pos x="18" y="287"/>
                  </a:cxn>
                  <a:cxn ang="0">
                    <a:pos x="14" y="156"/>
                  </a:cxn>
                  <a:cxn ang="0">
                    <a:pos x="43" y="105"/>
                  </a:cxn>
                  <a:cxn ang="0">
                    <a:pos x="71" y="61"/>
                  </a:cxn>
                  <a:cxn ang="0">
                    <a:pos x="102" y="36"/>
                  </a:cxn>
                  <a:cxn ang="0">
                    <a:pos x="116" y="31"/>
                  </a:cxn>
                  <a:cxn ang="0">
                    <a:pos x="141" y="18"/>
                  </a:cxn>
                  <a:cxn ang="0">
                    <a:pos x="164" y="10"/>
                  </a:cxn>
                  <a:cxn ang="0">
                    <a:pos x="184" y="9"/>
                  </a:cxn>
                  <a:cxn ang="0">
                    <a:pos x="184" y="33"/>
                  </a:cxn>
                  <a:cxn ang="0">
                    <a:pos x="177" y="100"/>
                  </a:cxn>
                  <a:cxn ang="0">
                    <a:pos x="197" y="102"/>
                  </a:cxn>
                  <a:cxn ang="0">
                    <a:pos x="216" y="76"/>
                  </a:cxn>
                  <a:cxn ang="0">
                    <a:pos x="254" y="34"/>
                  </a:cxn>
                  <a:cxn ang="0">
                    <a:pos x="285" y="4"/>
                  </a:cxn>
                  <a:cxn ang="0">
                    <a:pos x="311" y="3"/>
                  </a:cxn>
                </a:cxnLst>
                <a:rect l="0" t="0" r="r" b="b"/>
                <a:pathLst>
                  <a:path w="463" h="689">
                    <a:moveTo>
                      <a:pt x="338" y="19"/>
                    </a:moveTo>
                    <a:lnTo>
                      <a:pt x="345" y="22"/>
                    </a:lnTo>
                    <a:lnTo>
                      <a:pt x="353" y="27"/>
                    </a:lnTo>
                    <a:lnTo>
                      <a:pt x="361" y="32"/>
                    </a:lnTo>
                    <a:lnTo>
                      <a:pt x="371" y="37"/>
                    </a:lnTo>
                    <a:lnTo>
                      <a:pt x="381" y="44"/>
                    </a:lnTo>
                    <a:lnTo>
                      <a:pt x="391" y="50"/>
                    </a:lnTo>
                    <a:lnTo>
                      <a:pt x="402" y="58"/>
                    </a:lnTo>
                    <a:lnTo>
                      <a:pt x="412" y="65"/>
                    </a:lnTo>
                    <a:lnTo>
                      <a:pt x="422" y="73"/>
                    </a:lnTo>
                    <a:lnTo>
                      <a:pt x="432" y="81"/>
                    </a:lnTo>
                    <a:lnTo>
                      <a:pt x="440" y="89"/>
                    </a:lnTo>
                    <a:lnTo>
                      <a:pt x="448" y="98"/>
                    </a:lnTo>
                    <a:lnTo>
                      <a:pt x="455" y="107"/>
                    </a:lnTo>
                    <a:lnTo>
                      <a:pt x="459" y="115"/>
                    </a:lnTo>
                    <a:lnTo>
                      <a:pt x="462" y="124"/>
                    </a:lnTo>
                    <a:lnTo>
                      <a:pt x="463" y="133"/>
                    </a:lnTo>
                    <a:lnTo>
                      <a:pt x="462" y="153"/>
                    </a:lnTo>
                    <a:lnTo>
                      <a:pt x="458" y="178"/>
                    </a:lnTo>
                    <a:lnTo>
                      <a:pt x="452" y="206"/>
                    </a:lnTo>
                    <a:lnTo>
                      <a:pt x="444" y="236"/>
                    </a:lnTo>
                    <a:lnTo>
                      <a:pt x="435" y="266"/>
                    </a:lnTo>
                    <a:lnTo>
                      <a:pt x="425" y="295"/>
                    </a:lnTo>
                    <a:lnTo>
                      <a:pt x="413" y="321"/>
                    </a:lnTo>
                    <a:lnTo>
                      <a:pt x="402" y="343"/>
                    </a:lnTo>
                    <a:lnTo>
                      <a:pt x="393" y="358"/>
                    </a:lnTo>
                    <a:lnTo>
                      <a:pt x="389" y="371"/>
                    </a:lnTo>
                    <a:lnTo>
                      <a:pt x="388" y="381"/>
                    </a:lnTo>
                    <a:lnTo>
                      <a:pt x="390" y="389"/>
                    </a:lnTo>
                    <a:lnTo>
                      <a:pt x="394" y="397"/>
                    </a:lnTo>
                    <a:lnTo>
                      <a:pt x="400" y="404"/>
                    </a:lnTo>
                    <a:lnTo>
                      <a:pt x="407" y="412"/>
                    </a:lnTo>
                    <a:lnTo>
                      <a:pt x="414" y="421"/>
                    </a:lnTo>
                    <a:lnTo>
                      <a:pt x="416" y="423"/>
                    </a:lnTo>
                    <a:lnTo>
                      <a:pt x="417" y="426"/>
                    </a:lnTo>
                    <a:lnTo>
                      <a:pt x="418" y="429"/>
                    </a:lnTo>
                    <a:lnTo>
                      <a:pt x="420" y="431"/>
                    </a:lnTo>
                    <a:lnTo>
                      <a:pt x="427" y="448"/>
                    </a:lnTo>
                    <a:lnTo>
                      <a:pt x="435" y="467"/>
                    </a:lnTo>
                    <a:lnTo>
                      <a:pt x="441" y="489"/>
                    </a:lnTo>
                    <a:lnTo>
                      <a:pt x="447" y="513"/>
                    </a:lnTo>
                    <a:lnTo>
                      <a:pt x="451" y="539"/>
                    </a:lnTo>
                    <a:lnTo>
                      <a:pt x="452" y="564"/>
                    </a:lnTo>
                    <a:lnTo>
                      <a:pt x="451" y="590"/>
                    </a:lnTo>
                    <a:lnTo>
                      <a:pt x="445" y="614"/>
                    </a:lnTo>
                    <a:lnTo>
                      <a:pt x="441" y="625"/>
                    </a:lnTo>
                    <a:lnTo>
                      <a:pt x="436" y="635"/>
                    </a:lnTo>
                    <a:lnTo>
                      <a:pt x="429" y="645"/>
                    </a:lnTo>
                    <a:lnTo>
                      <a:pt x="422" y="653"/>
                    </a:lnTo>
                    <a:lnTo>
                      <a:pt x="414" y="660"/>
                    </a:lnTo>
                    <a:lnTo>
                      <a:pt x="405" y="667"/>
                    </a:lnTo>
                    <a:lnTo>
                      <a:pt x="395" y="672"/>
                    </a:lnTo>
                    <a:lnTo>
                      <a:pt x="384" y="677"/>
                    </a:lnTo>
                    <a:lnTo>
                      <a:pt x="374" y="681"/>
                    </a:lnTo>
                    <a:lnTo>
                      <a:pt x="363" y="684"/>
                    </a:lnTo>
                    <a:lnTo>
                      <a:pt x="351" y="687"/>
                    </a:lnTo>
                    <a:lnTo>
                      <a:pt x="339" y="688"/>
                    </a:lnTo>
                    <a:lnTo>
                      <a:pt x="327" y="689"/>
                    </a:lnTo>
                    <a:lnTo>
                      <a:pt x="315" y="689"/>
                    </a:lnTo>
                    <a:lnTo>
                      <a:pt x="303" y="688"/>
                    </a:lnTo>
                    <a:lnTo>
                      <a:pt x="291" y="687"/>
                    </a:lnTo>
                    <a:lnTo>
                      <a:pt x="281" y="685"/>
                    </a:lnTo>
                    <a:lnTo>
                      <a:pt x="271" y="683"/>
                    </a:lnTo>
                    <a:lnTo>
                      <a:pt x="261" y="680"/>
                    </a:lnTo>
                    <a:lnTo>
                      <a:pt x="251" y="676"/>
                    </a:lnTo>
                    <a:lnTo>
                      <a:pt x="241" y="671"/>
                    </a:lnTo>
                    <a:lnTo>
                      <a:pt x="231" y="666"/>
                    </a:lnTo>
                    <a:lnTo>
                      <a:pt x="221" y="661"/>
                    </a:lnTo>
                    <a:lnTo>
                      <a:pt x="212" y="654"/>
                    </a:lnTo>
                    <a:lnTo>
                      <a:pt x="204" y="648"/>
                    </a:lnTo>
                    <a:lnTo>
                      <a:pt x="195" y="640"/>
                    </a:lnTo>
                    <a:lnTo>
                      <a:pt x="188" y="633"/>
                    </a:lnTo>
                    <a:lnTo>
                      <a:pt x="181" y="625"/>
                    </a:lnTo>
                    <a:lnTo>
                      <a:pt x="175" y="616"/>
                    </a:lnTo>
                    <a:lnTo>
                      <a:pt x="170" y="608"/>
                    </a:lnTo>
                    <a:lnTo>
                      <a:pt x="166" y="598"/>
                    </a:lnTo>
                    <a:lnTo>
                      <a:pt x="163" y="589"/>
                    </a:lnTo>
                    <a:lnTo>
                      <a:pt x="161" y="576"/>
                    </a:lnTo>
                    <a:lnTo>
                      <a:pt x="161" y="563"/>
                    </a:lnTo>
                    <a:lnTo>
                      <a:pt x="163" y="551"/>
                    </a:lnTo>
                    <a:lnTo>
                      <a:pt x="169" y="540"/>
                    </a:lnTo>
                    <a:lnTo>
                      <a:pt x="173" y="533"/>
                    </a:lnTo>
                    <a:lnTo>
                      <a:pt x="177" y="527"/>
                    </a:lnTo>
                    <a:lnTo>
                      <a:pt x="182" y="522"/>
                    </a:lnTo>
                    <a:lnTo>
                      <a:pt x="187" y="517"/>
                    </a:lnTo>
                    <a:lnTo>
                      <a:pt x="193" y="513"/>
                    </a:lnTo>
                    <a:lnTo>
                      <a:pt x="199" y="510"/>
                    </a:lnTo>
                    <a:lnTo>
                      <a:pt x="205" y="507"/>
                    </a:lnTo>
                    <a:lnTo>
                      <a:pt x="212" y="504"/>
                    </a:lnTo>
                    <a:lnTo>
                      <a:pt x="218" y="502"/>
                    </a:lnTo>
                    <a:lnTo>
                      <a:pt x="224" y="499"/>
                    </a:lnTo>
                    <a:lnTo>
                      <a:pt x="231" y="498"/>
                    </a:lnTo>
                    <a:lnTo>
                      <a:pt x="238" y="495"/>
                    </a:lnTo>
                    <a:lnTo>
                      <a:pt x="245" y="494"/>
                    </a:lnTo>
                    <a:lnTo>
                      <a:pt x="251" y="492"/>
                    </a:lnTo>
                    <a:lnTo>
                      <a:pt x="257" y="490"/>
                    </a:lnTo>
                    <a:lnTo>
                      <a:pt x="263" y="488"/>
                    </a:lnTo>
                    <a:lnTo>
                      <a:pt x="269" y="486"/>
                    </a:lnTo>
                    <a:lnTo>
                      <a:pt x="274" y="484"/>
                    </a:lnTo>
                    <a:lnTo>
                      <a:pt x="279" y="481"/>
                    </a:lnTo>
                    <a:lnTo>
                      <a:pt x="284" y="478"/>
                    </a:lnTo>
                    <a:lnTo>
                      <a:pt x="287" y="475"/>
                    </a:lnTo>
                    <a:lnTo>
                      <a:pt x="291" y="471"/>
                    </a:lnTo>
                    <a:lnTo>
                      <a:pt x="293" y="467"/>
                    </a:lnTo>
                    <a:lnTo>
                      <a:pt x="295" y="461"/>
                    </a:lnTo>
                    <a:lnTo>
                      <a:pt x="297" y="446"/>
                    </a:lnTo>
                    <a:lnTo>
                      <a:pt x="293" y="431"/>
                    </a:lnTo>
                    <a:lnTo>
                      <a:pt x="285" y="416"/>
                    </a:lnTo>
                    <a:lnTo>
                      <a:pt x="275" y="401"/>
                    </a:lnTo>
                    <a:lnTo>
                      <a:pt x="262" y="390"/>
                    </a:lnTo>
                    <a:lnTo>
                      <a:pt x="249" y="381"/>
                    </a:lnTo>
                    <a:lnTo>
                      <a:pt x="235" y="376"/>
                    </a:lnTo>
                    <a:lnTo>
                      <a:pt x="223" y="376"/>
                    </a:lnTo>
                    <a:lnTo>
                      <a:pt x="217" y="377"/>
                    </a:lnTo>
                    <a:lnTo>
                      <a:pt x="213" y="378"/>
                    </a:lnTo>
                    <a:lnTo>
                      <a:pt x="209" y="378"/>
                    </a:lnTo>
                    <a:lnTo>
                      <a:pt x="205" y="378"/>
                    </a:lnTo>
                    <a:lnTo>
                      <a:pt x="202" y="378"/>
                    </a:lnTo>
                    <a:lnTo>
                      <a:pt x="200" y="377"/>
                    </a:lnTo>
                    <a:lnTo>
                      <a:pt x="197" y="376"/>
                    </a:lnTo>
                    <a:lnTo>
                      <a:pt x="194" y="374"/>
                    </a:lnTo>
                    <a:lnTo>
                      <a:pt x="192" y="373"/>
                    </a:lnTo>
                    <a:lnTo>
                      <a:pt x="189" y="371"/>
                    </a:lnTo>
                    <a:lnTo>
                      <a:pt x="187" y="369"/>
                    </a:lnTo>
                    <a:lnTo>
                      <a:pt x="184" y="366"/>
                    </a:lnTo>
                    <a:lnTo>
                      <a:pt x="181" y="362"/>
                    </a:lnTo>
                    <a:lnTo>
                      <a:pt x="177" y="358"/>
                    </a:lnTo>
                    <a:lnTo>
                      <a:pt x="174" y="354"/>
                    </a:lnTo>
                    <a:lnTo>
                      <a:pt x="169" y="349"/>
                    </a:lnTo>
                    <a:lnTo>
                      <a:pt x="167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5" y="332"/>
                    </a:lnTo>
                    <a:lnTo>
                      <a:pt x="152" y="329"/>
                    </a:lnTo>
                    <a:lnTo>
                      <a:pt x="150" y="326"/>
                    </a:lnTo>
                    <a:lnTo>
                      <a:pt x="145" y="320"/>
                    </a:lnTo>
                    <a:lnTo>
                      <a:pt x="141" y="314"/>
                    </a:lnTo>
                    <a:lnTo>
                      <a:pt x="136" y="308"/>
                    </a:lnTo>
                    <a:lnTo>
                      <a:pt x="132" y="303"/>
                    </a:lnTo>
                    <a:lnTo>
                      <a:pt x="127" y="298"/>
                    </a:lnTo>
                    <a:lnTo>
                      <a:pt x="122" y="293"/>
                    </a:lnTo>
                    <a:lnTo>
                      <a:pt x="117" y="289"/>
                    </a:lnTo>
                    <a:lnTo>
                      <a:pt x="113" y="285"/>
                    </a:lnTo>
                    <a:lnTo>
                      <a:pt x="107" y="281"/>
                    </a:lnTo>
                    <a:lnTo>
                      <a:pt x="101" y="279"/>
                    </a:lnTo>
                    <a:lnTo>
                      <a:pt x="95" y="276"/>
                    </a:lnTo>
                    <a:lnTo>
                      <a:pt x="88" y="275"/>
                    </a:lnTo>
                    <a:lnTo>
                      <a:pt x="82" y="275"/>
                    </a:lnTo>
                    <a:lnTo>
                      <a:pt x="74" y="275"/>
                    </a:lnTo>
                    <a:lnTo>
                      <a:pt x="66" y="276"/>
                    </a:lnTo>
                    <a:lnTo>
                      <a:pt x="57" y="279"/>
                    </a:lnTo>
                    <a:lnTo>
                      <a:pt x="56" y="279"/>
                    </a:lnTo>
                    <a:lnTo>
                      <a:pt x="53" y="281"/>
                    </a:lnTo>
                    <a:lnTo>
                      <a:pt x="49" y="282"/>
                    </a:lnTo>
                    <a:lnTo>
                      <a:pt x="44" y="283"/>
                    </a:lnTo>
                    <a:lnTo>
                      <a:pt x="37" y="285"/>
                    </a:lnTo>
                    <a:lnTo>
                      <a:pt x="28" y="287"/>
                    </a:lnTo>
                    <a:lnTo>
                      <a:pt x="18" y="287"/>
                    </a:lnTo>
                    <a:lnTo>
                      <a:pt x="9" y="286"/>
                    </a:lnTo>
                    <a:lnTo>
                      <a:pt x="0" y="283"/>
                    </a:lnTo>
                    <a:lnTo>
                      <a:pt x="7" y="170"/>
                    </a:lnTo>
                    <a:lnTo>
                      <a:pt x="14" y="156"/>
                    </a:lnTo>
                    <a:lnTo>
                      <a:pt x="21" y="143"/>
                    </a:lnTo>
                    <a:lnTo>
                      <a:pt x="29" y="130"/>
                    </a:lnTo>
                    <a:lnTo>
                      <a:pt x="36" y="118"/>
                    </a:lnTo>
                    <a:lnTo>
                      <a:pt x="43" y="105"/>
                    </a:lnTo>
                    <a:lnTo>
                      <a:pt x="50" y="93"/>
                    </a:lnTo>
                    <a:lnTo>
                      <a:pt x="56" y="82"/>
                    </a:lnTo>
                    <a:lnTo>
                      <a:pt x="63" y="71"/>
                    </a:lnTo>
                    <a:lnTo>
                      <a:pt x="71" y="61"/>
                    </a:lnTo>
                    <a:lnTo>
                      <a:pt x="79" y="52"/>
                    </a:lnTo>
                    <a:lnTo>
                      <a:pt x="89" y="44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5" y="35"/>
                    </a:lnTo>
                    <a:lnTo>
                      <a:pt x="106" y="35"/>
                    </a:lnTo>
                    <a:lnTo>
                      <a:pt x="109" y="33"/>
                    </a:lnTo>
                    <a:lnTo>
                      <a:pt x="116" y="31"/>
                    </a:lnTo>
                    <a:lnTo>
                      <a:pt x="122" y="27"/>
                    </a:lnTo>
                    <a:lnTo>
                      <a:pt x="129" y="24"/>
                    </a:lnTo>
                    <a:lnTo>
                      <a:pt x="136" y="21"/>
                    </a:lnTo>
                    <a:lnTo>
                      <a:pt x="141" y="18"/>
                    </a:lnTo>
                    <a:lnTo>
                      <a:pt x="147" y="16"/>
                    </a:lnTo>
                    <a:lnTo>
                      <a:pt x="152" y="14"/>
                    </a:lnTo>
                    <a:lnTo>
                      <a:pt x="157" y="13"/>
                    </a:lnTo>
                    <a:lnTo>
                      <a:pt x="164" y="10"/>
                    </a:lnTo>
                    <a:lnTo>
                      <a:pt x="171" y="9"/>
                    </a:lnTo>
                    <a:lnTo>
                      <a:pt x="176" y="8"/>
                    </a:lnTo>
                    <a:lnTo>
                      <a:pt x="181" y="8"/>
                    </a:lnTo>
                    <a:lnTo>
                      <a:pt x="184" y="9"/>
                    </a:lnTo>
                    <a:lnTo>
                      <a:pt x="186" y="12"/>
                    </a:lnTo>
                    <a:lnTo>
                      <a:pt x="187" y="16"/>
                    </a:lnTo>
                    <a:lnTo>
                      <a:pt x="186" y="21"/>
                    </a:lnTo>
                    <a:lnTo>
                      <a:pt x="184" y="33"/>
                    </a:lnTo>
                    <a:lnTo>
                      <a:pt x="181" y="50"/>
                    </a:lnTo>
                    <a:lnTo>
                      <a:pt x="179" y="68"/>
                    </a:lnTo>
                    <a:lnTo>
                      <a:pt x="177" y="85"/>
                    </a:lnTo>
                    <a:lnTo>
                      <a:pt x="177" y="100"/>
                    </a:lnTo>
                    <a:lnTo>
                      <a:pt x="180" y="109"/>
                    </a:lnTo>
                    <a:lnTo>
                      <a:pt x="185" y="112"/>
                    </a:lnTo>
                    <a:lnTo>
                      <a:pt x="194" y="105"/>
                    </a:lnTo>
                    <a:lnTo>
                      <a:pt x="197" y="102"/>
                    </a:lnTo>
                    <a:lnTo>
                      <a:pt x="200" y="98"/>
                    </a:lnTo>
                    <a:lnTo>
                      <a:pt x="204" y="93"/>
                    </a:lnTo>
                    <a:lnTo>
                      <a:pt x="208" y="88"/>
                    </a:lnTo>
                    <a:lnTo>
                      <a:pt x="216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1" y="16"/>
                    </a:lnTo>
                    <a:lnTo>
                      <a:pt x="279" y="9"/>
                    </a:lnTo>
                    <a:lnTo>
                      <a:pt x="285" y="4"/>
                    </a:lnTo>
                    <a:lnTo>
                      <a:pt x="291" y="1"/>
                    </a:lnTo>
                    <a:lnTo>
                      <a:pt x="298" y="0"/>
                    </a:lnTo>
                    <a:lnTo>
                      <a:pt x="304" y="1"/>
                    </a:lnTo>
                    <a:lnTo>
                      <a:pt x="311" y="3"/>
                    </a:lnTo>
                    <a:lnTo>
                      <a:pt x="319" y="8"/>
                    </a:lnTo>
                    <a:lnTo>
                      <a:pt x="328" y="13"/>
                    </a:lnTo>
                    <a:lnTo>
                      <a:pt x="338" y="19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8"/>
              <p:cNvSpPr>
                <a:spLocks/>
              </p:cNvSpPr>
              <p:nvPr/>
            </p:nvSpPr>
            <p:spPr bwMode="auto">
              <a:xfrm>
                <a:off x="4642" y="2184"/>
                <a:ext cx="457" cy="681"/>
              </a:xfrm>
              <a:custGeom>
                <a:avLst/>
                <a:gdLst/>
                <a:ahLst/>
                <a:cxnLst>
                  <a:cxn ang="0">
                    <a:pos x="357" y="32"/>
                  </a:cxn>
                  <a:cxn ang="0">
                    <a:pos x="397" y="57"/>
                  </a:cxn>
                  <a:cxn ang="0">
                    <a:pos x="435" y="88"/>
                  </a:cxn>
                  <a:cxn ang="0">
                    <a:pos x="456" y="122"/>
                  </a:cxn>
                  <a:cxn ang="0">
                    <a:pos x="446" y="203"/>
                  </a:cxn>
                  <a:cxn ang="0">
                    <a:pos x="409" y="315"/>
                  </a:cxn>
                  <a:cxn ang="0">
                    <a:pos x="383" y="375"/>
                  </a:cxn>
                  <a:cxn ang="0">
                    <a:pos x="399" y="407"/>
                  </a:cxn>
                  <a:cxn ang="0">
                    <a:pos x="411" y="423"/>
                  </a:cxn>
                  <a:cxn ang="0">
                    <a:pos x="433" y="484"/>
                  </a:cxn>
                  <a:cxn ang="0">
                    <a:pos x="444" y="586"/>
                  </a:cxn>
                  <a:cxn ang="0">
                    <a:pos x="423" y="639"/>
                  </a:cxn>
                  <a:cxn ang="0">
                    <a:pos x="389" y="666"/>
                  </a:cxn>
                  <a:cxn ang="0">
                    <a:pos x="346" y="679"/>
                  </a:cxn>
                  <a:cxn ang="0">
                    <a:pos x="299" y="681"/>
                  </a:cxn>
                  <a:cxn ang="0">
                    <a:pos x="257" y="672"/>
                  </a:cxn>
                  <a:cxn ang="0">
                    <a:pos x="217" y="654"/>
                  </a:cxn>
                  <a:cxn ang="0">
                    <a:pos x="184" y="626"/>
                  </a:cxn>
                  <a:cxn ang="0">
                    <a:pos x="165" y="592"/>
                  </a:cxn>
                  <a:cxn ang="0">
                    <a:pos x="166" y="546"/>
                  </a:cxn>
                  <a:cxn ang="0">
                    <a:pos x="186" y="519"/>
                  </a:cxn>
                  <a:cxn ang="0">
                    <a:pos x="209" y="504"/>
                  </a:cxn>
                  <a:cxn ang="0">
                    <a:pos x="235" y="495"/>
                  </a:cxn>
                  <a:cxn ang="0">
                    <a:pos x="260" y="487"/>
                  </a:cxn>
                  <a:cxn ang="0">
                    <a:pos x="280" y="476"/>
                  </a:cxn>
                  <a:cxn ang="0">
                    <a:pos x="292" y="461"/>
                  </a:cxn>
                  <a:cxn ang="0">
                    <a:pos x="283" y="410"/>
                  </a:cxn>
                  <a:cxn ang="0">
                    <a:pos x="233" y="371"/>
                  </a:cxn>
                  <a:cxn ang="0">
                    <a:pos x="207" y="372"/>
                  </a:cxn>
                  <a:cxn ang="0">
                    <a:pos x="195" y="371"/>
                  </a:cxn>
                  <a:cxn ang="0">
                    <a:pos x="184" y="364"/>
                  </a:cxn>
                  <a:cxn ang="0">
                    <a:pos x="171" y="351"/>
                  </a:cxn>
                  <a:cxn ang="0">
                    <a:pos x="160" y="338"/>
                  </a:cxn>
                  <a:cxn ang="0">
                    <a:pos x="150" y="327"/>
                  </a:cxn>
                  <a:cxn ang="0">
                    <a:pos x="120" y="290"/>
                  </a:cxn>
                  <a:cxn ang="0">
                    <a:pos x="73" y="271"/>
                  </a:cxn>
                  <a:cxn ang="0">
                    <a:pos x="47" y="277"/>
                  </a:cxn>
                  <a:cxn ang="0">
                    <a:pos x="18" y="283"/>
                  </a:cxn>
                  <a:cxn ang="0">
                    <a:pos x="11" y="154"/>
                  </a:cxn>
                  <a:cxn ang="0">
                    <a:pos x="41" y="103"/>
                  </a:cxn>
                  <a:cxn ang="0">
                    <a:pos x="69" y="59"/>
                  </a:cxn>
                  <a:cxn ang="0">
                    <a:pos x="101" y="34"/>
                  </a:cxn>
                  <a:cxn ang="0">
                    <a:pos x="114" y="29"/>
                  </a:cxn>
                  <a:cxn ang="0">
                    <a:pos x="141" y="17"/>
                  </a:cxn>
                  <a:cxn ang="0">
                    <a:pos x="160" y="11"/>
                  </a:cxn>
                  <a:cxn ang="0">
                    <a:pos x="178" y="13"/>
                  </a:cxn>
                  <a:cxn ang="0">
                    <a:pos x="177" y="39"/>
                  </a:cxn>
                  <a:cxn ang="0">
                    <a:pos x="173" y="104"/>
                  </a:cxn>
                  <a:cxn ang="0">
                    <a:pos x="194" y="102"/>
                  </a:cxn>
                  <a:cxn ang="0">
                    <a:pos x="213" y="76"/>
                  </a:cxn>
                  <a:cxn ang="0">
                    <a:pos x="251" y="34"/>
                  </a:cxn>
                  <a:cxn ang="0">
                    <a:pos x="282" y="4"/>
                  </a:cxn>
                  <a:cxn ang="0">
                    <a:pos x="307" y="4"/>
                  </a:cxn>
                </a:cxnLst>
                <a:rect l="0" t="0" r="r" b="b"/>
                <a:pathLst>
                  <a:path w="457" h="681">
                    <a:moveTo>
                      <a:pt x="334" y="19"/>
                    </a:moveTo>
                    <a:lnTo>
                      <a:pt x="341" y="23"/>
                    </a:lnTo>
                    <a:lnTo>
                      <a:pt x="348" y="27"/>
                    </a:lnTo>
                    <a:lnTo>
                      <a:pt x="357" y="32"/>
                    </a:lnTo>
                    <a:lnTo>
                      <a:pt x="366" y="38"/>
                    </a:lnTo>
                    <a:lnTo>
                      <a:pt x="376" y="44"/>
                    </a:lnTo>
                    <a:lnTo>
                      <a:pt x="386" y="50"/>
                    </a:lnTo>
                    <a:lnTo>
                      <a:pt x="397" y="57"/>
                    </a:lnTo>
                    <a:lnTo>
                      <a:pt x="407" y="64"/>
                    </a:lnTo>
                    <a:lnTo>
                      <a:pt x="417" y="72"/>
                    </a:lnTo>
                    <a:lnTo>
                      <a:pt x="426" y="80"/>
                    </a:lnTo>
                    <a:lnTo>
                      <a:pt x="435" y="88"/>
                    </a:lnTo>
                    <a:lnTo>
                      <a:pt x="442" y="96"/>
                    </a:lnTo>
                    <a:lnTo>
                      <a:pt x="448" y="105"/>
                    </a:lnTo>
                    <a:lnTo>
                      <a:pt x="453" y="113"/>
                    </a:lnTo>
                    <a:lnTo>
                      <a:pt x="456" y="122"/>
                    </a:lnTo>
                    <a:lnTo>
                      <a:pt x="457" y="131"/>
                    </a:lnTo>
                    <a:lnTo>
                      <a:pt x="456" y="151"/>
                    </a:lnTo>
                    <a:lnTo>
                      <a:pt x="452" y="176"/>
                    </a:lnTo>
                    <a:lnTo>
                      <a:pt x="446" y="203"/>
                    </a:lnTo>
                    <a:lnTo>
                      <a:pt x="439" y="232"/>
                    </a:lnTo>
                    <a:lnTo>
                      <a:pt x="429" y="261"/>
                    </a:lnTo>
                    <a:lnTo>
                      <a:pt x="420" y="289"/>
                    </a:lnTo>
                    <a:lnTo>
                      <a:pt x="409" y="315"/>
                    </a:lnTo>
                    <a:lnTo>
                      <a:pt x="397" y="336"/>
                    </a:lnTo>
                    <a:lnTo>
                      <a:pt x="389" y="352"/>
                    </a:lnTo>
                    <a:lnTo>
                      <a:pt x="384" y="364"/>
                    </a:lnTo>
                    <a:lnTo>
                      <a:pt x="383" y="375"/>
                    </a:lnTo>
                    <a:lnTo>
                      <a:pt x="384" y="383"/>
                    </a:lnTo>
                    <a:lnTo>
                      <a:pt x="388" y="391"/>
                    </a:lnTo>
                    <a:lnTo>
                      <a:pt x="393" y="398"/>
                    </a:lnTo>
                    <a:lnTo>
                      <a:pt x="399" y="407"/>
                    </a:lnTo>
                    <a:lnTo>
                      <a:pt x="406" y="416"/>
                    </a:lnTo>
                    <a:lnTo>
                      <a:pt x="408" y="419"/>
                    </a:lnTo>
                    <a:lnTo>
                      <a:pt x="409" y="421"/>
                    </a:lnTo>
                    <a:lnTo>
                      <a:pt x="411" y="423"/>
                    </a:lnTo>
                    <a:lnTo>
                      <a:pt x="412" y="426"/>
                    </a:lnTo>
                    <a:lnTo>
                      <a:pt x="419" y="442"/>
                    </a:lnTo>
                    <a:lnTo>
                      <a:pt x="427" y="462"/>
                    </a:lnTo>
                    <a:lnTo>
                      <a:pt x="433" y="484"/>
                    </a:lnTo>
                    <a:lnTo>
                      <a:pt x="439" y="509"/>
                    </a:lnTo>
                    <a:lnTo>
                      <a:pt x="444" y="534"/>
                    </a:lnTo>
                    <a:lnTo>
                      <a:pt x="446" y="560"/>
                    </a:lnTo>
                    <a:lnTo>
                      <a:pt x="444" y="586"/>
                    </a:lnTo>
                    <a:lnTo>
                      <a:pt x="439" y="609"/>
                    </a:lnTo>
                    <a:lnTo>
                      <a:pt x="435" y="620"/>
                    </a:lnTo>
                    <a:lnTo>
                      <a:pt x="429" y="631"/>
                    </a:lnTo>
                    <a:lnTo>
                      <a:pt x="423" y="639"/>
                    </a:lnTo>
                    <a:lnTo>
                      <a:pt x="416" y="647"/>
                    </a:lnTo>
                    <a:lnTo>
                      <a:pt x="408" y="655"/>
                    </a:lnTo>
                    <a:lnTo>
                      <a:pt x="399" y="661"/>
                    </a:lnTo>
                    <a:lnTo>
                      <a:pt x="389" y="666"/>
                    </a:lnTo>
                    <a:lnTo>
                      <a:pt x="379" y="671"/>
                    </a:lnTo>
                    <a:lnTo>
                      <a:pt x="368" y="674"/>
                    </a:lnTo>
                    <a:lnTo>
                      <a:pt x="357" y="677"/>
                    </a:lnTo>
                    <a:lnTo>
                      <a:pt x="346" y="679"/>
                    </a:lnTo>
                    <a:lnTo>
                      <a:pt x="334" y="681"/>
                    </a:lnTo>
                    <a:lnTo>
                      <a:pt x="323" y="681"/>
                    </a:lnTo>
                    <a:lnTo>
                      <a:pt x="311" y="681"/>
                    </a:lnTo>
                    <a:lnTo>
                      <a:pt x="299" y="681"/>
                    </a:lnTo>
                    <a:lnTo>
                      <a:pt x="287" y="679"/>
                    </a:lnTo>
                    <a:lnTo>
                      <a:pt x="277" y="678"/>
                    </a:lnTo>
                    <a:lnTo>
                      <a:pt x="267" y="675"/>
                    </a:lnTo>
                    <a:lnTo>
                      <a:pt x="257" y="672"/>
                    </a:lnTo>
                    <a:lnTo>
                      <a:pt x="247" y="669"/>
                    </a:lnTo>
                    <a:lnTo>
                      <a:pt x="236" y="664"/>
                    </a:lnTo>
                    <a:lnTo>
                      <a:pt x="227" y="659"/>
                    </a:lnTo>
                    <a:lnTo>
                      <a:pt x="217" y="654"/>
                    </a:lnTo>
                    <a:lnTo>
                      <a:pt x="208" y="648"/>
                    </a:lnTo>
                    <a:lnTo>
                      <a:pt x="200" y="641"/>
                    </a:lnTo>
                    <a:lnTo>
                      <a:pt x="192" y="634"/>
                    </a:lnTo>
                    <a:lnTo>
                      <a:pt x="184" y="626"/>
                    </a:lnTo>
                    <a:lnTo>
                      <a:pt x="178" y="618"/>
                    </a:lnTo>
                    <a:lnTo>
                      <a:pt x="173" y="610"/>
                    </a:lnTo>
                    <a:lnTo>
                      <a:pt x="168" y="601"/>
                    </a:lnTo>
                    <a:lnTo>
                      <a:pt x="165" y="592"/>
                    </a:lnTo>
                    <a:lnTo>
                      <a:pt x="162" y="582"/>
                    </a:lnTo>
                    <a:lnTo>
                      <a:pt x="162" y="569"/>
                    </a:lnTo>
                    <a:lnTo>
                      <a:pt x="163" y="557"/>
                    </a:lnTo>
                    <a:lnTo>
                      <a:pt x="166" y="546"/>
                    </a:lnTo>
                    <a:lnTo>
                      <a:pt x="171" y="535"/>
                    </a:lnTo>
                    <a:lnTo>
                      <a:pt x="176" y="529"/>
                    </a:lnTo>
                    <a:lnTo>
                      <a:pt x="181" y="523"/>
                    </a:lnTo>
                    <a:lnTo>
                      <a:pt x="186" y="519"/>
                    </a:lnTo>
                    <a:lnTo>
                      <a:pt x="191" y="514"/>
                    </a:lnTo>
                    <a:lnTo>
                      <a:pt x="197" y="511"/>
                    </a:lnTo>
                    <a:lnTo>
                      <a:pt x="203" y="507"/>
                    </a:lnTo>
                    <a:lnTo>
                      <a:pt x="209" y="504"/>
                    </a:lnTo>
                    <a:lnTo>
                      <a:pt x="216" y="501"/>
                    </a:lnTo>
                    <a:lnTo>
                      <a:pt x="222" y="499"/>
                    </a:lnTo>
                    <a:lnTo>
                      <a:pt x="229" y="497"/>
                    </a:lnTo>
                    <a:lnTo>
                      <a:pt x="235" y="495"/>
                    </a:lnTo>
                    <a:lnTo>
                      <a:pt x="242" y="493"/>
                    </a:lnTo>
                    <a:lnTo>
                      <a:pt x="248" y="491"/>
                    </a:lnTo>
                    <a:lnTo>
                      <a:pt x="254" y="489"/>
                    </a:lnTo>
                    <a:lnTo>
                      <a:pt x="260" y="487"/>
                    </a:lnTo>
                    <a:lnTo>
                      <a:pt x="266" y="484"/>
                    </a:lnTo>
                    <a:lnTo>
                      <a:pt x="271" y="482"/>
                    </a:lnTo>
                    <a:lnTo>
                      <a:pt x="276" y="479"/>
                    </a:lnTo>
                    <a:lnTo>
                      <a:pt x="280" y="476"/>
                    </a:lnTo>
                    <a:lnTo>
                      <a:pt x="284" y="473"/>
                    </a:lnTo>
                    <a:lnTo>
                      <a:pt x="287" y="469"/>
                    </a:lnTo>
                    <a:lnTo>
                      <a:pt x="290" y="465"/>
                    </a:lnTo>
                    <a:lnTo>
                      <a:pt x="292" y="461"/>
                    </a:lnTo>
                    <a:lnTo>
                      <a:pt x="294" y="455"/>
                    </a:lnTo>
                    <a:lnTo>
                      <a:pt x="295" y="440"/>
                    </a:lnTo>
                    <a:lnTo>
                      <a:pt x="291" y="425"/>
                    </a:lnTo>
                    <a:lnTo>
                      <a:pt x="283" y="410"/>
                    </a:lnTo>
                    <a:lnTo>
                      <a:pt x="272" y="397"/>
                    </a:lnTo>
                    <a:lnTo>
                      <a:pt x="260" y="385"/>
                    </a:lnTo>
                    <a:lnTo>
                      <a:pt x="247" y="377"/>
                    </a:lnTo>
                    <a:lnTo>
                      <a:pt x="233" y="371"/>
                    </a:lnTo>
                    <a:lnTo>
                      <a:pt x="220" y="371"/>
                    </a:lnTo>
                    <a:lnTo>
                      <a:pt x="215" y="371"/>
                    </a:lnTo>
                    <a:lnTo>
                      <a:pt x="211" y="372"/>
                    </a:lnTo>
                    <a:lnTo>
                      <a:pt x="207" y="372"/>
                    </a:lnTo>
                    <a:lnTo>
                      <a:pt x="204" y="372"/>
                    </a:lnTo>
                    <a:lnTo>
                      <a:pt x="201" y="372"/>
                    </a:lnTo>
                    <a:lnTo>
                      <a:pt x="198" y="371"/>
                    </a:lnTo>
                    <a:lnTo>
                      <a:pt x="195" y="371"/>
                    </a:lnTo>
                    <a:lnTo>
                      <a:pt x="192" y="370"/>
                    </a:lnTo>
                    <a:lnTo>
                      <a:pt x="189" y="368"/>
                    </a:lnTo>
                    <a:lnTo>
                      <a:pt x="186" y="366"/>
                    </a:lnTo>
                    <a:lnTo>
                      <a:pt x="184" y="364"/>
                    </a:lnTo>
                    <a:lnTo>
                      <a:pt x="181" y="362"/>
                    </a:lnTo>
                    <a:lnTo>
                      <a:pt x="178" y="359"/>
                    </a:lnTo>
                    <a:lnTo>
                      <a:pt x="174" y="355"/>
                    </a:lnTo>
                    <a:lnTo>
                      <a:pt x="171" y="351"/>
                    </a:lnTo>
                    <a:lnTo>
                      <a:pt x="166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6"/>
                    </a:lnTo>
                    <a:lnTo>
                      <a:pt x="155" y="333"/>
                    </a:lnTo>
                    <a:lnTo>
                      <a:pt x="153" y="330"/>
                    </a:lnTo>
                    <a:lnTo>
                      <a:pt x="150" y="327"/>
                    </a:lnTo>
                    <a:lnTo>
                      <a:pt x="148" y="324"/>
                    </a:lnTo>
                    <a:lnTo>
                      <a:pt x="139" y="312"/>
                    </a:lnTo>
                    <a:lnTo>
                      <a:pt x="129" y="300"/>
                    </a:lnTo>
                    <a:lnTo>
                      <a:pt x="120" y="290"/>
                    </a:lnTo>
                    <a:lnTo>
                      <a:pt x="110" y="281"/>
                    </a:lnTo>
                    <a:lnTo>
                      <a:pt x="99" y="275"/>
                    </a:lnTo>
                    <a:lnTo>
                      <a:pt x="87" y="272"/>
                    </a:lnTo>
                    <a:lnTo>
                      <a:pt x="73" y="271"/>
                    </a:lnTo>
                    <a:lnTo>
                      <a:pt x="57" y="274"/>
                    </a:lnTo>
                    <a:lnTo>
                      <a:pt x="55" y="275"/>
                    </a:lnTo>
                    <a:lnTo>
                      <a:pt x="52" y="276"/>
                    </a:lnTo>
                    <a:lnTo>
                      <a:pt x="47" y="277"/>
                    </a:lnTo>
                    <a:lnTo>
                      <a:pt x="42" y="279"/>
                    </a:lnTo>
                    <a:lnTo>
                      <a:pt x="36" y="281"/>
                    </a:lnTo>
                    <a:lnTo>
                      <a:pt x="27" y="282"/>
                    </a:lnTo>
                    <a:lnTo>
                      <a:pt x="18" y="283"/>
                    </a:lnTo>
                    <a:lnTo>
                      <a:pt x="8" y="282"/>
                    </a:lnTo>
                    <a:lnTo>
                      <a:pt x="0" y="279"/>
                    </a:lnTo>
                    <a:lnTo>
                      <a:pt x="4" y="167"/>
                    </a:lnTo>
                    <a:lnTo>
                      <a:pt x="11" y="154"/>
                    </a:lnTo>
                    <a:lnTo>
                      <a:pt x="19" y="140"/>
                    </a:lnTo>
                    <a:lnTo>
                      <a:pt x="26" y="128"/>
                    </a:lnTo>
                    <a:lnTo>
                      <a:pt x="34" y="115"/>
                    </a:lnTo>
                    <a:lnTo>
                      <a:pt x="41" y="103"/>
                    </a:lnTo>
                    <a:lnTo>
                      <a:pt x="47" y="91"/>
                    </a:lnTo>
                    <a:lnTo>
                      <a:pt x="54" y="80"/>
                    </a:lnTo>
                    <a:lnTo>
                      <a:pt x="61" y="69"/>
                    </a:lnTo>
                    <a:lnTo>
                      <a:pt x="69" y="59"/>
                    </a:lnTo>
                    <a:lnTo>
                      <a:pt x="78" y="50"/>
                    </a:lnTo>
                    <a:lnTo>
                      <a:pt x="87" y="42"/>
                    </a:lnTo>
                    <a:lnTo>
                      <a:pt x="98" y="36"/>
                    </a:lnTo>
                    <a:lnTo>
                      <a:pt x="101" y="34"/>
                    </a:lnTo>
                    <a:lnTo>
                      <a:pt x="103" y="33"/>
                    </a:lnTo>
                    <a:lnTo>
                      <a:pt x="105" y="33"/>
                    </a:lnTo>
                    <a:lnTo>
                      <a:pt x="107" y="32"/>
                    </a:lnTo>
                    <a:lnTo>
                      <a:pt x="114" y="29"/>
                    </a:lnTo>
                    <a:lnTo>
                      <a:pt x="121" y="25"/>
                    </a:lnTo>
                    <a:lnTo>
                      <a:pt x="128" y="22"/>
                    </a:lnTo>
                    <a:lnTo>
                      <a:pt x="135" y="19"/>
                    </a:lnTo>
                    <a:lnTo>
                      <a:pt x="141" y="17"/>
                    </a:lnTo>
                    <a:lnTo>
                      <a:pt x="146" y="15"/>
                    </a:lnTo>
                    <a:lnTo>
                      <a:pt x="151" y="14"/>
                    </a:lnTo>
                    <a:lnTo>
                      <a:pt x="155" y="13"/>
                    </a:lnTo>
                    <a:lnTo>
                      <a:pt x="160" y="11"/>
                    </a:lnTo>
                    <a:lnTo>
                      <a:pt x="166" y="10"/>
                    </a:lnTo>
                    <a:lnTo>
                      <a:pt x="171" y="10"/>
                    </a:lnTo>
                    <a:lnTo>
                      <a:pt x="175" y="10"/>
                    </a:lnTo>
                    <a:lnTo>
                      <a:pt x="178" y="13"/>
                    </a:lnTo>
                    <a:lnTo>
                      <a:pt x="179" y="15"/>
                    </a:lnTo>
                    <a:lnTo>
                      <a:pt x="180" y="20"/>
                    </a:lnTo>
                    <a:lnTo>
                      <a:pt x="179" y="26"/>
                    </a:lnTo>
                    <a:lnTo>
                      <a:pt x="177" y="39"/>
                    </a:lnTo>
                    <a:lnTo>
                      <a:pt x="175" y="56"/>
                    </a:lnTo>
                    <a:lnTo>
                      <a:pt x="173" y="74"/>
                    </a:lnTo>
                    <a:lnTo>
                      <a:pt x="172" y="90"/>
                    </a:lnTo>
                    <a:lnTo>
                      <a:pt x="173" y="104"/>
                    </a:lnTo>
                    <a:lnTo>
                      <a:pt x="176" y="112"/>
                    </a:lnTo>
                    <a:lnTo>
                      <a:pt x="182" y="113"/>
                    </a:lnTo>
                    <a:lnTo>
                      <a:pt x="192" y="105"/>
                    </a:lnTo>
                    <a:lnTo>
                      <a:pt x="194" y="102"/>
                    </a:lnTo>
                    <a:lnTo>
                      <a:pt x="197" y="98"/>
                    </a:lnTo>
                    <a:lnTo>
                      <a:pt x="201" y="93"/>
                    </a:lnTo>
                    <a:lnTo>
                      <a:pt x="205" y="88"/>
                    </a:lnTo>
                    <a:lnTo>
                      <a:pt x="213" y="76"/>
                    </a:lnTo>
                    <a:lnTo>
                      <a:pt x="222" y="65"/>
                    </a:lnTo>
                    <a:lnTo>
                      <a:pt x="231" y="55"/>
                    </a:lnTo>
                    <a:lnTo>
                      <a:pt x="241" y="44"/>
                    </a:lnTo>
                    <a:lnTo>
                      <a:pt x="251" y="34"/>
                    </a:lnTo>
                    <a:lnTo>
                      <a:pt x="260" y="25"/>
                    </a:lnTo>
                    <a:lnTo>
                      <a:pt x="269" y="17"/>
                    </a:lnTo>
                    <a:lnTo>
                      <a:pt x="276" y="10"/>
                    </a:lnTo>
                    <a:lnTo>
                      <a:pt x="282" y="4"/>
                    </a:lnTo>
                    <a:lnTo>
                      <a:pt x="288" y="2"/>
                    </a:lnTo>
                    <a:lnTo>
                      <a:pt x="294" y="0"/>
                    </a:lnTo>
                    <a:lnTo>
                      <a:pt x="300" y="2"/>
                    </a:lnTo>
                    <a:lnTo>
                      <a:pt x="307" y="4"/>
                    </a:lnTo>
                    <a:lnTo>
                      <a:pt x="315" y="8"/>
                    </a:lnTo>
                    <a:lnTo>
                      <a:pt x="324" y="13"/>
                    </a:lnTo>
                    <a:lnTo>
                      <a:pt x="334" y="19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9"/>
              <p:cNvSpPr>
                <a:spLocks/>
              </p:cNvSpPr>
              <p:nvPr/>
            </p:nvSpPr>
            <p:spPr bwMode="auto">
              <a:xfrm>
                <a:off x="4645" y="2187"/>
                <a:ext cx="451" cy="674"/>
              </a:xfrm>
              <a:custGeom>
                <a:avLst/>
                <a:gdLst/>
                <a:ahLst/>
                <a:cxnLst>
                  <a:cxn ang="0">
                    <a:pos x="352" y="31"/>
                  </a:cxn>
                  <a:cxn ang="0">
                    <a:pos x="391" y="56"/>
                  </a:cxn>
                  <a:cxn ang="0">
                    <a:pos x="429" y="86"/>
                  </a:cxn>
                  <a:cxn ang="0">
                    <a:pos x="450" y="120"/>
                  </a:cxn>
                  <a:cxn ang="0">
                    <a:pos x="440" y="199"/>
                  </a:cxn>
                  <a:cxn ang="0">
                    <a:pos x="405" y="308"/>
                  </a:cxn>
                  <a:cxn ang="0">
                    <a:pos x="378" y="368"/>
                  </a:cxn>
                  <a:cxn ang="0">
                    <a:pos x="392" y="401"/>
                  </a:cxn>
                  <a:cxn ang="0">
                    <a:pos x="403" y="417"/>
                  </a:cxn>
                  <a:cxn ang="0">
                    <a:pos x="426" y="479"/>
                  </a:cxn>
                  <a:cxn ang="0">
                    <a:pos x="438" y="580"/>
                  </a:cxn>
                  <a:cxn ang="0">
                    <a:pos x="417" y="633"/>
                  </a:cxn>
                  <a:cxn ang="0">
                    <a:pos x="384" y="659"/>
                  </a:cxn>
                  <a:cxn ang="0">
                    <a:pos x="342" y="672"/>
                  </a:cxn>
                  <a:cxn ang="0">
                    <a:pos x="295" y="673"/>
                  </a:cxn>
                  <a:cxn ang="0">
                    <a:pos x="253" y="665"/>
                  </a:cxn>
                  <a:cxn ang="0">
                    <a:pos x="214" y="647"/>
                  </a:cxn>
                  <a:cxn ang="0">
                    <a:pos x="182" y="619"/>
                  </a:cxn>
                  <a:cxn ang="0">
                    <a:pos x="164" y="584"/>
                  </a:cxn>
                  <a:cxn ang="0">
                    <a:pos x="169" y="540"/>
                  </a:cxn>
                  <a:cxn ang="0">
                    <a:pos x="190" y="515"/>
                  </a:cxn>
                  <a:cxn ang="0">
                    <a:pos x="215" y="501"/>
                  </a:cxn>
                  <a:cxn ang="0">
                    <a:pos x="240" y="492"/>
                  </a:cxn>
                  <a:cxn ang="0">
                    <a:pos x="264" y="483"/>
                  </a:cxn>
                  <a:cxn ang="0">
                    <a:pos x="282" y="471"/>
                  </a:cxn>
                  <a:cxn ang="0">
                    <a:pos x="292" y="455"/>
                  </a:cxn>
                  <a:cxn ang="0">
                    <a:pos x="280" y="405"/>
                  </a:cxn>
                  <a:cxn ang="0">
                    <a:pos x="231" y="366"/>
                  </a:cxn>
                  <a:cxn ang="0">
                    <a:pos x="205" y="366"/>
                  </a:cxn>
                  <a:cxn ang="0">
                    <a:pos x="193" y="364"/>
                  </a:cxn>
                  <a:cxn ang="0">
                    <a:pos x="181" y="359"/>
                  </a:cxn>
                  <a:cxn ang="0">
                    <a:pos x="168" y="347"/>
                  </a:cxn>
                  <a:cxn ang="0">
                    <a:pos x="158" y="335"/>
                  </a:cxn>
                  <a:cxn ang="0">
                    <a:pos x="148" y="323"/>
                  </a:cxn>
                  <a:cxn ang="0">
                    <a:pos x="118" y="287"/>
                  </a:cxn>
                  <a:cxn ang="0">
                    <a:pos x="72" y="266"/>
                  </a:cxn>
                  <a:cxn ang="0">
                    <a:pos x="46" y="272"/>
                  </a:cxn>
                  <a:cxn ang="0">
                    <a:pos x="18" y="278"/>
                  </a:cxn>
                  <a:cxn ang="0">
                    <a:pos x="10" y="151"/>
                  </a:cxn>
                  <a:cxn ang="0">
                    <a:pos x="39" y="101"/>
                  </a:cxn>
                  <a:cxn ang="0">
                    <a:pos x="67" y="56"/>
                  </a:cxn>
                  <a:cxn ang="0">
                    <a:pos x="99" y="32"/>
                  </a:cxn>
                  <a:cxn ang="0">
                    <a:pos x="113" y="26"/>
                  </a:cxn>
                  <a:cxn ang="0">
                    <a:pos x="140" y="15"/>
                  </a:cxn>
                  <a:cxn ang="0">
                    <a:pos x="158" y="12"/>
                  </a:cxn>
                  <a:cxn ang="0">
                    <a:pos x="172" y="15"/>
                  </a:cxn>
                  <a:cxn ang="0">
                    <a:pos x="171" y="45"/>
                  </a:cxn>
                  <a:cxn ang="0">
                    <a:pos x="169" y="107"/>
                  </a:cxn>
                  <a:cxn ang="0">
                    <a:pos x="192" y="101"/>
                  </a:cxn>
                  <a:cxn ang="0">
                    <a:pos x="211" y="76"/>
                  </a:cxn>
                  <a:cxn ang="0">
                    <a:pos x="249" y="34"/>
                  </a:cxn>
                  <a:cxn ang="0">
                    <a:pos x="280" y="4"/>
                  </a:cxn>
                  <a:cxn ang="0">
                    <a:pos x="304" y="4"/>
                  </a:cxn>
                </a:cxnLst>
                <a:rect l="0" t="0" r="r" b="b"/>
                <a:pathLst>
                  <a:path w="451" h="674">
                    <a:moveTo>
                      <a:pt x="330" y="19"/>
                    </a:moveTo>
                    <a:lnTo>
                      <a:pt x="337" y="23"/>
                    </a:lnTo>
                    <a:lnTo>
                      <a:pt x="344" y="27"/>
                    </a:lnTo>
                    <a:lnTo>
                      <a:pt x="352" y="31"/>
                    </a:lnTo>
                    <a:lnTo>
                      <a:pt x="361" y="37"/>
                    </a:lnTo>
                    <a:lnTo>
                      <a:pt x="371" y="43"/>
                    </a:lnTo>
                    <a:lnTo>
                      <a:pt x="382" y="49"/>
                    </a:lnTo>
                    <a:lnTo>
                      <a:pt x="391" y="56"/>
                    </a:lnTo>
                    <a:lnTo>
                      <a:pt x="402" y="62"/>
                    </a:lnTo>
                    <a:lnTo>
                      <a:pt x="411" y="70"/>
                    </a:lnTo>
                    <a:lnTo>
                      <a:pt x="420" y="78"/>
                    </a:lnTo>
                    <a:lnTo>
                      <a:pt x="429" y="86"/>
                    </a:lnTo>
                    <a:lnTo>
                      <a:pt x="436" y="94"/>
                    </a:lnTo>
                    <a:lnTo>
                      <a:pt x="442" y="102"/>
                    </a:lnTo>
                    <a:lnTo>
                      <a:pt x="447" y="111"/>
                    </a:lnTo>
                    <a:lnTo>
                      <a:pt x="450" y="120"/>
                    </a:lnTo>
                    <a:lnTo>
                      <a:pt x="451" y="128"/>
                    </a:lnTo>
                    <a:lnTo>
                      <a:pt x="450" y="148"/>
                    </a:lnTo>
                    <a:lnTo>
                      <a:pt x="446" y="172"/>
                    </a:lnTo>
                    <a:lnTo>
                      <a:pt x="440" y="199"/>
                    </a:lnTo>
                    <a:lnTo>
                      <a:pt x="433" y="227"/>
                    </a:lnTo>
                    <a:lnTo>
                      <a:pt x="425" y="256"/>
                    </a:lnTo>
                    <a:lnTo>
                      <a:pt x="415" y="284"/>
                    </a:lnTo>
                    <a:lnTo>
                      <a:pt x="405" y="308"/>
                    </a:lnTo>
                    <a:lnTo>
                      <a:pt x="393" y="330"/>
                    </a:lnTo>
                    <a:lnTo>
                      <a:pt x="384" y="345"/>
                    </a:lnTo>
                    <a:lnTo>
                      <a:pt x="380" y="358"/>
                    </a:lnTo>
                    <a:lnTo>
                      <a:pt x="378" y="368"/>
                    </a:lnTo>
                    <a:lnTo>
                      <a:pt x="379" y="377"/>
                    </a:lnTo>
                    <a:lnTo>
                      <a:pt x="382" y="385"/>
                    </a:lnTo>
                    <a:lnTo>
                      <a:pt x="387" y="393"/>
                    </a:lnTo>
                    <a:lnTo>
                      <a:pt x="392" y="401"/>
                    </a:lnTo>
                    <a:lnTo>
                      <a:pt x="399" y="410"/>
                    </a:lnTo>
                    <a:lnTo>
                      <a:pt x="401" y="413"/>
                    </a:lnTo>
                    <a:lnTo>
                      <a:pt x="402" y="415"/>
                    </a:lnTo>
                    <a:lnTo>
                      <a:pt x="403" y="417"/>
                    </a:lnTo>
                    <a:lnTo>
                      <a:pt x="405" y="420"/>
                    </a:lnTo>
                    <a:lnTo>
                      <a:pt x="412" y="436"/>
                    </a:lnTo>
                    <a:lnTo>
                      <a:pt x="419" y="456"/>
                    </a:lnTo>
                    <a:lnTo>
                      <a:pt x="426" y="479"/>
                    </a:lnTo>
                    <a:lnTo>
                      <a:pt x="433" y="504"/>
                    </a:lnTo>
                    <a:lnTo>
                      <a:pt x="437" y="530"/>
                    </a:lnTo>
                    <a:lnTo>
                      <a:pt x="439" y="555"/>
                    </a:lnTo>
                    <a:lnTo>
                      <a:pt x="438" y="580"/>
                    </a:lnTo>
                    <a:lnTo>
                      <a:pt x="433" y="604"/>
                    </a:lnTo>
                    <a:lnTo>
                      <a:pt x="429" y="615"/>
                    </a:lnTo>
                    <a:lnTo>
                      <a:pt x="424" y="625"/>
                    </a:lnTo>
                    <a:lnTo>
                      <a:pt x="417" y="633"/>
                    </a:lnTo>
                    <a:lnTo>
                      <a:pt x="410" y="641"/>
                    </a:lnTo>
                    <a:lnTo>
                      <a:pt x="402" y="648"/>
                    </a:lnTo>
                    <a:lnTo>
                      <a:pt x="394" y="654"/>
                    </a:lnTo>
                    <a:lnTo>
                      <a:pt x="384" y="659"/>
                    </a:lnTo>
                    <a:lnTo>
                      <a:pt x="374" y="664"/>
                    </a:lnTo>
                    <a:lnTo>
                      <a:pt x="364" y="667"/>
                    </a:lnTo>
                    <a:lnTo>
                      <a:pt x="353" y="670"/>
                    </a:lnTo>
                    <a:lnTo>
                      <a:pt x="342" y="672"/>
                    </a:lnTo>
                    <a:lnTo>
                      <a:pt x="330" y="674"/>
                    </a:lnTo>
                    <a:lnTo>
                      <a:pt x="319" y="674"/>
                    </a:lnTo>
                    <a:lnTo>
                      <a:pt x="307" y="674"/>
                    </a:lnTo>
                    <a:lnTo>
                      <a:pt x="295" y="673"/>
                    </a:lnTo>
                    <a:lnTo>
                      <a:pt x="284" y="672"/>
                    </a:lnTo>
                    <a:lnTo>
                      <a:pt x="274" y="670"/>
                    </a:lnTo>
                    <a:lnTo>
                      <a:pt x="264" y="668"/>
                    </a:lnTo>
                    <a:lnTo>
                      <a:pt x="253" y="665"/>
                    </a:lnTo>
                    <a:lnTo>
                      <a:pt x="243" y="661"/>
                    </a:lnTo>
                    <a:lnTo>
                      <a:pt x="233" y="657"/>
                    </a:lnTo>
                    <a:lnTo>
                      <a:pt x="223" y="652"/>
                    </a:lnTo>
                    <a:lnTo>
                      <a:pt x="214" y="647"/>
                    </a:lnTo>
                    <a:lnTo>
                      <a:pt x="205" y="640"/>
                    </a:lnTo>
                    <a:lnTo>
                      <a:pt x="197" y="634"/>
                    </a:lnTo>
                    <a:lnTo>
                      <a:pt x="189" y="627"/>
                    </a:lnTo>
                    <a:lnTo>
                      <a:pt x="182" y="619"/>
                    </a:lnTo>
                    <a:lnTo>
                      <a:pt x="176" y="611"/>
                    </a:lnTo>
                    <a:lnTo>
                      <a:pt x="171" y="603"/>
                    </a:lnTo>
                    <a:lnTo>
                      <a:pt x="167" y="594"/>
                    </a:lnTo>
                    <a:lnTo>
                      <a:pt x="164" y="584"/>
                    </a:lnTo>
                    <a:lnTo>
                      <a:pt x="163" y="575"/>
                    </a:lnTo>
                    <a:lnTo>
                      <a:pt x="163" y="562"/>
                    </a:lnTo>
                    <a:lnTo>
                      <a:pt x="165" y="550"/>
                    </a:lnTo>
                    <a:lnTo>
                      <a:pt x="169" y="540"/>
                    </a:lnTo>
                    <a:lnTo>
                      <a:pt x="175" y="530"/>
                    </a:lnTo>
                    <a:lnTo>
                      <a:pt x="180" y="524"/>
                    </a:lnTo>
                    <a:lnTo>
                      <a:pt x="185" y="519"/>
                    </a:lnTo>
                    <a:lnTo>
                      <a:pt x="190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5" y="501"/>
                    </a:lnTo>
                    <a:lnTo>
                      <a:pt x="221" y="499"/>
                    </a:lnTo>
                    <a:lnTo>
                      <a:pt x="227" y="497"/>
                    </a:lnTo>
                    <a:lnTo>
                      <a:pt x="234" y="494"/>
                    </a:lnTo>
                    <a:lnTo>
                      <a:pt x="240" y="492"/>
                    </a:lnTo>
                    <a:lnTo>
                      <a:pt x="246" y="490"/>
                    </a:lnTo>
                    <a:lnTo>
                      <a:pt x="253" y="488"/>
                    </a:lnTo>
                    <a:lnTo>
                      <a:pt x="258" y="485"/>
                    </a:lnTo>
                    <a:lnTo>
                      <a:pt x="264" y="483"/>
                    </a:lnTo>
                    <a:lnTo>
                      <a:pt x="269" y="480"/>
                    </a:lnTo>
                    <a:lnTo>
                      <a:pt x="274" y="477"/>
                    </a:lnTo>
                    <a:lnTo>
                      <a:pt x="278" y="474"/>
                    </a:lnTo>
                    <a:lnTo>
                      <a:pt x="282" y="471"/>
                    </a:lnTo>
                    <a:lnTo>
                      <a:pt x="285" y="468"/>
                    </a:lnTo>
                    <a:lnTo>
                      <a:pt x="288" y="464"/>
                    </a:lnTo>
                    <a:lnTo>
                      <a:pt x="291" y="459"/>
                    </a:lnTo>
                    <a:lnTo>
                      <a:pt x="292" y="455"/>
                    </a:lnTo>
                    <a:lnTo>
                      <a:pt x="293" y="449"/>
                    </a:lnTo>
                    <a:lnTo>
                      <a:pt x="293" y="435"/>
                    </a:lnTo>
                    <a:lnTo>
                      <a:pt x="288" y="420"/>
                    </a:lnTo>
                    <a:lnTo>
                      <a:pt x="280" y="405"/>
                    </a:lnTo>
                    <a:lnTo>
                      <a:pt x="270" y="391"/>
                    </a:lnTo>
                    <a:lnTo>
                      <a:pt x="258" y="380"/>
                    </a:lnTo>
                    <a:lnTo>
                      <a:pt x="245" y="371"/>
                    </a:lnTo>
                    <a:lnTo>
                      <a:pt x="231" y="366"/>
                    </a:lnTo>
                    <a:lnTo>
                      <a:pt x="219" y="365"/>
                    </a:lnTo>
                    <a:lnTo>
                      <a:pt x="213" y="365"/>
                    </a:lnTo>
                    <a:lnTo>
                      <a:pt x="209" y="366"/>
                    </a:lnTo>
                    <a:lnTo>
                      <a:pt x="205" y="366"/>
                    </a:lnTo>
                    <a:lnTo>
                      <a:pt x="202" y="366"/>
                    </a:lnTo>
                    <a:lnTo>
                      <a:pt x="200" y="365"/>
                    </a:lnTo>
                    <a:lnTo>
                      <a:pt x="196" y="365"/>
                    </a:lnTo>
                    <a:lnTo>
                      <a:pt x="193" y="364"/>
                    </a:lnTo>
                    <a:lnTo>
                      <a:pt x="190" y="364"/>
                    </a:lnTo>
                    <a:lnTo>
                      <a:pt x="187" y="363"/>
                    </a:lnTo>
                    <a:lnTo>
                      <a:pt x="184" y="361"/>
                    </a:lnTo>
                    <a:lnTo>
                      <a:pt x="181" y="359"/>
                    </a:lnTo>
                    <a:lnTo>
                      <a:pt x="178" y="357"/>
                    </a:lnTo>
                    <a:lnTo>
                      <a:pt x="175" y="355"/>
                    </a:lnTo>
                    <a:lnTo>
                      <a:pt x="172" y="351"/>
                    </a:lnTo>
                    <a:lnTo>
                      <a:pt x="168" y="347"/>
                    </a:lnTo>
                    <a:lnTo>
                      <a:pt x="164" y="342"/>
                    </a:lnTo>
                    <a:lnTo>
                      <a:pt x="162" y="340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6" y="333"/>
                    </a:lnTo>
                    <a:lnTo>
                      <a:pt x="153" y="330"/>
                    </a:lnTo>
                    <a:lnTo>
                      <a:pt x="151" y="326"/>
                    </a:lnTo>
                    <a:lnTo>
                      <a:pt x="148" y="323"/>
                    </a:lnTo>
                    <a:lnTo>
                      <a:pt x="145" y="320"/>
                    </a:lnTo>
                    <a:lnTo>
                      <a:pt x="136" y="308"/>
                    </a:lnTo>
                    <a:lnTo>
                      <a:pt x="127" y="297"/>
                    </a:lnTo>
                    <a:lnTo>
                      <a:pt x="118" y="287"/>
                    </a:lnTo>
                    <a:lnTo>
                      <a:pt x="109" y="278"/>
                    </a:lnTo>
                    <a:lnTo>
                      <a:pt x="98" y="271"/>
                    </a:lnTo>
                    <a:lnTo>
                      <a:pt x="86" y="267"/>
                    </a:lnTo>
                    <a:lnTo>
                      <a:pt x="72" y="266"/>
                    </a:lnTo>
                    <a:lnTo>
                      <a:pt x="56" y="269"/>
                    </a:lnTo>
                    <a:lnTo>
                      <a:pt x="54" y="269"/>
                    </a:lnTo>
                    <a:lnTo>
                      <a:pt x="50" y="270"/>
                    </a:lnTo>
                    <a:lnTo>
                      <a:pt x="46" y="272"/>
                    </a:lnTo>
                    <a:lnTo>
                      <a:pt x="41" y="274"/>
                    </a:lnTo>
                    <a:lnTo>
                      <a:pt x="35" y="276"/>
                    </a:lnTo>
                    <a:lnTo>
                      <a:pt x="27" y="277"/>
                    </a:lnTo>
                    <a:lnTo>
                      <a:pt x="18" y="278"/>
                    </a:lnTo>
                    <a:lnTo>
                      <a:pt x="8" y="277"/>
                    </a:lnTo>
                    <a:lnTo>
                      <a:pt x="0" y="274"/>
                    </a:lnTo>
                    <a:lnTo>
                      <a:pt x="3" y="164"/>
                    </a:lnTo>
                    <a:lnTo>
                      <a:pt x="10" y="151"/>
                    </a:lnTo>
                    <a:lnTo>
                      <a:pt x="17" y="138"/>
                    </a:lnTo>
                    <a:lnTo>
                      <a:pt x="25" y="125"/>
                    </a:lnTo>
                    <a:lnTo>
                      <a:pt x="32" y="113"/>
                    </a:lnTo>
                    <a:lnTo>
                      <a:pt x="39" y="101"/>
                    </a:lnTo>
                    <a:lnTo>
                      <a:pt x="45" y="88"/>
                    </a:lnTo>
                    <a:lnTo>
                      <a:pt x="52" y="77"/>
                    </a:lnTo>
                    <a:lnTo>
                      <a:pt x="60" y="67"/>
                    </a:lnTo>
                    <a:lnTo>
                      <a:pt x="67" y="56"/>
                    </a:lnTo>
                    <a:lnTo>
                      <a:pt x="76" y="48"/>
                    </a:lnTo>
                    <a:lnTo>
                      <a:pt x="86" y="39"/>
                    </a:lnTo>
                    <a:lnTo>
                      <a:pt x="97" y="33"/>
                    </a:lnTo>
                    <a:lnTo>
                      <a:pt x="99" y="32"/>
                    </a:lnTo>
                    <a:lnTo>
                      <a:pt x="102" y="31"/>
                    </a:lnTo>
                    <a:lnTo>
                      <a:pt x="103" y="30"/>
                    </a:lnTo>
                    <a:lnTo>
                      <a:pt x="106" y="30"/>
                    </a:lnTo>
                    <a:lnTo>
                      <a:pt x="113" y="26"/>
                    </a:lnTo>
                    <a:lnTo>
                      <a:pt x="120" y="23"/>
                    </a:lnTo>
                    <a:lnTo>
                      <a:pt x="128" y="20"/>
                    </a:lnTo>
                    <a:lnTo>
                      <a:pt x="134" y="17"/>
                    </a:lnTo>
                    <a:lnTo>
                      <a:pt x="140" y="15"/>
                    </a:lnTo>
                    <a:lnTo>
                      <a:pt x="145" y="13"/>
                    </a:lnTo>
                    <a:lnTo>
                      <a:pt x="150" y="12"/>
                    </a:lnTo>
                    <a:lnTo>
                      <a:pt x="153" y="13"/>
                    </a:lnTo>
                    <a:lnTo>
                      <a:pt x="158" y="12"/>
                    </a:lnTo>
                    <a:lnTo>
                      <a:pt x="162" y="11"/>
                    </a:lnTo>
                    <a:lnTo>
                      <a:pt x="166" y="12"/>
                    </a:lnTo>
                    <a:lnTo>
                      <a:pt x="170" y="13"/>
                    </a:lnTo>
                    <a:lnTo>
                      <a:pt x="172" y="15"/>
                    </a:lnTo>
                    <a:lnTo>
                      <a:pt x="174" y="19"/>
                    </a:lnTo>
                    <a:lnTo>
                      <a:pt x="174" y="24"/>
                    </a:lnTo>
                    <a:lnTo>
                      <a:pt x="174" y="30"/>
                    </a:lnTo>
                    <a:lnTo>
                      <a:pt x="171" y="45"/>
                    </a:lnTo>
                    <a:lnTo>
                      <a:pt x="169" y="61"/>
                    </a:lnTo>
                    <a:lnTo>
                      <a:pt x="167" y="79"/>
                    </a:lnTo>
                    <a:lnTo>
                      <a:pt x="167" y="95"/>
                    </a:lnTo>
                    <a:lnTo>
                      <a:pt x="169" y="107"/>
                    </a:lnTo>
                    <a:lnTo>
                      <a:pt x="172" y="115"/>
                    </a:lnTo>
                    <a:lnTo>
                      <a:pt x="179" y="114"/>
                    </a:lnTo>
                    <a:lnTo>
                      <a:pt x="189" y="105"/>
                    </a:lnTo>
                    <a:lnTo>
                      <a:pt x="192" y="101"/>
                    </a:lnTo>
                    <a:lnTo>
                      <a:pt x="195" y="98"/>
                    </a:lnTo>
                    <a:lnTo>
                      <a:pt x="198" y="93"/>
                    </a:lnTo>
                    <a:lnTo>
                      <a:pt x="202" y="87"/>
                    </a:lnTo>
                    <a:lnTo>
                      <a:pt x="211" y="76"/>
                    </a:lnTo>
                    <a:lnTo>
                      <a:pt x="220" y="65"/>
                    </a:lnTo>
                    <a:lnTo>
                      <a:pt x="230" y="54"/>
                    </a:lnTo>
                    <a:lnTo>
                      <a:pt x="239" y="43"/>
                    </a:lnTo>
                    <a:lnTo>
                      <a:pt x="249" y="34"/>
                    </a:lnTo>
                    <a:lnTo>
                      <a:pt x="258" y="24"/>
                    </a:lnTo>
                    <a:lnTo>
                      <a:pt x="266" y="16"/>
                    </a:lnTo>
                    <a:lnTo>
                      <a:pt x="273" y="10"/>
                    </a:lnTo>
                    <a:lnTo>
                      <a:pt x="280" y="4"/>
                    </a:lnTo>
                    <a:lnTo>
                      <a:pt x="285" y="1"/>
                    </a:lnTo>
                    <a:lnTo>
                      <a:pt x="291" y="0"/>
                    </a:lnTo>
                    <a:lnTo>
                      <a:pt x="297" y="1"/>
                    </a:lnTo>
                    <a:lnTo>
                      <a:pt x="304" y="4"/>
                    </a:lnTo>
                    <a:lnTo>
                      <a:pt x="311" y="8"/>
                    </a:lnTo>
                    <a:lnTo>
                      <a:pt x="320" y="13"/>
                    </a:lnTo>
                    <a:lnTo>
                      <a:pt x="330" y="19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0"/>
              <p:cNvSpPr>
                <a:spLocks/>
              </p:cNvSpPr>
              <p:nvPr/>
            </p:nvSpPr>
            <p:spPr bwMode="auto">
              <a:xfrm>
                <a:off x="4648" y="2190"/>
                <a:ext cx="445" cy="666"/>
              </a:xfrm>
              <a:custGeom>
                <a:avLst/>
                <a:gdLst/>
                <a:ahLst/>
                <a:cxnLst>
                  <a:cxn ang="0">
                    <a:pos x="24" y="123"/>
                  </a:cxn>
                  <a:cxn ang="0">
                    <a:pos x="51" y="74"/>
                  </a:cxn>
                  <a:cxn ang="0">
                    <a:pos x="85" y="38"/>
                  </a:cxn>
                  <a:cxn ang="0">
                    <a:pos x="103" y="28"/>
                  </a:cxn>
                  <a:cxn ang="0">
                    <a:pos x="128" y="17"/>
                  </a:cxn>
                  <a:cxn ang="0">
                    <a:pos x="150" y="12"/>
                  </a:cxn>
                  <a:cxn ang="0">
                    <a:pos x="163" y="13"/>
                  </a:cxn>
                  <a:cxn ang="0">
                    <a:pos x="169" y="28"/>
                  </a:cxn>
                  <a:cxn ang="0">
                    <a:pos x="163" y="84"/>
                  </a:cxn>
                  <a:cxn ang="0">
                    <a:pos x="178" y="115"/>
                  </a:cxn>
                  <a:cxn ang="0">
                    <a:pos x="197" y="92"/>
                  </a:cxn>
                  <a:cxn ang="0">
                    <a:pos x="228" y="54"/>
                  </a:cxn>
                  <a:cxn ang="0">
                    <a:pos x="265" y="16"/>
                  </a:cxn>
                  <a:cxn ang="0">
                    <a:pos x="289" y="0"/>
                  </a:cxn>
                  <a:cxn ang="0">
                    <a:pos x="317" y="13"/>
                  </a:cxn>
                  <a:cxn ang="0">
                    <a:pos x="349" y="31"/>
                  </a:cxn>
                  <a:cxn ang="0">
                    <a:pos x="388" y="54"/>
                  </a:cxn>
                  <a:cxn ang="0">
                    <a:pos x="424" y="84"/>
                  </a:cxn>
                  <a:cxn ang="0">
                    <a:pos x="444" y="117"/>
                  </a:cxn>
                  <a:cxn ang="0">
                    <a:pos x="435" y="194"/>
                  </a:cxn>
                  <a:cxn ang="0">
                    <a:pos x="401" y="303"/>
                  </a:cxn>
                  <a:cxn ang="0">
                    <a:pos x="374" y="362"/>
                  </a:cxn>
                  <a:cxn ang="0">
                    <a:pos x="387" y="395"/>
                  </a:cxn>
                  <a:cxn ang="0">
                    <a:pos x="397" y="412"/>
                  </a:cxn>
                  <a:cxn ang="0">
                    <a:pos x="420" y="474"/>
                  </a:cxn>
                  <a:cxn ang="0">
                    <a:pos x="433" y="576"/>
                  </a:cxn>
                  <a:cxn ang="0">
                    <a:pos x="412" y="627"/>
                  </a:cxn>
                  <a:cxn ang="0">
                    <a:pos x="380" y="653"/>
                  </a:cxn>
                  <a:cxn ang="0">
                    <a:pos x="339" y="664"/>
                  </a:cxn>
                  <a:cxn ang="0">
                    <a:pos x="293" y="665"/>
                  </a:cxn>
                  <a:cxn ang="0">
                    <a:pos x="251" y="657"/>
                  </a:cxn>
                  <a:cxn ang="0">
                    <a:pos x="211" y="639"/>
                  </a:cxn>
                  <a:cxn ang="0">
                    <a:pos x="180" y="612"/>
                  </a:cxn>
                  <a:cxn ang="0">
                    <a:pos x="164" y="577"/>
                  </a:cxn>
                  <a:cxn ang="0">
                    <a:pos x="173" y="534"/>
                  </a:cxn>
                  <a:cxn ang="0">
                    <a:pos x="196" y="511"/>
                  </a:cxn>
                  <a:cxn ang="0">
                    <a:pos x="221" y="498"/>
                  </a:cxn>
                  <a:cxn ang="0">
                    <a:pos x="246" y="489"/>
                  </a:cxn>
                  <a:cxn ang="0">
                    <a:pos x="269" y="479"/>
                  </a:cxn>
                  <a:cxn ang="0">
                    <a:pos x="285" y="466"/>
                  </a:cxn>
                  <a:cxn ang="0">
                    <a:pos x="293" y="448"/>
                  </a:cxn>
                  <a:cxn ang="0">
                    <a:pos x="279" y="399"/>
                  </a:cxn>
                  <a:cxn ang="0">
                    <a:pos x="231" y="360"/>
                  </a:cxn>
                  <a:cxn ang="0">
                    <a:pos x="205" y="360"/>
                  </a:cxn>
                  <a:cxn ang="0">
                    <a:pos x="192" y="358"/>
                  </a:cxn>
                  <a:cxn ang="0">
                    <a:pos x="179" y="354"/>
                  </a:cxn>
                  <a:cxn ang="0">
                    <a:pos x="167" y="344"/>
                  </a:cxn>
                  <a:cxn ang="0">
                    <a:pos x="157" y="332"/>
                  </a:cxn>
                  <a:cxn ang="0">
                    <a:pos x="148" y="320"/>
                  </a:cxn>
                  <a:cxn ang="0">
                    <a:pos x="118" y="284"/>
                  </a:cxn>
                  <a:cxn ang="0">
                    <a:pos x="72" y="261"/>
                  </a:cxn>
                  <a:cxn ang="0">
                    <a:pos x="46" y="267"/>
                  </a:cxn>
                  <a:cxn ang="0">
                    <a:pos x="19" y="273"/>
                  </a:cxn>
                </a:cxnLst>
                <a:rect l="0" t="0" r="r" b="b"/>
                <a:pathLst>
                  <a:path w="445" h="666">
                    <a:moveTo>
                      <a:pt x="2" y="162"/>
                    </a:moveTo>
                    <a:lnTo>
                      <a:pt x="9" y="148"/>
                    </a:lnTo>
                    <a:lnTo>
                      <a:pt x="16" y="135"/>
                    </a:lnTo>
                    <a:lnTo>
                      <a:pt x="24" y="123"/>
                    </a:lnTo>
                    <a:lnTo>
                      <a:pt x="31" y="110"/>
                    </a:lnTo>
                    <a:lnTo>
                      <a:pt x="38" y="98"/>
                    </a:lnTo>
                    <a:lnTo>
                      <a:pt x="44" y="86"/>
                    </a:lnTo>
                    <a:lnTo>
                      <a:pt x="51" y="74"/>
                    </a:lnTo>
                    <a:lnTo>
                      <a:pt x="58" y="64"/>
                    </a:lnTo>
                    <a:lnTo>
                      <a:pt x="66" y="54"/>
                    </a:lnTo>
                    <a:lnTo>
                      <a:pt x="75" y="45"/>
                    </a:lnTo>
                    <a:lnTo>
                      <a:pt x="85" y="38"/>
                    </a:lnTo>
                    <a:lnTo>
                      <a:pt x="96" y="31"/>
                    </a:lnTo>
                    <a:lnTo>
                      <a:pt x="99" y="30"/>
                    </a:lnTo>
                    <a:lnTo>
                      <a:pt x="101" y="29"/>
                    </a:lnTo>
                    <a:lnTo>
                      <a:pt x="103" y="28"/>
                    </a:lnTo>
                    <a:lnTo>
                      <a:pt x="106" y="27"/>
                    </a:lnTo>
                    <a:lnTo>
                      <a:pt x="113" y="24"/>
                    </a:lnTo>
                    <a:lnTo>
                      <a:pt x="121" y="20"/>
                    </a:lnTo>
                    <a:lnTo>
                      <a:pt x="128" y="17"/>
                    </a:lnTo>
                    <a:lnTo>
                      <a:pt x="135" y="15"/>
                    </a:lnTo>
                    <a:lnTo>
                      <a:pt x="141" y="13"/>
                    </a:lnTo>
                    <a:lnTo>
                      <a:pt x="146" y="12"/>
                    </a:lnTo>
                    <a:lnTo>
                      <a:pt x="150" y="12"/>
                    </a:lnTo>
                    <a:lnTo>
                      <a:pt x="152" y="13"/>
                    </a:lnTo>
                    <a:lnTo>
                      <a:pt x="156" y="12"/>
                    </a:lnTo>
                    <a:lnTo>
                      <a:pt x="160" y="12"/>
                    </a:lnTo>
                    <a:lnTo>
                      <a:pt x="163" y="13"/>
                    </a:lnTo>
                    <a:lnTo>
                      <a:pt x="165" y="16"/>
                    </a:lnTo>
                    <a:lnTo>
                      <a:pt x="168" y="19"/>
                    </a:lnTo>
                    <a:lnTo>
                      <a:pt x="169" y="23"/>
                    </a:lnTo>
                    <a:lnTo>
                      <a:pt x="169" y="28"/>
                    </a:lnTo>
                    <a:lnTo>
                      <a:pt x="168" y="35"/>
                    </a:lnTo>
                    <a:lnTo>
                      <a:pt x="166" y="50"/>
                    </a:lnTo>
                    <a:lnTo>
                      <a:pt x="164" y="66"/>
                    </a:lnTo>
                    <a:lnTo>
                      <a:pt x="163" y="84"/>
                    </a:lnTo>
                    <a:lnTo>
                      <a:pt x="163" y="99"/>
                    </a:lnTo>
                    <a:lnTo>
                      <a:pt x="165" y="111"/>
                    </a:lnTo>
                    <a:lnTo>
                      <a:pt x="170" y="117"/>
                    </a:lnTo>
                    <a:lnTo>
                      <a:pt x="178" y="115"/>
                    </a:lnTo>
                    <a:lnTo>
                      <a:pt x="188" y="104"/>
                    </a:lnTo>
                    <a:lnTo>
                      <a:pt x="191" y="101"/>
                    </a:lnTo>
                    <a:lnTo>
                      <a:pt x="194" y="97"/>
                    </a:lnTo>
                    <a:lnTo>
                      <a:pt x="197" y="92"/>
                    </a:lnTo>
                    <a:lnTo>
                      <a:pt x="201" y="87"/>
                    </a:lnTo>
                    <a:lnTo>
                      <a:pt x="209" y="76"/>
                    </a:lnTo>
                    <a:lnTo>
                      <a:pt x="218" y="65"/>
                    </a:lnTo>
                    <a:lnTo>
                      <a:pt x="228" y="54"/>
                    </a:lnTo>
                    <a:lnTo>
                      <a:pt x="238" y="43"/>
                    </a:lnTo>
                    <a:lnTo>
                      <a:pt x="248" y="33"/>
                    </a:lnTo>
                    <a:lnTo>
                      <a:pt x="257" y="24"/>
                    </a:lnTo>
                    <a:lnTo>
                      <a:pt x="265" y="16"/>
                    </a:lnTo>
                    <a:lnTo>
                      <a:pt x="272" y="9"/>
                    </a:lnTo>
                    <a:lnTo>
                      <a:pt x="278" y="4"/>
                    </a:lnTo>
                    <a:lnTo>
                      <a:pt x="284" y="1"/>
                    </a:lnTo>
                    <a:lnTo>
                      <a:pt x="289" y="0"/>
                    </a:lnTo>
                    <a:lnTo>
                      <a:pt x="296" y="1"/>
                    </a:lnTo>
                    <a:lnTo>
                      <a:pt x="302" y="4"/>
                    </a:lnTo>
                    <a:lnTo>
                      <a:pt x="309" y="8"/>
                    </a:lnTo>
                    <a:lnTo>
                      <a:pt x="317" y="13"/>
                    </a:lnTo>
                    <a:lnTo>
                      <a:pt x="328" y="19"/>
                    </a:lnTo>
                    <a:lnTo>
                      <a:pt x="334" y="22"/>
                    </a:lnTo>
                    <a:lnTo>
                      <a:pt x="341" y="26"/>
                    </a:lnTo>
                    <a:lnTo>
                      <a:pt x="349" y="31"/>
                    </a:lnTo>
                    <a:lnTo>
                      <a:pt x="358" y="36"/>
                    </a:lnTo>
                    <a:lnTo>
                      <a:pt x="368" y="42"/>
                    </a:lnTo>
                    <a:lnTo>
                      <a:pt x="378" y="48"/>
                    </a:lnTo>
                    <a:lnTo>
                      <a:pt x="388" y="54"/>
                    </a:lnTo>
                    <a:lnTo>
                      <a:pt x="397" y="61"/>
                    </a:lnTo>
                    <a:lnTo>
                      <a:pt x="407" y="69"/>
                    </a:lnTo>
                    <a:lnTo>
                      <a:pt x="416" y="76"/>
                    </a:lnTo>
                    <a:lnTo>
                      <a:pt x="424" y="84"/>
                    </a:lnTo>
                    <a:lnTo>
                      <a:pt x="431" y="92"/>
                    </a:lnTo>
                    <a:lnTo>
                      <a:pt x="437" y="100"/>
                    </a:lnTo>
                    <a:lnTo>
                      <a:pt x="441" y="108"/>
                    </a:lnTo>
                    <a:lnTo>
                      <a:pt x="444" y="117"/>
                    </a:lnTo>
                    <a:lnTo>
                      <a:pt x="445" y="125"/>
                    </a:lnTo>
                    <a:lnTo>
                      <a:pt x="444" y="145"/>
                    </a:lnTo>
                    <a:lnTo>
                      <a:pt x="441" y="168"/>
                    </a:lnTo>
                    <a:lnTo>
                      <a:pt x="435" y="194"/>
                    </a:lnTo>
                    <a:lnTo>
                      <a:pt x="429" y="222"/>
                    </a:lnTo>
                    <a:lnTo>
                      <a:pt x="421" y="251"/>
                    </a:lnTo>
                    <a:lnTo>
                      <a:pt x="411" y="278"/>
                    </a:lnTo>
                    <a:lnTo>
                      <a:pt x="401" y="303"/>
                    </a:lnTo>
                    <a:lnTo>
                      <a:pt x="390" y="323"/>
                    </a:lnTo>
                    <a:lnTo>
                      <a:pt x="381" y="339"/>
                    </a:lnTo>
                    <a:lnTo>
                      <a:pt x="376" y="352"/>
                    </a:lnTo>
                    <a:lnTo>
                      <a:pt x="374" y="362"/>
                    </a:lnTo>
                    <a:lnTo>
                      <a:pt x="374" y="371"/>
                    </a:lnTo>
                    <a:lnTo>
                      <a:pt x="377" y="379"/>
                    </a:lnTo>
                    <a:lnTo>
                      <a:pt x="381" y="387"/>
                    </a:lnTo>
                    <a:lnTo>
                      <a:pt x="387" y="395"/>
                    </a:lnTo>
                    <a:lnTo>
                      <a:pt x="393" y="405"/>
                    </a:lnTo>
                    <a:lnTo>
                      <a:pt x="394" y="407"/>
                    </a:lnTo>
                    <a:lnTo>
                      <a:pt x="396" y="409"/>
                    </a:lnTo>
                    <a:lnTo>
                      <a:pt x="397" y="412"/>
                    </a:lnTo>
                    <a:lnTo>
                      <a:pt x="398" y="414"/>
                    </a:lnTo>
                    <a:lnTo>
                      <a:pt x="405" y="430"/>
                    </a:lnTo>
                    <a:lnTo>
                      <a:pt x="413" y="451"/>
                    </a:lnTo>
                    <a:lnTo>
                      <a:pt x="420" y="474"/>
                    </a:lnTo>
                    <a:lnTo>
                      <a:pt x="427" y="498"/>
                    </a:lnTo>
                    <a:lnTo>
                      <a:pt x="431" y="525"/>
                    </a:lnTo>
                    <a:lnTo>
                      <a:pt x="433" y="551"/>
                    </a:lnTo>
                    <a:lnTo>
                      <a:pt x="433" y="576"/>
                    </a:lnTo>
                    <a:lnTo>
                      <a:pt x="427" y="599"/>
                    </a:lnTo>
                    <a:lnTo>
                      <a:pt x="423" y="610"/>
                    </a:lnTo>
                    <a:lnTo>
                      <a:pt x="418" y="619"/>
                    </a:lnTo>
                    <a:lnTo>
                      <a:pt x="412" y="627"/>
                    </a:lnTo>
                    <a:lnTo>
                      <a:pt x="405" y="635"/>
                    </a:lnTo>
                    <a:lnTo>
                      <a:pt x="397" y="642"/>
                    </a:lnTo>
                    <a:lnTo>
                      <a:pt x="389" y="648"/>
                    </a:lnTo>
                    <a:lnTo>
                      <a:pt x="380" y="653"/>
                    </a:lnTo>
                    <a:lnTo>
                      <a:pt x="370" y="657"/>
                    </a:lnTo>
                    <a:lnTo>
                      <a:pt x="360" y="660"/>
                    </a:lnTo>
                    <a:lnTo>
                      <a:pt x="350" y="663"/>
                    </a:lnTo>
                    <a:lnTo>
                      <a:pt x="339" y="664"/>
                    </a:lnTo>
                    <a:lnTo>
                      <a:pt x="327" y="665"/>
                    </a:lnTo>
                    <a:lnTo>
                      <a:pt x="316" y="666"/>
                    </a:lnTo>
                    <a:lnTo>
                      <a:pt x="304" y="666"/>
                    </a:lnTo>
                    <a:lnTo>
                      <a:pt x="293" y="665"/>
                    </a:lnTo>
                    <a:lnTo>
                      <a:pt x="281" y="664"/>
                    </a:lnTo>
                    <a:lnTo>
                      <a:pt x="271" y="662"/>
                    </a:lnTo>
                    <a:lnTo>
                      <a:pt x="261" y="660"/>
                    </a:lnTo>
                    <a:lnTo>
                      <a:pt x="251" y="657"/>
                    </a:lnTo>
                    <a:lnTo>
                      <a:pt x="240" y="653"/>
                    </a:lnTo>
                    <a:lnTo>
                      <a:pt x="230" y="649"/>
                    </a:lnTo>
                    <a:lnTo>
                      <a:pt x="221" y="644"/>
                    </a:lnTo>
                    <a:lnTo>
                      <a:pt x="211" y="639"/>
                    </a:lnTo>
                    <a:lnTo>
                      <a:pt x="203" y="633"/>
                    </a:lnTo>
                    <a:lnTo>
                      <a:pt x="194" y="627"/>
                    </a:lnTo>
                    <a:lnTo>
                      <a:pt x="187" y="620"/>
                    </a:lnTo>
                    <a:lnTo>
                      <a:pt x="180" y="612"/>
                    </a:lnTo>
                    <a:lnTo>
                      <a:pt x="175" y="604"/>
                    </a:lnTo>
                    <a:lnTo>
                      <a:pt x="170" y="596"/>
                    </a:lnTo>
                    <a:lnTo>
                      <a:pt x="167" y="587"/>
                    </a:lnTo>
                    <a:lnTo>
                      <a:pt x="164" y="577"/>
                    </a:lnTo>
                    <a:lnTo>
                      <a:pt x="164" y="567"/>
                    </a:lnTo>
                    <a:lnTo>
                      <a:pt x="165" y="555"/>
                    </a:lnTo>
                    <a:lnTo>
                      <a:pt x="168" y="544"/>
                    </a:lnTo>
                    <a:lnTo>
                      <a:pt x="173" y="534"/>
                    </a:lnTo>
                    <a:lnTo>
                      <a:pt x="180" y="524"/>
                    </a:lnTo>
                    <a:lnTo>
                      <a:pt x="186" y="519"/>
                    </a:lnTo>
                    <a:lnTo>
                      <a:pt x="191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4" y="501"/>
                    </a:lnTo>
                    <a:lnTo>
                      <a:pt x="221" y="498"/>
                    </a:lnTo>
                    <a:lnTo>
                      <a:pt x="227" y="496"/>
                    </a:lnTo>
                    <a:lnTo>
                      <a:pt x="233" y="494"/>
                    </a:lnTo>
                    <a:lnTo>
                      <a:pt x="240" y="491"/>
                    </a:lnTo>
                    <a:lnTo>
                      <a:pt x="246" y="489"/>
                    </a:lnTo>
                    <a:lnTo>
                      <a:pt x="252" y="487"/>
                    </a:lnTo>
                    <a:lnTo>
                      <a:pt x="258" y="485"/>
                    </a:lnTo>
                    <a:lnTo>
                      <a:pt x="264" y="482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8" y="473"/>
                    </a:lnTo>
                    <a:lnTo>
                      <a:pt x="282" y="470"/>
                    </a:lnTo>
                    <a:lnTo>
                      <a:pt x="285" y="466"/>
                    </a:lnTo>
                    <a:lnTo>
                      <a:pt x="288" y="463"/>
                    </a:lnTo>
                    <a:lnTo>
                      <a:pt x="290" y="458"/>
                    </a:lnTo>
                    <a:lnTo>
                      <a:pt x="292" y="453"/>
                    </a:lnTo>
                    <a:lnTo>
                      <a:pt x="293" y="448"/>
                    </a:lnTo>
                    <a:lnTo>
                      <a:pt x="293" y="443"/>
                    </a:lnTo>
                    <a:lnTo>
                      <a:pt x="292" y="428"/>
                    </a:lnTo>
                    <a:lnTo>
                      <a:pt x="287" y="414"/>
                    </a:lnTo>
                    <a:lnTo>
                      <a:pt x="279" y="399"/>
                    </a:lnTo>
                    <a:lnTo>
                      <a:pt x="269" y="386"/>
                    </a:lnTo>
                    <a:lnTo>
                      <a:pt x="257" y="375"/>
                    </a:lnTo>
                    <a:lnTo>
                      <a:pt x="244" y="366"/>
                    </a:lnTo>
                    <a:lnTo>
                      <a:pt x="231" y="360"/>
                    </a:lnTo>
                    <a:lnTo>
                      <a:pt x="218" y="359"/>
                    </a:lnTo>
                    <a:lnTo>
                      <a:pt x="213" y="359"/>
                    </a:lnTo>
                    <a:lnTo>
                      <a:pt x="209" y="360"/>
                    </a:lnTo>
                    <a:lnTo>
                      <a:pt x="205" y="360"/>
                    </a:lnTo>
                    <a:lnTo>
                      <a:pt x="202" y="359"/>
                    </a:lnTo>
                    <a:lnTo>
                      <a:pt x="199" y="359"/>
                    </a:lnTo>
                    <a:lnTo>
                      <a:pt x="195" y="359"/>
                    </a:lnTo>
                    <a:lnTo>
                      <a:pt x="192" y="358"/>
                    </a:lnTo>
                    <a:lnTo>
                      <a:pt x="189" y="358"/>
                    </a:lnTo>
                    <a:lnTo>
                      <a:pt x="185" y="357"/>
                    </a:lnTo>
                    <a:lnTo>
                      <a:pt x="182" y="356"/>
                    </a:lnTo>
                    <a:lnTo>
                      <a:pt x="179" y="354"/>
                    </a:lnTo>
                    <a:lnTo>
                      <a:pt x="176" y="353"/>
                    </a:lnTo>
                    <a:lnTo>
                      <a:pt x="173" y="350"/>
                    </a:lnTo>
                    <a:lnTo>
                      <a:pt x="171" y="347"/>
                    </a:lnTo>
                    <a:lnTo>
                      <a:pt x="167" y="344"/>
                    </a:lnTo>
                    <a:lnTo>
                      <a:pt x="163" y="339"/>
                    </a:lnTo>
                    <a:lnTo>
                      <a:pt x="161" y="337"/>
                    </a:lnTo>
                    <a:lnTo>
                      <a:pt x="159" y="334"/>
                    </a:lnTo>
                    <a:lnTo>
                      <a:pt x="157" y="332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35" y="305"/>
                    </a:lnTo>
                    <a:lnTo>
                      <a:pt x="126" y="294"/>
                    </a:lnTo>
                    <a:lnTo>
                      <a:pt x="118" y="284"/>
                    </a:lnTo>
                    <a:lnTo>
                      <a:pt x="108" y="274"/>
                    </a:lnTo>
                    <a:lnTo>
                      <a:pt x="97" y="267"/>
                    </a:lnTo>
                    <a:lnTo>
                      <a:pt x="85" y="262"/>
                    </a:lnTo>
                    <a:lnTo>
                      <a:pt x="72" y="261"/>
                    </a:lnTo>
                    <a:lnTo>
                      <a:pt x="57" y="263"/>
                    </a:lnTo>
                    <a:lnTo>
                      <a:pt x="54" y="264"/>
                    </a:lnTo>
                    <a:lnTo>
                      <a:pt x="51" y="265"/>
                    </a:lnTo>
                    <a:lnTo>
                      <a:pt x="46" y="267"/>
                    </a:lnTo>
                    <a:lnTo>
                      <a:pt x="41" y="269"/>
                    </a:lnTo>
                    <a:lnTo>
                      <a:pt x="36" y="270"/>
                    </a:lnTo>
                    <a:lnTo>
                      <a:pt x="28" y="272"/>
                    </a:lnTo>
                    <a:lnTo>
                      <a:pt x="19" y="273"/>
                    </a:lnTo>
                    <a:lnTo>
                      <a:pt x="9" y="273"/>
                    </a:lnTo>
                    <a:lnTo>
                      <a:pt x="0" y="270"/>
                    </a:lnTo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1"/>
              <p:cNvSpPr>
                <a:spLocks/>
              </p:cNvSpPr>
              <p:nvPr/>
            </p:nvSpPr>
            <p:spPr bwMode="auto">
              <a:xfrm>
                <a:off x="4652" y="2193"/>
                <a:ext cx="438" cy="658"/>
              </a:xfrm>
              <a:custGeom>
                <a:avLst/>
                <a:gdLst/>
                <a:ahLst/>
                <a:cxnLst>
                  <a:cxn ang="0">
                    <a:pos x="345" y="30"/>
                  </a:cxn>
                  <a:cxn ang="0">
                    <a:pos x="382" y="53"/>
                  </a:cxn>
                  <a:cxn ang="0">
                    <a:pos x="417" y="82"/>
                  </a:cxn>
                  <a:cxn ang="0">
                    <a:pos x="437" y="114"/>
                  </a:cxn>
                  <a:cxn ang="0">
                    <a:pos x="429" y="191"/>
                  </a:cxn>
                  <a:cxn ang="0">
                    <a:pos x="396" y="296"/>
                  </a:cxn>
                  <a:cxn ang="0">
                    <a:pos x="369" y="355"/>
                  </a:cxn>
                  <a:cxn ang="0">
                    <a:pos x="379" y="389"/>
                  </a:cxn>
                  <a:cxn ang="0">
                    <a:pos x="389" y="406"/>
                  </a:cxn>
                  <a:cxn ang="0">
                    <a:pos x="412" y="468"/>
                  </a:cxn>
                  <a:cxn ang="0">
                    <a:pos x="426" y="570"/>
                  </a:cxn>
                  <a:cxn ang="0">
                    <a:pos x="406" y="622"/>
                  </a:cxn>
                  <a:cxn ang="0">
                    <a:pos x="374" y="646"/>
                  </a:cxn>
                  <a:cxn ang="0">
                    <a:pos x="334" y="657"/>
                  </a:cxn>
                  <a:cxn ang="0">
                    <a:pos x="289" y="657"/>
                  </a:cxn>
                  <a:cxn ang="0">
                    <a:pos x="247" y="649"/>
                  </a:cxn>
                  <a:cxn ang="0">
                    <a:pos x="207" y="632"/>
                  </a:cxn>
                  <a:cxn ang="0">
                    <a:pos x="177" y="605"/>
                  </a:cxn>
                  <a:cxn ang="0">
                    <a:pos x="163" y="570"/>
                  </a:cxn>
                  <a:cxn ang="0">
                    <a:pos x="167" y="542"/>
                  </a:cxn>
                  <a:cxn ang="0">
                    <a:pos x="180" y="523"/>
                  </a:cxn>
                  <a:cxn ang="0">
                    <a:pos x="200" y="507"/>
                  </a:cxn>
                  <a:cxn ang="0">
                    <a:pos x="225" y="496"/>
                  </a:cxn>
                  <a:cxn ang="0">
                    <a:pos x="250" y="487"/>
                  </a:cxn>
                  <a:cxn ang="0">
                    <a:pos x="273" y="475"/>
                  </a:cxn>
                  <a:cxn ang="0">
                    <a:pos x="292" y="448"/>
                  </a:cxn>
                  <a:cxn ang="0">
                    <a:pos x="277" y="394"/>
                  </a:cxn>
                  <a:cxn ang="0">
                    <a:pos x="229" y="355"/>
                  </a:cxn>
                  <a:cxn ang="0">
                    <a:pos x="203" y="353"/>
                  </a:cxn>
                  <a:cxn ang="0">
                    <a:pos x="190" y="352"/>
                  </a:cxn>
                  <a:cxn ang="0">
                    <a:pos x="176" y="350"/>
                  </a:cxn>
                  <a:cxn ang="0">
                    <a:pos x="164" y="340"/>
                  </a:cxn>
                  <a:cxn ang="0">
                    <a:pos x="155" y="329"/>
                  </a:cxn>
                  <a:cxn ang="0">
                    <a:pos x="145" y="317"/>
                  </a:cxn>
                  <a:cxn ang="0">
                    <a:pos x="115" y="280"/>
                  </a:cxn>
                  <a:cxn ang="0">
                    <a:pos x="71" y="256"/>
                  </a:cxn>
                  <a:cxn ang="0">
                    <a:pos x="45" y="262"/>
                  </a:cxn>
                  <a:cxn ang="0">
                    <a:pos x="19" y="268"/>
                  </a:cxn>
                  <a:cxn ang="0">
                    <a:pos x="14" y="133"/>
                  </a:cxn>
                  <a:cxn ang="0">
                    <a:pos x="42" y="84"/>
                  </a:cxn>
                  <a:cxn ang="0">
                    <a:pos x="73" y="43"/>
                  </a:cxn>
                  <a:cxn ang="0">
                    <a:pos x="99" y="27"/>
                  </a:cxn>
                  <a:cxn ang="0">
                    <a:pos x="119" y="18"/>
                  </a:cxn>
                  <a:cxn ang="0">
                    <a:pos x="145" y="10"/>
                  </a:cxn>
                  <a:cxn ang="0">
                    <a:pos x="160" y="18"/>
                  </a:cxn>
                  <a:cxn ang="0">
                    <a:pos x="158" y="71"/>
                  </a:cxn>
                  <a:cxn ang="0">
                    <a:pos x="166" y="119"/>
                  </a:cxn>
                  <a:cxn ang="0">
                    <a:pos x="191" y="96"/>
                  </a:cxn>
                  <a:cxn ang="0">
                    <a:pos x="216" y="65"/>
                  </a:cxn>
                  <a:cxn ang="0">
                    <a:pos x="254" y="24"/>
                  </a:cxn>
                  <a:cxn ang="0">
                    <a:pos x="281" y="1"/>
                  </a:cxn>
                  <a:cxn ang="0">
                    <a:pos x="305" y="8"/>
                  </a:cxn>
                </a:cxnLst>
                <a:rect l="0" t="0" r="r" b="b"/>
                <a:pathLst>
                  <a:path w="438" h="658">
                    <a:moveTo>
                      <a:pt x="323" y="18"/>
                    </a:moveTo>
                    <a:lnTo>
                      <a:pt x="329" y="22"/>
                    </a:lnTo>
                    <a:lnTo>
                      <a:pt x="336" y="26"/>
                    </a:lnTo>
                    <a:lnTo>
                      <a:pt x="345" y="30"/>
                    </a:lnTo>
                    <a:lnTo>
                      <a:pt x="353" y="35"/>
                    </a:lnTo>
                    <a:lnTo>
                      <a:pt x="362" y="41"/>
                    </a:lnTo>
                    <a:lnTo>
                      <a:pt x="372" y="47"/>
                    </a:lnTo>
                    <a:lnTo>
                      <a:pt x="382" y="53"/>
                    </a:lnTo>
                    <a:lnTo>
                      <a:pt x="391" y="60"/>
                    </a:lnTo>
                    <a:lnTo>
                      <a:pt x="400" y="67"/>
                    </a:lnTo>
                    <a:lnTo>
                      <a:pt x="410" y="74"/>
                    </a:lnTo>
                    <a:lnTo>
                      <a:pt x="417" y="82"/>
                    </a:lnTo>
                    <a:lnTo>
                      <a:pt x="425" y="89"/>
                    </a:lnTo>
                    <a:lnTo>
                      <a:pt x="430" y="97"/>
                    </a:lnTo>
                    <a:lnTo>
                      <a:pt x="434" y="105"/>
                    </a:lnTo>
                    <a:lnTo>
                      <a:pt x="437" y="114"/>
                    </a:lnTo>
                    <a:lnTo>
                      <a:pt x="438" y="122"/>
                    </a:lnTo>
                    <a:lnTo>
                      <a:pt x="437" y="141"/>
                    </a:lnTo>
                    <a:lnTo>
                      <a:pt x="434" y="165"/>
                    </a:lnTo>
                    <a:lnTo>
                      <a:pt x="429" y="191"/>
                    </a:lnTo>
                    <a:lnTo>
                      <a:pt x="423" y="218"/>
                    </a:lnTo>
                    <a:lnTo>
                      <a:pt x="415" y="245"/>
                    </a:lnTo>
                    <a:lnTo>
                      <a:pt x="406" y="272"/>
                    </a:lnTo>
                    <a:lnTo>
                      <a:pt x="396" y="296"/>
                    </a:lnTo>
                    <a:lnTo>
                      <a:pt x="385" y="316"/>
                    </a:lnTo>
                    <a:lnTo>
                      <a:pt x="377" y="332"/>
                    </a:lnTo>
                    <a:lnTo>
                      <a:pt x="372" y="344"/>
                    </a:lnTo>
                    <a:lnTo>
                      <a:pt x="369" y="355"/>
                    </a:lnTo>
                    <a:lnTo>
                      <a:pt x="369" y="364"/>
                    </a:lnTo>
                    <a:lnTo>
                      <a:pt x="370" y="372"/>
                    </a:lnTo>
                    <a:lnTo>
                      <a:pt x="374" y="380"/>
                    </a:lnTo>
                    <a:lnTo>
                      <a:pt x="379" y="389"/>
                    </a:lnTo>
                    <a:lnTo>
                      <a:pt x="385" y="399"/>
                    </a:lnTo>
                    <a:lnTo>
                      <a:pt x="387" y="401"/>
                    </a:lnTo>
                    <a:lnTo>
                      <a:pt x="388" y="403"/>
                    </a:lnTo>
                    <a:lnTo>
                      <a:pt x="389" y="406"/>
                    </a:lnTo>
                    <a:lnTo>
                      <a:pt x="390" y="408"/>
                    </a:lnTo>
                    <a:lnTo>
                      <a:pt x="397" y="425"/>
                    </a:lnTo>
                    <a:lnTo>
                      <a:pt x="405" y="445"/>
                    </a:lnTo>
                    <a:lnTo>
                      <a:pt x="412" y="468"/>
                    </a:lnTo>
                    <a:lnTo>
                      <a:pt x="419" y="494"/>
                    </a:lnTo>
                    <a:lnTo>
                      <a:pt x="424" y="520"/>
                    </a:lnTo>
                    <a:lnTo>
                      <a:pt x="426" y="545"/>
                    </a:lnTo>
                    <a:lnTo>
                      <a:pt x="426" y="570"/>
                    </a:lnTo>
                    <a:lnTo>
                      <a:pt x="421" y="593"/>
                    </a:lnTo>
                    <a:lnTo>
                      <a:pt x="417" y="604"/>
                    </a:lnTo>
                    <a:lnTo>
                      <a:pt x="412" y="613"/>
                    </a:lnTo>
                    <a:lnTo>
                      <a:pt x="406" y="622"/>
                    </a:lnTo>
                    <a:lnTo>
                      <a:pt x="399" y="630"/>
                    </a:lnTo>
                    <a:lnTo>
                      <a:pt x="392" y="636"/>
                    </a:lnTo>
                    <a:lnTo>
                      <a:pt x="383" y="642"/>
                    </a:lnTo>
                    <a:lnTo>
                      <a:pt x="374" y="646"/>
                    </a:lnTo>
                    <a:lnTo>
                      <a:pt x="365" y="650"/>
                    </a:lnTo>
                    <a:lnTo>
                      <a:pt x="355" y="653"/>
                    </a:lnTo>
                    <a:lnTo>
                      <a:pt x="345" y="655"/>
                    </a:lnTo>
                    <a:lnTo>
                      <a:pt x="334" y="657"/>
                    </a:lnTo>
                    <a:lnTo>
                      <a:pt x="323" y="658"/>
                    </a:lnTo>
                    <a:lnTo>
                      <a:pt x="312" y="658"/>
                    </a:lnTo>
                    <a:lnTo>
                      <a:pt x="300" y="658"/>
                    </a:lnTo>
                    <a:lnTo>
                      <a:pt x="289" y="657"/>
                    </a:lnTo>
                    <a:lnTo>
                      <a:pt x="277" y="656"/>
                    </a:lnTo>
                    <a:lnTo>
                      <a:pt x="267" y="654"/>
                    </a:lnTo>
                    <a:lnTo>
                      <a:pt x="257" y="652"/>
                    </a:lnTo>
                    <a:lnTo>
                      <a:pt x="247" y="649"/>
                    </a:lnTo>
                    <a:lnTo>
                      <a:pt x="236" y="646"/>
                    </a:lnTo>
                    <a:lnTo>
                      <a:pt x="226" y="642"/>
                    </a:lnTo>
                    <a:lnTo>
                      <a:pt x="217" y="637"/>
                    </a:lnTo>
                    <a:lnTo>
                      <a:pt x="207" y="632"/>
                    </a:lnTo>
                    <a:lnTo>
                      <a:pt x="199" y="626"/>
                    </a:lnTo>
                    <a:lnTo>
                      <a:pt x="191" y="620"/>
                    </a:lnTo>
                    <a:lnTo>
                      <a:pt x="183" y="613"/>
                    </a:lnTo>
                    <a:lnTo>
                      <a:pt x="177" y="605"/>
                    </a:lnTo>
                    <a:lnTo>
                      <a:pt x="172" y="597"/>
                    </a:lnTo>
                    <a:lnTo>
                      <a:pt x="168" y="589"/>
                    </a:lnTo>
                    <a:lnTo>
                      <a:pt x="165" y="579"/>
                    </a:lnTo>
                    <a:lnTo>
                      <a:pt x="163" y="570"/>
                    </a:lnTo>
                    <a:lnTo>
                      <a:pt x="163" y="560"/>
                    </a:lnTo>
                    <a:lnTo>
                      <a:pt x="164" y="554"/>
                    </a:lnTo>
                    <a:lnTo>
                      <a:pt x="165" y="547"/>
                    </a:lnTo>
                    <a:lnTo>
                      <a:pt x="167" y="542"/>
                    </a:lnTo>
                    <a:lnTo>
                      <a:pt x="169" y="537"/>
                    </a:lnTo>
                    <a:lnTo>
                      <a:pt x="172" y="532"/>
                    </a:lnTo>
                    <a:lnTo>
                      <a:pt x="176" y="527"/>
                    </a:lnTo>
                    <a:lnTo>
                      <a:pt x="180" y="523"/>
                    </a:lnTo>
                    <a:lnTo>
                      <a:pt x="184" y="519"/>
                    </a:lnTo>
                    <a:lnTo>
                      <a:pt x="189" y="514"/>
                    </a:lnTo>
                    <a:lnTo>
                      <a:pt x="194" y="511"/>
                    </a:lnTo>
                    <a:lnTo>
                      <a:pt x="200" y="507"/>
                    </a:lnTo>
                    <a:lnTo>
                      <a:pt x="206" y="504"/>
                    </a:lnTo>
                    <a:lnTo>
                      <a:pt x="212" y="501"/>
                    </a:lnTo>
                    <a:lnTo>
                      <a:pt x="218" y="499"/>
                    </a:lnTo>
                    <a:lnTo>
                      <a:pt x="225" y="496"/>
                    </a:lnTo>
                    <a:lnTo>
                      <a:pt x="232" y="494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7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7" y="479"/>
                    </a:lnTo>
                    <a:lnTo>
                      <a:pt x="273" y="475"/>
                    </a:lnTo>
                    <a:lnTo>
                      <a:pt x="277" y="472"/>
                    </a:lnTo>
                    <a:lnTo>
                      <a:pt x="284" y="465"/>
                    </a:lnTo>
                    <a:lnTo>
                      <a:pt x="289" y="457"/>
                    </a:lnTo>
                    <a:lnTo>
                      <a:pt x="292" y="448"/>
                    </a:lnTo>
                    <a:lnTo>
                      <a:pt x="292" y="436"/>
                    </a:lnTo>
                    <a:lnTo>
                      <a:pt x="290" y="422"/>
                    </a:lnTo>
                    <a:lnTo>
                      <a:pt x="285" y="408"/>
                    </a:lnTo>
                    <a:lnTo>
                      <a:pt x="277" y="394"/>
                    </a:lnTo>
                    <a:lnTo>
                      <a:pt x="267" y="381"/>
                    </a:lnTo>
                    <a:lnTo>
                      <a:pt x="255" y="370"/>
                    </a:lnTo>
                    <a:lnTo>
                      <a:pt x="243" y="361"/>
                    </a:lnTo>
                    <a:lnTo>
                      <a:pt x="229" y="355"/>
                    </a:lnTo>
                    <a:lnTo>
                      <a:pt x="216" y="353"/>
                    </a:lnTo>
                    <a:lnTo>
                      <a:pt x="212" y="353"/>
                    </a:lnTo>
                    <a:lnTo>
                      <a:pt x="207" y="353"/>
                    </a:lnTo>
                    <a:lnTo>
                      <a:pt x="203" y="353"/>
                    </a:lnTo>
                    <a:lnTo>
                      <a:pt x="200" y="353"/>
                    </a:lnTo>
                    <a:lnTo>
                      <a:pt x="197" y="353"/>
                    </a:lnTo>
                    <a:lnTo>
                      <a:pt x="193" y="353"/>
                    </a:lnTo>
                    <a:lnTo>
                      <a:pt x="190" y="352"/>
                    </a:lnTo>
                    <a:lnTo>
                      <a:pt x="187" y="352"/>
                    </a:lnTo>
                    <a:lnTo>
                      <a:pt x="182" y="351"/>
                    </a:lnTo>
                    <a:lnTo>
                      <a:pt x="179" y="351"/>
                    </a:lnTo>
                    <a:lnTo>
                      <a:pt x="176" y="350"/>
                    </a:lnTo>
                    <a:lnTo>
                      <a:pt x="173" y="348"/>
                    </a:lnTo>
                    <a:lnTo>
                      <a:pt x="170" y="346"/>
                    </a:lnTo>
                    <a:lnTo>
                      <a:pt x="167" y="343"/>
                    </a:lnTo>
                    <a:lnTo>
                      <a:pt x="164" y="340"/>
                    </a:lnTo>
                    <a:lnTo>
                      <a:pt x="160" y="336"/>
                    </a:lnTo>
                    <a:lnTo>
                      <a:pt x="159" y="334"/>
                    </a:lnTo>
                    <a:lnTo>
                      <a:pt x="157" y="331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42" y="314"/>
                    </a:lnTo>
                    <a:lnTo>
                      <a:pt x="133" y="302"/>
                    </a:lnTo>
                    <a:lnTo>
                      <a:pt x="124" y="291"/>
                    </a:lnTo>
                    <a:lnTo>
                      <a:pt x="115" y="280"/>
                    </a:lnTo>
                    <a:lnTo>
                      <a:pt x="106" y="271"/>
                    </a:lnTo>
                    <a:lnTo>
                      <a:pt x="95" y="263"/>
                    </a:lnTo>
                    <a:lnTo>
                      <a:pt x="84" y="258"/>
                    </a:lnTo>
                    <a:lnTo>
                      <a:pt x="71" y="256"/>
                    </a:lnTo>
                    <a:lnTo>
                      <a:pt x="56" y="258"/>
                    </a:lnTo>
                    <a:lnTo>
                      <a:pt x="53" y="259"/>
                    </a:lnTo>
                    <a:lnTo>
                      <a:pt x="49" y="260"/>
                    </a:lnTo>
                    <a:lnTo>
                      <a:pt x="45" y="262"/>
                    </a:lnTo>
                    <a:lnTo>
                      <a:pt x="40" y="263"/>
                    </a:lnTo>
                    <a:lnTo>
                      <a:pt x="35" y="265"/>
                    </a:lnTo>
                    <a:lnTo>
                      <a:pt x="28" y="267"/>
                    </a:lnTo>
                    <a:lnTo>
                      <a:pt x="19" y="268"/>
                    </a:lnTo>
                    <a:lnTo>
                      <a:pt x="9" y="268"/>
                    </a:lnTo>
                    <a:lnTo>
                      <a:pt x="0" y="266"/>
                    </a:lnTo>
                    <a:lnTo>
                      <a:pt x="7" y="145"/>
                    </a:lnTo>
                    <a:lnTo>
                      <a:pt x="14" y="133"/>
                    </a:lnTo>
                    <a:lnTo>
                      <a:pt x="22" y="120"/>
                    </a:lnTo>
                    <a:lnTo>
                      <a:pt x="28" y="108"/>
                    </a:lnTo>
                    <a:lnTo>
                      <a:pt x="35" y="96"/>
                    </a:lnTo>
                    <a:lnTo>
                      <a:pt x="42" y="84"/>
                    </a:lnTo>
                    <a:lnTo>
                      <a:pt x="49" y="72"/>
                    </a:lnTo>
                    <a:lnTo>
                      <a:pt x="56" y="61"/>
                    </a:lnTo>
                    <a:lnTo>
                      <a:pt x="64" y="51"/>
                    </a:lnTo>
                    <a:lnTo>
                      <a:pt x="73" y="43"/>
                    </a:lnTo>
                    <a:lnTo>
                      <a:pt x="83" y="35"/>
                    </a:lnTo>
                    <a:lnTo>
                      <a:pt x="95" y="29"/>
                    </a:lnTo>
                    <a:lnTo>
                      <a:pt x="97" y="28"/>
                    </a:lnTo>
                    <a:lnTo>
                      <a:pt x="99" y="27"/>
                    </a:lnTo>
                    <a:lnTo>
                      <a:pt x="101" y="26"/>
                    </a:lnTo>
                    <a:lnTo>
                      <a:pt x="103" y="25"/>
                    </a:lnTo>
                    <a:lnTo>
                      <a:pt x="111" y="21"/>
                    </a:lnTo>
                    <a:lnTo>
                      <a:pt x="119" y="18"/>
                    </a:lnTo>
                    <a:lnTo>
                      <a:pt x="127" y="15"/>
                    </a:lnTo>
                    <a:lnTo>
                      <a:pt x="134" y="13"/>
                    </a:lnTo>
                    <a:lnTo>
                      <a:pt x="140" y="11"/>
                    </a:lnTo>
                    <a:lnTo>
                      <a:pt x="145" y="10"/>
                    </a:lnTo>
                    <a:lnTo>
                      <a:pt x="149" y="11"/>
                    </a:lnTo>
                    <a:lnTo>
                      <a:pt x="150" y="13"/>
                    </a:lnTo>
                    <a:lnTo>
                      <a:pt x="156" y="14"/>
                    </a:lnTo>
                    <a:lnTo>
                      <a:pt x="160" y="18"/>
                    </a:lnTo>
                    <a:lnTo>
                      <a:pt x="162" y="27"/>
                    </a:lnTo>
                    <a:lnTo>
                      <a:pt x="161" y="39"/>
                    </a:lnTo>
                    <a:lnTo>
                      <a:pt x="160" y="54"/>
                    </a:lnTo>
                    <a:lnTo>
                      <a:pt x="158" y="71"/>
                    </a:lnTo>
                    <a:lnTo>
                      <a:pt x="157" y="89"/>
                    </a:lnTo>
                    <a:lnTo>
                      <a:pt x="158" y="104"/>
                    </a:lnTo>
                    <a:lnTo>
                      <a:pt x="161" y="115"/>
                    </a:lnTo>
                    <a:lnTo>
                      <a:pt x="166" y="119"/>
                    </a:lnTo>
                    <a:lnTo>
                      <a:pt x="174" y="116"/>
                    </a:lnTo>
                    <a:lnTo>
                      <a:pt x="186" y="104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5" y="92"/>
                    </a:lnTo>
                    <a:lnTo>
                      <a:pt x="198" y="87"/>
                    </a:lnTo>
                    <a:lnTo>
                      <a:pt x="207" y="76"/>
                    </a:lnTo>
                    <a:lnTo>
                      <a:pt x="216" y="65"/>
                    </a:lnTo>
                    <a:lnTo>
                      <a:pt x="226" y="54"/>
                    </a:lnTo>
                    <a:lnTo>
                      <a:pt x="236" y="43"/>
                    </a:lnTo>
                    <a:lnTo>
                      <a:pt x="245" y="33"/>
                    </a:lnTo>
                    <a:lnTo>
                      <a:pt x="254" y="24"/>
                    </a:lnTo>
                    <a:lnTo>
                      <a:pt x="262" y="16"/>
                    </a:lnTo>
                    <a:lnTo>
                      <a:pt x="269" y="9"/>
                    </a:lnTo>
                    <a:lnTo>
                      <a:pt x="275" y="4"/>
                    </a:lnTo>
                    <a:lnTo>
                      <a:pt x="281" y="1"/>
                    </a:lnTo>
                    <a:lnTo>
                      <a:pt x="286" y="0"/>
                    </a:lnTo>
                    <a:lnTo>
                      <a:pt x="292" y="1"/>
                    </a:lnTo>
                    <a:lnTo>
                      <a:pt x="298" y="4"/>
                    </a:lnTo>
                    <a:lnTo>
                      <a:pt x="305" y="8"/>
                    </a:lnTo>
                    <a:lnTo>
                      <a:pt x="313" y="13"/>
                    </a:lnTo>
                    <a:lnTo>
                      <a:pt x="323" y="18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32"/>
              <p:cNvSpPr>
                <a:spLocks/>
              </p:cNvSpPr>
              <p:nvPr/>
            </p:nvSpPr>
            <p:spPr bwMode="auto">
              <a:xfrm>
                <a:off x="4653" y="2196"/>
                <a:ext cx="434" cy="651"/>
              </a:xfrm>
              <a:custGeom>
                <a:avLst/>
                <a:gdLst/>
                <a:ahLst/>
                <a:cxnLst>
                  <a:cxn ang="0">
                    <a:pos x="342" y="29"/>
                  </a:cxn>
                  <a:cxn ang="0">
                    <a:pos x="379" y="52"/>
                  </a:cxn>
                  <a:cxn ang="0">
                    <a:pos x="413" y="79"/>
                  </a:cxn>
                  <a:cxn ang="0">
                    <a:pos x="433" y="111"/>
                  </a:cxn>
                  <a:cxn ang="0">
                    <a:pos x="426" y="186"/>
                  </a:cxn>
                  <a:cxn ang="0">
                    <a:pos x="394" y="289"/>
                  </a:cxn>
                  <a:cxn ang="0">
                    <a:pos x="366" y="348"/>
                  </a:cxn>
                  <a:cxn ang="0">
                    <a:pos x="375" y="383"/>
                  </a:cxn>
                  <a:cxn ang="0">
                    <a:pos x="384" y="400"/>
                  </a:cxn>
                  <a:cxn ang="0">
                    <a:pos x="408" y="463"/>
                  </a:cxn>
                  <a:cxn ang="0">
                    <a:pos x="421" y="566"/>
                  </a:cxn>
                  <a:cxn ang="0">
                    <a:pos x="402" y="616"/>
                  </a:cxn>
                  <a:cxn ang="0">
                    <a:pos x="371" y="639"/>
                  </a:cxn>
                  <a:cxn ang="0">
                    <a:pos x="332" y="650"/>
                  </a:cxn>
                  <a:cxn ang="0">
                    <a:pos x="287" y="649"/>
                  </a:cxn>
                  <a:cxn ang="0">
                    <a:pos x="245" y="641"/>
                  </a:cxn>
                  <a:cxn ang="0">
                    <a:pos x="206" y="624"/>
                  </a:cxn>
                  <a:cxn ang="0">
                    <a:pos x="177" y="598"/>
                  </a:cxn>
                  <a:cxn ang="0">
                    <a:pos x="165" y="563"/>
                  </a:cxn>
                  <a:cxn ang="0">
                    <a:pos x="171" y="535"/>
                  </a:cxn>
                  <a:cxn ang="0">
                    <a:pos x="185" y="517"/>
                  </a:cxn>
                  <a:cxn ang="0">
                    <a:pos x="207" y="503"/>
                  </a:cxn>
                  <a:cxn ang="0">
                    <a:pos x="232" y="494"/>
                  </a:cxn>
                  <a:cxn ang="0">
                    <a:pos x="257" y="484"/>
                  </a:cxn>
                  <a:cxn ang="0">
                    <a:pos x="279" y="472"/>
                  </a:cxn>
                  <a:cxn ang="0">
                    <a:pos x="294" y="441"/>
                  </a:cxn>
                  <a:cxn ang="0">
                    <a:pos x="277" y="388"/>
                  </a:cxn>
                  <a:cxn ang="0">
                    <a:pos x="230" y="350"/>
                  </a:cxn>
                  <a:cxn ang="0">
                    <a:pos x="204" y="346"/>
                  </a:cxn>
                  <a:cxn ang="0">
                    <a:pos x="190" y="346"/>
                  </a:cxn>
                  <a:cxn ang="0">
                    <a:pos x="175" y="345"/>
                  </a:cxn>
                  <a:cxn ang="0">
                    <a:pos x="163" y="336"/>
                  </a:cxn>
                  <a:cxn ang="0">
                    <a:pos x="154" y="325"/>
                  </a:cxn>
                  <a:cxn ang="0">
                    <a:pos x="145" y="313"/>
                  </a:cxn>
                  <a:cxn ang="0">
                    <a:pos x="115" y="276"/>
                  </a:cxn>
                  <a:cxn ang="0">
                    <a:pos x="72" y="251"/>
                  </a:cxn>
                  <a:cxn ang="0">
                    <a:pos x="46" y="256"/>
                  </a:cxn>
                  <a:cxn ang="0">
                    <a:pos x="20" y="271"/>
                  </a:cxn>
                  <a:cxn ang="0">
                    <a:pos x="1" y="199"/>
                  </a:cxn>
                  <a:cxn ang="0">
                    <a:pos x="14" y="129"/>
                  </a:cxn>
                  <a:cxn ang="0">
                    <a:pos x="42" y="81"/>
                  </a:cxn>
                  <a:cxn ang="0">
                    <a:pos x="74" y="39"/>
                  </a:cxn>
                  <a:cxn ang="0">
                    <a:pos x="100" y="24"/>
                  </a:cxn>
                  <a:cxn ang="0">
                    <a:pos x="121" y="16"/>
                  </a:cxn>
                  <a:cxn ang="0">
                    <a:pos x="146" y="8"/>
                  </a:cxn>
                  <a:cxn ang="0">
                    <a:pos x="156" y="21"/>
                  </a:cxn>
                  <a:cxn ang="0">
                    <a:pos x="154" y="77"/>
                  </a:cxn>
                  <a:cxn ang="0">
                    <a:pos x="165" y="122"/>
                  </a:cxn>
                  <a:cxn ang="0">
                    <a:pos x="191" y="96"/>
                  </a:cxn>
                  <a:cxn ang="0">
                    <a:pos x="216" y="64"/>
                  </a:cxn>
                  <a:cxn ang="0">
                    <a:pos x="254" y="22"/>
                  </a:cxn>
                  <a:cxn ang="0">
                    <a:pos x="280" y="1"/>
                  </a:cxn>
                  <a:cxn ang="0">
                    <a:pos x="304" y="7"/>
                  </a:cxn>
                </a:cxnLst>
                <a:rect l="0" t="0" r="r" b="b"/>
                <a:pathLst>
                  <a:path w="434" h="651">
                    <a:moveTo>
                      <a:pt x="321" y="18"/>
                    </a:moveTo>
                    <a:lnTo>
                      <a:pt x="327" y="21"/>
                    </a:lnTo>
                    <a:lnTo>
                      <a:pt x="334" y="25"/>
                    </a:lnTo>
                    <a:lnTo>
                      <a:pt x="342" y="29"/>
                    </a:lnTo>
                    <a:lnTo>
                      <a:pt x="351" y="35"/>
                    </a:lnTo>
                    <a:lnTo>
                      <a:pt x="360" y="40"/>
                    </a:lnTo>
                    <a:lnTo>
                      <a:pt x="370" y="46"/>
                    </a:lnTo>
                    <a:lnTo>
                      <a:pt x="379" y="52"/>
                    </a:lnTo>
                    <a:lnTo>
                      <a:pt x="388" y="58"/>
                    </a:lnTo>
                    <a:lnTo>
                      <a:pt x="397" y="65"/>
                    </a:lnTo>
                    <a:lnTo>
                      <a:pt x="406" y="72"/>
                    </a:lnTo>
                    <a:lnTo>
                      <a:pt x="413" y="79"/>
                    </a:lnTo>
                    <a:lnTo>
                      <a:pt x="420" y="87"/>
                    </a:lnTo>
                    <a:lnTo>
                      <a:pt x="426" y="95"/>
                    </a:lnTo>
                    <a:lnTo>
                      <a:pt x="431" y="103"/>
                    </a:lnTo>
                    <a:lnTo>
                      <a:pt x="433" y="111"/>
                    </a:lnTo>
                    <a:lnTo>
                      <a:pt x="434" y="119"/>
                    </a:lnTo>
                    <a:lnTo>
                      <a:pt x="433" y="138"/>
                    </a:lnTo>
                    <a:lnTo>
                      <a:pt x="430" y="161"/>
                    </a:lnTo>
                    <a:lnTo>
                      <a:pt x="426" y="186"/>
                    </a:lnTo>
                    <a:lnTo>
                      <a:pt x="420" y="213"/>
                    </a:lnTo>
                    <a:lnTo>
                      <a:pt x="413" y="240"/>
                    </a:lnTo>
                    <a:lnTo>
                      <a:pt x="404" y="266"/>
                    </a:lnTo>
                    <a:lnTo>
                      <a:pt x="394" y="289"/>
                    </a:lnTo>
                    <a:lnTo>
                      <a:pt x="384" y="309"/>
                    </a:lnTo>
                    <a:lnTo>
                      <a:pt x="375" y="325"/>
                    </a:lnTo>
                    <a:lnTo>
                      <a:pt x="369" y="338"/>
                    </a:lnTo>
                    <a:lnTo>
                      <a:pt x="366" y="348"/>
                    </a:lnTo>
                    <a:lnTo>
                      <a:pt x="365" y="358"/>
                    </a:lnTo>
                    <a:lnTo>
                      <a:pt x="367" y="366"/>
                    </a:lnTo>
                    <a:lnTo>
                      <a:pt x="370" y="374"/>
                    </a:lnTo>
                    <a:lnTo>
                      <a:pt x="375" y="383"/>
                    </a:lnTo>
                    <a:lnTo>
                      <a:pt x="380" y="393"/>
                    </a:lnTo>
                    <a:lnTo>
                      <a:pt x="382" y="396"/>
                    </a:lnTo>
                    <a:lnTo>
                      <a:pt x="383" y="397"/>
                    </a:lnTo>
                    <a:lnTo>
                      <a:pt x="384" y="400"/>
                    </a:lnTo>
                    <a:lnTo>
                      <a:pt x="385" y="402"/>
                    </a:lnTo>
                    <a:lnTo>
                      <a:pt x="393" y="419"/>
                    </a:lnTo>
                    <a:lnTo>
                      <a:pt x="400" y="439"/>
                    </a:lnTo>
                    <a:lnTo>
                      <a:pt x="408" y="463"/>
                    </a:lnTo>
                    <a:lnTo>
                      <a:pt x="414" y="488"/>
                    </a:lnTo>
                    <a:lnTo>
                      <a:pt x="419" y="515"/>
                    </a:lnTo>
                    <a:lnTo>
                      <a:pt x="422" y="541"/>
                    </a:lnTo>
                    <a:lnTo>
                      <a:pt x="421" y="566"/>
                    </a:lnTo>
                    <a:lnTo>
                      <a:pt x="417" y="588"/>
                    </a:lnTo>
                    <a:lnTo>
                      <a:pt x="413" y="598"/>
                    </a:lnTo>
                    <a:lnTo>
                      <a:pt x="408" y="608"/>
                    </a:lnTo>
                    <a:lnTo>
                      <a:pt x="402" y="616"/>
                    </a:lnTo>
                    <a:lnTo>
                      <a:pt x="395" y="623"/>
                    </a:lnTo>
                    <a:lnTo>
                      <a:pt x="388" y="629"/>
                    </a:lnTo>
                    <a:lnTo>
                      <a:pt x="380" y="635"/>
                    </a:lnTo>
                    <a:lnTo>
                      <a:pt x="371" y="639"/>
                    </a:lnTo>
                    <a:lnTo>
                      <a:pt x="362" y="643"/>
                    </a:lnTo>
                    <a:lnTo>
                      <a:pt x="352" y="646"/>
                    </a:lnTo>
                    <a:lnTo>
                      <a:pt x="342" y="648"/>
                    </a:lnTo>
                    <a:lnTo>
                      <a:pt x="332" y="650"/>
                    </a:lnTo>
                    <a:lnTo>
                      <a:pt x="321" y="650"/>
                    </a:lnTo>
                    <a:lnTo>
                      <a:pt x="310" y="651"/>
                    </a:lnTo>
                    <a:lnTo>
                      <a:pt x="299" y="650"/>
                    </a:lnTo>
                    <a:lnTo>
                      <a:pt x="287" y="649"/>
                    </a:lnTo>
                    <a:lnTo>
                      <a:pt x="276" y="648"/>
                    </a:lnTo>
                    <a:lnTo>
                      <a:pt x="266" y="646"/>
                    </a:lnTo>
                    <a:lnTo>
                      <a:pt x="256" y="644"/>
                    </a:lnTo>
                    <a:lnTo>
                      <a:pt x="245" y="641"/>
                    </a:lnTo>
                    <a:lnTo>
                      <a:pt x="235" y="638"/>
                    </a:lnTo>
                    <a:lnTo>
                      <a:pt x="224" y="634"/>
                    </a:lnTo>
                    <a:lnTo>
                      <a:pt x="215" y="629"/>
                    </a:lnTo>
                    <a:lnTo>
                      <a:pt x="206" y="624"/>
                    </a:lnTo>
                    <a:lnTo>
                      <a:pt x="197" y="619"/>
                    </a:lnTo>
                    <a:lnTo>
                      <a:pt x="189" y="612"/>
                    </a:lnTo>
                    <a:lnTo>
                      <a:pt x="182" y="606"/>
                    </a:lnTo>
                    <a:lnTo>
                      <a:pt x="177" y="598"/>
                    </a:lnTo>
                    <a:lnTo>
                      <a:pt x="171" y="590"/>
                    </a:lnTo>
                    <a:lnTo>
                      <a:pt x="168" y="582"/>
                    </a:lnTo>
                    <a:lnTo>
                      <a:pt x="166" y="572"/>
                    </a:lnTo>
                    <a:lnTo>
                      <a:pt x="165" y="563"/>
                    </a:lnTo>
                    <a:lnTo>
                      <a:pt x="166" y="552"/>
                    </a:lnTo>
                    <a:lnTo>
                      <a:pt x="167" y="546"/>
                    </a:lnTo>
                    <a:lnTo>
                      <a:pt x="169" y="540"/>
                    </a:lnTo>
                    <a:lnTo>
                      <a:pt x="171" y="535"/>
                    </a:lnTo>
                    <a:lnTo>
                      <a:pt x="174" y="530"/>
                    </a:lnTo>
                    <a:lnTo>
                      <a:pt x="177" y="525"/>
                    </a:lnTo>
                    <a:lnTo>
                      <a:pt x="181" y="521"/>
                    </a:lnTo>
                    <a:lnTo>
                      <a:pt x="185" y="517"/>
                    </a:lnTo>
                    <a:lnTo>
                      <a:pt x="190" y="513"/>
                    </a:lnTo>
                    <a:lnTo>
                      <a:pt x="195" y="509"/>
                    </a:lnTo>
                    <a:lnTo>
                      <a:pt x="201" y="506"/>
                    </a:lnTo>
                    <a:lnTo>
                      <a:pt x="207" y="503"/>
                    </a:lnTo>
                    <a:lnTo>
                      <a:pt x="213" y="500"/>
                    </a:lnTo>
                    <a:lnTo>
                      <a:pt x="219" y="498"/>
                    </a:lnTo>
                    <a:lnTo>
                      <a:pt x="226" y="496"/>
                    </a:lnTo>
                    <a:lnTo>
                      <a:pt x="232" y="494"/>
                    </a:lnTo>
                    <a:lnTo>
                      <a:pt x="239" y="491"/>
                    </a:lnTo>
                    <a:lnTo>
                      <a:pt x="245" y="489"/>
                    </a:lnTo>
                    <a:lnTo>
                      <a:pt x="251" y="487"/>
                    </a:lnTo>
                    <a:lnTo>
                      <a:pt x="257" y="484"/>
                    </a:lnTo>
                    <a:lnTo>
                      <a:pt x="263" y="481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9" y="472"/>
                    </a:lnTo>
                    <a:lnTo>
                      <a:pt x="283" y="468"/>
                    </a:lnTo>
                    <a:lnTo>
                      <a:pt x="288" y="460"/>
                    </a:lnTo>
                    <a:lnTo>
                      <a:pt x="292" y="451"/>
                    </a:lnTo>
                    <a:lnTo>
                      <a:pt x="294" y="441"/>
                    </a:lnTo>
                    <a:lnTo>
                      <a:pt x="293" y="430"/>
                    </a:lnTo>
                    <a:lnTo>
                      <a:pt x="290" y="416"/>
                    </a:lnTo>
                    <a:lnTo>
                      <a:pt x="284" y="402"/>
                    </a:lnTo>
                    <a:lnTo>
                      <a:pt x="277" y="388"/>
                    </a:lnTo>
                    <a:lnTo>
                      <a:pt x="267" y="375"/>
                    </a:lnTo>
                    <a:lnTo>
                      <a:pt x="256" y="365"/>
                    </a:lnTo>
                    <a:lnTo>
                      <a:pt x="243" y="355"/>
                    </a:lnTo>
                    <a:lnTo>
                      <a:pt x="230" y="350"/>
                    </a:lnTo>
                    <a:lnTo>
                      <a:pt x="216" y="347"/>
                    </a:lnTo>
                    <a:lnTo>
                      <a:pt x="212" y="347"/>
                    </a:lnTo>
                    <a:lnTo>
                      <a:pt x="208" y="346"/>
                    </a:lnTo>
                    <a:lnTo>
                      <a:pt x="204" y="346"/>
                    </a:lnTo>
                    <a:lnTo>
                      <a:pt x="201" y="346"/>
                    </a:lnTo>
                    <a:lnTo>
                      <a:pt x="197" y="346"/>
                    </a:lnTo>
                    <a:lnTo>
                      <a:pt x="194" y="346"/>
                    </a:lnTo>
                    <a:lnTo>
                      <a:pt x="190" y="346"/>
                    </a:lnTo>
                    <a:lnTo>
                      <a:pt x="187" y="346"/>
                    </a:lnTo>
                    <a:lnTo>
                      <a:pt x="182" y="346"/>
                    </a:lnTo>
                    <a:lnTo>
                      <a:pt x="178" y="346"/>
                    </a:lnTo>
                    <a:lnTo>
                      <a:pt x="175" y="345"/>
                    </a:lnTo>
                    <a:lnTo>
                      <a:pt x="172" y="344"/>
                    </a:lnTo>
                    <a:lnTo>
                      <a:pt x="169" y="342"/>
                    </a:lnTo>
                    <a:lnTo>
                      <a:pt x="166" y="340"/>
                    </a:lnTo>
                    <a:lnTo>
                      <a:pt x="163" y="336"/>
                    </a:lnTo>
                    <a:lnTo>
                      <a:pt x="160" y="332"/>
                    </a:lnTo>
                    <a:lnTo>
                      <a:pt x="158" y="330"/>
                    </a:lnTo>
                    <a:lnTo>
                      <a:pt x="156" y="328"/>
                    </a:lnTo>
                    <a:lnTo>
                      <a:pt x="154" y="325"/>
                    </a:lnTo>
                    <a:lnTo>
                      <a:pt x="152" y="323"/>
                    </a:lnTo>
                    <a:lnTo>
                      <a:pt x="150" y="320"/>
                    </a:lnTo>
                    <a:lnTo>
                      <a:pt x="148" y="316"/>
                    </a:lnTo>
                    <a:lnTo>
                      <a:pt x="145" y="313"/>
                    </a:lnTo>
                    <a:lnTo>
                      <a:pt x="142" y="310"/>
                    </a:lnTo>
                    <a:lnTo>
                      <a:pt x="133" y="298"/>
                    </a:lnTo>
                    <a:lnTo>
                      <a:pt x="124" y="287"/>
                    </a:lnTo>
                    <a:lnTo>
                      <a:pt x="115" y="276"/>
                    </a:lnTo>
                    <a:lnTo>
                      <a:pt x="106" y="266"/>
                    </a:lnTo>
                    <a:lnTo>
                      <a:pt x="96" y="259"/>
                    </a:lnTo>
                    <a:lnTo>
                      <a:pt x="84" y="253"/>
                    </a:lnTo>
                    <a:lnTo>
                      <a:pt x="72" y="251"/>
                    </a:lnTo>
                    <a:lnTo>
                      <a:pt x="57" y="252"/>
                    </a:lnTo>
                    <a:lnTo>
                      <a:pt x="54" y="253"/>
                    </a:lnTo>
                    <a:lnTo>
                      <a:pt x="51" y="254"/>
                    </a:lnTo>
                    <a:lnTo>
                      <a:pt x="46" y="256"/>
                    </a:lnTo>
                    <a:lnTo>
                      <a:pt x="41" y="258"/>
                    </a:lnTo>
                    <a:lnTo>
                      <a:pt x="37" y="259"/>
                    </a:lnTo>
                    <a:lnTo>
                      <a:pt x="30" y="261"/>
                    </a:lnTo>
                    <a:lnTo>
                      <a:pt x="20" y="271"/>
                    </a:lnTo>
                    <a:lnTo>
                      <a:pt x="9" y="272"/>
                    </a:lnTo>
                    <a:lnTo>
                      <a:pt x="1" y="261"/>
                    </a:lnTo>
                    <a:lnTo>
                      <a:pt x="1" y="216"/>
                    </a:lnTo>
                    <a:lnTo>
                      <a:pt x="1" y="199"/>
                    </a:lnTo>
                    <a:lnTo>
                      <a:pt x="2" y="179"/>
                    </a:lnTo>
                    <a:lnTo>
                      <a:pt x="0" y="156"/>
                    </a:lnTo>
                    <a:lnTo>
                      <a:pt x="7" y="142"/>
                    </a:lnTo>
                    <a:lnTo>
                      <a:pt x="14" y="129"/>
                    </a:lnTo>
                    <a:lnTo>
                      <a:pt x="22" y="117"/>
                    </a:lnTo>
                    <a:lnTo>
                      <a:pt x="29" y="105"/>
                    </a:lnTo>
                    <a:lnTo>
                      <a:pt x="36" y="93"/>
                    </a:lnTo>
                    <a:lnTo>
                      <a:pt x="42" y="81"/>
                    </a:lnTo>
                    <a:lnTo>
                      <a:pt x="49" y="69"/>
                    </a:lnTo>
                    <a:lnTo>
                      <a:pt x="56" y="58"/>
                    </a:lnTo>
                    <a:lnTo>
                      <a:pt x="64" y="48"/>
                    </a:lnTo>
                    <a:lnTo>
                      <a:pt x="74" y="39"/>
                    </a:lnTo>
                    <a:lnTo>
                      <a:pt x="84" y="32"/>
                    </a:lnTo>
                    <a:lnTo>
                      <a:pt x="95" y="26"/>
                    </a:lnTo>
                    <a:lnTo>
                      <a:pt x="98" y="25"/>
                    </a:lnTo>
                    <a:lnTo>
                      <a:pt x="100" y="24"/>
                    </a:lnTo>
                    <a:lnTo>
                      <a:pt x="102" y="23"/>
                    </a:lnTo>
                    <a:lnTo>
                      <a:pt x="104" y="22"/>
                    </a:lnTo>
                    <a:lnTo>
                      <a:pt x="113" y="19"/>
                    </a:lnTo>
                    <a:lnTo>
                      <a:pt x="121" y="16"/>
                    </a:lnTo>
                    <a:lnTo>
                      <a:pt x="129" y="12"/>
                    </a:lnTo>
                    <a:lnTo>
                      <a:pt x="136" y="10"/>
                    </a:lnTo>
                    <a:lnTo>
                      <a:pt x="142" y="8"/>
                    </a:lnTo>
                    <a:lnTo>
                      <a:pt x="146" y="8"/>
                    </a:lnTo>
                    <a:lnTo>
                      <a:pt x="150" y="9"/>
                    </a:lnTo>
                    <a:lnTo>
                      <a:pt x="151" y="12"/>
                    </a:lnTo>
                    <a:lnTo>
                      <a:pt x="154" y="14"/>
                    </a:lnTo>
                    <a:lnTo>
                      <a:pt x="156" y="21"/>
                    </a:lnTo>
                    <a:lnTo>
                      <a:pt x="158" y="30"/>
                    </a:lnTo>
                    <a:lnTo>
                      <a:pt x="157" y="43"/>
                    </a:lnTo>
                    <a:lnTo>
                      <a:pt x="155" y="59"/>
                    </a:lnTo>
                    <a:lnTo>
                      <a:pt x="154" y="77"/>
                    </a:lnTo>
                    <a:lnTo>
                      <a:pt x="154" y="94"/>
                    </a:lnTo>
                    <a:lnTo>
                      <a:pt x="155" y="108"/>
                    </a:lnTo>
                    <a:lnTo>
                      <a:pt x="159" y="118"/>
                    </a:lnTo>
                    <a:lnTo>
                      <a:pt x="165" y="122"/>
                    </a:lnTo>
                    <a:lnTo>
                      <a:pt x="173" y="118"/>
                    </a:lnTo>
                    <a:lnTo>
                      <a:pt x="185" y="103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4" y="91"/>
                    </a:lnTo>
                    <a:lnTo>
                      <a:pt x="198" y="86"/>
                    </a:lnTo>
                    <a:lnTo>
                      <a:pt x="207" y="75"/>
                    </a:lnTo>
                    <a:lnTo>
                      <a:pt x="216" y="64"/>
                    </a:lnTo>
                    <a:lnTo>
                      <a:pt x="226" y="53"/>
                    </a:lnTo>
                    <a:lnTo>
                      <a:pt x="235" y="42"/>
                    </a:lnTo>
                    <a:lnTo>
                      <a:pt x="245" y="32"/>
                    </a:lnTo>
                    <a:lnTo>
                      <a:pt x="254" y="22"/>
                    </a:lnTo>
                    <a:lnTo>
                      <a:pt x="262" y="14"/>
                    </a:lnTo>
                    <a:lnTo>
                      <a:pt x="269" y="8"/>
                    </a:lnTo>
                    <a:lnTo>
                      <a:pt x="275" y="3"/>
                    </a:lnTo>
                    <a:lnTo>
                      <a:pt x="280" y="1"/>
                    </a:lnTo>
                    <a:lnTo>
                      <a:pt x="285" y="0"/>
                    </a:lnTo>
                    <a:lnTo>
                      <a:pt x="291" y="1"/>
                    </a:lnTo>
                    <a:lnTo>
                      <a:pt x="297" y="3"/>
                    </a:lnTo>
                    <a:lnTo>
                      <a:pt x="304" y="7"/>
                    </a:lnTo>
                    <a:lnTo>
                      <a:pt x="311" y="12"/>
                    </a:lnTo>
                    <a:lnTo>
                      <a:pt x="321" y="18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33"/>
              <p:cNvSpPr>
                <a:spLocks/>
              </p:cNvSpPr>
              <p:nvPr/>
            </p:nvSpPr>
            <p:spPr bwMode="auto">
              <a:xfrm>
                <a:off x="4657" y="2199"/>
                <a:ext cx="428" cy="643"/>
              </a:xfrm>
              <a:custGeom>
                <a:avLst/>
                <a:gdLst/>
                <a:ahLst/>
                <a:cxnLst>
                  <a:cxn ang="0">
                    <a:pos x="338" y="29"/>
                  </a:cxn>
                  <a:cxn ang="0">
                    <a:pos x="374" y="50"/>
                  </a:cxn>
                  <a:cxn ang="0">
                    <a:pos x="408" y="78"/>
                  </a:cxn>
                  <a:cxn ang="0">
                    <a:pos x="427" y="109"/>
                  </a:cxn>
                  <a:cxn ang="0">
                    <a:pos x="420" y="182"/>
                  </a:cxn>
                  <a:cxn ang="0">
                    <a:pos x="390" y="283"/>
                  </a:cxn>
                  <a:cxn ang="0">
                    <a:pos x="361" y="342"/>
                  </a:cxn>
                  <a:cxn ang="0">
                    <a:pos x="368" y="378"/>
                  </a:cxn>
                  <a:cxn ang="0">
                    <a:pos x="376" y="394"/>
                  </a:cxn>
                  <a:cxn ang="0">
                    <a:pos x="401" y="458"/>
                  </a:cxn>
                  <a:cxn ang="0">
                    <a:pos x="415" y="561"/>
                  </a:cxn>
                  <a:cxn ang="0">
                    <a:pos x="397" y="610"/>
                  </a:cxn>
                  <a:cxn ang="0">
                    <a:pos x="366" y="633"/>
                  </a:cxn>
                  <a:cxn ang="0">
                    <a:pos x="327" y="642"/>
                  </a:cxn>
                  <a:cxn ang="0">
                    <a:pos x="284" y="641"/>
                  </a:cxn>
                  <a:cxn ang="0">
                    <a:pos x="241" y="634"/>
                  </a:cxn>
                  <a:cxn ang="0">
                    <a:pos x="202" y="617"/>
                  </a:cxn>
                  <a:cxn ang="0">
                    <a:pos x="174" y="591"/>
                  </a:cxn>
                  <a:cxn ang="0">
                    <a:pos x="164" y="556"/>
                  </a:cxn>
                  <a:cxn ang="0">
                    <a:pos x="173" y="528"/>
                  </a:cxn>
                  <a:cxn ang="0">
                    <a:pos x="189" y="511"/>
                  </a:cxn>
                  <a:cxn ang="0">
                    <a:pos x="212" y="499"/>
                  </a:cxn>
                  <a:cxn ang="0">
                    <a:pos x="238" y="491"/>
                  </a:cxn>
                  <a:cxn ang="0">
                    <a:pos x="262" y="482"/>
                  </a:cxn>
                  <a:cxn ang="0">
                    <a:pos x="283" y="468"/>
                  </a:cxn>
                  <a:cxn ang="0">
                    <a:pos x="294" y="436"/>
                  </a:cxn>
                  <a:cxn ang="0">
                    <a:pos x="274" y="383"/>
                  </a:cxn>
                  <a:cxn ang="0">
                    <a:pos x="228" y="344"/>
                  </a:cxn>
                  <a:cxn ang="0">
                    <a:pos x="203" y="340"/>
                  </a:cxn>
                  <a:cxn ang="0">
                    <a:pos x="189" y="340"/>
                  </a:cxn>
                  <a:cxn ang="0">
                    <a:pos x="172" y="341"/>
                  </a:cxn>
                  <a:cxn ang="0">
                    <a:pos x="162" y="333"/>
                  </a:cxn>
                  <a:cxn ang="0">
                    <a:pos x="152" y="322"/>
                  </a:cxn>
                  <a:cxn ang="0">
                    <a:pos x="143" y="311"/>
                  </a:cxn>
                  <a:cxn ang="0">
                    <a:pos x="113" y="273"/>
                  </a:cxn>
                  <a:cxn ang="0">
                    <a:pos x="71" y="246"/>
                  </a:cxn>
                  <a:cxn ang="0">
                    <a:pos x="45" y="252"/>
                  </a:cxn>
                  <a:cxn ang="0">
                    <a:pos x="24" y="266"/>
                  </a:cxn>
                  <a:cxn ang="0">
                    <a:pos x="3" y="229"/>
                  </a:cxn>
                  <a:cxn ang="0">
                    <a:pos x="4" y="164"/>
                  </a:cxn>
                  <a:cxn ang="0">
                    <a:pos x="26" y="102"/>
                  </a:cxn>
                  <a:cxn ang="0">
                    <a:pos x="55" y="56"/>
                  </a:cxn>
                  <a:cxn ang="0">
                    <a:pos x="94" y="24"/>
                  </a:cxn>
                  <a:cxn ang="0">
                    <a:pos x="103" y="21"/>
                  </a:cxn>
                  <a:cxn ang="0">
                    <a:pos x="136" y="8"/>
                  </a:cxn>
                  <a:cxn ang="0">
                    <a:pos x="149" y="12"/>
                  </a:cxn>
                  <a:cxn ang="0">
                    <a:pos x="151" y="47"/>
                  </a:cxn>
                  <a:cxn ang="0">
                    <a:pos x="151" y="113"/>
                  </a:cxn>
                  <a:cxn ang="0">
                    <a:pos x="183" y="103"/>
                  </a:cxn>
                  <a:cxn ang="0">
                    <a:pos x="196" y="87"/>
                  </a:cxn>
                  <a:cxn ang="0">
                    <a:pos x="234" y="42"/>
                  </a:cxn>
                  <a:cxn ang="0">
                    <a:pos x="266" y="8"/>
                  </a:cxn>
                  <a:cxn ang="0">
                    <a:pos x="288" y="1"/>
                  </a:cxn>
                  <a:cxn ang="0">
                    <a:pos x="318" y="18"/>
                  </a:cxn>
                </a:cxnLst>
                <a:rect l="0" t="0" r="r" b="b"/>
                <a:pathLst>
                  <a:path w="428" h="643">
                    <a:moveTo>
                      <a:pt x="318" y="18"/>
                    </a:moveTo>
                    <a:lnTo>
                      <a:pt x="323" y="21"/>
                    </a:lnTo>
                    <a:lnTo>
                      <a:pt x="330" y="25"/>
                    </a:lnTo>
                    <a:lnTo>
                      <a:pt x="338" y="29"/>
                    </a:lnTo>
                    <a:lnTo>
                      <a:pt x="346" y="34"/>
                    </a:lnTo>
                    <a:lnTo>
                      <a:pt x="356" y="39"/>
                    </a:lnTo>
                    <a:lnTo>
                      <a:pt x="365" y="45"/>
                    </a:lnTo>
                    <a:lnTo>
                      <a:pt x="374" y="50"/>
                    </a:lnTo>
                    <a:lnTo>
                      <a:pt x="383" y="57"/>
                    </a:lnTo>
                    <a:lnTo>
                      <a:pt x="392" y="64"/>
                    </a:lnTo>
                    <a:lnTo>
                      <a:pt x="401" y="71"/>
                    </a:lnTo>
                    <a:lnTo>
                      <a:pt x="408" y="78"/>
                    </a:lnTo>
                    <a:lnTo>
                      <a:pt x="415" y="85"/>
                    </a:lnTo>
                    <a:lnTo>
                      <a:pt x="420" y="93"/>
                    </a:lnTo>
                    <a:lnTo>
                      <a:pt x="425" y="101"/>
                    </a:lnTo>
                    <a:lnTo>
                      <a:pt x="427" y="109"/>
                    </a:lnTo>
                    <a:lnTo>
                      <a:pt x="428" y="117"/>
                    </a:lnTo>
                    <a:lnTo>
                      <a:pt x="427" y="135"/>
                    </a:lnTo>
                    <a:lnTo>
                      <a:pt x="425" y="158"/>
                    </a:lnTo>
                    <a:lnTo>
                      <a:pt x="420" y="182"/>
                    </a:lnTo>
                    <a:lnTo>
                      <a:pt x="414" y="208"/>
                    </a:lnTo>
                    <a:lnTo>
                      <a:pt x="407" y="235"/>
                    </a:lnTo>
                    <a:lnTo>
                      <a:pt x="399" y="260"/>
                    </a:lnTo>
                    <a:lnTo>
                      <a:pt x="390" y="283"/>
                    </a:lnTo>
                    <a:lnTo>
                      <a:pt x="380" y="303"/>
                    </a:lnTo>
                    <a:lnTo>
                      <a:pt x="371" y="318"/>
                    </a:lnTo>
                    <a:lnTo>
                      <a:pt x="365" y="332"/>
                    </a:lnTo>
                    <a:lnTo>
                      <a:pt x="361" y="342"/>
                    </a:lnTo>
                    <a:lnTo>
                      <a:pt x="360" y="351"/>
                    </a:lnTo>
                    <a:lnTo>
                      <a:pt x="361" y="360"/>
                    </a:lnTo>
                    <a:lnTo>
                      <a:pt x="364" y="368"/>
                    </a:lnTo>
                    <a:lnTo>
                      <a:pt x="368" y="378"/>
                    </a:lnTo>
                    <a:lnTo>
                      <a:pt x="374" y="388"/>
                    </a:lnTo>
                    <a:lnTo>
                      <a:pt x="375" y="390"/>
                    </a:lnTo>
                    <a:lnTo>
                      <a:pt x="375" y="392"/>
                    </a:lnTo>
                    <a:lnTo>
                      <a:pt x="376" y="394"/>
                    </a:lnTo>
                    <a:lnTo>
                      <a:pt x="378" y="396"/>
                    </a:lnTo>
                    <a:lnTo>
                      <a:pt x="385" y="413"/>
                    </a:lnTo>
                    <a:lnTo>
                      <a:pt x="393" y="434"/>
                    </a:lnTo>
                    <a:lnTo>
                      <a:pt x="401" y="458"/>
                    </a:lnTo>
                    <a:lnTo>
                      <a:pt x="407" y="483"/>
                    </a:lnTo>
                    <a:lnTo>
                      <a:pt x="413" y="510"/>
                    </a:lnTo>
                    <a:lnTo>
                      <a:pt x="416" y="536"/>
                    </a:lnTo>
                    <a:lnTo>
                      <a:pt x="415" y="561"/>
                    </a:lnTo>
                    <a:lnTo>
                      <a:pt x="411" y="583"/>
                    </a:lnTo>
                    <a:lnTo>
                      <a:pt x="407" y="593"/>
                    </a:lnTo>
                    <a:lnTo>
                      <a:pt x="402" y="602"/>
                    </a:lnTo>
                    <a:lnTo>
                      <a:pt x="397" y="610"/>
                    </a:lnTo>
                    <a:lnTo>
                      <a:pt x="390" y="617"/>
                    </a:lnTo>
                    <a:lnTo>
                      <a:pt x="383" y="623"/>
                    </a:lnTo>
                    <a:lnTo>
                      <a:pt x="375" y="628"/>
                    </a:lnTo>
                    <a:lnTo>
                      <a:pt x="366" y="633"/>
                    </a:lnTo>
                    <a:lnTo>
                      <a:pt x="357" y="636"/>
                    </a:lnTo>
                    <a:lnTo>
                      <a:pt x="348" y="639"/>
                    </a:lnTo>
                    <a:lnTo>
                      <a:pt x="337" y="641"/>
                    </a:lnTo>
                    <a:lnTo>
                      <a:pt x="327" y="642"/>
                    </a:lnTo>
                    <a:lnTo>
                      <a:pt x="317" y="643"/>
                    </a:lnTo>
                    <a:lnTo>
                      <a:pt x="306" y="643"/>
                    </a:lnTo>
                    <a:lnTo>
                      <a:pt x="295" y="643"/>
                    </a:lnTo>
                    <a:lnTo>
                      <a:pt x="284" y="641"/>
                    </a:lnTo>
                    <a:lnTo>
                      <a:pt x="273" y="640"/>
                    </a:lnTo>
                    <a:lnTo>
                      <a:pt x="262" y="639"/>
                    </a:lnTo>
                    <a:lnTo>
                      <a:pt x="252" y="636"/>
                    </a:lnTo>
                    <a:lnTo>
                      <a:pt x="241" y="634"/>
                    </a:lnTo>
                    <a:lnTo>
                      <a:pt x="231" y="630"/>
                    </a:lnTo>
                    <a:lnTo>
                      <a:pt x="221" y="626"/>
                    </a:lnTo>
                    <a:lnTo>
                      <a:pt x="211" y="622"/>
                    </a:lnTo>
                    <a:lnTo>
                      <a:pt x="202" y="617"/>
                    </a:lnTo>
                    <a:lnTo>
                      <a:pt x="194" y="611"/>
                    </a:lnTo>
                    <a:lnTo>
                      <a:pt x="186" y="606"/>
                    </a:lnTo>
                    <a:lnTo>
                      <a:pt x="179" y="599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6" y="575"/>
                    </a:lnTo>
                    <a:lnTo>
                      <a:pt x="164" y="566"/>
                    </a:lnTo>
                    <a:lnTo>
                      <a:pt x="164" y="556"/>
                    </a:lnTo>
                    <a:lnTo>
                      <a:pt x="166" y="545"/>
                    </a:lnTo>
                    <a:lnTo>
                      <a:pt x="167" y="539"/>
                    </a:lnTo>
                    <a:lnTo>
                      <a:pt x="170" y="533"/>
                    </a:lnTo>
                    <a:lnTo>
                      <a:pt x="173" y="528"/>
                    </a:lnTo>
                    <a:lnTo>
                      <a:pt x="176" y="523"/>
                    </a:lnTo>
                    <a:lnTo>
                      <a:pt x="180" y="519"/>
                    </a:lnTo>
                    <a:lnTo>
                      <a:pt x="184" y="515"/>
                    </a:lnTo>
                    <a:lnTo>
                      <a:pt x="189" y="511"/>
                    </a:lnTo>
                    <a:lnTo>
                      <a:pt x="193" y="508"/>
                    </a:lnTo>
                    <a:lnTo>
                      <a:pt x="199" y="504"/>
                    </a:lnTo>
                    <a:lnTo>
                      <a:pt x="205" y="501"/>
                    </a:lnTo>
                    <a:lnTo>
                      <a:pt x="212" y="499"/>
                    </a:lnTo>
                    <a:lnTo>
                      <a:pt x="218" y="497"/>
                    </a:lnTo>
                    <a:lnTo>
                      <a:pt x="224" y="495"/>
                    </a:lnTo>
                    <a:lnTo>
                      <a:pt x="231" y="493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6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8" y="479"/>
                    </a:lnTo>
                    <a:lnTo>
                      <a:pt x="273" y="476"/>
                    </a:lnTo>
                    <a:lnTo>
                      <a:pt x="278" y="472"/>
                    </a:lnTo>
                    <a:lnTo>
                      <a:pt x="283" y="468"/>
                    </a:lnTo>
                    <a:lnTo>
                      <a:pt x="287" y="463"/>
                    </a:lnTo>
                    <a:lnTo>
                      <a:pt x="291" y="456"/>
                    </a:lnTo>
                    <a:lnTo>
                      <a:pt x="293" y="446"/>
                    </a:lnTo>
                    <a:lnTo>
                      <a:pt x="294" y="436"/>
                    </a:lnTo>
                    <a:lnTo>
                      <a:pt x="292" y="424"/>
                    </a:lnTo>
                    <a:lnTo>
                      <a:pt x="289" y="410"/>
                    </a:lnTo>
                    <a:lnTo>
                      <a:pt x="283" y="397"/>
                    </a:lnTo>
                    <a:lnTo>
                      <a:pt x="274" y="383"/>
                    </a:lnTo>
                    <a:lnTo>
                      <a:pt x="265" y="370"/>
                    </a:lnTo>
                    <a:lnTo>
                      <a:pt x="254" y="359"/>
                    </a:lnTo>
                    <a:lnTo>
                      <a:pt x="241" y="350"/>
                    </a:lnTo>
                    <a:lnTo>
                      <a:pt x="228" y="344"/>
                    </a:lnTo>
                    <a:lnTo>
                      <a:pt x="215" y="341"/>
                    </a:lnTo>
                    <a:lnTo>
                      <a:pt x="211" y="340"/>
                    </a:lnTo>
                    <a:lnTo>
                      <a:pt x="207" y="340"/>
                    </a:lnTo>
                    <a:lnTo>
                      <a:pt x="203" y="340"/>
                    </a:lnTo>
                    <a:lnTo>
                      <a:pt x="199" y="340"/>
                    </a:lnTo>
                    <a:lnTo>
                      <a:pt x="196" y="340"/>
                    </a:lnTo>
                    <a:lnTo>
                      <a:pt x="192" y="340"/>
                    </a:lnTo>
                    <a:lnTo>
                      <a:pt x="189" y="340"/>
                    </a:lnTo>
                    <a:lnTo>
                      <a:pt x="185" y="340"/>
                    </a:lnTo>
                    <a:lnTo>
                      <a:pt x="180" y="341"/>
                    </a:lnTo>
                    <a:lnTo>
                      <a:pt x="175" y="341"/>
                    </a:lnTo>
                    <a:lnTo>
                      <a:pt x="172" y="341"/>
                    </a:lnTo>
                    <a:lnTo>
                      <a:pt x="169" y="340"/>
                    </a:lnTo>
                    <a:lnTo>
                      <a:pt x="167" y="338"/>
                    </a:lnTo>
                    <a:lnTo>
                      <a:pt x="164" y="336"/>
                    </a:lnTo>
                    <a:lnTo>
                      <a:pt x="162" y="333"/>
                    </a:lnTo>
                    <a:lnTo>
                      <a:pt x="158" y="329"/>
                    </a:lnTo>
                    <a:lnTo>
                      <a:pt x="156" y="326"/>
                    </a:lnTo>
                    <a:lnTo>
                      <a:pt x="155" y="325"/>
                    </a:lnTo>
                    <a:lnTo>
                      <a:pt x="152" y="322"/>
                    </a:lnTo>
                    <a:lnTo>
                      <a:pt x="151" y="319"/>
                    </a:lnTo>
                    <a:lnTo>
                      <a:pt x="148" y="317"/>
                    </a:lnTo>
                    <a:lnTo>
                      <a:pt x="146" y="314"/>
                    </a:lnTo>
                    <a:lnTo>
                      <a:pt x="143" y="311"/>
                    </a:lnTo>
                    <a:lnTo>
                      <a:pt x="140" y="307"/>
                    </a:lnTo>
                    <a:lnTo>
                      <a:pt x="131" y="296"/>
                    </a:lnTo>
                    <a:lnTo>
                      <a:pt x="122" y="284"/>
                    </a:lnTo>
                    <a:lnTo>
                      <a:pt x="113" y="273"/>
                    </a:lnTo>
                    <a:lnTo>
                      <a:pt x="104" y="263"/>
                    </a:lnTo>
                    <a:lnTo>
                      <a:pt x="94" y="255"/>
                    </a:lnTo>
                    <a:lnTo>
                      <a:pt x="83" y="249"/>
                    </a:lnTo>
                    <a:lnTo>
                      <a:pt x="71" y="246"/>
                    </a:lnTo>
                    <a:lnTo>
                      <a:pt x="57" y="247"/>
                    </a:lnTo>
                    <a:lnTo>
                      <a:pt x="53" y="248"/>
                    </a:lnTo>
                    <a:lnTo>
                      <a:pt x="49" y="250"/>
                    </a:lnTo>
                    <a:lnTo>
                      <a:pt x="45" y="252"/>
                    </a:lnTo>
                    <a:lnTo>
                      <a:pt x="40" y="253"/>
                    </a:lnTo>
                    <a:lnTo>
                      <a:pt x="37" y="254"/>
                    </a:lnTo>
                    <a:lnTo>
                      <a:pt x="30" y="257"/>
                    </a:lnTo>
                    <a:lnTo>
                      <a:pt x="24" y="266"/>
                    </a:lnTo>
                    <a:lnTo>
                      <a:pt x="11" y="263"/>
                    </a:lnTo>
                    <a:lnTo>
                      <a:pt x="1" y="258"/>
                    </a:lnTo>
                    <a:lnTo>
                      <a:pt x="0" y="248"/>
                    </a:lnTo>
                    <a:lnTo>
                      <a:pt x="3" y="229"/>
                    </a:lnTo>
                    <a:lnTo>
                      <a:pt x="1" y="208"/>
                    </a:lnTo>
                    <a:lnTo>
                      <a:pt x="1" y="199"/>
                    </a:lnTo>
                    <a:lnTo>
                      <a:pt x="3" y="183"/>
                    </a:lnTo>
                    <a:lnTo>
                      <a:pt x="4" y="164"/>
                    </a:lnTo>
                    <a:lnTo>
                      <a:pt x="5" y="140"/>
                    </a:lnTo>
                    <a:lnTo>
                      <a:pt x="12" y="127"/>
                    </a:lnTo>
                    <a:lnTo>
                      <a:pt x="19" y="114"/>
                    </a:lnTo>
                    <a:lnTo>
                      <a:pt x="26" y="102"/>
                    </a:lnTo>
                    <a:lnTo>
                      <a:pt x="33" y="90"/>
                    </a:lnTo>
                    <a:lnTo>
                      <a:pt x="40" y="78"/>
                    </a:lnTo>
                    <a:lnTo>
                      <a:pt x="47" y="67"/>
                    </a:lnTo>
                    <a:lnTo>
                      <a:pt x="55" y="56"/>
                    </a:lnTo>
                    <a:lnTo>
                      <a:pt x="63" y="46"/>
                    </a:lnTo>
                    <a:lnTo>
                      <a:pt x="72" y="37"/>
                    </a:lnTo>
                    <a:lnTo>
                      <a:pt x="82" y="30"/>
                    </a:lnTo>
                    <a:lnTo>
                      <a:pt x="94" y="24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1" y="21"/>
                    </a:lnTo>
                    <a:lnTo>
                      <a:pt x="103" y="21"/>
                    </a:lnTo>
                    <a:lnTo>
                      <a:pt x="112" y="17"/>
                    </a:lnTo>
                    <a:lnTo>
                      <a:pt x="120" y="14"/>
                    </a:lnTo>
                    <a:lnTo>
                      <a:pt x="128" y="11"/>
                    </a:lnTo>
                    <a:lnTo>
                      <a:pt x="136" y="8"/>
                    </a:lnTo>
                    <a:lnTo>
                      <a:pt x="141" y="7"/>
                    </a:lnTo>
                    <a:lnTo>
                      <a:pt x="146" y="7"/>
                    </a:lnTo>
                    <a:lnTo>
                      <a:pt x="148" y="8"/>
                    </a:lnTo>
                    <a:lnTo>
                      <a:pt x="149" y="12"/>
                    </a:lnTo>
                    <a:lnTo>
                      <a:pt x="151" y="16"/>
                    </a:lnTo>
                    <a:lnTo>
                      <a:pt x="152" y="23"/>
                    </a:lnTo>
                    <a:lnTo>
                      <a:pt x="152" y="34"/>
                    </a:lnTo>
                    <a:lnTo>
                      <a:pt x="151" y="47"/>
                    </a:lnTo>
                    <a:lnTo>
                      <a:pt x="149" y="64"/>
                    </a:lnTo>
                    <a:lnTo>
                      <a:pt x="148" y="83"/>
                    </a:lnTo>
                    <a:lnTo>
                      <a:pt x="149" y="99"/>
                    </a:lnTo>
                    <a:lnTo>
                      <a:pt x="151" y="113"/>
                    </a:lnTo>
                    <a:lnTo>
                      <a:pt x="155" y="122"/>
                    </a:lnTo>
                    <a:lnTo>
                      <a:pt x="162" y="125"/>
                    </a:lnTo>
                    <a:lnTo>
                      <a:pt x="171" y="119"/>
                    </a:lnTo>
                    <a:lnTo>
                      <a:pt x="183" y="103"/>
                    </a:lnTo>
                    <a:lnTo>
                      <a:pt x="186" y="99"/>
                    </a:lnTo>
                    <a:lnTo>
                      <a:pt x="189" y="95"/>
                    </a:lnTo>
                    <a:lnTo>
                      <a:pt x="192" y="91"/>
                    </a:lnTo>
                    <a:lnTo>
                      <a:pt x="196" y="87"/>
                    </a:lnTo>
                    <a:lnTo>
                      <a:pt x="204" y="76"/>
                    </a:lnTo>
                    <a:lnTo>
                      <a:pt x="213" y="65"/>
                    </a:lnTo>
                    <a:lnTo>
                      <a:pt x="223" y="53"/>
                    </a:lnTo>
                    <a:lnTo>
                      <a:pt x="234" y="42"/>
                    </a:lnTo>
                    <a:lnTo>
                      <a:pt x="243" y="32"/>
                    </a:lnTo>
                    <a:lnTo>
                      <a:pt x="252" y="23"/>
                    </a:lnTo>
                    <a:lnTo>
                      <a:pt x="260" y="15"/>
                    </a:lnTo>
                    <a:lnTo>
                      <a:pt x="266" y="8"/>
                    </a:lnTo>
                    <a:lnTo>
                      <a:pt x="272" y="4"/>
                    </a:lnTo>
                    <a:lnTo>
                      <a:pt x="277" y="1"/>
                    </a:lnTo>
                    <a:lnTo>
                      <a:pt x="283" y="0"/>
                    </a:lnTo>
                    <a:lnTo>
                      <a:pt x="288" y="1"/>
                    </a:lnTo>
                    <a:lnTo>
                      <a:pt x="293" y="4"/>
                    </a:lnTo>
                    <a:lnTo>
                      <a:pt x="300" y="7"/>
                    </a:lnTo>
                    <a:lnTo>
                      <a:pt x="308" y="12"/>
                    </a:lnTo>
                    <a:lnTo>
                      <a:pt x="318" y="18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34"/>
              <p:cNvSpPr>
                <a:spLocks/>
              </p:cNvSpPr>
              <p:nvPr/>
            </p:nvSpPr>
            <p:spPr bwMode="auto">
              <a:xfrm>
                <a:off x="4663" y="2203"/>
                <a:ext cx="419" cy="635"/>
              </a:xfrm>
              <a:custGeom>
                <a:avLst/>
                <a:gdLst/>
                <a:ahLst/>
                <a:cxnLst>
                  <a:cxn ang="0">
                    <a:pos x="331" y="29"/>
                  </a:cxn>
                  <a:cxn ang="0">
                    <a:pos x="366" y="49"/>
                  </a:cxn>
                  <a:cxn ang="0">
                    <a:pos x="400" y="76"/>
                  </a:cxn>
                  <a:cxn ang="0">
                    <a:pos x="418" y="106"/>
                  </a:cxn>
                  <a:cxn ang="0">
                    <a:pos x="412" y="178"/>
                  </a:cxn>
                  <a:cxn ang="0">
                    <a:pos x="384" y="276"/>
                  </a:cxn>
                  <a:cxn ang="0">
                    <a:pos x="354" y="336"/>
                  </a:cxn>
                  <a:cxn ang="0">
                    <a:pos x="358" y="371"/>
                  </a:cxn>
                  <a:cxn ang="0">
                    <a:pos x="366" y="388"/>
                  </a:cxn>
                  <a:cxn ang="0">
                    <a:pos x="391" y="452"/>
                  </a:cxn>
                  <a:cxn ang="0">
                    <a:pos x="406" y="555"/>
                  </a:cxn>
                  <a:cxn ang="0">
                    <a:pos x="388" y="604"/>
                  </a:cxn>
                  <a:cxn ang="0">
                    <a:pos x="358" y="626"/>
                  </a:cxn>
                  <a:cxn ang="0">
                    <a:pos x="320" y="635"/>
                  </a:cxn>
                  <a:cxn ang="0">
                    <a:pos x="278" y="633"/>
                  </a:cxn>
                  <a:cxn ang="0">
                    <a:pos x="235" y="625"/>
                  </a:cxn>
                  <a:cxn ang="0">
                    <a:pos x="196" y="609"/>
                  </a:cxn>
                  <a:cxn ang="0">
                    <a:pos x="169" y="584"/>
                  </a:cxn>
                  <a:cxn ang="0">
                    <a:pos x="161" y="548"/>
                  </a:cxn>
                  <a:cxn ang="0">
                    <a:pos x="172" y="521"/>
                  </a:cxn>
                  <a:cxn ang="0">
                    <a:pos x="190" y="505"/>
                  </a:cxn>
                  <a:cxn ang="0">
                    <a:pos x="214" y="495"/>
                  </a:cxn>
                  <a:cxn ang="0">
                    <a:pos x="240" y="488"/>
                  </a:cxn>
                  <a:cxn ang="0">
                    <a:pos x="264" y="479"/>
                  </a:cxn>
                  <a:cxn ang="0">
                    <a:pos x="284" y="464"/>
                  </a:cxn>
                  <a:cxn ang="0">
                    <a:pos x="292" y="430"/>
                  </a:cxn>
                  <a:cxn ang="0">
                    <a:pos x="270" y="377"/>
                  </a:cxn>
                  <a:cxn ang="0">
                    <a:pos x="224" y="339"/>
                  </a:cxn>
                  <a:cxn ang="0">
                    <a:pos x="199" y="333"/>
                  </a:cxn>
                  <a:cxn ang="0">
                    <a:pos x="184" y="334"/>
                  </a:cxn>
                  <a:cxn ang="0">
                    <a:pos x="167" y="336"/>
                  </a:cxn>
                  <a:cxn ang="0">
                    <a:pos x="156" y="329"/>
                  </a:cxn>
                  <a:cxn ang="0">
                    <a:pos x="148" y="319"/>
                  </a:cxn>
                  <a:cxn ang="0">
                    <a:pos x="138" y="307"/>
                  </a:cxn>
                  <a:cxn ang="0">
                    <a:pos x="109" y="269"/>
                  </a:cxn>
                  <a:cxn ang="0">
                    <a:pos x="68" y="241"/>
                  </a:cxn>
                  <a:cxn ang="0">
                    <a:pos x="48" y="244"/>
                  </a:cxn>
                  <a:cxn ang="0">
                    <a:pos x="39" y="247"/>
                  </a:cxn>
                  <a:cxn ang="0">
                    <a:pos x="19" y="258"/>
                  </a:cxn>
                  <a:cxn ang="0">
                    <a:pos x="4" y="228"/>
                  </a:cxn>
                  <a:cxn ang="0">
                    <a:pos x="3" y="149"/>
                  </a:cxn>
                  <a:cxn ang="0">
                    <a:pos x="29" y="88"/>
                  </a:cxn>
                  <a:cxn ang="0">
                    <a:pos x="58" y="43"/>
                  </a:cxn>
                  <a:cxn ang="0">
                    <a:pos x="92" y="21"/>
                  </a:cxn>
                  <a:cxn ang="0">
                    <a:pos x="108" y="15"/>
                  </a:cxn>
                  <a:cxn ang="0">
                    <a:pos x="137" y="5"/>
                  </a:cxn>
                  <a:cxn ang="0">
                    <a:pos x="144" y="18"/>
                  </a:cxn>
                  <a:cxn ang="0">
                    <a:pos x="141" y="70"/>
                  </a:cxn>
                  <a:cxn ang="0">
                    <a:pos x="149" y="125"/>
                  </a:cxn>
                  <a:cxn ang="0">
                    <a:pos x="181" y="99"/>
                  </a:cxn>
                  <a:cxn ang="0">
                    <a:pos x="199" y="75"/>
                  </a:cxn>
                  <a:cxn ang="0">
                    <a:pos x="239" y="32"/>
                  </a:cxn>
                  <a:cxn ang="0">
                    <a:pos x="267" y="3"/>
                  </a:cxn>
                  <a:cxn ang="0">
                    <a:pos x="288" y="3"/>
                  </a:cxn>
                </a:cxnLst>
                <a:rect l="0" t="0" r="r" b="b"/>
                <a:pathLst>
                  <a:path w="419" h="635">
                    <a:moveTo>
                      <a:pt x="311" y="17"/>
                    </a:moveTo>
                    <a:lnTo>
                      <a:pt x="317" y="21"/>
                    </a:lnTo>
                    <a:lnTo>
                      <a:pt x="324" y="24"/>
                    </a:lnTo>
                    <a:lnTo>
                      <a:pt x="331" y="29"/>
                    </a:lnTo>
                    <a:lnTo>
                      <a:pt x="339" y="33"/>
                    </a:lnTo>
                    <a:lnTo>
                      <a:pt x="348" y="38"/>
                    </a:lnTo>
                    <a:lnTo>
                      <a:pt x="357" y="44"/>
                    </a:lnTo>
                    <a:lnTo>
                      <a:pt x="366" y="49"/>
                    </a:lnTo>
                    <a:lnTo>
                      <a:pt x="376" y="56"/>
                    </a:lnTo>
                    <a:lnTo>
                      <a:pt x="384" y="62"/>
                    </a:lnTo>
                    <a:lnTo>
                      <a:pt x="392" y="69"/>
                    </a:lnTo>
                    <a:lnTo>
                      <a:pt x="400" y="76"/>
                    </a:lnTo>
                    <a:lnTo>
                      <a:pt x="406" y="83"/>
                    </a:lnTo>
                    <a:lnTo>
                      <a:pt x="412" y="90"/>
                    </a:lnTo>
                    <a:lnTo>
                      <a:pt x="416" y="98"/>
                    </a:lnTo>
                    <a:lnTo>
                      <a:pt x="418" y="106"/>
                    </a:lnTo>
                    <a:lnTo>
                      <a:pt x="419" y="114"/>
                    </a:lnTo>
                    <a:lnTo>
                      <a:pt x="419" y="132"/>
                    </a:lnTo>
                    <a:lnTo>
                      <a:pt x="416" y="154"/>
                    </a:lnTo>
                    <a:lnTo>
                      <a:pt x="412" y="178"/>
                    </a:lnTo>
                    <a:lnTo>
                      <a:pt x="407" y="203"/>
                    </a:lnTo>
                    <a:lnTo>
                      <a:pt x="400" y="229"/>
                    </a:lnTo>
                    <a:lnTo>
                      <a:pt x="392" y="254"/>
                    </a:lnTo>
                    <a:lnTo>
                      <a:pt x="384" y="276"/>
                    </a:lnTo>
                    <a:lnTo>
                      <a:pt x="373" y="296"/>
                    </a:lnTo>
                    <a:lnTo>
                      <a:pt x="364" y="312"/>
                    </a:lnTo>
                    <a:lnTo>
                      <a:pt x="358" y="325"/>
                    </a:lnTo>
                    <a:lnTo>
                      <a:pt x="354" y="336"/>
                    </a:lnTo>
                    <a:lnTo>
                      <a:pt x="352" y="345"/>
                    </a:lnTo>
                    <a:lnTo>
                      <a:pt x="352" y="354"/>
                    </a:lnTo>
                    <a:lnTo>
                      <a:pt x="354" y="362"/>
                    </a:lnTo>
                    <a:lnTo>
                      <a:pt x="358" y="371"/>
                    </a:lnTo>
                    <a:lnTo>
                      <a:pt x="363" y="382"/>
                    </a:lnTo>
                    <a:lnTo>
                      <a:pt x="365" y="384"/>
                    </a:lnTo>
                    <a:lnTo>
                      <a:pt x="366" y="386"/>
                    </a:lnTo>
                    <a:lnTo>
                      <a:pt x="366" y="388"/>
                    </a:lnTo>
                    <a:lnTo>
                      <a:pt x="368" y="390"/>
                    </a:lnTo>
                    <a:lnTo>
                      <a:pt x="375" y="407"/>
                    </a:lnTo>
                    <a:lnTo>
                      <a:pt x="383" y="428"/>
                    </a:lnTo>
                    <a:lnTo>
                      <a:pt x="391" y="452"/>
                    </a:lnTo>
                    <a:lnTo>
                      <a:pt x="398" y="478"/>
                    </a:lnTo>
                    <a:lnTo>
                      <a:pt x="403" y="504"/>
                    </a:lnTo>
                    <a:lnTo>
                      <a:pt x="407" y="531"/>
                    </a:lnTo>
                    <a:lnTo>
                      <a:pt x="406" y="555"/>
                    </a:lnTo>
                    <a:lnTo>
                      <a:pt x="402" y="577"/>
                    </a:lnTo>
                    <a:lnTo>
                      <a:pt x="398" y="587"/>
                    </a:lnTo>
                    <a:lnTo>
                      <a:pt x="393" y="596"/>
                    </a:lnTo>
                    <a:lnTo>
                      <a:pt x="388" y="604"/>
                    </a:lnTo>
                    <a:lnTo>
                      <a:pt x="381" y="611"/>
                    </a:lnTo>
                    <a:lnTo>
                      <a:pt x="374" y="617"/>
                    </a:lnTo>
                    <a:lnTo>
                      <a:pt x="367" y="622"/>
                    </a:lnTo>
                    <a:lnTo>
                      <a:pt x="358" y="626"/>
                    </a:lnTo>
                    <a:lnTo>
                      <a:pt x="350" y="629"/>
                    </a:lnTo>
                    <a:lnTo>
                      <a:pt x="340" y="632"/>
                    </a:lnTo>
                    <a:lnTo>
                      <a:pt x="331" y="633"/>
                    </a:lnTo>
                    <a:lnTo>
                      <a:pt x="320" y="635"/>
                    </a:lnTo>
                    <a:lnTo>
                      <a:pt x="310" y="635"/>
                    </a:lnTo>
                    <a:lnTo>
                      <a:pt x="300" y="635"/>
                    </a:lnTo>
                    <a:lnTo>
                      <a:pt x="289" y="635"/>
                    </a:lnTo>
                    <a:lnTo>
                      <a:pt x="278" y="633"/>
                    </a:lnTo>
                    <a:lnTo>
                      <a:pt x="267" y="632"/>
                    </a:lnTo>
                    <a:lnTo>
                      <a:pt x="256" y="631"/>
                    </a:lnTo>
                    <a:lnTo>
                      <a:pt x="246" y="628"/>
                    </a:lnTo>
                    <a:lnTo>
                      <a:pt x="235" y="625"/>
                    </a:lnTo>
                    <a:lnTo>
                      <a:pt x="225" y="623"/>
                    </a:lnTo>
                    <a:lnTo>
                      <a:pt x="215" y="618"/>
                    </a:lnTo>
                    <a:lnTo>
                      <a:pt x="205" y="614"/>
                    </a:lnTo>
                    <a:lnTo>
                      <a:pt x="196" y="609"/>
                    </a:lnTo>
                    <a:lnTo>
                      <a:pt x="188" y="604"/>
                    </a:lnTo>
                    <a:lnTo>
                      <a:pt x="180" y="598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5" y="576"/>
                    </a:lnTo>
                    <a:lnTo>
                      <a:pt x="162" y="568"/>
                    </a:lnTo>
                    <a:lnTo>
                      <a:pt x="161" y="559"/>
                    </a:lnTo>
                    <a:lnTo>
                      <a:pt x="161" y="548"/>
                    </a:lnTo>
                    <a:lnTo>
                      <a:pt x="164" y="538"/>
                    </a:lnTo>
                    <a:lnTo>
                      <a:pt x="166" y="532"/>
                    </a:lnTo>
                    <a:lnTo>
                      <a:pt x="169" y="526"/>
                    </a:lnTo>
                    <a:lnTo>
                      <a:pt x="172" y="521"/>
                    </a:lnTo>
                    <a:lnTo>
                      <a:pt x="176" y="516"/>
                    </a:lnTo>
                    <a:lnTo>
                      <a:pt x="180" y="512"/>
                    </a:lnTo>
                    <a:lnTo>
                      <a:pt x="184" y="508"/>
                    </a:lnTo>
                    <a:lnTo>
                      <a:pt x="190" y="505"/>
                    </a:lnTo>
                    <a:lnTo>
                      <a:pt x="195" y="502"/>
                    </a:lnTo>
                    <a:lnTo>
                      <a:pt x="201" y="499"/>
                    </a:lnTo>
                    <a:lnTo>
                      <a:pt x="207" y="497"/>
                    </a:lnTo>
                    <a:lnTo>
                      <a:pt x="214" y="495"/>
                    </a:lnTo>
                    <a:lnTo>
                      <a:pt x="220" y="493"/>
                    </a:lnTo>
                    <a:lnTo>
                      <a:pt x="227" y="491"/>
                    </a:lnTo>
                    <a:lnTo>
                      <a:pt x="233" y="489"/>
                    </a:lnTo>
                    <a:lnTo>
                      <a:pt x="240" y="488"/>
                    </a:lnTo>
                    <a:lnTo>
                      <a:pt x="247" y="486"/>
                    </a:lnTo>
                    <a:lnTo>
                      <a:pt x="253" y="484"/>
                    </a:lnTo>
                    <a:lnTo>
                      <a:pt x="259" y="481"/>
                    </a:lnTo>
                    <a:lnTo>
                      <a:pt x="264" y="479"/>
                    </a:lnTo>
                    <a:lnTo>
                      <a:pt x="270" y="476"/>
                    </a:lnTo>
                    <a:lnTo>
                      <a:pt x="275" y="473"/>
                    </a:lnTo>
                    <a:lnTo>
                      <a:pt x="280" y="469"/>
                    </a:lnTo>
                    <a:lnTo>
                      <a:pt x="284" y="464"/>
                    </a:lnTo>
                    <a:lnTo>
                      <a:pt x="287" y="459"/>
                    </a:lnTo>
                    <a:lnTo>
                      <a:pt x="291" y="451"/>
                    </a:lnTo>
                    <a:lnTo>
                      <a:pt x="293" y="441"/>
                    </a:lnTo>
                    <a:lnTo>
                      <a:pt x="292" y="430"/>
                    </a:lnTo>
                    <a:lnTo>
                      <a:pt x="289" y="417"/>
                    </a:lnTo>
                    <a:lnTo>
                      <a:pt x="285" y="404"/>
                    </a:lnTo>
                    <a:lnTo>
                      <a:pt x="278" y="390"/>
                    </a:lnTo>
                    <a:lnTo>
                      <a:pt x="270" y="377"/>
                    </a:lnTo>
                    <a:lnTo>
                      <a:pt x="260" y="365"/>
                    </a:lnTo>
                    <a:lnTo>
                      <a:pt x="249" y="354"/>
                    </a:lnTo>
                    <a:lnTo>
                      <a:pt x="237" y="345"/>
                    </a:lnTo>
                    <a:lnTo>
                      <a:pt x="224" y="339"/>
                    </a:lnTo>
                    <a:lnTo>
                      <a:pt x="210" y="335"/>
                    </a:lnTo>
                    <a:lnTo>
                      <a:pt x="206" y="334"/>
                    </a:lnTo>
                    <a:lnTo>
                      <a:pt x="203" y="333"/>
                    </a:lnTo>
                    <a:lnTo>
                      <a:pt x="199" y="333"/>
                    </a:lnTo>
                    <a:lnTo>
                      <a:pt x="195" y="333"/>
                    </a:lnTo>
                    <a:lnTo>
                      <a:pt x="192" y="333"/>
                    </a:lnTo>
                    <a:lnTo>
                      <a:pt x="188" y="333"/>
                    </a:lnTo>
                    <a:lnTo>
                      <a:pt x="184" y="334"/>
                    </a:lnTo>
                    <a:lnTo>
                      <a:pt x="180" y="335"/>
                    </a:lnTo>
                    <a:lnTo>
                      <a:pt x="175" y="335"/>
                    </a:lnTo>
                    <a:lnTo>
                      <a:pt x="171" y="336"/>
                    </a:lnTo>
                    <a:lnTo>
                      <a:pt x="167" y="336"/>
                    </a:lnTo>
                    <a:lnTo>
                      <a:pt x="164" y="335"/>
                    </a:lnTo>
                    <a:lnTo>
                      <a:pt x="161" y="334"/>
                    </a:lnTo>
                    <a:lnTo>
                      <a:pt x="159" y="332"/>
                    </a:lnTo>
                    <a:lnTo>
                      <a:pt x="156" y="329"/>
                    </a:lnTo>
                    <a:lnTo>
                      <a:pt x="153" y="325"/>
                    </a:lnTo>
                    <a:lnTo>
                      <a:pt x="152" y="323"/>
                    </a:lnTo>
                    <a:lnTo>
                      <a:pt x="150" y="321"/>
                    </a:lnTo>
                    <a:lnTo>
                      <a:pt x="148" y="319"/>
                    </a:lnTo>
                    <a:lnTo>
                      <a:pt x="146" y="316"/>
                    </a:lnTo>
                    <a:lnTo>
                      <a:pt x="144" y="313"/>
                    </a:lnTo>
                    <a:lnTo>
                      <a:pt x="141" y="310"/>
                    </a:lnTo>
                    <a:lnTo>
                      <a:pt x="138" y="307"/>
                    </a:lnTo>
                    <a:lnTo>
                      <a:pt x="135" y="304"/>
                    </a:lnTo>
                    <a:lnTo>
                      <a:pt x="126" y="293"/>
                    </a:lnTo>
                    <a:lnTo>
                      <a:pt x="118" y="281"/>
                    </a:lnTo>
                    <a:lnTo>
                      <a:pt x="109" y="269"/>
                    </a:lnTo>
                    <a:lnTo>
                      <a:pt x="100" y="259"/>
                    </a:lnTo>
                    <a:lnTo>
                      <a:pt x="90" y="250"/>
                    </a:lnTo>
                    <a:lnTo>
                      <a:pt x="80" y="244"/>
                    </a:lnTo>
                    <a:lnTo>
                      <a:pt x="68" y="241"/>
                    </a:lnTo>
                    <a:lnTo>
                      <a:pt x="54" y="242"/>
                    </a:lnTo>
                    <a:lnTo>
                      <a:pt x="53" y="242"/>
                    </a:lnTo>
                    <a:lnTo>
                      <a:pt x="50" y="243"/>
                    </a:lnTo>
                    <a:lnTo>
                      <a:pt x="48" y="244"/>
                    </a:lnTo>
                    <a:lnTo>
                      <a:pt x="46" y="244"/>
                    </a:lnTo>
                    <a:lnTo>
                      <a:pt x="44" y="245"/>
                    </a:lnTo>
                    <a:lnTo>
                      <a:pt x="42" y="246"/>
                    </a:lnTo>
                    <a:lnTo>
                      <a:pt x="39" y="247"/>
                    </a:lnTo>
                    <a:lnTo>
                      <a:pt x="37" y="248"/>
                    </a:lnTo>
                    <a:lnTo>
                      <a:pt x="34" y="249"/>
                    </a:lnTo>
                    <a:lnTo>
                      <a:pt x="28" y="251"/>
                    </a:lnTo>
                    <a:lnTo>
                      <a:pt x="19" y="258"/>
                    </a:lnTo>
                    <a:lnTo>
                      <a:pt x="13" y="258"/>
                    </a:lnTo>
                    <a:lnTo>
                      <a:pt x="3" y="259"/>
                    </a:lnTo>
                    <a:lnTo>
                      <a:pt x="1" y="250"/>
                    </a:lnTo>
                    <a:lnTo>
                      <a:pt x="4" y="228"/>
                    </a:lnTo>
                    <a:lnTo>
                      <a:pt x="3" y="209"/>
                    </a:lnTo>
                    <a:lnTo>
                      <a:pt x="0" y="191"/>
                    </a:lnTo>
                    <a:lnTo>
                      <a:pt x="1" y="167"/>
                    </a:lnTo>
                    <a:lnTo>
                      <a:pt x="3" y="149"/>
                    </a:lnTo>
                    <a:lnTo>
                      <a:pt x="8" y="124"/>
                    </a:lnTo>
                    <a:lnTo>
                      <a:pt x="15" y="112"/>
                    </a:lnTo>
                    <a:lnTo>
                      <a:pt x="22" y="100"/>
                    </a:lnTo>
                    <a:lnTo>
                      <a:pt x="29" y="88"/>
                    </a:lnTo>
                    <a:lnTo>
                      <a:pt x="35" y="76"/>
                    </a:lnTo>
                    <a:lnTo>
                      <a:pt x="43" y="64"/>
                    </a:lnTo>
                    <a:lnTo>
                      <a:pt x="50" y="53"/>
                    </a:lnTo>
                    <a:lnTo>
                      <a:pt x="58" y="43"/>
                    </a:lnTo>
                    <a:lnTo>
                      <a:pt x="68" y="34"/>
                    </a:lnTo>
                    <a:lnTo>
                      <a:pt x="78" y="27"/>
                    </a:lnTo>
                    <a:lnTo>
                      <a:pt x="90" y="22"/>
                    </a:lnTo>
                    <a:lnTo>
                      <a:pt x="92" y="21"/>
                    </a:lnTo>
                    <a:lnTo>
                      <a:pt x="95" y="20"/>
                    </a:lnTo>
                    <a:lnTo>
                      <a:pt x="97" y="19"/>
                    </a:lnTo>
                    <a:lnTo>
                      <a:pt x="99" y="18"/>
                    </a:lnTo>
                    <a:lnTo>
                      <a:pt x="108" y="15"/>
                    </a:lnTo>
                    <a:lnTo>
                      <a:pt x="116" y="11"/>
                    </a:lnTo>
                    <a:lnTo>
                      <a:pt x="125" y="8"/>
                    </a:lnTo>
                    <a:lnTo>
                      <a:pt x="131" y="6"/>
                    </a:lnTo>
                    <a:lnTo>
                      <a:pt x="137" y="5"/>
                    </a:lnTo>
                    <a:lnTo>
                      <a:pt x="142" y="5"/>
                    </a:lnTo>
                    <a:lnTo>
                      <a:pt x="144" y="7"/>
                    </a:lnTo>
                    <a:lnTo>
                      <a:pt x="145" y="12"/>
                    </a:lnTo>
                    <a:lnTo>
                      <a:pt x="144" y="18"/>
                    </a:lnTo>
                    <a:lnTo>
                      <a:pt x="144" y="26"/>
                    </a:lnTo>
                    <a:lnTo>
                      <a:pt x="144" y="38"/>
                    </a:lnTo>
                    <a:lnTo>
                      <a:pt x="142" y="51"/>
                    </a:lnTo>
                    <a:lnTo>
                      <a:pt x="141" y="70"/>
                    </a:lnTo>
                    <a:lnTo>
                      <a:pt x="141" y="88"/>
                    </a:lnTo>
                    <a:lnTo>
                      <a:pt x="141" y="104"/>
                    </a:lnTo>
                    <a:lnTo>
                      <a:pt x="144" y="117"/>
                    </a:lnTo>
                    <a:lnTo>
                      <a:pt x="149" y="125"/>
                    </a:lnTo>
                    <a:lnTo>
                      <a:pt x="156" y="127"/>
                    </a:lnTo>
                    <a:lnTo>
                      <a:pt x="165" y="120"/>
                    </a:lnTo>
                    <a:lnTo>
                      <a:pt x="179" y="102"/>
                    </a:lnTo>
                    <a:lnTo>
                      <a:pt x="181" y="99"/>
                    </a:lnTo>
                    <a:lnTo>
                      <a:pt x="184" y="95"/>
                    </a:lnTo>
                    <a:lnTo>
                      <a:pt x="187" y="91"/>
                    </a:lnTo>
                    <a:lnTo>
                      <a:pt x="191" y="86"/>
                    </a:lnTo>
                    <a:lnTo>
                      <a:pt x="199" y="75"/>
                    </a:lnTo>
                    <a:lnTo>
                      <a:pt x="209" y="64"/>
                    </a:lnTo>
                    <a:lnTo>
                      <a:pt x="219" y="53"/>
                    </a:lnTo>
                    <a:lnTo>
                      <a:pt x="229" y="42"/>
                    </a:lnTo>
                    <a:lnTo>
                      <a:pt x="239" y="32"/>
                    </a:lnTo>
                    <a:lnTo>
                      <a:pt x="248" y="22"/>
                    </a:lnTo>
                    <a:lnTo>
                      <a:pt x="255" y="14"/>
                    </a:lnTo>
                    <a:lnTo>
                      <a:pt x="262" y="8"/>
                    </a:lnTo>
                    <a:lnTo>
                      <a:pt x="267" y="3"/>
                    </a:lnTo>
                    <a:lnTo>
                      <a:pt x="273" y="0"/>
                    </a:lnTo>
                    <a:lnTo>
                      <a:pt x="277" y="0"/>
                    </a:lnTo>
                    <a:lnTo>
                      <a:pt x="282" y="0"/>
                    </a:lnTo>
                    <a:lnTo>
                      <a:pt x="288" y="3"/>
                    </a:lnTo>
                    <a:lnTo>
                      <a:pt x="294" y="7"/>
                    </a:lnTo>
                    <a:lnTo>
                      <a:pt x="302" y="11"/>
                    </a:lnTo>
                    <a:lnTo>
                      <a:pt x="311" y="17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35"/>
              <p:cNvSpPr>
                <a:spLocks/>
              </p:cNvSpPr>
              <p:nvPr/>
            </p:nvSpPr>
            <p:spPr bwMode="auto">
              <a:xfrm>
                <a:off x="4673" y="2205"/>
                <a:ext cx="406" cy="627"/>
              </a:xfrm>
              <a:custGeom>
                <a:avLst/>
                <a:gdLst/>
                <a:ahLst/>
                <a:cxnLst>
                  <a:cxn ang="0">
                    <a:pos x="20" y="246"/>
                  </a:cxn>
                  <a:cxn ang="0">
                    <a:pos x="1" y="248"/>
                  </a:cxn>
                  <a:cxn ang="0">
                    <a:pos x="0" y="226"/>
                  </a:cxn>
                  <a:cxn ang="0">
                    <a:pos x="1" y="172"/>
                  </a:cxn>
                  <a:cxn ang="0">
                    <a:pos x="2" y="125"/>
                  </a:cxn>
                  <a:cxn ang="0">
                    <a:pos x="20" y="85"/>
                  </a:cxn>
                  <a:cxn ang="0">
                    <a:pos x="41" y="51"/>
                  </a:cxn>
                  <a:cxn ang="0">
                    <a:pos x="70" y="25"/>
                  </a:cxn>
                  <a:cxn ang="0">
                    <a:pos x="103" y="12"/>
                  </a:cxn>
                  <a:cxn ang="0">
                    <a:pos x="129" y="4"/>
                  </a:cxn>
                  <a:cxn ang="0">
                    <a:pos x="136" y="12"/>
                  </a:cxn>
                  <a:cxn ang="0">
                    <a:pos x="128" y="76"/>
                  </a:cxn>
                  <a:cxn ang="0">
                    <a:pos x="139" y="130"/>
                  </a:cxn>
                  <a:cxn ang="0">
                    <a:pos x="177" y="91"/>
                  </a:cxn>
                  <a:cxn ang="0">
                    <a:pos x="211" y="51"/>
                  </a:cxn>
                  <a:cxn ang="0">
                    <a:pos x="245" y="16"/>
                  </a:cxn>
                  <a:cxn ang="0">
                    <a:pos x="263" y="1"/>
                  </a:cxn>
                  <a:cxn ang="0">
                    <a:pos x="278" y="4"/>
                  </a:cxn>
                  <a:cxn ang="0">
                    <a:pos x="301" y="17"/>
                  </a:cxn>
                  <a:cxn ang="0">
                    <a:pos x="320" y="28"/>
                  </a:cxn>
                  <a:cxn ang="0">
                    <a:pos x="345" y="43"/>
                  </a:cxn>
                  <a:cxn ang="0">
                    <a:pos x="371" y="61"/>
                  </a:cxn>
                  <a:cxn ang="0">
                    <a:pos x="393" y="81"/>
                  </a:cxn>
                  <a:cxn ang="0">
                    <a:pos x="405" y="103"/>
                  </a:cxn>
                  <a:cxn ang="0">
                    <a:pos x="403" y="150"/>
                  </a:cxn>
                  <a:cxn ang="0">
                    <a:pos x="388" y="224"/>
                  </a:cxn>
                  <a:cxn ang="0">
                    <a:pos x="362" y="290"/>
                  </a:cxn>
                  <a:cxn ang="0">
                    <a:pos x="342" y="329"/>
                  </a:cxn>
                  <a:cxn ang="0">
                    <a:pos x="341" y="356"/>
                  </a:cxn>
                  <a:cxn ang="0">
                    <a:pos x="356" y="392"/>
                  </a:cxn>
                  <a:cxn ang="0">
                    <a:pos x="382" y="466"/>
                  </a:cxn>
                  <a:cxn ang="0">
                    <a:pos x="393" y="549"/>
                  </a:cxn>
                  <a:cxn ang="0">
                    <a:pos x="381" y="590"/>
                  </a:cxn>
                  <a:cxn ang="0">
                    <a:pos x="362" y="611"/>
                  </a:cxn>
                  <a:cxn ang="0">
                    <a:pos x="338" y="622"/>
                  </a:cxn>
                  <a:cxn ang="0">
                    <a:pos x="309" y="627"/>
                  </a:cxn>
                  <a:cxn ang="0">
                    <a:pos x="278" y="627"/>
                  </a:cxn>
                  <a:cxn ang="0">
                    <a:pos x="246" y="623"/>
                  </a:cxn>
                  <a:cxn ang="0">
                    <a:pos x="214" y="615"/>
                  </a:cxn>
                  <a:cxn ang="0">
                    <a:pos x="186" y="602"/>
                  </a:cxn>
                  <a:cxn ang="0">
                    <a:pos x="164" y="585"/>
                  </a:cxn>
                  <a:cxn ang="0">
                    <a:pos x="153" y="561"/>
                  </a:cxn>
                  <a:cxn ang="0">
                    <a:pos x="157" y="531"/>
                  </a:cxn>
                  <a:cxn ang="0">
                    <a:pos x="174" y="507"/>
                  </a:cxn>
                  <a:cxn ang="0">
                    <a:pos x="200" y="494"/>
                  </a:cxn>
                  <a:cxn ang="0">
                    <a:pos x="230" y="487"/>
                  </a:cxn>
                  <a:cxn ang="0">
                    <a:pos x="258" y="479"/>
                  </a:cxn>
                  <a:cxn ang="0">
                    <a:pos x="280" y="463"/>
                  </a:cxn>
                  <a:cxn ang="0">
                    <a:pos x="287" y="440"/>
                  </a:cxn>
                  <a:cxn ang="0">
                    <a:pos x="280" y="407"/>
                  </a:cxn>
                  <a:cxn ang="0">
                    <a:pos x="261" y="373"/>
                  </a:cxn>
                  <a:cxn ang="0">
                    <a:pos x="234" y="345"/>
                  </a:cxn>
                  <a:cxn ang="0">
                    <a:pos x="198" y="328"/>
                  </a:cxn>
                  <a:cxn ang="0">
                    <a:pos x="164" y="331"/>
                  </a:cxn>
                  <a:cxn ang="0">
                    <a:pos x="150" y="329"/>
                  </a:cxn>
                  <a:cxn ang="0">
                    <a:pos x="136" y="312"/>
                  </a:cxn>
                  <a:cxn ang="0">
                    <a:pos x="116" y="288"/>
                  </a:cxn>
                  <a:cxn ang="0">
                    <a:pos x="101" y="268"/>
                  </a:cxn>
                  <a:cxn ang="0">
                    <a:pos x="86" y="250"/>
                  </a:cxn>
                  <a:cxn ang="0">
                    <a:pos x="68" y="239"/>
                  </a:cxn>
                  <a:cxn ang="0">
                    <a:pos x="46" y="236"/>
                  </a:cxn>
                </a:cxnLst>
                <a:rect l="0" t="0" r="r" b="b"/>
                <a:pathLst>
                  <a:path w="406" h="627">
                    <a:moveTo>
                      <a:pt x="29" y="243"/>
                    </a:moveTo>
                    <a:lnTo>
                      <a:pt x="26" y="244"/>
                    </a:lnTo>
                    <a:lnTo>
                      <a:pt x="20" y="246"/>
                    </a:lnTo>
                    <a:lnTo>
                      <a:pt x="9" y="251"/>
                    </a:lnTo>
                    <a:lnTo>
                      <a:pt x="3" y="253"/>
                    </a:lnTo>
                    <a:lnTo>
                      <a:pt x="1" y="248"/>
                    </a:lnTo>
                    <a:lnTo>
                      <a:pt x="1" y="242"/>
                    </a:lnTo>
                    <a:lnTo>
                      <a:pt x="2" y="239"/>
                    </a:lnTo>
                    <a:lnTo>
                      <a:pt x="0" y="226"/>
                    </a:lnTo>
                    <a:lnTo>
                      <a:pt x="1" y="213"/>
                    </a:lnTo>
                    <a:lnTo>
                      <a:pt x="0" y="191"/>
                    </a:lnTo>
                    <a:lnTo>
                      <a:pt x="1" y="172"/>
                    </a:lnTo>
                    <a:lnTo>
                      <a:pt x="1" y="154"/>
                    </a:lnTo>
                    <a:lnTo>
                      <a:pt x="0" y="139"/>
                    </a:lnTo>
                    <a:lnTo>
                      <a:pt x="2" y="125"/>
                    </a:lnTo>
                    <a:lnTo>
                      <a:pt x="6" y="110"/>
                    </a:lnTo>
                    <a:lnTo>
                      <a:pt x="13" y="97"/>
                    </a:lnTo>
                    <a:lnTo>
                      <a:pt x="20" y="85"/>
                    </a:lnTo>
                    <a:lnTo>
                      <a:pt x="26" y="73"/>
                    </a:lnTo>
                    <a:lnTo>
                      <a:pt x="33" y="62"/>
                    </a:lnTo>
                    <a:lnTo>
                      <a:pt x="41" y="51"/>
                    </a:lnTo>
                    <a:lnTo>
                      <a:pt x="50" y="40"/>
                    </a:lnTo>
                    <a:lnTo>
                      <a:pt x="59" y="32"/>
                    </a:lnTo>
                    <a:lnTo>
                      <a:pt x="70" y="25"/>
                    </a:lnTo>
                    <a:lnTo>
                      <a:pt x="82" y="20"/>
                    </a:lnTo>
                    <a:lnTo>
                      <a:pt x="92" y="16"/>
                    </a:lnTo>
                    <a:lnTo>
                      <a:pt x="103" y="12"/>
                    </a:lnTo>
                    <a:lnTo>
                      <a:pt x="113" y="8"/>
                    </a:lnTo>
                    <a:lnTo>
                      <a:pt x="122" y="5"/>
                    </a:lnTo>
                    <a:lnTo>
                      <a:pt x="129" y="4"/>
                    </a:lnTo>
                    <a:lnTo>
                      <a:pt x="134" y="4"/>
                    </a:lnTo>
                    <a:lnTo>
                      <a:pt x="136" y="6"/>
                    </a:lnTo>
                    <a:lnTo>
                      <a:pt x="136" y="12"/>
                    </a:lnTo>
                    <a:lnTo>
                      <a:pt x="132" y="27"/>
                    </a:lnTo>
                    <a:lnTo>
                      <a:pt x="130" y="50"/>
                    </a:lnTo>
                    <a:lnTo>
                      <a:pt x="128" y="76"/>
                    </a:lnTo>
                    <a:lnTo>
                      <a:pt x="128" y="101"/>
                    </a:lnTo>
                    <a:lnTo>
                      <a:pt x="131" y="121"/>
                    </a:lnTo>
                    <a:lnTo>
                      <a:pt x="139" y="130"/>
                    </a:lnTo>
                    <a:lnTo>
                      <a:pt x="151" y="126"/>
                    </a:lnTo>
                    <a:lnTo>
                      <a:pt x="170" y="102"/>
                    </a:lnTo>
                    <a:lnTo>
                      <a:pt x="177" y="91"/>
                    </a:lnTo>
                    <a:lnTo>
                      <a:pt x="188" y="78"/>
                    </a:lnTo>
                    <a:lnTo>
                      <a:pt x="199" y="65"/>
                    </a:lnTo>
                    <a:lnTo>
                      <a:pt x="211" y="51"/>
                    </a:lnTo>
                    <a:lnTo>
                      <a:pt x="224" y="38"/>
                    </a:lnTo>
                    <a:lnTo>
                      <a:pt x="235" y="25"/>
                    </a:lnTo>
                    <a:lnTo>
                      <a:pt x="245" y="16"/>
                    </a:lnTo>
                    <a:lnTo>
                      <a:pt x="252" y="8"/>
                    </a:lnTo>
                    <a:lnTo>
                      <a:pt x="258" y="4"/>
                    </a:lnTo>
                    <a:lnTo>
                      <a:pt x="263" y="1"/>
                    </a:lnTo>
                    <a:lnTo>
                      <a:pt x="268" y="0"/>
                    </a:lnTo>
                    <a:lnTo>
                      <a:pt x="272" y="1"/>
                    </a:lnTo>
                    <a:lnTo>
                      <a:pt x="278" y="4"/>
                    </a:lnTo>
                    <a:lnTo>
                      <a:pt x="284" y="7"/>
                    </a:lnTo>
                    <a:lnTo>
                      <a:pt x="291" y="12"/>
                    </a:lnTo>
                    <a:lnTo>
                      <a:pt x="301" y="17"/>
                    </a:lnTo>
                    <a:lnTo>
                      <a:pt x="306" y="20"/>
                    </a:lnTo>
                    <a:lnTo>
                      <a:pt x="313" y="24"/>
                    </a:lnTo>
                    <a:lnTo>
                      <a:pt x="320" y="28"/>
                    </a:lnTo>
                    <a:lnTo>
                      <a:pt x="328" y="32"/>
                    </a:lnTo>
                    <a:lnTo>
                      <a:pt x="337" y="38"/>
                    </a:lnTo>
                    <a:lnTo>
                      <a:pt x="345" y="43"/>
                    </a:lnTo>
                    <a:lnTo>
                      <a:pt x="355" y="49"/>
                    </a:lnTo>
                    <a:lnTo>
                      <a:pt x="363" y="54"/>
                    </a:lnTo>
                    <a:lnTo>
                      <a:pt x="371" y="61"/>
                    </a:lnTo>
                    <a:lnTo>
                      <a:pt x="379" y="67"/>
                    </a:lnTo>
                    <a:lnTo>
                      <a:pt x="387" y="74"/>
                    </a:lnTo>
                    <a:lnTo>
                      <a:pt x="393" y="81"/>
                    </a:lnTo>
                    <a:lnTo>
                      <a:pt x="398" y="88"/>
                    </a:lnTo>
                    <a:lnTo>
                      <a:pt x="403" y="96"/>
                    </a:lnTo>
                    <a:lnTo>
                      <a:pt x="405" y="103"/>
                    </a:lnTo>
                    <a:lnTo>
                      <a:pt x="406" y="111"/>
                    </a:lnTo>
                    <a:lnTo>
                      <a:pt x="405" y="129"/>
                    </a:lnTo>
                    <a:lnTo>
                      <a:pt x="403" y="150"/>
                    </a:lnTo>
                    <a:lnTo>
                      <a:pt x="400" y="174"/>
                    </a:lnTo>
                    <a:lnTo>
                      <a:pt x="394" y="199"/>
                    </a:lnTo>
                    <a:lnTo>
                      <a:pt x="388" y="224"/>
                    </a:lnTo>
                    <a:lnTo>
                      <a:pt x="381" y="248"/>
                    </a:lnTo>
                    <a:lnTo>
                      <a:pt x="372" y="271"/>
                    </a:lnTo>
                    <a:lnTo>
                      <a:pt x="362" y="290"/>
                    </a:lnTo>
                    <a:lnTo>
                      <a:pt x="353" y="305"/>
                    </a:lnTo>
                    <a:lnTo>
                      <a:pt x="347" y="318"/>
                    </a:lnTo>
                    <a:lnTo>
                      <a:pt x="342" y="329"/>
                    </a:lnTo>
                    <a:lnTo>
                      <a:pt x="340" y="338"/>
                    </a:lnTo>
                    <a:lnTo>
                      <a:pt x="340" y="347"/>
                    </a:lnTo>
                    <a:lnTo>
                      <a:pt x="341" y="356"/>
                    </a:lnTo>
                    <a:lnTo>
                      <a:pt x="344" y="366"/>
                    </a:lnTo>
                    <a:lnTo>
                      <a:pt x="350" y="377"/>
                    </a:lnTo>
                    <a:lnTo>
                      <a:pt x="356" y="392"/>
                    </a:lnTo>
                    <a:lnTo>
                      <a:pt x="365" y="413"/>
                    </a:lnTo>
                    <a:lnTo>
                      <a:pt x="374" y="438"/>
                    </a:lnTo>
                    <a:lnTo>
                      <a:pt x="382" y="466"/>
                    </a:lnTo>
                    <a:lnTo>
                      <a:pt x="389" y="494"/>
                    </a:lnTo>
                    <a:lnTo>
                      <a:pt x="393" y="523"/>
                    </a:lnTo>
                    <a:lnTo>
                      <a:pt x="393" y="549"/>
                    </a:lnTo>
                    <a:lnTo>
                      <a:pt x="389" y="572"/>
                    </a:lnTo>
                    <a:lnTo>
                      <a:pt x="385" y="582"/>
                    </a:lnTo>
                    <a:lnTo>
                      <a:pt x="381" y="590"/>
                    </a:lnTo>
                    <a:lnTo>
                      <a:pt x="375" y="599"/>
                    </a:lnTo>
                    <a:lnTo>
                      <a:pt x="369" y="605"/>
                    </a:lnTo>
                    <a:lnTo>
                      <a:pt x="362" y="611"/>
                    </a:lnTo>
                    <a:lnTo>
                      <a:pt x="355" y="615"/>
                    </a:lnTo>
                    <a:lnTo>
                      <a:pt x="347" y="619"/>
                    </a:lnTo>
                    <a:lnTo>
                      <a:pt x="338" y="622"/>
                    </a:lnTo>
                    <a:lnTo>
                      <a:pt x="329" y="624"/>
                    </a:lnTo>
                    <a:lnTo>
                      <a:pt x="319" y="626"/>
                    </a:lnTo>
                    <a:lnTo>
                      <a:pt x="309" y="627"/>
                    </a:lnTo>
                    <a:lnTo>
                      <a:pt x="299" y="627"/>
                    </a:lnTo>
                    <a:lnTo>
                      <a:pt x="288" y="627"/>
                    </a:lnTo>
                    <a:lnTo>
                      <a:pt x="278" y="627"/>
                    </a:lnTo>
                    <a:lnTo>
                      <a:pt x="268" y="626"/>
                    </a:lnTo>
                    <a:lnTo>
                      <a:pt x="257" y="624"/>
                    </a:lnTo>
                    <a:lnTo>
                      <a:pt x="246" y="623"/>
                    </a:lnTo>
                    <a:lnTo>
                      <a:pt x="236" y="620"/>
                    </a:lnTo>
                    <a:lnTo>
                      <a:pt x="225" y="618"/>
                    </a:lnTo>
                    <a:lnTo>
                      <a:pt x="214" y="615"/>
                    </a:lnTo>
                    <a:lnTo>
                      <a:pt x="204" y="611"/>
                    </a:lnTo>
                    <a:lnTo>
                      <a:pt x="195" y="607"/>
                    </a:lnTo>
                    <a:lnTo>
                      <a:pt x="186" y="602"/>
                    </a:lnTo>
                    <a:lnTo>
                      <a:pt x="177" y="597"/>
                    </a:lnTo>
                    <a:lnTo>
                      <a:pt x="170" y="591"/>
                    </a:lnTo>
                    <a:lnTo>
                      <a:pt x="164" y="585"/>
                    </a:lnTo>
                    <a:lnTo>
                      <a:pt x="159" y="577"/>
                    </a:lnTo>
                    <a:lnTo>
                      <a:pt x="155" y="569"/>
                    </a:lnTo>
                    <a:lnTo>
                      <a:pt x="153" y="561"/>
                    </a:lnTo>
                    <a:lnTo>
                      <a:pt x="153" y="551"/>
                    </a:lnTo>
                    <a:lnTo>
                      <a:pt x="154" y="542"/>
                    </a:lnTo>
                    <a:lnTo>
                      <a:pt x="157" y="531"/>
                    </a:lnTo>
                    <a:lnTo>
                      <a:pt x="161" y="521"/>
                    </a:lnTo>
                    <a:lnTo>
                      <a:pt x="167" y="513"/>
                    </a:lnTo>
                    <a:lnTo>
                      <a:pt x="174" y="507"/>
                    </a:lnTo>
                    <a:lnTo>
                      <a:pt x="182" y="502"/>
                    </a:lnTo>
                    <a:lnTo>
                      <a:pt x="191" y="498"/>
                    </a:lnTo>
                    <a:lnTo>
                      <a:pt x="200" y="494"/>
                    </a:lnTo>
                    <a:lnTo>
                      <a:pt x="210" y="492"/>
                    </a:lnTo>
                    <a:lnTo>
                      <a:pt x="220" y="490"/>
                    </a:lnTo>
                    <a:lnTo>
                      <a:pt x="230" y="487"/>
                    </a:lnTo>
                    <a:lnTo>
                      <a:pt x="240" y="485"/>
                    </a:lnTo>
                    <a:lnTo>
                      <a:pt x="249" y="482"/>
                    </a:lnTo>
                    <a:lnTo>
                      <a:pt x="258" y="479"/>
                    </a:lnTo>
                    <a:lnTo>
                      <a:pt x="266" y="475"/>
                    </a:lnTo>
                    <a:lnTo>
                      <a:pt x="274" y="470"/>
                    </a:lnTo>
                    <a:lnTo>
                      <a:pt x="280" y="463"/>
                    </a:lnTo>
                    <a:lnTo>
                      <a:pt x="284" y="455"/>
                    </a:lnTo>
                    <a:lnTo>
                      <a:pt x="287" y="448"/>
                    </a:lnTo>
                    <a:lnTo>
                      <a:pt x="287" y="440"/>
                    </a:lnTo>
                    <a:lnTo>
                      <a:pt x="286" y="429"/>
                    </a:lnTo>
                    <a:lnTo>
                      <a:pt x="284" y="419"/>
                    </a:lnTo>
                    <a:lnTo>
                      <a:pt x="280" y="407"/>
                    </a:lnTo>
                    <a:lnTo>
                      <a:pt x="275" y="396"/>
                    </a:lnTo>
                    <a:lnTo>
                      <a:pt x="269" y="384"/>
                    </a:lnTo>
                    <a:lnTo>
                      <a:pt x="261" y="373"/>
                    </a:lnTo>
                    <a:lnTo>
                      <a:pt x="253" y="362"/>
                    </a:lnTo>
                    <a:lnTo>
                      <a:pt x="244" y="353"/>
                    </a:lnTo>
                    <a:lnTo>
                      <a:pt x="234" y="345"/>
                    </a:lnTo>
                    <a:lnTo>
                      <a:pt x="222" y="337"/>
                    </a:lnTo>
                    <a:lnTo>
                      <a:pt x="211" y="332"/>
                    </a:lnTo>
                    <a:lnTo>
                      <a:pt x="198" y="328"/>
                    </a:lnTo>
                    <a:lnTo>
                      <a:pt x="185" y="327"/>
                    </a:lnTo>
                    <a:lnTo>
                      <a:pt x="172" y="329"/>
                    </a:lnTo>
                    <a:lnTo>
                      <a:pt x="164" y="331"/>
                    </a:lnTo>
                    <a:lnTo>
                      <a:pt x="158" y="331"/>
                    </a:lnTo>
                    <a:lnTo>
                      <a:pt x="154" y="331"/>
                    </a:lnTo>
                    <a:lnTo>
                      <a:pt x="150" y="329"/>
                    </a:lnTo>
                    <a:lnTo>
                      <a:pt x="147" y="326"/>
                    </a:lnTo>
                    <a:lnTo>
                      <a:pt x="142" y="320"/>
                    </a:lnTo>
                    <a:lnTo>
                      <a:pt x="136" y="312"/>
                    </a:lnTo>
                    <a:lnTo>
                      <a:pt x="127" y="301"/>
                    </a:lnTo>
                    <a:lnTo>
                      <a:pt x="122" y="294"/>
                    </a:lnTo>
                    <a:lnTo>
                      <a:pt x="116" y="288"/>
                    </a:lnTo>
                    <a:lnTo>
                      <a:pt x="111" y="281"/>
                    </a:lnTo>
                    <a:lnTo>
                      <a:pt x="106" y="275"/>
                    </a:lnTo>
                    <a:lnTo>
                      <a:pt x="101" y="268"/>
                    </a:lnTo>
                    <a:lnTo>
                      <a:pt x="96" y="262"/>
                    </a:lnTo>
                    <a:lnTo>
                      <a:pt x="91" y="256"/>
                    </a:lnTo>
                    <a:lnTo>
                      <a:pt x="86" y="250"/>
                    </a:lnTo>
                    <a:lnTo>
                      <a:pt x="80" y="246"/>
                    </a:lnTo>
                    <a:lnTo>
                      <a:pt x="74" y="241"/>
                    </a:lnTo>
                    <a:lnTo>
                      <a:pt x="68" y="239"/>
                    </a:lnTo>
                    <a:lnTo>
                      <a:pt x="62" y="236"/>
                    </a:lnTo>
                    <a:lnTo>
                      <a:pt x="54" y="236"/>
                    </a:lnTo>
                    <a:lnTo>
                      <a:pt x="46" y="236"/>
                    </a:lnTo>
                    <a:lnTo>
                      <a:pt x="38" y="239"/>
                    </a:lnTo>
                    <a:lnTo>
                      <a:pt x="29" y="243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6"/>
              <p:cNvSpPr>
                <a:spLocks/>
              </p:cNvSpPr>
              <p:nvPr/>
            </p:nvSpPr>
            <p:spPr bwMode="auto">
              <a:xfrm>
                <a:off x="4803" y="1881"/>
                <a:ext cx="169" cy="138"/>
              </a:xfrm>
              <a:custGeom>
                <a:avLst/>
                <a:gdLst/>
                <a:ahLst/>
                <a:cxnLst>
                  <a:cxn ang="0">
                    <a:pos x="58" y="164"/>
                  </a:cxn>
                  <a:cxn ang="0">
                    <a:pos x="55" y="162"/>
                  </a:cxn>
                  <a:cxn ang="0">
                    <a:pos x="45" y="157"/>
                  </a:cxn>
                  <a:cxn ang="0">
                    <a:pos x="32" y="148"/>
                  </a:cxn>
                  <a:cxn ang="0">
                    <a:pos x="18" y="136"/>
                  </a:cxn>
                  <a:cxn ang="0">
                    <a:pos x="7" y="121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9" y="61"/>
                  </a:cxn>
                  <a:cxn ang="0">
                    <a:pos x="25" y="41"/>
                  </a:cxn>
                  <a:cxn ang="0">
                    <a:pos x="45" y="23"/>
                  </a:cxn>
                  <a:cxn ang="0">
                    <a:pos x="65" y="12"/>
                  </a:cxn>
                  <a:cxn ang="0">
                    <a:pos x="87" y="4"/>
                  </a:cxn>
                  <a:cxn ang="0">
                    <a:pos x="111" y="0"/>
                  </a:cxn>
                  <a:cxn ang="0">
                    <a:pos x="136" y="0"/>
                  </a:cxn>
                  <a:cxn ang="0">
                    <a:pos x="161" y="5"/>
                  </a:cxn>
                  <a:cxn ang="0">
                    <a:pos x="187" y="14"/>
                  </a:cxn>
                  <a:cxn ang="0">
                    <a:pos x="214" y="26"/>
                  </a:cxn>
                  <a:cxn ang="0">
                    <a:pos x="241" y="41"/>
                  </a:cxn>
                  <a:cxn ang="0">
                    <a:pos x="267" y="57"/>
                  </a:cxn>
                  <a:cxn ang="0">
                    <a:pos x="291" y="75"/>
                  </a:cxn>
                  <a:cxn ang="0">
                    <a:pos x="311" y="98"/>
                  </a:cxn>
                  <a:cxn ang="0">
                    <a:pos x="326" y="123"/>
                  </a:cxn>
                  <a:cxn ang="0">
                    <a:pos x="335" y="151"/>
                  </a:cxn>
                  <a:cxn ang="0">
                    <a:pos x="337" y="182"/>
                  </a:cxn>
                  <a:cxn ang="0">
                    <a:pos x="334" y="214"/>
                  </a:cxn>
                  <a:cxn ang="0">
                    <a:pos x="330" y="238"/>
                  </a:cxn>
                  <a:cxn ang="0">
                    <a:pos x="326" y="256"/>
                  </a:cxn>
                  <a:cxn ang="0">
                    <a:pos x="320" y="269"/>
                  </a:cxn>
                  <a:cxn ang="0">
                    <a:pos x="312" y="276"/>
                  </a:cxn>
                  <a:cxn ang="0">
                    <a:pos x="301" y="277"/>
                  </a:cxn>
                  <a:cxn ang="0">
                    <a:pos x="289" y="273"/>
                  </a:cxn>
                  <a:cxn ang="0">
                    <a:pos x="274" y="265"/>
                  </a:cxn>
                  <a:cxn ang="0">
                    <a:pos x="265" y="260"/>
                  </a:cxn>
                  <a:cxn ang="0">
                    <a:pos x="252" y="253"/>
                  </a:cxn>
                  <a:cxn ang="0">
                    <a:pos x="239" y="247"/>
                  </a:cxn>
                  <a:cxn ang="0">
                    <a:pos x="224" y="239"/>
                  </a:cxn>
                  <a:cxn ang="0">
                    <a:pos x="208" y="232"/>
                  </a:cxn>
                  <a:cxn ang="0">
                    <a:pos x="191" y="224"/>
                  </a:cxn>
                  <a:cxn ang="0">
                    <a:pos x="174" y="216"/>
                  </a:cxn>
                  <a:cxn ang="0">
                    <a:pos x="156" y="209"/>
                  </a:cxn>
                  <a:cxn ang="0">
                    <a:pos x="139" y="201"/>
                  </a:cxn>
                  <a:cxn ang="0">
                    <a:pos x="123" y="194"/>
                  </a:cxn>
                  <a:cxn ang="0">
                    <a:pos x="108" y="187"/>
                  </a:cxn>
                  <a:cxn ang="0">
                    <a:pos x="93" y="181"/>
                  </a:cxn>
                  <a:cxn ang="0">
                    <a:pos x="81" y="176"/>
                  </a:cxn>
                  <a:cxn ang="0">
                    <a:pos x="71" y="171"/>
                  </a:cxn>
                  <a:cxn ang="0">
                    <a:pos x="63" y="167"/>
                  </a:cxn>
                  <a:cxn ang="0">
                    <a:pos x="58" y="164"/>
                  </a:cxn>
                </a:cxnLst>
                <a:rect l="0" t="0" r="r" b="b"/>
                <a:pathLst>
                  <a:path w="337" h="277">
                    <a:moveTo>
                      <a:pt x="58" y="164"/>
                    </a:moveTo>
                    <a:lnTo>
                      <a:pt x="55" y="162"/>
                    </a:lnTo>
                    <a:lnTo>
                      <a:pt x="45" y="157"/>
                    </a:lnTo>
                    <a:lnTo>
                      <a:pt x="32" y="148"/>
                    </a:lnTo>
                    <a:lnTo>
                      <a:pt x="18" y="136"/>
                    </a:lnTo>
                    <a:lnTo>
                      <a:pt x="7" y="121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9" y="61"/>
                    </a:lnTo>
                    <a:lnTo>
                      <a:pt x="25" y="41"/>
                    </a:lnTo>
                    <a:lnTo>
                      <a:pt x="45" y="23"/>
                    </a:lnTo>
                    <a:lnTo>
                      <a:pt x="65" y="12"/>
                    </a:lnTo>
                    <a:lnTo>
                      <a:pt x="87" y="4"/>
                    </a:lnTo>
                    <a:lnTo>
                      <a:pt x="111" y="0"/>
                    </a:lnTo>
                    <a:lnTo>
                      <a:pt x="136" y="0"/>
                    </a:lnTo>
                    <a:lnTo>
                      <a:pt x="161" y="5"/>
                    </a:lnTo>
                    <a:lnTo>
                      <a:pt x="187" y="14"/>
                    </a:lnTo>
                    <a:lnTo>
                      <a:pt x="214" y="26"/>
                    </a:lnTo>
                    <a:lnTo>
                      <a:pt x="241" y="41"/>
                    </a:lnTo>
                    <a:lnTo>
                      <a:pt x="267" y="57"/>
                    </a:lnTo>
                    <a:lnTo>
                      <a:pt x="291" y="75"/>
                    </a:lnTo>
                    <a:lnTo>
                      <a:pt x="311" y="98"/>
                    </a:lnTo>
                    <a:lnTo>
                      <a:pt x="326" y="123"/>
                    </a:lnTo>
                    <a:lnTo>
                      <a:pt x="335" y="151"/>
                    </a:lnTo>
                    <a:lnTo>
                      <a:pt x="337" y="182"/>
                    </a:lnTo>
                    <a:lnTo>
                      <a:pt x="334" y="214"/>
                    </a:lnTo>
                    <a:lnTo>
                      <a:pt x="330" y="238"/>
                    </a:lnTo>
                    <a:lnTo>
                      <a:pt x="326" y="256"/>
                    </a:lnTo>
                    <a:lnTo>
                      <a:pt x="320" y="269"/>
                    </a:lnTo>
                    <a:lnTo>
                      <a:pt x="312" y="276"/>
                    </a:lnTo>
                    <a:lnTo>
                      <a:pt x="301" y="277"/>
                    </a:lnTo>
                    <a:lnTo>
                      <a:pt x="289" y="273"/>
                    </a:lnTo>
                    <a:lnTo>
                      <a:pt x="274" y="265"/>
                    </a:lnTo>
                    <a:lnTo>
                      <a:pt x="265" y="260"/>
                    </a:lnTo>
                    <a:lnTo>
                      <a:pt x="252" y="253"/>
                    </a:lnTo>
                    <a:lnTo>
                      <a:pt x="239" y="247"/>
                    </a:lnTo>
                    <a:lnTo>
                      <a:pt x="224" y="239"/>
                    </a:lnTo>
                    <a:lnTo>
                      <a:pt x="208" y="232"/>
                    </a:lnTo>
                    <a:lnTo>
                      <a:pt x="191" y="224"/>
                    </a:lnTo>
                    <a:lnTo>
                      <a:pt x="174" y="216"/>
                    </a:lnTo>
                    <a:lnTo>
                      <a:pt x="156" y="209"/>
                    </a:lnTo>
                    <a:lnTo>
                      <a:pt x="139" y="201"/>
                    </a:lnTo>
                    <a:lnTo>
                      <a:pt x="123" y="194"/>
                    </a:lnTo>
                    <a:lnTo>
                      <a:pt x="108" y="187"/>
                    </a:lnTo>
                    <a:lnTo>
                      <a:pt x="93" y="181"/>
                    </a:lnTo>
                    <a:lnTo>
                      <a:pt x="81" y="176"/>
                    </a:lnTo>
                    <a:lnTo>
                      <a:pt x="71" y="171"/>
                    </a:lnTo>
                    <a:lnTo>
                      <a:pt x="63" y="167"/>
                    </a:lnTo>
                    <a:lnTo>
                      <a:pt x="58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7"/>
              <p:cNvSpPr>
                <a:spLocks/>
              </p:cNvSpPr>
              <p:nvPr/>
            </p:nvSpPr>
            <p:spPr bwMode="auto">
              <a:xfrm>
                <a:off x="4806" y="1882"/>
                <a:ext cx="164" cy="136"/>
              </a:xfrm>
              <a:custGeom>
                <a:avLst/>
                <a:gdLst/>
                <a:ahLst/>
                <a:cxnLst>
                  <a:cxn ang="0">
                    <a:pos x="10" y="61"/>
                  </a:cxn>
                  <a:cxn ang="0">
                    <a:pos x="26" y="40"/>
                  </a:cxn>
                  <a:cxn ang="0">
                    <a:pos x="44" y="24"/>
                  </a:cxn>
                  <a:cxn ang="0">
                    <a:pos x="65" y="11"/>
                  </a:cxn>
                  <a:cxn ang="0">
                    <a:pos x="87" y="4"/>
                  </a:cxn>
                  <a:cxn ang="0">
                    <a:pos x="110" y="0"/>
                  </a:cxn>
                  <a:cxn ang="0">
                    <a:pos x="133" y="1"/>
                  </a:cxn>
                  <a:cxn ang="0">
                    <a:pos x="158" y="5"/>
                  </a:cxn>
                  <a:cxn ang="0">
                    <a:pos x="183" y="14"/>
                  </a:cxn>
                  <a:cxn ang="0">
                    <a:pos x="210" y="25"/>
                  </a:cxn>
                  <a:cxn ang="0">
                    <a:pos x="235" y="39"/>
                  </a:cxn>
                  <a:cxn ang="0">
                    <a:pos x="261" y="55"/>
                  </a:cxn>
                  <a:cxn ang="0">
                    <a:pos x="284" y="75"/>
                  </a:cxn>
                  <a:cxn ang="0">
                    <a:pos x="303" y="95"/>
                  </a:cxn>
                  <a:cxn ang="0">
                    <a:pos x="318" y="121"/>
                  </a:cxn>
                  <a:cxn ang="0">
                    <a:pos x="326" y="147"/>
                  </a:cxn>
                  <a:cxn ang="0">
                    <a:pos x="329" y="178"/>
                  </a:cxn>
                  <a:cxn ang="0">
                    <a:pos x="326" y="208"/>
                  </a:cxn>
                  <a:cxn ang="0">
                    <a:pos x="323" y="231"/>
                  </a:cxn>
                  <a:cxn ang="0">
                    <a:pos x="318" y="250"/>
                  </a:cxn>
                  <a:cxn ang="0">
                    <a:pos x="311" y="261"/>
                  </a:cxn>
                  <a:cxn ang="0">
                    <a:pos x="303" y="268"/>
                  </a:cxn>
                  <a:cxn ang="0">
                    <a:pos x="294" y="270"/>
                  </a:cxn>
                  <a:cxn ang="0">
                    <a:pos x="281" y="267"/>
                  </a:cxn>
                  <a:cxn ang="0">
                    <a:pos x="266" y="259"/>
                  </a:cxn>
                  <a:cxn ang="0">
                    <a:pos x="257" y="253"/>
                  </a:cxn>
                  <a:cxn ang="0">
                    <a:pos x="246" y="247"/>
                  </a:cxn>
                  <a:cxn ang="0">
                    <a:pos x="233" y="240"/>
                  </a:cxn>
                  <a:cxn ang="0">
                    <a:pos x="218" y="234"/>
                  </a:cxn>
                  <a:cxn ang="0">
                    <a:pos x="203" y="227"/>
                  </a:cxn>
                  <a:cxn ang="0">
                    <a:pos x="187" y="219"/>
                  </a:cxn>
                  <a:cxn ang="0">
                    <a:pos x="170" y="212"/>
                  </a:cxn>
                  <a:cxn ang="0">
                    <a:pos x="154" y="204"/>
                  </a:cxn>
                  <a:cxn ang="0">
                    <a:pos x="136" y="197"/>
                  </a:cxn>
                  <a:cxn ang="0">
                    <a:pos x="121" y="189"/>
                  </a:cxn>
                  <a:cxn ang="0">
                    <a:pos x="106" y="183"/>
                  </a:cxn>
                  <a:cxn ang="0">
                    <a:pos x="93" y="176"/>
                  </a:cxn>
                  <a:cxn ang="0">
                    <a:pos x="80" y="170"/>
                  </a:cxn>
                  <a:cxn ang="0">
                    <a:pos x="71" y="166"/>
                  </a:cxn>
                  <a:cxn ang="0">
                    <a:pos x="63" y="162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7" y="159"/>
                  </a:cxn>
                  <a:cxn ang="0">
                    <a:pos x="52" y="156"/>
                  </a:cxn>
                  <a:cxn ang="0">
                    <a:pos x="43" y="151"/>
                  </a:cxn>
                  <a:cxn ang="0">
                    <a:pos x="30" y="143"/>
                  </a:cxn>
                  <a:cxn ang="0">
                    <a:pos x="18" y="131"/>
                  </a:cxn>
                  <a:cxn ang="0">
                    <a:pos x="6" y="117"/>
                  </a:cxn>
                  <a:cxn ang="0">
                    <a:pos x="0" y="101"/>
                  </a:cxn>
                  <a:cxn ang="0">
                    <a:pos x="0" y="82"/>
                  </a:cxn>
                  <a:cxn ang="0">
                    <a:pos x="10" y="61"/>
                  </a:cxn>
                </a:cxnLst>
                <a:rect l="0" t="0" r="r" b="b"/>
                <a:pathLst>
                  <a:path w="329" h="270">
                    <a:moveTo>
                      <a:pt x="10" y="61"/>
                    </a:moveTo>
                    <a:lnTo>
                      <a:pt x="26" y="40"/>
                    </a:lnTo>
                    <a:lnTo>
                      <a:pt x="44" y="24"/>
                    </a:lnTo>
                    <a:lnTo>
                      <a:pt x="65" y="11"/>
                    </a:lnTo>
                    <a:lnTo>
                      <a:pt x="87" y="4"/>
                    </a:lnTo>
                    <a:lnTo>
                      <a:pt x="110" y="0"/>
                    </a:lnTo>
                    <a:lnTo>
                      <a:pt x="133" y="1"/>
                    </a:lnTo>
                    <a:lnTo>
                      <a:pt x="158" y="5"/>
                    </a:lnTo>
                    <a:lnTo>
                      <a:pt x="183" y="14"/>
                    </a:lnTo>
                    <a:lnTo>
                      <a:pt x="210" y="25"/>
                    </a:lnTo>
                    <a:lnTo>
                      <a:pt x="235" y="39"/>
                    </a:lnTo>
                    <a:lnTo>
                      <a:pt x="261" y="55"/>
                    </a:lnTo>
                    <a:lnTo>
                      <a:pt x="284" y="75"/>
                    </a:lnTo>
                    <a:lnTo>
                      <a:pt x="303" y="95"/>
                    </a:lnTo>
                    <a:lnTo>
                      <a:pt x="318" y="121"/>
                    </a:lnTo>
                    <a:lnTo>
                      <a:pt x="326" y="147"/>
                    </a:lnTo>
                    <a:lnTo>
                      <a:pt x="329" y="178"/>
                    </a:lnTo>
                    <a:lnTo>
                      <a:pt x="326" y="208"/>
                    </a:lnTo>
                    <a:lnTo>
                      <a:pt x="323" y="231"/>
                    </a:lnTo>
                    <a:lnTo>
                      <a:pt x="318" y="250"/>
                    </a:lnTo>
                    <a:lnTo>
                      <a:pt x="311" y="261"/>
                    </a:lnTo>
                    <a:lnTo>
                      <a:pt x="303" y="268"/>
                    </a:lnTo>
                    <a:lnTo>
                      <a:pt x="294" y="270"/>
                    </a:lnTo>
                    <a:lnTo>
                      <a:pt x="281" y="267"/>
                    </a:lnTo>
                    <a:lnTo>
                      <a:pt x="266" y="259"/>
                    </a:lnTo>
                    <a:lnTo>
                      <a:pt x="257" y="253"/>
                    </a:lnTo>
                    <a:lnTo>
                      <a:pt x="246" y="247"/>
                    </a:lnTo>
                    <a:lnTo>
                      <a:pt x="233" y="240"/>
                    </a:lnTo>
                    <a:lnTo>
                      <a:pt x="218" y="234"/>
                    </a:lnTo>
                    <a:lnTo>
                      <a:pt x="203" y="227"/>
                    </a:lnTo>
                    <a:lnTo>
                      <a:pt x="187" y="219"/>
                    </a:lnTo>
                    <a:lnTo>
                      <a:pt x="170" y="212"/>
                    </a:lnTo>
                    <a:lnTo>
                      <a:pt x="154" y="204"/>
                    </a:lnTo>
                    <a:lnTo>
                      <a:pt x="136" y="197"/>
                    </a:lnTo>
                    <a:lnTo>
                      <a:pt x="121" y="189"/>
                    </a:lnTo>
                    <a:lnTo>
                      <a:pt x="106" y="183"/>
                    </a:lnTo>
                    <a:lnTo>
                      <a:pt x="93" y="176"/>
                    </a:lnTo>
                    <a:lnTo>
                      <a:pt x="80" y="170"/>
                    </a:lnTo>
                    <a:lnTo>
                      <a:pt x="71" y="166"/>
                    </a:lnTo>
                    <a:lnTo>
                      <a:pt x="63" y="162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7" y="159"/>
                    </a:lnTo>
                    <a:lnTo>
                      <a:pt x="52" y="156"/>
                    </a:lnTo>
                    <a:lnTo>
                      <a:pt x="43" y="151"/>
                    </a:lnTo>
                    <a:lnTo>
                      <a:pt x="30" y="143"/>
                    </a:lnTo>
                    <a:lnTo>
                      <a:pt x="18" y="131"/>
                    </a:lnTo>
                    <a:lnTo>
                      <a:pt x="6" y="117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10" y="61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8"/>
              <p:cNvSpPr>
                <a:spLocks/>
              </p:cNvSpPr>
              <p:nvPr/>
            </p:nvSpPr>
            <p:spPr bwMode="auto">
              <a:xfrm>
                <a:off x="4809" y="1885"/>
                <a:ext cx="159" cy="131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5" y="38"/>
                  </a:cxn>
                  <a:cxn ang="0">
                    <a:pos x="43" y="22"/>
                  </a:cxn>
                  <a:cxn ang="0">
                    <a:pos x="62" y="11"/>
                  </a:cxn>
                  <a:cxn ang="0">
                    <a:pos x="83" y="4"/>
                  </a:cxn>
                  <a:cxn ang="0">
                    <a:pos x="106" y="0"/>
                  </a:cxn>
                  <a:cxn ang="0">
                    <a:pos x="129" y="0"/>
                  </a:cxn>
                  <a:cxn ang="0">
                    <a:pos x="153" y="5"/>
                  </a:cxn>
                  <a:cxn ang="0">
                    <a:pos x="177" y="13"/>
                  </a:cxn>
                  <a:cxn ang="0">
                    <a:pos x="203" y="25"/>
                  </a:cxn>
                  <a:cxn ang="0">
                    <a:pos x="228" y="38"/>
                  </a:cxn>
                  <a:cxn ang="0">
                    <a:pos x="254" y="53"/>
                  </a:cxn>
                  <a:cxn ang="0">
                    <a:pos x="275" y="72"/>
                  </a:cxn>
                  <a:cxn ang="0">
                    <a:pos x="295" y="92"/>
                  </a:cxn>
                  <a:cxn ang="0">
                    <a:pos x="309" y="117"/>
                  </a:cxn>
                  <a:cxn ang="0">
                    <a:pos x="318" y="143"/>
                  </a:cxn>
                  <a:cxn ang="0">
                    <a:pos x="319" y="173"/>
                  </a:cxn>
                  <a:cxn ang="0">
                    <a:pos x="317" y="202"/>
                  </a:cxn>
                  <a:cxn ang="0">
                    <a:pos x="313" y="225"/>
                  </a:cxn>
                  <a:cxn ang="0">
                    <a:pos x="309" y="242"/>
                  </a:cxn>
                  <a:cxn ang="0">
                    <a:pos x="303" y="254"/>
                  </a:cxn>
                  <a:cxn ang="0">
                    <a:pos x="295" y="261"/>
                  </a:cxn>
                  <a:cxn ang="0">
                    <a:pos x="286" y="263"/>
                  </a:cxn>
                  <a:cxn ang="0">
                    <a:pos x="273" y="260"/>
                  </a:cxn>
                  <a:cxn ang="0">
                    <a:pos x="259" y="251"/>
                  </a:cxn>
                  <a:cxn ang="0">
                    <a:pos x="250" y="246"/>
                  </a:cxn>
                  <a:cxn ang="0">
                    <a:pos x="239" y="240"/>
                  </a:cxn>
                  <a:cxn ang="0">
                    <a:pos x="226" y="233"/>
                  </a:cxn>
                  <a:cxn ang="0">
                    <a:pos x="212" y="226"/>
                  </a:cxn>
                  <a:cxn ang="0">
                    <a:pos x="197" y="219"/>
                  </a:cxn>
                  <a:cxn ang="0">
                    <a:pos x="181" y="212"/>
                  </a:cxn>
                  <a:cxn ang="0">
                    <a:pos x="165" y="204"/>
                  </a:cxn>
                  <a:cxn ang="0">
                    <a:pos x="149" y="197"/>
                  </a:cxn>
                  <a:cxn ang="0">
                    <a:pos x="133" y="189"/>
                  </a:cxn>
                  <a:cxn ang="0">
                    <a:pos x="118" y="182"/>
                  </a:cxn>
                  <a:cxn ang="0">
                    <a:pos x="103" y="177"/>
                  </a:cxn>
                  <a:cxn ang="0">
                    <a:pos x="90" y="170"/>
                  </a:cxn>
                  <a:cxn ang="0">
                    <a:pos x="78" y="165"/>
                  </a:cxn>
                  <a:cxn ang="0">
                    <a:pos x="69" y="160"/>
                  </a:cxn>
                  <a:cxn ang="0">
                    <a:pos x="61" y="156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5" y="154"/>
                  </a:cxn>
                  <a:cxn ang="0">
                    <a:pos x="55" y="154"/>
                  </a:cxn>
                  <a:cxn ang="0">
                    <a:pos x="51" y="151"/>
                  </a:cxn>
                  <a:cxn ang="0">
                    <a:pos x="42" y="145"/>
                  </a:cxn>
                  <a:cxn ang="0">
                    <a:pos x="29" y="137"/>
                  </a:cxn>
                  <a:cxn ang="0">
                    <a:pos x="17" y="126"/>
                  </a:cxn>
                  <a:cxn ang="0">
                    <a:pos x="6" y="113"/>
                  </a:cxn>
                  <a:cxn ang="0">
                    <a:pos x="0" y="97"/>
                  </a:cxn>
                  <a:cxn ang="0">
                    <a:pos x="0" y="79"/>
                  </a:cxn>
                  <a:cxn ang="0">
                    <a:pos x="9" y="58"/>
                  </a:cxn>
                </a:cxnLst>
                <a:rect l="0" t="0" r="r" b="b"/>
                <a:pathLst>
                  <a:path w="319" h="263">
                    <a:moveTo>
                      <a:pt x="9" y="58"/>
                    </a:moveTo>
                    <a:lnTo>
                      <a:pt x="25" y="38"/>
                    </a:lnTo>
                    <a:lnTo>
                      <a:pt x="43" y="22"/>
                    </a:lnTo>
                    <a:lnTo>
                      <a:pt x="62" y="11"/>
                    </a:lnTo>
                    <a:lnTo>
                      <a:pt x="83" y="4"/>
                    </a:lnTo>
                    <a:lnTo>
                      <a:pt x="106" y="0"/>
                    </a:lnTo>
                    <a:lnTo>
                      <a:pt x="129" y="0"/>
                    </a:lnTo>
                    <a:lnTo>
                      <a:pt x="153" y="5"/>
                    </a:lnTo>
                    <a:lnTo>
                      <a:pt x="177" y="13"/>
                    </a:lnTo>
                    <a:lnTo>
                      <a:pt x="203" y="25"/>
                    </a:lnTo>
                    <a:lnTo>
                      <a:pt x="228" y="38"/>
                    </a:lnTo>
                    <a:lnTo>
                      <a:pt x="254" y="53"/>
                    </a:lnTo>
                    <a:lnTo>
                      <a:pt x="275" y="72"/>
                    </a:lnTo>
                    <a:lnTo>
                      <a:pt x="295" y="92"/>
                    </a:lnTo>
                    <a:lnTo>
                      <a:pt x="309" y="117"/>
                    </a:lnTo>
                    <a:lnTo>
                      <a:pt x="318" y="143"/>
                    </a:lnTo>
                    <a:lnTo>
                      <a:pt x="319" y="173"/>
                    </a:lnTo>
                    <a:lnTo>
                      <a:pt x="317" y="202"/>
                    </a:lnTo>
                    <a:lnTo>
                      <a:pt x="313" y="225"/>
                    </a:lnTo>
                    <a:lnTo>
                      <a:pt x="309" y="242"/>
                    </a:lnTo>
                    <a:lnTo>
                      <a:pt x="303" y="254"/>
                    </a:lnTo>
                    <a:lnTo>
                      <a:pt x="295" y="261"/>
                    </a:lnTo>
                    <a:lnTo>
                      <a:pt x="286" y="263"/>
                    </a:lnTo>
                    <a:lnTo>
                      <a:pt x="273" y="260"/>
                    </a:lnTo>
                    <a:lnTo>
                      <a:pt x="259" y="251"/>
                    </a:lnTo>
                    <a:lnTo>
                      <a:pt x="250" y="246"/>
                    </a:lnTo>
                    <a:lnTo>
                      <a:pt x="239" y="240"/>
                    </a:lnTo>
                    <a:lnTo>
                      <a:pt x="226" y="233"/>
                    </a:lnTo>
                    <a:lnTo>
                      <a:pt x="212" y="226"/>
                    </a:lnTo>
                    <a:lnTo>
                      <a:pt x="197" y="219"/>
                    </a:lnTo>
                    <a:lnTo>
                      <a:pt x="181" y="212"/>
                    </a:lnTo>
                    <a:lnTo>
                      <a:pt x="165" y="204"/>
                    </a:lnTo>
                    <a:lnTo>
                      <a:pt x="149" y="197"/>
                    </a:lnTo>
                    <a:lnTo>
                      <a:pt x="133" y="189"/>
                    </a:lnTo>
                    <a:lnTo>
                      <a:pt x="118" y="182"/>
                    </a:lnTo>
                    <a:lnTo>
                      <a:pt x="103" y="177"/>
                    </a:lnTo>
                    <a:lnTo>
                      <a:pt x="90" y="170"/>
                    </a:lnTo>
                    <a:lnTo>
                      <a:pt x="78" y="165"/>
                    </a:lnTo>
                    <a:lnTo>
                      <a:pt x="69" y="160"/>
                    </a:lnTo>
                    <a:lnTo>
                      <a:pt x="61" y="156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1" y="151"/>
                    </a:lnTo>
                    <a:lnTo>
                      <a:pt x="42" y="145"/>
                    </a:lnTo>
                    <a:lnTo>
                      <a:pt x="29" y="137"/>
                    </a:lnTo>
                    <a:lnTo>
                      <a:pt x="17" y="126"/>
                    </a:lnTo>
                    <a:lnTo>
                      <a:pt x="6" y="113"/>
                    </a:lnTo>
                    <a:lnTo>
                      <a:pt x="0" y="97"/>
                    </a:lnTo>
                    <a:lnTo>
                      <a:pt x="0" y="79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39"/>
              <p:cNvSpPr>
                <a:spLocks/>
              </p:cNvSpPr>
              <p:nvPr/>
            </p:nvSpPr>
            <p:spPr bwMode="auto">
              <a:xfrm>
                <a:off x="4812" y="1888"/>
                <a:ext cx="154" cy="128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4" y="38"/>
                  </a:cxn>
                  <a:cxn ang="0">
                    <a:pos x="42" y="23"/>
                  </a:cxn>
                  <a:cxn ang="0">
                    <a:pos x="60" y="12"/>
                  </a:cxn>
                  <a:cxn ang="0">
                    <a:pos x="81" y="4"/>
                  </a:cxn>
                  <a:cxn ang="0">
                    <a:pos x="101" y="0"/>
                  </a:cxn>
                  <a:cxn ang="0">
                    <a:pos x="124" y="0"/>
                  </a:cxn>
                  <a:cxn ang="0">
                    <a:pos x="147" y="5"/>
                  </a:cxn>
                  <a:cxn ang="0">
                    <a:pos x="172" y="13"/>
                  </a:cxn>
                  <a:cxn ang="0">
                    <a:pos x="196" y="23"/>
                  </a:cxn>
                  <a:cxn ang="0">
                    <a:pos x="221" y="37"/>
                  </a:cxn>
                  <a:cxn ang="0">
                    <a:pos x="245" y="52"/>
                  </a:cxn>
                  <a:cxn ang="0">
                    <a:pos x="266" y="69"/>
                  </a:cxn>
                  <a:cxn ang="0">
                    <a:pos x="285" y="90"/>
                  </a:cxn>
                  <a:cxn ang="0">
                    <a:pos x="298" y="113"/>
                  </a:cxn>
                  <a:cxn ang="0">
                    <a:pos x="308" y="140"/>
                  </a:cxn>
                  <a:cxn ang="0">
                    <a:pos x="309" y="168"/>
                  </a:cxn>
                  <a:cxn ang="0">
                    <a:pos x="306" y="196"/>
                  </a:cxn>
                  <a:cxn ang="0">
                    <a:pos x="303" y="219"/>
                  </a:cxn>
                  <a:cxn ang="0">
                    <a:pos x="298" y="236"/>
                  </a:cxn>
                  <a:cxn ang="0">
                    <a:pos x="293" y="248"/>
                  </a:cxn>
                  <a:cxn ang="0">
                    <a:pos x="286" y="254"/>
                  </a:cxn>
                  <a:cxn ang="0">
                    <a:pos x="275" y="256"/>
                  </a:cxn>
                  <a:cxn ang="0">
                    <a:pos x="264" y="253"/>
                  </a:cxn>
                  <a:cxn ang="0">
                    <a:pos x="250" y="244"/>
                  </a:cxn>
                  <a:cxn ang="0">
                    <a:pos x="241" y="240"/>
                  </a:cxn>
                  <a:cxn ang="0">
                    <a:pos x="230" y="234"/>
                  </a:cxn>
                  <a:cxn ang="0">
                    <a:pos x="219" y="227"/>
                  </a:cxn>
                  <a:cxn ang="0">
                    <a:pos x="205" y="220"/>
                  </a:cxn>
                  <a:cxn ang="0">
                    <a:pos x="190" y="213"/>
                  </a:cxn>
                  <a:cxn ang="0">
                    <a:pos x="175" y="206"/>
                  </a:cxn>
                  <a:cxn ang="0">
                    <a:pos x="159" y="200"/>
                  </a:cxn>
                  <a:cxn ang="0">
                    <a:pos x="144" y="191"/>
                  </a:cxn>
                  <a:cxn ang="0">
                    <a:pos x="128" y="185"/>
                  </a:cxn>
                  <a:cxn ang="0">
                    <a:pos x="114" y="178"/>
                  </a:cxn>
                  <a:cxn ang="0">
                    <a:pos x="99" y="172"/>
                  </a:cxn>
                  <a:cxn ang="0">
                    <a:pos x="86" y="166"/>
                  </a:cxn>
                  <a:cxn ang="0">
                    <a:pos x="76" y="160"/>
                  </a:cxn>
                  <a:cxn ang="0">
                    <a:pos x="66" y="156"/>
                  </a:cxn>
                  <a:cxn ang="0">
                    <a:pos x="59" y="152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3" y="149"/>
                  </a:cxn>
                  <a:cxn ang="0">
                    <a:pos x="53" y="148"/>
                  </a:cxn>
                  <a:cxn ang="0">
                    <a:pos x="48" y="145"/>
                  </a:cxn>
                  <a:cxn ang="0">
                    <a:pos x="39" y="141"/>
                  </a:cxn>
                  <a:cxn ang="0">
                    <a:pos x="28" y="134"/>
                  </a:cxn>
                  <a:cxn ang="0">
                    <a:pos x="16" y="124"/>
                  </a:cxn>
                  <a:cxn ang="0">
                    <a:pos x="6" y="111"/>
                  </a:cxn>
                  <a:cxn ang="0">
                    <a:pos x="0" y="95"/>
                  </a:cxn>
                  <a:cxn ang="0">
                    <a:pos x="0" y="77"/>
                  </a:cxn>
                  <a:cxn ang="0">
                    <a:pos x="9" y="58"/>
                  </a:cxn>
                </a:cxnLst>
                <a:rect l="0" t="0" r="r" b="b"/>
                <a:pathLst>
                  <a:path w="309" h="256">
                    <a:moveTo>
                      <a:pt x="9" y="58"/>
                    </a:moveTo>
                    <a:lnTo>
                      <a:pt x="24" y="38"/>
                    </a:lnTo>
                    <a:lnTo>
                      <a:pt x="42" y="23"/>
                    </a:lnTo>
                    <a:lnTo>
                      <a:pt x="60" y="12"/>
                    </a:lnTo>
                    <a:lnTo>
                      <a:pt x="81" y="4"/>
                    </a:lnTo>
                    <a:lnTo>
                      <a:pt x="101" y="0"/>
                    </a:lnTo>
                    <a:lnTo>
                      <a:pt x="124" y="0"/>
                    </a:lnTo>
                    <a:lnTo>
                      <a:pt x="147" y="5"/>
                    </a:lnTo>
                    <a:lnTo>
                      <a:pt x="172" y="13"/>
                    </a:lnTo>
                    <a:lnTo>
                      <a:pt x="196" y="23"/>
                    </a:lnTo>
                    <a:lnTo>
                      <a:pt x="221" y="37"/>
                    </a:lnTo>
                    <a:lnTo>
                      <a:pt x="245" y="52"/>
                    </a:lnTo>
                    <a:lnTo>
                      <a:pt x="266" y="69"/>
                    </a:lnTo>
                    <a:lnTo>
                      <a:pt x="285" y="90"/>
                    </a:lnTo>
                    <a:lnTo>
                      <a:pt x="298" y="113"/>
                    </a:lnTo>
                    <a:lnTo>
                      <a:pt x="308" y="140"/>
                    </a:lnTo>
                    <a:lnTo>
                      <a:pt x="309" y="168"/>
                    </a:lnTo>
                    <a:lnTo>
                      <a:pt x="306" y="196"/>
                    </a:lnTo>
                    <a:lnTo>
                      <a:pt x="303" y="219"/>
                    </a:lnTo>
                    <a:lnTo>
                      <a:pt x="298" y="236"/>
                    </a:lnTo>
                    <a:lnTo>
                      <a:pt x="293" y="248"/>
                    </a:lnTo>
                    <a:lnTo>
                      <a:pt x="286" y="254"/>
                    </a:lnTo>
                    <a:lnTo>
                      <a:pt x="275" y="256"/>
                    </a:lnTo>
                    <a:lnTo>
                      <a:pt x="264" y="253"/>
                    </a:lnTo>
                    <a:lnTo>
                      <a:pt x="250" y="244"/>
                    </a:lnTo>
                    <a:lnTo>
                      <a:pt x="241" y="240"/>
                    </a:lnTo>
                    <a:lnTo>
                      <a:pt x="230" y="234"/>
                    </a:lnTo>
                    <a:lnTo>
                      <a:pt x="219" y="227"/>
                    </a:lnTo>
                    <a:lnTo>
                      <a:pt x="205" y="220"/>
                    </a:lnTo>
                    <a:lnTo>
                      <a:pt x="190" y="213"/>
                    </a:lnTo>
                    <a:lnTo>
                      <a:pt x="175" y="206"/>
                    </a:lnTo>
                    <a:lnTo>
                      <a:pt x="159" y="200"/>
                    </a:lnTo>
                    <a:lnTo>
                      <a:pt x="144" y="191"/>
                    </a:lnTo>
                    <a:lnTo>
                      <a:pt x="128" y="185"/>
                    </a:lnTo>
                    <a:lnTo>
                      <a:pt x="114" y="178"/>
                    </a:lnTo>
                    <a:lnTo>
                      <a:pt x="99" y="172"/>
                    </a:lnTo>
                    <a:lnTo>
                      <a:pt x="86" y="166"/>
                    </a:lnTo>
                    <a:lnTo>
                      <a:pt x="76" y="160"/>
                    </a:lnTo>
                    <a:lnTo>
                      <a:pt x="66" y="156"/>
                    </a:lnTo>
                    <a:lnTo>
                      <a:pt x="59" y="152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3" y="149"/>
                    </a:lnTo>
                    <a:lnTo>
                      <a:pt x="53" y="148"/>
                    </a:lnTo>
                    <a:lnTo>
                      <a:pt x="48" y="145"/>
                    </a:lnTo>
                    <a:lnTo>
                      <a:pt x="39" y="141"/>
                    </a:lnTo>
                    <a:lnTo>
                      <a:pt x="28" y="134"/>
                    </a:lnTo>
                    <a:lnTo>
                      <a:pt x="16" y="124"/>
                    </a:lnTo>
                    <a:lnTo>
                      <a:pt x="6" y="111"/>
                    </a:lnTo>
                    <a:lnTo>
                      <a:pt x="0" y="95"/>
                    </a:lnTo>
                    <a:lnTo>
                      <a:pt x="0" y="77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40"/>
              <p:cNvSpPr>
                <a:spLocks/>
              </p:cNvSpPr>
              <p:nvPr/>
            </p:nvSpPr>
            <p:spPr bwMode="auto">
              <a:xfrm>
                <a:off x="4815" y="1890"/>
                <a:ext cx="150" cy="124"/>
              </a:xfrm>
              <a:custGeom>
                <a:avLst/>
                <a:gdLst/>
                <a:ahLst/>
                <a:cxnLst>
                  <a:cxn ang="0">
                    <a:pos x="9" y="55"/>
                  </a:cxn>
                  <a:cxn ang="0">
                    <a:pos x="24" y="37"/>
                  </a:cxn>
                  <a:cxn ang="0">
                    <a:pos x="40" y="22"/>
                  </a:cxn>
                  <a:cxn ang="0">
                    <a:pos x="59" y="10"/>
                  </a:cxn>
                  <a:cxn ang="0">
                    <a:pos x="78" y="3"/>
                  </a:cxn>
                  <a:cxn ang="0">
                    <a:pos x="99" y="0"/>
                  </a:cxn>
                  <a:cxn ang="0">
                    <a:pos x="121" y="1"/>
                  </a:cxn>
                  <a:cxn ang="0">
                    <a:pos x="144" y="4"/>
                  </a:cxn>
                  <a:cxn ang="0">
                    <a:pos x="167" y="12"/>
                  </a:cxn>
                  <a:cxn ang="0">
                    <a:pos x="191" y="23"/>
                  </a:cxn>
                  <a:cxn ang="0">
                    <a:pos x="214" y="35"/>
                  </a:cxn>
                  <a:cxn ang="0">
                    <a:pos x="237" y="50"/>
                  </a:cxn>
                  <a:cxn ang="0">
                    <a:pos x="259" y="68"/>
                  </a:cxn>
                  <a:cxn ang="0">
                    <a:pos x="276" y="87"/>
                  </a:cxn>
                  <a:cxn ang="0">
                    <a:pos x="290" y="110"/>
                  </a:cxn>
                  <a:cxn ang="0">
                    <a:pos x="298" y="134"/>
                  </a:cxn>
                  <a:cxn ang="0">
                    <a:pos x="299" y="163"/>
                  </a:cxn>
                  <a:cxn ang="0">
                    <a:pos x="297" y="190"/>
                  </a:cxn>
                  <a:cxn ang="0">
                    <a:pos x="293" y="212"/>
                  </a:cxn>
                  <a:cxn ang="0">
                    <a:pos x="289" y="228"/>
                  </a:cxn>
                  <a:cxn ang="0">
                    <a:pos x="283" y="239"/>
                  </a:cxn>
                  <a:cxn ang="0">
                    <a:pos x="276" y="246"/>
                  </a:cxn>
                  <a:cxn ang="0">
                    <a:pos x="267" y="247"/>
                  </a:cxn>
                  <a:cxn ang="0">
                    <a:pos x="257" y="244"/>
                  </a:cxn>
                  <a:cxn ang="0">
                    <a:pos x="243" y="237"/>
                  </a:cxn>
                  <a:cxn ang="0">
                    <a:pos x="235" y="232"/>
                  </a:cxn>
                  <a:cxn ang="0">
                    <a:pos x="224" y="227"/>
                  </a:cxn>
                  <a:cxn ang="0">
                    <a:pos x="213" y="220"/>
                  </a:cxn>
                  <a:cxn ang="0">
                    <a:pos x="199" y="213"/>
                  </a:cxn>
                  <a:cxn ang="0">
                    <a:pos x="185" y="206"/>
                  </a:cxn>
                  <a:cxn ang="0">
                    <a:pos x="170" y="199"/>
                  </a:cxn>
                  <a:cxn ang="0">
                    <a:pos x="155" y="192"/>
                  </a:cxn>
                  <a:cxn ang="0">
                    <a:pos x="140" y="185"/>
                  </a:cxn>
                  <a:cxn ang="0">
                    <a:pos x="125" y="178"/>
                  </a:cxn>
                  <a:cxn ang="0">
                    <a:pos x="110" y="171"/>
                  </a:cxn>
                  <a:cxn ang="0">
                    <a:pos x="98" y="164"/>
                  </a:cxn>
                  <a:cxn ang="0">
                    <a:pos x="85" y="159"/>
                  </a:cxn>
                  <a:cxn ang="0">
                    <a:pos x="74" y="154"/>
                  </a:cxn>
                  <a:cxn ang="0">
                    <a:pos x="64" y="149"/>
                  </a:cxn>
                  <a:cxn ang="0">
                    <a:pos x="57" y="145"/>
                  </a:cxn>
                  <a:cxn ang="0">
                    <a:pos x="53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48" y="140"/>
                  </a:cxn>
                  <a:cxn ang="0">
                    <a:pos x="39" y="136"/>
                  </a:cxn>
                  <a:cxn ang="0">
                    <a:pos x="27" y="128"/>
                  </a:cxn>
                  <a:cxn ang="0">
                    <a:pos x="16" y="118"/>
                  </a:cxn>
                  <a:cxn ang="0">
                    <a:pos x="7" y="106"/>
                  </a:cxn>
                  <a:cxn ang="0">
                    <a:pos x="0" y="91"/>
                  </a:cxn>
                  <a:cxn ang="0">
                    <a:pos x="1" y="75"/>
                  </a:cxn>
                  <a:cxn ang="0">
                    <a:pos x="9" y="55"/>
                  </a:cxn>
                </a:cxnLst>
                <a:rect l="0" t="0" r="r" b="b"/>
                <a:pathLst>
                  <a:path w="299" h="247">
                    <a:moveTo>
                      <a:pt x="9" y="55"/>
                    </a:moveTo>
                    <a:lnTo>
                      <a:pt x="24" y="37"/>
                    </a:lnTo>
                    <a:lnTo>
                      <a:pt x="40" y="22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99" y="0"/>
                    </a:lnTo>
                    <a:lnTo>
                      <a:pt x="121" y="1"/>
                    </a:lnTo>
                    <a:lnTo>
                      <a:pt x="144" y="4"/>
                    </a:lnTo>
                    <a:lnTo>
                      <a:pt x="167" y="12"/>
                    </a:lnTo>
                    <a:lnTo>
                      <a:pt x="191" y="23"/>
                    </a:lnTo>
                    <a:lnTo>
                      <a:pt x="214" y="35"/>
                    </a:lnTo>
                    <a:lnTo>
                      <a:pt x="237" y="50"/>
                    </a:lnTo>
                    <a:lnTo>
                      <a:pt x="259" y="68"/>
                    </a:lnTo>
                    <a:lnTo>
                      <a:pt x="276" y="87"/>
                    </a:lnTo>
                    <a:lnTo>
                      <a:pt x="290" y="110"/>
                    </a:lnTo>
                    <a:lnTo>
                      <a:pt x="298" y="134"/>
                    </a:lnTo>
                    <a:lnTo>
                      <a:pt x="299" y="163"/>
                    </a:lnTo>
                    <a:lnTo>
                      <a:pt x="297" y="190"/>
                    </a:lnTo>
                    <a:lnTo>
                      <a:pt x="293" y="212"/>
                    </a:lnTo>
                    <a:lnTo>
                      <a:pt x="289" y="228"/>
                    </a:lnTo>
                    <a:lnTo>
                      <a:pt x="283" y="239"/>
                    </a:lnTo>
                    <a:lnTo>
                      <a:pt x="276" y="246"/>
                    </a:lnTo>
                    <a:lnTo>
                      <a:pt x="267" y="247"/>
                    </a:lnTo>
                    <a:lnTo>
                      <a:pt x="257" y="244"/>
                    </a:lnTo>
                    <a:lnTo>
                      <a:pt x="243" y="237"/>
                    </a:lnTo>
                    <a:lnTo>
                      <a:pt x="235" y="232"/>
                    </a:lnTo>
                    <a:lnTo>
                      <a:pt x="224" y="227"/>
                    </a:lnTo>
                    <a:lnTo>
                      <a:pt x="213" y="220"/>
                    </a:lnTo>
                    <a:lnTo>
                      <a:pt x="199" y="213"/>
                    </a:lnTo>
                    <a:lnTo>
                      <a:pt x="185" y="206"/>
                    </a:lnTo>
                    <a:lnTo>
                      <a:pt x="170" y="199"/>
                    </a:lnTo>
                    <a:lnTo>
                      <a:pt x="155" y="192"/>
                    </a:lnTo>
                    <a:lnTo>
                      <a:pt x="140" y="185"/>
                    </a:lnTo>
                    <a:lnTo>
                      <a:pt x="125" y="178"/>
                    </a:lnTo>
                    <a:lnTo>
                      <a:pt x="110" y="171"/>
                    </a:lnTo>
                    <a:lnTo>
                      <a:pt x="98" y="164"/>
                    </a:lnTo>
                    <a:lnTo>
                      <a:pt x="85" y="159"/>
                    </a:lnTo>
                    <a:lnTo>
                      <a:pt x="74" y="154"/>
                    </a:lnTo>
                    <a:lnTo>
                      <a:pt x="64" y="149"/>
                    </a:lnTo>
                    <a:lnTo>
                      <a:pt x="57" y="145"/>
                    </a:lnTo>
                    <a:lnTo>
                      <a:pt x="53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48" y="140"/>
                    </a:lnTo>
                    <a:lnTo>
                      <a:pt x="39" y="136"/>
                    </a:lnTo>
                    <a:lnTo>
                      <a:pt x="27" y="128"/>
                    </a:lnTo>
                    <a:lnTo>
                      <a:pt x="16" y="118"/>
                    </a:lnTo>
                    <a:lnTo>
                      <a:pt x="7" y="106"/>
                    </a:lnTo>
                    <a:lnTo>
                      <a:pt x="0" y="91"/>
                    </a:lnTo>
                    <a:lnTo>
                      <a:pt x="1" y="75"/>
                    </a:lnTo>
                    <a:lnTo>
                      <a:pt x="9" y="55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41"/>
              <p:cNvSpPr>
                <a:spLocks/>
              </p:cNvSpPr>
              <p:nvPr/>
            </p:nvSpPr>
            <p:spPr bwMode="auto">
              <a:xfrm>
                <a:off x="4818" y="1890"/>
                <a:ext cx="145" cy="120"/>
              </a:xfrm>
              <a:custGeom>
                <a:avLst/>
                <a:gdLst/>
                <a:ahLst/>
                <a:cxnLst>
                  <a:cxn ang="0">
                    <a:pos x="8" y="53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5" y="2"/>
                  </a:cxn>
                  <a:cxn ang="0">
                    <a:pos x="95" y="0"/>
                  </a:cxn>
                  <a:cxn ang="0">
                    <a:pos x="116" y="0"/>
                  </a:cxn>
                  <a:cxn ang="0">
                    <a:pos x="138" y="4"/>
                  </a:cxn>
                  <a:cxn ang="0">
                    <a:pos x="160" y="11"/>
                  </a:cxn>
                  <a:cxn ang="0">
                    <a:pos x="183" y="22"/>
                  </a:cxn>
                  <a:cxn ang="0">
                    <a:pos x="206" y="34"/>
                  </a:cxn>
                  <a:cxn ang="0">
                    <a:pos x="228" y="48"/>
                  </a:cxn>
                  <a:cxn ang="0">
                    <a:pos x="248" y="65"/>
                  </a:cxn>
                  <a:cxn ang="0">
                    <a:pos x="266" y="84"/>
                  </a:cxn>
                  <a:cxn ang="0">
                    <a:pos x="280" y="106"/>
                  </a:cxn>
                  <a:cxn ang="0">
                    <a:pos x="286" y="130"/>
                  </a:cxn>
                  <a:cxn ang="0">
                    <a:pos x="289" y="158"/>
                  </a:cxn>
                  <a:cxn ang="0">
                    <a:pos x="286" y="184"/>
                  </a:cxn>
                  <a:cxn ang="0">
                    <a:pos x="283" y="205"/>
                  </a:cxn>
                  <a:cxn ang="0">
                    <a:pos x="278" y="221"/>
                  </a:cxn>
                  <a:cxn ang="0">
                    <a:pos x="274" y="231"/>
                  </a:cxn>
                  <a:cxn ang="0">
                    <a:pos x="266" y="238"/>
                  </a:cxn>
                  <a:cxn ang="0">
                    <a:pos x="258" y="239"/>
                  </a:cxn>
                  <a:cxn ang="0">
                    <a:pos x="246" y="236"/>
                  </a:cxn>
                  <a:cxn ang="0">
                    <a:pos x="234" y="229"/>
                  </a:cxn>
                  <a:cxn ang="0">
                    <a:pos x="216" y="219"/>
                  </a:cxn>
                  <a:cxn ang="0">
                    <a:pos x="192" y="206"/>
                  </a:cxn>
                  <a:cxn ang="0">
                    <a:pos x="164" y="192"/>
                  </a:cxn>
                  <a:cxn ang="0">
                    <a:pos x="136" y="178"/>
                  </a:cxn>
                  <a:cxn ang="0">
                    <a:pos x="107" y="166"/>
                  </a:cxn>
                  <a:cxn ang="0">
                    <a:pos x="81" y="153"/>
                  </a:cxn>
                  <a:cxn ang="0">
                    <a:pos x="62" y="144"/>
                  </a:cxn>
                  <a:cxn ang="0">
                    <a:pos x="50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6" y="134"/>
                  </a:cxn>
                  <a:cxn ang="0">
                    <a:pos x="37" y="131"/>
                  </a:cxn>
                  <a:cxn ang="0">
                    <a:pos x="26" y="124"/>
                  </a:cxn>
                  <a:cxn ang="0">
                    <a:pos x="15" y="114"/>
                  </a:cxn>
                  <a:cxn ang="0">
                    <a:pos x="5" y="102"/>
                  </a:cxn>
                  <a:cxn ang="0">
                    <a:pos x="0" y="88"/>
                  </a:cxn>
                  <a:cxn ang="0">
                    <a:pos x="0" y="71"/>
                  </a:cxn>
                  <a:cxn ang="0">
                    <a:pos x="8" y="53"/>
                  </a:cxn>
                </a:cxnLst>
                <a:rect l="0" t="0" r="r" b="b"/>
                <a:pathLst>
                  <a:path w="289" h="239">
                    <a:moveTo>
                      <a:pt x="8" y="53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5" y="2"/>
                    </a:lnTo>
                    <a:lnTo>
                      <a:pt x="95" y="0"/>
                    </a:lnTo>
                    <a:lnTo>
                      <a:pt x="116" y="0"/>
                    </a:lnTo>
                    <a:lnTo>
                      <a:pt x="138" y="4"/>
                    </a:lnTo>
                    <a:lnTo>
                      <a:pt x="160" y="11"/>
                    </a:lnTo>
                    <a:lnTo>
                      <a:pt x="183" y="22"/>
                    </a:lnTo>
                    <a:lnTo>
                      <a:pt x="206" y="34"/>
                    </a:lnTo>
                    <a:lnTo>
                      <a:pt x="228" y="48"/>
                    </a:lnTo>
                    <a:lnTo>
                      <a:pt x="248" y="65"/>
                    </a:lnTo>
                    <a:lnTo>
                      <a:pt x="266" y="84"/>
                    </a:lnTo>
                    <a:lnTo>
                      <a:pt x="280" y="106"/>
                    </a:lnTo>
                    <a:lnTo>
                      <a:pt x="286" y="130"/>
                    </a:lnTo>
                    <a:lnTo>
                      <a:pt x="289" y="158"/>
                    </a:lnTo>
                    <a:lnTo>
                      <a:pt x="286" y="184"/>
                    </a:lnTo>
                    <a:lnTo>
                      <a:pt x="283" y="205"/>
                    </a:lnTo>
                    <a:lnTo>
                      <a:pt x="278" y="221"/>
                    </a:lnTo>
                    <a:lnTo>
                      <a:pt x="274" y="231"/>
                    </a:lnTo>
                    <a:lnTo>
                      <a:pt x="266" y="238"/>
                    </a:lnTo>
                    <a:lnTo>
                      <a:pt x="258" y="239"/>
                    </a:lnTo>
                    <a:lnTo>
                      <a:pt x="246" y="236"/>
                    </a:lnTo>
                    <a:lnTo>
                      <a:pt x="234" y="229"/>
                    </a:lnTo>
                    <a:lnTo>
                      <a:pt x="216" y="219"/>
                    </a:lnTo>
                    <a:lnTo>
                      <a:pt x="192" y="206"/>
                    </a:lnTo>
                    <a:lnTo>
                      <a:pt x="164" y="192"/>
                    </a:lnTo>
                    <a:lnTo>
                      <a:pt x="136" y="178"/>
                    </a:lnTo>
                    <a:lnTo>
                      <a:pt x="107" y="166"/>
                    </a:lnTo>
                    <a:lnTo>
                      <a:pt x="81" y="153"/>
                    </a:lnTo>
                    <a:lnTo>
                      <a:pt x="62" y="144"/>
                    </a:lnTo>
                    <a:lnTo>
                      <a:pt x="50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6" y="134"/>
                    </a:lnTo>
                    <a:lnTo>
                      <a:pt x="37" y="131"/>
                    </a:lnTo>
                    <a:lnTo>
                      <a:pt x="26" y="124"/>
                    </a:lnTo>
                    <a:lnTo>
                      <a:pt x="15" y="114"/>
                    </a:lnTo>
                    <a:lnTo>
                      <a:pt x="5" y="102"/>
                    </a:lnTo>
                    <a:lnTo>
                      <a:pt x="0" y="88"/>
                    </a:lnTo>
                    <a:lnTo>
                      <a:pt x="0" y="71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42"/>
              <p:cNvSpPr>
                <a:spLocks/>
              </p:cNvSpPr>
              <p:nvPr/>
            </p:nvSpPr>
            <p:spPr bwMode="auto">
              <a:xfrm>
                <a:off x="4821" y="1892"/>
                <a:ext cx="140" cy="116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4" y="2"/>
                  </a:cxn>
                  <a:cxn ang="0">
                    <a:pos x="93" y="0"/>
                  </a:cxn>
                  <a:cxn ang="0">
                    <a:pos x="113" y="0"/>
                  </a:cxn>
                  <a:cxn ang="0">
                    <a:pos x="134" y="5"/>
                  </a:cxn>
                  <a:cxn ang="0">
                    <a:pos x="156" y="12"/>
                  </a:cxn>
                  <a:cxn ang="0">
                    <a:pos x="178" y="22"/>
                  </a:cxn>
                  <a:cxn ang="0">
                    <a:pos x="201" y="34"/>
                  </a:cxn>
                  <a:cxn ang="0">
                    <a:pos x="222" y="47"/>
                  </a:cxn>
                  <a:cxn ang="0">
                    <a:pos x="241" y="64"/>
                  </a:cxn>
                  <a:cxn ang="0">
                    <a:pos x="258" y="82"/>
                  </a:cxn>
                  <a:cxn ang="0">
                    <a:pos x="270" y="103"/>
                  </a:cxn>
                  <a:cxn ang="0">
                    <a:pos x="278" y="127"/>
                  </a:cxn>
                  <a:cxn ang="0">
                    <a:pos x="279" y="153"/>
                  </a:cxn>
                  <a:cxn ang="0">
                    <a:pos x="277" y="179"/>
                  </a:cxn>
                  <a:cxn ang="0">
                    <a:pos x="275" y="199"/>
                  </a:cxn>
                  <a:cxn ang="0">
                    <a:pos x="270" y="214"/>
                  </a:cxn>
                  <a:cxn ang="0">
                    <a:pos x="265" y="225"/>
                  </a:cxn>
                  <a:cxn ang="0">
                    <a:pos x="258" y="231"/>
                  </a:cxn>
                  <a:cxn ang="0">
                    <a:pos x="250" y="233"/>
                  </a:cxn>
                  <a:cxn ang="0">
                    <a:pos x="240" y="229"/>
                  </a:cxn>
                  <a:cxn ang="0">
                    <a:pos x="227" y="222"/>
                  </a:cxn>
                  <a:cxn ang="0">
                    <a:pos x="210" y="212"/>
                  </a:cxn>
                  <a:cxn ang="0">
                    <a:pos x="187" y="201"/>
                  </a:cxn>
                  <a:cxn ang="0">
                    <a:pos x="159" y="187"/>
                  </a:cxn>
                  <a:cxn ang="0">
                    <a:pos x="132" y="173"/>
                  </a:cxn>
                  <a:cxn ang="0">
                    <a:pos x="104" y="160"/>
                  </a:cxn>
                  <a:cxn ang="0">
                    <a:pos x="80" y="149"/>
                  </a:cxn>
                  <a:cxn ang="0">
                    <a:pos x="62" y="138"/>
                  </a:cxn>
                  <a:cxn ang="0">
                    <a:pos x="50" y="133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5" y="130"/>
                  </a:cxn>
                  <a:cxn ang="0">
                    <a:pos x="37" y="126"/>
                  </a:cxn>
                  <a:cxn ang="0">
                    <a:pos x="26" y="119"/>
                  </a:cxn>
                  <a:cxn ang="0">
                    <a:pos x="15" y="111"/>
                  </a:cxn>
                  <a:cxn ang="0">
                    <a:pos x="6" y="99"/>
                  </a:cxn>
                  <a:cxn ang="0">
                    <a:pos x="0" y="85"/>
                  </a:cxn>
                  <a:cxn ang="0">
                    <a:pos x="0" y="70"/>
                  </a:cxn>
                  <a:cxn ang="0">
                    <a:pos x="9" y="52"/>
                  </a:cxn>
                </a:cxnLst>
                <a:rect l="0" t="0" r="r" b="b"/>
                <a:pathLst>
                  <a:path w="279" h="233">
                    <a:moveTo>
                      <a:pt x="9" y="52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4" y="2"/>
                    </a:lnTo>
                    <a:lnTo>
                      <a:pt x="93" y="0"/>
                    </a:lnTo>
                    <a:lnTo>
                      <a:pt x="113" y="0"/>
                    </a:lnTo>
                    <a:lnTo>
                      <a:pt x="134" y="5"/>
                    </a:lnTo>
                    <a:lnTo>
                      <a:pt x="156" y="12"/>
                    </a:lnTo>
                    <a:lnTo>
                      <a:pt x="178" y="22"/>
                    </a:lnTo>
                    <a:lnTo>
                      <a:pt x="201" y="34"/>
                    </a:lnTo>
                    <a:lnTo>
                      <a:pt x="222" y="47"/>
                    </a:lnTo>
                    <a:lnTo>
                      <a:pt x="241" y="64"/>
                    </a:lnTo>
                    <a:lnTo>
                      <a:pt x="258" y="82"/>
                    </a:lnTo>
                    <a:lnTo>
                      <a:pt x="270" y="103"/>
                    </a:lnTo>
                    <a:lnTo>
                      <a:pt x="278" y="127"/>
                    </a:lnTo>
                    <a:lnTo>
                      <a:pt x="279" y="153"/>
                    </a:lnTo>
                    <a:lnTo>
                      <a:pt x="277" y="179"/>
                    </a:lnTo>
                    <a:lnTo>
                      <a:pt x="275" y="199"/>
                    </a:lnTo>
                    <a:lnTo>
                      <a:pt x="270" y="214"/>
                    </a:lnTo>
                    <a:lnTo>
                      <a:pt x="265" y="225"/>
                    </a:lnTo>
                    <a:lnTo>
                      <a:pt x="258" y="231"/>
                    </a:lnTo>
                    <a:lnTo>
                      <a:pt x="250" y="233"/>
                    </a:lnTo>
                    <a:lnTo>
                      <a:pt x="240" y="229"/>
                    </a:lnTo>
                    <a:lnTo>
                      <a:pt x="227" y="222"/>
                    </a:lnTo>
                    <a:lnTo>
                      <a:pt x="210" y="212"/>
                    </a:lnTo>
                    <a:lnTo>
                      <a:pt x="187" y="201"/>
                    </a:lnTo>
                    <a:lnTo>
                      <a:pt x="159" y="187"/>
                    </a:lnTo>
                    <a:lnTo>
                      <a:pt x="132" y="173"/>
                    </a:lnTo>
                    <a:lnTo>
                      <a:pt x="104" y="160"/>
                    </a:lnTo>
                    <a:lnTo>
                      <a:pt x="80" y="149"/>
                    </a:lnTo>
                    <a:lnTo>
                      <a:pt x="62" y="138"/>
                    </a:lnTo>
                    <a:lnTo>
                      <a:pt x="50" y="133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5" y="130"/>
                    </a:lnTo>
                    <a:lnTo>
                      <a:pt x="37" y="126"/>
                    </a:lnTo>
                    <a:lnTo>
                      <a:pt x="26" y="119"/>
                    </a:lnTo>
                    <a:lnTo>
                      <a:pt x="15" y="111"/>
                    </a:lnTo>
                    <a:lnTo>
                      <a:pt x="6" y="99"/>
                    </a:lnTo>
                    <a:lnTo>
                      <a:pt x="0" y="85"/>
                    </a:lnTo>
                    <a:lnTo>
                      <a:pt x="0" y="70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43"/>
              <p:cNvSpPr>
                <a:spLocks/>
              </p:cNvSpPr>
              <p:nvPr/>
            </p:nvSpPr>
            <p:spPr bwMode="auto">
              <a:xfrm>
                <a:off x="4824" y="1893"/>
                <a:ext cx="135" cy="113"/>
              </a:xfrm>
              <a:custGeom>
                <a:avLst/>
                <a:gdLst/>
                <a:ahLst/>
                <a:cxnLst>
                  <a:cxn ang="0">
                    <a:pos x="8" y="51"/>
                  </a:cxn>
                  <a:cxn ang="0">
                    <a:pos x="22" y="34"/>
                  </a:cxn>
                  <a:cxn ang="0">
                    <a:pos x="37" y="20"/>
                  </a:cxn>
                  <a:cxn ang="0">
                    <a:pos x="53" y="11"/>
                  </a:cxn>
                  <a:cxn ang="0">
                    <a:pos x="72" y="4"/>
                  </a:cxn>
                  <a:cxn ang="0">
                    <a:pos x="90" y="0"/>
                  </a:cxn>
                  <a:cxn ang="0">
                    <a:pos x="110" y="2"/>
                  </a:cxn>
                  <a:cxn ang="0">
                    <a:pos x="130" y="5"/>
                  </a:cxn>
                  <a:cxn ang="0">
                    <a:pos x="151" y="12"/>
                  </a:cxn>
                  <a:cxn ang="0">
                    <a:pos x="172" y="22"/>
                  </a:cxn>
                  <a:cxn ang="0">
                    <a:pos x="194" y="34"/>
                  </a:cxn>
                  <a:cxn ang="0">
                    <a:pos x="214" y="48"/>
                  </a:cxn>
                  <a:cxn ang="0">
                    <a:pos x="233" y="63"/>
                  </a:cxn>
                  <a:cxn ang="0">
                    <a:pos x="249" y="81"/>
                  </a:cxn>
                  <a:cxn ang="0">
                    <a:pos x="262" y="102"/>
                  </a:cxn>
                  <a:cxn ang="0">
                    <a:pos x="269" y="125"/>
                  </a:cxn>
                  <a:cxn ang="0">
                    <a:pos x="270" y="150"/>
                  </a:cxn>
                  <a:cxn ang="0">
                    <a:pos x="267" y="174"/>
                  </a:cxn>
                  <a:cxn ang="0">
                    <a:pos x="265" y="194"/>
                  </a:cxn>
                  <a:cxn ang="0">
                    <a:pos x="261" y="209"/>
                  </a:cxn>
                  <a:cxn ang="0">
                    <a:pos x="256" y="219"/>
                  </a:cxn>
                  <a:cxn ang="0">
                    <a:pos x="249" y="225"/>
                  </a:cxn>
                  <a:cxn ang="0">
                    <a:pos x="241" y="226"/>
                  </a:cxn>
                  <a:cxn ang="0">
                    <a:pos x="232" y="224"/>
                  </a:cxn>
                  <a:cxn ang="0">
                    <a:pos x="219" y="217"/>
                  </a:cxn>
                  <a:cxn ang="0">
                    <a:pos x="203" y="207"/>
                  </a:cxn>
                  <a:cxn ang="0">
                    <a:pos x="180" y="195"/>
                  </a:cxn>
                  <a:cxn ang="0">
                    <a:pos x="155" y="181"/>
                  </a:cxn>
                  <a:cxn ang="0">
                    <a:pos x="128" y="169"/>
                  </a:cxn>
                  <a:cxn ang="0">
                    <a:pos x="102" y="155"/>
                  </a:cxn>
                  <a:cxn ang="0">
                    <a:pos x="79" y="143"/>
                  </a:cxn>
                  <a:cxn ang="0">
                    <a:pos x="60" y="134"/>
                  </a:cxn>
                  <a:cxn ang="0">
                    <a:pos x="49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7"/>
                  </a:cxn>
                  <a:cxn ang="0">
                    <a:pos x="44" y="126"/>
                  </a:cxn>
                  <a:cxn ang="0">
                    <a:pos x="36" y="123"/>
                  </a:cxn>
                  <a:cxn ang="0">
                    <a:pos x="26" y="117"/>
                  </a:cxn>
                  <a:cxn ang="0">
                    <a:pos x="15" y="108"/>
                  </a:cxn>
                  <a:cxn ang="0">
                    <a:pos x="6" y="97"/>
                  </a:cxn>
                  <a:cxn ang="0">
                    <a:pos x="0" y="85"/>
                  </a:cxn>
                  <a:cxn ang="0">
                    <a:pos x="0" y="68"/>
                  </a:cxn>
                  <a:cxn ang="0">
                    <a:pos x="8" y="51"/>
                  </a:cxn>
                </a:cxnLst>
                <a:rect l="0" t="0" r="r" b="b"/>
                <a:pathLst>
                  <a:path w="270" h="226">
                    <a:moveTo>
                      <a:pt x="8" y="51"/>
                    </a:moveTo>
                    <a:lnTo>
                      <a:pt x="22" y="34"/>
                    </a:lnTo>
                    <a:lnTo>
                      <a:pt x="37" y="20"/>
                    </a:lnTo>
                    <a:lnTo>
                      <a:pt x="53" y="11"/>
                    </a:lnTo>
                    <a:lnTo>
                      <a:pt x="72" y="4"/>
                    </a:lnTo>
                    <a:lnTo>
                      <a:pt x="90" y="0"/>
                    </a:lnTo>
                    <a:lnTo>
                      <a:pt x="110" y="2"/>
                    </a:lnTo>
                    <a:lnTo>
                      <a:pt x="130" y="5"/>
                    </a:lnTo>
                    <a:lnTo>
                      <a:pt x="151" y="12"/>
                    </a:lnTo>
                    <a:lnTo>
                      <a:pt x="172" y="22"/>
                    </a:lnTo>
                    <a:lnTo>
                      <a:pt x="194" y="34"/>
                    </a:lnTo>
                    <a:lnTo>
                      <a:pt x="214" y="48"/>
                    </a:lnTo>
                    <a:lnTo>
                      <a:pt x="233" y="63"/>
                    </a:lnTo>
                    <a:lnTo>
                      <a:pt x="249" y="81"/>
                    </a:lnTo>
                    <a:lnTo>
                      <a:pt x="262" y="102"/>
                    </a:lnTo>
                    <a:lnTo>
                      <a:pt x="269" y="125"/>
                    </a:lnTo>
                    <a:lnTo>
                      <a:pt x="270" y="150"/>
                    </a:lnTo>
                    <a:lnTo>
                      <a:pt x="267" y="174"/>
                    </a:lnTo>
                    <a:lnTo>
                      <a:pt x="265" y="194"/>
                    </a:lnTo>
                    <a:lnTo>
                      <a:pt x="261" y="209"/>
                    </a:lnTo>
                    <a:lnTo>
                      <a:pt x="256" y="219"/>
                    </a:lnTo>
                    <a:lnTo>
                      <a:pt x="249" y="225"/>
                    </a:lnTo>
                    <a:lnTo>
                      <a:pt x="241" y="226"/>
                    </a:lnTo>
                    <a:lnTo>
                      <a:pt x="232" y="224"/>
                    </a:lnTo>
                    <a:lnTo>
                      <a:pt x="219" y="217"/>
                    </a:lnTo>
                    <a:lnTo>
                      <a:pt x="203" y="207"/>
                    </a:lnTo>
                    <a:lnTo>
                      <a:pt x="180" y="195"/>
                    </a:lnTo>
                    <a:lnTo>
                      <a:pt x="155" y="181"/>
                    </a:lnTo>
                    <a:lnTo>
                      <a:pt x="128" y="169"/>
                    </a:lnTo>
                    <a:lnTo>
                      <a:pt x="102" y="155"/>
                    </a:lnTo>
                    <a:lnTo>
                      <a:pt x="79" y="143"/>
                    </a:lnTo>
                    <a:lnTo>
                      <a:pt x="60" y="134"/>
                    </a:lnTo>
                    <a:lnTo>
                      <a:pt x="49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7"/>
                    </a:lnTo>
                    <a:lnTo>
                      <a:pt x="44" y="126"/>
                    </a:lnTo>
                    <a:lnTo>
                      <a:pt x="36" y="123"/>
                    </a:lnTo>
                    <a:lnTo>
                      <a:pt x="26" y="117"/>
                    </a:lnTo>
                    <a:lnTo>
                      <a:pt x="15" y="108"/>
                    </a:lnTo>
                    <a:lnTo>
                      <a:pt x="6" y="97"/>
                    </a:lnTo>
                    <a:lnTo>
                      <a:pt x="0" y="85"/>
                    </a:lnTo>
                    <a:lnTo>
                      <a:pt x="0" y="68"/>
                    </a:lnTo>
                    <a:lnTo>
                      <a:pt x="8" y="51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44"/>
              <p:cNvSpPr>
                <a:spLocks/>
              </p:cNvSpPr>
              <p:nvPr/>
            </p:nvSpPr>
            <p:spPr bwMode="auto">
              <a:xfrm>
                <a:off x="4828" y="1894"/>
                <a:ext cx="129" cy="110"/>
              </a:xfrm>
              <a:custGeom>
                <a:avLst/>
                <a:gdLst/>
                <a:ahLst/>
                <a:cxnLst>
                  <a:cxn ang="0">
                    <a:pos x="8" y="49"/>
                  </a:cxn>
                  <a:cxn ang="0">
                    <a:pos x="21" y="32"/>
                  </a:cxn>
                  <a:cxn ang="0">
                    <a:pos x="35" y="20"/>
                  </a:cxn>
                  <a:cxn ang="0">
                    <a:pos x="51" y="9"/>
                  </a:cxn>
                  <a:cxn ang="0">
                    <a:pos x="68" y="3"/>
                  </a:cxn>
                  <a:cxn ang="0">
                    <a:pos x="87" y="0"/>
                  </a:cxn>
                  <a:cxn ang="0">
                    <a:pos x="105" y="1"/>
                  </a:cxn>
                  <a:cxn ang="0">
                    <a:pos x="125" y="5"/>
                  </a:cxn>
                  <a:cxn ang="0">
                    <a:pos x="144" y="11"/>
                  </a:cxn>
                  <a:cxn ang="0">
                    <a:pos x="165" y="21"/>
                  </a:cxn>
                  <a:cxn ang="0">
                    <a:pos x="186" y="32"/>
                  </a:cxn>
                  <a:cxn ang="0">
                    <a:pos x="206" y="45"/>
                  </a:cxn>
                  <a:cxn ang="0">
                    <a:pos x="225" y="60"/>
                  </a:cxn>
                  <a:cxn ang="0">
                    <a:pos x="240" y="77"/>
                  </a:cxn>
                  <a:cxn ang="0">
                    <a:pos x="251" y="97"/>
                  </a:cxn>
                  <a:cxn ang="0">
                    <a:pos x="258" y="119"/>
                  </a:cxn>
                  <a:cxn ang="0">
                    <a:pos x="259" y="144"/>
                  </a:cxn>
                  <a:cxn ang="0">
                    <a:pos x="257" y="168"/>
                  </a:cxn>
                  <a:cxn ang="0">
                    <a:pos x="255" y="187"/>
                  </a:cxn>
                  <a:cxn ang="0">
                    <a:pos x="251" y="202"/>
                  </a:cxn>
                  <a:cxn ang="0">
                    <a:pos x="247" y="212"/>
                  </a:cxn>
                  <a:cxn ang="0">
                    <a:pos x="240" y="218"/>
                  </a:cxn>
                  <a:cxn ang="0">
                    <a:pos x="233" y="219"/>
                  </a:cxn>
                  <a:cxn ang="0">
                    <a:pos x="222" y="216"/>
                  </a:cxn>
                  <a:cxn ang="0">
                    <a:pos x="211" y="210"/>
                  </a:cxn>
                  <a:cxn ang="0">
                    <a:pos x="195" y="200"/>
                  </a:cxn>
                  <a:cxn ang="0">
                    <a:pos x="174" y="189"/>
                  </a:cxn>
                  <a:cxn ang="0">
                    <a:pos x="149" y="176"/>
                  </a:cxn>
                  <a:cxn ang="0">
                    <a:pos x="123" y="162"/>
                  </a:cxn>
                  <a:cxn ang="0">
                    <a:pos x="98" y="150"/>
                  </a:cxn>
                  <a:cxn ang="0">
                    <a:pos x="75" y="138"/>
                  </a:cxn>
                  <a:cxn ang="0">
                    <a:pos x="58" y="129"/>
                  </a:cxn>
                  <a:cxn ang="0">
                    <a:pos x="46" y="123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2" y="121"/>
                  </a:cxn>
                  <a:cxn ang="0">
                    <a:pos x="35" y="117"/>
                  </a:cxn>
                  <a:cxn ang="0">
                    <a:pos x="24" y="112"/>
                  </a:cxn>
                  <a:cxn ang="0">
                    <a:pos x="14" y="104"/>
                  </a:cxn>
                  <a:cxn ang="0">
                    <a:pos x="6" y="93"/>
                  </a:cxn>
                  <a:cxn ang="0">
                    <a:pos x="0" y="81"/>
                  </a:cxn>
                  <a:cxn ang="0">
                    <a:pos x="0" y="67"/>
                  </a:cxn>
                  <a:cxn ang="0">
                    <a:pos x="8" y="49"/>
                  </a:cxn>
                </a:cxnLst>
                <a:rect l="0" t="0" r="r" b="b"/>
                <a:pathLst>
                  <a:path w="259" h="219">
                    <a:moveTo>
                      <a:pt x="8" y="49"/>
                    </a:moveTo>
                    <a:lnTo>
                      <a:pt x="21" y="32"/>
                    </a:lnTo>
                    <a:lnTo>
                      <a:pt x="35" y="20"/>
                    </a:lnTo>
                    <a:lnTo>
                      <a:pt x="51" y="9"/>
                    </a:lnTo>
                    <a:lnTo>
                      <a:pt x="68" y="3"/>
                    </a:lnTo>
                    <a:lnTo>
                      <a:pt x="87" y="0"/>
                    </a:lnTo>
                    <a:lnTo>
                      <a:pt x="105" y="1"/>
                    </a:lnTo>
                    <a:lnTo>
                      <a:pt x="125" y="5"/>
                    </a:lnTo>
                    <a:lnTo>
                      <a:pt x="144" y="11"/>
                    </a:lnTo>
                    <a:lnTo>
                      <a:pt x="165" y="21"/>
                    </a:lnTo>
                    <a:lnTo>
                      <a:pt x="186" y="32"/>
                    </a:lnTo>
                    <a:lnTo>
                      <a:pt x="206" y="45"/>
                    </a:lnTo>
                    <a:lnTo>
                      <a:pt x="225" y="60"/>
                    </a:lnTo>
                    <a:lnTo>
                      <a:pt x="240" y="77"/>
                    </a:lnTo>
                    <a:lnTo>
                      <a:pt x="251" y="97"/>
                    </a:lnTo>
                    <a:lnTo>
                      <a:pt x="258" y="119"/>
                    </a:lnTo>
                    <a:lnTo>
                      <a:pt x="259" y="144"/>
                    </a:lnTo>
                    <a:lnTo>
                      <a:pt x="257" y="168"/>
                    </a:lnTo>
                    <a:lnTo>
                      <a:pt x="255" y="187"/>
                    </a:lnTo>
                    <a:lnTo>
                      <a:pt x="251" y="202"/>
                    </a:lnTo>
                    <a:lnTo>
                      <a:pt x="247" y="212"/>
                    </a:lnTo>
                    <a:lnTo>
                      <a:pt x="240" y="218"/>
                    </a:lnTo>
                    <a:lnTo>
                      <a:pt x="233" y="219"/>
                    </a:lnTo>
                    <a:lnTo>
                      <a:pt x="222" y="216"/>
                    </a:lnTo>
                    <a:lnTo>
                      <a:pt x="211" y="210"/>
                    </a:lnTo>
                    <a:lnTo>
                      <a:pt x="195" y="200"/>
                    </a:lnTo>
                    <a:lnTo>
                      <a:pt x="174" y="189"/>
                    </a:lnTo>
                    <a:lnTo>
                      <a:pt x="149" y="176"/>
                    </a:lnTo>
                    <a:lnTo>
                      <a:pt x="123" y="162"/>
                    </a:lnTo>
                    <a:lnTo>
                      <a:pt x="98" y="150"/>
                    </a:lnTo>
                    <a:lnTo>
                      <a:pt x="75" y="138"/>
                    </a:lnTo>
                    <a:lnTo>
                      <a:pt x="58" y="129"/>
                    </a:lnTo>
                    <a:lnTo>
                      <a:pt x="46" y="123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2" y="121"/>
                    </a:lnTo>
                    <a:lnTo>
                      <a:pt x="35" y="117"/>
                    </a:lnTo>
                    <a:lnTo>
                      <a:pt x="24" y="112"/>
                    </a:lnTo>
                    <a:lnTo>
                      <a:pt x="14" y="104"/>
                    </a:lnTo>
                    <a:lnTo>
                      <a:pt x="6" y="93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45"/>
              <p:cNvSpPr>
                <a:spLocks/>
              </p:cNvSpPr>
              <p:nvPr/>
            </p:nvSpPr>
            <p:spPr bwMode="auto">
              <a:xfrm>
                <a:off x="4830" y="1898"/>
                <a:ext cx="125" cy="106"/>
              </a:xfrm>
              <a:custGeom>
                <a:avLst/>
                <a:gdLst/>
                <a:ahLst/>
                <a:cxnLst>
                  <a:cxn ang="0">
                    <a:pos x="8" y="46"/>
                  </a:cxn>
                  <a:cxn ang="0">
                    <a:pos x="21" y="30"/>
                  </a:cxn>
                  <a:cxn ang="0">
                    <a:pos x="33" y="17"/>
                  </a:cxn>
                  <a:cxn ang="0">
                    <a:pos x="49" y="8"/>
                  </a:cxn>
                  <a:cxn ang="0">
                    <a:pos x="66" y="2"/>
                  </a:cxn>
                  <a:cxn ang="0">
                    <a:pos x="83" y="0"/>
                  </a:cxn>
                  <a:cxn ang="0">
                    <a:pos x="101" y="0"/>
                  </a:cxn>
                  <a:cxn ang="0">
                    <a:pos x="120" y="3"/>
                  </a:cxn>
                  <a:cxn ang="0">
                    <a:pos x="139" y="10"/>
                  </a:cxn>
                  <a:cxn ang="0">
                    <a:pos x="159" y="20"/>
                  </a:cxn>
                  <a:cxn ang="0">
                    <a:pos x="180" y="30"/>
                  </a:cxn>
                  <a:cxn ang="0">
                    <a:pos x="198" y="43"/>
                  </a:cxn>
                  <a:cxn ang="0">
                    <a:pos x="215" y="56"/>
                  </a:cxn>
                  <a:cxn ang="0">
                    <a:pos x="230" y="74"/>
                  </a:cxn>
                  <a:cxn ang="0">
                    <a:pos x="242" y="92"/>
                  </a:cxn>
                  <a:cxn ang="0">
                    <a:pos x="249" y="114"/>
                  </a:cxn>
                  <a:cxn ang="0">
                    <a:pos x="250" y="138"/>
                  </a:cxn>
                  <a:cxn ang="0">
                    <a:pos x="248" y="161"/>
                  </a:cxn>
                  <a:cxn ang="0">
                    <a:pos x="245" y="180"/>
                  </a:cxn>
                  <a:cxn ang="0">
                    <a:pos x="242" y="194"/>
                  </a:cxn>
                  <a:cxn ang="0">
                    <a:pos x="237" y="204"/>
                  </a:cxn>
                  <a:cxn ang="0">
                    <a:pos x="231" y="210"/>
                  </a:cxn>
                  <a:cxn ang="0">
                    <a:pos x="223" y="211"/>
                  </a:cxn>
                  <a:cxn ang="0">
                    <a:pos x="214" y="208"/>
                  </a:cxn>
                  <a:cxn ang="0">
                    <a:pos x="203" y="202"/>
                  </a:cxn>
                  <a:cxn ang="0">
                    <a:pos x="188" y="192"/>
                  </a:cxn>
                  <a:cxn ang="0">
                    <a:pos x="167" y="181"/>
                  </a:cxn>
                  <a:cxn ang="0">
                    <a:pos x="144" y="168"/>
                  </a:cxn>
                  <a:cxn ang="0">
                    <a:pos x="119" y="155"/>
                  </a:cxn>
                  <a:cxn ang="0">
                    <a:pos x="94" y="143"/>
                  </a:cxn>
                  <a:cxn ang="0">
                    <a:pos x="72" y="131"/>
                  </a:cxn>
                  <a:cxn ang="0">
                    <a:pos x="55" y="122"/>
                  </a:cxn>
                  <a:cxn ang="0">
                    <a:pos x="45" y="116"/>
                  </a:cxn>
                  <a:cxn ang="0">
                    <a:pos x="44" y="116"/>
                  </a:cxn>
                  <a:cxn ang="0">
                    <a:pos x="44" y="115"/>
                  </a:cxn>
                  <a:cxn ang="0">
                    <a:pos x="44" y="115"/>
                  </a:cxn>
                  <a:cxn ang="0">
                    <a:pos x="43" y="115"/>
                  </a:cxn>
                  <a:cxn ang="0">
                    <a:pos x="40" y="114"/>
                  </a:cxn>
                  <a:cxn ang="0">
                    <a:pos x="33" y="111"/>
                  </a:cxn>
                  <a:cxn ang="0">
                    <a:pos x="23" y="106"/>
                  </a:cxn>
                  <a:cxn ang="0">
                    <a:pos x="14" y="98"/>
                  </a:cxn>
                  <a:cxn ang="0">
                    <a:pos x="6" y="89"/>
                  </a:cxn>
                  <a:cxn ang="0">
                    <a:pos x="0" y="77"/>
                  </a:cxn>
                  <a:cxn ang="0">
                    <a:pos x="1" y="62"/>
                  </a:cxn>
                  <a:cxn ang="0">
                    <a:pos x="8" y="46"/>
                  </a:cxn>
                </a:cxnLst>
                <a:rect l="0" t="0" r="r" b="b"/>
                <a:pathLst>
                  <a:path w="250" h="211">
                    <a:moveTo>
                      <a:pt x="8" y="46"/>
                    </a:moveTo>
                    <a:lnTo>
                      <a:pt x="21" y="30"/>
                    </a:lnTo>
                    <a:lnTo>
                      <a:pt x="33" y="17"/>
                    </a:lnTo>
                    <a:lnTo>
                      <a:pt x="49" y="8"/>
                    </a:lnTo>
                    <a:lnTo>
                      <a:pt x="66" y="2"/>
                    </a:lnTo>
                    <a:lnTo>
                      <a:pt x="83" y="0"/>
                    </a:lnTo>
                    <a:lnTo>
                      <a:pt x="101" y="0"/>
                    </a:lnTo>
                    <a:lnTo>
                      <a:pt x="120" y="3"/>
                    </a:lnTo>
                    <a:lnTo>
                      <a:pt x="139" y="10"/>
                    </a:lnTo>
                    <a:lnTo>
                      <a:pt x="159" y="20"/>
                    </a:lnTo>
                    <a:lnTo>
                      <a:pt x="180" y="30"/>
                    </a:lnTo>
                    <a:lnTo>
                      <a:pt x="198" y="43"/>
                    </a:lnTo>
                    <a:lnTo>
                      <a:pt x="215" y="56"/>
                    </a:lnTo>
                    <a:lnTo>
                      <a:pt x="230" y="74"/>
                    </a:lnTo>
                    <a:lnTo>
                      <a:pt x="242" y="92"/>
                    </a:lnTo>
                    <a:lnTo>
                      <a:pt x="249" y="114"/>
                    </a:lnTo>
                    <a:lnTo>
                      <a:pt x="250" y="138"/>
                    </a:lnTo>
                    <a:lnTo>
                      <a:pt x="248" y="161"/>
                    </a:lnTo>
                    <a:lnTo>
                      <a:pt x="245" y="180"/>
                    </a:lnTo>
                    <a:lnTo>
                      <a:pt x="242" y="194"/>
                    </a:lnTo>
                    <a:lnTo>
                      <a:pt x="237" y="204"/>
                    </a:lnTo>
                    <a:lnTo>
                      <a:pt x="231" y="210"/>
                    </a:lnTo>
                    <a:lnTo>
                      <a:pt x="223" y="211"/>
                    </a:lnTo>
                    <a:lnTo>
                      <a:pt x="214" y="208"/>
                    </a:lnTo>
                    <a:lnTo>
                      <a:pt x="203" y="202"/>
                    </a:lnTo>
                    <a:lnTo>
                      <a:pt x="188" y="192"/>
                    </a:lnTo>
                    <a:lnTo>
                      <a:pt x="167" y="181"/>
                    </a:lnTo>
                    <a:lnTo>
                      <a:pt x="144" y="168"/>
                    </a:lnTo>
                    <a:lnTo>
                      <a:pt x="119" y="155"/>
                    </a:lnTo>
                    <a:lnTo>
                      <a:pt x="94" y="143"/>
                    </a:lnTo>
                    <a:lnTo>
                      <a:pt x="72" y="131"/>
                    </a:lnTo>
                    <a:lnTo>
                      <a:pt x="55" y="122"/>
                    </a:lnTo>
                    <a:lnTo>
                      <a:pt x="45" y="116"/>
                    </a:lnTo>
                    <a:lnTo>
                      <a:pt x="44" y="116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3" y="115"/>
                    </a:lnTo>
                    <a:lnTo>
                      <a:pt x="40" y="114"/>
                    </a:lnTo>
                    <a:lnTo>
                      <a:pt x="33" y="111"/>
                    </a:lnTo>
                    <a:lnTo>
                      <a:pt x="23" y="106"/>
                    </a:lnTo>
                    <a:lnTo>
                      <a:pt x="14" y="98"/>
                    </a:lnTo>
                    <a:lnTo>
                      <a:pt x="6" y="89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46"/>
              <p:cNvSpPr>
                <a:spLocks/>
              </p:cNvSpPr>
              <p:nvPr/>
            </p:nvSpPr>
            <p:spPr bwMode="auto">
              <a:xfrm>
                <a:off x="4834" y="1900"/>
                <a:ext cx="120" cy="102"/>
              </a:xfrm>
              <a:custGeom>
                <a:avLst/>
                <a:gdLst/>
                <a:ahLst/>
                <a:cxnLst>
                  <a:cxn ang="0">
                    <a:pos x="40" y="111"/>
                  </a:cxn>
                  <a:cxn ang="0">
                    <a:pos x="38" y="110"/>
                  </a:cxn>
                  <a:cxn ang="0">
                    <a:pos x="31" y="107"/>
                  </a:cxn>
                  <a:cxn ang="0">
                    <a:pos x="22" y="103"/>
                  </a:cxn>
                  <a:cxn ang="0">
                    <a:pos x="12" y="96"/>
                  </a:cxn>
                  <a:cxn ang="0">
                    <a:pos x="4" y="87"/>
                  </a:cxn>
                  <a:cxn ang="0">
                    <a:pos x="0" y="75"/>
                  </a:cxn>
                  <a:cxn ang="0">
                    <a:pos x="0" y="62"/>
                  </a:cxn>
                  <a:cxn ang="0">
                    <a:pos x="7" y="46"/>
                  </a:cxn>
                  <a:cxn ang="0">
                    <a:pos x="18" y="30"/>
                  </a:cxn>
                  <a:cxn ang="0">
                    <a:pos x="32" y="19"/>
                  </a:cxn>
                  <a:cxn ang="0">
                    <a:pos x="46" y="10"/>
                  </a:cxn>
                  <a:cxn ang="0">
                    <a:pos x="62" y="4"/>
                  </a:cxn>
                  <a:cxn ang="0">
                    <a:pos x="79" y="0"/>
                  </a:cxn>
                  <a:cxn ang="0">
                    <a:pos x="97" y="1"/>
                  </a:cxn>
                  <a:cxn ang="0">
                    <a:pos x="115" y="5"/>
                  </a:cxn>
                  <a:cxn ang="0">
                    <a:pos x="133" y="11"/>
                  </a:cxn>
                  <a:cxn ang="0">
                    <a:pos x="152" y="19"/>
                  </a:cxn>
                  <a:cxn ang="0">
                    <a:pos x="171" y="29"/>
                  </a:cxn>
                  <a:cxn ang="0">
                    <a:pos x="190" y="42"/>
                  </a:cxn>
                  <a:cxn ang="0">
                    <a:pos x="207" y="56"/>
                  </a:cxn>
                  <a:cxn ang="0">
                    <a:pos x="221" y="73"/>
                  </a:cxn>
                  <a:cxn ang="0">
                    <a:pos x="231" y="91"/>
                  </a:cxn>
                  <a:cxn ang="0">
                    <a:pos x="238" y="112"/>
                  </a:cxn>
                  <a:cxn ang="0">
                    <a:pos x="239" y="135"/>
                  </a:cxn>
                  <a:cxn ang="0">
                    <a:pos x="237" y="157"/>
                  </a:cxn>
                  <a:cxn ang="0">
                    <a:pos x="235" y="174"/>
                  </a:cxn>
                  <a:cxn ang="0">
                    <a:pos x="231" y="188"/>
                  </a:cxn>
                  <a:cxn ang="0">
                    <a:pos x="227" y="197"/>
                  </a:cxn>
                  <a:cxn ang="0">
                    <a:pos x="221" y="203"/>
                  </a:cxn>
                  <a:cxn ang="0">
                    <a:pos x="214" y="204"/>
                  </a:cxn>
                  <a:cxn ang="0">
                    <a:pos x="205" y="202"/>
                  </a:cxn>
                  <a:cxn ang="0">
                    <a:pos x="194" y="195"/>
                  </a:cxn>
                  <a:cxn ang="0">
                    <a:pos x="179" y="186"/>
                  </a:cxn>
                  <a:cxn ang="0">
                    <a:pos x="159" y="174"/>
                  </a:cxn>
                  <a:cxn ang="0">
                    <a:pos x="135" y="162"/>
                  </a:cxn>
                  <a:cxn ang="0">
                    <a:pos x="110" y="149"/>
                  </a:cxn>
                  <a:cxn ang="0">
                    <a:pos x="86" y="136"/>
                  </a:cxn>
                  <a:cxn ang="0">
                    <a:pos x="65" y="126"/>
                  </a:cxn>
                  <a:cxn ang="0">
                    <a:pos x="49" y="117"/>
                  </a:cxn>
                  <a:cxn ang="0">
                    <a:pos x="40" y="111"/>
                  </a:cxn>
                </a:cxnLst>
                <a:rect l="0" t="0" r="r" b="b"/>
                <a:pathLst>
                  <a:path w="239" h="204">
                    <a:moveTo>
                      <a:pt x="40" y="111"/>
                    </a:moveTo>
                    <a:lnTo>
                      <a:pt x="38" y="110"/>
                    </a:lnTo>
                    <a:lnTo>
                      <a:pt x="31" y="107"/>
                    </a:lnTo>
                    <a:lnTo>
                      <a:pt x="22" y="103"/>
                    </a:lnTo>
                    <a:lnTo>
                      <a:pt x="12" y="96"/>
                    </a:lnTo>
                    <a:lnTo>
                      <a:pt x="4" y="87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7" y="46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6" y="10"/>
                    </a:lnTo>
                    <a:lnTo>
                      <a:pt x="62" y="4"/>
                    </a:lnTo>
                    <a:lnTo>
                      <a:pt x="79" y="0"/>
                    </a:lnTo>
                    <a:lnTo>
                      <a:pt x="97" y="1"/>
                    </a:lnTo>
                    <a:lnTo>
                      <a:pt x="115" y="5"/>
                    </a:lnTo>
                    <a:lnTo>
                      <a:pt x="133" y="11"/>
                    </a:lnTo>
                    <a:lnTo>
                      <a:pt x="152" y="19"/>
                    </a:lnTo>
                    <a:lnTo>
                      <a:pt x="171" y="29"/>
                    </a:lnTo>
                    <a:lnTo>
                      <a:pt x="190" y="42"/>
                    </a:lnTo>
                    <a:lnTo>
                      <a:pt x="207" y="56"/>
                    </a:lnTo>
                    <a:lnTo>
                      <a:pt x="221" y="73"/>
                    </a:lnTo>
                    <a:lnTo>
                      <a:pt x="231" y="91"/>
                    </a:lnTo>
                    <a:lnTo>
                      <a:pt x="238" y="112"/>
                    </a:lnTo>
                    <a:lnTo>
                      <a:pt x="239" y="135"/>
                    </a:lnTo>
                    <a:lnTo>
                      <a:pt x="237" y="157"/>
                    </a:lnTo>
                    <a:lnTo>
                      <a:pt x="235" y="174"/>
                    </a:lnTo>
                    <a:lnTo>
                      <a:pt x="231" y="188"/>
                    </a:lnTo>
                    <a:lnTo>
                      <a:pt x="227" y="197"/>
                    </a:lnTo>
                    <a:lnTo>
                      <a:pt x="221" y="203"/>
                    </a:lnTo>
                    <a:lnTo>
                      <a:pt x="214" y="204"/>
                    </a:lnTo>
                    <a:lnTo>
                      <a:pt x="205" y="202"/>
                    </a:lnTo>
                    <a:lnTo>
                      <a:pt x="194" y="195"/>
                    </a:lnTo>
                    <a:lnTo>
                      <a:pt x="179" y="186"/>
                    </a:lnTo>
                    <a:lnTo>
                      <a:pt x="159" y="174"/>
                    </a:lnTo>
                    <a:lnTo>
                      <a:pt x="135" y="162"/>
                    </a:lnTo>
                    <a:lnTo>
                      <a:pt x="110" y="149"/>
                    </a:lnTo>
                    <a:lnTo>
                      <a:pt x="86" y="136"/>
                    </a:lnTo>
                    <a:lnTo>
                      <a:pt x="65" y="126"/>
                    </a:lnTo>
                    <a:lnTo>
                      <a:pt x="49" y="117"/>
                    </a:lnTo>
                    <a:lnTo>
                      <a:pt x="40" y="111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47"/>
              <p:cNvSpPr>
                <a:spLocks/>
              </p:cNvSpPr>
              <p:nvPr/>
            </p:nvSpPr>
            <p:spPr bwMode="auto">
              <a:xfrm>
                <a:off x="4931" y="2076"/>
                <a:ext cx="111" cy="151"/>
              </a:xfrm>
              <a:custGeom>
                <a:avLst/>
                <a:gdLst/>
                <a:ahLst/>
                <a:cxnLst>
                  <a:cxn ang="0">
                    <a:pos x="35" y="175"/>
                  </a:cxn>
                  <a:cxn ang="0">
                    <a:pos x="34" y="173"/>
                  </a:cxn>
                  <a:cxn ang="0">
                    <a:pos x="29" y="167"/>
                  </a:cxn>
                  <a:cxn ang="0">
                    <a:pos x="22" y="158"/>
                  </a:cxn>
                  <a:cxn ang="0">
                    <a:pos x="17" y="145"/>
                  </a:cxn>
                  <a:cxn ang="0">
                    <a:pos x="10" y="130"/>
                  </a:cxn>
                  <a:cxn ang="0">
                    <a:pos x="4" y="113"/>
                  </a:cxn>
                  <a:cxn ang="0">
                    <a:pos x="0" y="92"/>
                  </a:cxn>
                  <a:cxn ang="0">
                    <a:pos x="0" y="70"/>
                  </a:cxn>
                  <a:cxn ang="0">
                    <a:pos x="4" y="48"/>
                  </a:cxn>
                  <a:cxn ang="0">
                    <a:pos x="11" y="30"/>
                  </a:cxn>
                  <a:cxn ang="0">
                    <a:pos x="20" y="16"/>
                  </a:cxn>
                  <a:cxn ang="0">
                    <a:pos x="30" y="6"/>
                  </a:cxn>
                  <a:cxn ang="0">
                    <a:pos x="42" y="0"/>
                  </a:cxn>
                  <a:cxn ang="0">
                    <a:pos x="56" y="1"/>
                  </a:cxn>
                  <a:cxn ang="0">
                    <a:pos x="70" y="8"/>
                  </a:cxn>
                  <a:cxn ang="0">
                    <a:pos x="83" y="22"/>
                  </a:cxn>
                  <a:cxn ang="0">
                    <a:pos x="95" y="39"/>
                  </a:cxn>
                  <a:cxn ang="0">
                    <a:pos x="103" y="56"/>
                  </a:cxn>
                  <a:cxn ang="0">
                    <a:pos x="108" y="72"/>
                  </a:cxn>
                  <a:cxn ang="0">
                    <a:pos x="111" y="87"/>
                  </a:cxn>
                  <a:cxn ang="0">
                    <a:pos x="114" y="105"/>
                  </a:cxn>
                  <a:cxn ang="0">
                    <a:pos x="118" y="121"/>
                  </a:cxn>
                  <a:cxn ang="0">
                    <a:pos x="124" y="138"/>
                  </a:cxn>
                  <a:cxn ang="0">
                    <a:pos x="132" y="158"/>
                  </a:cxn>
                  <a:cxn ang="0">
                    <a:pos x="143" y="176"/>
                  </a:cxn>
                  <a:cxn ang="0">
                    <a:pos x="156" y="193"/>
                  </a:cxn>
                  <a:cxn ang="0">
                    <a:pos x="171" y="210"/>
                  </a:cxn>
                  <a:cxn ang="0">
                    <a:pos x="185" y="225"/>
                  </a:cxn>
                  <a:cxn ang="0">
                    <a:pos x="199" y="238"/>
                  </a:cxn>
                  <a:cxn ang="0">
                    <a:pos x="209" y="253"/>
                  </a:cxn>
                  <a:cxn ang="0">
                    <a:pos x="217" y="268"/>
                  </a:cxn>
                  <a:cxn ang="0">
                    <a:pos x="222" y="283"/>
                  </a:cxn>
                  <a:cxn ang="0">
                    <a:pos x="222" y="296"/>
                  </a:cxn>
                  <a:cxn ang="0">
                    <a:pos x="217" y="302"/>
                  </a:cxn>
                  <a:cxn ang="0">
                    <a:pos x="210" y="302"/>
                  </a:cxn>
                  <a:cxn ang="0">
                    <a:pos x="201" y="298"/>
                  </a:cxn>
                  <a:cxn ang="0">
                    <a:pos x="190" y="293"/>
                  </a:cxn>
                  <a:cxn ang="0">
                    <a:pos x="179" y="286"/>
                  </a:cxn>
                  <a:cxn ang="0">
                    <a:pos x="167" y="278"/>
                  </a:cxn>
                  <a:cxn ang="0">
                    <a:pos x="158" y="272"/>
                  </a:cxn>
                  <a:cxn ang="0">
                    <a:pos x="147" y="266"/>
                  </a:cxn>
                  <a:cxn ang="0">
                    <a:pos x="133" y="258"/>
                  </a:cxn>
                  <a:cxn ang="0">
                    <a:pos x="117" y="249"/>
                  </a:cxn>
                  <a:cxn ang="0">
                    <a:pos x="99" y="237"/>
                  </a:cxn>
                  <a:cxn ang="0">
                    <a:pos x="81" y="223"/>
                  </a:cxn>
                  <a:cxn ang="0">
                    <a:pos x="64" y="208"/>
                  </a:cxn>
                  <a:cxn ang="0">
                    <a:pos x="48" y="192"/>
                  </a:cxn>
                  <a:cxn ang="0">
                    <a:pos x="35" y="175"/>
                  </a:cxn>
                </a:cxnLst>
                <a:rect l="0" t="0" r="r" b="b"/>
                <a:pathLst>
                  <a:path w="222" h="302">
                    <a:moveTo>
                      <a:pt x="35" y="175"/>
                    </a:moveTo>
                    <a:lnTo>
                      <a:pt x="34" y="173"/>
                    </a:lnTo>
                    <a:lnTo>
                      <a:pt x="29" y="167"/>
                    </a:lnTo>
                    <a:lnTo>
                      <a:pt x="22" y="158"/>
                    </a:lnTo>
                    <a:lnTo>
                      <a:pt x="17" y="145"/>
                    </a:lnTo>
                    <a:lnTo>
                      <a:pt x="10" y="130"/>
                    </a:lnTo>
                    <a:lnTo>
                      <a:pt x="4" y="113"/>
                    </a:lnTo>
                    <a:lnTo>
                      <a:pt x="0" y="92"/>
                    </a:lnTo>
                    <a:lnTo>
                      <a:pt x="0" y="70"/>
                    </a:lnTo>
                    <a:lnTo>
                      <a:pt x="4" y="48"/>
                    </a:lnTo>
                    <a:lnTo>
                      <a:pt x="11" y="30"/>
                    </a:lnTo>
                    <a:lnTo>
                      <a:pt x="20" y="16"/>
                    </a:lnTo>
                    <a:lnTo>
                      <a:pt x="30" y="6"/>
                    </a:lnTo>
                    <a:lnTo>
                      <a:pt x="42" y="0"/>
                    </a:lnTo>
                    <a:lnTo>
                      <a:pt x="56" y="1"/>
                    </a:lnTo>
                    <a:lnTo>
                      <a:pt x="70" y="8"/>
                    </a:lnTo>
                    <a:lnTo>
                      <a:pt x="83" y="22"/>
                    </a:lnTo>
                    <a:lnTo>
                      <a:pt x="95" y="39"/>
                    </a:lnTo>
                    <a:lnTo>
                      <a:pt x="103" y="56"/>
                    </a:lnTo>
                    <a:lnTo>
                      <a:pt x="108" y="72"/>
                    </a:lnTo>
                    <a:lnTo>
                      <a:pt x="111" y="87"/>
                    </a:lnTo>
                    <a:lnTo>
                      <a:pt x="114" y="105"/>
                    </a:lnTo>
                    <a:lnTo>
                      <a:pt x="118" y="121"/>
                    </a:lnTo>
                    <a:lnTo>
                      <a:pt x="124" y="138"/>
                    </a:lnTo>
                    <a:lnTo>
                      <a:pt x="132" y="158"/>
                    </a:lnTo>
                    <a:lnTo>
                      <a:pt x="143" y="176"/>
                    </a:lnTo>
                    <a:lnTo>
                      <a:pt x="156" y="193"/>
                    </a:lnTo>
                    <a:lnTo>
                      <a:pt x="171" y="210"/>
                    </a:lnTo>
                    <a:lnTo>
                      <a:pt x="185" y="225"/>
                    </a:lnTo>
                    <a:lnTo>
                      <a:pt x="199" y="238"/>
                    </a:lnTo>
                    <a:lnTo>
                      <a:pt x="209" y="253"/>
                    </a:lnTo>
                    <a:lnTo>
                      <a:pt x="217" y="268"/>
                    </a:lnTo>
                    <a:lnTo>
                      <a:pt x="222" y="283"/>
                    </a:lnTo>
                    <a:lnTo>
                      <a:pt x="222" y="296"/>
                    </a:lnTo>
                    <a:lnTo>
                      <a:pt x="217" y="302"/>
                    </a:lnTo>
                    <a:lnTo>
                      <a:pt x="210" y="302"/>
                    </a:lnTo>
                    <a:lnTo>
                      <a:pt x="201" y="298"/>
                    </a:lnTo>
                    <a:lnTo>
                      <a:pt x="190" y="293"/>
                    </a:lnTo>
                    <a:lnTo>
                      <a:pt x="179" y="286"/>
                    </a:lnTo>
                    <a:lnTo>
                      <a:pt x="167" y="278"/>
                    </a:lnTo>
                    <a:lnTo>
                      <a:pt x="158" y="272"/>
                    </a:lnTo>
                    <a:lnTo>
                      <a:pt x="147" y="266"/>
                    </a:lnTo>
                    <a:lnTo>
                      <a:pt x="133" y="258"/>
                    </a:lnTo>
                    <a:lnTo>
                      <a:pt x="117" y="249"/>
                    </a:lnTo>
                    <a:lnTo>
                      <a:pt x="99" y="237"/>
                    </a:lnTo>
                    <a:lnTo>
                      <a:pt x="81" y="223"/>
                    </a:lnTo>
                    <a:lnTo>
                      <a:pt x="64" y="208"/>
                    </a:lnTo>
                    <a:lnTo>
                      <a:pt x="48" y="192"/>
                    </a:lnTo>
                    <a:lnTo>
                      <a:pt x="35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48"/>
              <p:cNvSpPr>
                <a:spLocks/>
              </p:cNvSpPr>
              <p:nvPr/>
            </p:nvSpPr>
            <p:spPr bwMode="auto">
              <a:xfrm>
                <a:off x="4932" y="2079"/>
                <a:ext cx="107" cy="146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91" y="38"/>
                  </a:cxn>
                  <a:cxn ang="0">
                    <a:pos x="99" y="54"/>
                  </a:cxn>
                  <a:cxn ang="0">
                    <a:pos x="103" y="69"/>
                  </a:cxn>
                  <a:cxn ang="0">
                    <a:pos x="107" y="85"/>
                  </a:cxn>
                  <a:cxn ang="0">
                    <a:pos x="109" y="100"/>
                  </a:cxn>
                  <a:cxn ang="0">
                    <a:pos x="113" y="117"/>
                  </a:cxn>
                  <a:cxn ang="0">
                    <a:pos x="118" y="134"/>
                  </a:cxn>
                  <a:cxn ang="0">
                    <a:pos x="126" y="153"/>
                  </a:cxn>
                  <a:cxn ang="0">
                    <a:pos x="137" y="171"/>
                  </a:cxn>
                  <a:cxn ang="0">
                    <a:pos x="151" y="187"/>
                  </a:cxn>
                  <a:cxn ang="0">
                    <a:pos x="164" y="203"/>
                  </a:cxn>
                  <a:cxn ang="0">
                    <a:pos x="178" y="217"/>
                  </a:cxn>
                  <a:cxn ang="0">
                    <a:pos x="191" y="231"/>
                  </a:cxn>
                  <a:cxn ang="0">
                    <a:pos x="202" y="245"/>
                  </a:cxn>
                  <a:cxn ang="0">
                    <a:pos x="209" y="259"/>
                  </a:cxn>
                  <a:cxn ang="0">
                    <a:pos x="214" y="274"/>
                  </a:cxn>
                  <a:cxn ang="0">
                    <a:pos x="214" y="285"/>
                  </a:cxn>
                  <a:cxn ang="0">
                    <a:pos x="210" y="291"/>
                  </a:cxn>
                  <a:cxn ang="0">
                    <a:pos x="204" y="292"/>
                  </a:cxn>
                  <a:cxn ang="0">
                    <a:pos x="194" y="290"/>
                  </a:cxn>
                  <a:cxn ang="0">
                    <a:pos x="184" y="284"/>
                  </a:cxn>
                  <a:cxn ang="0">
                    <a:pos x="172" y="277"/>
                  </a:cxn>
                  <a:cxn ang="0">
                    <a:pos x="162" y="270"/>
                  </a:cxn>
                  <a:cxn ang="0">
                    <a:pos x="153" y="264"/>
                  </a:cxn>
                  <a:cxn ang="0">
                    <a:pos x="143" y="259"/>
                  </a:cxn>
                  <a:cxn ang="0">
                    <a:pos x="130" y="251"/>
                  </a:cxn>
                  <a:cxn ang="0">
                    <a:pos x="114" y="241"/>
                  </a:cxn>
                  <a:cxn ang="0">
                    <a:pos x="98" y="231"/>
                  </a:cxn>
                  <a:cxn ang="0">
                    <a:pos x="82" y="218"/>
                  </a:cxn>
                  <a:cxn ang="0">
                    <a:pos x="64" y="205"/>
                  </a:cxn>
                  <a:cxn ang="0">
                    <a:pos x="49" y="190"/>
                  </a:cxn>
                  <a:cxn ang="0">
                    <a:pos x="37" y="173"/>
                  </a:cxn>
                  <a:cxn ang="0">
                    <a:pos x="35" y="172"/>
                  </a:cxn>
                  <a:cxn ang="0">
                    <a:pos x="35" y="171"/>
                  </a:cxn>
                  <a:cxn ang="0">
                    <a:pos x="34" y="170"/>
                  </a:cxn>
                  <a:cxn ang="0">
                    <a:pos x="33" y="169"/>
                  </a:cxn>
                  <a:cxn ang="0">
                    <a:pos x="32" y="167"/>
                  </a:cxn>
                  <a:cxn ang="0">
                    <a:pos x="27" y="161"/>
                  </a:cxn>
                  <a:cxn ang="0">
                    <a:pos x="22" y="153"/>
                  </a:cxn>
                  <a:cxn ang="0">
                    <a:pos x="15" y="140"/>
                  </a:cxn>
                  <a:cxn ang="0">
                    <a:pos x="8" y="125"/>
                  </a:cxn>
                  <a:cxn ang="0">
                    <a:pos x="3" y="108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3" y="47"/>
                  </a:cxn>
                  <a:cxn ang="0">
                    <a:pos x="9" y="28"/>
                  </a:cxn>
                  <a:cxn ang="0">
                    <a:pos x="17" y="15"/>
                  </a:cxn>
                  <a:cxn ang="0">
                    <a:pos x="27" y="4"/>
                  </a:cxn>
                  <a:cxn ang="0">
                    <a:pos x="40" y="0"/>
                  </a:cxn>
                  <a:cxn ang="0">
                    <a:pos x="53" y="0"/>
                  </a:cxn>
                  <a:cxn ang="0">
                    <a:pos x="65" y="6"/>
                  </a:cxn>
                  <a:cxn ang="0">
                    <a:pos x="79" y="20"/>
                  </a:cxn>
                </a:cxnLst>
                <a:rect l="0" t="0" r="r" b="b"/>
                <a:pathLst>
                  <a:path w="214" h="292">
                    <a:moveTo>
                      <a:pt x="79" y="20"/>
                    </a:moveTo>
                    <a:lnTo>
                      <a:pt x="91" y="38"/>
                    </a:lnTo>
                    <a:lnTo>
                      <a:pt x="99" y="54"/>
                    </a:lnTo>
                    <a:lnTo>
                      <a:pt x="103" y="69"/>
                    </a:lnTo>
                    <a:lnTo>
                      <a:pt x="107" y="85"/>
                    </a:lnTo>
                    <a:lnTo>
                      <a:pt x="109" y="100"/>
                    </a:lnTo>
                    <a:lnTo>
                      <a:pt x="113" y="117"/>
                    </a:lnTo>
                    <a:lnTo>
                      <a:pt x="118" y="134"/>
                    </a:lnTo>
                    <a:lnTo>
                      <a:pt x="126" y="153"/>
                    </a:lnTo>
                    <a:lnTo>
                      <a:pt x="137" y="171"/>
                    </a:lnTo>
                    <a:lnTo>
                      <a:pt x="151" y="187"/>
                    </a:lnTo>
                    <a:lnTo>
                      <a:pt x="164" y="203"/>
                    </a:lnTo>
                    <a:lnTo>
                      <a:pt x="178" y="217"/>
                    </a:lnTo>
                    <a:lnTo>
                      <a:pt x="191" y="231"/>
                    </a:lnTo>
                    <a:lnTo>
                      <a:pt x="202" y="245"/>
                    </a:lnTo>
                    <a:lnTo>
                      <a:pt x="209" y="259"/>
                    </a:lnTo>
                    <a:lnTo>
                      <a:pt x="214" y="274"/>
                    </a:lnTo>
                    <a:lnTo>
                      <a:pt x="214" y="285"/>
                    </a:lnTo>
                    <a:lnTo>
                      <a:pt x="210" y="291"/>
                    </a:lnTo>
                    <a:lnTo>
                      <a:pt x="204" y="292"/>
                    </a:lnTo>
                    <a:lnTo>
                      <a:pt x="194" y="290"/>
                    </a:lnTo>
                    <a:lnTo>
                      <a:pt x="184" y="284"/>
                    </a:lnTo>
                    <a:lnTo>
                      <a:pt x="172" y="277"/>
                    </a:lnTo>
                    <a:lnTo>
                      <a:pt x="162" y="270"/>
                    </a:lnTo>
                    <a:lnTo>
                      <a:pt x="153" y="264"/>
                    </a:lnTo>
                    <a:lnTo>
                      <a:pt x="143" y="259"/>
                    </a:lnTo>
                    <a:lnTo>
                      <a:pt x="130" y="251"/>
                    </a:lnTo>
                    <a:lnTo>
                      <a:pt x="114" y="241"/>
                    </a:lnTo>
                    <a:lnTo>
                      <a:pt x="98" y="231"/>
                    </a:lnTo>
                    <a:lnTo>
                      <a:pt x="82" y="218"/>
                    </a:lnTo>
                    <a:lnTo>
                      <a:pt x="64" y="205"/>
                    </a:lnTo>
                    <a:lnTo>
                      <a:pt x="49" y="190"/>
                    </a:lnTo>
                    <a:lnTo>
                      <a:pt x="37" y="173"/>
                    </a:lnTo>
                    <a:lnTo>
                      <a:pt x="35" y="172"/>
                    </a:lnTo>
                    <a:lnTo>
                      <a:pt x="35" y="171"/>
                    </a:lnTo>
                    <a:lnTo>
                      <a:pt x="34" y="170"/>
                    </a:lnTo>
                    <a:lnTo>
                      <a:pt x="33" y="169"/>
                    </a:lnTo>
                    <a:lnTo>
                      <a:pt x="32" y="167"/>
                    </a:lnTo>
                    <a:lnTo>
                      <a:pt x="27" y="161"/>
                    </a:lnTo>
                    <a:lnTo>
                      <a:pt x="22" y="153"/>
                    </a:lnTo>
                    <a:lnTo>
                      <a:pt x="15" y="140"/>
                    </a:lnTo>
                    <a:lnTo>
                      <a:pt x="8" y="125"/>
                    </a:lnTo>
                    <a:lnTo>
                      <a:pt x="3" y="108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3" y="47"/>
                    </a:lnTo>
                    <a:lnTo>
                      <a:pt x="9" y="28"/>
                    </a:lnTo>
                    <a:lnTo>
                      <a:pt x="17" y="15"/>
                    </a:lnTo>
                    <a:lnTo>
                      <a:pt x="27" y="4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5" y="6"/>
                    </a:lnTo>
                    <a:lnTo>
                      <a:pt x="79" y="20"/>
                    </a:lnTo>
                    <a:close/>
                  </a:path>
                </a:pathLst>
              </a:custGeom>
              <a:solidFill>
                <a:srgbClr val="F4EA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49"/>
              <p:cNvSpPr>
                <a:spLocks/>
              </p:cNvSpPr>
              <p:nvPr/>
            </p:nvSpPr>
            <p:spPr bwMode="auto">
              <a:xfrm>
                <a:off x="4934" y="2080"/>
                <a:ext cx="103" cy="143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88" y="37"/>
                  </a:cxn>
                  <a:cxn ang="0">
                    <a:pos x="94" y="53"/>
                  </a:cxn>
                  <a:cxn ang="0">
                    <a:pos x="99" y="68"/>
                  </a:cxn>
                  <a:cxn ang="0">
                    <a:pos x="103" y="83"/>
                  </a:cxn>
                  <a:cxn ang="0">
                    <a:pos x="106" y="99"/>
                  </a:cxn>
                  <a:cxn ang="0">
                    <a:pos x="109" y="114"/>
                  </a:cxn>
                  <a:cxn ang="0">
                    <a:pos x="114" y="131"/>
                  </a:cxn>
                  <a:cxn ang="0">
                    <a:pos x="122" y="150"/>
                  </a:cxn>
                  <a:cxn ang="0">
                    <a:pos x="132" y="167"/>
                  </a:cxn>
                  <a:cxn ang="0">
                    <a:pos x="145" y="183"/>
                  </a:cxn>
                  <a:cxn ang="0">
                    <a:pos x="159" y="198"/>
                  </a:cxn>
                  <a:cxn ang="0">
                    <a:pos x="172" y="212"/>
                  </a:cxn>
                  <a:cxn ang="0">
                    <a:pos x="184" y="226"/>
                  </a:cxn>
                  <a:cxn ang="0">
                    <a:pos x="195" y="238"/>
                  </a:cxn>
                  <a:cxn ang="0">
                    <a:pos x="203" y="252"/>
                  </a:cxn>
                  <a:cxn ang="0">
                    <a:pos x="207" y="267"/>
                  </a:cxn>
                  <a:cxn ang="0">
                    <a:pos x="207" y="279"/>
                  </a:cxn>
                  <a:cxn ang="0">
                    <a:pos x="204" y="285"/>
                  </a:cxn>
                  <a:cxn ang="0">
                    <a:pos x="197" y="286"/>
                  </a:cxn>
                  <a:cxn ang="0">
                    <a:pos x="189" y="282"/>
                  </a:cxn>
                  <a:cxn ang="0">
                    <a:pos x="179" y="278"/>
                  </a:cxn>
                  <a:cxn ang="0">
                    <a:pos x="168" y="271"/>
                  </a:cxn>
                  <a:cxn ang="0">
                    <a:pos x="158" y="264"/>
                  </a:cxn>
                  <a:cxn ang="0">
                    <a:pos x="149" y="258"/>
                  </a:cxn>
                  <a:cxn ang="0">
                    <a:pos x="138" y="252"/>
                  </a:cxn>
                  <a:cxn ang="0">
                    <a:pos x="126" y="245"/>
                  </a:cxn>
                  <a:cxn ang="0">
                    <a:pos x="112" y="236"/>
                  </a:cxn>
                  <a:cxn ang="0">
                    <a:pos x="96" y="226"/>
                  </a:cxn>
                  <a:cxn ang="0">
                    <a:pos x="80" y="214"/>
                  </a:cxn>
                  <a:cxn ang="0">
                    <a:pos x="63" y="200"/>
                  </a:cxn>
                  <a:cxn ang="0">
                    <a:pos x="48" y="185"/>
                  </a:cxn>
                  <a:cxn ang="0">
                    <a:pos x="36" y="169"/>
                  </a:cxn>
                  <a:cxn ang="0">
                    <a:pos x="35" y="168"/>
                  </a:cxn>
                  <a:cxn ang="0">
                    <a:pos x="35" y="167"/>
                  </a:cxn>
                  <a:cxn ang="0">
                    <a:pos x="33" y="167"/>
                  </a:cxn>
                  <a:cxn ang="0">
                    <a:pos x="33" y="166"/>
                  </a:cxn>
                  <a:cxn ang="0">
                    <a:pos x="31" y="164"/>
                  </a:cxn>
                  <a:cxn ang="0">
                    <a:pos x="27" y="158"/>
                  </a:cxn>
                  <a:cxn ang="0">
                    <a:pos x="21" y="150"/>
                  </a:cxn>
                  <a:cxn ang="0">
                    <a:pos x="15" y="137"/>
                  </a:cxn>
                  <a:cxn ang="0">
                    <a:pos x="8" y="123"/>
                  </a:cxn>
                  <a:cxn ang="0">
                    <a:pos x="4" y="106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4" y="46"/>
                  </a:cxn>
                  <a:cxn ang="0">
                    <a:pos x="9" y="29"/>
                  </a:cxn>
                  <a:cxn ang="0">
                    <a:pos x="17" y="15"/>
                  </a:cxn>
                  <a:cxn ang="0">
                    <a:pos x="27" y="5"/>
                  </a:cxn>
                  <a:cxn ang="0">
                    <a:pos x="38" y="0"/>
                  </a:cxn>
                  <a:cxn ang="0">
                    <a:pos x="51" y="1"/>
                  </a:cxn>
                  <a:cxn ang="0">
                    <a:pos x="63" y="7"/>
                  </a:cxn>
                  <a:cxn ang="0">
                    <a:pos x="76" y="21"/>
                  </a:cxn>
                </a:cxnLst>
                <a:rect l="0" t="0" r="r" b="b"/>
                <a:pathLst>
                  <a:path w="207" h="286">
                    <a:moveTo>
                      <a:pt x="76" y="21"/>
                    </a:moveTo>
                    <a:lnTo>
                      <a:pt x="88" y="37"/>
                    </a:lnTo>
                    <a:lnTo>
                      <a:pt x="94" y="53"/>
                    </a:lnTo>
                    <a:lnTo>
                      <a:pt x="99" y="68"/>
                    </a:lnTo>
                    <a:lnTo>
                      <a:pt x="103" y="83"/>
                    </a:lnTo>
                    <a:lnTo>
                      <a:pt x="106" y="99"/>
                    </a:lnTo>
                    <a:lnTo>
                      <a:pt x="109" y="114"/>
                    </a:lnTo>
                    <a:lnTo>
                      <a:pt x="114" y="131"/>
                    </a:lnTo>
                    <a:lnTo>
                      <a:pt x="122" y="150"/>
                    </a:lnTo>
                    <a:lnTo>
                      <a:pt x="132" y="167"/>
                    </a:lnTo>
                    <a:lnTo>
                      <a:pt x="145" y="183"/>
                    </a:lnTo>
                    <a:lnTo>
                      <a:pt x="159" y="198"/>
                    </a:lnTo>
                    <a:lnTo>
                      <a:pt x="172" y="212"/>
                    </a:lnTo>
                    <a:lnTo>
                      <a:pt x="184" y="226"/>
                    </a:lnTo>
                    <a:lnTo>
                      <a:pt x="195" y="238"/>
                    </a:lnTo>
                    <a:lnTo>
                      <a:pt x="203" y="252"/>
                    </a:lnTo>
                    <a:lnTo>
                      <a:pt x="207" y="267"/>
                    </a:lnTo>
                    <a:lnTo>
                      <a:pt x="207" y="279"/>
                    </a:lnTo>
                    <a:lnTo>
                      <a:pt x="204" y="285"/>
                    </a:lnTo>
                    <a:lnTo>
                      <a:pt x="197" y="286"/>
                    </a:lnTo>
                    <a:lnTo>
                      <a:pt x="189" y="282"/>
                    </a:lnTo>
                    <a:lnTo>
                      <a:pt x="179" y="278"/>
                    </a:lnTo>
                    <a:lnTo>
                      <a:pt x="168" y="271"/>
                    </a:lnTo>
                    <a:lnTo>
                      <a:pt x="158" y="264"/>
                    </a:lnTo>
                    <a:lnTo>
                      <a:pt x="149" y="258"/>
                    </a:lnTo>
                    <a:lnTo>
                      <a:pt x="138" y="252"/>
                    </a:lnTo>
                    <a:lnTo>
                      <a:pt x="126" y="245"/>
                    </a:lnTo>
                    <a:lnTo>
                      <a:pt x="112" y="236"/>
                    </a:lnTo>
                    <a:lnTo>
                      <a:pt x="96" y="226"/>
                    </a:lnTo>
                    <a:lnTo>
                      <a:pt x="80" y="214"/>
                    </a:lnTo>
                    <a:lnTo>
                      <a:pt x="63" y="200"/>
                    </a:lnTo>
                    <a:lnTo>
                      <a:pt x="48" y="185"/>
                    </a:lnTo>
                    <a:lnTo>
                      <a:pt x="36" y="169"/>
                    </a:lnTo>
                    <a:lnTo>
                      <a:pt x="35" y="168"/>
                    </a:lnTo>
                    <a:lnTo>
                      <a:pt x="35" y="167"/>
                    </a:lnTo>
                    <a:lnTo>
                      <a:pt x="33" y="167"/>
                    </a:lnTo>
                    <a:lnTo>
                      <a:pt x="33" y="166"/>
                    </a:lnTo>
                    <a:lnTo>
                      <a:pt x="31" y="164"/>
                    </a:lnTo>
                    <a:lnTo>
                      <a:pt x="27" y="158"/>
                    </a:lnTo>
                    <a:lnTo>
                      <a:pt x="21" y="150"/>
                    </a:lnTo>
                    <a:lnTo>
                      <a:pt x="15" y="137"/>
                    </a:lnTo>
                    <a:lnTo>
                      <a:pt x="8" y="123"/>
                    </a:lnTo>
                    <a:lnTo>
                      <a:pt x="4" y="106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4" y="46"/>
                    </a:lnTo>
                    <a:lnTo>
                      <a:pt x="9" y="29"/>
                    </a:lnTo>
                    <a:lnTo>
                      <a:pt x="17" y="15"/>
                    </a:lnTo>
                    <a:lnTo>
                      <a:pt x="27" y="5"/>
                    </a:lnTo>
                    <a:lnTo>
                      <a:pt x="38" y="0"/>
                    </a:lnTo>
                    <a:lnTo>
                      <a:pt x="51" y="1"/>
                    </a:lnTo>
                    <a:lnTo>
                      <a:pt x="63" y="7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AD6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50"/>
              <p:cNvSpPr>
                <a:spLocks/>
              </p:cNvSpPr>
              <p:nvPr/>
            </p:nvSpPr>
            <p:spPr bwMode="auto">
              <a:xfrm>
                <a:off x="4935" y="2083"/>
                <a:ext cx="100" cy="138"/>
              </a:xfrm>
              <a:custGeom>
                <a:avLst/>
                <a:gdLst/>
                <a:ahLst/>
                <a:cxnLst>
                  <a:cxn ang="0">
                    <a:pos x="73" y="19"/>
                  </a:cxn>
                  <a:cxn ang="0">
                    <a:pos x="83" y="35"/>
                  </a:cxn>
                  <a:cxn ang="0">
                    <a:pos x="91" y="50"/>
                  </a:cxn>
                  <a:cxn ang="0">
                    <a:pos x="96" y="65"/>
                  </a:cxn>
                  <a:cxn ang="0">
                    <a:pos x="99" y="79"/>
                  </a:cxn>
                  <a:cxn ang="0">
                    <a:pos x="102" y="94"/>
                  </a:cxn>
                  <a:cxn ang="0">
                    <a:pos x="105" y="110"/>
                  </a:cxn>
                  <a:cxn ang="0">
                    <a:pos x="111" y="126"/>
                  </a:cxn>
                  <a:cxn ang="0">
                    <a:pos x="118" y="144"/>
                  </a:cxn>
                  <a:cxn ang="0">
                    <a:pos x="128" y="161"/>
                  </a:cxn>
                  <a:cxn ang="0">
                    <a:pos x="141" y="177"/>
                  </a:cxn>
                  <a:cxn ang="0">
                    <a:pos x="154" y="192"/>
                  </a:cxn>
                  <a:cxn ang="0">
                    <a:pos x="166" y="205"/>
                  </a:cxn>
                  <a:cxn ang="0">
                    <a:pos x="179" y="218"/>
                  </a:cxn>
                  <a:cxn ang="0">
                    <a:pos x="189" y="231"/>
                  </a:cxn>
                  <a:cxn ang="0">
                    <a:pos x="196" y="245"/>
                  </a:cxn>
                  <a:cxn ang="0">
                    <a:pos x="201" y="259"/>
                  </a:cxn>
                  <a:cxn ang="0">
                    <a:pos x="201" y="270"/>
                  </a:cxn>
                  <a:cxn ang="0">
                    <a:pos x="197" y="276"/>
                  </a:cxn>
                  <a:cxn ang="0">
                    <a:pos x="190" y="276"/>
                  </a:cxn>
                  <a:cxn ang="0">
                    <a:pos x="182" y="274"/>
                  </a:cxn>
                  <a:cxn ang="0">
                    <a:pos x="173" y="268"/>
                  </a:cxn>
                  <a:cxn ang="0">
                    <a:pos x="163" y="262"/>
                  </a:cxn>
                  <a:cxn ang="0">
                    <a:pos x="152" y="255"/>
                  </a:cxn>
                  <a:cxn ang="0">
                    <a:pos x="144" y="250"/>
                  </a:cxn>
                  <a:cxn ang="0">
                    <a:pos x="135" y="244"/>
                  </a:cxn>
                  <a:cxn ang="0">
                    <a:pos x="122" y="237"/>
                  </a:cxn>
                  <a:cxn ang="0">
                    <a:pos x="107" y="229"/>
                  </a:cxn>
                  <a:cxn ang="0">
                    <a:pos x="92" y="218"/>
                  </a:cxn>
                  <a:cxn ang="0">
                    <a:pos x="76" y="207"/>
                  </a:cxn>
                  <a:cxn ang="0">
                    <a:pos x="61" y="194"/>
                  </a:cxn>
                  <a:cxn ang="0">
                    <a:pos x="48" y="179"/>
                  </a:cxn>
                  <a:cxn ang="0">
                    <a:pos x="35" y="164"/>
                  </a:cxn>
                  <a:cxn ang="0">
                    <a:pos x="34" y="163"/>
                  </a:cxn>
                  <a:cxn ang="0">
                    <a:pos x="34" y="162"/>
                  </a:cxn>
                  <a:cxn ang="0">
                    <a:pos x="34" y="162"/>
                  </a:cxn>
                  <a:cxn ang="0">
                    <a:pos x="33" y="161"/>
                  </a:cxn>
                  <a:cxn ang="0">
                    <a:pos x="30" y="159"/>
                  </a:cxn>
                  <a:cxn ang="0">
                    <a:pos x="27" y="153"/>
                  </a:cxn>
                  <a:cxn ang="0">
                    <a:pos x="21" y="145"/>
                  </a:cxn>
                  <a:cxn ang="0">
                    <a:pos x="15" y="133"/>
                  </a:cxn>
                  <a:cxn ang="0">
                    <a:pos x="8" y="119"/>
                  </a:cxn>
                  <a:cxn ang="0">
                    <a:pos x="4" y="103"/>
                  </a:cxn>
                  <a:cxn ang="0">
                    <a:pos x="0" y="85"/>
                  </a:cxn>
                  <a:cxn ang="0">
                    <a:pos x="0" y="64"/>
                  </a:cxn>
                  <a:cxn ang="0">
                    <a:pos x="3" y="45"/>
                  </a:cxn>
                  <a:cxn ang="0">
                    <a:pos x="8" y="27"/>
                  </a:cxn>
                  <a:cxn ang="0">
                    <a:pos x="16" y="13"/>
                  </a:cxn>
                  <a:cxn ang="0">
                    <a:pos x="26" y="4"/>
                  </a:cxn>
                  <a:cxn ang="0">
                    <a:pos x="36" y="0"/>
                  </a:cxn>
                  <a:cxn ang="0">
                    <a:pos x="48" y="0"/>
                  </a:cxn>
                  <a:cxn ang="0">
                    <a:pos x="60" y="7"/>
                  </a:cxn>
                  <a:cxn ang="0">
                    <a:pos x="73" y="19"/>
                  </a:cxn>
                </a:cxnLst>
                <a:rect l="0" t="0" r="r" b="b"/>
                <a:pathLst>
                  <a:path w="201" h="276">
                    <a:moveTo>
                      <a:pt x="73" y="19"/>
                    </a:moveTo>
                    <a:lnTo>
                      <a:pt x="83" y="35"/>
                    </a:lnTo>
                    <a:lnTo>
                      <a:pt x="91" y="50"/>
                    </a:lnTo>
                    <a:lnTo>
                      <a:pt x="96" y="65"/>
                    </a:lnTo>
                    <a:lnTo>
                      <a:pt x="99" y="79"/>
                    </a:lnTo>
                    <a:lnTo>
                      <a:pt x="102" y="94"/>
                    </a:lnTo>
                    <a:lnTo>
                      <a:pt x="105" y="110"/>
                    </a:lnTo>
                    <a:lnTo>
                      <a:pt x="111" y="126"/>
                    </a:lnTo>
                    <a:lnTo>
                      <a:pt x="118" y="144"/>
                    </a:lnTo>
                    <a:lnTo>
                      <a:pt x="128" y="161"/>
                    </a:lnTo>
                    <a:lnTo>
                      <a:pt x="141" y="177"/>
                    </a:lnTo>
                    <a:lnTo>
                      <a:pt x="154" y="192"/>
                    </a:lnTo>
                    <a:lnTo>
                      <a:pt x="166" y="205"/>
                    </a:lnTo>
                    <a:lnTo>
                      <a:pt x="179" y="218"/>
                    </a:lnTo>
                    <a:lnTo>
                      <a:pt x="189" y="231"/>
                    </a:lnTo>
                    <a:lnTo>
                      <a:pt x="196" y="245"/>
                    </a:lnTo>
                    <a:lnTo>
                      <a:pt x="201" y="259"/>
                    </a:lnTo>
                    <a:lnTo>
                      <a:pt x="201" y="270"/>
                    </a:lnTo>
                    <a:lnTo>
                      <a:pt x="197" y="276"/>
                    </a:lnTo>
                    <a:lnTo>
                      <a:pt x="190" y="276"/>
                    </a:lnTo>
                    <a:lnTo>
                      <a:pt x="182" y="274"/>
                    </a:lnTo>
                    <a:lnTo>
                      <a:pt x="173" y="268"/>
                    </a:lnTo>
                    <a:lnTo>
                      <a:pt x="163" y="262"/>
                    </a:lnTo>
                    <a:lnTo>
                      <a:pt x="152" y="255"/>
                    </a:lnTo>
                    <a:lnTo>
                      <a:pt x="144" y="250"/>
                    </a:lnTo>
                    <a:lnTo>
                      <a:pt x="135" y="244"/>
                    </a:lnTo>
                    <a:lnTo>
                      <a:pt x="122" y="237"/>
                    </a:lnTo>
                    <a:lnTo>
                      <a:pt x="107" y="229"/>
                    </a:lnTo>
                    <a:lnTo>
                      <a:pt x="92" y="218"/>
                    </a:lnTo>
                    <a:lnTo>
                      <a:pt x="76" y="207"/>
                    </a:lnTo>
                    <a:lnTo>
                      <a:pt x="61" y="194"/>
                    </a:lnTo>
                    <a:lnTo>
                      <a:pt x="48" y="179"/>
                    </a:lnTo>
                    <a:lnTo>
                      <a:pt x="35" y="164"/>
                    </a:lnTo>
                    <a:lnTo>
                      <a:pt x="34" y="163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3" y="161"/>
                    </a:lnTo>
                    <a:lnTo>
                      <a:pt x="30" y="159"/>
                    </a:lnTo>
                    <a:lnTo>
                      <a:pt x="27" y="153"/>
                    </a:lnTo>
                    <a:lnTo>
                      <a:pt x="21" y="145"/>
                    </a:lnTo>
                    <a:lnTo>
                      <a:pt x="15" y="133"/>
                    </a:lnTo>
                    <a:lnTo>
                      <a:pt x="8" y="119"/>
                    </a:lnTo>
                    <a:lnTo>
                      <a:pt x="4" y="103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3" y="45"/>
                    </a:lnTo>
                    <a:lnTo>
                      <a:pt x="8" y="27"/>
                    </a:lnTo>
                    <a:lnTo>
                      <a:pt x="16" y="13"/>
                    </a:lnTo>
                    <a:lnTo>
                      <a:pt x="26" y="4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7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2C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51"/>
              <p:cNvSpPr>
                <a:spLocks/>
              </p:cNvSpPr>
              <p:nvPr/>
            </p:nvSpPr>
            <p:spPr bwMode="auto">
              <a:xfrm>
                <a:off x="4936" y="2085"/>
                <a:ext cx="97" cy="134"/>
              </a:xfrm>
              <a:custGeom>
                <a:avLst/>
                <a:gdLst/>
                <a:ahLst/>
                <a:cxnLst>
                  <a:cxn ang="0">
                    <a:pos x="69" y="18"/>
                  </a:cxn>
                  <a:cxn ang="0">
                    <a:pos x="79" y="33"/>
                  </a:cxn>
                  <a:cxn ang="0">
                    <a:pos x="86" y="48"/>
                  </a:cxn>
                  <a:cxn ang="0">
                    <a:pos x="92" y="63"/>
                  </a:cxn>
                  <a:cxn ang="0">
                    <a:pos x="95" y="77"/>
                  </a:cxn>
                  <a:cxn ang="0">
                    <a:pos x="98" y="92"/>
                  </a:cxn>
                  <a:cxn ang="0">
                    <a:pos x="101" y="107"/>
                  </a:cxn>
                  <a:cxn ang="0">
                    <a:pos x="106" y="123"/>
                  </a:cxn>
                  <a:cxn ang="0">
                    <a:pos x="114" y="141"/>
                  </a:cxn>
                  <a:cxn ang="0">
                    <a:pos x="124" y="158"/>
                  </a:cxn>
                  <a:cxn ang="0">
                    <a:pos x="136" y="173"/>
                  </a:cxn>
                  <a:cxn ang="0">
                    <a:pos x="147" y="187"/>
                  </a:cxn>
                  <a:cxn ang="0">
                    <a:pos x="160" y="199"/>
                  </a:cxn>
                  <a:cxn ang="0">
                    <a:pos x="171" y="212"/>
                  </a:cxn>
                  <a:cxn ang="0">
                    <a:pos x="182" y="225"/>
                  </a:cxn>
                  <a:cxn ang="0">
                    <a:pos x="189" y="238"/>
                  </a:cxn>
                  <a:cxn ang="0">
                    <a:pos x="193" y="252"/>
                  </a:cxn>
                  <a:cxn ang="0">
                    <a:pos x="193" y="264"/>
                  </a:cxn>
                  <a:cxn ang="0">
                    <a:pos x="190" y="268"/>
                  </a:cxn>
                  <a:cxn ang="0">
                    <a:pos x="184" y="270"/>
                  </a:cxn>
                  <a:cxn ang="0">
                    <a:pos x="176" y="266"/>
                  </a:cxn>
                  <a:cxn ang="0">
                    <a:pos x="167" y="262"/>
                  </a:cxn>
                  <a:cxn ang="0">
                    <a:pos x="156" y="255"/>
                  </a:cxn>
                  <a:cxn ang="0">
                    <a:pos x="147" y="249"/>
                  </a:cxn>
                  <a:cxn ang="0">
                    <a:pos x="138" y="243"/>
                  </a:cxn>
                  <a:cxn ang="0">
                    <a:pos x="129" y="238"/>
                  </a:cxn>
                  <a:cxn ang="0">
                    <a:pos x="117" y="232"/>
                  </a:cxn>
                  <a:cxn ang="0">
                    <a:pos x="103" y="224"/>
                  </a:cxn>
                  <a:cxn ang="0">
                    <a:pos x="89" y="213"/>
                  </a:cxn>
                  <a:cxn ang="0">
                    <a:pos x="73" y="203"/>
                  </a:cxn>
                  <a:cxn ang="0">
                    <a:pos x="58" y="190"/>
                  </a:cxn>
                  <a:cxn ang="0">
                    <a:pos x="45" y="175"/>
                  </a:cxn>
                  <a:cxn ang="0">
                    <a:pos x="33" y="160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1" y="158"/>
                  </a:cxn>
                  <a:cxn ang="0">
                    <a:pos x="28" y="156"/>
                  </a:cxn>
                  <a:cxn ang="0">
                    <a:pos x="25" y="150"/>
                  </a:cxn>
                  <a:cxn ang="0">
                    <a:pos x="19" y="142"/>
                  </a:cxn>
                  <a:cxn ang="0">
                    <a:pos x="13" y="130"/>
                  </a:cxn>
                  <a:cxn ang="0">
                    <a:pos x="8" y="116"/>
                  </a:cxn>
                  <a:cxn ang="0">
                    <a:pos x="3" y="100"/>
                  </a:cxn>
                  <a:cxn ang="0">
                    <a:pos x="0" y="83"/>
                  </a:cxn>
                  <a:cxn ang="0">
                    <a:pos x="0" y="63"/>
                  </a:cxn>
                  <a:cxn ang="0">
                    <a:pos x="2" y="44"/>
                  </a:cxn>
                  <a:cxn ang="0">
                    <a:pos x="8" y="28"/>
                  </a:cxn>
                  <a:cxn ang="0">
                    <a:pos x="15" y="14"/>
                  </a:cxn>
                  <a:cxn ang="0">
                    <a:pos x="24" y="5"/>
                  </a:cxn>
                  <a:cxn ang="0">
                    <a:pos x="34" y="0"/>
                  </a:cxn>
                  <a:cxn ang="0">
                    <a:pos x="45" y="0"/>
                  </a:cxn>
                  <a:cxn ang="0">
                    <a:pos x="57" y="6"/>
                  </a:cxn>
                  <a:cxn ang="0">
                    <a:pos x="69" y="18"/>
                  </a:cxn>
                </a:cxnLst>
                <a:rect l="0" t="0" r="r" b="b"/>
                <a:pathLst>
                  <a:path w="193" h="270">
                    <a:moveTo>
                      <a:pt x="69" y="18"/>
                    </a:moveTo>
                    <a:lnTo>
                      <a:pt x="79" y="33"/>
                    </a:lnTo>
                    <a:lnTo>
                      <a:pt x="86" y="48"/>
                    </a:lnTo>
                    <a:lnTo>
                      <a:pt x="92" y="63"/>
                    </a:lnTo>
                    <a:lnTo>
                      <a:pt x="95" y="77"/>
                    </a:lnTo>
                    <a:lnTo>
                      <a:pt x="98" y="92"/>
                    </a:lnTo>
                    <a:lnTo>
                      <a:pt x="101" y="107"/>
                    </a:lnTo>
                    <a:lnTo>
                      <a:pt x="106" y="123"/>
                    </a:lnTo>
                    <a:lnTo>
                      <a:pt x="114" y="141"/>
                    </a:lnTo>
                    <a:lnTo>
                      <a:pt x="124" y="158"/>
                    </a:lnTo>
                    <a:lnTo>
                      <a:pt x="136" y="173"/>
                    </a:lnTo>
                    <a:lnTo>
                      <a:pt x="147" y="187"/>
                    </a:lnTo>
                    <a:lnTo>
                      <a:pt x="160" y="199"/>
                    </a:lnTo>
                    <a:lnTo>
                      <a:pt x="171" y="212"/>
                    </a:lnTo>
                    <a:lnTo>
                      <a:pt x="182" y="225"/>
                    </a:lnTo>
                    <a:lnTo>
                      <a:pt x="189" y="238"/>
                    </a:lnTo>
                    <a:lnTo>
                      <a:pt x="193" y="252"/>
                    </a:lnTo>
                    <a:lnTo>
                      <a:pt x="193" y="264"/>
                    </a:lnTo>
                    <a:lnTo>
                      <a:pt x="190" y="268"/>
                    </a:lnTo>
                    <a:lnTo>
                      <a:pt x="184" y="270"/>
                    </a:lnTo>
                    <a:lnTo>
                      <a:pt x="176" y="266"/>
                    </a:lnTo>
                    <a:lnTo>
                      <a:pt x="167" y="262"/>
                    </a:lnTo>
                    <a:lnTo>
                      <a:pt x="156" y="255"/>
                    </a:lnTo>
                    <a:lnTo>
                      <a:pt x="147" y="249"/>
                    </a:lnTo>
                    <a:lnTo>
                      <a:pt x="138" y="243"/>
                    </a:lnTo>
                    <a:lnTo>
                      <a:pt x="129" y="238"/>
                    </a:lnTo>
                    <a:lnTo>
                      <a:pt x="117" y="232"/>
                    </a:lnTo>
                    <a:lnTo>
                      <a:pt x="103" y="224"/>
                    </a:lnTo>
                    <a:lnTo>
                      <a:pt x="89" y="213"/>
                    </a:lnTo>
                    <a:lnTo>
                      <a:pt x="73" y="203"/>
                    </a:lnTo>
                    <a:lnTo>
                      <a:pt x="58" y="190"/>
                    </a:lnTo>
                    <a:lnTo>
                      <a:pt x="45" y="175"/>
                    </a:lnTo>
                    <a:lnTo>
                      <a:pt x="33" y="160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1" y="158"/>
                    </a:lnTo>
                    <a:lnTo>
                      <a:pt x="28" y="156"/>
                    </a:lnTo>
                    <a:lnTo>
                      <a:pt x="25" y="150"/>
                    </a:lnTo>
                    <a:lnTo>
                      <a:pt x="19" y="142"/>
                    </a:lnTo>
                    <a:lnTo>
                      <a:pt x="13" y="130"/>
                    </a:lnTo>
                    <a:lnTo>
                      <a:pt x="8" y="116"/>
                    </a:lnTo>
                    <a:lnTo>
                      <a:pt x="3" y="100"/>
                    </a:lnTo>
                    <a:lnTo>
                      <a:pt x="0" y="83"/>
                    </a:lnTo>
                    <a:lnTo>
                      <a:pt x="0" y="63"/>
                    </a:lnTo>
                    <a:lnTo>
                      <a:pt x="2" y="44"/>
                    </a:lnTo>
                    <a:lnTo>
                      <a:pt x="8" y="28"/>
                    </a:lnTo>
                    <a:lnTo>
                      <a:pt x="15" y="14"/>
                    </a:lnTo>
                    <a:lnTo>
                      <a:pt x="24" y="5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7" y="6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D8A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52"/>
              <p:cNvSpPr>
                <a:spLocks/>
              </p:cNvSpPr>
              <p:nvPr/>
            </p:nvSpPr>
            <p:spPr bwMode="auto">
              <a:xfrm>
                <a:off x="4937" y="2086"/>
                <a:ext cx="93" cy="131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76" y="33"/>
                  </a:cxn>
                  <a:cxn ang="0">
                    <a:pos x="83" y="48"/>
                  </a:cxn>
                  <a:cxn ang="0">
                    <a:pos x="87" y="62"/>
                  </a:cxn>
                  <a:cxn ang="0">
                    <a:pos x="91" y="76"/>
                  </a:cxn>
                  <a:cxn ang="0">
                    <a:pos x="94" y="89"/>
                  </a:cxn>
                  <a:cxn ang="0">
                    <a:pos x="98" y="104"/>
                  </a:cxn>
                  <a:cxn ang="0">
                    <a:pos x="102" y="120"/>
                  </a:cxn>
                  <a:cxn ang="0">
                    <a:pos x="109" y="137"/>
                  </a:cxn>
                  <a:cxn ang="0">
                    <a:pos x="119" y="153"/>
                  </a:cxn>
                  <a:cxn ang="0">
                    <a:pos x="130" y="168"/>
                  </a:cxn>
                  <a:cxn ang="0">
                    <a:pos x="143" y="182"/>
                  </a:cxn>
                  <a:cxn ang="0">
                    <a:pos x="154" y="194"/>
                  </a:cxn>
                  <a:cxn ang="0">
                    <a:pos x="166" y="206"/>
                  </a:cxn>
                  <a:cxn ang="0">
                    <a:pos x="175" y="218"/>
                  </a:cxn>
                  <a:cxn ang="0">
                    <a:pos x="183" y="231"/>
                  </a:cxn>
                  <a:cxn ang="0">
                    <a:pos x="187" y="245"/>
                  </a:cxn>
                  <a:cxn ang="0">
                    <a:pos x="187" y="255"/>
                  </a:cxn>
                  <a:cxn ang="0">
                    <a:pos x="183" y="261"/>
                  </a:cxn>
                  <a:cxn ang="0">
                    <a:pos x="177" y="261"/>
                  </a:cxn>
                  <a:cxn ang="0">
                    <a:pos x="170" y="259"/>
                  </a:cxn>
                  <a:cxn ang="0">
                    <a:pos x="161" y="254"/>
                  </a:cxn>
                  <a:cxn ang="0">
                    <a:pos x="151" y="247"/>
                  </a:cxn>
                  <a:cxn ang="0">
                    <a:pos x="142" y="241"/>
                  </a:cxn>
                  <a:cxn ang="0">
                    <a:pos x="134" y="237"/>
                  </a:cxn>
                  <a:cxn ang="0">
                    <a:pos x="124" y="232"/>
                  </a:cxn>
                  <a:cxn ang="0">
                    <a:pos x="113" y="225"/>
                  </a:cxn>
                  <a:cxn ang="0">
                    <a:pos x="100" y="217"/>
                  </a:cxn>
                  <a:cxn ang="0">
                    <a:pos x="86" y="207"/>
                  </a:cxn>
                  <a:cxn ang="0">
                    <a:pos x="71" y="196"/>
                  </a:cxn>
                  <a:cxn ang="0">
                    <a:pos x="56" y="184"/>
                  </a:cxn>
                  <a:cxn ang="0">
                    <a:pos x="44" y="171"/>
                  </a:cxn>
                  <a:cxn ang="0">
                    <a:pos x="32" y="156"/>
                  </a:cxn>
                  <a:cxn ang="0">
                    <a:pos x="31" y="155"/>
                  </a:cxn>
                  <a:cxn ang="0">
                    <a:pos x="31" y="154"/>
                  </a:cxn>
                  <a:cxn ang="0">
                    <a:pos x="31" y="154"/>
                  </a:cxn>
                  <a:cxn ang="0">
                    <a:pos x="30" y="153"/>
                  </a:cxn>
                  <a:cxn ang="0">
                    <a:pos x="24" y="146"/>
                  </a:cxn>
                  <a:cxn ang="0">
                    <a:pos x="14" y="126"/>
                  </a:cxn>
                  <a:cxn ang="0">
                    <a:pos x="3" y="99"/>
                  </a:cxn>
                  <a:cxn ang="0">
                    <a:pos x="0" y="62"/>
                  </a:cxn>
                  <a:cxn ang="0">
                    <a:pos x="2" y="43"/>
                  </a:cxn>
                  <a:cxn ang="0">
                    <a:pos x="7" y="27"/>
                  </a:cxn>
                  <a:cxn ang="0">
                    <a:pos x="14" y="13"/>
                  </a:cxn>
                  <a:cxn ang="0">
                    <a:pos x="22" y="4"/>
                  </a:cxn>
                  <a:cxn ang="0">
                    <a:pos x="32" y="0"/>
                  </a:cxn>
                  <a:cxn ang="0">
                    <a:pos x="43" y="0"/>
                  </a:cxn>
                  <a:cxn ang="0">
                    <a:pos x="54" y="5"/>
                  </a:cxn>
                  <a:cxn ang="0">
                    <a:pos x="66" y="18"/>
                  </a:cxn>
                </a:cxnLst>
                <a:rect l="0" t="0" r="r" b="b"/>
                <a:pathLst>
                  <a:path w="187" h="261">
                    <a:moveTo>
                      <a:pt x="66" y="18"/>
                    </a:moveTo>
                    <a:lnTo>
                      <a:pt x="76" y="33"/>
                    </a:lnTo>
                    <a:lnTo>
                      <a:pt x="83" y="48"/>
                    </a:lnTo>
                    <a:lnTo>
                      <a:pt x="87" y="62"/>
                    </a:lnTo>
                    <a:lnTo>
                      <a:pt x="91" y="76"/>
                    </a:lnTo>
                    <a:lnTo>
                      <a:pt x="94" y="89"/>
                    </a:lnTo>
                    <a:lnTo>
                      <a:pt x="98" y="104"/>
                    </a:lnTo>
                    <a:lnTo>
                      <a:pt x="102" y="120"/>
                    </a:lnTo>
                    <a:lnTo>
                      <a:pt x="109" y="137"/>
                    </a:lnTo>
                    <a:lnTo>
                      <a:pt x="119" y="153"/>
                    </a:lnTo>
                    <a:lnTo>
                      <a:pt x="130" y="168"/>
                    </a:lnTo>
                    <a:lnTo>
                      <a:pt x="143" y="182"/>
                    </a:lnTo>
                    <a:lnTo>
                      <a:pt x="154" y="194"/>
                    </a:lnTo>
                    <a:lnTo>
                      <a:pt x="166" y="206"/>
                    </a:lnTo>
                    <a:lnTo>
                      <a:pt x="175" y="218"/>
                    </a:lnTo>
                    <a:lnTo>
                      <a:pt x="183" y="231"/>
                    </a:lnTo>
                    <a:lnTo>
                      <a:pt x="187" y="245"/>
                    </a:lnTo>
                    <a:lnTo>
                      <a:pt x="187" y="255"/>
                    </a:lnTo>
                    <a:lnTo>
                      <a:pt x="183" y="261"/>
                    </a:lnTo>
                    <a:lnTo>
                      <a:pt x="177" y="261"/>
                    </a:lnTo>
                    <a:lnTo>
                      <a:pt x="170" y="259"/>
                    </a:lnTo>
                    <a:lnTo>
                      <a:pt x="161" y="254"/>
                    </a:lnTo>
                    <a:lnTo>
                      <a:pt x="151" y="247"/>
                    </a:lnTo>
                    <a:lnTo>
                      <a:pt x="142" y="241"/>
                    </a:lnTo>
                    <a:lnTo>
                      <a:pt x="134" y="237"/>
                    </a:lnTo>
                    <a:lnTo>
                      <a:pt x="124" y="232"/>
                    </a:lnTo>
                    <a:lnTo>
                      <a:pt x="113" y="225"/>
                    </a:lnTo>
                    <a:lnTo>
                      <a:pt x="100" y="217"/>
                    </a:lnTo>
                    <a:lnTo>
                      <a:pt x="86" y="207"/>
                    </a:lnTo>
                    <a:lnTo>
                      <a:pt x="71" y="196"/>
                    </a:lnTo>
                    <a:lnTo>
                      <a:pt x="56" y="184"/>
                    </a:lnTo>
                    <a:lnTo>
                      <a:pt x="44" y="171"/>
                    </a:lnTo>
                    <a:lnTo>
                      <a:pt x="32" y="156"/>
                    </a:lnTo>
                    <a:lnTo>
                      <a:pt x="31" y="155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0" y="153"/>
                    </a:lnTo>
                    <a:lnTo>
                      <a:pt x="24" y="146"/>
                    </a:lnTo>
                    <a:lnTo>
                      <a:pt x="14" y="126"/>
                    </a:lnTo>
                    <a:lnTo>
                      <a:pt x="3" y="99"/>
                    </a:lnTo>
                    <a:lnTo>
                      <a:pt x="0" y="62"/>
                    </a:lnTo>
                    <a:lnTo>
                      <a:pt x="2" y="43"/>
                    </a:lnTo>
                    <a:lnTo>
                      <a:pt x="7" y="27"/>
                    </a:lnTo>
                    <a:lnTo>
                      <a:pt x="14" y="13"/>
                    </a:lnTo>
                    <a:lnTo>
                      <a:pt x="22" y="4"/>
                    </a:lnTo>
                    <a:lnTo>
                      <a:pt x="32" y="0"/>
                    </a:lnTo>
                    <a:lnTo>
                      <a:pt x="43" y="0"/>
                    </a:lnTo>
                    <a:lnTo>
                      <a:pt x="54" y="5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CE9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53"/>
              <p:cNvSpPr>
                <a:spLocks/>
              </p:cNvSpPr>
              <p:nvPr/>
            </p:nvSpPr>
            <p:spPr bwMode="auto">
              <a:xfrm>
                <a:off x="4938" y="2089"/>
                <a:ext cx="90" cy="126"/>
              </a:xfrm>
              <a:custGeom>
                <a:avLst/>
                <a:gdLst/>
                <a:ahLst/>
                <a:cxnLst>
                  <a:cxn ang="0">
                    <a:pos x="62" y="17"/>
                  </a:cxn>
                  <a:cxn ang="0">
                    <a:pos x="73" y="32"/>
                  </a:cxn>
                  <a:cxn ang="0">
                    <a:pos x="79" y="46"/>
                  </a:cxn>
                  <a:cxn ang="0">
                    <a:pos x="83" y="60"/>
                  </a:cxn>
                  <a:cxn ang="0">
                    <a:pos x="87" y="73"/>
                  </a:cxn>
                  <a:cxn ang="0">
                    <a:pos x="90" y="87"/>
                  </a:cxn>
                  <a:cxn ang="0">
                    <a:pos x="94" y="101"/>
                  </a:cxn>
                  <a:cxn ang="0">
                    <a:pos x="98" y="116"/>
                  </a:cxn>
                  <a:cxn ang="0">
                    <a:pos x="105" y="133"/>
                  </a:cxn>
                  <a:cxn ang="0">
                    <a:pos x="114" y="149"/>
                  </a:cxn>
                  <a:cxn ang="0">
                    <a:pos x="126" y="163"/>
                  </a:cxn>
                  <a:cxn ang="0">
                    <a:pos x="137" y="175"/>
                  </a:cxn>
                  <a:cxn ang="0">
                    <a:pos x="149" y="188"/>
                  </a:cxn>
                  <a:cxn ang="0">
                    <a:pos x="160" y="199"/>
                  </a:cxn>
                  <a:cxn ang="0">
                    <a:pos x="170" y="211"/>
                  </a:cxn>
                  <a:cxn ang="0">
                    <a:pos x="176" y="224"/>
                  </a:cxn>
                  <a:cxn ang="0">
                    <a:pos x="180" y="236"/>
                  </a:cxn>
                  <a:cxn ang="0">
                    <a:pos x="180" y="247"/>
                  </a:cxn>
                  <a:cxn ang="0">
                    <a:pos x="178" y="252"/>
                  </a:cxn>
                  <a:cxn ang="0">
                    <a:pos x="172" y="254"/>
                  </a:cxn>
                  <a:cxn ang="0">
                    <a:pos x="164" y="250"/>
                  </a:cxn>
                  <a:cxn ang="0">
                    <a:pos x="156" y="245"/>
                  </a:cxn>
                  <a:cxn ang="0">
                    <a:pos x="147" y="240"/>
                  </a:cxn>
                  <a:cxn ang="0">
                    <a:pos x="137" y="234"/>
                  </a:cxn>
                  <a:cxn ang="0">
                    <a:pos x="129" y="229"/>
                  </a:cxn>
                  <a:cxn ang="0">
                    <a:pos x="121" y="225"/>
                  </a:cxn>
                  <a:cxn ang="0">
                    <a:pos x="110" y="218"/>
                  </a:cxn>
                  <a:cxn ang="0">
                    <a:pos x="97" y="211"/>
                  </a:cxn>
                  <a:cxn ang="0">
                    <a:pos x="83" y="202"/>
                  </a:cxn>
                  <a:cxn ang="0">
                    <a:pos x="69" y="191"/>
                  </a:cxn>
                  <a:cxn ang="0">
                    <a:pos x="56" y="179"/>
                  </a:cxn>
                  <a:cxn ang="0">
                    <a:pos x="43" y="166"/>
                  </a:cxn>
                  <a:cxn ang="0">
                    <a:pos x="31" y="151"/>
                  </a:cxn>
                  <a:cxn ang="0">
                    <a:pos x="30" y="151"/>
                  </a:cxn>
                  <a:cxn ang="0">
                    <a:pos x="30" y="150"/>
                  </a:cxn>
                  <a:cxn ang="0">
                    <a:pos x="30" y="150"/>
                  </a:cxn>
                  <a:cxn ang="0">
                    <a:pos x="30" y="149"/>
                  </a:cxn>
                  <a:cxn ang="0">
                    <a:pos x="24" y="141"/>
                  </a:cxn>
                  <a:cxn ang="0">
                    <a:pos x="14" y="122"/>
                  </a:cxn>
                  <a:cxn ang="0">
                    <a:pos x="4" y="96"/>
                  </a:cxn>
                  <a:cxn ang="0">
                    <a:pos x="0" y="61"/>
                  </a:cxn>
                  <a:cxn ang="0">
                    <a:pos x="3" y="43"/>
                  </a:cxn>
                  <a:cxn ang="0">
                    <a:pos x="6" y="27"/>
                  </a:cxn>
                  <a:cxn ang="0">
                    <a:pos x="13" y="14"/>
                  </a:cxn>
                  <a:cxn ang="0">
                    <a:pos x="21" y="5"/>
                  </a:cxn>
                  <a:cxn ang="0">
                    <a:pos x="30" y="0"/>
                  </a:cxn>
                  <a:cxn ang="0">
                    <a:pos x="41" y="0"/>
                  </a:cxn>
                  <a:cxn ang="0">
                    <a:pos x="51" y="6"/>
                  </a:cxn>
                  <a:cxn ang="0">
                    <a:pos x="62" y="17"/>
                  </a:cxn>
                </a:cxnLst>
                <a:rect l="0" t="0" r="r" b="b"/>
                <a:pathLst>
                  <a:path w="180" h="254">
                    <a:moveTo>
                      <a:pt x="62" y="17"/>
                    </a:moveTo>
                    <a:lnTo>
                      <a:pt x="73" y="32"/>
                    </a:lnTo>
                    <a:lnTo>
                      <a:pt x="79" y="46"/>
                    </a:lnTo>
                    <a:lnTo>
                      <a:pt x="83" y="60"/>
                    </a:lnTo>
                    <a:lnTo>
                      <a:pt x="87" y="73"/>
                    </a:lnTo>
                    <a:lnTo>
                      <a:pt x="90" y="87"/>
                    </a:lnTo>
                    <a:lnTo>
                      <a:pt x="94" y="101"/>
                    </a:lnTo>
                    <a:lnTo>
                      <a:pt x="98" y="116"/>
                    </a:lnTo>
                    <a:lnTo>
                      <a:pt x="105" y="133"/>
                    </a:lnTo>
                    <a:lnTo>
                      <a:pt x="114" y="149"/>
                    </a:lnTo>
                    <a:lnTo>
                      <a:pt x="126" y="163"/>
                    </a:lnTo>
                    <a:lnTo>
                      <a:pt x="137" y="175"/>
                    </a:lnTo>
                    <a:lnTo>
                      <a:pt x="149" y="188"/>
                    </a:lnTo>
                    <a:lnTo>
                      <a:pt x="160" y="199"/>
                    </a:lnTo>
                    <a:lnTo>
                      <a:pt x="170" y="211"/>
                    </a:lnTo>
                    <a:lnTo>
                      <a:pt x="176" y="224"/>
                    </a:lnTo>
                    <a:lnTo>
                      <a:pt x="180" y="236"/>
                    </a:lnTo>
                    <a:lnTo>
                      <a:pt x="180" y="247"/>
                    </a:lnTo>
                    <a:lnTo>
                      <a:pt x="178" y="252"/>
                    </a:lnTo>
                    <a:lnTo>
                      <a:pt x="172" y="254"/>
                    </a:lnTo>
                    <a:lnTo>
                      <a:pt x="164" y="250"/>
                    </a:lnTo>
                    <a:lnTo>
                      <a:pt x="156" y="245"/>
                    </a:lnTo>
                    <a:lnTo>
                      <a:pt x="147" y="240"/>
                    </a:lnTo>
                    <a:lnTo>
                      <a:pt x="137" y="234"/>
                    </a:lnTo>
                    <a:lnTo>
                      <a:pt x="129" y="229"/>
                    </a:lnTo>
                    <a:lnTo>
                      <a:pt x="121" y="225"/>
                    </a:lnTo>
                    <a:lnTo>
                      <a:pt x="110" y="218"/>
                    </a:lnTo>
                    <a:lnTo>
                      <a:pt x="97" y="211"/>
                    </a:lnTo>
                    <a:lnTo>
                      <a:pt x="83" y="202"/>
                    </a:lnTo>
                    <a:lnTo>
                      <a:pt x="69" y="191"/>
                    </a:lnTo>
                    <a:lnTo>
                      <a:pt x="56" y="179"/>
                    </a:lnTo>
                    <a:lnTo>
                      <a:pt x="43" y="166"/>
                    </a:lnTo>
                    <a:lnTo>
                      <a:pt x="31" y="151"/>
                    </a:lnTo>
                    <a:lnTo>
                      <a:pt x="30" y="151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30" y="149"/>
                    </a:lnTo>
                    <a:lnTo>
                      <a:pt x="24" y="141"/>
                    </a:lnTo>
                    <a:lnTo>
                      <a:pt x="14" y="122"/>
                    </a:lnTo>
                    <a:lnTo>
                      <a:pt x="4" y="96"/>
                    </a:lnTo>
                    <a:lnTo>
                      <a:pt x="0" y="61"/>
                    </a:lnTo>
                    <a:lnTo>
                      <a:pt x="3" y="43"/>
                    </a:lnTo>
                    <a:lnTo>
                      <a:pt x="6" y="27"/>
                    </a:lnTo>
                    <a:lnTo>
                      <a:pt x="13" y="14"/>
                    </a:lnTo>
                    <a:lnTo>
                      <a:pt x="21" y="5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51" y="6"/>
                    </a:lnTo>
                    <a:lnTo>
                      <a:pt x="62" y="17"/>
                    </a:lnTo>
                    <a:close/>
                  </a:path>
                </a:pathLst>
              </a:custGeom>
              <a:solidFill>
                <a:srgbClr val="C68C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54"/>
              <p:cNvSpPr>
                <a:spLocks/>
              </p:cNvSpPr>
              <p:nvPr/>
            </p:nvSpPr>
            <p:spPr bwMode="auto">
              <a:xfrm>
                <a:off x="4939" y="2090"/>
                <a:ext cx="87" cy="123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71" y="31"/>
                  </a:cxn>
                  <a:cxn ang="0">
                    <a:pos x="76" y="44"/>
                  </a:cxn>
                  <a:cxn ang="0">
                    <a:pos x="81" y="57"/>
                  </a:cxn>
                  <a:cxn ang="0">
                    <a:pos x="84" y="70"/>
                  </a:cxn>
                  <a:cxn ang="0">
                    <a:pos x="87" y="84"/>
                  </a:cxn>
                  <a:cxn ang="0">
                    <a:pos x="90" y="97"/>
                  </a:cxn>
                  <a:cxn ang="0">
                    <a:pos x="95" y="112"/>
                  </a:cxn>
                  <a:cxn ang="0">
                    <a:pos x="102" y="127"/>
                  </a:cxn>
                  <a:cxn ang="0">
                    <a:pos x="111" y="142"/>
                  </a:cxn>
                  <a:cxn ang="0">
                    <a:pos x="121" y="157"/>
                  </a:cxn>
                  <a:cxn ang="0">
                    <a:pos x="133" y="170"/>
                  </a:cxn>
                  <a:cxn ang="0">
                    <a:pos x="144" y="182"/>
                  </a:cxn>
                  <a:cxn ang="0">
                    <a:pos x="155" y="193"/>
                  </a:cxn>
                  <a:cxn ang="0">
                    <a:pos x="164" y="205"/>
                  </a:cxn>
                  <a:cxn ang="0">
                    <a:pos x="171" y="216"/>
                  </a:cxn>
                  <a:cxn ang="0">
                    <a:pos x="174" y="229"/>
                  </a:cxn>
                  <a:cxn ang="0">
                    <a:pos x="174" y="239"/>
                  </a:cxn>
                  <a:cxn ang="0">
                    <a:pos x="172" y="244"/>
                  </a:cxn>
                  <a:cxn ang="0">
                    <a:pos x="166" y="245"/>
                  </a:cxn>
                  <a:cxn ang="0">
                    <a:pos x="159" y="243"/>
                  </a:cxn>
                  <a:cxn ang="0">
                    <a:pos x="151" y="238"/>
                  </a:cxn>
                  <a:cxn ang="0">
                    <a:pos x="142" y="232"/>
                  </a:cxn>
                  <a:cxn ang="0">
                    <a:pos x="134" y="226"/>
                  </a:cxn>
                  <a:cxn ang="0">
                    <a:pos x="126" y="222"/>
                  </a:cxn>
                  <a:cxn ang="0">
                    <a:pos x="118" y="217"/>
                  </a:cxn>
                  <a:cxn ang="0">
                    <a:pos x="108" y="212"/>
                  </a:cxn>
                  <a:cxn ang="0">
                    <a:pos x="95" y="203"/>
                  </a:cxn>
                  <a:cxn ang="0">
                    <a:pos x="82" y="194"/>
                  </a:cxn>
                  <a:cxn ang="0">
                    <a:pos x="68" y="184"/>
                  </a:cxn>
                  <a:cxn ang="0">
                    <a:pos x="55" y="172"/>
                  </a:cxn>
                  <a:cxn ang="0">
                    <a:pos x="42" y="160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0" y="146"/>
                  </a:cxn>
                  <a:cxn ang="0">
                    <a:pos x="30" y="145"/>
                  </a:cxn>
                  <a:cxn ang="0">
                    <a:pos x="25" y="137"/>
                  </a:cxn>
                  <a:cxn ang="0">
                    <a:pos x="14" y="119"/>
                  </a:cxn>
                  <a:cxn ang="0">
                    <a:pos x="4" y="93"/>
                  </a:cxn>
                  <a:cxn ang="0">
                    <a:pos x="0" y="59"/>
                  </a:cxn>
                  <a:cxn ang="0">
                    <a:pos x="3" y="41"/>
                  </a:cxn>
                  <a:cxn ang="0">
                    <a:pos x="6" y="25"/>
                  </a:cxn>
                  <a:cxn ang="0">
                    <a:pos x="13" y="13"/>
                  </a:cxn>
                  <a:cxn ang="0">
                    <a:pos x="21" y="4"/>
                  </a:cxn>
                  <a:cxn ang="0">
                    <a:pos x="29" y="0"/>
                  </a:cxn>
                  <a:cxn ang="0">
                    <a:pos x="40" y="0"/>
                  </a:cxn>
                  <a:cxn ang="0">
                    <a:pos x="50" y="5"/>
                  </a:cxn>
                  <a:cxn ang="0">
                    <a:pos x="61" y="17"/>
                  </a:cxn>
                </a:cxnLst>
                <a:rect l="0" t="0" r="r" b="b"/>
                <a:pathLst>
                  <a:path w="174" h="245">
                    <a:moveTo>
                      <a:pt x="61" y="17"/>
                    </a:moveTo>
                    <a:lnTo>
                      <a:pt x="71" y="31"/>
                    </a:lnTo>
                    <a:lnTo>
                      <a:pt x="76" y="44"/>
                    </a:lnTo>
                    <a:lnTo>
                      <a:pt x="81" y="57"/>
                    </a:lnTo>
                    <a:lnTo>
                      <a:pt x="84" y="70"/>
                    </a:lnTo>
                    <a:lnTo>
                      <a:pt x="87" y="84"/>
                    </a:lnTo>
                    <a:lnTo>
                      <a:pt x="90" y="97"/>
                    </a:lnTo>
                    <a:lnTo>
                      <a:pt x="95" y="112"/>
                    </a:lnTo>
                    <a:lnTo>
                      <a:pt x="102" y="127"/>
                    </a:lnTo>
                    <a:lnTo>
                      <a:pt x="111" y="142"/>
                    </a:lnTo>
                    <a:lnTo>
                      <a:pt x="121" y="157"/>
                    </a:lnTo>
                    <a:lnTo>
                      <a:pt x="133" y="170"/>
                    </a:lnTo>
                    <a:lnTo>
                      <a:pt x="144" y="182"/>
                    </a:lnTo>
                    <a:lnTo>
                      <a:pt x="155" y="193"/>
                    </a:lnTo>
                    <a:lnTo>
                      <a:pt x="164" y="205"/>
                    </a:lnTo>
                    <a:lnTo>
                      <a:pt x="171" y="216"/>
                    </a:lnTo>
                    <a:lnTo>
                      <a:pt x="174" y="229"/>
                    </a:lnTo>
                    <a:lnTo>
                      <a:pt x="174" y="239"/>
                    </a:lnTo>
                    <a:lnTo>
                      <a:pt x="172" y="244"/>
                    </a:lnTo>
                    <a:lnTo>
                      <a:pt x="166" y="245"/>
                    </a:lnTo>
                    <a:lnTo>
                      <a:pt x="159" y="243"/>
                    </a:lnTo>
                    <a:lnTo>
                      <a:pt x="151" y="238"/>
                    </a:lnTo>
                    <a:lnTo>
                      <a:pt x="142" y="232"/>
                    </a:lnTo>
                    <a:lnTo>
                      <a:pt x="134" y="226"/>
                    </a:lnTo>
                    <a:lnTo>
                      <a:pt x="126" y="222"/>
                    </a:lnTo>
                    <a:lnTo>
                      <a:pt x="118" y="217"/>
                    </a:lnTo>
                    <a:lnTo>
                      <a:pt x="108" y="212"/>
                    </a:lnTo>
                    <a:lnTo>
                      <a:pt x="95" y="203"/>
                    </a:lnTo>
                    <a:lnTo>
                      <a:pt x="82" y="194"/>
                    </a:lnTo>
                    <a:lnTo>
                      <a:pt x="68" y="184"/>
                    </a:lnTo>
                    <a:lnTo>
                      <a:pt x="55" y="172"/>
                    </a:lnTo>
                    <a:lnTo>
                      <a:pt x="42" y="160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30" y="145"/>
                    </a:lnTo>
                    <a:lnTo>
                      <a:pt x="25" y="137"/>
                    </a:lnTo>
                    <a:lnTo>
                      <a:pt x="14" y="119"/>
                    </a:lnTo>
                    <a:lnTo>
                      <a:pt x="4" y="93"/>
                    </a:lnTo>
                    <a:lnTo>
                      <a:pt x="0" y="59"/>
                    </a:lnTo>
                    <a:lnTo>
                      <a:pt x="3" y="41"/>
                    </a:lnTo>
                    <a:lnTo>
                      <a:pt x="6" y="25"/>
                    </a:lnTo>
                    <a:lnTo>
                      <a:pt x="13" y="13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0" y="5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BC77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55"/>
              <p:cNvSpPr>
                <a:spLocks/>
              </p:cNvSpPr>
              <p:nvPr/>
            </p:nvSpPr>
            <p:spPr bwMode="auto">
              <a:xfrm>
                <a:off x="4940" y="2091"/>
                <a:ext cx="83" cy="119"/>
              </a:xfrm>
              <a:custGeom>
                <a:avLst/>
                <a:gdLst/>
                <a:ahLst/>
                <a:cxnLst>
                  <a:cxn ang="0">
                    <a:pos x="57" y="16"/>
                  </a:cxn>
                  <a:cxn ang="0">
                    <a:pos x="67" y="30"/>
                  </a:cxn>
                  <a:cxn ang="0">
                    <a:pos x="72" y="42"/>
                  </a:cxn>
                  <a:cxn ang="0">
                    <a:pos x="77" y="55"/>
                  </a:cxn>
                  <a:cxn ang="0">
                    <a:pos x="80" y="68"/>
                  </a:cxn>
                  <a:cxn ang="0">
                    <a:pos x="83" y="81"/>
                  </a:cxn>
                  <a:cxn ang="0">
                    <a:pos x="86" y="94"/>
                  </a:cxn>
                  <a:cxn ang="0">
                    <a:pos x="90" y="108"/>
                  </a:cxn>
                  <a:cxn ang="0">
                    <a:pos x="96" y="123"/>
                  </a:cxn>
                  <a:cxn ang="0">
                    <a:pos x="106" y="138"/>
                  </a:cxn>
                  <a:cxn ang="0">
                    <a:pos x="116" y="152"/>
                  </a:cxn>
                  <a:cxn ang="0">
                    <a:pos x="126" y="163"/>
                  </a:cxn>
                  <a:cxn ang="0">
                    <a:pos x="138" y="175"/>
                  </a:cxn>
                  <a:cxn ang="0">
                    <a:pos x="148" y="186"/>
                  </a:cxn>
                  <a:cxn ang="0">
                    <a:pos x="156" y="197"/>
                  </a:cxn>
                  <a:cxn ang="0">
                    <a:pos x="163" y="208"/>
                  </a:cxn>
                  <a:cxn ang="0">
                    <a:pos x="167" y="221"/>
                  </a:cxn>
                  <a:cxn ang="0">
                    <a:pos x="167" y="231"/>
                  </a:cxn>
                  <a:cxn ang="0">
                    <a:pos x="164" y="236"/>
                  </a:cxn>
                  <a:cxn ang="0">
                    <a:pos x="160" y="237"/>
                  </a:cxn>
                  <a:cxn ang="0">
                    <a:pos x="153" y="235"/>
                  </a:cxn>
                  <a:cxn ang="0">
                    <a:pos x="145" y="230"/>
                  </a:cxn>
                  <a:cxn ang="0">
                    <a:pos x="137" y="224"/>
                  </a:cxn>
                  <a:cxn ang="0">
                    <a:pos x="129" y="220"/>
                  </a:cxn>
                  <a:cxn ang="0">
                    <a:pos x="121" y="215"/>
                  </a:cxn>
                  <a:cxn ang="0">
                    <a:pos x="113" y="211"/>
                  </a:cxn>
                  <a:cxn ang="0">
                    <a:pos x="102" y="205"/>
                  </a:cxn>
                  <a:cxn ang="0">
                    <a:pos x="91" y="197"/>
                  </a:cxn>
                  <a:cxn ang="0">
                    <a:pos x="78" y="189"/>
                  </a:cxn>
                  <a:cxn ang="0">
                    <a:pos x="65" y="178"/>
                  </a:cxn>
                  <a:cxn ang="0">
                    <a:pos x="53" y="168"/>
                  </a:cxn>
                  <a:cxn ang="0">
                    <a:pos x="40" y="155"/>
                  </a:cxn>
                  <a:cxn ang="0">
                    <a:pos x="30" y="142"/>
                  </a:cxn>
                  <a:cxn ang="0">
                    <a:pos x="30" y="142"/>
                  </a:cxn>
                  <a:cxn ang="0">
                    <a:pos x="30" y="140"/>
                  </a:cxn>
                  <a:cxn ang="0">
                    <a:pos x="29" y="140"/>
                  </a:cxn>
                  <a:cxn ang="0">
                    <a:pos x="29" y="140"/>
                  </a:cxn>
                  <a:cxn ang="0">
                    <a:pos x="23" y="132"/>
                  </a:cxn>
                  <a:cxn ang="0">
                    <a:pos x="12" y="115"/>
                  </a:cxn>
                  <a:cxn ang="0">
                    <a:pos x="3" y="90"/>
                  </a:cxn>
                  <a:cxn ang="0">
                    <a:pos x="0" y="57"/>
                  </a:cxn>
                  <a:cxn ang="0">
                    <a:pos x="1" y="40"/>
                  </a:cxn>
                  <a:cxn ang="0">
                    <a:pos x="5" y="25"/>
                  </a:cxn>
                  <a:cxn ang="0">
                    <a:pos x="11" y="13"/>
                  </a:cxn>
                  <a:cxn ang="0">
                    <a:pos x="18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7" y="4"/>
                  </a:cxn>
                  <a:cxn ang="0">
                    <a:pos x="57" y="16"/>
                  </a:cxn>
                </a:cxnLst>
                <a:rect l="0" t="0" r="r" b="b"/>
                <a:pathLst>
                  <a:path w="167" h="237">
                    <a:moveTo>
                      <a:pt x="57" y="16"/>
                    </a:moveTo>
                    <a:lnTo>
                      <a:pt x="67" y="30"/>
                    </a:lnTo>
                    <a:lnTo>
                      <a:pt x="72" y="42"/>
                    </a:lnTo>
                    <a:lnTo>
                      <a:pt x="77" y="55"/>
                    </a:lnTo>
                    <a:lnTo>
                      <a:pt x="80" y="68"/>
                    </a:lnTo>
                    <a:lnTo>
                      <a:pt x="83" y="81"/>
                    </a:lnTo>
                    <a:lnTo>
                      <a:pt x="86" y="94"/>
                    </a:lnTo>
                    <a:lnTo>
                      <a:pt x="90" y="108"/>
                    </a:lnTo>
                    <a:lnTo>
                      <a:pt x="96" y="123"/>
                    </a:lnTo>
                    <a:lnTo>
                      <a:pt x="106" y="138"/>
                    </a:lnTo>
                    <a:lnTo>
                      <a:pt x="116" y="152"/>
                    </a:lnTo>
                    <a:lnTo>
                      <a:pt x="126" y="163"/>
                    </a:lnTo>
                    <a:lnTo>
                      <a:pt x="138" y="175"/>
                    </a:lnTo>
                    <a:lnTo>
                      <a:pt x="148" y="186"/>
                    </a:lnTo>
                    <a:lnTo>
                      <a:pt x="156" y="197"/>
                    </a:lnTo>
                    <a:lnTo>
                      <a:pt x="163" y="208"/>
                    </a:lnTo>
                    <a:lnTo>
                      <a:pt x="167" y="221"/>
                    </a:lnTo>
                    <a:lnTo>
                      <a:pt x="167" y="231"/>
                    </a:lnTo>
                    <a:lnTo>
                      <a:pt x="164" y="236"/>
                    </a:lnTo>
                    <a:lnTo>
                      <a:pt x="160" y="237"/>
                    </a:lnTo>
                    <a:lnTo>
                      <a:pt x="153" y="235"/>
                    </a:lnTo>
                    <a:lnTo>
                      <a:pt x="145" y="230"/>
                    </a:lnTo>
                    <a:lnTo>
                      <a:pt x="137" y="224"/>
                    </a:lnTo>
                    <a:lnTo>
                      <a:pt x="129" y="220"/>
                    </a:lnTo>
                    <a:lnTo>
                      <a:pt x="121" y="215"/>
                    </a:lnTo>
                    <a:lnTo>
                      <a:pt x="113" y="211"/>
                    </a:lnTo>
                    <a:lnTo>
                      <a:pt x="102" y="205"/>
                    </a:lnTo>
                    <a:lnTo>
                      <a:pt x="91" y="197"/>
                    </a:lnTo>
                    <a:lnTo>
                      <a:pt x="78" y="189"/>
                    </a:lnTo>
                    <a:lnTo>
                      <a:pt x="65" y="178"/>
                    </a:lnTo>
                    <a:lnTo>
                      <a:pt x="53" y="168"/>
                    </a:lnTo>
                    <a:lnTo>
                      <a:pt x="40" y="155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30" y="14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3" y="132"/>
                    </a:lnTo>
                    <a:lnTo>
                      <a:pt x="12" y="115"/>
                    </a:lnTo>
                    <a:lnTo>
                      <a:pt x="3" y="90"/>
                    </a:lnTo>
                    <a:lnTo>
                      <a:pt x="0" y="57"/>
                    </a:lnTo>
                    <a:lnTo>
                      <a:pt x="1" y="40"/>
                    </a:lnTo>
                    <a:lnTo>
                      <a:pt x="5" y="25"/>
                    </a:lnTo>
                    <a:lnTo>
                      <a:pt x="11" y="13"/>
                    </a:lnTo>
                    <a:lnTo>
                      <a:pt x="18" y="3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7" y="4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B26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56"/>
              <p:cNvSpPr>
                <a:spLocks/>
              </p:cNvSpPr>
              <p:nvPr/>
            </p:nvSpPr>
            <p:spPr bwMode="auto">
              <a:xfrm>
                <a:off x="4941" y="2093"/>
                <a:ext cx="80" cy="115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63" y="29"/>
                  </a:cxn>
                  <a:cxn ang="0">
                    <a:pos x="69" y="42"/>
                  </a:cxn>
                  <a:cxn ang="0">
                    <a:pos x="74" y="54"/>
                  </a:cxn>
                  <a:cxn ang="0">
                    <a:pos x="76" y="66"/>
                  </a:cxn>
                  <a:cxn ang="0">
                    <a:pos x="79" y="79"/>
                  </a:cxn>
                  <a:cxn ang="0">
                    <a:pos x="82" y="92"/>
                  </a:cxn>
                  <a:cxn ang="0">
                    <a:pos x="86" y="105"/>
                  </a:cxn>
                  <a:cxn ang="0">
                    <a:pos x="93" y="120"/>
                  </a:cxn>
                  <a:cxn ang="0">
                    <a:pos x="101" y="134"/>
                  </a:cxn>
                  <a:cxn ang="0">
                    <a:pos x="112" y="147"/>
                  </a:cxn>
                  <a:cxn ang="0">
                    <a:pos x="122" y="159"/>
                  </a:cxn>
                  <a:cxn ang="0">
                    <a:pos x="132" y="170"/>
                  </a:cxn>
                  <a:cxn ang="0">
                    <a:pos x="142" y="181"/>
                  </a:cxn>
                  <a:cxn ang="0">
                    <a:pos x="150" y="192"/>
                  </a:cxn>
                  <a:cxn ang="0">
                    <a:pos x="157" y="203"/>
                  </a:cxn>
                  <a:cxn ang="0">
                    <a:pos x="160" y="215"/>
                  </a:cxn>
                  <a:cxn ang="0">
                    <a:pos x="160" y="224"/>
                  </a:cxn>
                  <a:cxn ang="0">
                    <a:pos x="158" y="230"/>
                  </a:cxn>
                  <a:cxn ang="0">
                    <a:pos x="153" y="230"/>
                  </a:cxn>
                  <a:cxn ang="0">
                    <a:pos x="147" y="227"/>
                  </a:cxn>
                  <a:cxn ang="0">
                    <a:pos x="139" y="224"/>
                  </a:cxn>
                  <a:cxn ang="0">
                    <a:pos x="131" y="218"/>
                  </a:cxn>
                  <a:cxn ang="0">
                    <a:pos x="123" y="213"/>
                  </a:cxn>
                  <a:cxn ang="0">
                    <a:pos x="116" y="209"/>
                  </a:cxn>
                  <a:cxn ang="0">
                    <a:pos x="109" y="204"/>
                  </a:cxn>
                  <a:cxn ang="0">
                    <a:pos x="99" y="198"/>
                  </a:cxn>
                  <a:cxn ang="0">
                    <a:pos x="88" y="192"/>
                  </a:cxn>
                  <a:cxn ang="0">
                    <a:pos x="76" y="183"/>
                  </a:cxn>
                  <a:cxn ang="0">
                    <a:pos x="63" y="174"/>
                  </a:cxn>
                  <a:cxn ang="0">
                    <a:pos x="51" y="163"/>
                  </a:cxn>
                  <a:cxn ang="0">
                    <a:pos x="39" y="151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8" y="137"/>
                  </a:cxn>
                  <a:cxn ang="0">
                    <a:pos x="22" y="129"/>
                  </a:cxn>
                  <a:cxn ang="0">
                    <a:pos x="13" y="112"/>
                  </a:cxn>
                  <a:cxn ang="0">
                    <a:pos x="3" y="88"/>
                  </a:cxn>
                  <a:cxn ang="0">
                    <a:pos x="0" y="57"/>
                  </a:cxn>
                  <a:cxn ang="0">
                    <a:pos x="1" y="39"/>
                  </a:cxn>
                  <a:cxn ang="0">
                    <a:pos x="5" y="25"/>
                  </a:cxn>
                  <a:cxn ang="0">
                    <a:pos x="10" y="13"/>
                  </a:cxn>
                  <a:cxn ang="0">
                    <a:pos x="17" y="5"/>
                  </a:cxn>
                  <a:cxn ang="0">
                    <a:pos x="25" y="0"/>
                  </a:cxn>
                  <a:cxn ang="0">
                    <a:pos x="35" y="0"/>
                  </a:cxn>
                  <a:cxn ang="0">
                    <a:pos x="44" y="6"/>
                  </a:cxn>
                  <a:cxn ang="0">
                    <a:pos x="54" y="16"/>
                  </a:cxn>
                </a:cxnLst>
                <a:rect l="0" t="0" r="r" b="b"/>
                <a:pathLst>
                  <a:path w="160" h="230">
                    <a:moveTo>
                      <a:pt x="54" y="16"/>
                    </a:moveTo>
                    <a:lnTo>
                      <a:pt x="63" y="29"/>
                    </a:lnTo>
                    <a:lnTo>
                      <a:pt x="69" y="42"/>
                    </a:lnTo>
                    <a:lnTo>
                      <a:pt x="74" y="54"/>
                    </a:lnTo>
                    <a:lnTo>
                      <a:pt x="76" y="66"/>
                    </a:lnTo>
                    <a:lnTo>
                      <a:pt x="79" y="79"/>
                    </a:lnTo>
                    <a:lnTo>
                      <a:pt x="82" y="92"/>
                    </a:lnTo>
                    <a:lnTo>
                      <a:pt x="86" y="105"/>
                    </a:lnTo>
                    <a:lnTo>
                      <a:pt x="93" y="120"/>
                    </a:lnTo>
                    <a:lnTo>
                      <a:pt x="101" y="134"/>
                    </a:lnTo>
                    <a:lnTo>
                      <a:pt x="112" y="147"/>
                    </a:lnTo>
                    <a:lnTo>
                      <a:pt x="122" y="159"/>
                    </a:lnTo>
                    <a:lnTo>
                      <a:pt x="132" y="170"/>
                    </a:lnTo>
                    <a:lnTo>
                      <a:pt x="142" y="181"/>
                    </a:lnTo>
                    <a:lnTo>
                      <a:pt x="150" y="192"/>
                    </a:lnTo>
                    <a:lnTo>
                      <a:pt x="157" y="203"/>
                    </a:lnTo>
                    <a:lnTo>
                      <a:pt x="160" y="215"/>
                    </a:lnTo>
                    <a:lnTo>
                      <a:pt x="160" y="224"/>
                    </a:lnTo>
                    <a:lnTo>
                      <a:pt x="158" y="230"/>
                    </a:lnTo>
                    <a:lnTo>
                      <a:pt x="153" y="230"/>
                    </a:lnTo>
                    <a:lnTo>
                      <a:pt x="147" y="227"/>
                    </a:lnTo>
                    <a:lnTo>
                      <a:pt x="139" y="224"/>
                    </a:lnTo>
                    <a:lnTo>
                      <a:pt x="131" y="218"/>
                    </a:lnTo>
                    <a:lnTo>
                      <a:pt x="123" y="213"/>
                    </a:lnTo>
                    <a:lnTo>
                      <a:pt x="116" y="209"/>
                    </a:lnTo>
                    <a:lnTo>
                      <a:pt x="109" y="204"/>
                    </a:lnTo>
                    <a:lnTo>
                      <a:pt x="99" y="198"/>
                    </a:lnTo>
                    <a:lnTo>
                      <a:pt x="88" y="192"/>
                    </a:lnTo>
                    <a:lnTo>
                      <a:pt x="76" y="183"/>
                    </a:lnTo>
                    <a:lnTo>
                      <a:pt x="63" y="174"/>
                    </a:lnTo>
                    <a:lnTo>
                      <a:pt x="51" y="163"/>
                    </a:lnTo>
                    <a:lnTo>
                      <a:pt x="39" y="15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2" y="129"/>
                    </a:lnTo>
                    <a:lnTo>
                      <a:pt x="13" y="112"/>
                    </a:lnTo>
                    <a:lnTo>
                      <a:pt x="3" y="88"/>
                    </a:lnTo>
                    <a:lnTo>
                      <a:pt x="0" y="57"/>
                    </a:lnTo>
                    <a:lnTo>
                      <a:pt x="1" y="39"/>
                    </a:lnTo>
                    <a:lnTo>
                      <a:pt x="5" y="25"/>
                    </a:lnTo>
                    <a:lnTo>
                      <a:pt x="10" y="13"/>
                    </a:lnTo>
                    <a:lnTo>
                      <a:pt x="17" y="5"/>
                    </a:lnTo>
                    <a:lnTo>
                      <a:pt x="25" y="0"/>
                    </a:lnTo>
                    <a:lnTo>
                      <a:pt x="35" y="0"/>
                    </a:lnTo>
                    <a:lnTo>
                      <a:pt x="44" y="6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AA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57"/>
              <p:cNvSpPr>
                <a:spLocks/>
              </p:cNvSpPr>
              <p:nvPr/>
            </p:nvSpPr>
            <p:spPr bwMode="auto">
              <a:xfrm>
                <a:off x="4942" y="2096"/>
                <a:ext cx="77" cy="111"/>
              </a:xfrm>
              <a:custGeom>
                <a:avLst/>
                <a:gdLst/>
                <a:ahLst/>
                <a:cxnLst>
                  <a:cxn ang="0">
                    <a:pos x="28" y="134"/>
                  </a:cxn>
                  <a:cxn ang="0">
                    <a:pos x="23" y="128"/>
                  </a:cxn>
                  <a:cxn ang="0">
                    <a:pos x="14" y="112"/>
                  </a:cxn>
                  <a:cxn ang="0">
                    <a:pos x="5" y="88"/>
                  </a:cxn>
                  <a:cxn ang="0">
                    <a:pos x="0" y="55"/>
                  </a:cxn>
                  <a:cxn ang="0">
                    <a:pos x="1" y="39"/>
                  </a:cxn>
                  <a:cxn ang="0">
                    <a:pos x="5" y="24"/>
                  </a:cxn>
                  <a:cxn ang="0">
                    <a:pos x="10" y="13"/>
                  </a:cxn>
                  <a:cxn ang="0">
                    <a:pos x="15" y="5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42" y="5"/>
                  </a:cxn>
                  <a:cxn ang="0">
                    <a:pos x="51" y="15"/>
                  </a:cxn>
                  <a:cxn ang="0">
                    <a:pos x="59" y="28"/>
                  </a:cxn>
                  <a:cxn ang="0">
                    <a:pos x="65" y="40"/>
                  </a:cxn>
                  <a:cxn ang="0">
                    <a:pos x="69" y="52"/>
                  </a:cxn>
                  <a:cxn ang="0">
                    <a:pos x="73" y="63"/>
                  </a:cxn>
                  <a:cxn ang="0">
                    <a:pos x="75" y="76"/>
                  </a:cxn>
                  <a:cxn ang="0">
                    <a:pos x="79" y="89"/>
                  </a:cxn>
                  <a:cxn ang="0">
                    <a:pos x="83" y="103"/>
                  </a:cxn>
                  <a:cxn ang="0">
                    <a:pos x="89" y="116"/>
                  </a:cxn>
                  <a:cxn ang="0">
                    <a:pos x="97" y="130"/>
                  </a:cxn>
                  <a:cxn ang="0">
                    <a:pos x="106" y="143"/>
                  </a:cxn>
                  <a:cxn ang="0">
                    <a:pos x="117" y="154"/>
                  </a:cxn>
                  <a:cxn ang="0">
                    <a:pos x="127" y="165"/>
                  </a:cxn>
                  <a:cxn ang="0">
                    <a:pos x="136" y="175"/>
                  </a:cxn>
                  <a:cxn ang="0">
                    <a:pos x="144" y="186"/>
                  </a:cxn>
                  <a:cxn ang="0">
                    <a:pos x="150" y="196"/>
                  </a:cxn>
                  <a:cxn ang="0">
                    <a:pos x="153" y="207"/>
                  </a:cxn>
                  <a:cxn ang="0">
                    <a:pos x="153" y="217"/>
                  </a:cxn>
                  <a:cxn ang="0">
                    <a:pos x="151" y="221"/>
                  </a:cxn>
                  <a:cxn ang="0">
                    <a:pos x="147" y="221"/>
                  </a:cxn>
                  <a:cxn ang="0">
                    <a:pos x="141" y="220"/>
                  </a:cxn>
                  <a:cxn ang="0">
                    <a:pos x="134" y="215"/>
                  </a:cxn>
                  <a:cxn ang="0">
                    <a:pos x="126" y="211"/>
                  </a:cxn>
                  <a:cxn ang="0">
                    <a:pos x="119" y="206"/>
                  </a:cxn>
                  <a:cxn ang="0">
                    <a:pos x="112" y="202"/>
                  </a:cxn>
                  <a:cxn ang="0">
                    <a:pos x="105" y="197"/>
                  </a:cxn>
                  <a:cxn ang="0">
                    <a:pos x="96" y="192"/>
                  </a:cxn>
                  <a:cxn ang="0">
                    <a:pos x="84" y="186"/>
                  </a:cxn>
                  <a:cxn ang="0">
                    <a:pos x="73" y="177"/>
                  </a:cxn>
                  <a:cxn ang="0">
                    <a:pos x="60" y="168"/>
                  </a:cxn>
                  <a:cxn ang="0">
                    <a:pos x="49" y="158"/>
                  </a:cxn>
                  <a:cxn ang="0">
                    <a:pos x="37" y="146"/>
                  </a:cxn>
                  <a:cxn ang="0">
                    <a:pos x="28" y="134"/>
                  </a:cxn>
                </a:cxnLst>
                <a:rect l="0" t="0" r="r" b="b"/>
                <a:pathLst>
                  <a:path w="153" h="221">
                    <a:moveTo>
                      <a:pt x="28" y="134"/>
                    </a:moveTo>
                    <a:lnTo>
                      <a:pt x="23" y="128"/>
                    </a:lnTo>
                    <a:lnTo>
                      <a:pt x="14" y="112"/>
                    </a:lnTo>
                    <a:lnTo>
                      <a:pt x="5" y="8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5" y="24"/>
                    </a:lnTo>
                    <a:lnTo>
                      <a:pt x="10" y="13"/>
                    </a:lnTo>
                    <a:lnTo>
                      <a:pt x="15" y="5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" y="5"/>
                    </a:lnTo>
                    <a:lnTo>
                      <a:pt x="51" y="15"/>
                    </a:lnTo>
                    <a:lnTo>
                      <a:pt x="59" y="28"/>
                    </a:lnTo>
                    <a:lnTo>
                      <a:pt x="65" y="40"/>
                    </a:lnTo>
                    <a:lnTo>
                      <a:pt x="69" y="52"/>
                    </a:lnTo>
                    <a:lnTo>
                      <a:pt x="73" y="63"/>
                    </a:lnTo>
                    <a:lnTo>
                      <a:pt x="75" y="76"/>
                    </a:lnTo>
                    <a:lnTo>
                      <a:pt x="79" y="89"/>
                    </a:lnTo>
                    <a:lnTo>
                      <a:pt x="83" y="103"/>
                    </a:lnTo>
                    <a:lnTo>
                      <a:pt x="89" y="116"/>
                    </a:lnTo>
                    <a:lnTo>
                      <a:pt x="97" y="130"/>
                    </a:lnTo>
                    <a:lnTo>
                      <a:pt x="106" y="143"/>
                    </a:lnTo>
                    <a:lnTo>
                      <a:pt x="117" y="154"/>
                    </a:lnTo>
                    <a:lnTo>
                      <a:pt x="127" y="165"/>
                    </a:lnTo>
                    <a:lnTo>
                      <a:pt x="136" y="175"/>
                    </a:lnTo>
                    <a:lnTo>
                      <a:pt x="144" y="186"/>
                    </a:lnTo>
                    <a:lnTo>
                      <a:pt x="150" y="196"/>
                    </a:lnTo>
                    <a:lnTo>
                      <a:pt x="153" y="207"/>
                    </a:lnTo>
                    <a:lnTo>
                      <a:pt x="153" y="217"/>
                    </a:lnTo>
                    <a:lnTo>
                      <a:pt x="151" y="221"/>
                    </a:lnTo>
                    <a:lnTo>
                      <a:pt x="147" y="221"/>
                    </a:lnTo>
                    <a:lnTo>
                      <a:pt x="141" y="220"/>
                    </a:lnTo>
                    <a:lnTo>
                      <a:pt x="134" y="215"/>
                    </a:lnTo>
                    <a:lnTo>
                      <a:pt x="126" y="211"/>
                    </a:lnTo>
                    <a:lnTo>
                      <a:pt x="119" y="206"/>
                    </a:lnTo>
                    <a:lnTo>
                      <a:pt x="112" y="202"/>
                    </a:lnTo>
                    <a:lnTo>
                      <a:pt x="105" y="197"/>
                    </a:lnTo>
                    <a:lnTo>
                      <a:pt x="96" y="192"/>
                    </a:lnTo>
                    <a:lnTo>
                      <a:pt x="84" y="186"/>
                    </a:lnTo>
                    <a:lnTo>
                      <a:pt x="73" y="177"/>
                    </a:lnTo>
                    <a:lnTo>
                      <a:pt x="60" y="168"/>
                    </a:lnTo>
                    <a:lnTo>
                      <a:pt x="49" y="158"/>
                    </a:lnTo>
                    <a:lnTo>
                      <a:pt x="37" y="146"/>
                    </a:lnTo>
                    <a:lnTo>
                      <a:pt x="28" y="134"/>
                    </a:lnTo>
                    <a:close/>
                  </a:path>
                </a:pathLst>
              </a:custGeom>
              <a:solidFill>
                <a:srgbClr val="A0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58"/>
              <p:cNvSpPr>
                <a:spLocks/>
              </p:cNvSpPr>
              <p:nvPr/>
            </p:nvSpPr>
            <p:spPr bwMode="auto">
              <a:xfrm>
                <a:off x="4770" y="1944"/>
                <a:ext cx="18" cy="70"/>
              </a:xfrm>
              <a:custGeom>
                <a:avLst/>
                <a:gdLst/>
                <a:ahLst/>
                <a:cxnLst>
                  <a:cxn ang="0">
                    <a:pos x="15" y="139"/>
                  </a:cxn>
                  <a:cxn ang="0">
                    <a:pos x="17" y="139"/>
                  </a:cxn>
                  <a:cxn ang="0">
                    <a:pos x="18" y="138"/>
                  </a:cxn>
                  <a:cxn ang="0">
                    <a:pos x="20" y="137"/>
                  </a:cxn>
                  <a:cxn ang="0">
                    <a:pos x="20" y="135"/>
                  </a:cxn>
                  <a:cxn ang="0">
                    <a:pos x="10" y="117"/>
                  </a:cxn>
                  <a:cxn ang="0">
                    <a:pos x="7" y="97"/>
                  </a:cxn>
                  <a:cxn ang="0">
                    <a:pos x="9" y="75"/>
                  </a:cxn>
                  <a:cxn ang="0">
                    <a:pos x="15" y="53"/>
                  </a:cxn>
                  <a:cxn ang="0">
                    <a:pos x="22" y="32"/>
                  </a:cxn>
                  <a:cxn ang="0">
                    <a:pos x="29" y="15"/>
                  </a:cxn>
                  <a:cxn ang="0">
                    <a:pos x="35" y="5"/>
                  </a:cxn>
                  <a:cxn ang="0">
                    <a:pos x="37" y="0"/>
                  </a:cxn>
                  <a:cxn ang="0">
                    <a:pos x="35" y="5"/>
                  </a:cxn>
                  <a:cxn ang="0">
                    <a:pos x="28" y="18"/>
                  </a:cxn>
                  <a:cxn ang="0">
                    <a:pos x="18" y="37"/>
                  </a:cxn>
                  <a:cxn ang="0">
                    <a:pos x="9" y="59"/>
                  </a:cxn>
                  <a:cxn ang="0">
                    <a:pos x="2" y="83"/>
                  </a:cxn>
                  <a:cxn ang="0">
                    <a:pos x="0" y="106"/>
                  </a:cxn>
                  <a:cxn ang="0">
                    <a:pos x="3" y="126"/>
                  </a:cxn>
                  <a:cxn ang="0">
                    <a:pos x="15" y="139"/>
                  </a:cxn>
                </a:cxnLst>
                <a:rect l="0" t="0" r="r" b="b"/>
                <a:pathLst>
                  <a:path w="37" h="139">
                    <a:moveTo>
                      <a:pt x="15" y="139"/>
                    </a:move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7"/>
                    </a:lnTo>
                    <a:lnTo>
                      <a:pt x="20" y="135"/>
                    </a:lnTo>
                    <a:lnTo>
                      <a:pt x="10" y="117"/>
                    </a:lnTo>
                    <a:lnTo>
                      <a:pt x="7" y="97"/>
                    </a:lnTo>
                    <a:lnTo>
                      <a:pt x="9" y="75"/>
                    </a:lnTo>
                    <a:lnTo>
                      <a:pt x="15" y="53"/>
                    </a:lnTo>
                    <a:lnTo>
                      <a:pt x="22" y="32"/>
                    </a:lnTo>
                    <a:lnTo>
                      <a:pt x="29" y="15"/>
                    </a:lnTo>
                    <a:lnTo>
                      <a:pt x="35" y="5"/>
                    </a:lnTo>
                    <a:lnTo>
                      <a:pt x="37" y="0"/>
                    </a:lnTo>
                    <a:lnTo>
                      <a:pt x="35" y="5"/>
                    </a:lnTo>
                    <a:lnTo>
                      <a:pt x="28" y="18"/>
                    </a:lnTo>
                    <a:lnTo>
                      <a:pt x="18" y="37"/>
                    </a:lnTo>
                    <a:lnTo>
                      <a:pt x="9" y="59"/>
                    </a:lnTo>
                    <a:lnTo>
                      <a:pt x="2" y="83"/>
                    </a:lnTo>
                    <a:lnTo>
                      <a:pt x="0" y="106"/>
                    </a:lnTo>
                    <a:lnTo>
                      <a:pt x="3" y="126"/>
                    </a:lnTo>
                    <a:lnTo>
                      <a:pt x="15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59"/>
              <p:cNvSpPr>
                <a:spLocks/>
              </p:cNvSpPr>
              <p:nvPr/>
            </p:nvSpPr>
            <p:spPr bwMode="auto">
              <a:xfrm>
                <a:off x="4764" y="2014"/>
                <a:ext cx="29" cy="1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1" y="31"/>
                  </a:cxn>
                  <a:cxn ang="0">
                    <a:pos x="3" y="61"/>
                  </a:cxn>
                  <a:cxn ang="0">
                    <a:pos x="0" y="94"/>
                  </a:cxn>
                  <a:cxn ang="0">
                    <a:pos x="5" y="127"/>
                  </a:cxn>
                  <a:cxn ang="0">
                    <a:pos x="10" y="147"/>
                  </a:cxn>
                  <a:cxn ang="0">
                    <a:pos x="17" y="165"/>
                  </a:cxn>
                  <a:cxn ang="0">
                    <a:pos x="22" y="184"/>
                  </a:cxn>
                  <a:cxn ang="0">
                    <a:pos x="30" y="202"/>
                  </a:cxn>
                  <a:cxn ang="0">
                    <a:pos x="37" y="222"/>
                  </a:cxn>
                  <a:cxn ang="0">
                    <a:pos x="44" y="240"/>
                  </a:cxn>
                  <a:cxn ang="0">
                    <a:pos x="51" y="258"/>
                  </a:cxn>
                  <a:cxn ang="0">
                    <a:pos x="57" y="278"/>
                  </a:cxn>
                  <a:cxn ang="0">
                    <a:pos x="57" y="278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5" y="263"/>
                  </a:cxn>
                  <a:cxn ang="0">
                    <a:pos x="50" y="248"/>
                  </a:cxn>
                  <a:cxn ang="0">
                    <a:pos x="47" y="234"/>
                  </a:cxn>
                  <a:cxn ang="0">
                    <a:pos x="42" y="220"/>
                  </a:cxn>
                  <a:cxn ang="0">
                    <a:pos x="37" y="207"/>
                  </a:cxn>
                  <a:cxn ang="0">
                    <a:pos x="33" y="193"/>
                  </a:cxn>
                  <a:cxn ang="0">
                    <a:pos x="28" y="179"/>
                  </a:cxn>
                  <a:cxn ang="0">
                    <a:pos x="24" y="165"/>
                  </a:cxn>
                  <a:cxn ang="0">
                    <a:pos x="13" y="124"/>
                  </a:cxn>
                  <a:cxn ang="0">
                    <a:pos x="9" y="82"/>
                  </a:cxn>
                  <a:cxn ang="0">
                    <a:pos x="13" y="4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8" h="278">
                    <a:moveTo>
                      <a:pt x="25" y="0"/>
                    </a:moveTo>
                    <a:lnTo>
                      <a:pt x="11" y="31"/>
                    </a:lnTo>
                    <a:lnTo>
                      <a:pt x="3" y="61"/>
                    </a:lnTo>
                    <a:lnTo>
                      <a:pt x="0" y="94"/>
                    </a:lnTo>
                    <a:lnTo>
                      <a:pt x="5" y="127"/>
                    </a:lnTo>
                    <a:lnTo>
                      <a:pt x="10" y="147"/>
                    </a:lnTo>
                    <a:lnTo>
                      <a:pt x="17" y="165"/>
                    </a:lnTo>
                    <a:lnTo>
                      <a:pt x="22" y="184"/>
                    </a:lnTo>
                    <a:lnTo>
                      <a:pt x="30" y="202"/>
                    </a:lnTo>
                    <a:lnTo>
                      <a:pt x="37" y="222"/>
                    </a:lnTo>
                    <a:lnTo>
                      <a:pt x="44" y="240"/>
                    </a:lnTo>
                    <a:lnTo>
                      <a:pt x="51" y="258"/>
                    </a:lnTo>
                    <a:lnTo>
                      <a:pt x="57" y="278"/>
                    </a:lnTo>
                    <a:lnTo>
                      <a:pt x="57" y="278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5" y="263"/>
                    </a:lnTo>
                    <a:lnTo>
                      <a:pt x="50" y="248"/>
                    </a:lnTo>
                    <a:lnTo>
                      <a:pt x="47" y="234"/>
                    </a:lnTo>
                    <a:lnTo>
                      <a:pt x="42" y="220"/>
                    </a:lnTo>
                    <a:lnTo>
                      <a:pt x="37" y="207"/>
                    </a:lnTo>
                    <a:lnTo>
                      <a:pt x="33" y="193"/>
                    </a:lnTo>
                    <a:lnTo>
                      <a:pt x="28" y="179"/>
                    </a:lnTo>
                    <a:lnTo>
                      <a:pt x="24" y="165"/>
                    </a:lnTo>
                    <a:lnTo>
                      <a:pt x="13" y="124"/>
                    </a:lnTo>
                    <a:lnTo>
                      <a:pt x="9" y="82"/>
                    </a:lnTo>
                    <a:lnTo>
                      <a:pt x="13" y="4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60"/>
              <p:cNvSpPr>
                <a:spLocks/>
              </p:cNvSpPr>
              <p:nvPr/>
            </p:nvSpPr>
            <p:spPr bwMode="auto">
              <a:xfrm>
                <a:off x="4788" y="2077"/>
                <a:ext cx="137" cy="81"/>
              </a:xfrm>
              <a:custGeom>
                <a:avLst/>
                <a:gdLst/>
                <a:ahLst/>
                <a:cxnLst>
                  <a:cxn ang="0">
                    <a:pos x="273" y="0"/>
                  </a:cxn>
                  <a:cxn ang="0">
                    <a:pos x="268" y="13"/>
                  </a:cxn>
                  <a:cxn ang="0">
                    <a:pos x="262" y="24"/>
                  </a:cxn>
                  <a:cxn ang="0">
                    <a:pos x="258" y="37"/>
                  </a:cxn>
                  <a:cxn ang="0">
                    <a:pos x="253" y="50"/>
                  </a:cxn>
                  <a:cxn ang="0">
                    <a:pos x="246" y="61"/>
                  </a:cxn>
                  <a:cxn ang="0">
                    <a:pos x="239" y="73"/>
                  </a:cxn>
                  <a:cxn ang="0">
                    <a:pos x="231" y="83"/>
                  </a:cxn>
                  <a:cxn ang="0">
                    <a:pos x="222" y="92"/>
                  </a:cxn>
                  <a:cxn ang="0">
                    <a:pos x="215" y="98"/>
                  </a:cxn>
                  <a:cxn ang="0">
                    <a:pos x="207" y="104"/>
                  </a:cxn>
                  <a:cxn ang="0">
                    <a:pos x="198" y="108"/>
                  </a:cxn>
                  <a:cxn ang="0">
                    <a:pos x="189" y="113"/>
                  </a:cxn>
                  <a:cxn ang="0">
                    <a:pos x="179" y="116"/>
                  </a:cxn>
                  <a:cxn ang="0">
                    <a:pos x="169" y="120"/>
                  </a:cxn>
                  <a:cxn ang="0">
                    <a:pos x="160" y="123"/>
                  </a:cxn>
                  <a:cxn ang="0">
                    <a:pos x="151" y="127"/>
                  </a:cxn>
                  <a:cxn ang="0">
                    <a:pos x="133" y="133"/>
                  </a:cxn>
                  <a:cxn ang="0">
                    <a:pos x="114" y="141"/>
                  </a:cxn>
                  <a:cxn ang="0">
                    <a:pos x="92" y="146"/>
                  </a:cxn>
                  <a:cxn ang="0">
                    <a:pos x="71" y="152"/>
                  </a:cxn>
                  <a:cxn ang="0">
                    <a:pos x="51" y="153"/>
                  </a:cxn>
                  <a:cxn ang="0">
                    <a:pos x="31" y="151"/>
                  </a:cxn>
                  <a:cxn ang="0">
                    <a:pos x="15" y="142"/>
                  </a:cxn>
                  <a:cxn ang="0">
                    <a:pos x="2" y="126"/>
                  </a:cxn>
                  <a:cxn ang="0">
                    <a:pos x="1" y="126"/>
                  </a:cxn>
                  <a:cxn ang="0">
                    <a:pos x="1" y="126"/>
                  </a:cxn>
                  <a:cxn ang="0">
                    <a:pos x="0" y="127"/>
                  </a:cxn>
                  <a:cxn ang="0">
                    <a:pos x="0" y="127"/>
                  </a:cxn>
                  <a:cxn ang="0">
                    <a:pos x="11" y="146"/>
                  </a:cxn>
                  <a:cxn ang="0">
                    <a:pos x="29" y="158"/>
                  </a:cxn>
                  <a:cxn ang="0">
                    <a:pos x="48" y="162"/>
                  </a:cxn>
                  <a:cxn ang="0">
                    <a:pos x="70" y="161"/>
                  </a:cxn>
                  <a:cxn ang="0">
                    <a:pos x="94" y="157"/>
                  </a:cxn>
                  <a:cxn ang="0">
                    <a:pos x="117" y="150"/>
                  </a:cxn>
                  <a:cxn ang="0">
                    <a:pos x="138" y="142"/>
                  </a:cxn>
                  <a:cxn ang="0">
                    <a:pos x="158" y="135"/>
                  </a:cxn>
                  <a:cxn ang="0">
                    <a:pos x="168" y="131"/>
                  </a:cxn>
                  <a:cxn ang="0">
                    <a:pos x="178" y="127"/>
                  </a:cxn>
                  <a:cxn ang="0">
                    <a:pos x="188" y="123"/>
                  </a:cxn>
                  <a:cxn ang="0">
                    <a:pos x="197" y="118"/>
                  </a:cxn>
                  <a:cxn ang="0">
                    <a:pos x="206" y="113"/>
                  </a:cxn>
                  <a:cxn ang="0">
                    <a:pos x="214" y="106"/>
                  </a:cxn>
                  <a:cxn ang="0">
                    <a:pos x="222" y="99"/>
                  </a:cxn>
                  <a:cxn ang="0">
                    <a:pos x="230" y="92"/>
                  </a:cxn>
                  <a:cxn ang="0">
                    <a:pos x="238" y="83"/>
                  </a:cxn>
                  <a:cxn ang="0">
                    <a:pos x="246" y="71"/>
                  </a:cxn>
                  <a:cxn ang="0">
                    <a:pos x="252" y="61"/>
                  </a:cxn>
                  <a:cxn ang="0">
                    <a:pos x="257" y="48"/>
                  </a:cxn>
                  <a:cxn ang="0">
                    <a:pos x="261" y="37"/>
                  </a:cxn>
                  <a:cxn ang="0">
                    <a:pos x="266" y="24"/>
                  </a:cxn>
                  <a:cxn ang="0">
                    <a:pos x="269" y="12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3" y="0"/>
                  </a:cxn>
                  <a:cxn ang="0">
                    <a:pos x="273" y="0"/>
                  </a:cxn>
                  <a:cxn ang="0">
                    <a:pos x="273" y="0"/>
                  </a:cxn>
                </a:cxnLst>
                <a:rect l="0" t="0" r="r" b="b"/>
                <a:pathLst>
                  <a:path w="274" h="162">
                    <a:moveTo>
                      <a:pt x="273" y="0"/>
                    </a:moveTo>
                    <a:lnTo>
                      <a:pt x="268" y="13"/>
                    </a:lnTo>
                    <a:lnTo>
                      <a:pt x="262" y="24"/>
                    </a:lnTo>
                    <a:lnTo>
                      <a:pt x="258" y="37"/>
                    </a:lnTo>
                    <a:lnTo>
                      <a:pt x="253" y="50"/>
                    </a:lnTo>
                    <a:lnTo>
                      <a:pt x="246" y="61"/>
                    </a:lnTo>
                    <a:lnTo>
                      <a:pt x="239" y="73"/>
                    </a:lnTo>
                    <a:lnTo>
                      <a:pt x="231" y="83"/>
                    </a:lnTo>
                    <a:lnTo>
                      <a:pt x="222" y="92"/>
                    </a:lnTo>
                    <a:lnTo>
                      <a:pt x="215" y="98"/>
                    </a:lnTo>
                    <a:lnTo>
                      <a:pt x="207" y="104"/>
                    </a:lnTo>
                    <a:lnTo>
                      <a:pt x="198" y="108"/>
                    </a:lnTo>
                    <a:lnTo>
                      <a:pt x="189" y="113"/>
                    </a:lnTo>
                    <a:lnTo>
                      <a:pt x="179" y="116"/>
                    </a:lnTo>
                    <a:lnTo>
                      <a:pt x="169" y="120"/>
                    </a:lnTo>
                    <a:lnTo>
                      <a:pt x="160" y="123"/>
                    </a:lnTo>
                    <a:lnTo>
                      <a:pt x="151" y="127"/>
                    </a:lnTo>
                    <a:lnTo>
                      <a:pt x="133" y="133"/>
                    </a:lnTo>
                    <a:lnTo>
                      <a:pt x="114" y="141"/>
                    </a:lnTo>
                    <a:lnTo>
                      <a:pt x="92" y="146"/>
                    </a:lnTo>
                    <a:lnTo>
                      <a:pt x="71" y="152"/>
                    </a:lnTo>
                    <a:lnTo>
                      <a:pt x="51" y="153"/>
                    </a:lnTo>
                    <a:lnTo>
                      <a:pt x="31" y="151"/>
                    </a:lnTo>
                    <a:lnTo>
                      <a:pt x="15" y="142"/>
                    </a:lnTo>
                    <a:lnTo>
                      <a:pt x="2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11" y="146"/>
                    </a:lnTo>
                    <a:lnTo>
                      <a:pt x="29" y="158"/>
                    </a:lnTo>
                    <a:lnTo>
                      <a:pt x="48" y="162"/>
                    </a:lnTo>
                    <a:lnTo>
                      <a:pt x="70" y="161"/>
                    </a:lnTo>
                    <a:lnTo>
                      <a:pt x="94" y="157"/>
                    </a:lnTo>
                    <a:lnTo>
                      <a:pt x="117" y="150"/>
                    </a:lnTo>
                    <a:lnTo>
                      <a:pt x="138" y="142"/>
                    </a:lnTo>
                    <a:lnTo>
                      <a:pt x="158" y="135"/>
                    </a:lnTo>
                    <a:lnTo>
                      <a:pt x="168" y="131"/>
                    </a:lnTo>
                    <a:lnTo>
                      <a:pt x="178" y="127"/>
                    </a:lnTo>
                    <a:lnTo>
                      <a:pt x="188" y="123"/>
                    </a:lnTo>
                    <a:lnTo>
                      <a:pt x="197" y="118"/>
                    </a:lnTo>
                    <a:lnTo>
                      <a:pt x="206" y="113"/>
                    </a:lnTo>
                    <a:lnTo>
                      <a:pt x="214" y="106"/>
                    </a:lnTo>
                    <a:lnTo>
                      <a:pt x="222" y="99"/>
                    </a:lnTo>
                    <a:lnTo>
                      <a:pt x="230" y="92"/>
                    </a:lnTo>
                    <a:lnTo>
                      <a:pt x="238" y="83"/>
                    </a:lnTo>
                    <a:lnTo>
                      <a:pt x="246" y="71"/>
                    </a:lnTo>
                    <a:lnTo>
                      <a:pt x="252" y="61"/>
                    </a:lnTo>
                    <a:lnTo>
                      <a:pt x="257" y="48"/>
                    </a:lnTo>
                    <a:lnTo>
                      <a:pt x="261" y="37"/>
                    </a:lnTo>
                    <a:lnTo>
                      <a:pt x="266" y="24"/>
                    </a:lnTo>
                    <a:lnTo>
                      <a:pt x="269" y="12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61"/>
              <p:cNvSpPr>
                <a:spLocks/>
              </p:cNvSpPr>
              <p:nvPr/>
            </p:nvSpPr>
            <p:spPr bwMode="auto">
              <a:xfrm>
                <a:off x="4770" y="1967"/>
                <a:ext cx="22" cy="12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17"/>
                  </a:cxn>
                  <a:cxn ang="0">
                    <a:pos x="21" y="33"/>
                  </a:cxn>
                  <a:cxn ang="0">
                    <a:pos x="26" y="51"/>
                  </a:cxn>
                  <a:cxn ang="0">
                    <a:pos x="30" y="68"/>
                  </a:cxn>
                  <a:cxn ang="0">
                    <a:pos x="32" y="86"/>
                  </a:cxn>
                  <a:cxn ang="0">
                    <a:pos x="32" y="105"/>
                  </a:cxn>
                  <a:cxn ang="0">
                    <a:pos x="31" y="123"/>
                  </a:cxn>
                  <a:cxn ang="0">
                    <a:pos x="29" y="142"/>
                  </a:cxn>
                  <a:cxn ang="0">
                    <a:pos x="23" y="171"/>
                  </a:cxn>
                  <a:cxn ang="0">
                    <a:pos x="21" y="198"/>
                  </a:cxn>
                  <a:cxn ang="0">
                    <a:pos x="24" y="226"/>
                  </a:cxn>
                  <a:cxn ang="0">
                    <a:pos x="36" y="252"/>
                  </a:cxn>
                  <a:cxn ang="0">
                    <a:pos x="37" y="252"/>
                  </a:cxn>
                  <a:cxn ang="0">
                    <a:pos x="38" y="252"/>
                  </a:cxn>
                  <a:cxn ang="0">
                    <a:pos x="38" y="251"/>
                  </a:cxn>
                  <a:cxn ang="0">
                    <a:pos x="38" y="250"/>
                  </a:cxn>
                  <a:cxn ang="0">
                    <a:pos x="26" y="212"/>
                  </a:cxn>
                  <a:cxn ang="0">
                    <a:pos x="29" y="174"/>
                  </a:cxn>
                  <a:cxn ang="0">
                    <a:pos x="38" y="136"/>
                  </a:cxn>
                  <a:cxn ang="0">
                    <a:pos x="44" y="97"/>
                  </a:cxn>
                  <a:cxn ang="0">
                    <a:pos x="44" y="83"/>
                  </a:cxn>
                  <a:cxn ang="0">
                    <a:pos x="43" y="70"/>
                  </a:cxn>
                  <a:cxn ang="0">
                    <a:pos x="39" y="57"/>
                  </a:cxn>
                  <a:cxn ang="0">
                    <a:pos x="36" y="44"/>
                  </a:cxn>
                  <a:cxn ang="0">
                    <a:pos x="30" y="31"/>
                  </a:cxn>
                  <a:cxn ang="0">
                    <a:pos x="23" y="20"/>
                  </a:cxn>
                  <a:cxn ang="0">
                    <a:pos x="14" y="9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4" h="252">
                    <a:moveTo>
                      <a:pt x="0" y="2"/>
                    </a:moveTo>
                    <a:lnTo>
                      <a:pt x="12" y="17"/>
                    </a:lnTo>
                    <a:lnTo>
                      <a:pt x="21" y="33"/>
                    </a:lnTo>
                    <a:lnTo>
                      <a:pt x="26" y="51"/>
                    </a:lnTo>
                    <a:lnTo>
                      <a:pt x="30" y="68"/>
                    </a:lnTo>
                    <a:lnTo>
                      <a:pt x="32" y="86"/>
                    </a:lnTo>
                    <a:lnTo>
                      <a:pt x="32" y="105"/>
                    </a:lnTo>
                    <a:lnTo>
                      <a:pt x="31" y="123"/>
                    </a:lnTo>
                    <a:lnTo>
                      <a:pt x="29" y="142"/>
                    </a:lnTo>
                    <a:lnTo>
                      <a:pt x="23" y="171"/>
                    </a:lnTo>
                    <a:lnTo>
                      <a:pt x="21" y="198"/>
                    </a:lnTo>
                    <a:lnTo>
                      <a:pt x="24" y="226"/>
                    </a:lnTo>
                    <a:lnTo>
                      <a:pt x="36" y="252"/>
                    </a:lnTo>
                    <a:lnTo>
                      <a:pt x="37" y="252"/>
                    </a:lnTo>
                    <a:lnTo>
                      <a:pt x="38" y="252"/>
                    </a:lnTo>
                    <a:lnTo>
                      <a:pt x="38" y="251"/>
                    </a:lnTo>
                    <a:lnTo>
                      <a:pt x="38" y="250"/>
                    </a:lnTo>
                    <a:lnTo>
                      <a:pt x="26" y="212"/>
                    </a:lnTo>
                    <a:lnTo>
                      <a:pt x="29" y="174"/>
                    </a:lnTo>
                    <a:lnTo>
                      <a:pt x="38" y="136"/>
                    </a:lnTo>
                    <a:lnTo>
                      <a:pt x="44" y="97"/>
                    </a:lnTo>
                    <a:lnTo>
                      <a:pt x="44" y="83"/>
                    </a:lnTo>
                    <a:lnTo>
                      <a:pt x="43" y="70"/>
                    </a:lnTo>
                    <a:lnTo>
                      <a:pt x="39" y="57"/>
                    </a:lnTo>
                    <a:lnTo>
                      <a:pt x="36" y="44"/>
                    </a:lnTo>
                    <a:lnTo>
                      <a:pt x="30" y="31"/>
                    </a:lnTo>
                    <a:lnTo>
                      <a:pt x="23" y="20"/>
                    </a:lnTo>
                    <a:lnTo>
                      <a:pt x="14" y="9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62"/>
              <p:cNvSpPr>
                <a:spLocks/>
              </p:cNvSpPr>
              <p:nvPr/>
            </p:nvSpPr>
            <p:spPr bwMode="auto">
              <a:xfrm>
                <a:off x="4818" y="1985"/>
                <a:ext cx="87" cy="2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4" y="17"/>
                  </a:cxn>
                  <a:cxn ang="0">
                    <a:pos x="46" y="17"/>
                  </a:cxn>
                  <a:cxn ang="0">
                    <a:pos x="69" y="17"/>
                  </a:cxn>
                  <a:cxn ang="0">
                    <a:pos x="89" y="19"/>
                  </a:cxn>
                  <a:cxn ang="0">
                    <a:pos x="110" y="24"/>
                  </a:cxn>
                  <a:cxn ang="0">
                    <a:pos x="131" y="31"/>
                  </a:cxn>
                  <a:cxn ang="0">
                    <a:pos x="152" y="41"/>
                  </a:cxn>
                  <a:cxn ang="0">
                    <a:pos x="171" y="55"/>
                  </a:cxn>
                  <a:cxn ang="0">
                    <a:pos x="172" y="55"/>
                  </a:cxn>
                  <a:cxn ang="0">
                    <a:pos x="175" y="54"/>
                  </a:cxn>
                  <a:cxn ang="0">
                    <a:pos x="175" y="52"/>
                  </a:cxn>
                  <a:cxn ang="0">
                    <a:pos x="173" y="50"/>
                  </a:cxn>
                  <a:cxn ang="0">
                    <a:pos x="156" y="34"/>
                  </a:cxn>
                  <a:cxn ang="0">
                    <a:pos x="138" y="21"/>
                  </a:cxn>
                  <a:cxn ang="0">
                    <a:pos x="116" y="10"/>
                  </a:cxn>
                  <a:cxn ang="0">
                    <a:pos x="93" y="3"/>
                  </a:cxn>
                  <a:cxn ang="0">
                    <a:pos x="69" y="0"/>
                  </a:cxn>
                  <a:cxn ang="0">
                    <a:pos x="46" y="1"/>
                  </a:cxn>
                  <a:cxn ang="0">
                    <a:pos x="23" y="7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175" h="55">
                    <a:moveTo>
                      <a:pt x="0" y="18"/>
                    </a:moveTo>
                    <a:lnTo>
                      <a:pt x="24" y="17"/>
                    </a:lnTo>
                    <a:lnTo>
                      <a:pt x="46" y="17"/>
                    </a:lnTo>
                    <a:lnTo>
                      <a:pt x="69" y="17"/>
                    </a:lnTo>
                    <a:lnTo>
                      <a:pt x="89" y="19"/>
                    </a:lnTo>
                    <a:lnTo>
                      <a:pt x="110" y="24"/>
                    </a:lnTo>
                    <a:lnTo>
                      <a:pt x="131" y="31"/>
                    </a:lnTo>
                    <a:lnTo>
                      <a:pt x="152" y="41"/>
                    </a:lnTo>
                    <a:lnTo>
                      <a:pt x="171" y="55"/>
                    </a:lnTo>
                    <a:lnTo>
                      <a:pt x="172" y="55"/>
                    </a:lnTo>
                    <a:lnTo>
                      <a:pt x="175" y="54"/>
                    </a:lnTo>
                    <a:lnTo>
                      <a:pt x="175" y="52"/>
                    </a:lnTo>
                    <a:lnTo>
                      <a:pt x="173" y="50"/>
                    </a:lnTo>
                    <a:lnTo>
                      <a:pt x="156" y="34"/>
                    </a:lnTo>
                    <a:lnTo>
                      <a:pt x="138" y="21"/>
                    </a:lnTo>
                    <a:lnTo>
                      <a:pt x="116" y="10"/>
                    </a:lnTo>
                    <a:lnTo>
                      <a:pt x="93" y="3"/>
                    </a:lnTo>
                    <a:lnTo>
                      <a:pt x="69" y="0"/>
                    </a:lnTo>
                    <a:lnTo>
                      <a:pt x="46" y="1"/>
                    </a:lnTo>
                    <a:lnTo>
                      <a:pt x="23" y="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63"/>
              <p:cNvSpPr>
                <a:spLocks/>
              </p:cNvSpPr>
              <p:nvPr/>
            </p:nvSpPr>
            <p:spPr bwMode="auto">
              <a:xfrm>
                <a:off x="4833" y="202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6"/>
                  </a:cxn>
                  <a:cxn ang="0">
                    <a:pos x="8" y="10"/>
                  </a:cxn>
                  <a:cxn ang="0">
                    <a:pos x="12" y="14"/>
                  </a:cxn>
                  <a:cxn ang="0">
                    <a:pos x="17" y="17"/>
                  </a:cxn>
                  <a:cxn ang="0">
                    <a:pos x="21" y="21"/>
                  </a:cxn>
                  <a:cxn ang="0">
                    <a:pos x="27" y="23"/>
                  </a:cxn>
                  <a:cxn ang="0">
                    <a:pos x="33" y="25"/>
                  </a:cxn>
                  <a:cxn ang="0">
                    <a:pos x="39" y="28"/>
                  </a:cxn>
                  <a:cxn ang="0">
                    <a:pos x="44" y="29"/>
                  </a:cxn>
                  <a:cxn ang="0">
                    <a:pos x="51" y="31"/>
                  </a:cxn>
                  <a:cxn ang="0">
                    <a:pos x="58" y="32"/>
                  </a:cxn>
                  <a:cxn ang="0">
                    <a:pos x="65" y="32"/>
                  </a:cxn>
                  <a:cxn ang="0">
                    <a:pos x="72" y="32"/>
                  </a:cxn>
                  <a:cxn ang="0">
                    <a:pos x="78" y="30"/>
                  </a:cxn>
                  <a:cxn ang="0">
                    <a:pos x="85" y="28"/>
                  </a:cxn>
                  <a:cxn ang="0">
                    <a:pos x="89" y="23"/>
                  </a:cxn>
                  <a:cxn ang="0">
                    <a:pos x="90" y="21"/>
                  </a:cxn>
                  <a:cxn ang="0">
                    <a:pos x="90" y="17"/>
                  </a:cxn>
                  <a:cxn ang="0">
                    <a:pos x="90" y="15"/>
                  </a:cxn>
                  <a:cxn ang="0">
                    <a:pos x="88" y="15"/>
                  </a:cxn>
                  <a:cxn ang="0">
                    <a:pos x="81" y="16"/>
                  </a:cxn>
                  <a:cxn ang="0">
                    <a:pos x="76" y="16"/>
                  </a:cxn>
                  <a:cxn ang="0">
                    <a:pos x="70" y="17"/>
                  </a:cxn>
                  <a:cxn ang="0">
                    <a:pos x="64" y="17"/>
                  </a:cxn>
                  <a:cxn ang="0">
                    <a:pos x="57" y="17"/>
                  </a:cxn>
                  <a:cxn ang="0">
                    <a:pos x="51" y="17"/>
                  </a:cxn>
                  <a:cxn ang="0">
                    <a:pos x="46" y="17"/>
                  </a:cxn>
                  <a:cxn ang="0">
                    <a:pos x="39" y="17"/>
                  </a:cxn>
                  <a:cxn ang="0">
                    <a:pos x="33" y="16"/>
                  </a:cxn>
                  <a:cxn ang="0">
                    <a:pos x="28" y="15"/>
                  </a:cxn>
                  <a:cxn ang="0">
                    <a:pos x="23" y="14"/>
                  </a:cxn>
                  <a:cxn ang="0">
                    <a:pos x="18" y="12"/>
                  </a:cxn>
                  <a:cxn ang="0">
                    <a:pos x="13" y="9"/>
                  </a:cxn>
                  <a:cxn ang="0">
                    <a:pos x="9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0" h="32">
                    <a:moveTo>
                      <a:pt x="0" y="1"/>
                    </a:moveTo>
                    <a:lnTo>
                      <a:pt x="4" y="6"/>
                    </a:lnTo>
                    <a:lnTo>
                      <a:pt x="8" y="10"/>
                    </a:lnTo>
                    <a:lnTo>
                      <a:pt x="12" y="14"/>
                    </a:lnTo>
                    <a:lnTo>
                      <a:pt x="17" y="17"/>
                    </a:lnTo>
                    <a:lnTo>
                      <a:pt x="21" y="21"/>
                    </a:lnTo>
                    <a:lnTo>
                      <a:pt x="27" y="23"/>
                    </a:lnTo>
                    <a:lnTo>
                      <a:pt x="33" y="25"/>
                    </a:lnTo>
                    <a:lnTo>
                      <a:pt x="39" y="28"/>
                    </a:lnTo>
                    <a:lnTo>
                      <a:pt x="44" y="29"/>
                    </a:lnTo>
                    <a:lnTo>
                      <a:pt x="51" y="31"/>
                    </a:lnTo>
                    <a:lnTo>
                      <a:pt x="58" y="32"/>
                    </a:lnTo>
                    <a:lnTo>
                      <a:pt x="65" y="32"/>
                    </a:lnTo>
                    <a:lnTo>
                      <a:pt x="72" y="32"/>
                    </a:lnTo>
                    <a:lnTo>
                      <a:pt x="78" y="30"/>
                    </a:lnTo>
                    <a:lnTo>
                      <a:pt x="85" y="28"/>
                    </a:lnTo>
                    <a:lnTo>
                      <a:pt x="89" y="23"/>
                    </a:lnTo>
                    <a:lnTo>
                      <a:pt x="90" y="21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1" y="16"/>
                    </a:lnTo>
                    <a:lnTo>
                      <a:pt x="76" y="16"/>
                    </a:lnTo>
                    <a:lnTo>
                      <a:pt x="70" y="17"/>
                    </a:lnTo>
                    <a:lnTo>
                      <a:pt x="64" y="17"/>
                    </a:lnTo>
                    <a:lnTo>
                      <a:pt x="57" y="17"/>
                    </a:lnTo>
                    <a:lnTo>
                      <a:pt x="51" y="17"/>
                    </a:lnTo>
                    <a:lnTo>
                      <a:pt x="46" y="17"/>
                    </a:lnTo>
                    <a:lnTo>
                      <a:pt x="39" y="17"/>
                    </a:lnTo>
                    <a:lnTo>
                      <a:pt x="33" y="16"/>
                    </a:lnTo>
                    <a:lnTo>
                      <a:pt x="28" y="15"/>
                    </a:lnTo>
                    <a:lnTo>
                      <a:pt x="23" y="14"/>
                    </a:lnTo>
                    <a:lnTo>
                      <a:pt x="18" y="12"/>
                    </a:lnTo>
                    <a:lnTo>
                      <a:pt x="13" y="9"/>
                    </a:lnTo>
                    <a:lnTo>
                      <a:pt x="9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64"/>
              <p:cNvSpPr>
                <a:spLocks/>
              </p:cNvSpPr>
              <p:nvPr/>
            </p:nvSpPr>
            <p:spPr bwMode="auto">
              <a:xfrm>
                <a:off x="4789" y="210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5"/>
                  </a:cxn>
                  <a:cxn ang="0">
                    <a:pos x="8" y="9"/>
                  </a:cxn>
                  <a:cxn ang="0">
                    <a:pos x="13" y="13"/>
                  </a:cxn>
                  <a:cxn ang="0">
                    <a:pos x="17" y="15"/>
                  </a:cxn>
                  <a:cxn ang="0">
                    <a:pos x="25" y="16"/>
                  </a:cxn>
                  <a:cxn ang="0">
                    <a:pos x="31" y="19"/>
                  </a:cxn>
                  <a:cxn ang="0">
                    <a:pos x="38" y="21"/>
                  </a:cxn>
                  <a:cxn ang="0">
                    <a:pos x="45" y="26"/>
                  </a:cxn>
                  <a:cxn ang="0">
                    <a:pos x="50" y="29"/>
                  </a:cxn>
                  <a:cxn ang="0">
                    <a:pos x="55" y="30"/>
                  </a:cxn>
                  <a:cxn ang="0">
                    <a:pos x="61" y="31"/>
                  </a:cxn>
                  <a:cxn ang="0">
                    <a:pos x="67" y="31"/>
                  </a:cxn>
                  <a:cxn ang="0">
                    <a:pos x="73" y="31"/>
                  </a:cxn>
                  <a:cxn ang="0">
                    <a:pos x="78" y="31"/>
                  </a:cxn>
                  <a:cxn ang="0">
                    <a:pos x="84" y="30"/>
                  </a:cxn>
                  <a:cxn ang="0">
                    <a:pos x="90" y="30"/>
                  </a:cxn>
                  <a:cxn ang="0">
                    <a:pos x="91" y="30"/>
                  </a:cxn>
                  <a:cxn ang="0">
                    <a:pos x="91" y="29"/>
                  </a:cxn>
                  <a:cxn ang="0">
                    <a:pos x="91" y="28"/>
                  </a:cxn>
                  <a:cxn ang="0">
                    <a:pos x="91" y="28"/>
                  </a:cxn>
                  <a:cxn ang="0">
                    <a:pos x="84" y="28"/>
                  </a:cxn>
                  <a:cxn ang="0">
                    <a:pos x="78" y="28"/>
                  </a:cxn>
                  <a:cxn ang="0">
                    <a:pos x="73" y="27"/>
                  </a:cxn>
                  <a:cxn ang="0">
                    <a:pos x="66" y="27"/>
                  </a:cxn>
                  <a:cxn ang="0">
                    <a:pos x="60" y="26"/>
                  </a:cxn>
                  <a:cxn ang="0">
                    <a:pos x="54" y="24"/>
                  </a:cxn>
                  <a:cxn ang="0">
                    <a:pos x="48" y="22"/>
                  </a:cxn>
                  <a:cxn ang="0">
                    <a:pos x="43" y="19"/>
                  </a:cxn>
                  <a:cxn ang="0">
                    <a:pos x="39" y="16"/>
                  </a:cxn>
                  <a:cxn ang="0">
                    <a:pos x="37" y="14"/>
                  </a:cxn>
                  <a:cxn ang="0">
                    <a:pos x="33" y="13"/>
                  </a:cxn>
                  <a:cxn ang="0">
                    <a:pos x="30" y="13"/>
                  </a:cxn>
                  <a:cxn ang="0">
                    <a:pos x="21" y="12"/>
                  </a:cxn>
                  <a:cxn ang="0">
                    <a:pos x="14" y="9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1" h="31">
                    <a:moveTo>
                      <a:pt x="0" y="1"/>
                    </a:moveTo>
                    <a:lnTo>
                      <a:pt x="3" y="5"/>
                    </a:lnTo>
                    <a:lnTo>
                      <a:pt x="8" y="9"/>
                    </a:lnTo>
                    <a:lnTo>
                      <a:pt x="13" y="13"/>
                    </a:lnTo>
                    <a:lnTo>
                      <a:pt x="17" y="15"/>
                    </a:lnTo>
                    <a:lnTo>
                      <a:pt x="25" y="16"/>
                    </a:lnTo>
                    <a:lnTo>
                      <a:pt x="31" y="19"/>
                    </a:lnTo>
                    <a:lnTo>
                      <a:pt x="38" y="21"/>
                    </a:lnTo>
                    <a:lnTo>
                      <a:pt x="45" y="26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61" y="31"/>
                    </a:lnTo>
                    <a:lnTo>
                      <a:pt x="67" y="31"/>
                    </a:lnTo>
                    <a:lnTo>
                      <a:pt x="73" y="31"/>
                    </a:lnTo>
                    <a:lnTo>
                      <a:pt x="78" y="31"/>
                    </a:lnTo>
                    <a:lnTo>
                      <a:pt x="84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1" y="29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3" y="27"/>
                    </a:lnTo>
                    <a:lnTo>
                      <a:pt x="66" y="27"/>
                    </a:lnTo>
                    <a:lnTo>
                      <a:pt x="60" y="26"/>
                    </a:lnTo>
                    <a:lnTo>
                      <a:pt x="54" y="24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65"/>
              <p:cNvSpPr>
                <a:spLocks/>
              </p:cNvSpPr>
              <p:nvPr/>
            </p:nvSpPr>
            <p:spPr bwMode="auto">
              <a:xfrm>
                <a:off x="4764" y="2004"/>
                <a:ext cx="30" cy="1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7"/>
                  </a:cxn>
                  <a:cxn ang="0">
                    <a:pos x="11" y="14"/>
                  </a:cxn>
                  <a:cxn ang="0">
                    <a:pos x="17" y="20"/>
                  </a:cxn>
                  <a:cxn ang="0">
                    <a:pos x="24" y="26"/>
                  </a:cxn>
                  <a:cxn ang="0">
                    <a:pos x="30" y="31"/>
                  </a:cxn>
                  <a:cxn ang="0">
                    <a:pos x="37" y="36"/>
                  </a:cxn>
                  <a:cxn ang="0">
                    <a:pos x="45" y="37"/>
                  </a:cxn>
                  <a:cxn ang="0">
                    <a:pos x="53" y="36"/>
                  </a:cxn>
                  <a:cxn ang="0">
                    <a:pos x="56" y="33"/>
                  </a:cxn>
                  <a:cxn ang="0">
                    <a:pos x="59" y="30"/>
                  </a:cxn>
                  <a:cxn ang="0">
                    <a:pos x="59" y="26"/>
                  </a:cxn>
                  <a:cxn ang="0">
                    <a:pos x="58" y="24"/>
                  </a:cxn>
                  <a:cxn ang="0">
                    <a:pos x="55" y="22"/>
                  </a:cxn>
                  <a:cxn ang="0">
                    <a:pos x="51" y="22"/>
                  </a:cxn>
                  <a:cxn ang="0">
                    <a:pos x="48" y="21"/>
                  </a:cxn>
                  <a:cxn ang="0">
                    <a:pos x="44" y="21"/>
                  </a:cxn>
                  <a:cxn ang="0">
                    <a:pos x="40" y="21"/>
                  </a:cxn>
                  <a:cxn ang="0">
                    <a:pos x="34" y="20"/>
                  </a:cxn>
                  <a:cxn ang="0">
                    <a:pos x="29" y="17"/>
                  </a:cxn>
                  <a:cxn ang="0">
                    <a:pos x="24" y="16"/>
                  </a:cxn>
                  <a:cxn ang="0">
                    <a:pos x="18" y="13"/>
                  </a:cxn>
                  <a:cxn ang="0">
                    <a:pos x="11" y="9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9" h="37">
                    <a:moveTo>
                      <a:pt x="0" y="1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7" y="20"/>
                    </a:lnTo>
                    <a:lnTo>
                      <a:pt x="24" y="26"/>
                    </a:lnTo>
                    <a:lnTo>
                      <a:pt x="30" y="31"/>
                    </a:lnTo>
                    <a:lnTo>
                      <a:pt x="37" y="36"/>
                    </a:lnTo>
                    <a:lnTo>
                      <a:pt x="45" y="37"/>
                    </a:lnTo>
                    <a:lnTo>
                      <a:pt x="53" y="36"/>
                    </a:lnTo>
                    <a:lnTo>
                      <a:pt x="56" y="33"/>
                    </a:lnTo>
                    <a:lnTo>
                      <a:pt x="59" y="30"/>
                    </a:lnTo>
                    <a:lnTo>
                      <a:pt x="59" y="26"/>
                    </a:lnTo>
                    <a:lnTo>
                      <a:pt x="58" y="24"/>
                    </a:lnTo>
                    <a:lnTo>
                      <a:pt x="55" y="22"/>
                    </a:lnTo>
                    <a:lnTo>
                      <a:pt x="51" y="22"/>
                    </a:lnTo>
                    <a:lnTo>
                      <a:pt x="48" y="21"/>
                    </a:lnTo>
                    <a:lnTo>
                      <a:pt x="44" y="21"/>
                    </a:lnTo>
                    <a:lnTo>
                      <a:pt x="40" y="21"/>
                    </a:lnTo>
                    <a:lnTo>
                      <a:pt x="34" y="20"/>
                    </a:lnTo>
                    <a:lnTo>
                      <a:pt x="29" y="17"/>
                    </a:lnTo>
                    <a:lnTo>
                      <a:pt x="24" y="16"/>
                    </a:lnTo>
                    <a:lnTo>
                      <a:pt x="18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66"/>
              <p:cNvSpPr>
                <a:spLocks/>
              </p:cNvSpPr>
              <p:nvPr/>
            </p:nvSpPr>
            <p:spPr bwMode="auto">
              <a:xfrm>
                <a:off x="4904" y="2004"/>
                <a:ext cx="35" cy="87"/>
              </a:xfrm>
              <a:custGeom>
                <a:avLst/>
                <a:gdLst/>
                <a:ahLst/>
                <a:cxnLst>
                  <a:cxn ang="0">
                    <a:pos x="1" y="174"/>
                  </a:cxn>
                  <a:cxn ang="0">
                    <a:pos x="10" y="165"/>
                  </a:cxn>
                  <a:cxn ang="0">
                    <a:pos x="18" y="155"/>
                  </a:cxn>
                  <a:cxn ang="0">
                    <a:pos x="26" y="146"/>
                  </a:cxn>
                  <a:cxn ang="0">
                    <a:pos x="34" y="137"/>
                  </a:cxn>
                  <a:cxn ang="0">
                    <a:pos x="42" y="128"/>
                  </a:cxn>
                  <a:cxn ang="0">
                    <a:pos x="50" y="119"/>
                  </a:cxn>
                  <a:cxn ang="0">
                    <a:pos x="56" y="108"/>
                  </a:cxn>
                  <a:cxn ang="0">
                    <a:pos x="61" y="97"/>
                  </a:cxn>
                  <a:cxn ang="0">
                    <a:pos x="67" y="75"/>
                  </a:cxn>
                  <a:cxn ang="0">
                    <a:pos x="69" y="49"/>
                  </a:cxn>
                  <a:cxn ang="0">
                    <a:pos x="68" y="25"/>
                  </a:cxn>
                  <a:cxn ang="0">
                    <a:pos x="65" y="2"/>
                  </a:cxn>
                  <a:cxn ang="0">
                    <a:pos x="63" y="0"/>
                  </a:cxn>
                  <a:cxn ang="0">
                    <a:pos x="60" y="1"/>
                  </a:cxn>
                  <a:cxn ang="0">
                    <a:pos x="57" y="3"/>
                  </a:cxn>
                  <a:cxn ang="0">
                    <a:pos x="54" y="6"/>
                  </a:cxn>
                  <a:cxn ang="0">
                    <a:pos x="52" y="26"/>
                  </a:cxn>
                  <a:cxn ang="0">
                    <a:pos x="51" y="47"/>
                  </a:cxn>
                  <a:cxn ang="0">
                    <a:pos x="50" y="68"/>
                  </a:cxn>
                  <a:cxn ang="0">
                    <a:pos x="48" y="89"/>
                  </a:cxn>
                  <a:cxn ang="0">
                    <a:pos x="44" y="100"/>
                  </a:cxn>
                  <a:cxn ang="0">
                    <a:pos x="41" y="112"/>
                  </a:cxn>
                  <a:cxn ang="0">
                    <a:pos x="35" y="123"/>
                  </a:cxn>
                  <a:cxn ang="0">
                    <a:pos x="28" y="134"/>
                  </a:cxn>
                  <a:cxn ang="0">
                    <a:pos x="21" y="144"/>
                  </a:cxn>
                  <a:cxn ang="0">
                    <a:pos x="14" y="154"/>
                  </a:cxn>
                  <a:cxn ang="0">
                    <a:pos x="7" y="164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</a:cxnLst>
                <a:rect l="0" t="0" r="r" b="b"/>
                <a:pathLst>
                  <a:path w="69" h="174">
                    <a:moveTo>
                      <a:pt x="1" y="174"/>
                    </a:moveTo>
                    <a:lnTo>
                      <a:pt x="10" y="165"/>
                    </a:lnTo>
                    <a:lnTo>
                      <a:pt x="18" y="155"/>
                    </a:lnTo>
                    <a:lnTo>
                      <a:pt x="26" y="146"/>
                    </a:lnTo>
                    <a:lnTo>
                      <a:pt x="34" y="137"/>
                    </a:lnTo>
                    <a:lnTo>
                      <a:pt x="42" y="128"/>
                    </a:lnTo>
                    <a:lnTo>
                      <a:pt x="50" y="119"/>
                    </a:lnTo>
                    <a:lnTo>
                      <a:pt x="56" y="108"/>
                    </a:lnTo>
                    <a:lnTo>
                      <a:pt x="61" y="97"/>
                    </a:lnTo>
                    <a:lnTo>
                      <a:pt x="67" y="75"/>
                    </a:lnTo>
                    <a:lnTo>
                      <a:pt x="69" y="49"/>
                    </a:lnTo>
                    <a:lnTo>
                      <a:pt x="68" y="25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7" y="3"/>
                    </a:lnTo>
                    <a:lnTo>
                      <a:pt x="54" y="6"/>
                    </a:lnTo>
                    <a:lnTo>
                      <a:pt x="52" y="26"/>
                    </a:lnTo>
                    <a:lnTo>
                      <a:pt x="51" y="47"/>
                    </a:lnTo>
                    <a:lnTo>
                      <a:pt x="50" y="68"/>
                    </a:lnTo>
                    <a:lnTo>
                      <a:pt x="48" y="89"/>
                    </a:lnTo>
                    <a:lnTo>
                      <a:pt x="44" y="100"/>
                    </a:lnTo>
                    <a:lnTo>
                      <a:pt x="41" y="112"/>
                    </a:lnTo>
                    <a:lnTo>
                      <a:pt x="35" y="123"/>
                    </a:lnTo>
                    <a:lnTo>
                      <a:pt x="28" y="134"/>
                    </a:lnTo>
                    <a:lnTo>
                      <a:pt x="21" y="144"/>
                    </a:lnTo>
                    <a:lnTo>
                      <a:pt x="14" y="154"/>
                    </a:lnTo>
                    <a:lnTo>
                      <a:pt x="7" y="16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67"/>
              <p:cNvSpPr>
                <a:spLocks/>
              </p:cNvSpPr>
              <p:nvPr/>
            </p:nvSpPr>
            <p:spPr bwMode="auto">
              <a:xfrm>
                <a:off x="4733" y="1919"/>
                <a:ext cx="193" cy="81"/>
              </a:xfrm>
              <a:custGeom>
                <a:avLst/>
                <a:gdLst/>
                <a:ahLst/>
                <a:cxnLst>
                  <a:cxn ang="0">
                    <a:pos x="76" y="76"/>
                  </a:cxn>
                  <a:cxn ang="0">
                    <a:pos x="62" y="71"/>
                  </a:cxn>
                  <a:cxn ang="0">
                    <a:pos x="50" y="66"/>
                  </a:cxn>
                  <a:cxn ang="0">
                    <a:pos x="38" y="59"/>
                  </a:cxn>
                  <a:cxn ang="0">
                    <a:pos x="26" y="52"/>
                  </a:cxn>
                  <a:cxn ang="0">
                    <a:pos x="16" y="42"/>
                  </a:cxn>
                  <a:cxn ang="0">
                    <a:pos x="7" y="29"/>
                  </a:cxn>
                  <a:cxn ang="0">
                    <a:pos x="9" y="12"/>
                  </a:cxn>
                  <a:cxn ang="0">
                    <a:pos x="36" y="7"/>
                  </a:cxn>
                  <a:cxn ang="0">
                    <a:pos x="71" y="15"/>
                  </a:cxn>
                  <a:cxn ang="0">
                    <a:pos x="106" y="33"/>
                  </a:cxn>
                  <a:cxn ang="0">
                    <a:pos x="138" y="53"/>
                  </a:cxn>
                  <a:cxn ang="0">
                    <a:pos x="165" y="72"/>
                  </a:cxn>
                  <a:cxn ang="0">
                    <a:pos x="189" y="89"/>
                  </a:cxn>
                  <a:cxn ang="0">
                    <a:pos x="214" y="105"/>
                  </a:cxn>
                  <a:cxn ang="0">
                    <a:pos x="241" y="121"/>
                  </a:cxn>
                  <a:cxn ang="0">
                    <a:pos x="263" y="132"/>
                  </a:cxn>
                  <a:cxn ang="0">
                    <a:pos x="279" y="140"/>
                  </a:cxn>
                  <a:cxn ang="0">
                    <a:pos x="295" y="146"/>
                  </a:cxn>
                  <a:cxn ang="0">
                    <a:pos x="312" y="153"/>
                  </a:cxn>
                  <a:cxn ang="0">
                    <a:pos x="328" y="157"/>
                  </a:cxn>
                  <a:cxn ang="0">
                    <a:pos x="343" y="159"/>
                  </a:cxn>
                  <a:cxn ang="0">
                    <a:pos x="361" y="161"/>
                  </a:cxn>
                  <a:cxn ang="0">
                    <a:pos x="377" y="161"/>
                  </a:cxn>
                  <a:cxn ang="0">
                    <a:pos x="385" y="162"/>
                  </a:cxn>
                  <a:cxn ang="0">
                    <a:pos x="386" y="161"/>
                  </a:cxn>
                  <a:cxn ang="0">
                    <a:pos x="375" y="159"/>
                  </a:cxn>
                  <a:cxn ang="0">
                    <a:pos x="353" y="156"/>
                  </a:cxn>
                  <a:cxn ang="0">
                    <a:pos x="332" y="151"/>
                  </a:cxn>
                  <a:cxn ang="0">
                    <a:pos x="311" y="146"/>
                  </a:cxn>
                  <a:cxn ang="0">
                    <a:pos x="289" y="136"/>
                  </a:cxn>
                  <a:cxn ang="0">
                    <a:pos x="265" y="124"/>
                  </a:cxn>
                  <a:cxn ang="0">
                    <a:pos x="243" y="110"/>
                  </a:cxn>
                  <a:cxn ang="0">
                    <a:pos x="220" y="95"/>
                  </a:cxn>
                  <a:cxn ang="0">
                    <a:pos x="191" y="75"/>
                  </a:cxn>
                  <a:cxn ang="0">
                    <a:pos x="153" y="50"/>
                  </a:cxn>
                  <a:cxn ang="0">
                    <a:pos x="114" y="26"/>
                  </a:cxn>
                  <a:cxn ang="0">
                    <a:pos x="74" y="7"/>
                  </a:cxn>
                  <a:cxn ang="0">
                    <a:pos x="47" y="0"/>
                  </a:cxn>
                  <a:cxn ang="0">
                    <a:pos x="30" y="0"/>
                  </a:cxn>
                  <a:cxn ang="0">
                    <a:pos x="12" y="3"/>
                  </a:cxn>
                  <a:cxn ang="0">
                    <a:pos x="0" y="12"/>
                  </a:cxn>
                  <a:cxn ang="0">
                    <a:pos x="5" y="33"/>
                  </a:cxn>
                  <a:cxn ang="0">
                    <a:pos x="22" y="52"/>
                  </a:cxn>
                  <a:cxn ang="0">
                    <a:pos x="44" y="65"/>
                  </a:cxn>
                  <a:cxn ang="0">
                    <a:pos x="69" y="74"/>
                  </a:cxn>
                  <a:cxn ang="0">
                    <a:pos x="83" y="79"/>
                  </a:cxn>
                  <a:cxn ang="0">
                    <a:pos x="83" y="79"/>
                  </a:cxn>
                  <a:cxn ang="0">
                    <a:pos x="83" y="79"/>
                  </a:cxn>
                </a:cxnLst>
                <a:rect l="0" t="0" r="r" b="b"/>
                <a:pathLst>
                  <a:path w="386" h="162">
                    <a:moveTo>
                      <a:pt x="83" y="79"/>
                    </a:moveTo>
                    <a:lnTo>
                      <a:pt x="76" y="76"/>
                    </a:lnTo>
                    <a:lnTo>
                      <a:pt x="69" y="74"/>
                    </a:lnTo>
                    <a:lnTo>
                      <a:pt x="62" y="71"/>
                    </a:lnTo>
                    <a:lnTo>
                      <a:pt x="57" y="68"/>
                    </a:lnTo>
                    <a:lnTo>
                      <a:pt x="50" y="66"/>
                    </a:lnTo>
                    <a:lnTo>
                      <a:pt x="44" y="63"/>
                    </a:lnTo>
                    <a:lnTo>
                      <a:pt x="38" y="59"/>
                    </a:lnTo>
                    <a:lnTo>
                      <a:pt x="31" y="56"/>
                    </a:lnTo>
                    <a:lnTo>
                      <a:pt x="26" y="52"/>
                    </a:lnTo>
                    <a:lnTo>
                      <a:pt x="21" y="48"/>
                    </a:lnTo>
                    <a:lnTo>
                      <a:pt x="16" y="42"/>
                    </a:lnTo>
                    <a:lnTo>
                      <a:pt x="12" y="37"/>
                    </a:lnTo>
                    <a:lnTo>
                      <a:pt x="7" y="29"/>
                    </a:lnTo>
                    <a:lnTo>
                      <a:pt x="7" y="20"/>
                    </a:lnTo>
                    <a:lnTo>
                      <a:pt x="9" y="12"/>
                    </a:lnTo>
                    <a:lnTo>
                      <a:pt x="19" y="7"/>
                    </a:lnTo>
                    <a:lnTo>
                      <a:pt x="36" y="7"/>
                    </a:lnTo>
                    <a:lnTo>
                      <a:pt x="53" y="10"/>
                    </a:lnTo>
                    <a:lnTo>
                      <a:pt x="71" y="15"/>
                    </a:lnTo>
                    <a:lnTo>
                      <a:pt x="89" y="23"/>
                    </a:lnTo>
                    <a:lnTo>
                      <a:pt x="106" y="33"/>
                    </a:lnTo>
                    <a:lnTo>
                      <a:pt x="122" y="43"/>
                    </a:lnTo>
                    <a:lnTo>
                      <a:pt x="138" y="53"/>
                    </a:lnTo>
                    <a:lnTo>
                      <a:pt x="152" y="63"/>
                    </a:lnTo>
                    <a:lnTo>
                      <a:pt x="165" y="72"/>
                    </a:lnTo>
                    <a:lnTo>
                      <a:pt x="178" y="80"/>
                    </a:lnTo>
                    <a:lnTo>
                      <a:pt x="189" y="89"/>
                    </a:lnTo>
                    <a:lnTo>
                      <a:pt x="202" y="97"/>
                    </a:lnTo>
                    <a:lnTo>
                      <a:pt x="214" y="105"/>
                    </a:lnTo>
                    <a:lnTo>
                      <a:pt x="228" y="113"/>
                    </a:lnTo>
                    <a:lnTo>
                      <a:pt x="241" y="121"/>
                    </a:lnTo>
                    <a:lnTo>
                      <a:pt x="255" y="128"/>
                    </a:lnTo>
                    <a:lnTo>
                      <a:pt x="263" y="132"/>
                    </a:lnTo>
                    <a:lnTo>
                      <a:pt x="271" y="136"/>
                    </a:lnTo>
                    <a:lnTo>
                      <a:pt x="279" y="140"/>
                    </a:lnTo>
                    <a:lnTo>
                      <a:pt x="287" y="143"/>
                    </a:lnTo>
                    <a:lnTo>
                      <a:pt x="295" y="146"/>
                    </a:lnTo>
                    <a:lnTo>
                      <a:pt x="303" y="149"/>
                    </a:lnTo>
                    <a:lnTo>
                      <a:pt x="312" y="153"/>
                    </a:lnTo>
                    <a:lnTo>
                      <a:pt x="320" y="155"/>
                    </a:lnTo>
                    <a:lnTo>
                      <a:pt x="328" y="157"/>
                    </a:lnTo>
                    <a:lnTo>
                      <a:pt x="335" y="158"/>
                    </a:lnTo>
                    <a:lnTo>
                      <a:pt x="343" y="159"/>
                    </a:lnTo>
                    <a:lnTo>
                      <a:pt x="353" y="159"/>
                    </a:lnTo>
                    <a:lnTo>
                      <a:pt x="361" y="161"/>
                    </a:lnTo>
                    <a:lnTo>
                      <a:pt x="369" y="161"/>
                    </a:lnTo>
                    <a:lnTo>
                      <a:pt x="377" y="161"/>
                    </a:lnTo>
                    <a:lnTo>
                      <a:pt x="385" y="162"/>
                    </a:lnTo>
                    <a:lnTo>
                      <a:pt x="385" y="162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75" y="159"/>
                    </a:lnTo>
                    <a:lnTo>
                      <a:pt x="364" y="157"/>
                    </a:lnTo>
                    <a:lnTo>
                      <a:pt x="353" y="156"/>
                    </a:lnTo>
                    <a:lnTo>
                      <a:pt x="342" y="154"/>
                    </a:lnTo>
                    <a:lnTo>
                      <a:pt x="332" y="151"/>
                    </a:lnTo>
                    <a:lnTo>
                      <a:pt x="322" y="149"/>
                    </a:lnTo>
                    <a:lnTo>
                      <a:pt x="311" y="146"/>
                    </a:lnTo>
                    <a:lnTo>
                      <a:pt x="301" y="142"/>
                    </a:lnTo>
                    <a:lnTo>
                      <a:pt x="289" y="136"/>
                    </a:lnTo>
                    <a:lnTo>
                      <a:pt x="277" y="131"/>
                    </a:lnTo>
                    <a:lnTo>
                      <a:pt x="265" y="124"/>
                    </a:lnTo>
                    <a:lnTo>
                      <a:pt x="254" y="117"/>
                    </a:lnTo>
                    <a:lnTo>
                      <a:pt x="243" y="110"/>
                    </a:lnTo>
                    <a:lnTo>
                      <a:pt x="232" y="103"/>
                    </a:lnTo>
                    <a:lnTo>
                      <a:pt x="220" y="95"/>
                    </a:lnTo>
                    <a:lnTo>
                      <a:pt x="210" y="88"/>
                    </a:lnTo>
                    <a:lnTo>
                      <a:pt x="191" y="75"/>
                    </a:lnTo>
                    <a:lnTo>
                      <a:pt x="173" y="63"/>
                    </a:lnTo>
                    <a:lnTo>
                      <a:pt x="153" y="50"/>
                    </a:lnTo>
                    <a:lnTo>
                      <a:pt x="135" y="37"/>
                    </a:lnTo>
                    <a:lnTo>
                      <a:pt x="114" y="26"/>
                    </a:lnTo>
                    <a:lnTo>
                      <a:pt x="95" y="15"/>
                    </a:lnTo>
                    <a:lnTo>
                      <a:pt x="74" y="7"/>
                    </a:lnTo>
                    <a:lnTo>
                      <a:pt x="52" y="2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3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5" y="33"/>
                    </a:lnTo>
                    <a:lnTo>
                      <a:pt x="13" y="43"/>
                    </a:lnTo>
                    <a:lnTo>
                      <a:pt x="22" y="52"/>
                    </a:lnTo>
                    <a:lnTo>
                      <a:pt x="33" y="59"/>
                    </a:lnTo>
                    <a:lnTo>
                      <a:pt x="44" y="65"/>
                    </a:lnTo>
                    <a:lnTo>
                      <a:pt x="57" y="70"/>
                    </a:lnTo>
                    <a:lnTo>
                      <a:pt x="69" y="74"/>
                    </a:lnTo>
                    <a:lnTo>
                      <a:pt x="82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68"/>
              <p:cNvSpPr>
                <a:spLocks/>
              </p:cNvSpPr>
              <p:nvPr/>
            </p:nvSpPr>
            <p:spPr bwMode="auto">
              <a:xfrm>
                <a:off x="4787" y="1878"/>
                <a:ext cx="190" cy="155"/>
              </a:xfrm>
              <a:custGeom>
                <a:avLst/>
                <a:gdLst/>
                <a:ahLst/>
                <a:cxnLst>
                  <a:cxn ang="0">
                    <a:pos x="145" y="11"/>
                  </a:cxn>
                  <a:cxn ang="0">
                    <a:pos x="183" y="17"/>
                  </a:cxn>
                  <a:cxn ang="0">
                    <a:pos x="220" y="28"/>
                  </a:cxn>
                  <a:cxn ang="0">
                    <a:pos x="256" y="42"/>
                  </a:cxn>
                  <a:cxn ang="0">
                    <a:pos x="288" y="58"/>
                  </a:cxn>
                  <a:cxn ang="0">
                    <a:pos x="317" y="81"/>
                  </a:cxn>
                  <a:cxn ang="0">
                    <a:pos x="341" y="109"/>
                  </a:cxn>
                  <a:cxn ang="0">
                    <a:pos x="360" y="140"/>
                  </a:cxn>
                  <a:cxn ang="0">
                    <a:pos x="371" y="174"/>
                  </a:cxn>
                  <a:cxn ang="0">
                    <a:pos x="372" y="213"/>
                  </a:cxn>
                  <a:cxn ang="0">
                    <a:pos x="365" y="252"/>
                  </a:cxn>
                  <a:cxn ang="0">
                    <a:pos x="354" y="289"/>
                  </a:cxn>
                  <a:cxn ang="0">
                    <a:pos x="346" y="308"/>
                  </a:cxn>
                  <a:cxn ang="0">
                    <a:pos x="349" y="307"/>
                  </a:cxn>
                  <a:cxn ang="0">
                    <a:pos x="360" y="289"/>
                  </a:cxn>
                  <a:cxn ang="0">
                    <a:pos x="374" y="251"/>
                  </a:cxn>
                  <a:cxn ang="0">
                    <a:pos x="382" y="210"/>
                  </a:cxn>
                  <a:cxn ang="0">
                    <a:pos x="380" y="170"/>
                  </a:cxn>
                  <a:cxn ang="0">
                    <a:pos x="369" y="131"/>
                  </a:cxn>
                  <a:cxn ang="0">
                    <a:pos x="347" y="95"/>
                  </a:cxn>
                  <a:cxn ang="0">
                    <a:pos x="317" y="65"/>
                  </a:cxn>
                  <a:cxn ang="0">
                    <a:pos x="283" y="41"/>
                  </a:cxn>
                  <a:cxn ang="0">
                    <a:pos x="243" y="23"/>
                  </a:cxn>
                  <a:cxn ang="0">
                    <a:pos x="198" y="8"/>
                  </a:cxn>
                  <a:cxn ang="0">
                    <a:pos x="154" y="0"/>
                  </a:cxn>
                  <a:cxn ang="0">
                    <a:pos x="107" y="2"/>
                  </a:cxn>
                  <a:cxn ang="0">
                    <a:pos x="69" y="17"/>
                  </a:cxn>
                  <a:cxn ang="0">
                    <a:pos x="40" y="48"/>
                  </a:cxn>
                  <a:cxn ang="0">
                    <a:pos x="17" y="84"/>
                  </a:cxn>
                  <a:cxn ang="0">
                    <a:pos x="3" y="109"/>
                  </a:cxn>
                  <a:cxn ang="0">
                    <a:pos x="3" y="108"/>
                  </a:cxn>
                  <a:cxn ang="0">
                    <a:pos x="23" y="80"/>
                  </a:cxn>
                  <a:cxn ang="0">
                    <a:pos x="58" y="43"/>
                  </a:cxn>
                  <a:cxn ang="0">
                    <a:pos x="103" y="16"/>
                  </a:cxn>
                </a:cxnLst>
                <a:rect l="0" t="0" r="r" b="b"/>
                <a:pathLst>
                  <a:path w="382" h="308">
                    <a:moveTo>
                      <a:pt x="127" y="11"/>
                    </a:moveTo>
                    <a:lnTo>
                      <a:pt x="145" y="11"/>
                    </a:lnTo>
                    <a:lnTo>
                      <a:pt x="165" y="13"/>
                    </a:lnTo>
                    <a:lnTo>
                      <a:pt x="183" y="17"/>
                    </a:lnTo>
                    <a:lnTo>
                      <a:pt x="202" y="22"/>
                    </a:lnTo>
                    <a:lnTo>
                      <a:pt x="220" y="28"/>
                    </a:lnTo>
                    <a:lnTo>
                      <a:pt x="239" y="35"/>
                    </a:lnTo>
                    <a:lnTo>
                      <a:pt x="256" y="42"/>
                    </a:lnTo>
                    <a:lnTo>
                      <a:pt x="273" y="50"/>
                    </a:lnTo>
                    <a:lnTo>
                      <a:pt x="288" y="58"/>
                    </a:lnTo>
                    <a:lnTo>
                      <a:pt x="303" y="69"/>
                    </a:lnTo>
                    <a:lnTo>
                      <a:pt x="317" y="81"/>
                    </a:lnTo>
                    <a:lnTo>
                      <a:pt x="330" y="94"/>
                    </a:lnTo>
                    <a:lnTo>
                      <a:pt x="341" y="109"/>
                    </a:lnTo>
                    <a:lnTo>
                      <a:pt x="352" y="124"/>
                    </a:lnTo>
                    <a:lnTo>
                      <a:pt x="360" y="140"/>
                    </a:lnTo>
                    <a:lnTo>
                      <a:pt x="367" y="156"/>
                    </a:lnTo>
                    <a:lnTo>
                      <a:pt x="371" y="174"/>
                    </a:lnTo>
                    <a:lnTo>
                      <a:pt x="374" y="193"/>
                    </a:lnTo>
                    <a:lnTo>
                      <a:pt x="372" y="213"/>
                    </a:lnTo>
                    <a:lnTo>
                      <a:pt x="370" y="232"/>
                    </a:lnTo>
                    <a:lnTo>
                      <a:pt x="365" y="252"/>
                    </a:lnTo>
                    <a:lnTo>
                      <a:pt x="360" y="272"/>
                    </a:lnTo>
                    <a:lnTo>
                      <a:pt x="354" y="289"/>
                    </a:lnTo>
                    <a:lnTo>
                      <a:pt x="347" y="306"/>
                    </a:lnTo>
                    <a:lnTo>
                      <a:pt x="346" y="308"/>
                    </a:lnTo>
                    <a:lnTo>
                      <a:pt x="347" y="308"/>
                    </a:lnTo>
                    <a:lnTo>
                      <a:pt x="349" y="307"/>
                    </a:lnTo>
                    <a:lnTo>
                      <a:pt x="350" y="306"/>
                    </a:lnTo>
                    <a:lnTo>
                      <a:pt x="360" y="289"/>
                    </a:lnTo>
                    <a:lnTo>
                      <a:pt x="368" y="269"/>
                    </a:lnTo>
                    <a:lnTo>
                      <a:pt x="374" y="251"/>
                    </a:lnTo>
                    <a:lnTo>
                      <a:pt x="378" y="230"/>
                    </a:lnTo>
                    <a:lnTo>
                      <a:pt x="382" y="210"/>
                    </a:lnTo>
                    <a:lnTo>
                      <a:pt x="382" y="190"/>
                    </a:lnTo>
                    <a:lnTo>
                      <a:pt x="380" y="170"/>
                    </a:lnTo>
                    <a:lnTo>
                      <a:pt x="376" y="151"/>
                    </a:lnTo>
                    <a:lnTo>
                      <a:pt x="369" y="131"/>
                    </a:lnTo>
                    <a:lnTo>
                      <a:pt x="359" y="113"/>
                    </a:lnTo>
                    <a:lnTo>
                      <a:pt x="347" y="95"/>
                    </a:lnTo>
                    <a:lnTo>
                      <a:pt x="332" y="79"/>
                    </a:lnTo>
                    <a:lnTo>
                      <a:pt x="317" y="65"/>
                    </a:lnTo>
                    <a:lnTo>
                      <a:pt x="300" y="53"/>
                    </a:lnTo>
                    <a:lnTo>
                      <a:pt x="283" y="41"/>
                    </a:lnTo>
                    <a:lnTo>
                      <a:pt x="264" y="32"/>
                    </a:lnTo>
                    <a:lnTo>
                      <a:pt x="243" y="23"/>
                    </a:lnTo>
                    <a:lnTo>
                      <a:pt x="221" y="15"/>
                    </a:lnTo>
                    <a:lnTo>
                      <a:pt x="198" y="8"/>
                    </a:lnTo>
                    <a:lnTo>
                      <a:pt x="177" y="3"/>
                    </a:lnTo>
                    <a:lnTo>
                      <a:pt x="154" y="0"/>
                    </a:lnTo>
                    <a:lnTo>
                      <a:pt x="131" y="0"/>
                    </a:lnTo>
                    <a:lnTo>
                      <a:pt x="107" y="2"/>
                    </a:lnTo>
                    <a:lnTo>
                      <a:pt x="86" y="8"/>
                    </a:lnTo>
                    <a:lnTo>
                      <a:pt x="69" y="17"/>
                    </a:lnTo>
                    <a:lnTo>
                      <a:pt x="55" y="31"/>
                    </a:lnTo>
                    <a:lnTo>
                      <a:pt x="40" y="48"/>
                    </a:lnTo>
                    <a:lnTo>
                      <a:pt x="27" y="66"/>
                    </a:lnTo>
                    <a:lnTo>
                      <a:pt x="17" y="84"/>
                    </a:lnTo>
                    <a:lnTo>
                      <a:pt x="7" y="99"/>
                    </a:lnTo>
                    <a:lnTo>
                      <a:pt x="3" y="109"/>
                    </a:lnTo>
                    <a:lnTo>
                      <a:pt x="0" y="113"/>
                    </a:lnTo>
                    <a:lnTo>
                      <a:pt x="3" y="108"/>
                    </a:lnTo>
                    <a:lnTo>
                      <a:pt x="11" y="96"/>
                    </a:lnTo>
                    <a:lnTo>
                      <a:pt x="23" y="80"/>
                    </a:lnTo>
                    <a:lnTo>
                      <a:pt x="40" y="62"/>
                    </a:lnTo>
                    <a:lnTo>
                      <a:pt x="58" y="43"/>
                    </a:lnTo>
                    <a:lnTo>
                      <a:pt x="80" y="27"/>
                    </a:lnTo>
                    <a:lnTo>
                      <a:pt x="103" y="16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69"/>
              <p:cNvSpPr>
                <a:spLocks/>
              </p:cNvSpPr>
              <p:nvPr/>
            </p:nvSpPr>
            <p:spPr bwMode="auto">
              <a:xfrm>
                <a:off x="4813" y="1945"/>
                <a:ext cx="148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6"/>
                  </a:cxn>
                  <a:cxn ang="0">
                    <a:pos x="44" y="13"/>
                  </a:cxn>
                  <a:cxn ang="0">
                    <a:pos x="66" y="20"/>
                  </a:cxn>
                  <a:cxn ang="0">
                    <a:pos x="87" y="28"/>
                  </a:cxn>
                  <a:cxn ang="0">
                    <a:pos x="106" y="38"/>
                  </a:cxn>
                  <a:cxn ang="0">
                    <a:pos x="126" y="49"/>
                  </a:cxn>
                  <a:cxn ang="0">
                    <a:pos x="145" y="60"/>
                  </a:cxn>
                  <a:cxn ang="0">
                    <a:pos x="165" y="73"/>
                  </a:cxn>
                  <a:cxn ang="0">
                    <a:pos x="173" y="79"/>
                  </a:cxn>
                  <a:cxn ang="0">
                    <a:pos x="181" y="84"/>
                  </a:cxn>
                  <a:cxn ang="0">
                    <a:pos x="189" y="90"/>
                  </a:cxn>
                  <a:cxn ang="0">
                    <a:pos x="197" y="97"/>
                  </a:cxn>
                  <a:cxn ang="0">
                    <a:pos x="205" y="103"/>
                  </a:cxn>
                  <a:cxn ang="0">
                    <a:pos x="213" y="110"/>
                  </a:cxn>
                  <a:cxn ang="0">
                    <a:pos x="221" y="117"/>
                  </a:cxn>
                  <a:cxn ang="0">
                    <a:pos x="230" y="124"/>
                  </a:cxn>
                  <a:cxn ang="0">
                    <a:pos x="238" y="130"/>
                  </a:cxn>
                  <a:cxn ang="0">
                    <a:pos x="245" y="136"/>
                  </a:cxn>
                  <a:cxn ang="0">
                    <a:pos x="251" y="144"/>
                  </a:cxn>
                  <a:cxn ang="0">
                    <a:pos x="258" y="151"/>
                  </a:cxn>
                  <a:cxn ang="0">
                    <a:pos x="264" y="158"/>
                  </a:cxn>
                  <a:cxn ang="0">
                    <a:pos x="271" y="166"/>
                  </a:cxn>
                  <a:cxn ang="0">
                    <a:pos x="278" y="172"/>
                  </a:cxn>
                  <a:cxn ang="0">
                    <a:pos x="286" y="179"/>
                  </a:cxn>
                  <a:cxn ang="0">
                    <a:pos x="289" y="179"/>
                  </a:cxn>
                  <a:cxn ang="0">
                    <a:pos x="293" y="178"/>
                  </a:cxn>
                  <a:cxn ang="0">
                    <a:pos x="295" y="174"/>
                  </a:cxn>
                  <a:cxn ang="0">
                    <a:pos x="296" y="172"/>
                  </a:cxn>
                  <a:cxn ang="0">
                    <a:pos x="289" y="153"/>
                  </a:cxn>
                  <a:cxn ang="0">
                    <a:pos x="278" y="136"/>
                  </a:cxn>
                  <a:cxn ang="0">
                    <a:pos x="264" y="120"/>
                  </a:cxn>
                  <a:cxn ang="0">
                    <a:pos x="248" y="105"/>
                  </a:cxn>
                  <a:cxn ang="0">
                    <a:pos x="231" y="91"/>
                  </a:cxn>
                  <a:cxn ang="0">
                    <a:pos x="212" y="79"/>
                  </a:cxn>
                  <a:cxn ang="0">
                    <a:pos x="195" y="68"/>
                  </a:cxn>
                  <a:cxn ang="0">
                    <a:pos x="179" y="58"/>
                  </a:cxn>
                  <a:cxn ang="0">
                    <a:pos x="158" y="46"/>
                  </a:cxn>
                  <a:cxn ang="0">
                    <a:pos x="136" y="37"/>
                  </a:cxn>
                  <a:cxn ang="0">
                    <a:pos x="114" y="29"/>
                  </a:cxn>
                  <a:cxn ang="0">
                    <a:pos x="92" y="21"/>
                  </a:cxn>
                  <a:cxn ang="0">
                    <a:pos x="71" y="15"/>
                  </a:cxn>
                  <a:cxn ang="0">
                    <a:pos x="48" y="10"/>
                  </a:cxn>
                  <a:cxn ang="0">
                    <a:pos x="2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6" h="179">
                    <a:moveTo>
                      <a:pt x="0" y="0"/>
                    </a:moveTo>
                    <a:lnTo>
                      <a:pt x="23" y="6"/>
                    </a:lnTo>
                    <a:lnTo>
                      <a:pt x="44" y="13"/>
                    </a:lnTo>
                    <a:lnTo>
                      <a:pt x="66" y="20"/>
                    </a:lnTo>
                    <a:lnTo>
                      <a:pt x="87" y="28"/>
                    </a:lnTo>
                    <a:lnTo>
                      <a:pt x="106" y="38"/>
                    </a:lnTo>
                    <a:lnTo>
                      <a:pt x="126" y="49"/>
                    </a:lnTo>
                    <a:lnTo>
                      <a:pt x="145" y="60"/>
                    </a:lnTo>
                    <a:lnTo>
                      <a:pt x="165" y="73"/>
                    </a:lnTo>
                    <a:lnTo>
                      <a:pt x="173" y="79"/>
                    </a:lnTo>
                    <a:lnTo>
                      <a:pt x="181" y="84"/>
                    </a:lnTo>
                    <a:lnTo>
                      <a:pt x="189" y="90"/>
                    </a:lnTo>
                    <a:lnTo>
                      <a:pt x="197" y="97"/>
                    </a:lnTo>
                    <a:lnTo>
                      <a:pt x="205" y="103"/>
                    </a:lnTo>
                    <a:lnTo>
                      <a:pt x="213" y="110"/>
                    </a:lnTo>
                    <a:lnTo>
                      <a:pt x="221" y="117"/>
                    </a:lnTo>
                    <a:lnTo>
                      <a:pt x="230" y="124"/>
                    </a:lnTo>
                    <a:lnTo>
                      <a:pt x="238" y="130"/>
                    </a:lnTo>
                    <a:lnTo>
                      <a:pt x="245" y="136"/>
                    </a:lnTo>
                    <a:lnTo>
                      <a:pt x="251" y="144"/>
                    </a:lnTo>
                    <a:lnTo>
                      <a:pt x="258" y="151"/>
                    </a:lnTo>
                    <a:lnTo>
                      <a:pt x="264" y="158"/>
                    </a:lnTo>
                    <a:lnTo>
                      <a:pt x="271" y="166"/>
                    </a:lnTo>
                    <a:lnTo>
                      <a:pt x="278" y="172"/>
                    </a:lnTo>
                    <a:lnTo>
                      <a:pt x="286" y="179"/>
                    </a:lnTo>
                    <a:lnTo>
                      <a:pt x="289" y="179"/>
                    </a:lnTo>
                    <a:lnTo>
                      <a:pt x="293" y="178"/>
                    </a:lnTo>
                    <a:lnTo>
                      <a:pt x="295" y="174"/>
                    </a:lnTo>
                    <a:lnTo>
                      <a:pt x="296" y="172"/>
                    </a:lnTo>
                    <a:lnTo>
                      <a:pt x="289" y="153"/>
                    </a:lnTo>
                    <a:lnTo>
                      <a:pt x="278" y="136"/>
                    </a:lnTo>
                    <a:lnTo>
                      <a:pt x="264" y="120"/>
                    </a:lnTo>
                    <a:lnTo>
                      <a:pt x="248" y="105"/>
                    </a:lnTo>
                    <a:lnTo>
                      <a:pt x="231" y="91"/>
                    </a:lnTo>
                    <a:lnTo>
                      <a:pt x="212" y="79"/>
                    </a:lnTo>
                    <a:lnTo>
                      <a:pt x="195" y="68"/>
                    </a:lnTo>
                    <a:lnTo>
                      <a:pt x="179" y="58"/>
                    </a:lnTo>
                    <a:lnTo>
                      <a:pt x="158" y="46"/>
                    </a:lnTo>
                    <a:lnTo>
                      <a:pt x="136" y="37"/>
                    </a:lnTo>
                    <a:lnTo>
                      <a:pt x="114" y="29"/>
                    </a:lnTo>
                    <a:lnTo>
                      <a:pt x="92" y="21"/>
                    </a:lnTo>
                    <a:lnTo>
                      <a:pt x="71" y="15"/>
                    </a:lnTo>
                    <a:lnTo>
                      <a:pt x="48" y="10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70"/>
              <p:cNvSpPr>
                <a:spLocks/>
              </p:cNvSpPr>
              <p:nvPr/>
            </p:nvSpPr>
            <p:spPr bwMode="auto">
              <a:xfrm>
                <a:off x="4952" y="2071"/>
                <a:ext cx="104" cy="162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38" y="33"/>
                  </a:cxn>
                  <a:cxn ang="0">
                    <a:pos x="57" y="58"/>
                  </a:cxn>
                  <a:cxn ang="0">
                    <a:pos x="72" y="87"/>
                  </a:cxn>
                  <a:cxn ang="0">
                    <a:pos x="79" y="126"/>
                  </a:cxn>
                  <a:cxn ang="0">
                    <a:pos x="78" y="171"/>
                  </a:cxn>
                  <a:cxn ang="0">
                    <a:pos x="87" y="201"/>
                  </a:cxn>
                  <a:cxn ang="0">
                    <a:pos x="98" y="214"/>
                  </a:cxn>
                  <a:cxn ang="0">
                    <a:pos x="110" y="223"/>
                  </a:cxn>
                  <a:cxn ang="0">
                    <a:pos x="123" y="232"/>
                  </a:cxn>
                  <a:cxn ang="0">
                    <a:pos x="143" y="246"/>
                  </a:cxn>
                  <a:cxn ang="0">
                    <a:pos x="165" y="264"/>
                  </a:cxn>
                  <a:cxn ang="0">
                    <a:pos x="183" y="285"/>
                  </a:cxn>
                  <a:cxn ang="0">
                    <a:pos x="200" y="309"/>
                  </a:cxn>
                  <a:cxn ang="0">
                    <a:pos x="207" y="322"/>
                  </a:cxn>
                  <a:cxn ang="0">
                    <a:pos x="207" y="321"/>
                  </a:cxn>
                  <a:cxn ang="0">
                    <a:pos x="203" y="311"/>
                  </a:cxn>
                  <a:cxn ang="0">
                    <a:pos x="193" y="292"/>
                  </a:cxn>
                  <a:cxn ang="0">
                    <a:pos x="181" y="275"/>
                  </a:cxn>
                  <a:cxn ang="0">
                    <a:pos x="166" y="261"/>
                  </a:cxn>
                  <a:cxn ang="0">
                    <a:pos x="147" y="247"/>
                  </a:cxn>
                  <a:cxn ang="0">
                    <a:pos x="127" y="231"/>
                  </a:cxn>
                  <a:cxn ang="0">
                    <a:pos x="107" y="214"/>
                  </a:cxn>
                  <a:cxn ang="0">
                    <a:pos x="91" y="193"/>
                  </a:cxn>
                  <a:cxn ang="0">
                    <a:pos x="83" y="167"/>
                  </a:cxn>
                  <a:cxn ang="0">
                    <a:pos x="86" y="135"/>
                  </a:cxn>
                  <a:cxn ang="0">
                    <a:pos x="87" y="106"/>
                  </a:cxn>
                  <a:cxn ang="0">
                    <a:pos x="82" y="77"/>
                  </a:cxn>
                  <a:cxn ang="0">
                    <a:pos x="71" y="50"/>
                  </a:cxn>
                  <a:cxn ang="0">
                    <a:pos x="54" y="31"/>
                  </a:cxn>
                  <a:cxn ang="0">
                    <a:pos x="34" y="16"/>
                  </a:cxn>
                  <a:cxn ang="0">
                    <a:pos x="13" y="4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07" h="322">
                    <a:moveTo>
                      <a:pt x="0" y="1"/>
                    </a:moveTo>
                    <a:lnTo>
                      <a:pt x="13" y="11"/>
                    </a:lnTo>
                    <a:lnTo>
                      <a:pt x="25" y="21"/>
                    </a:lnTo>
                    <a:lnTo>
                      <a:pt x="38" y="33"/>
                    </a:lnTo>
                    <a:lnTo>
                      <a:pt x="48" y="44"/>
                    </a:lnTo>
                    <a:lnTo>
                      <a:pt x="57" y="58"/>
                    </a:lnTo>
                    <a:lnTo>
                      <a:pt x="67" y="72"/>
                    </a:lnTo>
                    <a:lnTo>
                      <a:pt x="72" y="87"/>
                    </a:lnTo>
                    <a:lnTo>
                      <a:pt x="77" y="103"/>
                    </a:lnTo>
                    <a:lnTo>
                      <a:pt x="79" y="126"/>
                    </a:lnTo>
                    <a:lnTo>
                      <a:pt x="78" y="149"/>
                    </a:lnTo>
                    <a:lnTo>
                      <a:pt x="78" y="171"/>
                    </a:lnTo>
                    <a:lnTo>
                      <a:pt x="84" y="194"/>
                    </a:lnTo>
                    <a:lnTo>
                      <a:pt x="87" y="201"/>
                    </a:lnTo>
                    <a:lnTo>
                      <a:pt x="93" y="208"/>
                    </a:lnTo>
                    <a:lnTo>
                      <a:pt x="98" y="214"/>
                    </a:lnTo>
                    <a:lnTo>
                      <a:pt x="104" y="218"/>
                    </a:lnTo>
                    <a:lnTo>
                      <a:pt x="110" y="223"/>
                    </a:lnTo>
                    <a:lnTo>
                      <a:pt x="117" y="228"/>
                    </a:lnTo>
                    <a:lnTo>
                      <a:pt x="123" y="232"/>
                    </a:lnTo>
                    <a:lnTo>
                      <a:pt x="130" y="237"/>
                    </a:lnTo>
                    <a:lnTo>
                      <a:pt x="143" y="246"/>
                    </a:lnTo>
                    <a:lnTo>
                      <a:pt x="153" y="255"/>
                    </a:lnTo>
                    <a:lnTo>
                      <a:pt x="165" y="264"/>
                    </a:lnTo>
                    <a:lnTo>
                      <a:pt x="174" y="275"/>
                    </a:lnTo>
                    <a:lnTo>
                      <a:pt x="183" y="285"/>
                    </a:lnTo>
                    <a:lnTo>
                      <a:pt x="192" y="297"/>
                    </a:lnTo>
                    <a:lnTo>
                      <a:pt x="200" y="309"/>
                    </a:lnTo>
                    <a:lnTo>
                      <a:pt x="207" y="322"/>
                    </a:lnTo>
                    <a:lnTo>
                      <a:pt x="207" y="322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3" y="311"/>
                    </a:lnTo>
                    <a:lnTo>
                      <a:pt x="198" y="301"/>
                    </a:lnTo>
                    <a:lnTo>
                      <a:pt x="193" y="292"/>
                    </a:lnTo>
                    <a:lnTo>
                      <a:pt x="188" y="284"/>
                    </a:lnTo>
                    <a:lnTo>
                      <a:pt x="181" y="275"/>
                    </a:lnTo>
                    <a:lnTo>
                      <a:pt x="174" y="268"/>
                    </a:lnTo>
                    <a:lnTo>
                      <a:pt x="166" y="261"/>
                    </a:lnTo>
                    <a:lnTo>
                      <a:pt x="158" y="254"/>
                    </a:lnTo>
                    <a:lnTo>
                      <a:pt x="147" y="247"/>
                    </a:lnTo>
                    <a:lnTo>
                      <a:pt x="137" y="239"/>
                    </a:lnTo>
                    <a:lnTo>
                      <a:pt x="127" y="231"/>
                    </a:lnTo>
                    <a:lnTo>
                      <a:pt x="116" y="223"/>
                    </a:lnTo>
                    <a:lnTo>
                      <a:pt x="107" y="214"/>
                    </a:lnTo>
                    <a:lnTo>
                      <a:pt x="98" y="203"/>
                    </a:lnTo>
                    <a:lnTo>
                      <a:pt x="91" y="193"/>
                    </a:lnTo>
                    <a:lnTo>
                      <a:pt x="85" y="182"/>
                    </a:lnTo>
                    <a:lnTo>
                      <a:pt x="83" y="167"/>
                    </a:lnTo>
                    <a:lnTo>
                      <a:pt x="84" y="152"/>
                    </a:lnTo>
                    <a:lnTo>
                      <a:pt x="86" y="135"/>
                    </a:lnTo>
                    <a:lnTo>
                      <a:pt x="87" y="121"/>
                    </a:lnTo>
                    <a:lnTo>
                      <a:pt x="87" y="106"/>
                    </a:lnTo>
                    <a:lnTo>
                      <a:pt x="85" y="91"/>
                    </a:lnTo>
                    <a:lnTo>
                      <a:pt x="82" y="77"/>
                    </a:lnTo>
                    <a:lnTo>
                      <a:pt x="77" y="62"/>
                    </a:lnTo>
                    <a:lnTo>
                      <a:pt x="71" y="50"/>
                    </a:lnTo>
                    <a:lnTo>
                      <a:pt x="63" y="40"/>
                    </a:lnTo>
                    <a:lnTo>
                      <a:pt x="54" y="31"/>
                    </a:lnTo>
                    <a:lnTo>
                      <a:pt x="45" y="23"/>
                    </a:lnTo>
                    <a:lnTo>
                      <a:pt x="34" y="16"/>
                    </a:lnTo>
                    <a:lnTo>
                      <a:pt x="23" y="9"/>
                    </a:lnTo>
                    <a:lnTo>
                      <a:pt x="13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71"/>
              <p:cNvSpPr>
                <a:spLocks/>
              </p:cNvSpPr>
              <p:nvPr/>
            </p:nvSpPr>
            <p:spPr bwMode="auto">
              <a:xfrm>
                <a:off x="4830" y="2152"/>
                <a:ext cx="17" cy="97"/>
              </a:xfrm>
              <a:custGeom>
                <a:avLst/>
                <a:gdLst/>
                <a:ahLst/>
                <a:cxnLst>
                  <a:cxn ang="0">
                    <a:pos x="29" y="192"/>
                  </a:cxn>
                  <a:cxn ang="0">
                    <a:pos x="32" y="174"/>
                  </a:cxn>
                  <a:cxn ang="0">
                    <a:pos x="33" y="154"/>
                  </a:cxn>
                  <a:cxn ang="0">
                    <a:pos x="31" y="136"/>
                  </a:cxn>
                  <a:cxn ang="0">
                    <a:pos x="28" y="116"/>
                  </a:cxn>
                  <a:cxn ang="0">
                    <a:pos x="22" y="88"/>
                  </a:cxn>
                  <a:cxn ang="0">
                    <a:pos x="17" y="59"/>
                  </a:cxn>
                  <a:cxn ang="0">
                    <a:pos x="11" y="31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" y="30"/>
                  </a:cxn>
                  <a:cxn ang="0">
                    <a:pos x="7" y="53"/>
                  </a:cxn>
                  <a:cxn ang="0">
                    <a:pos x="13" y="76"/>
                  </a:cxn>
                  <a:cxn ang="0">
                    <a:pos x="18" y="99"/>
                  </a:cxn>
                  <a:cxn ang="0">
                    <a:pos x="24" y="122"/>
                  </a:cxn>
                  <a:cxn ang="0">
                    <a:pos x="29" y="145"/>
                  </a:cxn>
                  <a:cxn ang="0">
                    <a:pos x="30" y="169"/>
                  </a:cxn>
                  <a:cxn ang="0">
                    <a:pos x="28" y="192"/>
                  </a:cxn>
                  <a:cxn ang="0">
                    <a:pos x="28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</a:cxnLst>
                <a:rect l="0" t="0" r="r" b="b"/>
                <a:pathLst>
                  <a:path w="33" h="192">
                    <a:moveTo>
                      <a:pt x="29" y="192"/>
                    </a:moveTo>
                    <a:lnTo>
                      <a:pt x="32" y="174"/>
                    </a:lnTo>
                    <a:lnTo>
                      <a:pt x="33" y="154"/>
                    </a:lnTo>
                    <a:lnTo>
                      <a:pt x="31" y="136"/>
                    </a:lnTo>
                    <a:lnTo>
                      <a:pt x="28" y="116"/>
                    </a:lnTo>
                    <a:lnTo>
                      <a:pt x="22" y="88"/>
                    </a:lnTo>
                    <a:lnTo>
                      <a:pt x="17" y="59"/>
                    </a:lnTo>
                    <a:lnTo>
                      <a:pt x="11" y="31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30"/>
                    </a:lnTo>
                    <a:lnTo>
                      <a:pt x="7" y="53"/>
                    </a:lnTo>
                    <a:lnTo>
                      <a:pt x="13" y="76"/>
                    </a:lnTo>
                    <a:lnTo>
                      <a:pt x="18" y="99"/>
                    </a:lnTo>
                    <a:lnTo>
                      <a:pt x="24" y="122"/>
                    </a:lnTo>
                    <a:lnTo>
                      <a:pt x="29" y="145"/>
                    </a:lnTo>
                    <a:lnTo>
                      <a:pt x="30" y="169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72"/>
              <p:cNvSpPr>
                <a:spLocks/>
              </p:cNvSpPr>
              <p:nvPr/>
            </p:nvSpPr>
            <p:spPr bwMode="auto">
              <a:xfrm>
                <a:off x="4928" y="2091"/>
                <a:ext cx="198" cy="19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113"/>
                  </a:cxn>
                  <a:cxn ang="0">
                    <a:pos x="32" y="155"/>
                  </a:cxn>
                  <a:cxn ang="0">
                    <a:pos x="48" y="173"/>
                  </a:cxn>
                  <a:cxn ang="0">
                    <a:pos x="67" y="188"/>
                  </a:cxn>
                  <a:cxn ang="0">
                    <a:pos x="88" y="201"/>
                  </a:cxn>
                  <a:cxn ang="0">
                    <a:pos x="116" y="219"/>
                  </a:cxn>
                  <a:cxn ang="0">
                    <a:pos x="153" y="243"/>
                  </a:cxn>
                  <a:cxn ang="0">
                    <a:pos x="191" y="266"/>
                  </a:cxn>
                  <a:cxn ang="0">
                    <a:pos x="229" y="288"/>
                  </a:cxn>
                  <a:cxn ang="0">
                    <a:pos x="266" y="311"/>
                  </a:cxn>
                  <a:cxn ang="0">
                    <a:pos x="304" y="334"/>
                  </a:cxn>
                  <a:cxn ang="0">
                    <a:pos x="340" y="357"/>
                  </a:cxn>
                  <a:cxn ang="0">
                    <a:pos x="377" y="380"/>
                  </a:cxn>
                  <a:cxn ang="0">
                    <a:pos x="397" y="393"/>
                  </a:cxn>
                  <a:cxn ang="0">
                    <a:pos x="397" y="390"/>
                  </a:cxn>
                  <a:cxn ang="0">
                    <a:pos x="381" y="377"/>
                  </a:cxn>
                  <a:cxn ang="0">
                    <a:pos x="350" y="354"/>
                  </a:cxn>
                  <a:cxn ang="0">
                    <a:pos x="316" y="330"/>
                  </a:cxn>
                  <a:cxn ang="0">
                    <a:pos x="284" y="309"/>
                  </a:cxn>
                  <a:cxn ang="0">
                    <a:pos x="251" y="288"/>
                  </a:cxn>
                  <a:cxn ang="0">
                    <a:pos x="216" y="266"/>
                  </a:cxn>
                  <a:cxn ang="0">
                    <a:pos x="183" y="245"/>
                  </a:cxn>
                  <a:cxn ang="0">
                    <a:pos x="149" y="223"/>
                  </a:cxn>
                  <a:cxn ang="0">
                    <a:pos x="120" y="206"/>
                  </a:cxn>
                  <a:cxn ang="0">
                    <a:pos x="96" y="190"/>
                  </a:cxn>
                  <a:cxn ang="0">
                    <a:pos x="73" y="173"/>
                  </a:cxn>
                  <a:cxn ang="0">
                    <a:pos x="51" y="154"/>
                  </a:cxn>
                  <a:cxn ang="0">
                    <a:pos x="31" y="131"/>
                  </a:cxn>
                  <a:cxn ang="0">
                    <a:pos x="15" y="95"/>
                  </a:cxn>
                  <a:cxn ang="0">
                    <a:pos x="5" y="55"/>
                  </a:cxn>
                  <a:cxn ang="0">
                    <a:pos x="1" y="17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7" h="393">
                    <a:moveTo>
                      <a:pt x="0" y="0"/>
                    </a:moveTo>
                    <a:lnTo>
                      <a:pt x="0" y="37"/>
                    </a:lnTo>
                    <a:lnTo>
                      <a:pt x="2" y="75"/>
                    </a:lnTo>
                    <a:lnTo>
                      <a:pt x="10" y="113"/>
                    </a:lnTo>
                    <a:lnTo>
                      <a:pt x="25" y="146"/>
                    </a:lnTo>
                    <a:lnTo>
                      <a:pt x="32" y="155"/>
                    </a:lnTo>
                    <a:lnTo>
                      <a:pt x="39" y="165"/>
                    </a:lnTo>
                    <a:lnTo>
                      <a:pt x="48" y="173"/>
                    </a:lnTo>
                    <a:lnTo>
                      <a:pt x="58" y="181"/>
                    </a:lnTo>
                    <a:lnTo>
                      <a:pt x="67" y="188"/>
                    </a:lnTo>
                    <a:lnTo>
                      <a:pt x="78" y="195"/>
                    </a:lnTo>
                    <a:lnTo>
                      <a:pt x="88" y="201"/>
                    </a:lnTo>
                    <a:lnTo>
                      <a:pt x="97" y="207"/>
                    </a:lnTo>
                    <a:lnTo>
                      <a:pt x="116" y="219"/>
                    </a:lnTo>
                    <a:lnTo>
                      <a:pt x="134" y="231"/>
                    </a:lnTo>
                    <a:lnTo>
                      <a:pt x="153" y="243"/>
                    </a:lnTo>
                    <a:lnTo>
                      <a:pt x="172" y="254"/>
                    </a:lnTo>
                    <a:lnTo>
                      <a:pt x="191" y="266"/>
                    </a:lnTo>
                    <a:lnTo>
                      <a:pt x="209" y="277"/>
                    </a:lnTo>
                    <a:lnTo>
                      <a:pt x="229" y="288"/>
                    </a:lnTo>
                    <a:lnTo>
                      <a:pt x="247" y="299"/>
                    </a:lnTo>
                    <a:lnTo>
                      <a:pt x="266" y="311"/>
                    </a:lnTo>
                    <a:lnTo>
                      <a:pt x="285" y="322"/>
                    </a:lnTo>
                    <a:lnTo>
                      <a:pt x="304" y="334"/>
                    </a:lnTo>
                    <a:lnTo>
                      <a:pt x="322" y="345"/>
                    </a:lnTo>
                    <a:lnTo>
                      <a:pt x="340" y="357"/>
                    </a:lnTo>
                    <a:lnTo>
                      <a:pt x="359" y="368"/>
                    </a:lnTo>
                    <a:lnTo>
                      <a:pt x="377" y="380"/>
                    </a:lnTo>
                    <a:lnTo>
                      <a:pt x="396" y="393"/>
                    </a:lnTo>
                    <a:lnTo>
                      <a:pt x="397" y="393"/>
                    </a:lnTo>
                    <a:lnTo>
                      <a:pt x="397" y="392"/>
                    </a:lnTo>
                    <a:lnTo>
                      <a:pt x="397" y="390"/>
                    </a:lnTo>
                    <a:lnTo>
                      <a:pt x="397" y="389"/>
                    </a:lnTo>
                    <a:lnTo>
                      <a:pt x="381" y="377"/>
                    </a:lnTo>
                    <a:lnTo>
                      <a:pt x="366" y="365"/>
                    </a:lnTo>
                    <a:lnTo>
                      <a:pt x="350" y="354"/>
                    </a:lnTo>
                    <a:lnTo>
                      <a:pt x="334" y="342"/>
                    </a:lnTo>
                    <a:lnTo>
                      <a:pt x="316" y="330"/>
                    </a:lnTo>
                    <a:lnTo>
                      <a:pt x="300" y="320"/>
                    </a:lnTo>
                    <a:lnTo>
                      <a:pt x="284" y="309"/>
                    </a:lnTo>
                    <a:lnTo>
                      <a:pt x="267" y="298"/>
                    </a:lnTo>
                    <a:lnTo>
                      <a:pt x="251" y="288"/>
                    </a:lnTo>
                    <a:lnTo>
                      <a:pt x="233" y="276"/>
                    </a:lnTo>
                    <a:lnTo>
                      <a:pt x="216" y="266"/>
                    </a:lnTo>
                    <a:lnTo>
                      <a:pt x="200" y="256"/>
                    </a:lnTo>
                    <a:lnTo>
                      <a:pt x="183" y="245"/>
                    </a:lnTo>
                    <a:lnTo>
                      <a:pt x="165" y="235"/>
                    </a:lnTo>
                    <a:lnTo>
                      <a:pt x="149" y="223"/>
                    </a:lnTo>
                    <a:lnTo>
                      <a:pt x="132" y="213"/>
                    </a:lnTo>
                    <a:lnTo>
                      <a:pt x="120" y="206"/>
                    </a:lnTo>
                    <a:lnTo>
                      <a:pt x="109" y="198"/>
                    </a:lnTo>
                    <a:lnTo>
                      <a:pt x="96" y="190"/>
                    </a:lnTo>
                    <a:lnTo>
                      <a:pt x="85" y="182"/>
                    </a:lnTo>
                    <a:lnTo>
                      <a:pt x="73" y="173"/>
                    </a:lnTo>
                    <a:lnTo>
                      <a:pt x="62" y="165"/>
                    </a:lnTo>
                    <a:lnTo>
                      <a:pt x="51" y="154"/>
                    </a:lnTo>
                    <a:lnTo>
                      <a:pt x="41" y="145"/>
                    </a:lnTo>
                    <a:lnTo>
                      <a:pt x="31" y="131"/>
                    </a:lnTo>
                    <a:lnTo>
                      <a:pt x="21" y="114"/>
                    </a:lnTo>
                    <a:lnTo>
                      <a:pt x="15" y="95"/>
                    </a:lnTo>
                    <a:lnTo>
                      <a:pt x="9" y="76"/>
                    </a:lnTo>
                    <a:lnTo>
                      <a:pt x="5" y="55"/>
                    </a:lnTo>
                    <a:lnTo>
                      <a:pt x="2" y="36"/>
                    </a:lnTo>
                    <a:lnTo>
                      <a:pt x="1" y="1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73"/>
              <p:cNvSpPr>
                <a:spLocks/>
              </p:cNvSpPr>
              <p:nvPr/>
            </p:nvSpPr>
            <p:spPr bwMode="auto">
              <a:xfrm>
                <a:off x="4959" y="2264"/>
                <a:ext cx="159" cy="369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314" y="52"/>
                  </a:cxn>
                  <a:cxn ang="0">
                    <a:pos x="310" y="104"/>
                  </a:cxn>
                  <a:cxn ang="0">
                    <a:pos x="303" y="155"/>
                  </a:cxn>
                  <a:cxn ang="0">
                    <a:pos x="293" y="205"/>
                  </a:cxn>
                  <a:cxn ang="0">
                    <a:pos x="282" y="256"/>
                  </a:cxn>
                  <a:cxn ang="0">
                    <a:pos x="268" y="306"/>
                  </a:cxn>
                  <a:cxn ang="0">
                    <a:pos x="252" y="354"/>
                  </a:cxn>
                  <a:cxn ang="0">
                    <a:pos x="234" y="401"/>
                  </a:cxn>
                  <a:cxn ang="0">
                    <a:pos x="213" y="449"/>
                  </a:cxn>
                  <a:cxn ang="0">
                    <a:pos x="190" y="495"/>
                  </a:cxn>
                  <a:cxn ang="0">
                    <a:pos x="164" y="538"/>
                  </a:cxn>
                  <a:cxn ang="0">
                    <a:pos x="136" y="582"/>
                  </a:cxn>
                  <a:cxn ang="0">
                    <a:pos x="106" y="624"/>
                  </a:cxn>
                  <a:cxn ang="0">
                    <a:pos x="73" y="663"/>
                  </a:cxn>
                  <a:cxn ang="0">
                    <a:pos x="39" y="701"/>
                  </a:cxn>
                  <a:cxn ang="0">
                    <a:pos x="1" y="738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1" y="739"/>
                  </a:cxn>
                  <a:cxn ang="0">
                    <a:pos x="39" y="703"/>
                  </a:cxn>
                  <a:cxn ang="0">
                    <a:pos x="73" y="666"/>
                  </a:cxn>
                  <a:cxn ang="0">
                    <a:pos x="108" y="626"/>
                  </a:cxn>
                  <a:cxn ang="0">
                    <a:pos x="139" y="586"/>
                  </a:cxn>
                  <a:cxn ang="0">
                    <a:pos x="168" y="542"/>
                  </a:cxn>
                  <a:cxn ang="0">
                    <a:pos x="196" y="498"/>
                  </a:cxn>
                  <a:cxn ang="0">
                    <a:pos x="220" y="452"/>
                  </a:cxn>
                  <a:cxn ang="0">
                    <a:pos x="243" y="405"/>
                  </a:cxn>
                  <a:cxn ang="0">
                    <a:pos x="261" y="356"/>
                  </a:cxn>
                  <a:cxn ang="0">
                    <a:pos x="278" y="307"/>
                  </a:cxn>
                  <a:cxn ang="0">
                    <a:pos x="292" y="257"/>
                  </a:cxn>
                  <a:cxn ang="0">
                    <a:pos x="304" y="207"/>
                  </a:cxn>
                  <a:cxn ang="0">
                    <a:pos x="312" y="156"/>
                  </a:cxn>
                  <a:cxn ang="0">
                    <a:pos x="318" y="104"/>
                  </a:cxn>
                  <a:cxn ang="0">
                    <a:pos x="319" y="52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6" y="0"/>
                  </a:cxn>
                  <a:cxn ang="0">
                    <a:pos x="316" y="0"/>
                  </a:cxn>
                  <a:cxn ang="0">
                    <a:pos x="316" y="0"/>
                  </a:cxn>
                </a:cxnLst>
                <a:rect l="0" t="0" r="r" b="b"/>
                <a:pathLst>
                  <a:path w="319" h="739">
                    <a:moveTo>
                      <a:pt x="316" y="0"/>
                    </a:moveTo>
                    <a:lnTo>
                      <a:pt x="314" y="52"/>
                    </a:lnTo>
                    <a:lnTo>
                      <a:pt x="310" y="104"/>
                    </a:lnTo>
                    <a:lnTo>
                      <a:pt x="303" y="155"/>
                    </a:lnTo>
                    <a:lnTo>
                      <a:pt x="293" y="205"/>
                    </a:lnTo>
                    <a:lnTo>
                      <a:pt x="282" y="256"/>
                    </a:lnTo>
                    <a:lnTo>
                      <a:pt x="268" y="306"/>
                    </a:lnTo>
                    <a:lnTo>
                      <a:pt x="252" y="354"/>
                    </a:lnTo>
                    <a:lnTo>
                      <a:pt x="234" y="401"/>
                    </a:lnTo>
                    <a:lnTo>
                      <a:pt x="213" y="449"/>
                    </a:lnTo>
                    <a:lnTo>
                      <a:pt x="190" y="495"/>
                    </a:lnTo>
                    <a:lnTo>
                      <a:pt x="164" y="538"/>
                    </a:lnTo>
                    <a:lnTo>
                      <a:pt x="136" y="582"/>
                    </a:lnTo>
                    <a:lnTo>
                      <a:pt x="106" y="624"/>
                    </a:lnTo>
                    <a:lnTo>
                      <a:pt x="73" y="663"/>
                    </a:lnTo>
                    <a:lnTo>
                      <a:pt x="39" y="701"/>
                    </a:lnTo>
                    <a:lnTo>
                      <a:pt x="1" y="738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1" y="739"/>
                    </a:lnTo>
                    <a:lnTo>
                      <a:pt x="39" y="703"/>
                    </a:lnTo>
                    <a:lnTo>
                      <a:pt x="73" y="666"/>
                    </a:lnTo>
                    <a:lnTo>
                      <a:pt x="108" y="626"/>
                    </a:lnTo>
                    <a:lnTo>
                      <a:pt x="139" y="586"/>
                    </a:lnTo>
                    <a:lnTo>
                      <a:pt x="168" y="542"/>
                    </a:lnTo>
                    <a:lnTo>
                      <a:pt x="196" y="498"/>
                    </a:lnTo>
                    <a:lnTo>
                      <a:pt x="220" y="452"/>
                    </a:lnTo>
                    <a:lnTo>
                      <a:pt x="243" y="405"/>
                    </a:lnTo>
                    <a:lnTo>
                      <a:pt x="261" y="356"/>
                    </a:lnTo>
                    <a:lnTo>
                      <a:pt x="278" y="307"/>
                    </a:lnTo>
                    <a:lnTo>
                      <a:pt x="292" y="257"/>
                    </a:lnTo>
                    <a:lnTo>
                      <a:pt x="304" y="207"/>
                    </a:lnTo>
                    <a:lnTo>
                      <a:pt x="312" y="156"/>
                    </a:lnTo>
                    <a:lnTo>
                      <a:pt x="318" y="104"/>
                    </a:lnTo>
                    <a:lnTo>
                      <a:pt x="319" y="52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74"/>
              <p:cNvSpPr>
                <a:spLocks/>
              </p:cNvSpPr>
              <p:nvPr/>
            </p:nvSpPr>
            <p:spPr bwMode="auto">
              <a:xfrm>
                <a:off x="4872" y="2166"/>
                <a:ext cx="89" cy="151"/>
              </a:xfrm>
              <a:custGeom>
                <a:avLst/>
                <a:gdLst/>
                <a:ahLst/>
                <a:cxnLst>
                  <a:cxn ang="0">
                    <a:pos x="1" y="300"/>
                  </a:cxn>
                  <a:cxn ang="0">
                    <a:pos x="10" y="292"/>
                  </a:cxn>
                  <a:cxn ang="0">
                    <a:pos x="18" y="284"/>
                  </a:cxn>
                  <a:cxn ang="0">
                    <a:pos x="27" y="276"/>
                  </a:cxn>
                  <a:cxn ang="0">
                    <a:pos x="37" y="268"/>
                  </a:cxn>
                  <a:cxn ang="0">
                    <a:pos x="46" y="261"/>
                  </a:cxn>
                  <a:cxn ang="0">
                    <a:pos x="54" y="253"/>
                  </a:cxn>
                  <a:cxn ang="0">
                    <a:pos x="63" y="245"/>
                  </a:cxn>
                  <a:cxn ang="0">
                    <a:pos x="71" y="236"/>
                  </a:cxn>
                  <a:cxn ang="0">
                    <a:pos x="80" y="225"/>
                  </a:cxn>
                  <a:cxn ang="0">
                    <a:pos x="89" y="215"/>
                  </a:cxn>
                  <a:cxn ang="0">
                    <a:pos x="98" y="205"/>
                  </a:cxn>
                  <a:cxn ang="0">
                    <a:pos x="106" y="193"/>
                  </a:cxn>
                  <a:cxn ang="0">
                    <a:pos x="114" y="183"/>
                  </a:cxn>
                  <a:cxn ang="0">
                    <a:pos x="122" y="171"/>
                  </a:cxn>
                  <a:cxn ang="0">
                    <a:pos x="130" y="160"/>
                  </a:cxn>
                  <a:cxn ang="0">
                    <a:pos x="137" y="148"/>
                  </a:cxn>
                  <a:cxn ang="0">
                    <a:pos x="146" y="133"/>
                  </a:cxn>
                  <a:cxn ang="0">
                    <a:pos x="156" y="115"/>
                  </a:cxn>
                  <a:cxn ang="0">
                    <a:pos x="166" y="95"/>
                  </a:cxn>
                  <a:cxn ang="0">
                    <a:pos x="173" y="74"/>
                  </a:cxn>
                  <a:cxn ang="0">
                    <a:pos x="177" y="54"/>
                  </a:cxn>
                  <a:cxn ang="0">
                    <a:pos x="177" y="34"/>
                  </a:cxn>
                  <a:cxn ang="0">
                    <a:pos x="174" y="16"/>
                  </a:cxn>
                  <a:cxn ang="0">
                    <a:pos x="163" y="0"/>
                  </a:cxn>
                  <a:cxn ang="0">
                    <a:pos x="161" y="0"/>
                  </a:cxn>
                  <a:cxn ang="0">
                    <a:pos x="160" y="1"/>
                  </a:cxn>
                  <a:cxn ang="0">
                    <a:pos x="159" y="2"/>
                  </a:cxn>
                  <a:cxn ang="0">
                    <a:pos x="159" y="3"/>
                  </a:cxn>
                  <a:cxn ang="0">
                    <a:pos x="167" y="22"/>
                  </a:cxn>
                  <a:cxn ang="0">
                    <a:pos x="169" y="42"/>
                  </a:cxn>
                  <a:cxn ang="0">
                    <a:pos x="167" y="64"/>
                  </a:cxn>
                  <a:cxn ang="0">
                    <a:pos x="160" y="86"/>
                  </a:cxn>
                  <a:cxn ang="0">
                    <a:pos x="151" y="108"/>
                  </a:cxn>
                  <a:cxn ang="0">
                    <a:pos x="139" y="130"/>
                  </a:cxn>
                  <a:cxn ang="0">
                    <a:pos x="128" y="148"/>
                  </a:cxn>
                  <a:cxn ang="0">
                    <a:pos x="117" y="165"/>
                  </a:cxn>
                  <a:cxn ang="0">
                    <a:pos x="112" y="175"/>
                  </a:cxn>
                  <a:cxn ang="0">
                    <a:pos x="106" y="183"/>
                  </a:cxn>
                  <a:cxn ang="0">
                    <a:pos x="100" y="192"/>
                  </a:cxn>
                  <a:cxn ang="0">
                    <a:pos x="94" y="200"/>
                  </a:cxn>
                  <a:cxn ang="0">
                    <a:pos x="87" y="209"/>
                  </a:cxn>
                  <a:cxn ang="0">
                    <a:pos x="82" y="217"/>
                  </a:cxn>
                  <a:cxn ang="0">
                    <a:pos x="75" y="227"/>
                  </a:cxn>
                  <a:cxn ang="0">
                    <a:pos x="68" y="235"/>
                  </a:cxn>
                  <a:cxn ang="0">
                    <a:pos x="60" y="244"/>
                  </a:cxn>
                  <a:cxn ang="0">
                    <a:pos x="52" y="252"/>
                  </a:cxn>
                  <a:cxn ang="0">
                    <a:pos x="44" y="260"/>
                  </a:cxn>
                  <a:cxn ang="0">
                    <a:pos x="36" y="268"/>
                  </a:cxn>
                  <a:cxn ang="0">
                    <a:pos x="26" y="276"/>
                  </a:cxn>
                  <a:cxn ang="0">
                    <a:pos x="17" y="284"/>
                  </a:cxn>
                  <a:cxn ang="0">
                    <a:pos x="9" y="292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1" y="300"/>
                  </a:cxn>
                  <a:cxn ang="0">
                    <a:pos x="1" y="300"/>
                  </a:cxn>
                </a:cxnLst>
                <a:rect l="0" t="0" r="r" b="b"/>
                <a:pathLst>
                  <a:path w="177" h="300">
                    <a:moveTo>
                      <a:pt x="1" y="300"/>
                    </a:moveTo>
                    <a:lnTo>
                      <a:pt x="10" y="292"/>
                    </a:lnTo>
                    <a:lnTo>
                      <a:pt x="18" y="284"/>
                    </a:lnTo>
                    <a:lnTo>
                      <a:pt x="27" y="276"/>
                    </a:lnTo>
                    <a:lnTo>
                      <a:pt x="37" y="268"/>
                    </a:lnTo>
                    <a:lnTo>
                      <a:pt x="46" y="261"/>
                    </a:lnTo>
                    <a:lnTo>
                      <a:pt x="54" y="253"/>
                    </a:lnTo>
                    <a:lnTo>
                      <a:pt x="63" y="245"/>
                    </a:lnTo>
                    <a:lnTo>
                      <a:pt x="71" y="236"/>
                    </a:lnTo>
                    <a:lnTo>
                      <a:pt x="80" y="225"/>
                    </a:lnTo>
                    <a:lnTo>
                      <a:pt x="89" y="215"/>
                    </a:lnTo>
                    <a:lnTo>
                      <a:pt x="98" y="205"/>
                    </a:lnTo>
                    <a:lnTo>
                      <a:pt x="106" y="193"/>
                    </a:lnTo>
                    <a:lnTo>
                      <a:pt x="114" y="183"/>
                    </a:lnTo>
                    <a:lnTo>
                      <a:pt x="122" y="171"/>
                    </a:lnTo>
                    <a:lnTo>
                      <a:pt x="130" y="160"/>
                    </a:lnTo>
                    <a:lnTo>
                      <a:pt x="137" y="148"/>
                    </a:lnTo>
                    <a:lnTo>
                      <a:pt x="146" y="133"/>
                    </a:lnTo>
                    <a:lnTo>
                      <a:pt x="156" y="115"/>
                    </a:lnTo>
                    <a:lnTo>
                      <a:pt x="166" y="95"/>
                    </a:lnTo>
                    <a:lnTo>
                      <a:pt x="173" y="74"/>
                    </a:lnTo>
                    <a:lnTo>
                      <a:pt x="177" y="54"/>
                    </a:lnTo>
                    <a:lnTo>
                      <a:pt x="177" y="34"/>
                    </a:lnTo>
                    <a:lnTo>
                      <a:pt x="174" y="16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9" y="2"/>
                    </a:lnTo>
                    <a:lnTo>
                      <a:pt x="159" y="3"/>
                    </a:lnTo>
                    <a:lnTo>
                      <a:pt x="167" y="22"/>
                    </a:lnTo>
                    <a:lnTo>
                      <a:pt x="169" y="42"/>
                    </a:lnTo>
                    <a:lnTo>
                      <a:pt x="167" y="64"/>
                    </a:lnTo>
                    <a:lnTo>
                      <a:pt x="160" y="86"/>
                    </a:lnTo>
                    <a:lnTo>
                      <a:pt x="151" y="108"/>
                    </a:lnTo>
                    <a:lnTo>
                      <a:pt x="139" y="130"/>
                    </a:lnTo>
                    <a:lnTo>
                      <a:pt x="128" y="148"/>
                    </a:lnTo>
                    <a:lnTo>
                      <a:pt x="117" y="165"/>
                    </a:lnTo>
                    <a:lnTo>
                      <a:pt x="112" y="175"/>
                    </a:lnTo>
                    <a:lnTo>
                      <a:pt x="106" y="183"/>
                    </a:lnTo>
                    <a:lnTo>
                      <a:pt x="100" y="192"/>
                    </a:lnTo>
                    <a:lnTo>
                      <a:pt x="94" y="200"/>
                    </a:lnTo>
                    <a:lnTo>
                      <a:pt x="87" y="209"/>
                    </a:lnTo>
                    <a:lnTo>
                      <a:pt x="82" y="217"/>
                    </a:lnTo>
                    <a:lnTo>
                      <a:pt x="75" y="227"/>
                    </a:lnTo>
                    <a:lnTo>
                      <a:pt x="68" y="235"/>
                    </a:lnTo>
                    <a:lnTo>
                      <a:pt x="60" y="244"/>
                    </a:lnTo>
                    <a:lnTo>
                      <a:pt x="52" y="252"/>
                    </a:lnTo>
                    <a:lnTo>
                      <a:pt x="44" y="260"/>
                    </a:lnTo>
                    <a:lnTo>
                      <a:pt x="36" y="268"/>
                    </a:lnTo>
                    <a:lnTo>
                      <a:pt x="26" y="276"/>
                    </a:lnTo>
                    <a:lnTo>
                      <a:pt x="17" y="284"/>
                    </a:lnTo>
                    <a:lnTo>
                      <a:pt x="9" y="292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1" y="300"/>
                    </a:lnTo>
                    <a:lnTo>
                      <a:pt x="1" y="3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75"/>
              <p:cNvSpPr>
                <a:spLocks/>
              </p:cNvSpPr>
              <p:nvPr/>
            </p:nvSpPr>
            <p:spPr bwMode="auto">
              <a:xfrm>
                <a:off x="4783" y="2179"/>
                <a:ext cx="49" cy="9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16"/>
                  </a:cxn>
                  <a:cxn ang="0">
                    <a:pos x="59" y="35"/>
                  </a:cxn>
                  <a:cxn ang="0">
                    <a:pos x="42" y="56"/>
                  </a:cxn>
                  <a:cxn ang="0">
                    <a:pos x="26" y="81"/>
                  </a:cxn>
                  <a:cxn ang="0">
                    <a:pos x="13" y="106"/>
                  </a:cxn>
                  <a:cxn ang="0">
                    <a:pos x="5" y="131"/>
                  </a:cxn>
                  <a:cxn ang="0">
                    <a:pos x="0" y="158"/>
                  </a:cxn>
                  <a:cxn ang="0">
                    <a:pos x="2" y="183"/>
                  </a:cxn>
                  <a:cxn ang="0">
                    <a:pos x="4" y="184"/>
                  </a:cxn>
                  <a:cxn ang="0">
                    <a:pos x="6" y="184"/>
                  </a:cxn>
                  <a:cxn ang="0">
                    <a:pos x="9" y="181"/>
                  </a:cxn>
                  <a:cxn ang="0">
                    <a:pos x="10" y="179"/>
                  </a:cxn>
                  <a:cxn ang="0">
                    <a:pos x="12" y="153"/>
                  </a:cxn>
                  <a:cxn ang="0">
                    <a:pos x="18" y="129"/>
                  </a:cxn>
                  <a:cxn ang="0">
                    <a:pos x="25" y="105"/>
                  </a:cxn>
                  <a:cxn ang="0">
                    <a:pos x="35" y="82"/>
                  </a:cxn>
                  <a:cxn ang="0">
                    <a:pos x="48" y="60"/>
                  </a:cxn>
                  <a:cxn ang="0">
                    <a:pos x="63" y="38"/>
                  </a:cxn>
                  <a:cxn ang="0">
                    <a:pos x="79" y="18"/>
                  </a:cxn>
                  <a:cxn ang="0">
                    <a:pos x="97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98" h="184">
                    <a:moveTo>
                      <a:pt x="97" y="0"/>
                    </a:moveTo>
                    <a:lnTo>
                      <a:pt x="78" y="16"/>
                    </a:lnTo>
                    <a:lnTo>
                      <a:pt x="59" y="35"/>
                    </a:lnTo>
                    <a:lnTo>
                      <a:pt x="42" y="56"/>
                    </a:lnTo>
                    <a:lnTo>
                      <a:pt x="26" y="81"/>
                    </a:lnTo>
                    <a:lnTo>
                      <a:pt x="13" y="106"/>
                    </a:lnTo>
                    <a:lnTo>
                      <a:pt x="5" y="131"/>
                    </a:lnTo>
                    <a:lnTo>
                      <a:pt x="0" y="158"/>
                    </a:lnTo>
                    <a:lnTo>
                      <a:pt x="2" y="183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9" y="181"/>
                    </a:lnTo>
                    <a:lnTo>
                      <a:pt x="10" y="179"/>
                    </a:lnTo>
                    <a:lnTo>
                      <a:pt x="12" y="153"/>
                    </a:lnTo>
                    <a:lnTo>
                      <a:pt x="18" y="129"/>
                    </a:lnTo>
                    <a:lnTo>
                      <a:pt x="25" y="105"/>
                    </a:lnTo>
                    <a:lnTo>
                      <a:pt x="35" y="82"/>
                    </a:lnTo>
                    <a:lnTo>
                      <a:pt x="48" y="60"/>
                    </a:lnTo>
                    <a:lnTo>
                      <a:pt x="63" y="38"/>
                    </a:lnTo>
                    <a:lnTo>
                      <a:pt x="79" y="18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76"/>
              <p:cNvSpPr>
                <a:spLocks/>
              </p:cNvSpPr>
              <p:nvPr/>
            </p:nvSpPr>
            <p:spPr bwMode="auto">
              <a:xfrm>
                <a:off x="4784" y="2250"/>
                <a:ext cx="36" cy="7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" y="35"/>
                  </a:cxn>
                  <a:cxn ang="0">
                    <a:pos x="9" y="28"/>
                  </a:cxn>
                  <a:cxn ang="0">
                    <a:pos x="15" y="20"/>
                  </a:cxn>
                  <a:cxn ang="0">
                    <a:pos x="23" y="12"/>
                  </a:cxn>
                  <a:cxn ang="0">
                    <a:pos x="30" y="8"/>
                  </a:cxn>
                  <a:cxn ang="0">
                    <a:pos x="39" y="5"/>
                  </a:cxn>
                  <a:cxn ang="0">
                    <a:pos x="47" y="8"/>
                  </a:cxn>
                  <a:cxn ang="0">
                    <a:pos x="55" y="16"/>
                  </a:cxn>
                  <a:cxn ang="0">
                    <a:pos x="60" y="24"/>
                  </a:cxn>
                  <a:cxn ang="0">
                    <a:pos x="62" y="34"/>
                  </a:cxn>
                  <a:cxn ang="0">
                    <a:pos x="63" y="43"/>
                  </a:cxn>
                  <a:cxn ang="0">
                    <a:pos x="64" y="54"/>
                  </a:cxn>
                  <a:cxn ang="0">
                    <a:pos x="66" y="76"/>
                  </a:cxn>
                  <a:cxn ang="0">
                    <a:pos x="64" y="99"/>
                  </a:cxn>
                  <a:cxn ang="0">
                    <a:pos x="60" y="122"/>
                  </a:cxn>
                  <a:cxn ang="0">
                    <a:pos x="56" y="144"/>
                  </a:cxn>
                  <a:cxn ang="0">
                    <a:pos x="56" y="145"/>
                  </a:cxn>
                  <a:cxn ang="0">
                    <a:pos x="58" y="145"/>
                  </a:cxn>
                  <a:cxn ang="0">
                    <a:pos x="60" y="144"/>
                  </a:cxn>
                  <a:cxn ang="0">
                    <a:pos x="61" y="141"/>
                  </a:cxn>
                  <a:cxn ang="0">
                    <a:pos x="65" y="122"/>
                  </a:cxn>
                  <a:cxn ang="0">
                    <a:pos x="69" y="101"/>
                  </a:cxn>
                  <a:cxn ang="0">
                    <a:pos x="71" y="80"/>
                  </a:cxn>
                  <a:cxn ang="0">
                    <a:pos x="72" y="60"/>
                  </a:cxn>
                  <a:cxn ang="0">
                    <a:pos x="72" y="47"/>
                  </a:cxn>
                  <a:cxn ang="0">
                    <a:pos x="71" y="33"/>
                  </a:cxn>
                  <a:cxn ang="0">
                    <a:pos x="68" y="19"/>
                  </a:cxn>
                  <a:cxn ang="0">
                    <a:pos x="62" y="9"/>
                  </a:cxn>
                  <a:cxn ang="0">
                    <a:pos x="53" y="2"/>
                  </a:cxn>
                  <a:cxn ang="0">
                    <a:pos x="43" y="0"/>
                  </a:cxn>
                  <a:cxn ang="0">
                    <a:pos x="34" y="2"/>
                  </a:cxn>
                  <a:cxn ang="0">
                    <a:pos x="26" y="8"/>
                  </a:cxn>
                  <a:cxn ang="0">
                    <a:pos x="18" y="15"/>
                  </a:cxn>
                  <a:cxn ang="0">
                    <a:pos x="10" y="24"/>
                  </a:cxn>
                  <a:cxn ang="0">
                    <a:pos x="4" y="3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</a:cxnLst>
                <a:rect l="0" t="0" r="r" b="b"/>
                <a:pathLst>
                  <a:path w="72" h="145">
                    <a:moveTo>
                      <a:pt x="0" y="41"/>
                    </a:moveTo>
                    <a:lnTo>
                      <a:pt x="3" y="35"/>
                    </a:lnTo>
                    <a:lnTo>
                      <a:pt x="9" y="28"/>
                    </a:lnTo>
                    <a:lnTo>
                      <a:pt x="15" y="20"/>
                    </a:lnTo>
                    <a:lnTo>
                      <a:pt x="23" y="12"/>
                    </a:lnTo>
                    <a:lnTo>
                      <a:pt x="30" y="8"/>
                    </a:lnTo>
                    <a:lnTo>
                      <a:pt x="39" y="5"/>
                    </a:lnTo>
                    <a:lnTo>
                      <a:pt x="47" y="8"/>
                    </a:lnTo>
                    <a:lnTo>
                      <a:pt x="55" y="16"/>
                    </a:lnTo>
                    <a:lnTo>
                      <a:pt x="60" y="24"/>
                    </a:lnTo>
                    <a:lnTo>
                      <a:pt x="62" y="34"/>
                    </a:lnTo>
                    <a:lnTo>
                      <a:pt x="63" y="43"/>
                    </a:lnTo>
                    <a:lnTo>
                      <a:pt x="64" y="54"/>
                    </a:lnTo>
                    <a:lnTo>
                      <a:pt x="66" y="76"/>
                    </a:lnTo>
                    <a:lnTo>
                      <a:pt x="64" y="99"/>
                    </a:lnTo>
                    <a:lnTo>
                      <a:pt x="60" y="122"/>
                    </a:lnTo>
                    <a:lnTo>
                      <a:pt x="56" y="144"/>
                    </a:lnTo>
                    <a:lnTo>
                      <a:pt x="56" y="145"/>
                    </a:lnTo>
                    <a:lnTo>
                      <a:pt x="58" y="145"/>
                    </a:lnTo>
                    <a:lnTo>
                      <a:pt x="60" y="144"/>
                    </a:lnTo>
                    <a:lnTo>
                      <a:pt x="61" y="141"/>
                    </a:lnTo>
                    <a:lnTo>
                      <a:pt x="65" y="122"/>
                    </a:lnTo>
                    <a:lnTo>
                      <a:pt x="69" y="101"/>
                    </a:lnTo>
                    <a:lnTo>
                      <a:pt x="71" y="80"/>
                    </a:lnTo>
                    <a:lnTo>
                      <a:pt x="72" y="60"/>
                    </a:lnTo>
                    <a:lnTo>
                      <a:pt x="72" y="47"/>
                    </a:lnTo>
                    <a:lnTo>
                      <a:pt x="71" y="33"/>
                    </a:lnTo>
                    <a:lnTo>
                      <a:pt x="68" y="19"/>
                    </a:lnTo>
                    <a:lnTo>
                      <a:pt x="62" y="9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4" y="2"/>
                    </a:lnTo>
                    <a:lnTo>
                      <a:pt x="26" y="8"/>
                    </a:lnTo>
                    <a:lnTo>
                      <a:pt x="18" y="15"/>
                    </a:lnTo>
                    <a:lnTo>
                      <a:pt x="10" y="24"/>
                    </a:lnTo>
                    <a:lnTo>
                      <a:pt x="4" y="3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77"/>
              <p:cNvSpPr>
                <a:spLocks/>
              </p:cNvSpPr>
              <p:nvPr/>
            </p:nvSpPr>
            <p:spPr bwMode="auto">
              <a:xfrm>
                <a:off x="4817" y="2177"/>
                <a:ext cx="19" cy="10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6" y="25"/>
                  </a:cxn>
                  <a:cxn ang="0">
                    <a:pos x="17" y="49"/>
                  </a:cxn>
                  <a:cxn ang="0">
                    <a:pos x="10" y="73"/>
                  </a:cxn>
                  <a:cxn ang="0">
                    <a:pos x="5" y="98"/>
                  </a:cxn>
                  <a:cxn ang="0">
                    <a:pos x="3" y="124"/>
                  </a:cxn>
                  <a:cxn ang="0">
                    <a:pos x="0" y="150"/>
                  </a:cxn>
                  <a:cxn ang="0">
                    <a:pos x="0" y="175"/>
                  </a:cxn>
                  <a:cxn ang="0">
                    <a:pos x="0" y="202"/>
                  </a:cxn>
                  <a:cxn ang="0">
                    <a:pos x="0" y="203"/>
                  </a:cxn>
                  <a:cxn ang="0">
                    <a:pos x="3" y="202"/>
                  </a:cxn>
                  <a:cxn ang="0">
                    <a:pos x="4" y="201"/>
                  </a:cxn>
                  <a:cxn ang="0">
                    <a:pos x="4" y="200"/>
                  </a:cxn>
                  <a:cxn ang="0">
                    <a:pos x="4" y="174"/>
                  </a:cxn>
                  <a:cxn ang="0">
                    <a:pos x="5" y="149"/>
                  </a:cxn>
                  <a:cxn ang="0">
                    <a:pos x="7" y="124"/>
                  </a:cxn>
                  <a:cxn ang="0">
                    <a:pos x="10" y="98"/>
                  </a:cxn>
                  <a:cxn ang="0">
                    <a:pos x="13" y="74"/>
                  </a:cxn>
                  <a:cxn ang="0">
                    <a:pos x="20" y="49"/>
                  </a:cxn>
                  <a:cxn ang="0">
                    <a:pos x="28" y="25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</a:cxnLst>
                <a:rect l="0" t="0" r="r" b="b"/>
                <a:pathLst>
                  <a:path w="38" h="203">
                    <a:moveTo>
                      <a:pt x="37" y="0"/>
                    </a:moveTo>
                    <a:lnTo>
                      <a:pt x="26" y="25"/>
                    </a:lnTo>
                    <a:lnTo>
                      <a:pt x="17" y="49"/>
                    </a:lnTo>
                    <a:lnTo>
                      <a:pt x="10" y="73"/>
                    </a:lnTo>
                    <a:lnTo>
                      <a:pt x="5" y="98"/>
                    </a:lnTo>
                    <a:lnTo>
                      <a:pt x="3" y="124"/>
                    </a:lnTo>
                    <a:lnTo>
                      <a:pt x="0" y="150"/>
                    </a:lnTo>
                    <a:lnTo>
                      <a:pt x="0" y="175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3" y="202"/>
                    </a:lnTo>
                    <a:lnTo>
                      <a:pt x="4" y="201"/>
                    </a:lnTo>
                    <a:lnTo>
                      <a:pt x="4" y="200"/>
                    </a:lnTo>
                    <a:lnTo>
                      <a:pt x="4" y="174"/>
                    </a:lnTo>
                    <a:lnTo>
                      <a:pt x="5" y="149"/>
                    </a:lnTo>
                    <a:lnTo>
                      <a:pt x="7" y="124"/>
                    </a:lnTo>
                    <a:lnTo>
                      <a:pt x="10" y="98"/>
                    </a:lnTo>
                    <a:lnTo>
                      <a:pt x="13" y="74"/>
                    </a:lnTo>
                    <a:lnTo>
                      <a:pt x="20" y="49"/>
                    </a:lnTo>
                    <a:lnTo>
                      <a:pt x="28" y="2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78"/>
              <p:cNvSpPr>
                <a:spLocks/>
              </p:cNvSpPr>
              <p:nvPr/>
            </p:nvSpPr>
            <p:spPr bwMode="auto">
              <a:xfrm>
                <a:off x="4799" y="2146"/>
                <a:ext cx="135" cy="432"/>
              </a:xfrm>
              <a:custGeom>
                <a:avLst/>
                <a:gdLst/>
                <a:ahLst/>
                <a:cxnLst>
                  <a:cxn ang="0">
                    <a:pos x="194" y="121"/>
                  </a:cxn>
                  <a:cxn ang="0">
                    <a:pos x="170" y="144"/>
                  </a:cxn>
                  <a:cxn ang="0">
                    <a:pos x="146" y="166"/>
                  </a:cxn>
                  <a:cxn ang="0">
                    <a:pos x="122" y="188"/>
                  </a:cxn>
                  <a:cxn ang="0">
                    <a:pos x="92" y="220"/>
                  </a:cxn>
                  <a:cxn ang="0">
                    <a:pos x="62" y="267"/>
                  </a:cxn>
                  <a:cxn ang="0">
                    <a:pos x="39" y="319"/>
                  </a:cxn>
                  <a:cxn ang="0">
                    <a:pos x="21" y="373"/>
                  </a:cxn>
                  <a:cxn ang="0">
                    <a:pos x="4" y="459"/>
                  </a:cxn>
                  <a:cxn ang="0">
                    <a:pos x="1" y="577"/>
                  </a:cxn>
                  <a:cxn ang="0">
                    <a:pos x="13" y="665"/>
                  </a:cxn>
                  <a:cxn ang="0">
                    <a:pos x="30" y="721"/>
                  </a:cxn>
                  <a:cxn ang="0">
                    <a:pos x="47" y="779"/>
                  </a:cxn>
                  <a:cxn ang="0">
                    <a:pos x="63" y="835"/>
                  </a:cxn>
                  <a:cxn ang="0">
                    <a:pos x="70" y="864"/>
                  </a:cxn>
                  <a:cxn ang="0">
                    <a:pos x="70" y="864"/>
                  </a:cxn>
                  <a:cxn ang="0">
                    <a:pos x="65" y="838"/>
                  </a:cxn>
                  <a:cxn ang="0">
                    <a:pos x="54" y="786"/>
                  </a:cxn>
                  <a:cxn ang="0">
                    <a:pos x="40" y="735"/>
                  </a:cxn>
                  <a:cxn ang="0">
                    <a:pos x="25" y="683"/>
                  </a:cxn>
                  <a:cxn ang="0">
                    <a:pos x="6" y="595"/>
                  </a:cxn>
                  <a:cxn ang="0">
                    <a:pos x="9" y="464"/>
                  </a:cxn>
                  <a:cxn ang="0">
                    <a:pos x="23" y="383"/>
                  </a:cxn>
                  <a:cxn ang="0">
                    <a:pos x="33" y="348"/>
                  </a:cxn>
                  <a:cxn ang="0">
                    <a:pos x="44" y="313"/>
                  </a:cxn>
                  <a:cxn ang="0">
                    <a:pos x="59" y="280"/>
                  </a:cxn>
                  <a:cxn ang="0">
                    <a:pos x="77" y="249"/>
                  </a:cxn>
                  <a:cxn ang="0">
                    <a:pos x="97" y="220"/>
                  </a:cxn>
                  <a:cxn ang="0">
                    <a:pos x="123" y="195"/>
                  </a:cxn>
                  <a:cxn ang="0">
                    <a:pos x="149" y="169"/>
                  </a:cxn>
                  <a:cxn ang="0">
                    <a:pos x="171" y="149"/>
                  </a:cxn>
                  <a:cxn ang="0">
                    <a:pos x="188" y="130"/>
                  </a:cxn>
                  <a:cxn ang="0">
                    <a:pos x="206" y="111"/>
                  </a:cxn>
                  <a:cxn ang="0">
                    <a:pos x="222" y="90"/>
                  </a:cxn>
                  <a:cxn ang="0">
                    <a:pos x="237" y="69"/>
                  </a:cxn>
                  <a:cxn ang="0">
                    <a:pos x="251" y="44"/>
                  </a:cxn>
                  <a:cxn ang="0">
                    <a:pos x="262" y="19"/>
                  </a:cxn>
                  <a:cxn ang="0">
                    <a:pos x="269" y="2"/>
                  </a:cxn>
                  <a:cxn ang="0">
                    <a:pos x="269" y="4"/>
                  </a:cxn>
                  <a:cxn ang="0">
                    <a:pos x="258" y="25"/>
                  </a:cxn>
                  <a:cxn ang="0">
                    <a:pos x="238" y="60"/>
                  </a:cxn>
                  <a:cxn ang="0">
                    <a:pos x="216" y="95"/>
                  </a:cxn>
                </a:cxnLst>
                <a:rect l="0" t="0" r="r" b="b"/>
                <a:pathLst>
                  <a:path w="270" h="864">
                    <a:moveTo>
                      <a:pt x="205" y="108"/>
                    </a:moveTo>
                    <a:lnTo>
                      <a:pt x="194" y="121"/>
                    </a:lnTo>
                    <a:lnTo>
                      <a:pt x="183" y="133"/>
                    </a:lnTo>
                    <a:lnTo>
                      <a:pt x="170" y="144"/>
                    </a:lnTo>
                    <a:lnTo>
                      <a:pt x="158" y="155"/>
                    </a:lnTo>
                    <a:lnTo>
                      <a:pt x="146" y="166"/>
                    </a:lnTo>
                    <a:lnTo>
                      <a:pt x="133" y="176"/>
                    </a:lnTo>
                    <a:lnTo>
                      <a:pt x="122" y="188"/>
                    </a:lnTo>
                    <a:lnTo>
                      <a:pt x="110" y="199"/>
                    </a:lnTo>
                    <a:lnTo>
                      <a:pt x="92" y="220"/>
                    </a:lnTo>
                    <a:lnTo>
                      <a:pt x="76" y="243"/>
                    </a:lnTo>
                    <a:lnTo>
                      <a:pt x="62" y="267"/>
                    </a:lnTo>
                    <a:lnTo>
                      <a:pt x="49" y="293"/>
                    </a:lnTo>
                    <a:lnTo>
                      <a:pt x="39" y="319"/>
                    </a:lnTo>
                    <a:lnTo>
                      <a:pt x="30" y="347"/>
                    </a:lnTo>
                    <a:lnTo>
                      <a:pt x="21" y="373"/>
                    </a:lnTo>
                    <a:lnTo>
                      <a:pt x="15" y="401"/>
                    </a:lnTo>
                    <a:lnTo>
                      <a:pt x="4" y="459"/>
                    </a:lnTo>
                    <a:lnTo>
                      <a:pt x="0" y="519"/>
                    </a:lnTo>
                    <a:lnTo>
                      <a:pt x="1" y="577"/>
                    </a:lnTo>
                    <a:lnTo>
                      <a:pt x="8" y="636"/>
                    </a:lnTo>
                    <a:lnTo>
                      <a:pt x="13" y="665"/>
                    </a:lnTo>
                    <a:lnTo>
                      <a:pt x="21" y="694"/>
                    </a:lnTo>
                    <a:lnTo>
                      <a:pt x="30" y="721"/>
                    </a:lnTo>
                    <a:lnTo>
                      <a:pt x="39" y="750"/>
                    </a:lnTo>
                    <a:lnTo>
                      <a:pt x="47" y="779"/>
                    </a:lnTo>
                    <a:lnTo>
                      <a:pt x="56" y="806"/>
                    </a:lnTo>
                    <a:lnTo>
                      <a:pt x="63" y="835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65" y="838"/>
                    </a:lnTo>
                    <a:lnTo>
                      <a:pt x="59" y="812"/>
                    </a:lnTo>
                    <a:lnTo>
                      <a:pt x="54" y="786"/>
                    </a:lnTo>
                    <a:lnTo>
                      <a:pt x="47" y="760"/>
                    </a:lnTo>
                    <a:lnTo>
                      <a:pt x="40" y="735"/>
                    </a:lnTo>
                    <a:lnTo>
                      <a:pt x="32" y="710"/>
                    </a:lnTo>
                    <a:lnTo>
                      <a:pt x="25" y="683"/>
                    </a:lnTo>
                    <a:lnTo>
                      <a:pt x="18" y="658"/>
                    </a:lnTo>
                    <a:lnTo>
                      <a:pt x="6" y="595"/>
                    </a:lnTo>
                    <a:lnTo>
                      <a:pt x="3" y="530"/>
                    </a:lnTo>
                    <a:lnTo>
                      <a:pt x="9" y="464"/>
                    </a:lnTo>
                    <a:lnTo>
                      <a:pt x="19" y="401"/>
                    </a:lnTo>
                    <a:lnTo>
                      <a:pt x="23" y="383"/>
                    </a:lnTo>
                    <a:lnTo>
                      <a:pt x="27" y="365"/>
                    </a:lnTo>
                    <a:lnTo>
                      <a:pt x="33" y="348"/>
                    </a:lnTo>
                    <a:lnTo>
                      <a:pt x="39" y="331"/>
                    </a:lnTo>
                    <a:lnTo>
                      <a:pt x="44" y="313"/>
                    </a:lnTo>
                    <a:lnTo>
                      <a:pt x="51" y="296"/>
                    </a:lnTo>
                    <a:lnTo>
                      <a:pt x="59" y="280"/>
                    </a:lnTo>
                    <a:lnTo>
                      <a:pt x="68" y="264"/>
                    </a:lnTo>
                    <a:lnTo>
                      <a:pt x="77" y="249"/>
                    </a:lnTo>
                    <a:lnTo>
                      <a:pt x="87" y="234"/>
                    </a:lnTo>
                    <a:lnTo>
                      <a:pt x="97" y="220"/>
                    </a:lnTo>
                    <a:lnTo>
                      <a:pt x="110" y="207"/>
                    </a:lnTo>
                    <a:lnTo>
                      <a:pt x="123" y="195"/>
                    </a:lnTo>
                    <a:lnTo>
                      <a:pt x="135" y="182"/>
                    </a:lnTo>
                    <a:lnTo>
                      <a:pt x="149" y="169"/>
                    </a:lnTo>
                    <a:lnTo>
                      <a:pt x="162" y="158"/>
                    </a:lnTo>
                    <a:lnTo>
                      <a:pt x="171" y="149"/>
                    </a:lnTo>
                    <a:lnTo>
                      <a:pt x="180" y="140"/>
                    </a:lnTo>
                    <a:lnTo>
                      <a:pt x="188" y="130"/>
                    </a:lnTo>
                    <a:lnTo>
                      <a:pt x="198" y="120"/>
                    </a:lnTo>
                    <a:lnTo>
                      <a:pt x="206" y="111"/>
                    </a:lnTo>
                    <a:lnTo>
                      <a:pt x="214" y="100"/>
                    </a:lnTo>
                    <a:lnTo>
                      <a:pt x="222" y="90"/>
                    </a:lnTo>
                    <a:lnTo>
                      <a:pt x="230" y="80"/>
                    </a:lnTo>
                    <a:lnTo>
                      <a:pt x="237" y="69"/>
                    </a:lnTo>
                    <a:lnTo>
                      <a:pt x="244" y="57"/>
                    </a:lnTo>
                    <a:lnTo>
                      <a:pt x="251" y="44"/>
                    </a:lnTo>
                    <a:lnTo>
                      <a:pt x="258" y="31"/>
                    </a:lnTo>
                    <a:lnTo>
                      <a:pt x="262" y="19"/>
                    </a:lnTo>
                    <a:lnTo>
                      <a:pt x="267" y="9"/>
                    </a:lnTo>
                    <a:lnTo>
                      <a:pt x="269" y="2"/>
                    </a:lnTo>
                    <a:lnTo>
                      <a:pt x="270" y="0"/>
                    </a:lnTo>
                    <a:lnTo>
                      <a:pt x="269" y="4"/>
                    </a:lnTo>
                    <a:lnTo>
                      <a:pt x="264" y="13"/>
                    </a:lnTo>
                    <a:lnTo>
                      <a:pt x="258" y="25"/>
                    </a:lnTo>
                    <a:lnTo>
                      <a:pt x="248" y="42"/>
                    </a:lnTo>
                    <a:lnTo>
                      <a:pt x="238" y="60"/>
                    </a:lnTo>
                    <a:lnTo>
                      <a:pt x="226" y="77"/>
                    </a:lnTo>
                    <a:lnTo>
                      <a:pt x="216" y="95"/>
                    </a:lnTo>
                    <a:lnTo>
                      <a:pt x="20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79"/>
              <p:cNvSpPr>
                <a:spLocks/>
              </p:cNvSpPr>
              <p:nvPr/>
            </p:nvSpPr>
            <p:spPr bwMode="auto">
              <a:xfrm>
                <a:off x="4846" y="2559"/>
                <a:ext cx="86" cy="10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0" y="3"/>
                  </a:cxn>
                  <a:cxn ang="0">
                    <a:pos x="39" y="3"/>
                  </a:cxn>
                  <a:cxn ang="0">
                    <a:pos x="59" y="5"/>
                  </a:cxn>
                  <a:cxn ang="0">
                    <a:pos x="76" y="11"/>
                  </a:cxn>
                  <a:cxn ang="0">
                    <a:pos x="93" y="19"/>
                  </a:cxn>
                  <a:cxn ang="0">
                    <a:pos x="109" y="30"/>
                  </a:cxn>
                  <a:cxn ang="0">
                    <a:pos x="123" y="43"/>
                  </a:cxn>
                  <a:cxn ang="0">
                    <a:pos x="136" y="57"/>
                  </a:cxn>
                  <a:cxn ang="0">
                    <a:pos x="147" y="73"/>
                  </a:cxn>
                  <a:cxn ang="0">
                    <a:pos x="155" y="90"/>
                  </a:cxn>
                  <a:cxn ang="0">
                    <a:pos x="161" y="107"/>
                  </a:cxn>
                  <a:cxn ang="0">
                    <a:pos x="165" y="126"/>
                  </a:cxn>
                  <a:cxn ang="0">
                    <a:pos x="166" y="145"/>
                  </a:cxn>
                  <a:cxn ang="0">
                    <a:pos x="164" y="165"/>
                  </a:cxn>
                  <a:cxn ang="0">
                    <a:pos x="159" y="183"/>
                  </a:cxn>
                  <a:cxn ang="0">
                    <a:pos x="150" y="202"/>
                  </a:cxn>
                  <a:cxn ang="0">
                    <a:pos x="150" y="203"/>
                  </a:cxn>
                  <a:cxn ang="0">
                    <a:pos x="150" y="204"/>
                  </a:cxn>
                  <a:cxn ang="0">
                    <a:pos x="151" y="204"/>
                  </a:cxn>
                  <a:cxn ang="0">
                    <a:pos x="152" y="203"/>
                  </a:cxn>
                  <a:cxn ang="0">
                    <a:pos x="161" y="186"/>
                  </a:cxn>
                  <a:cxn ang="0">
                    <a:pos x="168" y="167"/>
                  </a:cxn>
                  <a:cxn ang="0">
                    <a:pos x="172" y="149"/>
                  </a:cxn>
                  <a:cxn ang="0">
                    <a:pos x="172" y="132"/>
                  </a:cxn>
                  <a:cxn ang="0">
                    <a:pos x="169" y="113"/>
                  </a:cxn>
                  <a:cxn ang="0">
                    <a:pos x="165" y="95"/>
                  </a:cxn>
                  <a:cxn ang="0">
                    <a:pos x="157" y="77"/>
                  </a:cxn>
                  <a:cxn ang="0">
                    <a:pos x="146" y="60"/>
                  </a:cxn>
                  <a:cxn ang="0">
                    <a:pos x="132" y="43"/>
                  </a:cxn>
                  <a:cxn ang="0">
                    <a:pos x="117" y="28"/>
                  </a:cxn>
                  <a:cxn ang="0">
                    <a:pos x="100" y="16"/>
                  </a:cxn>
                  <a:cxn ang="0">
                    <a:pos x="82" y="8"/>
                  </a:cxn>
                  <a:cxn ang="0">
                    <a:pos x="63" y="3"/>
                  </a:cxn>
                  <a:cxn ang="0">
                    <a:pos x="43" y="0"/>
                  </a:cxn>
                  <a:cxn ang="0">
                    <a:pos x="22" y="1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2" h="204">
                    <a:moveTo>
                      <a:pt x="0" y="6"/>
                    </a:moveTo>
                    <a:lnTo>
                      <a:pt x="20" y="3"/>
                    </a:lnTo>
                    <a:lnTo>
                      <a:pt x="39" y="3"/>
                    </a:lnTo>
                    <a:lnTo>
                      <a:pt x="59" y="5"/>
                    </a:lnTo>
                    <a:lnTo>
                      <a:pt x="76" y="11"/>
                    </a:lnTo>
                    <a:lnTo>
                      <a:pt x="93" y="19"/>
                    </a:lnTo>
                    <a:lnTo>
                      <a:pt x="109" y="30"/>
                    </a:lnTo>
                    <a:lnTo>
                      <a:pt x="123" y="43"/>
                    </a:lnTo>
                    <a:lnTo>
                      <a:pt x="136" y="57"/>
                    </a:lnTo>
                    <a:lnTo>
                      <a:pt x="147" y="73"/>
                    </a:lnTo>
                    <a:lnTo>
                      <a:pt x="155" y="90"/>
                    </a:lnTo>
                    <a:lnTo>
                      <a:pt x="161" y="107"/>
                    </a:lnTo>
                    <a:lnTo>
                      <a:pt x="165" y="126"/>
                    </a:lnTo>
                    <a:lnTo>
                      <a:pt x="166" y="145"/>
                    </a:lnTo>
                    <a:lnTo>
                      <a:pt x="164" y="165"/>
                    </a:lnTo>
                    <a:lnTo>
                      <a:pt x="159" y="183"/>
                    </a:lnTo>
                    <a:lnTo>
                      <a:pt x="150" y="202"/>
                    </a:lnTo>
                    <a:lnTo>
                      <a:pt x="150" y="203"/>
                    </a:lnTo>
                    <a:lnTo>
                      <a:pt x="150" y="204"/>
                    </a:lnTo>
                    <a:lnTo>
                      <a:pt x="151" y="204"/>
                    </a:lnTo>
                    <a:lnTo>
                      <a:pt x="152" y="203"/>
                    </a:lnTo>
                    <a:lnTo>
                      <a:pt x="161" y="186"/>
                    </a:lnTo>
                    <a:lnTo>
                      <a:pt x="168" y="167"/>
                    </a:lnTo>
                    <a:lnTo>
                      <a:pt x="172" y="149"/>
                    </a:lnTo>
                    <a:lnTo>
                      <a:pt x="172" y="132"/>
                    </a:lnTo>
                    <a:lnTo>
                      <a:pt x="169" y="113"/>
                    </a:lnTo>
                    <a:lnTo>
                      <a:pt x="165" y="95"/>
                    </a:lnTo>
                    <a:lnTo>
                      <a:pt x="157" y="77"/>
                    </a:lnTo>
                    <a:lnTo>
                      <a:pt x="146" y="60"/>
                    </a:lnTo>
                    <a:lnTo>
                      <a:pt x="132" y="43"/>
                    </a:lnTo>
                    <a:lnTo>
                      <a:pt x="117" y="28"/>
                    </a:lnTo>
                    <a:lnTo>
                      <a:pt x="100" y="16"/>
                    </a:lnTo>
                    <a:lnTo>
                      <a:pt x="82" y="8"/>
                    </a:lnTo>
                    <a:lnTo>
                      <a:pt x="63" y="3"/>
                    </a:lnTo>
                    <a:lnTo>
                      <a:pt x="43" y="0"/>
                    </a:lnTo>
                    <a:lnTo>
                      <a:pt x="22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80"/>
              <p:cNvSpPr>
                <a:spLocks/>
              </p:cNvSpPr>
              <p:nvPr/>
            </p:nvSpPr>
            <p:spPr bwMode="auto">
              <a:xfrm>
                <a:off x="4863" y="2533"/>
                <a:ext cx="122" cy="120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36" y="18"/>
                  </a:cxn>
                  <a:cxn ang="0">
                    <a:pos x="63" y="10"/>
                  </a:cxn>
                  <a:cxn ang="0">
                    <a:pos x="89" y="6"/>
                  </a:cxn>
                  <a:cxn ang="0">
                    <a:pos x="116" y="11"/>
                  </a:cxn>
                  <a:cxn ang="0">
                    <a:pos x="139" y="20"/>
                  </a:cxn>
                  <a:cxn ang="0">
                    <a:pos x="161" y="33"/>
                  </a:cxn>
                  <a:cxn ang="0">
                    <a:pos x="182" y="49"/>
                  </a:cxn>
                  <a:cxn ang="0">
                    <a:pos x="201" y="68"/>
                  </a:cxn>
                  <a:cxn ang="0">
                    <a:pos x="218" y="94"/>
                  </a:cxn>
                  <a:cxn ang="0">
                    <a:pos x="229" y="122"/>
                  </a:cxn>
                  <a:cxn ang="0">
                    <a:pos x="231" y="154"/>
                  </a:cxn>
                  <a:cxn ang="0">
                    <a:pos x="225" y="184"/>
                  </a:cxn>
                  <a:cxn ang="0">
                    <a:pos x="207" y="205"/>
                  </a:cxn>
                  <a:cxn ang="0">
                    <a:pos x="180" y="219"/>
                  </a:cxn>
                  <a:cxn ang="0">
                    <a:pos x="153" y="228"/>
                  </a:cxn>
                  <a:cxn ang="0">
                    <a:pos x="137" y="234"/>
                  </a:cxn>
                  <a:cxn ang="0">
                    <a:pos x="134" y="239"/>
                  </a:cxn>
                  <a:cxn ang="0">
                    <a:pos x="164" y="235"/>
                  </a:cxn>
                  <a:cxn ang="0">
                    <a:pos x="210" y="212"/>
                  </a:cxn>
                  <a:cxn ang="0">
                    <a:pos x="239" y="173"/>
                  </a:cxn>
                  <a:cxn ang="0">
                    <a:pos x="243" y="122"/>
                  </a:cxn>
                  <a:cxn ang="0">
                    <a:pos x="226" y="79"/>
                  </a:cxn>
                  <a:cxn ang="0">
                    <a:pos x="206" y="52"/>
                  </a:cxn>
                  <a:cxn ang="0">
                    <a:pos x="180" y="30"/>
                  </a:cxn>
                  <a:cxn ang="0">
                    <a:pos x="152" y="14"/>
                  </a:cxn>
                  <a:cxn ang="0">
                    <a:pos x="117" y="3"/>
                  </a:cxn>
                  <a:cxn ang="0">
                    <a:pos x="82" y="2"/>
                  </a:cxn>
                  <a:cxn ang="0">
                    <a:pos x="49" y="11"/>
                  </a:cxn>
                  <a:cxn ang="0">
                    <a:pos x="16" y="27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244" h="240">
                    <a:moveTo>
                      <a:pt x="0" y="36"/>
                    </a:moveTo>
                    <a:lnTo>
                      <a:pt x="12" y="29"/>
                    </a:lnTo>
                    <a:lnTo>
                      <a:pt x="24" y="23"/>
                    </a:lnTo>
                    <a:lnTo>
                      <a:pt x="36" y="18"/>
                    </a:lnTo>
                    <a:lnTo>
                      <a:pt x="50" y="13"/>
                    </a:lnTo>
                    <a:lnTo>
                      <a:pt x="63" y="10"/>
                    </a:lnTo>
                    <a:lnTo>
                      <a:pt x="76" y="7"/>
                    </a:lnTo>
                    <a:lnTo>
                      <a:pt x="89" y="6"/>
                    </a:lnTo>
                    <a:lnTo>
                      <a:pt x="103" y="7"/>
                    </a:lnTo>
                    <a:lnTo>
                      <a:pt x="116" y="11"/>
                    </a:lnTo>
                    <a:lnTo>
                      <a:pt x="127" y="14"/>
                    </a:lnTo>
                    <a:lnTo>
                      <a:pt x="139" y="20"/>
                    </a:lnTo>
                    <a:lnTo>
                      <a:pt x="150" y="26"/>
                    </a:lnTo>
                    <a:lnTo>
                      <a:pt x="161" y="33"/>
                    </a:lnTo>
                    <a:lnTo>
                      <a:pt x="171" y="41"/>
                    </a:lnTo>
                    <a:lnTo>
                      <a:pt x="182" y="49"/>
                    </a:lnTo>
                    <a:lnTo>
                      <a:pt x="191" y="57"/>
                    </a:lnTo>
                    <a:lnTo>
                      <a:pt x="201" y="68"/>
                    </a:lnTo>
                    <a:lnTo>
                      <a:pt x="211" y="80"/>
                    </a:lnTo>
                    <a:lnTo>
                      <a:pt x="218" y="94"/>
                    </a:lnTo>
                    <a:lnTo>
                      <a:pt x="224" y="108"/>
                    </a:lnTo>
                    <a:lnTo>
                      <a:pt x="229" y="122"/>
                    </a:lnTo>
                    <a:lnTo>
                      <a:pt x="231" y="137"/>
                    </a:lnTo>
                    <a:lnTo>
                      <a:pt x="231" y="154"/>
                    </a:lnTo>
                    <a:lnTo>
                      <a:pt x="230" y="169"/>
                    </a:lnTo>
                    <a:lnTo>
                      <a:pt x="225" y="184"/>
                    </a:lnTo>
                    <a:lnTo>
                      <a:pt x="217" y="196"/>
                    </a:lnTo>
                    <a:lnTo>
                      <a:pt x="207" y="205"/>
                    </a:lnTo>
                    <a:lnTo>
                      <a:pt x="194" y="213"/>
                    </a:lnTo>
                    <a:lnTo>
                      <a:pt x="180" y="219"/>
                    </a:lnTo>
                    <a:lnTo>
                      <a:pt x="167" y="224"/>
                    </a:lnTo>
                    <a:lnTo>
                      <a:pt x="153" y="228"/>
                    </a:lnTo>
                    <a:lnTo>
                      <a:pt x="139" y="232"/>
                    </a:lnTo>
                    <a:lnTo>
                      <a:pt x="137" y="234"/>
                    </a:lnTo>
                    <a:lnTo>
                      <a:pt x="134" y="237"/>
                    </a:lnTo>
                    <a:lnTo>
                      <a:pt x="134" y="239"/>
                    </a:lnTo>
                    <a:lnTo>
                      <a:pt x="137" y="240"/>
                    </a:lnTo>
                    <a:lnTo>
                      <a:pt x="164" y="235"/>
                    </a:lnTo>
                    <a:lnTo>
                      <a:pt x="190" y="226"/>
                    </a:lnTo>
                    <a:lnTo>
                      <a:pt x="210" y="212"/>
                    </a:lnTo>
                    <a:lnTo>
                      <a:pt x="228" y="194"/>
                    </a:lnTo>
                    <a:lnTo>
                      <a:pt x="239" y="173"/>
                    </a:lnTo>
                    <a:lnTo>
                      <a:pt x="244" y="149"/>
                    </a:lnTo>
                    <a:lnTo>
                      <a:pt x="243" y="122"/>
                    </a:lnTo>
                    <a:lnTo>
                      <a:pt x="234" y="94"/>
                    </a:lnTo>
                    <a:lnTo>
                      <a:pt x="226" y="79"/>
                    </a:lnTo>
                    <a:lnTo>
                      <a:pt x="217" y="65"/>
                    </a:lnTo>
                    <a:lnTo>
                      <a:pt x="206" y="52"/>
                    </a:lnTo>
                    <a:lnTo>
                      <a:pt x="194" y="41"/>
                    </a:lnTo>
                    <a:lnTo>
                      <a:pt x="180" y="30"/>
                    </a:lnTo>
                    <a:lnTo>
                      <a:pt x="167" y="21"/>
                    </a:lnTo>
                    <a:lnTo>
                      <a:pt x="152" y="14"/>
                    </a:lnTo>
                    <a:lnTo>
                      <a:pt x="135" y="7"/>
                    </a:lnTo>
                    <a:lnTo>
                      <a:pt x="117" y="3"/>
                    </a:lnTo>
                    <a:lnTo>
                      <a:pt x="100" y="0"/>
                    </a:lnTo>
                    <a:lnTo>
                      <a:pt x="82" y="2"/>
                    </a:lnTo>
                    <a:lnTo>
                      <a:pt x="65" y="5"/>
                    </a:lnTo>
                    <a:lnTo>
                      <a:pt x="49" y="11"/>
                    </a:lnTo>
                    <a:lnTo>
                      <a:pt x="32" y="19"/>
                    </a:lnTo>
                    <a:lnTo>
                      <a:pt x="16" y="27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81"/>
              <p:cNvSpPr>
                <a:spLocks/>
              </p:cNvSpPr>
              <p:nvPr/>
            </p:nvSpPr>
            <p:spPr bwMode="auto">
              <a:xfrm>
                <a:off x="4796" y="2120"/>
                <a:ext cx="1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1" y="15"/>
                  </a:cxn>
                  <a:cxn ang="0">
                    <a:pos x="16" y="18"/>
                  </a:cxn>
                  <a:cxn ang="0">
                    <a:pos x="22" y="20"/>
                  </a:cxn>
                  <a:cxn ang="0">
                    <a:pos x="28" y="20"/>
                  </a:cxn>
                  <a:cxn ang="0">
                    <a:pos x="32" y="18"/>
                  </a:cxn>
                  <a:cxn ang="0">
                    <a:pos x="33" y="18"/>
                  </a:cxn>
                  <a:cxn ang="0">
                    <a:pos x="35" y="15"/>
                  </a:cxn>
                  <a:cxn ang="0">
                    <a:pos x="36" y="14"/>
                  </a:cxn>
                  <a:cxn ang="0">
                    <a:pos x="35" y="13"/>
                  </a:cxn>
                  <a:cxn ang="0">
                    <a:pos x="31" y="11"/>
                  </a:cxn>
                  <a:cxn ang="0">
                    <a:pos x="26" y="11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4" y="8"/>
                  </a:cxn>
                  <a:cxn ang="0">
                    <a:pos x="8" y="7"/>
                  </a:cxn>
                  <a:cxn ang="0">
                    <a:pos x="5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0">
                    <a:moveTo>
                      <a:pt x="0" y="0"/>
                    </a:moveTo>
                    <a:lnTo>
                      <a:pt x="2" y="5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1" y="15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5" y="15"/>
                    </a:lnTo>
                    <a:lnTo>
                      <a:pt x="36" y="14"/>
                    </a:lnTo>
                    <a:lnTo>
                      <a:pt x="35" y="13"/>
                    </a:lnTo>
                    <a:lnTo>
                      <a:pt x="31" y="11"/>
                    </a:lnTo>
                    <a:lnTo>
                      <a:pt x="26" y="11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8"/>
                    </a:lnTo>
                    <a:lnTo>
                      <a:pt x="8" y="7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82"/>
              <p:cNvSpPr>
                <a:spLocks/>
              </p:cNvSpPr>
              <p:nvPr/>
            </p:nvSpPr>
            <p:spPr bwMode="auto">
              <a:xfrm>
                <a:off x="4920" y="2030"/>
                <a:ext cx="46" cy="60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30" y="34"/>
                  </a:cxn>
                  <a:cxn ang="0">
                    <a:pos x="37" y="26"/>
                  </a:cxn>
                  <a:cxn ang="0">
                    <a:pos x="45" y="18"/>
                  </a:cxn>
                  <a:cxn ang="0">
                    <a:pos x="55" y="12"/>
                  </a:cxn>
                  <a:cxn ang="0">
                    <a:pos x="64" y="9"/>
                  </a:cxn>
                  <a:cxn ang="0">
                    <a:pos x="72" y="9"/>
                  </a:cxn>
                  <a:cxn ang="0">
                    <a:pos x="79" y="14"/>
                  </a:cxn>
                  <a:cxn ang="0">
                    <a:pos x="83" y="24"/>
                  </a:cxn>
                  <a:cxn ang="0">
                    <a:pos x="84" y="32"/>
                  </a:cxn>
                  <a:cxn ang="0">
                    <a:pos x="83" y="41"/>
                  </a:cxn>
                  <a:cxn ang="0">
                    <a:pos x="80" y="49"/>
                  </a:cxn>
                  <a:cxn ang="0">
                    <a:pos x="76" y="59"/>
                  </a:cxn>
                  <a:cxn ang="0">
                    <a:pos x="72" y="69"/>
                  </a:cxn>
                  <a:cxn ang="0">
                    <a:pos x="65" y="80"/>
                  </a:cxn>
                  <a:cxn ang="0">
                    <a:pos x="58" y="90"/>
                  </a:cxn>
                  <a:cxn ang="0">
                    <a:pos x="50" y="99"/>
                  </a:cxn>
                  <a:cxn ang="0">
                    <a:pos x="40" y="106"/>
                  </a:cxn>
                  <a:cxn ang="0">
                    <a:pos x="29" y="112"/>
                  </a:cxn>
                  <a:cxn ang="0">
                    <a:pos x="18" y="114"/>
                  </a:cxn>
                  <a:cxn ang="0">
                    <a:pos x="5" y="114"/>
                  </a:cxn>
                  <a:cxn ang="0">
                    <a:pos x="3" y="114"/>
                  </a:cxn>
                  <a:cxn ang="0">
                    <a:pos x="2" y="115"/>
                  </a:cxn>
                  <a:cxn ang="0">
                    <a:pos x="0" y="116"/>
                  </a:cxn>
                  <a:cxn ang="0">
                    <a:pos x="2" y="116"/>
                  </a:cxn>
                  <a:cxn ang="0">
                    <a:pos x="19" y="120"/>
                  </a:cxn>
                  <a:cxn ang="0">
                    <a:pos x="34" y="117"/>
                  </a:cxn>
                  <a:cxn ang="0">
                    <a:pos x="48" y="109"/>
                  </a:cxn>
                  <a:cxn ang="0">
                    <a:pos x="60" y="98"/>
                  </a:cxn>
                  <a:cxn ang="0">
                    <a:pos x="71" y="84"/>
                  </a:cxn>
                  <a:cxn ang="0">
                    <a:pos x="80" y="68"/>
                  </a:cxn>
                  <a:cxn ang="0">
                    <a:pos x="87" y="53"/>
                  </a:cxn>
                  <a:cxn ang="0">
                    <a:pos x="91" y="38"/>
                  </a:cxn>
                  <a:cxn ang="0">
                    <a:pos x="93" y="26"/>
                  </a:cxn>
                  <a:cxn ang="0">
                    <a:pos x="89" y="12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3" y="2"/>
                  </a:cxn>
                  <a:cxn ang="0">
                    <a:pos x="56" y="6"/>
                  </a:cxn>
                  <a:cxn ang="0">
                    <a:pos x="49" y="10"/>
                  </a:cxn>
                  <a:cxn ang="0">
                    <a:pos x="43" y="15"/>
                  </a:cxn>
                  <a:cxn ang="0">
                    <a:pos x="37" y="21"/>
                  </a:cxn>
                  <a:cxn ang="0">
                    <a:pos x="33" y="27"/>
                  </a:cxn>
                  <a:cxn ang="0">
                    <a:pos x="29" y="34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</a:cxnLst>
                <a:rect l="0" t="0" r="r" b="b"/>
                <a:pathLst>
                  <a:path w="93" h="120">
                    <a:moveTo>
                      <a:pt x="26" y="41"/>
                    </a:moveTo>
                    <a:lnTo>
                      <a:pt x="30" y="34"/>
                    </a:lnTo>
                    <a:lnTo>
                      <a:pt x="37" y="26"/>
                    </a:lnTo>
                    <a:lnTo>
                      <a:pt x="45" y="18"/>
                    </a:lnTo>
                    <a:lnTo>
                      <a:pt x="55" y="12"/>
                    </a:lnTo>
                    <a:lnTo>
                      <a:pt x="64" y="9"/>
                    </a:lnTo>
                    <a:lnTo>
                      <a:pt x="72" y="9"/>
                    </a:lnTo>
                    <a:lnTo>
                      <a:pt x="79" y="14"/>
                    </a:lnTo>
                    <a:lnTo>
                      <a:pt x="83" y="24"/>
                    </a:lnTo>
                    <a:lnTo>
                      <a:pt x="84" y="32"/>
                    </a:lnTo>
                    <a:lnTo>
                      <a:pt x="83" y="41"/>
                    </a:lnTo>
                    <a:lnTo>
                      <a:pt x="80" y="49"/>
                    </a:lnTo>
                    <a:lnTo>
                      <a:pt x="76" y="59"/>
                    </a:lnTo>
                    <a:lnTo>
                      <a:pt x="72" y="69"/>
                    </a:lnTo>
                    <a:lnTo>
                      <a:pt x="65" y="80"/>
                    </a:lnTo>
                    <a:lnTo>
                      <a:pt x="58" y="90"/>
                    </a:lnTo>
                    <a:lnTo>
                      <a:pt x="50" y="99"/>
                    </a:lnTo>
                    <a:lnTo>
                      <a:pt x="40" y="106"/>
                    </a:lnTo>
                    <a:lnTo>
                      <a:pt x="29" y="112"/>
                    </a:lnTo>
                    <a:lnTo>
                      <a:pt x="18" y="114"/>
                    </a:lnTo>
                    <a:lnTo>
                      <a:pt x="5" y="114"/>
                    </a:lnTo>
                    <a:lnTo>
                      <a:pt x="3" y="114"/>
                    </a:lnTo>
                    <a:lnTo>
                      <a:pt x="2" y="115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19" y="120"/>
                    </a:lnTo>
                    <a:lnTo>
                      <a:pt x="34" y="117"/>
                    </a:lnTo>
                    <a:lnTo>
                      <a:pt x="48" y="109"/>
                    </a:lnTo>
                    <a:lnTo>
                      <a:pt x="60" y="98"/>
                    </a:lnTo>
                    <a:lnTo>
                      <a:pt x="71" y="84"/>
                    </a:lnTo>
                    <a:lnTo>
                      <a:pt x="80" y="68"/>
                    </a:lnTo>
                    <a:lnTo>
                      <a:pt x="87" y="53"/>
                    </a:lnTo>
                    <a:lnTo>
                      <a:pt x="91" y="38"/>
                    </a:lnTo>
                    <a:lnTo>
                      <a:pt x="93" y="26"/>
                    </a:lnTo>
                    <a:lnTo>
                      <a:pt x="89" y="12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3" y="2"/>
                    </a:lnTo>
                    <a:lnTo>
                      <a:pt x="56" y="6"/>
                    </a:lnTo>
                    <a:lnTo>
                      <a:pt x="49" y="10"/>
                    </a:lnTo>
                    <a:lnTo>
                      <a:pt x="43" y="15"/>
                    </a:lnTo>
                    <a:lnTo>
                      <a:pt x="37" y="21"/>
                    </a:lnTo>
                    <a:lnTo>
                      <a:pt x="33" y="27"/>
                    </a:lnTo>
                    <a:lnTo>
                      <a:pt x="29" y="34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83"/>
              <p:cNvSpPr>
                <a:spLocks/>
              </p:cNvSpPr>
              <p:nvPr/>
            </p:nvSpPr>
            <p:spPr bwMode="auto">
              <a:xfrm>
                <a:off x="4821" y="2249"/>
                <a:ext cx="67" cy="62"/>
              </a:xfrm>
              <a:custGeom>
                <a:avLst/>
                <a:gdLst/>
                <a:ahLst/>
                <a:cxnLst>
                  <a:cxn ang="0">
                    <a:pos x="1" y="74"/>
                  </a:cxn>
                  <a:cxn ang="0">
                    <a:pos x="11" y="64"/>
                  </a:cxn>
                  <a:cxn ang="0">
                    <a:pos x="20" y="51"/>
                  </a:cxn>
                  <a:cxn ang="0">
                    <a:pos x="31" y="40"/>
                  </a:cxn>
                  <a:cxn ang="0">
                    <a:pos x="44" y="28"/>
                  </a:cxn>
                  <a:cxn ang="0">
                    <a:pos x="58" y="20"/>
                  </a:cxn>
                  <a:cxn ang="0">
                    <a:pos x="72" y="14"/>
                  </a:cxn>
                  <a:cxn ang="0">
                    <a:pos x="86" y="14"/>
                  </a:cxn>
                  <a:cxn ang="0">
                    <a:pos x="99" y="21"/>
                  </a:cxn>
                  <a:cxn ang="0">
                    <a:pos x="115" y="42"/>
                  </a:cxn>
                  <a:cxn ang="0">
                    <a:pos x="120" y="68"/>
                  </a:cxn>
                  <a:cxn ang="0">
                    <a:pos x="117" y="97"/>
                  </a:cxn>
                  <a:cxn ang="0">
                    <a:pos x="110" y="122"/>
                  </a:cxn>
                  <a:cxn ang="0">
                    <a:pos x="111" y="125"/>
                  </a:cxn>
                  <a:cxn ang="0">
                    <a:pos x="113" y="126"/>
                  </a:cxn>
                  <a:cxn ang="0">
                    <a:pos x="115" y="125"/>
                  </a:cxn>
                  <a:cxn ang="0">
                    <a:pos x="118" y="122"/>
                  </a:cxn>
                  <a:cxn ang="0">
                    <a:pos x="126" y="107"/>
                  </a:cxn>
                  <a:cxn ang="0">
                    <a:pos x="132" y="91"/>
                  </a:cxn>
                  <a:cxn ang="0">
                    <a:pos x="135" y="74"/>
                  </a:cxn>
                  <a:cxn ang="0">
                    <a:pos x="135" y="57"/>
                  </a:cxn>
                  <a:cxn ang="0">
                    <a:pos x="133" y="41"/>
                  </a:cxn>
                  <a:cxn ang="0">
                    <a:pos x="126" y="26"/>
                  </a:cxn>
                  <a:cxn ang="0">
                    <a:pos x="117" y="13"/>
                  </a:cxn>
                  <a:cxn ang="0">
                    <a:pos x="102" y="4"/>
                  </a:cxn>
                  <a:cxn ang="0">
                    <a:pos x="87" y="0"/>
                  </a:cxn>
                  <a:cxn ang="0">
                    <a:pos x="72" y="4"/>
                  </a:cxn>
                  <a:cxn ang="0">
                    <a:pos x="57" y="12"/>
                  </a:cxn>
                  <a:cxn ang="0">
                    <a:pos x="43" y="22"/>
                  </a:cxn>
                  <a:cxn ang="0">
                    <a:pos x="30" y="35"/>
                  </a:cxn>
                  <a:cxn ang="0">
                    <a:pos x="19" y="49"/>
                  </a:cxn>
                  <a:cxn ang="0">
                    <a:pos x="8" y="61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</a:cxnLst>
                <a:rect l="0" t="0" r="r" b="b"/>
                <a:pathLst>
                  <a:path w="135" h="126">
                    <a:moveTo>
                      <a:pt x="1" y="74"/>
                    </a:moveTo>
                    <a:lnTo>
                      <a:pt x="11" y="64"/>
                    </a:lnTo>
                    <a:lnTo>
                      <a:pt x="20" y="51"/>
                    </a:lnTo>
                    <a:lnTo>
                      <a:pt x="31" y="40"/>
                    </a:lnTo>
                    <a:lnTo>
                      <a:pt x="44" y="28"/>
                    </a:lnTo>
                    <a:lnTo>
                      <a:pt x="58" y="20"/>
                    </a:lnTo>
                    <a:lnTo>
                      <a:pt x="72" y="14"/>
                    </a:lnTo>
                    <a:lnTo>
                      <a:pt x="86" y="14"/>
                    </a:lnTo>
                    <a:lnTo>
                      <a:pt x="99" y="21"/>
                    </a:lnTo>
                    <a:lnTo>
                      <a:pt x="115" y="42"/>
                    </a:lnTo>
                    <a:lnTo>
                      <a:pt x="120" y="68"/>
                    </a:lnTo>
                    <a:lnTo>
                      <a:pt x="117" y="97"/>
                    </a:lnTo>
                    <a:lnTo>
                      <a:pt x="110" y="122"/>
                    </a:lnTo>
                    <a:lnTo>
                      <a:pt x="111" y="125"/>
                    </a:lnTo>
                    <a:lnTo>
                      <a:pt x="113" y="126"/>
                    </a:lnTo>
                    <a:lnTo>
                      <a:pt x="115" y="125"/>
                    </a:lnTo>
                    <a:lnTo>
                      <a:pt x="118" y="122"/>
                    </a:lnTo>
                    <a:lnTo>
                      <a:pt x="126" y="107"/>
                    </a:lnTo>
                    <a:lnTo>
                      <a:pt x="132" y="91"/>
                    </a:lnTo>
                    <a:lnTo>
                      <a:pt x="135" y="74"/>
                    </a:lnTo>
                    <a:lnTo>
                      <a:pt x="135" y="57"/>
                    </a:lnTo>
                    <a:lnTo>
                      <a:pt x="133" y="41"/>
                    </a:lnTo>
                    <a:lnTo>
                      <a:pt x="126" y="26"/>
                    </a:lnTo>
                    <a:lnTo>
                      <a:pt x="117" y="13"/>
                    </a:lnTo>
                    <a:lnTo>
                      <a:pt x="102" y="4"/>
                    </a:lnTo>
                    <a:lnTo>
                      <a:pt x="87" y="0"/>
                    </a:lnTo>
                    <a:lnTo>
                      <a:pt x="72" y="4"/>
                    </a:lnTo>
                    <a:lnTo>
                      <a:pt x="57" y="12"/>
                    </a:lnTo>
                    <a:lnTo>
                      <a:pt x="43" y="22"/>
                    </a:lnTo>
                    <a:lnTo>
                      <a:pt x="30" y="35"/>
                    </a:lnTo>
                    <a:lnTo>
                      <a:pt x="19" y="49"/>
                    </a:lnTo>
                    <a:lnTo>
                      <a:pt x="8" y="61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84"/>
              <p:cNvSpPr>
                <a:spLocks/>
              </p:cNvSpPr>
              <p:nvPr/>
            </p:nvSpPr>
            <p:spPr bwMode="auto">
              <a:xfrm>
                <a:off x="4682" y="2558"/>
                <a:ext cx="187" cy="86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353" y="9"/>
                  </a:cxn>
                  <a:cxn ang="0">
                    <a:pos x="334" y="18"/>
                  </a:cxn>
                  <a:cxn ang="0">
                    <a:pos x="314" y="30"/>
                  </a:cxn>
                  <a:cxn ang="0">
                    <a:pos x="296" y="41"/>
                  </a:cxn>
                  <a:cxn ang="0">
                    <a:pos x="277" y="53"/>
                  </a:cxn>
                  <a:cxn ang="0">
                    <a:pos x="259" y="66"/>
                  </a:cxn>
                  <a:cxn ang="0">
                    <a:pos x="239" y="77"/>
                  </a:cxn>
                  <a:cxn ang="0">
                    <a:pos x="221" y="89"/>
                  </a:cxn>
                  <a:cxn ang="0">
                    <a:pos x="208" y="96"/>
                  </a:cxn>
                  <a:cxn ang="0">
                    <a:pos x="196" y="102"/>
                  </a:cxn>
                  <a:cxn ang="0">
                    <a:pos x="183" y="109"/>
                  </a:cxn>
                  <a:cxn ang="0">
                    <a:pos x="169" y="115"/>
                  </a:cxn>
                  <a:cxn ang="0">
                    <a:pos x="156" y="121"/>
                  </a:cxn>
                  <a:cxn ang="0">
                    <a:pos x="143" y="127"/>
                  </a:cxn>
                  <a:cxn ang="0">
                    <a:pos x="129" y="132"/>
                  </a:cxn>
                  <a:cxn ang="0">
                    <a:pos x="116" y="137"/>
                  </a:cxn>
                  <a:cxn ang="0">
                    <a:pos x="102" y="142"/>
                  </a:cxn>
                  <a:cxn ang="0">
                    <a:pos x="88" y="146"/>
                  </a:cxn>
                  <a:cxn ang="0">
                    <a:pos x="73" y="151"/>
                  </a:cxn>
                  <a:cxn ang="0">
                    <a:pos x="60" y="154"/>
                  </a:cxn>
                  <a:cxn ang="0">
                    <a:pos x="46" y="158"/>
                  </a:cxn>
                  <a:cxn ang="0">
                    <a:pos x="32" y="161"/>
                  </a:cxn>
                  <a:cxn ang="0">
                    <a:pos x="17" y="165"/>
                  </a:cxn>
                  <a:cxn ang="0">
                    <a:pos x="3" y="168"/>
                  </a:cxn>
                  <a:cxn ang="0">
                    <a:pos x="1" y="169"/>
                  </a:cxn>
                  <a:cxn ang="0">
                    <a:pos x="0" y="170"/>
                  </a:cxn>
                  <a:cxn ang="0">
                    <a:pos x="0" y="173"/>
                  </a:cxn>
                  <a:cxn ang="0">
                    <a:pos x="1" y="173"/>
                  </a:cxn>
                  <a:cxn ang="0">
                    <a:pos x="14" y="172"/>
                  </a:cxn>
                  <a:cxn ang="0">
                    <a:pos x="26" y="169"/>
                  </a:cxn>
                  <a:cxn ang="0">
                    <a:pos x="38" y="168"/>
                  </a:cxn>
                  <a:cxn ang="0">
                    <a:pos x="50" y="166"/>
                  </a:cxn>
                  <a:cxn ang="0">
                    <a:pos x="63" y="163"/>
                  </a:cxn>
                  <a:cxn ang="0">
                    <a:pos x="75" y="161"/>
                  </a:cxn>
                  <a:cxn ang="0">
                    <a:pos x="87" y="158"/>
                  </a:cxn>
                  <a:cxn ang="0">
                    <a:pos x="99" y="154"/>
                  </a:cxn>
                  <a:cxn ang="0">
                    <a:pos x="111" y="151"/>
                  </a:cxn>
                  <a:cxn ang="0">
                    <a:pos x="123" y="147"/>
                  </a:cxn>
                  <a:cxn ang="0">
                    <a:pos x="135" y="143"/>
                  </a:cxn>
                  <a:cxn ang="0">
                    <a:pos x="146" y="138"/>
                  </a:cxn>
                  <a:cxn ang="0">
                    <a:pos x="158" y="134"/>
                  </a:cxn>
                  <a:cxn ang="0">
                    <a:pos x="169" y="129"/>
                  </a:cxn>
                  <a:cxn ang="0">
                    <a:pos x="181" y="123"/>
                  </a:cxn>
                  <a:cxn ang="0">
                    <a:pos x="192" y="117"/>
                  </a:cxn>
                  <a:cxn ang="0">
                    <a:pos x="215" y="104"/>
                  </a:cxn>
                  <a:cxn ang="0">
                    <a:pos x="238" y="89"/>
                  </a:cxn>
                  <a:cxn ang="0">
                    <a:pos x="260" y="72"/>
                  </a:cxn>
                  <a:cxn ang="0">
                    <a:pos x="282" y="56"/>
                  </a:cxn>
                  <a:cxn ang="0">
                    <a:pos x="304" y="40"/>
                  </a:cxn>
                  <a:cxn ang="0">
                    <a:pos x="327" y="25"/>
                  </a:cxn>
                  <a:cxn ang="0">
                    <a:pos x="350" y="11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</a:cxnLst>
                <a:rect l="0" t="0" r="r" b="b"/>
                <a:pathLst>
                  <a:path w="374" h="173">
                    <a:moveTo>
                      <a:pt x="374" y="0"/>
                    </a:moveTo>
                    <a:lnTo>
                      <a:pt x="353" y="9"/>
                    </a:lnTo>
                    <a:lnTo>
                      <a:pt x="334" y="18"/>
                    </a:lnTo>
                    <a:lnTo>
                      <a:pt x="314" y="30"/>
                    </a:lnTo>
                    <a:lnTo>
                      <a:pt x="296" y="41"/>
                    </a:lnTo>
                    <a:lnTo>
                      <a:pt x="277" y="53"/>
                    </a:lnTo>
                    <a:lnTo>
                      <a:pt x="259" y="66"/>
                    </a:lnTo>
                    <a:lnTo>
                      <a:pt x="239" y="77"/>
                    </a:lnTo>
                    <a:lnTo>
                      <a:pt x="221" y="89"/>
                    </a:lnTo>
                    <a:lnTo>
                      <a:pt x="208" y="96"/>
                    </a:lnTo>
                    <a:lnTo>
                      <a:pt x="196" y="102"/>
                    </a:lnTo>
                    <a:lnTo>
                      <a:pt x="183" y="109"/>
                    </a:lnTo>
                    <a:lnTo>
                      <a:pt x="169" y="115"/>
                    </a:lnTo>
                    <a:lnTo>
                      <a:pt x="156" y="121"/>
                    </a:lnTo>
                    <a:lnTo>
                      <a:pt x="143" y="127"/>
                    </a:lnTo>
                    <a:lnTo>
                      <a:pt x="129" y="132"/>
                    </a:lnTo>
                    <a:lnTo>
                      <a:pt x="116" y="137"/>
                    </a:lnTo>
                    <a:lnTo>
                      <a:pt x="102" y="142"/>
                    </a:lnTo>
                    <a:lnTo>
                      <a:pt x="88" y="146"/>
                    </a:lnTo>
                    <a:lnTo>
                      <a:pt x="73" y="151"/>
                    </a:lnTo>
                    <a:lnTo>
                      <a:pt x="60" y="154"/>
                    </a:lnTo>
                    <a:lnTo>
                      <a:pt x="46" y="158"/>
                    </a:lnTo>
                    <a:lnTo>
                      <a:pt x="32" y="161"/>
                    </a:lnTo>
                    <a:lnTo>
                      <a:pt x="17" y="165"/>
                    </a:lnTo>
                    <a:lnTo>
                      <a:pt x="3" y="168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14" y="172"/>
                    </a:lnTo>
                    <a:lnTo>
                      <a:pt x="26" y="169"/>
                    </a:lnTo>
                    <a:lnTo>
                      <a:pt x="38" y="168"/>
                    </a:lnTo>
                    <a:lnTo>
                      <a:pt x="50" y="166"/>
                    </a:lnTo>
                    <a:lnTo>
                      <a:pt x="63" y="163"/>
                    </a:lnTo>
                    <a:lnTo>
                      <a:pt x="75" y="161"/>
                    </a:lnTo>
                    <a:lnTo>
                      <a:pt x="87" y="158"/>
                    </a:lnTo>
                    <a:lnTo>
                      <a:pt x="99" y="154"/>
                    </a:lnTo>
                    <a:lnTo>
                      <a:pt x="111" y="151"/>
                    </a:lnTo>
                    <a:lnTo>
                      <a:pt x="123" y="147"/>
                    </a:lnTo>
                    <a:lnTo>
                      <a:pt x="135" y="143"/>
                    </a:lnTo>
                    <a:lnTo>
                      <a:pt x="146" y="138"/>
                    </a:lnTo>
                    <a:lnTo>
                      <a:pt x="158" y="134"/>
                    </a:lnTo>
                    <a:lnTo>
                      <a:pt x="169" y="129"/>
                    </a:lnTo>
                    <a:lnTo>
                      <a:pt x="181" y="123"/>
                    </a:lnTo>
                    <a:lnTo>
                      <a:pt x="192" y="117"/>
                    </a:lnTo>
                    <a:lnTo>
                      <a:pt x="215" y="104"/>
                    </a:lnTo>
                    <a:lnTo>
                      <a:pt x="238" y="89"/>
                    </a:lnTo>
                    <a:lnTo>
                      <a:pt x="260" y="72"/>
                    </a:lnTo>
                    <a:lnTo>
                      <a:pt x="282" y="56"/>
                    </a:lnTo>
                    <a:lnTo>
                      <a:pt x="304" y="40"/>
                    </a:lnTo>
                    <a:lnTo>
                      <a:pt x="327" y="25"/>
                    </a:lnTo>
                    <a:lnTo>
                      <a:pt x="350" y="11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85"/>
              <p:cNvSpPr>
                <a:spLocks/>
              </p:cNvSpPr>
              <p:nvPr/>
            </p:nvSpPr>
            <p:spPr bwMode="auto">
              <a:xfrm>
                <a:off x="4689" y="2641"/>
                <a:ext cx="242" cy="45"/>
              </a:xfrm>
              <a:custGeom>
                <a:avLst/>
                <a:gdLst/>
                <a:ahLst/>
                <a:cxnLst>
                  <a:cxn ang="0">
                    <a:pos x="19" y="85"/>
                  </a:cxn>
                  <a:cxn ang="0">
                    <a:pos x="57" y="89"/>
                  </a:cxn>
                  <a:cxn ang="0">
                    <a:pos x="96" y="90"/>
                  </a:cxn>
                  <a:cxn ang="0">
                    <a:pos x="134" y="90"/>
                  </a:cxn>
                  <a:cxn ang="0">
                    <a:pos x="173" y="89"/>
                  </a:cxn>
                  <a:cxn ang="0">
                    <a:pos x="211" y="85"/>
                  </a:cxn>
                  <a:cxn ang="0">
                    <a:pos x="249" y="81"/>
                  </a:cxn>
                  <a:cxn ang="0">
                    <a:pos x="287" y="74"/>
                  </a:cxn>
                  <a:cxn ang="0">
                    <a:pos x="327" y="66"/>
                  </a:cxn>
                  <a:cxn ang="0">
                    <a:pos x="372" y="55"/>
                  </a:cxn>
                  <a:cxn ang="0">
                    <a:pos x="415" y="41"/>
                  </a:cxn>
                  <a:cxn ang="0">
                    <a:pos x="457" y="25"/>
                  </a:cxn>
                  <a:cxn ang="0">
                    <a:pos x="480" y="13"/>
                  </a:cxn>
                  <a:cxn ang="0">
                    <a:pos x="483" y="2"/>
                  </a:cxn>
                  <a:cxn ang="0">
                    <a:pos x="473" y="0"/>
                  </a:cxn>
                  <a:cxn ang="0">
                    <a:pos x="458" y="3"/>
                  </a:cxn>
                  <a:cxn ang="0">
                    <a:pos x="444" y="9"/>
                  </a:cxn>
                  <a:cxn ang="0">
                    <a:pos x="430" y="15"/>
                  </a:cxn>
                  <a:cxn ang="0">
                    <a:pos x="410" y="22"/>
                  </a:cxn>
                  <a:cxn ang="0">
                    <a:pos x="383" y="32"/>
                  </a:cxn>
                  <a:cxn ang="0">
                    <a:pos x="358" y="41"/>
                  </a:cxn>
                  <a:cxn ang="0">
                    <a:pos x="331" y="51"/>
                  </a:cxn>
                  <a:cxn ang="0">
                    <a:pos x="298" y="60"/>
                  </a:cxn>
                  <a:cxn ang="0">
                    <a:pos x="259" y="69"/>
                  </a:cxn>
                  <a:cxn ang="0">
                    <a:pos x="220" y="77"/>
                  </a:cxn>
                  <a:cxn ang="0">
                    <a:pos x="181" y="83"/>
                  </a:cxn>
                  <a:cxn ang="0">
                    <a:pos x="140" y="86"/>
                  </a:cxn>
                  <a:cxn ang="0">
                    <a:pos x="100" y="89"/>
                  </a:cxn>
                  <a:cxn ang="0">
                    <a:pos x="61" y="87"/>
                  </a:cxn>
                  <a:cxn ang="0">
                    <a:pos x="20" y="84"/>
                  </a:cxn>
                  <a:cxn ang="0">
                    <a:pos x="0" y="82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483" h="90">
                    <a:moveTo>
                      <a:pt x="0" y="83"/>
                    </a:moveTo>
                    <a:lnTo>
                      <a:pt x="19" y="85"/>
                    </a:lnTo>
                    <a:lnTo>
                      <a:pt x="39" y="86"/>
                    </a:lnTo>
                    <a:lnTo>
                      <a:pt x="57" y="89"/>
                    </a:lnTo>
                    <a:lnTo>
                      <a:pt x="77" y="90"/>
                    </a:lnTo>
                    <a:lnTo>
                      <a:pt x="96" y="90"/>
                    </a:lnTo>
                    <a:lnTo>
                      <a:pt x="116" y="90"/>
                    </a:lnTo>
                    <a:lnTo>
                      <a:pt x="134" y="90"/>
                    </a:lnTo>
                    <a:lnTo>
                      <a:pt x="154" y="90"/>
                    </a:lnTo>
                    <a:lnTo>
                      <a:pt x="173" y="89"/>
                    </a:lnTo>
                    <a:lnTo>
                      <a:pt x="192" y="87"/>
                    </a:lnTo>
                    <a:lnTo>
                      <a:pt x="211" y="85"/>
                    </a:lnTo>
                    <a:lnTo>
                      <a:pt x="230" y="83"/>
                    </a:lnTo>
                    <a:lnTo>
                      <a:pt x="249" y="81"/>
                    </a:lnTo>
                    <a:lnTo>
                      <a:pt x="268" y="77"/>
                    </a:lnTo>
                    <a:lnTo>
                      <a:pt x="287" y="74"/>
                    </a:lnTo>
                    <a:lnTo>
                      <a:pt x="306" y="70"/>
                    </a:lnTo>
                    <a:lnTo>
                      <a:pt x="327" y="66"/>
                    </a:lnTo>
                    <a:lnTo>
                      <a:pt x="349" y="60"/>
                    </a:lnTo>
                    <a:lnTo>
                      <a:pt x="372" y="55"/>
                    </a:lnTo>
                    <a:lnTo>
                      <a:pt x="394" y="48"/>
                    </a:lnTo>
                    <a:lnTo>
                      <a:pt x="415" y="41"/>
                    </a:lnTo>
                    <a:lnTo>
                      <a:pt x="436" y="33"/>
                    </a:lnTo>
                    <a:lnTo>
                      <a:pt x="457" y="25"/>
                    </a:lnTo>
                    <a:lnTo>
                      <a:pt x="477" y="15"/>
                    </a:lnTo>
                    <a:lnTo>
                      <a:pt x="480" y="13"/>
                    </a:lnTo>
                    <a:lnTo>
                      <a:pt x="482" y="7"/>
                    </a:lnTo>
                    <a:lnTo>
                      <a:pt x="483" y="2"/>
                    </a:lnTo>
                    <a:lnTo>
                      <a:pt x="480" y="0"/>
                    </a:lnTo>
                    <a:lnTo>
                      <a:pt x="473" y="0"/>
                    </a:lnTo>
                    <a:lnTo>
                      <a:pt x="465" y="2"/>
                    </a:lnTo>
                    <a:lnTo>
                      <a:pt x="458" y="3"/>
                    </a:lnTo>
                    <a:lnTo>
                      <a:pt x="451" y="7"/>
                    </a:lnTo>
                    <a:lnTo>
                      <a:pt x="444" y="9"/>
                    </a:lnTo>
                    <a:lnTo>
                      <a:pt x="437" y="13"/>
                    </a:lnTo>
                    <a:lnTo>
                      <a:pt x="430" y="15"/>
                    </a:lnTo>
                    <a:lnTo>
                      <a:pt x="424" y="17"/>
                    </a:lnTo>
                    <a:lnTo>
                      <a:pt x="410" y="22"/>
                    </a:lnTo>
                    <a:lnTo>
                      <a:pt x="397" y="28"/>
                    </a:lnTo>
                    <a:lnTo>
                      <a:pt x="383" y="32"/>
                    </a:lnTo>
                    <a:lnTo>
                      <a:pt x="371" y="37"/>
                    </a:lnTo>
                    <a:lnTo>
                      <a:pt x="358" y="41"/>
                    </a:lnTo>
                    <a:lnTo>
                      <a:pt x="344" y="46"/>
                    </a:lnTo>
                    <a:lnTo>
                      <a:pt x="331" y="51"/>
                    </a:lnTo>
                    <a:lnTo>
                      <a:pt x="318" y="54"/>
                    </a:lnTo>
                    <a:lnTo>
                      <a:pt x="298" y="60"/>
                    </a:lnTo>
                    <a:lnTo>
                      <a:pt x="278" y="64"/>
                    </a:lnTo>
                    <a:lnTo>
                      <a:pt x="259" y="69"/>
                    </a:lnTo>
                    <a:lnTo>
                      <a:pt x="239" y="74"/>
                    </a:lnTo>
                    <a:lnTo>
                      <a:pt x="220" y="77"/>
                    </a:lnTo>
                    <a:lnTo>
                      <a:pt x="200" y="81"/>
                    </a:lnTo>
                    <a:lnTo>
                      <a:pt x="181" y="83"/>
                    </a:lnTo>
                    <a:lnTo>
                      <a:pt x="160" y="85"/>
                    </a:lnTo>
                    <a:lnTo>
                      <a:pt x="140" y="86"/>
                    </a:lnTo>
                    <a:lnTo>
                      <a:pt x="121" y="87"/>
                    </a:lnTo>
                    <a:lnTo>
                      <a:pt x="100" y="89"/>
                    </a:lnTo>
                    <a:lnTo>
                      <a:pt x="80" y="89"/>
                    </a:lnTo>
                    <a:lnTo>
                      <a:pt x="61" y="87"/>
                    </a:lnTo>
                    <a:lnTo>
                      <a:pt x="40" y="86"/>
                    </a:lnTo>
                    <a:lnTo>
                      <a:pt x="20" y="84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86"/>
              <p:cNvSpPr>
                <a:spLocks/>
              </p:cNvSpPr>
              <p:nvPr/>
            </p:nvSpPr>
            <p:spPr bwMode="auto">
              <a:xfrm>
                <a:off x="4539" y="2481"/>
                <a:ext cx="132" cy="155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87"/>
              <p:cNvSpPr>
                <a:spLocks/>
              </p:cNvSpPr>
              <p:nvPr/>
            </p:nvSpPr>
            <p:spPr bwMode="auto">
              <a:xfrm>
                <a:off x="4540" y="2485"/>
                <a:ext cx="9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88"/>
              <p:cNvSpPr>
                <a:spLocks/>
              </p:cNvSpPr>
              <p:nvPr/>
            </p:nvSpPr>
            <p:spPr bwMode="auto">
              <a:xfrm>
                <a:off x="4503" y="2523"/>
                <a:ext cx="129" cy="29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89"/>
              <p:cNvSpPr>
                <a:spLocks/>
              </p:cNvSpPr>
              <p:nvPr/>
            </p:nvSpPr>
            <p:spPr bwMode="auto">
              <a:xfrm>
                <a:off x="4509" y="2542"/>
                <a:ext cx="112" cy="23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90"/>
              <p:cNvSpPr>
                <a:spLocks/>
              </p:cNvSpPr>
              <p:nvPr/>
            </p:nvSpPr>
            <p:spPr bwMode="auto">
              <a:xfrm>
                <a:off x="4531" y="2584"/>
                <a:ext cx="79" cy="2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91"/>
              <p:cNvSpPr>
                <a:spLocks/>
              </p:cNvSpPr>
              <p:nvPr/>
            </p:nvSpPr>
            <p:spPr bwMode="auto">
              <a:xfrm>
                <a:off x="4532" y="2603"/>
                <a:ext cx="134" cy="78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92"/>
              <p:cNvSpPr>
                <a:spLocks/>
              </p:cNvSpPr>
              <p:nvPr/>
            </p:nvSpPr>
            <p:spPr bwMode="auto">
              <a:xfrm>
                <a:off x="4506" y="2564"/>
                <a:ext cx="103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93"/>
              <p:cNvSpPr>
                <a:spLocks/>
              </p:cNvSpPr>
              <p:nvPr/>
            </p:nvSpPr>
            <p:spPr bwMode="auto">
              <a:xfrm>
                <a:off x="4817" y="2337"/>
                <a:ext cx="13" cy="1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7" y="5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1" y="24"/>
                  </a:cxn>
                  <a:cxn ang="0">
                    <a:pos x="6" y="31"/>
                  </a:cxn>
                  <a:cxn ang="0">
                    <a:pos x="13" y="33"/>
                  </a:cxn>
                  <a:cxn ang="0">
                    <a:pos x="20" y="32"/>
                  </a:cxn>
                  <a:cxn ang="0">
                    <a:pos x="26" y="27"/>
                  </a:cxn>
                  <a:cxn ang="0">
                    <a:pos x="27" y="25"/>
                  </a:cxn>
                  <a:cxn ang="0">
                    <a:pos x="27" y="23"/>
                  </a:cxn>
                  <a:cxn ang="0">
                    <a:pos x="24" y="22"/>
                  </a:cxn>
                  <a:cxn ang="0">
                    <a:pos x="22" y="23"/>
                  </a:cxn>
                  <a:cxn ang="0">
                    <a:pos x="19" y="23"/>
                  </a:cxn>
                  <a:cxn ang="0">
                    <a:pos x="14" y="24"/>
                  </a:cxn>
                  <a:cxn ang="0">
                    <a:pos x="9" y="23"/>
                  </a:cxn>
                  <a:cxn ang="0">
                    <a:pos x="7" y="20"/>
                  </a:cxn>
                  <a:cxn ang="0">
                    <a:pos x="6" y="18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7" y="9"/>
                  </a:cxn>
                  <a:cxn ang="0">
                    <a:pos x="8" y="7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14" y="2"/>
                    </a:lnTo>
                    <a:lnTo>
                      <a:pt x="11" y="3"/>
                    </a:lnTo>
                    <a:lnTo>
                      <a:pt x="7" y="5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6" y="31"/>
                    </a:lnTo>
                    <a:lnTo>
                      <a:pt x="13" y="33"/>
                    </a:lnTo>
                    <a:lnTo>
                      <a:pt x="20" y="32"/>
                    </a:lnTo>
                    <a:lnTo>
                      <a:pt x="26" y="27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4" y="22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4" y="24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94"/>
              <p:cNvSpPr>
                <a:spLocks/>
              </p:cNvSpPr>
              <p:nvPr/>
            </p:nvSpPr>
            <p:spPr bwMode="auto">
              <a:xfrm>
                <a:off x="4808" y="2439"/>
                <a:ext cx="15" cy="16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28" y="3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29"/>
                  </a:cxn>
                  <a:cxn ang="0">
                    <a:pos x="10" y="33"/>
                  </a:cxn>
                  <a:cxn ang="0">
                    <a:pos x="16" y="33"/>
                  </a:cxn>
                  <a:cxn ang="0">
                    <a:pos x="23" y="30"/>
                  </a:cxn>
                  <a:cxn ang="0">
                    <a:pos x="28" y="26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9" y="15"/>
                  </a:cxn>
                  <a:cxn ang="0">
                    <a:pos x="26" y="14"/>
                  </a:cxn>
                  <a:cxn ang="0">
                    <a:pos x="25" y="15"/>
                  </a:cxn>
                  <a:cxn ang="0">
                    <a:pos x="22" y="18"/>
                  </a:cxn>
                  <a:cxn ang="0">
                    <a:pos x="20" y="19"/>
                  </a:cxn>
                  <a:cxn ang="0">
                    <a:pos x="17" y="20"/>
                  </a:cxn>
                  <a:cxn ang="0">
                    <a:pos x="14" y="21"/>
                  </a:cxn>
                  <a:cxn ang="0">
                    <a:pos x="10" y="20"/>
                  </a:cxn>
                  <a:cxn ang="0">
                    <a:pos x="7" y="18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10" y="5"/>
                  </a:cxn>
                  <a:cxn ang="0">
                    <a:pos x="14" y="4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4" y="2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</a:cxnLst>
                <a:rect l="0" t="0" r="r" b="b"/>
                <a:pathLst>
                  <a:path w="30" h="33">
                    <a:moveTo>
                      <a:pt x="30" y="3"/>
                    </a:moveTo>
                    <a:lnTo>
                      <a:pt x="28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10" y="33"/>
                    </a:lnTo>
                    <a:lnTo>
                      <a:pt x="16" y="33"/>
                    </a:lnTo>
                    <a:lnTo>
                      <a:pt x="23" y="30"/>
                    </a:lnTo>
                    <a:lnTo>
                      <a:pt x="28" y="26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7" y="20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7" y="18"/>
                    </a:lnTo>
                    <a:lnTo>
                      <a:pt x="6" y="14"/>
                    </a:lnTo>
                    <a:lnTo>
                      <a:pt x="7" y="11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95"/>
              <p:cNvSpPr>
                <a:spLocks/>
              </p:cNvSpPr>
              <p:nvPr/>
            </p:nvSpPr>
            <p:spPr bwMode="auto">
              <a:xfrm>
                <a:off x="4833" y="2512"/>
                <a:ext cx="14" cy="1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4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3" y="25"/>
                  </a:cxn>
                  <a:cxn ang="0">
                    <a:pos x="6" y="27"/>
                  </a:cxn>
                  <a:cxn ang="0">
                    <a:pos x="11" y="27"/>
                  </a:cxn>
                  <a:cxn ang="0">
                    <a:pos x="16" y="27"/>
                  </a:cxn>
                  <a:cxn ang="0">
                    <a:pos x="19" y="26"/>
                  </a:cxn>
                  <a:cxn ang="0">
                    <a:pos x="24" y="24"/>
                  </a:cxn>
                  <a:cxn ang="0">
                    <a:pos x="26" y="20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7" y="14"/>
                  </a:cxn>
                  <a:cxn ang="0">
                    <a:pos x="25" y="14"/>
                  </a:cxn>
                  <a:cxn ang="0">
                    <a:pos x="24" y="14"/>
                  </a:cxn>
                  <a:cxn ang="0">
                    <a:pos x="21" y="15"/>
                  </a:cxn>
                  <a:cxn ang="0">
                    <a:pos x="19" y="17"/>
                  </a:cxn>
                  <a:cxn ang="0">
                    <a:pos x="17" y="18"/>
                  </a:cxn>
                  <a:cxn ang="0">
                    <a:pos x="14" y="19"/>
                  </a:cxn>
                  <a:cxn ang="0">
                    <a:pos x="12" y="20"/>
                  </a:cxn>
                  <a:cxn ang="0">
                    <a:pos x="10" y="19"/>
                  </a:cxn>
                  <a:cxn ang="0">
                    <a:pos x="6" y="18"/>
                  </a:cxn>
                  <a:cxn ang="0">
                    <a:pos x="5" y="16"/>
                  </a:cxn>
                  <a:cxn ang="0">
                    <a:pos x="5" y="12"/>
                  </a:cxn>
                  <a:cxn ang="0">
                    <a:pos x="6" y="8"/>
                  </a:cxn>
                  <a:cxn ang="0">
                    <a:pos x="9" y="3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8" h="27">
                    <a:moveTo>
                      <a:pt x="10" y="0"/>
                    </a:moveTo>
                    <a:lnTo>
                      <a:pt x="5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3" y="25"/>
                    </a:lnTo>
                    <a:lnTo>
                      <a:pt x="6" y="27"/>
                    </a:lnTo>
                    <a:lnTo>
                      <a:pt x="11" y="27"/>
                    </a:lnTo>
                    <a:lnTo>
                      <a:pt x="16" y="27"/>
                    </a:lnTo>
                    <a:lnTo>
                      <a:pt x="19" y="26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0"/>
                    </a:lnTo>
                    <a:lnTo>
                      <a:pt x="10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6" y="8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96"/>
              <p:cNvSpPr>
                <a:spLocks/>
              </p:cNvSpPr>
              <p:nvPr/>
            </p:nvSpPr>
            <p:spPr bwMode="auto">
              <a:xfrm>
                <a:off x="4611" y="2473"/>
                <a:ext cx="3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7"/>
              <p:cNvSpPr>
                <a:spLocks/>
              </p:cNvSpPr>
              <p:nvPr/>
            </p:nvSpPr>
            <p:spPr bwMode="auto">
              <a:xfrm>
                <a:off x="4637" y="2213"/>
                <a:ext cx="75" cy="187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3" y="9"/>
                  </a:cxn>
                  <a:cxn ang="0">
                    <a:pos x="71" y="18"/>
                  </a:cxn>
                  <a:cxn ang="0">
                    <a:pos x="68" y="26"/>
                  </a:cxn>
                  <a:cxn ang="0">
                    <a:pos x="64" y="34"/>
                  </a:cxn>
                  <a:cxn ang="0">
                    <a:pos x="59" y="42"/>
                  </a:cxn>
                  <a:cxn ang="0">
                    <a:pos x="54" y="50"/>
                  </a:cxn>
                  <a:cxn ang="0">
                    <a:pos x="49" y="57"/>
                  </a:cxn>
                  <a:cxn ang="0">
                    <a:pos x="44" y="65"/>
                  </a:cxn>
                  <a:cxn ang="0">
                    <a:pos x="39" y="72"/>
                  </a:cxn>
                  <a:cxn ang="0">
                    <a:pos x="34" y="79"/>
                  </a:cxn>
                  <a:cxn ang="0">
                    <a:pos x="27" y="85"/>
                  </a:cxn>
                  <a:cxn ang="0">
                    <a:pos x="22" y="91"/>
                  </a:cxn>
                  <a:cxn ang="0">
                    <a:pos x="11" y="110"/>
                  </a:cxn>
                  <a:cxn ang="0">
                    <a:pos x="2" y="132"/>
                  </a:cxn>
                  <a:cxn ang="0">
                    <a:pos x="0" y="187"/>
                  </a:cxn>
                  <a:cxn ang="0">
                    <a:pos x="7" y="162"/>
                  </a:cxn>
                  <a:cxn ang="0">
                    <a:pos x="11" y="129"/>
                  </a:cxn>
                  <a:cxn ang="0">
                    <a:pos x="22" y="96"/>
                  </a:cxn>
                  <a:cxn ang="0">
                    <a:pos x="26" y="93"/>
                  </a:cxn>
                  <a:cxn ang="0">
                    <a:pos x="30" y="89"/>
                  </a:cxn>
                  <a:cxn ang="0">
                    <a:pos x="32" y="87"/>
                  </a:cxn>
                  <a:cxn ang="0">
                    <a:pos x="35" y="84"/>
                  </a:cxn>
                  <a:cxn ang="0">
                    <a:pos x="38" y="80"/>
                  </a:cxn>
                  <a:cxn ang="0">
                    <a:pos x="41" y="76"/>
                  </a:cxn>
                  <a:cxn ang="0">
                    <a:pos x="43" y="73"/>
                  </a:cxn>
                  <a:cxn ang="0">
                    <a:pos x="45" y="69"/>
                  </a:cxn>
                  <a:cxn ang="0">
                    <a:pos x="47" y="65"/>
                  </a:cxn>
                  <a:cxn ang="0">
                    <a:pos x="50" y="62"/>
                  </a:cxn>
                  <a:cxn ang="0">
                    <a:pos x="54" y="54"/>
                  </a:cxn>
                  <a:cxn ang="0">
                    <a:pos x="59" y="47"/>
                  </a:cxn>
                  <a:cxn ang="0">
                    <a:pos x="63" y="39"/>
                  </a:cxn>
                  <a:cxn ang="0">
                    <a:pos x="67" y="32"/>
                  </a:cxn>
                  <a:cxn ang="0">
                    <a:pos x="70" y="24"/>
                  </a:cxn>
                  <a:cxn ang="0">
                    <a:pos x="73" y="16"/>
                  </a:cxn>
                  <a:cxn ang="0">
                    <a:pos x="75" y="8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187">
                    <a:moveTo>
                      <a:pt x="75" y="0"/>
                    </a:moveTo>
                    <a:lnTo>
                      <a:pt x="73" y="9"/>
                    </a:lnTo>
                    <a:lnTo>
                      <a:pt x="71" y="18"/>
                    </a:lnTo>
                    <a:lnTo>
                      <a:pt x="68" y="26"/>
                    </a:lnTo>
                    <a:lnTo>
                      <a:pt x="64" y="34"/>
                    </a:lnTo>
                    <a:lnTo>
                      <a:pt x="59" y="42"/>
                    </a:lnTo>
                    <a:lnTo>
                      <a:pt x="54" y="50"/>
                    </a:lnTo>
                    <a:lnTo>
                      <a:pt x="49" y="57"/>
                    </a:lnTo>
                    <a:lnTo>
                      <a:pt x="44" y="65"/>
                    </a:lnTo>
                    <a:lnTo>
                      <a:pt x="39" y="72"/>
                    </a:lnTo>
                    <a:lnTo>
                      <a:pt x="34" y="79"/>
                    </a:lnTo>
                    <a:lnTo>
                      <a:pt x="27" y="85"/>
                    </a:lnTo>
                    <a:lnTo>
                      <a:pt x="22" y="91"/>
                    </a:lnTo>
                    <a:lnTo>
                      <a:pt x="11" y="110"/>
                    </a:lnTo>
                    <a:lnTo>
                      <a:pt x="2" y="132"/>
                    </a:lnTo>
                    <a:lnTo>
                      <a:pt x="0" y="187"/>
                    </a:lnTo>
                    <a:lnTo>
                      <a:pt x="7" y="162"/>
                    </a:lnTo>
                    <a:lnTo>
                      <a:pt x="11" y="129"/>
                    </a:lnTo>
                    <a:lnTo>
                      <a:pt x="22" y="96"/>
                    </a:lnTo>
                    <a:lnTo>
                      <a:pt x="26" y="93"/>
                    </a:lnTo>
                    <a:lnTo>
                      <a:pt x="30" y="89"/>
                    </a:lnTo>
                    <a:lnTo>
                      <a:pt x="32" y="87"/>
                    </a:lnTo>
                    <a:lnTo>
                      <a:pt x="35" y="84"/>
                    </a:lnTo>
                    <a:lnTo>
                      <a:pt x="38" y="80"/>
                    </a:lnTo>
                    <a:lnTo>
                      <a:pt x="41" y="76"/>
                    </a:lnTo>
                    <a:lnTo>
                      <a:pt x="43" y="73"/>
                    </a:lnTo>
                    <a:lnTo>
                      <a:pt x="45" y="69"/>
                    </a:lnTo>
                    <a:lnTo>
                      <a:pt x="47" y="65"/>
                    </a:lnTo>
                    <a:lnTo>
                      <a:pt x="50" y="62"/>
                    </a:lnTo>
                    <a:lnTo>
                      <a:pt x="54" y="54"/>
                    </a:lnTo>
                    <a:lnTo>
                      <a:pt x="59" y="47"/>
                    </a:lnTo>
                    <a:lnTo>
                      <a:pt x="63" y="39"/>
                    </a:lnTo>
                    <a:lnTo>
                      <a:pt x="67" y="32"/>
                    </a:lnTo>
                    <a:lnTo>
                      <a:pt x="70" y="24"/>
                    </a:lnTo>
                    <a:lnTo>
                      <a:pt x="73" y="16"/>
                    </a:lnTo>
                    <a:lnTo>
                      <a:pt x="75" y="8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98"/>
              <p:cNvSpPr>
                <a:spLocks/>
              </p:cNvSpPr>
              <p:nvPr/>
            </p:nvSpPr>
            <p:spPr bwMode="auto">
              <a:xfrm>
                <a:off x="5030" y="2560"/>
                <a:ext cx="80" cy="27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9" y="34"/>
                  </a:cxn>
                  <a:cxn ang="0">
                    <a:pos x="39" y="64"/>
                  </a:cxn>
                  <a:cxn ang="0">
                    <a:pos x="58" y="94"/>
                  </a:cxn>
                  <a:cxn ang="0">
                    <a:pos x="77" y="124"/>
                  </a:cxn>
                  <a:cxn ang="0">
                    <a:pos x="94" y="155"/>
                  </a:cxn>
                  <a:cxn ang="0">
                    <a:pos x="109" y="187"/>
                  </a:cxn>
                  <a:cxn ang="0">
                    <a:pos x="122" y="220"/>
                  </a:cxn>
                  <a:cxn ang="0">
                    <a:pos x="132" y="256"/>
                  </a:cxn>
                  <a:cxn ang="0">
                    <a:pos x="142" y="328"/>
                  </a:cxn>
                  <a:cxn ang="0">
                    <a:pos x="145" y="400"/>
                  </a:cxn>
                  <a:cxn ang="0">
                    <a:pos x="141" y="473"/>
                  </a:cxn>
                  <a:cxn ang="0">
                    <a:pos x="137" y="545"/>
                  </a:cxn>
                  <a:cxn ang="0">
                    <a:pos x="138" y="549"/>
                  </a:cxn>
                  <a:cxn ang="0">
                    <a:pos x="140" y="549"/>
                  </a:cxn>
                  <a:cxn ang="0">
                    <a:pos x="142" y="546"/>
                  </a:cxn>
                  <a:cxn ang="0">
                    <a:pos x="145" y="543"/>
                  </a:cxn>
                  <a:cxn ang="0">
                    <a:pos x="154" y="468"/>
                  </a:cxn>
                  <a:cxn ang="0">
                    <a:pos x="160" y="393"/>
                  </a:cxn>
                  <a:cxn ang="0">
                    <a:pos x="158" y="319"/>
                  </a:cxn>
                  <a:cxn ang="0">
                    <a:pos x="147" y="245"/>
                  </a:cxn>
                  <a:cxn ang="0">
                    <a:pos x="142" y="228"/>
                  </a:cxn>
                  <a:cxn ang="0">
                    <a:pos x="138" y="211"/>
                  </a:cxn>
                  <a:cxn ang="0">
                    <a:pos x="132" y="195"/>
                  </a:cxn>
                  <a:cxn ang="0">
                    <a:pos x="125" y="179"/>
                  </a:cxn>
                  <a:cxn ang="0">
                    <a:pos x="118" y="164"/>
                  </a:cxn>
                  <a:cxn ang="0">
                    <a:pos x="110" y="148"/>
                  </a:cxn>
                  <a:cxn ang="0">
                    <a:pos x="102" y="133"/>
                  </a:cxn>
                  <a:cxn ang="0">
                    <a:pos x="93" y="119"/>
                  </a:cxn>
                  <a:cxn ang="0">
                    <a:pos x="81" y="104"/>
                  </a:cxn>
                  <a:cxn ang="0">
                    <a:pos x="70" y="89"/>
                  </a:cxn>
                  <a:cxn ang="0">
                    <a:pos x="58" y="74"/>
                  </a:cxn>
                  <a:cxn ang="0">
                    <a:pos x="47" y="59"/>
                  </a:cxn>
                  <a:cxn ang="0">
                    <a:pos x="35" y="44"/>
                  </a:cxn>
                  <a:cxn ang="0">
                    <a:pos x="24" y="30"/>
                  </a:cxn>
                  <a:cxn ang="0">
                    <a:pos x="12" y="1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60" h="549">
                    <a:moveTo>
                      <a:pt x="0" y="3"/>
                    </a:moveTo>
                    <a:lnTo>
                      <a:pt x="19" y="34"/>
                    </a:lnTo>
                    <a:lnTo>
                      <a:pt x="39" y="64"/>
                    </a:lnTo>
                    <a:lnTo>
                      <a:pt x="58" y="94"/>
                    </a:lnTo>
                    <a:lnTo>
                      <a:pt x="77" y="124"/>
                    </a:lnTo>
                    <a:lnTo>
                      <a:pt x="94" y="155"/>
                    </a:lnTo>
                    <a:lnTo>
                      <a:pt x="109" y="187"/>
                    </a:lnTo>
                    <a:lnTo>
                      <a:pt x="122" y="220"/>
                    </a:lnTo>
                    <a:lnTo>
                      <a:pt x="132" y="256"/>
                    </a:lnTo>
                    <a:lnTo>
                      <a:pt x="142" y="328"/>
                    </a:lnTo>
                    <a:lnTo>
                      <a:pt x="145" y="400"/>
                    </a:lnTo>
                    <a:lnTo>
                      <a:pt x="141" y="473"/>
                    </a:lnTo>
                    <a:lnTo>
                      <a:pt x="137" y="545"/>
                    </a:lnTo>
                    <a:lnTo>
                      <a:pt x="138" y="549"/>
                    </a:lnTo>
                    <a:lnTo>
                      <a:pt x="140" y="549"/>
                    </a:lnTo>
                    <a:lnTo>
                      <a:pt x="142" y="546"/>
                    </a:lnTo>
                    <a:lnTo>
                      <a:pt x="145" y="543"/>
                    </a:lnTo>
                    <a:lnTo>
                      <a:pt x="154" y="468"/>
                    </a:lnTo>
                    <a:lnTo>
                      <a:pt x="160" y="393"/>
                    </a:lnTo>
                    <a:lnTo>
                      <a:pt x="158" y="319"/>
                    </a:lnTo>
                    <a:lnTo>
                      <a:pt x="147" y="245"/>
                    </a:lnTo>
                    <a:lnTo>
                      <a:pt x="142" y="228"/>
                    </a:lnTo>
                    <a:lnTo>
                      <a:pt x="138" y="211"/>
                    </a:lnTo>
                    <a:lnTo>
                      <a:pt x="132" y="195"/>
                    </a:lnTo>
                    <a:lnTo>
                      <a:pt x="125" y="179"/>
                    </a:lnTo>
                    <a:lnTo>
                      <a:pt x="118" y="164"/>
                    </a:lnTo>
                    <a:lnTo>
                      <a:pt x="110" y="148"/>
                    </a:lnTo>
                    <a:lnTo>
                      <a:pt x="102" y="133"/>
                    </a:lnTo>
                    <a:lnTo>
                      <a:pt x="93" y="119"/>
                    </a:lnTo>
                    <a:lnTo>
                      <a:pt x="81" y="104"/>
                    </a:lnTo>
                    <a:lnTo>
                      <a:pt x="70" y="89"/>
                    </a:lnTo>
                    <a:lnTo>
                      <a:pt x="58" y="74"/>
                    </a:lnTo>
                    <a:lnTo>
                      <a:pt x="47" y="59"/>
                    </a:lnTo>
                    <a:lnTo>
                      <a:pt x="35" y="44"/>
                    </a:lnTo>
                    <a:lnTo>
                      <a:pt x="24" y="30"/>
                    </a:lnTo>
                    <a:lnTo>
                      <a:pt x="12" y="1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99"/>
              <p:cNvSpPr>
                <a:spLocks/>
              </p:cNvSpPr>
              <p:nvPr/>
            </p:nvSpPr>
            <p:spPr bwMode="auto">
              <a:xfrm>
                <a:off x="4746" y="2674"/>
                <a:ext cx="67" cy="173"/>
              </a:xfrm>
              <a:custGeom>
                <a:avLst/>
                <a:gdLst/>
                <a:ahLst/>
                <a:cxnLst>
                  <a:cxn ang="0">
                    <a:pos x="2" y="346"/>
                  </a:cxn>
                  <a:cxn ang="0">
                    <a:pos x="9" y="318"/>
                  </a:cxn>
                  <a:cxn ang="0">
                    <a:pos x="16" y="292"/>
                  </a:cxn>
                  <a:cxn ang="0">
                    <a:pos x="25" y="265"/>
                  </a:cxn>
                  <a:cxn ang="0">
                    <a:pos x="35" y="240"/>
                  </a:cxn>
                  <a:cxn ang="0">
                    <a:pos x="46" y="215"/>
                  </a:cxn>
                  <a:cxn ang="0">
                    <a:pos x="58" y="189"/>
                  </a:cxn>
                  <a:cxn ang="0">
                    <a:pos x="71" y="164"/>
                  </a:cxn>
                  <a:cxn ang="0">
                    <a:pos x="84" y="140"/>
                  </a:cxn>
                  <a:cxn ang="0">
                    <a:pos x="88" y="131"/>
                  </a:cxn>
                  <a:cxn ang="0">
                    <a:pos x="93" y="121"/>
                  </a:cxn>
                  <a:cxn ang="0">
                    <a:pos x="98" y="112"/>
                  </a:cxn>
                  <a:cxn ang="0">
                    <a:pos x="102" y="103"/>
                  </a:cxn>
                  <a:cxn ang="0">
                    <a:pos x="106" y="94"/>
                  </a:cxn>
                  <a:cxn ang="0">
                    <a:pos x="110" y="85"/>
                  </a:cxn>
                  <a:cxn ang="0">
                    <a:pos x="115" y="74"/>
                  </a:cxn>
                  <a:cxn ang="0">
                    <a:pos x="118" y="65"/>
                  </a:cxn>
                  <a:cxn ang="0">
                    <a:pos x="121" y="58"/>
                  </a:cxn>
                  <a:cxn ang="0">
                    <a:pos x="124" y="51"/>
                  </a:cxn>
                  <a:cxn ang="0">
                    <a:pos x="126" y="44"/>
                  </a:cxn>
                  <a:cxn ang="0">
                    <a:pos x="127" y="36"/>
                  </a:cxn>
                  <a:cxn ang="0">
                    <a:pos x="129" y="29"/>
                  </a:cxn>
                  <a:cxn ang="0">
                    <a:pos x="129" y="20"/>
                  </a:cxn>
                  <a:cxn ang="0">
                    <a:pos x="130" y="12"/>
                  </a:cxn>
                  <a:cxn ang="0">
                    <a:pos x="132" y="5"/>
                  </a:cxn>
                  <a:cxn ang="0">
                    <a:pos x="133" y="2"/>
                  </a:cxn>
                  <a:cxn ang="0">
                    <a:pos x="132" y="0"/>
                  </a:cxn>
                  <a:cxn ang="0">
                    <a:pos x="130" y="0"/>
                  </a:cxn>
                  <a:cxn ang="0">
                    <a:pos x="126" y="2"/>
                  </a:cxn>
                  <a:cxn ang="0">
                    <a:pos x="117" y="10"/>
                  </a:cxn>
                  <a:cxn ang="0">
                    <a:pos x="112" y="19"/>
                  </a:cxn>
                  <a:cxn ang="0">
                    <a:pos x="109" y="29"/>
                  </a:cxn>
                  <a:cxn ang="0">
                    <a:pos x="106" y="42"/>
                  </a:cxn>
                  <a:cxn ang="0">
                    <a:pos x="101" y="55"/>
                  </a:cxn>
                  <a:cxn ang="0">
                    <a:pos x="96" y="66"/>
                  </a:cxn>
                  <a:cxn ang="0">
                    <a:pos x="92" y="79"/>
                  </a:cxn>
                  <a:cxn ang="0">
                    <a:pos x="86" y="90"/>
                  </a:cxn>
                  <a:cxn ang="0">
                    <a:pos x="80" y="103"/>
                  </a:cxn>
                  <a:cxn ang="0">
                    <a:pos x="74" y="116"/>
                  </a:cxn>
                  <a:cxn ang="0">
                    <a:pos x="69" y="127"/>
                  </a:cxn>
                  <a:cxn ang="0">
                    <a:pos x="64" y="140"/>
                  </a:cxn>
                  <a:cxn ang="0">
                    <a:pos x="54" y="165"/>
                  </a:cxn>
                  <a:cxn ang="0">
                    <a:pos x="43" y="191"/>
                  </a:cxn>
                  <a:cxn ang="0">
                    <a:pos x="34" y="216"/>
                  </a:cxn>
                  <a:cxn ang="0">
                    <a:pos x="26" y="241"/>
                  </a:cxn>
                  <a:cxn ang="0">
                    <a:pos x="18" y="268"/>
                  </a:cxn>
                  <a:cxn ang="0">
                    <a:pos x="11" y="294"/>
                  </a:cxn>
                  <a:cxn ang="0">
                    <a:pos x="5" y="321"/>
                  </a:cxn>
                  <a:cxn ang="0">
                    <a:pos x="0" y="347"/>
                  </a:cxn>
                  <a:cxn ang="0">
                    <a:pos x="0" y="347"/>
                  </a:cxn>
                  <a:cxn ang="0">
                    <a:pos x="1" y="347"/>
                  </a:cxn>
                  <a:cxn ang="0">
                    <a:pos x="2" y="346"/>
                  </a:cxn>
                  <a:cxn ang="0">
                    <a:pos x="2" y="346"/>
                  </a:cxn>
                  <a:cxn ang="0">
                    <a:pos x="2" y="346"/>
                  </a:cxn>
                </a:cxnLst>
                <a:rect l="0" t="0" r="r" b="b"/>
                <a:pathLst>
                  <a:path w="133" h="347">
                    <a:moveTo>
                      <a:pt x="2" y="346"/>
                    </a:moveTo>
                    <a:lnTo>
                      <a:pt x="9" y="318"/>
                    </a:lnTo>
                    <a:lnTo>
                      <a:pt x="16" y="292"/>
                    </a:lnTo>
                    <a:lnTo>
                      <a:pt x="25" y="265"/>
                    </a:lnTo>
                    <a:lnTo>
                      <a:pt x="35" y="240"/>
                    </a:lnTo>
                    <a:lnTo>
                      <a:pt x="46" y="215"/>
                    </a:lnTo>
                    <a:lnTo>
                      <a:pt x="58" y="189"/>
                    </a:lnTo>
                    <a:lnTo>
                      <a:pt x="71" y="164"/>
                    </a:lnTo>
                    <a:lnTo>
                      <a:pt x="84" y="140"/>
                    </a:lnTo>
                    <a:lnTo>
                      <a:pt x="88" y="131"/>
                    </a:lnTo>
                    <a:lnTo>
                      <a:pt x="93" y="121"/>
                    </a:lnTo>
                    <a:lnTo>
                      <a:pt x="98" y="112"/>
                    </a:lnTo>
                    <a:lnTo>
                      <a:pt x="102" y="103"/>
                    </a:lnTo>
                    <a:lnTo>
                      <a:pt x="106" y="94"/>
                    </a:lnTo>
                    <a:lnTo>
                      <a:pt x="110" y="85"/>
                    </a:lnTo>
                    <a:lnTo>
                      <a:pt x="115" y="74"/>
                    </a:lnTo>
                    <a:lnTo>
                      <a:pt x="118" y="65"/>
                    </a:lnTo>
                    <a:lnTo>
                      <a:pt x="121" y="58"/>
                    </a:lnTo>
                    <a:lnTo>
                      <a:pt x="124" y="51"/>
                    </a:lnTo>
                    <a:lnTo>
                      <a:pt x="126" y="44"/>
                    </a:lnTo>
                    <a:lnTo>
                      <a:pt x="127" y="36"/>
                    </a:lnTo>
                    <a:lnTo>
                      <a:pt x="129" y="29"/>
                    </a:lnTo>
                    <a:lnTo>
                      <a:pt x="129" y="20"/>
                    </a:lnTo>
                    <a:lnTo>
                      <a:pt x="130" y="12"/>
                    </a:lnTo>
                    <a:lnTo>
                      <a:pt x="132" y="5"/>
                    </a:lnTo>
                    <a:lnTo>
                      <a:pt x="133" y="2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6" y="2"/>
                    </a:lnTo>
                    <a:lnTo>
                      <a:pt x="117" y="10"/>
                    </a:lnTo>
                    <a:lnTo>
                      <a:pt x="112" y="19"/>
                    </a:lnTo>
                    <a:lnTo>
                      <a:pt x="109" y="29"/>
                    </a:lnTo>
                    <a:lnTo>
                      <a:pt x="106" y="42"/>
                    </a:lnTo>
                    <a:lnTo>
                      <a:pt x="101" y="55"/>
                    </a:lnTo>
                    <a:lnTo>
                      <a:pt x="96" y="66"/>
                    </a:lnTo>
                    <a:lnTo>
                      <a:pt x="92" y="79"/>
                    </a:lnTo>
                    <a:lnTo>
                      <a:pt x="86" y="90"/>
                    </a:lnTo>
                    <a:lnTo>
                      <a:pt x="80" y="103"/>
                    </a:lnTo>
                    <a:lnTo>
                      <a:pt x="74" y="116"/>
                    </a:lnTo>
                    <a:lnTo>
                      <a:pt x="69" y="127"/>
                    </a:lnTo>
                    <a:lnTo>
                      <a:pt x="64" y="140"/>
                    </a:lnTo>
                    <a:lnTo>
                      <a:pt x="54" y="165"/>
                    </a:lnTo>
                    <a:lnTo>
                      <a:pt x="43" y="191"/>
                    </a:lnTo>
                    <a:lnTo>
                      <a:pt x="34" y="216"/>
                    </a:lnTo>
                    <a:lnTo>
                      <a:pt x="26" y="241"/>
                    </a:lnTo>
                    <a:lnTo>
                      <a:pt x="18" y="268"/>
                    </a:lnTo>
                    <a:lnTo>
                      <a:pt x="11" y="294"/>
                    </a:lnTo>
                    <a:lnTo>
                      <a:pt x="5" y="321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1" y="347"/>
                    </a:lnTo>
                    <a:lnTo>
                      <a:pt x="2" y="346"/>
                    </a:lnTo>
                    <a:lnTo>
                      <a:pt x="2" y="346"/>
                    </a:lnTo>
                    <a:lnTo>
                      <a:pt x="2" y="3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00"/>
              <p:cNvSpPr>
                <a:spLocks/>
              </p:cNvSpPr>
              <p:nvPr/>
            </p:nvSpPr>
            <p:spPr bwMode="auto">
              <a:xfrm>
                <a:off x="4704" y="2290"/>
                <a:ext cx="125" cy="296"/>
              </a:xfrm>
              <a:custGeom>
                <a:avLst/>
                <a:gdLst/>
                <a:ahLst/>
                <a:cxnLst>
                  <a:cxn ang="0">
                    <a:pos x="24" y="19"/>
                  </a:cxn>
                  <a:cxn ang="0">
                    <a:pos x="17" y="57"/>
                  </a:cxn>
                  <a:cxn ang="0">
                    <a:pos x="10" y="96"/>
                  </a:cxn>
                  <a:cxn ang="0">
                    <a:pos x="3" y="137"/>
                  </a:cxn>
                  <a:cxn ang="0">
                    <a:pos x="0" y="178"/>
                  </a:cxn>
                  <a:cxn ang="0">
                    <a:pos x="3" y="218"/>
                  </a:cxn>
                  <a:cxn ang="0">
                    <a:pos x="10" y="255"/>
                  </a:cxn>
                  <a:cxn ang="0">
                    <a:pos x="25" y="292"/>
                  </a:cxn>
                  <a:cxn ang="0">
                    <a:pos x="46" y="327"/>
                  </a:cxn>
                  <a:cxn ang="0">
                    <a:pos x="71" y="361"/>
                  </a:cxn>
                  <a:cxn ang="0">
                    <a:pos x="97" y="392"/>
                  </a:cxn>
                  <a:cxn ang="0">
                    <a:pos x="124" y="422"/>
                  </a:cxn>
                  <a:cxn ang="0">
                    <a:pos x="146" y="447"/>
                  </a:cxn>
                  <a:cxn ang="0">
                    <a:pos x="161" y="465"/>
                  </a:cxn>
                  <a:cxn ang="0">
                    <a:pos x="177" y="484"/>
                  </a:cxn>
                  <a:cxn ang="0">
                    <a:pos x="191" y="502"/>
                  </a:cxn>
                  <a:cxn ang="0">
                    <a:pos x="205" y="522"/>
                  </a:cxn>
                  <a:cxn ang="0">
                    <a:pos x="216" y="542"/>
                  </a:cxn>
                  <a:cxn ang="0">
                    <a:pos x="228" y="561"/>
                  </a:cxn>
                  <a:cxn ang="0">
                    <a:pos x="238" y="582"/>
                  </a:cxn>
                  <a:cxn ang="0">
                    <a:pos x="245" y="593"/>
                  </a:cxn>
                  <a:cxn ang="0">
                    <a:pos x="251" y="590"/>
                  </a:cxn>
                  <a:cxn ang="0">
                    <a:pos x="245" y="568"/>
                  </a:cxn>
                  <a:cxn ang="0">
                    <a:pos x="231" y="532"/>
                  </a:cxn>
                  <a:cxn ang="0">
                    <a:pos x="216" y="498"/>
                  </a:cxn>
                  <a:cxn ang="0">
                    <a:pos x="196" y="465"/>
                  </a:cxn>
                  <a:cxn ang="0">
                    <a:pos x="175" y="433"/>
                  </a:cxn>
                  <a:cxn ang="0">
                    <a:pos x="148" y="403"/>
                  </a:cxn>
                  <a:cxn ang="0">
                    <a:pos x="122" y="373"/>
                  </a:cxn>
                  <a:cxn ang="0">
                    <a:pos x="95" y="343"/>
                  </a:cxn>
                  <a:cxn ang="0">
                    <a:pos x="69" y="311"/>
                  </a:cxn>
                  <a:cxn ang="0">
                    <a:pos x="47" y="275"/>
                  </a:cxn>
                  <a:cxn ang="0">
                    <a:pos x="28" y="237"/>
                  </a:cxn>
                  <a:cxn ang="0">
                    <a:pos x="17" y="196"/>
                  </a:cxn>
                  <a:cxn ang="0">
                    <a:pos x="12" y="154"/>
                  </a:cxn>
                  <a:cxn ang="0">
                    <a:pos x="13" y="115"/>
                  </a:cxn>
                  <a:cxn ang="0">
                    <a:pos x="16" y="72"/>
                  </a:cxn>
                  <a:cxn ang="0">
                    <a:pos x="23" y="23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251" h="593">
                    <a:moveTo>
                      <a:pt x="28" y="0"/>
                    </a:moveTo>
                    <a:lnTo>
                      <a:pt x="24" y="19"/>
                    </a:lnTo>
                    <a:lnTo>
                      <a:pt x="19" y="37"/>
                    </a:lnTo>
                    <a:lnTo>
                      <a:pt x="17" y="57"/>
                    </a:lnTo>
                    <a:lnTo>
                      <a:pt x="13" y="75"/>
                    </a:lnTo>
                    <a:lnTo>
                      <a:pt x="10" y="96"/>
                    </a:lnTo>
                    <a:lnTo>
                      <a:pt x="6" y="116"/>
                    </a:lnTo>
                    <a:lnTo>
                      <a:pt x="3" y="137"/>
                    </a:lnTo>
                    <a:lnTo>
                      <a:pt x="1" y="158"/>
                    </a:lnTo>
                    <a:lnTo>
                      <a:pt x="0" y="178"/>
                    </a:lnTo>
                    <a:lnTo>
                      <a:pt x="1" y="198"/>
                    </a:lnTo>
                    <a:lnTo>
                      <a:pt x="3" y="218"/>
                    </a:lnTo>
                    <a:lnTo>
                      <a:pt x="5" y="236"/>
                    </a:lnTo>
                    <a:lnTo>
                      <a:pt x="10" y="255"/>
                    </a:lnTo>
                    <a:lnTo>
                      <a:pt x="17" y="273"/>
                    </a:lnTo>
                    <a:lnTo>
                      <a:pt x="25" y="292"/>
                    </a:lnTo>
                    <a:lnTo>
                      <a:pt x="34" y="309"/>
                    </a:lnTo>
                    <a:lnTo>
                      <a:pt x="46" y="327"/>
                    </a:lnTo>
                    <a:lnTo>
                      <a:pt x="58" y="343"/>
                    </a:lnTo>
                    <a:lnTo>
                      <a:pt x="71" y="361"/>
                    </a:lnTo>
                    <a:lnTo>
                      <a:pt x="84" y="376"/>
                    </a:lnTo>
                    <a:lnTo>
                      <a:pt x="97" y="392"/>
                    </a:lnTo>
                    <a:lnTo>
                      <a:pt x="111" y="407"/>
                    </a:lnTo>
                    <a:lnTo>
                      <a:pt x="124" y="422"/>
                    </a:lnTo>
                    <a:lnTo>
                      <a:pt x="138" y="438"/>
                    </a:lnTo>
                    <a:lnTo>
                      <a:pt x="146" y="447"/>
                    </a:lnTo>
                    <a:lnTo>
                      <a:pt x="154" y="456"/>
                    </a:lnTo>
                    <a:lnTo>
                      <a:pt x="161" y="465"/>
                    </a:lnTo>
                    <a:lnTo>
                      <a:pt x="169" y="475"/>
                    </a:lnTo>
                    <a:lnTo>
                      <a:pt x="177" y="484"/>
                    </a:lnTo>
                    <a:lnTo>
                      <a:pt x="184" y="493"/>
                    </a:lnTo>
                    <a:lnTo>
                      <a:pt x="191" y="502"/>
                    </a:lnTo>
                    <a:lnTo>
                      <a:pt x="198" y="513"/>
                    </a:lnTo>
                    <a:lnTo>
                      <a:pt x="205" y="522"/>
                    </a:lnTo>
                    <a:lnTo>
                      <a:pt x="210" y="532"/>
                    </a:lnTo>
                    <a:lnTo>
                      <a:pt x="216" y="542"/>
                    </a:lnTo>
                    <a:lnTo>
                      <a:pt x="222" y="552"/>
                    </a:lnTo>
                    <a:lnTo>
                      <a:pt x="228" y="561"/>
                    </a:lnTo>
                    <a:lnTo>
                      <a:pt x="232" y="571"/>
                    </a:lnTo>
                    <a:lnTo>
                      <a:pt x="238" y="582"/>
                    </a:lnTo>
                    <a:lnTo>
                      <a:pt x="243" y="592"/>
                    </a:lnTo>
                    <a:lnTo>
                      <a:pt x="245" y="593"/>
                    </a:lnTo>
                    <a:lnTo>
                      <a:pt x="248" y="592"/>
                    </a:lnTo>
                    <a:lnTo>
                      <a:pt x="251" y="590"/>
                    </a:lnTo>
                    <a:lnTo>
                      <a:pt x="251" y="586"/>
                    </a:lnTo>
                    <a:lnTo>
                      <a:pt x="245" y="568"/>
                    </a:lnTo>
                    <a:lnTo>
                      <a:pt x="238" y="551"/>
                    </a:lnTo>
                    <a:lnTo>
                      <a:pt x="231" y="532"/>
                    </a:lnTo>
                    <a:lnTo>
                      <a:pt x="224" y="515"/>
                    </a:lnTo>
                    <a:lnTo>
                      <a:pt x="216" y="498"/>
                    </a:lnTo>
                    <a:lnTo>
                      <a:pt x="207" y="482"/>
                    </a:lnTo>
                    <a:lnTo>
                      <a:pt x="196" y="465"/>
                    </a:lnTo>
                    <a:lnTo>
                      <a:pt x="186" y="449"/>
                    </a:lnTo>
                    <a:lnTo>
                      <a:pt x="175" y="433"/>
                    </a:lnTo>
                    <a:lnTo>
                      <a:pt x="162" y="418"/>
                    </a:lnTo>
                    <a:lnTo>
                      <a:pt x="148" y="403"/>
                    </a:lnTo>
                    <a:lnTo>
                      <a:pt x="135" y="388"/>
                    </a:lnTo>
                    <a:lnTo>
                      <a:pt x="122" y="373"/>
                    </a:lnTo>
                    <a:lnTo>
                      <a:pt x="109" y="358"/>
                    </a:lnTo>
                    <a:lnTo>
                      <a:pt x="95" y="343"/>
                    </a:lnTo>
                    <a:lnTo>
                      <a:pt x="82" y="328"/>
                    </a:lnTo>
                    <a:lnTo>
                      <a:pt x="69" y="311"/>
                    </a:lnTo>
                    <a:lnTo>
                      <a:pt x="57" y="294"/>
                    </a:lnTo>
                    <a:lnTo>
                      <a:pt x="47" y="275"/>
                    </a:lnTo>
                    <a:lnTo>
                      <a:pt x="36" y="256"/>
                    </a:lnTo>
                    <a:lnTo>
                      <a:pt x="28" y="237"/>
                    </a:lnTo>
                    <a:lnTo>
                      <a:pt x="21" y="217"/>
                    </a:lnTo>
                    <a:lnTo>
                      <a:pt x="17" y="196"/>
                    </a:lnTo>
                    <a:lnTo>
                      <a:pt x="13" y="174"/>
                    </a:lnTo>
                    <a:lnTo>
                      <a:pt x="12" y="154"/>
                    </a:lnTo>
                    <a:lnTo>
                      <a:pt x="12" y="135"/>
                    </a:lnTo>
                    <a:lnTo>
                      <a:pt x="13" y="115"/>
                    </a:lnTo>
                    <a:lnTo>
                      <a:pt x="15" y="96"/>
                    </a:lnTo>
                    <a:lnTo>
                      <a:pt x="16" y="72"/>
                    </a:lnTo>
                    <a:lnTo>
                      <a:pt x="18" y="47"/>
                    </a:lnTo>
                    <a:lnTo>
                      <a:pt x="23" y="2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01"/>
              <p:cNvSpPr>
                <a:spLocks/>
              </p:cNvSpPr>
              <p:nvPr/>
            </p:nvSpPr>
            <p:spPr bwMode="auto">
              <a:xfrm>
                <a:off x="4710" y="2188"/>
                <a:ext cx="118" cy="41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220" y="6"/>
                  </a:cxn>
                  <a:cxn ang="0">
                    <a:pos x="205" y="13"/>
                  </a:cxn>
                  <a:cxn ang="0">
                    <a:pos x="189" y="20"/>
                  </a:cxn>
                  <a:cxn ang="0">
                    <a:pos x="174" y="26"/>
                  </a:cxn>
                  <a:cxn ang="0">
                    <a:pos x="158" y="31"/>
                  </a:cxn>
                  <a:cxn ang="0">
                    <a:pos x="142" y="35"/>
                  </a:cxn>
                  <a:cxn ang="0">
                    <a:pos x="124" y="37"/>
                  </a:cxn>
                  <a:cxn ang="0">
                    <a:pos x="107" y="38"/>
                  </a:cxn>
                  <a:cxn ang="0">
                    <a:pos x="94" y="40"/>
                  </a:cxn>
                  <a:cxn ang="0">
                    <a:pos x="81" y="41"/>
                  </a:cxn>
                  <a:cxn ang="0">
                    <a:pos x="68" y="44"/>
                  </a:cxn>
                  <a:cxn ang="0">
                    <a:pos x="54" y="48"/>
                  </a:cxn>
                  <a:cxn ang="0">
                    <a:pos x="42" y="52"/>
                  </a:cxn>
                  <a:cxn ang="0">
                    <a:pos x="28" y="57"/>
                  </a:cxn>
                  <a:cxn ang="0">
                    <a:pos x="16" y="63"/>
                  </a:cxn>
                  <a:cxn ang="0">
                    <a:pos x="5" y="68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1"/>
                  </a:cxn>
                  <a:cxn ang="0">
                    <a:pos x="4" y="82"/>
                  </a:cxn>
                  <a:cxn ang="0">
                    <a:pos x="18" y="78"/>
                  </a:cxn>
                  <a:cxn ang="0">
                    <a:pos x="32" y="73"/>
                  </a:cxn>
                  <a:cxn ang="0">
                    <a:pos x="46" y="68"/>
                  </a:cxn>
                  <a:cxn ang="0">
                    <a:pos x="60" y="64"/>
                  </a:cxn>
                  <a:cxn ang="0">
                    <a:pos x="73" y="59"/>
                  </a:cxn>
                  <a:cxn ang="0">
                    <a:pos x="86" y="55"/>
                  </a:cxn>
                  <a:cxn ang="0">
                    <a:pos x="100" y="51"/>
                  </a:cxn>
                  <a:cxn ang="0">
                    <a:pos x="115" y="49"/>
                  </a:cxn>
                  <a:cxn ang="0">
                    <a:pos x="131" y="45"/>
                  </a:cxn>
                  <a:cxn ang="0">
                    <a:pos x="147" y="41"/>
                  </a:cxn>
                  <a:cxn ang="0">
                    <a:pos x="162" y="35"/>
                  </a:cxn>
                  <a:cxn ang="0">
                    <a:pos x="177" y="28"/>
                  </a:cxn>
                  <a:cxn ang="0">
                    <a:pos x="192" y="21"/>
                  </a:cxn>
                  <a:cxn ang="0">
                    <a:pos x="206" y="14"/>
                  </a:cxn>
                  <a:cxn ang="0">
                    <a:pos x="221" y="7"/>
                  </a:cxn>
                  <a:cxn ang="0">
                    <a:pos x="236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6" y="0"/>
                  </a:cxn>
                  <a:cxn ang="0">
                    <a:pos x="236" y="0"/>
                  </a:cxn>
                </a:cxnLst>
                <a:rect l="0" t="0" r="r" b="b"/>
                <a:pathLst>
                  <a:path w="237" h="82">
                    <a:moveTo>
                      <a:pt x="236" y="0"/>
                    </a:moveTo>
                    <a:lnTo>
                      <a:pt x="220" y="6"/>
                    </a:lnTo>
                    <a:lnTo>
                      <a:pt x="205" y="13"/>
                    </a:lnTo>
                    <a:lnTo>
                      <a:pt x="189" y="20"/>
                    </a:lnTo>
                    <a:lnTo>
                      <a:pt x="174" y="26"/>
                    </a:lnTo>
                    <a:lnTo>
                      <a:pt x="158" y="31"/>
                    </a:lnTo>
                    <a:lnTo>
                      <a:pt x="142" y="35"/>
                    </a:lnTo>
                    <a:lnTo>
                      <a:pt x="124" y="37"/>
                    </a:lnTo>
                    <a:lnTo>
                      <a:pt x="107" y="38"/>
                    </a:lnTo>
                    <a:lnTo>
                      <a:pt x="94" y="40"/>
                    </a:lnTo>
                    <a:lnTo>
                      <a:pt x="81" y="41"/>
                    </a:lnTo>
                    <a:lnTo>
                      <a:pt x="68" y="44"/>
                    </a:lnTo>
                    <a:lnTo>
                      <a:pt x="54" y="48"/>
                    </a:lnTo>
                    <a:lnTo>
                      <a:pt x="42" y="52"/>
                    </a:lnTo>
                    <a:lnTo>
                      <a:pt x="28" y="57"/>
                    </a:lnTo>
                    <a:lnTo>
                      <a:pt x="16" y="63"/>
                    </a:lnTo>
                    <a:lnTo>
                      <a:pt x="5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4" y="82"/>
                    </a:lnTo>
                    <a:lnTo>
                      <a:pt x="18" y="78"/>
                    </a:lnTo>
                    <a:lnTo>
                      <a:pt x="32" y="73"/>
                    </a:lnTo>
                    <a:lnTo>
                      <a:pt x="46" y="68"/>
                    </a:lnTo>
                    <a:lnTo>
                      <a:pt x="60" y="64"/>
                    </a:lnTo>
                    <a:lnTo>
                      <a:pt x="73" y="59"/>
                    </a:lnTo>
                    <a:lnTo>
                      <a:pt x="86" y="55"/>
                    </a:lnTo>
                    <a:lnTo>
                      <a:pt x="100" y="51"/>
                    </a:lnTo>
                    <a:lnTo>
                      <a:pt x="115" y="49"/>
                    </a:lnTo>
                    <a:lnTo>
                      <a:pt x="131" y="45"/>
                    </a:lnTo>
                    <a:lnTo>
                      <a:pt x="147" y="41"/>
                    </a:lnTo>
                    <a:lnTo>
                      <a:pt x="162" y="35"/>
                    </a:lnTo>
                    <a:lnTo>
                      <a:pt x="177" y="28"/>
                    </a:lnTo>
                    <a:lnTo>
                      <a:pt x="192" y="21"/>
                    </a:lnTo>
                    <a:lnTo>
                      <a:pt x="206" y="14"/>
                    </a:lnTo>
                    <a:lnTo>
                      <a:pt x="221" y="7"/>
                    </a:lnTo>
                    <a:lnTo>
                      <a:pt x="236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02"/>
              <p:cNvSpPr>
                <a:spLocks/>
              </p:cNvSpPr>
              <p:nvPr/>
            </p:nvSpPr>
            <p:spPr bwMode="auto">
              <a:xfrm>
                <a:off x="4879" y="2282"/>
                <a:ext cx="211" cy="238"/>
              </a:xfrm>
              <a:custGeom>
                <a:avLst/>
                <a:gdLst/>
                <a:ahLst/>
                <a:cxnLst>
                  <a:cxn ang="0">
                    <a:pos x="385" y="2"/>
                  </a:cxn>
                  <a:cxn ang="0">
                    <a:pos x="334" y="0"/>
                  </a:cxn>
                  <a:cxn ang="0">
                    <a:pos x="284" y="4"/>
                  </a:cxn>
                  <a:cxn ang="0">
                    <a:pos x="236" y="14"/>
                  </a:cxn>
                  <a:cxn ang="0">
                    <a:pos x="189" y="32"/>
                  </a:cxn>
                  <a:cxn ang="0">
                    <a:pos x="130" y="66"/>
                  </a:cxn>
                  <a:cxn ang="0">
                    <a:pos x="55" y="135"/>
                  </a:cxn>
                  <a:cxn ang="0">
                    <a:pos x="7" y="224"/>
                  </a:cxn>
                  <a:cxn ang="0">
                    <a:pos x="1" y="279"/>
                  </a:cxn>
                  <a:cxn ang="0">
                    <a:pos x="13" y="311"/>
                  </a:cxn>
                  <a:cxn ang="0">
                    <a:pos x="43" y="332"/>
                  </a:cxn>
                  <a:cxn ang="0">
                    <a:pos x="60" y="337"/>
                  </a:cxn>
                  <a:cxn ang="0">
                    <a:pos x="77" y="339"/>
                  </a:cxn>
                  <a:cxn ang="0">
                    <a:pos x="89" y="343"/>
                  </a:cxn>
                  <a:cxn ang="0">
                    <a:pos x="91" y="354"/>
                  </a:cxn>
                  <a:cxn ang="0">
                    <a:pos x="80" y="361"/>
                  </a:cxn>
                  <a:cxn ang="0">
                    <a:pos x="65" y="368"/>
                  </a:cxn>
                  <a:cxn ang="0">
                    <a:pos x="46" y="380"/>
                  </a:cxn>
                  <a:cxn ang="0">
                    <a:pos x="23" y="399"/>
                  </a:cxn>
                  <a:cxn ang="0">
                    <a:pos x="7" y="424"/>
                  </a:cxn>
                  <a:cxn ang="0">
                    <a:pos x="4" y="451"/>
                  </a:cxn>
                  <a:cxn ang="0">
                    <a:pos x="25" y="467"/>
                  </a:cxn>
                  <a:cxn ang="0">
                    <a:pos x="49" y="476"/>
                  </a:cxn>
                  <a:cxn ang="0">
                    <a:pos x="51" y="472"/>
                  </a:cxn>
                  <a:cxn ang="0">
                    <a:pos x="41" y="466"/>
                  </a:cxn>
                  <a:cxn ang="0">
                    <a:pos x="27" y="457"/>
                  </a:cxn>
                  <a:cxn ang="0">
                    <a:pos x="15" y="447"/>
                  </a:cxn>
                  <a:cxn ang="0">
                    <a:pos x="15" y="418"/>
                  </a:cxn>
                  <a:cxn ang="0">
                    <a:pos x="45" y="391"/>
                  </a:cxn>
                  <a:cxn ang="0">
                    <a:pos x="68" y="377"/>
                  </a:cxn>
                  <a:cxn ang="0">
                    <a:pos x="87" y="369"/>
                  </a:cxn>
                  <a:cxn ang="0">
                    <a:pos x="104" y="357"/>
                  </a:cxn>
                  <a:cxn ang="0">
                    <a:pos x="114" y="334"/>
                  </a:cxn>
                  <a:cxn ang="0">
                    <a:pos x="98" y="315"/>
                  </a:cxn>
                  <a:cxn ang="0">
                    <a:pos x="73" y="303"/>
                  </a:cxn>
                  <a:cxn ang="0">
                    <a:pos x="53" y="288"/>
                  </a:cxn>
                  <a:cxn ang="0">
                    <a:pos x="40" y="269"/>
                  </a:cxn>
                  <a:cxn ang="0">
                    <a:pos x="38" y="236"/>
                  </a:cxn>
                  <a:cxn ang="0">
                    <a:pos x="53" y="195"/>
                  </a:cxn>
                  <a:cxn ang="0">
                    <a:pos x="77" y="157"/>
                  </a:cxn>
                  <a:cxn ang="0">
                    <a:pos x="104" y="121"/>
                  </a:cxn>
                  <a:cxn ang="0">
                    <a:pos x="139" y="88"/>
                  </a:cxn>
                  <a:cxn ang="0">
                    <a:pos x="178" y="59"/>
                  </a:cxn>
                  <a:cxn ang="0">
                    <a:pos x="221" y="35"/>
                  </a:cxn>
                  <a:cxn ang="0">
                    <a:pos x="265" y="20"/>
                  </a:cxn>
                  <a:cxn ang="0">
                    <a:pos x="311" y="9"/>
                  </a:cxn>
                  <a:cxn ang="0">
                    <a:pos x="357" y="6"/>
                  </a:cxn>
                  <a:cxn ang="0">
                    <a:pos x="405" y="6"/>
                  </a:cxn>
                  <a:cxn ang="0">
                    <a:pos x="421" y="6"/>
                  </a:cxn>
                  <a:cxn ang="0">
                    <a:pos x="421" y="6"/>
                  </a:cxn>
                </a:cxnLst>
                <a:rect l="0" t="0" r="r" b="b"/>
                <a:pathLst>
                  <a:path w="421" h="476">
                    <a:moveTo>
                      <a:pt x="421" y="6"/>
                    </a:moveTo>
                    <a:lnTo>
                      <a:pt x="403" y="4"/>
                    </a:lnTo>
                    <a:lnTo>
                      <a:pt x="385" y="2"/>
                    </a:lnTo>
                    <a:lnTo>
                      <a:pt x="368" y="1"/>
                    </a:lnTo>
                    <a:lnTo>
                      <a:pt x="351" y="0"/>
                    </a:lnTo>
                    <a:lnTo>
                      <a:pt x="334" y="0"/>
                    </a:lnTo>
                    <a:lnTo>
                      <a:pt x="317" y="1"/>
                    </a:lnTo>
                    <a:lnTo>
                      <a:pt x="300" y="2"/>
                    </a:lnTo>
                    <a:lnTo>
                      <a:pt x="284" y="4"/>
                    </a:lnTo>
                    <a:lnTo>
                      <a:pt x="268" y="7"/>
                    </a:lnTo>
                    <a:lnTo>
                      <a:pt x="252" y="9"/>
                    </a:lnTo>
                    <a:lnTo>
                      <a:pt x="236" y="14"/>
                    </a:lnTo>
                    <a:lnTo>
                      <a:pt x="220" y="20"/>
                    </a:lnTo>
                    <a:lnTo>
                      <a:pt x="205" y="25"/>
                    </a:lnTo>
                    <a:lnTo>
                      <a:pt x="189" y="32"/>
                    </a:lnTo>
                    <a:lnTo>
                      <a:pt x="172" y="39"/>
                    </a:lnTo>
                    <a:lnTo>
                      <a:pt x="156" y="49"/>
                    </a:lnTo>
                    <a:lnTo>
                      <a:pt x="130" y="66"/>
                    </a:lnTo>
                    <a:lnTo>
                      <a:pt x="103" y="87"/>
                    </a:lnTo>
                    <a:lnTo>
                      <a:pt x="78" y="110"/>
                    </a:lnTo>
                    <a:lnTo>
                      <a:pt x="55" y="135"/>
                    </a:lnTo>
                    <a:lnTo>
                      <a:pt x="35" y="163"/>
                    </a:lnTo>
                    <a:lnTo>
                      <a:pt x="18" y="193"/>
                    </a:lnTo>
                    <a:lnTo>
                      <a:pt x="7" y="224"/>
                    </a:lnTo>
                    <a:lnTo>
                      <a:pt x="0" y="255"/>
                    </a:lnTo>
                    <a:lnTo>
                      <a:pt x="0" y="267"/>
                    </a:lnTo>
                    <a:lnTo>
                      <a:pt x="1" y="279"/>
                    </a:lnTo>
                    <a:lnTo>
                      <a:pt x="3" y="290"/>
                    </a:lnTo>
                    <a:lnTo>
                      <a:pt x="8" y="301"/>
                    </a:lnTo>
                    <a:lnTo>
                      <a:pt x="13" y="311"/>
                    </a:lnTo>
                    <a:lnTo>
                      <a:pt x="22" y="319"/>
                    </a:lnTo>
                    <a:lnTo>
                      <a:pt x="32" y="326"/>
                    </a:lnTo>
                    <a:lnTo>
                      <a:pt x="43" y="332"/>
                    </a:lnTo>
                    <a:lnTo>
                      <a:pt x="49" y="333"/>
                    </a:lnTo>
                    <a:lnTo>
                      <a:pt x="55" y="335"/>
                    </a:lnTo>
                    <a:lnTo>
                      <a:pt x="60" y="337"/>
                    </a:lnTo>
                    <a:lnTo>
                      <a:pt x="65" y="338"/>
                    </a:lnTo>
                    <a:lnTo>
                      <a:pt x="71" y="338"/>
                    </a:lnTo>
                    <a:lnTo>
                      <a:pt x="77" y="339"/>
                    </a:lnTo>
                    <a:lnTo>
                      <a:pt x="83" y="340"/>
                    </a:lnTo>
                    <a:lnTo>
                      <a:pt x="88" y="340"/>
                    </a:lnTo>
                    <a:lnTo>
                      <a:pt x="89" y="343"/>
                    </a:lnTo>
                    <a:lnTo>
                      <a:pt x="89" y="347"/>
                    </a:lnTo>
                    <a:lnTo>
                      <a:pt x="89" y="350"/>
                    </a:lnTo>
                    <a:lnTo>
                      <a:pt x="91" y="354"/>
                    </a:lnTo>
                    <a:lnTo>
                      <a:pt x="87" y="356"/>
                    </a:lnTo>
                    <a:lnTo>
                      <a:pt x="84" y="358"/>
                    </a:lnTo>
                    <a:lnTo>
                      <a:pt x="80" y="361"/>
                    </a:lnTo>
                    <a:lnTo>
                      <a:pt x="77" y="362"/>
                    </a:lnTo>
                    <a:lnTo>
                      <a:pt x="71" y="364"/>
                    </a:lnTo>
                    <a:lnTo>
                      <a:pt x="65" y="368"/>
                    </a:lnTo>
                    <a:lnTo>
                      <a:pt x="61" y="371"/>
                    </a:lnTo>
                    <a:lnTo>
                      <a:pt x="55" y="375"/>
                    </a:lnTo>
                    <a:lnTo>
                      <a:pt x="46" y="380"/>
                    </a:lnTo>
                    <a:lnTo>
                      <a:pt x="38" y="386"/>
                    </a:lnTo>
                    <a:lnTo>
                      <a:pt x="30" y="392"/>
                    </a:lnTo>
                    <a:lnTo>
                      <a:pt x="23" y="399"/>
                    </a:lnTo>
                    <a:lnTo>
                      <a:pt x="17" y="407"/>
                    </a:lnTo>
                    <a:lnTo>
                      <a:pt x="11" y="415"/>
                    </a:lnTo>
                    <a:lnTo>
                      <a:pt x="7" y="424"/>
                    </a:lnTo>
                    <a:lnTo>
                      <a:pt x="3" y="434"/>
                    </a:lnTo>
                    <a:lnTo>
                      <a:pt x="2" y="444"/>
                    </a:lnTo>
                    <a:lnTo>
                      <a:pt x="4" y="451"/>
                    </a:lnTo>
                    <a:lnTo>
                      <a:pt x="9" y="456"/>
                    </a:lnTo>
                    <a:lnTo>
                      <a:pt x="17" y="462"/>
                    </a:lnTo>
                    <a:lnTo>
                      <a:pt x="25" y="467"/>
                    </a:lnTo>
                    <a:lnTo>
                      <a:pt x="34" y="470"/>
                    </a:lnTo>
                    <a:lnTo>
                      <a:pt x="42" y="474"/>
                    </a:lnTo>
                    <a:lnTo>
                      <a:pt x="49" y="476"/>
                    </a:lnTo>
                    <a:lnTo>
                      <a:pt x="50" y="476"/>
                    </a:lnTo>
                    <a:lnTo>
                      <a:pt x="51" y="474"/>
                    </a:lnTo>
                    <a:lnTo>
                      <a:pt x="51" y="472"/>
                    </a:lnTo>
                    <a:lnTo>
                      <a:pt x="50" y="471"/>
                    </a:lnTo>
                    <a:lnTo>
                      <a:pt x="46" y="468"/>
                    </a:lnTo>
                    <a:lnTo>
                      <a:pt x="41" y="466"/>
                    </a:lnTo>
                    <a:lnTo>
                      <a:pt x="36" y="463"/>
                    </a:lnTo>
                    <a:lnTo>
                      <a:pt x="32" y="460"/>
                    </a:lnTo>
                    <a:lnTo>
                      <a:pt x="27" y="457"/>
                    </a:lnTo>
                    <a:lnTo>
                      <a:pt x="23" y="454"/>
                    </a:lnTo>
                    <a:lnTo>
                      <a:pt x="18" y="451"/>
                    </a:lnTo>
                    <a:lnTo>
                      <a:pt x="15" y="447"/>
                    </a:lnTo>
                    <a:lnTo>
                      <a:pt x="9" y="438"/>
                    </a:lnTo>
                    <a:lnTo>
                      <a:pt x="9" y="428"/>
                    </a:lnTo>
                    <a:lnTo>
                      <a:pt x="15" y="418"/>
                    </a:lnTo>
                    <a:lnTo>
                      <a:pt x="23" y="408"/>
                    </a:lnTo>
                    <a:lnTo>
                      <a:pt x="34" y="399"/>
                    </a:lnTo>
                    <a:lnTo>
                      <a:pt x="45" y="391"/>
                    </a:lnTo>
                    <a:lnTo>
                      <a:pt x="55" y="385"/>
                    </a:lnTo>
                    <a:lnTo>
                      <a:pt x="62" y="380"/>
                    </a:lnTo>
                    <a:lnTo>
                      <a:pt x="68" y="377"/>
                    </a:lnTo>
                    <a:lnTo>
                      <a:pt x="75" y="375"/>
                    </a:lnTo>
                    <a:lnTo>
                      <a:pt x="81" y="372"/>
                    </a:lnTo>
                    <a:lnTo>
                      <a:pt x="87" y="369"/>
                    </a:lnTo>
                    <a:lnTo>
                      <a:pt x="94" y="365"/>
                    </a:lnTo>
                    <a:lnTo>
                      <a:pt x="100" y="362"/>
                    </a:lnTo>
                    <a:lnTo>
                      <a:pt x="104" y="357"/>
                    </a:lnTo>
                    <a:lnTo>
                      <a:pt x="109" y="351"/>
                    </a:lnTo>
                    <a:lnTo>
                      <a:pt x="113" y="342"/>
                    </a:lnTo>
                    <a:lnTo>
                      <a:pt x="114" y="334"/>
                    </a:lnTo>
                    <a:lnTo>
                      <a:pt x="110" y="327"/>
                    </a:lnTo>
                    <a:lnTo>
                      <a:pt x="104" y="319"/>
                    </a:lnTo>
                    <a:lnTo>
                      <a:pt x="98" y="315"/>
                    </a:lnTo>
                    <a:lnTo>
                      <a:pt x="89" y="310"/>
                    </a:lnTo>
                    <a:lnTo>
                      <a:pt x="81" y="307"/>
                    </a:lnTo>
                    <a:lnTo>
                      <a:pt x="73" y="303"/>
                    </a:lnTo>
                    <a:lnTo>
                      <a:pt x="65" y="298"/>
                    </a:lnTo>
                    <a:lnTo>
                      <a:pt x="58" y="294"/>
                    </a:lnTo>
                    <a:lnTo>
                      <a:pt x="53" y="288"/>
                    </a:lnTo>
                    <a:lnTo>
                      <a:pt x="47" y="282"/>
                    </a:lnTo>
                    <a:lnTo>
                      <a:pt x="43" y="275"/>
                    </a:lnTo>
                    <a:lnTo>
                      <a:pt x="40" y="269"/>
                    </a:lnTo>
                    <a:lnTo>
                      <a:pt x="38" y="259"/>
                    </a:lnTo>
                    <a:lnTo>
                      <a:pt x="36" y="250"/>
                    </a:lnTo>
                    <a:lnTo>
                      <a:pt x="38" y="236"/>
                    </a:lnTo>
                    <a:lnTo>
                      <a:pt x="40" y="222"/>
                    </a:lnTo>
                    <a:lnTo>
                      <a:pt x="46" y="209"/>
                    </a:lnTo>
                    <a:lnTo>
                      <a:pt x="53" y="195"/>
                    </a:lnTo>
                    <a:lnTo>
                      <a:pt x="61" y="182"/>
                    </a:lnTo>
                    <a:lnTo>
                      <a:pt x="69" y="168"/>
                    </a:lnTo>
                    <a:lnTo>
                      <a:pt x="77" y="157"/>
                    </a:lnTo>
                    <a:lnTo>
                      <a:pt x="85" y="145"/>
                    </a:lnTo>
                    <a:lnTo>
                      <a:pt x="94" y="133"/>
                    </a:lnTo>
                    <a:lnTo>
                      <a:pt x="104" y="121"/>
                    </a:lnTo>
                    <a:lnTo>
                      <a:pt x="116" y="110"/>
                    </a:lnTo>
                    <a:lnTo>
                      <a:pt x="127" y="98"/>
                    </a:lnTo>
                    <a:lnTo>
                      <a:pt x="139" y="88"/>
                    </a:lnTo>
                    <a:lnTo>
                      <a:pt x="152" y="77"/>
                    </a:lnTo>
                    <a:lnTo>
                      <a:pt x="164" y="68"/>
                    </a:lnTo>
                    <a:lnTo>
                      <a:pt x="178" y="59"/>
                    </a:lnTo>
                    <a:lnTo>
                      <a:pt x="192" y="50"/>
                    </a:lnTo>
                    <a:lnTo>
                      <a:pt x="207" y="43"/>
                    </a:lnTo>
                    <a:lnTo>
                      <a:pt x="221" y="35"/>
                    </a:lnTo>
                    <a:lnTo>
                      <a:pt x="236" y="29"/>
                    </a:lnTo>
                    <a:lnTo>
                      <a:pt x="250" y="24"/>
                    </a:lnTo>
                    <a:lnTo>
                      <a:pt x="265" y="20"/>
                    </a:lnTo>
                    <a:lnTo>
                      <a:pt x="279" y="15"/>
                    </a:lnTo>
                    <a:lnTo>
                      <a:pt x="294" y="12"/>
                    </a:lnTo>
                    <a:lnTo>
                      <a:pt x="311" y="9"/>
                    </a:lnTo>
                    <a:lnTo>
                      <a:pt x="326" y="8"/>
                    </a:lnTo>
                    <a:lnTo>
                      <a:pt x="341" y="7"/>
                    </a:lnTo>
                    <a:lnTo>
                      <a:pt x="357" y="6"/>
                    </a:lnTo>
                    <a:lnTo>
                      <a:pt x="373" y="6"/>
                    </a:lnTo>
                    <a:lnTo>
                      <a:pt x="389" y="6"/>
                    </a:lnTo>
                    <a:lnTo>
                      <a:pt x="405" y="6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03"/>
              <p:cNvSpPr>
                <a:spLocks/>
              </p:cNvSpPr>
              <p:nvPr/>
            </p:nvSpPr>
            <p:spPr bwMode="auto">
              <a:xfrm>
                <a:off x="4973" y="2615"/>
                <a:ext cx="90" cy="162"/>
              </a:xfrm>
              <a:custGeom>
                <a:avLst/>
                <a:gdLst/>
                <a:ahLst/>
                <a:cxnLst>
                  <a:cxn ang="0">
                    <a:pos x="160" y="246"/>
                  </a:cxn>
                  <a:cxn ang="0">
                    <a:pos x="155" y="235"/>
                  </a:cxn>
                  <a:cxn ang="0">
                    <a:pos x="148" y="225"/>
                  </a:cxn>
                  <a:cxn ang="0">
                    <a:pos x="141" y="214"/>
                  </a:cxn>
                  <a:cxn ang="0">
                    <a:pos x="134" y="204"/>
                  </a:cxn>
                  <a:cxn ang="0">
                    <a:pos x="126" y="195"/>
                  </a:cxn>
                  <a:cxn ang="0">
                    <a:pos x="118" y="184"/>
                  </a:cxn>
                  <a:cxn ang="0">
                    <a:pos x="110" y="175"/>
                  </a:cxn>
                  <a:cxn ang="0">
                    <a:pos x="103" y="165"/>
                  </a:cxn>
                  <a:cxn ang="0">
                    <a:pos x="96" y="155"/>
                  </a:cxn>
                  <a:cxn ang="0">
                    <a:pos x="88" y="146"/>
                  </a:cxn>
                  <a:cxn ang="0">
                    <a:pos x="80" y="138"/>
                  </a:cxn>
                  <a:cxn ang="0">
                    <a:pos x="73" y="129"/>
                  </a:cxn>
                  <a:cxn ang="0">
                    <a:pos x="65" y="121"/>
                  </a:cxn>
                  <a:cxn ang="0">
                    <a:pos x="57" y="112"/>
                  </a:cxn>
                  <a:cxn ang="0">
                    <a:pos x="50" y="102"/>
                  </a:cxn>
                  <a:cxn ang="0">
                    <a:pos x="43" y="93"/>
                  </a:cxn>
                  <a:cxn ang="0">
                    <a:pos x="36" y="83"/>
                  </a:cxn>
                  <a:cxn ang="0">
                    <a:pos x="29" y="71"/>
                  </a:cxn>
                  <a:cxn ang="0">
                    <a:pos x="23" y="61"/>
                  </a:cxn>
                  <a:cxn ang="0">
                    <a:pos x="19" y="49"/>
                  </a:cxn>
                  <a:cxn ang="0">
                    <a:pos x="14" y="38"/>
                  </a:cxn>
                  <a:cxn ang="0">
                    <a:pos x="11" y="25"/>
                  </a:cxn>
                  <a:cxn ang="0">
                    <a:pos x="7" y="14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4" y="25"/>
                  </a:cxn>
                  <a:cxn ang="0">
                    <a:pos x="10" y="46"/>
                  </a:cxn>
                  <a:cxn ang="0">
                    <a:pos x="19" y="66"/>
                  </a:cxn>
                  <a:cxn ang="0">
                    <a:pos x="29" y="84"/>
                  </a:cxn>
                  <a:cxn ang="0">
                    <a:pos x="42" y="102"/>
                  </a:cxn>
                  <a:cxn ang="0">
                    <a:pos x="54" y="120"/>
                  </a:cxn>
                  <a:cxn ang="0">
                    <a:pos x="69" y="136"/>
                  </a:cxn>
                  <a:cxn ang="0">
                    <a:pos x="84" y="152"/>
                  </a:cxn>
                  <a:cxn ang="0">
                    <a:pos x="92" y="161"/>
                  </a:cxn>
                  <a:cxn ang="0">
                    <a:pos x="102" y="170"/>
                  </a:cxn>
                  <a:cxn ang="0">
                    <a:pos x="110" y="180"/>
                  </a:cxn>
                  <a:cxn ang="0">
                    <a:pos x="118" y="189"/>
                  </a:cxn>
                  <a:cxn ang="0">
                    <a:pos x="126" y="199"/>
                  </a:cxn>
                  <a:cxn ang="0">
                    <a:pos x="133" y="208"/>
                  </a:cxn>
                  <a:cxn ang="0">
                    <a:pos x="140" y="219"/>
                  </a:cxn>
                  <a:cxn ang="0">
                    <a:pos x="147" y="229"/>
                  </a:cxn>
                  <a:cxn ang="0">
                    <a:pos x="160" y="257"/>
                  </a:cxn>
                  <a:cxn ang="0">
                    <a:pos x="171" y="288"/>
                  </a:cxn>
                  <a:cxn ang="0">
                    <a:pos x="178" y="313"/>
                  </a:cxn>
                  <a:cxn ang="0">
                    <a:pos x="180" y="324"/>
                  </a:cxn>
                  <a:cxn ang="0">
                    <a:pos x="179" y="314"/>
                  </a:cxn>
                  <a:cxn ang="0">
                    <a:pos x="175" y="294"/>
                  </a:cxn>
                  <a:cxn ang="0">
                    <a:pos x="169" y="268"/>
                  </a:cxn>
                  <a:cxn ang="0">
                    <a:pos x="160" y="246"/>
                  </a:cxn>
                </a:cxnLst>
                <a:rect l="0" t="0" r="r" b="b"/>
                <a:pathLst>
                  <a:path w="180" h="324">
                    <a:moveTo>
                      <a:pt x="160" y="246"/>
                    </a:moveTo>
                    <a:lnTo>
                      <a:pt x="155" y="235"/>
                    </a:lnTo>
                    <a:lnTo>
                      <a:pt x="148" y="225"/>
                    </a:lnTo>
                    <a:lnTo>
                      <a:pt x="141" y="214"/>
                    </a:lnTo>
                    <a:lnTo>
                      <a:pt x="134" y="204"/>
                    </a:lnTo>
                    <a:lnTo>
                      <a:pt x="126" y="195"/>
                    </a:lnTo>
                    <a:lnTo>
                      <a:pt x="118" y="184"/>
                    </a:lnTo>
                    <a:lnTo>
                      <a:pt x="110" y="175"/>
                    </a:lnTo>
                    <a:lnTo>
                      <a:pt x="103" y="165"/>
                    </a:lnTo>
                    <a:lnTo>
                      <a:pt x="96" y="155"/>
                    </a:lnTo>
                    <a:lnTo>
                      <a:pt x="88" y="146"/>
                    </a:lnTo>
                    <a:lnTo>
                      <a:pt x="80" y="138"/>
                    </a:lnTo>
                    <a:lnTo>
                      <a:pt x="73" y="129"/>
                    </a:lnTo>
                    <a:lnTo>
                      <a:pt x="65" y="121"/>
                    </a:lnTo>
                    <a:lnTo>
                      <a:pt x="57" y="112"/>
                    </a:lnTo>
                    <a:lnTo>
                      <a:pt x="50" y="102"/>
                    </a:lnTo>
                    <a:lnTo>
                      <a:pt x="43" y="93"/>
                    </a:lnTo>
                    <a:lnTo>
                      <a:pt x="36" y="83"/>
                    </a:lnTo>
                    <a:lnTo>
                      <a:pt x="29" y="71"/>
                    </a:lnTo>
                    <a:lnTo>
                      <a:pt x="23" y="61"/>
                    </a:lnTo>
                    <a:lnTo>
                      <a:pt x="19" y="49"/>
                    </a:lnTo>
                    <a:lnTo>
                      <a:pt x="14" y="38"/>
                    </a:lnTo>
                    <a:lnTo>
                      <a:pt x="11" y="25"/>
                    </a:lnTo>
                    <a:lnTo>
                      <a:pt x="7" y="14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4" y="25"/>
                    </a:lnTo>
                    <a:lnTo>
                      <a:pt x="10" y="46"/>
                    </a:lnTo>
                    <a:lnTo>
                      <a:pt x="19" y="66"/>
                    </a:lnTo>
                    <a:lnTo>
                      <a:pt x="29" y="84"/>
                    </a:lnTo>
                    <a:lnTo>
                      <a:pt x="42" y="102"/>
                    </a:lnTo>
                    <a:lnTo>
                      <a:pt x="54" y="120"/>
                    </a:lnTo>
                    <a:lnTo>
                      <a:pt x="69" y="136"/>
                    </a:lnTo>
                    <a:lnTo>
                      <a:pt x="84" y="152"/>
                    </a:lnTo>
                    <a:lnTo>
                      <a:pt x="92" y="161"/>
                    </a:lnTo>
                    <a:lnTo>
                      <a:pt x="102" y="170"/>
                    </a:lnTo>
                    <a:lnTo>
                      <a:pt x="110" y="180"/>
                    </a:lnTo>
                    <a:lnTo>
                      <a:pt x="118" y="189"/>
                    </a:lnTo>
                    <a:lnTo>
                      <a:pt x="126" y="199"/>
                    </a:lnTo>
                    <a:lnTo>
                      <a:pt x="133" y="208"/>
                    </a:lnTo>
                    <a:lnTo>
                      <a:pt x="140" y="219"/>
                    </a:lnTo>
                    <a:lnTo>
                      <a:pt x="147" y="229"/>
                    </a:lnTo>
                    <a:lnTo>
                      <a:pt x="160" y="257"/>
                    </a:lnTo>
                    <a:lnTo>
                      <a:pt x="171" y="288"/>
                    </a:lnTo>
                    <a:lnTo>
                      <a:pt x="178" y="313"/>
                    </a:lnTo>
                    <a:lnTo>
                      <a:pt x="180" y="324"/>
                    </a:lnTo>
                    <a:lnTo>
                      <a:pt x="179" y="314"/>
                    </a:lnTo>
                    <a:lnTo>
                      <a:pt x="175" y="294"/>
                    </a:lnTo>
                    <a:lnTo>
                      <a:pt x="169" y="268"/>
                    </a:lnTo>
                    <a:lnTo>
                      <a:pt x="160" y="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04"/>
              <p:cNvSpPr>
                <a:spLocks/>
              </p:cNvSpPr>
              <p:nvPr/>
            </p:nvSpPr>
            <p:spPr bwMode="auto">
              <a:xfrm>
                <a:off x="5006" y="2568"/>
                <a:ext cx="53" cy="337"/>
              </a:xfrm>
              <a:custGeom>
                <a:avLst/>
                <a:gdLst/>
                <a:ahLst/>
                <a:cxnLst>
                  <a:cxn ang="0">
                    <a:pos x="36" y="672"/>
                  </a:cxn>
                  <a:cxn ang="0">
                    <a:pos x="52" y="637"/>
                  </a:cxn>
                  <a:cxn ang="0">
                    <a:pos x="68" y="599"/>
                  </a:cxn>
                  <a:cxn ang="0">
                    <a:pos x="81" y="558"/>
                  </a:cxn>
                  <a:cxn ang="0">
                    <a:pos x="92" y="516"/>
                  </a:cxn>
                  <a:cxn ang="0">
                    <a:pos x="100" y="472"/>
                  </a:cxn>
                  <a:cxn ang="0">
                    <a:pos x="105" y="426"/>
                  </a:cxn>
                  <a:cxn ang="0">
                    <a:pos x="107" y="379"/>
                  </a:cxn>
                  <a:cxn ang="0">
                    <a:pos x="105" y="329"/>
                  </a:cxn>
                  <a:cxn ang="0">
                    <a:pos x="100" y="286"/>
                  </a:cxn>
                  <a:cxn ang="0">
                    <a:pos x="93" y="244"/>
                  </a:cxn>
                  <a:cxn ang="0">
                    <a:pos x="84" y="201"/>
                  </a:cxn>
                  <a:cxn ang="0">
                    <a:pos x="73" y="159"/>
                  </a:cxn>
                  <a:cxn ang="0">
                    <a:pos x="59" y="117"/>
                  </a:cxn>
                  <a:cxn ang="0">
                    <a:pos x="43" y="77"/>
                  </a:cxn>
                  <a:cxn ang="0">
                    <a:pos x="24" y="39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8" y="22"/>
                  </a:cxn>
                  <a:cxn ang="0">
                    <a:pos x="16" y="38"/>
                  </a:cxn>
                  <a:cxn ang="0">
                    <a:pos x="24" y="54"/>
                  </a:cxn>
                  <a:cxn ang="0">
                    <a:pos x="32" y="70"/>
                  </a:cxn>
                  <a:cxn ang="0">
                    <a:pos x="40" y="86"/>
                  </a:cxn>
                  <a:cxn ang="0">
                    <a:pos x="47" y="102"/>
                  </a:cxn>
                  <a:cxn ang="0">
                    <a:pos x="54" y="119"/>
                  </a:cxn>
                  <a:cxn ang="0">
                    <a:pos x="61" y="137"/>
                  </a:cxn>
                  <a:cxn ang="0">
                    <a:pos x="68" y="157"/>
                  </a:cxn>
                  <a:cxn ang="0">
                    <a:pos x="74" y="178"/>
                  </a:cxn>
                  <a:cxn ang="0">
                    <a:pos x="79" y="200"/>
                  </a:cxn>
                  <a:cxn ang="0">
                    <a:pos x="84" y="221"/>
                  </a:cxn>
                  <a:cxn ang="0">
                    <a:pos x="89" y="243"/>
                  </a:cxn>
                  <a:cxn ang="0">
                    <a:pos x="93" y="265"/>
                  </a:cxn>
                  <a:cxn ang="0">
                    <a:pos x="97" y="286"/>
                  </a:cxn>
                  <a:cxn ang="0">
                    <a:pos x="99" y="308"/>
                  </a:cxn>
                  <a:cxn ang="0">
                    <a:pos x="103" y="354"/>
                  </a:cxn>
                  <a:cxn ang="0">
                    <a:pos x="103" y="402"/>
                  </a:cxn>
                  <a:cxn ang="0">
                    <a:pos x="99" y="448"/>
                  </a:cxn>
                  <a:cxn ang="0">
                    <a:pos x="92" y="494"/>
                  </a:cxn>
                  <a:cxn ang="0">
                    <a:pos x="82" y="540"/>
                  </a:cxn>
                  <a:cxn ang="0">
                    <a:pos x="69" y="585"/>
                  </a:cxn>
                  <a:cxn ang="0">
                    <a:pos x="53" y="630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6" y="672"/>
                  </a:cxn>
                  <a:cxn ang="0">
                    <a:pos x="36" y="672"/>
                  </a:cxn>
                </a:cxnLst>
                <a:rect l="0" t="0" r="r" b="b"/>
                <a:pathLst>
                  <a:path w="107" h="672">
                    <a:moveTo>
                      <a:pt x="36" y="672"/>
                    </a:moveTo>
                    <a:lnTo>
                      <a:pt x="52" y="637"/>
                    </a:lnTo>
                    <a:lnTo>
                      <a:pt x="68" y="599"/>
                    </a:lnTo>
                    <a:lnTo>
                      <a:pt x="81" y="558"/>
                    </a:lnTo>
                    <a:lnTo>
                      <a:pt x="92" y="516"/>
                    </a:lnTo>
                    <a:lnTo>
                      <a:pt x="100" y="472"/>
                    </a:lnTo>
                    <a:lnTo>
                      <a:pt x="105" y="426"/>
                    </a:lnTo>
                    <a:lnTo>
                      <a:pt x="107" y="379"/>
                    </a:lnTo>
                    <a:lnTo>
                      <a:pt x="105" y="329"/>
                    </a:lnTo>
                    <a:lnTo>
                      <a:pt x="100" y="286"/>
                    </a:lnTo>
                    <a:lnTo>
                      <a:pt x="93" y="244"/>
                    </a:lnTo>
                    <a:lnTo>
                      <a:pt x="84" y="201"/>
                    </a:lnTo>
                    <a:lnTo>
                      <a:pt x="73" y="159"/>
                    </a:lnTo>
                    <a:lnTo>
                      <a:pt x="59" y="117"/>
                    </a:lnTo>
                    <a:lnTo>
                      <a:pt x="43" y="77"/>
                    </a:lnTo>
                    <a:lnTo>
                      <a:pt x="24" y="39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8" y="22"/>
                    </a:lnTo>
                    <a:lnTo>
                      <a:pt x="16" y="38"/>
                    </a:lnTo>
                    <a:lnTo>
                      <a:pt x="24" y="54"/>
                    </a:lnTo>
                    <a:lnTo>
                      <a:pt x="32" y="70"/>
                    </a:lnTo>
                    <a:lnTo>
                      <a:pt x="40" y="86"/>
                    </a:lnTo>
                    <a:lnTo>
                      <a:pt x="47" y="102"/>
                    </a:lnTo>
                    <a:lnTo>
                      <a:pt x="54" y="119"/>
                    </a:lnTo>
                    <a:lnTo>
                      <a:pt x="61" y="137"/>
                    </a:lnTo>
                    <a:lnTo>
                      <a:pt x="68" y="157"/>
                    </a:lnTo>
                    <a:lnTo>
                      <a:pt x="74" y="178"/>
                    </a:lnTo>
                    <a:lnTo>
                      <a:pt x="79" y="200"/>
                    </a:lnTo>
                    <a:lnTo>
                      <a:pt x="84" y="221"/>
                    </a:lnTo>
                    <a:lnTo>
                      <a:pt x="89" y="243"/>
                    </a:lnTo>
                    <a:lnTo>
                      <a:pt x="93" y="265"/>
                    </a:lnTo>
                    <a:lnTo>
                      <a:pt x="97" y="286"/>
                    </a:lnTo>
                    <a:lnTo>
                      <a:pt x="99" y="308"/>
                    </a:lnTo>
                    <a:lnTo>
                      <a:pt x="103" y="354"/>
                    </a:lnTo>
                    <a:lnTo>
                      <a:pt x="103" y="402"/>
                    </a:lnTo>
                    <a:lnTo>
                      <a:pt x="99" y="448"/>
                    </a:lnTo>
                    <a:lnTo>
                      <a:pt x="92" y="494"/>
                    </a:lnTo>
                    <a:lnTo>
                      <a:pt x="82" y="540"/>
                    </a:lnTo>
                    <a:lnTo>
                      <a:pt x="69" y="585"/>
                    </a:lnTo>
                    <a:lnTo>
                      <a:pt x="53" y="630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6" y="672"/>
                    </a:lnTo>
                    <a:lnTo>
                      <a:pt x="36" y="6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5" name="Group 105"/>
              <p:cNvGrpSpPr>
                <a:grpSpLocks/>
              </p:cNvGrpSpPr>
              <p:nvPr/>
            </p:nvGrpSpPr>
            <p:grpSpPr bwMode="auto">
              <a:xfrm rot="2925846" flipV="1">
                <a:off x="4571" y="2590"/>
                <a:ext cx="124" cy="61"/>
                <a:chOff x="4247" y="2662"/>
                <a:chExt cx="243" cy="118"/>
              </a:xfrm>
            </p:grpSpPr>
            <p:sp>
              <p:nvSpPr>
                <p:cNvPr id="156" name="Freeform 10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10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10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10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11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11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11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11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11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11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" name="AutoShape 120"/>
            <p:cNvSpPr>
              <a:spLocks noChangeAspect="1" noChangeArrowheads="1" noTextEdit="1"/>
            </p:cNvSpPr>
            <p:nvPr/>
          </p:nvSpPr>
          <p:spPr bwMode="auto">
            <a:xfrm>
              <a:off x="0" y="1371600"/>
              <a:ext cx="15843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7" name="Group 44"/>
          <p:cNvGrpSpPr/>
          <p:nvPr/>
        </p:nvGrpSpPr>
        <p:grpSpPr>
          <a:xfrm>
            <a:off x="5867400" y="4523096"/>
            <a:ext cx="2971800" cy="276999"/>
            <a:chOff x="5867400" y="4267200"/>
            <a:chExt cx="2971800" cy="276999"/>
          </a:xfrm>
        </p:grpSpPr>
        <p:sp>
          <p:nvSpPr>
            <p:cNvPr id="208" name="TextBox 11"/>
            <p:cNvSpPr txBox="1">
              <a:spLocks noChangeArrowheads="1"/>
            </p:cNvSpPr>
            <p:nvPr/>
          </p:nvSpPr>
          <p:spPr bwMode="auto">
            <a:xfrm>
              <a:off x="6096000" y="4267200"/>
              <a:ext cx="2743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System </a:t>
              </a:r>
              <a:r>
                <a:rPr lang="en-US" sz="1200" b="1" dirty="0" smtClean="0">
                  <a:latin typeface="+mn-lt"/>
                </a:rPr>
                <a:t>accepts/rejects sample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rot="10800000" flipV="1">
              <a:off x="5867400" y="4419600"/>
              <a:ext cx="304800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Rectangle 204"/>
          <p:cNvSpPr/>
          <p:nvPr/>
        </p:nvSpPr>
        <p:spPr>
          <a:xfrm>
            <a:off x="1981200" y="2667000"/>
            <a:ext cx="1676400" cy="2370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0121 0.0757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3542 L 3.33333E-6 -3.33333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203" grpId="0" animBg="1"/>
      <p:bldP spid="203" grpId="1" animBg="1"/>
      <p:bldP spid="5" grpId="0" animBg="1"/>
      <p:bldP spid="13331" grpId="0"/>
      <p:bldP spid="13332" grpId="0"/>
      <p:bldP spid="13344" grpId="0"/>
      <p:bldP spid="47" grpId="0" animBg="1"/>
      <p:bldP spid="48" grpId="0" animBg="1"/>
      <p:bldP spid="45" grpId="0" animBg="1"/>
      <p:bldP spid="2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206"/>
          <p:cNvSpPr txBox="1"/>
          <p:nvPr/>
        </p:nvSpPr>
        <p:spPr>
          <a:xfrm>
            <a:off x="2057400" y="4800600"/>
            <a:ext cx="1604927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Demographics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Age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Gender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Height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Experience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Ability</a:t>
            </a:r>
            <a:endParaRPr lang="en-US" sz="1400" dirty="0"/>
          </a:p>
        </p:txBody>
      </p:sp>
      <p:sp>
        <p:nvSpPr>
          <p:cNvPr id="166" name="Oval 123"/>
          <p:cNvSpPr>
            <a:spLocks noChangeArrowheads="1"/>
          </p:cNvSpPr>
          <p:nvPr/>
        </p:nvSpPr>
        <p:spPr bwMode="auto">
          <a:xfrm>
            <a:off x="7086600" y="4724400"/>
            <a:ext cx="1981200" cy="1981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167" name="Picture 197" descr="MCj039688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943600"/>
            <a:ext cx="838200" cy="430231"/>
          </a:xfrm>
          <a:prstGeom prst="rect">
            <a:avLst/>
          </a:prstGeom>
          <a:noFill/>
        </p:spPr>
      </p:pic>
      <p:grpSp>
        <p:nvGrpSpPr>
          <p:cNvPr id="2" name="Group 201"/>
          <p:cNvGrpSpPr>
            <a:grpSpLocks/>
          </p:cNvGrpSpPr>
          <p:nvPr/>
        </p:nvGrpSpPr>
        <p:grpSpPr bwMode="auto">
          <a:xfrm flipH="1">
            <a:off x="7772400" y="5105400"/>
            <a:ext cx="785813" cy="335134"/>
            <a:chOff x="3372" y="3431"/>
            <a:chExt cx="975" cy="416"/>
          </a:xfrm>
        </p:grpSpPr>
        <p:sp>
          <p:nvSpPr>
            <p:cNvPr id="169" name="Freeform 202"/>
            <p:cNvSpPr>
              <a:spLocks/>
            </p:cNvSpPr>
            <p:nvPr/>
          </p:nvSpPr>
          <p:spPr bwMode="auto">
            <a:xfrm>
              <a:off x="3829" y="3443"/>
              <a:ext cx="516" cy="256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63" y="141"/>
                </a:cxn>
                <a:cxn ang="0">
                  <a:pos x="85" y="136"/>
                </a:cxn>
                <a:cxn ang="0">
                  <a:pos x="114" y="127"/>
                </a:cxn>
                <a:cxn ang="0">
                  <a:pos x="147" y="116"/>
                </a:cxn>
                <a:cxn ang="0">
                  <a:pos x="181" y="102"/>
                </a:cxn>
                <a:cxn ang="0">
                  <a:pos x="214" y="86"/>
                </a:cxn>
                <a:cxn ang="0">
                  <a:pos x="243" y="68"/>
                </a:cxn>
                <a:cxn ang="0">
                  <a:pos x="279" y="38"/>
                </a:cxn>
                <a:cxn ang="0">
                  <a:pos x="326" y="10"/>
                </a:cxn>
                <a:cxn ang="0">
                  <a:pos x="373" y="0"/>
                </a:cxn>
                <a:cxn ang="0">
                  <a:pos x="418" y="8"/>
                </a:cxn>
                <a:cxn ang="0">
                  <a:pos x="458" y="38"/>
                </a:cxn>
                <a:cxn ang="0">
                  <a:pos x="490" y="81"/>
                </a:cxn>
                <a:cxn ang="0">
                  <a:pos x="495" y="131"/>
                </a:cxn>
                <a:cxn ang="0">
                  <a:pos x="464" y="176"/>
                </a:cxn>
                <a:cxn ang="0">
                  <a:pos x="408" y="203"/>
                </a:cxn>
                <a:cxn ang="0">
                  <a:pos x="361" y="216"/>
                </a:cxn>
                <a:cxn ang="0">
                  <a:pos x="309" y="227"/>
                </a:cxn>
                <a:cxn ang="0">
                  <a:pos x="256" y="235"/>
                </a:cxn>
                <a:cxn ang="0">
                  <a:pos x="207" y="239"/>
                </a:cxn>
                <a:cxn ang="0">
                  <a:pos x="164" y="243"/>
                </a:cxn>
                <a:cxn ang="0">
                  <a:pos x="130" y="244"/>
                </a:cxn>
                <a:cxn ang="0">
                  <a:pos x="109" y="245"/>
                </a:cxn>
                <a:cxn ang="0">
                  <a:pos x="100" y="245"/>
                </a:cxn>
                <a:cxn ang="0">
                  <a:pos x="83" y="243"/>
                </a:cxn>
                <a:cxn ang="0">
                  <a:pos x="59" y="237"/>
                </a:cxn>
                <a:cxn ang="0">
                  <a:pos x="33" y="229"/>
                </a:cxn>
                <a:cxn ang="0">
                  <a:pos x="12" y="217"/>
                </a:cxn>
                <a:cxn ang="0">
                  <a:pos x="0" y="202"/>
                </a:cxn>
                <a:cxn ang="0">
                  <a:pos x="4" y="183"/>
                </a:cxn>
                <a:cxn ang="0">
                  <a:pos x="28" y="159"/>
                </a:cxn>
              </a:cxnLst>
              <a:rect l="0" t="0" r="r" b="b"/>
              <a:pathLst>
                <a:path w="496" h="245">
                  <a:moveTo>
                    <a:pt x="50" y="145"/>
                  </a:moveTo>
                  <a:lnTo>
                    <a:pt x="51" y="145"/>
                  </a:lnTo>
                  <a:lnTo>
                    <a:pt x="57" y="144"/>
                  </a:lnTo>
                  <a:lnTo>
                    <a:pt x="63" y="141"/>
                  </a:lnTo>
                  <a:lnTo>
                    <a:pt x="74" y="139"/>
                  </a:lnTo>
                  <a:lnTo>
                    <a:pt x="85" y="136"/>
                  </a:lnTo>
                  <a:lnTo>
                    <a:pt x="99" y="132"/>
                  </a:lnTo>
                  <a:lnTo>
                    <a:pt x="114" y="127"/>
                  </a:lnTo>
                  <a:lnTo>
                    <a:pt x="130" y="122"/>
                  </a:lnTo>
                  <a:lnTo>
                    <a:pt x="147" y="116"/>
                  </a:lnTo>
                  <a:lnTo>
                    <a:pt x="165" y="109"/>
                  </a:lnTo>
                  <a:lnTo>
                    <a:pt x="181" y="102"/>
                  </a:lnTo>
                  <a:lnTo>
                    <a:pt x="198" y="94"/>
                  </a:lnTo>
                  <a:lnTo>
                    <a:pt x="214" y="86"/>
                  </a:lnTo>
                  <a:lnTo>
                    <a:pt x="229" y="77"/>
                  </a:lnTo>
                  <a:lnTo>
                    <a:pt x="243" y="68"/>
                  </a:lnTo>
                  <a:lnTo>
                    <a:pt x="256" y="57"/>
                  </a:lnTo>
                  <a:lnTo>
                    <a:pt x="279" y="38"/>
                  </a:lnTo>
                  <a:lnTo>
                    <a:pt x="302" y="23"/>
                  </a:lnTo>
                  <a:lnTo>
                    <a:pt x="326" y="10"/>
                  </a:lnTo>
                  <a:lnTo>
                    <a:pt x="349" y="2"/>
                  </a:lnTo>
                  <a:lnTo>
                    <a:pt x="373" y="0"/>
                  </a:lnTo>
                  <a:lnTo>
                    <a:pt x="396" y="1"/>
                  </a:lnTo>
                  <a:lnTo>
                    <a:pt x="418" y="8"/>
                  </a:lnTo>
                  <a:lnTo>
                    <a:pt x="439" y="20"/>
                  </a:lnTo>
                  <a:lnTo>
                    <a:pt x="458" y="38"/>
                  </a:lnTo>
                  <a:lnTo>
                    <a:pt x="477" y="58"/>
                  </a:lnTo>
                  <a:lnTo>
                    <a:pt x="490" y="81"/>
                  </a:lnTo>
                  <a:lnTo>
                    <a:pt x="496" y="106"/>
                  </a:lnTo>
                  <a:lnTo>
                    <a:pt x="495" y="131"/>
                  </a:lnTo>
                  <a:lnTo>
                    <a:pt x="486" y="154"/>
                  </a:lnTo>
                  <a:lnTo>
                    <a:pt x="464" y="176"/>
                  </a:lnTo>
                  <a:lnTo>
                    <a:pt x="430" y="195"/>
                  </a:lnTo>
                  <a:lnTo>
                    <a:pt x="408" y="203"/>
                  </a:lnTo>
                  <a:lnTo>
                    <a:pt x="385" y="210"/>
                  </a:lnTo>
                  <a:lnTo>
                    <a:pt x="361" y="216"/>
                  </a:lnTo>
                  <a:lnTo>
                    <a:pt x="334" y="222"/>
                  </a:lnTo>
                  <a:lnTo>
                    <a:pt x="309" y="227"/>
                  </a:lnTo>
                  <a:lnTo>
                    <a:pt x="282" y="231"/>
                  </a:lnTo>
                  <a:lnTo>
                    <a:pt x="256" y="235"/>
                  </a:lnTo>
                  <a:lnTo>
                    <a:pt x="232" y="237"/>
                  </a:lnTo>
                  <a:lnTo>
                    <a:pt x="207" y="239"/>
                  </a:lnTo>
                  <a:lnTo>
                    <a:pt x="184" y="241"/>
                  </a:lnTo>
                  <a:lnTo>
                    <a:pt x="164" y="243"/>
                  </a:lnTo>
                  <a:lnTo>
                    <a:pt x="145" y="244"/>
                  </a:lnTo>
                  <a:lnTo>
                    <a:pt x="130" y="244"/>
                  </a:lnTo>
                  <a:lnTo>
                    <a:pt x="118" y="245"/>
                  </a:lnTo>
                  <a:lnTo>
                    <a:pt x="109" y="245"/>
                  </a:lnTo>
                  <a:lnTo>
                    <a:pt x="105" y="245"/>
                  </a:lnTo>
                  <a:lnTo>
                    <a:pt x="100" y="245"/>
                  </a:lnTo>
                  <a:lnTo>
                    <a:pt x="93" y="244"/>
                  </a:lnTo>
                  <a:lnTo>
                    <a:pt x="83" y="243"/>
                  </a:lnTo>
                  <a:lnTo>
                    <a:pt x="71" y="240"/>
                  </a:lnTo>
                  <a:lnTo>
                    <a:pt x="59" y="237"/>
                  </a:lnTo>
                  <a:lnTo>
                    <a:pt x="46" y="233"/>
                  </a:lnTo>
                  <a:lnTo>
                    <a:pt x="33" y="229"/>
                  </a:lnTo>
                  <a:lnTo>
                    <a:pt x="22" y="224"/>
                  </a:lnTo>
                  <a:lnTo>
                    <a:pt x="12" y="217"/>
                  </a:lnTo>
                  <a:lnTo>
                    <a:pt x="5" y="210"/>
                  </a:lnTo>
                  <a:lnTo>
                    <a:pt x="0" y="202"/>
                  </a:lnTo>
                  <a:lnTo>
                    <a:pt x="0" y="193"/>
                  </a:lnTo>
                  <a:lnTo>
                    <a:pt x="4" y="183"/>
                  </a:lnTo>
                  <a:lnTo>
                    <a:pt x="13" y="171"/>
                  </a:lnTo>
                  <a:lnTo>
                    <a:pt x="28" y="159"/>
                  </a:lnTo>
                  <a:lnTo>
                    <a:pt x="5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203"/>
            <p:cNvSpPr>
              <a:spLocks/>
            </p:cNvSpPr>
            <p:nvPr/>
          </p:nvSpPr>
          <p:spPr bwMode="auto">
            <a:xfrm>
              <a:off x="3836" y="3450"/>
              <a:ext cx="505" cy="245"/>
            </a:xfrm>
            <a:custGeom>
              <a:avLst/>
              <a:gdLst/>
              <a:ahLst/>
              <a:cxnLst>
                <a:cxn ang="0">
                  <a:pos x="251" y="57"/>
                </a:cxn>
                <a:cxn ang="0">
                  <a:pos x="273" y="38"/>
                </a:cxn>
                <a:cxn ang="0">
                  <a:pos x="296" y="23"/>
                </a:cxn>
                <a:cxn ang="0">
                  <a:pos x="319" y="12"/>
                </a:cxn>
                <a:cxn ang="0">
                  <a:pos x="343" y="4"/>
                </a:cxn>
                <a:cxn ang="0">
                  <a:pos x="366" y="0"/>
                </a:cxn>
                <a:cxn ang="0">
                  <a:pos x="388" y="2"/>
                </a:cxn>
                <a:cxn ang="0">
                  <a:pos x="411" y="8"/>
                </a:cxn>
                <a:cxn ang="0">
                  <a:pos x="432" y="21"/>
                </a:cxn>
                <a:cxn ang="0">
                  <a:pos x="451" y="37"/>
                </a:cxn>
                <a:cxn ang="0">
                  <a:pos x="467" y="57"/>
                </a:cxn>
                <a:cxn ang="0">
                  <a:pos x="480" y="79"/>
                </a:cxn>
                <a:cxn ang="0">
                  <a:pos x="486" y="102"/>
                </a:cxn>
                <a:cxn ang="0">
                  <a:pos x="485" y="126"/>
                </a:cxn>
                <a:cxn ang="0">
                  <a:pos x="474" y="148"/>
                </a:cxn>
                <a:cxn ang="0">
                  <a:pos x="452" y="168"/>
                </a:cxn>
                <a:cxn ang="0">
                  <a:pos x="419" y="187"/>
                </a:cxn>
                <a:cxn ang="0">
                  <a:pos x="398" y="195"/>
                </a:cxn>
                <a:cxn ang="0">
                  <a:pos x="375" y="202"/>
                </a:cxn>
                <a:cxn ang="0">
                  <a:pos x="351" y="208"/>
                </a:cxn>
                <a:cxn ang="0">
                  <a:pos x="326" y="213"/>
                </a:cxn>
                <a:cxn ang="0">
                  <a:pos x="300" y="218"/>
                </a:cxn>
                <a:cxn ang="0">
                  <a:pos x="275" y="223"/>
                </a:cxn>
                <a:cxn ang="0">
                  <a:pos x="250" y="226"/>
                </a:cxn>
                <a:cxn ang="0">
                  <a:pos x="226" y="228"/>
                </a:cxn>
                <a:cxn ang="0">
                  <a:pos x="201" y="231"/>
                </a:cxn>
                <a:cxn ang="0">
                  <a:pos x="181" y="233"/>
                </a:cxn>
                <a:cxn ang="0">
                  <a:pos x="160" y="234"/>
                </a:cxn>
                <a:cxn ang="0">
                  <a:pos x="143" y="235"/>
                </a:cxn>
                <a:cxn ang="0">
                  <a:pos x="128" y="235"/>
                </a:cxn>
                <a:cxn ang="0">
                  <a:pos x="115" y="236"/>
                </a:cxn>
                <a:cxn ang="0">
                  <a:pos x="107" y="236"/>
                </a:cxn>
                <a:cxn ang="0">
                  <a:pos x="102" y="236"/>
                </a:cxn>
                <a:cxn ang="0">
                  <a:pos x="91" y="235"/>
                </a:cxn>
                <a:cxn ang="0">
                  <a:pos x="71" y="233"/>
                </a:cxn>
                <a:cxn ang="0">
                  <a:pos x="46" y="227"/>
                </a:cxn>
                <a:cxn ang="0">
                  <a:pos x="23" y="218"/>
                </a:cxn>
                <a:cxn ang="0">
                  <a:pos x="6" y="206"/>
                </a:cxn>
                <a:cxn ang="0">
                  <a:pos x="0" y="190"/>
                </a:cxn>
                <a:cxn ang="0">
                  <a:pos x="9" y="171"/>
                </a:cxn>
                <a:cxn ang="0">
                  <a:pos x="39" y="146"/>
                </a:cxn>
                <a:cxn ang="0">
                  <a:pos x="41" y="145"/>
                </a:cxn>
                <a:cxn ang="0">
                  <a:pos x="44" y="143"/>
                </a:cxn>
                <a:cxn ang="0">
                  <a:pos x="46" y="142"/>
                </a:cxn>
                <a:cxn ang="0">
                  <a:pos x="48" y="141"/>
                </a:cxn>
                <a:cxn ang="0">
                  <a:pos x="51" y="141"/>
                </a:cxn>
                <a:cxn ang="0">
                  <a:pos x="55" y="138"/>
                </a:cxn>
                <a:cxn ang="0">
                  <a:pos x="62" y="137"/>
                </a:cxn>
                <a:cxn ang="0">
                  <a:pos x="72" y="134"/>
                </a:cxn>
                <a:cxn ang="0">
                  <a:pos x="84" y="132"/>
                </a:cxn>
                <a:cxn ang="0">
                  <a:pos x="98" y="127"/>
                </a:cxn>
                <a:cxn ang="0">
                  <a:pos x="113" y="122"/>
                </a:cxn>
                <a:cxn ang="0">
                  <a:pos x="128" y="118"/>
                </a:cxn>
                <a:cxn ang="0">
                  <a:pos x="145" y="112"/>
                </a:cxn>
                <a:cxn ang="0">
                  <a:pos x="161" y="106"/>
                </a:cxn>
                <a:cxn ang="0">
                  <a:pos x="178" y="99"/>
                </a:cxn>
                <a:cxn ang="0">
                  <a:pos x="194" y="91"/>
                </a:cxn>
                <a:cxn ang="0">
                  <a:pos x="211" y="83"/>
                </a:cxn>
                <a:cxn ang="0">
                  <a:pos x="226" y="75"/>
                </a:cxn>
                <a:cxn ang="0">
                  <a:pos x="239" y="66"/>
                </a:cxn>
                <a:cxn ang="0">
                  <a:pos x="251" y="57"/>
                </a:cxn>
              </a:cxnLst>
              <a:rect l="0" t="0" r="r" b="b"/>
              <a:pathLst>
                <a:path w="486" h="236">
                  <a:moveTo>
                    <a:pt x="251" y="57"/>
                  </a:moveTo>
                  <a:lnTo>
                    <a:pt x="273" y="38"/>
                  </a:lnTo>
                  <a:lnTo>
                    <a:pt x="296" y="23"/>
                  </a:lnTo>
                  <a:lnTo>
                    <a:pt x="319" y="12"/>
                  </a:lnTo>
                  <a:lnTo>
                    <a:pt x="343" y="4"/>
                  </a:lnTo>
                  <a:lnTo>
                    <a:pt x="366" y="0"/>
                  </a:lnTo>
                  <a:lnTo>
                    <a:pt x="388" y="2"/>
                  </a:lnTo>
                  <a:lnTo>
                    <a:pt x="411" y="8"/>
                  </a:lnTo>
                  <a:lnTo>
                    <a:pt x="432" y="21"/>
                  </a:lnTo>
                  <a:lnTo>
                    <a:pt x="451" y="37"/>
                  </a:lnTo>
                  <a:lnTo>
                    <a:pt x="467" y="57"/>
                  </a:lnTo>
                  <a:lnTo>
                    <a:pt x="480" y="79"/>
                  </a:lnTo>
                  <a:lnTo>
                    <a:pt x="486" y="102"/>
                  </a:lnTo>
                  <a:lnTo>
                    <a:pt x="485" y="126"/>
                  </a:lnTo>
                  <a:lnTo>
                    <a:pt x="474" y="148"/>
                  </a:lnTo>
                  <a:lnTo>
                    <a:pt x="452" y="168"/>
                  </a:lnTo>
                  <a:lnTo>
                    <a:pt x="419" y="187"/>
                  </a:lnTo>
                  <a:lnTo>
                    <a:pt x="398" y="195"/>
                  </a:lnTo>
                  <a:lnTo>
                    <a:pt x="375" y="202"/>
                  </a:lnTo>
                  <a:lnTo>
                    <a:pt x="351" y="208"/>
                  </a:lnTo>
                  <a:lnTo>
                    <a:pt x="326" y="213"/>
                  </a:lnTo>
                  <a:lnTo>
                    <a:pt x="300" y="218"/>
                  </a:lnTo>
                  <a:lnTo>
                    <a:pt x="275" y="223"/>
                  </a:lnTo>
                  <a:lnTo>
                    <a:pt x="250" y="226"/>
                  </a:lnTo>
                  <a:lnTo>
                    <a:pt x="226" y="228"/>
                  </a:lnTo>
                  <a:lnTo>
                    <a:pt x="201" y="231"/>
                  </a:lnTo>
                  <a:lnTo>
                    <a:pt x="181" y="233"/>
                  </a:lnTo>
                  <a:lnTo>
                    <a:pt x="160" y="234"/>
                  </a:lnTo>
                  <a:lnTo>
                    <a:pt x="143" y="235"/>
                  </a:lnTo>
                  <a:lnTo>
                    <a:pt x="128" y="235"/>
                  </a:lnTo>
                  <a:lnTo>
                    <a:pt x="115" y="236"/>
                  </a:lnTo>
                  <a:lnTo>
                    <a:pt x="107" y="236"/>
                  </a:lnTo>
                  <a:lnTo>
                    <a:pt x="102" y="236"/>
                  </a:lnTo>
                  <a:lnTo>
                    <a:pt x="91" y="235"/>
                  </a:lnTo>
                  <a:lnTo>
                    <a:pt x="71" y="233"/>
                  </a:lnTo>
                  <a:lnTo>
                    <a:pt x="46" y="227"/>
                  </a:lnTo>
                  <a:lnTo>
                    <a:pt x="23" y="218"/>
                  </a:lnTo>
                  <a:lnTo>
                    <a:pt x="6" y="206"/>
                  </a:lnTo>
                  <a:lnTo>
                    <a:pt x="0" y="190"/>
                  </a:lnTo>
                  <a:lnTo>
                    <a:pt x="9" y="171"/>
                  </a:lnTo>
                  <a:lnTo>
                    <a:pt x="39" y="146"/>
                  </a:lnTo>
                  <a:lnTo>
                    <a:pt x="41" y="145"/>
                  </a:lnTo>
                  <a:lnTo>
                    <a:pt x="44" y="143"/>
                  </a:lnTo>
                  <a:lnTo>
                    <a:pt x="46" y="142"/>
                  </a:lnTo>
                  <a:lnTo>
                    <a:pt x="48" y="141"/>
                  </a:lnTo>
                  <a:lnTo>
                    <a:pt x="51" y="141"/>
                  </a:lnTo>
                  <a:lnTo>
                    <a:pt x="55" y="138"/>
                  </a:lnTo>
                  <a:lnTo>
                    <a:pt x="62" y="137"/>
                  </a:lnTo>
                  <a:lnTo>
                    <a:pt x="72" y="134"/>
                  </a:lnTo>
                  <a:lnTo>
                    <a:pt x="84" y="132"/>
                  </a:lnTo>
                  <a:lnTo>
                    <a:pt x="98" y="127"/>
                  </a:lnTo>
                  <a:lnTo>
                    <a:pt x="113" y="122"/>
                  </a:lnTo>
                  <a:lnTo>
                    <a:pt x="128" y="118"/>
                  </a:lnTo>
                  <a:lnTo>
                    <a:pt x="145" y="112"/>
                  </a:lnTo>
                  <a:lnTo>
                    <a:pt x="161" y="106"/>
                  </a:lnTo>
                  <a:lnTo>
                    <a:pt x="178" y="99"/>
                  </a:lnTo>
                  <a:lnTo>
                    <a:pt x="194" y="91"/>
                  </a:lnTo>
                  <a:lnTo>
                    <a:pt x="211" y="83"/>
                  </a:lnTo>
                  <a:lnTo>
                    <a:pt x="226" y="75"/>
                  </a:lnTo>
                  <a:lnTo>
                    <a:pt x="239" y="66"/>
                  </a:lnTo>
                  <a:lnTo>
                    <a:pt x="251" y="57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204"/>
            <p:cNvSpPr>
              <a:spLocks/>
            </p:cNvSpPr>
            <p:nvPr/>
          </p:nvSpPr>
          <p:spPr bwMode="auto">
            <a:xfrm>
              <a:off x="3842" y="3456"/>
              <a:ext cx="495" cy="235"/>
            </a:xfrm>
            <a:custGeom>
              <a:avLst/>
              <a:gdLst/>
              <a:ahLst/>
              <a:cxnLst>
                <a:cxn ang="0">
                  <a:pos x="246" y="54"/>
                </a:cxn>
                <a:cxn ang="0">
                  <a:pos x="268" y="36"/>
                </a:cxn>
                <a:cxn ang="0">
                  <a:pos x="291" y="22"/>
                </a:cxn>
                <a:cxn ang="0">
                  <a:pos x="313" y="10"/>
                </a:cxn>
                <a:cxn ang="0">
                  <a:pos x="336" y="4"/>
                </a:cxn>
                <a:cxn ang="0">
                  <a:pos x="359" y="0"/>
                </a:cxn>
                <a:cxn ang="0">
                  <a:pos x="381" y="1"/>
                </a:cxn>
                <a:cxn ang="0">
                  <a:pos x="403" y="7"/>
                </a:cxn>
                <a:cxn ang="0">
                  <a:pos x="423" y="19"/>
                </a:cxn>
                <a:cxn ang="0">
                  <a:pos x="442" y="35"/>
                </a:cxn>
                <a:cxn ang="0">
                  <a:pos x="458" y="53"/>
                </a:cxn>
                <a:cxn ang="0">
                  <a:pos x="469" y="74"/>
                </a:cxn>
                <a:cxn ang="0">
                  <a:pos x="475" y="97"/>
                </a:cxn>
                <a:cxn ang="0">
                  <a:pos x="474" y="119"/>
                </a:cxn>
                <a:cxn ang="0">
                  <a:pos x="463" y="141"/>
                </a:cxn>
                <a:cxn ang="0">
                  <a:pos x="442" y="160"/>
                </a:cxn>
                <a:cxn ang="0">
                  <a:pos x="408" y="179"/>
                </a:cxn>
                <a:cxn ang="0">
                  <a:pos x="388" y="187"/>
                </a:cxn>
                <a:cxn ang="0">
                  <a:pos x="366" y="192"/>
                </a:cxn>
                <a:cxn ang="0">
                  <a:pos x="342" y="199"/>
                </a:cxn>
                <a:cxn ang="0">
                  <a:pos x="317" y="204"/>
                </a:cxn>
                <a:cxn ang="0">
                  <a:pos x="292" y="209"/>
                </a:cxn>
                <a:cxn ang="0">
                  <a:pos x="268" y="212"/>
                </a:cxn>
                <a:cxn ang="0">
                  <a:pos x="244" y="216"/>
                </a:cxn>
                <a:cxn ang="0">
                  <a:pos x="220" y="218"/>
                </a:cxn>
                <a:cxn ang="0">
                  <a:pos x="197" y="220"/>
                </a:cxn>
                <a:cxn ang="0">
                  <a:pos x="176" y="222"/>
                </a:cxn>
                <a:cxn ang="0">
                  <a:pos x="156" y="224"/>
                </a:cxn>
                <a:cxn ang="0">
                  <a:pos x="139" y="225"/>
                </a:cxn>
                <a:cxn ang="0">
                  <a:pos x="124" y="225"/>
                </a:cxn>
                <a:cxn ang="0">
                  <a:pos x="112" y="226"/>
                </a:cxn>
                <a:cxn ang="0">
                  <a:pos x="104" y="226"/>
                </a:cxn>
                <a:cxn ang="0">
                  <a:pos x="100" y="226"/>
                </a:cxn>
                <a:cxn ang="0">
                  <a:pos x="89" y="225"/>
                </a:cxn>
                <a:cxn ang="0">
                  <a:pos x="69" y="222"/>
                </a:cxn>
                <a:cxn ang="0">
                  <a:pos x="46" y="217"/>
                </a:cxn>
                <a:cxn ang="0">
                  <a:pos x="23" y="209"/>
                </a:cxn>
                <a:cxn ang="0">
                  <a:pos x="5" y="198"/>
                </a:cxn>
                <a:cxn ang="0">
                  <a:pos x="0" y="183"/>
                </a:cxn>
                <a:cxn ang="0">
                  <a:pos x="9" y="164"/>
                </a:cxn>
                <a:cxn ang="0">
                  <a:pos x="39" y="141"/>
                </a:cxn>
                <a:cxn ang="0">
                  <a:pos x="41" y="139"/>
                </a:cxn>
                <a:cxn ang="0">
                  <a:pos x="42" y="137"/>
                </a:cxn>
                <a:cxn ang="0">
                  <a:pos x="45" y="136"/>
                </a:cxn>
                <a:cxn ang="0">
                  <a:pos x="47" y="135"/>
                </a:cxn>
                <a:cxn ang="0">
                  <a:pos x="49" y="135"/>
                </a:cxn>
                <a:cxn ang="0">
                  <a:pos x="54" y="133"/>
                </a:cxn>
                <a:cxn ang="0">
                  <a:pos x="61" y="131"/>
                </a:cxn>
                <a:cxn ang="0">
                  <a:pos x="71" y="129"/>
                </a:cxn>
                <a:cxn ang="0">
                  <a:pos x="83" y="126"/>
                </a:cxn>
                <a:cxn ang="0">
                  <a:pos x="95" y="122"/>
                </a:cxn>
                <a:cxn ang="0">
                  <a:pos x="110" y="118"/>
                </a:cxn>
                <a:cxn ang="0">
                  <a:pos x="126" y="113"/>
                </a:cxn>
                <a:cxn ang="0">
                  <a:pos x="142" y="107"/>
                </a:cxn>
                <a:cxn ang="0">
                  <a:pos x="159" y="101"/>
                </a:cxn>
                <a:cxn ang="0">
                  <a:pos x="175" y="95"/>
                </a:cxn>
                <a:cxn ang="0">
                  <a:pos x="191" y="88"/>
                </a:cxn>
                <a:cxn ang="0">
                  <a:pos x="207" y="80"/>
                </a:cxn>
                <a:cxn ang="0">
                  <a:pos x="221" y="72"/>
                </a:cxn>
                <a:cxn ang="0">
                  <a:pos x="235" y="63"/>
                </a:cxn>
                <a:cxn ang="0">
                  <a:pos x="246" y="54"/>
                </a:cxn>
              </a:cxnLst>
              <a:rect l="0" t="0" r="r" b="b"/>
              <a:pathLst>
                <a:path w="475" h="226">
                  <a:moveTo>
                    <a:pt x="246" y="54"/>
                  </a:moveTo>
                  <a:lnTo>
                    <a:pt x="268" y="36"/>
                  </a:lnTo>
                  <a:lnTo>
                    <a:pt x="291" y="22"/>
                  </a:lnTo>
                  <a:lnTo>
                    <a:pt x="313" y="10"/>
                  </a:lnTo>
                  <a:lnTo>
                    <a:pt x="336" y="4"/>
                  </a:lnTo>
                  <a:lnTo>
                    <a:pt x="359" y="0"/>
                  </a:lnTo>
                  <a:lnTo>
                    <a:pt x="381" y="1"/>
                  </a:lnTo>
                  <a:lnTo>
                    <a:pt x="403" y="7"/>
                  </a:lnTo>
                  <a:lnTo>
                    <a:pt x="423" y="19"/>
                  </a:lnTo>
                  <a:lnTo>
                    <a:pt x="442" y="35"/>
                  </a:lnTo>
                  <a:lnTo>
                    <a:pt x="458" y="53"/>
                  </a:lnTo>
                  <a:lnTo>
                    <a:pt x="469" y="74"/>
                  </a:lnTo>
                  <a:lnTo>
                    <a:pt x="475" y="97"/>
                  </a:lnTo>
                  <a:lnTo>
                    <a:pt x="474" y="119"/>
                  </a:lnTo>
                  <a:lnTo>
                    <a:pt x="463" y="141"/>
                  </a:lnTo>
                  <a:lnTo>
                    <a:pt x="442" y="160"/>
                  </a:lnTo>
                  <a:lnTo>
                    <a:pt x="408" y="179"/>
                  </a:lnTo>
                  <a:lnTo>
                    <a:pt x="388" y="187"/>
                  </a:lnTo>
                  <a:lnTo>
                    <a:pt x="366" y="192"/>
                  </a:lnTo>
                  <a:lnTo>
                    <a:pt x="342" y="199"/>
                  </a:lnTo>
                  <a:lnTo>
                    <a:pt x="317" y="204"/>
                  </a:lnTo>
                  <a:lnTo>
                    <a:pt x="292" y="209"/>
                  </a:lnTo>
                  <a:lnTo>
                    <a:pt x="268" y="212"/>
                  </a:lnTo>
                  <a:lnTo>
                    <a:pt x="244" y="216"/>
                  </a:lnTo>
                  <a:lnTo>
                    <a:pt x="220" y="218"/>
                  </a:lnTo>
                  <a:lnTo>
                    <a:pt x="197" y="220"/>
                  </a:lnTo>
                  <a:lnTo>
                    <a:pt x="176" y="222"/>
                  </a:lnTo>
                  <a:lnTo>
                    <a:pt x="156" y="224"/>
                  </a:lnTo>
                  <a:lnTo>
                    <a:pt x="139" y="225"/>
                  </a:lnTo>
                  <a:lnTo>
                    <a:pt x="124" y="225"/>
                  </a:lnTo>
                  <a:lnTo>
                    <a:pt x="112" y="226"/>
                  </a:lnTo>
                  <a:lnTo>
                    <a:pt x="104" y="226"/>
                  </a:lnTo>
                  <a:lnTo>
                    <a:pt x="100" y="226"/>
                  </a:lnTo>
                  <a:lnTo>
                    <a:pt x="89" y="225"/>
                  </a:lnTo>
                  <a:lnTo>
                    <a:pt x="69" y="222"/>
                  </a:lnTo>
                  <a:lnTo>
                    <a:pt x="46" y="217"/>
                  </a:lnTo>
                  <a:lnTo>
                    <a:pt x="23" y="209"/>
                  </a:lnTo>
                  <a:lnTo>
                    <a:pt x="5" y="198"/>
                  </a:lnTo>
                  <a:lnTo>
                    <a:pt x="0" y="183"/>
                  </a:lnTo>
                  <a:lnTo>
                    <a:pt x="9" y="164"/>
                  </a:lnTo>
                  <a:lnTo>
                    <a:pt x="39" y="141"/>
                  </a:lnTo>
                  <a:lnTo>
                    <a:pt x="41" y="139"/>
                  </a:lnTo>
                  <a:lnTo>
                    <a:pt x="42" y="137"/>
                  </a:lnTo>
                  <a:lnTo>
                    <a:pt x="45" y="136"/>
                  </a:lnTo>
                  <a:lnTo>
                    <a:pt x="47" y="135"/>
                  </a:lnTo>
                  <a:lnTo>
                    <a:pt x="49" y="135"/>
                  </a:lnTo>
                  <a:lnTo>
                    <a:pt x="54" y="133"/>
                  </a:lnTo>
                  <a:lnTo>
                    <a:pt x="61" y="131"/>
                  </a:lnTo>
                  <a:lnTo>
                    <a:pt x="71" y="129"/>
                  </a:lnTo>
                  <a:lnTo>
                    <a:pt x="83" y="126"/>
                  </a:lnTo>
                  <a:lnTo>
                    <a:pt x="95" y="122"/>
                  </a:lnTo>
                  <a:lnTo>
                    <a:pt x="110" y="118"/>
                  </a:lnTo>
                  <a:lnTo>
                    <a:pt x="126" y="113"/>
                  </a:lnTo>
                  <a:lnTo>
                    <a:pt x="142" y="107"/>
                  </a:lnTo>
                  <a:lnTo>
                    <a:pt x="159" y="101"/>
                  </a:lnTo>
                  <a:lnTo>
                    <a:pt x="175" y="95"/>
                  </a:lnTo>
                  <a:lnTo>
                    <a:pt x="191" y="88"/>
                  </a:lnTo>
                  <a:lnTo>
                    <a:pt x="207" y="80"/>
                  </a:lnTo>
                  <a:lnTo>
                    <a:pt x="221" y="72"/>
                  </a:lnTo>
                  <a:lnTo>
                    <a:pt x="235" y="63"/>
                  </a:lnTo>
                  <a:lnTo>
                    <a:pt x="246" y="54"/>
                  </a:lnTo>
                  <a:close/>
                </a:path>
              </a:pathLst>
            </a:custGeom>
            <a:solidFill>
              <a:srgbClr val="FF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205"/>
            <p:cNvSpPr>
              <a:spLocks/>
            </p:cNvSpPr>
            <p:nvPr/>
          </p:nvSpPr>
          <p:spPr bwMode="auto">
            <a:xfrm>
              <a:off x="3846" y="3462"/>
              <a:ext cx="485" cy="225"/>
            </a:xfrm>
            <a:custGeom>
              <a:avLst/>
              <a:gdLst/>
              <a:ahLst/>
              <a:cxnLst>
                <a:cxn ang="0">
                  <a:pos x="242" y="52"/>
                </a:cxn>
                <a:cxn ang="0">
                  <a:pos x="264" y="34"/>
                </a:cxn>
                <a:cxn ang="0">
                  <a:pos x="286" y="21"/>
                </a:cxn>
                <a:cxn ang="0">
                  <a:pos x="308" y="9"/>
                </a:cxn>
                <a:cxn ang="0">
                  <a:pos x="331" y="2"/>
                </a:cxn>
                <a:cxn ang="0">
                  <a:pos x="353" y="0"/>
                </a:cxn>
                <a:cxn ang="0">
                  <a:pos x="374" y="1"/>
                </a:cxn>
                <a:cxn ang="0">
                  <a:pos x="396" y="7"/>
                </a:cxn>
                <a:cxn ang="0">
                  <a:pos x="416" y="18"/>
                </a:cxn>
                <a:cxn ang="0">
                  <a:pos x="434" y="33"/>
                </a:cxn>
                <a:cxn ang="0">
                  <a:pos x="451" y="51"/>
                </a:cxn>
                <a:cxn ang="0">
                  <a:pos x="462" y="71"/>
                </a:cxn>
                <a:cxn ang="0">
                  <a:pos x="467" y="92"/>
                </a:cxn>
                <a:cxn ang="0">
                  <a:pos x="464" y="113"/>
                </a:cxn>
                <a:cxn ang="0">
                  <a:pos x="454" y="133"/>
                </a:cxn>
                <a:cxn ang="0">
                  <a:pos x="432" y="152"/>
                </a:cxn>
                <a:cxn ang="0">
                  <a:pos x="400" y="169"/>
                </a:cxn>
                <a:cxn ang="0">
                  <a:pos x="379" y="176"/>
                </a:cxn>
                <a:cxn ang="0">
                  <a:pos x="357" y="183"/>
                </a:cxn>
                <a:cxn ang="0">
                  <a:pos x="334" y="189"/>
                </a:cxn>
                <a:cxn ang="0">
                  <a:pos x="311" y="195"/>
                </a:cxn>
                <a:cxn ang="0">
                  <a:pos x="287" y="198"/>
                </a:cxn>
                <a:cxn ang="0">
                  <a:pos x="263" y="203"/>
                </a:cxn>
                <a:cxn ang="0">
                  <a:pos x="239" y="206"/>
                </a:cxn>
                <a:cxn ang="0">
                  <a:pos x="216" y="208"/>
                </a:cxn>
                <a:cxn ang="0">
                  <a:pos x="194" y="211"/>
                </a:cxn>
                <a:cxn ang="0">
                  <a:pos x="173" y="213"/>
                </a:cxn>
                <a:cxn ang="0">
                  <a:pos x="155" y="214"/>
                </a:cxn>
                <a:cxn ang="0">
                  <a:pos x="137" y="215"/>
                </a:cxn>
                <a:cxn ang="0">
                  <a:pos x="123" y="215"/>
                </a:cxn>
                <a:cxn ang="0">
                  <a:pos x="112" y="216"/>
                </a:cxn>
                <a:cxn ang="0">
                  <a:pos x="104" y="216"/>
                </a:cxn>
                <a:cxn ang="0">
                  <a:pos x="99" y="216"/>
                </a:cxn>
                <a:cxn ang="0">
                  <a:pos x="89" y="215"/>
                </a:cxn>
                <a:cxn ang="0">
                  <a:pos x="69" y="213"/>
                </a:cxn>
                <a:cxn ang="0">
                  <a:pos x="45" y="208"/>
                </a:cxn>
                <a:cxn ang="0">
                  <a:pos x="23" y="201"/>
                </a:cxn>
                <a:cxn ang="0">
                  <a:pos x="6" y="190"/>
                </a:cxn>
                <a:cxn ang="0">
                  <a:pos x="0" y="176"/>
                </a:cxn>
                <a:cxn ang="0">
                  <a:pos x="9" y="158"/>
                </a:cxn>
                <a:cxn ang="0">
                  <a:pos x="39" y="135"/>
                </a:cxn>
                <a:cxn ang="0">
                  <a:pos x="42" y="133"/>
                </a:cxn>
                <a:cxn ang="0">
                  <a:pos x="43" y="132"/>
                </a:cxn>
                <a:cxn ang="0">
                  <a:pos x="45" y="131"/>
                </a:cxn>
                <a:cxn ang="0">
                  <a:pos x="47" y="130"/>
                </a:cxn>
                <a:cxn ang="0">
                  <a:pos x="50" y="130"/>
                </a:cxn>
                <a:cxn ang="0">
                  <a:pos x="54" y="129"/>
                </a:cxn>
                <a:cxn ang="0">
                  <a:pos x="62" y="127"/>
                </a:cxn>
                <a:cxn ang="0">
                  <a:pos x="72" y="124"/>
                </a:cxn>
                <a:cxn ang="0">
                  <a:pos x="83" y="121"/>
                </a:cxn>
                <a:cxn ang="0">
                  <a:pos x="97" y="117"/>
                </a:cxn>
                <a:cxn ang="0">
                  <a:pos x="111" y="113"/>
                </a:cxn>
                <a:cxn ang="0">
                  <a:pos x="126" y="108"/>
                </a:cxn>
                <a:cxn ang="0">
                  <a:pos x="142" y="104"/>
                </a:cxn>
                <a:cxn ang="0">
                  <a:pos x="157" y="98"/>
                </a:cxn>
                <a:cxn ang="0">
                  <a:pos x="173" y="91"/>
                </a:cxn>
                <a:cxn ang="0">
                  <a:pos x="189" y="84"/>
                </a:cxn>
                <a:cxn ang="0">
                  <a:pos x="204" y="77"/>
                </a:cxn>
                <a:cxn ang="0">
                  <a:pos x="218" y="69"/>
                </a:cxn>
                <a:cxn ang="0">
                  <a:pos x="231" y="61"/>
                </a:cxn>
                <a:cxn ang="0">
                  <a:pos x="242" y="52"/>
                </a:cxn>
              </a:cxnLst>
              <a:rect l="0" t="0" r="r" b="b"/>
              <a:pathLst>
                <a:path w="467" h="216">
                  <a:moveTo>
                    <a:pt x="242" y="52"/>
                  </a:moveTo>
                  <a:lnTo>
                    <a:pt x="264" y="34"/>
                  </a:lnTo>
                  <a:lnTo>
                    <a:pt x="286" y="21"/>
                  </a:lnTo>
                  <a:lnTo>
                    <a:pt x="308" y="9"/>
                  </a:lnTo>
                  <a:lnTo>
                    <a:pt x="331" y="2"/>
                  </a:lnTo>
                  <a:lnTo>
                    <a:pt x="353" y="0"/>
                  </a:lnTo>
                  <a:lnTo>
                    <a:pt x="374" y="1"/>
                  </a:lnTo>
                  <a:lnTo>
                    <a:pt x="396" y="7"/>
                  </a:lnTo>
                  <a:lnTo>
                    <a:pt x="416" y="18"/>
                  </a:lnTo>
                  <a:lnTo>
                    <a:pt x="434" y="33"/>
                  </a:lnTo>
                  <a:lnTo>
                    <a:pt x="451" y="51"/>
                  </a:lnTo>
                  <a:lnTo>
                    <a:pt x="462" y="71"/>
                  </a:lnTo>
                  <a:lnTo>
                    <a:pt x="467" y="92"/>
                  </a:lnTo>
                  <a:lnTo>
                    <a:pt x="464" y="113"/>
                  </a:lnTo>
                  <a:lnTo>
                    <a:pt x="454" y="133"/>
                  </a:lnTo>
                  <a:lnTo>
                    <a:pt x="432" y="152"/>
                  </a:lnTo>
                  <a:lnTo>
                    <a:pt x="400" y="169"/>
                  </a:lnTo>
                  <a:lnTo>
                    <a:pt x="379" y="176"/>
                  </a:lnTo>
                  <a:lnTo>
                    <a:pt x="357" y="183"/>
                  </a:lnTo>
                  <a:lnTo>
                    <a:pt x="334" y="189"/>
                  </a:lnTo>
                  <a:lnTo>
                    <a:pt x="311" y="195"/>
                  </a:lnTo>
                  <a:lnTo>
                    <a:pt x="287" y="198"/>
                  </a:lnTo>
                  <a:lnTo>
                    <a:pt x="263" y="203"/>
                  </a:lnTo>
                  <a:lnTo>
                    <a:pt x="239" y="206"/>
                  </a:lnTo>
                  <a:lnTo>
                    <a:pt x="216" y="208"/>
                  </a:lnTo>
                  <a:lnTo>
                    <a:pt x="194" y="211"/>
                  </a:lnTo>
                  <a:lnTo>
                    <a:pt x="173" y="213"/>
                  </a:lnTo>
                  <a:lnTo>
                    <a:pt x="155" y="214"/>
                  </a:lnTo>
                  <a:lnTo>
                    <a:pt x="137" y="215"/>
                  </a:lnTo>
                  <a:lnTo>
                    <a:pt x="123" y="215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99" y="216"/>
                  </a:lnTo>
                  <a:lnTo>
                    <a:pt x="89" y="215"/>
                  </a:lnTo>
                  <a:lnTo>
                    <a:pt x="69" y="213"/>
                  </a:lnTo>
                  <a:lnTo>
                    <a:pt x="45" y="208"/>
                  </a:lnTo>
                  <a:lnTo>
                    <a:pt x="23" y="201"/>
                  </a:lnTo>
                  <a:lnTo>
                    <a:pt x="6" y="190"/>
                  </a:lnTo>
                  <a:lnTo>
                    <a:pt x="0" y="176"/>
                  </a:lnTo>
                  <a:lnTo>
                    <a:pt x="9" y="158"/>
                  </a:lnTo>
                  <a:lnTo>
                    <a:pt x="39" y="135"/>
                  </a:lnTo>
                  <a:lnTo>
                    <a:pt x="42" y="133"/>
                  </a:lnTo>
                  <a:lnTo>
                    <a:pt x="43" y="132"/>
                  </a:lnTo>
                  <a:lnTo>
                    <a:pt x="45" y="131"/>
                  </a:lnTo>
                  <a:lnTo>
                    <a:pt x="47" y="130"/>
                  </a:lnTo>
                  <a:lnTo>
                    <a:pt x="50" y="130"/>
                  </a:lnTo>
                  <a:lnTo>
                    <a:pt x="54" y="129"/>
                  </a:lnTo>
                  <a:lnTo>
                    <a:pt x="62" y="127"/>
                  </a:lnTo>
                  <a:lnTo>
                    <a:pt x="72" y="124"/>
                  </a:lnTo>
                  <a:lnTo>
                    <a:pt x="83" y="121"/>
                  </a:lnTo>
                  <a:lnTo>
                    <a:pt x="97" y="117"/>
                  </a:lnTo>
                  <a:lnTo>
                    <a:pt x="111" y="113"/>
                  </a:lnTo>
                  <a:lnTo>
                    <a:pt x="126" y="108"/>
                  </a:lnTo>
                  <a:lnTo>
                    <a:pt x="142" y="104"/>
                  </a:lnTo>
                  <a:lnTo>
                    <a:pt x="157" y="98"/>
                  </a:lnTo>
                  <a:lnTo>
                    <a:pt x="173" y="91"/>
                  </a:lnTo>
                  <a:lnTo>
                    <a:pt x="189" y="84"/>
                  </a:lnTo>
                  <a:lnTo>
                    <a:pt x="204" y="77"/>
                  </a:lnTo>
                  <a:lnTo>
                    <a:pt x="218" y="69"/>
                  </a:lnTo>
                  <a:lnTo>
                    <a:pt x="231" y="61"/>
                  </a:lnTo>
                  <a:lnTo>
                    <a:pt x="242" y="5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206"/>
            <p:cNvSpPr>
              <a:spLocks/>
            </p:cNvSpPr>
            <p:nvPr/>
          </p:nvSpPr>
          <p:spPr bwMode="auto">
            <a:xfrm>
              <a:off x="3852" y="3466"/>
              <a:ext cx="475" cy="215"/>
            </a:xfrm>
            <a:custGeom>
              <a:avLst/>
              <a:gdLst/>
              <a:ahLst/>
              <a:cxnLst>
                <a:cxn ang="0">
                  <a:pos x="237" y="50"/>
                </a:cxn>
                <a:cxn ang="0">
                  <a:pos x="258" y="34"/>
                </a:cxn>
                <a:cxn ang="0">
                  <a:pos x="280" y="20"/>
                </a:cxn>
                <a:cxn ang="0">
                  <a:pos x="302" y="10"/>
                </a:cxn>
                <a:cxn ang="0">
                  <a:pos x="325" y="3"/>
                </a:cxn>
                <a:cxn ang="0">
                  <a:pos x="345" y="0"/>
                </a:cxn>
                <a:cxn ang="0">
                  <a:pos x="367" y="2"/>
                </a:cxn>
                <a:cxn ang="0">
                  <a:pos x="388" y="7"/>
                </a:cxn>
                <a:cxn ang="0">
                  <a:pos x="408" y="18"/>
                </a:cxn>
                <a:cxn ang="0">
                  <a:pos x="426" y="32"/>
                </a:cxn>
                <a:cxn ang="0">
                  <a:pos x="441" y="49"/>
                </a:cxn>
                <a:cxn ang="0">
                  <a:pos x="451" y="67"/>
                </a:cxn>
                <a:cxn ang="0">
                  <a:pos x="456" y="87"/>
                </a:cxn>
                <a:cxn ang="0">
                  <a:pos x="454" y="108"/>
                </a:cxn>
                <a:cxn ang="0">
                  <a:pos x="442" y="127"/>
                </a:cxn>
                <a:cxn ang="0">
                  <a:pos x="421" y="146"/>
                </a:cxn>
                <a:cxn ang="0">
                  <a:pos x="389" y="162"/>
                </a:cxn>
                <a:cxn ang="0">
                  <a:pos x="370" y="169"/>
                </a:cxn>
                <a:cxn ang="0">
                  <a:pos x="348" y="174"/>
                </a:cxn>
                <a:cxn ang="0">
                  <a:pos x="326" y="180"/>
                </a:cxn>
                <a:cxn ang="0">
                  <a:pos x="302" y="185"/>
                </a:cxn>
                <a:cxn ang="0">
                  <a:pos x="279" y="189"/>
                </a:cxn>
                <a:cxn ang="0">
                  <a:pos x="256" y="193"/>
                </a:cxn>
                <a:cxn ang="0">
                  <a:pos x="233" y="196"/>
                </a:cxn>
                <a:cxn ang="0">
                  <a:pos x="210" y="199"/>
                </a:cxn>
                <a:cxn ang="0">
                  <a:pos x="189" y="201"/>
                </a:cxn>
                <a:cxn ang="0">
                  <a:pos x="168" y="203"/>
                </a:cxn>
                <a:cxn ang="0">
                  <a:pos x="151" y="204"/>
                </a:cxn>
                <a:cxn ang="0">
                  <a:pos x="135" y="206"/>
                </a:cxn>
                <a:cxn ang="0">
                  <a:pos x="121" y="206"/>
                </a:cxn>
                <a:cxn ang="0">
                  <a:pos x="109" y="207"/>
                </a:cxn>
                <a:cxn ang="0">
                  <a:pos x="102" y="207"/>
                </a:cxn>
                <a:cxn ang="0">
                  <a:pos x="98" y="207"/>
                </a:cxn>
                <a:cxn ang="0">
                  <a:pos x="87" y="206"/>
                </a:cxn>
                <a:cxn ang="0">
                  <a:pos x="68" y="204"/>
                </a:cxn>
                <a:cxn ang="0">
                  <a:pos x="45" y="200"/>
                </a:cxn>
                <a:cxn ang="0">
                  <a:pos x="23" y="193"/>
                </a:cxn>
                <a:cxn ang="0">
                  <a:pos x="6" y="184"/>
                </a:cxn>
                <a:cxn ang="0">
                  <a:pos x="0" y="170"/>
                </a:cxn>
                <a:cxn ang="0">
                  <a:pos x="9" y="153"/>
                </a:cxn>
                <a:cxn ang="0">
                  <a:pos x="39" y="129"/>
                </a:cxn>
                <a:cxn ang="0">
                  <a:pos x="41" y="128"/>
                </a:cxn>
                <a:cxn ang="0">
                  <a:pos x="43" y="127"/>
                </a:cxn>
                <a:cxn ang="0">
                  <a:pos x="45" y="127"/>
                </a:cxn>
                <a:cxn ang="0">
                  <a:pos x="46" y="126"/>
                </a:cxn>
                <a:cxn ang="0">
                  <a:pos x="48" y="125"/>
                </a:cxn>
                <a:cxn ang="0">
                  <a:pos x="54" y="124"/>
                </a:cxn>
                <a:cxn ang="0">
                  <a:pos x="61" y="123"/>
                </a:cxn>
                <a:cxn ang="0">
                  <a:pos x="70" y="119"/>
                </a:cxn>
                <a:cxn ang="0">
                  <a:pos x="82" y="117"/>
                </a:cxn>
                <a:cxn ang="0">
                  <a:pos x="94" y="113"/>
                </a:cxn>
                <a:cxn ang="0">
                  <a:pos x="108" y="109"/>
                </a:cxn>
                <a:cxn ang="0">
                  <a:pos x="123" y="104"/>
                </a:cxn>
                <a:cxn ang="0">
                  <a:pos x="139" y="100"/>
                </a:cxn>
                <a:cxn ang="0">
                  <a:pos x="154" y="94"/>
                </a:cxn>
                <a:cxn ang="0">
                  <a:pos x="170" y="88"/>
                </a:cxn>
                <a:cxn ang="0">
                  <a:pos x="185" y="81"/>
                </a:cxn>
                <a:cxn ang="0">
                  <a:pos x="200" y="74"/>
                </a:cxn>
                <a:cxn ang="0">
                  <a:pos x="214" y="66"/>
                </a:cxn>
                <a:cxn ang="0">
                  <a:pos x="226" y="58"/>
                </a:cxn>
                <a:cxn ang="0">
                  <a:pos x="237" y="50"/>
                </a:cxn>
              </a:cxnLst>
              <a:rect l="0" t="0" r="r" b="b"/>
              <a:pathLst>
                <a:path w="456" h="207">
                  <a:moveTo>
                    <a:pt x="237" y="50"/>
                  </a:moveTo>
                  <a:lnTo>
                    <a:pt x="258" y="34"/>
                  </a:lnTo>
                  <a:lnTo>
                    <a:pt x="280" y="20"/>
                  </a:lnTo>
                  <a:lnTo>
                    <a:pt x="302" y="10"/>
                  </a:lnTo>
                  <a:lnTo>
                    <a:pt x="325" y="3"/>
                  </a:lnTo>
                  <a:lnTo>
                    <a:pt x="345" y="0"/>
                  </a:lnTo>
                  <a:lnTo>
                    <a:pt x="367" y="2"/>
                  </a:lnTo>
                  <a:lnTo>
                    <a:pt x="388" y="7"/>
                  </a:lnTo>
                  <a:lnTo>
                    <a:pt x="408" y="18"/>
                  </a:lnTo>
                  <a:lnTo>
                    <a:pt x="426" y="32"/>
                  </a:lnTo>
                  <a:lnTo>
                    <a:pt x="441" y="49"/>
                  </a:lnTo>
                  <a:lnTo>
                    <a:pt x="451" y="67"/>
                  </a:lnTo>
                  <a:lnTo>
                    <a:pt x="456" y="87"/>
                  </a:lnTo>
                  <a:lnTo>
                    <a:pt x="454" y="108"/>
                  </a:lnTo>
                  <a:lnTo>
                    <a:pt x="442" y="127"/>
                  </a:lnTo>
                  <a:lnTo>
                    <a:pt x="421" y="146"/>
                  </a:lnTo>
                  <a:lnTo>
                    <a:pt x="389" y="162"/>
                  </a:lnTo>
                  <a:lnTo>
                    <a:pt x="370" y="169"/>
                  </a:lnTo>
                  <a:lnTo>
                    <a:pt x="348" y="174"/>
                  </a:lnTo>
                  <a:lnTo>
                    <a:pt x="326" y="180"/>
                  </a:lnTo>
                  <a:lnTo>
                    <a:pt x="302" y="185"/>
                  </a:lnTo>
                  <a:lnTo>
                    <a:pt x="279" y="189"/>
                  </a:lnTo>
                  <a:lnTo>
                    <a:pt x="256" y="193"/>
                  </a:lnTo>
                  <a:lnTo>
                    <a:pt x="233" y="196"/>
                  </a:lnTo>
                  <a:lnTo>
                    <a:pt x="210" y="199"/>
                  </a:lnTo>
                  <a:lnTo>
                    <a:pt x="189" y="201"/>
                  </a:lnTo>
                  <a:lnTo>
                    <a:pt x="168" y="203"/>
                  </a:lnTo>
                  <a:lnTo>
                    <a:pt x="151" y="204"/>
                  </a:lnTo>
                  <a:lnTo>
                    <a:pt x="135" y="206"/>
                  </a:lnTo>
                  <a:lnTo>
                    <a:pt x="121" y="206"/>
                  </a:lnTo>
                  <a:lnTo>
                    <a:pt x="109" y="207"/>
                  </a:lnTo>
                  <a:lnTo>
                    <a:pt x="102" y="207"/>
                  </a:lnTo>
                  <a:lnTo>
                    <a:pt x="98" y="207"/>
                  </a:lnTo>
                  <a:lnTo>
                    <a:pt x="87" y="206"/>
                  </a:lnTo>
                  <a:lnTo>
                    <a:pt x="68" y="204"/>
                  </a:lnTo>
                  <a:lnTo>
                    <a:pt x="45" y="200"/>
                  </a:lnTo>
                  <a:lnTo>
                    <a:pt x="23" y="193"/>
                  </a:lnTo>
                  <a:lnTo>
                    <a:pt x="6" y="184"/>
                  </a:lnTo>
                  <a:lnTo>
                    <a:pt x="0" y="170"/>
                  </a:lnTo>
                  <a:lnTo>
                    <a:pt x="9" y="153"/>
                  </a:lnTo>
                  <a:lnTo>
                    <a:pt x="39" y="129"/>
                  </a:lnTo>
                  <a:lnTo>
                    <a:pt x="41" y="128"/>
                  </a:lnTo>
                  <a:lnTo>
                    <a:pt x="43" y="127"/>
                  </a:lnTo>
                  <a:lnTo>
                    <a:pt x="45" y="127"/>
                  </a:lnTo>
                  <a:lnTo>
                    <a:pt x="46" y="126"/>
                  </a:lnTo>
                  <a:lnTo>
                    <a:pt x="48" y="125"/>
                  </a:lnTo>
                  <a:lnTo>
                    <a:pt x="54" y="124"/>
                  </a:lnTo>
                  <a:lnTo>
                    <a:pt x="61" y="123"/>
                  </a:lnTo>
                  <a:lnTo>
                    <a:pt x="70" y="119"/>
                  </a:lnTo>
                  <a:lnTo>
                    <a:pt x="82" y="117"/>
                  </a:lnTo>
                  <a:lnTo>
                    <a:pt x="94" y="113"/>
                  </a:lnTo>
                  <a:lnTo>
                    <a:pt x="108" y="109"/>
                  </a:lnTo>
                  <a:lnTo>
                    <a:pt x="123" y="104"/>
                  </a:lnTo>
                  <a:lnTo>
                    <a:pt x="139" y="100"/>
                  </a:lnTo>
                  <a:lnTo>
                    <a:pt x="154" y="94"/>
                  </a:lnTo>
                  <a:lnTo>
                    <a:pt x="170" y="88"/>
                  </a:lnTo>
                  <a:lnTo>
                    <a:pt x="185" y="81"/>
                  </a:lnTo>
                  <a:lnTo>
                    <a:pt x="200" y="74"/>
                  </a:lnTo>
                  <a:lnTo>
                    <a:pt x="214" y="66"/>
                  </a:lnTo>
                  <a:lnTo>
                    <a:pt x="226" y="58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FF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207"/>
            <p:cNvSpPr>
              <a:spLocks/>
            </p:cNvSpPr>
            <p:nvPr/>
          </p:nvSpPr>
          <p:spPr bwMode="auto">
            <a:xfrm>
              <a:off x="3859" y="3473"/>
              <a:ext cx="463" cy="206"/>
            </a:xfrm>
            <a:custGeom>
              <a:avLst/>
              <a:gdLst/>
              <a:ahLst/>
              <a:cxnLst>
                <a:cxn ang="0">
                  <a:pos x="232" y="49"/>
                </a:cxn>
                <a:cxn ang="0">
                  <a:pos x="253" y="32"/>
                </a:cxn>
                <a:cxn ang="0">
                  <a:pos x="274" y="20"/>
                </a:cxn>
                <a:cxn ang="0">
                  <a:pos x="296" y="11"/>
                </a:cxn>
                <a:cxn ang="0">
                  <a:pos x="318" y="4"/>
                </a:cxn>
                <a:cxn ang="0">
                  <a:pos x="338" y="0"/>
                </a:cxn>
                <a:cxn ang="0">
                  <a:pos x="360" y="1"/>
                </a:cxn>
                <a:cxn ang="0">
                  <a:pos x="381" y="7"/>
                </a:cxn>
                <a:cxn ang="0">
                  <a:pos x="400" y="16"/>
                </a:cxn>
                <a:cxn ang="0">
                  <a:pos x="418" y="30"/>
                </a:cxn>
                <a:cxn ang="0">
                  <a:pos x="433" y="46"/>
                </a:cxn>
                <a:cxn ang="0">
                  <a:pos x="442" y="64"/>
                </a:cxn>
                <a:cxn ang="0">
                  <a:pos x="445" y="82"/>
                </a:cxn>
                <a:cxn ang="0">
                  <a:pos x="442" y="102"/>
                </a:cxn>
                <a:cxn ang="0">
                  <a:pos x="430" y="120"/>
                </a:cxn>
                <a:cxn ang="0">
                  <a:pos x="410" y="137"/>
                </a:cxn>
                <a:cxn ang="0">
                  <a:pos x="377" y="152"/>
                </a:cxn>
                <a:cxn ang="0">
                  <a:pos x="358" y="159"/>
                </a:cxn>
                <a:cxn ang="0">
                  <a:pos x="337" y="165"/>
                </a:cxn>
                <a:cxn ang="0">
                  <a:pos x="315" y="171"/>
                </a:cxn>
                <a:cxn ang="0">
                  <a:pos x="293" y="175"/>
                </a:cxn>
                <a:cxn ang="0">
                  <a:pos x="270" y="180"/>
                </a:cxn>
                <a:cxn ang="0">
                  <a:pos x="247" y="183"/>
                </a:cxn>
                <a:cxn ang="0">
                  <a:pos x="225" y="187"/>
                </a:cxn>
                <a:cxn ang="0">
                  <a:pos x="204" y="189"/>
                </a:cxn>
                <a:cxn ang="0">
                  <a:pos x="183" y="191"/>
                </a:cxn>
                <a:cxn ang="0">
                  <a:pos x="163" y="193"/>
                </a:cxn>
                <a:cxn ang="0">
                  <a:pos x="146" y="195"/>
                </a:cxn>
                <a:cxn ang="0">
                  <a:pos x="131" y="196"/>
                </a:cxn>
                <a:cxn ang="0">
                  <a:pos x="117" y="196"/>
                </a:cxn>
                <a:cxn ang="0">
                  <a:pos x="107" y="197"/>
                </a:cxn>
                <a:cxn ang="0">
                  <a:pos x="100" y="197"/>
                </a:cxn>
                <a:cxn ang="0">
                  <a:pos x="95" y="197"/>
                </a:cxn>
                <a:cxn ang="0">
                  <a:pos x="85" y="197"/>
                </a:cxn>
                <a:cxn ang="0">
                  <a:pos x="65" y="195"/>
                </a:cxn>
                <a:cxn ang="0">
                  <a:pos x="43" y="191"/>
                </a:cxn>
                <a:cxn ang="0">
                  <a:pos x="22" y="185"/>
                </a:cxn>
                <a:cxn ang="0">
                  <a:pos x="5" y="175"/>
                </a:cxn>
                <a:cxn ang="0">
                  <a:pos x="0" y="163"/>
                </a:cxn>
                <a:cxn ang="0">
                  <a:pos x="9" y="145"/>
                </a:cxn>
                <a:cxn ang="0">
                  <a:pos x="39" y="123"/>
                </a:cxn>
                <a:cxn ang="0">
                  <a:pos x="40" y="123"/>
                </a:cxn>
                <a:cxn ang="0">
                  <a:pos x="42" y="122"/>
                </a:cxn>
                <a:cxn ang="0">
                  <a:pos x="43" y="121"/>
                </a:cxn>
                <a:cxn ang="0">
                  <a:pos x="45" y="120"/>
                </a:cxn>
                <a:cxn ang="0">
                  <a:pos x="47" y="119"/>
                </a:cxn>
                <a:cxn ang="0">
                  <a:pos x="53" y="118"/>
                </a:cxn>
                <a:cxn ang="0">
                  <a:pos x="60" y="117"/>
                </a:cxn>
                <a:cxn ang="0">
                  <a:pos x="70" y="114"/>
                </a:cxn>
                <a:cxn ang="0">
                  <a:pos x="80" y="111"/>
                </a:cxn>
                <a:cxn ang="0">
                  <a:pos x="93" y="109"/>
                </a:cxn>
                <a:cxn ang="0">
                  <a:pos x="107" y="104"/>
                </a:cxn>
                <a:cxn ang="0">
                  <a:pos x="122" y="99"/>
                </a:cxn>
                <a:cxn ang="0">
                  <a:pos x="137" y="95"/>
                </a:cxn>
                <a:cxn ang="0">
                  <a:pos x="152" y="90"/>
                </a:cxn>
                <a:cxn ang="0">
                  <a:pos x="167" y="84"/>
                </a:cxn>
                <a:cxn ang="0">
                  <a:pos x="182" y="77"/>
                </a:cxn>
                <a:cxn ang="0">
                  <a:pos x="196" y="72"/>
                </a:cxn>
                <a:cxn ang="0">
                  <a:pos x="209" y="64"/>
                </a:cxn>
                <a:cxn ang="0">
                  <a:pos x="222" y="57"/>
                </a:cxn>
                <a:cxn ang="0">
                  <a:pos x="232" y="49"/>
                </a:cxn>
              </a:cxnLst>
              <a:rect l="0" t="0" r="r" b="b"/>
              <a:pathLst>
                <a:path w="445" h="197">
                  <a:moveTo>
                    <a:pt x="232" y="49"/>
                  </a:moveTo>
                  <a:lnTo>
                    <a:pt x="253" y="32"/>
                  </a:lnTo>
                  <a:lnTo>
                    <a:pt x="274" y="20"/>
                  </a:lnTo>
                  <a:lnTo>
                    <a:pt x="296" y="11"/>
                  </a:lnTo>
                  <a:lnTo>
                    <a:pt x="318" y="4"/>
                  </a:lnTo>
                  <a:lnTo>
                    <a:pt x="338" y="0"/>
                  </a:lnTo>
                  <a:lnTo>
                    <a:pt x="360" y="1"/>
                  </a:lnTo>
                  <a:lnTo>
                    <a:pt x="381" y="7"/>
                  </a:lnTo>
                  <a:lnTo>
                    <a:pt x="400" y="16"/>
                  </a:lnTo>
                  <a:lnTo>
                    <a:pt x="418" y="30"/>
                  </a:lnTo>
                  <a:lnTo>
                    <a:pt x="433" y="46"/>
                  </a:lnTo>
                  <a:lnTo>
                    <a:pt x="442" y="64"/>
                  </a:lnTo>
                  <a:lnTo>
                    <a:pt x="445" y="82"/>
                  </a:lnTo>
                  <a:lnTo>
                    <a:pt x="442" y="102"/>
                  </a:lnTo>
                  <a:lnTo>
                    <a:pt x="430" y="120"/>
                  </a:lnTo>
                  <a:lnTo>
                    <a:pt x="410" y="137"/>
                  </a:lnTo>
                  <a:lnTo>
                    <a:pt x="377" y="152"/>
                  </a:lnTo>
                  <a:lnTo>
                    <a:pt x="358" y="159"/>
                  </a:lnTo>
                  <a:lnTo>
                    <a:pt x="337" y="165"/>
                  </a:lnTo>
                  <a:lnTo>
                    <a:pt x="315" y="171"/>
                  </a:lnTo>
                  <a:lnTo>
                    <a:pt x="293" y="175"/>
                  </a:lnTo>
                  <a:lnTo>
                    <a:pt x="270" y="180"/>
                  </a:lnTo>
                  <a:lnTo>
                    <a:pt x="247" y="183"/>
                  </a:lnTo>
                  <a:lnTo>
                    <a:pt x="225" y="187"/>
                  </a:lnTo>
                  <a:lnTo>
                    <a:pt x="204" y="189"/>
                  </a:lnTo>
                  <a:lnTo>
                    <a:pt x="183" y="191"/>
                  </a:lnTo>
                  <a:lnTo>
                    <a:pt x="163" y="193"/>
                  </a:lnTo>
                  <a:lnTo>
                    <a:pt x="146" y="195"/>
                  </a:lnTo>
                  <a:lnTo>
                    <a:pt x="131" y="196"/>
                  </a:lnTo>
                  <a:lnTo>
                    <a:pt x="117" y="196"/>
                  </a:lnTo>
                  <a:lnTo>
                    <a:pt x="107" y="197"/>
                  </a:lnTo>
                  <a:lnTo>
                    <a:pt x="100" y="197"/>
                  </a:lnTo>
                  <a:lnTo>
                    <a:pt x="95" y="197"/>
                  </a:lnTo>
                  <a:lnTo>
                    <a:pt x="85" y="197"/>
                  </a:lnTo>
                  <a:lnTo>
                    <a:pt x="65" y="195"/>
                  </a:lnTo>
                  <a:lnTo>
                    <a:pt x="43" y="191"/>
                  </a:lnTo>
                  <a:lnTo>
                    <a:pt x="22" y="185"/>
                  </a:lnTo>
                  <a:lnTo>
                    <a:pt x="5" y="175"/>
                  </a:lnTo>
                  <a:lnTo>
                    <a:pt x="0" y="163"/>
                  </a:lnTo>
                  <a:lnTo>
                    <a:pt x="9" y="145"/>
                  </a:lnTo>
                  <a:lnTo>
                    <a:pt x="39" y="123"/>
                  </a:lnTo>
                  <a:lnTo>
                    <a:pt x="40" y="123"/>
                  </a:lnTo>
                  <a:lnTo>
                    <a:pt x="42" y="122"/>
                  </a:lnTo>
                  <a:lnTo>
                    <a:pt x="43" y="121"/>
                  </a:lnTo>
                  <a:lnTo>
                    <a:pt x="45" y="120"/>
                  </a:lnTo>
                  <a:lnTo>
                    <a:pt x="47" y="119"/>
                  </a:lnTo>
                  <a:lnTo>
                    <a:pt x="53" y="118"/>
                  </a:lnTo>
                  <a:lnTo>
                    <a:pt x="60" y="117"/>
                  </a:lnTo>
                  <a:lnTo>
                    <a:pt x="70" y="114"/>
                  </a:lnTo>
                  <a:lnTo>
                    <a:pt x="80" y="111"/>
                  </a:lnTo>
                  <a:lnTo>
                    <a:pt x="93" y="109"/>
                  </a:lnTo>
                  <a:lnTo>
                    <a:pt x="107" y="104"/>
                  </a:lnTo>
                  <a:lnTo>
                    <a:pt x="122" y="99"/>
                  </a:lnTo>
                  <a:lnTo>
                    <a:pt x="137" y="95"/>
                  </a:lnTo>
                  <a:lnTo>
                    <a:pt x="152" y="90"/>
                  </a:lnTo>
                  <a:lnTo>
                    <a:pt x="167" y="84"/>
                  </a:lnTo>
                  <a:lnTo>
                    <a:pt x="182" y="77"/>
                  </a:lnTo>
                  <a:lnTo>
                    <a:pt x="196" y="72"/>
                  </a:lnTo>
                  <a:lnTo>
                    <a:pt x="209" y="64"/>
                  </a:lnTo>
                  <a:lnTo>
                    <a:pt x="222" y="57"/>
                  </a:lnTo>
                  <a:lnTo>
                    <a:pt x="232" y="49"/>
                  </a:lnTo>
                  <a:close/>
                </a:path>
              </a:pathLst>
            </a:custGeom>
            <a:solidFill>
              <a:srgbClr val="FF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208"/>
            <p:cNvSpPr>
              <a:spLocks/>
            </p:cNvSpPr>
            <p:nvPr/>
          </p:nvSpPr>
          <p:spPr bwMode="auto">
            <a:xfrm>
              <a:off x="3865" y="3479"/>
              <a:ext cx="451" cy="193"/>
            </a:xfrm>
            <a:custGeom>
              <a:avLst/>
              <a:gdLst/>
              <a:ahLst/>
              <a:cxnLst>
                <a:cxn ang="0">
                  <a:pos x="229" y="46"/>
                </a:cxn>
                <a:cxn ang="0">
                  <a:pos x="249" y="31"/>
                </a:cxn>
                <a:cxn ang="0">
                  <a:pos x="270" y="18"/>
                </a:cxn>
                <a:cxn ang="0">
                  <a:pos x="291" y="9"/>
                </a:cxn>
                <a:cxn ang="0">
                  <a:pos x="311" y="2"/>
                </a:cxn>
                <a:cxn ang="0">
                  <a:pos x="333" y="0"/>
                </a:cxn>
                <a:cxn ang="0">
                  <a:pos x="354" y="1"/>
                </a:cxn>
                <a:cxn ang="0">
                  <a:pos x="374" y="6"/>
                </a:cxn>
                <a:cxn ang="0">
                  <a:pos x="393" y="15"/>
                </a:cxn>
                <a:cxn ang="0">
                  <a:pos x="410" y="28"/>
                </a:cxn>
                <a:cxn ang="0">
                  <a:pos x="424" y="43"/>
                </a:cxn>
                <a:cxn ang="0">
                  <a:pos x="434" y="60"/>
                </a:cxn>
                <a:cxn ang="0">
                  <a:pos x="436" y="77"/>
                </a:cxn>
                <a:cxn ang="0">
                  <a:pos x="432" y="96"/>
                </a:cxn>
                <a:cxn ang="0">
                  <a:pos x="421" y="113"/>
                </a:cxn>
                <a:cxn ang="0">
                  <a:pos x="399" y="129"/>
                </a:cxn>
                <a:cxn ang="0">
                  <a:pos x="368" y="144"/>
                </a:cxn>
                <a:cxn ang="0">
                  <a:pos x="348" y="151"/>
                </a:cxn>
                <a:cxn ang="0">
                  <a:pos x="329" y="157"/>
                </a:cxn>
                <a:cxn ang="0">
                  <a:pos x="307" y="161"/>
                </a:cxn>
                <a:cxn ang="0">
                  <a:pos x="286" y="166"/>
                </a:cxn>
                <a:cxn ang="0">
                  <a:pos x="263" y="170"/>
                </a:cxn>
                <a:cxn ang="0">
                  <a:pos x="241" y="174"/>
                </a:cxn>
                <a:cxn ang="0">
                  <a:pos x="219" y="176"/>
                </a:cxn>
                <a:cxn ang="0">
                  <a:pos x="199" y="179"/>
                </a:cxn>
                <a:cxn ang="0">
                  <a:pos x="179" y="181"/>
                </a:cxn>
                <a:cxn ang="0">
                  <a:pos x="161" y="183"/>
                </a:cxn>
                <a:cxn ang="0">
                  <a:pos x="143" y="184"/>
                </a:cxn>
                <a:cxn ang="0">
                  <a:pos x="128" y="185"/>
                </a:cxn>
                <a:cxn ang="0">
                  <a:pos x="116" y="185"/>
                </a:cxn>
                <a:cxn ang="0">
                  <a:pos x="105" y="187"/>
                </a:cxn>
                <a:cxn ang="0">
                  <a:pos x="98" y="187"/>
                </a:cxn>
                <a:cxn ang="0">
                  <a:pos x="94" y="187"/>
                </a:cxn>
                <a:cxn ang="0">
                  <a:pos x="83" y="187"/>
                </a:cxn>
                <a:cxn ang="0">
                  <a:pos x="65" y="185"/>
                </a:cxn>
                <a:cxn ang="0">
                  <a:pos x="43" y="182"/>
                </a:cxn>
                <a:cxn ang="0">
                  <a:pos x="22" y="176"/>
                </a:cxn>
                <a:cxn ang="0">
                  <a:pos x="6" y="168"/>
                </a:cxn>
                <a:cxn ang="0">
                  <a:pos x="0" y="155"/>
                </a:cxn>
                <a:cxn ang="0">
                  <a:pos x="11" y="139"/>
                </a:cxn>
                <a:cxn ang="0">
                  <a:pos x="40" y="119"/>
                </a:cxn>
                <a:cxn ang="0">
                  <a:pos x="41" y="117"/>
                </a:cxn>
                <a:cxn ang="0">
                  <a:pos x="42" y="116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8" y="114"/>
                </a:cxn>
                <a:cxn ang="0">
                  <a:pos x="52" y="113"/>
                </a:cxn>
                <a:cxn ang="0">
                  <a:pos x="60" y="112"/>
                </a:cxn>
                <a:cxn ang="0">
                  <a:pos x="70" y="109"/>
                </a:cxn>
                <a:cxn ang="0">
                  <a:pos x="81" y="106"/>
                </a:cxn>
                <a:cxn ang="0">
                  <a:pos x="93" y="104"/>
                </a:cxn>
                <a:cxn ang="0">
                  <a:pos x="106" y="99"/>
                </a:cxn>
                <a:cxn ang="0">
                  <a:pos x="120" y="96"/>
                </a:cxn>
                <a:cxn ang="0">
                  <a:pos x="135" y="91"/>
                </a:cxn>
                <a:cxn ang="0">
                  <a:pos x="150" y="85"/>
                </a:cxn>
                <a:cxn ang="0">
                  <a:pos x="165" y="79"/>
                </a:cxn>
                <a:cxn ang="0">
                  <a:pos x="179" y="74"/>
                </a:cxn>
                <a:cxn ang="0">
                  <a:pos x="193" y="68"/>
                </a:cxn>
                <a:cxn ang="0">
                  <a:pos x="207" y="61"/>
                </a:cxn>
                <a:cxn ang="0">
                  <a:pos x="218" y="54"/>
                </a:cxn>
                <a:cxn ang="0">
                  <a:pos x="229" y="46"/>
                </a:cxn>
              </a:cxnLst>
              <a:rect l="0" t="0" r="r" b="b"/>
              <a:pathLst>
                <a:path w="436" h="187">
                  <a:moveTo>
                    <a:pt x="229" y="46"/>
                  </a:moveTo>
                  <a:lnTo>
                    <a:pt x="249" y="31"/>
                  </a:lnTo>
                  <a:lnTo>
                    <a:pt x="270" y="18"/>
                  </a:lnTo>
                  <a:lnTo>
                    <a:pt x="291" y="9"/>
                  </a:lnTo>
                  <a:lnTo>
                    <a:pt x="311" y="2"/>
                  </a:lnTo>
                  <a:lnTo>
                    <a:pt x="333" y="0"/>
                  </a:lnTo>
                  <a:lnTo>
                    <a:pt x="354" y="1"/>
                  </a:lnTo>
                  <a:lnTo>
                    <a:pt x="374" y="6"/>
                  </a:lnTo>
                  <a:lnTo>
                    <a:pt x="393" y="15"/>
                  </a:lnTo>
                  <a:lnTo>
                    <a:pt x="410" y="28"/>
                  </a:lnTo>
                  <a:lnTo>
                    <a:pt x="424" y="43"/>
                  </a:lnTo>
                  <a:lnTo>
                    <a:pt x="434" y="60"/>
                  </a:lnTo>
                  <a:lnTo>
                    <a:pt x="436" y="77"/>
                  </a:lnTo>
                  <a:lnTo>
                    <a:pt x="432" y="96"/>
                  </a:lnTo>
                  <a:lnTo>
                    <a:pt x="421" y="113"/>
                  </a:lnTo>
                  <a:lnTo>
                    <a:pt x="399" y="129"/>
                  </a:lnTo>
                  <a:lnTo>
                    <a:pt x="368" y="144"/>
                  </a:lnTo>
                  <a:lnTo>
                    <a:pt x="348" y="151"/>
                  </a:lnTo>
                  <a:lnTo>
                    <a:pt x="329" y="157"/>
                  </a:lnTo>
                  <a:lnTo>
                    <a:pt x="307" y="161"/>
                  </a:lnTo>
                  <a:lnTo>
                    <a:pt x="286" y="166"/>
                  </a:lnTo>
                  <a:lnTo>
                    <a:pt x="263" y="170"/>
                  </a:lnTo>
                  <a:lnTo>
                    <a:pt x="241" y="174"/>
                  </a:lnTo>
                  <a:lnTo>
                    <a:pt x="219" y="176"/>
                  </a:lnTo>
                  <a:lnTo>
                    <a:pt x="199" y="179"/>
                  </a:lnTo>
                  <a:lnTo>
                    <a:pt x="179" y="181"/>
                  </a:lnTo>
                  <a:lnTo>
                    <a:pt x="161" y="183"/>
                  </a:lnTo>
                  <a:lnTo>
                    <a:pt x="143" y="184"/>
                  </a:lnTo>
                  <a:lnTo>
                    <a:pt x="128" y="185"/>
                  </a:lnTo>
                  <a:lnTo>
                    <a:pt x="116" y="185"/>
                  </a:lnTo>
                  <a:lnTo>
                    <a:pt x="105" y="187"/>
                  </a:lnTo>
                  <a:lnTo>
                    <a:pt x="98" y="187"/>
                  </a:lnTo>
                  <a:lnTo>
                    <a:pt x="94" y="187"/>
                  </a:lnTo>
                  <a:lnTo>
                    <a:pt x="83" y="187"/>
                  </a:lnTo>
                  <a:lnTo>
                    <a:pt x="65" y="185"/>
                  </a:lnTo>
                  <a:lnTo>
                    <a:pt x="43" y="182"/>
                  </a:lnTo>
                  <a:lnTo>
                    <a:pt x="22" y="176"/>
                  </a:lnTo>
                  <a:lnTo>
                    <a:pt x="6" y="168"/>
                  </a:lnTo>
                  <a:lnTo>
                    <a:pt x="0" y="155"/>
                  </a:lnTo>
                  <a:lnTo>
                    <a:pt x="11" y="139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2" y="116"/>
                  </a:lnTo>
                  <a:lnTo>
                    <a:pt x="43" y="116"/>
                  </a:lnTo>
                  <a:lnTo>
                    <a:pt x="44" y="115"/>
                  </a:lnTo>
                  <a:lnTo>
                    <a:pt x="48" y="114"/>
                  </a:lnTo>
                  <a:lnTo>
                    <a:pt x="52" y="113"/>
                  </a:lnTo>
                  <a:lnTo>
                    <a:pt x="60" y="112"/>
                  </a:lnTo>
                  <a:lnTo>
                    <a:pt x="70" y="109"/>
                  </a:lnTo>
                  <a:lnTo>
                    <a:pt x="81" y="106"/>
                  </a:lnTo>
                  <a:lnTo>
                    <a:pt x="93" y="104"/>
                  </a:lnTo>
                  <a:lnTo>
                    <a:pt x="106" y="99"/>
                  </a:lnTo>
                  <a:lnTo>
                    <a:pt x="120" y="96"/>
                  </a:lnTo>
                  <a:lnTo>
                    <a:pt x="135" y="91"/>
                  </a:lnTo>
                  <a:lnTo>
                    <a:pt x="150" y="85"/>
                  </a:lnTo>
                  <a:lnTo>
                    <a:pt x="165" y="79"/>
                  </a:lnTo>
                  <a:lnTo>
                    <a:pt x="179" y="74"/>
                  </a:lnTo>
                  <a:lnTo>
                    <a:pt x="193" y="68"/>
                  </a:lnTo>
                  <a:lnTo>
                    <a:pt x="207" y="61"/>
                  </a:lnTo>
                  <a:lnTo>
                    <a:pt x="218" y="54"/>
                  </a:lnTo>
                  <a:lnTo>
                    <a:pt x="229" y="46"/>
                  </a:lnTo>
                  <a:close/>
                </a:path>
              </a:pathLst>
            </a:custGeom>
            <a:solidFill>
              <a:srgbClr val="FF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209"/>
            <p:cNvSpPr>
              <a:spLocks/>
            </p:cNvSpPr>
            <p:nvPr/>
          </p:nvSpPr>
          <p:spPr bwMode="auto">
            <a:xfrm>
              <a:off x="3871" y="3485"/>
              <a:ext cx="441" cy="183"/>
            </a:xfrm>
            <a:custGeom>
              <a:avLst/>
              <a:gdLst/>
              <a:ahLst/>
              <a:cxnLst>
                <a:cxn ang="0">
                  <a:pos x="224" y="44"/>
                </a:cxn>
                <a:cxn ang="0">
                  <a:pos x="243" y="30"/>
                </a:cxn>
                <a:cxn ang="0">
                  <a:pos x="264" y="18"/>
                </a:cxn>
                <a:cxn ang="0">
                  <a:pos x="285" y="9"/>
                </a:cxn>
                <a:cxn ang="0">
                  <a:pos x="305" y="2"/>
                </a:cxn>
                <a:cxn ang="0">
                  <a:pos x="326" y="0"/>
                </a:cxn>
                <a:cxn ang="0">
                  <a:pos x="346" y="1"/>
                </a:cxn>
                <a:cxn ang="0">
                  <a:pos x="365" y="6"/>
                </a:cxn>
                <a:cxn ang="0">
                  <a:pos x="385" y="14"/>
                </a:cxn>
                <a:cxn ang="0">
                  <a:pos x="401" y="25"/>
                </a:cxn>
                <a:cxn ang="0">
                  <a:pos x="415" y="40"/>
                </a:cxn>
                <a:cxn ang="0">
                  <a:pos x="423" y="55"/>
                </a:cxn>
                <a:cxn ang="0">
                  <a:pos x="425" y="72"/>
                </a:cxn>
                <a:cxn ang="0">
                  <a:pos x="422" y="88"/>
                </a:cxn>
                <a:cxn ang="0">
                  <a:pos x="409" y="105"/>
                </a:cxn>
                <a:cxn ang="0">
                  <a:pos x="388" y="121"/>
                </a:cxn>
                <a:cxn ang="0">
                  <a:pos x="357" y="135"/>
                </a:cxn>
                <a:cxn ang="0">
                  <a:pos x="339" y="141"/>
                </a:cxn>
                <a:cxn ang="0">
                  <a:pos x="318" y="146"/>
                </a:cxn>
                <a:cxn ang="0">
                  <a:pos x="297" y="152"/>
                </a:cxn>
                <a:cxn ang="0">
                  <a:pos x="277" y="156"/>
                </a:cxn>
                <a:cxn ang="0">
                  <a:pos x="255" y="160"/>
                </a:cxn>
                <a:cxn ang="0">
                  <a:pos x="234" y="163"/>
                </a:cxn>
                <a:cxn ang="0">
                  <a:pos x="213" y="167"/>
                </a:cxn>
                <a:cxn ang="0">
                  <a:pos x="193" y="169"/>
                </a:cxn>
                <a:cxn ang="0">
                  <a:pos x="174" y="170"/>
                </a:cxn>
                <a:cxn ang="0">
                  <a:pos x="156" y="173"/>
                </a:cxn>
                <a:cxn ang="0">
                  <a:pos x="140" y="174"/>
                </a:cxn>
                <a:cxn ang="0">
                  <a:pos x="125" y="175"/>
                </a:cxn>
                <a:cxn ang="0">
                  <a:pos x="113" y="175"/>
                </a:cxn>
                <a:cxn ang="0">
                  <a:pos x="103" y="176"/>
                </a:cxn>
                <a:cxn ang="0">
                  <a:pos x="96" y="176"/>
                </a:cxn>
                <a:cxn ang="0">
                  <a:pos x="92" y="176"/>
                </a:cxn>
                <a:cxn ang="0">
                  <a:pos x="82" y="176"/>
                </a:cxn>
                <a:cxn ang="0">
                  <a:pos x="64" y="175"/>
                </a:cxn>
                <a:cxn ang="0">
                  <a:pos x="42" y="173"/>
                </a:cxn>
                <a:cxn ang="0">
                  <a:pos x="21" y="168"/>
                </a:cxn>
                <a:cxn ang="0">
                  <a:pos x="5" y="160"/>
                </a:cxn>
                <a:cxn ang="0">
                  <a:pos x="0" y="149"/>
                </a:cxn>
                <a:cxn ang="0">
                  <a:pos x="11" y="133"/>
                </a:cxn>
                <a:cxn ang="0">
                  <a:pos x="39" y="113"/>
                </a:cxn>
                <a:cxn ang="0">
                  <a:pos x="41" y="111"/>
                </a:cxn>
                <a:cxn ang="0">
                  <a:pos x="42" y="111"/>
                </a:cxn>
                <a:cxn ang="0">
                  <a:pos x="42" y="110"/>
                </a:cxn>
                <a:cxn ang="0">
                  <a:pos x="43" y="110"/>
                </a:cxn>
                <a:cxn ang="0">
                  <a:pos x="52" y="108"/>
                </a:cxn>
                <a:cxn ang="0">
                  <a:pos x="68" y="103"/>
                </a:cxn>
                <a:cxn ang="0">
                  <a:pos x="91" y="98"/>
                </a:cxn>
                <a:cxn ang="0">
                  <a:pos x="118" y="91"/>
                </a:cxn>
                <a:cxn ang="0">
                  <a:pos x="147" y="82"/>
                </a:cxn>
                <a:cxn ang="0">
                  <a:pos x="175" y="70"/>
                </a:cxn>
                <a:cxn ang="0">
                  <a:pos x="202" y="57"/>
                </a:cxn>
                <a:cxn ang="0">
                  <a:pos x="224" y="44"/>
                </a:cxn>
              </a:cxnLst>
              <a:rect l="0" t="0" r="r" b="b"/>
              <a:pathLst>
                <a:path w="425" h="176">
                  <a:moveTo>
                    <a:pt x="224" y="44"/>
                  </a:moveTo>
                  <a:lnTo>
                    <a:pt x="243" y="30"/>
                  </a:lnTo>
                  <a:lnTo>
                    <a:pt x="264" y="18"/>
                  </a:lnTo>
                  <a:lnTo>
                    <a:pt x="285" y="9"/>
                  </a:lnTo>
                  <a:lnTo>
                    <a:pt x="305" y="2"/>
                  </a:lnTo>
                  <a:lnTo>
                    <a:pt x="326" y="0"/>
                  </a:lnTo>
                  <a:lnTo>
                    <a:pt x="346" y="1"/>
                  </a:lnTo>
                  <a:lnTo>
                    <a:pt x="365" y="6"/>
                  </a:lnTo>
                  <a:lnTo>
                    <a:pt x="385" y="14"/>
                  </a:lnTo>
                  <a:lnTo>
                    <a:pt x="401" y="25"/>
                  </a:lnTo>
                  <a:lnTo>
                    <a:pt x="415" y="40"/>
                  </a:lnTo>
                  <a:lnTo>
                    <a:pt x="423" y="55"/>
                  </a:lnTo>
                  <a:lnTo>
                    <a:pt x="425" y="72"/>
                  </a:lnTo>
                  <a:lnTo>
                    <a:pt x="422" y="88"/>
                  </a:lnTo>
                  <a:lnTo>
                    <a:pt x="409" y="105"/>
                  </a:lnTo>
                  <a:lnTo>
                    <a:pt x="388" y="121"/>
                  </a:lnTo>
                  <a:lnTo>
                    <a:pt x="357" y="135"/>
                  </a:lnTo>
                  <a:lnTo>
                    <a:pt x="339" y="141"/>
                  </a:lnTo>
                  <a:lnTo>
                    <a:pt x="318" y="146"/>
                  </a:lnTo>
                  <a:lnTo>
                    <a:pt x="297" y="152"/>
                  </a:lnTo>
                  <a:lnTo>
                    <a:pt x="277" y="156"/>
                  </a:lnTo>
                  <a:lnTo>
                    <a:pt x="255" y="160"/>
                  </a:lnTo>
                  <a:lnTo>
                    <a:pt x="234" y="163"/>
                  </a:lnTo>
                  <a:lnTo>
                    <a:pt x="213" y="167"/>
                  </a:lnTo>
                  <a:lnTo>
                    <a:pt x="193" y="169"/>
                  </a:lnTo>
                  <a:lnTo>
                    <a:pt x="174" y="170"/>
                  </a:lnTo>
                  <a:lnTo>
                    <a:pt x="156" y="173"/>
                  </a:lnTo>
                  <a:lnTo>
                    <a:pt x="140" y="174"/>
                  </a:lnTo>
                  <a:lnTo>
                    <a:pt x="125" y="175"/>
                  </a:lnTo>
                  <a:lnTo>
                    <a:pt x="113" y="175"/>
                  </a:lnTo>
                  <a:lnTo>
                    <a:pt x="103" y="176"/>
                  </a:lnTo>
                  <a:lnTo>
                    <a:pt x="96" y="176"/>
                  </a:lnTo>
                  <a:lnTo>
                    <a:pt x="92" y="176"/>
                  </a:lnTo>
                  <a:lnTo>
                    <a:pt x="82" y="176"/>
                  </a:lnTo>
                  <a:lnTo>
                    <a:pt x="64" y="175"/>
                  </a:lnTo>
                  <a:lnTo>
                    <a:pt x="42" y="173"/>
                  </a:lnTo>
                  <a:lnTo>
                    <a:pt x="21" y="168"/>
                  </a:lnTo>
                  <a:lnTo>
                    <a:pt x="5" y="160"/>
                  </a:lnTo>
                  <a:lnTo>
                    <a:pt x="0" y="149"/>
                  </a:lnTo>
                  <a:lnTo>
                    <a:pt x="11" y="133"/>
                  </a:lnTo>
                  <a:lnTo>
                    <a:pt x="39" y="113"/>
                  </a:lnTo>
                  <a:lnTo>
                    <a:pt x="41" y="111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52" y="108"/>
                  </a:lnTo>
                  <a:lnTo>
                    <a:pt x="68" y="103"/>
                  </a:lnTo>
                  <a:lnTo>
                    <a:pt x="91" y="98"/>
                  </a:lnTo>
                  <a:lnTo>
                    <a:pt x="118" y="91"/>
                  </a:lnTo>
                  <a:lnTo>
                    <a:pt x="147" y="82"/>
                  </a:lnTo>
                  <a:lnTo>
                    <a:pt x="175" y="70"/>
                  </a:lnTo>
                  <a:lnTo>
                    <a:pt x="202" y="57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FF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210"/>
            <p:cNvSpPr>
              <a:spLocks/>
            </p:cNvSpPr>
            <p:nvPr/>
          </p:nvSpPr>
          <p:spPr bwMode="auto">
            <a:xfrm>
              <a:off x="3877" y="3491"/>
              <a:ext cx="431" cy="173"/>
            </a:xfrm>
            <a:custGeom>
              <a:avLst/>
              <a:gdLst/>
              <a:ahLst/>
              <a:cxnLst>
                <a:cxn ang="0">
                  <a:pos x="218" y="41"/>
                </a:cxn>
                <a:cxn ang="0">
                  <a:pos x="237" y="28"/>
                </a:cxn>
                <a:cxn ang="0">
                  <a:pos x="257" y="17"/>
                </a:cxn>
                <a:cxn ang="0">
                  <a:pos x="278" y="9"/>
                </a:cxn>
                <a:cxn ang="0">
                  <a:pos x="298" y="2"/>
                </a:cxn>
                <a:cxn ang="0">
                  <a:pos x="318" y="0"/>
                </a:cxn>
                <a:cxn ang="0">
                  <a:pos x="339" y="1"/>
                </a:cxn>
                <a:cxn ang="0">
                  <a:pos x="358" y="4"/>
                </a:cxn>
                <a:cxn ang="0">
                  <a:pos x="377" y="12"/>
                </a:cxn>
                <a:cxn ang="0">
                  <a:pos x="393" y="24"/>
                </a:cxn>
                <a:cxn ang="0">
                  <a:pos x="405" y="36"/>
                </a:cxn>
                <a:cxn ang="0">
                  <a:pos x="412" y="51"/>
                </a:cxn>
                <a:cxn ang="0">
                  <a:pos x="415" y="66"/>
                </a:cxn>
                <a:cxn ang="0">
                  <a:pos x="410" y="82"/>
                </a:cxn>
                <a:cxn ang="0">
                  <a:pos x="397" y="97"/>
                </a:cxn>
                <a:cxn ang="0">
                  <a:pos x="377" y="112"/>
                </a:cxn>
                <a:cxn ang="0">
                  <a:pos x="347" y="126"/>
                </a:cxn>
                <a:cxn ang="0">
                  <a:pos x="328" y="132"/>
                </a:cxn>
                <a:cxn ang="0">
                  <a:pos x="309" y="138"/>
                </a:cxn>
                <a:cxn ang="0">
                  <a:pos x="288" y="142"/>
                </a:cxn>
                <a:cxn ang="0">
                  <a:pos x="268" y="147"/>
                </a:cxn>
                <a:cxn ang="0">
                  <a:pos x="248" y="150"/>
                </a:cxn>
                <a:cxn ang="0">
                  <a:pos x="227" y="154"/>
                </a:cxn>
                <a:cxn ang="0">
                  <a:pos x="206" y="156"/>
                </a:cxn>
                <a:cxn ang="0">
                  <a:pos x="187" y="158"/>
                </a:cxn>
                <a:cxn ang="0">
                  <a:pos x="168" y="161"/>
                </a:cxn>
                <a:cxn ang="0">
                  <a:pos x="151" y="163"/>
                </a:cxn>
                <a:cxn ang="0">
                  <a:pos x="135" y="164"/>
                </a:cxn>
                <a:cxn ang="0">
                  <a:pos x="121" y="165"/>
                </a:cxn>
                <a:cxn ang="0">
                  <a:pos x="109" y="165"/>
                </a:cxn>
                <a:cxn ang="0">
                  <a:pos x="100" y="167"/>
                </a:cxn>
                <a:cxn ang="0">
                  <a:pos x="93" y="167"/>
                </a:cxn>
                <a:cxn ang="0">
                  <a:pos x="90" y="167"/>
                </a:cxn>
                <a:cxn ang="0">
                  <a:pos x="79" y="167"/>
                </a:cxn>
                <a:cxn ang="0">
                  <a:pos x="62" y="165"/>
                </a:cxn>
                <a:cxn ang="0">
                  <a:pos x="40" y="164"/>
                </a:cxn>
                <a:cxn ang="0">
                  <a:pos x="20" y="160"/>
                </a:cxn>
                <a:cxn ang="0">
                  <a:pos x="5" y="153"/>
                </a:cxn>
                <a:cxn ang="0">
                  <a:pos x="0" y="141"/>
                </a:cxn>
                <a:cxn ang="0">
                  <a:pos x="10" y="126"/>
                </a:cxn>
                <a:cxn ang="0">
                  <a:pos x="39" y="107"/>
                </a:cxn>
                <a:cxn ang="0">
                  <a:pos x="39" y="107"/>
                </a:cxn>
                <a:cxn ang="0">
                  <a:pos x="40" y="105"/>
                </a:cxn>
                <a:cxn ang="0">
                  <a:pos x="40" y="105"/>
                </a:cxn>
                <a:cxn ang="0">
                  <a:pos x="41" y="105"/>
                </a:cxn>
                <a:cxn ang="0">
                  <a:pos x="51" y="103"/>
                </a:cxn>
                <a:cxn ang="0">
                  <a:pos x="67" y="99"/>
                </a:cxn>
                <a:cxn ang="0">
                  <a:pos x="90" y="93"/>
                </a:cxn>
                <a:cxn ang="0">
                  <a:pos x="116" y="86"/>
                </a:cxn>
                <a:cxn ang="0">
                  <a:pos x="144" y="77"/>
                </a:cxn>
                <a:cxn ang="0">
                  <a:pos x="172" y="66"/>
                </a:cxn>
                <a:cxn ang="0">
                  <a:pos x="197" y="54"/>
                </a:cxn>
                <a:cxn ang="0">
                  <a:pos x="218" y="41"/>
                </a:cxn>
              </a:cxnLst>
              <a:rect l="0" t="0" r="r" b="b"/>
              <a:pathLst>
                <a:path w="415" h="167">
                  <a:moveTo>
                    <a:pt x="218" y="41"/>
                  </a:moveTo>
                  <a:lnTo>
                    <a:pt x="237" y="28"/>
                  </a:lnTo>
                  <a:lnTo>
                    <a:pt x="257" y="17"/>
                  </a:lnTo>
                  <a:lnTo>
                    <a:pt x="278" y="9"/>
                  </a:lnTo>
                  <a:lnTo>
                    <a:pt x="298" y="2"/>
                  </a:lnTo>
                  <a:lnTo>
                    <a:pt x="318" y="0"/>
                  </a:lnTo>
                  <a:lnTo>
                    <a:pt x="339" y="1"/>
                  </a:lnTo>
                  <a:lnTo>
                    <a:pt x="358" y="4"/>
                  </a:lnTo>
                  <a:lnTo>
                    <a:pt x="377" y="12"/>
                  </a:lnTo>
                  <a:lnTo>
                    <a:pt x="393" y="24"/>
                  </a:lnTo>
                  <a:lnTo>
                    <a:pt x="405" y="36"/>
                  </a:lnTo>
                  <a:lnTo>
                    <a:pt x="412" y="51"/>
                  </a:lnTo>
                  <a:lnTo>
                    <a:pt x="415" y="66"/>
                  </a:lnTo>
                  <a:lnTo>
                    <a:pt x="410" y="82"/>
                  </a:lnTo>
                  <a:lnTo>
                    <a:pt x="397" y="97"/>
                  </a:lnTo>
                  <a:lnTo>
                    <a:pt x="377" y="112"/>
                  </a:lnTo>
                  <a:lnTo>
                    <a:pt x="347" y="126"/>
                  </a:lnTo>
                  <a:lnTo>
                    <a:pt x="328" y="132"/>
                  </a:lnTo>
                  <a:lnTo>
                    <a:pt x="309" y="138"/>
                  </a:lnTo>
                  <a:lnTo>
                    <a:pt x="288" y="142"/>
                  </a:lnTo>
                  <a:lnTo>
                    <a:pt x="268" y="147"/>
                  </a:lnTo>
                  <a:lnTo>
                    <a:pt x="248" y="150"/>
                  </a:lnTo>
                  <a:lnTo>
                    <a:pt x="227" y="154"/>
                  </a:lnTo>
                  <a:lnTo>
                    <a:pt x="206" y="156"/>
                  </a:lnTo>
                  <a:lnTo>
                    <a:pt x="187" y="158"/>
                  </a:lnTo>
                  <a:lnTo>
                    <a:pt x="168" y="161"/>
                  </a:lnTo>
                  <a:lnTo>
                    <a:pt x="151" y="163"/>
                  </a:lnTo>
                  <a:lnTo>
                    <a:pt x="135" y="164"/>
                  </a:lnTo>
                  <a:lnTo>
                    <a:pt x="121" y="165"/>
                  </a:lnTo>
                  <a:lnTo>
                    <a:pt x="109" y="165"/>
                  </a:lnTo>
                  <a:lnTo>
                    <a:pt x="100" y="167"/>
                  </a:lnTo>
                  <a:lnTo>
                    <a:pt x="93" y="167"/>
                  </a:lnTo>
                  <a:lnTo>
                    <a:pt x="90" y="167"/>
                  </a:lnTo>
                  <a:lnTo>
                    <a:pt x="79" y="167"/>
                  </a:lnTo>
                  <a:lnTo>
                    <a:pt x="62" y="165"/>
                  </a:lnTo>
                  <a:lnTo>
                    <a:pt x="40" y="164"/>
                  </a:lnTo>
                  <a:lnTo>
                    <a:pt x="20" y="160"/>
                  </a:lnTo>
                  <a:lnTo>
                    <a:pt x="5" y="153"/>
                  </a:lnTo>
                  <a:lnTo>
                    <a:pt x="0" y="141"/>
                  </a:lnTo>
                  <a:lnTo>
                    <a:pt x="10" y="126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1" y="105"/>
                  </a:lnTo>
                  <a:lnTo>
                    <a:pt x="51" y="103"/>
                  </a:lnTo>
                  <a:lnTo>
                    <a:pt x="67" y="99"/>
                  </a:lnTo>
                  <a:lnTo>
                    <a:pt x="90" y="93"/>
                  </a:lnTo>
                  <a:lnTo>
                    <a:pt x="116" y="86"/>
                  </a:lnTo>
                  <a:lnTo>
                    <a:pt x="144" y="77"/>
                  </a:lnTo>
                  <a:lnTo>
                    <a:pt x="172" y="66"/>
                  </a:lnTo>
                  <a:lnTo>
                    <a:pt x="197" y="54"/>
                  </a:lnTo>
                  <a:lnTo>
                    <a:pt x="218" y="41"/>
                  </a:lnTo>
                  <a:close/>
                </a:path>
              </a:pathLst>
            </a:custGeom>
            <a:solidFill>
              <a:srgbClr val="FFDD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211"/>
            <p:cNvSpPr>
              <a:spLocks/>
            </p:cNvSpPr>
            <p:nvPr/>
          </p:nvSpPr>
          <p:spPr bwMode="auto">
            <a:xfrm>
              <a:off x="3881" y="3498"/>
              <a:ext cx="421" cy="162"/>
            </a:xfrm>
            <a:custGeom>
              <a:avLst/>
              <a:gdLst/>
              <a:ahLst/>
              <a:cxnLst>
                <a:cxn ang="0">
                  <a:pos x="213" y="41"/>
                </a:cxn>
                <a:cxn ang="0">
                  <a:pos x="231" y="28"/>
                </a:cxn>
                <a:cxn ang="0">
                  <a:pos x="251" y="16"/>
                </a:cxn>
                <a:cxn ang="0">
                  <a:pos x="272" y="8"/>
                </a:cxn>
                <a:cxn ang="0">
                  <a:pos x="291" y="3"/>
                </a:cxn>
                <a:cxn ang="0">
                  <a:pos x="312" y="0"/>
                </a:cxn>
                <a:cxn ang="0">
                  <a:pos x="331" y="0"/>
                </a:cxn>
                <a:cxn ang="0">
                  <a:pos x="350" y="4"/>
                </a:cxn>
                <a:cxn ang="0">
                  <a:pos x="368" y="12"/>
                </a:cxn>
                <a:cxn ang="0">
                  <a:pos x="384" y="22"/>
                </a:cxn>
                <a:cxn ang="0">
                  <a:pos x="396" y="35"/>
                </a:cxn>
                <a:cxn ang="0">
                  <a:pos x="403" y="47"/>
                </a:cxn>
                <a:cxn ang="0">
                  <a:pos x="404" y="62"/>
                </a:cxn>
                <a:cxn ang="0">
                  <a:pos x="399" y="76"/>
                </a:cxn>
                <a:cxn ang="0">
                  <a:pos x="386" y="91"/>
                </a:cxn>
                <a:cxn ang="0">
                  <a:pos x="365" y="105"/>
                </a:cxn>
                <a:cxn ang="0">
                  <a:pos x="335" y="118"/>
                </a:cxn>
                <a:cxn ang="0">
                  <a:pos x="318" y="124"/>
                </a:cxn>
                <a:cxn ang="0">
                  <a:pos x="298" y="128"/>
                </a:cxn>
                <a:cxn ang="0">
                  <a:pos x="278" y="134"/>
                </a:cxn>
                <a:cxn ang="0">
                  <a:pos x="259" y="137"/>
                </a:cxn>
                <a:cxn ang="0">
                  <a:pos x="239" y="141"/>
                </a:cxn>
                <a:cxn ang="0">
                  <a:pos x="219" y="144"/>
                </a:cxn>
                <a:cxn ang="0">
                  <a:pos x="200" y="147"/>
                </a:cxn>
                <a:cxn ang="0">
                  <a:pos x="181" y="149"/>
                </a:cxn>
                <a:cxn ang="0">
                  <a:pos x="163" y="151"/>
                </a:cxn>
                <a:cxn ang="0">
                  <a:pos x="146" y="153"/>
                </a:cxn>
                <a:cxn ang="0">
                  <a:pos x="131" y="155"/>
                </a:cxn>
                <a:cxn ang="0">
                  <a:pos x="118" y="156"/>
                </a:cxn>
                <a:cxn ang="0">
                  <a:pos x="107" y="156"/>
                </a:cxn>
                <a:cxn ang="0">
                  <a:pos x="98" y="157"/>
                </a:cxn>
                <a:cxn ang="0">
                  <a:pos x="91" y="157"/>
                </a:cxn>
                <a:cxn ang="0">
                  <a:pos x="87" y="157"/>
                </a:cxn>
                <a:cxn ang="0">
                  <a:pos x="78" y="157"/>
                </a:cxn>
                <a:cxn ang="0">
                  <a:pos x="60" y="157"/>
                </a:cxn>
                <a:cxn ang="0">
                  <a:pos x="39" y="156"/>
                </a:cxn>
                <a:cxn ang="0">
                  <a:pos x="18" y="151"/>
                </a:cxn>
                <a:cxn ang="0">
                  <a:pos x="4" y="145"/>
                </a:cxn>
                <a:cxn ang="0">
                  <a:pos x="0" y="135"/>
                </a:cxn>
                <a:cxn ang="0">
                  <a:pos x="10" y="121"/>
                </a:cxn>
                <a:cxn ang="0">
                  <a:pos x="39" y="102"/>
                </a:cxn>
                <a:cxn ang="0">
                  <a:pos x="39" y="102"/>
                </a:cxn>
                <a:cxn ang="0">
                  <a:pos x="40" y="102"/>
                </a:cxn>
                <a:cxn ang="0">
                  <a:pos x="40" y="102"/>
                </a:cxn>
                <a:cxn ang="0">
                  <a:pos x="41" y="100"/>
                </a:cxn>
                <a:cxn ang="0">
                  <a:pos x="50" y="98"/>
                </a:cxn>
                <a:cxn ang="0">
                  <a:pos x="67" y="95"/>
                </a:cxn>
                <a:cxn ang="0">
                  <a:pos x="88" y="89"/>
                </a:cxn>
                <a:cxn ang="0">
                  <a:pos x="115" y="82"/>
                </a:cxn>
                <a:cxn ang="0">
                  <a:pos x="141" y="74"/>
                </a:cxn>
                <a:cxn ang="0">
                  <a:pos x="168" y="64"/>
                </a:cxn>
                <a:cxn ang="0">
                  <a:pos x="193" y="53"/>
                </a:cxn>
                <a:cxn ang="0">
                  <a:pos x="213" y="41"/>
                </a:cxn>
              </a:cxnLst>
              <a:rect l="0" t="0" r="r" b="b"/>
              <a:pathLst>
                <a:path w="404" h="157">
                  <a:moveTo>
                    <a:pt x="213" y="41"/>
                  </a:moveTo>
                  <a:lnTo>
                    <a:pt x="231" y="28"/>
                  </a:lnTo>
                  <a:lnTo>
                    <a:pt x="251" y="16"/>
                  </a:lnTo>
                  <a:lnTo>
                    <a:pt x="272" y="8"/>
                  </a:lnTo>
                  <a:lnTo>
                    <a:pt x="291" y="3"/>
                  </a:lnTo>
                  <a:lnTo>
                    <a:pt x="312" y="0"/>
                  </a:lnTo>
                  <a:lnTo>
                    <a:pt x="331" y="0"/>
                  </a:lnTo>
                  <a:lnTo>
                    <a:pt x="350" y="4"/>
                  </a:lnTo>
                  <a:lnTo>
                    <a:pt x="368" y="12"/>
                  </a:lnTo>
                  <a:lnTo>
                    <a:pt x="384" y="22"/>
                  </a:lnTo>
                  <a:lnTo>
                    <a:pt x="396" y="35"/>
                  </a:lnTo>
                  <a:lnTo>
                    <a:pt x="403" y="47"/>
                  </a:lnTo>
                  <a:lnTo>
                    <a:pt x="404" y="62"/>
                  </a:lnTo>
                  <a:lnTo>
                    <a:pt x="399" y="76"/>
                  </a:lnTo>
                  <a:lnTo>
                    <a:pt x="386" y="91"/>
                  </a:lnTo>
                  <a:lnTo>
                    <a:pt x="365" y="105"/>
                  </a:lnTo>
                  <a:lnTo>
                    <a:pt x="335" y="118"/>
                  </a:lnTo>
                  <a:lnTo>
                    <a:pt x="318" y="124"/>
                  </a:lnTo>
                  <a:lnTo>
                    <a:pt x="298" y="128"/>
                  </a:lnTo>
                  <a:lnTo>
                    <a:pt x="278" y="134"/>
                  </a:lnTo>
                  <a:lnTo>
                    <a:pt x="259" y="137"/>
                  </a:lnTo>
                  <a:lnTo>
                    <a:pt x="239" y="141"/>
                  </a:lnTo>
                  <a:lnTo>
                    <a:pt x="219" y="144"/>
                  </a:lnTo>
                  <a:lnTo>
                    <a:pt x="200" y="147"/>
                  </a:lnTo>
                  <a:lnTo>
                    <a:pt x="181" y="149"/>
                  </a:lnTo>
                  <a:lnTo>
                    <a:pt x="163" y="151"/>
                  </a:lnTo>
                  <a:lnTo>
                    <a:pt x="146" y="153"/>
                  </a:lnTo>
                  <a:lnTo>
                    <a:pt x="131" y="155"/>
                  </a:lnTo>
                  <a:lnTo>
                    <a:pt x="118" y="156"/>
                  </a:lnTo>
                  <a:lnTo>
                    <a:pt x="107" y="156"/>
                  </a:lnTo>
                  <a:lnTo>
                    <a:pt x="98" y="157"/>
                  </a:lnTo>
                  <a:lnTo>
                    <a:pt x="91" y="157"/>
                  </a:lnTo>
                  <a:lnTo>
                    <a:pt x="87" y="157"/>
                  </a:lnTo>
                  <a:lnTo>
                    <a:pt x="78" y="157"/>
                  </a:lnTo>
                  <a:lnTo>
                    <a:pt x="60" y="157"/>
                  </a:lnTo>
                  <a:lnTo>
                    <a:pt x="39" y="156"/>
                  </a:lnTo>
                  <a:lnTo>
                    <a:pt x="18" y="151"/>
                  </a:lnTo>
                  <a:lnTo>
                    <a:pt x="4" y="145"/>
                  </a:lnTo>
                  <a:lnTo>
                    <a:pt x="0" y="135"/>
                  </a:lnTo>
                  <a:lnTo>
                    <a:pt x="10" y="12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1" y="100"/>
                  </a:lnTo>
                  <a:lnTo>
                    <a:pt x="50" y="98"/>
                  </a:lnTo>
                  <a:lnTo>
                    <a:pt x="67" y="95"/>
                  </a:lnTo>
                  <a:lnTo>
                    <a:pt x="88" y="89"/>
                  </a:lnTo>
                  <a:lnTo>
                    <a:pt x="115" y="82"/>
                  </a:lnTo>
                  <a:lnTo>
                    <a:pt x="141" y="74"/>
                  </a:lnTo>
                  <a:lnTo>
                    <a:pt x="168" y="64"/>
                  </a:lnTo>
                  <a:lnTo>
                    <a:pt x="193" y="5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FF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212"/>
            <p:cNvSpPr>
              <a:spLocks/>
            </p:cNvSpPr>
            <p:nvPr/>
          </p:nvSpPr>
          <p:spPr bwMode="auto">
            <a:xfrm>
              <a:off x="3888" y="3504"/>
              <a:ext cx="412" cy="152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46" y="94"/>
                </a:cxn>
                <a:cxn ang="0">
                  <a:pos x="60" y="91"/>
                </a:cxn>
                <a:cxn ang="0">
                  <a:pos x="81" y="86"/>
                </a:cxn>
                <a:cxn ang="0">
                  <a:pos x="107" y="80"/>
                </a:cxn>
                <a:cxn ang="0">
                  <a:pos x="135" y="71"/>
                </a:cxn>
                <a:cxn ang="0">
                  <a:pos x="164" y="61"/>
                </a:cxn>
                <a:cxn ang="0">
                  <a:pos x="189" y="51"/>
                </a:cxn>
                <a:cxn ang="0">
                  <a:pos x="211" y="38"/>
                </a:cxn>
                <a:cxn ang="0">
                  <a:pos x="230" y="27"/>
                </a:cxn>
                <a:cxn ang="0">
                  <a:pos x="249" y="16"/>
                </a:cxn>
                <a:cxn ang="0">
                  <a:pos x="268" y="8"/>
                </a:cxn>
                <a:cxn ang="0">
                  <a:pos x="287" y="2"/>
                </a:cxn>
                <a:cxn ang="0">
                  <a:pos x="307" y="0"/>
                </a:cxn>
                <a:cxn ang="0">
                  <a:pos x="326" y="0"/>
                </a:cxn>
                <a:cxn ang="0">
                  <a:pos x="345" y="3"/>
                </a:cxn>
                <a:cxn ang="0">
                  <a:pos x="362" y="10"/>
                </a:cxn>
                <a:cxn ang="0">
                  <a:pos x="378" y="21"/>
                </a:cxn>
                <a:cxn ang="0">
                  <a:pos x="390" y="31"/>
                </a:cxn>
                <a:cxn ang="0">
                  <a:pos x="395" y="44"/>
                </a:cxn>
                <a:cxn ang="0">
                  <a:pos x="397" y="58"/>
                </a:cxn>
                <a:cxn ang="0">
                  <a:pos x="391" y="70"/>
                </a:cxn>
                <a:cxn ang="0">
                  <a:pos x="378" y="84"/>
                </a:cxn>
                <a:cxn ang="0">
                  <a:pos x="357" y="97"/>
                </a:cxn>
                <a:cxn ang="0">
                  <a:pos x="327" y="109"/>
                </a:cxn>
                <a:cxn ang="0">
                  <a:pos x="310" y="115"/>
                </a:cxn>
                <a:cxn ang="0">
                  <a:pos x="292" y="120"/>
                </a:cxn>
                <a:cxn ang="0">
                  <a:pos x="272" y="124"/>
                </a:cxn>
                <a:cxn ang="0">
                  <a:pos x="254" y="128"/>
                </a:cxn>
                <a:cxn ang="0">
                  <a:pos x="234" y="131"/>
                </a:cxn>
                <a:cxn ang="0">
                  <a:pos x="215" y="135"/>
                </a:cxn>
                <a:cxn ang="0">
                  <a:pos x="196" y="137"/>
                </a:cxn>
                <a:cxn ang="0">
                  <a:pos x="178" y="139"/>
                </a:cxn>
                <a:cxn ang="0">
                  <a:pos x="160" y="142"/>
                </a:cxn>
                <a:cxn ang="0">
                  <a:pos x="144" y="143"/>
                </a:cxn>
                <a:cxn ang="0">
                  <a:pos x="131" y="144"/>
                </a:cxn>
                <a:cxn ang="0">
                  <a:pos x="118" y="145"/>
                </a:cxn>
                <a:cxn ang="0">
                  <a:pos x="106" y="146"/>
                </a:cxn>
                <a:cxn ang="0">
                  <a:pos x="98" y="146"/>
                </a:cxn>
                <a:cxn ang="0">
                  <a:pos x="91" y="147"/>
                </a:cxn>
                <a:cxn ang="0">
                  <a:pos x="88" y="147"/>
                </a:cxn>
                <a:cxn ang="0">
                  <a:pos x="78" y="147"/>
                </a:cxn>
                <a:cxn ang="0">
                  <a:pos x="60" y="146"/>
                </a:cxn>
                <a:cxn ang="0">
                  <a:pos x="40" y="144"/>
                </a:cxn>
                <a:cxn ang="0">
                  <a:pos x="19" y="141"/>
                </a:cxn>
                <a:cxn ang="0">
                  <a:pos x="5" y="135"/>
                </a:cxn>
                <a:cxn ang="0">
                  <a:pos x="0" y="126"/>
                </a:cxn>
                <a:cxn ang="0">
                  <a:pos x="11" y="113"/>
                </a:cxn>
                <a:cxn ang="0">
                  <a:pos x="41" y="96"/>
                </a:cxn>
              </a:cxnLst>
              <a:rect l="0" t="0" r="r" b="b"/>
              <a:pathLst>
                <a:path w="397" h="147">
                  <a:moveTo>
                    <a:pt x="41" y="96"/>
                  </a:moveTo>
                  <a:lnTo>
                    <a:pt x="46" y="94"/>
                  </a:lnTo>
                  <a:lnTo>
                    <a:pt x="60" y="91"/>
                  </a:lnTo>
                  <a:lnTo>
                    <a:pt x="81" y="86"/>
                  </a:lnTo>
                  <a:lnTo>
                    <a:pt x="107" y="80"/>
                  </a:lnTo>
                  <a:lnTo>
                    <a:pt x="135" y="71"/>
                  </a:lnTo>
                  <a:lnTo>
                    <a:pt x="164" y="61"/>
                  </a:lnTo>
                  <a:lnTo>
                    <a:pt x="189" y="51"/>
                  </a:lnTo>
                  <a:lnTo>
                    <a:pt x="211" y="38"/>
                  </a:lnTo>
                  <a:lnTo>
                    <a:pt x="230" y="27"/>
                  </a:lnTo>
                  <a:lnTo>
                    <a:pt x="249" y="16"/>
                  </a:lnTo>
                  <a:lnTo>
                    <a:pt x="268" y="8"/>
                  </a:lnTo>
                  <a:lnTo>
                    <a:pt x="287" y="2"/>
                  </a:lnTo>
                  <a:lnTo>
                    <a:pt x="307" y="0"/>
                  </a:lnTo>
                  <a:lnTo>
                    <a:pt x="326" y="0"/>
                  </a:lnTo>
                  <a:lnTo>
                    <a:pt x="345" y="3"/>
                  </a:lnTo>
                  <a:lnTo>
                    <a:pt x="362" y="10"/>
                  </a:lnTo>
                  <a:lnTo>
                    <a:pt x="378" y="21"/>
                  </a:lnTo>
                  <a:lnTo>
                    <a:pt x="390" y="31"/>
                  </a:lnTo>
                  <a:lnTo>
                    <a:pt x="395" y="44"/>
                  </a:lnTo>
                  <a:lnTo>
                    <a:pt x="397" y="58"/>
                  </a:lnTo>
                  <a:lnTo>
                    <a:pt x="391" y="70"/>
                  </a:lnTo>
                  <a:lnTo>
                    <a:pt x="378" y="84"/>
                  </a:lnTo>
                  <a:lnTo>
                    <a:pt x="357" y="97"/>
                  </a:lnTo>
                  <a:lnTo>
                    <a:pt x="327" y="109"/>
                  </a:lnTo>
                  <a:lnTo>
                    <a:pt x="310" y="115"/>
                  </a:lnTo>
                  <a:lnTo>
                    <a:pt x="292" y="120"/>
                  </a:lnTo>
                  <a:lnTo>
                    <a:pt x="272" y="124"/>
                  </a:lnTo>
                  <a:lnTo>
                    <a:pt x="254" y="128"/>
                  </a:lnTo>
                  <a:lnTo>
                    <a:pt x="234" y="131"/>
                  </a:lnTo>
                  <a:lnTo>
                    <a:pt x="215" y="135"/>
                  </a:lnTo>
                  <a:lnTo>
                    <a:pt x="196" y="137"/>
                  </a:lnTo>
                  <a:lnTo>
                    <a:pt x="178" y="139"/>
                  </a:lnTo>
                  <a:lnTo>
                    <a:pt x="160" y="142"/>
                  </a:lnTo>
                  <a:lnTo>
                    <a:pt x="144" y="143"/>
                  </a:lnTo>
                  <a:lnTo>
                    <a:pt x="131" y="144"/>
                  </a:lnTo>
                  <a:lnTo>
                    <a:pt x="118" y="145"/>
                  </a:lnTo>
                  <a:lnTo>
                    <a:pt x="106" y="146"/>
                  </a:lnTo>
                  <a:lnTo>
                    <a:pt x="98" y="146"/>
                  </a:lnTo>
                  <a:lnTo>
                    <a:pt x="91" y="147"/>
                  </a:lnTo>
                  <a:lnTo>
                    <a:pt x="88" y="147"/>
                  </a:lnTo>
                  <a:lnTo>
                    <a:pt x="78" y="147"/>
                  </a:lnTo>
                  <a:lnTo>
                    <a:pt x="60" y="146"/>
                  </a:lnTo>
                  <a:lnTo>
                    <a:pt x="40" y="144"/>
                  </a:lnTo>
                  <a:lnTo>
                    <a:pt x="19" y="141"/>
                  </a:lnTo>
                  <a:lnTo>
                    <a:pt x="5" y="135"/>
                  </a:lnTo>
                  <a:lnTo>
                    <a:pt x="0" y="126"/>
                  </a:lnTo>
                  <a:lnTo>
                    <a:pt x="11" y="113"/>
                  </a:lnTo>
                  <a:lnTo>
                    <a:pt x="41" y="96"/>
                  </a:lnTo>
                  <a:close/>
                </a:path>
              </a:pathLst>
            </a:custGeom>
            <a:solidFill>
              <a:srgbClr val="FF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213"/>
            <p:cNvSpPr>
              <a:spLocks/>
            </p:cNvSpPr>
            <p:nvPr/>
          </p:nvSpPr>
          <p:spPr bwMode="auto">
            <a:xfrm>
              <a:off x="4169" y="3433"/>
              <a:ext cx="178" cy="21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3"/>
                </a:cxn>
                <a:cxn ang="0">
                  <a:pos x="39" y="3"/>
                </a:cxn>
                <a:cxn ang="0">
                  <a:pos x="59" y="5"/>
                </a:cxn>
                <a:cxn ang="0">
                  <a:pos x="76" y="11"/>
                </a:cxn>
                <a:cxn ang="0">
                  <a:pos x="93" y="19"/>
                </a:cxn>
                <a:cxn ang="0">
                  <a:pos x="109" y="30"/>
                </a:cxn>
                <a:cxn ang="0">
                  <a:pos x="123" y="43"/>
                </a:cxn>
                <a:cxn ang="0">
                  <a:pos x="136" y="57"/>
                </a:cxn>
                <a:cxn ang="0">
                  <a:pos x="147" y="73"/>
                </a:cxn>
                <a:cxn ang="0">
                  <a:pos x="155" y="90"/>
                </a:cxn>
                <a:cxn ang="0">
                  <a:pos x="161" y="107"/>
                </a:cxn>
                <a:cxn ang="0">
                  <a:pos x="165" y="126"/>
                </a:cxn>
                <a:cxn ang="0">
                  <a:pos x="166" y="145"/>
                </a:cxn>
                <a:cxn ang="0">
                  <a:pos x="164" y="165"/>
                </a:cxn>
                <a:cxn ang="0">
                  <a:pos x="159" y="183"/>
                </a:cxn>
                <a:cxn ang="0">
                  <a:pos x="150" y="202"/>
                </a:cxn>
                <a:cxn ang="0">
                  <a:pos x="150" y="203"/>
                </a:cxn>
                <a:cxn ang="0">
                  <a:pos x="150" y="204"/>
                </a:cxn>
                <a:cxn ang="0">
                  <a:pos x="151" y="204"/>
                </a:cxn>
                <a:cxn ang="0">
                  <a:pos x="152" y="203"/>
                </a:cxn>
                <a:cxn ang="0">
                  <a:pos x="161" y="186"/>
                </a:cxn>
                <a:cxn ang="0">
                  <a:pos x="168" y="167"/>
                </a:cxn>
                <a:cxn ang="0">
                  <a:pos x="172" y="149"/>
                </a:cxn>
                <a:cxn ang="0">
                  <a:pos x="172" y="132"/>
                </a:cxn>
                <a:cxn ang="0">
                  <a:pos x="169" y="113"/>
                </a:cxn>
                <a:cxn ang="0">
                  <a:pos x="165" y="95"/>
                </a:cxn>
                <a:cxn ang="0">
                  <a:pos x="157" y="77"/>
                </a:cxn>
                <a:cxn ang="0">
                  <a:pos x="146" y="60"/>
                </a:cxn>
                <a:cxn ang="0">
                  <a:pos x="132" y="43"/>
                </a:cxn>
                <a:cxn ang="0">
                  <a:pos x="117" y="28"/>
                </a:cxn>
                <a:cxn ang="0">
                  <a:pos x="100" y="16"/>
                </a:cxn>
                <a:cxn ang="0">
                  <a:pos x="82" y="8"/>
                </a:cxn>
                <a:cxn ang="0">
                  <a:pos x="63" y="3"/>
                </a:cxn>
                <a:cxn ang="0">
                  <a:pos x="43" y="0"/>
                </a:cxn>
                <a:cxn ang="0">
                  <a:pos x="22" y="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72" h="204">
                  <a:moveTo>
                    <a:pt x="0" y="6"/>
                  </a:moveTo>
                  <a:lnTo>
                    <a:pt x="20" y="3"/>
                  </a:lnTo>
                  <a:lnTo>
                    <a:pt x="39" y="3"/>
                  </a:lnTo>
                  <a:lnTo>
                    <a:pt x="59" y="5"/>
                  </a:lnTo>
                  <a:lnTo>
                    <a:pt x="76" y="11"/>
                  </a:lnTo>
                  <a:lnTo>
                    <a:pt x="93" y="19"/>
                  </a:lnTo>
                  <a:lnTo>
                    <a:pt x="109" y="30"/>
                  </a:lnTo>
                  <a:lnTo>
                    <a:pt x="123" y="43"/>
                  </a:lnTo>
                  <a:lnTo>
                    <a:pt x="136" y="57"/>
                  </a:lnTo>
                  <a:lnTo>
                    <a:pt x="147" y="73"/>
                  </a:lnTo>
                  <a:lnTo>
                    <a:pt x="155" y="90"/>
                  </a:lnTo>
                  <a:lnTo>
                    <a:pt x="161" y="107"/>
                  </a:lnTo>
                  <a:lnTo>
                    <a:pt x="165" y="126"/>
                  </a:lnTo>
                  <a:lnTo>
                    <a:pt x="166" y="145"/>
                  </a:lnTo>
                  <a:lnTo>
                    <a:pt x="164" y="165"/>
                  </a:lnTo>
                  <a:lnTo>
                    <a:pt x="159" y="183"/>
                  </a:lnTo>
                  <a:lnTo>
                    <a:pt x="150" y="202"/>
                  </a:lnTo>
                  <a:lnTo>
                    <a:pt x="150" y="203"/>
                  </a:lnTo>
                  <a:lnTo>
                    <a:pt x="150" y="204"/>
                  </a:lnTo>
                  <a:lnTo>
                    <a:pt x="151" y="204"/>
                  </a:lnTo>
                  <a:lnTo>
                    <a:pt x="152" y="203"/>
                  </a:lnTo>
                  <a:lnTo>
                    <a:pt x="161" y="186"/>
                  </a:lnTo>
                  <a:lnTo>
                    <a:pt x="168" y="167"/>
                  </a:lnTo>
                  <a:lnTo>
                    <a:pt x="172" y="149"/>
                  </a:lnTo>
                  <a:lnTo>
                    <a:pt x="172" y="132"/>
                  </a:lnTo>
                  <a:lnTo>
                    <a:pt x="169" y="113"/>
                  </a:lnTo>
                  <a:lnTo>
                    <a:pt x="165" y="95"/>
                  </a:lnTo>
                  <a:lnTo>
                    <a:pt x="157" y="77"/>
                  </a:lnTo>
                  <a:lnTo>
                    <a:pt x="146" y="60"/>
                  </a:lnTo>
                  <a:lnTo>
                    <a:pt x="132" y="43"/>
                  </a:lnTo>
                  <a:lnTo>
                    <a:pt x="117" y="28"/>
                  </a:lnTo>
                  <a:lnTo>
                    <a:pt x="100" y="16"/>
                  </a:lnTo>
                  <a:lnTo>
                    <a:pt x="82" y="8"/>
                  </a:lnTo>
                  <a:lnTo>
                    <a:pt x="63" y="3"/>
                  </a:lnTo>
                  <a:lnTo>
                    <a:pt x="43" y="0"/>
                  </a:lnTo>
                  <a:lnTo>
                    <a:pt x="2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214"/>
            <p:cNvSpPr>
              <a:spLocks/>
            </p:cNvSpPr>
            <p:nvPr/>
          </p:nvSpPr>
          <p:spPr bwMode="auto">
            <a:xfrm>
              <a:off x="3827" y="3431"/>
              <a:ext cx="389" cy="179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353" y="9"/>
                </a:cxn>
                <a:cxn ang="0">
                  <a:pos x="334" y="18"/>
                </a:cxn>
                <a:cxn ang="0">
                  <a:pos x="314" y="30"/>
                </a:cxn>
                <a:cxn ang="0">
                  <a:pos x="296" y="41"/>
                </a:cxn>
                <a:cxn ang="0">
                  <a:pos x="277" y="53"/>
                </a:cxn>
                <a:cxn ang="0">
                  <a:pos x="259" y="66"/>
                </a:cxn>
                <a:cxn ang="0">
                  <a:pos x="239" y="77"/>
                </a:cxn>
                <a:cxn ang="0">
                  <a:pos x="221" y="89"/>
                </a:cxn>
                <a:cxn ang="0">
                  <a:pos x="208" y="96"/>
                </a:cxn>
                <a:cxn ang="0">
                  <a:pos x="196" y="102"/>
                </a:cxn>
                <a:cxn ang="0">
                  <a:pos x="183" y="109"/>
                </a:cxn>
                <a:cxn ang="0">
                  <a:pos x="169" y="115"/>
                </a:cxn>
                <a:cxn ang="0">
                  <a:pos x="156" y="121"/>
                </a:cxn>
                <a:cxn ang="0">
                  <a:pos x="143" y="127"/>
                </a:cxn>
                <a:cxn ang="0">
                  <a:pos x="129" y="132"/>
                </a:cxn>
                <a:cxn ang="0">
                  <a:pos x="116" y="137"/>
                </a:cxn>
                <a:cxn ang="0">
                  <a:pos x="102" y="142"/>
                </a:cxn>
                <a:cxn ang="0">
                  <a:pos x="88" y="146"/>
                </a:cxn>
                <a:cxn ang="0">
                  <a:pos x="73" y="151"/>
                </a:cxn>
                <a:cxn ang="0">
                  <a:pos x="60" y="154"/>
                </a:cxn>
                <a:cxn ang="0">
                  <a:pos x="46" y="158"/>
                </a:cxn>
                <a:cxn ang="0">
                  <a:pos x="32" y="161"/>
                </a:cxn>
                <a:cxn ang="0">
                  <a:pos x="17" y="165"/>
                </a:cxn>
                <a:cxn ang="0">
                  <a:pos x="3" y="168"/>
                </a:cxn>
                <a:cxn ang="0">
                  <a:pos x="1" y="169"/>
                </a:cxn>
                <a:cxn ang="0">
                  <a:pos x="0" y="170"/>
                </a:cxn>
                <a:cxn ang="0">
                  <a:pos x="0" y="173"/>
                </a:cxn>
                <a:cxn ang="0">
                  <a:pos x="1" y="173"/>
                </a:cxn>
                <a:cxn ang="0">
                  <a:pos x="14" y="172"/>
                </a:cxn>
                <a:cxn ang="0">
                  <a:pos x="26" y="169"/>
                </a:cxn>
                <a:cxn ang="0">
                  <a:pos x="38" y="168"/>
                </a:cxn>
                <a:cxn ang="0">
                  <a:pos x="50" y="166"/>
                </a:cxn>
                <a:cxn ang="0">
                  <a:pos x="63" y="163"/>
                </a:cxn>
                <a:cxn ang="0">
                  <a:pos x="75" y="161"/>
                </a:cxn>
                <a:cxn ang="0">
                  <a:pos x="87" y="158"/>
                </a:cxn>
                <a:cxn ang="0">
                  <a:pos x="99" y="154"/>
                </a:cxn>
                <a:cxn ang="0">
                  <a:pos x="111" y="151"/>
                </a:cxn>
                <a:cxn ang="0">
                  <a:pos x="123" y="147"/>
                </a:cxn>
                <a:cxn ang="0">
                  <a:pos x="135" y="143"/>
                </a:cxn>
                <a:cxn ang="0">
                  <a:pos x="146" y="138"/>
                </a:cxn>
                <a:cxn ang="0">
                  <a:pos x="158" y="134"/>
                </a:cxn>
                <a:cxn ang="0">
                  <a:pos x="169" y="129"/>
                </a:cxn>
                <a:cxn ang="0">
                  <a:pos x="181" y="123"/>
                </a:cxn>
                <a:cxn ang="0">
                  <a:pos x="192" y="117"/>
                </a:cxn>
                <a:cxn ang="0">
                  <a:pos x="215" y="104"/>
                </a:cxn>
                <a:cxn ang="0">
                  <a:pos x="238" y="89"/>
                </a:cxn>
                <a:cxn ang="0">
                  <a:pos x="260" y="72"/>
                </a:cxn>
                <a:cxn ang="0">
                  <a:pos x="282" y="56"/>
                </a:cxn>
                <a:cxn ang="0">
                  <a:pos x="304" y="40"/>
                </a:cxn>
                <a:cxn ang="0">
                  <a:pos x="327" y="25"/>
                </a:cxn>
                <a:cxn ang="0">
                  <a:pos x="350" y="11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</a:cxnLst>
              <a:rect l="0" t="0" r="r" b="b"/>
              <a:pathLst>
                <a:path w="374" h="173">
                  <a:moveTo>
                    <a:pt x="374" y="0"/>
                  </a:moveTo>
                  <a:lnTo>
                    <a:pt x="353" y="9"/>
                  </a:lnTo>
                  <a:lnTo>
                    <a:pt x="334" y="18"/>
                  </a:lnTo>
                  <a:lnTo>
                    <a:pt x="314" y="30"/>
                  </a:lnTo>
                  <a:lnTo>
                    <a:pt x="296" y="41"/>
                  </a:lnTo>
                  <a:lnTo>
                    <a:pt x="277" y="53"/>
                  </a:lnTo>
                  <a:lnTo>
                    <a:pt x="259" y="66"/>
                  </a:lnTo>
                  <a:lnTo>
                    <a:pt x="239" y="77"/>
                  </a:lnTo>
                  <a:lnTo>
                    <a:pt x="221" y="89"/>
                  </a:lnTo>
                  <a:lnTo>
                    <a:pt x="208" y="96"/>
                  </a:lnTo>
                  <a:lnTo>
                    <a:pt x="196" y="102"/>
                  </a:lnTo>
                  <a:lnTo>
                    <a:pt x="183" y="109"/>
                  </a:lnTo>
                  <a:lnTo>
                    <a:pt x="169" y="115"/>
                  </a:lnTo>
                  <a:lnTo>
                    <a:pt x="156" y="121"/>
                  </a:lnTo>
                  <a:lnTo>
                    <a:pt x="143" y="127"/>
                  </a:lnTo>
                  <a:lnTo>
                    <a:pt x="129" y="132"/>
                  </a:lnTo>
                  <a:lnTo>
                    <a:pt x="116" y="137"/>
                  </a:lnTo>
                  <a:lnTo>
                    <a:pt x="102" y="142"/>
                  </a:lnTo>
                  <a:lnTo>
                    <a:pt x="88" y="146"/>
                  </a:lnTo>
                  <a:lnTo>
                    <a:pt x="73" y="151"/>
                  </a:lnTo>
                  <a:lnTo>
                    <a:pt x="60" y="154"/>
                  </a:lnTo>
                  <a:lnTo>
                    <a:pt x="46" y="158"/>
                  </a:lnTo>
                  <a:lnTo>
                    <a:pt x="32" y="161"/>
                  </a:lnTo>
                  <a:lnTo>
                    <a:pt x="17" y="165"/>
                  </a:lnTo>
                  <a:lnTo>
                    <a:pt x="3" y="168"/>
                  </a:lnTo>
                  <a:lnTo>
                    <a:pt x="1" y="169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4" y="172"/>
                  </a:lnTo>
                  <a:lnTo>
                    <a:pt x="26" y="169"/>
                  </a:lnTo>
                  <a:lnTo>
                    <a:pt x="38" y="168"/>
                  </a:lnTo>
                  <a:lnTo>
                    <a:pt x="50" y="166"/>
                  </a:lnTo>
                  <a:lnTo>
                    <a:pt x="63" y="163"/>
                  </a:lnTo>
                  <a:lnTo>
                    <a:pt x="75" y="161"/>
                  </a:lnTo>
                  <a:lnTo>
                    <a:pt x="87" y="158"/>
                  </a:lnTo>
                  <a:lnTo>
                    <a:pt x="99" y="154"/>
                  </a:lnTo>
                  <a:lnTo>
                    <a:pt x="111" y="151"/>
                  </a:lnTo>
                  <a:lnTo>
                    <a:pt x="123" y="147"/>
                  </a:lnTo>
                  <a:lnTo>
                    <a:pt x="135" y="143"/>
                  </a:lnTo>
                  <a:lnTo>
                    <a:pt x="146" y="138"/>
                  </a:lnTo>
                  <a:lnTo>
                    <a:pt x="158" y="134"/>
                  </a:lnTo>
                  <a:lnTo>
                    <a:pt x="169" y="129"/>
                  </a:lnTo>
                  <a:lnTo>
                    <a:pt x="181" y="123"/>
                  </a:lnTo>
                  <a:lnTo>
                    <a:pt x="192" y="117"/>
                  </a:lnTo>
                  <a:lnTo>
                    <a:pt x="215" y="104"/>
                  </a:lnTo>
                  <a:lnTo>
                    <a:pt x="238" y="89"/>
                  </a:lnTo>
                  <a:lnTo>
                    <a:pt x="260" y="72"/>
                  </a:lnTo>
                  <a:lnTo>
                    <a:pt x="282" y="56"/>
                  </a:lnTo>
                  <a:lnTo>
                    <a:pt x="304" y="40"/>
                  </a:lnTo>
                  <a:lnTo>
                    <a:pt x="327" y="25"/>
                  </a:lnTo>
                  <a:lnTo>
                    <a:pt x="350" y="11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215"/>
            <p:cNvSpPr>
              <a:spLocks/>
            </p:cNvSpPr>
            <p:nvPr/>
          </p:nvSpPr>
          <p:spPr bwMode="auto">
            <a:xfrm>
              <a:off x="3842" y="3604"/>
              <a:ext cx="503" cy="93"/>
            </a:xfrm>
            <a:custGeom>
              <a:avLst/>
              <a:gdLst/>
              <a:ahLst/>
              <a:cxnLst>
                <a:cxn ang="0">
                  <a:pos x="19" y="85"/>
                </a:cxn>
                <a:cxn ang="0">
                  <a:pos x="57" y="89"/>
                </a:cxn>
                <a:cxn ang="0">
                  <a:pos x="96" y="90"/>
                </a:cxn>
                <a:cxn ang="0">
                  <a:pos x="134" y="90"/>
                </a:cxn>
                <a:cxn ang="0">
                  <a:pos x="173" y="89"/>
                </a:cxn>
                <a:cxn ang="0">
                  <a:pos x="211" y="85"/>
                </a:cxn>
                <a:cxn ang="0">
                  <a:pos x="249" y="81"/>
                </a:cxn>
                <a:cxn ang="0">
                  <a:pos x="287" y="74"/>
                </a:cxn>
                <a:cxn ang="0">
                  <a:pos x="327" y="66"/>
                </a:cxn>
                <a:cxn ang="0">
                  <a:pos x="372" y="55"/>
                </a:cxn>
                <a:cxn ang="0">
                  <a:pos x="415" y="41"/>
                </a:cxn>
                <a:cxn ang="0">
                  <a:pos x="457" y="25"/>
                </a:cxn>
                <a:cxn ang="0">
                  <a:pos x="480" y="13"/>
                </a:cxn>
                <a:cxn ang="0">
                  <a:pos x="483" y="2"/>
                </a:cxn>
                <a:cxn ang="0">
                  <a:pos x="473" y="0"/>
                </a:cxn>
                <a:cxn ang="0">
                  <a:pos x="458" y="3"/>
                </a:cxn>
                <a:cxn ang="0">
                  <a:pos x="444" y="9"/>
                </a:cxn>
                <a:cxn ang="0">
                  <a:pos x="430" y="15"/>
                </a:cxn>
                <a:cxn ang="0">
                  <a:pos x="410" y="22"/>
                </a:cxn>
                <a:cxn ang="0">
                  <a:pos x="383" y="32"/>
                </a:cxn>
                <a:cxn ang="0">
                  <a:pos x="358" y="41"/>
                </a:cxn>
                <a:cxn ang="0">
                  <a:pos x="331" y="51"/>
                </a:cxn>
                <a:cxn ang="0">
                  <a:pos x="298" y="60"/>
                </a:cxn>
                <a:cxn ang="0">
                  <a:pos x="259" y="69"/>
                </a:cxn>
                <a:cxn ang="0">
                  <a:pos x="220" y="77"/>
                </a:cxn>
                <a:cxn ang="0">
                  <a:pos x="181" y="83"/>
                </a:cxn>
                <a:cxn ang="0">
                  <a:pos x="140" y="86"/>
                </a:cxn>
                <a:cxn ang="0">
                  <a:pos x="100" y="89"/>
                </a:cxn>
                <a:cxn ang="0">
                  <a:pos x="61" y="87"/>
                </a:cxn>
                <a:cxn ang="0">
                  <a:pos x="20" y="84"/>
                </a:cxn>
                <a:cxn ang="0">
                  <a:pos x="0" y="82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483" h="90">
                  <a:moveTo>
                    <a:pt x="0" y="83"/>
                  </a:moveTo>
                  <a:lnTo>
                    <a:pt x="19" y="85"/>
                  </a:lnTo>
                  <a:lnTo>
                    <a:pt x="39" y="86"/>
                  </a:lnTo>
                  <a:lnTo>
                    <a:pt x="57" y="89"/>
                  </a:lnTo>
                  <a:lnTo>
                    <a:pt x="77" y="90"/>
                  </a:lnTo>
                  <a:lnTo>
                    <a:pt x="96" y="90"/>
                  </a:lnTo>
                  <a:lnTo>
                    <a:pt x="116" y="90"/>
                  </a:lnTo>
                  <a:lnTo>
                    <a:pt x="134" y="90"/>
                  </a:lnTo>
                  <a:lnTo>
                    <a:pt x="154" y="90"/>
                  </a:lnTo>
                  <a:lnTo>
                    <a:pt x="173" y="89"/>
                  </a:lnTo>
                  <a:lnTo>
                    <a:pt x="192" y="87"/>
                  </a:lnTo>
                  <a:lnTo>
                    <a:pt x="211" y="85"/>
                  </a:lnTo>
                  <a:lnTo>
                    <a:pt x="230" y="83"/>
                  </a:lnTo>
                  <a:lnTo>
                    <a:pt x="249" y="81"/>
                  </a:lnTo>
                  <a:lnTo>
                    <a:pt x="268" y="77"/>
                  </a:lnTo>
                  <a:lnTo>
                    <a:pt x="287" y="74"/>
                  </a:lnTo>
                  <a:lnTo>
                    <a:pt x="306" y="70"/>
                  </a:lnTo>
                  <a:lnTo>
                    <a:pt x="327" y="66"/>
                  </a:lnTo>
                  <a:lnTo>
                    <a:pt x="349" y="60"/>
                  </a:lnTo>
                  <a:lnTo>
                    <a:pt x="372" y="55"/>
                  </a:lnTo>
                  <a:lnTo>
                    <a:pt x="394" y="48"/>
                  </a:lnTo>
                  <a:lnTo>
                    <a:pt x="415" y="41"/>
                  </a:lnTo>
                  <a:lnTo>
                    <a:pt x="436" y="33"/>
                  </a:lnTo>
                  <a:lnTo>
                    <a:pt x="457" y="25"/>
                  </a:lnTo>
                  <a:lnTo>
                    <a:pt x="477" y="15"/>
                  </a:lnTo>
                  <a:lnTo>
                    <a:pt x="480" y="13"/>
                  </a:lnTo>
                  <a:lnTo>
                    <a:pt x="482" y="7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3" y="0"/>
                  </a:lnTo>
                  <a:lnTo>
                    <a:pt x="465" y="2"/>
                  </a:lnTo>
                  <a:lnTo>
                    <a:pt x="458" y="3"/>
                  </a:lnTo>
                  <a:lnTo>
                    <a:pt x="451" y="7"/>
                  </a:lnTo>
                  <a:lnTo>
                    <a:pt x="444" y="9"/>
                  </a:lnTo>
                  <a:lnTo>
                    <a:pt x="437" y="13"/>
                  </a:lnTo>
                  <a:lnTo>
                    <a:pt x="430" y="15"/>
                  </a:lnTo>
                  <a:lnTo>
                    <a:pt x="424" y="17"/>
                  </a:lnTo>
                  <a:lnTo>
                    <a:pt x="410" y="22"/>
                  </a:lnTo>
                  <a:lnTo>
                    <a:pt x="397" y="28"/>
                  </a:lnTo>
                  <a:lnTo>
                    <a:pt x="383" y="32"/>
                  </a:lnTo>
                  <a:lnTo>
                    <a:pt x="371" y="37"/>
                  </a:lnTo>
                  <a:lnTo>
                    <a:pt x="358" y="41"/>
                  </a:lnTo>
                  <a:lnTo>
                    <a:pt x="344" y="46"/>
                  </a:lnTo>
                  <a:lnTo>
                    <a:pt x="331" y="51"/>
                  </a:lnTo>
                  <a:lnTo>
                    <a:pt x="318" y="54"/>
                  </a:lnTo>
                  <a:lnTo>
                    <a:pt x="298" y="60"/>
                  </a:lnTo>
                  <a:lnTo>
                    <a:pt x="278" y="64"/>
                  </a:lnTo>
                  <a:lnTo>
                    <a:pt x="259" y="69"/>
                  </a:lnTo>
                  <a:lnTo>
                    <a:pt x="239" y="74"/>
                  </a:lnTo>
                  <a:lnTo>
                    <a:pt x="220" y="77"/>
                  </a:lnTo>
                  <a:lnTo>
                    <a:pt x="200" y="81"/>
                  </a:lnTo>
                  <a:lnTo>
                    <a:pt x="181" y="83"/>
                  </a:lnTo>
                  <a:lnTo>
                    <a:pt x="160" y="85"/>
                  </a:lnTo>
                  <a:lnTo>
                    <a:pt x="140" y="86"/>
                  </a:lnTo>
                  <a:lnTo>
                    <a:pt x="121" y="87"/>
                  </a:lnTo>
                  <a:lnTo>
                    <a:pt x="100" y="89"/>
                  </a:lnTo>
                  <a:lnTo>
                    <a:pt x="80" y="89"/>
                  </a:lnTo>
                  <a:lnTo>
                    <a:pt x="61" y="87"/>
                  </a:lnTo>
                  <a:lnTo>
                    <a:pt x="40" y="86"/>
                  </a:lnTo>
                  <a:lnTo>
                    <a:pt x="20" y="84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16"/>
            <p:cNvGrpSpPr>
              <a:grpSpLocks/>
            </p:cNvGrpSpPr>
            <p:nvPr/>
          </p:nvGrpSpPr>
          <p:grpSpPr bwMode="auto">
            <a:xfrm rot="-2833046">
              <a:off x="3414" y="3454"/>
              <a:ext cx="349" cy="437"/>
              <a:chOff x="3455" y="3254"/>
              <a:chExt cx="349" cy="437"/>
            </a:xfrm>
          </p:grpSpPr>
          <p:sp>
            <p:nvSpPr>
              <p:cNvPr id="184" name="Freeform 217"/>
              <p:cNvSpPr>
                <a:spLocks/>
              </p:cNvSpPr>
              <p:nvPr/>
            </p:nvSpPr>
            <p:spPr bwMode="auto">
              <a:xfrm>
                <a:off x="3530" y="3271"/>
                <a:ext cx="274" cy="322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218"/>
              <p:cNvSpPr>
                <a:spLocks/>
              </p:cNvSpPr>
              <p:nvPr/>
            </p:nvSpPr>
            <p:spPr bwMode="auto">
              <a:xfrm>
                <a:off x="3532" y="3279"/>
                <a:ext cx="189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219"/>
              <p:cNvSpPr>
                <a:spLocks/>
              </p:cNvSpPr>
              <p:nvPr/>
            </p:nvSpPr>
            <p:spPr bwMode="auto">
              <a:xfrm>
                <a:off x="3455" y="3358"/>
                <a:ext cx="268" cy="60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220"/>
              <p:cNvSpPr>
                <a:spLocks/>
              </p:cNvSpPr>
              <p:nvPr/>
            </p:nvSpPr>
            <p:spPr bwMode="auto">
              <a:xfrm>
                <a:off x="3467" y="3398"/>
                <a:ext cx="233" cy="48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221"/>
              <p:cNvSpPr>
                <a:spLocks/>
              </p:cNvSpPr>
              <p:nvPr/>
            </p:nvSpPr>
            <p:spPr bwMode="auto">
              <a:xfrm>
                <a:off x="3513" y="3485"/>
                <a:ext cx="165" cy="5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222"/>
              <p:cNvSpPr>
                <a:spLocks/>
              </p:cNvSpPr>
              <p:nvPr/>
            </p:nvSpPr>
            <p:spPr bwMode="auto">
              <a:xfrm>
                <a:off x="3515" y="3525"/>
                <a:ext cx="279" cy="162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223"/>
              <p:cNvSpPr>
                <a:spLocks/>
              </p:cNvSpPr>
              <p:nvPr/>
            </p:nvSpPr>
            <p:spPr bwMode="auto">
              <a:xfrm>
                <a:off x="3461" y="3443"/>
                <a:ext cx="215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224"/>
              <p:cNvSpPr>
                <a:spLocks/>
              </p:cNvSpPr>
              <p:nvPr/>
            </p:nvSpPr>
            <p:spPr bwMode="auto">
              <a:xfrm>
                <a:off x="3680" y="3254"/>
                <a:ext cx="64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225"/>
              <p:cNvGrpSpPr>
                <a:grpSpLocks/>
              </p:cNvGrpSpPr>
              <p:nvPr/>
            </p:nvGrpSpPr>
            <p:grpSpPr bwMode="auto">
              <a:xfrm rot="2925846" flipV="1">
                <a:off x="3596" y="3498"/>
                <a:ext cx="258" cy="127"/>
                <a:chOff x="4247" y="2662"/>
                <a:chExt cx="243" cy="118"/>
              </a:xfrm>
            </p:grpSpPr>
            <p:sp>
              <p:nvSpPr>
                <p:cNvPr id="193" name="Freeform 22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22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22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22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23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23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23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23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23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23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03" name="12-Point Star 202"/>
          <p:cNvSpPr/>
          <p:nvPr/>
        </p:nvSpPr>
        <p:spPr>
          <a:xfrm>
            <a:off x="7965375" y="5943600"/>
            <a:ext cx="304800" cy="304800"/>
          </a:xfrm>
          <a:prstGeom prst="star12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04" name="Content Placeholder 20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" name="Content Placeholder 20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fld id="{192B7E3C-DC18-4DA6-BA2B-B4CBF9E78DBC}" type="slidenum">
              <a:rPr lang="en-US" b="1" smtClean="0"/>
              <a:pPr>
                <a:defRPr/>
              </a:pPr>
              <a:t>6</a:t>
            </a:fld>
            <a:endParaRPr lang="en-US" b="1" dirty="0"/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System View</a:t>
            </a:r>
            <a:endParaRPr lang="en-US" dirty="0"/>
          </a:p>
        </p:txBody>
      </p:sp>
      <p:sp>
        <p:nvSpPr>
          <p:cNvPr id="13331" name="TextBox 28"/>
          <p:cNvSpPr txBox="1">
            <a:spLocks noChangeArrowheads="1"/>
          </p:cNvSpPr>
          <p:nvPr/>
        </p:nvSpPr>
        <p:spPr bwMode="auto">
          <a:xfrm>
            <a:off x="7391400" y="6248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dirty="0">
                <a:latin typeface="+mn-lt"/>
              </a:rPr>
              <a:t>Time</a:t>
            </a:r>
          </a:p>
        </p:txBody>
      </p:sp>
      <p:sp>
        <p:nvSpPr>
          <p:cNvPr id="13332" name="TextBox 29"/>
          <p:cNvSpPr txBox="1">
            <a:spLocks noChangeArrowheads="1"/>
          </p:cNvSpPr>
          <p:nvPr/>
        </p:nvSpPr>
        <p:spPr bwMode="auto">
          <a:xfrm>
            <a:off x="6172200" y="2895600"/>
            <a:ext cx="949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+mn-lt"/>
              </a:rPr>
              <a:t>System</a:t>
            </a:r>
          </a:p>
        </p:txBody>
      </p:sp>
      <p:sp>
        <p:nvSpPr>
          <p:cNvPr id="13344" name="TextBox 44"/>
          <p:cNvSpPr txBox="1">
            <a:spLocks noChangeArrowheads="1"/>
          </p:cNvSpPr>
          <p:nvPr/>
        </p:nvSpPr>
        <p:spPr bwMode="auto">
          <a:xfrm>
            <a:off x="838200" y="4572000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smtClean="0">
                <a:latin typeface="+mn-lt"/>
              </a:rPr>
              <a:t>User</a:t>
            </a:r>
            <a:endParaRPr lang="en-US" b="1" dirty="0">
              <a:latin typeface="+mn-lt"/>
            </a:endParaRPr>
          </a:p>
        </p:txBody>
      </p:sp>
      <p:pic>
        <p:nvPicPr>
          <p:cNvPr id="40" name="Picture 119" descr="j02974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537130" y="1295400"/>
            <a:ext cx="1835150" cy="1720850"/>
          </a:xfrm>
          <a:prstGeom prst="rect">
            <a:avLst/>
          </a:prstGeom>
          <a:noFill/>
        </p:spPr>
      </p:pic>
      <p:pic>
        <p:nvPicPr>
          <p:cNvPr id="43" name="Picture 121" descr="MCj039688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2643">
            <a:off x="6019800" y="2389079"/>
            <a:ext cx="779315" cy="483262"/>
          </a:xfrm>
          <a:prstGeom prst="rect">
            <a:avLst/>
          </a:prstGeom>
          <a:noFill/>
        </p:spPr>
      </p:pic>
      <p:sp>
        <p:nvSpPr>
          <p:cNvPr id="45" name="AutoShape 200"/>
          <p:cNvSpPr>
            <a:spLocks noChangeArrowheads="1"/>
          </p:cNvSpPr>
          <p:nvPr/>
        </p:nvSpPr>
        <p:spPr bwMode="auto">
          <a:xfrm>
            <a:off x="8229600" y="1066800"/>
            <a:ext cx="838200" cy="609600"/>
          </a:xfrm>
          <a:prstGeom prst="wedgeEllipseCallout">
            <a:avLst>
              <a:gd name="adj1" fmla="val -41856"/>
              <a:gd name="adj2" fmla="val 67708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grpSp>
        <p:nvGrpSpPr>
          <p:cNvPr id="14" name="Group 164"/>
          <p:cNvGrpSpPr/>
          <p:nvPr/>
        </p:nvGrpSpPr>
        <p:grpSpPr>
          <a:xfrm>
            <a:off x="-152400" y="2514600"/>
            <a:ext cx="1714500" cy="2667000"/>
            <a:chOff x="0" y="1371600"/>
            <a:chExt cx="1714500" cy="2667000"/>
          </a:xfrm>
        </p:grpSpPr>
        <p:grpSp>
          <p:nvGrpSpPr>
            <p:cNvPr id="15" name="Group 49"/>
            <p:cNvGrpSpPr>
              <a:grpSpLocks/>
            </p:cNvGrpSpPr>
            <p:nvPr/>
          </p:nvGrpSpPr>
          <p:grpSpPr bwMode="auto">
            <a:xfrm flipH="1">
              <a:off x="355600" y="1371600"/>
              <a:ext cx="1358900" cy="2239963"/>
              <a:chOff x="4503" y="1878"/>
              <a:chExt cx="623" cy="1027"/>
            </a:xfrm>
          </p:grpSpPr>
          <p:sp>
            <p:nvSpPr>
              <p:cNvPr id="52" name="Freeform 3"/>
              <p:cNvSpPr>
                <a:spLocks/>
              </p:cNvSpPr>
              <p:nvPr/>
            </p:nvSpPr>
            <p:spPr bwMode="auto">
              <a:xfrm>
                <a:off x="4766" y="1945"/>
                <a:ext cx="191" cy="326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26" y="51"/>
                  </a:cxn>
                  <a:cxn ang="0">
                    <a:pos x="9" y="110"/>
                  </a:cxn>
                  <a:cxn ang="0">
                    <a:pos x="0" y="188"/>
                  </a:cxn>
                  <a:cxn ang="0">
                    <a:pos x="6" y="272"/>
                  </a:cxn>
                  <a:cxn ang="0">
                    <a:pos x="22" y="334"/>
                  </a:cxn>
                  <a:cxn ang="0">
                    <a:pos x="43" y="376"/>
                  </a:cxn>
                  <a:cxn ang="0">
                    <a:pos x="64" y="403"/>
                  </a:cxn>
                  <a:cxn ang="0">
                    <a:pos x="85" y="420"/>
                  </a:cxn>
                  <a:cxn ang="0">
                    <a:pos x="106" y="429"/>
                  </a:cxn>
                  <a:cxn ang="0">
                    <a:pos x="123" y="440"/>
                  </a:cxn>
                  <a:cxn ang="0">
                    <a:pos x="131" y="461"/>
                  </a:cxn>
                  <a:cxn ang="0">
                    <a:pos x="122" y="517"/>
                  </a:cxn>
                  <a:cxn ang="0">
                    <a:pos x="107" y="591"/>
                  </a:cxn>
                  <a:cxn ang="0">
                    <a:pos x="105" y="622"/>
                  </a:cxn>
                  <a:cxn ang="0">
                    <a:pos x="108" y="638"/>
                  </a:cxn>
                  <a:cxn ang="0">
                    <a:pos x="116" y="650"/>
                  </a:cxn>
                  <a:cxn ang="0">
                    <a:pos x="131" y="648"/>
                  </a:cxn>
                  <a:cxn ang="0">
                    <a:pos x="157" y="625"/>
                  </a:cxn>
                  <a:cxn ang="0">
                    <a:pos x="198" y="588"/>
                  </a:cxn>
                  <a:cxn ang="0">
                    <a:pos x="244" y="546"/>
                  </a:cxn>
                  <a:cxn ang="0">
                    <a:pos x="282" y="504"/>
                  </a:cxn>
                  <a:cxn ang="0">
                    <a:pos x="309" y="448"/>
                  </a:cxn>
                  <a:cxn ang="0">
                    <a:pos x="321" y="372"/>
                  </a:cxn>
                  <a:cxn ang="0">
                    <a:pos x="326" y="327"/>
                  </a:cxn>
                  <a:cxn ang="0">
                    <a:pos x="341" y="301"/>
                  </a:cxn>
                  <a:cxn ang="0">
                    <a:pos x="360" y="273"/>
                  </a:cxn>
                  <a:cxn ang="0">
                    <a:pos x="378" y="240"/>
                  </a:cxn>
                  <a:cxn ang="0">
                    <a:pos x="382" y="202"/>
                  </a:cxn>
                  <a:cxn ang="0">
                    <a:pos x="370" y="173"/>
                  </a:cxn>
                  <a:cxn ang="0">
                    <a:pos x="345" y="152"/>
                  </a:cxn>
                  <a:cxn ang="0">
                    <a:pos x="318" y="136"/>
                  </a:cxn>
                  <a:cxn ang="0">
                    <a:pos x="290" y="119"/>
                  </a:cxn>
                  <a:cxn ang="0">
                    <a:pos x="250" y="96"/>
                  </a:cxn>
                  <a:cxn ang="0">
                    <a:pos x="203" y="72"/>
                  </a:cxn>
                  <a:cxn ang="0">
                    <a:pos x="160" y="48"/>
                  </a:cxn>
                  <a:cxn ang="0">
                    <a:pos x="129" y="26"/>
                  </a:cxn>
                  <a:cxn ang="0">
                    <a:pos x="99" y="10"/>
                  </a:cxn>
                  <a:cxn ang="0">
                    <a:pos x="70" y="0"/>
                  </a:cxn>
                  <a:cxn ang="0">
                    <a:pos x="48" y="5"/>
                  </a:cxn>
                </a:cxnLst>
                <a:rect l="0" t="0" r="r" b="b"/>
                <a:pathLst>
                  <a:path w="382" h="651">
                    <a:moveTo>
                      <a:pt x="43" y="13"/>
                    </a:moveTo>
                    <a:lnTo>
                      <a:pt x="40" y="18"/>
                    </a:lnTo>
                    <a:lnTo>
                      <a:pt x="34" y="30"/>
                    </a:lnTo>
                    <a:lnTo>
                      <a:pt x="26" y="51"/>
                    </a:lnTo>
                    <a:lnTo>
                      <a:pt x="18" y="77"/>
                    </a:lnTo>
                    <a:lnTo>
                      <a:pt x="9" y="110"/>
                    </a:lnTo>
                    <a:lnTo>
                      <a:pt x="3" y="147"/>
                    </a:lnTo>
                    <a:lnTo>
                      <a:pt x="0" y="188"/>
                    </a:lnTo>
                    <a:lnTo>
                      <a:pt x="1" y="231"/>
                    </a:lnTo>
                    <a:lnTo>
                      <a:pt x="6" y="272"/>
                    </a:lnTo>
                    <a:lnTo>
                      <a:pt x="14" y="306"/>
                    </a:lnTo>
                    <a:lnTo>
                      <a:pt x="22" y="334"/>
                    </a:lnTo>
                    <a:lnTo>
                      <a:pt x="32" y="357"/>
                    </a:lnTo>
                    <a:lnTo>
                      <a:pt x="43" y="376"/>
                    </a:lnTo>
                    <a:lnTo>
                      <a:pt x="54" y="391"/>
                    </a:lnTo>
                    <a:lnTo>
                      <a:pt x="64" y="403"/>
                    </a:lnTo>
                    <a:lnTo>
                      <a:pt x="75" y="413"/>
                    </a:lnTo>
                    <a:lnTo>
                      <a:pt x="85" y="420"/>
                    </a:lnTo>
                    <a:lnTo>
                      <a:pt x="96" y="425"/>
                    </a:lnTo>
                    <a:lnTo>
                      <a:pt x="106" y="429"/>
                    </a:lnTo>
                    <a:lnTo>
                      <a:pt x="115" y="435"/>
                    </a:lnTo>
                    <a:lnTo>
                      <a:pt x="123" y="440"/>
                    </a:lnTo>
                    <a:lnTo>
                      <a:pt x="129" y="448"/>
                    </a:lnTo>
                    <a:lnTo>
                      <a:pt x="131" y="461"/>
                    </a:lnTo>
                    <a:lnTo>
                      <a:pt x="130" y="477"/>
                    </a:lnTo>
                    <a:lnTo>
                      <a:pt x="122" y="517"/>
                    </a:lnTo>
                    <a:lnTo>
                      <a:pt x="114" y="557"/>
                    </a:lnTo>
                    <a:lnTo>
                      <a:pt x="107" y="591"/>
                    </a:lnTo>
                    <a:lnTo>
                      <a:pt x="105" y="614"/>
                    </a:lnTo>
                    <a:lnTo>
                      <a:pt x="105" y="622"/>
                    </a:lnTo>
                    <a:lnTo>
                      <a:pt x="106" y="630"/>
                    </a:lnTo>
                    <a:lnTo>
                      <a:pt x="108" y="638"/>
                    </a:lnTo>
                    <a:lnTo>
                      <a:pt x="112" y="645"/>
                    </a:lnTo>
                    <a:lnTo>
                      <a:pt x="116" y="650"/>
                    </a:lnTo>
                    <a:lnTo>
                      <a:pt x="122" y="651"/>
                    </a:lnTo>
                    <a:lnTo>
                      <a:pt x="131" y="648"/>
                    </a:lnTo>
                    <a:lnTo>
                      <a:pt x="142" y="638"/>
                    </a:lnTo>
                    <a:lnTo>
                      <a:pt x="157" y="625"/>
                    </a:lnTo>
                    <a:lnTo>
                      <a:pt x="176" y="607"/>
                    </a:lnTo>
                    <a:lnTo>
                      <a:pt x="198" y="588"/>
                    </a:lnTo>
                    <a:lnTo>
                      <a:pt x="221" y="567"/>
                    </a:lnTo>
                    <a:lnTo>
                      <a:pt x="244" y="546"/>
                    </a:lnTo>
                    <a:lnTo>
                      <a:pt x="265" y="524"/>
                    </a:lnTo>
                    <a:lnTo>
                      <a:pt x="282" y="504"/>
                    </a:lnTo>
                    <a:lnTo>
                      <a:pt x="295" y="485"/>
                    </a:lnTo>
                    <a:lnTo>
                      <a:pt x="309" y="448"/>
                    </a:lnTo>
                    <a:lnTo>
                      <a:pt x="318" y="409"/>
                    </a:lnTo>
                    <a:lnTo>
                      <a:pt x="321" y="372"/>
                    </a:lnTo>
                    <a:lnTo>
                      <a:pt x="324" y="341"/>
                    </a:lnTo>
                    <a:lnTo>
                      <a:pt x="326" y="327"/>
                    </a:lnTo>
                    <a:lnTo>
                      <a:pt x="332" y="315"/>
                    </a:lnTo>
                    <a:lnTo>
                      <a:pt x="341" y="301"/>
                    </a:lnTo>
                    <a:lnTo>
                      <a:pt x="350" y="287"/>
                    </a:lnTo>
                    <a:lnTo>
                      <a:pt x="360" y="273"/>
                    </a:lnTo>
                    <a:lnTo>
                      <a:pt x="370" y="257"/>
                    </a:lnTo>
                    <a:lnTo>
                      <a:pt x="378" y="240"/>
                    </a:lnTo>
                    <a:lnTo>
                      <a:pt x="382" y="220"/>
                    </a:lnTo>
                    <a:lnTo>
                      <a:pt x="382" y="202"/>
                    </a:lnTo>
                    <a:lnTo>
                      <a:pt x="378" y="186"/>
                    </a:lnTo>
                    <a:lnTo>
                      <a:pt x="370" y="173"/>
                    </a:lnTo>
                    <a:lnTo>
                      <a:pt x="359" y="162"/>
                    </a:lnTo>
                    <a:lnTo>
                      <a:pt x="345" y="152"/>
                    </a:lnTo>
                    <a:lnTo>
                      <a:pt x="332" y="144"/>
                    </a:lnTo>
                    <a:lnTo>
                      <a:pt x="318" y="136"/>
                    </a:lnTo>
                    <a:lnTo>
                      <a:pt x="305" y="128"/>
                    </a:lnTo>
                    <a:lnTo>
                      <a:pt x="290" y="119"/>
                    </a:lnTo>
                    <a:lnTo>
                      <a:pt x="272" y="107"/>
                    </a:lnTo>
                    <a:lnTo>
                      <a:pt x="250" y="96"/>
                    </a:lnTo>
                    <a:lnTo>
                      <a:pt x="226" y="83"/>
                    </a:lnTo>
                    <a:lnTo>
                      <a:pt x="203" y="72"/>
                    </a:lnTo>
                    <a:lnTo>
                      <a:pt x="180" y="59"/>
                    </a:lnTo>
                    <a:lnTo>
                      <a:pt x="160" y="48"/>
                    </a:lnTo>
                    <a:lnTo>
                      <a:pt x="144" y="36"/>
                    </a:lnTo>
                    <a:lnTo>
                      <a:pt x="129" y="26"/>
                    </a:lnTo>
                    <a:lnTo>
                      <a:pt x="114" y="16"/>
                    </a:lnTo>
                    <a:lnTo>
                      <a:pt x="99" y="10"/>
                    </a:lnTo>
                    <a:lnTo>
                      <a:pt x="84" y="4"/>
                    </a:lnTo>
                    <a:lnTo>
                      <a:pt x="70" y="0"/>
                    </a:lnTo>
                    <a:lnTo>
                      <a:pt x="58" y="0"/>
                    </a:lnTo>
                    <a:lnTo>
                      <a:pt x="48" y="5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4"/>
              <p:cNvSpPr>
                <a:spLocks/>
              </p:cNvSpPr>
              <p:nvPr/>
            </p:nvSpPr>
            <p:spPr bwMode="auto">
              <a:xfrm>
                <a:off x="4769" y="1948"/>
                <a:ext cx="185" cy="320"/>
              </a:xfrm>
              <a:custGeom>
                <a:avLst/>
                <a:gdLst/>
                <a:ahLst/>
                <a:cxnLst>
                  <a:cxn ang="0">
                    <a:pos x="38" y="16"/>
                  </a:cxn>
                  <a:cxn ang="0">
                    <a:pos x="25" y="50"/>
                  </a:cxn>
                  <a:cxn ang="0">
                    <a:pos x="9" y="107"/>
                  </a:cxn>
                  <a:cxn ang="0">
                    <a:pos x="0" y="184"/>
                  </a:cxn>
                  <a:cxn ang="0">
                    <a:pos x="5" y="267"/>
                  </a:cxn>
                  <a:cxn ang="0">
                    <a:pos x="20" y="328"/>
                  </a:cxn>
                  <a:cxn ang="0">
                    <a:pos x="40" y="370"/>
                  </a:cxn>
                  <a:cxn ang="0">
                    <a:pos x="62" y="396"/>
                  </a:cxn>
                  <a:cxn ang="0">
                    <a:pos x="81" y="412"/>
                  </a:cxn>
                  <a:cxn ang="0">
                    <a:pos x="101" y="422"/>
                  </a:cxn>
                  <a:cxn ang="0">
                    <a:pos x="117" y="431"/>
                  </a:cxn>
                  <a:cxn ang="0">
                    <a:pos x="126" y="449"/>
                  </a:cxn>
                  <a:cxn ang="0">
                    <a:pos x="125" y="465"/>
                  </a:cxn>
                  <a:cxn ang="0">
                    <a:pos x="125" y="469"/>
                  </a:cxn>
                  <a:cxn ang="0">
                    <a:pos x="118" y="509"/>
                  </a:cxn>
                  <a:cxn ang="0">
                    <a:pos x="103" y="581"/>
                  </a:cxn>
                  <a:cxn ang="0">
                    <a:pos x="101" y="612"/>
                  </a:cxn>
                  <a:cxn ang="0">
                    <a:pos x="104" y="628"/>
                  </a:cxn>
                  <a:cxn ang="0">
                    <a:pos x="111" y="639"/>
                  </a:cxn>
                  <a:cxn ang="0">
                    <a:pos x="126" y="637"/>
                  </a:cxn>
                  <a:cxn ang="0">
                    <a:pos x="152" y="614"/>
                  </a:cxn>
                  <a:cxn ang="0">
                    <a:pos x="192" y="578"/>
                  </a:cxn>
                  <a:cxn ang="0">
                    <a:pos x="237" y="537"/>
                  </a:cxn>
                  <a:cxn ang="0">
                    <a:pos x="274" y="495"/>
                  </a:cxn>
                  <a:cxn ang="0">
                    <a:pos x="299" y="440"/>
                  </a:cxn>
                  <a:cxn ang="0">
                    <a:pos x="312" y="366"/>
                  </a:cxn>
                  <a:cxn ang="0">
                    <a:pos x="315" y="321"/>
                  </a:cxn>
                  <a:cxn ang="0">
                    <a:pos x="330" y="296"/>
                  </a:cxn>
                  <a:cxn ang="0">
                    <a:pos x="350" y="268"/>
                  </a:cxn>
                  <a:cxn ang="0">
                    <a:pos x="366" y="236"/>
                  </a:cxn>
                  <a:cxn ang="0">
                    <a:pos x="371" y="198"/>
                  </a:cxn>
                  <a:cxn ang="0">
                    <a:pos x="359" y="169"/>
                  </a:cxn>
                  <a:cxn ang="0">
                    <a:pos x="336" y="149"/>
                  </a:cxn>
                  <a:cxn ang="0">
                    <a:pos x="309" y="133"/>
                  </a:cxn>
                  <a:cxn ang="0">
                    <a:pos x="283" y="115"/>
                  </a:cxn>
                  <a:cxn ang="0">
                    <a:pos x="243" y="93"/>
                  </a:cxn>
                  <a:cxn ang="0">
                    <a:pos x="195" y="69"/>
                  </a:cxn>
                  <a:cxn ang="0">
                    <a:pos x="154" y="45"/>
                  </a:cxn>
                  <a:cxn ang="0">
                    <a:pos x="125" y="25"/>
                  </a:cxn>
                  <a:cxn ang="0">
                    <a:pos x="95" y="8"/>
                  </a:cxn>
                  <a:cxn ang="0">
                    <a:pos x="66" y="0"/>
                  </a:cxn>
                  <a:cxn ang="0">
                    <a:pos x="46" y="4"/>
                  </a:cxn>
                </a:cxnLst>
                <a:rect l="0" t="0" r="r" b="b"/>
                <a:pathLst>
                  <a:path w="371" h="641">
                    <a:moveTo>
                      <a:pt x="40" y="12"/>
                    </a:moveTo>
                    <a:lnTo>
                      <a:pt x="38" y="16"/>
                    </a:lnTo>
                    <a:lnTo>
                      <a:pt x="32" y="29"/>
                    </a:lnTo>
                    <a:lnTo>
                      <a:pt x="25" y="50"/>
                    </a:lnTo>
                    <a:lnTo>
                      <a:pt x="17" y="76"/>
                    </a:lnTo>
                    <a:lnTo>
                      <a:pt x="9" y="107"/>
                    </a:lnTo>
                    <a:lnTo>
                      <a:pt x="3" y="144"/>
                    </a:lnTo>
                    <a:lnTo>
                      <a:pt x="0" y="184"/>
                    </a:lnTo>
                    <a:lnTo>
                      <a:pt x="1" y="227"/>
                    </a:lnTo>
                    <a:lnTo>
                      <a:pt x="5" y="267"/>
                    </a:lnTo>
                    <a:lnTo>
                      <a:pt x="12" y="301"/>
                    </a:lnTo>
                    <a:lnTo>
                      <a:pt x="20" y="328"/>
                    </a:lnTo>
                    <a:lnTo>
                      <a:pt x="30" y="351"/>
                    </a:lnTo>
                    <a:lnTo>
                      <a:pt x="40" y="370"/>
                    </a:lnTo>
                    <a:lnTo>
                      <a:pt x="52" y="385"/>
                    </a:lnTo>
                    <a:lnTo>
                      <a:pt x="62" y="396"/>
                    </a:lnTo>
                    <a:lnTo>
                      <a:pt x="72" y="406"/>
                    </a:lnTo>
                    <a:lnTo>
                      <a:pt x="81" y="412"/>
                    </a:lnTo>
                    <a:lnTo>
                      <a:pt x="92" y="417"/>
                    </a:lnTo>
                    <a:lnTo>
                      <a:pt x="101" y="422"/>
                    </a:lnTo>
                    <a:lnTo>
                      <a:pt x="110" y="426"/>
                    </a:lnTo>
                    <a:lnTo>
                      <a:pt x="117" y="431"/>
                    </a:lnTo>
                    <a:lnTo>
                      <a:pt x="123" y="439"/>
                    </a:lnTo>
                    <a:lnTo>
                      <a:pt x="126" y="449"/>
                    </a:lnTo>
                    <a:lnTo>
                      <a:pt x="126" y="464"/>
                    </a:lnTo>
                    <a:lnTo>
                      <a:pt x="125" y="465"/>
                    </a:lnTo>
                    <a:lnTo>
                      <a:pt x="125" y="467"/>
                    </a:lnTo>
                    <a:lnTo>
                      <a:pt x="125" y="469"/>
                    </a:lnTo>
                    <a:lnTo>
                      <a:pt x="125" y="470"/>
                    </a:lnTo>
                    <a:lnTo>
                      <a:pt x="118" y="509"/>
                    </a:lnTo>
                    <a:lnTo>
                      <a:pt x="110" y="547"/>
                    </a:lnTo>
                    <a:lnTo>
                      <a:pt x="103" y="581"/>
                    </a:lnTo>
                    <a:lnTo>
                      <a:pt x="101" y="604"/>
                    </a:lnTo>
                    <a:lnTo>
                      <a:pt x="101" y="612"/>
                    </a:lnTo>
                    <a:lnTo>
                      <a:pt x="102" y="620"/>
                    </a:lnTo>
                    <a:lnTo>
                      <a:pt x="104" y="628"/>
                    </a:lnTo>
                    <a:lnTo>
                      <a:pt x="107" y="635"/>
                    </a:lnTo>
                    <a:lnTo>
                      <a:pt x="111" y="639"/>
                    </a:lnTo>
                    <a:lnTo>
                      <a:pt x="118" y="641"/>
                    </a:lnTo>
                    <a:lnTo>
                      <a:pt x="126" y="637"/>
                    </a:lnTo>
                    <a:lnTo>
                      <a:pt x="137" y="628"/>
                    </a:lnTo>
                    <a:lnTo>
                      <a:pt x="152" y="614"/>
                    </a:lnTo>
                    <a:lnTo>
                      <a:pt x="170" y="597"/>
                    </a:lnTo>
                    <a:lnTo>
                      <a:pt x="192" y="578"/>
                    </a:lnTo>
                    <a:lnTo>
                      <a:pt x="215" y="558"/>
                    </a:lnTo>
                    <a:lnTo>
                      <a:pt x="237" y="537"/>
                    </a:lnTo>
                    <a:lnTo>
                      <a:pt x="256" y="515"/>
                    </a:lnTo>
                    <a:lnTo>
                      <a:pt x="274" y="495"/>
                    </a:lnTo>
                    <a:lnTo>
                      <a:pt x="285" y="477"/>
                    </a:lnTo>
                    <a:lnTo>
                      <a:pt x="299" y="440"/>
                    </a:lnTo>
                    <a:lnTo>
                      <a:pt x="308" y="402"/>
                    </a:lnTo>
                    <a:lnTo>
                      <a:pt x="312" y="366"/>
                    </a:lnTo>
                    <a:lnTo>
                      <a:pt x="313" y="335"/>
                    </a:lnTo>
                    <a:lnTo>
                      <a:pt x="315" y="321"/>
                    </a:lnTo>
                    <a:lnTo>
                      <a:pt x="322" y="309"/>
                    </a:lnTo>
                    <a:lnTo>
                      <a:pt x="330" y="296"/>
                    </a:lnTo>
                    <a:lnTo>
                      <a:pt x="339" y="282"/>
                    </a:lnTo>
                    <a:lnTo>
                      <a:pt x="350" y="268"/>
                    </a:lnTo>
                    <a:lnTo>
                      <a:pt x="359" y="252"/>
                    </a:lnTo>
                    <a:lnTo>
                      <a:pt x="366" y="236"/>
                    </a:lnTo>
                    <a:lnTo>
                      <a:pt x="371" y="217"/>
                    </a:lnTo>
                    <a:lnTo>
                      <a:pt x="371" y="198"/>
                    </a:lnTo>
                    <a:lnTo>
                      <a:pt x="367" y="182"/>
                    </a:lnTo>
                    <a:lnTo>
                      <a:pt x="359" y="169"/>
                    </a:lnTo>
                    <a:lnTo>
                      <a:pt x="349" y="158"/>
                    </a:lnTo>
                    <a:lnTo>
                      <a:pt x="336" y="149"/>
                    </a:lnTo>
                    <a:lnTo>
                      <a:pt x="323" y="141"/>
                    </a:lnTo>
                    <a:lnTo>
                      <a:pt x="309" y="133"/>
                    </a:lnTo>
                    <a:lnTo>
                      <a:pt x="297" y="124"/>
                    </a:lnTo>
                    <a:lnTo>
                      <a:pt x="283" y="115"/>
                    </a:lnTo>
                    <a:lnTo>
                      <a:pt x="263" y="105"/>
                    </a:lnTo>
                    <a:lnTo>
                      <a:pt x="243" y="93"/>
                    </a:lnTo>
                    <a:lnTo>
                      <a:pt x="220" y="82"/>
                    </a:lnTo>
                    <a:lnTo>
                      <a:pt x="195" y="69"/>
                    </a:lnTo>
                    <a:lnTo>
                      <a:pt x="174" y="58"/>
                    </a:lnTo>
                    <a:lnTo>
                      <a:pt x="154" y="45"/>
                    </a:lnTo>
                    <a:lnTo>
                      <a:pt x="139" y="35"/>
                    </a:lnTo>
                    <a:lnTo>
                      <a:pt x="125" y="25"/>
                    </a:lnTo>
                    <a:lnTo>
                      <a:pt x="110" y="16"/>
                    </a:lnTo>
                    <a:lnTo>
                      <a:pt x="95" y="8"/>
                    </a:lnTo>
                    <a:lnTo>
                      <a:pt x="80" y="2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6" y="4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5"/>
              <p:cNvSpPr>
                <a:spLocks/>
              </p:cNvSpPr>
              <p:nvPr/>
            </p:nvSpPr>
            <p:spPr bwMode="auto">
              <a:xfrm>
                <a:off x="4771" y="1950"/>
                <a:ext cx="181" cy="315"/>
              </a:xfrm>
              <a:custGeom>
                <a:avLst/>
                <a:gdLst/>
                <a:ahLst/>
                <a:cxnLst>
                  <a:cxn ang="0">
                    <a:pos x="38" y="17"/>
                  </a:cxn>
                  <a:cxn ang="0">
                    <a:pos x="26" y="49"/>
                  </a:cxn>
                  <a:cxn ang="0">
                    <a:pos x="10" y="107"/>
                  </a:cxn>
                  <a:cxn ang="0">
                    <a:pos x="0" y="182"/>
                  </a:cxn>
                  <a:cxn ang="0">
                    <a:pos x="6" y="262"/>
                  </a:cxn>
                  <a:cxn ang="0">
                    <a:pos x="21" y="323"/>
                  </a:cxn>
                  <a:cxn ang="0">
                    <a:pos x="41" y="364"/>
                  </a:cxn>
                  <a:cxn ang="0">
                    <a:pos x="61" y="390"/>
                  </a:cxn>
                  <a:cxn ang="0">
                    <a:pos x="80" y="406"/>
                  </a:cxn>
                  <a:cxn ang="0">
                    <a:pos x="99" y="415"/>
                  </a:cxn>
                  <a:cxn ang="0">
                    <a:pos x="115" y="425"/>
                  </a:cxn>
                  <a:cxn ang="0">
                    <a:pos x="124" y="443"/>
                  </a:cxn>
                  <a:cxn ang="0">
                    <a:pos x="124" y="459"/>
                  </a:cxn>
                  <a:cxn ang="0">
                    <a:pos x="124" y="462"/>
                  </a:cxn>
                  <a:cxn ang="0">
                    <a:pos x="115" y="502"/>
                  </a:cxn>
                  <a:cxn ang="0">
                    <a:pos x="102" y="572"/>
                  </a:cxn>
                  <a:cxn ang="0">
                    <a:pos x="99" y="602"/>
                  </a:cxn>
                  <a:cxn ang="0">
                    <a:pos x="103" y="618"/>
                  </a:cxn>
                  <a:cxn ang="0">
                    <a:pos x="110" y="630"/>
                  </a:cxn>
                  <a:cxn ang="0">
                    <a:pos x="125" y="627"/>
                  </a:cxn>
                  <a:cxn ang="0">
                    <a:pos x="149" y="604"/>
                  </a:cxn>
                  <a:cxn ang="0">
                    <a:pos x="188" y="569"/>
                  </a:cxn>
                  <a:cxn ang="0">
                    <a:pos x="232" y="528"/>
                  </a:cxn>
                  <a:cxn ang="0">
                    <a:pos x="267" y="488"/>
                  </a:cxn>
                  <a:cxn ang="0">
                    <a:pos x="293" y="434"/>
                  </a:cxn>
                  <a:cxn ang="0">
                    <a:pos x="304" y="360"/>
                  </a:cxn>
                  <a:cxn ang="0">
                    <a:pos x="308" y="318"/>
                  </a:cxn>
                  <a:cxn ang="0">
                    <a:pos x="323" y="292"/>
                  </a:cxn>
                  <a:cxn ang="0">
                    <a:pos x="341" y="265"/>
                  </a:cxn>
                  <a:cxn ang="0">
                    <a:pos x="357" y="232"/>
                  </a:cxn>
                  <a:cxn ang="0">
                    <a:pos x="362" y="195"/>
                  </a:cxn>
                  <a:cxn ang="0">
                    <a:pos x="352" y="167"/>
                  </a:cxn>
                  <a:cxn ang="0">
                    <a:pos x="330" y="146"/>
                  </a:cxn>
                  <a:cxn ang="0">
                    <a:pos x="303" y="130"/>
                  </a:cxn>
                  <a:cxn ang="0">
                    <a:pos x="278" y="114"/>
                  </a:cxn>
                  <a:cxn ang="0">
                    <a:pos x="238" y="92"/>
                  </a:cxn>
                  <a:cxn ang="0">
                    <a:pos x="193" y="69"/>
                  </a:cxn>
                  <a:cxn ang="0">
                    <a:pos x="151" y="45"/>
                  </a:cxn>
                  <a:cxn ang="0">
                    <a:pos x="122" y="25"/>
                  </a:cxn>
                  <a:cxn ang="0">
                    <a:pos x="94" y="9"/>
                  </a:cxn>
                  <a:cxn ang="0">
                    <a:pos x="67" y="0"/>
                  </a:cxn>
                  <a:cxn ang="0">
                    <a:pos x="46" y="4"/>
                  </a:cxn>
                </a:cxnLst>
                <a:rect l="0" t="0" r="r" b="b"/>
                <a:pathLst>
                  <a:path w="362" h="630">
                    <a:moveTo>
                      <a:pt x="41" y="12"/>
                    </a:moveTo>
                    <a:lnTo>
                      <a:pt x="38" y="17"/>
                    </a:lnTo>
                    <a:lnTo>
                      <a:pt x="34" y="30"/>
                    </a:lnTo>
                    <a:lnTo>
                      <a:pt x="26" y="49"/>
                    </a:lnTo>
                    <a:lnTo>
                      <a:pt x="18" y="75"/>
                    </a:lnTo>
                    <a:lnTo>
                      <a:pt x="10" y="107"/>
                    </a:lnTo>
                    <a:lnTo>
                      <a:pt x="4" y="142"/>
                    </a:lnTo>
                    <a:lnTo>
                      <a:pt x="0" y="182"/>
                    </a:lnTo>
                    <a:lnTo>
                      <a:pt x="1" y="223"/>
                    </a:lnTo>
                    <a:lnTo>
                      <a:pt x="6" y="262"/>
                    </a:lnTo>
                    <a:lnTo>
                      <a:pt x="13" y="296"/>
                    </a:lnTo>
                    <a:lnTo>
                      <a:pt x="21" y="323"/>
                    </a:lnTo>
                    <a:lnTo>
                      <a:pt x="30" y="345"/>
                    </a:lnTo>
                    <a:lnTo>
                      <a:pt x="41" y="364"/>
                    </a:lnTo>
                    <a:lnTo>
                      <a:pt x="51" y="379"/>
                    </a:lnTo>
                    <a:lnTo>
                      <a:pt x="61" y="390"/>
                    </a:lnTo>
                    <a:lnTo>
                      <a:pt x="71" y="399"/>
                    </a:lnTo>
                    <a:lnTo>
                      <a:pt x="80" y="406"/>
                    </a:lnTo>
                    <a:lnTo>
                      <a:pt x="90" y="411"/>
                    </a:lnTo>
                    <a:lnTo>
                      <a:pt x="99" y="415"/>
                    </a:lnTo>
                    <a:lnTo>
                      <a:pt x="109" y="420"/>
                    </a:lnTo>
                    <a:lnTo>
                      <a:pt x="115" y="425"/>
                    </a:lnTo>
                    <a:lnTo>
                      <a:pt x="121" y="433"/>
                    </a:lnTo>
                    <a:lnTo>
                      <a:pt x="124" y="443"/>
                    </a:lnTo>
                    <a:lnTo>
                      <a:pt x="124" y="458"/>
                    </a:lnTo>
                    <a:lnTo>
                      <a:pt x="124" y="459"/>
                    </a:lnTo>
                    <a:lnTo>
                      <a:pt x="124" y="460"/>
                    </a:lnTo>
                    <a:lnTo>
                      <a:pt x="124" y="462"/>
                    </a:lnTo>
                    <a:lnTo>
                      <a:pt x="122" y="463"/>
                    </a:lnTo>
                    <a:lnTo>
                      <a:pt x="115" y="502"/>
                    </a:lnTo>
                    <a:lnTo>
                      <a:pt x="109" y="540"/>
                    </a:lnTo>
                    <a:lnTo>
                      <a:pt x="102" y="572"/>
                    </a:lnTo>
                    <a:lnTo>
                      <a:pt x="99" y="594"/>
                    </a:lnTo>
                    <a:lnTo>
                      <a:pt x="99" y="602"/>
                    </a:lnTo>
                    <a:lnTo>
                      <a:pt x="100" y="610"/>
                    </a:lnTo>
                    <a:lnTo>
                      <a:pt x="103" y="618"/>
                    </a:lnTo>
                    <a:lnTo>
                      <a:pt x="105" y="625"/>
                    </a:lnTo>
                    <a:lnTo>
                      <a:pt x="110" y="630"/>
                    </a:lnTo>
                    <a:lnTo>
                      <a:pt x="117" y="630"/>
                    </a:lnTo>
                    <a:lnTo>
                      <a:pt x="125" y="627"/>
                    </a:lnTo>
                    <a:lnTo>
                      <a:pt x="135" y="618"/>
                    </a:lnTo>
                    <a:lnTo>
                      <a:pt x="149" y="604"/>
                    </a:lnTo>
                    <a:lnTo>
                      <a:pt x="167" y="588"/>
                    </a:lnTo>
                    <a:lnTo>
                      <a:pt x="188" y="569"/>
                    </a:lnTo>
                    <a:lnTo>
                      <a:pt x="210" y="549"/>
                    </a:lnTo>
                    <a:lnTo>
                      <a:pt x="232" y="528"/>
                    </a:lnTo>
                    <a:lnTo>
                      <a:pt x="251" y="508"/>
                    </a:lnTo>
                    <a:lnTo>
                      <a:pt x="267" y="488"/>
                    </a:lnTo>
                    <a:lnTo>
                      <a:pt x="279" y="470"/>
                    </a:lnTo>
                    <a:lnTo>
                      <a:pt x="293" y="434"/>
                    </a:lnTo>
                    <a:lnTo>
                      <a:pt x="301" y="396"/>
                    </a:lnTo>
                    <a:lnTo>
                      <a:pt x="304" y="360"/>
                    </a:lnTo>
                    <a:lnTo>
                      <a:pt x="305" y="330"/>
                    </a:lnTo>
                    <a:lnTo>
                      <a:pt x="308" y="318"/>
                    </a:lnTo>
                    <a:lnTo>
                      <a:pt x="315" y="305"/>
                    </a:lnTo>
                    <a:lnTo>
                      <a:pt x="323" y="292"/>
                    </a:lnTo>
                    <a:lnTo>
                      <a:pt x="332" y="278"/>
                    </a:lnTo>
                    <a:lnTo>
                      <a:pt x="341" y="265"/>
                    </a:lnTo>
                    <a:lnTo>
                      <a:pt x="350" y="250"/>
                    </a:lnTo>
                    <a:lnTo>
                      <a:pt x="357" y="232"/>
                    </a:lnTo>
                    <a:lnTo>
                      <a:pt x="362" y="214"/>
                    </a:lnTo>
                    <a:lnTo>
                      <a:pt x="362" y="195"/>
                    </a:lnTo>
                    <a:lnTo>
                      <a:pt x="358" y="179"/>
                    </a:lnTo>
                    <a:lnTo>
                      <a:pt x="352" y="167"/>
                    </a:lnTo>
                    <a:lnTo>
                      <a:pt x="341" y="155"/>
                    </a:lnTo>
                    <a:lnTo>
                      <a:pt x="330" y="146"/>
                    </a:lnTo>
                    <a:lnTo>
                      <a:pt x="316" y="138"/>
                    </a:lnTo>
                    <a:lnTo>
                      <a:pt x="303" y="130"/>
                    </a:lnTo>
                    <a:lnTo>
                      <a:pt x="292" y="122"/>
                    </a:lnTo>
                    <a:lnTo>
                      <a:pt x="278" y="114"/>
                    </a:lnTo>
                    <a:lnTo>
                      <a:pt x="259" y="103"/>
                    </a:lnTo>
                    <a:lnTo>
                      <a:pt x="238" y="92"/>
                    </a:lnTo>
                    <a:lnTo>
                      <a:pt x="216" y="80"/>
                    </a:lnTo>
                    <a:lnTo>
                      <a:pt x="193" y="69"/>
                    </a:lnTo>
                    <a:lnTo>
                      <a:pt x="171" y="56"/>
                    </a:lnTo>
                    <a:lnTo>
                      <a:pt x="151" y="45"/>
                    </a:lnTo>
                    <a:lnTo>
                      <a:pt x="136" y="34"/>
                    </a:lnTo>
                    <a:lnTo>
                      <a:pt x="122" y="25"/>
                    </a:lnTo>
                    <a:lnTo>
                      <a:pt x="109" y="16"/>
                    </a:lnTo>
                    <a:lnTo>
                      <a:pt x="94" y="9"/>
                    </a:lnTo>
                    <a:lnTo>
                      <a:pt x="80" y="3"/>
                    </a:lnTo>
                    <a:lnTo>
                      <a:pt x="67" y="0"/>
                    </a:lnTo>
                    <a:lnTo>
                      <a:pt x="56" y="1"/>
                    </a:lnTo>
                    <a:lnTo>
                      <a:pt x="46" y="4"/>
                    </a:lnTo>
                    <a:lnTo>
                      <a:pt x="41" y="12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6"/>
              <p:cNvSpPr>
                <a:spLocks/>
              </p:cNvSpPr>
              <p:nvPr/>
            </p:nvSpPr>
            <p:spPr bwMode="auto">
              <a:xfrm>
                <a:off x="4773" y="1953"/>
                <a:ext cx="177" cy="310"/>
              </a:xfrm>
              <a:custGeom>
                <a:avLst/>
                <a:gdLst/>
                <a:ahLst/>
                <a:cxnLst>
                  <a:cxn ang="0">
                    <a:pos x="37" y="17"/>
                  </a:cxn>
                  <a:cxn ang="0">
                    <a:pos x="24" y="48"/>
                  </a:cxn>
                  <a:cxn ang="0">
                    <a:pos x="9" y="105"/>
                  </a:cxn>
                  <a:cxn ang="0">
                    <a:pos x="0" y="179"/>
                  </a:cxn>
                  <a:cxn ang="0">
                    <a:pos x="6" y="260"/>
                  </a:cxn>
                  <a:cxn ang="0">
                    <a:pos x="21" y="318"/>
                  </a:cxn>
                  <a:cxn ang="0">
                    <a:pos x="39" y="359"/>
                  </a:cxn>
                  <a:cxn ang="0">
                    <a:pos x="60" y="384"/>
                  </a:cxn>
                  <a:cxn ang="0">
                    <a:pos x="78" y="400"/>
                  </a:cxn>
                  <a:cxn ang="0">
                    <a:pos x="97" y="409"/>
                  </a:cxn>
                  <a:cxn ang="0">
                    <a:pos x="113" y="419"/>
                  </a:cxn>
                  <a:cxn ang="0">
                    <a:pos x="120" y="437"/>
                  </a:cxn>
                  <a:cxn ang="0">
                    <a:pos x="120" y="452"/>
                  </a:cxn>
                  <a:cxn ang="0">
                    <a:pos x="120" y="455"/>
                  </a:cxn>
                  <a:cxn ang="0">
                    <a:pos x="113" y="493"/>
                  </a:cxn>
                  <a:cxn ang="0">
                    <a:pos x="99" y="564"/>
                  </a:cxn>
                  <a:cxn ang="0">
                    <a:pos x="97" y="592"/>
                  </a:cxn>
                  <a:cxn ang="0">
                    <a:pos x="100" y="609"/>
                  </a:cxn>
                  <a:cxn ang="0">
                    <a:pos x="107" y="619"/>
                  </a:cxn>
                  <a:cxn ang="0">
                    <a:pos x="121" y="617"/>
                  </a:cxn>
                  <a:cxn ang="0">
                    <a:pos x="145" y="595"/>
                  </a:cxn>
                  <a:cxn ang="0">
                    <a:pos x="183" y="560"/>
                  </a:cxn>
                  <a:cxn ang="0">
                    <a:pos x="224" y="520"/>
                  </a:cxn>
                  <a:cxn ang="0">
                    <a:pos x="260" y="481"/>
                  </a:cxn>
                  <a:cxn ang="0">
                    <a:pos x="284" y="427"/>
                  </a:cxn>
                  <a:cxn ang="0">
                    <a:pos x="296" y="355"/>
                  </a:cxn>
                  <a:cxn ang="0">
                    <a:pos x="299" y="313"/>
                  </a:cxn>
                  <a:cxn ang="0">
                    <a:pos x="313" y="287"/>
                  </a:cxn>
                  <a:cxn ang="0">
                    <a:pos x="332" y="261"/>
                  </a:cxn>
                  <a:cxn ang="0">
                    <a:pos x="348" y="228"/>
                  </a:cxn>
                  <a:cxn ang="0">
                    <a:pos x="352" y="192"/>
                  </a:cxn>
                  <a:cxn ang="0">
                    <a:pos x="342" y="164"/>
                  </a:cxn>
                  <a:cxn ang="0">
                    <a:pos x="321" y="144"/>
                  </a:cxn>
                  <a:cxn ang="0">
                    <a:pos x="296" y="128"/>
                  </a:cxn>
                  <a:cxn ang="0">
                    <a:pos x="271" y="111"/>
                  </a:cxn>
                  <a:cxn ang="0">
                    <a:pos x="231" y="90"/>
                  </a:cxn>
                  <a:cxn ang="0">
                    <a:pos x="188" y="67"/>
                  </a:cxn>
                  <a:cxn ang="0">
                    <a:pos x="147" y="45"/>
                  </a:cxn>
                  <a:cxn ang="0">
                    <a:pos x="120" y="26"/>
                  </a:cxn>
                  <a:cxn ang="0">
                    <a:pos x="91" y="8"/>
                  </a:cxn>
                  <a:cxn ang="0">
                    <a:pos x="64" y="0"/>
                  </a:cxn>
                  <a:cxn ang="0">
                    <a:pos x="45" y="4"/>
                  </a:cxn>
                </a:cxnLst>
                <a:rect l="0" t="0" r="r" b="b"/>
                <a:pathLst>
                  <a:path w="352" h="620">
                    <a:moveTo>
                      <a:pt x="39" y="12"/>
                    </a:moveTo>
                    <a:lnTo>
                      <a:pt x="37" y="17"/>
                    </a:lnTo>
                    <a:lnTo>
                      <a:pt x="32" y="28"/>
                    </a:lnTo>
                    <a:lnTo>
                      <a:pt x="24" y="48"/>
                    </a:lnTo>
                    <a:lnTo>
                      <a:pt x="17" y="74"/>
                    </a:lnTo>
                    <a:lnTo>
                      <a:pt x="9" y="105"/>
                    </a:lnTo>
                    <a:lnTo>
                      <a:pt x="3" y="140"/>
                    </a:lnTo>
                    <a:lnTo>
                      <a:pt x="0" y="179"/>
                    </a:lnTo>
                    <a:lnTo>
                      <a:pt x="1" y="220"/>
                    </a:lnTo>
                    <a:lnTo>
                      <a:pt x="6" y="260"/>
                    </a:lnTo>
                    <a:lnTo>
                      <a:pt x="13" y="292"/>
                    </a:lnTo>
                    <a:lnTo>
                      <a:pt x="21" y="318"/>
                    </a:lnTo>
                    <a:lnTo>
                      <a:pt x="30" y="340"/>
                    </a:lnTo>
                    <a:lnTo>
                      <a:pt x="39" y="359"/>
                    </a:lnTo>
                    <a:lnTo>
                      <a:pt x="49" y="372"/>
                    </a:lnTo>
                    <a:lnTo>
                      <a:pt x="60" y="384"/>
                    </a:lnTo>
                    <a:lnTo>
                      <a:pt x="69" y="393"/>
                    </a:lnTo>
                    <a:lnTo>
                      <a:pt x="78" y="400"/>
                    </a:lnTo>
                    <a:lnTo>
                      <a:pt x="87" y="405"/>
                    </a:lnTo>
                    <a:lnTo>
                      <a:pt x="97" y="409"/>
                    </a:lnTo>
                    <a:lnTo>
                      <a:pt x="106" y="413"/>
                    </a:lnTo>
                    <a:lnTo>
                      <a:pt x="113" y="419"/>
                    </a:lnTo>
                    <a:lnTo>
                      <a:pt x="117" y="427"/>
                    </a:lnTo>
                    <a:lnTo>
                      <a:pt x="120" y="437"/>
                    </a:lnTo>
                    <a:lnTo>
                      <a:pt x="120" y="451"/>
                    </a:lnTo>
                    <a:lnTo>
                      <a:pt x="120" y="452"/>
                    </a:lnTo>
                    <a:lnTo>
                      <a:pt x="120" y="453"/>
                    </a:lnTo>
                    <a:lnTo>
                      <a:pt x="120" y="455"/>
                    </a:lnTo>
                    <a:lnTo>
                      <a:pt x="120" y="457"/>
                    </a:lnTo>
                    <a:lnTo>
                      <a:pt x="113" y="493"/>
                    </a:lnTo>
                    <a:lnTo>
                      <a:pt x="105" y="531"/>
                    </a:lnTo>
                    <a:lnTo>
                      <a:pt x="99" y="564"/>
                    </a:lnTo>
                    <a:lnTo>
                      <a:pt x="97" y="584"/>
                    </a:lnTo>
                    <a:lnTo>
                      <a:pt x="97" y="592"/>
                    </a:lnTo>
                    <a:lnTo>
                      <a:pt x="98" y="601"/>
                    </a:lnTo>
                    <a:lnTo>
                      <a:pt x="100" y="609"/>
                    </a:lnTo>
                    <a:lnTo>
                      <a:pt x="102" y="614"/>
                    </a:lnTo>
                    <a:lnTo>
                      <a:pt x="107" y="619"/>
                    </a:lnTo>
                    <a:lnTo>
                      <a:pt x="113" y="620"/>
                    </a:lnTo>
                    <a:lnTo>
                      <a:pt x="121" y="617"/>
                    </a:lnTo>
                    <a:lnTo>
                      <a:pt x="131" y="607"/>
                    </a:lnTo>
                    <a:lnTo>
                      <a:pt x="145" y="595"/>
                    </a:lnTo>
                    <a:lnTo>
                      <a:pt x="162" y="579"/>
                    </a:lnTo>
                    <a:lnTo>
                      <a:pt x="183" y="560"/>
                    </a:lnTo>
                    <a:lnTo>
                      <a:pt x="204" y="541"/>
                    </a:lnTo>
                    <a:lnTo>
                      <a:pt x="224" y="520"/>
                    </a:lnTo>
                    <a:lnTo>
                      <a:pt x="244" y="499"/>
                    </a:lnTo>
                    <a:lnTo>
                      <a:pt x="260" y="481"/>
                    </a:lnTo>
                    <a:lnTo>
                      <a:pt x="272" y="462"/>
                    </a:lnTo>
                    <a:lnTo>
                      <a:pt x="284" y="427"/>
                    </a:lnTo>
                    <a:lnTo>
                      <a:pt x="292" y="390"/>
                    </a:lnTo>
                    <a:lnTo>
                      <a:pt x="296" y="355"/>
                    </a:lnTo>
                    <a:lnTo>
                      <a:pt x="297" y="325"/>
                    </a:lnTo>
                    <a:lnTo>
                      <a:pt x="299" y="313"/>
                    </a:lnTo>
                    <a:lnTo>
                      <a:pt x="305" y="300"/>
                    </a:lnTo>
                    <a:lnTo>
                      <a:pt x="313" y="287"/>
                    </a:lnTo>
                    <a:lnTo>
                      <a:pt x="322" y="275"/>
                    </a:lnTo>
                    <a:lnTo>
                      <a:pt x="332" y="261"/>
                    </a:lnTo>
                    <a:lnTo>
                      <a:pt x="341" y="246"/>
                    </a:lnTo>
                    <a:lnTo>
                      <a:pt x="348" y="228"/>
                    </a:lnTo>
                    <a:lnTo>
                      <a:pt x="352" y="210"/>
                    </a:lnTo>
                    <a:lnTo>
                      <a:pt x="352" y="192"/>
                    </a:lnTo>
                    <a:lnTo>
                      <a:pt x="349" y="177"/>
                    </a:lnTo>
                    <a:lnTo>
                      <a:pt x="342" y="164"/>
                    </a:lnTo>
                    <a:lnTo>
                      <a:pt x="333" y="154"/>
                    </a:lnTo>
                    <a:lnTo>
                      <a:pt x="321" y="144"/>
                    </a:lnTo>
                    <a:lnTo>
                      <a:pt x="309" y="135"/>
                    </a:lnTo>
                    <a:lnTo>
                      <a:pt x="296" y="128"/>
                    </a:lnTo>
                    <a:lnTo>
                      <a:pt x="284" y="120"/>
                    </a:lnTo>
                    <a:lnTo>
                      <a:pt x="271" y="111"/>
                    </a:lnTo>
                    <a:lnTo>
                      <a:pt x="252" y="102"/>
                    </a:lnTo>
                    <a:lnTo>
                      <a:pt x="231" y="90"/>
                    </a:lnTo>
                    <a:lnTo>
                      <a:pt x="209" y="79"/>
                    </a:lnTo>
                    <a:lnTo>
                      <a:pt x="188" y="67"/>
                    </a:lnTo>
                    <a:lnTo>
                      <a:pt x="166" y="56"/>
                    </a:lnTo>
                    <a:lnTo>
                      <a:pt x="147" y="45"/>
                    </a:lnTo>
                    <a:lnTo>
                      <a:pt x="132" y="35"/>
                    </a:lnTo>
                    <a:lnTo>
                      <a:pt x="120" y="26"/>
                    </a:lnTo>
                    <a:lnTo>
                      <a:pt x="106" y="17"/>
                    </a:lnTo>
                    <a:lnTo>
                      <a:pt x="91" y="8"/>
                    </a:lnTo>
                    <a:lnTo>
                      <a:pt x="77" y="4"/>
                    </a:lnTo>
                    <a:lnTo>
                      <a:pt x="64" y="0"/>
                    </a:lnTo>
                    <a:lnTo>
                      <a:pt x="54" y="0"/>
                    </a:lnTo>
                    <a:lnTo>
                      <a:pt x="45" y="4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7"/>
              <p:cNvSpPr>
                <a:spLocks/>
              </p:cNvSpPr>
              <p:nvPr/>
            </p:nvSpPr>
            <p:spPr bwMode="auto">
              <a:xfrm>
                <a:off x="4776" y="1956"/>
                <a:ext cx="171" cy="305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23" y="47"/>
                  </a:cxn>
                  <a:cxn ang="0">
                    <a:pos x="8" y="103"/>
                  </a:cxn>
                  <a:cxn ang="0">
                    <a:pos x="0" y="175"/>
                  </a:cxn>
                  <a:cxn ang="0">
                    <a:pos x="5" y="254"/>
                  </a:cxn>
                  <a:cxn ang="0">
                    <a:pos x="19" y="312"/>
                  </a:cxn>
                  <a:cxn ang="0">
                    <a:pos x="38" y="352"/>
                  </a:cxn>
                  <a:cxn ang="0">
                    <a:pos x="57" y="377"/>
                  </a:cxn>
                  <a:cxn ang="0">
                    <a:pos x="76" y="392"/>
                  </a:cxn>
                  <a:cxn ang="0">
                    <a:pos x="93" y="401"/>
                  </a:cxn>
                  <a:cxn ang="0">
                    <a:pos x="108" y="411"/>
                  </a:cxn>
                  <a:cxn ang="0">
                    <a:pos x="116" y="429"/>
                  </a:cxn>
                  <a:cxn ang="0">
                    <a:pos x="116" y="445"/>
                  </a:cxn>
                  <a:cxn ang="0">
                    <a:pos x="115" y="447"/>
                  </a:cxn>
                  <a:cxn ang="0">
                    <a:pos x="109" y="485"/>
                  </a:cxn>
                  <a:cxn ang="0">
                    <a:pos x="95" y="553"/>
                  </a:cxn>
                  <a:cxn ang="0">
                    <a:pos x="94" y="590"/>
                  </a:cxn>
                  <a:cxn ang="0">
                    <a:pos x="109" y="610"/>
                  </a:cxn>
                  <a:cxn ang="0">
                    <a:pos x="139" y="584"/>
                  </a:cxn>
                  <a:cxn ang="0">
                    <a:pos x="176" y="550"/>
                  </a:cxn>
                  <a:cxn ang="0">
                    <a:pos x="217" y="510"/>
                  </a:cxn>
                  <a:cxn ang="0">
                    <a:pos x="252" y="471"/>
                  </a:cxn>
                  <a:cxn ang="0">
                    <a:pos x="275" y="419"/>
                  </a:cxn>
                  <a:cxn ang="0">
                    <a:pos x="286" y="348"/>
                  </a:cxn>
                  <a:cxn ang="0">
                    <a:pos x="290" y="307"/>
                  </a:cxn>
                  <a:cxn ang="0">
                    <a:pos x="304" y="282"/>
                  </a:cxn>
                  <a:cxn ang="0">
                    <a:pos x="321" y="256"/>
                  </a:cxn>
                  <a:cxn ang="0">
                    <a:pos x="336" y="225"/>
                  </a:cxn>
                  <a:cxn ang="0">
                    <a:pos x="341" y="188"/>
                  </a:cxn>
                  <a:cxn ang="0">
                    <a:pos x="331" y="160"/>
                  </a:cxn>
                  <a:cxn ang="0">
                    <a:pos x="311" y="141"/>
                  </a:cxn>
                  <a:cxn ang="0">
                    <a:pos x="288" y="125"/>
                  </a:cxn>
                  <a:cxn ang="0">
                    <a:pos x="262" y="108"/>
                  </a:cxn>
                  <a:cxn ang="0">
                    <a:pos x="225" y="88"/>
                  </a:cxn>
                  <a:cxn ang="0">
                    <a:pos x="182" y="66"/>
                  </a:cxn>
                  <a:cxn ang="0">
                    <a:pos x="142" y="44"/>
                  </a:cxn>
                  <a:cxn ang="0">
                    <a:pos x="115" y="24"/>
                  </a:cxn>
                  <a:cxn ang="0">
                    <a:pos x="87" y="8"/>
                  </a:cxn>
                  <a:cxn ang="0">
                    <a:pos x="62" y="0"/>
                  </a:cxn>
                  <a:cxn ang="0">
                    <a:pos x="42" y="4"/>
                  </a:cxn>
                </a:cxnLst>
                <a:rect l="0" t="0" r="r" b="b"/>
                <a:pathLst>
                  <a:path w="341" h="610">
                    <a:moveTo>
                      <a:pt x="37" y="12"/>
                    </a:moveTo>
                    <a:lnTo>
                      <a:pt x="34" y="16"/>
                    </a:lnTo>
                    <a:lnTo>
                      <a:pt x="30" y="28"/>
                    </a:lnTo>
                    <a:lnTo>
                      <a:pt x="23" y="47"/>
                    </a:lnTo>
                    <a:lnTo>
                      <a:pt x="16" y="72"/>
                    </a:lnTo>
                    <a:lnTo>
                      <a:pt x="8" y="103"/>
                    </a:lnTo>
                    <a:lnTo>
                      <a:pt x="2" y="137"/>
                    </a:lnTo>
                    <a:lnTo>
                      <a:pt x="0" y="175"/>
                    </a:lnTo>
                    <a:lnTo>
                      <a:pt x="1" y="216"/>
                    </a:lnTo>
                    <a:lnTo>
                      <a:pt x="5" y="254"/>
                    </a:lnTo>
                    <a:lnTo>
                      <a:pt x="11" y="286"/>
                    </a:lnTo>
                    <a:lnTo>
                      <a:pt x="19" y="312"/>
                    </a:lnTo>
                    <a:lnTo>
                      <a:pt x="28" y="334"/>
                    </a:lnTo>
                    <a:lnTo>
                      <a:pt x="38" y="352"/>
                    </a:lnTo>
                    <a:lnTo>
                      <a:pt x="47" y="365"/>
                    </a:lnTo>
                    <a:lnTo>
                      <a:pt x="57" y="377"/>
                    </a:lnTo>
                    <a:lnTo>
                      <a:pt x="66" y="386"/>
                    </a:lnTo>
                    <a:lnTo>
                      <a:pt x="76" y="392"/>
                    </a:lnTo>
                    <a:lnTo>
                      <a:pt x="85" y="396"/>
                    </a:lnTo>
                    <a:lnTo>
                      <a:pt x="93" y="401"/>
                    </a:lnTo>
                    <a:lnTo>
                      <a:pt x="102" y="406"/>
                    </a:lnTo>
                    <a:lnTo>
                      <a:pt x="108" y="411"/>
                    </a:lnTo>
                    <a:lnTo>
                      <a:pt x="114" y="418"/>
                    </a:lnTo>
                    <a:lnTo>
                      <a:pt x="116" y="429"/>
                    </a:lnTo>
                    <a:lnTo>
                      <a:pt x="116" y="444"/>
                    </a:lnTo>
                    <a:lnTo>
                      <a:pt x="116" y="445"/>
                    </a:lnTo>
                    <a:lnTo>
                      <a:pt x="116" y="446"/>
                    </a:lnTo>
                    <a:lnTo>
                      <a:pt x="115" y="447"/>
                    </a:lnTo>
                    <a:lnTo>
                      <a:pt x="115" y="448"/>
                    </a:lnTo>
                    <a:lnTo>
                      <a:pt x="109" y="485"/>
                    </a:lnTo>
                    <a:lnTo>
                      <a:pt x="101" y="522"/>
                    </a:lnTo>
                    <a:lnTo>
                      <a:pt x="95" y="553"/>
                    </a:lnTo>
                    <a:lnTo>
                      <a:pt x="93" y="574"/>
                    </a:lnTo>
                    <a:lnTo>
                      <a:pt x="94" y="590"/>
                    </a:lnTo>
                    <a:lnTo>
                      <a:pt x="99" y="604"/>
                    </a:lnTo>
                    <a:lnTo>
                      <a:pt x="109" y="610"/>
                    </a:lnTo>
                    <a:lnTo>
                      <a:pt x="126" y="597"/>
                    </a:lnTo>
                    <a:lnTo>
                      <a:pt x="139" y="584"/>
                    </a:lnTo>
                    <a:lnTo>
                      <a:pt x="156" y="568"/>
                    </a:lnTo>
                    <a:lnTo>
                      <a:pt x="176" y="550"/>
                    </a:lnTo>
                    <a:lnTo>
                      <a:pt x="197" y="530"/>
                    </a:lnTo>
                    <a:lnTo>
                      <a:pt x="217" y="510"/>
                    </a:lnTo>
                    <a:lnTo>
                      <a:pt x="236" y="491"/>
                    </a:lnTo>
                    <a:lnTo>
                      <a:pt x="252" y="471"/>
                    </a:lnTo>
                    <a:lnTo>
                      <a:pt x="262" y="454"/>
                    </a:lnTo>
                    <a:lnTo>
                      <a:pt x="275" y="419"/>
                    </a:lnTo>
                    <a:lnTo>
                      <a:pt x="283" y="383"/>
                    </a:lnTo>
                    <a:lnTo>
                      <a:pt x="286" y="348"/>
                    </a:lnTo>
                    <a:lnTo>
                      <a:pt x="288" y="319"/>
                    </a:lnTo>
                    <a:lnTo>
                      <a:pt x="290" y="307"/>
                    </a:lnTo>
                    <a:lnTo>
                      <a:pt x="296" y="294"/>
                    </a:lnTo>
                    <a:lnTo>
                      <a:pt x="304" y="282"/>
                    </a:lnTo>
                    <a:lnTo>
                      <a:pt x="313" y="270"/>
                    </a:lnTo>
                    <a:lnTo>
                      <a:pt x="321" y="256"/>
                    </a:lnTo>
                    <a:lnTo>
                      <a:pt x="330" y="241"/>
                    </a:lnTo>
                    <a:lnTo>
                      <a:pt x="336" y="225"/>
                    </a:lnTo>
                    <a:lnTo>
                      <a:pt x="341" y="206"/>
                    </a:lnTo>
                    <a:lnTo>
                      <a:pt x="341" y="188"/>
                    </a:lnTo>
                    <a:lnTo>
                      <a:pt x="337" y="173"/>
                    </a:lnTo>
                    <a:lnTo>
                      <a:pt x="331" y="160"/>
                    </a:lnTo>
                    <a:lnTo>
                      <a:pt x="322" y="150"/>
                    </a:lnTo>
                    <a:lnTo>
                      <a:pt x="311" y="141"/>
                    </a:lnTo>
                    <a:lnTo>
                      <a:pt x="299" y="131"/>
                    </a:lnTo>
                    <a:lnTo>
                      <a:pt x="288" y="125"/>
                    </a:lnTo>
                    <a:lnTo>
                      <a:pt x="276" y="117"/>
                    </a:lnTo>
                    <a:lnTo>
                      <a:pt x="262" y="108"/>
                    </a:lnTo>
                    <a:lnTo>
                      <a:pt x="245" y="98"/>
                    </a:lnTo>
                    <a:lnTo>
                      <a:pt x="225" y="88"/>
                    </a:lnTo>
                    <a:lnTo>
                      <a:pt x="203" y="76"/>
                    </a:lnTo>
                    <a:lnTo>
                      <a:pt x="182" y="66"/>
                    </a:lnTo>
                    <a:lnTo>
                      <a:pt x="160" y="54"/>
                    </a:lnTo>
                    <a:lnTo>
                      <a:pt x="142" y="44"/>
                    </a:lnTo>
                    <a:lnTo>
                      <a:pt x="127" y="34"/>
                    </a:lnTo>
                    <a:lnTo>
                      <a:pt x="115" y="24"/>
                    </a:lnTo>
                    <a:lnTo>
                      <a:pt x="101" y="16"/>
                    </a:lnTo>
                    <a:lnTo>
                      <a:pt x="87" y="8"/>
                    </a:lnTo>
                    <a:lnTo>
                      <a:pt x="75" y="4"/>
                    </a:lnTo>
                    <a:lnTo>
                      <a:pt x="62" y="0"/>
                    </a:lnTo>
                    <a:lnTo>
                      <a:pt x="51" y="0"/>
                    </a:lnTo>
                    <a:lnTo>
                      <a:pt x="42" y="4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8"/>
              <p:cNvSpPr>
                <a:spLocks/>
              </p:cNvSpPr>
              <p:nvPr/>
            </p:nvSpPr>
            <p:spPr bwMode="auto">
              <a:xfrm>
                <a:off x="4779" y="1960"/>
                <a:ext cx="165" cy="298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23" y="45"/>
                  </a:cxn>
                  <a:cxn ang="0">
                    <a:pos x="9" y="100"/>
                  </a:cxn>
                  <a:cxn ang="0">
                    <a:pos x="0" y="172"/>
                  </a:cxn>
                  <a:cxn ang="0">
                    <a:pos x="6" y="249"/>
                  </a:cxn>
                  <a:cxn ang="0">
                    <a:pos x="20" y="306"/>
                  </a:cxn>
                  <a:cxn ang="0">
                    <a:pos x="37" y="346"/>
                  </a:cxn>
                  <a:cxn ang="0">
                    <a:pos x="57" y="370"/>
                  </a:cxn>
                  <a:cxn ang="0">
                    <a:pos x="74" y="385"/>
                  </a:cxn>
                  <a:cxn ang="0">
                    <a:pos x="91" y="394"/>
                  </a:cxn>
                  <a:cxn ang="0">
                    <a:pos x="106" y="404"/>
                  </a:cxn>
                  <a:cxn ang="0">
                    <a:pos x="113" y="422"/>
                  </a:cxn>
                  <a:cxn ang="0">
                    <a:pos x="113" y="438"/>
                  </a:cxn>
                  <a:cxn ang="0">
                    <a:pos x="113" y="440"/>
                  </a:cxn>
                  <a:cxn ang="0">
                    <a:pos x="106" y="477"/>
                  </a:cxn>
                  <a:cxn ang="0">
                    <a:pos x="94" y="544"/>
                  </a:cxn>
                  <a:cxn ang="0">
                    <a:pos x="92" y="579"/>
                  </a:cxn>
                  <a:cxn ang="0">
                    <a:pos x="107" y="598"/>
                  </a:cxn>
                  <a:cxn ang="0">
                    <a:pos x="136" y="574"/>
                  </a:cxn>
                  <a:cxn ang="0">
                    <a:pos x="172" y="540"/>
                  </a:cxn>
                  <a:cxn ang="0">
                    <a:pos x="212" y="501"/>
                  </a:cxn>
                  <a:cxn ang="0">
                    <a:pos x="246" y="463"/>
                  </a:cxn>
                  <a:cxn ang="0">
                    <a:pos x="269" y="411"/>
                  </a:cxn>
                  <a:cxn ang="0">
                    <a:pos x="279" y="342"/>
                  </a:cxn>
                  <a:cxn ang="0">
                    <a:pos x="282" y="301"/>
                  </a:cxn>
                  <a:cxn ang="0">
                    <a:pos x="296" y="277"/>
                  </a:cxn>
                  <a:cxn ang="0">
                    <a:pos x="314" y="251"/>
                  </a:cxn>
                  <a:cxn ang="0">
                    <a:pos x="327" y="221"/>
                  </a:cxn>
                  <a:cxn ang="0">
                    <a:pos x="332" y="186"/>
                  </a:cxn>
                  <a:cxn ang="0">
                    <a:pos x="323" y="158"/>
                  </a:cxn>
                  <a:cxn ang="0">
                    <a:pos x="304" y="137"/>
                  </a:cxn>
                  <a:cxn ang="0">
                    <a:pos x="281" y="121"/>
                  </a:cxn>
                  <a:cxn ang="0">
                    <a:pos x="257" y="105"/>
                  </a:cxn>
                  <a:cxn ang="0">
                    <a:pos x="220" y="85"/>
                  </a:cxn>
                  <a:cxn ang="0">
                    <a:pos x="176" y="63"/>
                  </a:cxn>
                  <a:cxn ang="0">
                    <a:pos x="138" y="43"/>
                  </a:cxn>
                  <a:cxn ang="0">
                    <a:pos x="112" y="23"/>
                  </a:cxn>
                  <a:cxn ang="0">
                    <a:pos x="85" y="8"/>
                  </a:cxn>
                  <a:cxn ang="0">
                    <a:pos x="61" y="0"/>
                  </a:cxn>
                  <a:cxn ang="0">
                    <a:pos x="43" y="4"/>
                  </a:cxn>
                </a:cxnLst>
                <a:rect l="0" t="0" r="r" b="b"/>
                <a:pathLst>
                  <a:path w="332" h="598">
                    <a:moveTo>
                      <a:pt x="37" y="10"/>
                    </a:moveTo>
                    <a:lnTo>
                      <a:pt x="35" y="15"/>
                    </a:lnTo>
                    <a:lnTo>
                      <a:pt x="30" y="27"/>
                    </a:lnTo>
                    <a:lnTo>
                      <a:pt x="23" y="45"/>
                    </a:lnTo>
                    <a:lnTo>
                      <a:pt x="16" y="70"/>
                    </a:lnTo>
                    <a:lnTo>
                      <a:pt x="9" y="100"/>
                    </a:lnTo>
                    <a:lnTo>
                      <a:pt x="4" y="135"/>
                    </a:lnTo>
                    <a:lnTo>
                      <a:pt x="0" y="172"/>
                    </a:lnTo>
                    <a:lnTo>
                      <a:pt x="1" y="212"/>
                    </a:lnTo>
                    <a:lnTo>
                      <a:pt x="6" y="249"/>
                    </a:lnTo>
                    <a:lnTo>
                      <a:pt x="12" y="281"/>
                    </a:lnTo>
                    <a:lnTo>
                      <a:pt x="20" y="306"/>
                    </a:lnTo>
                    <a:lnTo>
                      <a:pt x="28" y="328"/>
                    </a:lnTo>
                    <a:lnTo>
                      <a:pt x="37" y="346"/>
                    </a:lnTo>
                    <a:lnTo>
                      <a:pt x="47" y="359"/>
                    </a:lnTo>
                    <a:lnTo>
                      <a:pt x="57" y="370"/>
                    </a:lnTo>
                    <a:lnTo>
                      <a:pt x="65" y="379"/>
                    </a:lnTo>
                    <a:lnTo>
                      <a:pt x="74" y="385"/>
                    </a:lnTo>
                    <a:lnTo>
                      <a:pt x="83" y="389"/>
                    </a:lnTo>
                    <a:lnTo>
                      <a:pt x="91" y="394"/>
                    </a:lnTo>
                    <a:lnTo>
                      <a:pt x="99" y="399"/>
                    </a:lnTo>
                    <a:lnTo>
                      <a:pt x="106" y="404"/>
                    </a:lnTo>
                    <a:lnTo>
                      <a:pt x="111" y="411"/>
                    </a:lnTo>
                    <a:lnTo>
                      <a:pt x="113" y="422"/>
                    </a:lnTo>
                    <a:lnTo>
                      <a:pt x="113" y="437"/>
                    </a:lnTo>
                    <a:lnTo>
                      <a:pt x="113" y="438"/>
                    </a:lnTo>
                    <a:lnTo>
                      <a:pt x="113" y="439"/>
                    </a:lnTo>
                    <a:lnTo>
                      <a:pt x="113" y="440"/>
                    </a:lnTo>
                    <a:lnTo>
                      <a:pt x="113" y="441"/>
                    </a:lnTo>
                    <a:lnTo>
                      <a:pt x="106" y="477"/>
                    </a:lnTo>
                    <a:lnTo>
                      <a:pt x="99" y="513"/>
                    </a:lnTo>
                    <a:lnTo>
                      <a:pt x="94" y="544"/>
                    </a:lnTo>
                    <a:lnTo>
                      <a:pt x="91" y="565"/>
                    </a:lnTo>
                    <a:lnTo>
                      <a:pt x="92" y="579"/>
                    </a:lnTo>
                    <a:lnTo>
                      <a:pt x="97" y="593"/>
                    </a:lnTo>
                    <a:lnTo>
                      <a:pt x="107" y="598"/>
                    </a:lnTo>
                    <a:lnTo>
                      <a:pt x="123" y="586"/>
                    </a:lnTo>
                    <a:lnTo>
                      <a:pt x="136" y="574"/>
                    </a:lnTo>
                    <a:lnTo>
                      <a:pt x="152" y="558"/>
                    </a:lnTo>
                    <a:lnTo>
                      <a:pt x="172" y="540"/>
                    </a:lnTo>
                    <a:lnTo>
                      <a:pt x="191" y="521"/>
                    </a:lnTo>
                    <a:lnTo>
                      <a:pt x="212" y="501"/>
                    </a:lnTo>
                    <a:lnTo>
                      <a:pt x="229" y="482"/>
                    </a:lnTo>
                    <a:lnTo>
                      <a:pt x="246" y="463"/>
                    </a:lnTo>
                    <a:lnTo>
                      <a:pt x="256" y="446"/>
                    </a:lnTo>
                    <a:lnTo>
                      <a:pt x="269" y="411"/>
                    </a:lnTo>
                    <a:lnTo>
                      <a:pt x="276" y="376"/>
                    </a:lnTo>
                    <a:lnTo>
                      <a:pt x="279" y="342"/>
                    </a:lnTo>
                    <a:lnTo>
                      <a:pt x="280" y="313"/>
                    </a:lnTo>
                    <a:lnTo>
                      <a:pt x="282" y="301"/>
                    </a:lnTo>
                    <a:lnTo>
                      <a:pt x="288" y="289"/>
                    </a:lnTo>
                    <a:lnTo>
                      <a:pt x="296" y="277"/>
                    </a:lnTo>
                    <a:lnTo>
                      <a:pt x="304" y="264"/>
                    </a:lnTo>
                    <a:lnTo>
                      <a:pt x="314" y="251"/>
                    </a:lnTo>
                    <a:lnTo>
                      <a:pt x="322" y="236"/>
                    </a:lnTo>
                    <a:lnTo>
                      <a:pt x="327" y="221"/>
                    </a:lnTo>
                    <a:lnTo>
                      <a:pt x="332" y="203"/>
                    </a:lnTo>
                    <a:lnTo>
                      <a:pt x="332" y="186"/>
                    </a:lnTo>
                    <a:lnTo>
                      <a:pt x="330" y="171"/>
                    </a:lnTo>
                    <a:lnTo>
                      <a:pt x="323" y="158"/>
                    </a:lnTo>
                    <a:lnTo>
                      <a:pt x="315" y="146"/>
                    </a:lnTo>
                    <a:lnTo>
                      <a:pt x="304" y="137"/>
                    </a:lnTo>
                    <a:lnTo>
                      <a:pt x="293" y="129"/>
                    </a:lnTo>
                    <a:lnTo>
                      <a:pt x="281" y="121"/>
                    </a:lnTo>
                    <a:lnTo>
                      <a:pt x="270" y="113"/>
                    </a:lnTo>
                    <a:lnTo>
                      <a:pt x="257" y="105"/>
                    </a:lnTo>
                    <a:lnTo>
                      <a:pt x="240" y="96"/>
                    </a:lnTo>
                    <a:lnTo>
                      <a:pt x="220" y="85"/>
                    </a:lnTo>
                    <a:lnTo>
                      <a:pt x="198" y="74"/>
                    </a:lnTo>
                    <a:lnTo>
                      <a:pt x="176" y="63"/>
                    </a:lnTo>
                    <a:lnTo>
                      <a:pt x="157" y="53"/>
                    </a:lnTo>
                    <a:lnTo>
                      <a:pt x="138" y="43"/>
                    </a:lnTo>
                    <a:lnTo>
                      <a:pt x="125" y="32"/>
                    </a:lnTo>
                    <a:lnTo>
                      <a:pt x="112" y="23"/>
                    </a:lnTo>
                    <a:lnTo>
                      <a:pt x="99" y="15"/>
                    </a:lnTo>
                    <a:lnTo>
                      <a:pt x="85" y="8"/>
                    </a:lnTo>
                    <a:lnTo>
                      <a:pt x="73" y="2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43" y="4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9"/>
              <p:cNvSpPr>
                <a:spLocks/>
              </p:cNvSpPr>
              <p:nvPr/>
            </p:nvSpPr>
            <p:spPr bwMode="auto">
              <a:xfrm>
                <a:off x="4782" y="1962"/>
                <a:ext cx="160" cy="294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22" y="46"/>
                  </a:cxn>
                  <a:cxn ang="0">
                    <a:pos x="8" y="99"/>
                  </a:cxn>
                  <a:cxn ang="0">
                    <a:pos x="0" y="169"/>
                  </a:cxn>
                  <a:cxn ang="0">
                    <a:pos x="6" y="245"/>
                  </a:cxn>
                  <a:cxn ang="0">
                    <a:pos x="18" y="301"/>
                  </a:cxn>
                  <a:cxn ang="0">
                    <a:pos x="36" y="340"/>
                  </a:cxn>
                  <a:cxn ang="0">
                    <a:pos x="54" y="365"/>
                  </a:cxn>
                  <a:cxn ang="0">
                    <a:pos x="70" y="379"/>
                  </a:cxn>
                  <a:cxn ang="0">
                    <a:pos x="89" y="388"/>
                  </a:cxn>
                  <a:cxn ang="0">
                    <a:pos x="103" y="397"/>
                  </a:cxn>
                  <a:cxn ang="0">
                    <a:pos x="109" y="416"/>
                  </a:cxn>
                  <a:cxn ang="0">
                    <a:pos x="108" y="431"/>
                  </a:cxn>
                  <a:cxn ang="0">
                    <a:pos x="108" y="433"/>
                  </a:cxn>
                  <a:cxn ang="0">
                    <a:pos x="103" y="470"/>
                  </a:cxn>
                  <a:cxn ang="0">
                    <a:pos x="90" y="534"/>
                  </a:cxn>
                  <a:cxn ang="0">
                    <a:pos x="89" y="570"/>
                  </a:cxn>
                  <a:cxn ang="0">
                    <a:pos x="103" y="588"/>
                  </a:cxn>
                  <a:cxn ang="0">
                    <a:pos x="131" y="564"/>
                  </a:cxn>
                  <a:cxn ang="0">
                    <a:pos x="166" y="532"/>
                  </a:cxn>
                  <a:cxn ang="0">
                    <a:pos x="205" y="494"/>
                  </a:cxn>
                  <a:cxn ang="0">
                    <a:pos x="236" y="456"/>
                  </a:cxn>
                  <a:cxn ang="0">
                    <a:pos x="259" y="405"/>
                  </a:cxn>
                  <a:cxn ang="0">
                    <a:pos x="270" y="336"/>
                  </a:cxn>
                  <a:cxn ang="0">
                    <a:pos x="273" y="296"/>
                  </a:cxn>
                  <a:cxn ang="0">
                    <a:pos x="286" y="273"/>
                  </a:cxn>
                  <a:cxn ang="0">
                    <a:pos x="302" y="246"/>
                  </a:cxn>
                  <a:cxn ang="0">
                    <a:pos x="317" y="216"/>
                  </a:cxn>
                  <a:cxn ang="0">
                    <a:pos x="321" y="182"/>
                  </a:cxn>
                  <a:cxn ang="0">
                    <a:pos x="312" y="154"/>
                  </a:cxn>
                  <a:cxn ang="0">
                    <a:pos x="294" y="134"/>
                  </a:cxn>
                  <a:cxn ang="0">
                    <a:pos x="272" y="118"/>
                  </a:cxn>
                  <a:cxn ang="0">
                    <a:pos x="249" y="102"/>
                  </a:cxn>
                  <a:cxn ang="0">
                    <a:pos x="213" y="84"/>
                  </a:cxn>
                  <a:cxn ang="0">
                    <a:pos x="172" y="63"/>
                  </a:cxn>
                  <a:cxn ang="0">
                    <a:pos x="134" y="42"/>
                  </a:cxn>
                  <a:cxn ang="0">
                    <a:pos x="108" y="23"/>
                  </a:cxn>
                  <a:cxn ang="0">
                    <a:pos x="83" y="8"/>
                  </a:cxn>
                  <a:cxn ang="0">
                    <a:pos x="59" y="0"/>
                  </a:cxn>
                  <a:cxn ang="0">
                    <a:pos x="40" y="4"/>
                  </a:cxn>
                </a:cxnLst>
                <a:rect l="0" t="0" r="r" b="b"/>
                <a:pathLst>
                  <a:path w="321" h="588">
                    <a:moveTo>
                      <a:pt x="35" y="11"/>
                    </a:moveTo>
                    <a:lnTo>
                      <a:pt x="32" y="16"/>
                    </a:lnTo>
                    <a:lnTo>
                      <a:pt x="28" y="27"/>
                    </a:lnTo>
                    <a:lnTo>
                      <a:pt x="22" y="46"/>
                    </a:lnTo>
                    <a:lnTo>
                      <a:pt x="15" y="70"/>
                    </a:lnTo>
                    <a:lnTo>
                      <a:pt x="8" y="99"/>
                    </a:lnTo>
                    <a:lnTo>
                      <a:pt x="2" y="132"/>
                    </a:lnTo>
                    <a:lnTo>
                      <a:pt x="0" y="169"/>
                    </a:lnTo>
                    <a:lnTo>
                      <a:pt x="1" y="208"/>
                    </a:lnTo>
                    <a:lnTo>
                      <a:pt x="6" y="245"/>
                    </a:lnTo>
                    <a:lnTo>
                      <a:pt x="12" y="276"/>
                    </a:lnTo>
                    <a:lnTo>
                      <a:pt x="18" y="301"/>
                    </a:lnTo>
                    <a:lnTo>
                      <a:pt x="27" y="323"/>
                    </a:lnTo>
                    <a:lnTo>
                      <a:pt x="36" y="340"/>
                    </a:lnTo>
                    <a:lnTo>
                      <a:pt x="45" y="353"/>
                    </a:lnTo>
                    <a:lnTo>
                      <a:pt x="54" y="365"/>
                    </a:lnTo>
                    <a:lnTo>
                      <a:pt x="62" y="373"/>
                    </a:lnTo>
                    <a:lnTo>
                      <a:pt x="70" y="379"/>
                    </a:lnTo>
                    <a:lnTo>
                      <a:pt x="79" y="383"/>
                    </a:lnTo>
                    <a:lnTo>
                      <a:pt x="89" y="388"/>
                    </a:lnTo>
                    <a:lnTo>
                      <a:pt x="96" y="392"/>
                    </a:lnTo>
                    <a:lnTo>
                      <a:pt x="103" y="397"/>
                    </a:lnTo>
                    <a:lnTo>
                      <a:pt x="107" y="405"/>
                    </a:lnTo>
                    <a:lnTo>
                      <a:pt x="109" y="416"/>
                    </a:lnTo>
                    <a:lnTo>
                      <a:pt x="108" y="429"/>
                    </a:lnTo>
                    <a:lnTo>
                      <a:pt x="108" y="431"/>
                    </a:lnTo>
                    <a:lnTo>
                      <a:pt x="108" y="432"/>
                    </a:lnTo>
                    <a:lnTo>
                      <a:pt x="108" y="433"/>
                    </a:lnTo>
                    <a:lnTo>
                      <a:pt x="108" y="434"/>
                    </a:lnTo>
                    <a:lnTo>
                      <a:pt x="103" y="470"/>
                    </a:lnTo>
                    <a:lnTo>
                      <a:pt x="96" y="504"/>
                    </a:lnTo>
                    <a:lnTo>
                      <a:pt x="90" y="534"/>
                    </a:lnTo>
                    <a:lnTo>
                      <a:pt x="88" y="555"/>
                    </a:lnTo>
                    <a:lnTo>
                      <a:pt x="89" y="570"/>
                    </a:lnTo>
                    <a:lnTo>
                      <a:pt x="93" y="584"/>
                    </a:lnTo>
                    <a:lnTo>
                      <a:pt x="103" y="588"/>
                    </a:lnTo>
                    <a:lnTo>
                      <a:pt x="119" y="577"/>
                    </a:lnTo>
                    <a:lnTo>
                      <a:pt x="131" y="564"/>
                    </a:lnTo>
                    <a:lnTo>
                      <a:pt x="147" y="549"/>
                    </a:lnTo>
                    <a:lnTo>
                      <a:pt x="166" y="532"/>
                    </a:lnTo>
                    <a:lnTo>
                      <a:pt x="185" y="512"/>
                    </a:lnTo>
                    <a:lnTo>
                      <a:pt x="205" y="494"/>
                    </a:lnTo>
                    <a:lnTo>
                      <a:pt x="222" y="474"/>
                    </a:lnTo>
                    <a:lnTo>
                      <a:pt x="236" y="456"/>
                    </a:lnTo>
                    <a:lnTo>
                      <a:pt x="246" y="439"/>
                    </a:lnTo>
                    <a:lnTo>
                      <a:pt x="259" y="405"/>
                    </a:lnTo>
                    <a:lnTo>
                      <a:pt x="266" y="369"/>
                    </a:lnTo>
                    <a:lnTo>
                      <a:pt x="270" y="336"/>
                    </a:lnTo>
                    <a:lnTo>
                      <a:pt x="271" y="308"/>
                    </a:lnTo>
                    <a:lnTo>
                      <a:pt x="273" y="296"/>
                    </a:lnTo>
                    <a:lnTo>
                      <a:pt x="279" y="284"/>
                    </a:lnTo>
                    <a:lnTo>
                      <a:pt x="286" y="273"/>
                    </a:lnTo>
                    <a:lnTo>
                      <a:pt x="294" y="260"/>
                    </a:lnTo>
                    <a:lnTo>
                      <a:pt x="302" y="246"/>
                    </a:lnTo>
                    <a:lnTo>
                      <a:pt x="310" y="232"/>
                    </a:lnTo>
                    <a:lnTo>
                      <a:pt x="317" y="216"/>
                    </a:lnTo>
                    <a:lnTo>
                      <a:pt x="320" y="199"/>
                    </a:lnTo>
                    <a:lnTo>
                      <a:pt x="321" y="182"/>
                    </a:lnTo>
                    <a:lnTo>
                      <a:pt x="318" y="167"/>
                    </a:lnTo>
                    <a:lnTo>
                      <a:pt x="312" y="154"/>
                    </a:lnTo>
                    <a:lnTo>
                      <a:pt x="304" y="144"/>
                    </a:lnTo>
                    <a:lnTo>
                      <a:pt x="294" y="134"/>
                    </a:lnTo>
                    <a:lnTo>
                      <a:pt x="283" y="126"/>
                    </a:lnTo>
                    <a:lnTo>
                      <a:pt x="272" y="118"/>
                    </a:lnTo>
                    <a:lnTo>
                      <a:pt x="261" y="110"/>
                    </a:lnTo>
                    <a:lnTo>
                      <a:pt x="249" y="102"/>
                    </a:lnTo>
                    <a:lnTo>
                      <a:pt x="233" y="93"/>
                    </a:lnTo>
                    <a:lnTo>
                      <a:pt x="213" y="84"/>
                    </a:lnTo>
                    <a:lnTo>
                      <a:pt x="192" y="73"/>
                    </a:lnTo>
                    <a:lnTo>
                      <a:pt x="172" y="63"/>
                    </a:lnTo>
                    <a:lnTo>
                      <a:pt x="151" y="53"/>
                    </a:lnTo>
                    <a:lnTo>
                      <a:pt x="134" y="42"/>
                    </a:lnTo>
                    <a:lnTo>
                      <a:pt x="120" y="32"/>
                    </a:lnTo>
                    <a:lnTo>
                      <a:pt x="108" y="23"/>
                    </a:lnTo>
                    <a:lnTo>
                      <a:pt x="96" y="15"/>
                    </a:lnTo>
                    <a:lnTo>
                      <a:pt x="83" y="8"/>
                    </a:lnTo>
                    <a:lnTo>
                      <a:pt x="70" y="3"/>
                    </a:lnTo>
                    <a:lnTo>
                      <a:pt x="59" y="0"/>
                    </a:lnTo>
                    <a:lnTo>
                      <a:pt x="48" y="1"/>
                    </a:lnTo>
                    <a:lnTo>
                      <a:pt x="40" y="4"/>
                    </a:lnTo>
                    <a:lnTo>
                      <a:pt x="35" y="11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0"/>
              <p:cNvSpPr>
                <a:spLocks/>
              </p:cNvSpPr>
              <p:nvPr/>
            </p:nvSpPr>
            <p:spPr bwMode="auto">
              <a:xfrm>
                <a:off x="4784" y="1964"/>
                <a:ext cx="156" cy="290"/>
              </a:xfrm>
              <a:custGeom>
                <a:avLst/>
                <a:gdLst/>
                <a:ahLst/>
                <a:cxnLst>
                  <a:cxn ang="0">
                    <a:pos x="32" y="15"/>
                  </a:cxn>
                  <a:cxn ang="0">
                    <a:pos x="22" y="45"/>
                  </a:cxn>
                  <a:cxn ang="0">
                    <a:pos x="8" y="98"/>
                  </a:cxn>
                  <a:cxn ang="0">
                    <a:pos x="0" y="167"/>
                  </a:cxn>
                  <a:cxn ang="0">
                    <a:pos x="4" y="242"/>
                  </a:cxn>
                  <a:cxn ang="0">
                    <a:pos x="18" y="299"/>
                  </a:cxn>
                  <a:cxn ang="0">
                    <a:pos x="34" y="336"/>
                  </a:cxn>
                  <a:cxn ang="0">
                    <a:pos x="53" y="360"/>
                  </a:cxn>
                  <a:cxn ang="0">
                    <a:pos x="69" y="374"/>
                  </a:cxn>
                  <a:cxn ang="0">
                    <a:pos x="86" y="383"/>
                  </a:cxn>
                  <a:cxn ang="0">
                    <a:pos x="100" y="392"/>
                  </a:cxn>
                  <a:cxn ang="0">
                    <a:pos x="106" y="410"/>
                  </a:cxn>
                  <a:cxn ang="0">
                    <a:pos x="106" y="425"/>
                  </a:cxn>
                  <a:cxn ang="0">
                    <a:pos x="106" y="428"/>
                  </a:cxn>
                  <a:cxn ang="0">
                    <a:pos x="99" y="463"/>
                  </a:cxn>
                  <a:cxn ang="0">
                    <a:pos x="87" y="527"/>
                  </a:cxn>
                  <a:cxn ang="0">
                    <a:pos x="86" y="561"/>
                  </a:cxn>
                  <a:cxn ang="0">
                    <a:pos x="99" y="580"/>
                  </a:cxn>
                  <a:cxn ang="0">
                    <a:pos x="127" y="556"/>
                  </a:cxn>
                  <a:cxn ang="0">
                    <a:pos x="161" y="523"/>
                  </a:cxn>
                  <a:cxn ang="0">
                    <a:pos x="198" y="486"/>
                  </a:cxn>
                  <a:cxn ang="0">
                    <a:pos x="229" y="448"/>
                  </a:cxn>
                  <a:cxn ang="0">
                    <a:pos x="251" y="399"/>
                  </a:cxn>
                  <a:cxn ang="0">
                    <a:pos x="261" y="332"/>
                  </a:cxn>
                  <a:cxn ang="0">
                    <a:pos x="265" y="292"/>
                  </a:cxn>
                  <a:cxn ang="0">
                    <a:pos x="277" y="269"/>
                  </a:cxn>
                  <a:cxn ang="0">
                    <a:pos x="293" y="243"/>
                  </a:cxn>
                  <a:cxn ang="0">
                    <a:pos x="307" y="215"/>
                  </a:cxn>
                  <a:cxn ang="0">
                    <a:pos x="312" y="180"/>
                  </a:cxn>
                  <a:cxn ang="0">
                    <a:pos x="304" y="154"/>
                  </a:cxn>
                  <a:cxn ang="0">
                    <a:pos x="286" y="133"/>
                  </a:cxn>
                  <a:cxn ang="0">
                    <a:pos x="266" y="117"/>
                  </a:cxn>
                  <a:cxn ang="0">
                    <a:pos x="243" y="102"/>
                  </a:cxn>
                  <a:cxn ang="0">
                    <a:pos x="207" y="82"/>
                  </a:cxn>
                  <a:cxn ang="0">
                    <a:pos x="167" y="63"/>
                  </a:cxn>
                  <a:cxn ang="0">
                    <a:pos x="130" y="42"/>
                  </a:cxn>
                  <a:cxn ang="0">
                    <a:pos x="104" y="23"/>
                  </a:cxn>
                  <a:cxn ang="0">
                    <a:pos x="80" y="8"/>
                  </a:cxn>
                  <a:cxn ang="0">
                    <a:pos x="57" y="0"/>
                  </a:cxn>
                  <a:cxn ang="0">
                    <a:pos x="40" y="5"/>
                  </a:cxn>
                </a:cxnLst>
                <a:rect l="0" t="0" r="r" b="b"/>
                <a:pathLst>
                  <a:path w="312" h="580">
                    <a:moveTo>
                      <a:pt x="34" y="12"/>
                    </a:moveTo>
                    <a:lnTo>
                      <a:pt x="32" y="15"/>
                    </a:lnTo>
                    <a:lnTo>
                      <a:pt x="27" y="27"/>
                    </a:lnTo>
                    <a:lnTo>
                      <a:pt x="22" y="45"/>
                    </a:lnTo>
                    <a:lnTo>
                      <a:pt x="15" y="69"/>
                    </a:lnTo>
                    <a:lnTo>
                      <a:pt x="8" y="98"/>
                    </a:lnTo>
                    <a:lnTo>
                      <a:pt x="3" y="132"/>
                    </a:lnTo>
                    <a:lnTo>
                      <a:pt x="0" y="167"/>
                    </a:lnTo>
                    <a:lnTo>
                      <a:pt x="1" y="206"/>
                    </a:lnTo>
                    <a:lnTo>
                      <a:pt x="4" y="242"/>
                    </a:lnTo>
                    <a:lnTo>
                      <a:pt x="10" y="273"/>
                    </a:lnTo>
                    <a:lnTo>
                      <a:pt x="18" y="299"/>
                    </a:lnTo>
                    <a:lnTo>
                      <a:pt x="26" y="318"/>
                    </a:lnTo>
                    <a:lnTo>
                      <a:pt x="34" y="336"/>
                    </a:lnTo>
                    <a:lnTo>
                      <a:pt x="43" y="348"/>
                    </a:lnTo>
                    <a:lnTo>
                      <a:pt x="53" y="360"/>
                    </a:lnTo>
                    <a:lnTo>
                      <a:pt x="61" y="368"/>
                    </a:lnTo>
                    <a:lnTo>
                      <a:pt x="69" y="374"/>
                    </a:lnTo>
                    <a:lnTo>
                      <a:pt x="77" y="378"/>
                    </a:lnTo>
                    <a:lnTo>
                      <a:pt x="86" y="383"/>
                    </a:lnTo>
                    <a:lnTo>
                      <a:pt x="93" y="387"/>
                    </a:lnTo>
                    <a:lnTo>
                      <a:pt x="100" y="392"/>
                    </a:lnTo>
                    <a:lnTo>
                      <a:pt x="104" y="400"/>
                    </a:lnTo>
                    <a:lnTo>
                      <a:pt x="106" y="410"/>
                    </a:lnTo>
                    <a:lnTo>
                      <a:pt x="106" y="424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6" y="428"/>
                    </a:lnTo>
                    <a:lnTo>
                      <a:pt x="104" y="429"/>
                    </a:lnTo>
                    <a:lnTo>
                      <a:pt x="99" y="463"/>
                    </a:lnTo>
                    <a:lnTo>
                      <a:pt x="92" y="498"/>
                    </a:lnTo>
                    <a:lnTo>
                      <a:pt x="87" y="527"/>
                    </a:lnTo>
                    <a:lnTo>
                      <a:pt x="85" y="546"/>
                    </a:lnTo>
                    <a:lnTo>
                      <a:pt x="86" y="561"/>
                    </a:lnTo>
                    <a:lnTo>
                      <a:pt x="89" y="575"/>
                    </a:lnTo>
                    <a:lnTo>
                      <a:pt x="99" y="580"/>
                    </a:lnTo>
                    <a:lnTo>
                      <a:pt x="115" y="568"/>
                    </a:lnTo>
                    <a:lnTo>
                      <a:pt x="127" y="556"/>
                    </a:lnTo>
                    <a:lnTo>
                      <a:pt x="142" y="541"/>
                    </a:lnTo>
                    <a:lnTo>
                      <a:pt x="161" y="523"/>
                    </a:lnTo>
                    <a:lnTo>
                      <a:pt x="179" y="505"/>
                    </a:lnTo>
                    <a:lnTo>
                      <a:pt x="198" y="486"/>
                    </a:lnTo>
                    <a:lnTo>
                      <a:pt x="215" y="467"/>
                    </a:lnTo>
                    <a:lnTo>
                      <a:pt x="229" y="448"/>
                    </a:lnTo>
                    <a:lnTo>
                      <a:pt x="239" y="432"/>
                    </a:lnTo>
                    <a:lnTo>
                      <a:pt x="251" y="399"/>
                    </a:lnTo>
                    <a:lnTo>
                      <a:pt x="258" y="364"/>
                    </a:lnTo>
                    <a:lnTo>
                      <a:pt x="261" y="332"/>
                    </a:lnTo>
                    <a:lnTo>
                      <a:pt x="262" y="304"/>
                    </a:lnTo>
                    <a:lnTo>
                      <a:pt x="265" y="292"/>
                    </a:lnTo>
                    <a:lnTo>
                      <a:pt x="270" y="280"/>
                    </a:lnTo>
                    <a:lnTo>
                      <a:pt x="277" y="269"/>
                    </a:lnTo>
                    <a:lnTo>
                      <a:pt x="285" y="256"/>
                    </a:lnTo>
                    <a:lnTo>
                      <a:pt x="293" y="243"/>
                    </a:lnTo>
                    <a:lnTo>
                      <a:pt x="300" y="230"/>
                    </a:lnTo>
                    <a:lnTo>
                      <a:pt x="307" y="215"/>
                    </a:lnTo>
                    <a:lnTo>
                      <a:pt x="311" y="197"/>
                    </a:lnTo>
                    <a:lnTo>
                      <a:pt x="312" y="180"/>
                    </a:lnTo>
                    <a:lnTo>
                      <a:pt x="308" y="165"/>
                    </a:lnTo>
                    <a:lnTo>
                      <a:pt x="304" y="154"/>
                    </a:lnTo>
                    <a:lnTo>
                      <a:pt x="296" y="142"/>
                    </a:lnTo>
                    <a:lnTo>
                      <a:pt x="286" y="133"/>
                    </a:lnTo>
                    <a:lnTo>
                      <a:pt x="276" y="125"/>
                    </a:lnTo>
                    <a:lnTo>
                      <a:pt x="266" y="117"/>
                    </a:lnTo>
                    <a:lnTo>
                      <a:pt x="255" y="110"/>
                    </a:lnTo>
                    <a:lnTo>
                      <a:pt x="243" y="102"/>
                    </a:lnTo>
                    <a:lnTo>
                      <a:pt x="226" y="92"/>
                    </a:lnTo>
                    <a:lnTo>
                      <a:pt x="207" y="82"/>
                    </a:lnTo>
                    <a:lnTo>
                      <a:pt x="187" y="73"/>
                    </a:lnTo>
                    <a:lnTo>
                      <a:pt x="167" y="63"/>
                    </a:lnTo>
                    <a:lnTo>
                      <a:pt x="147" y="52"/>
                    </a:lnTo>
                    <a:lnTo>
                      <a:pt x="130" y="42"/>
                    </a:lnTo>
                    <a:lnTo>
                      <a:pt x="116" y="33"/>
                    </a:lnTo>
                    <a:lnTo>
                      <a:pt x="104" y="23"/>
                    </a:lnTo>
                    <a:lnTo>
                      <a:pt x="93" y="15"/>
                    </a:lnTo>
                    <a:lnTo>
                      <a:pt x="80" y="8"/>
                    </a:lnTo>
                    <a:lnTo>
                      <a:pt x="69" y="4"/>
                    </a:lnTo>
                    <a:lnTo>
                      <a:pt x="57" y="0"/>
                    </a:lnTo>
                    <a:lnTo>
                      <a:pt x="47" y="1"/>
                    </a:lnTo>
                    <a:lnTo>
                      <a:pt x="40" y="5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1"/>
              <p:cNvSpPr>
                <a:spLocks/>
              </p:cNvSpPr>
              <p:nvPr/>
            </p:nvSpPr>
            <p:spPr bwMode="auto">
              <a:xfrm>
                <a:off x="4787" y="1965"/>
                <a:ext cx="150" cy="285"/>
              </a:xfrm>
              <a:custGeom>
                <a:avLst/>
                <a:gdLst/>
                <a:ahLst/>
                <a:cxnLst>
                  <a:cxn ang="0">
                    <a:pos x="31" y="15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3"/>
                  </a:cxn>
                  <a:cxn ang="0">
                    <a:pos x="5" y="237"/>
                  </a:cxn>
                  <a:cxn ang="0">
                    <a:pos x="18" y="292"/>
                  </a:cxn>
                  <a:cxn ang="0">
                    <a:pos x="34" y="329"/>
                  </a:cxn>
                  <a:cxn ang="0">
                    <a:pos x="51" y="352"/>
                  </a:cxn>
                  <a:cxn ang="0">
                    <a:pos x="67" y="366"/>
                  </a:cxn>
                  <a:cxn ang="0">
                    <a:pos x="83" y="374"/>
                  </a:cxn>
                  <a:cxn ang="0">
                    <a:pos x="96" y="383"/>
                  </a:cxn>
                  <a:cxn ang="0">
                    <a:pos x="103" y="402"/>
                  </a:cxn>
                  <a:cxn ang="0">
                    <a:pos x="102" y="417"/>
                  </a:cxn>
                  <a:cxn ang="0">
                    <a:pos x="102" y="419"/>
                  </a:cxn>
                  <a:cxn ang="0">
                    <a:pos x="96" y="455"/>
                  </a:cxn>
                  <a:cxn ang="0">
                    <a:pos x="84" y="516"/>
                  </a:cxn>
                  <a:cxn ang="0">
                    <a:pos x="83" y="550"/>
                  </a:cxn>
                  <a:cxn ang="0">
                    <a:pos x="96" y="569"/>
                  </a:cxn>
                  <a:cxn ang="0">
                    <a:pos x="122" y="544"/>
                  </a:cxn>
                  <a:cxn ang="0">
                    <a:pos x="156" y="513"/>
                  </a:cxn>
                  <a:cxn ang="0">
                    <a:pos x="192" y="476"/>
                  </a:cxn>
                  <a:cxn ang="0">
                    <a:pos x="223" y="440"/>
                  </a:cxn>
                  <a:cxn ang="0">
                    <a:pos x="243" y="391"/>
                  </a:cxn>
                  <a:cxn ang="0">
                    <a:pos x="253" y="324"/>
                  </a:cxn>
                  <a:cxn ang="0">
                    <a:pos x="256" y="285"/>
                  </a:cxn>
                  <a:cxn ang="0">
                    <a:pos x="268" y="262"/>
                  </a:cxn>
                  <a:cxn ang="0">
                    <a:pos x="283" y="238"/>
                  </a:cxn>
                  <a:cxn ang="0">
                    <a:pos x="296" y="209"/>
                  </a:cxn>
                  <a:cxn ang="0">
                    <a:pos x="301" y="176"/>
                  </a:cxn>
                  <a:cxn ang="0">
                    <a:pos x="293" y="149"/>
                  </a:cxn>
                  <a:cxn ang="0">
                    <a:pos x="277" y="129"/>
                  </a:cxn>
                  <a:cxn ang="0">
                    <a:pos x="257" y="112"/>
                  </a:cxn>
                  <a:cxn ang="0">
                    <a:pos x="236" y="98"/>
                  </a:cxn>
                  <a:cxn ang="0">
                    <a:pos x="202" y="79"/>
                  </a:cxn>
                  <a:cxn ang="0">
                    <a:pos x="162" y="60"/>
                  </a:cxn>
                  <a:cxn ang="0">
                    <a:pos x="126" y="40"/>
                  </a:cxn>
                  <a:cxn ang="0">
                    <a:pos x="102" y="23"/>
                  </a:cxn>
                  <a:cxn ang="0">
                    <a:pos x="78" y="8"/>
                  </a:cxn>
                  <a:cxn ang="0">
                    <a:pos x="56" y="0"/>
                  </a:cxn>
                  <a:cxn ang="0">
                    <a:pos x="38" y="4"/>
                  </a:cxn>
                </a:cxnLst>
                <a:rect l="0" t="0" r="r" b="b"/>
                <a:pathLst>
                  <a:path w="301" h="569">
                    <a:moveTo>
                      <a:pt x="33" y="11"/>
                    </a:moveTo>
                    <a:lnTo>
                      <a:pt x="31" y="15"/>
                    </a:lnTo>
                    <a:lnTo>
                      <a:pt x="27" y="26"/>
                    </a:lnTo>
                    <a:lnTo>
                      <a:pt x="21" y="43"/>
                    </a:lnTo>
                    <a:lnTo>
                      <a:pt x="14" y="68"/>
                    </a:lnTo>
                    <a:lnTo>
                      <a:pt x="7" y="95"/>
                    </a:lnTo>
                    <a:lnTo>
                      <a:pt x="3" y="127"/>
                    </a:lnTo>
                    <a:lnTo>
                      <a:pt x="0" y="163"/>
                    </a:lnTo>
                    <a:lnTo>
                      <a:pt x="2" y="201"/>
                    </a:lnTo>
                    <a:lnTo>
                      <a:pt x="5" y="237"/>
                    </a:lnTo>
                    <a:lnTo>
                      <a:pt x="11" y="267"/>
                    </a:lnTo>
                    <a:lnTo>
                      <a:pt x="18" y="292"/>
                    </a:lnTo>
                    <a:lnTo>
                      <a:pt x="26" y="312"/>
                    </a:lnTo>
                    <a:lnTo>
                      <a:pt x="34" y="329"/>
                    </a:lnTo>
                    <a:lnTo>
                      <a:pt x="43" y="342"/>
                    </a:lnTo>
                    <a:lnTo>
                      <a:pt x="51" y="352"/>
                    </a:lnTo>
                    <a:lnTo>
                      <a:pt x="59" y="360"/>
                    </a:lnTo>
                    <a:lnTo>
                      <a:pt x="67" y="366"/>
                    </a:lnTo>
                    <a:lnTo>
                      <a:pt x="75" y="371"/>
                    </a:lnTo>
                    <a:lnTo>
                      <a:pt x="83" y="374"/>
                    </a:lnTo>
                    <a:lnTo>
                      <a:pt x="90" y="379"/>
                    </a:lnTo>
                    <a:lnTo>
                      <a:pt x="96" y="383"/>
                    </a:lnTo>
                    <a:lnTo>
                      <a:pt x="101" y="391"/>
                    </a:lnTo>
                    <a:lnTo>
                      <a:pt x="103" y="402"/>
                    </a:lnTo>
                    <a:lnTo>
                      <a:pt x="102" y="415"/>
                    </a:lnTo>
                    <a:lnTo>
                      <a:pt x="102" y="417"/>
                    </a:lnTo>
                    <a:lnTo>
                      <a:pt x="102" y="418"/>
                    </a:lnTo>
                    <a:lnTo>
                      <a:pt x="102" y="419"/>
                    </a:lnTo>
                    <a:lnTo>
                      <a:pt x="102" y="420"/>
                    </a:lnTo>
                    <a:lnTo>
                      <a:pt x="96" y="455"/>
                    </a:lnTo>
                    <a:lnTo>
                      <a:pt x="89" y="488"/>
                    </a:lnTo>
                    <a:lnTo>
                      <a:pt x="84" y="516"/>
                    </a:lnTo>
                    <a:lnTo>
                      <a:pt x="82" y="535"/>
                    </a:lnTo>
                    <a:lnTo>
                      <a:pt x="83" y="550"/>
                    </a:lnTo>
                    <a:lnTo>
                      <a:pt x="87" y="564"/>
                    </a:lnTo>
                    <a:lnTo>
                      <a:pt x="96" y="569"/>
                    </a:lnTo>
                    <a:lnTo>
                      <a:pt x="111" y="557"/>
                    </a:lnTo>
                    <a:lnTo>
                      <a:pt x="122" y="544"/>
                    </a:lnTo>
                    <a:lnTo>
                      <a:pt x="139" y="529"/>
                    </a:lnTo>
                    <a:lnTo>
                      <a:pt x="156" y="513"/>
                    </a:lnTo>
                    <a:lnTo>
                      <a:pt x="174" y="495"/>
                    </a:lnTo>
                    <a:lnTo>
                      <a:pt x="192" y="476"/>
                    </a:lnTo>
                    <a:lnTo>
                      <a:pt x="209" y="458"/>
                    </a:lnTo>
                    <a:lnTo>
                      <a:pt x="223" y="440"/>
                    </a:lnTo>
                    <a:lnTo>
                      <a:pt x="232" y="424"/>
                    </a:lnTo>
                    <a:lnTo>
                      <a:pt x="243" y="391"/>
                    </a:lnTo>
                    <a:lnTo>
                      <a:pt x="249" y="357"/>
                    </a:lnTo>
                    <a:lnTo>
                      <a:pt x="253" y="324"/>
                    </a:lnTo>
                    <a:lnTo>
                      <a:pt x="254" y="297"/>
                    </a:lnTo>
                    <a:lnTo>
                      <a:pt x="256" y="285"/>
                    </a:lnTo>
                    <a:lnTo>
                      <a:pt x="261" y="274"/>
                    </a:lnTo>
                    <a:lnTo>
                      <a:pt x="268" y="262"/>
                    </a:lnTo>
                    <a:lnTo>
                      <a:pt x="276" y="251"/>
                    </a:lnTo>
                    <a:lnTo>
                      <a:pt x="283" y="238"/>
                    </a:lnTo>
                    <a:lnTo>
                      <a:pt x="291" y="224"/>
                    </a:lnTo>
                    <a:lnTo>
                      <a:pt x="296" y="209"/>
                    </a:lnTo>
                    <a:lnTo>
                      <a:pt x="300" y="192"/>
                    </a:lnTo>
                    <a:lnTo>
                      <a:pt x="301" y="176"/>
                    </a:lnTo>
                    <a:lnTo>
                      <a:pt x="299" y="161"/>
                    </a:lnTo>
                    <a:lnTo>
                      <a:pt x="293" y="149"/>
                    </a:lnTo>
                    <a:lnTo>
                      <a:pt x="286" y="138"/>
                    </a:lnTo>
                    <a:lnTo>
                      <a:pt x="277" y="129"/>
                    </a:lnTo>
                    <a:lnTo>
                      <a:pt x="268" y="121"/>
                    </a:lnTo>
                    <a:lnTo>
                      <a:pt x="257" y="112"/>
                    </a:lnTo>
                    <a:lnTo>
                      <a:pt x="248" y="106"/>
                    </a:lnTo>
                    <a:lnTo>
                      <a:pt x="236" y="98"/>
                    </a:lnTo>
                    <a:lnTo>
                      <a:pt x="220" y="89"/>
                    </a:lnTo>
                    <a:lnTo>
                      <a:pt x="202" y="79"/>
                    </a:lnTo>
                    <a:lnTo>
                      <a:pt x="181" y="70"/>
                    </a:lnTo>
                    <a:lnTo>
                      <a:pt x="162" y="60"/>
                    </a:lnTo>
                    <a:lnTo>
                      <a:pt x="142" y="50"/>
                    </a:lnTo>
                    <a:lnTo>
                      <a:pt x="126" y="40"/>
                    </a:lnTo>
                    <a:lnTo>
                      <a:pt x="113" y="31"/>
                    </a:lnTo>
                    <a:lnTo>
                      <a:pt x="102" y="23"/>
                    </a:lnTo>
                    <a:lnTo>
                      <a:pt x="90" y="15"/>
                    </a:lnTo>
                    <a:lnTo>
                      <a:pt x="78" y="8"/>
                    </a:lnTo>
                    <a:lnTo>
                      <a:pt x="66" y="3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8" y="4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2"/>
              <p:cNvSpPr>
                <a:spLocks/>
              </p:cNvSpPr>
              <p:nvPr/>
            </p:nvSpPr>
            <p:spPr bwMode="auto">
              <a:xfrm>
                <a:off x="4789" y="1968"/>
                <a:ext cx="145" cy="279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1" y="43"/>
                  </a:cxn>
                  <a:cxn ang="0">
                    <a:pos x="7" y="95"/>
                  </a:cxn>
                  <a:cxn ang="0">
                    <a:pos x="0" y="162"/>
                  </a:cxn>
                  <a:cxn ang="0">
                    <a:pos x="5" y="233"/>
                  </a:cxn>
                  <a:cxn ang="0">
                    <a:pos x="17" y="287"/>
                  </a:cxn>
                  <a:cxn ang="0">
                    <a:pos x="32" y="323"/>
                  </a:cxn>
                  <a:cxn ang="0">
                    <a:pos x="48" y="346"/>
                  </a:cxn>
                  <a:cxn ang="0">
                    <a:pos x="64" y="360"/>
                  </a:cxn>
                  <a:cxn ang="0">
                    <a:pos x="81" y="368"/>
                  </a:cxn>
                  <a:cxn ang="0">
                    <a:pos x="93" y="377"/>
                  </a:cxn>
                  <a:cxn ang="0">
                    <a:pos x="100" y="395"/>
                  </a:cxn>
                  <a:cxn ang="0">
                    <a:pos x="98" y="410"/>
                  </a:cxn>
                  <a:cxn ang="0">
                    <a:pos x="98" y="412"/>
                  </a:cxn>
                  <a:cxn ang="0">
                    <a:pos x="92" y="446"/>
                  </a:cxn>
                  <a:cxn ang="0">
                    <a:pos x="82" y="508"/>
                  </a:cxn>
                  <a:cxn ang="0">
                    <a:pos x="81" y="542"/>
                  </a:cxn>
                  <a:cxn ang="0">
                    <a:pos x="93" y="558"/>
                  </a:cxn>
                  <a:cxn ang="0">
                    <a:pos x="120" y="536"/>
                  </a:cxn>
                  <a:cxn ang="0">
                    <a:pos x="151" y="505"/>
                  </a:cxn>
                  <a:cxn ang="0">
                    <a:pos x="185" y="468"/>
                  </a:cxn>
                  <a:cxn ang="0">
                    <a:pos x="214" y="432"/>
                  </a:cxn>
                  <a:cxn ang="0">
                    <a:pos x="235" y="384"/>
                  </a:cxn>
                  <a:cxn ang="0">
                    <a:pos x="244" y="319"/>
                  </a:cxn>
                  <a:cxn ang="0">
                    <a:pos x="248" y="280"/>
                  </a:cxn>
                  <a:cxn ang="0">
                    <a:pos x="258" y="258"/>
                  </a:cxn>
                  <a:cxn ang="0">
                    <a:pos x="274" y="234"/>
                  </a:cxn>
                  <a:cxn ang="0">
                    <a:pos x="287" y="205"/>
                  </a:cxn>
                  <a:cxn ang="0">
                    <a:pos x="290" y="173"/>
                  </a:cxn>
                  <a:cxn ang="0">
                    <a:pos x="283" y="147"/>
                  </a:cxn>
                  <a:cxn ang="0">
                    <a:pos x="269" y="126"/>
                  </a:cxn>
                  <a:cxn ang="0">
                    <a:pos x="250" y="110"/>
                  </a:cxn>
                  <a:cxn ang="0">
                    <a:pos x="229" y="95"/>
                  </a:cxn>
                  <a:cxn ang="0">
                    <a:pos x="196" y="78"/>
                  </a:cxn>
                  <a:cxn ang="0">
                    <a:pos x="157" y="59"/>
                  </a:cxn>
                  <a:cxn ang="0">
                    <a:pos x="122" y="41"/>
                  </a:cxn>
                  <a:cxn ang="0">
                    <a:pos x="99" y="22"/>
                  </a:cxn>
                  <a:cxn ang="0">
                    <a:pos x="75" y="8"/>
                  </a:cxn>
                  <a:cxn ang="0">
                    <a:pos x="53" y="0"/>
                  </a:cxn>
                  <a:cxn ang="0">
                    <a:pos x="37" y="4"/>
                  </a:cxn>
                </a:cxnLst>
                <a:rect l="0" t="0" r="r" b="b"/>
                <a:pathLst>
                  <a:path w="290" h="558">
                    <a:moveTo>
                      <a:pt x="32" y="11"/>
                    </a:moveTo>
                    <a:lnTo>
                      <a:pt x="31" y="14"/>
                    </a:lnTo>
                    <a:lnTo>
                      <a:pt x="26" y="26"/>
                    </a:lnTo>
                    <a:lnTo>
                      <a:pt x="21" y="43"/>
                    </a:lnTo>
                    <a:lnTo>
                      <a:pt x="14" y="66"/>
                    </a:lnTo>
                    <a:lnTo>
                      <a:pt x="7" y="95"/>
                    </a:lnTo>
                    <a:lnTo>
                      <a:pt x="2" y="126"/>
                    </a:lnTo>
                    <a:lnTo>
                      <a:pt x="0" y="162"/>
                    </a:lnTo>
                    <a:lnTo>
                      <a:pt x="1" y="198"/>
                    </a:lnTo>
                    <a:lnTo>
                      <a:pt x="5" y="233"/>
                    </a:lnTo>
                    <a:lnTo>
                      <a:pt x="10" y="263"/>
                    </a:lnTo>
                    <a:lnTo>
                      <a:pt x="17" y="287"/>
                    </a:lnTo>
                    <a:lnTo>
                      <a:pt x="24" y="307"/>
                    </a:lnTo>
                    <a:lnTo>
                      <a:pt x="32" y="323"/>
                    </a:lnTo>
                    <a:lnTo>
                      <a:pt x="40" y="336"/>
                    </a:lnTo>
                    <a:lnTo>
                      <a:pt x="48" y="346"/>
                    </a:lnTo>
                    <a:lnTo>
                      <a:pt x="56" y="354"/>
                    </a:lnTo>
                    <a:lnTo>
                      <a:pt x="64" y="360"/>
                    </a:lnTo>
                    <a:lnTo>
                      <a:pt x="73" y="364"/>
                    </a:lnTo>
                    <a:lnTo>
                      <a:pt x="81" y="368"/>
                    </a:lnTo>
                    <a:lnTo>
                      <a:pt x="88" y="372"/>
                    </a:lnTo>
                    <a:lnTo>
                      <a:pt x="93" y="377"/>
                    </a:lnTo>
                    <a:lnTo>
                      <a:pt x="98" y="385"/>
                    </a:lnTo>
                    <a:lnTo>
                      <a:pt x="100" y="395"/>
                    </a:lnTo>
                    <a:lnTo>
                      <a:pt x="99" y="409"/>
                    </a:lnTo>
                    <a:lnTo>
                      <a:pt x="98" y="410"/>
                    </a:lnTo>
                    <a:lnTo>
                      <a:pt x="98" y="410"/>
                    </a:lnTo>
                    <a:lnTo>
                      <a:pt x="98" y="412"/>
                    </a:lnTo>
                    <a:lnTo>
                      <a:pt x="98" y="413"/>
                    </a:lnTo>
                    <a:lnTo>
                      <a:pt x="92" y="446"/>
                    </a:lnTo>
                    <a:lnTo>
                      <a:pt x="86" y="480"/>
                    </a:lnTo>
                    <a:lnTo>
                      <a:pt x="82" y="508"/>
                    </a:lnTo>
                    <a:lnTo>
                      <a:pt x="79" y="527"/>
                    </a:lnTo>
                    <a:lnTo>
                      <a:pt x="81" y="542"/>
                    </a:lnTo>
                    <a:lnTo>
                      <a:pt x="84" y="554"/>
                    </a:lnTo>
                    <a:lnTo>
                      <a:pt x="93" y="558"/>
                    </a:lnTo>
                    <a:lnTo>
                      <a:pt x="108" y="548"/>
                    </a:lnTo>
                    <a:lnTo>
                      <a:pt x="120" y="536"/>
                    </a:lnTo>
                    <a:lnTo>
                      <a:pt x="134" y="521"/>
                    </a:lnTo>
                    <a:lnTo>
                      <a:pt x="151" y="505"/>
                    </a:lnTo>
                    <a:lnTo>
                      <a:pt x="168" y="486"/>
                    </a:lnTo>
                    <a:lnTo>
                      <a:pt x="185" y="468"/>
                    </a:lnTo>
                    <a:lnTo>
                      <a:pt x="202" y="450"/>
                    </a:lnTo>
                    <a:lnTo>
                      <a:pt x="214" y="432"/>
                    </a:lnTo>
                    <a:lnTo>
                      <a:pt x="223" y="416"/>
                    </a:lnTo>
                    <a:lnTo>
                      <a:pt x="235" y="384"/>
                    </a:lnTo>
                    <a:lnTo>
                      <a:pt x="241" y="351"/>
                    </a:lnTo>
                    <a:lnTo>
                      <a:pt x="244" y="319"/>
                    </a:lnTo>
                    <a:lnTo>
                      <a:pt x="245" y="292"/>
                    </a:lnTo>
                    <a:lnTo>
                      <a:pt x="248" y="280"/>
                    </a:lnTo>
                    <a:lnTo>
                      <a:pt x="252" y="269"/>
                    </a:lnTo>
                    <a:lnTo>
                      <a:pt x="258" y="258"/>
                    </a:lnTo>
                    <a:lnTo>
                      <a:pt x="266" y="247"/>
                    </a:lnTo>
                    <a:lnTo>
                      <a:pt x="274" y="234"/>
                    </a:lnTo>
                    <a:lnTo>
                      <a:pt x="281" y="220"/>
                    </a:lnTo>
                    <a:lnTo>
                      <a:pt x="287" y="205"/>
                    </a:lnTo>
                    <a:lnTo>
                      <a:pt x="290" y="189"/>
                    </a:lnTo>
                    <a:lnTo>
                      <a:pt x="290" y="173"/>
                    </a:lnTo>
                    <a:lnTo>
                      <a:pt x="288" y="158"/>
                    </a:lnTo>
                    <a:lnTo>
                      <a:pt x="283" y="147"/>
                    </a:lnTo>
                    <a:lnTo>
                      <a:pt x="278" y="135"/>
                    </a:lnTo>
                    <a:lnTo>
                      <a:pt x="269" y="126"/>
                    </a:lnTo>
                    <a:lnTo>
                      <a:pt x="260" y="118"/>
                    </a:lnTo>
                    <a:lnTo>
                      <a:pt x="250" y="110"/>
                    </a:lnTo>
                    <a:lnTo>
                      <a:pt x="241" y="103"/>
                    </a:lnTo>
                    <a:lnTo>
                      <a:pt x="229" y="95"/>
                    </a:lnTo>
                    <a:lnTo>
                      <a:pt x="214" y="87"/>
                    </a:lnTo>
                    <a:lnTo>
                      <a:pt x="196" y="78"/>
                    </a:lnTo>
                    <a:lnTo>
                      <a:pt x="176" y="68"/>
                    </a:lnTo>
                    <a:lnTo>
                      <a:pt x="157" y="59"/>
                    </a:lnTo>
                    <a:lnTo>
                      <a:pt x="138" y="50"/>
                    </a:lnTo>
                    <a:lnTo>
                      <a:pt x="122" y="41"/>
                    </a:lnTo>
                    <a:lnTo>
                      <a:pt x="109" y="31"/>
                    </a:lnTo>
                    <a:lnTo>
                      <a:pt x="99" y="22"/>
                    </a:lnTo>
                    <a:lnTo>
                      <a:pt x="88" y="14"/>
                    </a:lnTo>
                    <a:lnTo>
                      <a:pt x="75" y="8"/>
                    </a:lnTo>
                    <a:lnTo>
                      <a:pt x="64" y="3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7" y="4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3"/>
              <p:cNvSpPr>
                <a:spLocks/>
              </p:cNvSpPr>
              <p:nvPr/>
            </p:nvSpPr>
            <p:spPr bwMode="auto">
              <a:xfrm>
                <a:off x="4792" y="1971"/>
                <a:ext cx="140" cy="274"/>
              </a:xfrm>
              <a:custGeom>
                <a:avLst/>
                <a:gdLst/>
                <a:ahLst/>
                <a:cxnLst>
                  <a:cxn ang="0">
                    <a:pos x="29" y="14"/>
                  </a:cxn>
                  <a:cxn ang="0">
                    <a:pos x="18" y="43"/>
                  </a:cxn>
                  <a:cxn ang="0">
                    <a:pos x="7" y="92"/>
                  </a:cxn>
                  <a:cxn ang="0">
                    <a:pos x="0" y="157"/>
                  </a:cxn>
                  <a:cxn ang="0">
                    <a:pos x="4" y="228"/>
                  </a:cxn>
                  <a:cxn ang="0">
                    <a:pos x="16" y="280"/>
                  </a:cxn>
                  <a:cxn ang="0">
                    <a:pos x="31" y="316"/>
                  </a:cxn>
                  <a:cxn ang="0">
                    <a:pos x="46" y="339"/>
                  </a:cxn>
                  <a:cxn ang="0">
                    <a:pos x="62" y="353"/>
                  </a:cxn>
                  <a:cxn ang="0">
                    <a:pos x="77" y="361"/>
                  </a:cxn>
                  <a:cxn ang="0">
                    <a:pos x="90" y="370"/>
                  </a:cxn>
                  <a:cxn ang="0">
                    <a:pos x="95" y="387"/>
                  </a:cxn>
                  <a:cxn ang="0">
                    <a:pos x="90" y="434"/>
                  </a:cxn>
                  <a:cxn ang="0">
                    <a:pos x="79" y="497"/>
                  </a:cxn>
                  <a:cxn ang="0">
                    <a:pos x="78" y="531"/>
                  </a:cxn>
                  <a:cxn ang="0">
                    <a:pos x="90" y="547"/>
                  </a:cxn>
                  <a:cxn ang="0">
                    <a:pos x="115" y="525"/>
                  </a:cxn>
                  <a:cxn ang="0">
                    <a:pos x="145" y="494"/>
                  </a:cxn>
                  <a:cxn ang="0">
                    <a:pos x="178" y="459"/>
                  </a:cxn>
                  <a:cxn ang="0">
                    <a:pos x="206" y="424"/>
                  </a:cxn>
                  <a:cxn ang="0">
                    <a:pos x="225" y="377"/>
                  </a:cxn>
                  <a:cxn ang="0">
                    <a:pos x="235" y="312"/>
                  </a:cxn>
                  <a:cxn ang="0">
                    <a:pos x="238" y="274"/>
                  </a:cxn>
                  <a:cxn ang="0">
                    <a:pos x="249" y="254"/>
                  </a:cxn>
                  <a:cxn ang="0">
                    <a:pos x="262" y="229"/>
                  </a:cxn>
                  <a:cxn ang="0">
                    <a:pos x="275" y="202"/>
                  </a:cxn>
                  <a:cxn ang="0">
                    <a:pos x="280" y="169"/>
                  </a:cxn>
                  <a:cxn ang="0">
                    <a:pos x="274" y="143"/>
                  </a:cxn>
                  <a:cxn ang="0">
                    <a:pos x="259" y="122"/>
                  </a:cxn>
                  <a:cxn ang="0">
                    <a:pos x="242" y="106"/>
                  </a:cxn>
                  <a:cxn ang="0">
                    <a:pos x="221" y="92"/>
                  </a:cxn>
                  <a:cxn ang="0">
                    <a:pos x="189" y="75"/>
                  </a:cxn>
                  <a:cxn ang="0">
                    <a:pos x="151" y="58"/>
                  </a:cxn>
                  <a:cxn ang="0">
                    <a:pos x="117" y="39"/>
                  </a:cxn>
                  <a:cxn ang="0">
                    <a:pos x="94" y="22"/>
                  </a:cxn>
                  <a:cxn ang="0">
                    <a:pos x="71" y="7"/>
                  </a:cxn>
                  <a:cxn ang="0">
                    <a:pos x="50" y="0"/>
                  </a:cxn>
                  <a:cxn ang="0">
                    <a:pos x="34" y="4"/>
                  </a:cxn>
                </a:cxnLst>
                <a:rect l="0" t="0" r="r" b="b"/>
                <a:pathLst>
                  <a:path w="280" h="547">
                    <a:moveTo>
                      <a:pt x="30" y="10"/>
                    </a:moveTo>
                    <a:lnTo>
                      <a:pt x="29" y="14"/>
                    </a:lnTo>
                    <a:lnTo>
                      <a:pt x="24" y="25"/>
                    </a:lnTo>
                    <a:lnTo>
                      <a:pt x="18" y="43"/>
                    </a:lnTo>
                    <a:lnTo>
                      <a:pt x="12" y="65"/>
                    </a:lnTo>
                    <a:lnTo>
                      <a:pt x="7" y="92"/>
                    </a:lnTo>
                    <a:lnTo>
                      <a:pt x="2" y="123"/>
                    </a:lnTo>
                    <a:lnTo>
                      <a:pt x="0" y="157"/>
                    </a:lnTo>
                    <a:lnTo>
                      <a:pt x="1" y="194"/>
                    </a:lnTo>
                    <a:lnTo>
                      <a:pt x="4" y="228"/>
                    </a:lnTo>
                    <a:lnTo>
                      <a:pt x="9" y="257"/>
                    </a:lnTo>
                    <a:lnTo>
                      <a:pt x="16" y="280"/>
                    </a:lnTo>
                    <a:lnTo>
                      <a:pt x="23" y="300"/>
                    </a:lnTo>
                    <a:lnTo>
                      <a:pt x="31" y="316"/>
                    </a:lnTo>
                    <a:lnTo>
                      <a:pt x="38" y="328"/>
                    </a:lnTo>
                    <a:lnTo>
                      <a:pt x="46" y="339"/>
                    </a:lnTo>
                    <a:lnTo>
                      <a:pt x="54" y="347"/>
                    </a:lnTo>
                    <a:lnTo>
                      <a:pt x="62" y="353"/>
                    </a:lnTo>
                    <a:lnTo>
                      <a:pt x="69" y="357"/>
                    </a:lnTo>
                    <a:lnTo>
                      <a:pt x="77" y="361"/>
                    </a:lnTo>
                    <a:lnTo>
                      <a:pt x="84" y="365"/>
                    </a:lnTo>
                    <a:lnTo>
                      <a:pt x="90" y="370"/>
                    </a:lnTo>
                    <a:lnTo>
                      <a:pt x="93" y="377"/>
                    </a:lnTo>
                    <a:lnTo>
                      <a:pt x="95" y="387"/>
                    </a:lnTo>
                    <a:lnTo>
                      <a:pt x="94" y="401"/>
                    </a:lnTo>
                    <a:lnTo>
                      <a:pt x="90" y="434"/>
                    </a:lnTo>
                    <a:lnTo>
                      <a:pt x="84" y="468"/>
                    </a:lnTo>
                    <a:lnTo>
                      <a:pt x="79" y="497"/>
                    </a:lnTo>
                    <a:lnTo>
                      <a:pt x="77" y="516"/>
                    </a:lnTo>
                    <a:lnTo>
                      <a:pt x="78" y="531"/>
                    </a:lnTo>
                    <a:lnTo>
                      <a:pt x="82" y="544"/>
                    </a:lnTo>
                    <a:lnTo>
                      <a:pt x="90" y="547"/>
                    </a:lnTo>
                    <a:lnTo>
                      <a:pt x="103" y="537"/>
                    </a:lnTo>
                    <a:lnTo>
                      <a:pt x="115" y="525"/>
                    </a:lnTo>
                    <a:lnTo>
                      <a:pt x="129" y="510"/>
                    </a:lnTo>
                    <a:lnTo>
                      <a:pt x="145" y="494"/>
                    </a:lnTo>
                    <a:lnTo>
                      <a:pt x="161" y="477"/>
                    </a:lnTo>
                    <a:lnTo>
                      <a:pt x="178" y="459"/>
                    </a:lnTo>
                    <a:lnTo>
                      <a:pt x="193" y="440"/>
                    </a:lnTo>
                    <a:lnTo>
                      <a:pt x="206" y="424"/>
                    </a:lnTo>
                    <a:lnTo>
                      <a:pt x="215" y="408"/>
                    </a:lnTo>
                    <a:lnTo>
                      <a:pt x="225" y="377"/>
                    </a:lnTo>
                    <a:lnTo>
                      <a:pt x="231" y="343"/>
                    </a:lnTo>
                    <a:lnTo>
                      <a:pt x="235" y="312"/>
                    </a:lnTo>
                    <a:lnTo>
                      <a:pt x="236" y="286"/>
                    </a:lnTo>
                    <a:lnTo>
                      <a:pt x="238" y="274"/>
                    </a:lnTo>
                    <a:lnTo>
                      <a:pt x="243" y="264"/>
                    </a:lnTo>
                    <a:lnTo>
                      <a:pt x="249" y="254"/>
                    </a:lnTo>
                    <a:lnTo>
                      <a:pt x="255" y="242"/>
                    </a:lnTo>
                    <a:lnTo>
                      <a:pt x="262" y="229"/>
                    </a:lnTo>
                    <a:lnTo>
                      <a:pt x="269" y="217"/>
                    </a:lnTo>
                    <a:lnTo>
                      <a:pt x="275" y="202"/>
                    </a:lnTo>
                    <a:lnTo>
                      <a:pt x="278" y="186"/>
                    </a:lnTo>
                    <a:lnTo>
                      <a:pt x="280" y="169"/>
                    </a:lnTo>
                    <a:lnTo>
                      <a:pt x="277" y="154"/>
                    </a:lnTo>
                    <a:lnTo>
                      <a:pt x="274" y="143"/>
                    </a:lnTo>
                    <a:lnTo>
                      <a:pt x="267" y="131"/>
                    </a:lnTo>
                    <a:lnTo>
                      <a:pt x="259" y="122"/>
                    </a:lnTo>
                    <a:lnTo>
                      <a:pt x="251" y="114"/>
                    </a:lnTo>
                    <a:lnTo>
                      <a:pt x="242" y="106"/>
                    </a:lnTo>
                    <a:lnTo>
                      <a:pt x="232" y="99"/>
                    </a:lnTo>
                    <a:lnTo>
                      <a:pt x="221" y="92"/>
                    </a:lnTo>
                    <a:lnTo>
                      <a:pt x="206" y="84"/>
                    </a:lnTo>
                    <a:lnTo>
                      <a:pt x="189" y="75"/>
                    </a:lnTo>
                    <a:lnTo>
                      <a:pt x="170" y="66"/>
                    </a:lnTo>
                    <a:lnTo>
                      <a:pt x="151" y="58"/>
                    </a:lnTo>
                    <a:lnTo>
                      <a:pt x="132" y="49"/>
                    </a:lnTo>
                    <a:lnTo>
                      <a:pt x="117" y="39"/>
                    </a:lnTo>
                    <a:lnTo>
                      <a:pt x="105" y="30"/>
                    </a:lnTo>
                    <a:lnTo>
                      <a:pt x="94" y="22"/>
                    </a:lnTo>
                    <a:lnTo>
                      <a:pt x="83" y="14"/>
                    </a:lnTo>
                    <a:lnTo>
                      <a:pt x="71" y="7"/>
                    </a:lnTo>
                    <a:lnTo>
                      <a:pt x="61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4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>
                <a:off x="4683" y="2564"/>
                <a:ext cx="248" cy="123"/>
              </a:xfrm>
              <a:custGeom>
                <a:avLst/>
                <a:gdLst/>
                <a:ahLst/>
                <a:cxnLst>
                  <a:cxn ang="0">
                    <a:pos x="51" y="145"/>
                  </a:cxn>
                  <a:cxn ang="0">
                    <a:pos x="63" y="141"/>
                  </a:cxn>
                  <a:cxn ang="0">
                    <a:pos x="85" y="136"/>
                  </a:cxn>
                  <a:cxn ang="0">
                    <a:pos x="114" y="127"/>
                  </a:cxn>
                  <a:cxn ang="0">
                    <a:pos x="147" y="116"/>
                  </a:cxn>
                  <a:cxn ang="0">
                    <a:pos x="181" y="102"/>
                  </a:cxn>
                  <a:cxn ang="0">
                    <a:pos x="214" y="86"/>
                  </a:cxn>
                  <a:cxn ang="0">
                    <a:pos x="243" y="68"/>
                  </a:cxn>
                  <a:cxn ang="0">
                    <a:pos x="279" y="38"/>
                  </a:cxn>
                  <a:cxn ang="0">
                    <a:pos x="326" y="10"/>
                  </a:cxn>
                  <a:cxn ang="0">
                    <a:pos x="373" y="0"/>
                  </a:cxn>
                  <a:cxn ang="0">
                    <a:pos x="418" y="8"/>
                  </a:cxn>
                  <a:cxn ang="0">
                    <a:pos x="458" y="38"/>
                  </a:cxn>
                  <a:cxn ang="0">
                    <a:pos x="490" y="81"/>
                  </a:cxn>
                  <a:cxn ang="0">
                    <a:pos x="495" y="131"/>
                  </a:cxn>
                  <a:cxn ang="0">
                    <a:pos x="464" y="176"/>
                  </a:cxn>
                  <a:cxn ang="0">
                    <a:pos x="408" y="203"/>
                  </a:cxn>
                  <a:cxn ang="0">
                    <a:pos x="361" y="216"/>
                  </a:cxn>
                  <a:cxn ang="0">
                    <a:pos x="309" y="227"/>
                  </a:cxn>
                  <a:cxn ang="0">
                    <a:pos x="256" y="235"/>
                  </a:cxn>
                  <a:cxn ang="0">
                    <a:pos x="207" y="239"/>
                  </a:cxn>
                  <a:cxn ang="0">
                    <a:pos x="164" y="243"/>
                  </a:cxn>
                  <a:cxn ang="0">
                    <a:pos x="130" y="244"/>
                  </a:cxn>
                  <a:cxn ang="0">
                    <a:pos x="109" y="245"/>
                  </a:cxn>
                  <a:cxn ang="0">
                    <a:pos x="100" y="245"/>
                  </a:cxn>
                  <a:cxn ang="0">
                    <a:pos x="83" y="243"/>
                  </a:cxn>
                  <a:cxn ang="0">
                    <a:pos x="59" y="237"/>
                  </a:cxn>
                  <a:cxn ang="0">
                    <a:pos x="33" y="229"/>
                  </a:cxn>
                  <a:cxn ang="0">
                    <a:pos x="12" y="217"/>
                  </a:cxn>
                  <a:cxn ang="0">
                    <a:pos x="0" y="202"/>
                  </a:cxn>
                  <a:cxn ang="0">
                    <a:pos x="4" y="183"/>
                  </a:cxn>
                  <a:cxn ang="0">
                    <a:pos x="28" y="159"/>
                  </a:cxn>
                </a:cxnLst>
                <a:rect l="0" t="0" r="r" b="b"/>
                <a:pathLst>
                  <a:path w="496" h="245">
                    <a:moveTo>
                      <a:pt x="50" y="145"/>
                    </a:moveTo>
                    <a:lnTo>
                      <a:pt x="51" y="145"/>
                    </a:lnTo>
                    <a:lnTo>
                      <a:pt x="57" y="144"/>
                    </a:lnTo>
                    <a:lnTo>
                      <a:pt x="63" y="141"/>
                    </a:lnTo>
                    <a:lnTo>
                      <a:pt x="74" y="139"/>
                    </a:lnTo>
                    <a:lnTo>
                      <a:pt x="85" y="136"/>
                    </a:lnTo>
                    <a:lnTo>
                      <a:pt x="99" y="132"/>
                    </a:lnTo>
                    <a:lnTo>
                      <a:pt x="114" y="127"/>
                    </a:lnTo>
                    <a:lnTo>
                      <a:pt x="130" y="122"/>
                    </a:lnTo>
                    <a:lnTo>
                      <a:pt x="147" y="116"/>
                    </a:lnTo>
                    <a:lnTo>
                      <a:pt x="165" y="109"/>
                    </a:lnTo>
                    <a:lnTo>
                      <a:pt x="181" y="102"/>
                    </a:lnTo>
                    <a:lnTo>
                      <a:pt x="198" y="94"/>
                    </a:lnTo>
                    <a:lnTo>
                      <a:pt x="214" y="86"/>
                    </a:lnTo>
                    <a:lnTo>
                      <a:pt x="229" y="77"/>
                    </a:lnTo>
                    <a:lnTo>
                      <a:pt x="243" y="68"/>
                    </a:lnTo>
                    <a:lnTo>
                      <a:pt x="256" y="57"/>
                    </a:lnTo>
                    <a:lnTo>
                      <a:pt x="279" y="38"/>
                    </a:lnTo>
                    <a:lnTo>
                      <a:pt x="302" y="23"/>
                    </a:lnTo>
                    <a:lnTo>
                      <a:pt x="326" y="10"/>
                    </a:lnTo>
                    <a:lnTo>
                      <a:pt x="349" y="2"/>
                    </a:lnTo>
                    <a:lnTo>
                      <a:pt x="373" y="0"/>
                    </a:lnTo>
                    <a:lnTo>
                      <a:pt x="396" y="1"/>
                    </a:lnTo>
                    <a:lnTo>
                      <a:pt x="418" y="8"/>
                    </a:lnTo>
                    <a:lnTo>
                      <a:pt x="439" y="20"/>
                    </a:lnTo>
                    <a:lnTo>
                      <a:pt x="458" y="38"/>
                    </a:lnTo>
                    <a:lnTo>
                      <a:pt x="477" y="58"/>
                    </a:lnTo>
                    <a:lnTo>
                      <a:pt x="490" y="81"/>
                    </a:lnTo>
                    <a:lnTo>
                      <a:pt x="496" y="106"/>
                    </a:lnTo>
                    <a:lnTo>
                      <a:pt x="495" y="131"/>
                    </a:lnTo>
                    <a:lnTo>
                      <a:pt x="486" y="154"/>
                    </a:lnTo>
                    <a:lnTo>
                      <a:pt x="464" y="176"/>
                    </a:lnTo>
                    <a:lnTo>
                      <a:pt x="430" y="195"/>
                    </a:lnTo>
                    <a:lnTo>
                      <a:pt x="408" y="203"/>
                    </a:lnTo>
                    <a:lnTo>
                      <a:pt x="385" y="210"/>
                    </a:lnTo>
                    <a:lnTo>
                      <a:pt x="361" y="216"/>
                    </a:lnTo>
                    <a:lnTo>
                      <a:pt x="334" y="222"/>
                    </a:lnTo>
                    <a:lnTo>
                      <a:pt x="309" y="227"/>
                    </a:lnTo>
                    <a:lnTo>
                      <a:pt x="282" y="231"/>
                    </a:lnTo>
                    <a:lnTo>
                      <a:pt x="256" y="235"/>
                    </a:lnTo>
                    <a:lnTo>
                      <a:pt x="232" y="237"/>
                    </a:lnTo>
                    <a:lnTo>
                      <a:pt x="207" y="239"/>
                    </a:lnTo>
                    <a:lnTo>
                      <a:pt x="184" y="241"/>
                    </a:lnTo>
                    <a:lnTo>
                      <a:pt x="164" y="243"/>
                    </a:lnTo>
                    <a:lnTo>
                      <a:pt x="145" y="244"/>
                    </a:lnTo>
                    <a:lnTo>
                      <a:pt x="130" y="244"/>
                    </a:lnTo>
                    <a:lnTo>
                      <a:pt x="118" y="245"/>
                    </a:lnTo>
                    <a:lnTo>
                      <a:pt x="109" y="245"/>
                    </a:lnTo>
                    <a:lnTo>
                      <a:pt x="105" y="245"/>
                    </a:lnTo>
                    <a:lnTo>
                      <a:pt x="100" y="245"/>
                    </a:lnTo>
                    <a:lnTo>
                      <a:pt x="93" y="244"/>
                    </a:lnTo>
                    <a:lnTo>
                      <a:pt x="83" y="243"/>
                    </a:lnTo>
                    <a:lnTo>
                      <a:pt x="71" y="240"/>
                    </a:lnTo>
                    <a:lnTo>
                      <a:pt x="59" y="237"/>
                    </a:lnTo>
                    <a:lnTo>
                      <a:pt x="46" y="233"/>
                    </a:lnTo>
                    <a:lnTo>
                      <a:pt x="33" y="229"/>
                    </a:lnTo>
                    <a:lnTo>
                      <a:pt x="22" y="224"/>
                    </a:lnTo>
                    <a:lnTo>
                      <a:pt x="12" y="217"/>
                    </a:lnTo>
                    <a:lnTo>
                      <a:pt x="5" y="210"/>
                    </a:lnTo>
                    <a:lnTo>
                      <a:pt x="0" y="202"/>
                    </a:lnTo>
                    <a:lnTo>
                      <a:pt x="0" y="193"/>
                    </a:lnTo>
                    <a:lnTo>
                      <a:pt x="4" y="183"/>
                    </a:lnTo>
                    <a:lnTo>
                      <a:pt x="13" y="171"/>
                    </a:lnTo>
                    <a:lnTo>
                      <a:pt x="28" y="159"/>
                    </a:lnTo>
                    <a:lnTo>
                      <a:pt x="5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5"/>
              <p:cNvSpPr>
                <a:spLocks/>
              </p:cNvSpPr>
              <p:nvPr/>
            </p:nvSpPr>
            <p:spPr bwMode="auto">
              <a:xfrm>
                <a:off x="4686" y="2567"/>
                <a:ext cx="243" cy="118"/>
              </a:xfrm>
              <a:custGeom>
                <a:avLst/>
                <a:gdLst/>
                <a:ahLst/>
                <a:cxnLst>
                  <a:cxn ang="0">
                    <a:pos x="251" y="57"/>
                  </a:cxn>
                  <a:cxn ang="0">
                    <a:pos x="273" y="38"/>
                  </a:cxn>
                  <a:cxn ang="0">
                    <a:pos x="296" y="23"/>
                  </a:cxn>
                  <a:cxn ang="0">
                    <a:pos x="319" y="12"/>
                  </a:cxn>
                  <a:cxn ang="0">
                    <a:pos x="343" y="4"/>
                  </a:cxn>
                  <a:cxn ang="0">
                    <a:pos x="366" y="0"/>
                  </a:cxn>
                  <a:cxn ang="0">
                    <a:pos x="388" y="2"/>
                  </a:cxn>
                  <a:cxn ang="0">
                    <a:pos x="411" y="8"/>
                  </a:cxn>
                  <a:cxn ang="0">
                    <a:pos x="432" y="21"/>
                  </a:cxn>
                  <a:cxn ang="0">
                    <a:pos x="451" y="37"/>
                  </a:cxn>
                  <a:cxn ang="0">
                    <a:pos x="467" y="57"/>
                  </a:cxn>
                  <a:cxn ang="0">
                    <a:pos x="480" y="79"/>
                  </a:cxn>
                  <a:cxn ang="0">
                    <a:pos x="486" y="102"/>
                  </a:cxn>
                  <a:cxn ang="0">
                    <a:pos x="485" y="126"/>
                  </a:cxn>
                  <a:cxn ang="0">
                    <a:pos x="474" y="148"/>
                  </a:cxn>
                  <a:cxn ang="0">
                    <a:pos x="452" y="168"/>
                  </a:cxn>
                  <a:cxn ang="0">
                    <a:pos x="419" y="187"/>
                  </a:cxn>
                  <a:cxn ang="0">
                    <a:pos x="398" y="195"/>
                  </a:cxn>
                  <a:cxn ang="0">
                    <a:pos x="375" y="202"/>
                  </a:cxn>
                  <a:cxn ang="0">
                    <a:pos x="351" y="208"/>
                  </a:cxn>
                  <a:cxn ang="0">
                    <a:pos x="326" y="213"/>
                  </a:cxn>
                  <a:cxn ang="0">
                    <a:pos x="300" y="218"/>
                  </a:cxn>
                  <a:cxn ang="0">
                    <a:pos x="275" y="223"/>
                  </a:cxn>
                  <a:cxn ang="0">
                    <a:pos x="250" y="226"/>
                  </a:cxn>
                  <a:cxn ang="0">
                    <a:pos x="226" y="228"/>
                  </a:cxn>
                  <a:cxn ang="0">
                    <a:pos x="201" y="231"/>
                  </a:cxn>
                  <a:cxn ang="0">
                    <a:pos x="181" y="233"/>
                  </a:cxn>
                  <a:cxn ang="0">
                    <a:pos x="160" y="234"/>
                  </a:cxn>
                  <a:cxn ang="0">
                    <a:pos x="143" y="235"/>
                  </a:cxn>
                  <a:cxn ang="0">
                    <a:pos x="128" y="235"/>
                  </a:cxn>
                  <a:cxn ang="0">
                    <a:pos x="115" y="236"/>
                  </a:cxn>
                  <a:cxn ang="0">
                    <a:pos x="107" y="236"/>
                  </a:cxn>
                  <a:cxn ang="0">
                    <a:pos x="102" y="236"/>
                  </a:cxn>
                  <a:cxn ang="0">
                    <a:pos x="91" y="235"/>
                  </a:cxn>
                  <a:cxn ang="0">
                    <a:pos x="71" y="233"/>
                  </a:cxn>
                  <a:cxn ang="0">
                    <a:pos x="46" y="227"/>
                  </a:cxn>
                  <a:cxn ang="0">
                    <a:pos x="23" y="218"/>
                  </a:cxn>
                  <a:cxn ang="0">
                    <a:pos x="6" y="206"/>
                  </a:cxn>
                  <a:cxn ang="0">
                    <a:pos x="0" y="190"/>
                  </a:cxn>
                  <a:cxn ang="0">
                    <a:pos x="9" y="171"/>
                  </a:cxn>
                  <a:cxn ang="0">
                    <a:pos x="39" y="146"/>
                  </a:cxn>
                  <a:cxn ang="0">
                    <a:pos x="41" y="145"/>
                  </a:cxn>
                  <a:cxn ang="0">
                    <a:pos x="44" y="143"/>
                  </a:cxn>
                  <a:cxn ang="0">
                    <a:pos x="46" y="142"/>
                  </a:cxn>
                  <a:cxn ang="0">
                    <a:pos x="48" y="141"/>
                  </a:cxn>
                  <a:cxn ang="0">
                    <a:pos x="51" y="141"/>
                  </a:cxn>
                  <a:cxn ang="0">
                    <a:pos x="55" y="138"/>
                  </a:cxn>
                  <a:cxn ang="0">
                    <a:pos x="62" y="137"/>
                  </a:cxn>
                  <a:cxn ang="0">
                    <a:pos x="72" y="134"/>
                  </a:cxn>
                  <a:cxn ang="0">
                    <a:pos x="84" y="132"/>
                  </a:cxn>
                  <a:cxn ang="0">
                    <a:pos x="98" y="127"/>
                  </a:cxn>
                  <a:cxn ang="0">
                    <a:pos x="113" y="122"/>
                  </a:cxn>
                  <a:cxn ang="0">
                    <a:pos x="128" y="118"/>
                  </a:cxn>
                  <a:cxn ang="0">
                    <a:pos x="145" y="112"/>
                  </a:cxn>
                  <a:cxn ang="0">
                    <a:pos x="161" y="106"/>
                  </a:cxn>
                  <a:cxn ang="0">
                    <a:pos x="178" y="99"/>
                  </a:cxn>
                  <a:cxn ang="0">
                    <a:pos x="194" y="91"/>
                  </a:cxn>
                  <a:cxn ang="0">
                    <a:pos x="211" y="83"/>
                  </a:cxn>
                  <a:cxn ang="0">
                    <a:pos x="226" y="75"/>
                  </a:cxn>
                  <a:cxn ang="0">
                    <a:pos x="239" y="66"/>
                  </a:cxn>
                  <a:cxn ang="0">
                    <a:pos x="251" y="57"/>
                  </a:cxn>
                </a:cxnLst>
                <a:rect l="0" t="0" r="r" b="b"/>
                <a:pathLst>
                  <a:path w="486" h="236">
                    <a:moveTo>
                      <a:pt x="251" y="57"/>
                    </a:moveTo>
                    <a:lnTo>
                      <a:pt x="273" y="38"/>
                    </a:lnTo>
                    <a:lnTo>
                      <a:pt x="296" y="23"/>
                    </a:lnTo>
                    <a:lnTo>
                      <a:pt x="319" y="12"/>
                    </a:lnTo>
                    <a:lnTo>
                      <a:pt x="343" y="4"/>
                    </a:lnTo>
                    <a:lnTo>
                      <a:pt x="366" y="0"/>
                    </a:lnTo>
                    <a:lnTo>
                      <a:pt x="388" y="2"/>
                    </a:lnTo>
                    <a:lnTo>
                      <a:pt x="411" y="8"/>
                    </a:lnTo>
                    <a:lnTo>
                      <a:pt x="432" y="21"/>
                    </a:lnTo>
                    <a:lnTo>
                      <a:pt x="451" y="37"/>
                    </a:lnTo>
                    <a:lnTo>
                      <a:pt x="467" y="57"/>
                    </a:lnTo>
                    <a:lnTo>
                      <a:pt x="480" y="79"/>
                    </a:lnTo>
                    <a:lnTo>
                      <a:pt x="486" y="102"/>
                    </a:lnTo>
                    <a:lnTo>
                      <a:pt x="485" y="126"/>
                    </a:lnTo>
                    <a:lnTo>
                      <a:pt x="474" y="148"/>
                    </a:lnTo>
                    <a:lnTo>
                      <a:pt x="452" y="168"/>
                    </a:lnTo>
                    <a:lnTo>
                      <a:pt x="419" y="187"/>
                    </a:lnTo>
                    <a:lnTo>
                      <a:pt x="398" y="195"/>
                    </a:lnTo>
                    <a:lnTo>
                      <a:pt x="375" y="202"/>
                    </a:lnTo>
                    <a:lnTo>
                      <a:pt x="351" y="208"/>
                    </a:lnTo>
                    <a:lnTo>
                      <a:pt x="326" y="213"/>
                    </a:lnTo>
                    <a:lnTo>
                      <a:pt x="300" y="218"/>
                    </a:lnTo>
                    <a:lnTo>
                      <a:pt x="275" y="223"/>
                    </a:lnTo>
                    <a:lnTo>
                      <a:pt x="250" y="226"/>
                    </a:lnTo>
                    <a:lnTo>
                      <a:pt x="226" y="228"/>
                    </a:lnTo>
                    <a:lnTo>
                      <a:pt x="201" y="231"/>
                    </a:lnTo>
                    <a:lnTo>
                      <a:pt x="181" y="233"/>
                    </a:lnTo>
                    <a:lnTo>
                      <a:pt x="160" y="234"/>
                    </a:lnTo>
                    <a:lnTo>
                      <a:pt x="143" y="235"/>
                    </a:lnTo>
                    <a:lnTo>
                      <a:pt x="128" y="235"/>
                    </a:lnTo>
                    <a:lnTo>
                      <a:pt x="115" y="236"/>
                    </a:lnTo>
                    <a:lnTo>
                      <a:pt x="107" y="236"/>
                    </a:lnTo>
                    <a:lnTo>
                      <a:pt x="102" y="236"/>
                    </a:lnTo>
                    <a:lnTo>
                      <a:pt x="91" y="235"/>
                    </a:lnTo>
                    <a:lnTo>
                      <a:pt x="71" y="233"/>
                    </a:lnTo>
                    <a:lnTo>
                      <a:pt x="46" y="227"/>
                    </a:lnTo>
                    <a:lnTo>
                      <a:pt x="23" y="218"/>
                    </a:lnTo>
                    <a:lnTo>
                      <a:pt x="6" y="206"/>
                    </a:lnTo>
                    <a:lnTo>
                      <a:pt x="0" y="190"/>
                    </a:lnTo>
                    <a:lnTo>
                      <a:pt x="9" y="171"/>
                    </a:lnTo>
                    <a:lnTo>
                      <a:pt x="39" y="146"/>
                    </a:lnTo>
                    <a:lnTo>
                      <a:pt x="41" y="145"/>
                    </a:lnTo>
                    <a:lnTo>
                      <a:pt x="44" y="143"/>
                    </a:lnTo>
                    <a:lnTo>
                      <a:pt x="46" y="142"/>
                    </a:lnTo>
                    <a:lnTo>
                      <a:pt x="48" y="141"/>
                    </a:lnTo>
                    <a:lnTo>
                      <a:pt x="51" y="141"/>
                    </a:lnTo>
                    <a:lnTo>
                      <a:pt x="55" y="138"/>
                    </a:lnTo>
                    <a:lnTo>
                      <a:pt x="62" y="137"/>
                    </a:lnTo>
                    <a:lnTo>
                      <a:pt x="72" y="134"/>
                    </a:lnTo>
                    <a:lnTo>
                      <a:pt x="84" y="132"/>
                    </a:lnTo>
                    <a:lnTo>
                      <a:pt x="98" y="127"/>
                    </a:lnTo>
                    <a:lnTo>
                      <a:pt x="113" y="122"/>
                    </a:lnTo>
                    <a:lnTo>
                      <a:pt x="128" y="118"/>
                    </a:lnTo>
                    <a:lnTo>
                      <a:pt x="145" y="112"/>
                    </a:lnTo>
                    <a:lnTo>
                      <a:pt x="161" y="106"/>
                    </a:lnTo>
                    <a:lnTo>
                      <a:pt x="178" y="99"/>
                    </a:lnTo>
                    <a:lnTo>
                      <a:pt x="194" y="91"/>
                    </a:lnTo>
                    <a:lnTo>
                      <a:pt x="211" y="83"/>
                    </a:lnTo>
                    <a:lnTo>
                      <a:pt x="226" y="75"/>
                    </a:lnTo>
                    <a:lnTo>
                      <a:pt x="239" y="66"/>
                    </a:lnTo>
                    <a:lnTo>
                      <a:pt x="251" y="57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6"/>
              <p:cNvSpPr>
                <a:spLocks/>
              </p:cNvSpPr>
              <p:nvPr/>
            </p:nvSpPr>
            <p:spPr bwMode="auto">
              <a:xfrm>
                <a:off x="4689" y="2570"/>
                <a:ext cx="238" cy="113"/>
              </a:xfrm>
              <a:custGeom>
                <a:avLst/>
                <a:gdLst/>
                <a:ahLst/>
                <a:cxnLst>
                  <a:cxn ang="0">
                    <a:pos x="246" y="54"/>
                  </a:cxn>
                  <a:cxn ang="0">
                    <a:pos x="268" y="36"/>
                  </a:cxn>
                  <a:cxn ang="0">
                    <a:pos x="291" y="22"/>
                  </a:cxn>
                  <a:cxn ang="0">
                    <a:pos x="313" y="10"/>
                  </a:cxn>
                  <a:cxn ang="0">
                    <a:pos x="336" y="4"/>
                  </a:cxn>
                  <a:cxn ang="0">
                    <a:pos x="359" y="0"/>
                  </a:cxn>
                  <a:cxn ang="0">
                    <a:pos x="381" y="1"/>
                  </a:cxn>
                  <a:cxn ang="0">
                    <a:pos x="403" y="7"/>
                  </a:cxn>
                  <a:cxn ang="0">
                    <a:pos x="423" y="19"/>
                  </a:cxn>
                  <a:cxn ang="0">
                    <a:pos x="442" y="35"/>
                  </a:cxn>
                  <a:cxn ang="0">
                    <a:pos x="458" y="53"/>
                  </a:cxn>
                  <a:cxn ang="0">
                    <a:pos x="469" y="74"/>
                  </a:cxn>
                  <a:cxn ang="0">
                    <a:pos x="475" y="97"/>
                  </a:cxn>
                  <a:cxn ang="0">
                    <a:pos x="474" y="119"/>
                  </a:cxn>
                  <a:cxn ang="0">
                    <a:pos x="463" y="141"/>
                  </a:cxn>
                  <a:cxn ang="0">
                    <a:pos x="442" y="160"/>
                  </a:cxn>
                  <a:cxn ang="0">
                    <a:pos x="408" y="179"/>
                  </a:cxn>
                  <a:cxn ang="0">
                    <a:pos x="388" y="187"/>
                  </a:cxn>
                  <a:cxn ang="0">
                    <a:pos x="366" y="192"/>
                  </a:cxn>
                  <a:cxn ang="0">
                    <a:pos x="342" y="199"/>
                  </a:cxn>
                  <a:cxn ang="0">
                    <a:pos x="317" y="204"/>
                  </a:cxn>
                  <a:cxn ang="0">
                    <a:pos x="292" y="209"/>
                  </a:cxn>
                  <a:cxn ang="0">
                    <a:pos x="268" y="212"/>
                  </a:cxn>
                  <a:cxn ang="0">
                    <a:pos x="244" y="216"/>
                  </a:cxn>
                  <a:cxn ang="0">
                    <a:pos x="220" y="218"/>
                  </a:cxn>
                  <a:cxn ang="0">
                    <a:pos x="197" y="220"/>
                  </a:cxn>
                  <a:cxn ang="0">
                    <a:pos x="176" y="222"/>
                  </a:cxn>
                  <a:cxn ang="0">
                    <a:pos x="156" y="224"/>
                  </a:cxn>
                  <a:cxn ang="0">
                    <a:pos x="139" y="225"/>
                  </a:cxn>
                  <a:cxn ang="0">
                    <a:pos x="124" y="225"/>
                  </a:cxn>
                  <a:cxn ang="0">
                    <a:pos x="112" y="226"/>
                  </a:cxn>
                  <a:cxn ang="0">
                    <a:pos x="104" y="226"/>
                  </a:cxn>
                  <a:cxn ang="0">
                    <a:pos x="100" y="226"/>
                  </a:cxn>
                  <a:cxn ang="0">
                    <a:pos x="89" y="225"/>
                  </a:cxn>
                  <a:cxn ang="0">
                    <a:pos x="69" y="222"/>
                  </a:cxn>
                  <a:cxn ang="0">
                    <a:pos x="46" y="217"/>
                  </a:cxn>
                  <a:cxn ang="0">
                    <a:pos x="23" y="209"/>
                  </a:cxn>
                  <a:cxn ang="0">
                    <a:pos x="5" y="198"/>
                  </a:cxn>
                  <a:cxn ang="0">
                    <a:pos x="0" y="183"/>
                  </a:cxn>
                  <a:cxn ang="0">
                    <a:pos x="9" y="164"/>
                  </a:cxn>
                  <a:cxn ang="0">
                    <a:pos x="39" y="141"/>
                  </a:cxn>
                  <a:cxn ang="0">
                    <a:pos x="41" y="139"/>
                  </a:cxn>
                  <a:cxn ang="0">
                    <a:pos x="42" y="137"/>
                  </a:cxn>
                  <a:cxn ang="0">
                    <a:pos x="45" y="136"/>
                  </a:cxn>
                  <a:cxn ang="0">
                    <a:pos x="47" y="135"/>
                  </a:cxn>
                  <a:cxn ang="0">
                    <a:pos x="49" y="135"/>
                  </a:cxn>
                  <a:cxn ang="0">
                    <a:pos x="54" y="133"/>
                  </a:cxn>
                  <a:cxn ang="0">
                    <a:pos x="61" y="131"/>
                  </a:cxn>
                  <a:cxn ang="0">
                    <a:pos x="71" y="129"/>
                  </a:cxn>
                  <a:cxn ang="0">
                    <a:pos x="83" y="126"/>
                  </a:cxn>
                  <a:cxn ang="0">
                    <a:pos x="95" y="122"/>
                  </a:cxn>
                  <a:cxn ang="0">
                    <a:pos x="110" y="118"/>
                  </a:cxn>
                  <a:cxn ang="0">
                    <a:pos x="126" y="113"/>
                  </a:cxn>
                  <a:cxn ang="0">
                    <a:pos x="142" y="107"/>
                  </a:cxn>
                  <a:cxn ang="0">
                    <a:pos x="159" y="101"/>
                  </a:cxn>
                  <a:cxn ang="0">
                    <a:pos x="175" y="95"/>
                  </a:cxn>
                  <a:cxn ang="0">
                    <a:pos x="191" y="88"/>
                  </a:cxn>
                  <a:cxn ang="0">
                    <a:pos x="207" y="80"/>
                  </a:cxn>
                  <a:cxn ang="0">
                    <a:pos x="221" y="72"/>
                  </a:cxn>
                  <a:cxn ang="0">
                    <a:pos x="235" y="63"/>
                  </a:cxn>
                  <a:cxn ang="0">
                    <a:pos x="246" y="54"/>
                  </a:cxn>
                </a:cxnLst>
                <a:rect l="0" t="0" r="r" b="b"/>
                <a:pathLst>
                  <a:path w="475" h="226">
                    <a:moveTo>
                      <a:pt x="246" y="54"/>
                    </a:moveTo>
                    <a:lnTo>
                      <a:pt x="268" y="36"/>
                    </a:lnTo>
                    <a:lnTo>
                      <a:pt x="291" y="22"/>
                    </a:lnTo>
                    <a:lnTo>
                      <a:pt x="313" y="10"/>
                    </a:lnTo>
                    <a:lnTo>
                      <a:pt x="336" y="4"/>
                    </a:lnTo>
                    <a:lnTo>
                      <a:pt x="359" y="0"/>
                    </a:lnTo>
                    <a:lnTo>
                      <a:pt x="381" y="1"/>
                    </a:lnTo>
                    <a:lnTo>
                      <a:pt x="403" y="7"/>
                    </a:lnTo>
                    <a:lnTo>
                      <a:pt x="423" y="19"/>
                    </a:lnTo>
                    <a:lnTo>
                      <a:pt x="442" y="35"/>
                    </a:lnTo>
                    <a:lnTo>
                      <a:pt x="458" y="53"/>
                    </a:lnTo>
                    <a:lnTo>
                      <a:pt x="469" y="74"/>
                    </a:lnTo>
                    <a:lnTo>
                      <a:pt x="475" y="97"/>
                    </a:lnTo>
                    <a:lnTo>
                      <a:pt x="474" y="119"/>
                    </a:lnTo>
                    <a:lnTo>
                      <a:pt x="463" y="141"/>
                    </a:lnTo>
                    <a:lnTo>
                      <a:pt x="442" y="160"/>
                    </a:lnTo>
                    <a:lnTo>
                      <a:pt x="408" y="179"/>
                    </a:lnTo>
                    <a:lnTo>
                      <a:pt x="388" y="187"/>
                    </a:lnTo>
                    <a:lnTo>
                      <a:pt x="366" y="192"/>
                    </a:lnTo>
                    <a:lnTo>
                      <a:pt x="342" y="199"/>
                    </a:lnTo>
                    <a:lnTo>
                      <a:pt x="317" y="204"/>
                    </a:lnTo>
                    <a:lnTo>
                      <a:pt x="292" y="209"/>
                    </a:lnTo>
                    <a:lnTo>
                      <a:pt x="268" y="212"/>
                    </a:lnTo>
                    <a:lnTo>
                      <a:pt x="244" y="216"/>
                    </a:lnTo>
                    <a:lnTo>
                      <a:pt x="220" y="218"/>
                    </a:lnTo>
                    <a:lnTo>
                      <a:pt x="197" y="220"/>
                    </a:lnTo>
                    <a:lnTo>
                      <a:pt x="176" y="222"/>
                    </a:lnTo>
                    <a:lnTo>
                      <a:pt x="156" y="224"/>
                    </a:lnTo>
                    <a:lnTo>
                      <a:pt x="139" y="225"/>
                    </a:lnTo>
                    <a:lnTo>
                      <a:pt x="124" y="225"/>
                    </a:lnTo>
                    <a:lnTo>
                      <a:pt x="112" y="226"/>
                    </a:lnTo>
                    <a:lnTo>
                      <a:pt x="104" y="226"/>
                    </a:lnTo>
                    <a:lnTo>
                      <a:pt x="100" y="226"/>
                    </a:lnTo>
                    <a:lnTo>
                      <a:pt x="89" y="225"/>
                    </a:lnTo>
                    <a:lnTo>
                      <a:pt x="69" y="222"/>
                    </a:lnTo>
                    <a:lnTo>
                      <a:pt x="46" y="217"/>
                    </a:lnTo>
                    <a:lnTo>
                      <a:pt x="23" y="209"/>
                    </a:lnTo>
                    <a:lnTo>
                      <a:pt x="5" y="198"/>
                    </a:lnTo>
                    <a:lnTo>
                      <a:pt x="0" y="183"/>
                    </a:lnTo>
                    <a:lnTo>
                      <a:pt x="9" y="164"/>
                    </a:lnTo>
                    <a:lnTo>
                      <a:pt x="39" y="141"/>
                    </a:lnTo>
                    <a:lnTo>
                      <a:pt x="41" y="139"/>
                    </a:lnTo>
                    <a:lnTo>
                      <a:pt x="42" y="137"/>
                    </a:lnTo>
                    <a:lnTo>
                      <a:pt x="45" y="136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54" y="133"/>
                    </a:lnTo>
                    <a:lnTo>
                      <a:pt x="61" y="131"/>
                    </a:lnTo>
                    <a:lnTo>
                      <a:pt x="71" y="129"/>
                    </a:lnTo>
                    <a:lnTo>
                      <a:pt x="83" y="126"/>
                    </a:lnTo>
                    <a:lnTo>
                      <a:pt x="95" y="122"/>
                    </a:lnTo>
                    <a:lnTo>
                      <a:pt x="110" y="118"/>
                    </a:lnTo>
                    <a:lnTo>
                      <a:pt x="126" y="113"/>
                    </a:lnTo>
                    <a:lnTo>
                      <a:pt x="142" y="107"/>
                    </a:lnTo>
                    <a:lnTo>
                      <a:pt x="159" y="101"/>
                    </a:lnTo>
                    <a:lnTo>
                      <a:pt x="175" y="95"/>
                    </a:lnTo>
                    <a:lnTo>
                      <a:pt x="191" y="88"/>
                    </a:lnTo>
                    <a:lnTo>
                      <a:pt x="207" y="80"/>
                    </a:lnTo>
                    <a:lnTo>
                      <a:pt x="221" y="72"/>
                    </a:lnTo>
                    <a:lnTo>
                      <a:pt x="235" y="63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7"/>
              <p:cNvSpPr>
                <a:spLocks/>
              </p:cNvSpPr>
              <p:nvPr/>
            </p:nvSpPr>
            <p:spPr bwMode="auto">
              <a:xfrm>
                <a:off x="4691" y="2573"/>
                <a:ext cx="233" cy="108"/>
              </a:xfrm>
              <a:custGeom>
                <a:avLst/>
                <a:gdLst/>
                <a:ahLst/>
                <a:cxnLst>
                  <a:cxn ang="0">
                    <a:pos x="242" y="52"/>
                  </a:cxn>
                  <a:cxn ang="0">
                    <a:pos x="264" y="34"/>
                  </a:cxn>
                  <a:cxn ang="0">
                    <a:pos x="286" y="21"/>
                  </a:cxn>
                  <a:cxn ang="0">
                    <a:pos x="308" y="9"/>
                  </a:cxn>
                  <a:cxn ang="0">
                    <a:pos x="331" y="2"/>
                  </a:cxn>
                  <a:cxn ang="0">
                    <a:pos x="353" y="0"/>
                  </a:cxn>
                  <a:cxn ang="0">
                    <a:pos x="374" y="1"/>
                  </a:cxn>
                  <a:cxn ang="0">
                    <a:pos x="396" y="7"/>
                  </a:cxn>
                  <a:cxn ang="0">
                    <a:pos x="416" y="18"/>
                  </a:cxn>
                  <a:cxn ang="0">
                    <a:pos x="434" y="33"/>
                  </a:cxn>
                  <a:cxn ang="0">
                    <a:pos x="451" y="51"/>
                  </a:cxn>
                  <a:cxn ang="0">
                    <a:pos x="462" y="71"/>
                  </a:cxn>
                  <a:cxn ang="0">
                    <a:pos x="467" y="92"/>
                  </a:cxn>
                  <a:cxn ang="0">
                    <a:pos x="464" y="113"/>
                  </a:cxn>
                  <a:cxn ang="0">
                    <a:pos x="454" y="133"/>
                  </a:cxn>
                  <a:cxn ang="0">
                    <a:pos x="432" y="152"/>
                  </a:cxn>
                  <a:cxn ang="0">
                    <a:pos x="400" y="169"/>
                  </a:cxn>
                  <a:cxn ang="0">
                    <a:pos x="379" y="176"/>
                  </a:cxn>
                  <a:cxn ang="0">
                    <a:pos x="357" y="183"/>
                  </a:cxn>
                  <a:cxn ang="0">
                    <a:pos x="334" y="189"/>
                  </a:cxn>
                  <a:cxn ang="0">
                    <a:pos x="311" y="195"/>
                  </a:cxn>
                  <a:cxn ang="0">
                    <a:pos x="287" y="198"/>
                  </a:cxn>
                  <a:cxn ang="0">
                    <a:pos x="263" y="203"/>
                  </a:cxn>
                  <a:cxn ang="0">
                    <a:pos x="239" y="206"/>
                  </a:cxn>
                  <a:cxn ang="0">
                    <a:pos x="216" y="208"/>
                  </a:cxn>
                  <a:cxn ang="0">
                    <a:pos x="194" y="211"/>
                  </a:cxn>
                  <a:cxn ang="0">
                    <a:pos x="173" y="213"/>
                  </a:cxn>
                  <a:cxn ang="0">
                    <a:pos x="155" y="214"/>
                  </a:cxn>
                  <a:cxn ang="0">
                    <a:pos x="137" y="215"/>
                  </a:cxn>
                  <a:cxn ang="0">
                    <a:pos x="123" y="215"/>
                  </a:cxn>
                  <a:cxn ang="0">
                    <a:pos x="112" y="216"/>
                  </a:cxn>
                  <a:cxn ang="0">
                    <a:pos x="104" y="216"/>
                  </a:cxn>
                  <a:cxn ang="0">
                    <a:pos x="99" y="216"/>
                  </a:cxn>
                  <a:cxn ang="0">
                    <a:pos x="89" y="215"/>
                  </a:cxn>
                  <a:cxn ang="0">
                    <a:pos x="69" y="213"/>
                  </a:cxn>
                  <a:cxn ang="0">
                    <a:pos x="45" y="208"/>
                  </a:cxn>
                  <a:cxn ang="0">
                    <a:pos x="23" y="201"/>
                  </a:cxn>
                  <a:cxn ang="0">
                    <a:pos x="6" y="190"/>
                  </a:cxn>
                  <a:cxn ang="0">
                    <a:pos x="0" y="176"/>
                  </a:cxn>
                  <a:cxn ang="0">
                    <a:pos x="9" y="158"/>
                  </a:cxn>
                  <a:cxn ang="0">
                    <a:pos x="39" y="135"/>
                  </a:cxn>
                  <a:cxn ang="0">
                    <a:pos x="42" y="133"/>
                  </a:cxn>
                  <a:cxn ang="0">
                    <a:pos x="43" y="132"/>
                  </a:cxn>
                  <a:cxn ang="0">
                    <a:pos x="45" y="131"/>
                  </a:cxn>
                  <a:cxn ang="0">
                    <a:pos x="47" y="130"/>
                  </a:cxn>
                  <a:cxn ang="0">
                    <a:pos x="50" y="130"/>
                  </a:cxn>
                  <a:cxn ang="0">
                    <a:pos x="54" y="129"/>
                  </a:cxn>
                  <a:cxn ang="0">
                    <a:pos x="62" y="127"/>
                  </a:cxn>
                  <a:cxn ang="0">
                    <a:pos x="72" y="124"/>
                  </a:cxn>
                  <a:cxn ang="0">
                    <a:pos x="83" y="121"/>
                  </a:cxn>
                  <a:cxn ang="0">
                    <a:pos x="97" y="117"/>
                  </a:cxn>
                  <a:cxn ang="0">
                    <a:pos x="111" y="113"/>
                  </a:cxn>
                  <a:cxn ang="0">
                    <a:pos x="126" y="108"/>
                  </a:cxn>
                  <a:cxn ang="0">
                    <a:pos x="142" y="104"/>
                  </a:cxn>
                  <a:cxn ang="0">
                    <a:pos x="157" y="98"/>
                  </a:cxn>
                  <a:cxn ang="0">
                    <a:pos x="173" y="91"/>
                  </a:cxn>
                  <a:cxn ang="0">
                    <a:pos x="189" y="84"/>
                  </a:cxn>
                  <a:cxn ang="0">
                    <a:pos x="204" y="77"/>
                  </a:cxn>
                  <a:cxn ang="0">
                    <a:pos x="218" y="69"/>
                  </a:cxn>
                  <a:cxn ang="0">
                    <a:pos x="231" y="61"/>
                  </a:cxn>
                  <a:cxn ang="0">
                    <a:pos x="242" y="52"/>
                  </a:cxn>
                </a:cxnLst>
                <a:rect l="0" t="0" r="r" b="b"/>
                <a:pathLst>
                  <a:path w="467" h="216">
                    <a:moveTo>
                      <a:pt x="242" y="52"/>
                    </a:moveTo>
                    <a:lnTo>
                      <a:pt x="264" y="34"/>
                    </a:lnTo>
                    <a:lnTo>
                      <a:pt x="286" y="21"/>
                    </a:lnTo>
                    <a:lnTo>
                      <a:pt x="308" y="9"/>
                    </a:lnTo>
                    <a:lnTo>
                      <a:pt x="331" y="2"/>
                    </a:lnTo>
                    <a:lnTo>
                      <a:pt x="353" y="0"/>
                    </a:lnTo>
                    <a:lnTo>
                      <a:pt x="374" y="1"/>
                    </a:lnTo>
                    <a:lnTo>
                      <a:pt x="396" y="7"/>
                    </a:lnTo>
                    <a:lnTo>
                      <a:pt x="416" y="18"/>
                    </a:lnTo>
                    <a:lnTo>
                      <a:pt x="434" y="33"/>
                    </a:lnTo>
                    <a:lnTo>
                      <a:pt x="451" y="51"/>
                    </a:lnTo>
                    <a:lnTo>
                      <a:pt x="462" y="71"/>
                    </a:lnTo>
                    <a:lnTo>
                      <a:pt x="467" y="92"/>
                    </a:lnTo>
                    <a:lnTo>
                      <a:pt x="464" y="113"/>
                    </a:lnTo>
                    <a:lnTo>
                      <a:pt x="454" y="133"/>
                    </a:lnTo>
                    <a:lnTo>
                      <a:pt x="432" y="152"/>
                    </a:lnTo>
                    <a:lnTo>
                      <a:pt x="400" y="169"/>
                    </a:lnTo>
                    <a:lnTo>
                      <a:pt x="379" y="176"/>
                    </a:lnTo>
                    <a:lnTo>
                      <a:pt x="357" y="183"/>
                    </a:lnTo>
                    <a:lnTo>
                      <a:pt x="334" y="189"/>
                    </a:lnTo>
                    <a:lnTo>
                      <a:pt x="311" y="195"/>
                    </a:lnTo>
                    <a:lnTo>
                      <a:pt x="287" y="198"/>
                    </a:lnTo>
                    <a:lnTo>
                      <a:pt x="263" y="203"/>
                    </a:lnTo>
                    <a:lnTo>
                      <a:pt x="239" y="206"/>
                    </a:lnTo>
                    <a:lnTo>
                      <a:pt x="216" y="208"/>
                    </a:lnTo>
                    <a:lnTo>
                      <a:pt x="194" y="211"/>
                    </a:lnTo>
                    <a:lnTo>
                      <a:pt x="173" y="213"/>
                    </a:lnTo>
                    <a:lnTo>
                      <a:pt x="155" y="214"/>
                    </a:lnTo>
                    <a:lnTo>
                      <a:pt x="137" y="215"/>
                    </a:lnTo>
                    <a:lnTo>
                      <a:pt x="123" y="215"/>
                    </a:lnTo>
                    <a:lnTo>
                      <a:pt x="112" y="216"/>
                    </a:lnTo>
                    <a:lnTo>
                      <a:pt x="104" y="216"/>
                    </a:lnTo>
                    <a:lnTo>
                      <a:pt x="99" y="216"/>
                    </a:lnTo>
                    <a:lnTo>
                      <a:pt x="89" y="215"/>
                    </a:lnTo>
                    <a:lnTo>
                      <a:pt x="69" y="213"/>
                    </a:lnTo>
                    <a:lnTo>
                      <a:pt x="45" y="208"/>
                    </a:lnTo>
                    <a:lnTo>
                      <a:pt x="23" y="201"/>
                    </a:lnTo>
                    <a:lnTo>
                      <a:pt x="6" y="190"/>
                    </a:lnTo>
                    <a:lnTo>
                      <a:pt x="0" y="176"/>
                    </a:lnTo>
                    <a:lnTo>
                      <a:pt x="9" y="158"/>
                    </a:lnTo>
                    <a:lnTo>
                      <a:pt x="39" y="135"/>
                    </a:lnTo>
                    <a:lnTo>
                      <a:pt x="42" y="133"/>
                    </a:lnTo>
                    <a:lnTo>
                      <a:pt x="43" y="132"/>
                    </a:lnTo>
                    <a:lnTo>
                      <a:pt x="45" y="131"/>
                    </a:lnTo>
                    <a:lnTo>
                      <a:pt x="47" y="130"/>
                    </a:lnTo>
                    <a:lnTo>
                      <a:pt x="50" y="130"/>
                    </a:lnTo>
                    <a:lnTo>
                      <a:pt x="54" y="129"/>
                    </a:lnTo>
                    <a:lnTo>
                      <a:pt x="62" y="127"/>
                    </a:lnTo>
                    <a:lnTo>
                      <a:pt x="72" y="124"/>
                    </a:lnTo>
                    <a:lnTo>
                      <a:pt x="83" y="121"/>
                    </a:lnTo>
                    <a:lnTo>
                      <a:pt x="97" y="117"/>
                    </a:lnTo>
                    <a:lnTo>
                      <a:pt x="111" y="113"/>
                    </a:lnTo>
                    <a:lnTo>
                      <a:pt x="126" y="108"/>
                    </a:lnTo>
                    <a:lnTo>
                      <a:pt x="142" y="104"/>
                    </a:lnTo>
                    <a:lnTo>
                      <a:pt x="157" y="98"/>
                    </a:lnTo>
                    <a:lnTo>
                      <a:pt x="173" y="91"/>
                    </a:lnTo>
                    <a:lnTo>
                      <a:pt x="189" y="84"/>
                    </a:lnTo>
                    <a:lnTo>
                      <a:pt x="204" y="77"/>
                    </a:lnTo>
                    <a:lnTo>
                      <a:pt x="218" y="69"/>
                    </a:lnTo>
                    <a:lnTo>
                      <a:pt x="231" y="61"/>
                    </a:lnTo>
                    <a:lnTo>
                      <a:pt x="242" y="5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8"/>
              <p:cNvSpPr>
                <a:spLocks/>
              </p:cNvSpPr>
              <p:nvPr/>
            </p:nvSpPr>
            <p:spPr bwMode="auto">
              <a:xfrm>
                <a:off x="4694" y="2575"/>
                <a:ext cx="228" cy="103"/>
              </a:xfrm>
              <a:custGeom>
                <a:avLst/>
                <a:gdLst/>
                <a:ahLst/>
                <a:cxnLst>
                  <a:cxn ang="0">
                    <a:pos x="237" y="50"/>
                  </a:cxn>
                  <a:cxn ang="0">
                    <a:pos x="258" y="34"/>
                  </a:cxn>
                  <a:cxn ang="0">
                    <a:pos x="280" y="20"/>
                  </a:cxn>
                  <a:cxn ang="0">
                    <a:pos x="302" y="10"/>
                  </a:cxn>
                  <a:cxn ang="0">
                    <a:pos x="325" y="3"/>
                  </a:cxn>
                  <a:cxn ang="0">
                    <a:pos x="345" y="0"/>
                  </a:cxn>
                  <a:cxn ang="0">
                    <a:pos x="367" y="2"/>
                  </a:cxn>
                  <a:cxn ang="0">
                    <a:pos x="388" y="7"/>
                  </a:cxn>
                  <a:cxn ang="0">
                    <a:pos x="408" y="18"/>
                  </a:cxn>
                  <a:cxn ang="0">
                    <a:pos x="426" y="32"/>
                  </a:cxn>
                  <a:cxn ang="0">
                    <a:pos x="441" y="49"/>
                  </a:cxn>
                  <a:cxn ang="0">
                    <a:pos x="451" y="67"/>
                  </a:cxn>
                  <a:cxn ang="0">
                    <a:pos x="456" y="87"/>
                  </a:cxn>
                  <a:cxn ang="0">
                    <a:pos x="454" y="108"/>
                  </a:cxn>
                  <a:cxn ang="0">
                    <a:pos x="442" y="127"/>
                  </a:cxn>
                  <a:cxn ang="0">
                    <a:pos x="421" y="146"/>
                  </a:cxn>
                  <a:cxn ang="0">
                    <a:pos x="389" y="162"/>
                  </a:cxn>
                  <a:cxn ang="0">
                    <a:pos x="370" y="169"/>
                  </a:cxn>
                  <a:cxn ang="0">
                    <a:pos x="348" y="174"/>
                  </a:cxn>
                  <a:cxn ang="0">
                    <a:pos x="326" y="180"/>
                  </a:cxn>
                  <a:cxn ang="0">
                    <a:pos x="302" y="185"/>
                  </a:cxn>
                  <a:cxn ang="0">
                    <a:pos x="279" y="189"/>
                  </a:cxn>
                  <a:cxn ang="0">
                    <a:pos x="256" y="193"/>
                  </a:cxn>
                  <a:cxn ang="0">
                    <a:pos x="233" y="196"/>
                  </a:cxn>
                  <a:cxn ang="0">
                    <a:pos x="210" y="199"/>
                  </a:cxn>
                  <a:cxn ang="0">
                    <a:pos x="189" y="201"/>
                  </a:cxn>
                  <a:cxn ang="0">
                    <a:pos x="168" y="203"/>
                  </a:cxn>
                  <a:cxn ang="0">
                    <a:pos x="151" y="204"/>
                  </a:cxn>
                  <a:cxn ang="0">
                    <a:pos x="135" y="206"/>
                  </a:cxn>
                  <a:cxn ang="0">
                    <a:pos x="121" y="206"/>
                  </a:cxn>
                  <a:cxn ang="0">
                    <a:pos x="109" y="207"/>
                  </a:cxn>
                  <a:cxn ang="0">
                    <a:pos x="102" y="207"/>
                  </a:cxn>
                  <a:cxn ang="0">
                    <a:pos x="98" y="207"/>
                  </a:cxn>
                  <a:cxn ang="0">
                    <a:pos x="87" y="206"/>
                  </a:cxn>
                  <a:cxn ang="0">
                    <a:pos x="68" y="204"/>
                  </a:cxn>
                  <a:cxn ang="0">
                    <a:pos x="45" y="200"/>
                  </a:cxn>
                  <a:cxn ang="0">
                    <a:pos x="23" y="193"/>
                  </a:cxn>
                  <a:cxn ang="0">
                    <a:pos x="6" y="184"/>
                  </a:cxn>
                  <a:cxn ang="0">
                    <a:pos x="0" y="170"/>
                  </a:cxn>
                  <a:cxn ang="0">
                    <a:pos x="9" y="153"/>
                  </a:cxn>
                  <a:cxn ang="0">
                    <a:pos x="39" y="129"/>
                  </a:cxn>
                  <a:cxn ang="0">
                    <a:pos x="41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46" y="126"/>
                  </a:cxn>
                  <a:cxn ang="0">
                    <a:pos x="48" y="125"/>
                  </a:cxn>
                  <a:cxn ang="0">
                    <a:pos x="54" y="124"/>
                  </a:cxn>
                  <a:cxn ang="0">
                    <a:pos x="61" y="123"/>
                  </a:cxn>
                  <a:cxn ang="0">
                    <a:pos x="70" y="119"/>
                  </a:cxn>
                  <a:cxn ang="0">
                    <a:pos x="82" y="117"/>
                  </a:cxn>
                  <a:cxn ang="0">
                    <a:pos x="94" y="113"/>
                  </a:cxn>
                  <a:cxn ang="0">
                    <a:pos x="108" y="109"/>
                  </a:cxn>
                  <a:cxn ang="0">
                    <a:pos x="123" y="104"/>
                  </a:cxn>
                  <a:cxn ang="0">
                    <a:pos x="139" y="100"/>
                  </a:cxn>
                  <a:cxn ang="0">
                    <a:pos x="154" y="94"/>
                  </a:cxn>
                  <a:cxn ang="0">
                    <a:pos x="170" y="88"/>
                  </a:cxn>
                  <a:cxn ang="0">
                    <a:pos x="185" y="81"/>
                  </a:cxn>
                  <a:cxn ang="0">
                    <a:pos x="200" y="74"/>
                  </a:cxn>
                  <a:cxn ang="0">
                    <a:pos x="214" y="66"/>
                  </a:cxn>
                  <a:cxn ang="0">
                    <a:pos x="226" y="58"/>
                  </a:cxn>
                  <a:cxn ang="0">
                    <a:pos x="237" y="50"/>
                  </a:cxn>
                </a:cxnLst>
                <a:rect l="0" t="0" r="r" b="b"/>
                <a:pathLst>
                  <a:path w="456" h="207">
                    <a:moveTo>
                      <a:pt x="237" y="50"/>
                    </a:moveTo>
                    <a:lnTo>
                      <a:pt x="258" y="34"/>
                    </a:lnTo>
                    <a:lnTo>
                      <a:pt x="280" y="20"/>
                    </a:lnTo>
                    <a:lnTo>
                      <a:pt x="302" y="10"/>
                    </a:lnTo>
                    <a:lnTo>
                      <a:pt x="325" y="3"/>
                    </a:lnTo>
                    <a:lnTo>
                      <a:pt x="345" y="0"/>
                    </a:lnTo>
                    <a:lnTo>
                      <a:pt x="367" y="2"/>
                    </a:lnTo>
                    <a:lnTo>
                      <a:pt x="388" y="7"/>
                    </a:lnTo>
                    <a:lnTo>
                      <a:pt x="408" y="18"/>
                    </a:lnTo>
                    <a:lnTo>
                      <a:pt x="426" y="32"/>
                    </a:lnTo>
                    <a:lnTo>
                      <a:pt x="441" y="49"/>
                    </a:lnTo>
                    <a:lnTo>
                      <a:pt x="451" y="67"/>
                    </a:lnTo>
                    <a:lnTo>
                      <a:pt x="456" y="87"/>
                    </a:lnTo>
                    <a:lnTo>
                      <a:pt x="454" y="108"/>
                    </a:lnTo>
                    <a:lnTo>
                      <a:pt x="442" y="127"/>
                    </a:lnTo>
                    <a:lnTo>
                      <a:pt x="421" y="146"/>
                    </a:lnTo>
                    <a:lnTo>
                      <a:pt x="389" y="162"/>
                    </a:lnTo>
                    <a:lnTo>
                      <a:pt x="370" y="169"/>
                    </a:lnTo>
                    <a:lnTo>
                      <a:pt x="348" y="174"/>
                    </a:lnTo>
                    <a:lnTo>
                      <a:pt x="326" y="180"/>
                    </a:lnTo>
                    <a:lnTo>
                      <a:pt x="302" y="185"/>
                    </a:lnTo>
                    <a:lnTo>
                      <a:pt x="279" y="189"/>
                    </a:lnTo>
                    <a:lnTo>
                      <a:pt x="256" y="193"/>
                    </a:lnTo>
                    <a:lnTo>
                      <a:pt x="233" y="196"/>
                    </a:lnTo>
                    <a:lnTo>
                      <a:pt x="210" y="199"/>
                    </a:lnTo>
                    <a:lnTo>
                      <a:pt x="189" y="201"/>
                    </a:lnTo>
                    <a:lnTo>
                      <a:pt x="168" y="203"/>
                    </a:lnTo>
                    <a:lnTo>
                      <a:pt x="151" y="204"/>
                    </a:lnTo>
                    <a:lnTo>
                      <a:pt x="135" y="206"/>
                    </a:lnTo>
                    <a:lnTo>
                      <a:pt x="121" y="206"/>
                    </a:lnTo>
                    <a:lnTo>
                      <a:pt x="109" y="207"/>
                    </a:lnTo>
                    <a:lnTo>
                      <a:pt x="102" y="207"/>
                    </a:lnTo>
                    <a:lnTo>
                      <a:pt x="98" y="207"/>
                    </a:lnTo>
                    <a:lnTo>
                      <a:pt x="87" y="206"/>
                    </a:lnTo>
                    <a:lnTo>
                      <a:pt x="68" y="204"/>
                    </a:lnTo>
                    <a:lnTo>
                      <a:pt x="45" y="200"/>
                    </a:lnTo>
                    <a:lnTo>
                      <a:pt x="23" y="193"/>
                    </a:lnTo>
                    <a:lnTo>
                      <a:pt x="6" y="184"/>
                    </a:lnTo>
                    <a:lnTo>
                      <a:pt x="0" y="170"/>
                    </a:lnTo>
                    <a:lnTo>
                      <a:pt x="9" y="153"/>
                    </a:lnTo>
                    <a:lnTo>
                      <a:pt x="39" y="129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46" y="126"/>
                    </a:lnTo>
                    <a:lnTo>
                      <a:pt x="48" y="125"/>
                    </a:lnTo>
                    <a:lnTo>
                      <a:pt x="54" y="124"/>
                    </a:lnTo>
                    <a:lnTo>
                      <a:pt x="61" y="123"/>
                    </a:lnTo>
                    <a:lnTo>
                      <a:pt x="70" y="119"/>
                    </a:lnTo>
                    <a:lnTo>
                      <a:pt x="82" y="117"/>
                    </a:lnTo>
                    <a:lnTo>
                      <a:pt x="94" y="113"/>
                    </a:lnTo>
                    <a:lnTo>
                      <a:pt x="108" y="109"/>
                    </a:lnTo>
                    <a:lnTo>
                      <a:pt x="123" y="104"/>
                    </a:lnTo>
                    <a:lnTo>
                      <a:pt x="139" y="100"/>
                    </a:lnTo>
                    <a:lnTo>
                      <a:pt x="154" y="94"/>
                    </a:lnTo>
                    <a:lnTo>
                      <a:pt x="170" y="88"/>
                    </a:lnTo>
                    <a:lnTo>
                      <a:pt x="185" y="81"/>
                    </a:lnTo>
                    <a:lnTo>
                      <a:pt x="200" y="74"/>
                    </a:lnTo>
                    <a:lnTo>
                      <a:pt x="214" y="66"/>
                    </a:lnTo>
                    <a:lnTo>
                      <a:pt x="226" y="58"/>
                    </a:lnTo>
                    <a:lnTo>
                      <a:pt x="237" y="50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9"/>
              <p:cNvSpPr>
                <a:spLocks/>
              </p:cNvSpPr>
              <p:nvPr/>
            </p:nvSpPr>
            <p:spPr bwMode="auto">
              <a:xfrm>
                <a:off x="4697" y="2578"/>
                <a:ext cx="223" cy="99"/>
              </a:xfrm>
              <a:custGeom>
                <a:avLst/>
                <a:gdLst/>
                <a:ahLst/>
                <a:cxnLst>
                  <a:cxn ang="0">
                    <a:pos x="232" y="49"/>
                  </a:cxn>
                  <a:cxn ang="0">
                    <a:pos x="253" y="32"/>
                  </a:cxn>
                  <a:cxn ang="0">
                    <a:pos x="274" y="20"/>
                  </a:cxn>
                  <a:cxn ang="0">
                    <a:pos x="296" y="11"/>
                  </a:cxn>
                  <a:cxn ang="0">
                    <a:pos x="318" y="4"/>
                  </a:cxn>
                  <a:cxn ang="0">
                    <a:pos x="338" y="0"/>
                  </a:cxn>
                  <a:cxn ang="0">
                    <a:pos x="360" y="1"/>
                  </a:cxn>
                  <a:cxn ang="0">
                    <a:pos x="381" y="7"/>
                  </a:cxn>
                  <a:cxn ang="0">
                    <a:pos x="400" y="16"/>
                  </a:cxn>
                  <a:cxn ang="0">
                    <a:pos x="418" y="30"/>
                  </a:cxn>
                  <a:cxn ang="0">
                    <a:pos x="433" y="46"/>
                  </a:cxn>
                  <a:cxn ang="0">
                    <a:pos x="442" y="64"/>
                  </a:cxn>
                  <a:cxn ang="0">
                    <a:pos x="445" y="82"/>
                  </a:cxn>
                  <a:cxn ang="0">
                    <a:pos x="442" y="102"/>
                  </a:cxn>
                  <a:cxn ang="0">
                    <a:pos x="430" y="120"/>
                  </a:cxn>
                  <a:cxn ang="0">
                    <a:pos x="410" y="137"/>
                  </a:cxn>
                  <a:cxn ang="0">
                    <a:pos x="377" y="152"/>
                  </a:cxn>
                  <a:cxn ang="0">
                    <a:pos x="358" y="159"/>
                  </a:cxn>
                  <a:cxn ang="0">
                    <a:pos x="337" y="165"/>
                  </a:cxn>
                  <a:cxn ang="0">
                    <a:pos x="315" y="171"/>
                  </a:cxn>
                  <a:cxn ang="0">
                    <a:pos x="293" y="175"/>
                  </a:cxn>
                  <a:cxn ang="0">
                    <a:pos x="270" y="180"/>
                  </a:cxn>
                  <a:cxn ang="0">
                    <a:pos x="247" y="183"/>
                  </a:cxn>
                  <a:cxn ang="0">
                    <a:pos x="225" y="187"/>
                  </a:cxn>
                  <a:cxn ang="0">
                    <a:pos x="204" y="189"/>
                  </a:cxn>
                  <a:cxn ang="0">
                    <a:pos x="183" y="191"/>
                  </a:cxn>
                  <a:cxn ang="0">
                    <a:pos x="163" y="193"/>
                  </a:cxn>
                  <a:cxn ang="0">
                    <a:pos x="146" y="195"/>
                  </a:cxn>
                  <a:cxn ang="0">
                    <a:pos x="131" y="196"/>
                  </a:cxn>
                  <a:cxn ang="0">
                    <a:pos x="117" y="196"/>
                  </a:cxn>
                  <a:cxn ang="0">
                    <a:pos x="107" y="197"/>
                  </a:cxn>
                  <a:cxn ang="0">
                    <a:pos x="100" y="197"/>
                  </a:cxn>
                  <a:cxn ang="0">
                    <a:pos x="95" y="197"/>
                  </a:cxn>
                  <a:cxn ang="0">
                    <a:pos x="85" y="197"/>
                  </a:cxn>
                  <a:cxn ang="0">
                    <a:pos x="65" y="195"/>
                  </a:cxn>
                  <a:cxn ang="0">
                    <a:pos x="43" y="191"/>
                  </a:cxn>
                  <a:cxn ang="0">
                    <a:pos x="22" y="185"/>
                  </a:cxn>
                  <a:cxn ang="0">
                    <a:pos x="5" y="175"/>
                  </a:cxn>
                  <a:cxn ang="0">
                    <a:pos x="0" y="163"/>
                  </a:cxn>
                  <a:cxn ang="0">
                    <a:pos x="9" y="145"/>
                  </a:cxn>
                  <a:cxn ang="0">
                    <a:pos x="39" y="123"/>
                  </a:cxn>
                  <a:cxn ang="0">
                    <a:pos x="40" y="123"/>
                  </a:cxn>
                  <a:cxn ang="0">
                    <a:pos x="42" y="122"/>
                  </a:cxn>
                  <a:cxn ang="0">
                    <a:pos x="43" y="121"/>
                  </a:cxn>
                  <a:cxn ang="0">
                    <a:pos x="45" y="120"/>
                  </a:cxn>
                  <a:cxn ang="0">
                    <a:pos x="47" y="119"/>
                  </a:cxn>
                  <a:cxn ang="0">
                    <a:pos x="53" y="118"/>
                  </a:cxn>
                  <a:cxn ang="0">
                    <a:pos x="60" y="117"/>
                  </a:cxn>
                  <a:cxn ang="0">
                    <a:pos x="70" y="114"/>
                  </a:cxn>
                  <a:cxn ang="0">
                    <a:pos x="80" y="111"/>
                  </a:cxn>
                  <a:cxn ang="0">
                    <a:pos x="93" y="109"/>
                  </a:cxn>
                  <a:cxn ang="0">
                    <a:pos x="107" y="104"/>
                  </a:cxn>
                  <a:cxn ang="0">
                    <a:pos x="122" y="99"/>
                  </a:cxn>
                  <a:cxn ang="0">
                    <a:pos x="137" y="95"/>
                  </a:cxn>
                  <a:cxn ang="0">
                    <a:pos x="152" y="90"/>
                  </a:cxn>
                  <a:cxn ang="0">
                    <a:pos x="167" y="84"/>
                  </a:cxn>
                  <a:cxn ang="0">
                    <a:pos x="182" y="77"/>
                  </a:cxn>
                  <a:cxn ang="0">
                    <a:pos x="196" y="72"/>
                  </a:cxn>
                  <a:cxn ang="0">
                    <a:pos x="209" y="64"/>
                  </a:cxn>
                  <a:cxn ang="0">
                    <a:pos x="222" y="57"/>
                  </a:cxn>
                  <a:cxn ang="0">
                    <a:pos x="232" y="49"/>
                  </a:cxn>
                </a:cxnLst>
                <a:rect l="0" t="0" r="r" b="b"/>
                <a:pathLst>
                  <a:path w="445" h="197">
                    <a:moveTo>
                      <a:pt x="232" y="49"/>
                    </a:moveTo>
                    <a:lnTo>
                      <a:pt x="253" y="32"/>
                    </a:lnTo>
                    <a:lnTo>
                      <a:pt x="274" y="20"/>
                    </a:lnTo>
                    <a:lnTo>
                      <a:pt x="296" y="11"/>
                    </a:lnTo>
                    <a:lnTo>
                      <a:pt x="318" y="4"/>
                    </a:lnTo>
                    <a:lnTo>
                      <a:pt x="338" y="0"/>
                    </a:lnTo>
                    <a:lnTo>
                      <a:pt x="360" y="1"/>
                    </a:lnTo>
                    <a:lnTo>
                      <a:pt x="381" y="7"/>
                    </a:lnTo>
                    <a:lnTo>
                      <a:pt x="400" y="16"/>
                    </a:lnTo>
                    <a:lnTo>
                      <a:pt x="418" y="30"/>
                    </a:lnTo>
                    <a:lnTo>
                      <a:pt x="433" y="46"/>
                    </a:lnTo>
                    <a:lnTo>
                      <a:pt x="442" y="64"/>
                    </a:lnTo>
                    <a:lnTo>
                      <a:pt x="445" y="82"/>
                    </a:lnTo>
                    <a:lnTo>
                      <a:pt x="442" y="102"/>
                    </a:lnTo>
                    <a:lnTo>
                      <a:pt x="430" y="120"/>
                    </a:lnTo>
                    <a:lnTo>
                      <a:pt x="410" y="137"/>
                    </a:lnTo>
                    <a:lnTo>
                      <a:pt x="377" y="152"/>
                    </a:lnTo>
                    <a:lnTo>
                      <a:pt x="358" y="159"/>
                    </a:lnTo>
                    <a:lnTo>
                      <a:pt x="337" y="165"/>
                    </a:lnTo>
                    <a:lnTo>
                      <a:pt x="315" y="171"/>
                    </a:lnTo>
                    <a:lnTo>
                      <a:pt x="293" y="175"/>
                    </a:lnTo>
                    <a:lnTo>
                      <a:pt x="270" y="180"/>
                    </a:lnTo>
                    <a:lnTo>
                      <a:pt x="247" y="183"/>
                    </a:lnTo>
                    <a:lnTo>
                      <a:pt x="225" y="187"/>
                    </a:lnTo>
                    <a:lnTo>
                      <a:pt x="204" y="189"/>
                    </a:lnTo>
                    <a:lnTo>
                      <a:pt x="183" y="191"/>
                    </a:lnTo>
                    <a:lnTo>
                      <a:pt x="163" y="193"/>
                    </a:lnTo>
                    <a:lnTo>
                      <a:pt x="146" y="195"/>
                    </a:lnTo>
                    <a:lnTo>
                      <a:pt x="131" y="196"/>
                    </a:lnTo>
                    <a:lnTo>
                      <a:pt x="117" y="196"/>
                    </a:lnTo>
                    <a:lnTo>
                      <a:pt x="107" y="197"/>
                    </a:lnTo>
                    <a:lnTo>
                      <a:pt x="100" y="197"/>
                    </a:lnTo>
                    <a:lnTo>
                      <a:pt x="95" y="197"/>
                    </a:lnTo>
                    <a:lnTo>
                      <a:pt x="85" y="197"/>
                    </a:lnTo>
                    <a:lnTo>
                      <a:pt x="65" y="195"/>
                    </a:lnTo>
                    <a:lnTo>
                      <a:pt x="43" y="191"/>
                    </a:lnTo>
                    <a:lnTo>
                      <a:pt x="22" y="185"/>
                    </a:lnTo>
                    <a:lnTo>
                      <a:pt x="5" y="175"/>
                    </a:lnTo>
                    <a:lnTo>
                      <a:pt x="0" y="163"/>
                    </a:lnTo>
                    <a:lnTo>
                      <a:pt x="9" y="145"/>
                    </a:lnTo>
                    <a:lnTo>
                      <a:pt x="39" y="123"/>
                    </a:lnTo>
                    <a:lnTo>
                      <a:pt x="40" y="123"/>
                    </a:lnTo>
                    <a:lnTo>
                      <a:pt x="42" y="122"/>
                    </a:lnTo>
                    <a:lnTo>
                      <a:pt x="43" y="121"/>
                    </a:lnTo>
                    <a:lnTo>
                      <a:pt x="45" y="120"/>
                    </a:lnTo>
                    <a:lnTo>
                      <a:pt x="47" y="119"/>
                    </a:lnTo>
                    <a:lnTo>
                      <a:pt x="53" y="118"/>
                    </a:lnTo>
                    <a:lnTo>
                      <a:pt x="60" y="117"/>
                    </a:lnTo>
                    <a:lnTo>
                      <a:pt x="70" y="114"/>
                    </a:lnTo>
                    <a:lnTo>
                      <a:pt x="80" y="111"/>
                    </a:lnTo>
                    <a:lnTo>
                      <a:pt x="93" y="109"/>
                    </a:lnTo>
                    <a:lnTo>
                      <a:pt x="107" y="104"/>
                    </a:lnTo>
                    <a:lnTo>
                      <a:pt x="122" y="99"/>
                    </a:lnTo>
                    <a:lnTo>
                      <a:pt x="137" y="95"/>
                    </a:lnTo>
                    <a:lnTo>
                      <a:pt x="152" y="90"/>
                    </a:lnTo>
                    <a:lnTo>
                      <a:pt x="167" y="84"/>
                    </a:lnTo>
                    <a:lnTo>
                      <a:pt x="182" y="77"/>
                    </a:lnTo>
                    <a:lnTo>
                      <a:pt x="196" y="72"/>
                    </a:lnTo>
                    <a:lnTo>
                      <a:pt x="209" y="64"/>
                    </a:lnTo>
                    <a:lnTo>
                      <a:pt x="222" y="57"/>
                    </a:lnTo>
                    <a:lnTo>
                      <a:pt x="232" y="49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0"/>
              <p:cNvSpPr>
                <a:spLocks/>
              </p:cNvSpPr>
              <p:nvPr/>
            </p:nvSpPr>
            <p:spPr bwMode="auto">
              <a:xfrm>
                <a:off x="4700" y="2581"/>
                <a:ext cx="217" cy="93"/>
              </a:xfrm>
              <a:custGeom>
                <a:avLst/>
                <a:gdLst/>
                <a:ahLst/>
                <a:cxnLst>
                  <a:cxn ang="0">
                    <a:pos x="229" y="46"/>
                  </a:cxn>
                  <a:cxn ang="0">
                    <a:pos x="249" y="31"/>
                  </a:cxn>
                  <a:cxn ang="0">
                    <a:pos x="270" y="18"/>
                  </a:cxn>
                  <a:cxn ang="0">
                    <a:pos x="291" y="9"/>
                  </a:cxn>
                  <a:cxn ang="0">
                    <a:pos x="311" y="2"/>
                  </a:cxn>
                  <a:cxn ang="0">
                    <a:pos x="333" y="0"/>
                  </a:cxn>
                  <a:cxn ang="0">
                    <a:pos x="354" y="1"/>
                  </a:cxn>
                  <a:cxn ang="0">
                    <a:pos x="374" y="6"/>
                  </a:cxn>
                  <a:cxn ang="0">
                    <a:pos x="393" y="15"/>
                  </a:cxn>
                  <a:cxn ang="0">
                    <a:pos x="410" y="28"/>
                  </a:cxn>
                  <a:cxn ang="0">
                    <a:pos x="424" y="43"/>
                  </a:cxn>
                  <a:cxn ang="0">
                    <a:pos x="434" y="60"/>
                  </a:cxn>
                  <a:cxn ang="0">
                    <a:pos x="436" y="77"/>
                  </a:cxn>
                  <a:cxn ang="0">
                    <a:pos x="432" y="96"/>
                  </a:cxn>
                  <a:cxn ang="0">
                    <a:pos x="421" y="113"/>
                  </a:cxn>
                  <a:cxn ang="0">
                    <a:pos x="399" y="129"/>
                  </a:cxn>
                  <a:cxn ang="0">
                    <a:pos x="368" y="144"/>
                  </a:cxn>
                  <a:cxn ang="0">
                    <a:pos x="348" y="151"/>
                  </a:cxn>
                  <a:cxn ang="0">
                    <a:pos x="329" y="157"/>
                  </a:cxn>
                  <a:cxn ang="0">
                    <a:pos x="307" y="161"/>
                  </a:cxn>
                  <a:cxn ang="0">
                    <a:pos x="286" y="166"/>
                  </a:cxn>
                  <a:cxn ang="0">
                    <a:pos x="263" y="170"/>
                  </a:cxn>
                  <a:cxn ang="0">
                    <a:pos x="241" y="174"/>
                  </a:cxn>
                  <a:cxn ang="0">
                    <a:pos x="219" y="176"/>
                  </a:cxn>
                  <a:cxn ang="0">
                    <a:pos x="199" y="179"/>
                  </a:cxn>
                  <a:cxn ang="0">
                    <a:pos x="179" y="181"/>
                  </a:cxn>
                  <a:cxn ang="0">
                    <a:pos x="161" y="183"/>
                  </a:cxn>
                  <a:cxn ang="0">
                    <a:pos x="143" y="184"/>
                  </a:cxn>
                  <a:cxn ang="0">
                    <a:pos x="128" y="185"/>
                  </a:cxn>
                  <a:cxn ang="0">
                    <a:pos x="116" y="185"/>
                  </a:cxn>
                  <a:cxn ang="0">
                    <a:pos x="105" y="187"/>
                  </a:cxn>
                  <a:cxn ang="0">
                    <a:pos x="98" y="187"/>
                  </a:cxn>
                  <a:cxn ang="0">
                    <a:pos x="94" y="187"/>
                  </a:cxn>
                  <a:cxn ang="0">
                    <a:pos x="83" y="187"/>
                  </a:cxn>
                  <a:cxn ang="0">
                    <a:pos x="65" y="185"/>
                  </a:cxn>
                  <a:cxn ang="0">
                    <a:pos x="43" y="182"/>
                  </a:cxn>
                  <a:cxn ang="0">
                    <a:pos x="22" y="176"/>
                  </a:cxn>
                  <a:cxn ang="0">
                    <a:pos x="6" y="168"/>
                  </a:cxn>
                  <a:cxn ang="0">
                    <a:pos x="0" y="155"/>
                  </a:cxn>
                  <a:cxn ang="0">
                    <a:pos x="11" y="139"/>
                  </a:cxn>
                  <a:cxn ang="0">
                    <a:pos x="40" y="119"/>
                  </a:cxn>
                  <a:cxn ang="0">
                    <a:pos x="41" y="117"/>
                  </a:cxn>
                  <a:cxn ang="0">
                    <a:pos x="42" y="116"/>
                  </a:cxn>
                  <a:cxn ang="0">
                    <a:pos x="43" y="116"/>
                  </a:cxn>
                  <a:cxn ang="0">
                    <a:pos x="44" y="115"/>
                  </a:cxn>
                  <a:cxn ang="0">
                    <a:pos x="48" y="114"/>
                  </a:cxn>
                  <a:cxn ang="0">
                    <a:pos x="52" y="113"/>
                  </a:cxn>
                  <a:cxn ang="0">
                    <a:pos x="60" y="112"/>
                  </a:cxn>
                  <a:cxn ang="0">
                    <a:pos x="70" y="109"/>
                  </a:cxn>
                  <a:cxn ang="0">
                    <a:pos x="81" y="106"/>
                  </a:cxn>
                  <a:cxn ang="0">
                    <a:pos x="93" y="104"/>
                  </a:cxn>
                  <a:cxn ang="0">
                    <a:pos x="106" y="99"/>
                  </a:cxn>
                  <a:cxn ang="0">
                    <a:pos x="120" y="96"/>
                  </a:cxn>
                  <a:cxn ang="0">
                    <a:pos x="135" y="91"/>
                  </a:cxn>
                  <a:cxn ang="0">
                    <a:pos x="150" y="85"/>
                  </a:cxn>
                  <a:cxn ang="0">
                    <a:pos x="165" y="79"/>
                  </a:cxn>
                  <a:cxn ang="0">
                    <a:pos x="179" y="74"/>
                  </a:cxn>
                  <a:cxn ang="0">
                    <a:pos x="193" y="68"/>
                  </a:cxn>
                  <a:cxn ang="0">
                    <a:pos x="207" y="61"/>
                  </a:cxn>
                  <a:cxn ang="0">
                    <a:pos x="218" y="54"/>
                  </a:cxn>
                  <a:cxn ang="0">
                    <a:pos x="229" y="46"/>
                  </a:cxn>
                </a:cxnLst>
                <a:rect l="0" t="0" r="r" b="b"/>
                <a:pathLst>
                  <a:path w="436" h="187">
                    <a:moveTo>
                      <a:pt x="229" y="46"/>
                    </a:moveTo>
                    <a:lnTo>
                      <a:pt x="249" y="31"/>
                    </a:lnTo>
                    <a:lnTo>
                      <a:pt x="270" y="18"/>
                    </a:lnTo>
                    <a:lnTo>
                      <a:pt x="291" y="9"/>
                    </a:lnTo>
                    <a:lnTo>
                      <a:pt x="311" y="2"/>
                    </a:lnTo>
                    <a:lnTo>
                      <a:pt x="333" y="0"/>
                    </a:lnTo>
                    <a:lnTo>
                      <a:pt x="354" y="1"/>
                    </a:lnTo>
                    <a:lnTo>
                      <a:pt x="374" y="6"/>
                    </a:lnTo>
                    <a:lnTo>
                      <a:pt x="393" y="15"/>
                    </a:lnTo>
                    <a:lnTo>
                      <a:pt x="410" y="28"/>
                    </a:lnTo>
                    <a:lnTo>
                      <a:pt x="424" y="43"/>
                    </a:lnTo>
                    <a:lnTo>
                      <a:pt x="434" y="60"/>
                    </a:lnTo>
                    <a:lnTo>
                      <a:pt x="436" y="77"/>
                    </a:lnTo>
                    <a:lnTo>
                      <a:pt x="432" y="96"/>
                    </a:lnTo>
                    <a:lnTo>
                      <a:pt x="421" y="113"/>
                    </a:lnTo>
                    <a:lnTo>
                      <a:pt x="399" y="129"/>
                    </a:lnTo>
                    <a:lnTo>
                      <a:pt x="368" y="144"/>
                    </a:lnTo>
                    <a:lnTo>
                      <a:pt x="348" y="151"/>
                    </a:lnTo>
                    <a:lnTo>
                      <a:pt x="329" y="157"/>
                    </a:lnTo>
                    <a:lnTo>
                      <a:pt x="307" y="161"/>
                    </a:lnTo>
                    <a:lnTo>
                      <a:pt x="286" y="166"/>
                    </a:lnTo>
                    <a:lnTo>
                      <a:pt x="263" y="170"/>
                    </a:lnTo>
                    <a:lnTo>
                      <a:pt x="241" y="174"/>
                    </a:lnTo>
                    <a:lnTo>
                      <a:pt x="219" y="176"/>
                    </a:lnTo>
                    <a:lnTo>
                      <a:pt x="199" y="179"/>
                    </a:lnTo>
                    <a:lnTo>
                      <a:pt x="179" y="181"/>
                    </a:lnTo>
                    <a:lnTo>
                      <a:pt x="161" y="183"/>
                    </a:lnTo>
                    <a:lnTo>
                      <a:pt x="143" y="184"/>
                    </a:lnTo>
                    <a:lnTo>
                      <a:pt x="128" y="185"/>
                    </a:lnTo>
                    <a:lnTo>
                      <a:pt x="116" y="185"/>
                    </a:lnTo>
                    <a:lnTo>
                      <a:pt x="105" y="187"/>
                    </a:lnTo>
                    <a:lnTo>
                      <a:pt x="98" y="187"/>
                    </a:lnTo>
                    <a:lnTo>
                      <a:pt x="94" y="187"/>
                    </a:lnTo>
                    <a:lnTo>
                      <a:pt x="83" y="187"/>
                    </a:lnTo>
                    <a:lnTo>
                      <a:pt x="65" y="185"/>
                    </a:lnTo>
                    <a:lnTo>
                      <a:pt x="43" y="182"/>
                    </a:lnTo>
                    <a:lnTo>
                      <a:pt x="22" y="176"/>
                    </a:lnTo>
                    <a:lnTo>
                      <a:pt x="6" y="168"/>
                    </a:lnTo>
                    <a:lnTo>
                      <a:pt x="0" y="155"/>
                    </a:lnTo>
                    <a:lnTo>
                      <a:pt x="11" y="139"/>
                    </a:lnTo>
                    <a:lnTo>
                      <a:pt x="40" y="119"/>
                    </a:lnTo>
                    <a:lnTo>
                      <a:pt x="41" y="117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5"/>
                    </a:lnTo>
                    <a:lnTo>
                      <a:pt x="48" y="114"/>
                    </a:lnTo>
                    <a:lnTo>
                      <a:pt x="52" y="113"/>
                    </a:lnTo>
                    <a:lnTo>
                      <a:pt x="60" y="112"/>
                    </a:lnTo>
                    <a:lnTo>
                      <a:pt x="70" y="109"/>
                    </a:lnTo>
                    <a:lnTo>
                      <a:pt x="81" y="106"/>
                    </a:lnTo>
                    <a:lnTo>
                      <a:pt x="93" y="104"/>
                    </a:lnTo>
                    <a:lnTo>
                      <a:pt x="106" y="99"/>
                    </a:lnTo>
                    <a:lnTo>
                      <a:pt x="120" y="96"/>
                    </a:lnTo>
                    <a:lnTo>
                      <a:pt x="135" y="91"/>
                    </a:lnTo>
                    <a:lnTo>
                      <a:pt x="150" y="85"/>
                    </a:lnTo>
                    <a:lnTo>
                      <a:pt x="165" y="79"/>
                    </a:lnTo>
                    <a:lnTo>
                      <a:pt x="179" y="74"/>
                    </a:lnTo>
                    <a:lnTo>
                      <a:pt x="193" y="68"/>
                    </a:lnTo>
                    <a:lnTo>
                      <a:pt x="207" y="61"/>
                    </a:lnTo>
                    <a:lnTo>
                      <a:pt x="218" y="54"/>
                    </a:lnTo>
                    <a:lnTo>
                      <a:pt x="229" y="46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1"/>
              <p:cNvSpPr>
                <a:spLocks/>
              </p:cNvSpPr>
              <p:nvPr/>
            </p:nvSpPr>
            <p:spPr bwMode="auto">
              <a:xfrm>
                <a:off x="4703" y="2584"/>
                <a:ext cx="212" cy="88"/>
              </a:xfrm>
              <a:custGeom>
                <a:avLst/>
                <a:gdLst/>
                <a:ahLst/>
                <a:cxnLst>
                  <a:cxn ang="0">
                    <a:pos x="224" y="44"/>
                  </a:cxn>
                  <a:cxn ang="0">
                    <a:pos x="243" y="30"/>
                  </a:cxn>
                  <a:cxn ang="0">
                    <a:pos x="264" y="18"/>
                  </a:cxn>
                  <a:cxn ang="0">
                    <a:pos x="285" y="9"/>
                  </a:cxn>
                  <a:cxn ang="0">
                    <a:pos x="305" y="2"/>
                  </a:cxn>
                  <a:cxn ang="0">
                    <a:pos x="326" y="0"/>
                  </a:cxn>
                  <a:cxn ang="0">
                    <a:pos x="346" y="1"/>
                  </a:cxn>
                  <a:cxn ang="0">
                    <a:pos x="365" y="6"/>
                  </a:cxn>
                  <a:cxn ang="0">
                    <a:pos x="385" y="14"/>
                  </a:cxn>
                  <a:cxn ang="0">
                    <a:pos x="401" y="25"/>
                  </a:cxn>
                  <a:cxn ang="0">
                    <a:pos x="415" y="40"/>
                  </a:cxn>
                  <a:cxn ang="0">
                    <a:pos x="423" y="55"/>
                  </a:cxn>
                  <a:cxn ang="0">
                    <a:pos x="425" y="72"/>
                  </a:cxn>
                  <a:cxn ang="0">
                    <a:pos x="422" y="88"/>
                  </a:cxn>
                  <a:cxn ang="0">
                    <a:pos x="409" y="105"/>
                  </a:cxn>
                  <a:cxn ang="0">
                    <a:pos x="388" y="121"/>
                  </a:cxn>
                  <a:cxn ang="0">
                    <a:pos x="357" y="135"/>
                  </a:cxn>
                  <a:cxn ang="0">
                    <a:pos x="339" y="141"/>
                  </a:cxn>
                  <a:cxn ang="0">
                    <a:pos x="318" y="146"/>
                  </a:cxn>
                  <a:cxn ang="0">
                    <a:pos x="297" y="152"/>
                  </a:cxn>
                  <a:cxn ang="0">
                    <a:pos x="277" y="156"/>
                  </a:cxn>
                  <a:cxn ang="0">
                    <a:pos x="255" y="160"/>
                  </a:cxn>
                  <a:cxn ang="0">
                    <a:pos x="234" y="163"/>
                  </a:cxn>
                  <a:cxn ang="0">
                    <a:pos x="213" y="167"/>
                  </a:cxn>
                  <a:cxn ang="0">
                    <a:pos x="193" y="169"/>
                  </a:cxn>
                  <a:cxn ang="0">
                    <a:pos x="174" y="170"/>
                  </a:cxn>
                  <a:cxn ang="0">
                    <a:pos x="156" y="173"/>
                  </a:cxn>
                  <a:cxn ang="0">
                    <a:pos x="140" y="174"/>
                  </a:cxn>
                  <a:cxn ang="0">
                    <a:pos x="125" y="175"/>
                  </a:cxn>
                  <a:cxn ang="0">
                    <a:pos x="113" y="175"/>
                  </a:cxn>
                  <a:cxn ang="0">
                    <a:pos x="103" y="176"/>
                  </a:cxn>
                  <a:cxn ang="0">
                    <a:pos x="96" y="176"/>
                  </a:cxn>
                  <a:cxn ang="0">
                    <a:pos x="92" y="176"/>
                  </a:cxn>
                  <a:cxn ang="0">
                    <a:pos x="82" y="176"/>
                  </a:cxn>
                  <a:cxn ang="0">
                    <a:pos x="64" y="175"/>
                  </a:cxn>
                  <a:cxn ang="0">
                    <a:pos x="42" y="173"/>
                  </a:cxn>
                  <a:cxn ang="0">
                    <a:pos x="21" y="168"/>
                  </a:cxn>
                  <a:cxn ang="0">
                    <a:pos x="5" y="160"/>
                  </a:cxn>
                  <a:cxn ang="0">
                    <a:pos x="0" y="149"/>
                  </a:cxn>
                  <a:cxn ang="0">
                    <a:pos x="11" y="133"/>
                  </a:cxn>
                  <a:cxn ang="0">
                    <a:pos x="39" y="113"/>
                  </a:cxn>
                  <a:cxn ang="0">
                    <a:pos x="41" y="111"/>
                  </a:cxn>
                  <a:cxn ang="0">
                    <a:pos x="42" y="111"/>
                  </a:cxn>
                  <a:cxn ang="0">
                    <a:pos x="42" y="110"/>
                  </a:cxn>
                  <a:cxn ang="0">
                    <a:pos x="43" y="110"/>
                  </a:cxn>
                  <a:cxn ang="0">
                    <a:pos x="52" y="108"/>
                  </a:cxn>
                  <a:cxn ang="0">
                    <a:pos x="68" y="103"/>
                  </a:cxn>
                  <a:cxn ang="0">
                    <a:pos x="91" y="98"/>
                  </a:cxn>
                  <a:cxn ang="0">
                    <a:pos x="118" y="91"/>
                  </a:cxn>
                  <a:cxn ang="0">
                    <a:pos x="147" y="82"/>
                  </a:cxn>
                  <a:cxn ang="0">
                    <a:pos x="175" y="70"/>
                  </a:cxn>
                  <a:cxn ang="0">
                    <a:pos x="202" y="57"/>
                  </a:cxn>
                  <a:cxn ang="0">
                    <a:pos x="224" y="44"/>
                  </a:cxn>
                </a:cxnLst>
                <a:rect l="0" t="0" r="r" b="b"/>
                <a:pathLst>
                  <a:path w="425" h="176">
                    <a:moveTo>
                      <a:pt x="224" y="44"/>
                    </a:moveTo>
                    <a:lnTo>
                      <a:pt x="243" y="30"/>
                    </a:lnTo>
                    <a:lnTo>
                      <a:pt x="264" y="18"/>
                    </a:lnTo>
                    <a:lnTo>
                      <a:pt x="285" y="9"/>
                    </a:lnTo>
                    <a:lnTo>
                      <a:pt x="305" y="2"/>
                    </a:lnTo>
                    <a:lnTo>
                      <a:pt x="326" y="0"/>
                    </a:lnTo>
                    <a:lnTo>
                      <a:pt x="346" y="1"/>
                    </a:lnTo>
                    <a:lnTo>
                      <a:pt x="365" y="6"/>
                    </a:lnTo>
                    <a:lnTo>
                      <a:pt x="385" y="14"/>
                    </a:lnTo>
                    <a:lnTo>
                      <a:pt x="401" y="25"/>
                    </a:lnTo>
                    <a:lnTo>
                      <a:pt x="415" y="40"/>
                    </a:lnTo>
                    <a:lnTo>
                      <a:pt x="423" y="55"/>
                    </a:lnTo>
                    <a:lnTo>
                      <a:pt x="425" y="72"/>
                    </a:lnTo>
                    <a:lnTo>
                      <a:pt x="422" y="88"/>
                    </a:lnTo>
                    <a:lnTo>
                      <a:pt x="409" y="105"/>
                    </a:lnTo>
                    <a:lnTo>
                      <a:pt x="388" y="121"/>
                    </a:lnTo>
                    <a:lnTo>
                      <a:pt x="357" y="135"/>
                    </a:lnTo>
                    <a:lnTo>
                      <a:pt x="339" y="141"/>
                    </a:lnTo>
                    <a:lnTo>
                      <a:pt x="318" y="146"/>
                    </a:lnTo>
                    <a:lnTo>
                      <a:pt x="297" y="152"/>
                    </a:lnTo>
                    <a:lnTo>
                      <a:pt x="277" y="156"/>
                    </a:lnTo>
                    <a:lnTo>
                      <a:pt x="255" y="160"/>
                    </a:lnTo>
                    <a:lnTo>
                      <a:pt x="234" y="163"/>
                    </a:lnTo>
                    <a:lnTo>
                      <a:pt x="213" y="167"/>
                    </a:lnTo>
                    <a:lnTo>
                      <a:pt x="193" y="169"/>
                    </a:lnTo>
                    <a:lnTo>
                      <a:pt x="174" y="170"/>
                    </a:lnTo>
                    <a:lnTo>
                      <a:pt x="156" y="173"/>
                    </a:lnTo>
                    <a:lnTo>
                      <a:pt x="140" y="174"/>
                    </a:lnTo>
                    <a:lnTo>
                      <a:pt x="125" y="175"/>
                    </a:lnTo>
                    <a:lnTo>
                      <a:pt x="113" y="175"/>
                    </a:lnTo>
                    <a:lnTo>
                      <a:pt x="103" y="176"/>
                    </a:lnTo>
                    <a:lnTo>
                      <a:pt x="96" y="176"/>
                    </a:lnTo>
                    <a:lnTo>
                      <a:pt x="92" y="176"/>
                    </a:lnTo>
                    <a:lnTo>
                      <a:pt x="82" y="176"/>
                    </a:lnTo>
                    <a:lnTo>
                      <a:pt x="64" y="175"/>
                    </a:lnTo>
                    <a:lnTo>
                      <a:pt x="42" y="173"/>
                    </a:lnTo>
                    <a:lnTo>
                      <a:pt x="21" y="168"/>
                    </a:lnTo>
                    <a:lnTo>
                      <a:pt x="5" y="160"/>
                    </a:lnTo>
                    <a:lnTo>
                      <a:pt x="0" y="149"/>
                    </a:lnTo>
                    <a:lnTo>
                      <a:pt x="11" y="133"/>
                    </a:lnTo>
                    <a:lnTo>
                      <a:pt x="39" y="113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3" y="110"/>
                    </a:lnTo>
                    <a:lnTo>
                      <a:pt x="52" y="108"/>
                    </a:lnTo>
                    <a:lnTo>
                      <a:pt x="68" y="103"/>
                    </a:lnTo>
                    <a:lnTo>
                      <a:pt x="91" y="98"/>
                    </a:lnTo>
                    <a:lnTo>
                      <a:pt x="118" y="91"/>
                    </a:lnTo>
                    <a:lnTo>
                      <a:pt x="147" y="82"/>
                    </a:lnTo>
                    <a:lnTo>
                      <a:pt x="175" y="70"/>
                    </a:lnTo>
                    <a:lnTo>
                      <a:pt x="202" y="57"/>
                    </a:lnTo>
                    <a:lnTo>
                      <a:pt x="224" y="44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2"/>
              <p:cNvSpPr>
                <a:spLocks/>
              </p:cNvSpPr>
              <p:nvPr/>
            </p:nvSpPr>
            <p:spPr bwMode="auto">
              <a:xfrm>
                <a:off x="4706" y="2587"/>
                <a:ext cx="207" cy="83"/>
              </a:xfrm>
              <a:custGeom>
                <a:avLst/>
                <a:gdLst/>
                <a:ahLst/>
                <a:cxnLst>
                  <a:cxn ang="0">
                    <a:pos x="218" y="41"/>
                  </a:cxn>
                  <a:cxn ang="0">
                    <a:pos x="237" y="28"/>
                  </a:cxn>
                  <a:cxn ang="0">
                    <a:pos x="257" y="17"/>
                  </a:cxn>
                  <a:cxn ang="0">
                    <a:pos x="278" y="9"/>
                  </a:cxn>
                  <a:cxn ang="0">
                    <a:pos x="298" y="2"/>
                  </a:cxn>
                  <a:cxn ang="0">
                    <a:pos x="318" y="0"/>
                  </a:cxn>
                  <a:cxn ang="0">
                    <a:pos x="339" y="1"/>
                  </a:cxn>
                  <a:cxn ang="0">
                    <a:pos x="358" y="4"/>
                  </a:cxn>
                  <a:cxn ang="0">
                    <a:pos x="377" y="12"/>
                  </a:cxn>
                  <a:cxn ang="0">
                    <a:pos x="393" y="24"/>
                  </a:cxn>
                  <a:cxn ang="0">
                    <a:pos x="405" y="36"/>
                  </a:cxn>
                  <a:cxn ang="0">
                    <a:pos x="412" y="51"/>
                  </a:cxn>
                  <a:cxn ang="0">
                    <a:pos x="415" y="66"/>
                  </a:cxn>
                  <a:cxn ang="0">
                    <a:pos x="410" y="82"/>
                  </a:cxn>
                  <a:cxn ang="0">
                    <a:pos x="397" y="97"/>
                  </a:cxn>
                  <a:cxn ang="0">
                    <a:pos x="377" y="112"/>
                  </a:cxn>
                  <a:cxn ang="0">
                    <a:pos x="347" y="126"/>
                  </a:cxn>
                  <a:cxn ang="0">
                    <a:pos x="328" y="132"/>
                  </a:cxn>
                  <a:cxn ang="0">
                    <a:pos x="309" y="138"/>
                  </a:cxn>
                  <a:cxn ang="0">
                    <a:pos x="288" y="142"/>
                  </a:cxn>
                  <a:cxn ang="0">
                    <a:pos x="268" y="147"/>
                  </a:cxn>
                  <a:cxn ang="0">
                    <a:pos x="248" y="150"/>
                  </a:cxn>
                  <a:cxn ang="0">
                    <a:pos x="227" y="154"/>
                  </a:cxn>
                  <a:cxn ang="0">
                    <a:pos x="206" y="156"/>
                  </a:cxn>
                  <a:cxn ang="0">
                    <a:pos x="187" y="158"/>
                  </a:cxn>
                  <a:cxn ang="0">
                    <a:pos x="168" y="161"/>
                  </a:cxn>
                  <a:cxn ang="0">
                    <a:pos x="151" y="163"/>
                  </a:cxn>
                  <a:cxn ang="0">
                    <a:pos x="135" y="164"/>
                  </a:cxn>
                  <a:cxn ang="0">
                    <a:pos x="121" y="165"/>
                  </a:cxn>
                  <a:cxn ang="0">
                    <a:pos x="109" y="165"/>
                  </a:cxn>
                  <a:cxn ang="0">
                    <a:pos x="100" y="167"/>
                  </a:cxn>
                  <a:cxn ang="0">
                    <a:pos x="93" y="167"/>
                  </a:cxn>
                  <a:cxn ang="0">
                    <a:pos x="90" y="167"/>
                  </a:cxn>
                  <a:cxn ang="0">
                    <a:pos x="79" y="167"/>
                  </a:cxn>
                  <a:cxn ang="0">
                    <a:pos x="62" y="165"/>
                  </a:cxn>
                  <a:cxn ang="0">
                    <a:pos x="40" y="164"/>
                  </a:cxn>
                  <a:cxn ang="0">
                    <a:pos x="20" y="160"/>
                  </a:cxn>
                  <a:cxn ang="0">
                    <a:pos x="5" y="153"/>
                  </a:cxn>
                  <a:cxn ang="0">
                    <a:pos x="0" y="141"/>
                  </a:cxn>
                  <a:cxn ang="0">
                    <a:pos x="10" y="126"/>
                  </a:cxn>
                  <a:cxn ang="0">
                    <a:pos x="39" y="107"/>
                  </a:cxn>
                  <a:cxn ang="0">
                    <a:pos x="39" y="107"/>
                  </a:cxn>
                  <a:cxn ang="0">
                    <a:pos x="40" y="105"/>
                  </a:cxn>
                  <a:cxn ang="0">
                    <a:pos x="40" y="105"/>
                  </a:cxn>
                  <a:cxn ang="0">
                    <a:pos x="41" y="105"/>
                  </a:cxn>
                  <a:cxn ang="0">
                    <a:pos x="51" y="103"/>
                  </a:cxn>
                  <a:cxn ang="0">
                    <a:pos x="67" y="99"/>
                  </a:cxn>
                  <a:cxn ang="0">
                    <a:pos x="90" y="93"/>
                  </a:cxn>
                  <a:cxn ang="0">
                    <a:pos x="116" y="86"/>
                  </a:cxn>
                  <a:cxn ang="0">
                    <a:pos x="144" y="77"/>
                  </a:cxn>
                  <a:cxn ang="0">
                    <a:pos x="172" y="66"/>
                  </a:cxn>
                  <a:cxn ang="0">
                    <a:pos x="197" y="54"/>
                  </a:cxn>
                  <a:cxn ang="0">
                    <a:pos x="218" y="41"/>
                  </a:cxn>
                </a:cxnLst>
                <a:rect l="0" t="0" r="r" b="b"/>
                <a:pathLst>
                  <a:path w="415" h="167">
                    <a:moveTo>
                      <a:pt x="218" y="41"/>
                    </a:moveTo>
                    <a:lnTo>
                      <a:pt x="237" y="28"/>
                    </a:lnTo>
                    <a:lnTo>
                      <a:pt x="257" y="17"/>
                    </a:lnTo>
                    <a:lnTo>
                      <a:pt x="278" y="9"/>
                    </a:lnTo>
                    <a:lnTo>
                      <a:pt x="298" y="2"/>
                    </a:lnTo>
                    <a:lnTo>
                      <a:pt x="318" y="0"/>
                    </a:lnTo>
                    <a:lnTo>
                      <a:pt x="339" y="1"/>
                    </a:lnTo>
                    <a:lnTo>
                      <a:pt x="358" y="4"/>
                    </a:lnTo>
                    <a:lnTo>
                      <a:pt x="377" y="12"/>
                    </a:lnTo>
                    <a:lnTo>
                      <a:pt x="393" y="24"/>
                    </a:lnTo>
                    <a:lnTo>
                      <a:pt x="405" y="36"/>
                    </a:lnTo>
                    <a:lnTo>
                      <a:pt x="412" y="51"/>
                    </a:lnTo>
                    <a:lnTo>
                      <a:pt x="415" y="66"/>
                    </a:lnTo>
                    <a:lnTo>
                      <a:pt x="410" y="82"/>
                    </a:lnTo>
                    <a:lnTo>
                      <a:pt x="397" y="97"/>
                    </a:lnTo>
                    <a:lnTo>
                      <a:pt x="377" y="112"/>
                    </a:lnTo>
                    <a:lnTo>
                      <a:pt x="347" y="126"/>
                    </a:lnTo>
                    <a:lnTo>
                      <a:pt x="328" y="132"/>
                    </a:lnTo>
                    <a:lnTo>
                      <a:pt x="309" y="138"/>
                    </a:lnTo>
                    <a:lnTo>
                      <a:pt x="288" y="142"/>
                    </a:lnTo>
                    <a:lnTo>
                      <a:pt x="268" y="147"/>
                    </a:lnTo>
                    <a:lnTo>
                      <a:pt x="248" y="150"/>
                    </a:lnTo>
                    <a:lnTo>
                      <a:pt x="227" y="154"/>
                    </a:lnTo>
                    <a:lnTo>
                      <a:pt x="206" y="156"/>
                    </a:lnTo>
                    <a:lnTo>
                      <a:pt x="187" y="158"/>
                    </a:lnTo>
                    <a:lnTo>
                      <a:pt x="168" y="161"/>
                    </a:lnTo>
                    <a:lnTo>
                      <a:pt x="151" y="163"/>
                    </a:lnTo>
                    <a:lnTo>
                      <a:pt x="135" y="164"/>
                    </a:lnTo>
                    <a:lnTo>
                      <a:pt x="121" y="165"/>
                    </a:lnTo>
                    <a:lnTo>
                      <a:pt x="109" y="165"/>
                    </a:lnTo>
                    <a:lnTo>
                      <a:pt x="100" y="167"/>
                    </a:lnTo>
                    <a:lnTo>
                      <a:pt x="93" y="167"/>
                    </a:lnTo>
                    <a:lnTo>
                      <a:pt x="90" y="167"/>
                    </a:lnTo>
                    <a:lnTo>
                      <a:pt x="79" y="167"/>
                    </a:lnTo>
                    <a:lnTo>
                      <a:pt x="62" y="165"/>
                    </a:lnTo>
                    <a:lnTo>
                      <a:pt x="40" y="164"/>
                    </a:lnTo>
                    <a:lnTo>
                      <a:pt x="20" y="160"/>
                    </a:lnTo>
                    <a:lnTo>
                      <a:pt x="5" y="153"/>
                    </a:lnTo>
                    <a:lnTo>
                      <a:pt x="0" y="141"/>
                    </a:lnTo>
                    <a:lnTo>
                      <a:pt x="10" y="126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1" y="105"/>
                    </a:lnTo>
                    <a:lnTo>
                      <a:pt x="51" y="103"/>
                    </a:lnTo>
                    <a:lnTo>
                      <a:pt x="67" y="99"/>
                    </a:lnTo>
                    <a:lnTo>
                      <a:pt x="90" y="93"/>
                    </a:lnTo>
                    <a:lnTo>
                      <a:pt x="116" y="86"/>
                    </a:lnTo>
                    <a:lnTo>
                      <a:pt x="144" y="77"/>
                    </a:lnTo>
                    <a:lnTo>
                      <a:pt x="172" y="66"/>
                    </a:lnTo>
                    <a:lnTo>
                      <a:pt x="197" y="54"/>
                    </a:lnTo>
                    <a:lnTo>
                      <a:pt x="218" y="4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3"/>
              <p:cNvSpPr>
                <a:spLocks/>
              </p:cNvSpPr>
              <p:nvPr/>
            </p:nvSpPr>
            <p:spPr bwMode="auto">
              <a:xfrm>
                <a:off x="4708" y="2590"/>
                <a:ext cx="202" cy="78"/>
              </a:xfrm>
              <a:custGeom>
                <a:avLst/>
                <a:gdLst/>
                <a:ahLst/>
                <a:cxnLst>
                  <a:cxn ang="0">
                    <a:pos x="213" y="41"/>
                  </a:cxn>
                  <a:cxn ang="0">
                    <a:pos x="231" y="28"/>
                  </a:cxn>
                  <a:cxn ang="0">
                    <a:pos x="251" y="16"/>
                  </a:cxn>
                  <a:cxn ang="0">
                    <a:pos x="272" y="8"/>
                  </a:cxn>
                  <a:cxn ang="0">
                    <a:pos x="291" y="3"/>
                  </a:cxn>
                  <a:cxn ang="0">
                    <a:pos x="312" y="0"/>
                  </a:cxn>
                  <a:cxn ang="0">
                    <a:pos x="331" y="0"/>
                  </a:cxn>
                  <a:cxn ang="0">
                    <a:pos x="350" y="4"/>
                  </a:cxn>
                  <a:cxn ang="0">
                    <a:pos x="368" y="12"/>
                  </a:cxn>
                  <a:cxn ang="0">
                    <a:pos x="384" y="22"/>
                  </a:cxn>
                  <a:cxn ang="0">
                    <a:pos x="396" y="35"/>
                  </a:cxn>
                  <a:cxn ang="0">
                    <a:pos x="403" y="47"/>
                  </a:cxn>
                  <a:cxn ang="0">
                    <a:pos x="404" y="62"/>
                  </a:cxn>
                  <a:cxn ang="0">
                    <a:pos x="399" y="76"/>
                  </a:cxn>
                  <a:cxn ang="0">
                    <a:pos x="386" y="91"/>
                  </a:cxn>
                  <a:cxn ang="0">
                    <a:pos x="365" y="105"/>
                  </a:cxn>
                  <a:cxn ang="0">
                    <a:pos x="335" y="118"/>
                  </a:cxn>
                  <a:cxn ang="0">
                    <a:pos x="318" y="124"/>
                  </a:cxn>
                  <a:cxn ang="0">
                    <a:pos x="298" y="128"/>
                  </a:cxn>
                  <a:cxn ang="0">
                    <a:pos x="278" y="134"/>
                  </a:cxn>
                  <a:cxn ang="0">
                    <a:pos x="259" y="137"/>
                  </a:cxn>
                  <a:cxn ang="0">
                    <a:pos x="239" y="141"/>
                  </a:cxn>
                  <a:cxn ang="0">
                    <a:pos x="219" y="144"/>
                  </a:cxn>
                  <a:cxn ang="0">
                    <a:pos x="200" y="147"/>
                  </a:cxn>
                  <a:cxn ang="0">
                    <a:pos x="181" y="149"/>
                  </a:cxn>
                  <a:cxn ang="0">
                    <a:pos x="163" y="151"/>
                  </a:cxn>
                  <a:cxn ang="0">
                    <a:pos x="146" y="153"/>
                  </a:cxn>
                  <a:cxn ang="0">
                    <a:pos x="131" y="155"/>
                  </a:cxn>
                  <a:cxn ang="0">
                    <a:pos x="118" y="156"/>
                  </a:cxn>
                  <a:cxn ang="0">
                    <a:pos x="107" y="156"/>
                  </a:cxn>
                  <a:cxn ang="0">
                    <a:pos x="98" y="157"/>
                  </a:cxn>
                  <a:cxn ang="0">
                    <a:pos x="91" y="157"/>
                  </a:cxn>
                  <a:cxn ang="0">
                    <a:pos x="87" y="157"/>
                  </a:cxn>
                  <a:cxn ang="0">
                    <a:pos x="78" y="157"/>
                  </a:cxn>
                  <a:cxn ang="0">
                    <a:pos x="60" y="157"/>
                  </a:cxn>
                  <a:cxn ang="0">
                    <a:pos x="39" y="156"/>
                  </a:cxn>
                  <a:cxn ang="0">
                    <a:pos x="18" y="151"/>
                  </a:cxn>
                  <a:cxn ang="0">
                    <a:pos x="4" y="145"/>
                  </a:cxn>
                  <a:cxn ang="0">
                    <a:pos x="0" y="135"/>
                  </a:cxn>
                  <a:cxn ang="0">
                    <a:pos x="10" y="121"/>
                  </a:cxn>
                  <a:cxn ang="0">
                    <a:pos x="39" y="102"/>
                  </a:cxn>
                  <a:cxn ang="0">
                    <a:pos x="39" y="102"/>
                  </a:cxn>
                  <a:cxn ang="0">
                    <a:pos x="40" y="102"/>
                  </a:cxn>
                  <a:cxn ang="0">
                    <a:pos x="40" y="102"/>
                  </a:cxn>
                  <a:cxn ang="0">
                    <a:pos x="41" y="100"/>
                  </a:cxn>
                  <a:cxn ang="0">
                    <a:pos x="50" y="98"/>
                  </a:cxn>
                  <a:cxn ang="0">
                    <a:pos x="67" y="95"/>
                  </a:cxn>
                  <a:cxn ang="0">
                    <a:pos x="88" y="89"/>
                  </a:cxn>
                  <a:cxn ang="0">
                    <a:pos x="115" y="82"/>
                  </a:cxn>
                  <a:cxn ang="0">
                    <a:pos x="141" y="74"/>
                  </a:cxn>
                  <a:cxn ang="0">
                    <a:pos x="168" y="64"/>
                  </a:cxn>
                  <a:cxn ang="0">
                    <a:pos x="193" y="53"/>
                  </a:cxn>
                  <a:cxn ang="0">
                    <a:pos x="213" y="41"/>
                  </a:cxn>
                </a:cxnLst>
                <a:rect l="0" t="0" r="r" b="b"/>
                <a:pathLst>
                  <a:path w="404" h="157">
                    <a:moveTo>
                      <a:pt x="213" y="41"/>
                    </a:moveTo>
                    <a:lnTo>
                      <a:pt x="231" y="28"/>
                    </a:lnTo>
                    <a:lnTo>
                      <a:pt x="251" y="16"/>
                    </a:lnTo>
                    <a:lnTo>
                      <a:pt x="272" y="8"/>
                    </a:lnTo>
                    <a:lnTo>
                      <a:pt x="291" y="3"/>
                    </a:lnTo>
                    <a:lnTo>
                      <a:pt x="312" y="0"/>
                    </a:lnTo>
                    <a:lnTo>
                      <a:pt x="331" y="0"/>
                    </a:lnTo>
                    <a:lnTo>
                      <a:pt x="350" y="4"/>
                    </a:lnTo>
                    <a:lnTo>
                      <a:pt x="368" y="12"/>
                    </a:lnTo>
                    <a:lnTo>
                      <a:pt x="384" y="22"/>
                    </a:lnTo>
                    <a:lnTo>
                      <a:pt x="396" y="35"/>
                    </a:lnTo>
                    <a:lnTo>
                      <a:pt x="403" y="47"/>
                    </a:lnTo>
                    <a:lnTo>
                      <a:pt x="404" y="62"/>
                    </a:lnTo>
                    <a:lnTo>
                      <a:pt x="399" y="76"/>
                    </a:lnTo>
                    <a:lnTo>
                      <a:pt x="386" y="91"/>
                    </a:lnTo>
                    <a:lnTo>
                      <a:pt x="365" y="105"/>
                    </a:lnTo>
                    <a:lnTo>
                      <a:pt x="335" y="118"/>
                    </a:lnTo>
                    <a:lnTo>
                      <a:pt x="318" y="124"/>
                    </a:lnTo>
                    <a:lnTo>
                      <a:pt x="298" y="128"/>
                    </a:lnTo>
                    <a:lnTo>
                      <a:pt x="278" y="134"/>
                    </a:lnTo>
                    <a:lnTo>
                      <a:pt x="259" y="137"/>
                    </a:lnTo>
                    <a:lnTo>
                      <a:pt x="239" y="141"/>
                    </a:lnTo>
                    <a:lnTo>
                      <a:pt x="219" y="144"/>
                    </a:lnTo>
                    <a:lnTo>
                      <a:pt x="200" y="147"/>
                    </a:lnTo>
                    <a:lnTo>
                      <a:pt x="181" y="149"/>
                    </a:lnTo>
                    <a:lnTo>
                      <a:pt x="163" y="151"/>
                    </a:lnTo>
                    <a:lnTo>
                      <a:pt x="146" y="153"/>
                    </a:lnTo>
                    <a:lnTo>
                      <a:pt x="131" y="155"/>
                    </a:lnTo>
                    <a:lnTo>
                      <a:pt x="118" y="156"/>
                    </a:lnTo>
                    <a:lnTo>
                      <a:pt x="107" y="156"/>
                    </a:lnTo>
                    <a:lnTo>
                      <a:pt x="98" y="157"/>
                    </a:lnTo>
                    <a:lnTo>
                      <a:pt x="91" y="157"/>
                    </a:lnTo>
                    <a:lnTo>
                      <a:pt x="87" y="157"/>
                    </a:lnTo>
                    <a:lnTo>
                      <a:pt x="78" y="157"/>
                    </a:lnTo>
                    <a:lnTo>
                      <a:pt x="60" y="157"/>
                    </a:lnTo>
                    <a:lnTo>
                      <a:pt x="39" y="156"/>
                    </a:lnTo>
                    <a:lnTo>
                      <a:pt x="18" y="151"/>
                    </a:lnTo>
                    <a:lnTo>
                      <a:pt x="4" y="145"/>
                    </a:lnTo>
                    <a:lnTo>
                      <a:pt x="0" y="135"/>
                    </a:lnTo>
                    <a:lnTo>
                      <a:pt x="10" y="121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1" y="100"/>
                    </a:lnTo>
                    <a:lnTo>
                      <a:pt x="50" y="98"/>
                    </a:lnTo>
                    <a:lnTo>
                      <a:pt x="67" y="95"/>
                    </a:lnTo>
                    <a:lnTo>
                      <a:pt x="88" y="89"/>
                    </a:lnTo>
                    <a:lnTo>
                      <a:pt x="115" y="82"/>
                    </a:lnTo>
                    <a:lnTo>
                      <a:pt x="141" y="74"/>
                    </a:lnTo>
                    <a:lnTo>
                      <a:pt x="168" y="64"/>
                    </a:lnTo>
                    <a:lnTo>
                      <a:pt x="193" y="53"/>
                    </a:lnTo>
                    <a:lnTo>
                      <a:pt x="213" y="4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4"/>
              <p:cNvSpPr>
                <a:spLocks/>
              </p:cNvSpPr>
              <p:nvPr/>
            </p:nvSpPr>
            <p:spPr bwMode="auto">
              <a:xfrm>
                <a:off x="4711" y="2593"/>
                <a:ext cx="198" cy="73"/>
              </a:xfrm>
              <a:custGeom>
                <a:avLst/>
                <a:gdLst/>
                <a:ahLst/>
                <a:cxnLst>
                  <a:cxn ang="0">
                    <a:pos x="41" y="96"/>
                  </a:cxn>
                  <a:cxn ang="0">
                    <a:pos x="46" y="94"/>
                  </a:cxn>
                  <a:cxn ang="0">
                    <a:pos x="60" y="91"/>
                  </a:cxn>
                  <a:cxn ang="0">
                    <a:pos x="81" y="86"/>
                  </a:cxn>
                  <a:cxn ang="0">
                    <a:pos x="107" y="80"/>
                  </a:cxn>
                  <a:cxn ang="0">
                    <a:pos x="135" y="71"/>
                  </a:cxn>
                  <a:cxn ang="0">
                    <a:pos x="164" y="61"/>
                  </a:cxn>
                  <a:cxn ang="0">
                    <a:pos x="189" y="51"/>
                  </a:cxn>
                  <a:cxn ang="0">
                    <a:pos x="211" y="38"/>
                  </a:cxn>
                  <a:cxn ang="0">
                    <a:pos x="230" y="27"/>
                  </a:cxn>
                  <a:cxn ang="0">
                    <a:pos x="249" y="16"/>
                  </a:cxn>
                  <a:cxn ang="0">
                    <a:pos x="268" y="8"/>
                  </a:cxn>
                  <a:cxn ang="0">
                    <a:pos x="287" y="2"/>
                  </a:cxn>
                  <a:cxn ang="0">
                    <a:pos x="307" y="0"/>
                  </a:cxn>
                  <a:cxn ang="0">
                    <a:pos x="326" y="0"/>
                  </a:cxn>
                  <a:cxn ang="0">
                    <a:pos x="345" y="3"/>
                  </a:cxn>
                  <a:cxn ang="0">
                    <a:pos x="362" y="10"/>
                  </a:cxn>
                  <a:cxn ang="0">
                    <a:pos x="378" y="21"/>
                  </a:cxn>
                  <a:cxn ang="0">
                    <a:pos x="390" y="31"/>
                  </a:cxn>
                  <a:cxn ang="0">
                    <a:pos x="395" y="44"/>
                  </a:cxn>
                  <a:cxn ang="0">
                    <a:pos x="397" y="58"/>
                  </a:cxn>
                  <a:cxn ang="0">
                    <a:pos x="391" y="70"/>
                  </a:cxn>
                  <a:cxn ang="0">
                    <a:pos x="378" y="84"/>
                  </a:cxn>
                  <a:cxn ang="0">
                    <a:pos x="357" y="97"/>
                  </a:cxn>
                  <a:cxn ang="0">
                    <a:pos x="327" y="109"/>
                  </a:cxn>
                  <a:cxn ang="0">
                    <a:pos x="310" y="115"/>
                  </a:cxn>
                  <a:cxn ang="0">
                    <a:pos x="292" y="120"/>
                  </a:cxn>
                  <a:cxn ang="0">
                    <a:pos x="272" y="124"/>
                  </a:cxn>
                  <a:cxn ang="0">
                    <a:pos x="254" y="128"/>
                  </a:cxn>
                  <a:cxn ang="0">
                    <a:pos x="234" y="131"/>
                  </a:cxn>
                  <a:cxn ang="0">
                    <a:pos x="215" y="135"/>
                  </a:cxn>
                  <a:cxn ang="0">
                    <a:pos x="196" y="137"/>
                  </a:cxn>
                  <a:cxn ang="0">
                    <a:pos x="178" y="139"/>
                  </a:cxn>
                  <a:cxn ang="0">
                    <a:pos x="160" y="142"/>
                  </a:cxn>
                  <a:cxn ang="0">
                    <a:pos x="144" y="143"/>
                  </a:cxn>
                  <a:cxn ang="0">
                    <a:pos x="131" y="144"/>
                  </a:cxn>
                  <a:cxn ang="0">
                    <a:pos x="118" y="145"/>
                  </a:cxn>
                  <a:cxn ang="0">
                    <a:pos x="106" y="146"/>
                  </a:cxn>
                  <a:cxn ang="0">
                    <a:pos x="98" y="146"/>
                  </a:cxn>
                  <a:cxn ang="0">
                    <a:pos x="91" y="147"/>
                  </a:cxn>
                  <a:cxn ang="0">
                    <a:pos x="88" y="147"/>
                  </a:cxn>
                  <a:cxn ang="0">
                    <a:pos x="78" y="147"/>
                  </a:cxn>
                  <a:cxn ang="0">
                    <a:pos x="60" y="146"/>
                  </a:cxn>
                  <a:cxn ang="0">
                    <a:pos x="40" y="144"/>
                  </a:cxn>
                  <a:cxn ang="0">
                    <a:pos x="19" y="141"/>
                  </a:cxn>
                  <a:cxn ang="0">
                    <a:pos x="5" y="135"/>
                  </a:cxn>
                  <a:cxn ang="0">
                    <a:pos x="0" y="126"/>
                  </a:cxn>
                  <a:cxn ang="0">
                    <a:pos x="11" y="113"/>
                  </a:cxn>
                  <a:cxn ang="0">
                    <a:pos x="41" y="96"/>
                  </a:cxn>
                </a:cxnLst>
                <a:rect l="0" t="0" r="r" b="b"/>
                <a:pathLst>
                  <a:path w="397" h="147">
                    <a:moveTo>
                      <a:pt x="41" y="96"/>
                    </a:moveTo>
                    <a:lnTo>
                      <a:pt x="46" y="94"/>
                    </a:lnTo>
                    <a:lnTo>
                      <a:pt x="60" y="91"/>
                    </a:lnTo>
                    <a:lnTo>
                      <a:pt x="81" y="86"/>
                    </a:lnTo>
                    <a:lnTo>
                      <a:pt x="107" y="80"/>
                    </a:lnTo>
                    <a:lnTo>
                      <a:pt x="135" y="71"/>
                    </a:lnTo>
                    <a:lnTo>
                      <a:pt x="164" y="61"/>
                    </a:lnTo>
                    <a:lnTo>
                      <a:pt x="189" y="51"/>
                    </a:lnTo>
                    <a:lnTo>
                      <a:pt x="211" y="38"/>
                    </a:lnTo>
                    <a:lnTo>
                      <a:pt x="230" y="27"/>
                    </a:lnTo>
                    <a:lnTo>
                      <a:pt x="249" y="16"/>
                    </a:lnTo>
                    <a:lnTo>
                      <a:pt x="268" y="8"/>
                    </a:lnTo>
                    <a:lnTo>
                      <a:pt x="287" y="2"/>
                    </a:lnTo>
                    <a:lnTo>
                      <a:pt x="307" y="0"/>
                    </a:lnTo>
                    <a:lnTo>
                      <a:pt x="326" y="0"/>
                    </a:lnTo>
                    <a:lnTo>
                      <a:pt x="345" y="3"/>
                    </a:lnTo>
                    <a:lnTo>
                      <a:pt x="362" y="10"/>
                    </a:lnTo>
                    <a:lnTo>
                      <a:pt x="378" y="21"/>
                    </a:lnTo>
                    <a:lnTo>
                      <a:pt x="390" y="31"/>
                    </a:lnTo>
                    <a:lnTo>
                      <a:pt x="395" y="44"/>
                    </a:lnTo>
                    <a:lnTo>
                      <a:pt x="397" y="58"/>
                    </a:lnTo>
                    <a:lnTo>
                      <a:pt x="391" y="70"/>
                    </a:lnTo>
                    <a:lnTo>
                      <a:pt x="378" y="84"/>
                    </a:lnTo>
                    <a:lnTo>
                      <a:pt x="357" y="97"/>
                    </a:lnTo>
                    <a:lnTo>
                      <a:pt x="327" y="109"/>
                    </a:lnTo>
                    <a:lnTo>
                      <a:pt x="310" y="115"/>
                    </a:lnTo>
                    <a:lnTo>
                      <a:pt x="292" y="120"/>
                    </a:lnTo>
                    <a:lnTo>
                      <a:pt x="272" y="124"/>
                    </a:lnTo>
                    <a:lnTo>
                      <a:pt x="254" y="128"/>
                    </a:lnTo>
                    <a:lnTo>
                      <a:pt x="234" y="131"/>
                    </a:lnTo>
                    <a:lnTo>
                      <a:pt x="215" y="135"/>
                    </a:lnTo>
                    <a:lnTo>
                      <a:pt x="196" y="137"/>
                    </a:lnTo>
                    <a:lnTo>
                      <a:pt x="178" y="139"/>
                    </a:lnTo>
                    <a:lnTo>
                      <a:pt x="160" y="142"/>
                    </a:lnTo>
                    <a:lnTo>
                      <a:pt x="144" y="143"/>
                    </a:lnTo>
                    <a:lnTo>
                      <a:pt x="131" y="144"/>
                    </a:lnTo>
                    <a:lnTo>
                      <a:pt x="118" y="145"/>
                    </a:lnTo>
                    <a:lnTo>
                      <a:pt x="106" y="146"/>
                    </a:lnTo>
                    <a:lnTo>
                      <a:pt x="98" y="146"/>
                    </a:lnTo>
                    <a:lnTo>
                      <a:pt x="91" y="147"/>
                    </a:lnTo>
                    <a:lnTo>
                      <a:pt x="88" y="147"/>
                    </a:lnTo>
                    <a:lnTo>
                      <a:pt x="78" y="147"/>
                    </a:lnTo>
                    <a:lnTo>
                      <a:pt x="60" y="146"/>
                    </a:lnTo>
                    <a:lnTo>
                      <a:pt x="40" y="144"/>
                    </a:lnTo>
                    <a:lnTo>
                      <a:pt x="19" y="141"/>
                    </a:lnTo>
                    <a:lnTo>
                      <a:pt x="5" y="135"/>
                    </a:lnTo>
                    <a:lnTo>
                      <a:pt x="0" y="126"/>
                    </a:lnTo>
                    <a:lnTo>
                      <a:pt x="11" y="113"/>
                    </a:lnTo>
                    <a:lnTo>
                      <a:pt x="41" y="96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5"/>
              <p:cNvSpPr>
                <a:spLocks/>
              </p:cNvSpPr>
              <p:nvPr/>
            </p:nvSpPr>
            <p:spPr bwMode="auto">
              <a:xfrm>
                <a:off x="4620" y="2176"/>
                <a:ext cx="487" cy="703"/>
              </a:xfrm>
              <a:custGeom>
                <a:avLst/>
                <a:gdLst/>
                <a:ahLst/>
                <a:cxnLst>
                  <a:cxn ang="0">
                    <a:pos x="116" y="586"/>
                  </a:cxn>
                  <a:cxn ang="0">
                    <a:pos x="41" y="591"/>
                  </a:cxn>
                  <a:cxn ang="0">
                    <a:pos x="0" y="514"/>
                  </a:cxn>
                  <a:cxn ang="0">
                    <a:pos x="23" y="392"/>
                  </a:cxn>
                  <a:cxn ang="0">
                    <a:pos x="69" y="300"/>
                  </a:cxn>
                  <a:cxn ang="0">
                    <a:pos x="116" y="218"/>
                  </a:cxn>
                  <a:cxn ang="0">
                    <a:pos x="160" y="145"/>
                  </a:cxn>
                  <a:cxn ang="0">
                    <a:pos x="217" y="90"/>
                  </a:cxn>
                  <a:cxn ang="0">
                    <a:pos x="275" y="59"/>
                  </a:cxn>
                  <a:cxn ang="0">
                    <a:pos x="323" y="35"/>
                  </a:cxn>
                  <a:cxn ang="0">
                    <a:pos x="367" y="14"/>
                  </a:cxn>
                  <a:cxn ang="0">
                    <a:pos x="401" y="4"/>
                  </a:cxn>
                  <a:cxn ang="0">
                    <a:pos x="419" y="9"/>
                  </a:cxn>
                  <a:cxn ang="0">
                    <a:pos x="413" y="51"/>
                  </a:cxn>
                  <a:cxn ang="0">
                    <a:pos x="392" y="171"/>
                  </a:cxn>
                  <a:cxn ang="0">
                    <a:pos x="418" y="212"/>
                  </a:cxn>
                  <a:cxn ang="0">
                    <a:pos x="479" y="130"/>
                  </a:cxn>
                  <a:cxn ang="0">
                    <a:pos x="536" y="68"/>
                  </a:cxn>
                  <a:cxn ang="0">
                    <a:pos x="587" y="20"/>
                  </a:cxn>
                  <a:cxn ang="0">
                    <a:pos x="626" y="0"/>
                  </a:cxn>
                  <a:cxn ang="0">
                    <a:pos x="672" y="16"/>
                  </a:cxn>
                  <a:cxn ang="0">
                    <a:pos x="726" y="46"/>
                  </a:cxn>
                  <a:cxn ang="0">
                    <a:pos x="780" y="77"/>
                  </a:cxn>
                  <a:cxn ang="0">
                    <a:pos x="845" y="120"/>
                  </a:cxn>
                  <a:cxn ang="0">
                    <a:pos x="907" y="168"/>
                  </a:cxn>
                  <a:cxn ang="0">
                    <a:pos x="954" y="221"/>
                  </a:cxn>
                  <a:cxn ang="0">
                    <a:pos x="973" y="277"/>
                  </a:cxn>
                  <a:cxn ang="0">
                    <a:pos x="947" y="429"/>
                  </a:cxn>
                  <a:cxn ang="0">
                    <a:pos x="887" y="613"/>
                  </a:cxn>
                  <a:cxn ang="0">
                    <a:pos x="822" y="745"/>
                  </a:cxn>
                  <a:cxn ang="0">
                    <a:pos x="826" y="810"/>
                  </a:cxn>
                  <a:cxn ang="0">
                    <a:pos x="875" y="862"/>
                  </a:cxn>
                  <a:cxn ang="0">
                    <a:pos x="919" y="955"/>
                  </a:cxn>
                  <a:cxn ang="0">
                    <a:pos x="950" y="1097"/>
                  </a:cxn>
                  <a:cxn ang="0">
                    <a:pos x="936" y="1249"/>
                  </a:cxn>
                  <a:cxn ang="0">
                    <a:pos x="902" y="1312"/>
                  </a:cxn>
                  <a:cxn ang="0">
                    <a:pos x="851" y="1359"/>
                  </a:cxn>
                  <a:cxn ang="0">
                    <a:pos x="787" y="1390"/>
                  </a:cxn>
                  <a:cxn ang="0">
                    <a:pos x="715" y="1405"/>
                  </a:cxn>
                  <a:cxn ang="0">
                    <a:pos x="640" y="1407"/>
                  </a:cxn>
                  <a:cxn ang="0">
                    <a:pos x="563" y="1392"/>
                  </a:cxn>
                  <a:cxn ang="0">
                    <a:pos x="482" y="1354"/>
                  </a:cxn>
                  <a:cxn ang="0">
                    <a:pos x="410" y="1297"/>
                  </a:cxn>
                  <a:cxn ang="0">
                    <a:pos x="355" y="1229"/>
                  </a:cxn>
                  <a:cxn ang="0">
                    <a:pos x="334" y="1153"/>
                  </a:cxn>
                  <a:cxn ang="0">
                    <a:pos x="353" y="1077"/>
                  </a:cxn>
                  <a:cxn ang="0">
                    <a:pos x="400" y="1030"/>
                  </a:cxn>
                  <a:cxn ang="0">
                    <a:pos x="461" y="1007"/>
                  </a:cxn>
                  <a:cxn ang="0">
                    <a:pos x="526" y="994"/>
                  </a:cxn>
                  <a:cxn ang="0">
                    <a:pos x="580" y="978"/>
                  </a:cxn>
                  <a:cxn ang="0">
                    <a:pos x="615" y="947"/>
                  </a:cxn>
                  <a:cxn ang="0">
                    <a:pos x="602" y="854"/>
                  </a:cxn>
                  <a:cxn ang="0">
                    <a:pos x="525" y="783"/>
                  </a:cxn>
                  <a:cxn ang="0">
                    <a:pos x="454" y="781"/>
                  </a:cxn>
                  <a:cxn ang="0">
                    <a:pos x="423" y="778"/>
                  </a:cxn>
                  <a:cxn ang="0">
                    <a:pos x="389" y="735"/>
                  </a:cxn>
                  <a:cxn ang="0">
                    <a:pos x="342" y="682"/>
                  </a:cxn>
                  <a:cxn ang="0">
                    <a:pos x="307" y="636"/>
                  </a:cxn>
                  <a:cxn ang="0">
                    <a:pos x="271" y="594"/>
                  </a:cxn>
                  <a:cxn ang="0">
                    <a:pos x="230" y="568"/>
                  </a:cxn>
                  <a:cxn ang="0">
                    <a:pos x="179" y="563"/>
                  </a:cxn>
                </a:cxnLst>
                <a:rect l="0" t="0" r="r" b="b"/>
                <a:pathLst>
                  <a:path w="973" h="1408">
                    <a:moveTo>
                      <a:pt x="138" y="578"/>
                    </a:moveTo>
                    <a:lnTo>
                      <a:pt x="132" y="581"/>
                    </a:lnTo>
                    <a:lnTo>
                      <a:pt x="116" y="586"/>
                    </a:lnTo>
                    <a:lnTo>
                      <a:pt x="93" y="592"/>
                    </a:lnTo>
                    <a:lnTo>
                      <a:pt x="68" y="594"/>
                    </a:lnTo>
                    <a:lnTo>
                      <a:pt x="41" y="591"/>
                    </a:lnTo>
                    <a:lnTo>
                      <a:pt x="19" y="578"/>
                    </a:lnTo>
                    <a:lnTo>
                      <a:pt x="4" y="554"/>
                    </a:lnTo>
                    <a:lnTo>
                      <a:pt x="0" y="514"/>
                    </a:lnTo>
                    <a:lnTo>
                      <a:pt x="3" y="469"/>
                    </a:lnTo>
                    <a:lnTo>
                      <a:pt x="11" y="429"/>
                    </a:lnTo>
                    <a:lnTo>
                      <a:pt x="23" y="392"/>
                    </a:lnTo>
                    <a:lnTo>
                      <a:pt x="36" y="359"/>
                    </a:lnTo>
                    <a:lnTo>
                      <a:pt x="51" y="328"/>
                    </a:lnTo>
                    <a:lnTo>
                      <a:pt x="69" y="300"/>
                    </a:lnTo>
                    <a:lnTo>
                      <a:pt x="85" y="272"/>
                    </a:lnTo>
                    <a:lnTo>
                      <a:pt x="101" y="244"/>
                    </a:lnTo>
                    <a:lnTo>
                      <a:pt x="116" y="218"/>
                    </a:lnTo>
                    <a:lnTo>
                      <a:pt x="130" y="191"/>
                    </a:lnTo>
                    <a:lnTo>
                      <a:pt x="145" y="168"/>
                    </a:lnTo>
                    <a:lnTo>
                      <a:pt x="160" y="145"/>
                    </a:lnTo>
                    <a:lnTo>
                      <a:pt x="176" y="124"/>
                    </a:lnTo>
                    <a:lnTo>
                      <a:pt x="195" y="106"/>
                    </a:lnTo>
                    <a:lnTo>
                      <a:pt x="217" y="90"/>
                    </a:lnTo>
                    <a:lnTo>
                      <a:pt x="243" y="75"/>
                    </a:lnTo>
                    <a:lnTo>
                      <a:pt x="259" y="67"/>
                    </a:lnTo>
                    <a:lnTo>
                      <a:pt x="275" y="59"/>
                    </a:lnTo>
                    <a:lnTo>
                      <a:pt x="291" y="51"/>
                    </a:lnTo>
                    <a:lnTo>
                      <a:pt x="307" y="43"/>
                    </a:lnTo>
                    <a:lnTo>
                      <a:pt x="323" y="35"/>
                    </a:lnTo>
                    <a:lnTo>
                      <a:pt x="338" y="27"/>
                    </a:lnTo>
                    <a:lnTo>
                      <a:pt x="353" y="20"/>
                    </a:lnTo>
                    <a:lnTo>
                      <a:pt x="367" y="14"/>
                    </a:lnTo>
                    <a:lnTo>
                      <a:pt x="380" y="8"/>
                    </a:lnTo>
                    <a:lnTo>
                      <a:pt x="391" y="5"/>
                    </a:lnTo>
                    <a:lnTo>
                      <a:pt x="401" y="4"/>
                    </a:lnTo>
                    <a:lnTo>
                      <a:pt x="410" y="2"/>
                    </a:lnTo>
                    <a:lnTo>
                      <a:pt x="415" y="5"/>
                    </a:lnTo>
                    <a:lnTo>
                      <a:pt x="419" y="9"/>
                    </a:lnTo>
                    <a:lnTo>
                      <a:pt x="420" y="16"/>
                    </a:lnTo>
                    <a:lnTo>
                      <a:pt x="419" y="25"/>
                    </a:lnTo>
                    <a:lnTo>
                      <a:pt x="413" y="51"/>
                    </a:lnTo>
                    <a:lnTo>
                      <a:pt x="405" y="89"/>
                    </a:lnTo>
                    <a:lnTo>
                      <a:pt x="397" y="130"/>
                    </a:lnTo>
                    <a:lnTo>
                      <a:pt x="392" y="171"/>
                    </a:lnTo>
                    <a:lnTo>
                      <a:pt x="393" y="203"/>
                    </a:lnTo>
                    <a:lnTo>
                      <a:pt x="400" y="219"/>
                    </a:lnTo>
                    <a:lnTo>
                      <a:pt x="418" y="212"/>
                    </a:lnTo>
                    <a:lnTo>
                      <a:pt x="445" y="175"/>
                    </a:lnTo>
                    <a:lnTo>
                      <a:pt x="461" y="152"/>
                    </a:lnTo>
                    <a:lnTo>
                      <a:pt x="479" y="130"/>
                    </a:lnTo>
                    <a:lnTo>
                      <a:pt x="497" y="108"/>
                    </a:lnTo>
                    <a:lnTo>
                      <a:pt x="517" y="88"/>
                    </a:lnTo>
                    <a:lnTo>
                      <a:pt x="536" y="68"/>
                    </a:lnTo>
                    <a:lnTo>
                      <a:pt x="555" y="51"/>
                    </a:lnTo>
                    <a:lnTo>
                      <a:pt x="572" y="35"/>
                    </a:lnTo>
                    <a:lnTo>
                      <a:pt x="587" y="20"/>
                    </a:lnTo>
                    <a:lnTo>
                      <a:pt x="601" y="8"/>
                    </a:lnTo>
                    <a:lnTo>
                      <a:pt x="613" y="2"/>
                    </a:lnTo>
                    <a:lnTo>
                      <a:pt x="626" y="0"/>
                    </a:lnTo>
                    <a:lnTo>
                      <a:pt x="640" y="2"/>
                    </a:lnTo>
                    <a:lnTo>
                      <a:pt x="655" y="8"/>
                    </a:lnTo>
                    <a:lnTo>
                      <a:pt x="672" y="16"/>
                    </a:lnTo>
                    <a:lnTo>
                      <a:pt x="691" y="27"/>
                    </a:lnTo>
                    <a:lnTo>
                      <a:pt x="712" y="39"/>
                    </a:lnTo>
                    <a:lnTo>
                      <a:pt x="726" y="46"/>
                    </a:lnTo>
                    <a:lnTo>
                      <a:pt x="742" y="55"/>
                    </a:lnTo>
                    <a:lnTo>
                      <a:pt x="760" y="66"/>
                    </a:lnTo>
                    <a:lnTo>
                      <a:pt x="780" y="77"/>
                    </a:lnTo>
                    <a:lnTo>
                      <a:pt x="801" y="91"/>
                    </a:lnTo>
                    <a:lnTo>
                      <a:pt x="823" y="105"/>
                    </a:lnTo>
                    <a:lnTo>
                      <a:pt x="845" y="120"/>
                    </a:lnTo>
                    <a:lnTo>
                      <a:pt x="867" y="135"/>
                    </a:lnTo>
                    <a:lnTo>
                      <a:pt x="887" y="151"/>
                    </a:lnTo>
                    <a:lnTo>
                      <a:pt x="907" y="168"/>
                    </a:lnTo>
                    <a:lnTo>
                      <a:pt x="925" y="186"/>
                    </a:lnTo>
                    <a:lnTo>
                      <a:pt x="940" y="204"/>
                    </a:lnTo>
                    <a:lnTo>
                      <a:pt x="954" y="221"/>
                    </a:lnTo>
                    <a:lnTo>
                      <a:pt x="965" y="240"/>
                    </a:lnTo>
                    <a:lnTo>
                      <a:pt x="970" y="258"/>
                    </a:lnTo>
                    <a:lnTo>
                      <a:pt x="973" y="277"/>
                    </a:lnTo>
                    <a:lnTo>
                      <a:pt x="969" y="319"/>
                    </a:lnTo>
                    <a:lnTo>
                      <a:pt x="961" y="371"/>
                    </a:lnTo>
                    <a:lnTo>
                      <a:pt x="947" y="429"/>
                    </a:lnTo>
                    <a:lnTo>
                      <a:pt x="930" y="491"/>
                    </a:lnTo>
                    <a:lnTo>
                      <a:pt x="909" y="553"/>
                    </a:lnTo>
                    <a:lnTo>
                      <a:pt x="887" y="613"/>
                    </a:lnTo>
                    <a:lnTo>
                      <a:pt x="863" y="666"/>
                    </a:lnTo>
                    <a:lnTo>
                      <a:pt x="839" y="711"/>
                    </a:lnTo>
                    <a:lnTo>
                      <a:pt x="822" y="745"/>
                    </a:lnTo>
                    <a:lnTo>
                      <a:pt x="815" y="773"/>
                    </a:lnTo>
                    <a:lnTo>
                      <a:pt x="817" y="794"/>
                    </a:lnTo>
                    <a:lnTo>
                      <a:pt x="826" y="810"/>
                    </a:lnTo>
                    <a:lnTo>
                      <a:pt x="841" y="826"/>
                    </a:lnTo>
                    <a:lnTo>
                      <a:pt x="858" y="842"/>
                    </a:lnTo>
                    <a:lnTo>
                      <a:pt x="875" y="862"/>
                    </a:lnTo>
                    <a:lnTo>
                      <a:pt x="890" y="886"/>
                    </a:lnTo>
                    <a:lnTo>
                      <a:pt x="904" y="917"/>
                    </a:lnTo>
                    <a:lnTo>
                      <a:pt x="919" y="955"/>
                    </a:lnTo>
                    <a:lnTo>
                      <a:pt x="931" y="999"/>
                    </a:lnTo>
                    <a:lnTo>
                      <a:pt x="943" y="1046"/>
                    </a:lnTo>
                    <a:lnTo>
                      <a:pt x="950" y="1097"/>
                    </a:lnTo>
                    <a:lnTo>
                      <a:pt x="951" y="1148"/>
                    </a:lnTo>
                    <a:lnTo>
                      <a:pt x="947" y="1199"/>
                    </a:lnTo>
                    <a:lnTo>
                      <a:pt x="936" y="1249"/>
                    </a:lnTo>
                    <a:lnTo>
                      <a:pt x="927" y="1272"/>
                    </a:lnTo>
                    <a:lnTo>
                      <a:pt x="915" y="1292"/>
                    </a:lnTo>
                    <a:lnTo>
                      <a:pt x="902" y="1312"/>
                    </a:lnTo>
                    <a:lnTo>
                      <a:pt x="887" y="1329"/>
                    </a:lnTo>
                    <a:lnTo>
                      <a:pt x="870" y="1345"/>
                    </a:lnTo>
                    <a:lnTo>
                      <a:pt x="851" y="1359"/>
                    </a:lnTo>
                    <a:lnTo>
                      <a:pt x="831" y="1371"/>
                    </a:lnTo>
                    <a:lnTo>
                      <a:pt x="810" y="1381"/>
                    </a:lnTo>
                    <a:lnTo>
                      <a:pt x="787" y="1390"/>
                    </a:lnTo>
                    <a:lnTo>
                      <a:pt x="764" y="1397"/>
                    </a:lnTo>
                    <a:lnTo>
                      <a:pt x="740" y="1402"/>
                    </a:lnTo>
                    <a:lnTo>
                      <a:pt x="715" y="1405"/>
                    </a:lnTo>
                    <a:lnTo>
                      <a:pt x="691" y="1408"/>
                    </a:lnTo>
                    <a:lnTo>
                      <a:pt x="665" y="1408"/>
                    </a:lnTo>
                    <a:lnTo>
                      <a:pt x="640" y="1407"/>
                    </a:lnTo>
                    <a:lnTo>
                      <a:pt x="615" y="1404"/>
                    </a:lnTo>
                    <a:lnTo>
                      <a:pt x="589" y="1400"/>
                    </a:lnTo>
                    <a:lnTo>
                      <a:pt x="563" y="1392"/>
                    </a:lnTo>
                    <a:lnTo>
                      <a:pt x="536" y="1381"/>
                    </a:lnTo>
                    <a:lnTo>
                      <a:pt x="509" y="1369"/>
                    </a:lnTo>
                    <a:lnTo>
                      <a:pt x="482" y="1354"/>
                    </a:lnTo>
                    <a:lnTo>
                      <a:pt x="457" y="1336"/>
                    </a:lnTo>
                    <a:lnTo>
                      <a:pt x="433" y="1318"/>
                    </a:lnTo>
                    <a:lnTo>
                      <a:pt x="410" y="1297"/>
                    </a:lnTo>
                    <a:lnTo>
                      <a:pt x="389" y="1275"/>
                    </a:lnTo>
                    <a:lnTo>
                      <a:pt x="370" y="1252"/>
                    </a:lnTo>
                    <a:lnTo>
                      <a:pt x="355" y="1229"/>
                    </a:lnTo>
                    <a:lnTo>
                      <a:pt x="344" y="1204"/>
                    </a:lnTo>
                    <a:lnTo>
                      <a:pt x="337" y="1178"/>
                    </a:lnTo>
                    <a:lnTo>
                      <a:pt x="334" y="1153"/>
                    </a:lnTo>
                    <a:lnTo>
                      <a:pt x="335" y="1127"/>
                    </a:lnTo>
                    <a:lnTo>
                      <a:pt x="342" y="1101"/>
                    </a:lnTo>
                    <a:lnTo>
                      <a:pt x="353" y="1077"/>
                    </a:lnTo>
                    <a:lnTo>
                      <a:pt x="367" y="1059"/>
                    </a:lnTo>
                    <a:lnTo>
                      <a:pt x="382" y="1043"/>
                    </a:lnTo>
                    <a:lnTo>
                      <a:pt x="400" y="1030"/>
                    </a:lnTo>
                    <a:lnTo>
                      <a:pt x="420" y="1019"/>
                    </a:lnTo>
                    <a:lnTo>
                      <a:pt x="441" y="1013"/>
                    </a:lnTo>
                    <a:lnTo>
                      <a:pt x="461" y="1007"/>
                    </a:lnTo>
                    <a:lnTo>
                      <a:pt x="483" y="1001"/>
                    </a:lnTo>
                    <a:lnTo>
                      <a:pt x="505" y="998"/>
                    </a:lnTo>
                    <a:lnTo>
                      <a:pt x="526" y="994"/>
                    </a:lnTo>
                    <a:lnTo>
                      <a:pt x="545" y="990"/>
                    </a:lnTo>
                    <a:lnTo>
                      <a:pt x="564" y="985"/>
                    </a:lnTo>
                    <a:lnTo>
                      <a:pt x="580" y="978"/>
                    </a:lnTo>
                    <a:lnTo>
                      <a:pt x="594" y="970"/>
                    </a:lnTo>
                    <a:lnTo>
                      <a:pt x="606" y="960"/>
                    </a:lnTo>
                    <a:lnTo>
                      <a:pt x="615" y="947"/>
                    </a:lnTo>
                    <a:lnTo>
                      <a:pt x="621" y="916"/>
                    </a:lnTo>
                    <a:lnTo>
                      <a:pt x="616" y="885"/>
                    </a:lnTo>
                    <a:lnTo>
                      <a:pt x="602" y="854"/>
                    </a:lnTo>
                    <a:lnTo>
                      <a:pt x="580" y="825"/>
                    </a:lnTo>
                    <a:lnTo>
                      <a:pt x="553" y="801"/>
                    </a:lnTo>
                    <a:lnTo>
                      <a:pt x="525" y="783"/>
                    </a:lnTo>
                    <a:lnTo>
                      <a:pt x="497" y="774"/>
                    </a:lnTo>
                    <a:lnTo>
                      <a:pt x="473" y="775"/>
                    </a:lnTo>
                    <a:lnTo>
                      <a:pt x="454" y="781"/>
                    </a:lnTo>
                    <a:lnTo>
                      <a:pt x="441" y="783"/>
                    </a:lnTo>
                    <a:lnTo>
                      <a:pt x="431" y="782"/>
                    </a:lnTo>
                    <a:lnTo>
                      <a:pt x="423" y="778"/>
                    </a:lnTo>
                    <a:lnTo>
                      <a:pt x="415" y="768"/>
                    </a:lnTo>
                    <a:lnTo>
                      <a:pt x="404" y="755"/>
                    </a:lnTo>
                    <a:lnTo>
                      <a:pt x="389" y="735"/>
                    </a:lnTo>
                    <a:lnTo>
                      <a:pt x="367" y="711"/>
                    </a:lnTo>
                    <a:lnTo>
                      <a:pt x="354" y="697"/>
                    </a:lnTo>
                    <a:lnTo>
                      <a:pt x="342" y="682"/>
                    </a:lnTo>
                    <a:lnTo>
                      <a:pt x="330" y="667"/>
                    </a:lnTo>
                    <a:lnTo>
                      <a:pt x="319" y="651"/>
                    </a:lnTo>
                    <a:lnTo>
                      <a:pt x="307" y="636"/>
                    </a:lnTo>
                    <a:lnTo>
                      <a:pt x="296" y="621"/>
                    </a:lnTo>
                    <a:lnTo>
                      <a:pt x="283" y="607"/>
                    </a:lnTo>
                    <a:lnTo>
                      <a:pt x="271" y="594"/>
                    </a:lnTo>
                    <a:lnTo>
                      <a:pt x="258" y="584"/>
                    </a:lnTo>
                    <a:lnTo>
                      <a:pt x="244" y="575"/>
                    </a:lnTo>
                    <a:lnTo>
                      <a:pt x="230" y="568"/>
                    </a:lnTo>
                    <a:lnTo>
                      <a:pt x="214" y="563"/>
                    </a:lnTo>
                    <a:lnTo>
                      <a:pt x="196" y="562"/>
                    </a:lnTo>
                    <a:lnTo>
                      <a:pt x="179" y="563"/>
                    </a:lnTo>
                    <a:lnTo>
                      <a:pt x="160" y="569"/>
                    </a:lnTo>
                    <a:lnTo>
                      <a:pt x="138" y="5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6"/>
              <p:cNvSpPr>
                <a:spLocks/>
              </p:cNvSpPr>
              <p:nvPr/>
            </p:nvSpPr>
            <p:spPr bwMode="auto">
              <a:xfrm>
                <a:off x="4636" y="2178"/>
                <a:ext cx="468" cy="697"/>
              </a:xfrm>
              <a:custGeom>
                <a:avLst/>
                <a:gdLst/>
                <a:ahLst/>
                <a:cxnLst>
                  <a:cxn ang="0">
                    <a:pos x="364" y="33"/>
                  </a:cxn>
                  <a:cxn ang="0">
                    <a:pos x="405" y="59"/>
                  </a:cxn>
                  <a:cxn ang="0">
                    <a:pos x="445" y="91"/>
                  </a:cxn>
                  <a:cxn ang="0">
                    <a:pos x="467" y="127"/>
                  </a:cxn>
                  <a:cxn ang="0">
                    <a:pos x="456" y="210"/>
                  </a:cxn>
                  <a:cxn ang="0">
                    <a:pos x="416" y="327"/>
                  </a:cxn>
                  <a:cxn ang="0">
                    <a:pos x="392" y="388"/>
                  </a:cxn>
                  <a:cxn ang="0">
                    <a:pos x="412" y="418"/>
                  </a:cxn>
                  <a:cxn ang="0">
                    <a:pos x="424" y="435"/>
                  </a:cxn>
                  <a:cxn ang="0">
                    <a:pos x="447" y="495"/>
                  </a:cxn>
                  <a:cxn ang="0">
                    <a:pos x="456" y="595"/>
                  </a:cxn>
                  <a:cxn ang="0">
                    <a:pos x="434" y="651"/>
                  </a:cxn>
                  <a:cxn ang="0">
                    <a:pos x="399" y="680"/>
                  </a:cxn>
                  <a:cxn ang="0">
                    <a:pos x="354" y="694"/>
                  </a:cxn>
                  <a:cxn ang="0">
                    <a:pos x="305" y="696"/>
                  </a:cxn>
                  <a:cxn ang="0">
                    <a:pos x="263" y="688"/>
                  </a:cxn>
                  <a:cxn ang="0">
                    <a:pos x="223" y="669"/>
                  </a:cxn>
                  <a:cxn ang="0">
                    <a:pos x="188" y="641"/>
                  </a:cxn>
                  <a:cxn ang="0">
                    <a:pos x="165" y="606"/>
                  </a:cxn>
                  <a:cxn ang="0">
                    <a:pos x="159" y="558"/>
                  </a:cxn>
                  <a:cxn ang="0">
                    <a:pos x="176" y="526"/>
                  </a:cxn>
                  <a:cxn ang="0">
                    <a:pos x="198" y="510"/>
                  </a:cxn>
                  <a:cxn ang="0">
                    <a:pos x="225" y="501"/>
                  </a:cxn>
                  <a:cxn ang="0">
                    <a:pos x="251" y="495"/>
                  </a:cxn>
                  <a:cxn ang="0">
                    <a:pos x="276" y="487"/>
                  </a:cxn>
                  <a:cxn ang="0">
                    <a:pos x="293" y="473"/>
                  </a:cxn>
                  <a:cxn ang="0">
                    <a:pos x="287" y="422"/>
                  </a:cxn>
                  <a:cxn ang="0">
                    <a:pos x="236" y="383"/>
                  </a:cxn>
                  <a:cxn ang="0">
                    <a:pos x="209" y="385"/>
                  </a:cxn>
                  <a:cxn ang="0">
                    <a:pos x="198" y="383"/>
                  </a:cxn>
                  <a:cxn ang="0">
                    <a:pos x="188" y="374"/>
                  </a:cxn>
                  <a:cxn ang="0">
                    <a:pos x="174" y="358"/>
                  </a:cxn>
                  <a:cxn ang="0">
                    <a:pos x="162" y="345"/>
                  </a:cxn>
                  <a:cxn ang="0">
                    <a:pos x="153" y="332"/>
                  </a:cxn>
                  <a:cxn ang="0">
                    <a:pos x="137" y="312"/>
                  </a:cxn>
                  <a:cxn ang="0">
                    <a:pos x="118" y="292"/>
                  </a:cxn>
                  <a:cxn ang="0">
                    <a:pos x="95" y="281"/>
                  </a:cxn>
                  <a:cxn ang="0">
                    <a:pos x="66" y="282"/>
                  </a:cxn>
                  <a:cxn ang="0">
                    <a:pos x="48" y="287"/>
                  </a:cxn>
                  <a:cxn ang="0">
                    <a:pos x="17" y="292"/>
                  </a:cxn>
                  <a:cxn ang="0">
                    <a:pos x="14" y="159"/>
                  </a:cxn>
                  <a:cxn ang="0">
                    <a:pos x="44" y="107"/>
                  </a:cxn>
                  <a:cxn ang="0">
                    <a:pos x="71" y="64"/>
                  </a:cxn>
                  <a:cxn ang="0">
                    <a:pos x="102" y="38"/>
                  </a:cxn>
                  <a:cxn ang="0">
                    <a:pos x="115" y="32"/>
                  </a:cxn>
                  <a:cxn ang="0">
                    <a:pos x="141" y="20"/>
                  </a:cxn>
                  <a:cxn ang="0">
                    <a:pos x="165" y="9"/>
                  </a:cxn>
                  <a:cxn ang="0">
                    <a:pos x="188" y="5"/>
                  </a:cxn>
                  <a:cxn ang="0">
                    <a:pos x="189" y="28"/>
                  </a:cxn>
                  <a:cxn ang="0">
                    <a:pos x="180" y="96"/>
                  </a:cxn>
                  <a:cxn ang="0">
                    <a:pos x="198" y="103"/>
                  </a:cxn>
                  <a:cxn ang="0">
                    <a:pos x="217" y="76"/>
                  </a:cxn>
                  <a:cxn ang="0">
                    <a:pos x="254" y="34"/>
                  </a:cxn>
                  <a:cxn ang="0">
                    <a:pos x="286" y="4"/>
                  </a:cxn>
                  <a:cxn ang="0">
                    <a:pos x="313" y="4"/>
                  </a:cxn>
                </a:cxnLst>
                <a:rect l="0" t="0" r="r" b="b"/>
                <a:pathLst>
                  <a:path w="468" h="697">
                    <a:moveTo>
                      <a:pt x="341" y="20"/>
                    </a:moveTo>
                    <a:lnTo>
                      <a:pt x="347" y="23"/>
                    </a:lnTo>
                    <a:lnTo>
                      <a:pt x="355" y="28"/>
                    </a:lnTo>
                    <a:lnTo>
                      <a:pt x="364" y="33"/>
                    </a:lnTo>
                    <a:lnTo>
                      <a:pt x="374" y="39"/>
                    </a:lnTo>
                    <a:lnTo>
                      <a:pt x="384" y="45"/>
                    </a:lnTo>
                    <a:lnTo>
                      <a:pt x="395" y="51"/>
                    </a:lnTo>
                    <a:lnTo>
                      <a:pt x="405" y="59"/>
                    </a:lnTo>
                    <a:lnTo>
                      <a:pt x="416" y="66"/>
                    </a:lnTo>
                    <a:lnTo>
                      <a:pt x="426" y="74"/>
                    </a:lnTo>
                    <a:lnTo>
                      <a:pt x="436" y="83"/>
                    </a:lnTo>
                    <a:lnTo>
                      <a:pt x="445" y="91"/>
                    </a:lnTo>
                    <a:lnTo>
                      <a:pt x="453" y="100"/>
                    </a:lnTo>
                    <a:lnTo>
                      <a:pt x="459" y="109"/>
                    </a:lnTo>
                    <a:lnTo>
                      <a:pt x="464" y="118"/>
                    </a:lnTo>
                    <a:lnTo>
                      <a:pt x="467" y="127"/>
                    </a:lnTo>
                    <a:lnTo>
                      <a:pt x="468" y="136"/>
                    </a:lnTo>
                    <a:lnTo>
                      <a:pt x="466" y="156"/>
                    </a:lnTo>
                    <a:lnTo>
                      <a:pt x="462" y="182"/>
                    </a:lnTo>
                    <a:lnTo>
                      <a:pt x="456" y="210"/>
                    </a:lnTo>
                    <a:lnTo>
                      <a:pt x="448" y="241"/>
                    </a:lnTo>
                    <a:lnTo>
                      <a:pt x="438" y="271"/>
                    </a:lnTo>
                    <a:lnTo>
                      <a:pt x="428" y="301"/>
                    </a:lnTo>
                    <a:lnTo>
                      <a:pt x="416" y="327"/>
                    </a:lnTo>
                    <a:lnTo>
                      <a:pt x="404" y="350"/>
                    </a:lnTo>
                    <a:lnTo>
                      <a:pt x="396" y="365"/>
                    </a:lnTo>
                    <a:lnTo>
                      <a:pt x="392" y="378"/>
                    </a:lnTo>
                    <a:lnTo>
                      <a:pt x="392" y="388"/>
                    </a:lnTo>
                    <a:lnTo>
                      <a:pt x="394" y="396"/>
                    </a:lnTo>
                    <a:lnTo>
                      <a:pt x="399" y="403"/>
                    </a:lnTo>
                    <a:lnTo>
                      <a:pt x="405" y="410"/>
                    </a:lnTo>
                    <a:lnTo>
                      <a:pt x="412" y="418"/>
                    </a:lnTo>
                    <a:lnTo>
                      <a:pt x="419" y="427"/>
                    </a:lnTo>
                    <a:lnTo>
                      <a:pt x="421" y="430"/>
                    </a:lnTo>
                    <a:lnTo>
                      <a:pt x="423" y="432"/>
                    </a:lnTo>
                    <a:lnTo>
                      <a:pt x="424" y="435"/>
                    </a:lnTo>
                    <a:lnTo>
                      <a:pt x="426" y="438"/>
                    </a:lnTo>
                    <a:lnTo>
                      <a:pt x="433" y="453"/>
                    </a:lnTo>
                    <a:lnTo>
                      <a:pt x="440" y="473"/>
                    </a:lnTo>
                    <a:lnTo>
                      <a:pt x="447" y="495"/>
                    </a:lnTo>
                    <a:lnTo>
                      <a:pt x="453" y="519"/>
                    </a:lnTo>
                    <a:lnTo>
                      <a:pt x="456" y="544"/>
                    </a:lnTo>
                    <a:lnTo>
                      <a:pt x="458" y="570"/>
                    </a:lnTo>
                    <a:lnTo>
                      <a:pt x="456" y="595"/>
                    </a:lnTo>
                    <a:lnTo>
                      <a:pt x="450" y="620"/>
                    </a:lnTo>
                    <a:lnTo>
                      <a:pt x="446" y="631"/>
                    </a:lnTo>
                    <a:lnTo>
                      <a:pt x="441" y="642"/>
                    </a:lnTo>
                    <a:lnTo>
                      <a:pt x="434" y="651"/>
                    </a:lnTo>
                    <a:lnTo>
                      <a:pt x="426" y="660"/>
                    </a:lnTo>
                    <a:lnTo>
                      <a:pt x="418" y="667"/>
                    </a:lnTo>
                    <a:lnTo>
                      <a:pt x="408" y="674"/>
                    </a:lnTo>
                    <a:lnTo>
                      <a:pt x="399" y="680"/>
                    </a:lnTo>
                    <a:lnTo>
                      <a:pt x="388" y="684"/>
                    </a:lnTo>
                    <a:lnTo>
                      <a:pt x="377" y="688"/>
                    </a:lnTo>
                    <a:lnTo>
                      <a:pt x="366" y="692"/>
                    </a:lnTo>
                    <a:lnTo>
                      <a:pt x="354" y="694"/>
                    </a:lnTo>
                    <a:lnTo>
                      <a:pt x="342" y="696"/>
                    </a:lnTo>
                    <a:lnTo>
                      <a:pt x="329" y="697"/>
                    </a:lnTo>
                    <a:lnTo>
                      <a:pt x="317" y="697"/>
                    </a:lnTo>
                    <a:lnTo>
                      <a:pt x="305" y="696"/>
                    </a:lnTo>
                    <a:lnTo>
                      <a:pt x="293" y="695"/>
                    </a:lnTo>
                    <a:lnTo>
                      <a:pt x="283" y="694"/>
                    </a:lnTo>
                    <a:lnTo>
                      <a:pt x="273" y="691"/>
                    </a:lnTo>
                    <a:lnTo>
                      <a:pt x="263" y="688"/>
                    </a:lnTo>
                    <a:lnTo>
                      <a:pt x="253" y="684"/>
                    </a:lnTo>
                    <a:lnTo>
                      <a:pt x="243" y="680"/>
                    </a:lnTo>
                    <a:lnTo>
                      <a:pt x="233" y="675"/>
                    </a:lnTo>
                    <a:lnTo>
                      <a:pt x="223" y="669"/>
                    </a:lnTo>
                    <a:lnTo>
                      <a:pt x="214" y="662"/>
                    </a:lnTo>
                    <a:lnTo>
                      <a:pt x="205" y="656"/>
                    </a:lnTo>
                    <a:lnTo>
                      <a:pt x="196" y="649"/>
                    </a:lnTo>
                    <a:lnTo>
                      <a:pt x="188" y="641"/>
                    </a:lnTo>
                    <a:lnTo>
                      <a:pt x="181" y="632"/>
                    </a:lnTo>
                    <a:lnTo>
                      <a:pt x="175" y="624"/>
                    </a:lnTo>
                    <a:lnTo>
                      <a:pt x="169" y="615"/>
                    </a:lnTo>
                    <a:lnTo>
                      <a:pt x="165" y="606"/>
                    </a:lnTo>
                    <a:lnTo>
                      <a:pt x="161" y="597"/>
                    </a:lnTo>
                    <a:lnTo>
                      <a:pt x="158" y="584"/>
                    </a:lnTo>
                    <a:lnTo>
                      <a:pt x="157" y="571"/>
                    </a:lnTo>
                    <a:lnTo>
                      <a:pt x="159" y="558"/>
                    </a:lnTo>
                    <a:lnTo>
                      <a:pt x="163" y="546"/>
                    </a:lnTo>
                    <a:lnTo>
                      <a:pt x="166" y="539"/>
                    </a:lnTo>
                    <a:lnTo>
                      <a:pt x="171" y="532"/>
                    </a:lnTo>
                    <a:lnTo>
                      <a:pt x="176" y="526"/>
                    </a:lnTo>
                    <a:lnTo>
                      <a:pt x="181" y="522"/>
                    </a:lnTo>
                    <a:lnTo>
                      <a:pt x="186" y="517"/>
                    </a:lnTo>
                    <a:lnTo>
                      <a:pt x="192" y="514"/>
                    </a:lnTo>
                    <a:lnTo>
                      <a:pt x="198" y="510"/>
                    </a:lnTo>
                    <a:lnTo>
                      <a:pt x="204" y="507"/>
                    </a:lnTo>
                    <a:lnTo>
                      <a:pt x="211" y="505"/>
                    </a:lnTo>
                    <a:lnTo>
                      <a:pt x="218" y="503"/>
                    </a:lnTo>
                    <a:lnTo>
                      <a:pt x="225" y="501"/>
                    </a:lnTo>
                    <a:lnTo>
                      <a:pt x="232" y="499"/>
                    </a:lnTo>
                    <a:lnTo>
                      <a:pt x="238" y="498"/>
                    </a:lnTo>
                    <a:lnTo>
                      <a:pt x="245" y="496"/>
                    </a:lnTo>
                    <a:lnTo>
                      <a:pt x="251" y="495"/>
                    </a:lnTo>
                    <a:lnTo>
                      <a:pt x="257" y="493"/>
                    </a:lnTo>
                    <a:lnTo>
                      <a:pt x="264" y="491"/>
                    </a:lnTo>
                    <a:lnTo>
                      <a:pt x="270" y="489"/>
                    </a:lnTo>
                    <a:lnTo>
                      <a:pt x="276" y="487"/>
                    </a:lnTo>
                    <a:lnTo>
                      <a:pt x="281" y="484"/>
                    </a:lnTo>
                    <a:lnTo>
                      <a:pt x="285" y="481"/>
                    </a:lnTo>
                    <a:lnTo>
                      <a:pt x="289" y="477"/>
                    </a:lnTo>
                    <a:lnTo>
                      <a:pt x="293" y="473"/>
                    </a:lnTo>
                    <a:lnTo>
                      <a:pt x="295" y="468"/>
                    </a:lnTo>
                    <a:lnTo>
                      <a:pt x="297" y="453"/>
                    </a:lnTo>
                    <a:lnTo>
                      <a:pt x="294" y="437"/>
                    </a:lnTo>
                    <a:lnTo>
                      <a:pt x="287" y="422"/>
                    </a:lnTo>
                    <a:lnTo>
                      <a:pt x="276" y="408"/>
                    </a:lnTo>
                    <a:lnTo>
                      <a:pt x="263" y="396"/>
                    </a:lnTo>
                    <a:lnTo>
                      <a:pt x="249" y="387"/>
                    </a:lnTo>
                    <a:lnTo>
                      <a:pt x="236" y="383"/>
                    </a:lnTo>
                    <a:lnTo>
                      <a:pt x="223" y="383"/>
                    </a:lnTo>
                    <a:lnTo>
                      <a:pt x="217" y="384"/>
                    </a:lnTo>
                    <a:lnTo>
                      <a:pt x="213" y="385"/>
                    </a:lnTo>
                    <a:lnTo>
                      <a:pt x="209" y="385"/>
                    </a:lnTo>
                    <a:lnTo>
                      <a:pt x="206" y="386"/>
                    </a:lnTo>
                    <a:lnTo>
                      <a:pt x="203" y="385"/>
                    </a:lnTo>
                    <a:lnTo>
                      <a:pt x="200" y="384"/>
                    </a:lnTo>
                    <a:lnTo>
                      <a:pt x="198" y="383"/>
                    </a:lnTo>
                    <a:lnTo>
                      <a:pt x="195" y="381"/>
                    </a:lnTo>
                    <a:lnTo>
                      <a:pt x="193" y="379"/>
                    </a:lnTo>
                    <a:lnTo>
                      <a:pt x="191" y="377"/>
                    </a:lnTo>
                    <a:lnTo>
                      <a:pt x="188" y="374"/>
                    </a:lnTo>
                    <a:lnTo>
                      <a:pt x="185" y="370"/>
                    </a:lnTo>
                    <a:lnTo>
                      <a:pt x="182" y="367"/>
                    </a:lnTo>
                    <a:lnTo>
                      <a:pt x="179" y="363"/>
                    </a:lnTo>
                    <a:lnTo>
                      <a:pt x="174" y="358"/>
                    </a:lnTo>
                    <a:lnTo>
                      <a:pt x="169" y="353"/>
                    </a:lnTo>
                    <a:lnTo>
                      <a:pt x="167" y="350"/>
                    </a:lnTo>
                    <a:lnTo>
                      <a:pt x="165" y="347"/>
                    </a:lnTo>
                    <a:lnTo>
                      <a:pt x="162" y="345"/>
                    </a:lnTo>
                    <a:lnTo>
                      <a:pt x="160" y="342"/>
                    </a:lnTo>
                    <a:lnTo>
                      <a:pt x="158" y="339"/>
                    </a:lnTo>
                    <a:lnTo>
                      <a:pt x="156" y="335"/>
                    </a:lnTo>
                    <a:lnTo>
                      <a:pt x="153" y="332"/>
                    </a:lnTo>
                    <a:lnTo>
                      <a:pt x="151" y="330"/>
                    </a:lnTo>
                    <a:lnTo>
                      <a:pt x="146" y="323"/>
                    </a:lnTo>
                    <a:lnTo>
                      <a:pt x="142" y="318"/>
                    </a:lnTo>
                    <a:lnTo>
                      <a:pt x="137" y="312"/>
                    </a:lnTo>
                    <a:lnTo>
                      <a:pt x="133" y="307"/>
                    </a:lnTo>
                    <a:lnTo>
                      <a:pt x="128" y="301"/>
                    </a:lnTo>
                    <a:lnTo>
                      <a:pt x="123" y="297"/>
                    </a:lnTo>
                    <a:lnTo>
                      <a:pt x="118" y="292"/>
                    </a:lnTo>
                    <a:lnTo>
                      <a:pt x="113" y="289"/>
                    </a:lnTo>
                    <a:lnTo>
                      <a:pt x="107" y="285"/>
                    </a:lnTo>
                    <a:lnTo>
                      <a:pt x="101" y="283"/>
                    </a:lnTo>
                    <a:lnTo>
                      <a:pt x="95" y="281"/>
                    </a:lnTo>
                    <a:lnTo>
                      <a:pt x="89" y="280"/>
                    </a:lnTo>
                    <a:lnTo>
                      <a:pt x="81" y="279"/>
                    </a:lnTo>
                    <a:lnTo>
                      <a:pt x="74" y="280"/>
                    </a:lnTo>
                    <a:lnTo>
                      <a:pt x="66" y="282"/>
                    </a:lnTo>
                    <a:lnTo>
                      <a:pt x="57" y="284"/>
                    </a:lnTo>
                    <a:lnTo>
                      <a:pt x="55" y="285"/>
                    </a:lnTo>
                    <a:lnTo>
                      <a:pt x="52" y="285"/>
                    </a:lnTo>
                    <a:lnTo>
                      <a:pt x="48" y="287"/>
                    </a:lnTo>
                    <a:lnTo>
                      <a:pt x="43" y="289"/>
                    </a:lnTo>
                    <a:lnTo>
                      <a:pt x="35" y="290"/>
                    </a:lnTo>
                    <a:lnTo>
                      <a:pt x="26" y="292"/>
                    </a:lnTo>
                    <a:lnTo>
                      <a:pt x="17" y="292"/>
                    </a:lnTo>
                    <a:lnTo>
                      <a:pt x="8" y="290"/>
                    </a:lnTo>
                    <a:lnTo>
                      <a:pt x="0" y="287"/>
                    </a:lnTo>
                    <a:lnTo>
                      <a:pt x="6" y="173"/>
                    </a:lnTo>
                    <a:lnTo>
                      <a:pt x="14" y="159"/>
                    </a:lnTo>
                    <a:lnTo>
                      <a:pt x="21" y="145"/>
                    </a:lnTo>
                    <a:lnTo>
                      <a:pt x="29" y="133"/>
                    </a:lnTo>
                    <a:lnTo>
                      <a:pt x="37" y="120"/>
                    </a:lnTo>
                    <a:lnTo>
                      <a:pt x="44" y="107"/>
                    </a:lnTo>
                    <a:lnTo>
                      <a:pt x="50" y="96"/>
                    </a:lnTo>
                    <a:lnTo>
                      <a:pt x="57" y="84"/>
                    </a:lnTo>
                    <a:lnTo>
                      <a:pt x="64" y="73"/>
                    </a:lnTo>
                    <a:lnTo>
                      <a:pt x="71" y="64"/>
                    </a:lnTo>
                    <a:lnTo>
                      <a:pt x="80" y="55"/>
                    </a:lnTo>
                    <a:lnTo>
                      <a:pt x="89" y="46"/>
                    </a:lnTo>
                    <a:lnTo>
                      <a:pt x="100" y="39"/>
                    </a:lnTo>
                    <a:lnTo>
                      <a:pt x="102" y="38"/>
                    </a:lnTo>
                    <a:lnTo>
                      <a:pt x="104" y="37"/>
                    </a:lnTo>
                    <a:lnTo>
                      <a:pt x="106" y="36"/>
                    </a:lnTo>
                    <a:lnTo>
                      <a:pt x="108" y="35"/>
                    </a:lnTo>
                    <a:lnTo>
                      <a:pt x="115" y="32"/>
                    </a:lnTo>
                    <a:lnTo>
                      <a:pt x="122" y="30"/>
                    </a:lnTo>
                    <a:lnTo>
                      <a:pt x="128" y="26"/>
                    </a:lnTo>
                    <a:lnTo>
                      <a:pt x="134" y="23"/>
                    </a:lnTo>
                    <a:lnTo>
                      <a:pt x="141" y="20"/>
                    </a:lnTo>
                    <a:lnTo>
                      <a:pt x="146" y="17"/>
                    </a:lnTo>
                    <a:lnTo>
                      <a:pt x="152" y="15"/>
                    </a:lnTo>
                    <a:lnTo>
                      <a:pt x="157" y="13"/>
                    </a:lnTo>
                    <a:lnTo>
                      <a:pt x="165" y="9"/>
                    </a:lnTo>
                    <a:lnTo>
                      <a:pt x="173" y="7"/>
                    </a:lnTo>
                    <a:lnTo>
                      <a:pt x="179" y="5"/>
                    </a:lnTo>
                    <a:lnTo>
                      <a:pt x="184" y="5"/>
                    </a:lnTo>
                    <a:lnTo>
                      <a:pt x="188" y="5"/>
                    </a:lnTo>
                    <a:lnTo>
                      <a:pt x="191" y="8"/>
                    </a:lnTo>
                    <a:lnTo>
                      <a:pt x="192" y="11"/>
                    </a:lnTo>
                    <a:lnTo>
                      <a:pt x="191" y="17"/>
                    </a:lnTo>
                    <a:lnTo>
                      <a:pt x="189" y="28"/>
                    </a:lnTo>
                    <a:lnTo>
                      <a:pt x="185" y="45"/>
                    </a:lnTo>
                    <a:lnTo>
                      <a:pt x="183" y="63"/>
                    </a:lnTo>
                    <a:lnTo>
                      <a:pt x="181" y="81"/>
                    </a:lnTo>
                    <a:lnTo>
                      <a:pt x="180" y="96"/>
                    </a:lnTo>
                    <a:lnTo>
                      <a:pt x="182" y="107"/>
                    </a:lnTo>
                    <a:lnTo>
                      <a:pt x="187" y="111"/>
                    </a:lnTo>
                    <a:lnTo>
                      <a:pt x="195" y="106"/>
                    </a:lnTo>
                    <a:lnTo>
                      <a:pt x="198" y="103"/>
                    </a:lnTo>
                    <a:lnTo>
                      <a:pt x="201" y="99"/>
                    </a:lnTo>
                    <a:lnTo>
                      <a:pt x="204" y="93"/>
                    </a:lnTo>
                    <a:lnTo>
                      <a:pt x="209" y="88"/>
                    </a:lnTo>
                    <a:lnTo>
                      <a:pt x="217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2" y="17"/>
                    </a:lnTo>
                    <a:lnTo>
                      <a:pt x="279" y="9"/>
                    </a:lnTo>
                    <a:lnTo>
                      <a:pt x="286" y="4"/>
                    </a:lnTo>
                    <a:lnTo>
                      <a:pt x="293" y="1"/>
                    </a:lnTo>
                    <a:lnTo>
                      <a:pt x="299" y="0"/>
                    </a:lnTo>
                    <a:lnTo>
                      <a:pt x="305" y="1"/>
                    </a:lnTo>
                    <a:lnTo>
                      <a:pt x="313" y="4"/>
                    </a:lnTo>
                    <a:lnTo>
                      <a:pt x="321" y="8"/>
                    </a:lnTo>
                    <a:lnTo>
                      <a:pt x="330" y="13"/>
                    </a:lnTo>
                    <a:lnTo>
                      <a:pt x="341" y="20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27"/>
              <p:cNvSpPr>
                <a:spLocks/>
              </p:cNvSpPr>
              <p:nvPr/>
            </p:nvSpPr>
            <p:spPr bwMode="auto">
              <a:xfrm>
                <a:off x="4638" y="2181"/>
                <a:ext cx="463" cy="689"/>
              </a:xfrm>
              <a:custGeom>
                <a:avLst/>
                <a:gdLst/>
                <a:ahLst/>
                <a:cxnLst>
                  <a:cxn ang="0">
                    <a:pos x="361" y="32"/>
                  </a:cxn>
                  <a:cxn ang="0">
                    <a:pos x="402" y="58"/>
                  </a:cxn>
                  <a:cxn ang="0">
                    <a:pos x="440" y="89"/>
                  </a:cxn>
                  <a:cxn ang="0">
                    <a:pos x="462" y="124"/>
                  </a:cxn>
                  <a:cxn ang="0">
                    <a:pos x="452" y="206"/>
                  </a:cxn>
                  <a:cxn ang="0">
                    <a:pos x="413" y="321"/>
                  </a:cxn>
                  <a:cxn ang="0">
                    <a:pos x="388" y="381"/>
                  </a:cxn>
                  <a:cxn ang="0">
                    <a:pos x="407" y="412"/>
                  </a:cxn>
                  <a:cxn ang="0">
                    <a:pos x="418" y="429"/>
                  </a:cxn>
                  <a:cxn ang="0">
                    <a:pos x="441" y="489"/>
                  </a:cxn>
                  <a:cxn ang="0">
                    <a:pos x="451" y="590"/>
                  </a:cxn>
                  <a:cxn ang="0">
                    <a:pos x="429" y="645"/>
                  </a:cxn>
                  <a:cxn ang="0">
                    <a:pos x="395" y="672"/>
                  </a:cxn>
                  <a:cxn ang="0">
                    <a:pos x="351" y="687"/>
                  </a:cxn>
                  <a:cxn ang="0">
                    <a:pos x="303" y="688"/>
                  </a:cxn>
                  <a:cxn ang="0">
                    <a:pos x="261" y="680"/>
                  </a:cxn>
                  <a:cxn ang="0">
                    <a:pos x="221" y="661"/>
                  </a:cxn>
                  <a:cxn ang="0">
                    <a:pos x="188" y="633"/>
                  </a:cxn>
                  <a:cxn ang="0">
                    <a:pos x="166" y="598"/>
                  </a:cxn>
                  <a:cxn ang="0">
                    <a:pos x="163" y="551"/>
                  </a:cxn>
                  <a:cxn ang="0">
                    <a:pos x="182" y="522"/>
                  </a:cxn>
                  <a:cxn ang="0">
                    <a:pos x="205" y="507"/>
                  </a:cxn>
                  <a:cxn ang="0">
                    <a:pos x="231" y="498"/>
                  </a:cxn>
                  <a:cxn ang="0">
                    <a:pos x="257" y="490"/>
                  </a:cxn>
                  <a:cxn ang="0">
                    <a:pos x="279" y="481"/>
                  </a:cxn>
                  <a:cxn ang="0">
                    <a:pos x="293" y="467"/>
                  </a:cxn>
                  <a:cxn ang="0">
                    <a:pos x="285" y="416"/>
                  </a:cxn>
                  <a:cxn ang="0">
                    <a:pos x="235" y="376"/>
                  </a:cxn>
                  <a:cxn ang="0">
                    <a:pos x="209" y="378"/>
                  </a:cxn>
                  <a:cxn ang="0">
                    <a:pos x="197" y="376"/>
                  </a:cxn>
                  <a:cxn ang="0">
                    <a:pos x="187" y="369"/>
                  </a:cxn>
                  <a:cxn ang="0">
                    <a:pos x="174" y="354"/>
                  </a:cxn>
                  <a:cxn ang="0">
                    <a:pos x="162" y="341"/>
                  </a:cxn>
                  <a:cxn ang="0">
                    <a:pos x="152" y="329"/>
                  </a:cxn>
                  <a:cxn ang="0">
                    <a:pos x="136" y="308"/>
                  </a:cxn>
                  <a:cxn ang="0">
                    <a:pos x="117" y="289"/>
                  </a:cxn>
                  <a:cxn ang="0">
                    <a:pos x="95" y="276"/>
                  </a:cxn>
                  <a:cxn ang="0">
                    <a:pos x="66" y="276"/>
                  </a:cxn>
                  <a:cxn ang="0">
                    <a:pos x="49" y="282"/>
                  </a:cxn>
                  <a:cxn ang="0">
                    <a:pos x="18" y="287"/>
                  </a:cxn>
                  <a:cxn ang="0">
                    <a:pos x="14" y="156"/>
                  </a:cxn>
                  <a:cxn ang="0">
                    <a:pos x="43" y="105"/>
                  </a:cxn>
                  <a:cxn ang="0">
                    <a:pos x="71" y="61"/>
                  </a:cxn>
                  <a:cxn ang="0">
                    <a:pos x="102" y="36"/>
                  </a:cxn>
                  <a:cxn ang="0">
                    <a:pos x="116" y="31"/>
                  </a:cxn>
                  <a:cxn ang="0">
                    <a:pos x="141" y="18"/>
                  </a:cxn>
                  <a:cxn ang="0">
                    <a:pos x="164" y="10"/>
                  </a:cxn>
                  <a:cxn ang="0">
                    <a:pos x="184" y="9"/>
                  </a:cxn>
                  <a:cxn ang="0">
                    <a:pos x="184" y="33"/>
                  </a:cxn>
                  <a:cxn ang="0">
                    <a:pos x="177" y="100"/>
                  </a:cxn>
                  <a:cxn ang="0">
                    <a:pos x="197" y="102"/>
                  </a:cxn>
                  <a:cxn ang="0">
                    <a:pos x="216" y="76"/>
                  </a:cxn>
                  <a:cxn ang="0">
                    <a:pos x="254" y="34"/>
                  </a:cxn>
                  <a:cxn ang="0">
                    <a:pos x="285" y="4"/>
                  </a:cxn>
                  <a:cxn ang="0">
                    <a:pos x="311" y="3"/>
                  </a:cxn>
                </a:cxnLst>
                <a:rect l="0" t="0" r="r" b="b"/>
                <a:pathLst>
                  <a:path w="463" h="689">
                    <a:moveTo>
                      <a:pt x="338" y="19"/>
                    </a:moveTo>
                    <a:lnTo>
                      <a:pt x="345" y="22"/>
                    </a:lnTo>
                    <a:lnTo>
                      <a:pt x="353" y="27"/>
                    </a:lnTo>
                    <a:lnTo>
                      <a:pt x="361" y="32"/>
                    </a:lnTo>
                    <a:lnTo>
                      <a:pt x="371" y="37"/>
                    </a:lnTo>
                    <a:lnTo>
                      <a:pt x="381" y="44"/>
                    </a:lnTo>
                    <a:lnTo>
                      <a:pt x="391" y="50"/>
                    </a:lnTo>
                    <a:lnTo>
                      <a:pt x="402" y="58"/>
                    </a:lnTo>
                    <a:lnTo>
                      <a:pt x="412" y="65"/>
                    </a:lnTo>
                    <a:lnTo>
                      <a:pt x="422" y="73"/>
                    </a:lnTo>
                    <a:lnTo>
                      <a:pt x="432" y="81"/>
                    </a:lnTo>
                    <a:lnTo>
                      <a:pt x="440" y="89"/>
                    </a:lnTo>
                    <a:lnTo>
                      <a:pt x="448" y="98"/>
                    </a:lnTo>
                    <a:lnTo>
                      <a:pt x="455" y="107"/>
                    </a:lnTo>
                    <a:lnTo>
                      <a:pt x="459" y="115"/>
                    </a:lnTo>
                    <a:lnTo>
                      <a:pt x="462" y="124"/>
                    </a:lnTo>
                    <a:lnTo>
                      <a:pt x="463" y="133"/>
                    </a:lnTo>
                    <a:lnTo>
                      <a:pt x="462" y="153"/>
                    </a:lnTo>
                    <a:lnTo>
                      <a:pt x="458" y="178"/>
                    </a:lnTo>
                    <a:lnTo>
                      <a:pt x="452" y="206"/>
                    </a:lnTo>
                    <a:lnTo>
                      <a:pt x="444" y="236"/>
                    </a:lnTo>
                    <a:lnTo>
                      <a:pt x="435" y="266"/>
                    </a:lnTo>
                    <a:lnTo>
                      <a:pt x="425" y="295"/>
                    </a:lnTo>
                    <a:lnTo>
                      <a:pt x="413" y="321"/>
                    </a:lnTo>
                    <a:lnTo>
                      <a:pt x="402" y="343"/>
                    </a:lnTo>
                    <a:lnTo>
                      <a:pt x="393" y="358"/>
                    </a:lnTo>
                    <a:lnTo>
                      <a:pt x="389" y="371"/>
                    </a:lnTo>
                    <a:lnTo>
                      <a:pt x="388" y="381"/>
                    </a:lnTo>
                    <a:lnTo>
                      <a:pt x="390" y="389"/>
                    </a:lnTo>
                    <a:lnTo>
                      <a:pt x="394" y="397"/>
                    </a:lnTo>
                    <a:lnTo>
                      <a:pt x="400" y="404"/>
                    </a:lnTo>
                    <a:lnTo>
                      <a:pt x="407" y="412"/>
                    </a:lnTo>
                    <a:lnTo>
                      <a:pt x="414" y="421"/>
                    </a:lnTo>
                    <a:lnTo>
                      <a:pt x="416" y="423"/>
                    </a:lnTo>
                    <a:lnTo>
                      <a:pt x="417" y="426"/>
                    </a:lnTo>
                    <a:lnTo>
                      <a:pt x="418" y="429"/>
                    </a:lnTo>
                    <a:lnTo>
                      <a:pt x="420" y="431"/>
                    </a:lnTo>
                    <a:lnTo>
                      <a:pt x="427" y="448"/>
                    </a:lnTo>
                    <a:lnTo>
                      <a:pt x="435" y="467"/>
                    </a:lnTo>
                    <a:lnTo>
                      <a:pt x="441" y="489"/>
                    </a:lnTo>
                    <a:lnTo>
                      <a:pt x="447" y="513"/>
                    </a:lnTo>
                    <a:lnTo>
                      <a:pt x="451" y="539"/>
                    </a:lnTo>
                    <a:lnTo>
                      <a:pt x="452" y="564"/>
                    </a:lnTo>
                    <a:lnTo>
                      <a:pt x="451" y="590"/>
                    </a:lnTo>
                    <a:lnTo>
                      <a:pt x="445" y="614"/>
                    </a:lnTo>
                    <a:lnTo>
                      <a:pt x="441" y="625"/>
                    </a:lnTo>
                    <a:lnTo>
                      <a:pt x="436" y="635"/>
                    </a:lnTo>
                    <a:lnTo>
                      <a:pt x="429" y="645"/>
                    </a:lnTo>
                    <a:lnTo>
                      <a:pt x="422" y="653"/>
                    </a:lnTo>
                    <a:lnTo>
                      <a:pt x="414" y="660"/>
                    </a:lnTo>
                    <a:lnTo>
                      <a:pt x="405" y="667"/>
                    </a:lnTo>
                    <a:lnTo>
                      <a:pt x="395" y="672"/>
                    </a:lnTo>
                    <a:lnTo>
                      <a:pt x="384" y="677"/>
                    </a:lnTo>
                    <a:lnTo>
                      <a:pt x="374" y="681"/>
                    </a:lnTo>
                    <a:lnTo>
                      <a:pt x="363" y="684"/>
                    </a:lnTo>
                    <a:lnTo>
                      <a:pt x="351" y="687"/>
                    </a:lnTo>
                    <a:lnTo>
                      <a:pt x="339" y="688"/>
                    </a:lnTo>
                    <a:lnTo>
                      <a:pt x="327" y="689"/>
                    </a:lnTo>
                    <a:lnTo>
                      <a:pt x="315" y="689"/>
                    </a:lnTo>
                    <a:lnTo>
                      <a:pt x="303" y="688"/>
                    </a:lnTo>
                    <a:lnTo>
                      <a:pt x="291" y="687"/>
                    </a:lnTo>
                    <a:lnTo>
                      <a:pt x="281" y="685"/>
                    </a:lnTo>
                    <a:lnTo>
                      <a:pt x="271" y="683"/>
                    </a:lnTo>
                    <a:lnTo>
                      <a:pt x="261" y="680"/>
                    </a:lnTo>
                    <a:lnTo>
                      <a:pt x="251" y="676"/>
                    </a:lnTo>
                    <a:lnTo>
                      <a:pt x="241" y="671"/>
                    </a:lnTo>
                    <a:lnTo>
                      <a:pt x="231" y="666"/>
                    </a:lnTo>
                    <a:lnTo>
                      <a:pt x="221" y="661"/>
                    </a:lnTo>
                    <a:lnTo>
                      <a:pt x="212" y="654"/>
                    </a:lnTo>
                    <a:lnTo>
                      <a:pt x="204" y="648"/>
                    </a:lnTo>
                    <a:lnTo>
                      <a:pt x="195" y="640"/>
                    </a:lnTo>
                    <a:lnTo>
                      <a:pt x="188" y="633"/>
                    </a:lnTo>
                    <a:lnTo>
                      <a:pt x="181" y="625"/>
                    </a:lnTo>
                    <a:lnTo>
                      <a:pt x="175" y="616"/>
                    </a:lnTo>
                    <a:lnTo>
                      <a:pt x="170" y="608"/>
                    </a:lnTo>
                    <a:lnTo>
                      <a:pt x="166" y="598"/>
                    </a:lnTo>
                    <a:lnTo>
                      <a:pt x="163" y="589"/>
                    </a:lnTo>
                    <a:lnTo>
                      <a:pt x="161" y="576"/>
                    </a:lnTo>
                    <a:lnTo>
                      <a:pt x="161" y="563"/>
                    </a:lnTo>
                    <a:lnTo>
                      <a:pt x="163" y="551"/>
                    </a:lnTo>
                    <a:lnTo>
                      <a:pt x="169" y="540"/>
                    </a:lnTo>
                    <a:lnTo>
                      <a:pt x="173" y="533"/>
                    </a:lnTo>
                    <a:lnTo>
                      <a:pt x="177" y="527"/>
                    </a:lnTo>
                    <a:lnTo>
                      <a:pt x="182" y="522"/>
                    </a:lnTo>
                    <a:lnTo>
                      <a:pt x="187" y="517"/>
                    </a:lnTo>
                    <a:lnTo>
                      <a:pt x="193" y="513"/>
                    </a:lnTo>
                    <a:lnTo>
                      <a:pt x="199" y="510"/>
                    </a:lnTo>
                    <a:lnTo>
                      <a:pt x="205" y="507"/>
                    </a:lnTo>
                    <a:lnTo>
                      <a:pt x="212" y="504"/>
                    </a:lnTo>
                    <a:lnTo>
                      <a:pt x="218" y="502"/>
                    </a:lnTo>
                    <a:lnTo>
                      <a:pt x="224" y="499"/>
                    </a:lnTo>
                    <a:lnTo>
                      <a:pt x="231" y="498"/>
                    </a:lnTo>
                    <a:lnTo>
                      <a:pt x="238" y="495"/>
                    </a:lnTo>
                    <a:lnTo>
                      <a:pt x="245" y="494"/>
                    </a:lnTo>
                    <a:lnTo>
                      <a:pt x="251" y="492"/>
                    </a:lnTo>
                    <a:lnTo>
                      <a:pt x="257" y="490"/>
                    </a:lnTo>
                    <a:lnTo>
                      <a:pt x="263" y="488"/>
                    </a:lnTo>
                    <a:lnTo>
                      <a:pt x="269" y="486"/>
                    </a:lnTo>
                    <a:lnTo>
                      <a:pt x="274" y="484"/>
                    </a:lnTo>
                    <a:lnTo>
                      <a:pt x="279" y="481"/>
                    </a:lnTo>
                    <a:lnTo>
                      <a:pt x="284" y="478"/>
                    </a:lnTo>
                    <a:lnTo>
                      <a:pt x="287" y="475"/>
                    </a:lnTo>
                    <a:lnTo>
                      <a:pt x="291" y="471"/>
                    </a:lnTo>
                    <a:lnTo>
                      <a:pt x="293" y="467"/>
                    </a:lnTo>
                    <a:lnTo>
                      <a:pt x="295" y="461"/>
                    </a:lnTo>
                    <a:lnTo>
                      <a:pt x="297" y="446"/>
                    </a:lnTo>
                    <a:lnTo>
                      <a:pt x="293" y="431"/>
                    </a:lnTo>
                    <a:lnTo>
                      <a:pt x="285" y="416"/>
                    </a:lnTo>
                    <a:lnTo>
                      <a:pt x="275" y="401"/>
                    </a:lnTo>
                    <a:lnTo>
                      <a:pt x="262" y="390"/>
                    </a:lnTo>
                    <a:lnTo>
                      <a:pt x="249" y="381"/>
                    </a:lnTo>
                    <a:lnTo>
                      <a:pt x="235" y="376"/>
                    </a:lnTo>
                    <a:lnTo>
                      <a:pt x="223" y="376"/>
                    </a:lnTo>
                    <a:lnTo>
                      <a:pt x="217" y="377"/>
                    </a:lnTo>
                    <a:lnTo>
                      <a:pt x="213" y="378"/>
                    </a:lnTo>
                    <a:lnTo>
                      <a:pt x="209" y="378"/>
                    </a:lnTo>
                    <a:lnTo>
                      <a:pt x="205" y="378"/>
                    </a:lnTo>
                    <a:lnTo>
                      <a:pt x="202" y="378"/>
                    </a:lnTo>
                    <a:lnTo>
                      <a:pt x="200" y="377"/>
                    </a:lnTo>
                    <a:lnTo>
                      <a:pt x="197" y="376"/>
                    </a:lnTo>
                    <a:lnTo>
                      <a:pt x="194" y="374"/>
                    </a:lnTo>
                    <a:lnTo>
                      <a:pt x="192" y="373"/>
                    </a:lnTo>
                    <a:lnTo>
                      <a:pt x="189" y="371"/>
                    </a:lnTo>
                    <a:lnTo>
                      <a:pt x="187" y="369"/>
                    </a:lnTo>
                    <a:lnTo>
                      <a:pt x="184" y="366"/>
                    </a:lnTo>
                    <a:lnTo>
                      <a:pt x="181" y="362"/>
                    </a:lnTo>
                    <a:lnTo>
                      <a:pt x="177" y="358"/>
                    </a:lnTo>
                    <a:lnTo>
                      <a:pt x="174" y="354"/>
                    </a:lnTo>
                    <a:lnTo>
                      <a:pt x="169" y="349"/>
                    </a:lnTo>
                    <a:lnTo>
                      <a:pt x="167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5" y="332"/>
                    </a:lnTo>
                    <a:lnTo>
                      <a:pt x="152" y="329"/>
                    </a:lnTo>
                    <a:lnTo>
                      <a:pt x="150" y="326"/>
                    </a:lnTo>
                    <a:lnTo>
                      <a:pt x="145" y="320"/>
                    </a:lnTo>
                    <a:lnTo>
                      <a:pt x="141" y="314"/>
                    </a:lnTo>
                    <a:lnTo>
                      <a:pt x="136" y="308"/>
                    </a:lnTo>
                    <a:lnTo>
                      <a:pt x="132" y="303"/>
                    </a:lnTo>
                    <a:lnTo>
                      <a:pt x="127" y="298"/>
                    </a:lnTo>
                    <a:lnTo>
                      <a:pt x="122" y="293"/>
                    </a:lnTo>
                    <a:lnTo>
                      <a:pt x="117" y="289"/>
                    </a:lnTo>
                    <a:lnTo>
                      <a:pt x="113" y="285"/>
                    </a:lnTo>
                    <a:lnTo>
                      <a:pt x="107" y="281"/>
                    </a:lnTo>
                    <a:lnTo>
                      <a:pt x="101" y="279"/>
                    </a:lnTo>
                    <a:lnTo>
                      <a:pt x="95" y="276"/>
                    </a:lnTo>
                    <a:lnTo>
                      <a:pt x="88" y="275"/>
                    </a:lnTo>
                    <a:lnTo>
                      <a:pt x="82" y="275"/>
                    </a:lnTo>
                    <a:lnTo>
                      <a:pt x="74" y="275"/>
                    </a:lnTo>
                    <a:lnTo>
                      <a:pt x="66" y="276"/>
                    </a:lnTo>
                    <a:lnTo>
                      <a:pt x="57" y="279"/>
                    </a:lnTo>
                    <a:lnTo>
                      <a:pt x="56" y="279"/>
                    </a:lnTo>
                    <a:lnTo>
                      <a:pt x="53" y="281"/>
                    </a:lnTo>
                    <a:lnTo>
                      <a:pt x="49" y="282"/>
                    </a:lnTo>
                    <a:lnTo>
                      <a:pt x="44" y="283"/>
                    </a:lnTo>
                    <a:lnTo>
                      <a:pt x="37" y="285"/>
                    </a:lnTo>
                    <a:lnTo>
                      <a:pt x="28" y="287"/>
                    </a:lnTo>
                    <a:lnTo>
                      <a:pt x="18" y="287"/>
                    </a:lnTo>
                    <a:lnTo>
                      <a:pt x="9" y="286"/>
                    </a:lnTo>
                    <a:lnTo>
                      <a:pt x="0" y="283"/>
                    </a:lnTo>
                    <a:lnTo>
                      <a:pt x="7" y="170"/>
                    </a:lnTo>
                    <a:lnTo>
                      <a:pt x="14" y="156"/>
                    </a:lnTo>
                    <a:lnTo>
                      <a:pt x="21" y="143"/>
                    </a:lnTo>
                    <a:lnTo>
                      <a:pt x="29" y="130"/>
                    </a:lnTo>
                    <a:lnTo>
                      <a:pt x="36" y="118"/>
                    </a:lnTo>
                    <a:lnTo>
                      <a:pt x="43" y="105"/>
                    </a:lnTo>
                    <a:lnTo>
                      <a:pt x="50" y="93"/>
                    </a:lnTo>
                    <a:lnTo>
                      <a:pt x="56" y="82"/>
                    </a:lnTo>
                    <a:lnTo>
                      <a:pt x="63" y="71"/>
                    </a:lnTo>
                    <a:lnTo>
                      <a:pt x="71" y="61"/>
                    </a:lnTo>
                    <a:lnTo>
                      <a:pt x="79" y="52"/>
                    </a:lnTo>
                    <a:lnTo>
                      <a:pt x="89" y="44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5" y="35"/>
                    </a:lnTo>
                    <a:lnTo>
                      <a:pt x="106" y="35"/>
                    </a:lnTo>
                    <a:lnTo>
                      <a:pt x="109" y="33"/>
                    </a:lnTo>
                    <a:lnTo>
                      <a:pt x="116" y="31"/>
                    </a:lnTo>
                    <a:lnTo>
                      <a:pt x="122" y="27"/>
                    </a:lnTo>
                    <a:lnTo>
                      <a:pt x="129" y="24"/>
                    </a:lnTo>
                    <a:lnTo>
                      <a:pt x="136" y="21"/>
                    </a:lnTo>
                    <a:lnTo>
                      <a:pt x="141" y="18"/>
                    </a:lnTo>
                    <a:lnTo>
                      <a:pt x="147" y="16"/>
                    </a:lnTo>
                    <a:lnTo>
                      <a:pt x="152" y="14"/>
                    </a:lnTo>
                    <a:lnTo>
                      <a:pt x="157" y="13"/>
                    </a:lnTo>
                    <a:lnTo>
                      <a:pt x="164" y="10"/>
                    </a:lnTo>
                    <a:lnTo>
                      <a:pt x="171" y="9"/>
                    </a:lnTo>
                    <a:lnTo>
                      <a:pt x="176" y="8"/>
                    </a:lnTo>
                    <a:lnTo>
                      <a:pt x="181" y="8"/>
                    </a:lnTo>
                    <a:lnTo>
                      <a:pt x="184" y="9"/>
                    </a:lnTo>
                    <a:lnTo>
                      <a:pt x="186" y="12"/>
                    </a:lnTo>
                    <a:lnTo>
                      <a:pt x="187" y="16"/>
                    </a:lnTo>
                    <a:lnTo>
                      <a:pt x="186" y="21"/>
                    </a:lnTo>
                    <a:lnTo>
                      <a:pt x="184" y="33"/>
                    </a:lnTo>
                    <a:lnTo>
                      <a:pt x="181" y="50"/>
                    </a:lnTo>
                    <a:lnTo>
                      <a:pt x="179" y="68"/>
                    </a:lnTo>
                    <a:lnTo>
                      <a:pt x="177" y="85"/>
                    </a:lnTo>
                    <a:lnTo>
                      <a:pt x="177" y="100"/>
                    </a:lnTo>
                    <a:lnTo>
                      <a:pt x="180" y="109"/>
                    </a:lnTo>
                    <a:lnTo>
                      <a:pt x="185" y="112"/>
                    </a:lnTo>
                    <a:lnTo>
                      <a:pt x="194" y="105"/>
                    </a:lnTo>
                    <a:lnTo>
                      <a:pt x="197" y="102"/>
                    </a:lnTo>
                    <a:lnTo>
                      <a:pt x="200" y="98"/>
                    </a:lnTo>
                    <a:lnTo>
                      <a:pt x="204" y="93"/>
                    </a:lnTo>
                    <a:lnTo>
                      <a:pt x="208" y="88"/>
                    </a:lnTo>
                    <a:lnTo>
                      <a:pt x="216" y="76"/>
                    </a:lnTo>
                    <a:lnTo>
                      <a:pt x="225" y="65"/>
                    </a:lnTo>
                    <a:lnTo>
                      <a:pt x="234" y="54"/>
                    </a:lnTo>
                    <a:lnTo>
                      <a:pt x="244" y="44"/>
                    </a:lnTo>
                    <a:lnTo>
                      <a:pt x="254" y="34"/>
                    </a:lnTo>
                    <a:lnTo>
                      <a:pt x="263" y="25"/>
                    </a:lnTo>
                    <a:lnTo>
                      <a:pt x="271" y="16"/>
                    </a:lnTo>
                    <a:lnTo>
                      <a:pt x="279" y="9"/>
                    </a:lnTo>
                    <a:lnTo>
                      <a:pt x="285" y="4"/>
                    </a:lnTo>
                    <a:lnTo>
                      <a:pt x="291" y="1"/>
                    </a:lnTo>
                    <a:lnTo>
                      <a:pt x="298" y="0"/>
                    </a:lnTo>
                    <a:lnTo>
                      <a:pt x="304" y="1"/>
                    </a:lnTo>
                    <a:lnTo>
                      <a:pt x="311" y="3"/>
                    </a:lnTo>
                    <a:lnTo>
                      <a:pt x="319" y="8"/>
                    </a:lnTo>
                    <a:lnTo>
                      <a:pt x="328" y="13"/>
                    </a:lnTo>
                    <a:lnTo>
                      <a:pt x="338" y="19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28"/>
              <p:cNvSpPr>
                <a:spLocks/>
              </p:cNvSpPr>
              <p:nvPr/>
            </p:nvSpPr>
            <p:spPr bwMode="auto">
              <a:xfrm>
                <a:off x="4642" y="2184"/>
                <a:ext cx="457" cy="681"/>
              </a:xfrm>
              <a:custGeom>
                <a:avLst/>
                <a:gdLst/>
                <a:ahLst/>
                <a:cxnLst>
                  <a:cxn ang="0">
                    <a:pos x="357" y="32"/>
                  </a:cxn>
                  <a:cxn ang="0">
                    <a:pos x="397" y="57"/>
                  </a:cxn>
                  <a:cxn ang="0">
                    <a:pos x="435" y="88"/>
                  </a:cxn>
                  <a:cxn ang="0">
                    <a:pos x="456" y="122"/>
                  </a:cxn>
                  <a:cxn ang="0">
                    <a:pos x="446" y="203"/>
                  </a:cxn>
                  <a:cxn ang="0">
                    <a:pos x="409" y="315"/>
                  </a:cxn>
                  <a:cxn ang="0">
                    <a:pos x="383" y="375"/>
                  </a:cxn>
                  <a:cxn ang="0">
                    <a:pos x="399" y="407"/>
                  </a:cxn>
                  <a:cxn ang="0">
                    <a:pos x="411" y="423"/>
                  </a:cxn>
                  <a:cxn ang="0">
                    <a:pos x="433" y="484"/>
                  </a:cxn>
                  <a:cxn ang="0">
                    <a:pos x="444" y="586"/>
                  </a:cxn>
                  <a:cxn ang="0">
                    <a:pos x="423" y="639"/>
                  </a:cxn>
                  <a:cxn ang="0">
                    <a:pos x="389" y="666"/>
                  </a:cxn>
                  <a:cxn ang="0">
                    <a:pos x="346" y="679"/>
                  </a:cxn>
                  <a:cxn ang="0">
                    <a:pos x="299" y="681"/>
                  </a:cxn>
                  <a:cxn ang="0">
                    <a:pos x="257" y="672"/>
                  </a:cxn>
                  <a:cxn ang="0">
                    <a:pos x="217" y="654"/>
                  </a:cxn>
                  <a:cxn ang="0">
                    <a:pos x="184" y="626"/>
                  </a:cxn>
                  <a:cxn ang="0">
                    <a:pos x="165" y="592"/>
                  </a:cxn>
                  <a:cxn ang="0">
                    <a:pos x="166" y="546"/>
                  </a:cxn>
                  <a:cxn ang="0">
                    <a:pos x="186" y="519"/>
                  </a:cxn>
                  <a:cxn ang="0">
                    <a:pos x="209" y="504"/>
                  </a:cxn>
                  <a:cxn ang="0">
                    <a:pos x="235" y="495"/>
                  </a:cxn>
                  <a:cxn ang="0">
                    <a:pos x="260" y="487"/>
                  </a:cxn>
                  <a:cxn ang="0">
                    <a:pos x="280" y="476"/>
                  </a:cxn>
                  <a:cxn ang="0">
                    <a:pos x="292" y="461"/>
                  </a:cxn>
                  <a:cxn ang="0">
                    <a:pos x="283" y="410"/>
                  </a:cxn>
                  <a:cxn ang="0">
                    <a:pos x="233" y="371"/>
                  </a:cxn>
                  <a:cxn ang="0">
                    <a:pos x="207" y="372"/>
                  </a:cxn>
                  <a:cxn ang="0">
                    <a:pos x="195" y="371"/>
                  </a:cxn>
                  <a:cxn ang="0">
                    <a:pos x="184" y="364"/>
                  </a:cxn>
                  <a:cxn ang="0">
                    <a:pos x="171" y="351"/>
                  </a:cxn>
                  <a:cxn ang="0">
                    <a:pos x="160" y="338"/>
                  </a:cxn>
                  <a:cxn ang="0">
                    <a:pos x="150" y="327"/>
                  </a:cxn>
                  <a:cxn ang="0">
                    <a:pos x="120" y="290"/>
                  </a:cxn>
                  <a:cxn ang="0">
                    <a:pos x="73" y="271"/>
                  </a:cxn>
                  <a:cxn ang="0">
                    <a:pos x="47" y="277"/>
                  </a:cxn>
                  <a:cxn ang="0">
                    <a:pos x="18" y="283"/>
                  </a:cxn>
                  <a:cxn ang="0">
                    <a:pos x="11" y="154"/>
                  </a:cxn>
                  <a:cxn ang="0">
                    <a:pos x="41" y="103"/>
                  </a:cxn>
                  <a:cxn ang="0">
                    <a:pos x="69" y="59"/>
                  </a:cxn>
                  <a:cxn ang="0">
                    <a:pos x="101" y="34"/>
                  </a:cxn>
                  <a:cxn ang="0">
                    <a:pos x="114" y="29"/>
                  </a:cxn>
                  <a:cxn ang="0">
                    <a:pos x="141" y="17"/>
                  </a:cxn>
                  <a:cxn ang="0">
                    <a:pos x="160" y="11"/>
                  </a:cxn>
                  <a:cxn ang="0">
                    <a:pos x="178" y="13"/>
                  </a:cxn>
                  <a:cxn ang="0">
                    <a:pos x="177" y="39"/>
                  </a:cxn>
                  <a:cxn ang="0">
                    <a:pos x="173" y="104"/>
                  </a:cxn>
                  <a:cxn ang="0">
                    <a:pos x="194" y="102"/>
                  </a:cxn>
                  <a:cxn ang="0">
                    <a:pos x="213" y="76"/>
                  </a:cxn>
                  <a:cxn ang="0">
                    <a:pos x="251" y="34"/>
                  </a:cxn>
                  <a:cxn ang="0">
                    <a:pos x="282" y="4"/>
                  </a:cxn>
                  <a:cxn ang="0">
                    <a:pos x="307" y="4"/>
                  </a:cxn>
                </a:cxnLst>
                <a:rect l="0" t="0" r="r" b="b"/>
                <a:pathLst>
                  <a:path w="457" h="681">
                    <a:moveTo>
                      <a:pt x="334" y="19"/>
                    </a:moveTo>
                    <a:lnTo>
                      <a:pt x="341" y="23"/>
                    </a:lnTo>
                    <a:lnTo>
                      <a:pt x="348" y="27"/>
                    </a:lnTo>
                    <a:lnTo>
                      <a:pt x="357" y="32"/>
                    </a:lnTo>
                    <a:lnTo>
                      <a:pt x="366" y="38"/>
                    </a:lnTo>
                    <a:lnTo>
                      <a:pt x="376" y="44"/>
                    </a:lnTo>
                    <a:lnTo>
                      <a:pt x="386" y="50"/>
                    </a:lnTo>
                    <a:lnTo>
                      <a:pt x="397" y="57"/>
                    </a:lnTo>
                    <a:lnTo>
                      <a:pt x="407" y="64"/>
                    </a:lnTo>
                    <a:lnTo>
                      <a:pt x="417" y="72"/>
                    </a:lnTo>
                    <a:lnTo>
                      <a:pt x="426" y="80"/>
                    </a:lnTo>
                    <a:lnTo>
                      <a:pt x="435" y="88"/>
                    </a:lnTo>
                    <a:lnTo>
                      <a:pt x="442" y="96"/>
                    </a:lnTo>
                    <a:lnTo>
                      <a:pt x="448" y="105"/>
                    </a:lnTo>
                    <a:lnTo>
                      <a:pt x="453" y="113"/>
                    </a:lnTo>
                    <a:lnTo>
                      <a:pt x="456" y="122"/>
                    </a:lnTo>
                    <a:lnTo>
                      <a:pt x="457" y="131"/>
                    </a:lnTo>
                    <a:lnTo>
                      <a:pt x="456" y="151"/>
                    </a:lnTo>
                    <a:lnTo>
                      <a:pt x="452" y="176"/>
                    </a:lnTo>
                    <a:lnTo>
                      <a:pt x="446" y="203"/>
                    </a:lnTo>
                    <a:lnTo>
                      <a:pt x="439" y="232"/>
                    </a:lnTo>
                    <a:lnTo>
                      <a:pt x="429" y="261"/>
                    </a:lnTo>
                    <a:lnTo>
                      <a:pt x="420" y="289"/>
                    </a:lnTo>
                    <a:lnTo>
                      <a:pt x="409" y="315"/>
                    </a:lnTo>
                    <a:lnTo>
                      <a:pt x="397" y="336"/>
                    </a:lnTo>
                    <a:lnTo>
                      <a:pt x="389" y="352"/>
                    </a:lnTo>
                    <a:lnTo>
                      <a:pt x="384" y="364"/>
                    </a:lnTo>
                    <a:lnTo>
                      <a:pt x="383" y="375"/>
                    </a:lnTo>
                    <a:lnTo>
                      <a:pt x="384" y="383"/>
                    </a:lnTo>
                    <a:lnTo>
                      <a:pt x="388" y="391"/>
                    </a:lnTo>
                    <a:lnTo>
                      <a:pt x="393" y="398"/>
                    </a:lnTo>
                    <a:lnTo>
                      <a:pt x="399" y="407"/>
                    </a:lnTo>
                    <a:lnTo>
                      <a:pt x="406" y="416"/>
                    </a:lnTo>
                    <a:lnTo>
                      <a:pt x="408" y="419"/>
                    </a:lnTo>
                    <a:lnTo>
                      <a:pt x="409" y="421"/>
                    </a:lnTo>
                    <a:lnTo>
                      <a:pt x="411" y="423"/>
                    </a:lnTo>
                    <a:lnTo>
                      <a:pt x="412" y="426"/>
                    </a:lnTo>
                    <a:lnTo>
                      <a:pt x="419" y="442"/>
                    </a:lnTo>
                    <a:lnTo>
                      <a:pt x="427" y="462"/>
                    </a:lnTo>
                    <a:lnTo>
                      <a:pt x="433" y="484"/>
                    </a:lnTo>
                    <a:lnTo>
                      <a:pt x="439" y="509"/>
                    </a:lnTo>
                    <a:lnTo>
                      <a:pt x="444" y="534"/>
                    </a:lnTo>
                    <a:lnTo>
                      <a:pt x="446" y="560"/>
                    </a:lnTo>
                    <a:lnTo>
                      <a:pt x="444" y="586"/>
                    </a:lnTo>
                    <a:lnTo>
                      <a:pt x="439" y="609"/>
                    </a:lnTo>
                    <a:lnTo>
                      <a:pt x="435" y="620"/>
                    </a:lnTo>
                    <a:lnTo>
                      <a:pt x="429" y="631"/>
                    </a:lnTo>
                    <a:lnTo>
                      <a:pt x="423" y="639"/>
                    </a:lnTo>
                    <a:lnTo>
                      <a:pt x="416" y="647"/>
                    </a:lnTo>
                    <a:lnTo>
                      <a:pt x="408" y="655"/>
                    </a:lnTo>
                    <a:lnTo>
                      <a:pt x="399" y="661"/>
                    </a:lnTo>
                    <a:lnTo>
                      <a:pt x="389" y="666"/>
                    </a:lnTo>
                    <a:lnTo>
                      <a:pt x="379" y="671"/>
                    </a:lnTo>
                    <a:lnTo>
                      <a:pt x="368" y="674"/>
                    </a:lnTo>
                    <a:lnTo>
                      <a:pt x="357" y="677"/>
                    </a:lnTo>
                    <a:lnTo>
                      <a:pt x="346" y="679"/>
                    </a:lnTo>
                    <a:lnTo>
                      <a:pt x="334" y="681"/>
                    </a:lnTo>
                    <a:lnTo>
                      <a:pt x="323" y="681"/>
                    </a:lnTo>
                    <a:lnTo>
                      <a:pt x="311" y="681"/>
                    </a:lnTo>
                    <a:lnTo>
                      <a:pt x="299" y="681"/>
                    </a:lnTo>
                    <a:lnTo>
                      <a:pt x="287" y="679"/>
                    </a:lnTo>
                    <a:lnTo>
                      <a:pt x="277" y="678"/>
                    </a:lnTo>
                    <a:lnTo>
                      <a:pt x="267" y="675"/>
                    </a:lnTo>
                    <a:lnTo>
                      <a:pt x="257" y="672"/>
                    </a:lnTo>
                    <a:lnTo>
                      <a:pt x="247" y="669"/>
                    </a:lnTo>
                    <a:lnTo>
                      <a:pt x="236" y="664"/>
                    </a:lnTo>
                    <a:lnTo>
                      <a:pt x="227" y="659"/>
                    </a:lnTo>
                    <a:lnTo>
                      <a:pt x="217" y="654"/>
                    </a:lnTo>
                    <a:lnTo>
                      <a:pt x="208" y="648"/>
                    </a:lnTo>
                    <a:lnTo>
                      <a:pt x="200" y="641"/>
                    </a:lnTo>
                    <a:lnTo>
                      <a:pt x="192" y="634"/>
                    </a:lnTo>
                    <a:lnTo>
                      <a:pt x="184" y="626"/>
                    </a:lnTo>
                    <a:lnTo>
                      <a:pt x="178" y="618"/>
                    </a:lnTo>
                    <a:lnTo>
                      <a:pt x="173" y="610"/>
                    </a:lnTo>
                    <a:lnTo>
                      <a:pt x="168" y="601"/>
                    </a:lnTo>
                    <a:lnTo>
                      <a:pt x="165" y="592"/>
                    </a:lnTo>
                    <a:lnTo>
                      <a:pt x="162" y="582"/>
                    </a:lnTo>
                    <a:lnTo>
                      <a:pt x="162" y="569"/>
                    </a:lnTo>
                    <a:lnTo>
                      <a:pt x="163" y="557"/>
                    </a:lnTo>
                    <a:lnTo>
                      <a:pt x="166" y="546"/>
                    </a:lnTo>
                    <a:lnTo>
                      <a:pt x="171" y="535"/>
                    </a:lnTo>
                    <a:lnTo>
                      <a:pt x="176" y="529"/>
                    </a:lnTo>
                    <a:lnTo>
                      <a:pt x="181" y="523"/>
                    </a:lnTo>
                    <a:lnTo>
                      <a:pt x="186" y="519"/>
                    </a:lnTo>
                    <a:lnTo>
                      <a:pt x="191" y="514"/>
                    </a:lnTo>
                    <a:lnTo>
                      <a:pt x="197" y="511"/>
                    </a:lnTo>
                    <a:lnTo>
                      <a:pt x="203" y="507"/>
                    </a:lnTo>
                    <a:lnTo>
                      <a:pt x="209" y="504"/>
                    </a:lnTo>
                    <a:lnTo>
                      <a:pt x="216" y="501"/>
                    </a:lnTo>
                    <a:lnTo>
                      <a:pt x="222" y="499"/>
                    </a:lnTo>
                    <a:lnTo>
                      <a:pt x="229" y="497"/>
                    </a:lnTo>
                    <a:lnTo>
                      <a:pt x="235" y="495"/>
                    </a:lnTo>
                    <a:lnTo>
                      <a:pt x="242" y="493"/>
                    </a:lnTo>
                    <a:lnTo>
                      <a:pt x="248" y="491"/>
                    </a:lnTo>
                    <a:lnTo>
                      <a:pt x="254" y="489"/>
                    </a:lnTo>
                    <a:lnTo>
                      <a:pt x="260" y="487"/>
                    </a:lnTo>
                    <a:lnTo>
                      <a:pt x="266" y="484"/>
                    </a:lnTo>
                    <a:lnTo>
                      <a:pt x="271" y="482"/>
                    </a:lnTo>
                    <a:lnTo>
                      <a:pt x="276" y="479"/>
                    </a:lnTo>
                    <a:lnTo>
                      <a:pt x="280" y="476"/>
                    </a:lnTo>
                    <a:lnTo>
                      <a:pt x="284" y="473"/>
                    </a:lnTo>
                    <a:lnTo>
                      <a:pt x="287" y="469"/>
                    </a:lnTo>
                    <a:lnTo>
                      <a:pt x="290" y="465"/>
                    </a:lnTo>
                    <a:lnTo>
                      <a:pt x="292" y="461"/>
                    </a:lnTo>
                    <a:lnTo>
                      <a:pt x="294" y="455"/>
                    </a:lnTo>
                    <a:lnTo>
                      <a:pt x="295" y="440"/>
                    </a:lnTo>
                    <a:lnTo>
                      <a:pt x="291" y="425"/>
                    </a:lnTo>
                    <a:lnTo>
                      <a:pt x="283" y="410"/>
                    </a:lnTo>
                    <a:lnTo>
                      <a:pt x="272" y="397"/>
                    </a:lnTo>
                    <a:lnTo>
                      <a:pt x="260" y="385"/>
                    </a:lnTo>
                    <a:lnTo>
                      <a:pt x="247" y="377"/>
                    </a:lnTo>
                    <a:lnTo>
                      <a:pt x="233" y="371"/>
                    </a:lnTo>
                    <a:lnTo>
                      <a:pt x="220" y="371"/>
                    </a:lnTo>
                    <a:lnTo>
                      <a:pt x="215" y="371"/>
                    </a:lnTo>
                    <a:lnTo>
                      <a:pt x="211" y="372"/>
                    </a:lnTo>
                    <a:lnTo>
                      <a:pt x="207" y="372"/>
                    </a:lnTo>
                    <a:lnTo>
                      <a:pt x="204" y="372"/>
                    </a:lnTo>
                    <a:lnTo>
                      <a:pt x="201" y="372"/>
                    </a:lnTo>
                    <a:lnTo>
                      <a:pt x="198" y="371"/>
                    </a:lnTo>
                    <a:lnTo>
                      <a:pt x="195" y="371"/>
                    </a:lnTo>
                    <a:lnTo>
                      <a:pt x="192" y="370"/>
                    </a:lnTo>
                    <a:lnTo>
                      <a:pt x="189" y="368"/>
                    </a:lnTo>
                    <a:lnTo>
                      <a:pt x="186" y="366"/>
                    </a:lnTo>
                    <a:lnTo>
                      <a:pt x="184" y="364"/>
                    </a:lnTo>
                    <a:lnTo>
                      <a:pt x="181" y="362"/>
                    </a:lnTo>
                    <a:lnTo>
                      <a:pt x="178" y="359"/>
                    </a:lnTo>
                    <a:lnTo>
                      <a:pt x="174" y="355"/>
                    </a:lnTo>
                    <a:lnTo>
                      <a:pt x="171" y="351"/>
                    </a:lnTo>
                    <a:lnTo>
                      <a:pt x="166" y="346"/>
                    </a:lnTo>
                    <a:lnTo>
                      <a:pt x="164" y="344"/>
                    </a:lnTo>
                    <a:lnTo>
                      <a:pt x="162" y="341"/>
                    </a:lnTo>
                    <a:lnTo>
                      <a:pt x="160" y="338"/>
                    </a:lnTo>
                    <a:lnTo>
                      <a:pt x="158" y="336"/>
                    </a:lnTo>
                    <a:lnTo>
                      <a:pt x="155" y="333"/>
                    </a:lnTo>
                    <a:lnTo>
                      <a:pt x="153" y="330"/>
                    </a:lnTo>
                    <a:lnTo>
                      <a:pt x="150" y="327"/>
                    </a:lnTo>
                    <a:lnTo>
                      <a:pt x="148" y="324"/>
                    </a:lnTo>
                    <a:lnTo>
                      <a:pt x="139" y="312"/>
                    </a:lnTo>
                    <a:lnTo>
                      <a:pt x="129" y="300"/>
                    </a:lnTo>
                    <a:lnTo>
                      <a:pt x="120" y="290"/>
                    </a:lnTo>
                    <a:lnTo>
                      <a:pt x="110" y="281"/>
                    </a:lnTo>
                    <a:lnTo>
                      <a:pt x="99" y="275"/>
                    </a:lnTo>
                    <a:lnTo>
                      <a:pt x="87" y="272"/>
                    </a:lnTo>
                    <a:lnTo>
                      <a:pt x="73" y="271"/>
                    </a:lnTo>
                    <a:lnTo>
                      <a:pt x="57" y="274"/>
                    </a:lnTo>
                    <a:lnTo>
                      <a:pt x="55" y="275"/>
                    </a:lnTo>
                    <a:lnTo>
                      <a:pt x="52" y="276"/>
                    </a:lnTo>
                    <a:lnTo>
                      <a:pt x="47" y="277"/>
                    </a:lnTo>
                    <a:lnTo>
                      <a:pt x="42" y="279"/>
                    </a:lnTo>
                    <a:lnTo>
                      <a:pt x="36" y="281"/>
                    </a:lnTo>
                    <a:lnTo>
                      <a:pt x="27" y="282"/>
                    </a:lnTo>
                    <a:lnTo>
                      <a:pt x="18" y="283"/>
                    </a:lnTo>
                    <a:lnTo>
                      <a:pt x="8" y="282"/>
                    </a:lnTo>
                    <a:lnTo>
                      <a:pt x="0" y="279"/>
                    </a:lnTo>
                    <a:lnTo>
                      <a:pt x="4" y="167"/>
                    </a:lnTo>
                    <a:lnTo>
                      <a:pt x="11" y="154"/>
                    </a:lnTo>
                    <a:lnTo>
                      <a:pt x="19" y="140"/>
                    </a:lnTo>
                    <a:lnTo>
                      <a:pt x="26" y="128"/>
                    </a:lnTo>
                    <a:lnTo>
                      <a:pt x="34" y="115"/>
                    </a:lnTo>
                    <a:lnTo>
                      <a:pt x="41" y="103"/>
                    </a:lnTo>
                    <a:lnTo>
                      <a:pt x="47" y="91"/>
                    </a:lnTo>
                    <a:lnTo>
                      <a:pt x="54" y="80"/>
                    </a:lnTo>
                    <a:lnTo>
                      <a:pt x="61" y="69"/>
                    </a:lnTo>
                    <a:lnTo>
                      <a:pt x="69" y="59"/>
                    </a:lnTo>
                    <a:lnTo>
                      <a:pt x="78" y="50"/>
                    </a:lnTo>
                    <a:lnTo>
                      <a:pt x="87" y="42"/>
                    </a:lnTo>
                    <a:lnTo>
                      <a:pt x="98" y="36"/>
                    </a:lnTo>
                    <a:lnTo>
                      <a:pt x="101" y="34"/>
                    </a:lnTo>
                    <a:lnTo>
                      <a:pt x="103" y="33"/>
                    </a:lnTo>
                    <a:lnTo>
                      <a:pt x="105" y="33"/>
                    </a:lnTo>
                    <a:lnTo>
                      <a:pt x="107" y="32"/>
                    </a:lnTo>
                    <a:lnTo>
                      <a:pt x="114" y="29"/>
                    </a:lnTo>
                    <a:lnTo>
                      <a:pt x="121" y="25"/>
                    </a:lnTo>
                    <a:lnTo>
                      <a:pt x="128" y="22"/>
                    </a:lnTo>
                    <a:lnTo>
                      <a:pt x="135" y="19"/>
                    </a:lnTo>
                    <a:lnTo>
                      <a:pt x="141" y="17"/>
                    </a:lnTo>
                    <a:lnTo>
                      <a:pt x="146" y="15"/>
                    </a:lnTo>
                    <a:lnTo>
                      <a:pt x="151" y="14"/>
                    </a:lnTo>
                    <a:lnTo>
                      <a:pt x="155" y="13"/>
                    </a:lnTo>
                    <a:lnTo>
                      <a:pt x="160" y="11"/>
                    </a:lnTo>
                    <a:lnTo>
                      <a:pt x="166" y="10"/>
                    </a:lnTo>
                    <a:lnTo>
                      <a:pt x="171" y="10"/>
                    </a:lnTo>
                    <a:lnTo>
                      <a:pt x="175" y="10"/>
                    </a:lnTo>
                    <a:lnTo>
                      <a:pt x="178" y="13"/>
                    </a:lnTo>
                    <a:lnTo>
                      <a:pt x="179" y="15"/>
                    </a:lnTo>
                    <a:lnTo>
                      <a:pt x="180" y="20"/>
                    </a:lnTo>
                    <a:lnTo>
                      <a:pt x="179" y="26"/>
                    </a:lnTo>
                    <a:lnTo>
                      <a:pt x="177" y="39"/>
                    </a:lnTo>
                    <a:lnTo>
                      <a:pt x="175" y="56"/>
                    </a:lnTo>
                    <a:lnTo>
                      <a:pt x="173" y="74"/>
                    </a:lnTo>
                    <a:lnTo>
                      <a:pt x="172" y="90"/>
                    </a:lnTo>
                    <a:lnTo>
                      <a:pt x="173" y="104"/>
                    </a:lnTo>
                    <a:lnTo>
                      <a:pt x="176" y="112"/>
                    </a:lnTo>
                    <a:lnTo>
                      <a:pt x="182" y="113"/>
                    </a:lnTo>
                    <a:lnTo>
                      <a:pt x="192" y="105"/>
                    </a:lnTo>
                    <a:lnTo>
                      <a:pt x="194" y="102"/>
                    </a:lnTo>
                    <a:lnTo>
                      <a:pt x="197" y="98"/>
                    </a:lnTo>
                    <a:lnTo>
                      <a:pt x="201" y="93"/>
                    </a:lnTo>
                    <a:lnTo>
                      <a:pt x="205" y="88"/>
                    </a:lnTo>
                    <a:lnTo>
                      <a:pt x="213" y="76"/>
                    </a:lnTo>
                    <a:lnTo>
                      <a:pt x="222" y="65"/>
                    </a:lnTo>
                    <a:lnTo>
                      <a:pt x="231" y="55"/>
                    </a:lnTo>
                    <a:lnTo>
                      <a:pt x="241" y="44"/>
                    </a:lnTo>
                    <a:lnTo>
                      <a:pt x="251" y="34"/>
                    </a:lnTo>
                    <a:lnTo>
                      <a:pt x="260" y="25"/>
                    </a:lnTo>
                    <a:lnTo>
                      <a:pt x="269" y="17"/>
                    </a:lnTo>
                    <a:lnTo>
                      <a:pt x="276" y="10"/>
                    </a:lnTo>
                    <a:lnTo>
                      <a:pt x="282" y="4"/>
                    </a:lnTo>
                    <a:lnTo>
                      <a:pt x="288" y="2"/>
                    </a:lnTo>
                    <a:lnTo>
                      <a:pt x="294" y="0"/>
                    </a:lnTo>
                    <a:lnTo>
                      <a:pt x="300" y="2"/>
                    </a:lnTo>
                    <a:lnTo>
                      <a:pt x="307" y="4"/>
                    </a:lnTo>
                    <a:lnTo>
                      <a:pt x="315" y="8"/>
                    </a:lnTo>
                    <a:lnTo>
                      <a:pt x="324" y="13"/>
                    </a:lnTo>
                    <a:lnTo>
                      <a:pt x="334" y="19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29"/>
              <p:cNvSpPr>
                <a:spLocks/>
              </p:cNvSpPr>
              <p:nvPr/>
            </p:nvSpPr>
            <p:spPr bwMode="auto">
              <a:xfrm>
                <a:off x="4645" y="2187"/>
                <a:ext cx="451" cy="674"/>
              </a:xfrm>
              <a:custGeom>
                <a:avLst/>
                <a:gdLst/>
                <a:ahLst/>
                <a:cxnLst>
                  <a:cxn ang="0">
                    <a:pos x="352" y="31"/>
                  </a:cxn>
                  <a:cxn ang="0">
                    <a:pos x="391" y="56"/>
                  </a:cxn>
                  <a:cxn ang="0">
                    <a:pos x="429" y="86"/>
                  </a:cxn>
                  <a:cxn ang="0">
                    <a:pos x="450" y="120"/>
                  </a:cxn>
                  <a:cxn ang="0">
                    <a:pos x="440" y="199"/>
                  </a:cxn>
                  <a:cxn ang="0">
                    <a:pos x="405" y="308"/>
                  </a:cxn>
                  <a:cxn ang="0">
                    <a:pos x="378" y="368"/>
                  </a:cxn>
                  <a:cxn ang="0">
                    <a:pos x="392" y="401"/>
                  </a:cxn>
                  <a:cxn ang="0">
                    <a:pos x="403" y="417"/>
                  </a:cxn>
                  <a:cxn ang="0">
                    <a:pos x="426" y="479"/>
                  </a:cxn>
                  <a:cxn ang="0">
                    <a:pos x="438" y="580"/>
                  </a:cxn>
                  <a:cxn ang="0">
                    <a:pos x="417" y="633"/>
                  </a:cxn>
                  <a:cxn ang="0">
                    <a:pos x="384" y="659"/>
                  </a:cxn>
                  <a:cxn ang="0">
                    <a:pos x="342" y="672"/>
                  </a:cxn>
                  <a:cxn ang="0">
                    <a:pos x="295" y="673"/>
                  </a:cxn>
                  <a:cxn ang="0">
                    <a:pos x="253" y="665"/>
                  </a:cxn>
                  <a:cxn ang="0">
                    <a:pos x="214" y="647"/>
                  </a:cxn>
                  <a:cxn ang="0">
                    <a:pos x="182" y="619"/>
                  </a:cxn>
                  <a:cxn ang="0">
                    <a:pos x="164" y="584"/>
                  </a:cxn>
                  <a:cxn ang="0">
                    <a:pos x="169" y="540"/>
                  </a:cxn>
                  <a:cxn ang="0">
                    <a:pos x="190" y="515"/>
                  </a:cxn>
                  <a:cxn ang="0">
                    <a:pos x="215" y="501"/>
                  </a:cxn>
                  <a:cxn ang="0">
                    <a:pos x="240" y="492"/>
                  </a:cxn>
                  <a:cxn ang="0">
                    <a:pos x="264" y="483"/>
                  </a:cxn>
                  <a:cxn ang="0">
                    <a:pos x="282" y="471"/>
                  </a:cxn>
                  <a:cxn ang="0">
                    <a:pos x="292" y="455"/>
                  </a:cxn>
                  <a:cxn ang="0">
                    <a:pos x="280" y="405"/>
                  </a:cxn>
                  <a:cxn ang="0">
                    <a:pos x="231" y="366"/>
                  </a:cxn>
                  <a:cxn ang="0">
                    <a:pos x="205" y="366"/>
                  </a:cxn>
                  <a:cxn ang="0">
                    <a:pos x="193" y="364"/>
                  </a:cxn>
                  <a:cxn ang="0">
                    <a:pos x="181" y="359"/>
                  </a:cxn>
                  <a:cxn ang="0">
                    <a:pos x="168" y="347"/>
                  </a:cxn>
                  <a:cxn ang="0">
                    <a:pos x="158" y="335"/>
                  </a:cxn>
                  <a:cxn ang="0">
                    <a:pos x="148" y="323"/>
                  </a:cxn>
                  <a:cxn ang="0">
                    <a:pos x="118" y="287"/>
                  </a:cxn>
                  <a:cxn ang="0">
                    <a:pos x="72" y="266"/>
                  </a:cxn>
                  <a:cxn ang="0">
                    <a:pos x="46" y="272"/>
                  </a:cxn>
                  <a:cxn ang="0">
                    <a:pos x="18" y="278"/>
                  </a:cxn>
                  <a:cxn ang="0">
                    <a:pos x="10" y="151"/>
                  </a:cxn>
                  <a:cxn ang="0">
                    <a:pos x="39" y="101"/>
                  </a:cxn>
                  <a:cxn ang="0">
                    <a:pos x="67" y="56"/>
                  </a:cxn>
                  <a:cxn ang="0">
                    <a:pos x="99" y="32"/>
                  </a:cxn>
                  <a:cxn ang="0">
                    <a:pos x="113" y="26"/>
                  </a:cxn>
                  <a:cxn ang="0">
                    <a:pos x="140" y="15"/>
                  </a:cxn>
                  <a:cxn ang="0">
                    <a:pos x="158" y="12"/>
                  </a:cxn>
                  <a:cxn ang="0">
                    <a:pos x="172" y="15"/>
                  </a:cxn>
                  <a:cxn ang="0">
                    <a:pos x="171" y="45"/>
                  </a:cxn>
                  <a:cxn ang="0">
                    <a:pos x="169" y="107"/>
                  </a:cxn>
                  <a:cxn ang="0">
                    <a:pos x="192" y="101"/>
                  </a:cxn>
                  <a:cxn ang="0">
                    <a:pos x="211" y="76"/>
                  </a:cxn>
                  <a:cxn ang="0">
                    <a:pos x="249" y="34"/>
                  </a:cxn>
                  <a:cxn ang="0">
                    <a:pos x="280" y="4"/>
                  </a:cxn>
                  <a:cxn ang="0">
                    <a:pos x="304" y="4"/>
                  </a:cxn>
                </a:cxnLst>
                <a:rect l="0" t="0" r="r" b="b"/>
                <a:pathLst>
                  <a:path w="451" h="674">
                    <a:moveTo>
                      <a:pt x="330" y="19"/>
                    </a:moveTo>
                    <a:lnTo>
                      <a:pt x="337" y="23"/>
                    </a:lnTo>
                    <a:lnTo>
                      <a:pt x="344" y="27"/>
                    </a:lnTo>
                    <a:lnTo>
                      <a:pt x="352" y="31"/>
                    </a:lnTo>
                    <a:lnTo>
                      <a:pt x="361" y="37"/>
                    </a:lnTo>
                    <a:lnTo>
                      <a:pt x="371" y="43"/>
                    </a:lnTo>
                    <a:lnTo>
                      <a:pt x="382" y="49"/>
                    </a:lnTo>
                    <a:lnTo>
                      <a:pt x="391" y="56"/>
                    </a:lnTo>
                    <a:lnTo>
                      <a:pt x="402" y="62"/>
                    </a:lnTo>
                    <a:lnTo>
                      <a:pt x="411" y="70"/>
                    </a:lnTo>
                    <a:lnTo>
                      <a:pt x="420" y="78"/>
                    </a:lnTo>
                    <a:lnTo>
                      <a:pt x="429" y="86"/>
                    </a:lnTo>
                    <a:lnTo>
                      <a:pt x="436" y="94"/>
                    </a:lnTo>
                    <a:lnTo>
                      <a:pt x="442" y="102"/>
                    </a:lnTo>
                    <a:lnTo>
                      <a:pt x="447" y="111"/>
                    </a:lnTo>
                    <a:lnTo>
                      <a:pt x="450" y="120"/>
                    </a:lnTo>
                    <a:lnTo>
                      <a:pt x="451" y="128"/>
                    </a:lnTo>
                    <a:lnTo>
                      <a:pt x="450" y="148"/>
                    </a:lnTo>
                    <a:lnTo>
                      <a:pt x="446" y="172"/>
                    </a:lnTo>
                    <a:lnTo>
                      <a:pt x="440" y="199"/>
                    </a:lnTo>
                    <a:lnTo>
                      <a:pt x="433" y="227"/>
                    </a:lnTo>
                    <a:lnTo>
                      <a:pt x="425" y="256"/>
                    </a:lnTo>
                    <a:lnTo>
                      <a:pt x="415" y="284"/>
                    </a:lnTo>
                    <a:lnTo>
                      <a:pt x="405" y="308"/>
                    </a:lnTo>
                    <a:lnTo>
                      <a:pt x="393" y="330"/>
                    </a:lnTo>
                    <a:lnTo>
                      <a:pt x="384" y="345"/>
                    </a:lnTo>
                    <a:lnTo>
                      <a:pt x="380" y="358"/>
                    </a:lnTo>
                    <a:lnTo>
                      <a:pt x="378" y="368"/>
                    </a:lnTo>
                    <a:lnTo>
                      <a:pt x="379" y="377"/>
                    </a:lnTo>
                    <a:lnTo>
                      <a:pt x="382" y="385"/>
                    </a:lnTo>
                    <a:lnTo>
                      <a:pt x="387" y="393"/>
                    </a:lnTo>
                    <a:lnTo>
                      <a:pt x="392" y="401"/>
                    </a:lnTo>
                    <a:lnTo>
                      <a:pt x="399" y="410"/>
                    </a:lnTo>
                    <a:lnTo>
                      <a:pt x="401" y="413"/>
                    </a:lnTo>
                    <a:lnTo>
                      <a:pt x="402" y="415"/>
                    </a:lnTo>
                    <a:lnTo>
                      <a:pt x="403" y="417"/>
                    </a:lnTo>
                    <a:lnTo>
                      <a:pt x="405" y="420"/>
                    </a:lnTo>
                    <a:lnTo>
                      <a:pt x="412" y="436"/>
                    </a:lnTo>
                    <a:lnTo>
                      <a:pt x="419" y="456"/>
                    </a:lnTo>
                    <a:lnTo>
                      <a:pt x="426" y="479"/>
                    </a:lnTo>
                    <a:lnTo>
                      <a:pt x="433" y="504"/>
                    </a:lnTo>
                    <a:lnTo>
                      <a:pt x="437" y="530"/>
                    </a:lnTo>
                    <a:lnTo>
                      <a:pt x="439" y="555"/>
                    </a:lnTo>
                    <a:lnTo>
                      <a:pt x="438" y="580"/>
                    </a:lnTo>
                    <a:lnTo>
                      <a:pt x="433" y="604"/>
                    </a:lnTo>
                    <a:lnTo>
                      <a:pt x="429" y="615"/>
                    </a:lnTo>
                    <a:lnTo>
                      <a:pt x="424" y="625"/>
                    </a:lnTo>
                    <a:lnTo>
                      <a:pt x="417" y="633"/>
                    </a:lnTo>
                    <a:lnTo>
                      <a:pt x="410" y="641"/>
                    </a:lnTo>
                    <a:lnTo>
                      <a:pt x="402" y="648"/>
                    </a:lnTo>
                    <a:lnTo>
                      <a:pt x="394" y="654"/>
                    </a:lnTo>
                    <a:lnTo>
                      <a:pt x="384" y="659"/>
                    </a:lnTo>
                    <a:lnTo>
                      <a:pt x="374" y="664"/>
                    </a:lnTo>
                    <a:lnTo>
                      <a:pt x="364" y="667"/>
                    </a:lnTo>
                    <a:lnTo>
                      <a:pt x="353" y="670"/>
                    </a:lnTo>
                    <a:lnTo>
                      <a:pt x="342" y="672"/>
                    </a:lnTo>
                    <a:lnTo>
                      <a:pt x="330" y="674"/>
                    </a:lnTo>
                    <a:lnTo>
                      <a:pt x="319" y="674"/>
                    </a:lnTo>
                    <a:lnTo>
                      <a:pt x="307" y="674"/>
                    </a:lnTo>
                    <a:lnTo>
                      <a:pt x="295" y="673"/>
                    </a:lnTo>
                    <a:lnTo>
                      <a:pt x="284" y="672"/>
                    </a:lnTo>
                    <a:lnTo>
                      <a:pt x="274" y="670"/>
                    </a:lnTo>
                    <a:lnTo>
                      <a:pt x="264" y="668"/>
                    </a:lnTo>
                    <a:lnTo>
                      <a:pt x="253" y="665"/>
                    </a:lnTo>
                    <a:lnTo>
                      <a:pt x="243" y="661"/>
                    </a:lnTo>
                    <a:lnTo>
                      <a:pt x="233" y="657"/>
                    </a:lnTo>
                    <a:lnTo>
                      <a:pt x="223" y="652"/>
                    </a:lnTo>
                    <a:lnTo>
                      <a:pt x="214" y="647"/>
                    </a:lnTo>
                    <a:lnTo>
                      <a:pt x="205" y="640"/>
                    </a:lnTo>
                    <a:lnTo>
                      <a:pt x="197" y="634"/>
                    </a:lnTo>
                    <a:lnTo>
                      <a:pt x="189" y="627"/>
                    </a:lnTo>
                    <a:lnTo>
                      <a:pt x="182" y="619"/>
                    </a:lnTo>
                    <a:lnTo>
                      <a:pt x="176" y="611"/>
                    </a:lnTo>
                    <a:lnTo>
                      <a:pt x="171" y="603"/>
                    </a:lnTo>
                    <a:lnTo>
                      <a:pt x="167" y="594"/>
                    </a:lnTo>
                    <a:lnTo>
                      <a:pt x="164" y="584"/>
                    </a:lnTo>
                    <a:lnTo>
                      <a:pt x="163" y="575"/>
                    </a:lnTo>
                    <a:lnTo>
                      <a:pt x="163" y="562"/>
                    </a:lnTo>
                    <a:lnTo>
                      <a:pt x="165" y="550"/>
                    </a:lnTo>
                    <a:lnTo>
                      <a:pt x="169" y="540"/>
                    </a:lnTo>
                    <a:lnTo>
                      <a:pt x="175" y="530"/>
                    </a:lnTo>
                    <a:lnTo>
                      <a:pt x="180" y="524"/>
                    </a:lnTo>
                    <a:lnTo>
                      <a:pt x="185" y="519"/>
                    </a:lnTo>
                    <a:lnTo>
                      <a:pt x="190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5" y="501"/>
                    </a:lnTo>
                    <a:lnTo>
                      <a:pt x="221" y="499"/>
                    </a:lnTo>
                    <a:lnTo>
                      <a:pt x="227" y="497"/>
                    </a:lnTo>
                    <a:lnTo>
                      <a:pt x="234" y="494"/>
                    </a:lnTo>
                    <a:lnTo>
                      <a:pt x="240" y="492"/>
                    </a:lnTo>
                    <a:lnTo>
                      <a:pt x="246" y="490"/>
                    </a:lnTo>
                    <a:lnTo>
                      <a:pt x="253" y="488"/>
                    </a:lnTo>
                    <a:lnTo>
                      <a:pt x="258" y="485"/>
                    </a:lnTo>
                    <a:lnTo>
                      <a:pt x="264" y="483"/>
                    </a:lnTo>
                    <a:lnTo>
                      <a:pt x="269" y="480"/>
                    </a:lnTo>
                    <a:lnTo>
                      <a:pt x="274" y="477"/>
                    </a:lnTo>
                    <a:lnTo>
                      <a:pt x="278" y="474"/>
                    </a:lnTo>
                    <a:lnTo>
                      <a:pt x="282" y="471"/>
                    </a:lnTo>
                    <a:lnTo>
                      <a:pt x="285" y="468"/>
                    </a:lnTo>
                    <a:lnTo>
                      <a:pt x="288" y="464"/>
                    </a:lnTo>
                    <a:lnTo>
                      <a:pt x="291" y="459"/>
                    </a:lnTo>
                    <a:lnTo>
                      <a:pt x="292" y="455"/>
                    </a:lnTo>
                    <a:lnTo>
                      <a:pt x="293" y="449"/>
                    </a:lnTo>
                    <a:lnTo>
                      <a:pt x="293" y="435"/>
                    </a:lnTo>
                    <a:lnTo>
                      <a:pt x="288" y="420"/>
                    </a:lnTo>
                    <a:lnTo>
                      <a:pt x="280" y="405"/>
                    </a:lnTo>
                    <a:lnTo>
                      <a:pt x="270" y="391"/>
                    </a:lnTo>
                    <a:lnTo>
                      <a:pt x="258" y="380"/>
                    </a:lnTo>
                    <a:lnTo>
                      <a:pt x="245" y="371"/>
                    </a:lnTo>
                    <a:lnTo>
                      <a:pt x="231" y="366"/>
                    </a:lnTo>
                    <a:lnTo>
                      <a:pt x="219" y="365"/>
                    </a:lnTo>
                    <a:lnTo>
                      <a:pt x="213" y="365"/>
                    </a:lnTo>
                    <a:lnTo>
                      <a:pt x="209" y="366"/>
                    </a:lnTo>
                    <a:lnTo>
                      <a:pt x="205" y="366"/>
                    </a:lnTo>
                    <a:lnTo>
                      <a:pt x="202" y="366"/>
                    </a:lnTo>
                    <a:lnTo>
                      <a:pt x="200" y="365"/>
                    </a:lnTo>
                    <a:lnTo>
                      <a:pt x="196" y="365"/>
                    </a:lnTo>
                    <a:lnTo>
                      <a:pt x="193" y="364"/>
                    </a:lnTo>
                    <a:lnTo>
                      <a:pt x="190" y="364"/>
                    </a:lnTo>
                    <a:lnTo>
                      <a:pt x="187" y="363"/>
                    </a:lnTo>
                    <a:lnTo>
                      <a:pt x="184" y="361"/>
                    </a:lnTo>
                    <a:lnTo>
                      <a:pt x="181" y="359"/>
                    </a:lnTo>
                    <a:lnTo>
                      <a:pt x="178" y="357"/>
                    </a:lnTo>
                    <a:lnTo>
                      <a:pt x="175" y="355"/>
                    </a:lnTo>
                    <a:lnTo>
                      <a:pt x="172" y="351"/>
                    </a:lnTo>
                    <a:lnTo>
                      <a:pt x="168" y="347"/>
                    </a:lnTo>
                    <a:lnTo>
                      <a:pt x="164" y="342"/>
                    </a:lnTo>
                    <a:lnTo>
                      <a:pt x="162" y="340"/>
                    </a:lnTo>
                    <a:lnTo>
                      <a:pt x="160" y="338"/>
                    </a:lnTo>
                    <a:lnTo>
                      <a:pt x="158" y="335"/>
                    </a:lnTo>
                    <a:lnTo>
                      <a:pt x="156" y="333"/>
                    </a:lnTo>
                    <a:lnTo>
                      <a:pt x="153" y="330"/>
                    </a:lnTo>
                    <a:lnTo>
                      <a:pt x="151" y="326"/>
                    </a:lnTo>
                    <a:lnTo>
                      <a:pt x="148" y="323"/>
                    </a:lnTo>
                    <a:lnTo>
                      <a:pt x="145" y="320"/>
                    </a:lnTo>
                    <a:lnTo>
                      <a:pt x="136" y="308"/>
                    </a:lnTo>
                    <a:lnTo>
                      <a:pt x="127" y="297"/>
                    </a:lnTo>
                    <a:lnTo>
                      <a:pt x="118" y="287"/>
                    </a:lnTo>
                    <a:lnTo>
                      <a:pt x="109" y="278"/>
                    </a:lnTo>
                    <a:lnTo>
                      <a:pt x="98" y="271"/>
                    </a:lnTo>
                    <a:lnTo>
                      <a:pt x="86" y="267"/>
                    </a:lnTo>
                    <a:lnTo>
                      <a:pt x="72" y="266"/>
                    </a:lnTo>
                    <a:lnTo>
                      <a:pt x="56" y="269"/>
                    </a:lnTo>
                    <a:lnTo>
                      <a:pt x="54" y="269"/>
                    </a:lnTo>
                    <a:lnTo>
                      <a:pt x="50" y="270"/>
                    </a:lnTo>
                    <a:lnTo>
                      <a:pt x="46" y="272"/>
                    </a:lnTo>
                    <a:lnTo>
                      <a:pt x="41" y="274"/>
                    </a:lnTo>
                    <a:lnTo>
                      <a:pt x="35" y="276"/>
                    </a:lnTo>
                    <a:lnTo>
                      <a:pt x="27" y="277"/>
                    </a:lnTo>
                    <a:lnTo>
                      <a:pt x="18" y="278"/>
                    </a:lnTo>
                    <a:lnTo>
                      <a:pt x="8" y="277"/>
                    </a:lnTo>
                    <a:lnTo>
                      <a:pt x="0" y="274"/>
                    </a:lnTo>
                    <a:lnTo>
                      <a:pt x="3" y="164"/>
                    </a:lnTo>
                    <a:lnTo>
                      <a:pt x="10" y="151"/>
                    </a:lnTo>
                    <a:lnTo>
                      <a:pt x="17" y="138"/>
                    </a:lnTo>
                    <a:lnTo>
                      <a:pt x="25" y="125"/>
                    </a:lnTo>
                    <a:lnTo>
                      <a:pt x="32" y="113"/>
                    </a:lnTo>
                    <a:lnTo>
                      <a:pt x="39" y="101"/>
                    </a:lnTo>
                    <a:lnTo>
                      <a:pt x="45" y="88"/>
                    </a:lnTo>
                    <a:lnTo>
                      <a:pt x="52" y="77"/>
                    </a:lnTo>
                    <a:lnTo>
                      <a:pt x="60" y="67"/>
                    </a:lnTo>
                    <a:lnTo>
                      <a:pt x="67" y="56"/>
                    </a:lnTo>
                    <a:lnTo>
                      <a:pt x="76" y="48"/>
                    </a:lnTo>
                    <a:lnTo>
                      <a:pt x="86" y="39"/>
                    </a:lnTo>
                    <a:lnTo>
                      <a:pt x="97" y="33"/>
                    </a:lnTo>
                    <a:lnTo>
                      <a:pt x="99" y="32"/>
                    </a:lnTo>
                    <a:lnTo>
                      <a:pt x="102" y="31"/>
                    </a:lnTo>
                    <a:lnTo>
                      <a:pt x="103" y="30"/>
                    </a:lnTo>
                    <a:lnTo>
                      <a:pt x="106" y="30"/>
                    </a:lnTo>
                    <a:lnTo>
                      <a:pt x="113" y="26"/>
                    </a:lnTo>
                    <a:lnTo>
                      <a:pt x="120" y="23"/>
                    </a:lnTo>
                    <a:lnTo>
                      <a:pt x="128" y="20"/>
                    </a:lnTo>
                    <a:lnTo>
                      <a:pt x="134" y="17"/>
                    </a:lnTo>
                    <a:lnTo>
                      <a:pt x="140" y="15"/>
                    </a:lnTo>
                    <a:lnTo>
                      <a:pt x="145" y="13"/>
                    </a:lnTo>
                    <a:lnTo>
                      <a:pt x="150" y="12"/>
                    </a:lnTo>
                    <a:lnTo>
                      <a:pt x="153" y="13"/>
                    </a:lnTo>
                    <a:lnTo>
                      <a:pt x="158" y="12"/>
                    </a:lnTo>
                    <a:lnTo>
                      <a:pt x="162" y="11"/>
                    </a:lnTo>
                    <a:lnTo>
                      <a:pt x="166" y="12"/>
                    </a:lnTo>
                    <a:lnTo>
                      <a:pt x="170" y="13"/>
                    </a:lnTo>
                    <a:lnTo>
                      <a:pt x="172" y="15"/>
                    </a:lnTo>
                    <a:lnTo>
                      <a:pt x="174" y="19"/>
                    </a:lnTo>
                    <a:lnTo>
                      <a:pt x="174" y="24"/>
                    </a:lnTo>
                    <a:lnTo>
                      <a:pt x="174" y="30"/>
                    </a:lnTo>
                    <a:lnTo>
                      <a:pt x="171" y="45"/>
                    </a:lnTo>
                    <a:lnTo>
                      <a:pt x="169" y="61"/>
                    </a:lnTo>
                    <a:lnTo>
                      <a:pt x="167" y="79"/>
                    </a:lnTo>
                    <a:lnTo>
                      <a:pt x="167" y="95"/>
                    </a:lnTo>
                    <a:lnTo>
                      <a:pt x="169" y="107"/>
                    </a:lnTo>
                    <a:lnTo>
                      <a:pt x="172" y="115"/>
                    </a:lnTo>
                    <a:lnTo>
                      <a:pt x="179" y="114"/>
                    </a:lnTo>
                    <a:lnTo>
                      <a:pt x="189" y="105"/>
                    </a:lnTo>
                    <a:lnTo>
                      <a:pt x="192" y="101"/>
                    </a:lnTo>
                    <a:lnTo>
                      <a:pt x="195" y="98"/>
                    </a:lnTo>
                    <a:lnTo>
                      <a:pt x="198" y="93"/>
                    </a:lnTo>
                    <a:lnTo>
                      <a:pt x="202" y="87"/>
                    </a:lnTo>
                    <a:lnTo>
                      <a:pt x="211" y="76"/>
                    </a:lnTo>
                    <a:lnTo>
                      <a:pt x="220" y="65"/>
                    </a:lnTo>
                    <a:lnTo>
                      <a:pt x="230" y="54"/>
                    </a:lnTo>
                    <a:lnTo>
                      <a:pt x="239" y="43"/>
                    </a:lnTo>
                    <a:lnTo>
                      <a:pt x="249" y="34"/>
                    </a:lnTo>
                    <a:lnTo>
                      <a:pt x="258" y="24"/>
                    </a:lnTo>
                    <a:lnTo>
                      <a:pt x="266" y="16"/>
                    </a:lnTo>
                    <a:lnTo>
                      <a:pt x="273" y="10"/>
                    </a:lnTo>
                    <a:lnTo>
                      <a:pt x="280" y="4"/>
                    </a:lnTo>
                    <a:lnTo>
                      <a:pt x="285" y="1"/>
                    </a:lnTo>
                    <a:lnTo>
                      <a:pt x="291" y="0"/>
                    </a:lnTo>
                    <a:lnTo>
                      <a:pt x="297" y="1"/>
                    </a:lnTo>
                    <a:lnTo>
                      <a:pt x="304" y="4"/>
                    </a:lnTo>
                    <a:lnTo>
                      <a:pt x="311" y="8"/>
                    </a:lnTo>
                    <a:lnTo>
                      <a:pt x="320" y="13"/>
                    </a:lnTo>
                    <a:lnTo>
                      <a:pt x="330" y="19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30"/>
              <p:cNvSpPr>
                <a:spLocks/>
              </p:cNvSpPr>
              <p:nvPr/>
            </p:nvSpPr>
            <p:spPr bwMode="auto">
              <a:xfrm>
                <a:off x="4648" y="2190"/>
                <a:ext cx="445" cy="666"/>
              </a:xfrm>
              <a:custGeom>
                <a:avLst/>
                <a:gdLst/>
                <a:ahLst/>
                <a:cxnLst>
                  <a:cxn ang="0">
                    <a:pos x="24" y="123"/>
                  </a:cxn>
                  <a:cxn ang="0">
                    <a:pos x="51" y="74"/>
                  </a:cxn>
                  <a:cxn ang="0">
                    <a:pos x="85" y="38"/>
                  </a:cxn>
                  <a:cxn ang="0">
                    <a:pos x="103" y="28"/>
                  </a:cxn>
                  <a:cxn ang="0">
                    <a:pos x="128" y="17"/>
                  </a:cxn>
                  <a:cxn ang="0">
                    <a:pos x="150" y="12"/>
                  </a:cxn>
                  <a:cxn ang="0">
                    <a:pos x="163" y="13"/>
                  </a:cxn>
                  <a:cxn ang="0">
                    <a:pos x="169" y="28"/>
                  </a:cxn>
                  <a:cxn ang="0">
                    <a:pos x="163" y="84"/>
                  </a:cxn>
                  <a:cxn ang="0">
                    <a:pos x="178" y="115"/>
                  </a:cxn>
                  <a:cxn ang="0">
                    <a:pos x="197" y="92"/>
                  </a:cxn>
                  <a:cxn ang="0">
                    <a:pos x="228" y="54"/>
                  </a:cxn>
                  <a:cxn ang="0">
                    <a:pos x="265" y="16"/>
                  </a:cxn>
                  <a:cxn ang="0">
                    <a:pos x="289" y="0"/>
                  </a:cxn>
                  <a:cxn ang="0">
                    <a:pos x="317" y="13"/>
                  </a:cxn>
                  <a:cxn ang="0">
                    <a:pos x="349" y="31"/>
                  </a:cxn>
                  <a:cxn ang="0">
                    <a:pos x="388" y="54"/>
                  </a:cxn>
                  <a:cxn ang="0">
                    <a:pos x="424" y="84"/>
                  </a:cxn>
                  <a:cxn ang="0">
                    <a:pos x="444" y="117"/>
                  </a:cxn>
                  <a:cxn ang="0">
                    <a:pos x="435" y="194"/>
                  </a:cxn>
                  <a:cxn ang="0">
                    <a:pos x="401" y="303"/>
                  </a:cxn>
                  <a:cxn ang="0">
                    <a:pos x="374" y="362"/>
                  </a:cxn>
                  <a:cxn ang="0">
                    <a:pos x="387" y="395"/>
                  </a:cxn>
                  <a:cxn ang="0">
                    <a:pos x="397" y="412"/>
                  </a:cxn>
                  <a:cxn ang="0">
                    <a:pos x="420" y="474"/>
                  </a:cxn>
                  <a:cxn ang="0">
                    <a:pos x="433" y="576"/>
                  </a:cxn>
                  <a:cxn ang="0">
                    <a:pos x="412" y="627"/>
                  </a:cxn>
                  <a:cxn ang="0">
                    <a:pos x="380" y="653"/>
                  </a:cxn>
                  <a:cxn ang="0">
                    <a:pos x="339" y="664"/>
                  </a:cxn>
                  <a:cxn ang="0">
                    <a:pos x="293" y="665"/>
                  </a:cxn>
                  <a:cxn ang="0">
                    <a:pos x="251" y="657"/>
                  </a:cxn>
                  <a:cxn ang="0">
                    <a:pos x="211" y="639"/>
                  </a:cxn>
                  <a:cxn ang="0">
                    <a:pos x="180" y="612"/>
                  </a:cxn>
                  <a:cxn ang="0">
                    <a:pos x="164" y="577"/>
                  </a:cxn>
                  <a:cxn ang="0">
                    <a:pos x="173" y="534"/>
                  </a:cxn>
                  <a:cxn ang="0">
                    <a:pos x="196" y="511"/>
                  </a:cxn>
                  <a:cxn ang="0">
                    <a:pos x="221" y="498"/>
                  </a:cxn>
                  <a:cxn ang="0">
                    <a:pos x="246" y="489"/>
                  </a:cxn>
                  <a:cxn ang="0">
                    <a:pos x="269" y="479"/>
                  </a:cxn>
                  <a:cxn ang="0">
                    <a:pos x="285" y="466"/>
                  </a:cxn>
                  <a:cxn ang="0">
                    <a:pos x="293" y="448"/>
                  </a:cxn>
                  <a:cxn ang="0">
                    <a:pos x="279" y="399"/>
                  </a:cxn>
                  <a:cxn ang="0">
                    <a:pos x="231" y="360"/>
                  </a:cxn>
                  <a:cxn ang="0">
                    <a:pos x="205" y="360"/>
                  </a:cxn>
                  <a:cxn ang="0">
                    <a:pos x="192" y="358"/>
                  </a:cxn>
                  <a:cxn ang="0">
                    <a:pos x="179" y="354"/>
                  </a:cxn>
                  <a:cxn ang="0">
                    <a:pos x="167" y="344"/>
                  </a:cxn>
                  <a:cxn ang="0">
                    <a:pos x="157" y="332"/>
                  </a:cxn>
                  <a:cxn ang="0">
                    <a:pos x="148" y="320"/>
                  </a:cxn>
                  <a:cxn ang="0">
                    <a:pos x="118" y="284"/>
                  </a:cxn>
                  <a:cxn ang="0">
                    <a:pos x="72" y="261"/>
                  </a:cxn>
                  <a:cxn ang="0">
                    <a:pos x="46" y="267"/>
                  </a:cxn>
                  <a:cxn ang="0">
                    <a:pos x="19" y="273"/>
                  </a:cxn>
                </a:cxnLst>
                <a:rect l="0" t="0" r="r" b="b"/>
                <a:pathLst>
                  <a:path w="445" h="666">
                    <a:moveTo>
                      <a:pt x="2" y="162"/>
                    </a:moveTo>
                    <a:lnTo>
                      <a:pt x="9" y="148"/>
                    </a:lnTo>
                    <a:lnTo>
                      <a:pt x="16" y="135"/>
                    </a:lnTo>
                    <a:lnTo>
                      <a:pt x="24" y="123"/>
                    </a:lnTo>
                    <a:lnTo>
                      <a:pt x="31" y="110"/>
                    </a:lnTo>
                    <a:lnTo>
                      <a:pt x="38" y="98"/>
                    </a:lnTo>
                    <a:lnTo>
                      <a:pt x="44" y="86"/>
                    </a:lnTo>
                    <a:lnTo>
                      <a:pt x="51" y="74"/>
                    </a:lnTo>
                    <a:lnTo>
                      <a:pt x="58" y="64"/>
                    </a:lnTo>
                    <a:lnTo>
                      <a:pt x="66" y="54"/>
                    </a:lnTo>
                    <a:lnTo>
                      <a:pt x="75" y="45"/>
                    </a:lnTo>
                    <a:lnTo>
                      <a:pt x="85" y="38"/>
                    </a:lnTo>
                    <a:lnTo>
                      <a:pt x="96" y="31"/>
                    </a:lnTo>
                    <a:lnTo>
                      <a:pt x="99" y="30"/>
                    </a:lnTo>
                    <a:lnTo>
                      <a:pt x="101" y="29"/>
                    </a:lnTo>
                    <a:lnTo>
                      <a:pt x="103" y="28"/>
                    </a:lnTo>
                    <a:lnTo>
                      <a:pt x="106" y="27"/>
                    </a:lnTo>
                    <a:lnTo>
                      <a:pt x="113" y="24"/>
                    </a:lnTo>
                    <a:lnTo>
                      <a:pt x="121" y="20"/>
                    </a:lnTo>
                    <a:lnTo>
                      <a:pt x="128" y="17"/>
                    </a:lnTo>
                    <a:lnTo>
                      <a:pt x="135" y="15"/>
                    </a:lnTo>
                    <a:lnTo>
                      <a:pt x="141" y="13"/>
                    </a:lnTo>
                    <a:lnTo>
                      <a:pt x="146" y="12"/>
                    </a:lnTo>
                    <a:lnTo>
                      <a:pt x="150" y="12"/>
                    </a:lnTo>
                    <a:lnTo>
                      <a:pt x="152" y="13"/>
                    </a:lnTo>
                    <a:lnTo>
                      <a:pt x="156" y="12"/>
                    </a:lnTo>
                    <a:lnTo>
                      <a:pt x="160" y="12"/>
                    </a:lnTo>
                    <a:lnTo>
                      <a:pt x="163" y="13"/>
                    </a:lnTo>
                    <a:lnTo>
                      <a:pt x="165" y="16"/>
                    </a:lnTo>
                    <a:lnTo>
                      <a:pt x="168" y="19"/>
                    </a:lnTo>
                    <a:lnTo>
                      <a:pt x="169" y="23"/>
                    </a:lnTo>
                    <a:lnTo>
                      <a:pt x="169" y="28"/>
                    </a:lnTo>
                    <a:lnTo>
                      <a:pt x="168" y="35"/>
                    </a:lnTo>
                    <a:lnTo>
                      <a:pt x="166" y="50"/>
                    </a:lnTo>
                    <a:lnTo>
                      <a:pt x="164" y="66"/>
                    </a:lnTo>
                    <a:lnTo>
                      <a:pt x="163" y="84"/>
                    </a:lnTo>
                    <a:lnTo>
                      <a:pt x="163" y="99"/>
                    </a:lnTo>
                    <a:lnTo>
                      <a:pt x="165" y="111"/>
                    </a:lnTo>
                    <a:lnTo>
                      <a:pt x="170" y="117"/>
                    </a:lnTo>
                    <a:lnTo>
                      <a:pt x="178" y="115"/>
                    </a:lnTo>
                    <a:lnTo>
                      <a:pt x="188" y="104"/>
                    </a:lnTo>
                    <a:lnTo>
                      <a:pt x="191" y="101"/>
                    </a:lnTo>
                    <a:lnTo>
                      <a:pt x="194" y="97"/>
                    </a:lnTo>
                    <a:lnTo>
                      <a:pt x="197" y="92"/>
                    </a:lnTo>
                    <a:lnTo>
                      <a:pt x="201" y="87"/>
                    </a:lnTo>
                    <a:lnTo>
                      <a:pt x="209" y="76"/>
                    </a:lnTo>
                    <a:lnTo>
                      <a:pt x="218" y="65"/>
                    </a:lnTo>
                    <a:lnTo>
                      <a:pt x="228" y="54"/>
                    </a:lnTo>
                    <a:lnTo>
                      <a:pt x="238" y="43"/>
                    </a:lnTo>
                    <a:lnTo>
                      <a:pt x="248" y="33"/>
                    </a:lnTo>
                    <a:lnTo>
                      <a:pt x="257" y="24"/>
                    </a:lnTo>
                    <a:lnTo>
                      <a:pt x="265" y="16"/>
                    </a:lnTo>
                    <a:lnTo>
                      <a:pt x="272" y="9"/>
                    </a:lnTo>
                    <a:lnTo>
                      <a:pt x="278" y="4"/>
                    </a:lnTo>
                    <a:lnTo>
                      <a:pt x="284" y="1"/>
                    </a:lnTo>
                    <a:lnTo>
                      <a:pt x="289" y="0"/>
                    </a:lnTo>
                    <a:lnTo>
                      <a:pt x="296" y="1"/>
                    </a:lnTo>
                    <a:lnTo>
                      <a:pt x="302" y="4"/>
                    </a:lnTo>
                    <a:lnTo>
                      <a:pt x="309" y="8"/>
                    </a:lnTo>
                    <a:lnTo>
                      <a:pt x="317" y="13"/>
                    </a:lnTo>
                    <a:lnTo>
                      <a:pt x="328" y="19"/>
                    </a:lnTo>
                    <a:lnTo>
                      <a:pt x="334" y="22"/>
                    </a:lnTo>
                    <a:lnTo>
                      <a:pt x="341" y="26"/>
                    </a:lnTo>
                    <a:lnTo>
                      <a:pt x="349" y="31"/>
                    </a:lnTo>
                    <a:lnTo>
                      <a:pt x="358" y="36"/>
                    </a:lnTo>
                    <a:lnTo>
                      <a:pt x="368" y="42"/>
                    </a:lnTo>
                    <a:lnTo>
                      <a:pt x="378" y="48"/>
                    </a:lnTo>
                    <a:lnTo>
                      <a:pt x="388" y="54"/>
                    </a:lnTo>
                    <a:lnTo>
                      <a:pt x="397" y="61"/>
                    </a:lnTo>
                    <a:lnTo>
                      <a:pt x="407" y="69"/>
                    </a:lnTo>
                    <a:lnTo>
                      <a:pt x="416" y="76"/>
                    </a:lnTo>
                    <a:lnTo>
                      <a:pt x="424" y="84"/>
                    </a:lnTo>
                    <a:lnTo>
                      <a:pt x="431" y="92"/>
                    </a:lnTo>
                    <a:lnTo>
                      <a:pt x="437" y="100"/>
                    </a:lnTo>
                    <a:lnTo>
                      <a:pt x="441" y="108"/>
                    </a:lnTo>
                    <a:lnTo>
                      <a:pt x="444" y="117"/>
                    </a:lnTo>
                    <a:lnTo>
                      <a:pt x="445" y="125"/>
                    </a:lnTo>
                    <a:lnTo>
                      <a:pt x="444" y="145"/>
                    </a:lnTo>
                    <a:lnTo>
                      <a:pt x="441" y="168"/>
                    </a:lnTo>
                    <a:lnTo>
                      <a:pt x="435" y="194"/>
                    </a:lnTo>
                    <a:lnTo>
                      <a:pt x="429" y="222"/>
                    </a:lnTo>
                    <a:lnTo>
                      <a:pt x="421" y="251"/>
                    </a:lnTo>
                    <a:lnTo>
                      <a:pt x="411" y="278"/>
                    </a:lnTo>
                    <a:lnTo>
                      <a:pt x="401" y="303"/>
                    </a:lnTo>
                    <a:lnTo>
                      <a:pt x="390" y="323"/>
                    </a:lnTo>
                    <a:lnTo>
                      <a:pt x="381" y="339"/>
                    </a:lnTo>
                    <a:lnTo>
                      <a:pt x="376" y="352"/>
                    </a:lnTo>
                    <a:lnTo>
                      <a:pt x="374" y="362"/>
                    </a:lnTo>
                    <a:lnTo>
                      <a:pt x="374" y="371"/>
                    </a:lnTo>
                    <a:lnTo>
                      <a:pt x="377" y="379"/>
                    </a:lnTo>
                    <a:lnTo>
                      <a:pt x="381" y="387"/>
                    </a:lnTo>
                    <a:lnTo>
                      <a:pt x="387" y="395"/>
                    </a:lnTo>
                    <a:lnTo>
                      <a:pt x="393" y="405"/>
                    </a:lnTo>
                    <a:lnTo>
                      <a:pt x="394" y="407"/>
                    </a:lnTo>
                    <a:lnTo>
                      <a:pt x="396" y="409"/>
                    </a:lnTo>
                    <a:lnTo>
                      <a:pt x="397" y="412"/>
                    </a:lnTo>
                    <a:lnTo>
                      <a:pt x="398" y="414"/>
                    </a:lnTo>
                    <a:lnTo>
                      <a:pt x="405" y="430"/>
                    </a:lnTo>
                    <a:lnTo>
                      <a:pt x="413" y="451"/>
                    </a:lnTo>
                    <a:lnTo>
                      <a:pt x="420" y="474"/>
                    </a:lnTo>
                    <a:lnTo>
                      <a:pt x="427" y="498"/>
                    </a:lnTo>
                    <a:lnTo>
                      <a:pt x="431" y="525"/>
                    </a:lnTo>
                    <a:lnTo>
                      <a:pt x="433" y="551"/>
                    </a:lnTo>
                    <a:lnTo>
                      <a:pt x="433" y="576"/>
                    </a:lnTo>
                    <a:lnTo>
                      <a:pt x="427" y="599"/>
                    </a:lnTo>
                    <a:lnTo>
                      <a:pt x="423" y="610"/>
                    </a:lnTo>
                    <a:lnTo>
                      <a:pt x="418" y="619"/>
                    </a:lnTo>
                    <a:lnTo>
                      <a:pt x="412" y="627"/>
                    </a:lnTo>
                    <a:lnTo>
                      <a:pt x="405" y="635"/>
                    </a:lnTo>
                    <a:lnTo>
                      <a:pt x="397" y="642"/>
                    </a:lnTo>
                    <a:lnTo>
                      <a:pt x="389" y="648"/>
                    </a:lnTo>
                    <a:lnTo>
                      <a:pt x="380" y="653"/>
                    </a:lnTo>
                    <a:lnTo>
                      <a:pt x="370" y="657"/>
                    </a:lnTo>
                    <a:lnTo>
                      <a:pt x="360" y="660"/>
                    </a:lnTo>
                    <a:lnTo>
                      <a:pt x="350" y="663"/>
                    </a:lnTo>
                    <a:lnTo>
                      <a:pt x="339" y="664"/>
                    </a:lnTo>
                    <a:lnTo>
                      <a:pt x="327" y="665"/>
                    </a:lnTo>
                    <a:lnTo>
                      <a:pt x="316" y="666"/>
                    </a:lnTo>
                    <a:lnTo>
                      <a:pt x="304" y="666"/>
                    </a:lnTo>
                    <a:lnTo>
                      <a:pt x="293" y="665"/>
                    </a:lnTo>
                    <a:lnTo>
                      <a:pt x="281" y="664"/>
                    </a:lnTo>
                    <a:lnTo>
                      <a:pt x="271" y="662"/>
                    </a:lnTo>
                    <a:lnTo>
                      <a:pt x="261" y="660"/>
                    </a:lnTo>
                    <a:lnTo>
                      <a:pt x="251" y="657"/>
                    </a:lnTo>
                    <a:lnTo>
                      <a:pt x="240" y="653"/>
                    </a:lnTo>
                    <a:lnTo>
                      <a:pt x="230" y="649"/>
                    </a:lnTo>
                    <a:lnTo>
                      <a:pt x="221" y="644"/>
                    </a:lnTo>
                    <a:lnTo>
                      <a:pt x="211" y="639"/>
                    </a:lnTo>
                    <a:lnTo>
                      <a:pt x="203" y="633"/>
                    </a:lnTo>
                    <a:lnTo>
                      <a:pt x="194" y="627"/>
                    </a:lnTo>
                    <a:lnTo>
                      <a:pt x="187" y="620"/>
                    </a:lnTo>
                    <a:lnTo>
                      <a:pt x="180" y="612"/>
                    </a:lnTo>
                    <a:lnTo>
                      <a:pt x="175" y="604"/>
                    </a:lnTo>
                    <a:lnTo>
                      <a:pt x="170" y="596"/>
                    </a:lnTo>
                    <a:lnTo>
                      <a:pt x="167" y="587"/>
                    </a:lnTo>
                    <a:lnTo>
                      <a:pt x="164" y="577"/>
                    </a:lnTo>
                    <a:lnTo>
                      <a:pt x="164" y="567"/>
                    </a:lnTo>
                    <a:lnTo>
                      <a:pt x="165" y="555"/>
                    </a:lnTo>
                    <a:lnTo>
                      <a:pt x="168" y="544"/>
                    </a:lnTo>
                    <a:lnTo>
                      <a:pt x="173" y="534"/>
                    </a:lnTo>
                    <a:lnTo>
                      <a:pt x="180" y="524"/>
                    </a:lnTo>
                    <a:lnTo>
                      <a:pt x="186" y="519"/>
                    </a:lnTo>
                    <a:lnTo>
                      <a:pt x="191" y="515"/>
                    </a:lnTo>
                    <a:lnTo>
                      <a:pt x="196" y="511"/>
                    </a:lnTo>
                    <a:lnTo>
                      <a:pt x="202" y="508"/>
                    </a:lnTo>
                    <a:lnTo>
                      <a:pt x="208" y="504"/>
                    </a:lnTo>
                    <a:lnTo>
                      <a:pt x="214" y="501"/>
                    </a:lnTo>
                    <a:lnTo>
                      <a:pt x="221" y="498"/>
                    </a:lnTo>
                    <a:lnTo>
                      <a:pt x="227" y="496"/>
                    </a:lnTo>
                    <a:lnTo>
                      <a:pt x="233" y="494"/>
                    </a:lnTo>
                    <a:lnTo>
                      <a:pt x="240" y="491"/>
                    </a:lnTo>
                    <a:lnTo>
                      <a:pt x="246" y="489"/>
                    </a:lnTo>
                    <a:lnTo>
                      <a:pt x="252" y="487"/>
                    </a:lnTo>
                    <a:lnTo>
                      <a:pt x="258" y="485"/>
                    </a:lnTo>
                    <a:lnTo>
                      <a:pt x="264" y="482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8" y="473"/>
                    </a:lnTo>
                    <a:lnTo>
                      <a:pt x="282" y="470"/>
                    </a:lnTo>
                    <a:lnTo>
                      <a:pt x="285" y="466"/>
                    </a:lnTo>
                    <a:lnTo>
                      <a:pt x="288" y="463"/>
                    </a:lnTo>
                    <a:lnTo>
                      <a:pt x="290" y="458"/>
                    </a:lnTo>
                    <a:lnTo>
                      <a:pt x="292" y="453"/>
                    </a:lnTo>
                    <a:lnTo>
                      <a:pt x="293" y="448"/>
                    </a:lnTo>
                    <a:lnTo>
                      <a:pt x="293" y="443"/>
                    </a:lnTo>
                    <a:lnTo>
                      <a:pt x="292" y="428"/>
                    </a:lnTo>
                    <a:lnTo>
                      <a:pt x="287" y="414"/>
                    </a:lnTo>
                    <a:lnTo>
                      <a:pt x="279" y="399"/>
                    </a:lnTo>
                    <a:lnTo>
                      <a:pt x="269" y="386"/>
                    </a:lnTo>
                    <a:lnTo>
                      <a:pt x="257" y="375"/>
                    </a:lnTo>
                    <a:lnTo>
                      <a:pt x="244" y="366"/>
                    </a:lnTo>
                    <a:lnTo>
                      <a:pt x="231" y="360"/>
                    </a:lnTo>
                    <a:lnTo>
                      <a:pt x="218" y="359"/>
                    </a:lnTo>
                    <a:lnTo>
                      <a:pt x="213" y="359"/>
                    </a:lnTo>
                    <a:lnTo>
                      <a:pt x="209" y="360"/>
                    </a:lnTo>
                    <a:lnTo>
                      <a:pt x="205" y="360"/>
                    </a:lnTo>
                    <a:lnTo>
                      <a:pt x="202" y="359"/>
                    </a:lnTo>
                    <a:lnTo>
                      <a:pt x="199" y="359"/>
                    </a:lnTo>
                    <a:lnTo>
                      <a:pt x="195" y="359"/>
                    </a:lnTo>
                    <a:lnTo>
                      <a:pt x="192" y="358"/>
                    </a:lnTo>
                    <a:lnTo>
                      <a:pt x="189" y="358"/>
                    </a:lnTo>
                    <a:lnTo>
                      <a:pt x="185" y="357"/>
                    </a:lnTo>
                    <a:lnTo>
                      <a:pt x="182" y="356"/>
                    </a:lnTo>
                    <a:lnTo>
                      <a:pt x="179" y="354"/>
                    </a:lnTo>
                    <a:lnTo>
                      <a:pt x="176" y="353"/>
                    </a:lnTo>
                    <a:lnTo>
                      <a:pt x="173" y="350"/>
                    </a:lnTo>
                    <a:lnTo>
                      <a:pt x="171" y="347"/>
                    </a:lnTo>
                    <a:lnTo>
                      <a:pt x="167" y="344"/>
                    </a:lnTo>
                    <a:lnTo>
                      <a:pt x="163" y="339"/>
                    </a:lnTo>
                    <a:lnTo>
                      <a:pt x="161" y="337"/>
                    </a:lnTo>
                    <a:lnTo>
                      <a:pt x="159" y="334"/>
                    </a:lnTo>
                    <a:lnTo>
                      <a:pt x="157" y="332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35" y="305"/>
                    </a:lnTo>
                    <a:lnTo>
                      <a:pt x="126" y="294"/>
                    </a:lnTo>
                    <a:lnTo>
                      <a:pt x="118" y="284"/>
                    </a:lnTo>
                    <a:lnTo>
                      <a:pt x="108" y="274"/>
                    </a:lnTo>
                    <a:lnTo>
                      <a:pt x="97" y="267"/>
                    </a:lnTo>
                    <a:lnTo>
                      <a:pt x="85" y="262"/>
                    </a:lnTo>
                    <a:lnTo>
                      <a:pt x="72" y="261"/>
                    </a:lnTo>
                    <a:lnTo>
                      <a:pt x="57" y="263"/>
                    </a:lnTo>
                    <a:lnTo>
                      <a:pt x="54" y="264"/>
                    </a:lnTo>
                    <a:lnTo>
                      <a:pt x="51" y="265"/>
                    </a:lnTo>
                    <a:lnTo>
                      <a:pt x="46" y="267"/>
                    </a:lnTo>
                    <a:lnTo>
                      <a:pt x="41" y="269"/>
                    </a:lnTo>
                    <a:lnTo>
                      <a:pt x="36" y="270"/>
                    </a:lnTo>
                    <a:lnTo>
                      <a:pt x="28" y="272"/>
                    </a:lnTo>
                    <a:lnTo>
                      <a:pt x="19" y="273"/>
                    </a:lnTo>
                    <a:lnTo>
                      <a:pt x="9" y="273"/>
                    </a:lnTo>
                    <a:lnTo>
                      <a:pt x="0" y="270"/>
                    </a:lnTo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31"/>
              <p:cNvSpPr>
                <a:spLocks/>
              </p:cNvSpPr>
              <p:nvPr/>
            </p:nvSpPr>
            <p:spPr bwMode="auto">
              <a:xfrm>
                <a:off x="4652" y="2193"/>
                <a:ext cx="438" cy="658"/>
              </a:xfrm>
              <a:custGeom>
                <a:avLst/>
                <a:gdLst/>
                <a:ahLst/>
                <a:cxnLst>
                  <a:cxn ang="0">
                    <a:pos x="345" y="30"/>
                  </a:cxn>
                  <a:cxn ang="0">
                    <a:pos x="382" y="53"/>
                  </a:cxn>
                  <a:cxn ang="0">
                    <a:pos x="417" y="82"/>
                  </a:cxn>
                  <a:cxn ang="0">
                    <a:pos x="437" y="114"/>
                  </a:cxn>
                  <a:cxn ang="0">
                    <a:pos x="429" y="191"/>
                  </a:cxn>
                  <a:cxn ang="0">
                    <a:pos x="396" y="296"/>
                  </a:cxn>
                  <a:cxn ang="0">
                    <a:pos x="369" y="355"/>
                  </a:cxn>
                  <a:cxn ang="0">
                    <a:pos x="379" y="389"/>
                  </a:cxn>
                  <a:cxn ang="0">
                    <a:pos x="389" y="406"/>
                  </a:cxn>
                  <a:cxn ang="0">
                    <a:pos x="412" y="468"/>
                  </a:cxn>
                  <a:cxn ang="0">
                    <a:pos x="426" y="570"/>
                  </a:cxn>
                  <a:cxn ang="0">
                    <a:pos x="406" y="622"/>
                  </a:cxn>
                  <a:cxn ang="0">
                    <a:pos x="374" y="646"/>
                  </a:cxn>
                  <a:cxn ang="0">
                    <a:pos x="334" y="657"/>
                  </a:cxn>
                  <a:cxn ang="0">
                    <a:pos x="289" y="657"/>
                  </a:cxn>
                  <a:cxn ang="0">
                    <a:pos x="247" y="649"/>
                  </a:cxn>
                  <a:cxn ang="0">
                    <a:pos x="207" y="632"/>
                  </a:cxn>
                  <a:cxn ang="0">
                    <a:pos x="177" y="605"/>
                  </a:cxn>
                  <a:cxn ang="0">
                    <a:pos x="163" y="570"/>
                  </a:cxn>
                  <a:cxn ang="0">
                    <a:pos x="167" y="542"/>
                  </a:cxn>
                  <a:cxn ang="0">
                    <a:pos x="180" y="523"/>
                  </a:cxn>
                  <a:cxn ang="0">
                    <a:pos x="200" y="507"/>
                  </a:cxn>
                  <a:cxn ang="0">
                    <a:pos x="225" y="496"/>
                  </a:cxn>
                  <a:cxn ang="0">
                    <a:pos x="250" y="487"/>
                  </a:cxn>
                  <a:cxn ang="0">
                    <a:pos x="273" y="475"/>
                  </a:cxn>
                  <a:cxn ang="0">
                    <a:pos x="292" y="448"/>
                  </a:cxn>
                  <a:cxn ang="0">
                    <a:pos x="277" y="394"/>
                  </a:cxn>
                  <a:cxn ang="0">
                    <a:pos x="229" y="355"/>
                  </a:cxn>
                  <a:cxn ang="0">
                    <a:pos x="203" y="353"/>
                  </a:cxn>
                  <a:cxn ang="0">
                    <a:pos x="190" y="352"/>
                  </a:cxn>
                  <a:cxn ang="0">
                    <a:pos x="176" y="350"/>
                  </a:cxn>
                  <a:cxn ang="0">
                    <a:pos x="164" y="340"/>
                  </a:cxn>
                  <a:cxn ang="0">
                    <a:pos x="155" y="329"/>
                  </a:cxn>
                  <a:cxn ang="0">
                    <a:pos x="145" y="317"/>
                  </a:cxn>
                  <a:cxn ang="0">
                    <a:pos x="115" y="280"/>
                  </a:cxn>
                  <a:cxn ang="0">
                    <a:pos x="71" y="256"/>
                  </a:cxn>
                  <a:cxn ang="0">
                    <a:pos x="45" y="262"/>
                  </a:cxn>
                  <a:cxn ang="0">
                    <a:pos x="19" y="268"/>
                  </a:cxn>
                  <a:cxn ang="0">
                    <a:pos x="14" y="133"/>
                  </a:cxn>
                  <a:cxn ang="0">
                    <a:pos x="42" y="84"/>
                  </a:cxn>
                  <a:cxn ang="0">
                    <a:pos x="73" y="43"/>
                  </a:cxn>
                  <a:cxn ang="0">
                    <a:pos x="99" y="27"/>
                  </a:cxn>
                  <a:cxn ang="0">
                    <a:pos x="119" y="18"/>
                  </a:cxn>
                  <a:cxn ang="0">
                    <a:pos x="145" y="10"/>
                  </a:cxn>
                  <a:cxn ang="0">
                    <a:pos x="160" y="18"/>
                  </a:cxn>
                  <a:cxn ang="0">
                    <a:pos x="158" y="71"/>
                  </a:cxn>
                  <a:cxn ang="0">
                    <a:pos x="166" y="119"/>
                  </a:cxn>
                  <a:cxn ang="0">
                    <a:pos x="191" y="96"/>
                  </a:cxn>
                  <a:cxn ang="0">
                    <a:pos x="216" y="65"/>
                  </a:cxn>
                  <a:cxn ang="0">
                    <a:pos x="254" y="24"/>
                  </a:cxn>
                  <a:cxn ang="0">
                    <a:pos x="281" y="1"/>
                  </a:cxn>
                  <a:cxn ang="0">
                    <a:pos x="305" y="8"/>
                  </a:cxn>
                </a:cxnLst>
                <a:rect l="0" t="0" r="r" b="b"/>
                <a:pathLst>
                  <a:path w="438" h="658">
                    <a:moveTo>
                      <a:pt x="323" y="18"/>
                    </a:moveTo>
                    <a:lnTo>
                      <a:pt x="329" y="22"/>
                    </a:lnTo>
                    <a:lnTo>
                      <a:pt x="336" y="26"/>
                    </a:lnTo>
                    <a:lnTo>
                      <a:pt x="345" y="30"/>
                    </a:lnTo>
                    <a:lnTo>
                      <a:pt x="353" y="35"/>
                    </a:lnTo>
                    <a:lnTo>
                      <a:pt x="362" y="41"/>
                    </a:lnTo>
                    <a:lnTo>
                      <a:pt x="372" y="47"/>
                    </a:lnTo>
                    <a:lnTo>
                      <a:pt x="382" y="53"/>
                    </a:lnTo>
                    <a:lnTo>
                      <a:pt x="391" y="60"/>
                    </a:lnTo>
                    <a:lnTo>
                      <a:pt x="400" y="67"/>
                    </a:lnTo>
                    <a:lnTo>
                      <a:pt x="410" y="74"/>
                    </a:lnTo>
                    <a:lnTo>
                      <a:pt x="417" y="82"/>
                    </a:lnTo>
                    <a:lnTo>
                      <a:pt x="425" y="89"/>
                    </a:lnTo>
                    <a:lnTo>
                      <a:pt x="430" y="97"/>
                    </a:lnTo>
                    <a:lnTo>
                      <a:pt x="434" y="105"/>
                    </a:lnTo>
                    <a:lnTo>
                      <a:pt x="437" y="114"/>
                    </a:lnTo>
                    <a:lnTo>
                      <a:pt x="438" y="122"/>
                    </a:lnTo>
                    <a:lnTo>
                      <a:pt x="437" y="141"/>
                    </a:lnTo>
                    <a:lnTo>
                      <a:pt x="434" y="165"/>
                    </a:lnTo>
                    <a:lnTo>
                      <a:pt x="429" y="191"/>
                    </a:lnTo>
                    <a:lnTo>
                      <a:pt x="423" y="218"/>
                    </a:lnTo>
                    <a:lnTo>
                      <a:pt x="415" y="245"/>
                    </a:lnTo>
                    <a:lnTo>
                      <a:pt x="406" y="272"/>
                    </a:lnTo>
                    <a:lnTo>
                      <a:pt x="396" y="296"/>
                    </a:lnTo>
                    <a:lnTo>
                      <a:pt x="385" y="316"/>
                    </a:lnTo>
                    <a:lnTo>
                      <a:pt x="377" y="332"/>
                    </a:lnTo>
                    <a:lnTo>
                      <a:pt x="372" y="344"/>
                    </a:lnTo>
                    <a:lnTo>
                      <a:pt x="369" y="355"/>
                    </a:lnTo>
                    <a:lnTo>
                      <a:pt x="369" y="364"/>
                    </a:lnTo>
                    <a:lnTo>
                      <a:pt x="370" y="372"/>
                    </a:lnTo>
                    <a:lnTo>
                      <a:pt x="374" y="380"/>
                    </a:lnTo>
                    <a:lnTo>
                      <a:pt x="379" y="389"/>
                    </a:lnTo>
                    <a:lnTo>
                      <a:pt x="385" y="399"/>
                    </a:lnTo>
                    <a:lnTo>
                      <a:pt x="387" y="401"/>
                    </a:lnTo>
                    <a:lnTo>
                      <a:pt x="388" y="403"/>
                    </a:lnTo>
                    <a:lnTo>
                      <a:pt x="389" y="406"/>
                    </a:lnTo>
                    <a:lnTo>
                      <a:pt x="390" y="408"/>
                    </a:lnTo>
                    <a:lnTo>
                      <a:pt x="397" y="425"/>
                    </a:lnTo>
                    <a:lnTo>
                      <a:pt x="405" y="445"/>
                    </a:lnTo>
                    <a:lnTo>
                      <a:pt x="412" y="468"/>
                    </a:lnTo>
                    <a:lnTo>
                      <a:pt x="419" y="494"/>
                    </a:lnTo>
                    <a:lnTo>
                      <a:pt x="424" y="520"/>
                    </a:lnTo>
                    <a:lnTo>
                      <a:pt x="426" y="545"/>
                    </a:lnTo>
                    <a:lnTo>
                      <a:pt x="426" y="570"/>
                    </a:lnTo>
                    <a:lnTo>
                      <a:pt x="421" y="593"/>
                    </a:lnTo>
                    <a:lnTo>
                      <a:pt x="417" y="604"/>
                    </a:lnTo>
                    <a:lnTo>
                      <a:pt x="412" y="613"/>
                    </a:lnTo>
                    <a:lnTo>
                      <a:pt x="406" y="622"/>
                    </a:lnTo>
                    <a:lnTo>
                      <a:pt x="399" y="630"/>
                    </a:lnTo>
                    <a:lnTo>
                      <a:pt x="392" y="636"/>
                    </a:lnTo>
                    <a:lnTo>
                      <a:pt x="383" y="642"/>
                    </a:lnTo>
                    <a:lnTo>
                      <a:pt x="374" y="646"/>
                    </a:lnTo>
                    <a:lnTo>
                      <a:pt x="365" y="650"/>
                    </a:lnTo>
                    <a:lnTo>
                      <a:pt x="355" y="653"/>
                    </a:lnTo>
                    <a:lnTo>
                      <a:pt x="345" y="655"/>
                    </a:lnTo>
                    <a:lnTo>
                      <a:pt x="334" y="657"/>
                    </a:lnTo>
                    <a:lnTo>
                      <a:pt x="323" y="658"/>
                    </a:lnTo>
                    <a:lnTo>
                      <a:pt x="312" y="658"/>
                    </a:lnTo>
                    <a:lnTo>
                      <a:pt x="300" y="658"/>
                    </a:lnTo>
                    <a:lnTo>
                      <a:pt x="289" y="657"/>
                    </a:lnTo>
                    <a:lnTo>
                      <a:pt x="277" y="656"/>
                    </a:lnTo>
                    <a:lnTo>
                      <a:pt x="267" y="654"/>
                    </a:lnTo>
                    <a:lnTo>
                      <a:pt x="257" y="652"/>
                    </a:lnTo>
                    <a:lnTo>
                      <a:pt x="247" y="649"/>
                    </a:lnTo>
                    <a:lnTo>
                      <a:pt x="236" y="646"/>
                    </a:lnTo>
                    <a:lnTo>
                      <a:pt x="226" y="642"/>
                    </a:lnTo>
                    <a:lnTo>
                      <a:pt x="217" y="637"/>
                    </a:lnTo>
                    <a:lnTo>
                      <a:pt x="207" y="632"/>
                    </a:lnTo>
                    <a:lnTo>
                      <a:pt x="199" y="626"/>
                    </a:lnTo>
                    <a:lnTo>
                      <a:pt x="191" y="620"/>
                    </a:lnTo>
                    <a:lnTo>
                      <a:pt x="183" y="613"/>
                    </a:lnTo>
                    <a:lnTo>
                      <a:pt x="177" y="605"/>
                    </a:lnTo>
                    <a:lnTo>
                      <a:pt x="172" y="597"/>
                    </a:lnTo>
                    <a:lnTo>
                      <a:pt x="168" y="589"/>
                    </a:lnTo>
                    <a:lnTo>
                      <a:pt x="165" y="579"/>
                    </a:lnTo>
                    <a:lnTo>
                      <a:pt x="163" y="570"/>
                    </a:lnTo>
                    <a:lnTo>
                      <a:pt x="163" y="560"/>
                    </a:lnTo>
                    <a:lnTo>
                      <a:pt x="164" y="554"/>
                    </a:lnTo>
                    <a:lnTo>
                      <a:pt x="165" y="547"/>
                    </a:lnTo>
                    <a:lnTo>
                      <a:pt x="167" y="542"/>
                    </a:lnTo>
                    <a:lnTo>
                      <a:pt x="169" y="537"/>
                    </a:lnTo>
                    <a:lnTo>
                      <a:pt x="172" y="532"/>
                    </a:lnTo>
                    <a:lnTo>
                      <a:pt x="176" y="527"/>
                    </a:lnTo>
                    <a:lnTo>
                      <a:pt x="180" y="523"/>
                    </a:lnTo>
                    <a:lnTo>
                      <a:pt x="184" y="519"/>
                    </a:lnTo>
                    <a:lnTo>
                      <a:pt x="189" y="514"/>
                    </a:lnTo>
                    <a:lnTo>
                      <a:pt x="194" y="511"/>
                    </a:lnTo>
                    <a:lnTo>
                      <a:pt x="200" y="507"/>
                    </a:lnTo>
                    <a:lnTo>
                      <a:pt x="206" y="504"/>
                    </a:lnTo>
                    <a:lnTo>
                      <a:pt x="212" y="501"/>
                    </a:lnTo>
                    <a:lnTo>
                      <a:pt x="218" y="499"/>
                    </a:lnTo>
                    <a:lnTo>
                      <a:pt x="225" y="496"/>
                    </a:lnTo>
                    <a:lnTo>
                      <a:pt x="232" y="494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7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7" y="479"/>
                    </a:lnTo>
                    <a:lnTo>
                      <a:pt x="273" y="475"/>
                    </a:lnTo>
                    <a:lnTo>
                      <a:pt x="277" y="472"/>
                    </a:lnTo>
                    <a:lnTo>
                      <a:pt x="284" y="465"/>
                    </a:lnTo>
                    <a:lnTo>
                      <a:pt x="289" y="457"/>
                    </a:lnTo>
                    <a:lnTo>
                      <a:pt x="292" y="448"/>
                    </a:lnTo>
                    <a:lnTo>
                      <a:pt x="292" y="436"/>
                    </a:lnTo>
                    <a:lnTo>
                      <a:pt x="290" y="422"/>
                    </a:lnTo>
                    <a:lnTo>
                      <a:pt x="285" y="408"/>
                    </a:lnTo>
                    <a:lnTo>
                      <a:pt x="277" y="394"/>
                    </a:lnTo>
                    <a:lnTo>
                      <a:pt x="267" y="381"/>
                    </a:lnTo>
                    <a:lnTo>
                      <a:pt x="255" y="370"/>
                    </a:lnTo>
                    <a:lnTo>
                      <a:pt x="243" y="361"/>
                    </a:lnTo>
                    <a:lnTo>
                      <a:pt x="229" y="355"/>
                    </a:lnTo>
                    <a:lnTo>
                      <a:pt x="216" y="353"/>
                    </a:lnTo>
                    <a:lnTo>
                      <a:pt x="212" y="353"/>
                    </a:lnTo>
                    <a:lnTo>
                      <a:pt x="207" y="353"/>
                    </a:lnTo>
                    <a:lnTo>
                      <a:pt x="203" y="353"/>
                    </a:lnTo>
                    <a:lnTo>
                      <a:pt x="200" y="353"/>
                    </a:lnTo>
                    <a:lnTo>
                      <a:pt x="197" y="353"/>
                    </a:lnTo>
                    <a:lnTo>
                      <a:pt x="193" y="353"/>
                    </a:lnTo>
                    <a:lnTo>
                      <a:pt x="190" y="352"/>
                    </a:lnTo>
                    <a:lnTo>
                      <a:pt x="187" y="352"/>
                    </a:lnTo>
                    <a:lnTo>
                      <a:pt x="182" y="351"/>
                    </a:lnTo>
                    <a:lnTo>
                      <a:pt x="179" y="351"/>
                    </a:lnTo>
                    <a:lnTo>
                      <a:pt x="176" y="350"/>
                    </a:lnTo>
                    <a:lnTo>
                      <a:pt x="173" y="348"/>
                    </a:lnTo>
                    <a:lnTo>
                      <a:pt x="170" y="346"/>
                    </a:lnTo>
                    <a:lnTo>
                      <a:pt x="167" y="343"/>
                    </a:lnTo>
                    <a:lnTo>
                      <a:pt x="164" y="340"/>
                    </a:lnTo>
                    <a:lnTo>
                      <a:pt x="160" y="336"/>
                    </a:lnTo>
                    <a:lnTo>
                      <a:pt x="159" y="334"/>
                    </a:lnTo>
                    <a:lnTo>
                      <a:pt x="157" y="331"/>
                    </a:lnTo>
                    <a:lnTo>
                      <a:pt x="155" y="329"/>
                    </a:lnTo>
                    <a:lnTo>
                      <a:pt x="152" y="326"/>
                    </a:lnTo>
                    <a:lnTo>
                      <a:pt x="150" y="323"/>
                    </a:lnTo>
                    <a:lnTo>
                      <a:pt x="148" y="320"/>
                    </a:lnTo>
                    <a:lnTo>
                      <a:pt x="145" y="317"/>
                    </a:lnTo>
                    <a:lnTo>
                      <a:pt x="142" y="314"/>
                    </a:lnTo>
                    <a:lnTo>
                      <a:pt x="133" y="302"/>
                    </a:lnTo>
                    <a:lnTo>
                      <a:pt x="124" y="291"/>
                    </a:lnTo>
                    <a:lnTo>
                      <a:pt x="115" y="280"/>
                    </a:lnTo>
                    <a:lnTo>
                      <a:pt x="106" y="271"/>
                    </a:lnTo>
                    <a:lnTo>
                      <a:pt x="95" y="263"/>
                    </a:lnTo>
                    <a:lnTo>
                      <a:pt x="84" y="258"/>
                    </a:lnTo>
                    <a:lnTo>
                      <a:pt x="71" y="256"/>
                    </a:lnTo>
                    <a:lnTo>
                      <a:pt x="56" y="258"/>
                    </a:lnTo>
                    <a:lnTo>
                      <a:pt x="53" y="259"/>
                    </a:lnTo>
                    <a:lnTo>
                      <a:pt x="49" y="260"/>
                    </a:lnTo>
                    <a:lnTo>
                      <a:pt x="45" y="262"/>
                    </a:lnTo>
                    <a:lnTo>
                      <a:pt x="40" y="263"/>
                    </a:lnTo>
                    <a:lnTo>
                      <a:pt x="35" y="265"/>
                    </a:lnTo>
                    <a:lnTo>
                      <a:pt x="28" y="267"/>
                    </a:lnTo>
                    <a:lnTo>
                      <a:pt x="19" y="268"/>
                    </a:lnTo>
                    <a:lnTo>
                      <a:pt x="9" y="268"/>
                    </a:lnTo>
                    <a:lnTo>
                      <a:pt x="0" y="266"/>
                    </a:lnTo>
                    <a:lnTo>
                      <a:pt x="7" y="145"/>
                    </a:lnTo>
                    <a:lnTo>
                      <a:pt x="14" y="133"/>
                    </a:lnTo>
                    <a:lnTo>
                      <a:pt x="22" y="120"/>
                    </a:lnTo>
                    <a:lnTo>
                      <a:pt x="28" y="108"/>
                    </a:lnTo>
                    <a:lnTo>
                      <a:pt x="35" y="96"/>
                    </a:lnTo>
                    <a:lnTo>
                      <a:pt x="42" y="84"/>
                    </a:lnTo>
                    <a:lnTo>
                      <a:pt x="49" y="72"/>
                    </a:lnTo>
                    <a:lnTo>
                      <a:pt x="56" y="61"/>
                    </a:lnTo>
                    <a:lnTo>
                      <a:pt x="64" y="51"/>
                    </a:lnTo>
                    <a:lnTo>
                      <a:pt x="73" y="43"/>
                    </a:lnTo>
                    <a:lnTo>
                      <a:pt x="83" y="35"/>
                    </a:lnTo>
                    <a:lnTo>
                      <a:pt x="95" y="29"/>
                    </a:lnTo>
                    <a:lnTo>
                      <a:pt x="97" y="28"/>
                    </a:lnTo>
                    <a:lnTo>
                      <a:pt x="99" y="27"/>
                    </a:lnTo>
                    <a:lnTo>
                      <a:pt x="101" y="26"/>
                    </a:lnTo>
                    <a:lnTo>
                      <a:pt x="103" y="25"/>
                    </a:lnTo>
                    <a:lnTo>
                      <a:pt x="111" y="21"/>
                    </a:lnTo>
                    <a:lnTo>
                      <a:pt x="119" y="18"/>
                    </a:lnTo>
                    <a:lnTo>
                      <a:pt x="127" y="15"/>
                    </a:lnTo>
                    <a:lnTo>
                      <a:pt x="134" y="13"/>
                    </a:lnTo>
                    <a:lnTo>
                      <a:pt x="140" y="11"/>
                    </a:lnTo>
                    <a:lnTo>
                      <a:pt x="145" y="10"/>
                    </a:lnTo>
                    <a:lnTo>
                      <a:pt x="149" y="11"/>
                    </a:lnTo>
                    <a:lnTo>
                      <a:pt x="150" y="13"/>
                    </a:lnTo>
                    <a:lnTo>
                      <a:pt x="156" y="14"/>
                    </a:lnTo>
                    <a:lnTo>
                      <a:pt x="160" y="18"/>
                    </a:lnTo>
                    <a:lnTo>
                      <a:pt x="162" y="27"/>
                    </a:lnTo>
                    <a:lnTo>
                      <a:pt x="161" y="39"/>
                    </a:lnTo>
                    <a:lnTo>
                      <a:pt x="160" y="54"/>
                    </a:lnTo>
                    <a:lnTo>
                      <a:pt x="158" y="71"/>
                    </a:lnTo>
                    <a:lnTo>
                      <a:pt x="157" y="89"/>
                    </a:lnTo>
                    <a:lnTo>
                      <a:pt x="158" y="104"/>
                    </a:lnTo>
                    <a:lnTo>
                      <a:pt x="161" y="115"/>
                    </a:lnTo>
                    <a:lnTo>
                      <a:pt x="166" y="119"/>
                    </a:lnTo>
                    <a:lnTo>
                      <a:pt x="174" y="116"/>
                    </a:lnTo>
                    <a:lnTo>
                      <a:pt x="186" y="104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5" y="92"/>
                    </a:lnTo>
                    <a:lnTo>
                      <a:pt x="198" y="87"/>
                    </a:lnTo>
                    <a:lnTo>
                      <a:pt x="207" y="76"/>
                    </a:lnTo>
                    <a:lnTo>
                      <a:pt x="216" y="65"/>
                    </a:lnTo>
                    <a:lnTo>
                      <a:pt x="226" y="54"/>
                    </a:lnTo>
                    <a:lnTo>
                      <a:pt x="236" y="43"/>
                    </a:lnTo>
                    <a:lnTo>
                      <a:pt x="245" y="33"/>
                    </a:lnTo>
                    <a:lnTo>
                      <a:pt x="254" y="24"/>
                    </a:lnTo>
                    <a:lnTo>
                      <a:pt x="262" y="16"/>
                    </a:lnTo>
                    <a:lnTo>
                      <a:pt x="269" y="9"/>
                    </a:lnTo>
                    <a:lnTo>
                      <a:pt x="275" y="4"/>
                    </a:lnTo>
                    <a:lnTo>
                      <a:pt x="281" y="1"/>
                    </a:lnTo>
                    <a:lnTo>
                      <a:pt x="286" y="0"/>
                    </a:lnTo>
                    <a:lnTo>
                      <a:pt x="292" y="1"/>
                    </a:lnTo>
                    <a:lnTo>
                      <a:pt x="298" y="4"/>
                    </a:lnTo>
                    <a:lnTo>
                      <a:pt x="305" y="8"/>
                    </a:lnTo>
                    <a:lnTo>
                      <a:pt x="313" y="13"/>
                    </a:lnTo>
                    <a:lnTo>
                      <a:pt x="323" y="18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32"/>
              <p:cNvSpPr>
                <a:spLocks/>
              </p:cNvSpPr>
              <p:nvPr/>
            </p:nvSpPr>
            <p:spPr bwMode="auto">
              <a:xfrm>
                <a:off x="4653" y="2196"/>
                <a:ext cx="434" cy="651"/>
              </a:xfrm>
              <a:custGeom>
                <a:avLst/>
                <a:gdLst/>
                <a:ahLst/>
                <a:cxnLst>
                  <a:cxn ang="0">
                    <a:pos x="342" y="29"/>
                  </a:cxn>
                  <a:cxn ang="0">
                    <a:pos x="379" y="52"/>
                  </a:cxn>
                  <a:cxn ang="0">
                    <a:pos x="413" y="79"/>
                  </a:cxn>
                  <a:cxn ang="0">
                    <a:pos x="433" y="111"/>
                  </a:cxn>
                  <a:cxn ang="0">
                    <a:pos x="426" y="186"/>
                  </a:cxn>
                  <a:cxn ang="0">
                    <a:pos x="394" y="289"/>
                  </a:cxn>
                  <a:cxn ang="0">
                    <a:pos x="366" y="348"/>
                  </a:cxn>
                  <a:cxn ang="0">
                    <a:pos x="375" y="383"/>
                  </a:cxn>
                  <a:cxn ang="0">
                    <a:pos x="384" y="400"/>
                  </a:cxn>
                  <a:cxn ang="0">
                    <a:pos x="408" y="463"/>
                  </a:cxn>
                  <a:cxn ang="0">
                    <a:pos x="421" y="566"/>
                  </a:cxn>
                  <a:cxn ang="0">
                    <a:pos x="402" y="616"/>
                  </a:cxn>
                  <a:cxn ang="0">
                    <a:pos x="371" y="639"/>
                  </a:cxn>
                  <a:cxn ang="0">
                    <a:pos x="332" y="650"/>
                  </a:cxn>
                  <a:cxn ang="0">
                    <a:pos x="287" y="649"/>
                  </a:cxn>
                  <a:cxn ang="0">
                    <a:pos x="245" y="641"/>
                  </a:cxn>
                  <a:cxn ang="0">
                    <a:pos x="206" y="624"/>
                  </a:cxn>
                  <a:cxn ang="0">
                    <a:pos x="177" y="598"/>
                  </a:cxn>
                  <a:cxn ang="0">
                    <a:pos x="165" y="563"/>
                  </a:cxn>
                  <a:cxn ang="0">
                    <a:pos x="171" y="535"/>
                  </a:cxn>
                  <a:cxn ang="0">
                    <a:pos x="185" y="517"/>
                  </a:cxn>
                  <a:cxn ang="0">
                    <a:pos x="207" y="503"/>
                  </a:cxn>
                  <a:cxn ang="0">
                    <a:pos x="232" y="494"/>
                  </a:cxn>
                  <a:cxn ang="0">
                    <a:pos x="257" y="484"/>
                  </a:cxn>
                  <a:cxn ang="0">
                    <a:pos x="279" y="472"/>
                  </a:cxn>
                  <a:cxn ang="0">
                    <a:pos x="294" y="441"/>
                  </a:cxn>
                  <a:cxn ang="0">
                    <a:pos x="277" y="388"/>
                  </a:cxn>
                  <a:cxn ang="0">
                    <a:pos x="230" y="350"/>
                  </a:cxn>
                  <a:cxn ang="0">
                    <a:pos x="204" y="346"/>
                  </a:cxn>
                  <a:cxn ang="0">
                    <a:pos x="190" y="346"/>
                  </a:cxn>
                  <a:cxn ang="0">
                    <a:pos x="175" y="345"/>
                  </a:cxn>
                  <a:cxn ang="0">
                    <a:pos x="163" y="336"/>
                  </a:cxn>
                  <a:cxn ang="0">
                    <a:pos x="154" y="325"/>
                  </a:cxn>
                  <a:cxn ang="0">
                    <a:pos x="145" y="313"/>
                  </a:cxn>
                  <a:cxn ang="0">
                    <a:pos x="115" y="276"/>
                  </a:cxn>
                  <a:cxn ang="0">
                    <a:pos x="72" y="251"/>
                  </a:cxn>
                  <a:cxn ang="0">
                    <a:pos x="46" y="256"/>
                  </a:cxn>
                  <a:cxn ang="0">
                    <a:pos x="20" y="271"/>
                  </a:cxn>
                  <a:cxn ang="0">
                    <a:pos x="1" y="199"/>
                  </a:cxn>
                  <a:cxn ang="0">
                    <a:pos x="14" y="129"/>
                  </a:cxn>
                  <a:cxn ang="0">
                    <a:pos x="42" y="81"/>
                  </a:cxn>
                  <a:cxn ang="0">
                    <a:pos x="74" y="39"/>
                  </a:cxn>
                  <a:cxn ang="0">
                    <a:pos x="100" y="24"/>
                  </a:cxn>
                  <a:cxn ang="0">
                    <a:pos x="121" y="16"/>
                  </a:cxn>
                  <a:cxn ang="0">
                    <a:pos x="146" y="8"/>
                  </a:cxn>
                  <a:cxn ang="0">
                    <a:pos x="156" y="21"/>
                  </a:cxn>
                  <a:cxn ang="0">
                    <a:pos x="154" y="77"/>
                  </a:cxn>
                  <a:cxn ang="0">
                    <a:pos x="165" y="122"/>
                  </a:cxn>
                  <a:cxn ang="0">
                    <a:pos x="191" y="96"/>
                  </a:cxn>
                  <a:cxn ang="0">
                    <a:pos x="216" y="64"/>
                  </a:cxn>
                  <a:cxn ang="0">
                    <a:pos x="254" y="22"/>
                  </a:cxn>
                  <a:cxn ang="0">
                    <a:pos x="280" y="1"/>
                  </a:cxn>
                  <a:cxn ang="0">
                    <a:pos x="304" y="7"/>
                  </a:cxn>
                </a:cxnLst>
                <a:rect l="0" t="0" r="r" b="b"/>
                <a:pathLst>
                  <a:path w="434" h="651">
                    <a:moveTo>
                      <a:pt x="321" y="18"/>
                    </a:moveTo>
                    <a:lnTo>
                      <a:pt x="327" y="21"/>
                    </a:lnTo>
                    <a:lnTo>
                      <a:pt x="334" y="25"/>
                    </a:lnTo>
                    <a:lnTo>
                      <a:pt x="342" y="29"/>
                    </a:lnTo>
                    <a:lnTo>
                      <a:pt x="351" y="35"/>
                    </a:lnTo>
                    <a:lnTo>
                      <a:pt x="360" y="40"/>
                    </a:lnTo>
                    <a:lnTo>
                      <a:pt x="370" y="46"/>
                    </a:lnTo>
                    <a:lnTo>
                      <a:pt x="379" y="52"/>
                    </a:lnTo>
                    <a:lnTo>
                      <a:pt x="388" y="58"/>
                    </a:lnTo>
                    <a:lnTo>
                      <a:pt x="397" y="65"/>
                    </a:lnTo>
                    <a:lnTo>
                      <a:pt x="406" y="72"/>
                    </a:lnTo>
                    <a:lnTo>
                      <a:pt x="413" y="79"/>
                    </a:lnTo>
                    <a:lnTo>
                      <a:pt x="420" y="87"/>
                    </a:lnTo>
                    <a:lnTo>
                      <a:pt x="426" y="95"/>
                    </a:lnTo>
                    <a:lnTo>
                      <a:pt x="431" y="103"/>
                    </a:lnTo>
                    <a:lnTo>
                      <a:pt x="433" y="111"/>
                    </a:lnTo>
                    <a:lnTo>
                      <a:pt x="434" y="119"/>
                    </a:lnTo>
                    <a:lnTo>
                      <a:pt x="433" y="138"/>
                    </a:lnTo>
                    <a:lnTo>
                      <a:pt x="430" y="161"/>
                    </a:lnTo>
                    <a:lnTo>
                      <a:pt x="426" y="186"/>
                    </a:lnTo>
                    <a:lnTo>
                      <a:pt x="420" y="213"/>
                    </a:lnTo>
                    <a:lnTo>
                      <a:pt x="413" y="240"/>
                    </a:lnTo>
                    <a:lnTo>
                      <a:pt x="404" y="266"/>
                    </a:lnTo>
                    <a:lnTo>
                      <a:pt x="394" y="289"/>
                    </a:lnTo>
                    <a:lnTo>
                      <a:pt x="384" y="309"/>
                    </a:lnTo>
                    <a:lnTo>
                      <a:pt x="375" y="325"/>
                    </a:lnTo>
                    <a:lnTo>
                      <a:pt x="369" y="338"/>
                    </a:lnTo>
                    <a:lnTo>
                      <a:pt x="366" y="348"/>
                    </a:lnTo>
                    <a:lnTo>
                      <a:pt x="365" y="358"/>
                    </a:lnTo>
                    <a:lnTo>
                      <a:pt x="367" y="366"/>
                    </a:lnTo>
                    <a:lnTo>
                      <a:pt x="370" y="374"/>
                    </a:lnTo>
                    <a:lnTo>
                      <a:pt x="375" y="383"/>
                    </a:lnTo>
                    <a:lnTo>
                      <a:pt x="380" y="393"/>
                    </a:lnTo>
                    <a:lnTo>
                      <a:pt x="382" y="396"/>
                    </a:lnTo>
                    <a:lnTo>
                      <a:pt x="383" y="397"/>
                    </a:lnTo>
                    <a:lnTo>
                      <a:pt x="384" y="400"/>
                    </a:lnTo>
                    <a:lnTo>
                      <a:pt x="385" y="402"/>
                    </a:lnTo>
                    <a:lnTo>
                      <a:pt x="393" y="419"/>
                    </a:lnTo>
                    <a:lnTo>
                      <a:pt x="400" y="439"/>
                    </a:lnTo>
                    <a:lnTo>
                      <a:pt x="408" y="463"/>
                    </a:lnTo>
                    <a:lnTo>
                      <a:pt x="414" y="488"/>
                    </a:lnTo>
                    <a:lnTo>
                      <a:pt x="419" y="515"/>
                    </a:lnTo>
                    <a:lnTo>
                      <a:pt x="422" y="541"/>
                    </a:lnTo>
                    <a:lnTo>
                      <a:pt x="421" y="566"/>
                    </a:lnTo>
                    <a:lnTo>
                      <a:pt x="417" y="588"/>
                    </a:lnTo>
                    <a:lnTo>
                      <a:pt x="413" y="598"/>
                    </a:lnTo>
                    <a:lnTo>
                      <a:pt x="408" y="608"/>
                    </a:lnTo>
                    <a:lnTo>
                      <a:pt x="402" y="616"/>
                    </a:lnTo>
                    <a:lnTo>
                      <a:pt x="395" y="623"/>
                    </a:lnTo>
                    <a:lnTo>
                      <a:pt x="388" y="629"/>
                    </a:lnTo>
                    <a:lnTo>
                      <a:pt x="380" y="635"/>
                    </a:lnTo>
                    <a:lnTo>
                      <a:pt x="371" y="639"/>
                    </a:lnTo>
                    <a:lnTo>
                      <a:pt x="362" y="643"/>
                    </a:lnTo>
                    <a:lnTo>
                      <a:pt x="352" y="646"/>
                    </a:lnTo>
                    <a:lnTo>
                      <a:pt x="342" y="648"/>
                    </a:lnTo>
                    <a:lnTo>
                      <a:pt x="332" y="650"/>
                    </a:lnTo>
                    <a:lnTo>
                      <a:pt x="321" y="650"/>
                    </a:lnTo>
                    <a:lnTo>
                      <a:pt x="310" y="651"/>
                    </a:lnTo>
                    <a:lnTo>
                      <a:pt x="299" y="650"/>
                    </a:lnTo>
                    <a:lnTo>
                      <a:pt x="287" y="649"/>
                    </a:lnTo>
                    <a:lnTo>
                      <a:pt x="276" y="648"/>
                    </a:lnTo>
                    <a:lnTo>
                      <a:pt x="266" y="646"/>
                    </a:lnTo>
                    <a:lnTo>
                      <a:pt x="256" y="644"/>
                    </a:lnTo>
                    <a:lnTo>
                      <a:pt x="245" y="641"/>
                    </a:lnTo>
                    <a:lnTo>
                      <a:pt x="235" y="638"/>
                    </a:lnTo>
                    <a:lnTo>
                      <a:pt x="224" y="634"/>
                    </a:lnTo>
                    <a:lnTo>
                      <a:pt x="215" y="629"/>
                    </a:lnTo>
                    <a:lnTo>
                      <a:pt x="206" y="624"/>
                    </a:lnTo>
                    <a:lnTo>
                      <a:pt x="197" y="619"/>
                    </a:lnTo>
                    <a:lnTo>
                      <a:pt x="189" y="612"/>
                    </a:lnTo>
                    <a:lnTo>
                      <a:pt x="182" y="606"/>
                    </a:lnTo>
                    <a:lnTo>
                      <a:pt x="177" y="598"/>
                    </a:lnTo>
                    <a:lnTo>
                      <a:pt x="171" y="590"/>
                    </a:lnTo>
                    <a:lnTo>
                      <a:pt x="168" y="582"/>
                    </a:lnTo>
                    <a:lnTo>
                      <a:pt x="166" y="572"/>
                    </a:lnTo>
                    <a:lnTo>
                      <a:pt x="165" y="563"/>
                    </a:lnTo>
                    <a:lnTo>
                      <a:pt x="166" y="552"/>
                    </a:lnTo>
                    <a:lnTo>
                      <a:pt x="167" y="546"/>
                    </a:lnTo>
                    <a:lnTo>
                      <a:pt x="169" y="540"/>
                    </a:lnTo>
                    <a:lnTo>
                      <a:pt x="171" y="535"/>
                    </a:lnTo>
                    <a:lnTo>
                      <a:pt x="174" y="530"/>
                    </a:lnTo>
                    <a:lnTo>
                      <a:pt x="177" y="525"/>
                    </a:lnTo>
                    <a:lnTo>
                      <a:pt x="181" y="521"/>
                    </a:lnTo>
                    <a:lnTo>
                      <a:pt x="185" y="517"/>
                    </a:lnTo>
                    <a:lnTo>
                      <a:pt x="190" y="513"/>
                    </a:lnTo>
                    <a:lnTo>
                      <a:pt x="195" y="509"/>
                    </a:lnTo>
                    <a:lnTo>
                      <a:pt x="201" y="506"/>
                    </a:lnTo>
                    <a:lnTo>
                      <a:pt x="207" y="503"/>
                    </a:lnTo>
                    <a:lnTo>
                      <a:pt x="213" y="500"/>
                    </a:lnTo>
                    <a:lnTo>
                      <a:pt x="219" y="498"/>
                    </a:lnTo>
                    <a:lnTo>
                      <a:pt x="226" y="496"/>
                    </a:lnTo>
                    <a:lnTo>
                      <a:pt x="232" y="494"/>
                    </a:lnTo>
                    <a:lnTo>
                      <a:pt x="239" y="491"/>
                    </a:lnTo>
                    <a:lnTo>
                      <a:pt x="245" y="489"/>
                    </a:lnTo>
                    <a:lnTo>
                      <a:pt x="251" y="487"/>
                    </a:lnTo>
                    <a:lnTo>
                      <a:pt x="257" y="484"/>
                    </a:lnTo>
                    <a:lnTo>
                      <a:pt x="263" y="481"/>
                    </a:lnTo>
                    <a:lnTo>
                      <a:pt x="269" y="479"/>
                    </a:lnTo>
                    <a:lnTo>
                      <a:pt x="274" y="476"/>
                    </a:lnTo>
                    <a:lnTo>
                      <a:pt x="279" y="472"/>
                    </a:lnTo>
                    <a:lnTo>
                      <a:pt x="283" y="468"/>
                    </a:lnTo>
                    <a:lnTo>
                      <a:pt x="288" y="460"/>
                    </a:lnTo>
                    <a:lnTo>
                      <a:pt x="292" y="451"/>
                    </a:lnTo>
                    <a:lnTo>
                      <a:pt x="294" y="441"/>
                    </a:lnTo>
                    <a:lnTo>
                      <a:pt x="293" y="430"/>
                    </a:lnTo>
                    <a:lnTo>
                      <a:pt x="290" y="416"/>
                    </a:lnTo>
                    <a:lnTo>
                      <a:pt x="284" y="402"/>
                    </a:lnTo>
                    <a:lnTo>
                      <a:pt x="277" y="388"/>
                    </a:lnTo>
                    <a:lnTo>
                      <a:pt x="267" y="375"/>
                    </a:lnTo>
                    <a:lnTo>
                      <a:pt x="256" y="365"/>
                    </a:lnTo>
                    <a:lnTo>
                      <a:pt x="243" y="355"/>
                    </a:lnTo>
                    <a:lnTo>
                      <a:pt x="230" y="350"/>
                    </a:lnTo>
                    <a:lnTo>
                      <a:pt x="216" y="347"/>
                    </a:lnTo>
                    <a:lnTo>
                      <a:pt x="212" y="347"/>
                    </a:lnTo>
                    <a:lnTo>
                      <a:pt x="208" y="346"/>
                    </a:lnTo>
                    <a:lnTo>
                      <a:pt x="204" y="346"/>
                    </a:lnTo>
                    <a:lnTo>
                      <a:pt x="201" y="346"/>
                    </a:lnTo>
                    <a:lnTo>
                      <a:pt x="197" y="346"/>
                    </a:lnTo>
                    <a:lnTo>
                      <a:pt x="194" y="346"/>
                    </a:lnTo>
                    <a:lnTo>
                      <a:pt x="190" y="346"/>
                    </a:lnTo>
                    <a:lnTo>
                      <a:pt x="187" y="346"/>
                    </a:lnTo>
                    <a:lnTo>
                      <a:pt x="182" y="346"/>
                    </a:lnTo>
                    <a:lnTo>
                      <a:pt x="178" y="346"/>
                    </a:lnTo>
                    <a:lnTo>
                      <a:pt x="175" y="345"/>
                    </a:lnTo>
                    <a:lnTo>
                      <a:pt x="172" y="344"/>
                    </a:lnTo>
                    <a:lnTo>
                      <a:pt x="169" y="342"/>
                    </a:lnTo>
                    <a:lnTo>
                      <a:pt x="166" y="340"/>
                    </a:lnTo>
                    <a:lnTo>
                      <a:pt x="163" y="336"/>
                    </a:lnTo>
                    <a:lnTo>
                      <a:pt x="160" y="332"/>
                    </a:lnTo>
                    <a:lnTo>
                      <a:pt x="158" y="330"/>
                    </a:lnTo>
                    <a:lnTo>
                      <a:pt x="156" y="328"/>
                    </a:lnTo>
                    <a:lnTo>
                      <a:pt x="154" y="325"/>
                    </a:lnTo>
                    <a:lnTo>
                      <a:pt x="152" y="323"/>
                    </a:lnTo>
                    <a:lnTo>
                      <a:pt x="150" y="320"/>
                    </a:lnTo>
                    <a:lnTo>
                      <a:pt x="148" y="316"/>
                    </a:lnTo>
                    <a:lnTo>
                      <a:pt x="145" y="313"/>
                    </a:lnTo>
                    <a:lnTo>
                      <a:pt x="142" y="310"/>
                    </a:lnTo>
                    <a:lnTo>
                      <a:pt x="133" y="298"/>
                    </a:lnTo>
                    <a:lnTo>
                      <a:pt x="124" y="287"/>
                    </a:lnTo>
                    <a:lnTo>
                      <a:pt x="115" y="276"/>
                    </a:lnTo>
                    <a:lnTo>
                      <a:pt x="106" y="266"/>
                    </a:lnTo>
                    <a:lnTo>
                      <a:pt x="96" y="259"/>
                    </a:lnTo>
                    <a:lnTo>
                      <a:pt x="84" y="253"/>
                    </a:lnTo>
                    <a:lnTo>
                      <a:pt x="72" y="251"/>
                    </a:lnTo>
                    <a:lnTo>
                      <a:pt x="57" y="252"/>
                    </a:lnTo>
                    <a:lnTo>
                      <a:pt x="54" y="253"/>
                    </a:lnTo>
                    <a:lnTo>
                      <a:pt x="51" y="254"/>
                    </a:lnTo>
                    <a:lnTo>
                      <a:pt x="46" y="256"/>
                    </a:lnTo>
                    <a:lnTo>
                      <a:pt x="41" y="258"/>
                    </a:lnTo>
                    <a:lnTo>
                      <a:pt x="37" y="259"/>
                    </a:lnTo>
                    <a:lnTo>
                      <a:pt x="30" y="261"/>
                    </a:lnTo>
                    <a:lnTo>
                      <a:pt x="20" y="271"/>
                    </a:lnTo>
                    <a:lnTo>
                      <a:pt x="9" y="272"/>
                    </a:lnTo>
                    <a:lnTo>
                      <a:pt x="1" y="261"/>
                    </a:lnTo>
                    <a:lnTo>
                      <a:pt x="1" y="216"/>
                    </a:lnTo>
                    <a:lnTo>
                      <a:pt x="1" y="199"/>
                    </a:lnTo>
                    <a:lnTo>
                      <a:pt x="2" y="179"/>
                    </a:lnTo>
                    <a:lnTo>
                      <a:pt x="0" y="156"/>
                    </a:lnTo>
                    <a:lnTo>
                      <a:pt x="7" y="142"/>
                    </a:lnTo>
                    <a:lnTo>
                      <a:pt x="14" y="129"/>
                    </a:lnTo>
                    <a:lnTo>
                      <a:pt x="22" y="117"/>
                    </a:lnTo>
                    <a:lnTo>
                      <a:pt x="29" y="105"/>
                    </a:lnTo>
                    <a:lnTo>
                      <a:pt x="36" y="93"/>
                    </a:lnTo>
                    <a:lnTo>
                      <a:pt x="42" y="81"/>
                    </a:lnTo>
                    <a:lnTo>
                      <a:pt x="49" y="69"/>
                    </a:lnTo>
                    <a:lnTo>
                      <a:pt x="56" y="58"/>
                    </a:lnTo>
                    <a:lnTo>
                      <a:pt x="64" y="48"/>
                    </a:lnTo>
                    <a:lnTo>
                      <a:pt x="74" y="39"/>
                    </a:lnTo>
                    <a:lnTo>
                      <a:pt x="84" y="32"/>
                    </a:lnTo>
                    <a:lnTo>
                      <a:pt x="95" y="26"/>
                    </a:lnTo>
                    <a:lnTo>
                      <a:pt x="98" y="25"/>
                    </a:lnTo>
                    <a:lnTo>
                      <a:pt x="100" y="24"/>
                    </a:lnTo>
                    <a:lnTo>
                      <a:pt x="102" y="23"/>
                    </a:lnTo>
                    <a:lnTo>
                      <a:pt x="104" y="22"/>
                    </a:lnTo>
                    <a:lnTo>
                      <a:pt x="113" y="19"/>
                    </a:lnTo>
                    <a:lnTo>
                      <a:pt x="121" y="16"/>
                    </a:lnTo>
                    <a:lnTo>
                      <a:pt x="129" y="12"/>
                    </a:lnTo>
                    <a:lnTo>
                      <a:pt x="136" y="10"/>
                    </a:lnTo>
                    <a:lnTo>
                      <a:pt x="142" y="8"/>
                    </a:lnTo>
                    <a:lnTo>
                      <a:pt x="146" y="8"/>
                    </a:lnTo>
                    <a:lnTo>
                      <a:pt x="150" y="9"/>
                    </a:lnTo>
                    <a:lnTo>
                      <a:pt x="151" y="12"/>
                    </a:lnTo>
                    <a:lnTo>
                      <a:pt x="154" y="14"/>
                    </a:lnTo>
                    <a:lnTo>
                      <a:pt x="156" y="21"/>
                    </a:lnTo>
                    <a:lnTo>
                      <a:pt x="158" y="30"/>
                    </a:lnTo>
                    <a:lnTo>
                      <a:pt x="157" y="43"/>
                    </a:lnTo>
                    <a:lnTo>
                      <a:pt x="155" y="59"/>
                    </a:lnTo>
                    <a:lnTo>
                      <a:pt x="154" y="77"/>
                    </a:lnTo>
                    <a:lnTo>
                      <a:pt x="154" y="94"/>
                    </a:lnTo>
                    <a:lnTo>
                      <a:pt x="155" y="108"/>
                    </a:lnTo>
                    <a:lnTo>
                      <a:pt x="159" y="118"/>
                    </a:lnTo>
                    <a:lnTo>
                      <a:pt x="165" y="122"/>
                    </a:lnTo>
                    <a:lnTo>
                      <a:pt x="173" y="118"/>
                    </a:lnTo>
                    <a:lnTo>
                      <a:pt x="185" y="103"/>
                    </a:lnTo>
                    <a:lnTo>
                      <a:pt x="188" y="100"/>
                    </a:lnTo>
                    <a:lnTo>
                      <a:pt x="191" y="96"/>
                    </a:lnTo>
                    <a:lnTo>
                      <a:pt x="194" y="91"/>
                    </a:lnTo>
                    <a:lnTo>
                      <a:pt x="198" y="86"/>
                    </a:lnTo>
                    <a:lnTo>
                      <a:pt x="207" y="75"/>
                    </a:lnTo>
                    <a:lnTo>
                      <a:pt x="216" y="64"/>
                    </a:lnTo>
                    <a:lnTo>
                      <a:pt x="226" y="53"/>
                    </a:lnTo>
                    <a:lnTo>
                      <a:pt x="235" y="42"/>
                    </a:lnTo>
                    <a:lnTo>
                      <a:pt x="245" y="32"/>
                    </a:lnTo>
                    <a:lnTo>
                      <a:pt x="254" y="22"/>
                    </a:lnTo>
                    <a:lnTo>
                      <a:pt x="262" y="14"/>
                    </a:lnTo>
                    <a:lnTo>
                      <a:pt x="269" y="8"/>
                    </a:lnTo>
                    <a:lnTo>
                      <a:pt x="275" y="3"/>
                    </a:lnTo>
                    <a:lnTo>
                      <a:pt x="280" y="1"/>
                    </a:lnTo>
                    <a:lnTo>
                      <a:pt x="285" y="0"/>
                    </a:lnTo>
                    <a:lnTo>
                      <a:pt x="291" y="1"/>
                    </a:lnTo>
                    <a:lnTo>
                      <a:pt x="297" y="3"/>
                    </a:lnTo>
                    <a:lnTo>
                      <a:pt x="304" y="7"/>
                    </a:lnTo>
                    <a:lnTo>
                      <a:pt x="311" y="12"/>
                    </a:lnTo>
                    <a:lnTo>
                      <a:pt x="321" y="18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33"/>
              <p:cNvSpPr>
                <a:spLocks/>
              </p:cNvSpPr>
              <p:nvPr/>
            </p:nvSpPr>
            <p:spPr bwMode="auto">
              <a:xfrm>
                <a:off x="4657" y="2199"/>
                <a:ext cx="428" cy="643"/>
              </a:xfrm>
              <a:custGeom>
                <a:avLst/>
                <a:gdLst/>
                <a:ahLst/>
                <a:cxnLst>
                  <a:cxn ang="0">
                    <a:pos x="338" y="29"/>
                  </a:cxn>
                  <a:cxn ang="0">
                    <a:pos x="374" y="50"/>
                  </a:cxn>
                  <a:cxn ang="0">
                    <a:pos x="408" y="78"/>
                  </a:cxn>
                  <a:cxn ang="0">
                    <a:pos x="427" y="109"/>
                  </a:cxn>
                  <a:cxn ang="0">
                    <a:pos x="420" y="182"/>
                  </a:cxn>
                  <a:cxn ang="0">
                    <a:pos x="390" y="283"/>
                  </a:cxn>
                  <a:cxn ang="0">
                    <a:pos x="361" y="342"/>
                  </a:cxn>
                  <a:cxn ang="0">
                    <a:pos x="368" y="378"/>
                  </a:cxn>
                  <a:cxn ang="0">
                    <a:pos x="376" y="394"/>
                  </a:cxn>
                  <a:cxn ang="0">
                    <a:pos x="401" y="458"/>
                  </a:cxn>
                  <a:cxn ang="0">
                    <a:pos x="415" y="561"/>
                  </a:cxn>
                  <a:cxn ang="0">
                    <a:pos x="397" y="610"/>
                  </a:cxn>
                  <a:cxn ang="0">
                    <a:pos x="366" y="633"/>
                  </a:cxn>
                  <a:cxn ang="0">
                    <a:pos x="327" y="642"/>
                  </a:cxn>
                  <a:cxn ang="0">
                    <a:pos x="284" y="641"/>
                  </a:cxn>
                  <a:cxn ang="0">
                    <a:pos x="241" y="634"/>
                  </a:cxn>
                  <a:cxn ang="0">
                    <a:pos x="202" y="617"/>
                  </a:cxn>
                  <a:cxn ang="0">
                    <a:pos x="174" y="591"/>
                  </a:cxn>
                  <a:cxn ang="0">
                    <a:pos x="164" y="556"/>
                  </a:cxn>
                  <a:cxn ang="0">
                    <a:pos x="173" y="528"/>
                  </a:cxn>
                  <a:cxn ang="0">
                    <a:pos x="189" y="511"/>
                  </a:cxn>
                  <a:cxn ang="0">
                    <a:pos x="212" y="499"/>
                  </a:cxn>
                  <a:cxn ang="0">
                    <a:pos x="238" y="491"/>
                  </a:cxn>
                  <a:cxn ang="0">
                    <a:pos x="262" y="482"/>
                  </a:cxn>
                  <a:cxn ang="0">
                    <a:pos x="283" y="468"/>
                  </a:cxn>
                  <a:cxn ang="0">
                    <a:pos x="294" y="436"/>
                  </a:cxn>
                  <a:cxn ang="0">
                    <a:pos x="274" y="383"/>
                  </a:cxn>
                  <a:cxn ang="0">
                    <a:pos x="228" y="344"/>
                  </a:cxn>
                  <a:cxn ang="0">
                    <a:pos x="203" y="340"/>
                  </a:cxn>
                  <a:cxn ang="0">
                    <a:pos x="189" y="340"/>
                  </a:cxn>
                  <a:cxn ang="0">
                    <a:pos x="172" y="341"/>
                  </a:cxn>
                  <a:cxn ang="0">
                    <a:pos x="162" y="333"/>
                  </a:cxn>
                  <a:cxn ang="0">
                    <a:pos x="152" y="322"/>
                  </a:cxn>
                  <a:cxn ang="0">
                    <a:pos x="143" y="311"/>
                  </a:cxn>
                  <a:cxn ang="0">
                    <a:pos x="113" y="273"/>
                  </a:cxn>
                  <a:cxn ang="0">
                    <a:pos x="71" y="246"/>
                  </a:cxn>
                  <a:cxn ang="0">
                    <a:pos x="45" y="252"/>
                  </a:cxn>
                  <a:cxn ang="0">
                    <a:pos x="24" y="266"/>
                  </a:cxn>
                  <a:cxn ang="0">
                    <a:pos x="3" y="229"/>
                  </a:cxn>
                  <a:cxn ang="0">
                    <a:pos x="4" y="164"/>
                  </a:cxn>
                  <a:cxn ang="0">
                    <a:pos x="26" y="102"/>
                  </a:cxn>
                  <a:cxn ang="0">
                    <a:pos x="55" y="56"/>
                  </a:cxn>
                  <a:cxn ang="0">
                    <a:pos x="94" y="24"/>
                  </a:cxn>
                  <a:cxn ang="0">
                    <a:pos x="103" y="21"/>
                  </a:cxn>
                  <a:cxn ang="0">
                    <a:pos x="136" y="8"/>
                  </a:cxn>
                  <a:cxn ang="0">
                    <a:pos x="149" y="12"/>
                  </a:cxn>
                  <a:cxn ang="0">
                    <a:pos x="151" y="47"/>
                  </a:cxn>
                  <a:cxn ang="0">
                    <a:pos x="151" y="113"/>
                  </a:cxn>
                  <a:cxn ang="0">
                    <a:pos x="183" y="103"/>
                  </a:cxn>
                  <a:cxn ang="0">
                    <a:pos x="196" y="87"/>
                  </a:cxn>
                  <a:cxn ang="0">
                    <a:pos x="234" y="42"/>
                  </a:cxn>
                  <a:cxn ang="0">
                    <a:pos x="266" y="8"/>
                  </a:cxn>
                  <a:cxn ang="0">
                    <a:pos x="288" y="1"/>
                  </a:cxn>
                  <a:cxn ang="0">
                    <a:pos x="318" y="18"/>
                  </a:cxn>
                </a:cxnLst>
                <a:rect l="0" t="0" r="r" b="b"/>
                <a:pathLst>
                  <a:path w="428" h="643">
                    <a:moveTo>
                      <a:pt x="318" y="18"/>
                    </a:moveTo>
                    <a:lnTo>
                      <a:pt x="323" y="21"/>
                    </a:lnTo>
                    <a:lnTo>
                      <a:pt x="330" y="25"/>
                    </a:lnTo>
                    <a:lnTo>
                      <a:pt x="338" y="29"/>
                    </a:lnTo>
                    <a:lnTo>
                      <a:pt x="346" y="34"/>
                    </a:lnTo>
                    <a:lnTo>
                      <a:pt x="356" y="39"/>
                    </a:lnTo>
                    <a:lnTo>
                      <a:pt x="365" y="45"/>
                    </a:lnTo>
                    <a:lnTo>
                      <a:pt x="374" y="50"/>
                    </a:lnTo>
                    <a:lnTo>
                      <a:pt x="383" y="57"/>
                    </a:lnTo>
                    <a:lnTo>
                      <a:pt x="392" y="64"/>
                    </a:lnTo>
                    <a:lnTo>
                      <a:pt x="401" y="71"/>
                    </a:lnTo>
                    <a:lnTo>
                      <a:pt x="408" y="78"/>
                    </a:lnTo>
                    <a:lnTo>
                      <a:pt x="415" y="85"/>
                    </a:lnTo>
                    <a:lnTo>
                      <a:pt x="420" y="93"/>
                    </a:lnTo>
                    <a:lnTo>
                      <a:pt x="425" y="101"/>
                    </a:lnTo>
                    <a:lnTo>
                      <a:pt x="427" y="109"/>
                    </a:lnTo>
                    <a:lnTo>
                      <a:pt x="428" y="117"/>
                    </a:lnTo>
                    <a:lnTo>
                      <a:pt x="427" y="135"/>
                    </a:lnTo>
                    <a:lnTo>
                      <a:pt x="425" y="158"/>
                    </a:lnTo>
                    <a:lnTo>
                      <a:pt x="420" y="182"/>
                    </a:lnTo>
                    <a:lnTo>
                      <a:pt x="414" y="208"/>
                    </a:lnTo>
                    <a:lnTo>
                      <a:pt x="407" y="235"/>
                    </a:lnTo>
                    <a:lnTo>
                      <a:pt x="399" y="260"/>
                    </a:lnTo>
                    <a:lnTo>
                      <a:pt x="390" y="283"/>
                    </a:lnTo>
                    <a:lnTo>
                      <a:pt x="380" y="303"/>
                    </a:lnTo>
                    <a:lnTo>
                      <a:pt x="371" y="318"/>
                    </a:lnTo>
                    <a:lnTo>
                      <a:pt x="365" y="332"/>
                    </a:lnTo>
                    <a:lnTo>
                      <a:pt x="361" y="342"/>
                    </a:lnTo>
                    <a:lnTo>
                      <a:pt x="360" y="351"/>
                    </a:lnTo>
                    <a:lnTo>
                      <a:pt x="361" y="360"/>
                    </a:lnTo>
                    <a:lnTo>
                      <a:pt x="364" y="368"/>
                    </a:lnTo>
                    <a:lnTo>
                      <a:pt x="368" y="378"/>
                    </a:lnTo>
                    <a:lnTo>
                      <a:pt x="374" y="388"/>
                    </a:lnTo>
                    <a:lnTo>
                      <a:pt x="375" y="390"/>
                    </a:lnTo>
                    <a:lnTo>
                      <a:pt x="375" y="392"/>
                    </a:lnTo>
                    <a:lnTo>
                      <a:pt x="376" y="394"/>
                    </a:lnTo>
                    <a:lnTo>
                      <a:pt x="378" y="396"/>
                    </a:lnTo>
                    <a:lnTo>
                      <a:pt x="385" y="413"/>
                    </a:lnTo>
                    <a:lnTo>
                      <a:pt x="393" y="434"/>
                    </a:lnTo>
                    <a:lnTo>
                      <a:pt x="401" y="458"/>
                    </a:lnTo>
                    <a:lnTo>
                      <a:pt x="407" y="483"/>
                    </a:lnTo>
                    <a:lnTo>
                      <a:pt x="413" y="510"/>
                    </a:lnTo>
                    <a:lnTo>
                      <a:pt x="416" y="536"/>
                    </a:lnTo>
                    <a:lnTo>
                      <a:pt x="415" y="561"/>
                    </a:lnTo>
                    <a:lnTo>
                      <a:pt x="411" y="583"/>
                    </a:lnTo>
                    <a:lnTo>
                      <a:pt x="407" y="593"/>
                    </a:lnTo>
                    <a:lnTo>
                      <a:pt x="402" y="602"/>
                    </a:lnTo>
                    <a:lnTo>
                      <a:pt x="397" y="610"/>
                    </a:lnTo>
                    <a:lnTo>
                      <a:pt x="390" y="617"/>
                    </a:lnTo>
                    <a:lnTo>
                      <a:pt x="383" y="623"/>
                    </a:lnTo>
                    <a:lnTo>
                      <a:pt x="375" y="628"/>
                    </a:lnTo>
                    <a:lnTo>
                      <a:pt x="366" y="633"/>
                    </a:lnTo>
                    <a:lnTo>
                      <a:pt x="357" y="636"/>
                    </a:lnTo>
                    <a:lnTo>
                      <a:pt x="348" y="639"/>
                    </a:lnTo>
                    <a:lnTo>
                      <a:pt x="337" y="641"/>
                    </a:lnTo>
                    <a:lnTo>
                      <a:pt x="327" y="642"/>
                    </a:lnTo>
                    <a:lnTo>
                      <a:pt x="317" y="643"/>
                    </a:lnTo>
                    <a:lnTo>
                      <a:pt x="306" y="643"/>
                    </a:lnTo>
                    <a:lnTo>
                      <a:pt x="295" y="643"/>
                    </a:lnTo>
                    <a:lnTo>
                      <a:pt x="284" y="641"/>
                    </a:lnTo>
                    <a:lnTo>
                      <a:pt x="273" y="640"/>
                    </a:lnTo>
                    <a:lnTo>
                      <a:pt x="262" y="639"/>
                    </a:lnTo>
                    <a:lnTo>
                      <a:pt x="252" y="636"/>
                    </a:lnTo>
                    <a:lnTo>
                      <a:pt x="241" y="634"/>
                    </a:lnTo>
                    <a:lnTo>
                      <a:pt x="231" y="630"/>
                    </a:lnTo>
                    <a:lnTo>
                      <a:pt x="221" y="626"/>
                    </a:lnTo>
                    <a:lnTo>
                      <a:pt x="211" y="622"/>
                    </a:lnTo>
                    <a:lnTo>
                      <a:pt x="202" y="617"/>
                    </a:lnTo>
                    <a:lnTo>
                      <a:pt x="194" y="611"/>
                    </a:lnTo>
                    <a:lnTo>
                      <a:pt x="186" y="606"/>
                    </a:lnTo>
                    <a:lnTo>
                      <a:pt x="179" y="599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6" y="575"/>
                    </a:lnTo>
                    <a:lnTo>
                      <a:pt x="164" y="566"/>
                    </a:lnTo>
                    <a:lnTo>
                      <a:pt x="164" y="556"/>
                    </a:lnTo>
                    <a:lnTo>
                      <a:pt x="166" y="545"/>
                    </a:lnTo>
                    <a:lnTo>
                      <a:pt x="167" y="539"/>
                    </a:lnTo>
                    <a:lnTo>
                      <a:pt x="170" y="533"/>
                    </a:lnTo>
                    <a:lnTo>
                      <a:pt x="173" y="528"/>
                    </a:lnTo>
                    <a:lnTo>
                      <a:pt x="176" y="523"/>
                    </a:lnTo>
                    <a:lnTo>
                      <a:pt x="180" y="519"/>
                    </a:lnTo>
                    <a:lnTo>
                      <a:pt x="184" y="515"/>
                    </a:lnTo>
                    <a:lnTo>
                      <a:pt x="189" y="511"/>
                    </a:lnTo>
                    <a:lnTo>
                      <a:pt x="193" y="508"/>
                    </a:lnTo>
                    <a:lnTo>
                      <a:pt x="199" y="504"/>
                    </a:lnTo>
                    <a:lnTo>
                      <a:pt x="205" y="501"/>
                    </a:lnTo>
                    <a:lnTo>
                      <a:pt x="212" y="499"/>
                    </a:lnTo>
                    <a:lnTo>
                      <a:pt x="218" y="497"/>
                    </a:lnTo>
                    <a:lnTo>
                      <a:pt x="224" y="495"/>
                    </a:lnTo>
                    <a:lnTo>
                      <a:pt x="231" y="493"/>
                    </a:lnTo>
                    <a:lnTo>
                      <a:pt x="238" y="491"/>
                    </a:lnTo>
                    <a:lnTo>
                      <a:pt x="244" y="489"/>
                    </a:lnTo>
                    <a:lnTo>
                      <a:pt x="250" y="486"/>
                    </a:lnTo>
                    <a:lnTo>
                      <a:pt x="256" y="484"/>
                    </a:lnTo>
                    <a:lnTo>
                      <a:pt x="262" y="482"/>
                    </a:lnTo>
                    <a:lnTo>
                      <a:pt x="268" y="479"/>
                    </a:lnTo>
                    <a:lnTo>
                      <a:pt x="273" y="476"/>
                    </a:lnTo>
                    <a:lnTo>
                      <a:pt x="278" y="472"/>
                    </a:lnTo>
                    <a:lnTo>
                      <a:pt x="283" y="468"/>
                    </a:lnTo>
                    <a:lnTo>
                      <a:pt x="287" y="463"/>
                    </a:lnTo>
                    <a:lnTo>
                      <a:pt x="291" y="456"/>
                    </a:lnTo>
                    <a:lnTo>
                      <a:pt x="293" y="446"/>
                    </a:lnTo>
                    <a:lnTo>
                      <a:pt x="294" y="436"/>
                    </a:lnTo>
                    <a:lnTo>
                      <a:pt x="292" y="424"/>
                    </a:lnTo>
                    <a:lnTo>
                      <a:pt x="289" y="410"/>
                    </a:lnTo>
                    <a:lnTo>
                      <a:pt x="283" y="397"/>
                    </a:lnTo>
                    <a:lnTo>
                      <a:pt x="274" y="383"/>
                    </a:lnTo>
                    <a:lnTo>
                      <a:pt x="265" y="370"/>
                    </a:lnTo>
                    <a:lnTo>
                      <a:pt x="254" y="359"/>
                    </a:lnTo>
                    <a:lnTo>
                      <a:pt x="241" y="350"/>
                    </a:lnTo>
                    <a:lnTo>
                      <a:pt x="228" y="344"/>
                    </a:lnTo>
                    <a:lnTo>
                      <a:pt x="215" y="341"/>
                    </a:lnTo>
                    <a:lnTo>
                      <a:pt x="211" y="340"/>
                    </a:lnTo>
                    <a:lnTo>
                      <a:pt x="207" y="340"/>
                    </a:lnTo>
                    <a:lnTo>
                      <a:pt x="203" y="340"/>
                    </a:lnTo>
                    <a:lnTo>
                      <a:pt x="199" y="340"/>
                    </a:lnTo>
                    <a:lnTo>
                      <a:pt x="196" y="340"/>
                    </a:lnTo>
                    <a:lnTo>
                      <a:pt x="192" y="340"/>
                    </a:lnTo>
                    <a:lnTo>
                      <a:pt x="189" y="340"/>
                    </a:lnTo>
                    <a:lnTo>
                      <a:pt x="185" y="340"/>
                    </a:lnTo>
                    <a:lnTo>
                      <a:pt x="180" y="341"/>
                    </a:lnTo>
                    <a:lnTo>
                      <a:pt x="175" y="341"/>
                    </a:lnTo>
                    <a:lnTo>
                      <a:pt x="172" y="341"/>
                    </a:lnTo>
                    <a:lnTo>
                      <a:pt x="169" y="340"/>
                    </a:lnTo>
                    <a:lnTo>
                      <a:pt x="167" y="338"/>
                    </a:lnTo>
                    <a:lnTo>
                      <a:pt x="164" y="336"/>
                    </a:lnTo>
                    <a:lnTo>
                      <a:pt x="162" y="333"/>
                    </a:lnTo>
                    <a:lnTo>
                      <a:pt x="158" y="329"/>
                    </a:lnTo>
                    <a:lnTo>
                      <a:pt x="156" y="326"/>
                    </a:lnTo>
                    <a:lnTo>
                      <a:pt x="155" y="325"/>
                    </a:lnTo>
                    <a:lnTo>
                      <a:pt x="152" y="322"/>
                    </a:lnTo>
                    <a:lnTo>
                      <a:pt x="151" y="319"/>
                    </a:lnTo>
                    <a:lnTo>
                      <a:pt x="148" y="317"/>
                    </a:lnTo>
                    <a:lnTo>
                      <a:pt x="146" y="314"/>
                    </a:lnTo>
                    <a:lnTo>
                      <a:pt x="143" y="311"/>
                    </a:lnTo>
                    <a:lnTo>
                      <a:pt x="140" y="307"/>
                    </a:lnTo>
                    <a:lnTo>
                      <a:pt x="131" y="296"/>
                    </a:lnTo>
                    <a:lnTo>
                      <a:pt x="122" y="284"/>
                    </a:lnTo>
                    <a:lnTo>
                      <a:pt x="113" y="273"/>
                    </a:lnTo>
                    <a:lnTo>
                      <a:pt x="104" y="263"/>
                    </a:lnTo>
                    <a:lnTo>
                      <a:pt x="94" y="255"/>
                    </a:lnTo>
                    <a:lnTo>
                      <a:pt x="83" y="249"/>
                    </a:lnTo>
                    <a:lnTo>
                      <a:pt x="71" y="246"/>
                    </a:lnTo>
                    <a:lnTo>
                      <a:pt x="57" y="247"/>
                    </a:lnTo>
                    <a:lnTo>
                      <a:pt x="53" y="248"/>
                    </a:lnTo>
                    <a:lnTo>
                      <a:pt x="49" y="250"/>
                    </a:lnTo>
                    <a:lnTo>
                      <a:pt x="45" y="252"/>
                    </a:lnTo>
                    <a:lnTo>
                      <a:pt x="40" y="253"/>
                    </a:lnTo>
                    <a:lnTo>
                      <a:pt x="37" y="254"/>
                    </a:lnTo>
                    <a:lnTo>
                      <a:pt x="30" y="257"/>
                    </a:lnTo>
                    <a:lnTo>
                      <a:pt x="24" y="266"/>
                    </a:lnTo>
                    <a:lnTo>
                      <a:pt x="11" y="263"/>
                    </a:lnTo>
                    <a:lnTo>
                      <a:pt x="1" y="258"/>
                    </a:lnTo>
                    <a:lnTo>
                      <a:pt x="0" y="248"/>
                    </a:lnTo>
                    <a:lnTo>
                      <a:pt x="3" y="229"/>
                    </a:lnTo>
                    <a:lnTo>
                      <a:pt x="1" y="208"/>
                    </a:lnTo>
                    <a:lnTo>
                      <a:pt x="1" y="199"/>
                    </a:lnTo>
                    <a:lnTo>
                      <a:pt x="3" y="183"/>
                    </a:lnTo>
                    <a:lnTo>
                      <a:pt x="4" y="164"/>
                    </a:lnTo>
                    <a:lnTo>
                      <a:pt x="5" y="140"/>
                    </a:lnTo>
                    <a:lnTo>
                      <a:pt x="12" y="127"/>
                    </a:lnTo>
                    <a:lnTo>
                      <a:pt x="19" y="114"/>
                    </a:lnTo>
                    <a:lnTo>
                      <a:pt x="26" y="102"/>
                    </a:lnTo>
                    <a:lnTo>
                      <a:pt x="33" y="90"/>
                    </a:lnTo>
                    <a:lnTo>
                      <a:pt x="40" y="78"/>
                    </a:lnTo>
                    <a:lnTo>
                      <a:pt x="47" y="67"/>
                    </a:lnTo>
                    <a:lnTo>
                      <a:pt x="55" y="56"/>
                    </a:lnTo>
                    <a:lnTo>
                      <a:pt x="63" y="46"/>
                    </a:lnTo>
                    <a:lnTo>
                      <a:pt x="72" y="37"/>
                    </a:lnTo>
                    <a:lnTo>
                      <a:pt x="82" y="30"/>
                    </a:lnTo>
                    <a:lnTo>
                      <a:pt x="94" y="24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1" y="21"/>
                    </a:lnTo>
                    <a:lnTo>
                      <a:pt x="103" y="21"/>
                    </a:lnTo>
                    <a:lnTo>
                      <a:pt x="112" y="17"/>
                    </a:lnTo>
                    <a:lnTo>
                      <a:pt x="120" y="14"/>
                    </a:lnTo>
                    <a:lnTo>
                      <a:pt x="128" y="11"/>
                    </a:lnTo>
                    <a:lnTo>
                      <a:pt x="136" y="8"/>
                    </a:lnTo>
                    <a:lnTo>
                      <a:pt x="141" y="7"/>
                    </a:lnTo>
                    <a:lnTo>
                      <a:pt x="146" y="7"/>
                    </a:lnTo>
                    <a:lnTo>
                      <a:pt x="148" y="8"/>
                    </a:lnTo>
                    <a:lnTo>
                      <a:pt x="149" y="12"/>
                    </a:lnTo>
                    <a:lnTo>
                      <a:pt x="151" y="16"/>
                    </a:lnTo>
                    <a:lnTo>
                      <a:pt x="152" y="23"/>
                    </a:lnTo>
                    <a:lnTo>
                      <a:pt x="152" y="34"/>
                    </a:lnTo>
                    <a:lnTo>
                      <a:pt x="151" y="47"/>
                    </a:lnTo>
                    <a:lnTo>
                      <a:pt x="149" y="64"/>
                    </a:lnTo>
                    <a:lnTo>
                      <a:pt x="148" y="83"/>
                    </a:lnTo>
                    <a:lnTo>
                      <a:pt x="149" y="99"/>
                    </a:lnTo>
                    <a:lnTo>
                      <a:pt x="151" y="113"/>
                    </a:lnTo>
                    <a:lnTo>
                      <a:pt x="155" y="122"/>
                    </a:lnTo>
                    <a:lnTo>
                      <a:pt x="162" y="125"/>
                    </a:lnTo>
                    <a:lnTo>
                      <a:pt x="171" y="119"/>
                    </a:lnTo>
                    <a:lnTo>
                      <a:pt x="183" y="103"/>
                    </a:lnTo>
                    <a:lnTo>
                      <a:pt x="186" y="99"/>
                    </a:lnTo>
                    <a:lnTo>
                      <a:pt x="189" y="95"/>
                    </a:lnTo>
                    <a:lnTo>
                      <a:pt x="192" y="91"/>
                    </a:lnTo>
                    <a:lnTo>
                      <a:pt x="196" y="87"/>
                    </a:lnTo>
                    <a:lnTo>
                      <a:pt x="204" y="76"/>
                    </a:lnTo>
                    <a:lnTo>
                      <a:pt x="213" y="65"/>
                    </a:lnTo>
                    <a:lnTo>
                      <a:pt x="223" y="53"/>
                    </a:lnTo>
                    <a:lnTo>
                      <a:pt x="234" y="42"/>
                    </a:lnTo>
                    <a:lnTo>
                      <a:pt x="243" y="32"/>
                    </a:lnTo>
                    <a:lnTo>
                      <a:pt x="252" y="23"/>
                    </a:lnTo>
                    <a:lnTo>
                      <a:pt x="260" y="15"/>
                    </a:lnTo>
                    <a:lnTo>
                      <a:pt x="266" y="8"/>
                    </a:lnTo>
                    <a:lnTo>
                      <a:pt x="272" y="4"/>
                    </a:lnTo>
                    <a:lnTo>
                      <a:pt x="277" y="1"/>
                    </a:lnTo>
                    <a:lnTo>
                      <a:pt x="283" y="0"/>
                    </a:lnTo>
                    <a:lnTo>
                      <a:pt x="288" y="1"/>
                    </a:lnTo>
                    <a:lnTo>
                      <a:pt x="293" y="4"/>
                    </a:lnTo>
                    <a:lnTo>
                      <a:pt x="300" y="7"/>
                    </a:lnTo>
                    <a:lnTo>
                      <a:pt x="308" y="12"/>
                    </a:lnTo>
                    <a:lnTo>
                      <a:pt x="318" y="18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34"/>
              <p:cNvSpPr>
                <a:spLocks/>
              </p:cNvSpPr>
              <p:nvPr/>
            </p:nvSpPr>
            <p:spPr bwMode="auto">
              <a:xfrm>
                <a:off x="4663" y="2203"/>
                <a:ext cx="419" cy="635"/>
              </a:xfrm>
              <a:custGeom>
                <a:avLst/>
                <a:gdLst/>
                <a:ahLst/>
                <a:cxnLst>
                  <a:cxn ang="0">
                    <a:pos x="331" y="29"/>
                  </a:cxn>
                  <a:cxn ang="0">
                    <a:pos x="366" y="49"/>
                  </a:cxn>
                  <a:cxn ang="0">
                    <a:pos x="400" y="76"/>
                  </a:cxn>
                  <a:cxn ang="0">
                    <a:pos x="418" y="106"/>
                  </a:cxn>
                  <a:cxn ang="0">
                    <a:pos x="412" y="178"/>
                  </a:cxn>
                  <a:cxn ang="0">
                    <a:pos x="384" y="276"/>
                  </a:cxn>
                  <a:cxn ang="0">
                    <a:pos x="354" y="336"/>
                  </a:cxn>
                  <a:cxn ang="0">
                    <a:pos x="358" y="371"/>
                  </a:cxn>
                  <a:cxn ang="0">
                    <a:pos x="366" y="388"/>
                  </a:cxn>
                  <a:cxn ang="0">
                    <a:pos x="391" y="452"/>
                  </a:cxn>
                  <a:cxn ang="0">
                    <a:pos x="406" y="555"/>
                  </a:cxn>
                  <a:cxn ang="0">
                    <a:pos x="388" y="604"/>
                  </a:cxn>
                  <a:cxn ang="0">
                    <a:pos x="358" y="626"/>
                  </a:cxn>
                  <a:cxn ang="0">
                    <a:pos x="320" y="635"/>
                  </a:cxn>
                  <a:cxn ang="0">
                    <a:pos x="278" y="633"/>
                  </a:cxn>
                  <a:cxn ang="0">
                    <a:pos x="235" y="625"/>
                  </a:cxn>
                  <a:cxn ang="0">
                    <a:pos x="196" y="609"/>
                  </a:cxn>
                  <a:cxn ang="0">
                    <a:pos x="169" y="584"/>
                  </a:cxn>
                  <a:cxn ang="0">
                    <a:pos x="161" y="548"/>
                  </a:cxn>
                  <a:cxn ang="0">
                    <a:pos x="172" y="521"/>
                  </a:cxn>
                  <a:cxn ang="0">
                    <a:pos x="190" y="505"/>
                  </a:cxn>
                  <a:cxn ang="0">
                    <a:pos x="214" y="495"/>
                  </a:cxn>
                  <a:cxn ang="0">
                    <a:pos x="240" y="488"/>
                  </a:cxn>
                  <a:cxn ang="0">
                    <a:pos x="264" y="479"/>
                  </a:cxn>
                  <a:cxn ang="0">
                    <a:pos x="284" y="464"/>
                  </a:cxn>
                  <a:cxn ang="0">
                    <a:pos x="292" y="430"/>
                  </a:cxn>
                  <a:cxn ang="0">
                    <a:pos x="270" y="377"/>
                  </a:cxn>
                  <a:cxn ang="0">
                    <a:pos x="224" y="339"/>
                  </a:cxn>
                  <a:cxn ang="0">
                    <a:pos x="199" y="333"/>
                  </a:cxn>
                  <a:cxn ang="0">
                    <a:pos x="184" y="334"/>
                  </a:cxn>
                  <a:cxn ang="0">
                    <a:pos x="167" y="336"/>
                  </a:cxn>
                  <a:cxn ang="0">
                    <a:pos x="156" y="329"/>
                  </a:cxn>
                  <a:cxn ang="0">
                    <a:pos x="148" y="319"/>
                  </a:cxn>
                  <a:cxn ang="0">
                    <a:pos x="138" y="307"/>
                  </a:cxn>
                  <a:cxn ang="0">
                    <a:pos x="109" y="269"/>
                  </a:cxn>
                  <a:cxn ang="0">
                    <a:pos x="68" y="241"/>
                  </a:cxn>
                  <a:cxn ang="0">
                    <a:pos x="48" y="244"/>
                  </a:cxn>
                  <a:cxn ang="0">
                    <a:pos x="39" y="247"/>
                  </a:cxn>
                  <a:cxn ang="0">
                    <a:pos x="19" y="258"/>
                  </a:cxn>
                  <a:cxn ang="0">
                    <a:pos x="4" y="228"/>
                  </a:cxn>
                  <a:cxn ang="0">
                    <a:pos x="3" y="149"/>
                  </a:cxn>
                  <a:cxn ang="0">
                    <a:pos x="29" y="88"/>
                  </a:cxn>
                  <a:cxn ang="0">
                    <a:pos x="58" y="43"/>
                  </a:cxn>
                  <a:cxn ang="0">
                    <a:pos x="92" y="21"/>
                  </a:cxn>
                  <a:cxn ang="0">
                    <a:pos x="108" y="15"/>
                  </a:cxn>
                  <a:cxn ang="0">
                    <a:pos x="137" y="5"/>
                  </a:cxn>
                  <a:cxn ang="0">
                    <a:pos x="144" y="18"/>
                  </a:cxn>
                  <a:cxn ang="0">
                    <a:pos x="141" y="70"/>
                  </a:cxn>
                  <a:cxn ang="0">
                    <a:pos x="149" y="125"/>
                  </a:cxn>
                  <a:cxn ang="0">
                    <a:pos x="181" y="99"/>
                  </a:cxn>
                  <a:cxn ang="0">
                    <a:pos x="199" y="75"/>
                  </a:cxn>
                  <a:cxn ang="0">
                    <a:pos x="239" y="32"/>
                  </a:cxn>
                  <a:cxn ang="0">
                    <a:pos x="267" y="3"/>
                  </a:cxn>
                  <a:cxn ang="0">
                    <a:pos x="288" y="3"/>
                  </a:cxn>
                </a:cxnLst>
                <a:rect l="0" t="0" r="r" b="b"/>
                <a:pathLst>
                  <a:path w="419" h="635">
                    <a:moveTo>
                      <a:pt x="311" y="17"/>
                    </a:moveTo>
                    <a:lnTo>
                      <a:pt x="317" y="21"/>
                    </a:lnTo>
                    <a:lnTo>
                      <a:pt x="324" y="24"/>
                    </a:lnTo>
                    <a:lnTo>
                      <a:pt x="331" y="29"/>
                    </a:lnTo>
                    <a:lnTo>
                      <a:pt x="339" y="33"/>
                    </a:lnTo>
                    <a:lnTo>
                      <a:pt x="348" y="38"/>
                    </a:lnTo>
                    <a:lnTo>
                      <a:pt x="357" y="44"/>
                    </a:lnTo>
                    <a:lnTo>
                      <a:pt x="366" y="49"/>
                    </a:lnTo>
                    <a:lnTo>
                      <a:pt x="376" y="56"/>
                    </a:lnTo>
                    <a:lnTo>
                      <a:pt x="384" y="62"/>
                    </a:lnTo>
                    <a:lnTo>
                      <a:pt x="392" y="69"/>
                    </a:lnTo>
                    <a:lnTo>
                      <a:pt x="400" y="76"/>
                    </a:lnTo>
                    <a:lnTo>
                      <a:pt x="406" y="83"/>
                    </a:lnTo>
                    <a:lnTo>
                      <a:pt x="412" y="90"/>
                    </a:lnTo>
                    <a:lnTo>
                      <a:pt x="416" y="98"/>
                    </a:lnTo>
                    <a:lnTo>
                      <a:pt x="418" y="106"/>
                    </a:lnTo>
                    <a:lnTo>
                      <a:pt x="419" y="114"/>
                    </a:lnTo>
                    <a:lnTo>
                      <a:pt x="419" y="132"/>
                    </a:lnTo>
                    <a:lnTo>
                      <a:pt x="416" y="154"/>
                    </a:lnTo>
                    <a:lnTo>
                      <a:pt x="412" y="178"/>
                    </a:lnTo>
                    <a:lnTo>
                      <a:pt x="407" y="203"/>
                    </a:lnTo>
                    <a:lnTo>
                      <a:pt x="400" y="229"/>
                    </a:lnTo>
                    <a:lnTo>
                      <a:pt x="392" y="254"/>
                    </a:lnTo>
                    <a:lnTo>
                      <a:pt x="384" y="276"/>
                    </a:lnTo>
                    <a:lnTo>
                      <a:pt x="373" y="296"/>
                    </a:lnTo>
                    <a:lnTo>
                      <a:pt x="364" y="312"/>
                    </a:lnTo>
                    <a:lnTo>
                      <a:pt x="358" y="325"/>
                    </a:lnTo>
                    <a:lnTo>
                      <a:pt x="354" y="336"/>
                    </a:lnTo>
                    <a:lnTo>
                      <a:pt x="352" y="345"/>
                    </a:lnTo>
                    <a:lnTo>
                      <a:pt x="352" y="354"/>
                    </a:lnTo>
                    <a:lnTo>
                      <a:pt x="354" y="362"/>
                    </a:lnTo>
                    <a:lnTo>
                      <a:pt x="358" y="371"/>
                    </a:lnTo>
                    <a:lnTo>
                      <a:pt x="363" y="382"/>
                    </a:lnTo>
                    <a:lnTo>
                      <a:pt x="365" y="384"/>
                    </a:lnTo>
                    <a:lnTo>
                      <a:pt x="366" y="386"/>
                    </a:lnTo>
                    <a:lnTo>
                      <a:pt x="366" y="388"/>
                    </a:lnTo>
                    <a:lnTo>
                      <a:pt x="368" y="390"/>
                    </a:lnTo>
                    <a:lnTo>
                      <a:pt x="375" y="407"/>
                    </a:lnTo>
                    <a:lnTo>
                      <a:pt x="383" y="428"/>
                    </a:lnTo>
                    <a:lnTo>
                      <a:pt x="391" y="452"/>
                    </a:lnTo>
                    <a:lnTo>
                      <a:pt x="398" y="478"/>
                    </a:lnTo>
                    <a:lnTo>
                      <a:pt x="403" y="504"/>
                    </a:lnTo>
                    <a:lnTo>
                      <a:pt x="407" y="531"/>
                    </a:lnTo>
                    <a:lnTo>
                      <a:pt x="406" y="555"/>
                    </a:lnTo>
                    <a:lnTo>
                      <a:pt x="402" y="577"/>
                    </a:lnTo>
                    <a:lnTo>
                      <a:pt x="398" y="587"/>
                    </a:lnTo>
                    <a:lnTo>
                      <a:pt x="393" y="596"/>
                    </a:lnTo>
                    <a:lnTo>
                      <a:pt x="388" y="604"/>
                    </a:lnTo>
                    <a:lnTo>
                      <a:pt x="381" y="611"/>
                    </a:lnTo>
                    <a:lnTo>
                      <a:pt x="374" y="617"/>
                    </a:lnTo>
                    <a:lnTo>
                      <a:pt x="367" y="622"/>
                    </a:lnTo>
                    <a:lnTo>
                      <a:pt x="358" y="626"/>
                    </a:lnTo>
                    <a:lnTo>
                      <a:pt x="350" y="629"/>
                    </a:lnTo>
                    <a:lnTo>
                      <a:pt x="340" y="632"/>
                    </a:lnTo>
                    <a:lnTo>
                      <a:pt x="331" y="633"/>
                    </a:lnTo>
                    <a:lnTo>
                      <a:pt x="320" y="635"/>
                    </a:lnTo>
                    <a:lnTo>
                      <a:pt x="310" y="635"/>
                    </a:lnTo>
                    <a:lnTo>
                      <a:pt x="300" y="635"/>
                    </a:lnTo>
                    <a:lnTo>
                      <a:pt x="289" y="635"/>
                    </a:lnTo>
                    <a:lnTo>
                      <a:pt x="278" y="633"/>
                    </a:lnTo>
                    <a:lnTo>
                      <a:pt x="267" y="632"/>
                    </a:lnTo>
                    <a:lnTo>
                      <a:pt x="256" y="631"/>
                    </a:lnTo>
                    <a:lnTo>
                      <a:pt x="246" y="628"/>
                    </a:lnTo>
                    <a:lnTo>
                      <a:pt x="235" y="625"/>
                    </a:lnTo>
                    <a:lnTo>
                      <a:pt x="225" y="623"/>
                    </a:lnTo>
                    <a:lnTo>
                      <a:pt x="215" y="618"/>
                    </a:lnTo>
                    <a:lnTo>
                      <a:pt x="205" y="614"/>
                    </a:lnTo>
                    <a:lnTo>
                      <a:pt x="196" y="609"/>
                    </a:lnTo>
                    <a:lnTo>
                      <a:pt x="188" y="604"/>
                    </a:lnTo>
                    <a:lnTo>
                      <a:pt x="180" y="598"/>
                    </a:lnTo>
                    <a:lnTo>
                      <a:pt x="174" y="591"/>
                    </a:lnTo>
                    <a:lnTo>
                      <a:pt x="169" y="584"/>
                    </a:lnTo>
                    <a:lnTo>
                      <a:pt x="165" y="576"/>
                    </a:lnTo>
                    <a:lnTo>
                      <a:pt x="162" y="568"/>
                    </a:lnTo>
                    <a:lnTo>
                      <a:pt x="161" y="559"/>
                    </a:lnTo>
                    <a:lnTo>
                      <a:pt x="161" y="548"/>
                    </a:lnTo>
                    <a:lnTo>
                      <a:pt x="164" y="538"/>
                    </a:lnTo>
                    <a:lnTo>
                      <a:pt x="166" y="532"/>
                    </a:lnTo>
                    <a:lnTo>
                      <a:pt x="169" y="526"/>
                    </a:lnTo>
                    <a:lnTo>
                      <a:pt x="172" y="521"/>
                    </a:lnTo>
                    <a:lnTo>
                      <a:pt x="176" y="516"/>
                    </a:lnTo>
                    <a:lnTo>
                      <a:pt x="180" y="512"/>
                    </a:lnTo>
                    <a:lnTo>
                      <a:pt x="184" y="508"/>
                    </a:lnTo>
                    <a:lnTo>
                      <a:pt x="190" y="505"/>
                    </a:lnTo>
                    <a:lnTo>
                      <a:pt x="195" y="502"/>
                    </a:lnTo>
                    <a:lnTo>
                      <a:pt x="201" y="499"/>
                    </a:lnTo>
                    <a:lnTo>
                      <a:pt x="207" y="497"/>
                    </a:lnTo>
                    <a:lnTo>
                      <a:pt x="214" y="495"/>
                    </a:lnTo>
                    <a:lnTo>
                      <a:pt x="220" y="493"/>
                    </a:lnTo>
                    <a:lnTo>
                      <a:pt x="227" y="491"/>
                    </a:lnTo>
                    <a:lnTo>
                      <a:pt x="233" y="489"/>
                    </a:lnTo>
                    <a:lnTo>
                      <a:pt x="240" y="488"/>
                    </a:lnTo>
                    <a:lnTo>
                      <a:pt x="247" y="486"/>
                    </a:lnTo>
                    <a:lnTo>
                      <a:pt x="253" y="484"/>
                    </a:lnTo>
                    <a:lnTo>
                      <a:pt x="259" y="481"/>
                    </a:lnTo>
                    <a:lnTo>
                      <a:pt x="264" y="479"/>
                    </a:lnTo>
                    <a:lnTo>
                      <a:pt x="270" y="476"/>
                    </a:lnTo>
                    <a:lnTo>
                      <a:pt x="275" y="473"/>
                    </a:lnTo>
                    <a:lnTo>
                      <a:pt x="280" y="469"/>
                    </a:lnTo>
                    <a:lnTo>
                      <a:pt x="284" y="464"/>
                    </a:lnTo>
                    <a:lnTo>
                      <a:pt x="287" y="459"/>
                    </a:lnTo>
                    <a:lnTo>
                      <a:pt x="291" y="451"/>
                    </a:lnTo>
                    <a:lnTo>
                      <a:pt x="293" y="441"/>
                    </a:lnTo>
                    <a:lnTo>
                      <a:pt x="292" y="430"/>
                    </a:lnTo>
                    <a:lnTo>
                      <a:pt x="289" y="417"/>
                    </a:lnTo>
                    <a:lnTo>
                      <a:pt x="285" y="404"/>
                    </a:lnTo>
                    <a:lnTo>
                      <a:pt x="278" y="390"/>
                    </a:lnTo>
                    <a:lnTo>
                      <a:pt x="270" y="377"/>
                    </a:lnTo>
                    <a:lnTo>
                      <a:pt x="260" y="365"/>
                    </a:lnTo>
                    <a:lnTo>
                      <a:pt x="249" y="354"/>
                    </a:lnTo>
                    <a:lnTo>
                      <a:pt x="237" y="345"/>
                    </a:lnTo>
                    <a:lnTo>
                      <a:pt x="224" y="339"/>
                    </a:lnTo>
                    <a:lnTo>
                      <a:pt x="210" y="335"/>
                    </a:lnTo>
                    <a:lnTo>
                      <a:pt x="206" y="334"/>
                    </a:lnTo>
                    <a:lnTo>
                      <a:pt x="203" y="333"/>
                    </a:lnTo>
                    <a:lnTo>
                      <a:pt x="199" y="333"/>
                    </a:lnTo>
                    <a:lnTo>
                      <a:pt x="195" y="333"/>
                    </a:lnTo>
                    <a:lnTo>
                      <a:pt x="192" y="333"/>
                    </a:lnTo>
                    <a:lnTo>
                      <a:pt x="188" y="333"/>
                    </a:lnTo>
                    <a:lnTo>
                      <a:pt x="184" y="334"/>
                    </a:lnTo>
                    <a:lnTo>
                      <a:pt x="180" y="335"/>
                    </a:lnTo>
                    <a:lnTo>
                      <a:pt x="175" y="335"/>
                    </a:lnTo>
                    <a:lnTo>
                      <a:pt x="171" y="336"/>
                    </a:lnTo>
                    <a:lnTo>
                      <a:pt x="167" y="336"/>
                    </a:lnTo>
                    <a:lnTo>
                      <a:pt x="164" y="335"/>
                    </a:lnTo>
                    <a:lnTo>
                      <a:pt x="161" y="334"/>
                    </a:lnTo>
                    <a:lnTo>
                      <a:pt x="159" y="332"/>
                    </a:lnTo>
                    <a:lnTo>
                      <a:pt x="156" y="329"/>
                    </a:lnTo>
                    <a:lnTo>
                      <a:pt x="153" y="325"/>
                    </a:lnTo>
                    <a:lnTo>
                      <a:pt x="152" y="323"/>
                    </a:lnTo>
                    <a:lnTo>
                      <a:pt x="150" y="321"/>
                    </a:lnTo>
                    <a:lnTo>
                      <a:pt x="148" y="319"/>
                    </a:lnTo>
                    <a:lnTo>
                      <a:pt x="146" y="316"/>
                    </a:lnTo>
                    <a:lnTo>
                      <a:pt x="144" y="313"/>
                    </a:lnTo>
                    <a:lnTo>
                      <a:pt x="141" y="310"/>
                    </a:lnTo>
                    <a:lnTo>
                      <a:pt x="138" y="307"/>
                    </a:lnTo>
                    <a:lnTo>
                      <a:pt x="135" y="304"/>
                    </a:lnTo>
                    <a:lnTo>
                      <a:pt x="126" y="293"/>
                    </a:lnTo>
                    <a:lnTo>
                      <a:pt x="118" y="281"/>
                    </a:lnTo>
                    <a:lnTo>
                      <a:pt x="109" y="269"/>
                    </a:lnTo>
                    <a:lnTo>
                      <a:pt x="100" y="259"/>
                    </a:lnTo>
                    <a:lnTo>
                      <a:pt x="90" y="250"/>
                    </a:lnTo>
                    <a:lnTo>
                      <a:pt x="80" y="244"/>
                    </a:lnTo>
                    <a:lnTo>
                      <a:pt x="68" y="241"/>
                    </a:lnTo>
                    <a:lnTo>
                      <a:pt x="54" y="242"/>
                    </a:lnTo>
                    <a:lnTo>
                      <a:pt x="53" y="242"/>
                    </a:lnTo>
                    <a:lnTo>
                      <a:pt x="50" y="243"/>
                    </a:lnTo>
                    <a:lnTo>
                      <a:pt x="48" y="244"/>
                    </a:lnTo>
                    <a:lnTo>
                      <a:pt x="46" y="244"/>
                    </a:lnTo>
                    <a:lnTo>
                      <a:pt x="44" y="245"/>
                    </a:lnTo>
                    <a:lnTo>
                      <a:pt x="42" y="246"/>
                    </a:lnTo>
                    <a:lnTo>
                      <a:pt x="39" y="247"/>
                    </a:lnTo>
                    <a:lnTo>
                      <a:pt x="37" y="248"/>
                    </a:lnTo>
                    <a:lnTo>
                      <a:pt x="34" y="249"/>
                    </a:lnTo>
                    <a:lnTo>
                      <a:pt x="28" y="251"/>
                    </a:lnTo>
                    <a:lnTo>
                      <a:pt x="19" y="258"/>
                    </a:lnTo>
                    <a:lnTo>
                      <a:pt x="13" y="258"/>
                    </a:lnTo>
                    <a:lnTo>
                      <a:pt x="3" y="259"/>
                    </a:lnTo>
                    <a:lnTo>
                      <a:pt x="1" y="250"/>
                    </a:lnTo>
                    <a:lnTo>
                      <a:pt x="4" y="228"/>
                    </a:lnTo>
                    <a:lnTo>
                      <a:pt x="3" y="209"/>
                    </a:lnTo>
                    <a:lnTo>
                      <a:pt x="0" y="191"/>
                    </a:lnTo>
                    <a:lnTo>
                      <a:pt x="1" y="167"/>
                    </a:lnTo>
                    <a:lnTo>
                      <a:pt x="3" y="149"/>
                    </a:lnTo>
                    <a:lnTo>
                      <a:pt x="8" y="124"/>
                    </a:lnTo>
                    <a:lnTo>
                      <a:pt x="15" y="112"/>
                    </a:lnTo>
                    <a:lnTo>
                      <a:pt x="22" y="100"/>
                    </a:lnTo>
                    <a:lnTo>
                      <a:pt x="29" y="88"/>
                    </a:lnTo>
                    <a:lnTo>
                      <a:pt x="35" y="76"/>
                    </a:lnTo>
                    <a:lnTo>
                      <a:pt x="43" y="64"/>
                    </a:lnTo>
                    <a:lnTo>
                      <a:pt x="50" y="53"/>
                    </a:lnTo>
                    <a:lnTo>
                      <a:pt x="58" y="43"/>
                    </a:lnTo>
                    <a:lnTo>
                      <a:pt x="68" y="34"/>
                    </a:lnTo>
                    <a:lnTo>
                      <a:pt x="78" y="27"/>
                    </a:lnTo>
                    <a:lnTo>
                      <a:pt x="90" y="22"/>
                    </a:lnTo>
                    <a:lnTo>
                      <a:pt x="92" y="21"/>
                    </a:lnTo>
                    <a:lnTo>
                      <a:pt x="95" y="20"/>
                    </a:lnTo>
                    <a:lnTo>
                      <a:pt x="97" y="19"/>
                    </a:lnTo>
                    <a:lnTo>
                      <a:pt x="99" y="18"/>
                    </a:lnTo>
                    <a:lnTo>
                      <a:pt x="108" y="15"/>
                    </a:lnTo>
                    <a:lnTo>
                      <a:pt x="116" y="11"/>
                    </a:lnTo>
                    <a:lnTo>
                      <a:pt x="125" y="8"/>
                    </a:lnTo>
                    <a:lnTo>
                      <a:pt x="131" y="6"/>
                    </a:lnTo>
                    <a:lnTo>
                      <a:pt x="137" y="5"/>
                    </a:lnTo>
                    <a:lnTo>
                      <a:pt x="142" y="5"/>
                    </a:lnTo>
                    <a:lnTo>
                      <a:pt x="144" y="7"/>
                    </a:lnTo>
                    <a:lnTo>
                      <a:pt x="145" y="12"/>
                    </a:lnTo>
                    <a:lnTo>
                      <a:pt x="144" y="18"/>
                    </a:lnTo>
                    <a:lnTo>
                      <a:pt x="144" y="26"/>
                    </a:lnTo>
                    <a:lnTo>
                      <a:pt x="144" y="38"/>
                    </a:lnTo>
                    <a:lnTo>
                      <a:pt x="142" y="51"/>
                    </a:lnTo>
                    <a:lnTo>
                      <a:pt x="141" y="70"/>
                    </a:lnTo>
                    <a:lnTo>
                      <a:pt x="141" y="88"/>
                    </a:lnTo>
                    <a:lnTo>
                      <a:pt x="141" y="104"/>
                    </a:lnTo>
                    <a:lnTo>
                      <a:pt x="144" y="117"/>
                    </a:lnTo>
                    <a:lnTo>
                      <a:pt x="149" y="125"/>
                    </a:lnTo>
                    <a:lnTo>
                      <a:pt x="156" y="127"/>
                    </a:lnTo>
                    <a:lnTo>
                      <a:pt x="165" y="120"/>
                    </a:lnTo>
                    <a:lnTo>
                      <a:pt x="179" y="102"/>
                    </a:lnTo>
                    <a:lnTo>
                      <a:pt x="181" y="99"/>
                    </a:lnTo>
                    <a:lnTo>
                      <a:pt x="184" y="95"/>
                    </a:lnTo>
                    <a:lnTo>
                      <a:pt x="187" y="91"/>
                    </a:lnTo>
                    <a:lnTo>
                      <a:pt x="191" y="86"/>
                    </a:lnTo>
                    <a:lnTo>
                      <a:pt x="199" y="75"/>
                    </a:lnTo>
                    <a:lnTo>
                      <a:pt x="209" y="64"/>
                    </a:lnTo>
                    <a:lnTo>
                      <a:pt x="219" y="53"/>
                    </a:lnTo>
                    <a:lnTo>
                      <a:pt x="229" y="42"/>
                    </a:lnTo>
                    <a:lnTo>
                      <a:pt x="239" y="32"/>
                    </a:lnTo>
                    <a:lnTo>
                      <a:pt x="248" y="22"/>
                    </a:lnTo>
                    <a:lnTo>
                      <a:pt x="255" y="14"/>
                    </a:lnTo>
                    <a:lnTo>
                      <a:pt x="262" y="8"/>
                    </a:lnTo>
                    <a:lnTo>
                      <a:pt x="267" y="3"/>
                    </a:lnTo>
                    <a:lnTo>
                      <a:pt x="273" y="0"/>
                    </a:lnTo>
                    <a:lnTo>
                      <a:pt x="277" y="0"/>
                    </a:lnTo>
                    <a:lnTo>
                      <a:pt x="282" y="0"/>
                    </a:lnTo>
                    <a:lnTo>
                      <a:pt x="288" y="3"/>
                    </a:lnTo>
                    <a:lnTo>
                      <a:pt x="294" y="7"/>
                    </a:lnTo>
                    <a:lnTo>
                      <a:pt x="302" y="11"/>
                    </a:lnTo>
                    <a:lnTo>
                      <a:pt x="311" y="17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35"/>
              <p:cNvSpPr>
                <a:spLocks/>
              </p:cNvSpPr>
              <p:nvPr/>
            </p:nvSpPr>
            <p:spPr bwMode="auto">
              <a:xfrm>
                <a:off x="4673" y="2205"/>
                <a:ext cx="406" cy="627"/>
              </a:xfrm>
              <a:custGeom>
                <a:avLst/>
                <a:gdLst/>
                <a:ahLst/>
                <a:cxnLst>
                  <a:cxn ang="0">
                    <a:pos x="20" y="246"/>
                  </a:cxn>
                  <a:cxn ang="0">
                    <a:pos x="1" y="248"/>
                  </a:cxn>
                  <a:cxn ang="0">
                    <a:pos x="0" y="226"/>
                  </a:cxn>
                  <a:cxn ang="0">
                    <a:pos x="1" y="172"/>
                  </a:cxn>
                  <a:cxn ang="0">
                    <a:pos x="2" y="125"/>
                  </a:cxn>
                  <a:cxn ang="0">
                    <a:pos x="20" y="85"/>
                  </a:cxn>
                  <a:cxn ang="0">
                    <a:pos x="41" y="51"/>
                  </a:cxn>
                  <a:cxn ang="0">
                    <a:pos x="70" y="25"/>
                  </a:cxn>
                  <a:cxn ang="0">
                    <a:pos x="103" y="12"/>
                  </a:cxn>
                  <a:cxn ang="0">
                    <a:pos x="129" y="4"/>
                  </a:cxn>
                  <a:cxn ang="0">
                    <a:pos x="136" y="12"/>
                  </a:cxn>
                  <a:cxn ang="0">
                    <a:pos x="128" y="76"/>
                  </a:cxn>
                  <a:cxn ang="0">
                    <a:pos x="139" y="130"/>
                  </a:cxn>
                  <a:cxn ang="0">
                    <a:pos x="177" y="91"/>
                  </a:cxn>
                  <a:cxn ang="0">
                    <a:pos x="211" y="51"/>
                  </a:cxn>
                  <a:cxn ang="0">
                    <a:pos x="245" y="16"/>
                  </a:cxn>
                  <a:cxn ang="0">
                    <a:pos x="263" y="1"/>
                  </a:cxn>
                  <a:cxn ang="0">
                    <a:pos x="278" y="4"/>
                  </a:cxn>
                  <a:cxn ang="0">
                    <a:pos x="301" y="17"/>
                  </a:cxn>
                  <a:cxn ang="0">
                    <a:pos x="320" y="28"/>
                  </a:cxn>
                  <a:cxn ang="0">
                    <a:pos x="345" y="43"/>
                  </a:cxn>
                  <a:cxn ang="0">
                    <a:pos x="371" y="61"/>
                  </a:cxn>
                  <a:cxn ang="0">
                    <a:pos x="393" y="81"/>
                  </a:cxn>
                  <a:cxn ang="0">
                    <a:pos x="405" y="103"/>
                  </a:cxn>
                  <a:cxn ang="0">
                    <a:pos x="403" y="150"/>
                  </a:cxn>
                  <a:cxn ang="0">
                    <a:pos x="388" y="224"/>
                  </a:cxn>
                  <a:cxn ang="0">
                    <a:pos x="362" y="290"/>
                  </a:cxn>
                  <a:cxn ang="0">
                    <a:pos x="342" y="329"/>
                  </a:cxn>
                  <a:cxn ang="0">
                    <a:pos x="341" y="356"/>
                  </a:cxn>
                  <a:cxn ang="0">
                    <a:pos x="356" y="392"/>
                  </a:cxn>
                  <a:cxn ang="0">
                    <a:pos x="382" y="466"/>
                  </a:cxn>
                  <a:cxn ang="0">
                    <a:pos x="393" y="549"/>
                  </a:cxn>
                  <a:cxn ang="0">
                    <a:pos x="381" y="590"/>
                  </a:cxn>
                  <a:cxn ang="0">
                    <a:pos x="362" y="611"/>
                  </a:cxn>
                  <a:cxn ang="0">
                    <a:pos x="338" y="622"/>
                  </a:cxn>
                  <a:cxn ang="0">
                    <a:pos x="309" y="627"/>
                  </a:cxn>
                  <a:cxn ang="0">
                    <a:pos x="278" y="627"/>
                  </a:cxn>
                  <a:cxn ang="0">
                    <a:pos x="246" y="623"/>
                  </a:cxn>
                  <a:cxn ang="0">
                    <a:pos x="214" y="615"/>
                  </a:cxn>
                  <a:cxn ang="0">
                    <a:pos x="186" y="602"/>
                  </a:cxn>
                  <a:cxn ang="0">
                    <a:pos x="164" y="585"/>
                  </a:cxn>
                  <a:cxn ang="0">
                    <a:pos x="153" y="561"/>
                  </a:cxn>
                  <a:cxn ang="0">
                    <a:pos x="157" y="531"/>
                  </a:cxn>
                  <a:cxn ang="0">
                    <a:pos x="174" y="507"/>
                  </a:cxn>
                  <a:cxn ang="0">
                    <a:pos x="200" y="494"/>
                  </a:cxn>
                  <a:cxn ang="0">
                    <a:pos x="230" y="487"/>
                  </a:cxn>
                  <a:cxn ang="0">
                    <a:pos x="258" y="479"/>
                  </a:cxn>
                  <a:cxn ang="0">
                    <a:pos x="280" y="463"/>
                  </a:cxn>
                  <a:cxn ang="0">
                    <a:pos x="287" y="440"/>
                  </a:cxn>
                  <a:cxn ang="0">
                    <a:pos x="280" y="407"/>
                  </a:cxn>
                  <a:cxn ang="0">
                    <a:pos x="261" y="373"/>
                  </a:cxn>
                  <a:cxn ang="0">
                    <a:pos x="234" y="345"/>
                  </a:cxn>
                  <a:cxn ang="0">
                    <a:pos x="198" y="328"/>
                  </a:cxn>
                  <a:cxn ang="0">
                    <a:pos x="164" y="331"/>
                  </a:cxn>
                  <a:cxn ang="0">
                    <a:pos x="150" y="329"/>
                  </a:cxn>
                  <a:cxn ang="0">
                    <a:pos x="136" y="312"/>
                  </a:cxn>
                  <a:cxn ang="0">
                    <a:pos x="116" y="288"/>
                  </a:cxn>
                  <a:cxn ang="0">
                    <a:pos x="101" y="268"/>
                  </a:cxn>
                  <a:cxn ang="0">
                    <a:pos x="86" y="250"/>
                  </a:cxn>
                  <a:cxn ang="0">
                    <a:pos x="68" y="239"/>
                  </a:cxn>
                  <a:cxn ang="0">
                    <a:pos x="46" y="236"/>
                  </a:cxn>
                </a:cxnLst>
                <a:rect l="0" t="0" r="r" b="b"/>
                <a:pathLst>
                  <a:path w="406" h="627">
                    <a:moveTo>
                      <a:pt x="29" y="243"/>
                    </a:moveTo>
                    <a:lnTo>
                      <a:pt x="26" y="244"/>
                    </a:lnTo>
                    <a:lnTo>
                      <a:pt x="20" y="246"/>
                    </a:lnTo>
                    <a:lnTo>
                      <a:pt x="9" y="251"/>
                    </a:lnTo>
                    <a:lnTo>
                      <a:pt x="3" y="253"/>
                    </a:lnTo>
                    <a:lnTo>
                      <a:pt x="1" y="248"/>
                    </a:lnTo>
                    <a:lnTo>
                      <a:pt x="1" y="242"/>
                    </a:lnTo>
                    <a:lnTo>
                      <a:pt x="2" y="239"/>
                    </a:lnTo>
                    <a:lnTo>
                      <a:pt x="0" y="226"/>
                    </a:lnTo>
                    <a:lnTo>
                      <a:pt x="1" y="213"/>
                    </a:lnTo>
                    <a:lnTo>
                      <a:pt x="0" y="191"/>
                    </a:lnTo>
                    <a:lnTo>
                      <a:pt x="1" y="172"/>
                    </a:lnTo>
                    <a:lnTo>
                      <a:pt x="1" y="154"/>
                    </a:lnTo>
                    <a:lnTo>
                      <a:pt x="0" y="139"/>
                    </a:lnTo>
                    <a:lnTo>
                      <a:pt x="2" y="125"/>
                    </a:lnTo>
                    <a:lnTo>
                      <a:pt x="6" y="110"/>
                    </a:lnTo>
                    <a:lnTo>
                      <a:pt x="13" y="97"/>
                    </a:lnTo>
                    <a:lnTo>
                      <a:pt x="20" y="85"/>
                    </a:lnTo>
                    <a:lnTo>
                      <a:pt x="26" y="73"/>
                    </a:lnTo>
                    <a:lnTo>
                      <a:pt x="33" y="62"/>
                    </a:lnTo>
                    <a:lnTo>
                      <a:pt x="41" y="51"/>
                    </a:lnTo>
                    <a:lnTo>
                      <a:pt x="50" y="40"/>
                    </a:lnTo>
                    <a:lnTo>
                      <a:pt x="59" y="32"/>
                    </a:lnTo>
                    <a:lnTo>
                      <a:pt x="70" y="25"/>
                    </a:lnTo>
                    <a:lnTo>
                      <a:pt x="82" y="20"/>
                    </a:lnTo>
                    <a:lnTo>
                      <a:pt x="92" y="16"/>
                    </a:lnTo>
                    <a:lnTo>
                      <a:pt x="103" y="12"/>
                    </a:lnTo>
                    <a:lnTo>
                      <a:pt x="113" y="8"/>
                    </a:lnTo>
                    <a:lnTo>
                      <a:pt x="122" y="5"/>
                    </a:lnTo>
                    <a:lnTo>
                      <a:pt x="129" y="4"/>
                    </a:lnTo>
                    <a:lnTo>
                      <a:pt x="134" y="4"/>
                    </a:lnTo>
                    <a:lnTo>
                      <a:pt x="136" y="6"/>
                    </a:lnTo>
                    <a:lnTo>
                      <a:pt x="136" y="12"/>
                    </a:lnTo>
                    <a:lnTo>
                      <a:pt x="132" y="27"/>
                    </a:lnTo>
                    <a:lnTo>
                      <a:pt x="130" y="50"/>
                    </a:lnTo>
                    <a:lnTo>
                      <a:pt x="128" y="76"/>
                    </a:lnTo>
                    <a:lnTo>
                      <a:pt x="128" y="101"/>
                    </a:lnTo>
                    <a:lnTo>
                      <a:pt x="131" y="121"/>
                    </a:lnTo>
                    <a:lnTo>
                      <a:pt x="139" y="130"/>
                    </a:lnTo>
                    <a:lnTo>
                      <a:pt x="151" y="126"/>
                    </a:lnTo>
                    <a:lnTo>
                      <a:pt x="170" y="102"/>
                    </a:lnTo>
                    <a:lnTo>
                      <a:pt x="177" y="91"/>
                    </a:lnTo>
                    <a:lnTo>
                      <a:pt x="188" y="78"/>
                    </a:lnTo>
                    <a:lnTo>
                      <a:pt x="199" y="65"/>
                    </a:lnTo>
                    <a:lnTo>
                      <a:pt x="211" y="51"/>
                    </a:lnTo>
                    <a:lnTo>
                      <a:pt x="224" y="38"/>
                    </a:lnTo>
                    <a:lnTo>
                      <a:pt x="235" y="25"/>
                    </a:lnTo>
                    <a:lnTo>
                      <a:pt x="245" y="16"/>
                    </a:lnTo>
                    <a:lnTo>
                      <a:pt x="252" y="8"/>
                    </a:lnTo>
                    <a:lnTo>
                      <a:pt x="258" y="4"/>
                    </a:lnTo>
                    <a:lnTo>
                      <a:pt x="263" y="1"/>
                    </a:lnTo>
                    <a:lnTo>
                      <a:pt x="268" y="0"/>
                    </a:lnTo>
                    <a:lnTo>
                      <a:pt x="272" y="1"/>
                    </a:lnTo>
                    <a:lnTo>
                      <a:pt x="278" y="4"/>
                    </a:lnTo>
                    <a:lnTo>
                      <a:pt x="284" y="7"/>
                    </a:lnTo>
                    <a:lnTo>
                      <a:pt x="291" y="12"/>
                    </a:lnTo>
                    <a:lnTo>
                      <a:pt x="301" y="17"/>
                    </a:lnTo>
                    <a:lnTo>
                      <a:pt x="306" y="20"/>
                    </a:lnTo>
                    <a:lnTo>
                      <a:pt x="313" y="24"/>
                    </a:lnTo>
                    <a:lnTo>
                      <a:pt x="320" y="28"/>
                    </a:lnTo>
                    <a:lnTo>
                      <a:pt x="328" y="32"/>
                    </a:lnTo>
                    <a:lnTo>
                      <a:pt x="337" y="38"/>
                    </a:lnTo>
                    <a:lnTo>
                      <a:pt x="345" y="43"/>
                    </a:lnTo>
                    <a:lnTo>
                      <a:pt x="355" y="49"/>
                    </a:lnTo>
                    <a:lnTo>
                      <a:pt x="363" y="54"/>
                    </a:lnTo>
                    <a:lnTo>
                      <a:pt x="371" y="61"/>
                    </a:lnTo>
                    <a:lnTo>
                      <a:pt x="379" y="67"/>
                    </a:lnTo>
                    <a:lnTo>
                      <a:pt x="387" y="74"/>
                    </a:lnTo>
                    <a:lnTo>
                      <a:pt x="393" y="81"/>
                    </a:lnTo>
                    <a:lnTo>
                      <a:pt x="398" y="88"/>
                    </a:lnTo>
                    <a:lnTo>
                      <a:pt x="403" y="96"/>
                    </a:lnTo>
                    <a:lnTo>
                      <a:pt x="405" y="103"/>
                    </a:lnTo>
                    <a:lnTo>
                      <a:pt x="406" y="111"/>
                    </a:lnTo>
                    <a:lnTo>
                      <a:pt x="405" y="129"/>
                    </a:lnTo>
                    <a:lnTo>
                      <a:pt x="403" y="150"/>
                    </a:lnTo>
                    <a:lnTo>
                      <a:pt x="400" y="174"/>
                    </a:lnTo>
                    <a:lnTo>
                      <a:pt x="394" y="199"/>
                    </a:lnTo>
                    <a:lnTo>
                      <a:pt x="388" y="224"/>
                    </a:lnTo>
                    <a:lnTo>
                      <a:pt x="381" y="248"/>
                    </a:lnTo>
                    <a:lnTo>
                      <a:pt x="372" y="271"/>
                    </a:lnTo>
                    <a:lnTo>
                      <a:pt x="362" y="290"/>
                    </a:lnTo>
                    <a:lnTo>
                      <a:pt x="353" y="305"/>
                    </a:lnTo>
                    <a:lnTo>
                      <a:pt x="347" y="318"/>
                    </a:lnTo>
                    <a:lnTo>
                      <a:pt x="342" y="329"/>
                    </a:lnTo>
                    <a:lnTo>
                      <a:pt x="340" y="338"/>
                    </a:lnTo>
                    <a:lnTo>
                      <a:pt x="340" y="347"/>
                    </a:lnTo>
                    <a:lnTo>
                      <a:pt x="341" y="356"/>
                    </a:lnTo>
                    <a:lnTo>
                      <a:pt x="344" y="366"/>
                    </a:lnTo>
                    <a:lnTo>
                      <a:pt x="350" y="377"/>
                    </a:lnTo>
                    <a:lnTo>
                      <a:pt x="356" y="392"/>
                    </a:lnTo>
                    <a:lnTo>
                      <a:pt x="365" y="413"/>
                    </a:lnTo>
                    <a:lnTo>
                      <a:pt x="374" y="438"/>
                    </a:lnTo>
                    <a:lnTo>
                      <a:pt x="382" y="466"/>
                    </a:lnTo>
                    <a:lnTo>
                      <a:pt x="389" y="494"/>
                    </a:lnTo>
                    <a:lnTo>
                      <a:pt x="393" y="523"/>
                    </a:lnTo>
                    <a:lnTo>
                      <a:pt x="393" y="549"/>
                    </a:lnTo>
                    <a:lnTo>
                      <a:pt x="389" y="572"/>
                    </a:lnTo>
                    <a:lnTo>
                      <a:pt x="385" y="582"/>
                    </a:lnTo>
                    <a:lnTo>
                      <a:pt x="381" y="590"/>
                    </a:lnTo>
                    <a:lnTo>
                      <a:pt x="375" y="599"/>
                    </a:lnTo>
                    <a:lnTo>
                      <a:pt x="369" y="605"/>
                    </a:lnTo>
                    <a:lnTo>
                      <a:pt x="362" y="611"/>
                    </a:lnTo>
                    <a:lnTo>
                      <a:pt x="355" y="615"/>
                    </a:lnTo>
                    <a:lnTo>
                      <a:pt x="347" y="619"/>
                    </a:lnTo>
                    <a:lnTo>
                      <a:pt x="338" y="622"/>
                    </a:lnTo>
                    <a:lnTo>
                      <a:pt x="329" y="624"/>
                    </a:lnTo>
                    <a:lnTo>
                      <a:pt x="319" y="626"/>
                    </a:lnTo>
                    <a:lnTo>
                      <a:pt x="309" y="627"/>
                    </a:lnTo>
                    <a:lnTo>
                      <a:pt x="299" y="627"/>
                    </a:lnTo>
                    <a:lnTo>
                      <a:pt x="288" y="627"/>
                    </a:lnTo>
                    <a:lnTo>
                      <a:pt x="278" y="627"/>
                    </a:lnTo>
                    <a:lnTo>
                      <a:pt x="268" y="626"/>
                    </a:lnTo>
                    <a:lnTo>
                      <a:pt x="257" y="624"/>
                    </a:lnTo>
                    <a:lnTo>
                      <a:pt x="246" y="623"/>
                    </a:lnTo>
                    <a:lnTo>
                      <a:pt x="236" y="620"/>
                    </a:lnTo>
                    <a:lnTo>
                      <a:pt x="225" y="618"/>
                    </a:lnTo>
                    <a:lnTo>
                      <a:pt x="214" y="615"/>
                    </a:lnTo>
                    <a:lnTo>
                      <a:pt x="204" y="611"/>
                    </a:lnTo>
                    <a:lnTo>
                      <a:pt x="195" y="607"/>
                    </a:lnTo>
                    <a:lnTo>
                      <a:pt x="186" y="602"/>
                    </a:lnTo>
                    <a:lnTo>
                      <a:pt x="177" y="597"/>
                    </a:lnTo>
                    <a:lnTo>
                      <a:pt x="170" y="591"/>
                    </a:lnTo>
                    <a:lnTo>
                      <a:pt x="164" y="585"/>
                    </a:lnTo>
                    <a:lnTo>
                      <a:pt x="159" y="577"/>
                    </a:lnTo>
                    <a:lnTo>
                      <a:pt x="155" y="569"/>
                    </a:lnTo>
                    <a:lnTo>
                      <a:pt x="153" y="561"/>
                    </a:lnTo>
                    <a:lnTo>
                      <a:pt x="153" y="551"/>
                    </a:lnTo>
                    <a:lnTo>
                      <a:pt x="154" y="542"/>
                    </a:lnTo>
                    <a:lnTo>
                      <a:pt x="157" y="531"/>
                    </a:lnTo>
                    <a:lnTo>
                      <a:pt x="161" y="521"/>
                    </a:lnTo>
                    <a:lnTo>
                      <a:pt x="167" y="513"/>
                    </a:lnTo>
                    <a:lnTo>
                      <a:pt x="174" y="507"/>
                    </a:lnTo>
                    <a:lnTo>
                      <a:pt x="182" y="502"/>
                    </a:lnTo>
                    <a:lnTo>
                      <a:pt x="191" y="498"/>
                    </a:lnTo>
                    <a:lnTo>
                      <a:pt x="200" y="494"/>
                    </a:lnTo>
                    <a:lnTo>
                      <a:pt x="210" y="492"/>
                    </a:lnTo>
                    <a:lnTo>
                      <a:pt x="220" y="490"/>
                    </a:lnTo>
                    <a:lnTo>
                      <a:pt x="230" y="487"/>
                    </a:lnTo>
                    <a:lnTo>
                      <a:pt x="240" y="485"/>
                    </a:lnTo>
                    <a:lnTo>
                      <a:pt x="249" y="482"/>
                    </a:lnTo>
                    <a:lnTo>
                      <a:pt x="258" y="479"/>
                    </a:lnTo>
                    <a:lnTo>
                      <a:pt x="266" y="475"/>
                    </a:lnTo>
                    <a:lnTo>
                      <a:pt x="274" y="470"/>
                    </a:lnTo>
                    <a:lnTo>
                      <a:pt x="280" y="463"/>
                    </a:lnTo>
                    <a:lnTo>
                      <a:pt x="284" y="455"/>
                    </a:lnTo>
                    <a:lnTo>
                      <a:pt x="287" y="448"/>
                    </a:lnTo>
                    <a:lnTo>
                      <a:pt x="287" y="440"/>
                    </a:lnTo>
                    <a:lnTo>
                      <a:pt x="286" y="429"/>
                    </a:lnTo>
                    <a:lnTo>
                      <a:pt x="284" y="419"/>
                    </a:lnTo>
                    <a:lnTo>
                      <a:pt x="280" y="407"/>
                    </a:lnTo>
                    <a:lnTo>
                      <a:pt x="275" y="396"/>
                    </a:lnTo>
                    <a:lnTo>
                      <a:pt x="269" y="384"/>
                    </a:lnTo>
                    <a:lnTo>
                      <a:pt x="261" y="373"/>
                    </a:lnTo>
                    <a:lnTo>
                      <a:pt x="253" y="362"/>
                    </a:lnTo>
                    <a:lnTo>
                      <a:pt x="244" y="353"/>
                    </a:lnTo>
                    <a:lnTo>
                      <a:pt x="234" y="345"/>
                    </a:lnTo>
                    <a:lnTo>
                      <a:pt x="222" y="337"/>
                    </a:lnTo>
                    <a:lnTo>
                      <a:pt x="211" y="332"/>
                    </a:lnTo>
                    <a:lnTo>
                      <a:pt x="198" y="328"/>
                    </a:lnTo>
                    <a:lnTo>
                      <a:pt x="185" y="327"/>
                    </a:lnTo>
                    <a:lnTo>
                      <a:pt x="172" y="329"/>
                    </a:lnTo>
                    <a:lnTo>
                      <a:pt x="164" y="331"/>
                    </a:lnTo>
                    <a:lnTo>
                      <a:pt x="158" y="331"/>
                    </a:lnTo>
                    <a:lnTo>
                      <a:pt x="154" y="331"/>
                    </a:lnTo>
                    <a:lnTo>
                      <a:pt x="150" y="329"/>
                    </a:lnTo>
                    <a:lnTo>
                      <a:pt x="147" y="326"/>
                    </a:lnTo>
                    <a:lnTo>
                      <a:pt x="142" y="320"/>
                    </a:lnTo>
                    <a:lnTo>
                      <a:pt x="136" y="312"/>
                    </a:lnTo>
                    <a:lnTo>
                      <a:pt x="127" y="301"/>
                    </a:lnTo>
                    <a:lnTo>
                      <a:pt x="122" y="294"/>
                    </a:lnTo>
                    <a:lnTo>
                      <a:pt x="116" y="288"/>
                    </a:lnTo>
                    <a:lnTo>
                      <a:pt x="111" y="281"/>
                    </a:lnTo>
                    <a:lnTo>
                      <a:pt x="106" y="275"/>
                    </a:lnTo>
                    <a:lnTo>
                      <a:pt x="101" y="268"/>
                    </a:lnTo>
                    <a:lnTo>
                      <a:pt x="96" y="262"/>
                    </a:lnTo>
                    <a:lnTo>
                      <a:pt x="91" y="256"/>
                    </a:lnTo>
                    <a:lnTo>
                      <a:pt x="86" y="250"/>
                    </a:lnTo>
                    <a:lnTo>
                      <a:pt x="80" y="246"/>
                    </a:lnTo>
                    <a:lnTo>
                      <a:pt x="74" y="241"/>
                    </a:lnTo>
                    <a:lnTo>
                      <a:pt x="68" y="239"/>
                    </a:lnTo>
                    <a:lnTo>
                      <a:pt x="62" y="236"/>
                    </a:lnTo>
                    <a:lnTo>
                      <a:pt x="54" y="236"/>
                    </a:lnTo>
                    <a:lnTo>
                      <a:pt x="46" y="236"/>
                    </a:lnTo>
                    <a:lnTo>
                      <a:pt x="38" y="239"/>
                    </a:lnTo>
                    <a:lnTo>
                      <a:pt x="29" y="243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36"/>
              <p:cNvSpPr>
                <a:spLocks/>
              </p:cNvSpPr>
              <p:nvPr/>
            </p:nvSpPr>
            <p:spPr bwMode="auto">
              <a:xfrm>
                <a:off x="4803" y="1881"/>
                <a:ext cx="169" cy="138"/>
              </a:xfrm>
              <a:custGeom>
                <a:avLst/>
                <a:gdLst/>
                <a:ahLst/>
                <a:cxnLst>
                  <a:cxn ang="0">
                    <a:pos x="58" y="164"/>
                  </a:cxn>
                  <a:cxn ang="0">
                    <a:pos x="55" y="162"/>
                  </a:cxn>
                  <a:cxn ang="0">
                    <a:pos x="45" y="157"/>
                  </a:cxn>
                  <a:cxn ang="0">
                    <a:pos x="32" y="148"/>
                  </a:cxn>
                  <a:cxn ang="0">
                    <a:pos x="18" y="136"/>
                  </a:cxn>
                  <a:cxn ang="0">
                    <a:pos x="7" y="121"/>
                  </a:cxn>
                  <a:cxn ang="0">
                    <a:pos x="0" y="104"/>
                  </a:cxn>
                  <a:cxn ang="0">
                    <a:pos x="0" y="83"/>
                  </a:cxn>
                  <a:cxn ang="0">
                    <a:pos x="9" y="61"/>
                  </a:cxn>
                  <a:cxn ang="0">
                    <a:pos x="25" y="41"/>
                  </a:cxn>
                  <a:cxn ang="0">
                    <a:pos x="45" y="23"/>
                  </a:cxn>
                  <a:cxn ang="0">
                    <a:pos x="65" y="12"/>
                  </a:cxn>
                  <a:cxn ang="0">
                    <a:pos x="87" y="4"/>
                  </a:cxn>
                  <a:cxn ang="0">
                    <a:pos x="111" y="0"/>
                  </a:cxn>
                  <a:cxn ang="0">
                    <a:pos x="136" y="0"/>
                  </a:cxn>
                  <a:cxn ang="0">
                    <a:pos x="161" y="5"/>
                  </a:cxn>
                  <a:cxn ang="0">
                    <a:pos x="187" y="14"/>
                  </a:cxn>
                  <a:cxn ang="0">
                    <a:pos x="214" y="26"/>
                  </a:cxn>
                  <a:cxn ang="0">
                    <a:pos x="241" y="41"/>
                  </a:cxn>
                  <a:cxn ang="0">
                    <a:pos x="267" y="57"/>
                  </a:cxn>
                  <a:cxn ang="0">
                    <a:pos x="291" y="75"/>
                  </a:cxn>
                  <a:cxn ang="0">
                    <a:pos x="311" y="98"/>
                  </a:cxn>
                  <a:cxn ang="0">
                    <a:pos x="326" y="123"/>
                  </a:cxn>
                  <a:cxn ang="0">
                    <a:pos x="335" y="151"/>
                  </a:cxn>
                  <a:cxn ang="0">
                    <a:pos x="337" y="182"/>
                  </a:cxn>
                  <a:cxn ang="0">
                    <a:pos x="334" y="214"/>
                  </a:cxn>
                  <a:cxn ang="0">
                    <a:pos x="330" y="238"/>
                  </a:cxn>
                  <a:cxn ang="0">
                    <a:pos x="326" y="256"/>
                  </a:cxn>
                  <a:cxn ang="0">
                    <a:pos x="320" y="269"/>
                  </a:cxn>
                  <a:cxn ang="0">
                    <a:pos x="312" y="276"/>
                  </a:cxn>
                  <a:cxn ang="0">
                    <a:pos x="301" y="277"/>
                  </a:cxn>
                  <a:cxn ang="0">
                    <a:pos x="289" y="273"/>
                  </a:cxn>
                  <a:cxn ang="0">
                    <a:pos x="274" y="265"/>
                  </a:cxn>
                  <a:cxn ang="0">
                    <a:pos x="265" y="260"/>
                  </a:cxn>
                  <a:cxn ang="0">
                    <a:pos x="252" y="253"/>
                  </a:cxn>
                  <a:cxn ang="0">
                    <a:pos x="239" y="247"/>
                  </a:cxn>
                  <a:cxn ang="0">
                    <a:pos x="224" y="239"/>
                  </a:cxn>
                  <a:cxn ang="0">
                    <a:pos x="208" y="232"/>
                  </a:cxn>
                  <a:cxn ang="0">
                    <a:pos x="191" y="224"/>
                  </a:cxn>
                  <a:cxn ang="0">
                    <a:pos x="174" y="216"/>
                  </a:cxn>
                  <a:cxn ang="0">
                    <a:pos x="156" y="209"/>
                  </a:cxn>
                  <a:cxn ang="0">
                    <a:pos x="139" y="201"/>
                  </a:cxn>
                  <a:cxn ang="0">
                    <a:pos x="123" y="194"/>
                  </a:cxn>
                  <a:cxn ang="0">
                    <a:pos x="108" y="187"/>
                  </a:cxn>
                  <a:cxn ang="0">
                    <a:pos x="93" y="181"/>
                  </a:cxn>
                  <a:cxn ang="0">
                    <a:pos x="81" y="176"/>
                  </a:cxn>
                  <a:cxn ang="0">
                    <a:pos x="71" y="171"/>
                  </a:cxn>
                  <a:cxn ang="0">
                    <a:pos x="63" y="167"/>
                  </a:cxn>
                  <a:cxn ang="0">
                    <a:pos x="58" y="164"/>
                  </a:cxn>
                </a:cxnLst>
                <a:rect l="0" t="0" r="r" b="b"/>
                <a:pathLst>
                  <a:path w="337" h="277">
                    <a:moveTo>
                      <a:pt x="58" y="164"/>
                    </a:moveTo>
                    <a:lnTo>
                      <a:pt x="55" y="162"/>
                    </a:lnTo>
                    <a:lnTo>
                      <a:pt x="45" y="157"/>
                    </a:lnTo>
                    <a:lnTo>
                      <a:pt x="32" y="148"/>
                    </a:lnTo>
                    <a:lnTo>
                      <a:pt x="18" y="136"/>
                    </a:lnTo>
                    <a:lnTo>
                      <a:pt x="7" y="121"/>
                    </a:lnTo>
                    <a:lnTo>
                      <a:pt x="0" y="104"/>
                    </a:lnTo>
                    <a:lnTo>
                      <a:pt x="0" y="83"/>
                    </a:lnTo>
                    <a:lnTo>
                      <a:pt x="9" y="61"/>
                    </a:lnTo>
                    <a:lnTo>
                      <a:pt x="25" y="41"/>
                    </a:lnTo>
                    <a:lnTo>
                      <a:pt x="45" y="23"/>
                    </a:lnTo>
                    <a:lnTo>
                      <a:pt x="65" y="12"/>
                    </a:lnTo>
                    <a:lnTo>
                      <a:pt x="87" y="4"/>
                    </a:lnTo>
                    <a:lnTo>
                      <a:pt x="111" y="0"/>
                    </a:lnTo>
                    <a:lnTo>
                      <a:pt x="136" y="0"/>
                    </a:lnTo>
                    <a:lnTo>
                      <a:pt x="161" y="5"/>
                    </a:lnTo>
                    <a:lnTo>
                      <a:pt x="187" y="14"/>
                    </a:lnTo>
                    <a:lnTo>
                      <a:pt x="214" y="26"/>
                    </a:lnTo>
                    <a:lnTo>
                      <a:pt x="241" y="41"/>
                    </a:lnTo>
                    <a:lnTo>
                      <a:pt x="267" y="57"/>
                    </a:lnTo>
                    <a:lnTo>
                      <a:pt x="291" y="75"/>
                    </a:lnTo>
                    <a:lnTo>
                      <a:pt x="311" y="98"/>
                    </a:lnTo>
                    <a:lnTo>
                      <a:pt x="326" y="123"/>
                    </a:lnTo>
                    <a:lnTo>
                      <a:pt x="335" y="151"/>
                    </a:lnTo>
                    <a:lnTo>
                      <a:pt x="337" y="182"/>
                    </a:lnTo>
                    <a:lnTo>
                      <a:pt x="334" y="214"/>
                    </a:lnTo>
                    <a:lnTo>
                      <a:pt x="330" y="238"/>
                    </a:lnTo>
                    <a:lnTo>
                      <a:pt x="326" y="256"/>
                    </a:lnTo>
                    <a:lnTo>
                      <a:pt x="320" y="269"/>
                    </a:lnTo>
                    <a:lnTo>
                      <a:pt x="312" y="276"/>
                    </a:lnTo>
                    <a:lnTo>
                      <a:pt x="301" y="277"/>
                    </a:lnTo>
                    <a:lnTo>
                      <a:pt x="289" y="273"/>
                    </a:lnTo>
                    <a:lnTo>
                      <a:pt x="274" y="265"/>
                    </a:lnTo>
                    <a:lnTo>
                      <a:pt x="265" y="260"/>
                    </a:lnTo>
                    <a:lnTo>
                      <a:pt x="252" y="253"/>
                    </a:lnTo>
                    <a:lnTo>
                      <a:pt x="239" y="247"/>
                    </a:lnTo>
                    <a:lnTo>
                      <a:pt x="224" y="239"/>
                    </a:lnTo>
                    <a:lnTo>
                      <a:pt x="208" y="232"/>
                    </a:lnTo>
                    <a:lnTo>
                      <a:pt x="191" y="224"/>
                    </a:lnTo>
                    <a:lnTo>
                      <a:pt x="174" y="216"/>
                    </a:lnTo>
                    <a:lnTo>
                      <a:pt x="156" y="209"/>
                    </a:lnTo>
                    <a:lnTo>
                      <a:pt x="139" y="201"/>
                    </a:lnTo>
                    <a:lnTo>
                      <a:pt x="123" y="194"/>
                    </a:lnTo>
                    <a:lnTo>
                      <a:pt x="108" y="187"/>
                    </a:lnTo>
                    <a:lnTo>
                      <a:pt x="93" y="181"/>
                    </a:lnTo>
                    <a:lnTo>
                      <a:pt x="81" y="176"/>
                    </a:lnTo>
                    <a:lnTo>
                      <a:pt x="71" y="171"/>
                    </a:lnTo>
                    <a:lnTo>
                      <a:pt x="63" y="167"/>
                    </a:lnTo>
                    <a:lnTo>
                      <a:pt x="58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37"/>
              <p:cNvSpPr>
                <a:spLocks/>
              </p:cNvSpPr>
              <p:nvPr/>
            </p:nvSpPr>
            <p:spPr bwMode="auto">
              <a:xfrm>
                <a:off x="4806" y="1882"/>
                <a:ext cx="164" cy="136"/>
              </a:xfrm>
              <a:custGeom>
                <a:avLst/>
                <a:gdLst/>
                <a:ahLst/>
                <a:cxnLst>
                  <a:cxn ang="0">
                    <a:pos x="10" y="61"/>
                  </a:cxn>
                  <a:cxn ang="0">
                    <a:pos x="26" y="40"/>
                  </a:cxn>
                  <a:cxn ang="0">
                    <a:pos x="44" y="24"/>
                  </a:cxn>
                  <a:cxn ang="0">
                    <a:pos x="65" y="11"/>
                  </a:cxn>
                  <a:cxn ang="0">
                    <a:pos x="87" y="4"/>
                  </a:cxn>
                  <a:cxn ang="0">
                    <a:pos x="110" y="0"/>
                  </a:cxn>
                  <a:cxn ang="0">
                    <a:pos x="133" y="1"/>
                  </a:cxn>
                  <a:cxn ang="0">
                    <a:pos x="158" y="5"/>
                  </a:cxn>
                  <a:cxn ang="0">
                    <a:pos x="183" y="14"/>
                  </a:cxn>
                  <a:cxn ang="0">
                    <a:pos x="210" y="25"/>
                  </a:cxn>
                  <a:cxn ang="0">
                    <a:pos x="235" y="39"/>
                  </a:cxn>
                  <a:cxn ang="0">
                    <a:pos x="261" y="55"/>
                  </a:cxn>
                  <a:cxn ang="0">
                    <a:pos x="284" y="75"/>
                  </a:cxn>
                  <a:cxn ang="0">
                    <a:pos x="303" y="95"/>
                  </a:cxn>
                  <a:cxn ang="0">
                    <a:pos x="318" y="121"/>
                  </a:cxn>
                  <a:cxn ang="0">
                    <a:pos x="326" y="147"/>
                  </a:cxn>
                  <a:cxn ang="0">
                    <a:pos x="329" y="178"/>
                  </a:cxn>
                  <a:cxn ang="0">
                    <a:pos x="326" y="208"/>
                  </a:cxn>
                  <a:cxn ang="0">
                    <a:pos x="323" y="231"/>
                  </a:cxn>
                  <a:cxn ang="0">
                    <a:pos x="318" y="250"/>
                  </a:cxn>
                  <a:cxn ang="0">
                    <a:pos x="311" y="261"/>
                  </a:cxn>
                  <a:cxn ang="0">
                    <a:pos x="303" y="268"/>
                  </a:cxn>
                  <a:cxn ang="0">
                    <a:pos x="294" y="270"/>
                  </a:cxn>
                  <a:cxn ang="0">
                    <a:pos x="281" y="267"/>
                  </a:cxn>
                  <a:cxn ang="0">
                    <a:pos x="266" y="259"/>
                  </a:cxn>
                  <a:cxn ang="0">
                    <a:pos x="257" y="253"/>
                  </a:cxn>
                  <a:cxn ang="0">
                    <a:pos x="246" y="247"/>
                  </a:cxn>
                  <a:cxn ang="0">
                    <a:pos x="233" y="240"/>
                  </a:cxn>
                  <a:cxn ang="0">
                    <a:pos x="218" y="234"/>
                  </a:cxn>
                  <a:cxn ang="0">
                    <a:pos x="203" y="227"/>
                  </a:cxn>
                  <a:cxn ang="0">
                    <a:pos x="187" y="219"/>
                  </a:cxn>
                  <a:cxn ang="0">
                    <a:pos x="170" y="212"/>
                  </a:cxn>
                  <a:cxn ang="0">
                    <a:pos x="154" y="204"/>
                  </a:cxn>
                  <a:cxn ang="0">
                    <a:pos x="136" y="197"/>
                  </a:cxn>
                  <a:cxn ang="0">
                    <a:pos x="121" y="189"/>
                  </a:cxn>
                  <a:cxn ang="0">
                    <a:pos x="106" y="183"/>
                  </a:cxn>
                  <a:cxn ang="0">
                    <a:pos x="93" y="176"/>
                  </a:cxn>
                  <a:cxn ang="0">
                    <a:pos x="80" y="170"/>
                  </a:cxn>
                  <a:cxn ang="0">
                    <a:pos x="71" y="166"/>
                  </a:cxn>
                  <a:cxn ang="0">
                    <a:pos x="63" y="162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8" y="159"/>
                  </a:cxn>
                  <a:cxn ang="0">
                    <a:pos x="57" y="159"/>
                  </a:cxn>
                  <a:cxn ang="0">
                    <a:pos x="52" y="156"/>
                  </a:cxn>
                  <a:cxn ang="0">
                    <a:pos x="43" y="151"/>
                  </a:cxn>
                  <a:cxn ang="0">
                    <a:pos x="30" y="143"/>
                  </a:cxn>
                  <a:cxn ang="0">
                    <a:pos x="18" y="131"/>
                  </a:cxn>
                  <a:cxn ang="0">
                    <a:pos x="6" y="117"/>
                  </a:cxn>
                  <a:cxn ang="0">
                    <a:pos x="0" y="101"/>
                  </a:cxn>
                  <a:cxn ang="0">
                    <a:pos x="0" y="82"/>
                  </a:cxn>
                  <a:cxn ang="0">
                    <a:pos x="10" y="61"/>
                  </a:cxn>
                </a:cxnLst>
                <a:rect l="0" t="0" r="r" b="b"/>
                <a:pathLst>
                  <a:path w="329" h="270">
                    <a:moveTo>
                      <a:pt x="10" y="61"/>
                    </a:moveTo>
                    <a:lnTo>
                      <a:pt x="26" y="40"/>
                    </a:lnTo>
                    <a:lnTo>
                      <a:pt x="44" y="24"/>
                    </a:lnTo>
                    <a:lnTo>
                      <a:pt x="65" y="11"/>
                    </a:lnTo>
                    <a:lnTo>
                      <a:pt x="87" y="4"/>
                    </a:lnTo>
                    <a:lnTo>
                      <a:pt x="110" y="0"/>
                    </a:lnTo>
                    <a:lnTo>
                      <a:pt x="133" y="1"/>
                    </a:lnTo>
                    <a:lnTo>
                      <a:pt x="158" y="5"/>
                    </a:lnTo>
                    <a:lnTo>
                      <a:pt x="183" y="14"/>
                    </a:lnTo>
                    <a:lnTo>
                      <a:pt x="210" y="25"/>
                    </a:lnTo>
                    <a:lnTo>
                      <a:pt x="235" y="39"/>
                    </a:lnTo>
                    <a:lnTo>
                      <a:pt x="261" y="55"/>
                    </a:lnTo>
                    <a:lnTo>
                      <a:pt x="284" y="75"/>
                    </a:lnTo>
                    <a:lnTo>
                      <a:pt x="303" y="95"/>
                    </a:lnTo>
                    <a:lnTo>
                      <a:pt x="318" y="121"/>
                    </a:lnTo>
                    <a:lnTo>
                      <a:pt x="326" y="147"/>
                    </a:lnTo>
                    <a:lnTo>
                      <a:pt x="329" y="178"/>
                    </a:lnTo>
                    <a:lnTo>
                      <a:pt x="326" y="208"/>
                    </a:lnTo>
                    <a:lnTo>
                      <a:pt x="323" y="231"/>
                    </a:lnTo>
                    <a:lnTo>
                      <a:pt x="318" y="250"/>
                    </a:lnTo>
                    <a:lnTo>
                      <a:pt x="311" y="261"/>
                    </a:lnTo>
                    <a:lnTo>
                      <a:pt x="303" y="268"/>
                    </a:lnTo>
                    <a:lnTo>
                      <a:pt x="294" y="270"/>
                    </a:lnTo>
                    <a:lnTo>
                      <a:pt x="281" y="267"/>
                    </a:lnTo>
                    <a:lnTo>
                      <a:pt x="266" y="259"/>
                    </a:lnTo>
                    <a:lnTo>
                      <a:pt x="257" y="253"/>
                    </a:lnTo>
                    <a:lnTo>
                      <a:pt x="246" y="247"/>
                    </a:lnTo>
                    <a:lnTo>
                      <a:pt x="233" y="240"/>
                    </a:lnTo>
                    <a:lnTo>
                      <a:pt x="218" y="234"/>
                    </a:lnTo>
                    <a:lnTo>
                      <a:pt x="203" y="227"/>
                    </a:lnTo>
                    <a:lnTo>
                      <a:pt x="187" y="219"/>
                    </a:lnTo>
                    <a:lnTo>
                      <a:pt x="170" y="212"/>
                    </a:lnTo>
                    <a:lnTo>
                      <a:pt x="154" y="204"/>
                    </a:lnTo>
                    <a:lnTo>
                      <a:pt x="136" y="197"/>
                    </a:lnTo>
                    <a:lnTo>
                      <a:pt x="121" y="189"/>
                    </a:lnTo>
                    <a:lnTo>
                      <a:pt x="106" y="183"/>
                    </a:lnTo>
                    <a:lnTo>
                      <a:pt x="93" y="176"/>
                    </a:lnTo>
                    <a:lnTo>
                      <a:pt x="80" y="170"/>
                    </a:lnTo>
                    <a:lnTo>
                      <a:pt x="71" y="166"/>
                    </a:lnTo>
                    <a:lnTo>
                      <a:pt x="63" y="162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7" y="159"/>
                    </a:lnTo>
                    <a:lnTo>
                      <a:pt x="52" y="156"/>
                    </a:lnTo>
                    <a:lnTo>
                      <a:pt x="43" y="151"/>
                    </a:lnTo>
                    <a:lnTo>
                      <a:pt x="30" y="143"/>
                    </a:lnTo>
                    <a:lnTo>
                      <a:pt x="18" y="131"/>
                    </a:lnTo>
                    <a:lnTo>
                      <a:pt x="6" y="117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10" y="61"/>
                    </a:lnTo>
                    <a:close/>
                  </a:path>
                </a:pathLst>
              </a:custGeom>
              <a:solidFill>
                <a:srgbClr val="E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38"/>
              <p:cNvSpPr>
                <a:spLocks/>
              </p:cNvSpPr>
              <p:nvPr/>
            </p:nvSpPr>
            <p:spPr bwMode="auto">
              <a:xfrm>
                <a:off x="4809" y="1885"/>
                <a:ext cx="159" cy="131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5" y="38"/>
                  </a:cxn>
                  <a:cxn ang="0">
                    <a:pos x="43" y="22"/>
                  </a:cxn>
                  <a:cxn ang="0">
                    <a:pos x="62" y="11"/>
                  </a:cxn>
                  <a:cxn ang="0">
                    <a:pos x="83" y="4"/>
                  </a:cxn>
                  <a:cxn ang="0">
                    <a:pos x="106" y="0"/>
                  </a:cxn>
                  <a:cxn ang="0">
                    <a:pos x="129" y="0"/>
                  </a:cxn>
                  <a:cxn ang="0">
                    <a:pos x="153" y="5"/>
                  </a:cxn>
                  <a:cxn ang="0">
                    <a:pos x="177" y="13"/>
                  </a:cxn>
                  <a:cxn ang="0">
                    <a:pos x="203" y="25"/>
                  </a:cxn>
                  <a:cxn ang="0">
                    <a:pos x="228" y="38"/>
                  </a:cxn>
                  <a:cxn ang="0">
                    <a:pos x="254" y="53"/>
                  </a:cxn>
                  <a:cxn ang="0">
                    <a:pos x="275" y="72"/>
                  </a:cxn>
                  <a:cxn ang="0">
                    <a:pos x="295" y="92"/>
                  </a:cxn>
                  <a:cxn ang="0">
                    <a:pos x="309" y="117"/>
                  </a:cxn>
                  <a:cxn ang="0">
                    <a:pos x="318" y="143"/>
                  </a:cxn>
                  <a:cxn ang="0">
                    <a:pos x="319" y="173"/>
                  </a:cxn>
                  <a:cxn ang="0">
                    <a:pos x="317" y="202"/>
                  </a:cxn>
                  <a:cxn ang="0">
                    <a:pos x="313" y="225"/>
                  </a:cxn>
                  <a:cxn ang="0">
                    <a:pos x="309" y="242"/>
                  </a:cxn>
                  <a:cxn ang="0">
                    <a:pos x="303" y="254"/>
                  </a:cxn>
                  <a:cxn ang="0">
                    <a:pos x="295" y="261"/>
                  </a:cxn>
                  <a:cxn ang="0">
                    <a:pos x="286" y="263"/>
                  </a:cxn>
                  <a:cxn ang="0">
                    <a:pos x="273" y="260"/>
                  </a:cxn>
                  <a:cxn ang="0">
                    <a:pos x="259" y="251"/>
                  </a:cxn>
                  <a:cxn ang="0">
                    <a:pos x="250" y="246"/>
                  </a:cxn>
                  <a:cxn ang="0">
                    <a:pos x="239" y="240"/>
                  </a:cxn>
                  <a:cxn ang="0">
                    <a:pos x="226" y="233"/>
                  </a:cxn>
                  <a:cxn ang="0">
                    <a:pos x="212" y="226"/>
                  </a:cxn>
                  <a:cxn ang="0">
                    <a:pos x="197" y="219"/>
                  </a:cxn>
                  <a:cxn ang="0">
                    <a:pos x="181" y="212"/>
                  </a:cxn>
                  <a:cxn ang="0">
                    <a:pos x="165" y="204"/>
                  </a:cxn>
                  <a:cxn ang="0">
                    <a:pos x="149" y="197"/>
                  </a:cxn>
                  <a:cxn ang="0">
                    <a:pos x="133" y="189"/>
                  </a:cxn>
                  <a:cxn ang="0">
                    <a:pos x="118" y="182"/>
                  </a:cxn>
                  <a:cxn ang="0">
                    <a:pos x="103" y="177"/>
                  </a:cxn>
                  <a:cxn ang="0">
                    <a:pos x="90" y="170"/>
                  </a:cxn>
                  <a:cxn ang="0">
                    <a:pos x="78" y="165"/>
                  </a:cxn>
                  <a:cxn ang="0">
                    <a:pos x="69" y="160"/>
                  </a:cxn>
                  <a:cxn ang="0">
                    <a:pos x="61" y="156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7" y="154"/>
                  </a:cxn>
                  <a:cxn ang="0">
                    <a:pos x="55" y="154"/>
                  </a:cxn>
                  <a:cxn ang="0">
                    <a:pos x="55" y="154"/>
                  </a:cxn>
                  <a:cxn ang="0">
                    <a:pos x="51" y="151"/>
                  </a:cxn>
                  <a:cxn ang="0">
                    <a:pos x="42" y="145"/>
                  </a:cxn>
                  <a:cxn ang="0">
                    <a:pos x="29" y="137"/>
                  </a:cxn>
                  <a:cxn ang="0">
                    <a:pos x="17" y="126"/>
                  </a:cxn>
                  <a:cxn ang="0">
                    <a:pos x="6" y="113"/>
                  </a:cxn>
                  <a:cxn ang="0">
                    <a:pos x="0" y="97"/>
                  </a:cxn>
                  <a:cxn ang="0">
                    <a:pos x="0" y="79"/>
                  </a:cxn>
                  <a:cxn ang="0">
                    <a:pos x="9" y="58"/>
                  </a:cxn>
                </a:cxnLst>
                <a:rect l="0" t="0" r="r" b="b"/>
                <a:pathLst>
                  <a:path w="319" h="263">
                    <a:moveTo>
                      <a:pt x="9" y="58"/>
                    </a:moveTo>
                    <a:lnTo>
                      <a:pt x="25" y="38"/>
                    </a:lnTo>
                    <a:lnTo>
                      <a:pt x="43" y="22"/>
                    </a:lnTo>
                    <a:lnTo>
                      <a:pt x="62" y="11"/>
                    </a:lnTo>
                    <a:lnTo>
                      <a:pt x="83" y="4"/>
                    </a:lnTo>
                    <a:lnTo>
                      <a:pt x="106" y="0"/>
                    </a:lnTo>
                    <a:lnTo>
                      <a:pt x="129" y="0"/>
                    </a:lnTo>
                    <a:lnTo>
                      <a:pt x="153" y="5"/>
                    </a:lnTo>
                    <a:lnTo>
                      <a:pt x="177" y="13"/>
                    </a:lnTo>
                    <a:lnTo>
                      <a:pt x="203" y="25"/>
                    </a:lnTo>
                    <a:lnTo>
                      <a:pt x="228" y="38"/>
                    </a:lnTo>
                    <a:lnTo>
                      <a:pt x="254" y="53"/>
                    </a:lnTo>
                    <a:lnTo>
                      <a:pt x="275" y="72"/>
                    </a:lnTo>
                    <a:lnTo>
                      <a:pt x="295" y="92"/>
                    </a:lnTo>
                    <a:lnTo>
                      <a:pt x="309" y="117"/>
                    </a:lnTo>
                    <a:lnTo>
                      <a:pt x="318" y="143"/>
                    </a:lnTo>
                    <a:lnTo>
                      <a:pt x="319" y="173"/>
                    </a:lnTo>
                    <a:lnTo>
                      <a:pt x="317" y="202"/>
                    </a:lnTo>
                    <a:lnTo>
                      <a:pt x="313" y="225"/>
                    </a:lnTo>
                    <a:lnTo>
                      <a:pt x="309" y="242"/>
                    </a:lnTo>
                    <a:lnTo>
                      <a:pt x="303" y="254"/>
                    </a:lnTo>
                    <a:lnTo>
                      <a:pt x="295" y="261"/>
                    </a:lnTo>
                    <a:lnTo>
                      <a:pt x="286" y="263"/>
                    </a:lnTo>
                    <a:lnTo>
                      <a:pt x="273" y="260"/>
                    </a:lnTo>
                    <a:lnTo>
                      <a:pt x="259" y="251"/>
                    </a:lnTo>
                    <a:lnTo>
                      <a:pt x="250" y="246"/>
                    </a:lnTo>
                    <a:lnTo>
                      <a:pt x="239" y="240"/>
                    </a:lnTo>
                    <a:lnTo>
                      <a:pt x="226" y="233"/>
                    </a:lnTo>
                    <a:lnTo>
                      <a:pt x="212" y="226"/>
                    </a:lnTo>
                    <a:lnTo>
                      <a:pt x="197" y="219"/>
                    </a:lnTo>
                    <a:lnTo>
                      <a:pt x="181" y="212"/>
                    </a:lnTo>
                    <a:lnTo>
                      <a:pt x="165" y="204"/>
                    </a:lnTo>
                    <a:lnTo>
                      <a:pt x="149" y="197"/>
                    </a:lnTo>
                    <a:lnTo>
                      <a:pt x="133" y="189"/>
                    </a:lnTo>
                    <a:lnTo>
                      <a:pt x="118" y="182"/>
                    </a:lnTo>
                    <a:lnTo>
                      <a:pt x="103" y="177"/>
                    </a:lnTo>
                    <a:lnTo>
                      <a:pt x="90" y="170"/>
                    </a:lnTo>
                    <a:lnTo>
                      <a:pt x="78" y="165"/>
                    </a:lnTo>
                    <a:lnTo>
                      <a:pt x="69" y="160"/>
                    </a:lnTo>
                    <a:lnTo>
                      <a:pt x="61" y="156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1" y="151"/>
                    </a:lnTo>
                    <a:lnTo>
                      <a:pt x="42" y="145"/>
                    </a:lnTo>
                    <a:lnTo>
                      <a:pt x="29" y="137"/>
                    </a:lnTo>
                    <a:lnTo>
                      <a:pt x="17" y="126"/>
                    </a:lnTo>
                    <a:lnTo>
                      <a:pt x="6" y="113"/>
                    </a:lnTo>
                    <a:lnTo>
                      <a:pt x="0" y="97"/>
                    </a:lnTo>
                    <a:lnTo>
                      <a:pt x="0" y="79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C9E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39"/>
              <p:cNvSpPr>
                <a:spLocks/>
              </p:cNvSpPr>
              <p:nvPr/>
            </p:nvSpPr>
            <p:spPr bwMode="auto">
              <a:xfrm>
                <a:off x="4812" y="1888"/>
                <a:ext cx="154" cy="128"/>
              </a:xfrm>
              <a:custGeom>
                <a:avLst/>
                <a:gdLst/>
                <a:ahLst/>
                <a:cxnLst>
                  <a:cxn ang="0">
                    <a:pos x="9" y="58"/>
                  </a:cxn>
                  <a:cxn ang="0">
                    <a:pos x="24" y="38"/>
                  </a:cxn>
                  <a:cxn ang="0">
                    <a:pos x="42" y="23"/>
                  </a:cxn>
                  <a:cxn ang="0">
                    <a:pos x="60" y="12"/>
                  </a:cxn>
                  <a:cxn ang="0">
                    <a:pos x="81" y="4"/>
                  </a:cxn>
                  <a:cxn ang="0">
                    <a:pos x="101" y="0"/>
                  </a:cxn>
                  <a:cxn ang="0">
                    <a:pos x="124" y="0"/>
                  </a:cxn>
                  <a:cxn ang="0">
                    <a:pos x="147" y="5"/>
                  </a:cxn>
                  <a:cxn ang="0">
                    <a:pos x="172" y="13"/>
                  </a:cxn>
                  <a:cxn ang="0">
                    <a:pos x="196" y="23"/>
                  </a:cxn>
                  <a:cxn ang="0">
                    <a:pos x="221" y="37"/>
                  </a:cxn>
                  <a:cxn ang="0">
                    <a:pos x="245" y="52"/>
                  </a:cxn>
                  <a:cxn ang="0">
                    <a:pos x="266" y="69"/>
                  </a:cxn>
                  <a:cxn ang="0">
                    <a:pos x="285" y="90"/>
                  </a:cxn>
                  <a:cxn ang="0">
                    <a:pos x="298" y="113"/>
                  </a:cxn>
                  <a:cxn ang="0">
                    <a:pos x="308" y="140"/>
                  </a:cxn>
                  <a:cxn ang="0">
                    <a:pos x="309" y="168"/>
                  </a:cxn>
                  <a:cxn ang="0">
                    <a:pos x="306" y="196"/>
                  </a:cxn>
                  <a:cxn ang="0">
                    <a:pos x="303" y="219"/>
                  </a:cxn>
                  <a:cxn ang="0">
                    <a:pos x="298" y="236"/>
                  </a:cxn>
                  <a:cxn ang="0">
                    <a:pos x="293" y="248"/>
                  </a:cxn>
                  <a:cxn ang="0">
                    <a:pos x="286" y="254"/>
                  </a:cxn>
                  <a:cxn ang="0">
                    <a:pos x="275" y="256"/>
                  </a:cxn>
                  <a:cxn ang="0">
                    <a:pos x="264" y="253"/>
                  </a:cxn>
                  <a:cxn ang="0">
                    <a:pos x="250" y="244"/>
                  </a:cxn>
                  <a:cxn ang="0">
                    <a:pos x="241" y="240"/>
                  </a:cxn>
                  <a:cxn ang="0">
                    <a:pos x="230" y="234"/>
                  </a:cxn>
                  <a:cxn ang="0">
                    <a:pos x="219" y="227"/>
                  </a:cxn>
                  <a:cxn ang="0">
                    <a:pos x="205" y="220"/>
                  </a:cxn>
                  <a:cxn ang="0">
                    <a:pos x="190" y="213"/>
                  </a:cxn>
                  <a:cxn ang="0">
                    <a:pos x="175" y="206"/>
                  </a:cxn>
                  <a:cxn ang="0">
                    <a:pos x="159" y="200"/>
                  </a:cxn>
                  <a:cxn ang="0">
                    <a:pos x="144" y="191"/>
                  </a:cxn>
                  <a:cxn ang="0">
                    <a:pos x="128" y="185"/>
                  </a:cxn>
                  <a:cxn ang="0">
                    <a:pos x="114" y="178"/>
                  </a:cxn>
                  <a:cxn ang="0">
                    <a:pos x="99" y="172"/>
                  </a:cxn>
                  <a:cxn ang="0">
                    <a:pos x="86" y="166"/>
                  </a:cxn>
                  <a:cxn ang="0">
                    <a:pos x="76" y="160"/>
                  </a:cxn>
                  <a:cxn ang="0">
                    <a:pos x="66" y="156"/>
                  </a:cxn>
                  <a:cxn ang="0">
                    <a:pos x="59" y="152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4" y="149"/>
                  </a:cxn>
                  <a:cxn ang="0">
                    <a:pos x="53" y="149"/>
                  </a:cxn>
                  <a:cxn ang="0">
                    <a:pos x="53" y="148"/>
                  </a:cxn>
                  <a:cxn ang="0">
                    <a:pos x="48" y="145"/>
                  </a:cxn>
                  <a:cxn ang="0">
                    <a:pos x="39" y="141"/>
                  </a:cxn>
                  <a:cxn ang="0">
                    <a:pos x="28" y="134"/>
                  </a:cxn>
                  <a:cxn ang="0">
                    <a:pos x="16" y="124"/>
                  </a:cxn>
                  <a:cxn ang="0">
                    <a:pos x="6" y="111"/>
                  </a:cxn>
                  <a:cxn ang="0">
                    <a:pos x="0" y="95"/>
                  </a:cxn>
                  <a:cxn ang="0">
                    <a:pos x="0" y="77"/>
                  </a:cxn>
                  <a:cxn ang="0">
                    <a:pos x="9" y="58"/>
                  </a:cxn>
                </a:cxnLst>
                <a:rect l="0" t="0" r="r" b="b"/>
                <a:pathLst>
                  <a:path w="309" h="256">
                    <a:moveTo>
                      <a:pt x="9" y="58"/>
                    </a:moveTo>
                    <a:lnTo>
                      <a:pt x="24" y="38"/>
                    </a:lnTo>
                    <a:lnTo>
                      <a:pt x="42" y="23"/>
                    </a:lnTo>
                    <a:lnTo>
                      <a:pt x="60" y="12"/>
                    </a:lnTo>
                    <a:lnTo>
                      <a:pt x="81" y="4"/>
                    </a:lnTo>
                    <a:lnTo>
                      <a:pt x="101" y="0"/>
                    </a:lnTo>
                    <a:lnTo>
                      <a:pt x="124" y="0"/>
                    </a:lnTo>
                    <a:lnTo>
                      <a:pt x="147" y="5"/>
                    </a:lnTo>
                    <a:lnTo>
                      <a:pt x="172" y="13"/>
                    </a:lnTo>
                    <a:lnTo>
                      <a:pt x="196" y="23"/>
                    </a:lnTo>
                    <a:lnTo>
                      <a:pt x="221" y="37"/>
                    </a:lnTo>
                    <a:lnTo>
                      <a:pt x="245" y="52"/>
                    </a:lnTo>
                    <a:lnTo>
                      <a:pt x="266" y="69"/>
                    </a:lnTo>
                    <a:lnTo>
                      <a:pt x="285" y="90"/>
                    </a:lnTo>
                    <a:lnTo>
                      <a:pt x="298" y="113"/>
                    </a:lnTo>
                    <a:lnTo>
                      <a:pt x="308" y="140"/>
                    </a:lnTo>
                    <a:lnTo>
                      <a:pt x="309" y="168"/>
                    </a:lnTo>
                    <a:lnTo>
                      <a:pt x="306" y="196"/>
                    </a:lnTo>
                    <a:lnTo>
                      <a:pt x="303" y="219"/>
                    </a:lnTo>
                    <a:lnTo>
                      <a:pt x="298" y="236"/>
                    </a:lnTo>
                    <a:lnTo>
                      <a:pt x="293" y="248"/>
                    </a:lnTo>
                    <a:lnTo>
                      <a:pt x="286" y="254"/>
                    </a:lnTo>
                    <a:lnTo>
                      <a:pt x="275" y="256"/>
                    </a:lnTo>
                    <a:lnTo>
                      <a:pt x="264" y="253"/>
                    </a:lnTo>
                    <a:lnTo>
                      <a:pt x="250" y="244"/>
                    </a:lnTo>
                    <a:lnTo>
                      <a:pt x="241" y="240"/>
                    </a:lnTo>
                    <a:lnTo>
                      <a:pt x="230" y="234"/>
                    </a:lnTo>
                    <a:lnTo>
                      <a:pt x="219" y="227"/>
                    </a:lnTo>
                    <a:lnTo>
                      <a:pt x="205" y="220"/>
                    </a:lnTo>
                    <a:lnTo>
                      <a:pt x="190" y="213"/>
                    </a:lnTo>
                    <a:lnTo>
                      <a:pt x="175" y="206"/>
                    </a:lnTo>
                    <a:lnTo>
                      <a:pt x="159" y="200"/>
                    </a:lnTo>
                    <a:lnTo>
                      <a:pt x="144" y="191"/>
                    </a:lnTo>
                    <a:lnTo>
                      <a:pt x="128" y="185"/>
                    </a:lnTo>
                    <a:lnTo>
                      <a:pt x="114" y="178"/>
                    </a:lnTo>
                    <a:lnTo>
                      <a:pt x="99" y="172"/>
                    </a:lnTo>
                    <a:lnTo>
                      <a:pt x="86" y="166"/>
                    </a:lnTo>
                    <a:lnTo>
                      <a:pt x="76" y="160"/>
                    </a:lnTo>
                    <a:lnTo>
                      <a:pt x="66" y="156"/>
                    </a:lnTo>
                    <a:lnTo>
                      <a:pt x="59" y="152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3" y="149"/>
                    </a:lnTo>
                    <a:lnTo>
                      <a:pt x="53" y="148"/>
                    </a:lnTo>
                    <a:lnTo>
                      <a:pt x="48" y="145"/>
                    </a:lnTo>
                    <a:lnTo>
                      <a:pt x="39" y="141"/>
                    </a:lnTo>
                    <a:lnTo>
                      <a:pt x="28" y="134"/>
                    </a:lnTo>
                    <a:lnTo>
                      <a:pt x="16" y="124"/>
                    </a:lnTo>
                    <a:lnTo>
                      <a:pt x="6" y="111"/>
                    </a:lnTo>
                    <a:lnTo>
                      <a:pt x="0" y="95"/>
                    </a:lnTo>
                    <a:lnTo>
                      <a:pt x="0" y="77"/>
                    </a:lnTo>
                    <a:lnTo>
                      <a:pt x="9" y="58"/>
                    </a:lnTo>
                    <a:close/>
                  </a:path>
                </a:pathLst>
              </a:custGeom>
              <a:solidFill>
                <a:srgbClr val="ADD8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40"/>
              <p:cNvSpPr>
                <a:spLocks/>
              </p:cNvSpPr>
              <p:nvPr/>
            </p:nvSpPr>
            <p:spPr bwMode="auto">
              <a:xfrm>
                <a:off x="4815" y="1890"/>
                <a:ext cx="150" cy="124"/>
              </a:xfrm>
              <a:custGeom>
                <a:avLst/>
                <a:gdLst/>
                <a:ahLst/>
                <a:cxnLst>
                  <a:cxn ang="0">
                    <a:pos x="9" y="55"/>
                  </a:cxn>
                  <a:cxn ang="0">
                    <a:pos x="24" y="37"/>
                  </a:cxn>
                  <a:cxn ang="0">
                    <a:pos x="40" y="22"/>
                  </a:cxn>
                  <a:cxn ang="0">
                    <a:pos x="59" y="10"/>
                  </a:cxn>
                  <a:cxn ang="0">
                    <a:pos x="78" y="3"/>
                  </a:cxn>
                  <a:cxn ang="0">
                    <a:pos x="99" y="0"/>
                  </a:cxn>
                  <a:cxn ang="0">
                    <a:pos x="121" y="1"/>
                  </a:cxn>
                  <a:cxn ang="0">
                    <a:pos x="144" y="4"/>
                  </a:cxn>
                  <a:cxn ang="0">
                    <a:pos x="167" y="12"/>
                  </a:cxn>
                  <a:cxn ang="0">
                    <a:pos x="191" y="23"/>
                  </a:cxn>
                  <a:cxn ang="0">
                    <a:pos x="214" y="35"/>
                  </a:cxn>
                  <a:cxn ang="0">
                    <a:pos x="237" y="50"/>
                  </a:cxn>
                  <a:cxn ang="0">
                    <a:pos x="259" y="68"/>
                  </a:cxn>
                  <a:cxn ang="0">
                    <a:pos x="276" y="87"/>
                  </a:cxn>
                  <a:cxn ang="0">
                    <a:pos x="290" y="110"/>
                  </a:cxn>
                  <a:cxn ang="0">
                    <a:pos x="298" y="134"/>
                  </a:cxn>
                  <a:cxn ang="0">
                    <a:pos x="299" y="163"/>
                  </a:cxn>
                  <a:cxn ang="0">
                    <a:pos x="297" y="190"/>
                  </a:cxn>
                  <a:cxn ang="0">
                    <a:pos x="293" y="212"/>
                  </a:cxn>
                  <a:cxn ang="0">
                    <a:pos x="289" y="228"/>
                  </a:cxn>
                  <a:cxn ang="0">
                    <a:pos x="283" y="239"/>
                  </a:cxn>
                  <a:cxn ang="0">
                    <a:pos x="276" y="246"/>
                  </a:cxn>
                  <a:cxn ang="0">
                    <a:pos x="267" y="247"/>
                  </a:cxn>
                  <a:cxn ang="0">
                    <a:pos x="257" y="244"/>
                  </a:cxn>
                  <a:cxn ang="0">
                    <a:pos x="243" y="237"/>
                  </a:cxn>
                  <a:cxn ang="0">
                    <a:pos x="235" y="232"/>
                  </a:cxn>
                  <a:cxn ang="0">
                    <a:pos x="224" y="227"/>
                  </a:cxn>
                  <a:cxn ang="0">
                    <a:pos x="213" y="220"/>
                  </a:cxn>
                  <a:cxn ang="0">
                    <a:pos x="199" y="213"/>
                  </a:cxn>
                  <a:cxn ang="0">
                    <a:pos x="185" y="206"/>
                  </a:cxn>
                  <a:cxn ang="0">
                    <a:pos x="170" y="199"/>
                  </a:cxn>
                  <a:cxn ang="0">
                    <a:pos x="155" y="192"/>
                  </a:cxn>
                  <a:cxn ang="0">
                    <a:pos x="140" y="185"/>
                  </a:cxn>
                  <a:cxn ang="0">
                    <a:pos x="125" y="178"/>
                  </a:cxn>
                  <a:cxn ang="0">
                    <a:pos x="110" y="171"/>
                  </a:cxn>
                  <a:cxn ang="0">
                    <a:pos x="98" y="164"/>
                  </a:cxn>
                  <a:cxn ang="0">
                    <a:pos x="85" y="159"/>
                  </a:cxn>
                  <a:cxn ang="0">
                    <a:pos x="74" y="154"/>
                  </a:cxn>
                  <a:cxn ang="0">
                    <a:pos x="64" y="149"/>
                  </a:cxn>
                  <a:cxn ang="0">
                    <a:pos x="57" y="145"/>
                  </a:cxn>
                  <a:cxn ang="0">
                    <a:pos x="53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52" y="143"/>
                  </a:cxn>
                  <a:cxn ang="0">
                    <a:pos x="48" y="140"/>
                  </a:cxn>
                  <a:cxn ang="0">
                    <a:pos x="39" y="136"/>
                  </a:cxn>
                  <a:cxn ang="0">
                    <a:pos x="27" y="128"/>
                  </a:cxn>
                  <a:cxn ang="0">
                    <a:pos x="16" y="118"/>
                  </a:cxn>
                  <a:cxn ang="0">
                    <a:pos x="7" y="106"/>
                  </a:cxn>
                  <a:cxn ang="0">
                    <a:pos x="0" y="91"/>
                  </a:cxn>
                  <a:cxn ang="0">
                    <a:pos x="1" y="75"/>
                  </a:cxn>
                  <a:cxn ang="0">
                    <a:pos x="9" y="55"/>
                  </a:cxn>
                </a:cxnLst>
                <a:rect l="0" t="0" r="r" b="b"/>
                <a:pathLst>
                  <a:path w="299" h="247">
                    <a:moveTo>
                      <a:pt x="9" y="55"/>
                    </a:moveTo>
                    <a:lnTo>
                      <a:pt x="24" y="37"/>
                    </a:lnTo>
                    <a:lnTo>
                      <a:pt x="40" y="22"/>
                    </a:lnTo>
                    <a:lnTo>
                      <a:pt x="59" y="10"/>
                    </a:lnTo>
                    <a:lnTo>
                      <a:pt x="78" y="3"/>
                    </a:lnTo>
                    <a:lnTo>
                      <a:pt x="99" y="0"/>
                    </a:lnTo>
                    <a:lnTo>
                      <a:pt x="121" y="1"/>
                    </a:lnTo>
                    <a:lnTo>
                      <a:pt x="144" y="4"/>
                    </a:lnTo>
                    <a:lnTo>
                      <a:pt x="167" y="12"/>
                    </a:lnTo>
                    <a:lnTo>
                      <a:pt x="191" y="23"/>
                    </a:lnTo>
                    <a:lnTo>
                      <a:pt x="214" y="35"/>
                    </a:lnTo>
                    <a:lnTo>
                      <a:pt x="237" y="50"/>
                    </a:lnTo>
                    <a:lnTo>
                      <a:pt x="259" y="68"/>
                    </a:lnTo>
                    <a:lnTo>
                      <a:pt x="276" y="87"/>
                    </a:lnTo>
                    <a:lnTo>
                      <a:pt x="290" y="110"/>
                    </a:lnTo>
                    <a:lnTo>
                      <a:pt x="298" y="134"/>
                    </a:lnTo>
                    <a:lnTo>
                      <a:pt x="299" y="163"/>
                    </a:lnTo>
                    <a:lnTo>
                      <a:pt x="297" y="190"/>
                    </a:lnTo>
                    <a:lnTo>
                      <a:pt x="293" y="212"/>
                    </a:lnTo>
                    <a:lnTo>
                      <a:pt x="289" y="228"/>
                    </a:lnTo>
                    <a:lnTo>
                      <a:pt x="283" y="239"/>
                    </a:lnTo>
                    <a:lnTo>
                      <a:pt x="276" y="246"/>
                    </a:lnTo>
                    <a:lnTo>
                      <a:pt x="267" y="247"/>
                    </a:lnTo>
                    <a:lnTo>
                      <a:pt x="257" y="244"/>
                    </a:lnTo>
                    <a:lnTo>
                      <a:pt x="243" y="237"/>
                    </a:lnTo>
                    <a:lnTo>
                      <a:pt x="235" y="232"/>
                    </a:lnTo>
                    <a:lnTo>
                      <a:pt x="224" y="227"/>
                    </a:lnTo>
                    <a:lnTo>
                      <a:pt x="213" y="220"/>
                    </a:lnTo>
                    <a:lnTo>
                      <a:pt x="199" y="213"/>
                    </a:lnTo>
                    <a:lnTo>
                      <a:pt x="185" y="206"/>
                    </a:lnTo>
                    <a:lnTo>
                      <a:pt x="170" y="199"/>
                    </a:lnTo>
                    <a:lnTo>
                      <a:pt x="155" y="192"/>
                    </a:lnTo>
                    <a:lnTo>
                      <a:pt x="140" y="185"/>
                    </a:lnTo>
                    <a:lnTo>
                      <a:pt x="125" y="178"/>
                    </a:lnTo>
                    <a:lnTo>
                      <a:pt x="110" y="171"/>
                    </a:lnTo>
                    <a:lnTo>
                      <a:pt x="98" y="164"/>
                    </a:lnTo>
                    <a:lnTo>
                      <a:pt x="85" y="159"/>
                    </a:lnTo>
                    <a:lnTo>
                      <a:pt x="74" y="154"/>
                    </a:lnTo>
                    <a:lnTo>
                      <a:pt x="64" y="149"/>
                    </a:lnTo>
                    <a:lnTo>
                      <a:pt x="57" y="145"/>
                    </a:lnTo>
                    <a:lnTo>
                      <a:pt x="53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48" y="140"/>
                    </a:lnTo>
                    <a:lnTo>
                      <a:pt x="39" y="136"/>
                    </a:lnTo>
                    <a:lnTo>
                      <a:pt x="27" y="128"/>
                    </a:lnTo>
                    <a:lnTo>
                      <a:pt x="16" y="118"/>
                    </a:lnTo>
                    <a:lnTo>
                      <a:pt x="7" y="106"/>
                    </a:lnTo>
                    <a:lnTo>
                      <a:pt x="0" y="91"/>
                    </a:lnTo>
                    <a:lnTo>
                      <a:pt x="1" y="75"/>
                    </a:lnTo>
                    <a:lnTo>
                      <a:pt x="9" y="55"/>
                    </a:lnTo>
                    <a:close/>
                  </a:path>
                </a:pathLst>
              </a:custGeom>
              <a:solidFill>
                <a:srgbClr val="91CC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41"/>
              <p:cNvSpPr>
                <a:spLocks/>
              </p:cNvSpPr>
              <p:nvPr/>
            </p:nvSpPr>
            <p:spPr bwMode="auto">
              <a:xfrm>
                <a:off x="4818" y="1890"/>
                <a:ext cx="145" cy="120"/>
              </a:xfrm>
              <a:custGeom>
                <a:avLst/>
                <a:gdLst/>
                <a:ahLst/>
                <a:cxnLst>
                  <a:cxn ang="0">
                    <a:pos x="8" y="53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5" y="2"/>
                  </a:cxn>
                  <a:cxn ang="0">
                    <a:pos x="95" y="0"/>
                  </a:cxn>
                  <a:cxn ang="0">
                    <a:pos x="116" y="0"/>
                  </a:cxn>
                  <a:cxn ang="0">
                    <a:pos x="138" y="4"/>
                  </a:cxn>
                  <a:cxn ang="0">
                    <a:pos x="160" y="11"/>
                  </a:cxn>
                  <a:cxn ang="0">
                    <a:pos x="183" y="22"/>
                  </a:cxn>
                  <a:cxn ang="0">
                    <a:pos x="206" y="34"/>
                  </a:cxn>
                  <a:cxn ang="0">
                    <a:pos x="228" y="48"/>
                  </a:cxn>
                  <a:cxn ang="0">
                    <a:pos x="248" y="65"/>
                  </a:cxn>
                  <a:cxn ang="0">
                    <a:pos x="266" y="84"/>
                  </a:cxn>
                  <a:cxn ang="0">
                    <a:pos x="280" y="106"/>
                  </a:cxn>
                  <a:cxn ang="0">
                    <a:pos x="286" y="130"/>
                  </a:cxn>
                  <a:cxn ang="0">
                    <a:pos x="289" y="158"/>
                  </a:cxn>
                  <a:cxn ang="0">
                    <a:pos x="286" y="184"/>
                  </a:cxn>
                  <a:cxn ang="0">
                    <a:pos x="283" y="205"/>
                  </a:cxn>
                  <a:cxn ang="0">
                    <a:pos x="278" y="221"/>
                  </a:cxn>
                  <a:cxn ang="0">
                    <a:pos x="274" y="231"/>
                  </a:cxn>
                  <a:cxn ang="0">
                    <a:pos x="266" y="238"/>
                  </a:cxn>
                  <a:cxn ang="0">
                    <a:pos x="258" y="239"/>
                  </a:cxn>
                  <a:cxn ang="0">
                    <a:pos x="246" y="236"/>
                  </a:cxn>
                  <a:cxn ang="0">
                    <a:pos x="234" y="229"/>
                  </a:cxn>
                  <a:cxn ang="0">
                    <a:pos x="216" y="219"/>
                  </a:cxn>
                  <a:cxn ang="0">
                    <a:pos x="192" y="206"/>
                  </a:cxn>
                  <a:cxn ang="0">
                    <a:pos x="164" y="192"/>
                  </a:cxn>
                  <a:cxn ang="0">
                    <a:pos x="136" y="178"/>
                  </a:cxn>
                  <a:cxn ang="0">
                    <a:pos x="107" y="166"/>
                  </a:cxn>
                  <a:cxn ang="0">
                    <a:pos x="81" y="153"/>
                  </a:cxn>
                  <a:cxn ang="0">
                    <a:pos x="62" y="144"/>
                  </a:cxn>
                  <a:cxn ang="0">
                    <a:pos x="50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9" y="137"/>
                  </a:cxn>
                  <a:cxn ang="0">
                    <a:pos x="46" y="134"/>
                  </a:cxn>
                  <a:cxn ang="0">
                    <a:pos x="37" y="131"/>
                  </a:cxn>
                  <a:cxn ang="0">
                    <a:pos x="26" y="124"/>
                  </a:cxn>
                  <a:cxn ang="0">
                    <a:pos x="15" y="114"/>
                  </a:cxn>
                  <a:cxn ang="0">
                    <a:pos x="5" y="102"/>
                  </a:cxn>
                  <a:cxn ang="0">
                    <a:pos x="0" y="88"/>
                  </a:cxn>
                  <a:cxn ang="0">
                    <a:pos x="0" y="71"/>
                  </a:cxn>
                  <a:cxn ang="0">
                    <a:pos x="8" y="53"/>
                  </a:cxn>
                </a:cxnLst>
                <a:rect l="0" t="0" r="r" b="b"/>
                <a:pathLst>
                  <a:path w="289" h="239">
                    <a:moveTo>
                      <a:pt x="8" y="53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5" y="2"/>
                    </a:lnTo>
                    <a:lnTo>
                      <a:pt x="95" y="0"/>
                    </a:lnTo>
                    <a:lnTo>
                      <a:pt x="116" y="0"/>
                    </a:lnTo>
                    <a:lnTo>
                      <a:pt x="138" y="4"/>
                    </a:lnTo>
                    <a:lnTo>
                      <a:pt x="160" y="11"/>
                    </a:lnTo>
                    <a:lnTo>
                      <a:pt x="183" y="22"/>
                    </a:lnTo>
                    <a:lnTo>
                      <a:pt x="206" y="34"/>
                    </a:lnTo>
                    <a:lnTo>
                      <a:pt x="228" y="48"/>
                    </a:lnTo>
                    <a:lnTo>
                      <a:pt x="248" y="65"/>
                    </a:lnTo>
                    <a:lnTo>
                      <a:pt x="266" y="84"/>
                    </a:lnTo>
                    <a:lnTo>
                      <a:pt x="280" y="106"/>
                    </a:lnTo>
                    <a:lnTo>
                      <a:pt x="286" y="130"/>
                    </a:lnTo>
                    <a:lnTo>
                      <a:pt x="289" y="158"/>
                    </a:lnTo>
                    <a:lnTo>
                      <a:pt x="286" y="184"/>
                    </a:lnTo>
                    <a:lnTo>
                      <a:pt x="283" y="205"/>
                    </a:lnTo>
                    <a:lnTo>
                      <a:pt x="278" y="221"/>
                    </a:lnTo>
                    <a:lnTo>
                      <a:pt x="274" y="231"/>
                    </a:lnTo>
                    <a:lnTo>
                      <a:pt x="266" y="238"/>
                    </a:lnTo>
                    <a:lnTo>
                      <a:pt x="258" y="239"/>
                    </a:lnTo>
                    <a:lnTo>
                      <a:pt x="246" y="236"/>
                    </a:lnTo>
                    <a:lnTo>
                      <a:pt x="234" y="229"/>
                    </a:lnTo>
                    <a:lnTo>
                      <a:pt x="216" y="219"/>
                    </a:lnTo>
                    <a:lnTo>
                      <a:pt x="192" y="206"/>
                    </a:lnTo>
                    <a:lnTo>
                      <a:pt x="164" y="192"/>
                    </a:lnTo>
                    <a:lnTo>
                      <a:pt x="136" y="178"/>
                    </a:lnTo>
                    <a:lnTo>
                      <a:pt x="107" y="166"/>
                    </a:lnTo>
                    <a:lnTo>
                      <a:pt x="81" y="153"/>
                    </a:lnTo>
                    <a:lnTo>
                      <a:pt x="62" y="144"/>
                    </a:lnTo>
                    <a:lnTo>
                      <a:pt x="50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6" y="134"/>
                    </a:lnTo>
                    <a:lnTo>
                      <a:pt x="37" y="131"/>
                    </a:lnTo>
                    <a:lnTo>
                      <a:pt x="26" y="124"/>
                    </a:lnTo>
                    <a:lnTo>
                      <a:pt x="15" y="114"/>
                    </a:lnTo>
                    <a:lnTo>
                      <a:pt x="5" y="102"/>
                    </a:lnTo>
                    <a:lnTo>
                      <a:pt x="0" y="88"/>
                    </a:lnTo>
                    <a:lnTo>
                      <a:pt x="0" y="71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77BF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42"/>
              <p:cNvSpPr>
                <a:spLocks/>
              </p:cNvSpPr>
              <p:nvPr/>
            </p:nvSpPr>
            <p:spPr bwMode="auto">
              <a:xfrm>
                <a:off x="4821" y="1892"/>
                <a:ext cx="140" cy="116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22" y="34"/>
                  </a:cxn>
                  <a:cxn ang="0">
                    <a:pos x="38" y="20"/>
                  </a:cxn>
                  <a:cxn ang="0">
                    <a:pos x="56" y="9"/>
                  </a:cxn>
                  <a:cxn ang="0">
                    <a:pos x="74" y="2"/>
                  </a:cxn>
                  <a:cxn ang="0">
                    <a:pos x="93" y="0"/>
                  </a:cxn>
                  <a:cxn ang="0">
                    <a:pos x="113" y="0"/>
                  </a:cxn>
                  <a:cxn ang="0">
                    <a:pos x="134" y="5"/>
                  </a:cxn>
                  <a:cxn ang="0">
                    <a:pos x="156" y="12"/>
                  </a:cxn>
                  <a:cxn ang="0">
                    <a:pos x="178" y="22"/>
                  </a:cxn>
                  <a:cxn ang="0">
                    <a:pos x="201" y="34"/>
                  </a:cxn>
                  <a:cxn ang="0">
                    <a:pos x="222" y="47"/>
                  </a:cxn>
                  <a:cxn ang="0">
                    <a:pos x="241" y="64"/>
                  </a:cxn>
                  <a:cxn ang="0">
                    <a:pos x="258" y="82"/>
                  </a:cxn>
                  <a:cxn ang="0">
                    <a:pos x="270" y="103"/>
                  </a:cxn>
                  <a:cxn ang="0">
                    <a:pos x="278" y="127"/>
                  </a:cxn>
                  <a:cxn ang="0">
                    <a:pos x="279" y="153"/>
                  </a:cxn>
                  <a:cxn ang="0">
                    <a:pos x="277" y="179"/>
                  </a:cxn>
                  <a:cxn ang="0">
                    <a:pos x="275" y="199"/>
                  </a:cxn>
                  <a:cxn ang="0">
                    <a:pos x="270" y="214"/>
                  </a:cxn>
                  <a:cxn ang="0">
                    <a:pos x="265" y="225"/>
                  </a:cxn>
                  <a:cxn ang="0">
                    <a:pos x="258" y="231"/>
                  </a:cxn>
                  <a:cxn ang="0">
                    <a:pos x="250" y="233"/>
                  </a:cxn>
                  <a:cxn ang="0">
                    <a:pos x="240" y="229"/>
                  </a:cxn>
                  <a:cxn ang="0">
                    <a:pos x="227" y="222"/>
                  </a:cxn>
                  <a:cxn ang="0">
                    <a:pos x="210" y="212"/>
                  </a:cxn>
                  <a:cxn ang="0">
                    <a:pos x="187" y="201"/>
                  </a:cxn>
                  <a:cxn ang="0">
                    <a:pos x="159" y="187"/>
                  </a:cxn>
                  <a:cxn ang="0">
                    <a:pos x="132" y="173"/>
                  </a:cxn>
                  <a:cxn ang="0">
                    <a:pos x="104" y="160"/>
                  </a:cxn>
                  <a:cxn ang="0">
                    <a:pos x="80" y="149"/>
                  </a:cxn>
                  <a:cxn ang="0">
                    <a:pos x="62" y="138"/>
                  </a:cxn>
                  <a:cxn ang="0">
                    <a:pos x="50" y="133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9" y="131"/>
                  </a:cxn>
                  <a:cxn ang="0">
                    <a:pos x="45" y="130"/>
                  </a:cxn>
                  <a:cxn ang="0">
                    <a:pos x="37" y="126"/>
                  </a:cxn>
                  <a:cxn ang="0">
                    <a:pos x="26" y="119"/>
                  </a:cxn>
                  <a:cxn ang="0">
                    <a:pos x="15" y="111"/>
                  </a:cxn>
                  <a:cxn ang="0">
                    <a:pos x="6" y="99"/>
                  </a:cxn>
                  <a:cxn ang="0">
                    <a:pos x="0" y="85"/>
                  </a:cxn>
                  <a:cxn ang="0">
                    <a:pos x="0" y="70"/>
                  </a:cxn>
                  <a:cxn ang="0">
                    <a:pos x="9" y="52"/>
                  </a:cxn>
                </a:cxnLst>
                <a:rect l="0" t="0" r="r" b="b"/>
                <a:pathLst>
                  <a:path w="279" h="233">
                    <a:moveTo>
                      <a:pt x="9" y="52"/>
                    </a:moveTo>
                    <a:lnTo>
                      <a:pt x="22" y="34"/>
                    </a:lnTo>
                    <a:lnTo>
                      <a:pt x="38" y="20"/>
                    </a:lnTo>
                    <a:lnTo>
                      <a:pt x="56" y="9"/>
                    </a:lnTo>
                    <a:lnTo>
                      <a:pt x="74" y="2"/>
                    </a:lnTo>
                    <a:lnTo>
                      <a:pt x="93" y="0"/>
                    </a:lnTo>
                    <a:lnTo>
                      <a:pt x="113" y="0"/>
                    </a:lnTo>
                    <a:lnTo>
                      <a:pt x="134" y="5"/>
                    </a:lnTo>
                    <a:lnTo>
                      <a:pt x="156" y="12"/>
                    </a:lnTo>
                    <a:lnTo>
                      <a:pt x="178" y="22"/>
                    </a:lnTo>
                    <a:lnTo>
                      <a:pt x="201" y="34"/>
                    </a:lnTo>
                    <a:lnTo>
                      <a:pt x="222" y="47"/>
                    </a:lnTo>
                    <a:lnTo>
                      <a:pt x="241" y="64"/>
                    </a:lnTo>
                    <a:lnTo>
                      <a:pt x="258" y="82"/>
                    </a:lnTo>
                    <a:lnTo>
                      <a:pt x="270" y="103"/>
                    </a:lnTo>
                    <a:lnTo>
                      <a:pt x="278" y="127"/>
                    </a:lnTo>
                    <a:lnTo>
                      <a:pt x="279" y="153"/>
                    </a:lnTo>
                    <a:lnTo>
                      <a:pt x="277" y="179"/>
                    </a:lnTo>
                    <a:lnTo>
                      <a:pt x="275" y="199"/>
                    </a:lnTo>
                    <a:lnTo>
                      <a:pt x="270" y="214"/>
                    </a:lnTo>
                    <a:lnTo>
                      <a:pt x="265" y="225"/>
                    </a:lnTo>
                    <a:lnTo>
                      <a:pt x="258" y="231"/>
                    </a:lnTo>
                    <a:lnTo>
                      <a:pt x="250" y="233"/>
                    </a:lnTo>
                    <a:lnTo>
                      <a:pt x="240" y="229"/>
                    </a:lnTo>
                    <a:lnTo>
                      <a:pt x="227" y="222"/>
                    </a:lnTo>
                    <a:lnTo>
                      <a:pt x="210" y="212"/>
                    </a:lnTo>
                    <a:lnTo>
                      <a:pt x="187" y="201"/>
                    </a:lnTo>
                    <a:lnTo>
                      <a:pt x="159" y="187"/>
                    </a:lnTo>
                    <a:lnTo>
                      <a:pt x="132" y="173"/>
                    </a:lnTo>
                    <a:lnTo>
                      <a:pt x="104" y="160"/>
                    </a:lnTo>
                    <a:lnTo>
                      <a:pt x="80" y="149"/>
                    </a:lnTo>
                    <a:lnTo>
                      <a:pt x="62" y="138"/>
                    </a:lnTo>
                    <a:lnTo>
                      <a:pt x="50" y="133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9" y="131"/>
                    </a:lnTo>
                    <a:lnTo>
                      <a:pt x="45" y="130"/>
                    </a:lnTo>
                    <a:lnTo>
                      <a:pt x="37" y="126"/>
                    </a:lnTo>
                    <a:lnTo>
                      <a:pt x="26" y="119"/>
                    </a:lnTo>
                    <a:lnTo>
                      <a:pt x="15" y="111"/>
                    </a:lnTo>
                    <a:lnTo>
                      <a:pt x="6" y="99"/>
                    </a:lnTo>
                    <a:lnTo>
                      <a:pt x="0" y="85"/>
                    </a:lnTo>
                    <a:lnTo>
                      <a:pt x="0" y="70"/>
                    </a:ln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5EB5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43"/>
              <p:cNvSpPr>
                <a:spLocks/>
              </p:cNvSpPr>
              <p:nvPr/>
            </p:nvSpPr>
            <p:spPr bwMode="auto">
              <a:xfrm>
                <a:off x="4824" y="1893"/>
                <a:ext cx="135" cy="113"/>
              </a:xfrm>
              <a:custGeom>
                <a:avLst/>
                <a:gdLst/>
                <a:ahLst/>
                <a:cxnLst>
                  <a:cxn ang="0">
                    <a:pos x="8" y="51"/>
                  </a:cxn>
                  <a:cxn ang="0">
                    <a:pos x="22" y="34"/>
                  </a:cxn>
                  <a:cxn ang="0">
                    <a:pos x="37" y="20"/>
                  </a:cxn>
                  <a:cxn ang="0">
                    <a:pos x="53" y="11"/>
                  </a:cxn>
                  <a:cxn ang="0">
                    <a:pos x="72" y="4"/>
                  </a:cxn>
                  <a:cxn ang="0">
                    <a:pos x="90" y="0"/>
                  </a:cxn>
                  <a:cxn ang="0">
                    <a:pos x="110" y="2"/>
                  </a:cxn>
                  <a:cxn ang="0">
                    <a:pos x="130" y="5"/>
                  </a:cxn>
                  <a:cxn ang="0">
                    <a:pos x="151" y="12"/>
                  </a:cxn>
                  <a:cxn ang="0">
                    <a:pos x="172" y="22"/>
                  </a:cxn>
                  <a:cxn ang="0">
                    <a:pos x="194" y="34"/>
                  </a:cxn>
                  <a:cxn ang="0">
                    <a:pos x="214" y="48"/>
                  </a:cxn>
                  <a:cxn ang="0">
                    <a:pos x="233" y="63"/>
                  </a:cxn>
                  <a:cxn ang="0">
                    <a:pos x="249" y="81"/>
                  </a:cxn>
                  <a:cxn ang="0">
                    <a:pos x="262" y="102"/>
                  </a:cxn>
                  <a:cxn ang="0">
                    <a:pos x="269" y="125"/>
                  </a:cxn>
                  <a:cxn ang="0">
                    <a:pos x="270" y="150"/>
                  </a:cxn>
                  <a:cxn ang="0">
                    <a:pos x="267" y="174"/>
                  </a:cxn>
                  <a:cxn ang="0">
                    <a:pos x="265" y="194"/>
                  </a:cxn>
                  <a:cxn ang="0">
                    <a:pos x="261" y="209"/>
                  </a:cxn>
                  <a:cxn ang="0">
                    <a:pos x="256" y="219"/>
                  </a:cxn>
                  <a:cxn ang="0">
                    <a:pos x="249" y="225"/>
                  </a:cxn>
                  <a:cxn ang="0">
                    <a:pos x="241" y="226"/>
                  </a:cxn>
                  <a:cxn ang="0">
                    <a:pos x="232" y="224"/>
                  </a:cxn>
                  <a:cxn ang="0">
                    <a:pos x="219" y="217"/>
                  </a:cxn>
                  <a:cxn ang="0">
                    <a:pos x="203" y="207"/>
                  </a:cxn>
                  <a:cxn ang="0">
                    <a:pos x="180" y="195"/>
                  </a:cxn>
                  <a:cxn ang="0">
                    <a:pos x="155" y="181"/>
                  </a:cxn>
                  <a:cxn ang="0">
                    <a:pos x="128" y="169"/>
                  </a:cxn>
                  <a:cxn ang="0">
                    <a:pos x="102" y="155"/>
                  </a:cxn>
                  <a:cxn ang="0">
                    <a:pos x="79" y="143"/>
                  </a:cxn>
                  <a:cxn ang="0">
                    <a:pos x="60" y="134"/>
                  </a:cxn>
                  <a:cxn ang="0">
                    <a:pos x="49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8"/>
                  </a:cxn>
                  <a:cxn ang="0">
                    <a:pos x="47" y="127"/>
                  </a:cxn>
                  <a:cxn ang="0">
                    <a:pos x="44" y="126"/>
                  </a:cxn>
                  <a:cxn ang="0">
                    <a:pos x="36" y="123"/>
                  </a:cxn>
                  <a:cxn ang="0">
                    <a:pos x="26" y="117"/>
                  </a:cxn>
                  <a:cxn ang="0">
                    <a:pos x="15" y="108"/>
                  </a:cxn>
                  <a:cxn ang="0">
                    <a:pos x="6" y="97"/>
                  </a:cxn>
                  <a:cxn ang="0">
                    <a:pos x="0" y="85"/>
                  </a:cxn>
                  <a:cxn ang="0">
                    <a:pos x="0" y="68"/>
                  </a:cxn>
                  <a:cxn ang="0">
                    <a:pos x="8" y="51"/>
                  </a:cxn>
                </a:cxnLst>
                <a:rect l="0" t="0" r="r" b="b"/>
                <a:pathLst>
                  <a:path w="270" h="226">
                    <a:moveTo>
                      <a:pt x="8" y="51"/>
                    </a:moveTo>
                    <a:lnTo>
                      <a:pt x="22" y="34"/>
                    </a:lnTo>
                    <a:lnTo>
                      <a:pt x="37" y="20"/>
                    </a:lnTo>
                    <a:lnTo>
                      <a:pt x="53" y="11"/>
                    </a:lnTo>
                    <a:lnTo>
                      <a:pt x="72" y="4"/>
                    </a:lnTo>
                    <a:lnTo>
                      <a:pt x="90" y="0"/>
                    </a:lnTo>
                    <a:lnTo>
                      <a:pt x="110" y="2"/>
                    </a:lnTo>
                    <a:lnTo>
                      <a:pt x="130" y="5"/>
                    </a:lnTo>
                    <a:lnTo>
                      <a:pt x="151" y="12"/>
                    </a:lnTo>
                    <a:lnTo>
                      <a:pt x="172" y="22"/>
                    </a:lnTo>
                    <a:lnTo>
                      <a:pt x="194" y="34"/>
                    </a:lnTo>
                    <a:lnTo>
                      <a:pt x="214" y="48"/>
                    </a:lnTo>
                    <a:lnTo>
                      <a:pt x="233" y="63"/>
                    </a:lnTo>
                    <a:lnTo>
                      <a:pt x="249" y="81"/>
                    </a:lnTo>
                    <a:lnTo>
                      <a:pt x="262" y="102"/>
                    </a:lnTo>
                    <a:lnTo>
                      <a:pt x="269" y="125"/>
                    </a:lnTo>
                    <a:lnTo>
                      <a:pt x="270" y="150"/>
                    </a:lnTo>
                    <a:lnTo>
                      <a:pt x="267" y="174"/>
                    </a:lnTo>
                    <a:lnTo>
                      <a:pt x="265" y="194"/>
                    </a:lnTo>
                    <a:lnTo>
                      <a:pt x="261" y="209"/>
                    </a:lnTo>
                    <a:lnTo>
                      <a:pt x="256" y="219"/>
                    </a:lnTo>
                    <a:lnTo>
                      <a:pt x="249" y="225"/>
                    </a:lnTo>
                    <a:lnTo>
                      <a:pt x="241" y="226"/>
                    </a:lnTo>
                    <a:lnTo>
                      <a:pt x="232" y="224"/>
                    </a:lnTo>
                    <a:lnTo>
                      <a:pt x="219" y="217"/>
                    </a:lnTo>
                    <a:lnTo>
                      <a:pt x="203" y="207"/>
                    </a:lnTo>
                    <a:lnTo>
                      <a:pt x="180" y="195"/>
                    </a:lnTo>
                    <a:lnTo>
                      <a:pt x="155" y="181"/>
                    </a:lnTo>
                    <a:lnTo>
                      <a:pt x="128" y="169"/>
                    </a:lnTo>
                    <a:lnTo>
                      <a:pt x="102" y="155"/>
                    </a:lnTo>
                    <a:lnTo>
                      <a:pt x="79" y="143"/>
                    </a:lnTo>
                    <a:lnTo>
                      <a:pt x="60" y="134"/>
                    </a:lnTo>
                    <a:lnTo>
                      <a:pt x="49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27"/>
                    </a:lnTo>
                    <a:lnTo>
                      <a:pt x="44" y="126"/>
                    </a:lnTo>
                    <a:lnTo>
                      <a:pt x="36" y="123"/>
                    </a:lnTo>
                    <a:lnTo>
                      <a:pt x="26" y="117"/>
                    </a:lnTo>
                    <a:lnTo>
                      <a:pt x="15" y="108"/>
                    </a:lnTo>
                    <a:lnTo>
                      <a:pt x="6" y="97"/>
                    </a:lnTo>
                    <a:lnTo>
                      <a:pt x="0" y="85"/>
                    </a:lnTo>
                    <a:lnTo>
                      <a:pt x="0" y="68"/>
                    </a:lnTo>
                    <a:lnTo>
                      <a:pt x="8" y="51"/>
                    </a:lnTo>
                    <a:close/>
                  </a:path>
                </a:pathLst>
              </a:custGeom>
              <a:solidFill>
                <a:srgbClr val="42A8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44"/>
              <p:cNvSpPr>
                <a:spLocks/>
              </p:cNvSpPr>
              <p:nvPr/>
            </p:nvSpPr>
            <p:spPr bwMode="auto">
              <a:xfrm>
                <a:off x="4828" y="1894"/>
                <a:ext cx="129" cy="110"/>
              </a:xfrm>
              <a:custGeom>
                <a:avLst/>
                <a:gdLst/>
                <a:ahLst/>
                <a:cxnLst>
                  <a:cxn ang="0">
                    <a:pos x="8" y="49"/>
                  </a:cxn>
                  <a:cxn ang="0">
                    <a:pos x="21" y="32"/>
                  </a:cxn>
                  <a:cxn ang="0">
                    <a:pos x="35" y="20"/>
                  </a:cxn>
                  <a:cxn ang="0">
                    <a:pos x="51" y="9"/>
                  </a:cxn>
                  <a:cxn ang="0">
                    <a:pos x="68" y="3"/>
                  </a:cxn>
                  <a:cxn ang="0">
                    <a:pos x="87" y="0"/>
                  </a:cxn>
                  <a:cxn ang="0">
                    <a:pos x="105" y="1"/>
                  </a:cxn>
                  <a:cxn ang="0">
                    <a:pos x="125" y="5"/>
                  </a:cxn>
                  <a:cxn ang="0">
                    <a:pos x="144" y="11"/>
                  </a:cxn>
                  <a:cxn ang="0">
                    <a:pos x="165" y="21"/>
                  </a:cxn>
                  <a:cxn ang="0">
                    <a:pos x="186" y="32"/>
                  </a:cxn>
                  <a:cxn ang="0">
                    <a:pos x="206" y="45"/>
                  </a:cxn>
                  <a:cxn ang="0">
                    <a:pos x="225" y="60"/>
                  </a:cxn>
                  <a:cxn ang="0">
                    <a:pos x="240" y="77"/>
                  </a:cxn>
                  <a:cxn ang="0">
                    <a:pos x="251" y="97"/>
                  </a:cxn>
                  <a:cxn ang="0">
                    <a:pos x="258" y="119"/>
                  </a:cxn>
                  <a:cxn ang="0">
                    <a:pos x="259" y="144"/>
                  </a:cxn>
                  <a:cxn ang="0">
                    <a:pos x="257" y="168"/>
                  </a:cxn>
                  <a:cxn ang="0">
                    <a:pos x="255" y="187"/>
                  </a:cxn>
                  <a:cxn ang="0">
                    <a:pos x="251" y="202"/>
                  </a:cxn>
                  <a:cxn ang="0">
                    <a:pos x="247" y="212"/>
                  </a:cxn>
                  <a:cxn ang="0">
                    <a:pos x="240" y="218"/>
                  </a:cxn>
                  <a:cxn ang="0">
                    <a:pos x="233" y="219"/>
                  </a:cxn>
                  <a:cxn ang="0">
                    <a:pos x="222" y="216"/>
                  </a:cxn>
                  <a:cxn ang="0">
                    <a:pos x="211" y="210"/>
                  </a:cxn>
                  <a:cxn ang="0">
                    <a:pos x="195" y="200"/>
                  </a:cxn>
                  <a:cxn ang="0">
                    <a:pos x="174" y="189"/>
                  </a:cxn>
                  <a:cxn ang="0">
                    <a:pos x="149" y="176"/>
                  </a:cxn>
                  <a:cxn ang="0">
                    <a:pos x="123" y="162"/>
                  </a:cxn>
                  <a:cxn ang="0">
                    <a:pos x="98" y="150"/>
                  </a:cxn>
                  <a:cxn ang="0">
                    <a:pos x="75" y="138"/>
                  </a:cxn>
                  <a:cxn ang="0">
                    <a:pos x="58" y="129"/>
                  </a:cxn>
                  <a:cxn ang="0">
                    <a:pos x="46" y="123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5" y="122"/>
                  </a:cxn>
                  <a:cxn ang="0">
                    <a:pos x="42" y="121"/>
                  </a:cxn>
                  <a:cxn ang="0">
                    <a:pos x="35" y="117"/>
                  </a:cxn>
                  <a:cxn ang="0">
                    <a:pos x="24" y="112"/>
                  </a:cxn>
                  <a:cxn ang="0">
                    <a:pos x="14" y="104"/>
                  </a:cxn>
                  <a:cxn ang="0">
                    <a:pos x="6" y="93"/>
                  </a:cxn>
                  <a:cxn ang="0">
                    <a:pos x="0" y="81"/>
                  </a:cxn>
                  <a:cxn ang="0">
                    <a:pos x="0" y="67"/>
                  </a:cxn>
                  <a:cxn ang="0">
                    <a:pos x="8" y="49"/>
                  </a:cxn>
                </a:cxnLst>
                <a:rect l="0" t="0" r="r" b="b"/>
                <a:pathLst>
                  <a:path w="259" h="219">
                    <a:moveTo>
                      <a:pt x="8" y="49"/>
                    </a:moveTo>
                    <a:lnTo>
                      <a:pt x="21" y="32"/>
                    </a:lnTo>
                    <a:lnTo>
                      <a:pt x="35" y="20"/>
                    </a:lnTo>
                    <a:lnTo>
                      <a:pt x="51" y="9"/>
                    </a:lnTo>
                    <a:lnTo>
                      <a:pt x="68" y="3"/>
                    </a:lnTo>
                    <a:lnTo>
                      <a:pt x="87" y="0"/>
                    </a:lnTo>
                    <a:lnTo>
                      <a:pt x="105" y="1"/>
                    </a:lnTo>
                    <a:lnTo>
                      <a:pt x="125" y="5"/>
                    </a:lnTo>
                    <a:lnTo>
                      <a:pt x="144" y="11"/>
                    </a:lnTo>
                    <a:lnTo>
                      <a:pt x="165" y="21"/>
                    </a:lnTo>
                    <a:lnTo>
                      <a:pt x="186" y="32"/>
                    </a:lnTo>
                    <a:lnTo>
                      <a:pt x="206" y="45"/>
                    </a:lnTo>
                    <a:lnTo>
                      <a:pt x="225" y="60"/>
                    </a:lnTo>
                    <a:lnTo>
                      <a:pt x="240" y="77"/>
                    </a:lnTo>
                    <a:lnTo>
                      <a:pt x="251" y="97"/>
                    </a:lnTo>
                    <a:lnTo>
                      <a:pt x="258" y="119"/>
                    </a:lnTo>
                    <a:lnTo>
                      <a:pt x="259" y="144"/>
                    </a:lnTo>
                    <a:lnTo>
                      <a:pt x="257" y="168"/>
                    </a:lnTo>
                    <a:lnTo>
                      <a:pt x="255" y="187"/>
                    </a:lnTo>
                    <a:lnTo>
                      <a:pt x="251" y="202"/>
                    </a:lnTo>
                    <a:lnTo>
                      <a:pt x="247" y="212"/>
                    </a:lnTo>
                    <a:lnTo>
                      <a:pt x="240" y="218"/>
                    </a:lnTo>
                    <a:lnTo>
                      <a:pt x="233" y="219"/>
                    </a:lnTo>
                    <a:lnTo>
                      <a:pt x="222" y="216"/>
                    </a:lnTo>
                    <a:lnTo>
                      <a:pt x="211" y="210"/>
                    </a:lnTo>
                    <a:lnTo>
                      <a:pt x="195" y="200"/>
                    </a:lnTo>
                    <a:lnTo>
                      <a:pt x="174" y="189"/>
                    </a:lnTo>
                    <a:lnTo>
                      <a:pt x="149" y="176"/>
                    </a:lnTo>
                    <a:lnTo>
                      <a:pt x="123" y="162"/>
                    </a:lnTo>
                    <a:lnTo>
                      <a:pt x="98" y="150"/>
                    </a:lnTo>
                    <a:lnTo>
                      <a:pt x="75" y="138"/>
                    </a:lnTo>
                    <a:lnTo>
                      <a:pt x="58" y="129"/>
                    </a:lnTo>
                    <a:lnTo>
                      <a:pt x="46" y="123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5" y="122"/>
                    </a:lnTo>
                    <a:lnTo>
                      <a:pt x="42" y="121"/>
                    </a:lnTo>
                    <a:lnTo>
                      <a:pt x="35" y="117"/>
                    </a:lnTo>
                    <a:lnTo>
                      <a:pt x="24" y="112"/>
                    </a:lnTo>
                    <a:lnTo>
                      <a:pt x="14" y="104"/>
                    </a:lnTo>
                    <a:lnTo>
                      <a:pt x="6" y="93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8" y="49"/>
                    </a:lnTo>
                    <a:close/>
                  </a:path>
                </a:pathLst>
              </a:custGeom>
              <a:solidFill>
                <a:srgbClr val="289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45"/>
              <p:cNvSpPr>
                <a:spLocks/>
              </p:cNvSpPr>
              <p:nvPr/>
            </p:nvSpPr>
            <p:spPr bwMode="auto">
              <a:xfrm>
                <a:off x="4830" y="1898"/>
                <a:ext cx="125" cy="106"/>
              </a:xfrm>
              <a:custGeom>
                <a:avLst/>
                <a:gdLst/>
                <a:ahLst/>
                <a:cxnLst>
                  <a:cxn ang="0">
                    <a:pos x="8" y="46"/>
                  </a:cxn>
                  <a:cxn ang="0">
                    <a:pos x="21" y="30"/>
                  </a:cxn>
                  <a:cxn ang="0">
                    <a:pos x="33" y="17"/>
                  </a:cxn>
                  <a:cxn ang="0">
                    <a:pos x="49" y="8"/>
                  </a:cxn>
                  <a:cxn ang="0">
                    <a:pos x="66" y="2"/>
                  </a:cxn>
                  <a:cxn ang="0">
                    <a:pos x="83" y="0"/>
                  </a:cxn>
                  <a:cxn ang="0">
                    <a:pos x="101" y="0"/>
                  </a:cxn>
                  <a:cxn ang="0">
                    <a:pos x="120" y="3"/>
                  </a:cxn>
                  <a:cxn ang="0">
                    <a:pos x="139" y="10"/>
                  </a:cxn>
                  <a:cxn ang="0">
                    <a:pos x="159" y="20"/>
                  </a:cxn>
                  <a:cxn ang="0">
                    <a:pos x="180" y="30"/>
                  </a:cxn>
                  <a:cxn ang="0">
                    <a:pos x="198" y="43"/>
                  </a:cxn>
                  <a:cxn ang="0">
                    <a:pos x="215" y="56"/>
                  </a:cxn>
                  <a:cxn ang="0">
                    <a:pos x="230" y="74"/>
                  </a:cxn>
                  <a:cxn ang="0">
                    <a:pos x="242" y="92"/>
                  </a:cxn>
                  <a:cxn ang="0">
                    <a:pos x="249" y="114"/>
                  </a:cxn>
                  <a:cxn ang="0">
                    <a:pos x="250" y="138"/>
                  </a:cxn>
                  <a:cxn ang="0">
                    <a:pos x="248" y="161"/>
                  </a:cxn>
                  <a:cxn ang="0">
                    <a:pos x="245" y="180"/>
                  </a:cxn>
                  <a:cxn ang="0">
                    <a:pos x="242" y="194"/>
                  </a:cxn>
                  <a:cxn ang="0">
                    <a:pos x="237" y="204"/>
                  </a:cxn>
                  <a:cxn ang="0">
                    <a:pos x="231" y="210"/>
                  </a:cxn>
                  <a:cxn ang="0">
                    <a:pos x="223" y="211"/>
                  </a:cxn>
                  <a:cxn ang="0">
                    <a:pos x="214" y="208"/>
                  </a:cxn>
                  <a:cxn ang="0">
                    <a:pos x="203" y="202"/>
                  </a:cxn>
                  <a:cxn ang="0">
                    <a:pos x="188" y="192"/>
                  </a:cxn>
                  <a:cxn ang="0">
                    <a:pos x="167" y="181"/>
                  </a:cxn>
                  <a:cxn ang="0">
                    <a:pos x="144" y="168"/>
                  </a:cxn>
                  <a:cxn ang="0">
                    <a:pos x="119" y="155"/>
                  </a:cxn>
                  <a:cxn ang="0">
                    <a:pos x="94" y="143"/>
                  </a:cxn>
                  <a:cxn ang="0">
                    <a:pos x="72" y="131"/>
                  </a:cxn>
                  <a:cxn ang="0">
                    <a:pos x="55" y="122"/>
                  </a:cxn>
                  <a:cxn ang="0">
                    <a:pos x="45" y="116"/>
                  </a:cxn>
                  <a:cxn ang="0">
                    <a:pos x="44" y="116"/>
                  </a:cxn>
                  <a:cxn ang="0">
                    <a:pos x="44" y="115"/>
                  </a:cxn>
                  <a:cxn ang="0">
                    <a:pos x="44" y="115"/>
                  </a:cxn>
                  <a:cxn ang="0">
                    <a:pos x="43" y="115"/>
                  </a:cxn>
                  <a:cxn ang="0">
                    <a:pos x="40" y="114"/>
                  </a:cxn>
                  <a:cxn ang="0">
                    <a:pos x="33" y="111"/>
                  </a:cxn>
                  <a:cxn ang="0">
                    <a:pos x="23" y="106"/>
                  </a:cxn>
                  <a:cxn ang="0">
                    <a:pos x="14" y="98"/>
                  </a:cxn>
                  <a:cxn ang="0">
                    <a:pos x="6" y="89"/>
                  </a:cxn>
                  <a:cxn ang="0">
                    <a:pos x="0" y="77"/>
                  </a:cxn>
                  <a:cxn ang="0">
                    <a:pos x="1" y="62"/>
                  </a:cxn>
                  <a:cxn ang="0">
                    <a:pos x="8" y="46"/>
                  </a:cxn>
                </a:cxnLst>
                <a:rect l="0" t="0" r="r" b="b"/>
                <a:pathLst>
                  <a:path w="250" h="211">
                    <a:moveTo>
                      <a:pt x="8" y="46"/>
                    </a:moveTo>
                    <a:lnTo>
                      <a:pt x="21" y="30"/>
                    </a:lnTo>
                    <a:lnTo>
                      <a:pt x="33" y="17"/>
                    </a:lnTo>
                    <a:lnTo>
                      <a:pt x="49" y="8"/>
                    </a:lnTo>
                    <a:lnTo>
                      <a:pt x="66" y="2"/>
                    </a:lnTo>
                    <a:lnTo>
                      <a:pt x="83" y="0"/>
                    </a:lnTo>
                    <a:lnTo>
                      <a:pt x="101" y="0"/>
                    </a:lnTo>
                    <a:lnTo>
                      <a:pt x="120" y="3"/>
                    </a:lnTo>
                    <a:lnTo>
                      <a:pt x="139" y="10"/>
                    </a:lnTo>
                    <a:lnTo>
                      <a:pt x="159" y="20"/>
                    </a:lnTo>
                    <a:lnTo>
                      <a:pt x="180" y="30"/>
                    </a:lnTo>
                    <a:lnTo>
                      <a:pt x="198" y="43"/>
                    </a:lnTo>
                    <a:lnTo>
                      <a:pt x="215" y="56"/>
                    </a:lnTo>
                    <a:lnTo>
                      <a:pt x="230" y="74"/>
                    </a:lnTo>
                    <a:lnTo>
                      <a:pt x="242" y="92"/>
                    </a:lnTo>
                    <a:lnTo>
                      <a:pt x="249" y="114"/>
                    </a:lnTo>
                    <a:lnTo>
                      <a:pt x="250" y="138"/>
                    </a:lnTo>
                    <a:lnTo>
                      <a:pt x="248" y="161"/>
                    </a:lnTo>
                    <a:lnTo>
                      <a:pt x="245" y="180"/>
                    </a:lnTo>
                    <a:lnTo>
                      <a:pt x="242" y="194"/>
                    </a:lnTo>
                    <a:lnTo>
                      <a:pt x="237" y="204"/>
                    </a:lnTo>
                    <a:lnTo>
                      <a:pt x="231" y="210"/>
                    </a:lnTo>
                    <a:lnTo>
                      <a:pt x="223" y="211"/>
                    </a:lnTo>
                    <a:lnTo>
                      <a:pt x="214" y="208"/>
                    </a:lnTo>
                    <a:lnTo>
                      <a:pt x="203" y="202"/>
                    </a:lnTo>
                    <a:lnTo>
                      <a:pt x="188" y="192"/>
                    </a:lnTo>
                    <a:lnTo>
                      <a:pt x="167" y="181"/>
                    </a:lnTo>
                    <a:lnTo>
                      <a:pt x="144" y="168"/>
                    </a:lnTo>
                    <a:lnTo>
                      <a:pt x="119" y="155"/>
                    </a:lnTo>
                    <a:lnTo>
                      <a:pt x="94" y="143"/>
                    </a:lnTo>
                    <a:lnTo>
                      <a:pt x="72" y="131"/>
                    </a:lnTo>
                    <a:lnTo>
                      <a:pt x="55" y="122"/>
                    </a:lnTo>
                    <a:lnTo>
                      <a:pt x="45" y="116"/>
                    </a:lnTo>
                    <a:lnTo>
                      <a:pt x="44" y="116"/>
                    </a:lnTo>
                    <a:lnTo>
                      <a:pt x="44" y="115"/>
                    </a:lnTo>
                    <a:lnTo>
                      <a:pt x="44" y="115"/>
                    </a:lnTo>
                    <a:lnTo>
                      <a:pt x="43" y="115"/>
                    </a:lnTo>
                    <a:lnTo>
                      <a:pt x="40" y="114"/>
                    </a:lnTo>
                    <a:lnTo>
                      <a:pt x="33" y="111"/>
                    </a:lnTo>
                    <a:lnTo>
                      <a:pt x="23" y="106"/>
                    </a:lnTo>
                    <a:lnTo>
                      <a:pt x="14" y="98"/>
                    </a:lnTo>
                    <a:lnTo>
                      <a:pt x="6" y="89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rgbClr val="0C8E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46"/>
              <p:cNvSpPr>
                <a:spLocks/>
              </p:cNvSpPr>
              <p:nvPr/>
            </p:nvSpPr>
            <p:spPr bwMode="auto">
              <a:xfrm>
                <a:off x="4834" y="1900"/>
                <a:ext cx="120" cy="102"/>
              </a:xfrm>
              <a:custGeom>
                <a:avLst/>
                <a:gdLst/>
                <a:ahLst/>
                <a:cxnLst>
                  <a:cxn ang="0">
                    <a:pos x="40" y="111"/>
                  </a:cxn>
                  <a:cxn ang="0">
                    <a:pos x="38" y="110"/>
                  </a:cxn>
                  <a:cxn ang="0">
                    <a:pos x="31" y="107"/>
                  </a:cxn>
                  <a:cxn ang="0">
                    <a:pos x="22" y="103"/>
                  </a:cxn>
                  <a:cxn ang="0">
                    <a:pos x="12" y="96"/>
                  </a:cxn>
                  <a:cxn ang="0">
                    <a:pos x="4" y="87"/>
                  </a:cxn>
                  <a:cxn ang="0">
                    <a:pos x="0" y="75"/>
                  </a:cxn>
                  <a:cxn ang="0">
                    <a:pos x="0" y="62"/>
                  </a:cxn>
                  <a:cxn ang="0">
                    <a:pos x="7" y="46"/>
                  </a:cxn>
                  <a:cxn ang="0">
                    <a:pos x="18" y="30"/>
                  </a:cxn>
                  <a:cxn ang="0">
                    <a:pos x="32" y="19"/>
                  </a:cxn>
                  <a:cxn ang="0">
                    <a:pos x="46" y="10"/>
                  </a:cxn>
                  <a:cxn ang="0">
                    <a:pos x="62" y="4"/>
                  </a:cxn>
                  <a:cxn ang="0">
                    <a:pos x="79" y="0"/>
                  </a:cxn>
                  <a:cxn ang="0">
                    <a:pos x="97" y="1"/>
                  </a:cxn>
                  <a:cxn ang="0">
                    <a:pos x="115" y="5"/>
                  </a:cxn>
                  <a:cxn ang="0">
                    <a:pos x="133" y="11"/>
                  </a:cxn>
                  <a:cxn ang="0">
                    <a:pos x="152" y="19"/>
                  </a:cxn>
                  <a:cxn ang="0">
                    <a:pos x="171" y="29"/>
                  </a:cxn>
                  <a:cxn ang="0">
                    <a:pos x="190" y="42"/>
                  </a:cxn>
                  <a:cxn ang="0">
                    <a:pos x="207" y="56"/>
                  </a:cxn>
                  <a:cxn ang="0">
                    <a:pos x="221" y="73"/>
                  </a:cxn>
                  <a:cxn ang="0">
                    <a:pos x="231" y="91"/>
                  </a:cxn>
                  <a:cxn ang="0">
                    <a:pos x="238" y="112"/>
                  </a:cxn>
                  <a:cxn ang="0">
                    <a:pos x="239" y="135"/>
                  </a:cxn>
                  <a:cxn ang="0">
                    <a:pos x="237" y="157"/>
                  </a:cxn>
                  <a:cxn ang="0">
                    <a:pos x="235" y="174"/>
                  </a:cxn>
                  <a:cxn ang="0">
                    <a:pos x="231" y="188"/>
                  </a:cxn>
                  <a:cxn ang="0">
                    <a:pos x="227" y="197"/>
                  </a:cxn>
                  <a:cxn ang="0">
                    <a:pos x="221" y="203"/>
                  </a:cxn>
                  <a:cxn ang="0">
                    <a:pos x="214" y="204"/>
                  </a:cxn>
                  <a:cxn ang="0">
                    <a:pos x="205" y="202"/>
                  </a:cxn>
                  <a:cxn ang="0">
                    <a:pos x="194" y="195"/>
                  </a:cxn>
                  <a:cxn ang="0">
                    <a:pos x="179" y="186"/>
                  </a:cxn>
                  <a:cxn ang="0">
                    <a:pos x="159" y="174"/>
                  </a:cxn>
                  <a:cxn ang="0">
                    <a:pos x="135" y="162"/>
                  </a:cxn>
                  <a:cxn ang="0">
                    <a:pos x="110" y="149"/>
                  </a:cxn>
                  <a:cxn ang="0">
                    <a:pos x="86" y="136"/>
                  </a:cxn>
                  <a:cxn ang="0">
                    <a:pos x="65" y="126"/>
                  </a:cxn>
                  <a:cxn ang="0">
                    <a:pos x="49" y="117"/>
                  </a:cxn>
                  <a:cxn ang="0">
                    <a:pos x="40" y="111"/>
                  </a:cxn>
                </a:cxnLst>
                <a:rect l="0" t="0" r="r" b="b"/>
                <a:pathLst>
                  <a:path w="239" h="204">
                    <a:moveTo>
                      <a:pt x="40" y="111"/>
                    </a:moveTo>
                    <a:lnTo>
                      <a:pt x="38" y="110"/>
                    </a:lnTo>
                    <a:lnTo>
                      <a:pt x="31" y="107"/>
                    </a:lnTo>
                    <a:lnTo>
                      <a:pt x="22" y="103"/>
                    </a:lnTo>
                    <a:lnTo>
                      <a:pt x="12" y="96"/>
                    </a:lnTo>
                    <a:lnTo>
                      <a:pt x="4" y="87"/>
                    </a:lnTo>
                    <a:lnTo>
                      <a:pt x="0" y="75"/>
                    </a:lnTo>
                    <a:lnTo>
                      <a:pt x="0" y="62"/>
                    </a:lnTo>
                    <a:lnTo>
                      <a:pt x="7" y="46"/>
                    </a:lnTo>
                    <a:lnTo>
                      <a:pt x="18" y="30"/>
                    </a:lnTo>
                    <a:lnTo>
                      <a:pt x="32" y="19"/>
                    </a:lnTo>
                    <a:lnTo>
                      <a:pt x="46" y="10"/>
                    </a:lnTo>
                    <a:lnTo>
                      <a:pt x="62" y="4"/>
                    </a:lnTo>
                    <a:lnTo>
                      <a:pt x="79" y="0"/>
                    </a:lnTo>
                    <a:lnTo>
                      <a:pt x="97" y="1"/>
                    </a:lnTo>
                    <a:lnTo>
                      <a:pt x="115" y="5"/>
                    </a:lnTo>
                    <a:lnTo>
                      <a:pt x="133" y="11"/>
                    </a:lnTo>
                    <a:lnTo>
                      <a:pt x="152" y="19"/>
                    </a:lnTo>
                    <a:lnTo>
                      <a:pt x="171" y="29"/>
                    </a:lnTo>
                    <a:lnTo>
                      <a:pt x="190" y="42"/>
                    </a:lnTo>
                    <a:lnTo>
                      <a:pt x="207" y="56"/>
                    </a:lnTo>
                    <a:lnTo>
                      <a:pt x="221" y="73"/>
                    </a:lnTo>
                    <a:lnTo>
                      <a:pt x="231" y="91"/>
                    </a:lnTo>
                    <a:lnTo>
                      <a:pt x="238" y="112"/>
                    </a:lnTo>
                    <a:lnTo>
                      <a:pt x="239" y="135"/>
                    </a:lnTo>
                    <a:lnTo>
                      <a:pt x="237" y="157"/>
                    </a:lnTo>
                    <a:lnTo>
                      <a:pt x="235" y="174"/>
                    </a:lnTo>
                    <a:lnTo>
                      <a:pt x="231" y="188"/>
                    </a:lnTo>
                    <a:lnTo>
                      <a:pt x="227" y="197"/>
                    </a:lnTo>
                    <a:lnTo>
                      <a:pt x="221" y="203"/>
                    </a:lnTo>
                    <a:lnTo>
                      <a:pt x="214" y="204"/>
                    </a:lnTo>
                    <a:lnTo>
                      <a:pt x="205" y="202"/>
                    </a:lnTo>
                    <a:lnTo>
                      <a:pt x="194" y="195"/>
                    </a:lnTo>
                    <a:lnTo>
                      <a:pt x="179" y="186"/>
                    </a:lnTo>
                    <a:lnTo>
                      <a:pt x="159" y="174"/>
                    </a:lnTo>
                    <a:lnTo>
                      <a:pt x="135" y="162"/>
                    </a:lnTo>
                    <a:lnTo>
                      <a:pt x="110" y="149"/>
                    </a:lnTo>
                    <a:lnTo>
                      <a:pt x="86" y="136"/>
                    </a:lnTo>
                    <a:lnTo>
                      <a:pt x="65" y="126"/>
                    </a:lnTo>
                    <a:lnTo>
                      <a:pt x="49" y="117"/>
                    </a:lnTo>
                    <a:lnTo>
                      <a:pt x="40" y="111"/>
                    </a:lnTo>
                    <a:close/>
                  </a:path>
                </a:pathLst>
              </a:custGeom>
              <a:solidFill>
                <a:srgbClr val="0082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47"/>
              <p:cNvSpPr>
                <a:spLocks/>
              </p:cNvSpPr>
              <p:nvPr/>
            </p:nvSpPr>
            <p:spPr bwMode="auto">
              <a:xfrm>
                <a:off x="4931" y="2076"/>
                <a:ext cx="111" cy="151"/>
              </a:xfrm>
              <a:custGeom>
                <a:avLst/>
                <a:gdLst/>
                <a:ahLst/>
                <a:cxnLst>
                  <a:cxn ang="0">
                    <a:pos x="35" y="175"/>
                  </a:cxn>
                  <a:cxn ang="0">
                    <a:pos x="34" y="173"/>
                  </a:cxn>
                  <a:cxn ang="0">
                    <a:pos x="29" y="167"/>
                  </a:cxn>
                  <a:cxn ang="0">
                    <a:pos x="22" y="158"/>
                  </a:cxn>
                  <a:cxn ang="0">
                    <a:pos x="17" y="145"/>
                  </a:cxn>
                  <a:cxn ang="0">
                    <a:pos x="10" y="130"/>
                  </a:cxn>
                  <a:cxn ang="0">
                    <a:pos x="4" y="113"/>
                  </a:cxn>
                  <a:cxn ang="0">
                    <a:pos x="0" y="92"/>
                  </a:cxn>
                  <a:cxn ang="0">
                    <a:pos x="0" y="70"/>
                  </a:cxn>
                  <a:cxn ang="0">
                    <a:pos x="4" y="48"/>
                  </a:cxn>
                  <a:cxn ang="0">
                    <a:pos x="11" y="30"/>
                  </a:cxn>
                  <a:cxn ang="0">
                    <a:pos x="20" y="16"/>
                  </a:cxn>
                  <a:cxn ang="0">
                    <a:pos x="30" y="6"/>
                  </a:cxn>
                  <a:cxn ang="0">
                    <a:pos x="42" y="0"/>
                  </a:cxn>
                  <a:cxn ang="0">
                    <a:pos x="56" y="1"/>
                  </a:cxn>
                  <a:cxn ang="0">
                    <a:pos x="70" y="8"/>
                  </a:cxn>
                  <a:cxn ang="0">
                    <a:pos x="83" y="22"/>
                  </a:cxn>
                  <a:cxn ang="0">
                    <a:pos x="95" y="39"/>
                  </a:cxn>
                  <a:cxn ang="0">
                    <a:pos x="103" y="56"/>
                  </a:cxn>
                  <a:cxn ang="0">
                    <a:pos x="108" y="72"/>
                  </a:cxn>
                  <a:cxn ang="0">
                    <a:pos x="111" y="87"/>
                  </a:cxn>
                  <a:cxn ang="0">
                    <a:pos x="114" y="105"/>
                  </a:cxn>
                  <a:cxn ang="0">
                    <a:pos x="118" y="121"/>
                  </a:cxn>
                  <a:cxn ang="0">
                    <a:pos x="124" y="138"/>
                  </a:cxn>
                  <a:cxn ang="0">
                    <a:pos x="132" y="158"/>
                  </a:cxn>
                  <a:cxn ang="0">
                    <a:pos x="143" y="176"/>
                  </a:cxn>
                  <a:cxn ang="0">
                    <a:pos x="156" y="193"/>
                  </a:cxn>
                  <a:cxn ang="0">
                    <a:pos x="171" y="210"/>
                  </a:cxn>
                  <a:cxn ang="0">
                    <a:pos x="185" y="225"/>
                  </a:cxn>
                  <a:cxn ang="0">
                    <a:pos x="199" y="238"/>
                  </a:cxn>
                  <a:cxn ang="0">
                    <a:pos x="209" y="253"/>
                  </a:cxn>
                  <a:cxn ang="0">
                    <a:pos x="217" y="268"/>
                  </a:cxn>
                  <a:cxn ang="0">
                    <a:pos x="222" y="283"/>
                  </a:cxn>
                  <a:cxn ang="0">
                    <a:pos x="222" y="296"/>
                  </a:cxn>
                  <a:cxn ang="0">
                    <a:pos x="217" y="302"/>
                  </a:cxn>
                  <a:cxn ang="0">
                    <a:pos x="210" y="302"/>
                  </a:cxn>
                  <a:cxn ang="0">
                    <a:pos x="201" y="298"/>
                  </a:cxn>
                  <a:cxn ang="0">
                    <a:pos x="190" y="293"/>
                  </a:cxn>
                  <a:cxn ang="0">
                    <a:pos x="179" y="286"/>
                  </a:cxn>
                  <a:cxn ang="0">
                    <a:pos x="167" y="278"/>
                  </a:cxn>
                  <a:cxn ang="0">
                    <a:pos x="158" y="272"/>
                  </a:cxn>
                  <a:cxn ang="0">
                    <a:pos x="147" y="266"/>
                  </a:cxn>
                  <a:cxn ang="0">
                    <a:pos x="133" y="258"/>
                  </a:cxn>
                  <a:cxn ang="0">
                    <a:pos x="117" y="249"/>
                  </a:cxn>
                  <a:cxn ang="0">
                    <a:pos x="99" y="237"/>
                  </a:cxn>
                  <a:cxn ang="0">
                    <a:pos x="81" y="223"/>
                  </a:cxn>
                  <a:cxn ang="0">
                    <a:pos x="64" y="208"/>
                  </a:cxn>
                  <a:cxn ang="0">
                    <a:pos x="48" y="192"/>
                  </a:cxn>
                  <a:cxn ang="0">
                    <a:pos x="35" y="175"/>
                  </a:cxn>
                </a:cxnLst>
                <a:rect l="0" t="0" r="r" b="b"/>
                <a:pathLst>
                  <a:path w="222" h="302">
                    <a:moveTo>
                      <a:pt x="35" y="175"/>
                    </a:moveTo>
                    <a:lnTo>
                      <a:pt x="34" y="173"/>
                    </a:lnTo>
                    <a:lnTo>
                      <a:pt x="29" y="167"/>
                    </a:lnTo>
                    <a:lnTo>
                      <a:pt x="22" y="158"/>
                    </a:lnTo>
                    <a:lnTo>
                      <a:pt x="17" y="145"/>
                    </a:lnTo>
                    <a:lnTo>
                      <a:pt x="10" y="130"/>
                    </a:lnTo>
                    <a:lnTo>
                      <a:pt x="4" y="113"/>
                    </a:lnTo>
                    <a:lnTo>
                      <a:pt x="0" y="92"/>
                    </a:lnTo>
                    <a:lnTo>
                      <a:pt x="0" y="70"/>
                    </a:lnTo>
                    <a:lnTo>
                      <a:pt x="4" y="48"/>
                    </a:lnTo>
                    <a:lnTo>
                      <a:pt x="11" y="30"/>
                    </a:lnTo>
                    <a:lnTo>
                      <a:pt x="20" y="16"/>
                    </a:lnTo>
                    <a:lnTo>
                      <a:pt x="30" y="6"/>
                    </a:lnTo>
                    <a:lnTo>
                      <a:pt x="42" y="0"/>
                    </a:lnTo>
                    <a:lnTo>
                      <a:pt x="56" y="1"/>
                    </a:lnTo>
                    <a:lnTo>
                      <a:pt x="70" y="8"/>
                    </a:lnTo>
                    <a:lnTo>
                      <a:pt x="83" y="22"/>
                    </a:lnTo>
                    <a:lnTo>
                      <a:pt x="95" y="39"/>
                    </a:lnTo>
                    <a:lnTo>
                      <a:pt x="103" y="56"/>
                    </a:lnTo>
                    <a:lnTo>
                      <a:pt x="108" y="72"/>
                    </a:lnTo>
                    <a:lnTo>
                      <a:pt x="111" y="87"/>
                    </a:lnTo>
                    <a:lnTo>
                      <a:pt x="114" y="105"/>
                    </a:lnTo>
                    <a:lnTo>
                      <a:pt x="118" y="121"/>
                    </a:lnTo>
                    <a:lnTo>
                      <a:pt x="124" y="138"/>
                    </a:lnTo>
                    <a:lnTo>
                      <a:pt x="132" y="158"/>
                    </a:lnTo>
                    <a:lnTo>
                      <a:pt x="143" y="176"/>
                    </a:lnTo>
                    <a:lnTo>
                      <a:pt x="156" y="193"/>
                    </a:lnTo>
                    <a:lnTo>
                      <a:pt x="171" y="210"/>
                    </a:lnTo>
                    <a:lnTo>
                      <a:pt x="185" y="225"/>
                    </a:lnTo>
                    <a:lnTo>
                      <a:pt x="199" y="238"/>
                    </a:lnTo>
                    <a:lnTo>
                      <a:pt x="209" y="253"/>
                    </a:lnTo>
                    <a:lnTo>
                      <a:pt x="217" y="268"/>
                    </a:lnTo>
                    <a:lnTo>
                      <a:pt x="222" y="283"/>
                    </a:lnTo>
                    <a:lnTo>
                      <a:pt x="222" y="296"/>
                    </a:lnTo>
                    <a:lnTo>
                      <a:pt x="217" y="302"/>
                    </a:lnTo>
                    <a:lnTo>
                      <a:pt x="210" y="302"/>
                    </a:lnTo>
                    <a:lnTo>
                      <a:pt x="201" y="298"/>
                    </a:lnTo>
                    <a:lnTo>
                      <a:pt x="190" y="293"/>
                    </a:lnTo>
                    <a:lnTo>
                      <a:pt x="179" y="286"/>
                    </a:lnTo>
                    <a:lnTo>
                      <a:pt x="167" y="278"/>
                    </a:lnTo>
                    <a:lnTo>
                      <a:pt x="158" y="272"/>
                    </a:lnTo>
                    <a:lnTo>
                      <a:pt x="147" y="266"/>
                    </a:lnTo>
                    <a:lnTo>
                      <a:pt x="133" y="258"/>
                    </a:lnTo>
                    <a:lnTo>
                      <a:pt x="117" y="249"/>
                    </a:lnTo>
                    <a:lnTo>
                      <a:pt x="99" y="237"/>
                    </a:lnTo>
                    <a:lnTo>
                      <a:pt x="81" y="223"/>
                    </a:lnTo>
                    <a:lnTo>
                      <a:pt x="64" y="208"/>
                    </a:lnTo>
                    <a:lnTo>
                      <a:pt x="48" y="192"/>
                    </a:lnTo>
                    <a:lnTo>
                      <a:pt x="35" y="1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48"/>
              <p:cNvSpPr>
                <a:spLocks/>
              </p:cNvSpPr>
              <p:nvPr/>
            </p:nvSpPr>
            <p:spPr bwMode="auto">
              <a:xfrm>
                <a:off x="4932" y="2079"/>
                <a:ext cx="107" cy="146"/>
              </a:xfrm>
              <a:custGeom>
                <a:avLst/>
                <a:gdLst/>
                <a:ahLst/>
                <a:cxnLst>
                  <a:cxn ang="0">
                    <a:pos x="79" y="20"/>
                  </a:cxn>
                  <a:cxn ang="0">
                    <a:pos x="91" y="38"/>
                  </a:cxn>
                  <a:cxn ang="0">
                    <a:pos x="99" y="54"/>
                  </a:cxn>
                  <a:cxn ang="0">
                    <a:pos x="103" y="69"/>
                  </a:cxn>
                  <a:cxn ang="0">
                    <a:pos x="107" y="85"/>
                  </a:cxn>
                  <a:cxn ang="0">
                    <a:pos x="109" y="100"/>
                  </a:cxn>
                  <a:cxn ang="0">
                    <a:pos x="113" y="117"/>
                  </a:cxn>
                  <a:cxn ang="0">
                    <a:pos x="118" y="134"/>
                  </a:cxn>
                  <a:cxn ang="0">
                    <a:pos x="126" y="153"/>
                  </a:cxn>
                  <a:cxn ang="0">
                    <a:pos x="137" y="171"/>
                  </a:cxn>
                  <a:cxn ang="0">
                    <a:pos x="151" y="187"/>
                  </a:cxn>
                  <a:cxn ang="0">
                    <a:pos x="164" y="203"/>
                  </a:cxn>
                  <a:cxn ang="0">
                    <a:pos x="178" y="217"/>
                  </a:cxn>
                  <a:cxn ang="0">
                    <a:pos x="191" y="231"/>
                  </a:cxn>
                  <a:cxn ang="0">
                    <a:pos x="202" y="245"/>
                  </a:cxn>
                  <a:cxn ang="0">
                    <a:pos x="209" y="259"/>
                  </a:cxn>
                  <a:cxn ang="0">
                    <a:pos x="214" y="274"/>
                  </a:cxn>
                  <a:cxn ang="0">
                    <a:pos x="214" y="285"/>
                  </a:cxn>
                  <a:cxn ang="0">
                    <a:pos x="210" y="291"/>
                  </a:cxn>
                  <a:cxn ang="0">
                    <a:pos x="204" y="292"/>
                  </a:cxn>
                  <a:cxn ang="0">
                    <a:pos x="194" y="290"/>
                  </a:cxn>
                  <a:cxn ang="0">
                    <a:pos x="184" y="284"/>
                  </a:cxn>
                  <a:cxn ang="0">
                    <a:pos x="172" y="277"/>
                  </a:cxn>
                  <a:cxn ang="0">
                    <a:pos x="162" y="270"/>
                  </a:cxn>
                  <a:cxn ang="0">
                    <a:pos x="153" y="264"/>
                  </a:cxn>
                  <a:cxn ang="0">
                    <a:pos x="143" y="259"/>
                  </a:cxn>
                  <a:cxn ang="0">
                    <a:pos x="130" y="251"/>
                  </a:cxn>
                  <a:cxn ang="0">
                    <a:pos x="114" y="241"/>
                  </a:cxn>
                  <a:cxn ang="0">
                    <a:pos x="98" y="231"/>
                  </a:cxn>
                  <a:cxn ang="0">
                    <a:pos x="82" y="218"/>
                  </a:cxn>
                  <a:cxn ang="0">
                    <a:pos x="64" y="205"/>
                  </a:cxn>
                  <a:cxn ang="0">
                    <a:pos x="49" y="190"/>
                  </a:cxn>
                  <a:cxn ang="0">
                    <a:pos x="37" y="173"/>
                  </a:cxn>
                  <a:cxn ang="0">
                    <a:pos x="35" y="172"/>
                  </a:cxn>
                  <a:cxn ang="0">
                    <a:pos x="35" y="171"/>
                  </a:cxn>
                  <a:cxn ang="0">
                    <a:pos x="34" y="170"/>
                  </a:cxn>
                  <a:cxn ang="0">
                    <a:pos x="33" y="169"/>
                  </a:cxn>
                  <a:cxn ang="0">
                    <a:pos x="32" y="167"/>
                  </a:cxn>
                  <a:cxn ang="0">
                    <a:pos x="27" y="161"/>
                  </a:cxn>
                  <a:cxn ang="0">
                    <a:pos x="22" y="153"/>
                  </a:cxn>
                  <a:cxn ang="0">
                    <a:pos x="15" y="140"/>
                  </a:cxn>
                  <a:cxn ang="0">
                    <a:pos x="8" y="125"/>
                  </a:cxn>
                  <a:cxn ang="0">
                    <a:pos x="3" y="108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3" y="47"/>
                  </a:cxn>
                  <a:cxn ang="0">
                    <a:pos x="9" y="28"/>
                  </a:cxn>
                  <a:cxn ang="0">
                    <a:pos x="17" y="15"/>
                  </a:cxn>
                  <a:cxn ang="0">
                    <a:pos x="27" y="4"/>
                  </a:cxn>
                  <a:cxn ang="0">
                    <a:pos x="40" y="0"/>
                  </a:cxn>
                  <a:cxn ang="0">
                    <a:pos x="53" y="0"/>
                  </a:cxn>
                  <a:cxn ang="0">
                    <a:pos x="65" y="6"/>
                  </a:cxn>
                  <a:cxn ang="0">
                    <a:pos x="79" y="20"/>
                  </a:cxn>
                </a:cxnLst>
                <a:rect l="0" t="0" r="r" b="b"/>
                <a:pathLst>
                  <a:path w="214" h="292">
                    <a:moveTo>
                      <a:pt x="79" y="20"/>
                    </a:moveTo>
                    <a:lnTo>
                      <a:pt x="91" y="38"/>
                    </a:lnTo>
                    <a:lnTo>
                      <a:pt x="99" y="54"/>
                    </a:lnTo>
                    <a:lnTo>
                      <a:pt x="103" y="69"/>
                    </a:lnTo>
                    <a:lnTo>
                      <a:pt x="107" y="85"/>
                    </a:lnTo>
                    <a:lnTo>
                      <a:pt x="109" y="100"/>
                    </a:lnTo>
                    <a:lnTo>
                      <a:pt x="113" y="117"/>
                    </a:lnTo>
                    <a:lnTo>
                      <a:pt x="118" y="134"/>
                    </a:lnTo>
                    <a:lnTo>
                      <a:pt x="126" y="153"/>
                    </a:lnTo>
                    <a:lnTo>
                      <a:pt x="137" y="171"/>
                    </a:lnTo>
                    <a:lnTo>
                      <a:pt x="151" y="187"/>
                    </a:lnTo>
                    <a:lnTo>
                      <a:pt x="164" y="203"/>
                    </a:lnTo>
                    <a:lnTo>
                      <a:pt x="178" y="217"/>
                    </a:lnTo>
                    <a:lnTo>
                      <a:pt x="191" y="231"/>
                    </a:lnTo>
                    <a:lnTo>
                      <a:pt x="202" y="245"/>
                    </a:lnTo>
                    <a:lnTo>
                      <a:pt x="209" y="259"/>
                    </a:lnTo>
                    <a:lnTo>
                      <a:pt x="214" y="274"/>
                    </a:lnTo>
                    <a:lnTo>
                      <a:pt x="214" y="285"/>
                    </a:lnTo>
                    <a:lnTo>
                      <a:pt x="210" y="291"/>
                    </a:lnTo>
                    <a:lnTo>
                      <a:pt x="204" y="292"/>
                    </a:lnTo>
                    <a:lnTo>
                      <a:pt x="194" y="290"/>
                    </a:lnTo>
                    <a:lnTo>
                      <a:pt x="184" y="284"/>
                    </a:lnTo>
                    <a:lnTo>
                      <a:pt x="172" y="277"/>
                    </a:lnTo>
                    <a:lnTo>
                      <a:pt x="162" y="270"/>
                    </a:lnTo>
                    <a:lnTo>
                      <a:pt x="153" y="264"/>
                    </a:lnTo>
                    <a:lnTo>
                      <a:pt x="143" y="259"/>
                    </a:lnTo>
                    <a:lnTo>
                      <a:pt x="130" y="251"/>
                    </a:lnTo>
                    <a:lnTo>
                      <a:pt x="114" y="241"/>
                    </a:lnTo>
                    <a:lnTo>
                      <a:pt x="98" y="231"/>
                    </a:lnTo>
                    <a:lnTo>
                      <a:pt x="82" y="218"/>
                    </a:lnTo>
                    <a:lnTo>
                      <a:pt x="64" y="205"/>
                    </a:lnTo>
                    <a:lnTo>
                      <a:pt x="49" y="190"/>
                    </a:lnTo>
                    <a:lnTo>
                      <a:pt x="37" y="173"/>
                    </a:lnTo>
                    <a:lnTo>
                      <a:pt x="35" y="172"/>
                    </a:lnTo>
                    <a:lnTo>
                      <a:pt x="35" y="171"/>
                    </a:lnTo>
                    <a:lnTo>
                      <a:pt x="34" y="170"/>
                    </a:lnTo>
                    <a:lnTo>
                      <a:pt x="33" y="169"/>
                    </a:lnTo>
                    <a:lnTo>
                      <a:pt x="32" y="167"/>
                    </a:lnTo>
                    <a:lnTo>
                      <a:pt x="27" y="161"/>
                    </a:lnTo>
                    <a:lnTo>
                      <a:pt x="22" y="153"/>
                    </a:lnTo>
                    <a:lnTo>
                      <a:pt x="15" y="140"/>
                    </a:lnTo>
                    <a:lnTo>
                      <a:pt x="8" y="125"/>
                    </a:lnTo>
                    <a:lnTo>
                      <a:pt x="3" y="108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3" y="47"/>
                    </a:lnTo>
                    <a:lnTo>
                      <a:pt x="9" y="28"/>
                    </a:lnTo>
                    <a:lnTo>
                      <a:pt x="17" y="15"/>
                    </a:lnTo>
                    <a:lnTo>
                      <a:pt x="27" y="4"/>
                    </a:lnTo>
                    <a:lnTo>
                      <a:pt x="40" y="0"/>
                    </a:lnTo>
                    <a:lnTo>
                      <a:pt x="53" y="0"/>
                    </a:lnTo>
                    <a:lnTo>
                      <a:pt x="65" y="6"/>
                    </a:lnTo>
                    <a:lnTo>
                      <a:pt x="79" y="20"/>
                    </a:lnTo>
                    <a:close/>
                  </a:path>
                </a:pathLst>
              </a:custGeom>
              <a:solidFill>
                <a:srgbClr val="F4EA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49"/>
              <p:cNvSpPr>
                <a:spLocks/>
              </p:cNvSpPr>
              <p:nvPr/>
            </p:nvSpPr>
            <p:spPr bwMode="auto">
              <a:xfrm>
                <a:off x="4934" y="2080"/>
                <a:ext cx="103" cy="143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88" y="37"/>
                  </a:cxn>
                  <a:cxn ang="0">
                    <a:pos x="94" y="53"/>
                  </a:cxn>
                  <a:cxn ang="0">
                    <a:pos x="99" y="68"/>
                  </a:cxn>
                  <a:cxn ang="0">
                    <a:pos x="103" y="83"/>
                  </a:cxn>
                  <a:cxn ang="0">
                    <a:pos x="106" y="99"/>
                  </a:cxn>
                  <a:cxn ang="0">
                    <a:pos x="109" y="114"/>
                  </a:cxn>
                  <a:cxn ang="0">
                    <a:pos x="114" y="131"/>
                  </a:cxn>
                  <a:cxn ang="0">
                    <a:pos x="122" y="150"/>
                  </a:cxn>
                  <a:cxn ang="0">
                    <a:pos x="132" y="167"/>
                  </a:cxn>
                  <a:cxn ang="0">
                    <a:pos x="145" y="183"/>
                  </a:cxn>
                  <a:cxn ang="0">
                    <a:pos x="159" y="198"/>
                  </a:cxn>
                  <a:cxn ang="0">
                    <a:pos x="172" y="212"/>
                  </a:cxn>
                  <a:cxn ang="0">
                    <a:pos x="184" y="226"/>
                  </a:cxn>
                  <a:cxn ang="0">
                    <a:pos x="195" y="238"/>
                  </a:cxn>
                  <a:cxn ang="0">
                    <a:pos x="203" y="252"/>
                  </a:cxn>
                  <a:cxn ang="0">
                    <a:pos x="207" y="267"/>
                  </a:cxn>
                  <a:cxn ang="0">
                    <a:pos x="207" y="279"/>
                  </a:cxn>
                  <a:cxn ang="0">
                    <a:pos x="204" y="285"/>
                  </a:cxn>
                  <a:cxn ang="0">
                    <a:pos x="197" y="286"/>
                  </a:cxn>
                  <a:cxn ang="0">
                    <a:pos x="189" y="282"/>
                  </a:cxn>
                  <a:cxn ang="0">
                    <a:pos x="179" y="278"/>
                  </a:cxn>
                  <a:cxn ang="0">
                    <a:pos x="168" y="271"/>
                  </a:cxn>
                  <a:cxn ang="0">
                    <a:pos x="158" y="264"/>
                  </a:cxn>
                  <a:cxn ang="0">
                    <a:pos x="149" y="258"/>
                  </a:cxn>
                  <a:cxn ang="0">
                    <a:pos x="138" y="252"/>
                  </a:cxn>
                  <a:cxn ang="0">
                    <a:pos x="126" y="245"/>
                  </a:cxn>
                  <a:cxn ang="0">
                    <a:pos x="112" y="236"/>
                  </a:cxn>
                  <a:cxn ang="0">
                    <a:pos x="96" y="226"/>
                  </a:cxn>
                  <a:cxn ang="0">
                    <a:pos x="80" y="214"/>
                  </a:cxn>
                  <a:cxn ang="0">
                    <a:pos x="63" y="200"/>
                  </a:cxn>
                  <a:cxn ang="0">
                    <a:pos x="48" y="185"/>
                  </a:cxn>
                  <a:cxn ang="0">
                    <a:pos x="36" y="169"/>
                  </a:cxn>
                  <a:cxn ang="0">
                    <a:pos x="35" y="168"/>
                  </a:cxn>
                  <a:cxn ang="0">
                    <a:pos x="35" y="167"/>
                  </a:cxn>
                  <a:cxn ang="0">
                    <a:pos x="33" y="167"/>
                  </a:cxn>
                  <a:cxn ang="0">
                    <a:pos x="33" y="166"/>
                  </a:cxn>
                  <a:cxn ang="0">
                    <a:pos x="31" y="164"/>
                  </a:cxn>
                  <a:cxn ang="0">
                    <a:pos x="27" y="158"/>
                  </a:cxn>
                  <a:cxn ang="0">
                    <a:pos x="21" y="150"/>
                  </a:cxn>
                  <a:cxn ang="0">
                    <a:pos x="15" y="137"/>
                  </a:cxn>
                  <a:cxn ang="0">
                    <a:pos x="8" y="123"/>
                  </a:cxn>
                  <a:cxn ang="0">
                    <a:pos x="4" y="106"/>
                  </a:cxn>
                  <a:cxn ang="0">
                    <a:pos x="0" y="88"/>
                  </a:cxn>
                  <a:cxn ang="0">
                    <a:pos x="0" y="67"/>
                  </a:cxn>
                  <a:cxn ang="0">
                    <a:pos x="4" y="46"/>
                  </a:cxn>
                  <a:cxn ang="0">
                    <a:pos x="9" y="29"/>
                  </a:cxn>
                  <a:cxn ang="0">
                    <a:pos x="17" y="15"/>
                  </a:cxn>
                  <a:cxn ang="0">
                    <a:pos x="27" y="5"/>
                  </a:cxn>
                  <a:cxn ang="0">
                    <a:pos x="38" y="0"/>
                  </a:cxn>
                  <a:cxn ang="0">
                    <a:pos x="51" y="1"/>
                  </a:cxn>
                  <a:cxn ang="0">
                    <a:pos x="63" y="7"/>
                  </a:cxn>
                  <a:cxn ang="0">
                    <a:pos x="76" y="21"/>
                  </a:cxn>
                </a:cxnLst>
                <a:rect l="0" t="0" r="r" b="b"/>
                <a:pathLst>
                  <a:path w="207" h="286">
                    <a:moveTo>
                      <a:pt x="76" y="21"/>
                    </a:moveTo>
                    <a:lnTo>
                      <a:pt x="88" y="37"/>
                    </a:lnTo>
                    <a:lnTo>
                      <a:pt x="94" y="53"/>
                    </a:lnTo>
                    <a:lnTo>
                      <a:pt x="99" y="68"/>
                    </a:lnTo>
                    <a:lnTo>
                      <a:pt x="103" y="83"/>
                    </a:lnTo>
                    <a:lnTo>
                      <a:pt x="106" y="99"/>
                    </a:lnTo>
                    <a:lnTo>
                      <a:pt x="109" y="114"/>
                    </a:lnTo>
                    <a:lnTo>
                      <a:pt x="114" y="131"/>
                    </a:lnTo>
                    <a:lnTo>
                      <a:pt x="122" y="150"/>
                    </a:lnTo>
                    <a:lnTo>
                      <a:pt x="132" y="167"/>
                    </a:lnTo>
                    <a:lnTo>
                      <a:pt x="145" y="183"/>
                    </a:lnTo>
                    <a:lnTo>
                      <a:pt x="159" y="198"/>
                    </a:lnTo>
                    <a:lnTo>
                      <a:pt x="172" y="212"/>
                    </a:lnTo>
                    <a:lnTo>
                      <a:pt x="184" y="226"/>
                    </a:lnTo>
                    <a:lnTo>
                      <a:pt x="195" y="238"/>
                    </a:lnTo>
                    <a:lnTo>
                      <a:pt x="203" y="252"/>
                    </a:lnTo>
                    <a:lnTo>
                      <a:pt x="207" y="267"/>
                    </a:lnTo>
                    <a:lnTo>
                      <a:pt x="207" y="279"/>
                    </a:lnTo>
                    <a:lnTo>
                      <a:pt x="204" y="285"/>
                    </a:lnTo>
                    <a:lnTo>
                      <a:pt x="197" y="286"/>
                    </a:lnTo>
                    <a:lnTo>
                      <a:pt x="189" y="282"/>
                    </a:lnTo>
                    <a:lnTo>
                      <a:pt x="179" y="278"/>
                    </a:lnTo>
                    <a:lnTo>
                      <a:pt x="168" y="271"/>
                    </a:lnTo>
                    <a:lnTo>
                      <a:pt x="158" y="264"/>
                    </a:lnTo>
                    <a:lnTo>
                      <a:pt x="149" y="258"/>
                    </a:lnTo>
                    <a:lnTo>
                      <a:pt x="138" y="252"/>
                    </a:lnTo>
                    <a:lnTo>
                      <a:pt x="126" y="245"/>
                    </a:lnTo>
                    <a:lnTo>
                      <a:pt x="112" y="236"/>
                    </a:lnTo>
                    <a:lnTo>
                      <a:pt x="96" y="226"/>
                    </a:lnTo>
                    <a:lnTo>
                      <a:pt x="80" y="214"/>
                    </a:lnTo>
                    <a:lnTo>
                      <a:pt x="63" y="200"/>
                    </a:lnTo>
                    <a:lnTo>
                      <a:pt x="48" y="185"/>
                    </a:lnTo>
                    <a:lnTo>
                      <a:pt x="36" y="169"/>
                    </a:lnTo>
                    <a:lnTo>
                      <a:pt x="35" y="168"/>
                    </a:lnTo>
                    <a:lnTo>
                      <a:pt x="35" y="167"/>
                    </a:lnTo>
                    <a:lnTo>
                      <a:pt x="33" y="167"/>
                    </a:lnTo>
                    <a:lnTo>
                      <a:pt x="33" y="166"/>
                    </a:lnTo>
                    <a:lnTo>
                      <a:pt x="31" y="164"/>
                    </a:lnTo>
                    <a:lnTo>
                      <a:pt x="27" y="158"/>
                    </a:lnTo>
                    <a:lnTo>
                      <a:pt x="21" y="150"/>
                    </a:lnTo>
                    <a:lnTo>
                      <a:pt x="15" y="137"/>
                    </a:lnTo>
                    <a:lnTo>
                      <a:pt x="8" y="123"/>
                    </a:lnTo>
                    <a:lnTo>
                      <a:pt x="4" y="106"/>
                    </a:lnTo>
                    <a:lnTo>
                      <a:pt x="0" y="88"/>
                    </a:lnTo>
                    <a:lnTo>
                      <a:pt x="0" y="67"/>
                    </a:lnTo>
                    <a:lnTo>
                      <a:pt x="4" y="46"/>
                    </a:lnTo>
                    <a:lnTo>
                      <a:pt x="9" y="29"/>
                    </a:lnTo>
                    <a:lnTo>
                      <a:pt x="17" y="15"/>
                    </a:lnTo>
                    <a:lnTo>
                      <a:pt x="27" y="5"/>
                    </a:lnTo>
                    <a:lnTo>
                      <a:pt x="38" y="0"/>
                    </a:lnTo>
                    <a:lnTo>
                      <a:pt x="51" y="1"/>
                    </a:lnTo>
                    <a:lnTo>
                      <a:pt x="63" y="7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AD6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50"/>
              <p:cNvSpPr>
                <a:spLocks/>
              </p:cNvSpPr>
              <p:nvPr/>
            </p:nvSpPr>
            <p:spPr bwMode="auto">
              <a:xfrm>
                <a:off x="4935" y="2083"/>
                <a:ext cx="100" cy="138"/>
              </a:xfrm>
              <a:custGeom>
                <a:avLst/>
                <a:gdLst/>
                <a:ahLst/>
                <a:cxnLst>
                  <a:cxn ang="0">
                    <a:pos x="73" y="19"/>
                  </a:cxn>
                  <a:cxn ang="0">
                    <a:pos x="83" y="35"/>
                  </a:cxn>
                  <a:cxn ang="0">
                    <a:pos x="91" y="50"/>
                  </a:cxn>
                  <a:cxn ang="0">
                    <a:pos x="96" y="65"/>
                  </a:cxn>
                  <a:cxn ang="0">
                    <a:pos x="99" y="79"/>
                  </a:cxn>
                  <a:cxn ang="0">
                    <a:pos x="102" y="94"/>
                  </a:cxn>
                  <a:cxn ang="0">
                    <a:pos x="105" y="110"/>
                  </a:cxn>
                  <a:cxn ang="0">
                    <a:pos x="111" y="126"/>
                  </a:cxn>
                  <a:cxn ang="0">
                    <a:pos x="118" y="144"/>
                  </a:cxn>
                  <a:cxn ang="0">
                    <a:pos x="128" y="161"/>
                  </a:cxn>
                  <a:cxn ang="0">
                    <a:pos x="141" y="177"/>
                  </a:cxn>
                  <a:cxn ang="0">
                    <a:pos x="154" y="192"/>
                  </a:cxn>
                  <a:cxn ang="0">
                    <a:pos x="166" y="205"/>
                  </a:cxn>
                  <a:cxn ang="0">
                    <a:pos x="179" y="218"/>
                  </a:cxn>
                  <a:cxn ang="0">
                    <a:pos x="189" y="231"/>
                  </a:cxn>
                  <a:cxn ang="0">
                    <a:pos x="196" y="245"/>
                  </a:cxn>
                  <a:cxn ang="0">
                    <a:pos x="201" y="259"/>
                  </a:cxn>
                  <a:cxn ang="0">
                    <a:pos x="201" y="270"/>
                  </a:cxn>
                  <a:cxn ang="0">
                    <a:pos x="197" y="276"/>
                  </a:cxn>
                  <a:cxn ang="0">
                    <a:pos x="190" y="276"/>
                  </a:cxn>
                  <a:cxn ang="0">
                    <a:pos x="182" y="274"/>
                  </a:cxn>
                  <a:cxn ang="0">
                    <a:pos x="173" y="268"/>
                  </a:cxn>
                  <a:cxn ang="0">
                    <a:pos x="163" y="262"/>
                  </a:cxn>
                  <a:cxn ang="0">
                    <a:pos x="152" y="255"/>
                  </a:cxn>
                  <a:cxn ang="0">
                    <a:pos x="144" y="250"/>
                  </a:cxn>
                  <a:cxn ang="0">
                    <a:pos x="135" y="244"/>
                  </a:cxn>
                  <a:cxn ang="0">
                    <a:pos x="122" y="237"/>
                  </a:cxn>
                  <a:cxn ang="0">
                    <a:pos x="107" y="229"/>
                  </a:cxn>
                  <a:cxn ang="0">
                    <a:pos x="92" y="218"/>
                  </a:cxn>
                  <a:cxn ang="0">
                    <a:pos x="76" y="207"/>
                  </a:cxn>
                  <a:cxn ang="0">
                    <a:pos x="61" y="194"/>
                  </a:cxn>
                  <a:cxn ang="0">
                    <a:pos x="48" y="179"/>
                  </a:cxn>
                  <a:cxn ang="0">
                    <a:pos x="35" y="164"/>
                  </a:cxn>
                  <a:cxn ang="0">
                    <a:pos x="34" y="163"/>
                  </a:cxn>
                  <a:cxn ang="0">
                    <a:pos x="34" y="162"/>
                  </a:cxn>
                  <a:cxn ang="0">
                    <a:pos x="34" y="162"/>
                  </a:cxn>
                  <a:cxn ang="0">
                    <a:pos x="33" y="161"/>
                  </a:cxn>
                  <a:cxn ang="0">
                    <a:pos x="30" y="159"/>
                  </a:cxn>
                  <a:cxn ang="0">
                    <a:pos x="27" y="153"/>
                  </a:cxn>
                  <a:cxn ang="0">
                    <a:pos x="21" y="145"/>
                  </a:cxn>
                  <a:cxn ang="0">
                    <a:pos x="15" y="133"/>
                  </a:cxn>
                  <a:cxn ang="0">
                    <a:pos x="8" y="119"/>
                  </a:cxn>
                  <a:cxn ang="0">
                    <a:pos x="4" y="103"/>
                  </a:cxn>
                  <a:cxn ang="0">
                    <a:pos x="0" y="85"/>
                  </a:cxn>
                  <a:cxn ang="0">
                    <a:pos x="0" y="64"/>
                  </a:cxn>
                  <a:cxn ang="0">
                    <a:pos x="3" y="45"/>
                  </a:cxn>
                  <a:cxn ang="0">
                    <a:pos x="8" y="27"/>
                  </a:cxn>
                  <a:cxn ang="0">
                    <a:pos x="16" y="13"/>
                  </a:cxn>
                  <a:cxn ang="0">
                    <a:pos x="26" y="4"/>
                  </a:cxn>
                  <a:cxn ang="0">
                    <a:pos x="36" y="0"/>
                  </a:cxn>
                  <a:cxn ang="0">
                    <a:pos x="48" y="0"/>
                  </a:cxn>
                  <a:cxn ang="0">
                    <a:pos x="60" y="7"/>
                  </a:cxn>
                  <a:cxn ang="0">
                    <a:pos x="73" y="19"/>
                  </a:cxn>
                </a:cxnLst>
                <a:rect l="0" t="0" r="r" b="b"/>
                <a:pathLst>
                  <a:path w="201" h="276">
                    <a:moveTo>
                      <a:pt x="73" y="19"/>
                    </a:moveTo>
                    <a:lnTo>
                      <a:pt x="83" y="35"/>
                    </a:lnTo>
                    <a:lnTo>
                      <a:pt x="91" y="50"/>
                    </a:lnTo>
                    <a:lnTo>
                      <a:pt x="96" y="65"/>
                    </a:lnTo>
                    <a:lnTo>
                      <a:pt x="99" y="79"/>
                    </a:lnTo>
                    <a:lnTo>
                      <a:pt x="102" y="94"/>
                    </a:lnTo>
                    <a:lnTo>
                      <a:pt x="105" y="110"/>
                    </a:lnTo>
                    <a:lnTo>
                      <a:pt x="111" y="126"/>
                    </a:lnTo>
                    <a:lnTo>
                      <a:pt x="118" y="144"/>
                    </a:lnTo>
                    <a:lnTo>
                      <a:pt x="128" y="161"/>
                    </a:lnTo>
                    <a:lnTo>
                      <a:pt x="141" y="177"/>
                    </a:lnTo>
                    <a:lnTo>
                      <a:pt x="154" y="192"/>
                    </a:lnTo>
                    <a:lnTo>
                      <a:pt x="166" y="205"/>
                    </a:lnTo>
                    <a:lnTo>
                      <a:pt x="179" y="218"/>
                    </a:lnTo>
                    <a:lnTo>
                      <a:pt x="189" y="231"/>
                    </a:lnTo>
                    <a:lnTo>
                      <a:pt x="196" y="245"/>
                    </a:lnTo>
                    <a:lnTo>
                      <a:pt x="201" y="259"/>
                    </a:lnTo>
                    <a:lnTo>
                      <a:pt x="201" y="270"/>
                    </a:lnTo>
                    <a:lnTo>
                      <a:pt x="197" y="276"/>
                    </a:lnTo>
                    <a:lnTo>
                      <a:pt x="190" y="276"/>
                    </a:lnTo>
                    <a:lnTo>
                      <a:pt x="182" y="274"/>
                    </a:lnTo>
                    <a:lnTo>
                      <a:pt x="173" y="268"/>
                    </a:lnTo>
                    <a:lnTo>
                      <a:pt x="163" y="262"/>
                    </a:lnTo>
                    <a:lnTo>
                      <a:pt x="152" y="255"/>
                    </a:lnTo>
                    <a:lnTo>
                      <a:pt x="144" y="250"/>
                    </a:lnTo>
                    <a:lnTo>
                      <a:pt x="135" y="244"/>
                    </a:lnTo>
                    <a:lnTo>
                      <a:pt x="122" y="237"/>
                    </a:lnTo>
                    <a:lnTo>
                      <a:pt x="107" y="229"/>
                    </a:lnTo>
                    <a:lnTo>
                      <a:pt x="92" y="218"/>
                    </a:lnTo>
                    <a:lnTo>
                      <a:pt x="76" y="207"/>
                    </a:lnTo>
                    <a:lnTo>
                      <a:pt x="61" y="194"/>
                    </a:lnTo>
                    <a:lnTo>
                      <a:pt x="48" y="179"/>
                    </a:lnTo>
                    <a:lnTo>
                      <a:pt x="35" y="164"/>
                    </a:lnTo>
                    <a:lnTo>
                      <a:pt x="34" y="163"/>
                    </a:lnTo>
                    <a:lnTo>
                      <a:pt x="34" y="162"/>
                    </a:lnTo>
                    <a:lnTo>
                      <a:pt x="34" y="162"/>
                    </a:lnTo>
                    <a:lnTo>
                      <a:pt x="33" y="161"/>
                    </a:lnTo>
                    <a:lnTo>
                      <a:pt x="30" y="159"/>
                    </a:lnTo>
                    <a:lnTo>
                      <a:pt x="27" y="153"/>
                    </a:lnTo>
                    <a:lnTo>
                      <a:pt x="21" y="145"/>
                    </a:lnTo>
                    <a:lnTo>
                      <a:pt x="15" y="133"/>
                    </a:lnTo>
                    <a:lnTo>
                      <a:pt x="8" y="119"/>
                    </a:lnTo>
                    <a:lnTo>
                      <a:pt x="4" y="103"/>
                    </a:lnTo>
                    <a:lnTo>
                      <a:pt x="0" y="85"/>
                    </a:lnTo>
                    <a:lnTo>
                      <a:pt x="0" y="64"/>
                    </a:lnTo>
                    <a:lnTo>
                      <a:pt x="3" y="45"/>
                    </a:lnTo>
                    <a:lnTo>
                      <a:pt x="8" y="27"/>
                    </a:lnTo>
                    <a:lnTo>
                      <a:pt x="16" y="13"/>
                    </a:lnTo>
                    <a:lnTo>
                      <a:pt x="26" y="4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7"/>
                    </a:lnTo>
                    <a:lnTo>
                      <a:pt x="73" y="19"/>
                    </a:lnTo>
                    <a:close/>
                  </a:path>
                </a:pathLst>
              </a:custGeom>
              <a:solidFill>
                <a:srgbClr val="E2C4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51"/>
              <p:cNvSpPr>
                <a:spLocks/>
              </p:cNvSpPr>
              <p:nvPr/>
            </p:nvSpPr>
            <p:spPr bwMode="auto">
              <a:xfrm>
                <a:off x="4936" y="2085"/>
                <a:ext cx="97" cy="134"/>
              </a:xfrm>
              <a:custGeom>
                <a:avLst/>
                <a:gdLst/>
                <a:ahLst/>
                <a:cxnLst>
                  <a:cxn ang="0">
                    <a:pos x="69" y="18"/>
                  </a:cxn>
                  <a:cxn ang="0">
                    <a:pos x="79" y="33"/>
                  </a:cxn>
                  <a:cxn ang="0">
                    <a:pos x="86" y="48"/>
                  </a:cxn>
                  <a:cxn ang="0">
                    <a:pos x="92" y="63"/>
                  </a:cxn>
                  <a:cxn ang="0">
                    <a:pos x="95" y="77"/>
                  </a:cxn>
                  <a:cxn ang="0">
                    <a:pos x="98" y="92"/>
                  </a:cxn>
                  <a:cxn ang="0">
                    <a:pos x="101" y="107"/>
                  </a:cxn>
                  <a:cxn ang="0">
                    <a:pos x="106" y="123"/>
                  </a:cxn>
                  <a:cxn ang="0">
                    <a:pos x="114" y="141"/>
                  </a:cxn>
                  <a:cxn ang="0">
                    <a:pos x="124" y="158"/>
                  </a:cxn>
                  <a:cxn ang="0">
                    <a:pos x="136" y="173"/>
                  </a:cxn>
                  <a:cxn ang="0">
                    <a:pos x="147" y="187"/>
                  </a:cxn>
                  <a:cxn ang="0">
                    <a:pos x="160" y="199"/>
                  </a:cxn>
                  <a:cxn ang="0">
                    <a:pos x="171" y="212"/>
                  </a:cxn>
                  <a:cxn ang="0">
                    <a:pos x="182" y="225"/>
                  </a:cxn>
                  <a:cxn ang="0">
                    <a:pos x="189" y="238"/>
                  </a:cxn>
                  <a:cxn ang="0">
                    <a:pos x="193" y="252"/>
                  </a:cxn>
                  <a:cxn ang="0">
                    <a:pos x="193" y="264"/>
                  </a:cxn>
                  <a:cxn ang="0">
                    <a:pos x="190" y="268"/>
                  </a:cxn>
                  <a:cxn ang="0">
                    <a:pos x="184" y="270"/>
                  </a:cxn>
                  <a:cxn ang="0">
                    <a:pos x="176" y="266"/>
                  </a:cxn>
                  <a:cxn ang="0">
                    <a:pos x="167" y="262"/>
                  </a:cxn>
                  <a:cxn ang="0">
                    <a:pos x="156" y="255"/>
                  </a:cxn>
                  <a:cxn ang="0">
                    <a:pos x="147" y="249"/>
                  </a:cxn>
                  <a:cxn ang="0">
                    <a:pos x="138" y="243"/>
                  </a:cxn>
                  <a:cxn ang="0">
                    <a:pos x="129" y="238"/>
                  </a:cxn>
                  <a:cxn ang="0">
                    <a:pos x="117" y="232"/>
                  </a:cxn>
                  <a:cxn ang="0">
                    <a:pos x="103" y="224"/>
                  </a:cxn>
                  <a:cxn ang="0">
                    <a:pos x="89" y="213"/>
                  </a:cxn>
                  <a:cxn ang="0">
                    <a:pos x="73" y="203"/>
                  </a:cxn>
                  <a:cxn ang="0">
                    <a:pos x="58" y="190"/>
                  </a:cxn>
                  <a:cxn ang="0">
                    <a:pos x="45" y="175"/>
                  </a:cxn>
                  <a:cxn ang="0">
                    <a:pos x="33" y="160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2" y="159"/>
                  </a:cxn>
                  <a:cxn ang="0">
                    <a:pos x="31" y="158"/>
                  </a:cxn>
                  <a:cxn ang="0">
                    <a:pos x="28" y="156"/>
                  </a:cxn>
                  <a:cxn ang="0">
                    <a:pos x="25" y="150"/>
                  </a:cxn>
                  <a:cxn ang="0">
                    <a:pos x="19" y="142"/>
                  </a:cxn>
                  <a:cxn ang="0">
                    <a:pos x="13" y="130"/>
                  </a:cxn>
                  <a:cxn ang="0">
                    <a:pos x="8" y="116"/>
                  </a:cxn>
                  <a:cxn ang="0">
                    <a:pos x="3" y="100"/>
                  </a:cxn>
                  <a:cxn ang="0">
                    <a:pos x="0" y="83"/>
                  </a:cxn>
                  <a:cxn ang="0">
                    <a:pos x="0" y="63"/>
                  </a:cxn>
                  <a:cxn ang="0">
                    <a:pos x="2" y="44"/>
                  </a:cxn>
                  <a:cxn ang="0">
                    <a:pos x="8" y="28"/>
                  </a:cxn>
                  <a:cxn ang="0">
                    <a:pos x="15" y="14"/>
                  </a:cxn>
                  <a:cxn ang="0">
                    <a:pos x="24" y="5"/>
                  </a:cxn>
                  <a:cxn ang="0">
                    <a:pos x="34" y="0"/>
                  </a:cxn>
                  <a:cxn ang="0">
                    <a:pos x="45" y="0"/>
                  </a:cxn>
                  <a:cxn ang="0">
                    <a:pos x="57" y="6"/>
                  </a:cxn>
                  <a:cxn ang="0">
                    <a:pos x="69" y="18"/>
                  </a:cxn>
                </a:cxnLst>
                <a:rect l="0" t="0" r="r" b="b"/>
                <a:pathLst>
                  <a:path w="193" h="270">
                    <a:moveTo>
                      <a:pt x="69" y="18"/>
                    </a:moveTo>
                    <a:lnTo>
                      <a:pt x="79" y="33"/>
                    </a:lnTo>
                    <a:lnTo>
                      <a:pt x="86" y="48"/>
                    </a:lnTo>
                    <a:lnTo>
                      <a:pt x="92" y="63"/>
                    </a:lnTo>
                    <a:lnTo>
                      <a:pt x="95" y="77"/>
                    </a:lnTo>
                    <a:lnTo>
                      <a:pt x="98" y="92"/>
                    </a:lnTo>
                    <a:lnTo>
                      <a:pt x="101" y="107"/>
                    </a:lnTo>
                    <a:lnTo>
                      <a:pt x="106" y="123"/>
                    </a:lnTo>
                    <a:lnTo>
                      <a:pt x="114" y="141"/>
                    </a:lnTo>
                    <a:lnTo>
                      <a:pt x="124" y="158"/>
                    </a:lnTo>
                    <a:lnTo>
                      <a:pt x="136" y="173"/>
                    </a:lnTo>
                    <a:lnTo>
                      <a:pt x="147" y="187"/>
                    </a:lnTo>
                    <a:lnTo>
                      <a:pt x="160" y="199"/>
                    </a:lnTo>
                    <a:lnTo>
                      <a:pt x="171" y="212"/>
                    </a:lnTo>
                    <a:lnTo>
                      <a:pt x="182" y="225"/>
                    </a:lnTo>
                    <a:lnTo>
                      <a:pt x="189" y="238"/>
                    </a:lnTo>
                    <a:lnTo>
                      <a:pt x="193" y="252"/>
                    </a:lnTo>
                    <a:lnTo>
                      <a:pt x="193" y="264"/>
                    </a:lnTo>
                    <a:lnTo>
                      <a:pt x="190" y="268"/>
                    </a:lnTo>
                    <a:lnTo>
                      <a:pt x="184" y="270"/>
                    </a:lnTo>
                    <a:lnTo>
                      <a:pt x="176" y="266"/>
                    </a:lnTo>
                    <a:lnTo>
                      <a:pt x="167" y="262"/>
                    </a:lnTo>
                    <a:lnTo>
                      <a:pt x="156" y="255"/>
                    </a:lnTo>
                    <a:lnTo>
                      <a:pt x="147" y="249"/>
                    </a:lnTo>
                    <a:lnTo>
                      <a:pt x="138" y="243"/>
                    </a:lnTo>
                    <a:lnTo>
                      <a:pt x="129" y="238"/>
                    </a:lnTo>
                    <a:lnTo>
                      <a:pt x="117" y="232"/>
                    </a:lnTo>
                    <a:lnTo>
                      <a:pt x="103" y="224"/>
                    </a:lnTo>
                    <a:lnTo>
                      <a:pt x="89" y="213"/>
                    </a:lnTo>
                    <a:lnTo>
                      <a:pt x="73" y="203"/>
                    </a:lnTo>
                    <a:lnTo>
                      <a:pt x="58" y="190"/>
                    </a:lnTo>
                    <a:lnTo>
                      <a:pt x="45" y="175"/>
                    </a:lnTo>
                    <a:lnTo>
                      <a:pt x="33" y="160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1" y="158"/>
                    </a:lnTo>
                    <a:lnTo>
                      <a:pt x="28" y="156"/>
                    </a:lnTo>
                    <a:lnTo>
                      <a:pt x="25" y="150"/>
                    </a:lnTo>
                    <a:lnTo>
                      <a:pt x="19" y="142"/>
                    </a:lnTo>
                    <a:lnTo>
                      <a:pt x="13" y="130"/>
                    </a:lnTo>
                    <a:lnTo>
                      <a:pt x="8" y="116"/>
                    </a:lnTo>
                    <a:lnTo>
                      <a:pt x="3" y="100"/>
                    </a:lnTo>
                    <a:lnTo>
                      <a:pt x="0" y="83"/>
                    </a:lnTo>
                    <a:lnTo>
                      <a:pt x="0" y="63"/>
                    </a:lnTo>
                    <a:lnTo>
                      <a:pt x="2" y="44"/>
                    </a:lnTo>
                    <a:lnTo>
                      <a:pt x="8" y="28"/>
                    </a:lnTo>
                    <a:lnTo>
                      <a:pt x="15" y="14"/>
                    </a:lnTo>
                    <a:lnTo>
                      <a:pt x="24" y="5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7" y="6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D8A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52"/>
              <p:cNvSpPr>
                <a:spLocks/>
              </p:cNvSpPr>
              <p:nvPr/>
            </p:nvSpPr>
            <p:spPr bwMode="auto">
              <a:xfrm>
                <a:off x="4937" y="2086"/>
                <a:ext cx="93" cy="131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76" y="33"/>
                  </a:cxn>
                  <a:cxn ang="0">
                    <a:pos x="83" y="48"/>
                  </a:cxn>
                  <a:cxn ang="0">
                    <a:pos x="87" y="62"/>
                  </a:cxn>
                  <a:cxn ang="0">
                    <a:pos x="91" y="76"/>
                  </a:cxn>
                  <a:cxn ang="0">
                    <a:pos x="94" y="89"/>
                  </a:cxn>
                  <a:cxn ang="0">
                    <a:pos x="98" y="104"/>
                  </a:cxn>
                  <a:cxn ang="0">
                    <a:pos x="102" y="120"/>
                  </a:cxn>
                  <a:cxn ang="0">
                    <a:pos x="109" y="137"/>
                  </a:cxn>
                  <a:cxn ang="0">
                    <a:pos x="119" y="153"/>
                  </a:cxn>
                  <a:cxn ang="0">
                    <a:pos x="130" y="168"/>
                  </a:cxn>
                  <a:cxn ang="0">
                    <a:pos x="143" y="182"/>
                  </a:cxn>
                  <a:cxn ang="0">
                    <a:pos x="154" y="194"/>
                  </a:cxn>
                  <a:cxn ang="0">
                    <a:pos x="166" y="206"/>
                  </a:cxn>
                  <a:cxn ang="0">
                    <a:pos x="175" y="218"/>
                  </a:cxn>
                  <a:cxn ang="0">
                    <a:pos x="183" y="231"/>
                  </a:cxn>
                  <a:cxn ang="0">
                    <a:pos x="187" y="245"/>
                  </a:cxn>
                  <a:cxn ang="0">
                    <a:pos x="187" y="255"/>
                  </a:cxn>
                  <a:cxn ang="0">
                    <a:pos x="183" y="261"/>
                  </a:cxn>
                  <a:cxn ang="0">
                    <a:pos x="177" y="261"/>
                  </a:cxn>
                  <a:cxn ang="0">
                    <a:pos x="170" y="259"/>
                  </a:cxn>
                  <a:cxn ang="0">
                    <a:pos x="161" y="254"/>
                  </a:cxn>
                  <a:cxn ang="0">
                    <a:pos x="151" y="247"/>
                  </a:cxn>
                  <a:cxn ang="0">
                    <a:pos x="142" y="241"/>
                  </a:cxn>
                  <a:cxn ang="0">
                    <a:pos x="134" y="237"/>
                  </a:cxn>
                  <a:cxn ang="0">
                    <a:pos x="124" y="232"/>
                  </a:cxn>
                  <a:cxn ang="0">
                    <a:pos x="113" y="225"/>
                  </a:cxn>
                  <a:cxn ang="0">
                    <a:pos x="100" y="217"/>
                  </a:cxn>
                  <a:cxn ang="0">
                    <a:pos x="86" y="207"/>
                  </a:cxn>
                  <a:cxn ang="0">
                    <a:pos x="71" y="196"/>
                  </a:cxn>
                  <a:cxn ang="0">
                    <a:pos x="56" y="184"/>
                  </a:cxn>
                  <a:cxn ang="0">
                    <a:pos x="44" y="171"/>
                  </a:cxn>
                  <a:cxn ang="0">
                    <a:pos x="32" y="156"/>
                  </a:cxn>
                  <a:cxn ang="0">
                    <a:pos x="31" y="155"/>
                  </a:cxn>
                  <a:cxn ang="0">
                    <a:pos x="31" y="154"/>
                  </a:cxn>
                  <a:cxn ang="0">
                    <a:pos x="31" y="154"/>
                  </a:cxn>
                  <a:cxn ang="0">
                    <a:pos x="30" y="153"/>
                  </a:cxn>
                  <a:cxn ang="0">
                    <a:pos x="24" y="146"/>
                  </a:cxn>
                  <a:cxn ang="0">
                    <a:pos x="14" y="126"/>
                  </a:cxn>
                  <a:cxn ang="0">
                    <a:pos x="3" y="99"/>
                  </a:cxn>
                  <a:cxn ang="0">
                    <a:pos x="0" y="62"/>
                  </a:cxn>
                  <a:cxn ang="0">
                    <a:pos x="2" y="43"/>
                  </a:cxn>
                  <a:cxn ang="0">
                    <a:pos x="7" y="27"/>
                  </a:cxn>
                  <a:cxn ang="0">
                    <a:pos x="14" y="13"/>
                  </a:cxn>
                  <a:cxn ang="0">
                    <a:pos x="22" y="4"/>
                  </a:cxn>
                  <a:cxn ang="0">
                    <a:pos x="32" y="0"/>
                  </a:cxn>
                  <a:cxn ang="0">
                    <a:pos x="43" y="0"/>
                  </a:cxn>
                  <a:cxn ang="0">
                    <a:pos x="54" y="5"/>
                  </a:cxn>
                  <a:cxn ang="0">
                    <a:pos x="66" y="18"/>
                  </a:cxn>
                </a:cxnLst>
                <a:rect l="0" t="0" r="r" b="b"/>
                <a:pathLst>
                  <a:path w="187" h="261">
                    <a:moveTo>
                      <a:pt x="66" y="18"/>
                    </a:moveTo>
                    <a:lnTo>
                      <a:pt x="76" y="33"/>
                    </a:lnTo>
                    <a:lnTo>
                      <a:pt x="83" y="48"/>
                    </a:lnTo>
                    <a:lnTo>
                      <a:pt x="87" y="62"/>
                    </a:lnTo>
                    <a:lnTo>
                      <a:pt x="91" y="76"/>
                    </a:lnTo>
                    <a:lnTo>
                      <a:pt x="94" y="89"/>
                    </a:lnTo>
                    <a:lnTo>
                      <a:pt x="98" y="104"/>
                    </a:lnTo>
                    <a:lnTo>
                      <a:pt x="102" y="120"/>
                    </a:lnTo>
                    <a:lnTo>
                      <a:pt x="109" y="137"/>
                    </a:lnTo>
                    <a:lnTo>
                      <a:pt x="119" y="153"/>
                    </a:lnTo>
                    <a:lnTo>
                      <a:pt x="130" y="168"/>
                    </a:lnTo>
                    <a:lnTo>
                      <a:pt x="143" y="182"/>
                    </a:lnTo>
                    <a:lnTo>
                      <a:pt x="154" y="194"/>
                    </a:lnTo>
                    <a:lnTo>
                      <a:pt x="166" y="206"/>
                    </a:lnTo>
                    <a:lnTo>
                      <a:pt x="175" y="218"/>
                    </a:lnTo>
                    <a:lnTo>
                      <a:pt x="183" y="231"/>
                    </a:lnTo>
                    <a:lnTo>
                      <a:pt x="187" y="245"/>
                    </a:lnTo>
                    <a:lnTo>
                      <a:pt x="187" y="255"/>
                    </a:lnTo>
                    <a:lnTo>
                      <a:pt x="183" y="261"/>
                    </a:lnTo>
                    <a:lnTo>
                      <a:pt x="177" y="261"/>
                    </a:lnTo>
                    <a:lnTo>
                      <a:pt x="170" y="259"/>
                    </a:lnTo>
                    <a:lnTo>
                      <a:pt x="161" y="254"/>
                    </a:lnTo>
                    <a:lnTo>
                      <a:pt x="151" y="247"/>
                    </a:lnTo>
                    <a:lnTo>
                      <a:pt x="142" y="241"/>
                    </a:lnTo>
                    <a:lnTo>
                      <a:pt x="134" y="237"/>
                    </a:lnTo>
                    <a:lnTo>
                      <a:pt x="124" y="232"/>
                    </a:lnTo>
                    <a:lnTo>
                      <a:pt x="113" y="225"/>
                    </a:lnTo>
                    <a:lnTo>
                      <a:pt x="100" y="217"/>
                    </a:lnTo>
                    <a:lnTo>
                      <a:pt x="86" y="207"/>
                    </a:lnTo>
                    <a:lnTo>
                      <a:pt x="71" y="196"/>
                    </a:lnTo>
                    <a:lnTo>
                      <a:pt x="56" y="184"/>
                    </a:lnTo>
                    <a:lnTo>
                      <a:pt x="44" y="171"/>
                    </a:lnTo>
                    <a:lnTo>
                      <a:pt x="32" y="156"/>
                    </a:lnTo>
                    <a:lnTo>
                      <a:pt x="31" y="155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0" y="153"/>
                    </a:lnTo>
                    <a:lnTo>
                      <a:pt x="24" y="146"/>
                    </a:lnTo>
                    <a:lnTo>
                      <a:pt x="14" y="126"/>
                    </a:lnTo>
                    <a:lnTo>
                      <a:pt x="3" y="99"/>
                    </a:lnTo>
                    <a:lnTo>
                      <a:pt x="0" y="62"/>
                    </a:lnTo>
                    <a:lnTo>
                      <a:pt x="2" y="43"/>
                    </a:lnTo>
                    <a:lnTo>
                      <a:pt x="7" y="27"/>
                    </a:lnTo>
                    <a:lnTo>
                      <a:pt x="14" y="13"/>
                    </a:lnTo>
                    <a:lnTo>
                      <a:pt x="22" y="4"/>
                    </a:lnTo>
                    <a:lnTo>
                      <a:pt x="32" y="0"/>
                    </a:lnTo>
                    <a:lnTo>
                      <a:pt x="43" y="0"/>
                    </a:lnTo>
                    <a:lnTo>
                      <a:pt x="54" y="5"/>
                    </a:lnTo>
                    <a:lnTo>
                      <a:pt x="66" y="18"/>
                    </a:lnTo>
                    <a:close/>
                  </a:path>
                </a:pathLst>
              </a:custGeom>
              <a:solidFill>
                <a:srgbClr val="CE9E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53"/>
              <p:cNvSpPr>
                <a:spLocks/>
              </p:cNvSpPr>
              <p:nvPr/>
            </p:nvSpPr>
            <p:spPr bwMode="auto">
              <a:xfrm>
                <a:off x="4938" y="2089"/>
                <a:ext cx="90" cy="126"/>
              </a:xfrm>
              <a:custGeom>
                <a:avLst/>
                <a:gdLst/>
                <a:ahLst/>
                <a:cxnLst>
                  <a:cxn ang="0">
                    <a:pos x="62" y="17"/>
                  </a:cxn>
                  <a:cxn ang="0">
                    <a:pos x="73" y="32"/>
                  </a:cxn>
                  <a:cxn ang="0">
                    <a:pos x="79" y="46"/>
                  </a:cxn>
                  <a:cxn ang="0">
                    <a:pos x="83" y="60"/>
                  </a:cxn>
                  <a:cxn ang="0">
                    <a:pos x="87" y="73"/>
                  </a:cxn>
                  <a:cxn ang="0">
                    <a:pos x="90" y="87"/>
                  </a:cxn>
                  <a:cxn ang="0">
                    <a:pos x="94" y="101"/>
                  </a:cxn>
                  <a:cxn ang="0">
                    <a:pos x="98" y="116"/>
                  </a:cxn>
                  <a:cxn ang="0">
                    <a:pos x="105" y="133"/>
                  </a:cxn>
                  <a:cxn ang="0">
                    <a:pos x="114" y="149"/>
                  </a:cxn>
                  <a:cxn ang="0">
                    <a:pos x="126" y="163"/>
                  </a:cxn>
                  <a:cxn ang="0">
                    <a:pos x="137" y="175"/>
                  </a:cxn>
                  <a:cxn ang="0">
                    <a:pos x="149" y="188"/>
                  </a:cxn>
                  <a:cxn ang="0">
                    <a:pos x="160" y="199"/>
                  </a:cxn>
                  <a:cxn ang="0">
                    <a:pos x="170" y="211"/>
                  </a:cxn>
                  <a:cxn ang="0">
                    <a:pos x="176" y="224"/>
                  </a:cxn>
                  <a:cxn ang="0">
                    <a:pos x="180" y="236"/>
                  </a:cxn>
                  <a:cxn ang="0">
                    <a:pos x="180" y="247"/>
                  </a:cxn>
                  <a:cxn ang="0">
                    <a:pos x="178" y="252"/>
                  </a:cxn>
                  <a:cxn ang="0">
                    <a:pos x="172" y="254"/>
                  </a:cxn>
                  <a:cxn ang="0">
                    <a:pos x="164" y="250"/>
                  </a:cxn>
                  <a:cxn ang="0">
                    <a:pos x="156" y="245"/>
                  </a:cxn>
                  <a:cxn ang="0">
                    <a:pos x="147" y="240"/>
                  </a:cxn>
                  <a:cxn ang="0">
                    <a:pos x="137" y="234"/>
                  </a:cxn>
                  <a:cxn ang="0">
                    <a:pos x="129" y="229"/>
                  </a:cxn>
                  <a:cxn ang="0">
                    <a:pos x="121" y="225"/>
                  </a:cxn>
                  <a:cxn ang="0">
                    <a:pos x="110" y="218"/>
                  </a:cxn>
                  <a:cxn ang="0">
                    <a:pos x="97" y="211"/>
                  </a:cxn>
                  <a:cxn ang="0">
                    <a:pos x="83" y="202"/>
                  </a:cxn>
                  <a:cxn ang="0">
                    <a:pos x="69" y="191"/>
                  </a:cxn>
                  <a:cxn ang="0">
                    <a:pos x="56" y="179"/>
                  </a:cxn>
                  <a:cxn ang="0">
                    <a:pos x="43" y="166"/>
                  </a:cxn>
                  <a:cxn ang="0">
                    <a:pos x="31" y="151"/>
                  </a:cxn>
                  <a:cxn ang="0">
                    <a:pos x="30" y="151"/>
                  </a:cxn>
                  <a:cxn ang="0">
                    <a:pos x="30" y="150"/>
                  </a:cxn>
                  <a:cxn ang="0">
                    <a:pos x="30" y="150"/>
                  </a:cxn>
                  <a:cxn ang="0">
                    <a:pos x="30" y="149"/>
                  </a:cxn>
                  <a:cxn ang="0">
                    <a:pos x="24" y="141"/>
                  </a:cxn>
                  <a:cxn ang="0">
                    <a:pos x="14" y="122"/>
                  </a:cxn>
                  <a:cxn ang="0">
                    <a:pos x="4" y="96"/>
                  </a:cxn>
                  <a:cxn ang="0">
                    <a:pos x="0" y="61"/>
                  </a:cxn>
                  <a:cxn ang="0">
                    <a:pos x="3" y="43"/>
                  </a:cxn>
                  <a:cxn ang="0">
                    <a:pos x="6" y="27"/>
                  </a:cxn>
                  <a:cxn ang="0">
                    <a:pos x="13" y="14"/>
                  </a:cxn>
                  <a:cxn ang="0">
                    <a:pos x="21" y="5"/>
                  </a:cxn>
                  <a:cxn ang="0">
                    <a:pos x="30" y="0"/>
                  </a:cxn>
                  <a:cxn ang="0">
                    <a:pos x="41" y="0"/>
                  </a:cxn>
                  <a:cxn ang="0">
                    <a:pos x="51" y="6"/>
                  </a:cxn>
                  <a:cxn ang="0">
                    <a:pos x="62" y="17"/>
                  </a:cxn>
                </a:cxnLst>
                <a:rect l="0" t="0" r="r" b="b"/>
                <a:pathLst>
                  <a:path w="180" h="254">
                    <a:moveTo>
                      <a:pt x="62" y="17"/>
                    </a:moveTo>
                    <a:lnTo>
                      <a:pt x="73" y="32"/>
                    </a:lnTo>
                    <a:lnTo>
                      <a:pt x="79" y="46"/>
                    </a:lnTo>
                    <a:lnTo>
                      <a:pt x="83" y="60"/>
                    </a:lnTo>
                    <a:lnTo>
                      <a:pt x="87" y="73"/>
                    </a:lnTo>
                    <a:lnTo>
                      <a:pt x="90" y="87"/>
                    </a:lnTo>
                    <a:lnTo>
                      <a:pt x="94" y="101"/>
                    </a:lnTo>
                    <a:lnTo>
                      <a:pt x="98" y="116"/>
                    </a:lnTo>
                    <a:lnTo>
                      <a:pt x="105" y="133"/>
                    </a:lnTo>
                    <a:lnTo>
                      <a:pt x="114" y="149"/>
                    </a:lnTo>
                    <a:lnTo>
                      <a:pt x="126" y="163"/>
                    </a:lnTo>
                    <a:lnTo>
                      <a:pt x="137" y="175"/>
                    </a:lnTo>
                    <a:lnTo>
                      <a:pt x="149" y="188"/>
                    </a:lnTo>
                    <a:lnTo>
                      <a:pt x="160" y="199"/>
                    </a:lnTo>
                    <a:lnTo>
                      <a:pt x="170" y="211"/>
                    </a:lnTo>
                    <a:lnTo>
                      <a:pt x="176" y="224"/>
                    </a:lnTo>
                    <a:lnTo>
                      <a:pt x="180" y="236"/>
                    </a:lnTo>
                    <a:lnTo>
                      <a:pt x="180" y="247"/>
                    </a:lnTo>
                    <a:lnTo>
                      <a:pt x="178" y="252"/>
                    </a:lnTo>
                    <a:lnTo>
                      <a:pt x="172" y="254"/>
                    </a:lnTo>
                    <a:lnTo>
                      <a:pt x="164" y="250"/>
                    </a:lnTo>
                    <a:lnTo>
                      <a:pt x="156" y="245"/>
                    </a:lnTo>
                    <a:lnTo>
                      <a:pt x="147" y="240"/>
                    </a:lnTo>
                    <a:lnTo>
                      <a:pt x="137" y="234"/>
                    </a:lnTo>
                    <a:lnTo>
                      <a:pt x="129" y="229"/>
                    </a:lnTo>
                    <a:lnTo>
                      <a:pt x="121" y="225"/>
                    </a:lnTo>
                    <a:lnTo>
                      <a:pt x="110" y="218"/>
                    </a:lnTo>
                    <a:lnTo>
                      <a:pt x="97" y="211"/>
                    </a:lnTo>
                    <a:lnTo>
                      <a:pt x="83" y="202"/>
                    </a:lnTo>
                    <a:lnTo>
                      <a:pt x="69" y="191"/>
                    </a:lnTo>
                    <a:lnTo>
                      <a:pt x="56" y="179"/>
                    </a:lnTo>
                    <a:lnTo>
                      <a:pt x="43" y="166"/>
                    </a:lnTo>
                    <a:lnTo>
                      <a:pt x="31" y="151"/>
                    </a:lnTo>
                    <a:lnTo>
                      <a:pt x="30" y="151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30" y="149"/>
                    </a:lnTo>
                    <a:lnTo>
                      <a:pt x="24" y="141"/>
                    </a:lnTo>
                    <a:lnTo>
                      <a:pt x="14" y="122"/>
                    </a:lnTo>
                    <a:lnTo>
                      <a:pt x="4" y="96"/>
                    </a:lnTo>
                    <a:lnTo>
                      <a:pt x="0" y="61"/>
                    </a:lnTo>
                    <a:lnTo>
                      <a:pt x="3" y="43"/>
                    </a:lnTo>
                    <a:lnTo>
                      <a:pt x="6" y="27"/>
                    </a:lnTo>
                    <a:lnTo>
                      <a:pt x="13" y="14"/>
                    </a:lnTo>
                    <a:lnTo>
                      <a:pt x="21" y="5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51" y="6"/>
                    </a:lnTo>
                    <a:lnTo>
                      <a:pt x="62" y="17"/>
                    </a:lnTo>
                    <a:close/>
                  </a:path>
                </a:pathLst>
              </a:custGeom>
              <a:solidFill>
                <a:srgbClr val="C68C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54"/>
              <p:cNvSpPr>
                <a:spLocks/>
              </p:cNvSpPr>
              <p:nvPr/>
            </p:nvSpPr>
            <p:spPr bwMode="auto">
              <a:xfrm>
                <a:off x="4939" y="2090"/>
                <a:ext cx="87" cy="123"/>
              </a:xfrm>
              <a:custGeom>
                <a:avLst/>
                <a:gdLst/>
                <a:ahLst/>
                <a:cxnLst>
                  <a:cxn ang="0">
                    <a:pos x="61" y="17"/>
                  </a:cxn>
                  <a:cxn ang="0">
                    <a:pos x="71" y="31"/>
                  </a:cxn>
                  <a:cxn ang="0">
                    <a:pos x="76" y="44"/>
                  </a:cxn>
                  <a:cxn ang="0">
                    <a:pos x="81" y="57"/>
                  </a:cxn>
                  <a:cxn ang="0">
                    <a:pos x="84" y="70"/>
                  </a:cxn>
                  <a:cxn ang="0">
                    <a:pos x="87" y="84"/>
                  </a:cxn>
                  <a:cxn ang="0">
                    <a:pos x="90" y="97"/>
                  </a:cxn>
                  <a:cxn ang="0">
                    <a:pos x="95" y="112"/>
                  </a:cxn>
                  <a:cxn ang="0">
                    <a:pos x="102" y="127"/>
                  </a:cxn>
                  <a:cxn ang="0">
                    <a:pos x="111" y="142"/>
                  </a:cxn>
                  <a:cxn ang="0">
                    <a:pos x="121" y="157"/>
                  </a:cxn>
                  <a:cxn ang="0">
                    <a:pos x="133" y="170"/>
                  </a:cxn>
                  <a:cxn ang="0">
                    <a:pos x="144" y="182"/>
                  </a:cxn>
                  <a:cxn ang="0">
                    <a:pos x="155" y="193"/>
                  </a:cxn>
                  <a:cxn ang="0">
                    <a:pos x="164" y="205"/>
                  </a:cxn>
                  <a:cxn ang="0">
                    <a:pos x="171" y="216"/>
                  </a:cxn>
                  <a:cxn ang="0">
                    <a:pos x="174" y="229"/>
                  </a:cxn>
                  <a:cxn ang="0">
                    <a:pos x="174" y="239"/>
                  </a:cxn>
                  <a:cxn ang="0">
                    <a:pos x="172" y="244"/>
                  </a:cxn>
                  <a:cxn ang="0">
                    <a:pos x="166" y="245"/>
                  </a:cxn>
                  <a:cxn ang="0">
                    <a:pos x="159" y="243"/>
                  </a:cxn>
                  <a:cxn ang="0">
                    <a:pos x="151" y="238"/>
                  </a:cxn>
                  <a:cxn ang="0">
                    <a:pos x="142" y="232"/>
                  </a:cxn>
                  <a:cxn ang="0">
                    <a:pos x="134" y="226"/>
                  </a:cxn>
                  <a:cxn ang="0">
                    <a:pos x="126" y="222"/>
                  </a:cxn>
                  <a:cxn ang="0">
                    <a:pos x="118" y="217"/>
                  </a:cxn>
                  <a:cxn ang="0">
                    <a:pos x="108" y="212"/>
                  </a:cxn>
                  <a:cxn ang="0">
                    <a:pos x="95" y="203"/>
                  </a:cxn>
                  <a:cxn ang="0">
                    <a:pos x="82" y="194"/>
                  </a:cxn>
                  <a:cxn ang="0">
                    <a:pos x="68" y="184"/>
                  </a:cxn>
                  <a:cxn ang="0">
                    <a:pos x="55" y="172"/>
                  </a:cxn>
                  <a:cxn ang="0">
                    <a:pos x="42" y="160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2" y="146"/>
                  </a:cxn>
                  <a:cxn ang="0">
                    <a:pos x="30" y="146"/>
                  </a:cxn>
                  <a:cxn ang="0">
                    <a:pos x="30" y="145"/>
                  </a:cxn>
                  <a:cxn ang="0">
                    <a:pos x="25" y="137"/>
                  </a:cxn>
                  <a:cxn ang="0">
                    <a:pos x="14" y="119"/>
                  </a:cxn>
                  <a:cxn ang="0">
                    <a:pos x="4" y="93"/>
                  </a:cxn>
                  <a:cxn ang="0">
                    <a:pos x="0" y="59"/>
                  </a:cxn>
                  <a:cxn ang="0">
                    <a:pos x="3" y="41"/>
                  </a:cxn>
                  <a:cxn ang="0">
                    <a:pos x="6" y="25"/>
                  </a:cxn>
                  <a:cxn ang="0">
                    <a:pos x="13" y="13"/>
                  </a:cxn>
                  <a:cxn ang="0">
                    <a:pos x="21" y="4"/>
                  </a:cxn>
                  <a:cxn ang="0">
                    <a:pos x="29" y="0"/>
                  </a:cxn>
                  <a:cxn ang="0">
                    <a:pos x="40" y="0"/>
                  </a:cxn>
                  <a:cxn ang="0">
                    <a:pos x="50" y="5"/>
                  </a:cxn>
                  <a:cxn ang="0">
                    <a:pos x="61" y="17"/>
                  </a:cxn>
                </a:cxnLst>
                <a:rect l="0" t="0" r="r" b="b"/>
                <a:pathLst>
                  <a:path w="174" h="245">
                    <a:moveTo>
                      <a:pt x="61" y="17"/>
                    </a:moveTo>
                    <a:lnTo>
                      <a:pt x="71" y="31"/>
                    </a:lnTo>
                    <a:lnTo>
                      <a:pt x="76" y="44"/>
                    </a:lnTo>
                    <a:lnTo>
                      <a:pt x="81" y="57"/>
                    </a:lnTo>
                    <a:lnTo>
                      <a:pt x="84" y="70"/>
                    </a:lnTo>
                    <a:lnTo>
                      <a:pt x="87" y="84"/>
                    </a:lnTo>
                    <a:lnTo>
                      <a:pt x="90" y="97"/>
                    </a:lnTo>
                    <a:lnTo>
                      <a:pt x="95" y="112"/>
                    </a:lnTo>
                    <a:lnTo>
                      <a:pt x="102" y="127"/>
                    </a:lnTo>
                    <a:lnTo>
                      <a:pt x="111" y="142"/>
                    </a:lnTo>
                    <a:lnTo>
                      <a:pt x="121" y="157"/>
                    </a:lnTo>
                    <a:lnTo>
                      <a:pt x="133" y="170"/>
                    </a:lnTo>
                    <a:lnTo>
                      <a:pt x="144" y="182"/>
                    </a:lnTo>
                    <a:lnTo>
                      <a:pt x="155" y="193"/>
                    </a:lnTo>
                    <a:lnTo>
                      <a:pt x="164" y="205"/>
                    </a:lnTo>
                    <a:lnTo>
                      <a:pt x="171" y="216"/>
                    </a:lnTo>
                    <a:lnTo>
                      <a:pt x="174" y="229"/>
                    </a:lnTo>
                    <a:lnTo>
                      <a:pt x="174" y="239"/>
                    </a:lnTo>
                    <a:lnTo>
                      <a:pt x="172" y="244"/>
                    </a:lnTo>
                    <a:lnTo>
                      <a:pt x="166" y="245"/>
                    </a:lnTo>
                    <a:lnTo>
                      <a:pt x="159" y="243"/>
                    </a:lnTo>
                    <a:lnTo>
                      <a:pt x="151" y="238"/>
                    </a:lnTo>
                    <a:lnTo>
                      <a:pt x="142" y="232"/>
                    </a:lnTo>
                    <a:lnTo>
                      <a:pt x="134" y="226"/>
                    </a:lnTo>
                    <a:lnTo>
                      <a:pt x="126" y="222"/>
                    </a:lnTo>
                    <a:lnTo>
                      <a:pt x="118" y="217"/>
                    </a:lnTo>
                    <a:lnTo>
                      <a:pt x="108" y="212"/>
                    </a:lnTo>
                    <a:lnTo>
                      <a:pt x="95" y="203"/>
                    </a:lnTo>
                    <a:lnTo>
                      <a:pt x="82" y="194"/>
                    </a:lnTo>
                    <a:lnTo>
                      <a:pt x="68" y="184"/>
                    </a:lnTo>
                    <a:lnTo>
                      <a:pt x="55" y="172"/>
                    </a:lnTo>
                    <a:lnTo>
                      <a:pt x="42" y="160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30" y="145"/>
                    </a:lnTo>
                    <a:lnTo>
                      <a:pt x="25" y="137"/>
                    </a:lnTo>
                    <a:lnTo>
                      <a:pt x="14" y="119"/>
                    </a:lnTo>
                    <a:lnTo>
                      <a:pt x="4" y="93"/>
                    </a:lnTo>
                    <a:lnTo>
                      <a:pt x="0" y="59"/>
                    </a:lnTo>
                    <a:lnTo>
                      <a:pt x="3" y="41"/>
                    </a:lnTo>
                    <a:lnTo>
                      <a:pt x="6" y="25"/>
                    </a:lnTo>
                    <a:lnTo>
                      <a:pt x="13" y="13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0" y="5"/>
                    </a:lnTo>
                    <a:lnTo>
                      <a:pt x="61" y="17"/>
                    </a:lnTo>
                    <a:close/>
                  </a:path>
                </a:pathLst>
              </a:custGeom>
              <a:solidFill>
                <a:srgbClr val="BC77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55"/>
              <p:cNvSpPr>
                <a:spLocks/>
              </p:cNvSpPr>
              <p:nvPr/>
            </p:nvSpPr>
            <p:spPr bwMode="auto">
              <a:xfrm>
                <a:off x="4940" y="2091"/>
                <a:ext cx="83" cy="119"/>
              </a:xfrm>
              <a:custGeom>
                <a:avLst/>
                <a:gdLst/>
                <a:ahLst/>
                <a:cxnLst>
                  <a:cxn ang="0">
                    <a:pos x="57" y="16"/>
                  </a:cxn>
                  <a:cxn ang="0">
                    <a:pos x="67" y="30"/>
                  </a:cxn>
                  <a:cxn ang="0">
                    <a:pos x="72" y="42"/>
                  </a:cxn>
                  <a:cxn ang="0">
                    <a:pos x="77" y="55"/>
                  </a:cxn>
                  <a:cxn ang="0">
                    <a:pos x="80" y="68"/>
                  </a:cxn>
                  <a:cxn ang="0">
                    <a:pos x="83" y="81"/>
                  </a:cxn>
                  <a:cxn ang="0">
                    <a:pos x="86" y="94"/>
                  </a:cxn>
                  <a:cxn ang="0">
                    <a:pos x="90" y="108"/>
                  </a:cxn>
                  <a:cxn ang="0">
                    <a:pos x="96" y="123"/>
                  </a:cxn>
                  <a:cxn ang="0">
                    <a:pos x="106" y="138"/>
                  </a:cxn>
                  <a:cxn ang="0">
                    <a:pos x="116" y="152"/>
                  </a:cxn>
                  <a:cxn ang="0">
                    <a:pos x="126" y="163"/>
                  </a:cxn>
                  <a:cxn ang="0">
                    <a:pos x="138" y="175"/>
                  </a:cxn>
                  <a:cxn ang="0">
                    <a:pos x="148" y="186"/>
                  </a:cxn>
                  <a:cxn ang="0">
                    <a:pos x="156" y="197"/>
                  </a:cxn>
                  <a:cxn ang="0">
                    <a:pos x="163" y="208"/>
                  </a:cxn>
                  <a:cxn ang="0">
                    <a:pos x="167" y="221"/>
                  </a:cxn>
                  <a:cxn ang="0">
                    <a:pos x="167" y="231"/>
                  </a:cxn>
                  <a:cxn ang="0">
                    <a:pos x="164" y="236"/>
                  </a:cxn>
                  <a:cxn ang="0">
                    <a:pos x="160" y="237"/>
                  </a:cxn>
                  <a:cxn ang="0">
                    <a:pos x="153" y="235"/>
                  </a:cxn>
                  <a:cxn ang="0">
                    <a:pos x="145" y="230"/>
                  </a:cxn>
                  <a:cxn ang="0">
                    <a:pos x="137" y="224"/>
                  </a:cxn>
                  <a:cxn ang="0">
                    <a:pos x="129" y="220"/>
                  </a:cxn>
                  <a:cxn ang="0">
                    <a:pos x="121" y="215"/>
                  </a:cxn>
                  <a:cxn ang="0">
                    <a:pos x="113" y="211"/>
                  </a:cxn>
                  <a:cxn ang="0">
                    <a:pos x="102" y="205"/>
                  </a:cxn>
                  <a:cxn ang="0">
                    <a:pos x="91" y="197"/>
                  </a:cxn>
                  <a:cxn ang="0">
                    <a:pos x="78" y="189"/>
                  </a:cxn>
                  <a:cxn ang="0">
                    <a:pos x="65" y="178"/>
                  </a:cxn>
                  <a:cxn ang="0">
                    <a:pos x="53" y="168"/>
                  </a:cxn>
                  <a:cxn ang="0">
                    <a:pos x="40" y="155"/>
                  </a:cxn>
                  <a:cxn ang="0">
                    <a:pos x="30" y="142"/>
                  </a:cxn>
                  <a:cxn ang="0">
                    <a:pos x="30" y="142"/>
                  </a:cxn>
                  <a:cxn ang="0">
                    <a:pos x="30" y="140"/>
                  </a:cxn>
                  <a:cxn ang="0">
                    <a:pos x="29" y="140"/>
                  </a:cxn>
                  <a:cxn ang="0">
                    <a:pos x="29" y="140"/>
                  </a:cxn>
                  <a:cxn ang="0">
                    <a:pos x="23" y="132"/>
                  </a:cxn>
                  <a:cxn ang="0">
                    <a:pos x="12" y="115"/>
                  </a:cxn>
                  <a:cxn ang="0">
                    <a:pos x="3" y="90"/>
                  </a:cxn>
                  <a:cxn ang="0">
                    <a:pos x="0" y="57"/>
                  </a:cxn>
                  <a:cxn ang="0">
                    <a:pos x="1" y="40"/>
                  </a:cxn>
                  <a:cxn ang="0">
                    <a:pos x="5" y="25"/>
                  </a:cxn>
                  <a:cxn ang="0">
                    <a:pos x="11" y="13"/>
                  </a:cxn>
                  <a:cxn ang="0">
                    <a:pos x="18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7" y="4"/>
                  </a:cxn>
                  <a:cxn ang="0">
                    <a:pos x="57" y="16"/>
                  </a:cxn>
                </a:cxnLst>
                <a:rect l="0" t="0" r="r" b="b"/>
                <a:pathLst>
                  <a:path w="167" h="237">
                    <a:moveTo>
                      <a:pt x="57" y="16"/>
                    </a:moveTo>
                    <a:lnTo>
                      <a:pt x="67" y="30"/>
                    </a:lnTo>
                    <a:lnTo>
                      <a:pt x="72" y="42"/>
                    </a:lnTo>
                    <a:lnTo>
                      <a:pt x="77" y="55"/>
                    </a:lnTo>
                    <a:lnTo>
                      <a:pt x="80" y="68"/>
                    </a:lnTo>
                    <a:lnTo>
                      <a:pt x="83" y="81"/>
                    </a:lnTo>
                    <a:lnTo>
                      <a:pt x="86" y="94"/>
                    </a:lnTo>
                    <a:lnTo>
                      <a:pt x="90" y="108"/>
                    </a:lnTo>
                    <a:lnTo>
                      <a:pt x="96" y="123"/>
                    </a:lnTo>
                    <a:lnTo>
                      <a:pt x="106" y="138"/>
                    </a:lnTo>
                    <a:lnTo>
                      <a:pt x="116" y="152"/>
                    </a:lnTo>
                    <a:lnTo>
                      <a:pt x="126" y="163"/>
                    </a:lnTo>
                    <a:lnTo>
                      <a:pt x="138" y="175"/>
                    </a:lnTo>
                    <a:lnTo>
                      <a:pt x="148" y="186"/>
                    </a:lnTo>
                    <a:lnTo>
                      <a:pt x="156" y="197"/>
                    </a:lnTo>
                    <a:lnTo>
                      <a:pt x="163" y="208"/>
                    </a:lnTo>
                    <a:lnTo>
                      <a:pt x="167" y="221"/>
                    </a:lnTo>
                    <a:lnTo>
                      <a:pt x="167" y="231"/>
                    </a:lnTo>
                    <a:lnTo>
                      <a:pt x="164" y="236"/>
                    </a:lnTo>
                    <a:lnTo>
                      <a:pt x="160" y="237"/>
                    </a:lnTo>
                    <a:lnTo>
                      <a:pt x="153" y="235"/>
                    </a:lnTo>
                    <a:lnTo>
                      <a:pt x="145" y="230"/>
                    </a:lnTo>
                    <a:lnTo>
                      <a:pt x="137" y="224"/>
                    </a:lnTo>
                    <a:lnTo>
                      <a:pt x="129" y="220"/>
                    </a:lnTo>
                    <a:lnTo>
                      <a:pt x="121" y="215"/>
                    </a:lnTo>
                    <a:lnTo>
                      <a:pt x="113" y="211"/>
                    </a:lnTo>
                    <a:lnTo>
                      <a:pt x="102" y="205"/>
                    </a:lnTo>
                    <a:lnTo>
                      <a:pt x="91" y="197"/>
                    </a:lnTo>
                    <a:lnTo>
                      <a:pt x="78" y="189"/>
                    </a:lnTo>
                    <a:lnTo>
                      <a:pt x="65" y="178"/>
                    </a:lnTo>
                    <a:lnTo>
                      <a:pt x="53" y="168"/>
                    </a:lnTo>
                    <a:lnTo>
                      <a:pt x="40" y="155"/>
                    </a:lnTo>
                    <a:lnTo>
                      <a:pt x="30" y="142"/>
                    </a:lnTo>
                    <a:lnTo>
                      <a:pt x="30" y="142"/>
                    </a:lnTo>
                    <a:lnTo>
                      <a:pt x="30" y="140"/>
                    </a:lnTo>
                    <a:lnTo>
                      <a:pt x="29" y="140"/>
                    </a:lnTo>
                    <a:lnTo>
                      <a:pt x="29" y="140"/>
                    </a:lnTo>
                    <a:lnTo>
                      <a:pt x="23" y="132"/>
                    </a:lnTo>
                    <a:lnTo>
                      <a:pt x="12" y="115"/>
                    </a:lnTo>
                    <a:lnTo>
                      <a:pt x="3" y="90"/>
                    </a:lnTo>
                    <a:lnTo>
                      <a:pt x="0" y="57"/>
                    </a:lnTo>
                    <a:lnTo>
                      <a:pt x="1" y="40"/>
                    </a:lnTo>
                    <a:lnTo>
                      <a:pt x="5" y="25"/>
                    </a:lnTo>
                    <a:lnTo>
                      <a:pt x="11" y="13"/>
                    </a:lnTo>
                    <a:lnTo>
                      <a:pt x="18" y="3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7" y="4"/>
                    </a:lnTo>
                    <a:lnTo>
                      <a:pt x="57" y="16"/>
                    </a:lnTo>
                    <a:close/>
                  </a:path>
                </a:pathLst>
              </a:custGeom>
              <a:solidFill>
                <a:srgbClr val="B26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56"/>
              <p:cNvSpPr>
                <a:spLocks/>
              </p:cNvSpPr>
              <p:nvPr/>
            </p:nvSpPr>
            <p:spPr bwMode="auto">
              <a:xfrm>
                <a:off x="4941" y="2093"/>
                <a:ext cx="80" cy="115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63" y="29"/>
                  </a:cxn>
                  <a:cxn ang="0">
                    <a:pos x="69" y="42"/>
                  </a:cxn>
                  <a:cxn ang="0">
                    <a:pos x="74" y="54"/>
                  </a:cxn>
                  <a:cxn ang="0">
                    <a:pos x="76" y="66"/>
                  </a:cxn>
                  <a:cxn ang="0">
                    <a:pos x="79" y="79"/>
                  </a:cxn>
                  <a:cxn ang="0">
                    <a:pos x="82" y="92"/>
                  </a:cxn>
                  <a:cxn ang="0">
                    <a:pos x="86" y="105"/>
                  </a:cxn>
                  <a:cxn ang="0">
                    <a:pos x="93" y="120"/>
                  </a:cxn>
                  <a:cxn ang="0">
                    <a:pos x="101" y="134"/>
                  </a:cxn>
                  <a:cxn ang="0">
                    <a:pos x="112" y="147"/>
                  </a:cxn>
                  <a:cxn ang="0">
                    <a:pos x="122" y="159"/>
                  </a:cxn>
                  <a:cxn ang="0">
                    <a:pos x="132" y="170"/>
                  </a:cxn>
                  <a:cxn ang="0">
                    <a:pos x="142" y="181"/>
                  </a:cxn>
                  <a:cxn ang="0">
                    <a:pos x="150" y="192"/>
                  </a:cxn>
                  <a:cxn ang="0">
                    <a:pos x="157" y="203"/>
                  </a:cxn>
                  <a:cxn ang="0">
                    <a:pos x="160" y="215"/>
                  </a:cxn>
                  <a:cxn ang="0">
                    <a:pos x="160" y="224"/>
                  </a:cxn>
                  <a:cxn ang="0">
                    <a:pos x="158" y="230"/>
                  </a:cxn>
                  <a:cxn ang="0">
                    <a:pos x="153" y="230"/>
                  </a:cxn>
                  <a:cxn ang="0">
                    <a:pos x="147" y="227"/>
                  </a:cxn>
                  <a:cxn ang="0">
                    <a:pos x="139" y="224"/>
                  </a:cxn>
                  <a:cxn ang="0">
                    <a:pos x="131" y="218"/>
                  </a:cxn>
                  <a:cxn ang="0">
                    <a:pos x="123" y="213"/>
                  </a:cxn>
                  <a:cxn ang="0">
                    <a:pos x="116" y="209"/>
                  </a:cxn>
                  <a:cxn ang="0">
                    <a:pos x="109" y="204"/>
                  </a:cxn>
                  <a:cxn ang="0">
                    <a:pos x="99" y="198"/>
                  </a:cxn>
                  <a:cxn ang="0">
                    <a:pos x="88" y="192"/>
                  </a:cxn>
                  <a:cxn ang="0">
                    <a:pos x="76" y="183"/>
                  </a:cxn>
                  <a:cxn ang="0">
                    <a:pos x="63" y="174"/>
                  </a:cxn>
                  <a:cxn ang="0">
                    <a:pos x="51" y="163"/>
                  </a:cxn>
                  <a:cxn ang="0">
                    <a:pos x="39" y="151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9" y="137"/>
                  </a:cxn>
                  <a:cxn ang="0">
                    <a:pos x="28" y="137"/>
                  </a:cxn>
                  <a:cxn ang="0">
                    <a:pos x="22" y="129"/>
                  </a:cxn>
                  <a:cxn ang="0">
                    <a:pos x="13" y="112"/>
                  </a:cxn>
                  <a:cxn ang="0">
                    <a:pos x="3" y="88"/>
                  </a:cxn>
                  <a:cxn ang="0">
                    <a:pos x="0" y="57"/>
                  </a:cxn>
                  <a:cxn ang="0">
                    <a:pos x="1" y="39"/>
                  </a:cxn>
                  <a:cxn ang="0">
                    <a:pos x="5" y="25"/>
                  </a:cxn>
                  <a:cxn ang="0">
                    <a:pos x="10" y="13"/>
                  </a:cxn>
                  <a:cxn ang="0">
                    <a:pos x="17" y="5"/>
                  </a:cxn>
                  <a:cxn ang="0">
                    <a:pos x="25" y="0"/>
                  </a:cxn>
                  <a:cxn ang="0">
                    <a:pos x="35" y="0"/>
                  </a:cxn>
                  <a:cxn ang="0">
                    <a:pos x="44" y="6"/>
                  </a:cxn>
                  <a:cxn ang="0">
                    <a:pos x="54" y="16"/>
                  </a:cxn>
                </a:cxnLst>
                <a:rect l="0" t="0" r="r" b="b"/>
                <a:pathLst>
                  <a:path w="160" h="230">
                    <a:moveTo>
                      <a:pt x="54" y="16"/>
                    </a:moveTo>
                    <a:lnTo>
                      <a:pt x="63" y="29"/>
                    </a:lnTo>
                    <a:lnTo>
                      <a:pt x="69" y="42"/>
                    </a:lnTo>
                    <a:lnTo>
                      <a:pt x="74" y="54"/>
                    </a:lnTo>
                    <a:lnTo>
                      <a:pt x="76" y="66"/>
                    </a:lnTo>
                    <a:lnTo>
                      <a:pt x="79" y="79"/>
                    </a:lnTo>
                    <a:lnTo>
                      <a:pt x="82" y="92"/>
                    </a:lnTo>
                    <a:lnTo>
                      <a:pt x="86" y="105"/>
                    </a:lnTo>
                    <a:lnTo>
                      <a:pt x="93" y="120"/>
                    </a:lnTo>
                    <a:lnTo>
                      <a:pt x="101" y="134"/>
                    </a:lnTo>
                    <a:lnTo>
                      <a:pt x="112" y="147"/>
                    </a:lnTo>
                    <a:lnTo>
                      <a:pt x="122" y="159"/>
                    </a:lnTo>
                    <a:lnTo>
                      <a:pt x="132" y="170"/>
                    </a:lnTo>
                    <a:lnTo>
                      <a:pt x="142" y="181"/>
                    </a:lnTo>
                    <a:lnTo>
                      <a:pt x="150" y="192"/>
                    </a:lnTo>
                    <a:lnTo>
                      <a:pt x="157" y="203"/>
                    </a:lnTo>
                    <a:lnTo>
                      <a:pt x="160" y="215"/>
                    </a:lnTo>
                    <a:lnTo>
                      <a:pt x="160" y="224"/>
                    </a:lnTo>
                    <a:lnTo>
                      <a:pt x="158" y="230"/>
                    </a:lnTo>
                    <a:lnTo>
                      <a:pt x="153" y="230"/>
                    </a:lnTo>
                    <a:lnTo>
                      <a:pt x="147" y="227"/>
                    </a:lnTo>
                    <a:lnTo>
                      <a:pt x="139" y="224"/>
                    </a:lnTo>
                    <a:lnTo>
                      <a:pt x="131" y="218"/>
                    </a:lnTo>
                    <a:lnTo>
                      <a:pt x="123" y="213"/>
                    </a:lnTo>
                    <a:lnTo>
                      <a:pt x="116" y="209"/>
                    </a:lnTo>
                    <a:lnTo>
                      <a:pt x="109" y="204"/>
                    </a:lnTo>
                    <a:lnTo>
                      <a:pt x="99" y="198"/>
                    </a:lnTo>
                    <a:lnTo>
                      <a:pt x="88" y="192"/>
                    </a:lnTo>
                    <a:lnTo>
                      <a:pt x="76" y="183"/>
                    </a:lnTo>
                    <a:lnTo>
                      <a:pt x="63" y="174"/>
                    </a:lnTo>
                    <a:lnTo>
                      <a:pt x="51" y="163"/>
                    </a:lnTo>
                    <a:lnTo>
                      <a:pt x="39" y="15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8" y="137"/>
                    </a:lnTo>
                    <a:lnTo>
                      <a:pt x="22" y="129"/>
                    </a:lnTo>
                    <a:lnTo>
                      <a:pt x="13" y="112"/>
                    </a:lnTo>
                    <a:lnTo>
                      <a:pt x="3" y="88"/>
                    </a:lnTo>
                    <a:lnTo>
                      <a:pt x="0" y="57"/>
                    </a:lnTo>
                    <a:lnTo>
                      <a:pt x="1" y="39"/>
                    </a:lnTo>
                    <a:lnTo>
                      <a:pt x="5" y="25"/>
                    </a:lnTo>
                    <a:lnTo>
                      <a:pt x="10" y="13"/>
                    </a:lnTo>
                    <a:lnTo>
                      <a:pt x="17" y="5"/>
                    </a:lnTo>
                    <a:lnTo>
                      <a:pt x="25" y="0"/>
                    </a:lnTo>
                    <a:lnTo>
                      <a:pt x="35" y="0"/>
                    </a:lnTo>
                    <a:lnTo>
                      <a:pt x="44" y="6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AA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57"/>
              <p:cNvSpPr>
                <a:spLocks/>
              </p:cNvSpPr>
              <p:nvPr/>
            </p:nvSpPr>
            <p:spPr bwMode="auto">
              <a:xfrm>
                <a:off x="4942" y="2096"/>
                <a:ext cx="77" cy="111"/>
              </a:xfrm>
              <a:custGeom>
                <a:avLst/>
                <a:gdLst/>
                <a:ahLst/>
                <a:cxnLst>
                  <a:cxn ang="0">
                    <a:pos x="28" y="134"/>
                  </a:cxn>
                  <a:cxn ang="0">
                    <a:pos x="23" y="128"/>
                  </a:cxn>
                  <a:cxn ang="0">
                    <a:pos x="14" y="112"/>
                  </a:cxn>
                  <a:cxn ang="0">
                    <a:pos x="5" y="88"/>
                  </a:cxn>
                  <a:cxn ang="0">
                    <a:pos x="0" y="55"/>
                  </a:cxn>
                  <a:cxn ang="0">
                    <a:pos x="1" y="39"/>
                  </a:cxn>
                  <a:cxn ang="0">
                    <a:pos x="5" y="24"/>
                  </a:cxn>
                  <a:cxn ang="0">
                    <a:pos x="10" y="13"/>
                  </a:cxn>
                  <a:cxn ang="0">
                    <a:pos x="15" y="5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42" y="5"/>
                  </a:cxn>
                  <a:cxn ang="0">
                    <a:pos x="51" y="15"/>
                  </a:cxn>
                  <a:cxn ang="0">
                    <a:pos x="59" y="28"/>
                  </a:cxn>
                  <a:cxn ang="0">
                    <a:pos x="65" y="40"/>
                  </a:cxn>
                  <a:cxn ang="0">
                    <a:pos x="69" y="52"/>
                  </a:cxn>
                  <a:cxn ang="0">
                    <a:pos x="73" y="63"/>
                  </a:cxn>
                  <a:cxn ang="0">
                    <a:pos x="75" y="76"/>
                  </a:cxn>
                  <a:cxn ang="0">
                    <a:pos x="79" y="89"/>
                  </a:cxn>
                  <a:cxn ang="0">
                    <a:pos x="83" y="103"/>
                  </a:cxn>
                  <a:cxn ang="0">
                    <a:pos x="89" y="116"/>
                  </a:cxn>
                  <a:cxn ang="0">
                    <a:pos x="97" y="130"/>
                  </a:cxn>
                  <a:cxn ang="0">
                    <a:pos x="106" y="143"/>
                  </a:cxn>
                  <a:cxn ang="0">
                    <a:pos x="117" y="154"/>
                  </a:cxn>
                  <a:cxn ang="0">
                    <a:pos x="127" y="165"/>
                  </a:cxn>
                  <a:cxn ang="0">
                    <a:pos x="136" y="175"/>
                  </a:cxn>
                  <a:cxn ang="0">
                    <a:pos x="144" y="186"/>
                  </a:cxn>
                  <a:cxn ang="0">
                    <a:pos x="150" y="196"/>
                  </a:cxn>
                  <a:cxn ang="0">
                    <a:pos x="153" y="207"/>
                  </a:cxn>
                  <a:cxn ang="0">
                    <a:pos x="153" y="217"/>
                  </a:cxn>
                  <a:cxn ang="0">
                    <a:pos x="151" y="221"/>
                  </a:cxn>
                  <a:cxn ang="0">
                    <a:pos x="147" y="221"/>
                  </a:cxn>
                  <a:cxn ang="0">
                    <a:pos x="141" y="220"/>
                  </a:cxn>
                  <a:cxn ang="0">
                    <a:pos x="134" y="215"/>
                  </a:cxn>
                  <a:cxn ang="0">
                    <a:pos x="126" y="211"/>
                  </a:cxn>
                  <a:cxn ang="0">
                    <a:pos x="119" y="206"/>
                  </a:cxn>
                  <a:cxn ang="0">
                    <a:pos x="112" y="202"/>
                  </a:cxn>
                  <a:cxn ang="0">
                    <a:pos x="105" y="197"/>
                  </a:cxn>
                  <a:cxn ang="0">
                    <a:pos x="96" y="192"/>
                  </a:cxn>
                  <a:cxn ang="0">
                    <a:pos x="84" y="186"/>
                  </a:cxn>
                  <a:cxn ang="0">
                    <a:pos x="73" y="177"/>
                  </a:cxn>
                  <a:cxn ang="0">
                    <a:pos x="60" y="168"/>
                  </a:cxn>
                  <a:cxn ang="0">
                    <a:pos x="49" y="158"/>
                  </a:cxn>
                  <a:cxn ang="0">
                    <a:pos x="37" y="146"/>
                  </a:cxn>
                  <a:cxn ang="0">
                    <a:pos x="28" y="134"/>
                  </a:cxn>
                </a:cxnLst>
                <a:rect l="0" t="0" r="r" b="b"/>
                <a:pathLst>
                  <a:path w="153" h="221">
                    <a:moveTo>
                      <a:pt x="28" y="134"/>
                    </a:moveTo>
                    <a:lnTo>
                      <a:pt x="23" y="128"/>
                    </a:lnTo>
                    <a:lnTo>
                      <a:pt x="14" y="112"/>
                    </a:lnTo>
                    <a:lnTo>
                      <a:pt x="5" y="8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5" y="24"/>
                    </a:lnTo>
                    <a:lnTo>
                      <a:pt x="10" y="13"/>
                    </a:lnTo>
                    <a:lnTo>
                      <a:pt x="15" y="5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" y="5"/>
                    </a:lnTo>
                    <a:lnTo>
                      <a:pt x="51" y="15"/>
                    </a:lnTo>
                    <a:lnTo>
                      <a:pt x="59" y="28"/>
                    </a:lnTo>
                    <a:lnTo>
                      <a:pt x="65" y="40"/>
                    </a:lnTo>
                    <a:lnTo>
                      <a:pt x="69" y="52"/>
                    </a:lnTo>
                    <a:lnTo>
                      <a:pt x="73" y="63"/>
                    </a:lnTo>
                    <a:lnTo>
                      <a:pt x="75" y="76"/>
                    </a:lnTo>
                    <a:lnTo>
                      <a:pt x="79" y="89"/>
                    </a:lnTo>
                    <a:lnTo>
                      <a:pt x="83" y="103"/>
                    </a:lnTo>
                    <a:lnTo>
                      <a:pt x="89" y="116"/>
                    </a:lnTo>
                    <a:lnTo>
                      <a:pt x="97" y="130"/>
                    </a:lnTo>
                    <a:lnTo>
                      <a:pt x="106" y="143"/>
                    </a:lnTo>
                    <a:lnTo>
                      <a:pt x="117" y="154"/>
                    </a:lnTo>
                    <a:lnTo>
                      <a:pt x="127" y="165"/>
                    </a:lnTo>
                    <a:lnTo>
                      <a:pt x="136" y="175"/>
                    </a:lnTo>
                    <a:lnTo>
                      <a:pt x="144" y="186"/>
                    </a:lnTo>
                    <a:lnTo>
                      <a:pt x="150" y="196"/>
                    </a:lnTo>
                    <a:lnTo>
                      <a:pt x="153" y="207"/>
                    </a:lnTo>
                    <a:lnTo>
                      <a:pt x="153" y="217"/>
                    </a:lnTo>
                    <a:lnTo>
                      <a:pt x="151" y="221"/>
                    </a:lnTo>
                    <a:lnTo>
                      <a:pt x="147" y="221"/>
                    </a:lnTo>
                    <a:lnTo>
                      <a:pt x="141" y="220"/>
                    </a:lnTo>
                    <a:lnTo>
                      <a:pt x="134" y="215"/>
                    </a:lnTo>
                    <a:lnTo>
                      <a:pt x="126" y="211"/>
                    </a:lnTo>
                    <a:lnTo>
                      <a:pt x="119" y="206"/>
                    </a:lnTo>
                    <a:lnTo>
                      <a:pt x="112" y="202"/>
                    </a:lnTo>
                    <a:lnTo>
                      <a:pt x="105" y="197"/>
                    </a:lnTo>
                    <a:lnTo>
                      <a:pt x="96" y="192"/>
                    </a:lnTo>
                    <a:lnTo>
                      <a:pt x="84" y="186"/>
                    </a:lnTo>
                    <a:lnTo>
                      <a:pt x="73" y="177"/>
                    </a:lnTo>
                    <a:lnTo>
                      <a:pt x="60" y="168"/>
                    </a:lnTo>
                    <a:lnTo>
                      <a:pt x="49" y="158"/>
                    </a:lnTo>
                    <a:lnTo>
                      <a:pt x="37" y="146"/>
                    </a:lnTo>
                    <a:lnTo>
                      <a:pt x="28" y="134"/>
                    </a:lnTo>
                    <a:close/>
                  </a:path>
                </a:pathLst>
              </a:custGeom>
              <a:solidFill>
                <a:srgbClr val="A0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58"/>
              <p:cNvSpPr>
                <a:spLocks/>
              </p:cNvSpPr>
              <p:nvPr/>
            </p:nvSpPr>
            <p:spPr bwMode="auto">
              <a:xfrm>
                <a:off x="4770" y="1944"/>
                <a:ext cx="18" cy="70"/>
              </a:xfrm>
              <a:custGeom>
                <a:avLst/>
                <a:gdLst/>
                <a:ahLst/>
                <a:cxnLst>
                  <a:cxn ang="0">
                    <a:pos x="15" y="139"/>
                  </a:cxn>
                  <a:cxn ang="0">
                    <a:pos x="17" y="139"/>
                  </a:cxn>
                  <a:cxn ang="0">
                    <a:pos x="18" y="138"/>
                  </a:cxn>
                  <a:cxn ang="0">
                    <a:pos x="20" y="137"/>
                  </a:cxn>
                  <a:cxn ang="0">
                    <a:pos x="20" y="135"/>
                  </a:cxn>
                  <a:cxn ang="0">
                    <a:pos x="10" y="117"/>
                  </a:cxn>
                  <a:cxn ang="0">
                    <a:pos x="7" y="97"/>
                  </a:cxn>
                  <a:cxn ang="0">
                    <a:pos x="9" y="75"/>
                  </a:cxn>
                  <a:cxn ang="0">
                    <a:pos x="15" y="53"/>
                  </a:cxn>
                  <a:cxn ang="0">
                    <a:pos x="22" y="32"/>
                  </a:cxn>
                  <a:cxn ang="0">
                    <a:pos x="29" y="15"/>
                  </a:cxn>
                  <a:cxn ang="0">
                    <a:pos x="35" y="5"/>
                  </a:cxn>
                  <a:cxn ang="0">
                    <a:pos x="37" y="0"/>
                  </a:cxn>
                  <a:cxn ang="0">
                    <a:pos x="35" y="5"/>
                  </a:cxn>
                  <a:cxn ang="0">
                    <a:pos x="28" y="18"/>
                  </a:cxn>
                  <a:cxn ang="0">
                    <a:pos x="18" y="37"/>
                  </a:cxn>
                  <a:cxn ang="0">
                    <a:pos x="9" y="59"/>
                  </a:cxn>
                  <a:cxn ang="0">
                    <a:pos x="2" y="83"/>
                  </a:cxn>
                  <a:cxn ang="0">
                    <a:pos x="0" y="106"/>
                  </a:cxn>
                  <a:cxn ang="0">
                    <a:pos x="3" y="126"/>
                  </a:cxn>
                  <a:cxn ang="0">
                    <a:pos x="15" y="139"/>
                  </a:cxn>
                </a:cxnLst>
                <a:rect l="0" t="0" r="r" b="b"/>
                <a:pathLst>
                  <a:path w="37" h="139">
                    <a:moveTo>
                      <a:pt x="15" y="139"/>
                    </a:moveTo>
                    <a:lnTo>
                      <a:pt x="17" y="139"/>
                    </a:lnTo>
                    <a:lnTo>
                      <a:pt x="18" y="138"/>
                    </a:lnTo>
                    <a:lnTo>
                      <a:pt x="20" y="137"/>
                    </a:lnTo>
                    <a:lnTo>
                      <a:pt x="20" y="135"/>
                    </a:lnTo>
                    <a:lnTo>
                      <a:pt x="10" y="117"/>
                    </a:lnTo>
                    <a:lnTo>
                      <a:pt x="7" y="97"/>
                    </a:lnTo>
                    <a:lnTo>
                      <a:pt x="9" y="75"/>
                    </a:lnTo>
                    <a:lnTo>
                      <a:pt x="15" y="53"/>
                    </a:lnTo>
                    <a:lnTo>
                      <a:pt x="22" y="32"/>
                    </a:lnTo>
                    <a:lnTo>
                      <a:pt x="29" y="15"/>
                    </a:lnTo>
                    <a:lnTo>
                      <a:pt x="35" y="5"/>
                    </a:lnTo>
                    <a:lnTo>
                      <a:pt x="37" y="0"/>
                    </a:lnTo>
                    <a:lnTo>
                      <a:pt x="35" y="5"/>
                    </a:lnTo>
                    <a:lnTo>
                      <a:pt x="28" y="18"/>
                    </a:lnTo>
                    <a:lnTo>
                      <a:pt x="18" y="37"/>
                    </a:lnTo>
                    <a:lnTo>
                      <a:pt x="9" y="59"/>
                    </a:lnTo>
                    <a:lnTo>
                      <a:pt x="2" y="83"/>
                    </a:lnTo>
                    <a:lnTo>
                      <a:pt x="0" y="106"/>
                    </a:lnTo>
                    <a:lnTo>
                      <a:pt x="3" y="126"/>
                    </a:lnTo>
                    <a:lnTo>
                      <a:pt x="15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59"/>
              <p:cNvSpPr>
                <a:spLocks/>
              </p:cNvSpPr>
              <p:nvPr/>
            </p:nvSpPr>
            <p:spPr bwMode="auto">
              <a:xfrm>
                <a:off x="4764" y="2014"/>
                <a:ext cx="29" cy="13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1" y="31"/>
                  </a:cxn>
                  <a:cxn ang="0">
                    <a:pos x="3" y="61"/>
                  </a:cxn>
                  <a:cxn ang="0">
                    <a:pos x="0" y="94"/>
                  </a:cxn>
                  <a:cxn ang="0">
                    <a:pos x="5" y="127"/>
                  </a:cxn>
                  <a:cxn ang="0">
                    <a:pos x="10" y="147"/>
                  </a:cxn>
                  <a:cxn ang="0">
                    <a:pos x="17" y="165"/>
                  </a:cxn>
                  <a:cxn ang="0">
                    <a:pos x="22" y="184"/>
                  </a:cxn>
                  <a:cxn ang="0">
                    <a:pos x="30" y="202"/>
                  </a:cxn>
                  <a:cxn ang="0">
                    <a:pos x="37" y="222"/>
                  </a:cxn>
                  <a:cxn ang="0">
                    <a:pos x="44" y="240"/>
                  </a:cxn>
                  <a:cxn ang="0">
                    <a:pos x="51" y="258"/>
                  </a:cxn>
                  <a:cxn ang="0">
                    <a:pos x="57" y="278"/>
                  </a:cxn>
                  <a:cxn ang="0">
                    <a:pos x="57" y="278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8" y="277"/>
                  </a:cxn>
                  <a:cxn ang="0">
                    <a:pos x="55" y="263"/>
                  </a:cxn>
                  <a:cxn ang="0">
                    <a:pos x="50" y="248"/>
                  </a:cxn>
                  <a:cxn ang="0">
                    <a:pos x="47" y="234"/>
                  </a:cxn>
                  <a:cxn ang="0">
                    <a:pos x="42" y="220"/>
                  </a:cxn>
                  <a:cxn ang="0">
                    <a:pos x="37" y="207"/>
                  </a:cxn>
                  <a:cxn ang="0">
                    <a:pos x="33" y="193"/>
                  </a:cxn>
                  <a:cxn ang="0">
                    <a:pos x="28" y="179"/>
                  </a:cxn>
                  <a:cxn ang="0">
                    <a:pos x="24" y="165"/>
                  </a:cxn>
                  <a:cxn ang="0">
                    <a:pos x="13" y="124"/>
                  </a:cxn>
                  <a:cxn ang="0">
                    <a:pos x="9" y="82"/>
                  </a:cxn>
                  <a:cxn ang="0">
                    <a:pos x="13" y="4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8" h="278">
                    <a:moveTo>
                      <a:pt x="25" y="0"/>
                    </a:moveTo>
                    <a:lnTo>
                      <a:pt x="11" y="31"/>
                    </a:lnTo>
                    <a:lnTo>
                      <a:pt x="3" y="61"/>
                    </a:lnTo>
                    <a:lnTo>
                      <a:pt x="0" y="94"/>
                    </a:lnTo>
                    <a:lnTo>
                      <a:pt x="5" y="127"/>
                    </a:lnTo>
                    <a:lnTo>
                      <a:pt x="10" y="147"/>
                    </a:lnTo>
                    <a:lnTo>
                      <a:pt x="17" y="165"/>
                    </a:lnTo>
                    <a:lnTo>
                      <a:pt x="22" y="184"/>
                    </a:lnTo>
                    <a:lnTo>
                      <a:pt x="30" y="202"/>
                    </a:lnTo>
                    <a:lnTo>
                      <a:pt x="37" y="222"/>
                    </a:lnTo>
                    <a:lnTo>
                      <a:pt x="44" y="240"/>
                    </a:lnTo>
                    <a:lnTo>
                      <a:pt x="51" y="258"/>
                    </a:lnTo>
                    <a:lnTo>
                      <a:pt x="57" y="278"/>
                    </a:lnTo>
                    <a:lnTo>
                      <a:pt x="57" y="278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8" y="277"/>
                    </a:lnTo>
                    <a:lnTo>
                      <a:pt x="55" y="263"/>
                    </a:lnTo>
                    <a:lnTo>
                      <a:pt x="50" y="248"/>
                    </a:lnTo>
                    <a:lnTo>
                      <a:pt x="47" y="234"/>
                    </a:lnTo>
                    <a:lnTo>
                      <a:pt x="42" y="220"/>
                    </a:lnTo>
                    <a:lnTo>
                      <a:pt x="37" y="207"/>
                    </a:lnTo>
                    <a:lnTo>
                      <a:pt x="33" y="193"/>
                    </a:lnTo>
                    <a:lnTo>
                      <a:pt x="28" y="179"/>
                    </a:lnTo>
                    <a:lnTo>
                      <a:pt x="24" y="165"/>
                    </a:lnTo>
                    <a:lnTo>
                      <a:pt x="13" y="124"/>
                    </a:lnTo>
                    <a:lnTo>
                      <a:pt x="9" y="82"/>
                    </a:lnTo>
                    <a:lnTo>
                      <a:pt x="13" y="4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60"/>
              <p:cNvSpPr>
                <a:spLocks/>
              </p:cNvSpPr>
              <p:nvPr/>
            </p:nvSpPr>
            <p:spPr bwMode="auto">
              <a:xfrm>
                <a:off x="4788" y="2077"/>
                <a:ext cx="137" cy="81"/>
              </a:xfrm>
              <a:custGeom>
                <a:avLst/>
                <a:gdLst/>
                <a:ahLst/>
                <a:cxnLst>
                  <a:cxn ang="0">
                    <a:pos x="273" y="0"/>
                  </a:cxn>
                  <a:cxn ang="0">
                    <a:pos x="268" y="13"/>
                  </a:cxn>
                  <a:cxn ang="0">
                    <a:pos x="262" y="24"/>
                  </a:cxn>
                  <a:cxn ang="0">
                    <a:pos x="258" y="37"/>
                  </a:cxn>
                  <a:cxn ang="0">
                    <a:pos x="253" y="50"/>
                  </a:cxn>
                  <a:cxn ang="0">
                    <a:pos x="246" y="61"/>
                  </a:cxn>
                  <a:cxn ang="0">
                    <a:pos x="239" y="73"/>
                  </a:cxn>
                  <a:cxn ang="0">
                    <a:pos x="231" y="83"/>
                  </a:cxn>
                  <a:cxn ang="0">
                    <a:pos x="222" y="92"/>
                  </a:cxn>
                  <a:cxn ang="0">
                    <a:pos x="215" y="98"/>
                  </a:cxn>
                  <a:cxn ang="0">
                    <a:pos x="207" y="104"/>
                  </a:cxn>
                  <a:cxn ang="0">
                    <a:pos x="198" y="108"/>
                  </a:cxn>
                  <a:cxn ang="0">
                    <a:pos x="189" y="113"/>
                  </a:cxn>
                  <a:cxn ang="0">
                    <a:pos x="179" y="116"/>
                  </a:cxn>
                  <a:cxn ang="0">
                    <a:pos x="169" y="120"/>
                  </a:cxn>
                  <a:cxn ang="0">
                    <a:pos x="160" y="123"/>
                  </a:cxn>
                  <a:cxn ang="0">
                    <a:pos x="151" y="127"/>
                  </a:cxn>
                  <a:cxn ang="0">
                    <a:pos x="133" y="133"/>
                  </a:cxn>
                  <a:cxn ang="0">
                    <a:pos x="114" y="141"/>
                  </a:cxn>
                  <a:cxn ang="0">
                    <a:pos x="92" y="146"/>
                  </a:cxn>
                  <a:cxn ang="0">
                    <a:pos x="71" y="152"/>
                  </a:cxn>
                  <a:cxn ang="0">
                    <a:pos x="51" y="153"/>
                  </a:cxn>
                  <a:cxn ang="0">
                    <a:pos x="31" y="151"/>
                  </a:cxn>
                  <a:cxn ang="0">
                    <a:pos x="15" y="142"/>
                  </a:cxn>
                  <a:cxn ang="0">
                    <a:pos x="2" y="126"/>
                  </a:cxn>
                  <a:cxn ang="0">
                    <a:pos x="1" y="126"/>
                  </a:cxn>
                  <a:cxn ang="0">
                    <a:pos x="1" y="126"/>
                  </a:cxn>
                  <a:cxn ang="0">
                    <a:pos x="0" y="127"/>
                  </a:cxn>
                  <a:cxn ang="0">
                    <a:pos x="0" y="127"/>
                  </a:cxn>
                  <a:cxn ang="0">
                    <a:pos x="11" y="146"/>
                  </a:cxn>
                  <a:cxn ang="0">
                    <a:pos x="29" y="158"/>
                  </a:cxn>
                  <a:cxn ang="0">
                    <a:pos x="48" y="162"/>
                  </a:cxn>
                  <a:cxn ang="0">
                    <a:pos x="70" y="161"/>
                  </a:cxn>
                  <a:cxn ang="0">
                    <a:pos x="94" y="157"/>
                  </a:cxn>
                  <a:cxn ang="0">
                    <a:pos x="117" y="150"/>
                  </a:cxn>
                  <a:cxn ang="0">
                    <a:pos x="138" y="142"/>
                  </a:cxn>
                  <a:cxn ang="0">
                    <a:pos x="158" y="135"/>
                  </a:cxn>
                  <a:cxn ang="0">
                    <a:pos x="168" y="131"/>
                  </a:cxn>
                  <a:cxn ang="0">
                    <a:pos x="178" y="127"/>
                  </a:cxn>
                  <a:cxn ang="0">
                    <a:pos x="188" y="123"/>
                  </a:cxn>
                  <a:cxn ang="0">
                    <a:pos x="197" y="118"/>
                  </a:cxn>
                  <a:cxn ang="0">
                    <a:pos x="206" y="113"/>
                  </a:cxn>
                  <a:cxn ang="0">
                    <a:pos x="214" y="106"/>
                  </a:cxn>
                  <a:cxn ang="0">
                    <a:pos x="222" y="99"/>
                  </a:cxn>
                  <a:cxn ang="0">
                    <a:pos x="230" y="92"/>
                  </a:cxn>
                  <a:cxn ang="0">
                    <a:pos x="238" y="83"/>
                  </a:cxn>
                  <a:cxn ang="0">
                    <a:pos x="246" y="71"/>
                  </a:cxn>
                  <a:cxn ang="0">
                    <a:pos x="252" y="61"/>
                  </a:cxn>
                  <a:cxn ang="0">
                    <a:pos x="257" y="48"/>
                  </a:cxn>
                  <a:cxn ang="0">
                    <a:pos x="261" y="37"/>
                  </a:cxn>
                  <a:cxn ang="0">
                    <a:pos x="266" y="24"/>
                  </a:cxn>
                  <a:cxn ang="0">
                    <a:pos x="269" y="12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4" y="0"/>
                  </a:cxn>
                  <a:cxn ang="0">
                    <a:pos x="273" y="0"/>
                  </a:cxn>
                  <a:cxn ang="0">
                    <a:pos x="273" y="0"/>
                  </a:cxn>
                  <a:cxn ang="0">
                    <a:pos x="273" y="0"/>
                  </a:cxn>
                </a:cxnLst>
                <a:rect l="0" t="0" r="r" b="b"/>
                <a:pathLst>
                  <a:path w="274" h="162">
                    <a:moveTo>
                      <a:pt x="273" y="0"/>
                    </a:moveTo>
                    <a:lnTo>
                      <a:pt x="268" y="13"/>
                    </a:lnTo>
                    <a:lnTo>
                      <a:pt x="262" y="24"/>
                    </a:lnTo>
                    <a:lnTo>
                      <a:pt x="258" y="37"/>
                    </a:lnTo>
                    <a:lnTo>
                      <a:pt x="253" y="50"/>
                    </a:lnTo>
                    <a:lnTo>
                      <a:pt x="246" y="61"/>
                    </a:lnTo>
                    <a:lnTo>
                      <a:pt x="239" y="73"/>
                    </a:lnTo>
                    <a:lnTo>
                      <a:pt x="231" y="83"/>
                    </a:lnTo>
                    <a:lnTo>
                      <a:pt x="222" y="92"/>
                    </a:lnTo>
                    <a:lnTo>
                      <a:pt x="215" y="98"/>
                    </a:lnTo>
                    <a:lnTo>
                      <a:pt x="207" y="104"/>
                    </a:lnTo>
                    <a:lnTo>
                      <a:pt x="198" y="108"/>
                    </a:lnTo>
                    <a:lnTo>
                      <a:pt x="189" y="113"/>
                    </a:lnTo>
                    <a:lnTo>
                      <a:pt x="179" y="116"/>
                    </a:lnTo>
                    <a:lnTo>
                      <a:pt x="169" y="120"/>
                    </a:lnTo>
                    <a:lnTo>
                      <a:pt x="160" y="123"/>
                    </a:lnTo>
                    <a:lnTo>
                      <a:pt x="151" y="127"/>
                    </a:lnTo>
                    <a:lnTo>
                      <a:pt x="133" y="133"/>
                    </a:lnTo>
                    <a:lnTo>
                      <a:pt x="114" y="141"/>
                    </a:lnTo>
                    <a:lnTo>
                      <a:pt x="92" y="146"/>
                    </a:lnTo>
                    <a:lnTo>
                      <a:pt x="71" y="152"/>
                    </a:lnTo>
                    <a:lnTo>
                      <a:pt x="51" y="153"/>
                    </a:lnTo>
                    <a:lnTo>
                      <a:pt x="31" y="151"/>
                    </a:lnTo>
                    <a:lnTo>
                      <a:pt x="15" y="142"/>
                    </a:lnTo>
                    <a:lnTo>
                      <a:pt x="2" y="126"/>
                    </a:lnTo>
                    <a:lnTo>
                      <a:pt x="1" y="126"/>
                    </a:lnTo>
                    <a:lnTo>
                      <a:pt x="1" y="126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11" y="146"/>
                    </a:lnTo>
                    <a:lnTo>
                      <a:pt x="29" y="158"/>
                    </a:lnTo>
                    <a:lnTo>
                      <a:pt x="48" y="162"/>
                    </a:lnTo>
                    <a:lnTo>
                      <a:pt x="70" y="161"/>
                    </a:lnTo>
                    <a:lnTo>
                      <a:pt x="94" y="157"/>
                    </a:lnTo>
                    <a:lnTo>
                      <a:pt x="117" y="150"/>
                    </a:lnTo>
                    <a:lnTo>
                      <a:pt x="138" y="142"/>
                    </a:lnTo>
                    <a:lnTo>
                      <a:pt x="158" y="135"/>
                    </a:lnTo>
                    <a:lnTo>
                      <a:pt x="168" y="131"/>
                    </a:lnTo>
                    <a:lnTo>
                      <a:pt x="178" y="127"/>
                    </a:lnTo>
                    <a:lnTo>
                      <a:pt x="188" y="123"/>
                    </a:lnTo>
                    <a:lnTo>
                      <a:pt x="197" y="118"/>
                    </a:lnTo>
                    <a:lnTo>
                      <a:pt x="206" y="113"/>
                    </a:lnTo>
                    <a:lnTo>
                      <a:pt x="214" y="106"/>
                    </a:lnTo>
                    <a:lnTo>
                      <a:pt x="222" y="99"/>
                    </a:lnTo>
                    <a:lnTo>
                      <a:pt x="230" y="92"/>
                    </a:lnTo>
                    <a:lnTo>
                      <a:pt x="238" y="83"/>
                    </a:lnTo>
                    <a:lnTo>
                      <a:pt x="246" y="71"/>
                    </a:lnTo>
                    <a:lnTo>
                      <a:pt x="252" y="61"/>
                    </a:lnTo>
                    <a:lnTo>
                      <a:pt x="257" y="48"/>
                    </a:lnTo>
                    <a:lnTo>
                      <a:pt x="261" y="37"/>
                    </a:lnTo>
                    <a:lnTo>
                      <a:pt x="266" y="24"/>
                    </a:lnTo>
                    <a:lnTo>
                      <a:pt x="269" y="12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61"/>
              <p:cNvSpPr>
                <a:spLocks/>
              </p:cNvSpPr>
              <p:nvPr/>
            </p:nvSpPr>
            <p:spPr bwMode="auto">
              <a:xfrm>
                <a:off x="4770" y="1967"/>
                <a:ext cx="22" cy="12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2" y="17"/>
                  </a:cxn>
                  <a:cxn ang="0">
                    <a:pos x="21" y="33"/>
                  </a:cxn>
                  <a:cxn ang="0">
                    <a:pos x="26" y="51"/>
                  </a:cxn>
                  <a:cxn ang="0">
                    <a:pos x="30" y="68"/>
                  </a:cxn>
                  <a:cxn ang="0">
                    <a:pos x="32" y="86"/>
                  </a:cxn>
                  <a:cxn ang="0">
                    <a:pos x="32" y="105"/>
                  </a:cxn>
                  <a:cxn ang="0">
                    <a:pos x="31" y="123"/>
                  </a:cxn>
                  <a:cxn ang="0">
                    <a:pos x="29" y="142"/>
                  </a:cxn>
                  <a:cxn ang="0">
                    <a:pos x="23" y="171"/>
                  </a:cxn>
                  <a:cxn ang="0">
                    <a:pos x="21" y="198"/>
                  </a:cxn>
                  <a:cxn ang="0">
                    <a:pos x="24" y="226"/>
                  </a:cxn>
                  <a:cxn ang="0">
                    <a:pos x="36" y="252"/>
                  </a:cxn>
                  <a:cxn ang="0">
                    <a:pos x="37" y="252"/>
                  </a:cxn>
                  <a:cxn ang="0">
                    <a:pos x="38" y="252"/>
                  </a:cxn>
                  <a:cxn ang="0">
                    <a:pos x="38" y="251"/>
                  </a:cxn>
                  <a:cxn ang="0">
                    <a:pos x="38" y="250"/>
                  </a:cxn>
                  <a:cxn ang="0">
                    <a:pos x="26" y="212"/>
                  </a:cxn>
                  <a:cxn ang="0">
                    <a:pos x="29" y="174"/>
                  </a:cxn>
                  <a:cxn ang="0">
                    <a:pos x="38" y="136"/>
                  </a:cxn>
                  <a:cxn ang="0">
                    <a:pos x="44" y="97"/>
                  </a:cxn>
                  <a:cxn ang="0">
                    <a:pos x="44" y="83"/>
                  </a:cxn>
                  <a:cxn ang="0">
                    <a:pos x="43" y="70"/>
                  </a:cxn>
                  <a:cxn ang="0">
                    <a:pos x="39" y="57"/>
                  </a:cxn>
                  <a:cxn ang="0">
                    <a:pos x="36" y="44"/>
                  </a:cxn>
                  <a:cxn ang="0">
                    <a:pos x="30" y="31"/>
                  </a:cxn>
                  <a:cxn ang="0">
                    <a:pos x="23" y="20"/>
                  </a:cxn>
                  <a:cxn ang="0">
                    <a:pos x="14" y="9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4" h="252">
                    <a:moveTo>
                      <a:pt x="0" y="2"/>
                    </a:moveTo>
                    <a:lnTo>
                      <a:pt x="12" y="17"/>
                    </a:lnTo>
                    <a:lnTo>
                      <a:pt x="21" y="33"/>
                    </a:lnTo>
                    <a:lnTo>
                      <a:pt x="26" y="51"/>
                    </a:lnTo>
                    <a:lnTo>
                      <a:pt x="30" y="68"/>
                    </a:lnTo>
                    <a:lnTo>
                      <a:pt x="32" y="86"/>
                    </a:lnTo>
                    <a:lnTo>
                      <a:pt x="32" y="105"/>
                    </a:lnTo>
                    <a:lnTo>
                      <a:pt x="31" y="123"/>
                    </a:lnTo>
                    <a:lnTo>
                      <a:pt x="29" y="142"/>
                    </a:lnTo>
                    <a:lnTo>
                      <a:pt x="23" y="171"/>
                    </a:lnTo>
                    <a:lnTo>
                      <a:pt x="21" y="198"/>
                    </a:lnTo>
                    <a:lnTo>
                      <a:pt x="24" y="226"/>
                    </a:lnTo>
                    <a:lnTo>
                      <a:pt x="36" y="252"/>
                    </a:lnTo>
                    <a:lnTo>
                      <a:pt x="37" y="252"/>
                    </a:lnTo>
                    <a:lnTo>
                      <a:pt x="38" y="252"/>
                    </a:lnTo>
                    <a:lnTo>
                      <a:pt x="38" y="251"/>
                    </a:lnTo>
                    <a:lnTo>
                      <a:pt x="38" y="250"/>
                    </a:lnTo>
                    <a:lnTo>
                      <a:pt x="26" y="212"/>
                    </a:lnTo>
                    <a:lnTo>
                      <a:pt x="29" y="174"/>
                    </a:lnTo>
                    <a:lnTo>
                      <a:pt x="38" y="136"/>
                    </a:lnTo>
                    <a:lnTo>
                      <a:pt x="44" y="97"/>
                    </a:lnTo>
                    <a:lnTo>
                      <a:pt x="44" y="83"/>
                    </a:lnTo>
                    <a:lnTo>
                      <a:pt x="43" y="70"/>
                    </a:lnTo>
                    <a:lnTo>
                      <a:pt x="39" y="57"/>
                    </a:lnTo>
                    <a:lnTo>
                      <a:pt x="36" y="44"/>
                    </a:lnTo>
                    <a:lnTo>
                      <a:pt x="30" y="31"/>
                    </a:lnTo>
                    <a:lnTo>
                      <a:pt x="23" y="20"/>
                    </a:lnTo>
                    <a:lnTo>
                      <a:pt x="14" y="9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62"/>
              <p:cNvSpPr>
                <a:spLocks/>
              </p:cNvSpPr>
              <p:nvPr/>
            </p:nvSpPr>
            <p:spPr bwMode="auto">
              <a:xfrm>
                <a:off x="4818" y="1985"/>
                <a:ext cx="87" cy="2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24" y="17"/>
                  </a:cxn>
                  <a:cxn ang="0">
                    <a:pos x="46" y="17"/>
                  </a:cxn>
                  <a:cxn ang="0">
                    <a:pos x="69" y="17"/>
                  </a:cxn>
                  <a:cxn ang="0">
                    <a:pos x="89" y="19"/>
                  </a:cxn>
                  <a:cxn ang="0">
                    <a:pos x="110" y="24"/>
                  </a:cxn>
                  <a:cxn ang="0">
                    <a:pos x="131" y="31"/>
                  </a:cxn>
                  <a:cxn ang="0">
                    <a:pos x="152" y="41"/>
                  </a:cxn>
                  <a:cxn ang="0">
                    <a:pos x="171" y="55"/>
                  </a:cxn>
                  <a:cxn ang="0">
                    <a:pos x="172" y="55"/>
                  </a:cxn>
                  <a:cxn ang="0">
                    <a:pos x="175" y="54"/>
                  </a:cxn>
                  <a:cxn ang="0">
                    <a:pos x="175" y="52"/>
                  </a:cxn>
                  <a:cxn ang="0">
                    <a:pos x="173" y="50"/>
                  </a:cxn>
                  <a:cxn ang="0">
                    <a:pos x="156" y="34"/>
                  </a:cxn>
                  <a:cxn ang="0">
                    <a:pos x="138" y="21"/>
                  </a:cxn>
                  <a:cxn ang="0">
                    <a:pos x="116" y="10"/>
                  </a:cxn>
                  <a:cxn ang="0">
                    <a:pos x="93" y="3"/>
                  </a:cxn>
                  <a:cxn ang="0">
                    <a:pos x="69" y="0"/>
                  </a:cxn>
                  <a:cxn ang="0">
                    <a:pos x="46" y="1"/>
                  </a:cxn>
                  <a:cxn ang="0">
                    <a:pos x="23" y="7"/>
                  </a:cxn>
                  <a:cxn ang="0">
                    <a:pos x="1" y="16"/>
                  </a:cxn>
                  <a:cxn ang="0">
                    <a:pos x="0" y="16"/>
                  </a:cxn>
                  <a:cxn ang="0">
                    <a:pos x="0" y="17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175" h="55">
                    <a:moveTo>
                      <a:pt x="0" y="18"/>
                    </a:moveTo>
                    <a:lnTo>
                      <a:pt x="24" y="17"/>
                    </a:lnTo>
                    <a:lnTo>
                      <a:pt x="46" y="17"/>
                    </a:lnTo>
                    <a:lnTo>
                      <a:pt x="69" y="17"/>
                    </a:lnTo>
                    <a:lnTo>
                      <a:pt x="89" y="19"/>
                    </a:lnTo>
                    <a:lnTo>
                      <a:pt x="110" y="24"/>
                    </a:lnTo>
                    <a:lnTo>
                      <a:pt x="131" y="31"/>
                    </a:lnTo>
                    <a:lnTo>
                      <a:pt x="152" y="41"/>
                    </a:lnTo>
                    <a:lnTo>
                      <a:pt x="171" y="55"/>
                    </a:lnTo>
                    <a:lnTo>
                      <a:pt x="172" y="55"/>
                    </a:lnTo>
                    <a:lnTo>
                      <a:pt x="175" y="54"/>
                    </a:lnTo>
                    <a:lnTo>
                      <a:pt x="175" y="52"/>
                    </a:lnTo>
                    <a:lnTo>
                      <a:pt x="173" y="50"/>
                    </a:lnTo>
                    <a:lnTo>
                      <a:pt x="156" y="34"/>
                    </a:lnTo>
                    <a:lnTo>
                      <a:pt x="138" y="21"/>
                    </a:lnTo>
                    <a:lnTo>
                      <a:pt x="116" y="10"/>
                    </a:lnTo>
                    <a:lnTo>
                      <a:pt x="93" y="3"/>
                    </a:lnTo>
                    <a:lnTo>
                      <a:pt x="69" y="0"/>
                    </a:lnTo>
                    <a:lnTo>
                      <a:pt x="46" y="1"/>
                    </a:lnTo>
                    <a:lnTo>
                      <a:pt x="23" y="7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63"/>
              <p:cNvSpPr>
                <a:spLocks/>
              </p:cNvSpPr>
              <p:nvPr/>
            </p:nvSpPr>
            <p:spPr bwMode="auto">
              <a:xfrm>
                <a:off x="4833" y="202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6"/>
                  </a:cxn>
                  <a:cxn ang="0">
                    <a:pos x="8" y="10"/>
                  </a:cxn>
                  <a:cxn ang="0">
                    <a:pos x="12" y="14"/>
                  </a:cxn>
                  <a:cxn ang="0">
                    <a:pos x="17" y="17"/>
                  </a:cxn>
                  <a:cxn ang="0">
                    <a:pos x="21" y="21"/>
                  </a:cxn>
                  <a:cxn ang="0">
                    <a:pos x="27" y="23"/>
                  </a:cxn>
                  <a:cxn ang="0">
                    <a:pos x="33" y="25"/>
                  </a:cxn>
                  <a:cxn ang="0">
                    <a:pos x="39" y="28"/>
                  </a:cxn>
                  <a:cxn ang="0">
                    <a:pos x="44" y="29"/>
                  </a:cxn>
                  <a:cxn ang="0">
                    <a:pos x="51" y="31"/>
                  </a:cxn>
                  <a:cxn ang="0">
                    <a:pos x="58" y="32"/>
                  </a:cxn>
                  <a:cxn ang="0">
                    <a:pos x="65" y="32"/>
                  </a:cxn>
                  <a:cxn ang="0">
                    <a:pos x="72" y="32"/>
                  </a:cxn>
                  <a:cxn ang="0">
                    <a:pos x="78" y="30"/>
                  </a:cxn>
                  <a:cxn ang="0">
                    <a:pos x="85" y="28"/>
                  </a:cxn>
                  <a:cxn ang="0">
                    <a:pos x="89" y="23"/>
                  </a:cxn>
                  <a:cxn ang="0">
                    <a:pos x="90" y="21"/>
                  </a:cxn>
                  <a:cxn ang="0">
                    <a:pos x="90" y="17"/>
                  </a:cxn>
                  <a:cxn ang="0">
                    <a:pos x="90" y="15"/>
                  </a:cxn>
                  <a:cxn ang="0">
                    <a:pos x="88" y="15"/>
                  </a:cxn>
                  <a:cxn ang="0">
                    <a:pos x="81" y="16"/>
                  </a:cxn>
                  <a:cxn ang="0">
                    <a:pos x="76" y="16"/>
                  </a:cxn>
                  <a:cxn ang="0">
                    <a:pos x="70" y="17"/>
                  </a:cxn>
                  <a:cxn ang="0">
                    <a:pos x="64" y="17"/>
                  </a:cxn>
                  <a:cxn ang="0">
                    <a:pos x="57" y="17"/>
                  </a:cxn>
                  <a:cxn ang="0">
                    <a:pos x="51" y="17"/>
                  </a:cxn>
                  <a:cxn ang="0">
                    <a:pos x="46" y="17"/>
                  </a:cxn>
                  <a:cxn ang="0">
                    <a:pos x="39" y="17"/>
                  </a:cxn>
                  <a:cxn ang="0">
                    <a:pos x="33" y="16"/>
                  </a:cxn>
                  <a:cxn ang="0">
                    <a:pos x="28" y="15"/>
                  </a:cxn>
                  <a:cxn ang="0">
                    <a:pos x="23" y="14"/>
                  </a:cxn>
                  <a:cxn ang="0">
                    <a:pos x="18" y="12"/>
                  </a:cxn>
                  <a:cxn ang="0">
                    <a:pos x="13" y="9"/>
                  </a:cxn>
                  <a:cxn ang="0">
                    <a:pos x="9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0" h="32">
                    <a:moveTo>
                      <a:pt x="0" y="1"/>
                    </a:moveTo>
                    <a:lnTo>
                      <a:pt x="4" y="6"/>
                    </a:lnTo>
                    <a:lnTo>
                      <a:pt x="8" y="10"/>
                    </a:lnTo>
                    <a:lnTo>
                      <a:pt x="12" y="14"/>
                    </a:lnTo>
                    <a:lnTo>
                      <a:pt x="17" y="17"/>
                    </a:lnTo>
                    <a:lnTo>
                      <a:pt x="21" y="21"/>
                    </a:lnTo>
                    <a:lnTo>
                      <a:pt x="27" y="23"/>
                    </a:lnTo>
                    <a:lnTo>
                      <a:pt x="33" y="25"/>
                    </a:lnTo>
                    <a:lnTo>
                      <a:pt x="39" y="28"/>
                    </a:lnTo>
                    <a:lnTo>
                      <a:pt x="44" y="29"/>
                    </a:lnTo>
                    <a:lnTo>
                      <a:pt x="51" y="31"/>
                    </a:lnTo>
                    <a:lnTo>
                      <a:pt x="58" y="32"/>
                    </a:lnTo>
                    <a:lnTo>
                      <a:pt x="65" y="32"/>
                    </a:lnTo>
                    <a:lnTo>
                      <a:pt x="72" y="32"/>
                    </a:lnTo>
                    <a:lnTo>
                      <a:pt x="78" y="30"/>
                    </a:lnTo>
                    <a:lnTo>
                      <a:pt x="85" y="28"/>
                    </a:lnTo>
                    <a:lnTo>
                      <a:pt x="89" y="23"/>
                    </a:lnTo>
                    <a:lnTo>
                      <a:pt x="90" y="21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1" y="16"/>
                    </a:lnTo>
                    <a:lnTo>
                      <a:pt x="76" y="16"/>
                    </a:lnTo>
                    <a:lnTo>
                      <a:pt x="70" y="17"/>
                    </a:lnTo>
                    <a:lnTo>
                      <a:pt x="64" y="17"/>
                    </a:lnTo>
                    <a:lnTo>
                      <a:pt x="57" y="17"/>
                    </a:lnTo>
                    <a:lnTo>
                      <a:pt x="51" y="17"/>
                    </a:lnTo>
                    <a:lnTo>
                      <a:pt x="46" y="17"/>
                    </a:lnTo>
                    <a:lnTo>
                      <a:pt x="39" y="17"/>
                    </a:lnTo>
                    <a:lnTo>
                      <a:pt x="33" y="16"/>
                    </a:lnTo>
                    <a:lnTo>
                      <a:pt x="28" y="15"/>
                    </a:lnTo>
                    <a:lnTo>
                      <a:pt x="23" y="14"/>
                    </a:lnTo>
                    <a:lnTo>
                      <a:pt x="18" y="12"/>
                    </a:lnTo>
                    <a:lnTo>
                      <a:pt x="13" y="9"/>
                    </a:lnTo>
                    <a:lnTo>
                      <a:pt x="9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64"/>
              <p:cNvSpPr>
                <a:spLocks/>
              </p:cNvSpPr>
              <p:nvPr/>
            </p:nvSpPr>
            <p:spPr bwMode="auto">
              <a:xfrm>
                <a:off x="4789" y="2104"/>
                <a:ext cx="45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5"/>
                  </a:cxn>
                  <a:cxn ang="0">
                    <a:pos x="8" y="9"/>
                  </a:cxn>
                  <a:cxn ang="0">
                    <a:pos x="13" y="13"/>
                  </a:cxn>
                  <a:cxn ang="0">
                    <a:pos x="17" y="15"/>
                  </a:cxn>
                  <a:cxn ang="0">
                    <a:pos x="25" y="16"/>
                  </a:cxn>
                  <a:cxn ang="0">
                    <a:pos x="31" y="19"/>
                  </a:cxn>
                  <a:cxn ang="0">
                    <a:pos x="38" y="21"/>
                  </a:cxn>
                  <a:cxn ang="0">
                    <a:pos x="45" y="26"/>
                  </a:cxn>
                  <a:cxn ang="0">
                    <a:pos x="50" y="29"/>
                  </a:cxn>
                  <a:cxn ang="0">
                    <a:pos x="55" y="30"/>
                  </a:cxn>
                  <a:cxn ang="0">
                    <a:pos x="61" y="31"/>
                  </a:cxn>
                  <a:cxn ang="0">
                    <a:pos x="67" y="31"/>
                  </a:cxn>
                  <a:cxn ang="0">
                    <a:pos x="73" y="31"/>
                  </a:cxn>
                  <a:cxn ang="0">
                    <a:pos x="78" y="31"/>
                  </a:cxn>
                  <a:cxn ang="0">
                    <a:pos x="84" y="30"/>
                  </a:cxn>
                  <a:cxn ang="0">
                    <a:pos x="90" y="30"/>
                  </a:cxn>
                  <a:cxn ang="0">
                    <a:pos x="91" y="30"/>
                  </a:cxn>
                  <a:cxn ang="0">
                    <a:pos x="91" y="29"/>
                  </a:cxn>
                  <a:cxn ang="0">
                    <a:pos x="91" y="28"/>
                  </a:cxn>
                  <a:cxn ang="0">
                    <a:pos x="91" y="28"/>
                  </a:cxn>
                  <a:cxn ang="0">
                    <a:pos x="84" y="28"/>
                  </a:cxn>
                  <a:cxn ang="0">
                    <a:pos x="78" y="28"/>
                  </a:cxn>
                  <a:cxn ang="0">
                    <a:pos x="73" y="27"/>
                  </a:cxn>
                  <a:cxn ang="0">
                    <a:pos x="66" y="27"/>
                  </a:cxn>
                  <a:cxn ang="0">
                    <a:pos x="60" y="26"/>
                  </a:cxn>
                  <a:cxn ang="0">
                    <a:pos x="54" y="24"/>
                  </a:cxn>
                  <a:cxn ang="0">
                    <a:pos x="48" y="22"/>
                  </a:cxn>
                  <a:cxn ang="0">
                    <a:pos x="43" y="19"/>
                  </a:cxn>
                  <a:cxn ang="0">
                    <a:pos x="39" y="16"/>
                  </a:cxn>
                  <a:cxn ang="0">
                    <a:pos x="37" y="14"/>
                  </a:cxn>
                  <a:cxn ang="0">
                    <a:pos x="33" y="13"/>
                  </a:cxn>
                  <a:cxn ang="0">
                    <a:pos x="30" y="13"/>
                  </a:cxn>
                  <a:cxn ang="0">
                    <a:pos x="21" y="12"/>
                  </a:cxn>
                  <a:cxn ang="0">
                    <a:pos x="14" y="9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91" h="31">
                    <a:moveTo>
                      <a:pt x="0" y="1"/>
                    </a:moveTo>
                    <a:lnTo>
                      <a:pt x="3" y="5"/>
                    </a:lnTo>
                    <a:lnTo>
                      <a:pt x="8" y="9"/>
                    </a:lnTo>
                    <a:lnTo>
                      <a:pt x="13" y="13"/>
                    </a:lnTo>
                    <a:lnTo>
                      <a:pt x="17" y="15"/>
                    </a:lnTo>
                    <a:lnTo>
                      <a:pt x="25" y="16"/>
                    </a:lnTo>
                    <a:lnTo>
                      <a:pt x="31" y="19"/>
                    </a:lnTo>
                    <a:lnTo>
                      <a:pt x="38" y="21"/>
                    </a:lnTo>
                    <a:lnTo>
                      <a:pt x="45" y="26"/>
                    </a:lnTo>
                    <a:lnTo>
                      <a:pt x="50" y="29"/>
                    </a:lnTo>
                    <a:lnTo>
                      <a:pt x="55" y="30"/>
                    </a:lnTo>
                    <a:lnTo>
                      <a:pt x="61" y="31"/>
                    </a:lnTo>
                    <a:lnTo>
                      <a:pt x="67" y="31"/>
                    </a:lnTo>
                    <a:lnTo>
                      <a:pt x="73" y="31"/>
                    </a:lnTo>
                    <a:lnTo>
                      <a:pt x="78" y="31"/>
                    </a:lnTo>
                    <a:lnTo>
                      <a:pt x="84" y="30"/>
                    </a:lnTo>
                    <a:lnTo>
                      <a:pt x="90" y="30"/>
                    </a:lnTo>
                    <a:lnTo>
                      <a:pt x="91" y="30"/>
                    </a:lnTo>
                    <a:lnTo>
                      <a:pt x="91" y="29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4" y="28"/>
                    </a:lnTo>
                    <a:lnTo>
                      <a:pt x="78" y="28"/>
                    </a:lnTo>
                    <a:lnTo>
                      <a:pt x="73" y="27"/>
                    </a:lnTo>
                    <a:lnTo>
                      <a:pt x="66" y="27"/>
                    </a:lnTo>
                    <a:lnTo>
                      <a:pt x="60" y="26"/>
                    </a:lnTo>
                    <a:lnTo>
                      <a:pt x="54" y="24"/>
                    </a:lnTo>
                    <a:lnTo>
                      <a:pt x="48" y="22"/>
                    </a:lnTo>
                    <a:lnTo>
                      <a:pt x="43" y="19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3" y="13"/>
                    </a:lnTo>
                    <a:lnTo>
                      <a:pt x="30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65"/>
              <p:cNvSpPr>
                <a:spLocks/>
              </p:cNvSpPr>
              <p:nvPr/>
            </p:nvSpPr>
            <p:spPr bwMode="auto">
              <a:xfrm>
                <a:off x="4764" y="2004"/>
                <a:ext cx="30" cy="1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7"/>
                  </a:cxn>
                  <a:cxn ang="0">
                    <a:pos x="11" y="14"/>
                  </a:cxn>
                  <a:cxn ang="0">
                    <a:pos x="17" y="20"/>
                  </a:cxn>
                  <a:cxn ang="0">
                    <a:pos x="24" y="26"/>
                  </a:cxn>
                  <a:cxn ang="0">
                    <a:pos x="30" y="31"/>
                  </a:cxn>
                  <a:cxn ang="0">
                    <a:pos x="37" y="36"/>
                  </a:cxn>
                  <a:cxn ang="0">
                    <a:pos x="45" y="37"/>
                  </a:cxn>
                  <a:cxn ang="0">
                    <a:pos x="53" y="36"/>
                  </a:cxn>
                  <a:cxn ang="0">
                    <a:pos x="56" y="33"/>
                  </a:cxn>
                  <a:cxn ang="0">
                    <a:pos x="59" y="30"/>
                  </a:cxn>
                  <a:cxn ang="0">
                    <a:pos x="59" y="26"/>
                  </a:cxn>
                  <a:cxn ang="0">
                    <a:pos x="58" y="24"/>
                  </a:cxn>
                  <a:cxn ang="0">
                    <a:pos x="55" y="22"/>
                  </a:cxn>
                  <a:cxn ang="0">
                    <a:pos x="51" y="22"/>
                  </a:cxn>
                  <a:cxn ang="0">
                    <a:pos x="48" y="21"/>
                  </a:cxn>
                  <a:cxn ang="0">
                    <a:pos x="44" y="21"/>
                  </a:cxn>
                  <a:cxn ang="0">
                    <a:pos x="40" y="21"/>
                  </a:cxn>
                  <a:cxn ang="0">
                    <a:pos x="34" y="20"/>
                  </a:cxn>
                  <a:cxn ang="0">
                    <a:pos x="29" y="17"/>
                  </a:cxn>
                  <a:cxn ang="0">
                    <a:pos x="24" y="16"/>
                  </a:cxn>
                  <a:cxn ang="0">
                    <a:pos x="18" y="13"/>
                  </a:cxn>
                  <a:cxn ang="0">
                    <a:pos x="11" y="9"/>
                  </a:cxn>
                  <a:cxn ang="0">
                    <a:pos x="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59" h="37">
                    <a:moveTo>
                      <a:pt x="0" y="1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7" y="20"/>
                    </a:lnTo>
                    <a:lnTo>
                      <a:pt x="24" y="26"/>
                    </a:lnTo>
                    <a:lnTo>
                      <a:pt x="30" y="31"/>
                    </a:lnTo>
                    <a:lnTo>
                      <a:pt x="37" y="36"/>
                    </a:lnTo>
                    <a:lnTo>
                      <a:pt x="45" y="37"/>
                    </a:lnTo>
                    <a:lnTo>
                      <a:pt x="53" y="36"/>
                    </a:lnTo>
                    <a:lnTo>
                      <a:pt x="56" y="33"/>
                    </a:lnTo>
                    <a:lnTo>
                      <a:pt x="59" y="30"/>
                    </a:lnTo>
                    <a:lnTo>
                      <a:pt x="59" y="26"/>
                    </a:lnTo>
                    <a:lnTo>
                      <a:pt x="58" y="24"/>
                    </a:lnTo>
                    <a:lnTo>
                      <a:pt x="55" y="22"/>
                    </a:lnTo>
                    <a:lnTo>
                      <a:pt x="51" y="22"/>
                    </a:lnTo>
                    <a:lnTo>
                      <a:pt x="48" y="21"/>
                    </a:lnTo>
                    <a:lnTo>
                      <a:pt x="44" y="21"/>
                    </a:lnTo>
                    <a:lnTo>
                      <a:pt x="40" y="21"/>
                    </a:lnTo>
                    <a:lnTo>
                      <a:pt x="34" y="20"/>
                    </a:lnTo>
                    <a:lnTo>
                      <a:pt x="29" y="17"/>
                    </a:lnTo>
                    <a:lnTo>
                      <a:pt x="24" y="16"/>
                    </a:lnTo>
                    <a:lnTo>
                      <a:pt x="18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66"/>
              <p:cNvSpPr>
                <a:spLocks/>
              </p:cNvSpPr>
              <p:nvPr/>
            </p:nvSpPr>
            <p:spPr bwMode="auto">
              <a:xfrm>
                <a:off x="4904" y="2004"/>
                <a:ext cx="35" cy="87"/>
              </a:xfrm>
              <a:custGeom>
                <a:avLst/>
                <a:gdLst/>
                <a:ahLst/>
                <a:cxnLst>
                  <a:cxn ang="0">
                    <a:pos x="1" y="174"/>
                  </a:cxn>
                  <a:cxn ang="0">
                    <a:pos x="10" y="165"/>
                  </a:cxn>
                  <a:cxn ang="0">
                    <a:pos x="18" y="155"/>
                  </a:cxn>
                  <a:cxn ang="0">
                    <a:pos x="26" y="146"/>
                  </a:cxn>
                  <a:cxn ang="0">
                    <a:pos x="34" y="137"/>
                  </a:cxn>
                  <a:cxn ang="0">
                    <a:pos x="42" y="128"/>
                  </a:cxn>
                  <a:cxn ang="0">
                    <a:pos x="50" y="119"/>
                  </a:cxn>
                  <a:cxn ang="0">
                    <a:pos x="56" y="108"/>
                  </a:cxn>
                  <a:cxn ang="0">
                    <a:pos x="61" y="97"/>
                  </a:cxn>
                  <a:cxn ang="0">
                    <a:pos x="67" y="75"/>
                  </a:cxn>
                  <a:cxn ang="0">
                    <a:pos x="69" y="49"/>
                  </a:cxn>
                  <a:cxn ang="0">
                    <a:pos x="68" y="25"/>
                  </a:cxn>
                  <a:cxn ang="0">
                    <a:pos x="65" y="2"/>
                  </a:cxn>
                  <a:cxn ang="0">
                    <a:pos x="63" y="0"/>
                  </a:cxn>
                  <a:cxn ang="0">
                    <a:pos x="60" y="1"/>
                  </a:cxn>
                  <a:cxn ang="0">
                    <a:pos x="57" y="3"/>
                  </a:cxn>
                  <a:cxn ang="0">
                    <a:pos x="54" y="6"/>
                  </a:cxn>
                  <a:cxn ang="0">
                    <a:pos x="52" y="26"/>
                  </a:cxn>
                  <a:cxn ang="0">
                    <a:pos x="51" y="47"/>
                  </a:cxn>
                  <a:cxn ang="0">
                    <a:pos x="50" y="68"/>
                  </a:cxn>
                  <a:cxn ang="0">
                    <a:pos x="48" y="89"/>
                  </a:cxn>
                  <a:cxn ang="0">
                    <a:pos x="44" y="100"/>
                  </a:cxn>
                  <a:cxn ang="0">
                    <a:pos x="41" y="112"/>
                  </a:cxn>
                  <a:cxn ang="0">
                    <a:pos x="35" y="123"/>
                  </a:cxn>
                  <a:cxn ang="0">
                    <a:pos x="28" y="134"/>
                  </a:cxn>
                  <a:cxn ang="0">
                    <a:pos x="21" y="144"/>
                  </a:cxn>
                  <a:cxn ang="0">
                    <a:pos x="14" y="154"/>
                  </a:cxn>
                  <a:cxn ang="0">
                    <a:pos x="7" y="164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  <a:cxn ang="0">
                    <a:pos x="1" y="174"/>
                  </a:cxn>
                </a:cxnLst>
                <a:rect l="0" t="0" r="r" b="b"/>
                <a:pathLst>
                  <a:path w="69" h="174">
                    <a:moveTo>
                      <a:pt x="1" y="174"/>
                    </a:moveTo>
                    <a:lnTo>
                      <a:pt x="10" y="165"/>
                    </a:lnTo>
                    <a:lnTo>
                      <a:pt x="18" y="155"/>
                    </a:lnTo>
                    <a:lnTo>
                      <a:pt x="26" y="146"/>
                    </a:lnTo>
                    <a:lnTo>
                      <a:pt x="34" y="137"/>
                    </a:lnTo>
                    <a:lnTo>
                      <a:pt x="42" y="128"/>
                    </a:lnTo>
                    <a:lnTo>
                      <a:pt x="50" y="119"/>
                    </a:lnTo>
                    <a:lnTo>
                      <a:pt x="56" y="108"/>
                    </a:lnTo>
                    <a:lnTo>
                      <a:pt x="61" y="97"/>
                    </a:lnTo>
                    <a:lnTo>
                      <a:pt x="67" y="75"/>
                    </a:lnTo>
                    <a:lnTo>
                      <a:pt x="69" y="49"/>
                    </a:lnTo>
                    <a:lnTo>
                      <a:pt x="68" y="25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0" y="1"/>
                    </a:lnTo>
                    <a:lnTo>
                      <a:pt x="57" y="3"/>
                    </a:lnTo>
                    <a:lnTo>
                      <a:pt x="54" y="6"/>
                    </a:lnTo>
                    <a:lnTo>
                      <a:pt x="52" y="26"/>
                    </a:lnTo>
                    <a:lnTo>
                      <a:pt x="51" y="47"/>
                    </a:lnTo>
                    <a:lnTo>
                      <a:pt x="50" y="68"/>
                    </a:lnTo>
                    <a:lnTo>
                      <a:pt x="48" y="89"/>
                    </a:lnTo>
                    <a:lnTo>
                      <a:pt x="44" y="100"/>
                    </a:lnTo>
                    <a:lnTo>
                      <a:pt x="41" y="112"/>
                    </a:lnTo>
                    <a:lnTo>
                      <a:pt x="35" y="123"/>
                    </a:lnTo>
                    <a:lnTo>
                      <a:pt x="28" y="134"/>
                    </a:lnTo>
                    <a:lnTo>
                      <a:pt x="21" y="144"/>
                    </a:lnTo>
                    <a:lnTo>
                      <a:pt x="14" y="154"/>
                    </a:lnTo>
                    <a:lnTo>
                      <a:pt x="7" y="16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lnTo>
                      <a:pt x="1" y="1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67"/>
              <p:cNvSpPr>
                <a:spLocks/>
              </p:cNvSpPr>
              <p:nvPr/>
            </p:nvSpPr>
            <p:spPr bwMode="auto">
              <a:xfrm>
                <a:off x="4733" y="1919"/>
                <a:ext cx="193" cy="81"/>
              </a:xfrm>
              <a:custGeom>
                <a:avLst/>
                <a:gdLst/>
                <a:ahLst/>
                <a:cxnLst>
                  <a:cxn ang="0">
                    <a:pos x="76" y="76"/>
                  </a:cxn>
                  <a:cxn ang="0">
                    <a:pos x="62" y="71"/>
                  </a:cxn>
                  <a:cxn ang="0">
                    <a:pos x="50" y="66"/>
                  </a:cxn>
                  <a:cxn ang="0">
                    <a:pos x="38" y="59"/>
                  </a:cxn>
                  <a:cxn ang="0">
                    <a:pos x="26" y="52"/>
                  </a:cxn>
                  <a:cxn ang="0">
                    <a:pos x="16" y="42"/>
                  </a:cxn>
                  <a:cxn ang="0">
                    <a:pos x="7" y="29"/>
                  </a:cxn>
                  <a:cxn ang="0">
                    <a:pos x="9" y="12"/>
                  </a:cxn>
                  <a:cxn ang="0">
                    <a:pos x="36" y="7"/>
                  </a:cxn>
                  <a:cxn ang="0">
                    <a:pos x="71" y="15"/>
                  </a:cxn>
                  <a:cxn ang="0">
                    <a:pos x="106" y="33"/>
                  </a:cxn>
                  <a:cxn ang="0">
                    <a:pos x="138" y="53"/>
                  </a:cxn>
                  <a:cxn ang="0">
                    <a:pos x="165" y="72"/>
                  </a:cxn>
                  <a:cxn ang="0">
                    <a:pos x="189" y="89"/>
                  </a:cxn>
                  <a:cxn ang="0">
                    <a:pos x="214" y="105"/>
                  </a:cxn>
                  <a:cxn ang="0">
                    <a:pos x="241" y="121"/>
                  </a:cxn>
                  <a:cxn ang="0">
                    <a:pos x="263" y="132"/>
                  </a:cxn>
                  <a:cxn ang="0">
                    <a:pos x="279" y="140"/>
                  </a:cxn>
                  <a:cxn ang="0">
                    <a:pos x="295" y="146"/>
                  </a:cxn>
                  <a:cxn ang="0">
                    <a:pos x="312" y="153"/>
                  </a:cxn>
                  <a:cxn ang="0">
                    <a:pos x="328" y="157"/>
                  </a:cxn>
                  <a:cxn ang="0">
                    <a:pos x="343" y="159"/>
                  </a:cxn>
                  <a:cxn ang="0">
                    <a:pos x="361" y="161"/>
                  </a:cxn>
                  <a:cxn ang="0">
                    <a:pos x="377" y="161"/>
                  </a:cxn>
                  <a:cxn ang="0">
                    <a:pos x="385" y="162"/>
                  </a:cxn>
                  <a:cxn ang="0">
                    <a:pos x="386" y="161"/>
                  </a:cxn>
                  <a:cxn ang="0">
                    <a:pos x="375" y="159"/>
                  </a:cxn>
                  <a:cxn ang="0">
                    <a:pos x="353" y="156"/>
                  </a:cxn>
                  <a:cxn ang="0">
                    <a:pos x="332" y="151"/>
                  </a:cxn>
                  <a:cxn ang="0">
                    <a:pos x="311" y="146"/>
                  </a:cxn>
                  <a:cxn ang="0">
                    <a:pos x="289" y="136"/>
                  </a:cxn>
                  <a:cxn ang="0">
                    <a:pos x="265" y="124"/>
                  </a:cxn>
                  <a:cxn ang="0">
                    <a:pos x="243" y="110"/>
                  </a:cxn>
                  <a:cxn ang="0">
                    <a:pos x="220" y="95"/>
                  </a:cxn>
                  <a:cxn ang="0">
                    <a:pos x="191" y="75"/>
                  </a:cxn>
                  <a:cxn ang="0">
                    <a:pos x="153" y="50"/>
                  </a:cxn>
                  <a:cxn ang="0">
                    <a:pos x="114" y="26"/>
                  </a:cxn>
                  <a:cxn ang="0">
                    <a:pos x="74" y="7"/>
                  </a:cxn>
                  <a:cxn ang="0">
                    <a:pos x="47" y="0"/>
                  </a:cxn>
                  <a:cxn ang="0">
                    <a:pos x="30" y="0"/>
                  </a:cxn>
                  <a:cxn ang="0">
                    <a:pos x="12" y="3"/>
                  </a:cxn>
                  <a:cxn ang="0">
                    <a:pos x="0" y="12"/>
                  </a:cxn>
                  <a:cxn ang="0">
                    <a:pos x="5" y="33"/>
                  </a:cxn>
                  <a:cxn ang="0">
                    <a:pos x="22" y="52"/>
                  </a:cxn>
                  <a:cxn ang="0">
                    <a:pos x="44" y="65"/>
                  </a:cxn>
                  <a:cxn ang="0">
                    <a:pos x="69" y="74"/>
                  </a:cxn>
                  <a:cxn ang="0">
                    <a:pos x="83" y="79"/>
                  </a:cxn>
                  <a:cxn ang="0">
                    <a:pos x="83" y="79"/>
                  </a:cxn>
                  <a:cxn ang="0">
                    <a:pos x="83" y="79"/>
                  </a:cxn>
                </a:cxnLst>
                <a:rect l="0" t="0" r="r" b="b"/>
                <a:pathLst>
                  <a:path w="386" h="162">
                    <a:moveTo>
                      <a:pt x="83" y="79"/>
                    </a:moveTo>
                    <a:lnTo>
                      <a:pt x="76" y="76"/>
                    </a:lnTo>
                    <a:lnTo>
                      <a:pt x="69" y="74"/>
                    </a:lnTo>
                    <a:lnTo>
                      <a:pt x="62" y="71"/>
                    </a:lnTo>
                    <a:lnTo>
                      <a:pt x="57" y="68"/>
                    </a:lnTo>
                    <a:lnTo>
                      <a:pt x="50" y="66"/>
                    </a:lnTo>
                    <a:lnTo>
                      <a:pt x="44" y="63"/>
                    </a:lnTo>
                    <a:lnTo>
                      <a:pt x="38" y="59"/>
                    </a:lnTo>
                    <a:lnTo>
                      <a:pt x="31" y="56"/>
                    </a:lnTo>
                    <a:lnTo>
                      <a:pt x="26" y="52"/>
                    </a:lnTo>
                    <a:lnTo>
                      <a:pt x="21" y="48"/>
                    </a:lnTo>
                    <a:lnTo>
                      <a:pt x="16" y="42"/>
                    </a:lnTo>
                    <a:lnTo>
                      <a:pt x="12" y="37"/>
                    </a:lnTo>
                    <a:lnTo>
                      <a:pt x="7" y="29"/>
                    </a:lnTo>
                    <a:lnTo>
                      <a:pt x="7" y="20"/>
                    </a:lnTo>
                    <a:lnTo>
                      <a:pt x="9" y="12"/>
                    </a:lnTo>
                    <a:lnTo>
                      <a:pt x="19" y="7"/>
                    </a:lnTo>
                    <a:lnTo>
                      <a:pt x="36" y="7"/>
                    </a:lnTo>
                    <a:lnTo>
                      <a:pt x="53" y="10"/>
                    </a:lnTo>
                    <a:lnTo>
                      <a:pt x="71" y="15"/>
                    </a:lnTo>
                    <a:lnTo>
                      <a:pt x="89" y="23"/>
                    </a:lnTo>
                    <a:lnTo>
                      <a:pt x="106" y="33"/>
                    </a:lnTo>
                    <a:lnTo>
                      <a:pt x="122" y="43"/>
                    </a:lnTo>
                    <a:lnTo>
                      <a:pt x="138" y="53"/>
                    </a:lnTo>
                    <a:lnTo>
                      <a:pt x="152" y="63"/>
                    </a:lnTo>
                    <a:lnTo>
                      <a:pt x="165" y="72"/>
                    </a:lnTo>
                    <a:lnTo>
                      <a:pt x="178" y="80"/>
                    </a:lnTo>
                    <a:lnTo>
                      <a:pt x="189" y="89"/>
                    </a:lnTo>
                    <a:lnTo>
                      <a:pt x="202" y="97"/>
                    </a:lnTo>
                    <a:lnTo>
                      <a:pt x="214" y="105"/>
                    </a:lnTo>
                    <a:lnTo>
                      <a:pt x="228" y="113"/>
                    </a:lnTo>
                    <a:lnTo>
                      <a:pt x="241" y="121"/>
                    </a:lnTo>
                    <a:lnTo>
                      <a:pt x="255" y="128"/>
                    </a:lnTo>
                    <a:lnTo>
                      <a:pt x="263" y="132"/>
                    </a:lnTo>
                    <a:lnTo>
                      <a:pt x="271" y="136"/>
                    </a:lnTo>
                    <a:lnTo>
                      <a:pt x="279" y="140"/>
                    </a:lnTo>
                    <a:lnTo>
                      <a:pt x="287" y="143"/>
                    </a:lnTo>
                    <a:lnTo>
                      <a:pt x="295" y="146"/>
                    </a:lnTo>
                    <a:lnTo>
                      <a:pt x="303" y="149"/>
                    </a:lnTo>
                    <a:lnTo>
                      <a:pt x="312" y="153"/>
                    </a:lnTo>
                    <a:lnTo>
                      <a:pt x="320" y="155"/>
                    </a:lnTo>
                    <a:lnTo>
                      <a:pt x="328" y="157"/>
                    </a:lnTo>
                    <a:lnTo>
                      <a:pt x="335" y="158"/>
                    </a:lnTo>
                    <a:lnTo>
                      <a:pt x="343" y="159"/>
                    </a:lnTo>
                    <a:lnTo>
                      <a:pt x="353" y="159"/>
                    </a:lnTo>
                    <a:lnTo>
                      <a:pt x="361" y="161"/>
                    </a:lnTo>
                    <a:lnTo>
                      <a:pt x="369" y="161"/>
                    </a:lnTo>
                    <a:lnTo>
                      <a:pt x="377" y="161"/>
                    </a:lnTo>
                    <a:lnTo>
                      <a:pt x="385" y="162"/>
                    </a:lnTo>
                    <a:lnTo>
                      <a:pt x="385" y="162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86" y="161"/>
                    </a:lnTo>
                    <a:lnTo>
                      <a:pt x="375" y="159"/>
                    </a:lnTo>
                    <a:lnTo>
                      <a:pt x="364" y="157"/>
                    </a:lnTo>
                    <a:lnTo>
                      <a:pt x="353" y="156"/>
                    </a:lnTo>
                    <a:lnTo>
                      <a:pt x="342" y="154"/>
                    </a:lnTo>
                    <a:lnTo>
                      <a:pt x="332" y="151"/>
                    </a:lnTo>
                    <a:lnTo>
                      <a:pt x="322" y="149"/>
                    </a:lnTo>
                    <a:lnTo>
                      <a:pt x="311" y="146"/>
                    </a:lnTo>
                    <a:lnTo>
                      <a:pt x="301" y="142"/>
                    </a:lnTo>
                    <a:lnTo>
                      <a:pt x="289" y="136"/>
                    </a:lnTo>
                    <a:lnTo>
                      <a:pt x="277" y="131"/>
                    </a:lnTo>
                    <a:lnTo>
                      <a:pt x="265" y="124"/>
                    </a:lnTo>
                    <a:lnTo>
                      <a:pt x="254" y="117"/>
                    </a:lnTo>
                    <a:lnTo>
                      <a:pt x="243" y="110"/>
                    </a:lnTo>
                    <a:lnTo>
                      <a:pt x="232" y="103"/>
                    </a:lnTo>
                    <a:lnTo>
                      <a:pt x="220" y="95"/>
                    </a:lnTo>
                    <a:lnTo>
                      <a:pt x="210" y="88"/>
                    </a:lnTo>
                    <a:lnTo>
                      <a:pt x="191" y="75"/>
                    </a:lnTo>
                    <a:lnTo>
                      <a:pt x="173" y="63"/>
                    </a:lnTo>
                    <a:lnTo>
                      <a:pt x="153" y="50"/>
                    </a:lnTo>
                    <a:lnTo>
                      <a:pt x="135" y="37"/>
                    </a:lnTo>
                    <a:lnTo>
                      <a:pt x="114" y="26"/>
                    </a:lnTo>
                    <a:lnTo>
                      <a:pt x="95" y="15"/>
                    </a:lnTo>
                    <a:lnTo>
                      <a:pt x="74" y="7"/>
                    </a:lnTo>
                    <a:lnTo>
                      <a:pt x="52" y="2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3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0" y="20"/>
                    </a:lnTo>
                    <a:lnTo>
                      <a:pt x="5" y="33"/>
                    </a:lnTo>
                    <a:lnTo>
                      <a:pt x="13" y="43"/>
                    </a:lnTo>
                    <a:lnTo>
                      <a:pt x="22" y="52"/>
                    </a:lnTo>
                    <a:lnTo>
                      <a:pt x="33" y="59"/>
                    </a:lnTo>
                    <a:lnTo>
                      <a:pt x="44" y="65"/>
                    </a:lnTo>
                    <a:lnTo>
                      <a:pt x="57" y="70"/>
                    </a:lnTo>
                    <a:lnTo>
                      <a:pt x="69" y="74"/>
                    </a:lnTo>
                    <a:lnTo>
                      <a:pt x="82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lnTo>
                      <a:pt x="83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68"/>
              <p:cNvSpPr>
                <a:spLocks/>
              </p:cNvSpPr>
              <p:nvPr/>
            </p:nvSpPr>
            <p:spPr bwMode="auto">
              <a:xfrm>
                <a:off x="4787" y="1878"/>
                <a:ext cx="190" cy="155"/>
              </a:xfrm>
              <a:custGeom>
                <a:avLst/>
                <a:gdLst/>
                <a:ahLst/>
                <a:cxnLst>
                  <a:cxn ang="0">
                    <a:pos x="145" y="11"/>
                  </a:cxn>
                  <a:cxn ang="0">
                    <a:pos x="183" y="17"/>
                  </a:cxn>
                  <a:cxn ang="0">
                    <a:pos x="220" y="28"/>
                  </a:cxn>
                  <a:cxn ang="0">
                    <a:pos x="256" y="42"/>
                  </a:cxn>
                  <a:cxn ang="0">
                    <a:pos x="288" y="58"/>
                  </a:cxn>
                  <a:cxn ang="0">
                    <a:pos x="317" y="81"/>
                  </a:cxn>
                  <a:cxn ang="0">
                    <a:pos x="341" y="109"/>
                  </a:cxn>
                  <a:cxn ang="0">
                    <a:pos x="360" y="140"/>
                  </a:cxn>
                  <a:cxn ang="0">
                    <a:pos x="371" y="174"/>
                  </a:cxn>
                  <a:cxn ang="0">
                    <a:pos x="372" y="213"/>
                  </a:cxn>
                  <a:cxn ang="0">
                    <a:pos x="365" y="252"/>
                  </a:cxn>
                  <a:cxn ang="0">
                    <a:pos x="354" y="289"/>
                  </a:cxn>
                  <a:cxn ang="0">
                    <a:pos x="346" y="308"/>
                  </a:cxn>
                  <a:cxn ang="0">
                    <a:pos x="349" y="307"/>
                  </a:cxn>
                  <a:cxn ang="0">
                    <a:pos x="360" y="289"/>
                  </a:cxn>
                  <a:cxn ang="0">
                    <a:pos x="374" y="251"/>
                  </a:cxn>
                  <a:cxn ang="0">
                    <a:pos x="382" y="210"/>
                  </a:cxn>
                  <a:cxn ang="0">
                    <a:pos x="380" y="170"/>
                  </a:cxn>
                  <a:cxn ang="0">
                    <a:pos x="369" y="131"/>
                  </a:cxn>
                  <a:cxn ang="0">
                    <a:pos x="347" y="95"/>
                  </a:cxn>
                  <a:cxn ang="0">
                    <a:pos x="317" y="65"/>
                  </a:cxn>
                  <a:cxn ang="0">
                    <a:pos x="283" y="41"/>
                  </a:cxn>
                  <a:cxn ang="0">
                    <a:pos x="243" y="23"/>
                  </a:cxn>
                  <a:cxn ang="0">
                    <a:pos x="198" y="8"/>
                  </a:cxn>
                  <a:cxn ang="0">
                    <a:pos x="154" y="0"/>
                  </a:cxn>
                  <a:cxn ang="0">
                    <a:pos x="107" y="2"/>
                  </a:cxn>
                  <a:cxn ang="0">
                    <a:pos x="69" y="17"/>
                  </a:cxn>
                  <a:cxn ang="0">
                    <a:pos x="40" y="48"/>
                  </a:cxn>
                  <a:cxn ang="0">
                    <a:pos x="17" y="84"/>
                  </a:cxn>
                  <a:cxn ang="0">
                    <a:pos x="3" y="109"/>
                  </a:cxn>
                  <a:cxn ang="0">
                    <a:pos x="3" y="108"/>
                  </a:cxn>
                  <a:cxn ang="0">
                    <a:pos x="23" y="80"/>
                  </a:cxn>
                  <a:cxn ang="0">
                    <a:pos x="58" y="43"/>
                  </a:cxn>
                  <a:cxn ang="0">
                    <a:pos x="103" y="16"/>
                  </a:cxn>
                </a:cxnLst>
                <a:rect l="0" t="0" r="r" b="b"/>
                <a:pathLst>
                  <a:path w="382" h="308">
                    <a:moveTo>
                      <a:pt x="127" y="11"/>
                    </a:moveTo>
                    <a:lnTo>
                      <a:pt x="145" y="11"/>
                    </a:lnTo>
                    <a:lnTo>
                      <a:pt x="165" y="13"/>
                    </a:lnTo>
                    <a:lnTo>
                      <a:pt x="183" y="17"/>
                    </a:lnTo>
                    <a:lnTo>
                      <a:pt x="202" y="22"/>
                    </a:lnTo>
                    <a:lnTo>
                      <a:pt x="220" y="28"/>
                    </a:lnTo>
                    <a:lnTo>
                      <a:pt x="239" y="35"/>
                    </a:lnTo>
                    <a:lnTo>
                      <a:pt x="256" y="42"/>
                    </a:lnTo>
                    <a:lnTo>
                      <a:pt x="273" y="50"/>
                    </a:lnTo>
                    <a:lnTo>
                      <a:pt x="288" y="58"/>
                    </a:lnTo>
                    <a:lnTo>
                      <a:pt x="303" y="69"/>
                    </a:lnTo>
                    <a:lnTo>
                      <a:pt x="317" y="81"/>
                    </a:lnTo>
                    <a:lnTo>
                      <a:pt x="330" y="94"/>
                    </a:lnTo>
                    <a:lnTo>
                      <a:pt x="341" y="109"/>
                    </a:lnTo>
                    <a:lnTo>
                      <a:pt x="352" y="124"/>
                    </a:lnTo>
                    <a:lnTo>
                      <a:pt x="360" y="140"/>
                    </a:lnTo>
                    <a:lnTo>
                      <a:pt x="367" y="156"/>
                    </a:lnTo>
                    <a:lnTo>
                      <a:pt x="371" y="174"/>
                    </a:lnTo>
                    <a:lnTo>
                      <a:pt x="374" y="193"/>
                    </a:lnTo>
                    <a:lnTo>
                      <a:pt x="372" y="213"/>
                    </a:lnTo>
                    <a:lnTo>
                      <a:pt x="370" y="232"/>
                    </a:lnTo>
                    <a:lnTo>
                      <a:pt x="365" y="252"/>
                    </a:lnTo>
                    <a:lnTo>
                      <a:pt x="360" y="272"/>
                    </a:lnTo>
                    <a:lnTo>
                      <a:pt x="354" y="289"/>
                    </a:lnTo>
                    <a:lnTo>
                      <a:pt x="347" y="306"/>
                    </a:lnTo>
                    <a:lnTo>
                      <a:pt x="346" y="308"/>
                    </a:lnTo>
                    <a:lnTo>
                      <a:pt x="347" y="308"/>
                    </a:lnTo>
                    <a:lnTo>
                      <a:pt x="349" y="307"/>
                    </a:lnTo>
                    <a:lnTo>
                      <a:pt x="350" y="306"/>
                    </a:lnTo>
                    <a:lnTo>
                      <a:pt x="360" y="289"/>
                    </a:lnTo>
                    <a:lnTo>
                      <a:pt x="368" y="269"/>
                    </a:lnTo>
                    <a:lnTo>
                      <a:pt x="374" y="251"/>
                    </a:lnTo>
                    <a:lnTo>
                      <a:pt x="378" y="230"/>
                    </a:lnTo>
                    <a:lnTo>
                      <a:pt x="382" y="210"/>
                    </a:lnTo>
                    <a:lnTo>
                      <a:pt x="382" y="190"/>
                    </a:lnTo>
                    <a:lnTo>
                      <a:pt x="380" y="170"/>
                    </a:lnTo>
                    <a:lnTo>
                      <a:pt x="376" y="151"/>
                    </a:lnTo>
                    <a:lnTo>
                      <a:pt x="369" y="131"/>
                    </a:lnTo>
                    <a:lnTo>
                      <a:pt x="359" y="113"/>
                    </a:lnTo>
                    <a:lnTo>
                      <a:pt x="347" y="95"/>
                    </a:lnTo>
                    <a:lnTo>
                      <a:pt x="332" y="79"/>
                    </a:lnTo>
                    <a:lnTo>
                      <a:pt x="317" y="65"/>
                    </a:lnTo>
                    <a:lnTo>
                      <a:pt x="300" y="53"/>
                    </a:lnTo>
                    <a:lnTo>
                      <a:pt x="283" y="41"/>
                    </a:lnTo>
                    <a:lnTo>
                      <a:pt x="264" y="32"/>
                    </a:lnTo>
                    <a:lnTo>
                      <a:pt x="243" y="23"/>
                    </a:lnTo>
                    <a:lnTo>
                      <a:pt x="221" y="15"/>
                    </a:lnTo>
                    <a:lnTo>
                      <a:pt x="198" y="8"/>
                    </a:lnTo>
                    <a:lnTo>
                      <a:pt x="177" y="3"/>
                    </a:lnTo>
                    <a:lnTo>
                      <a:pt x="154" y="0"/>
                    </a:lnTo>
                    <a:lnTo>
                      <a:pt x="131" y="0"/>
                    </a:lnTo>
                    <a:lnTo>
                      <a:pt x="107" y="2"/>
                    </a:lnTo>
                    <a:lnTo>
                      <a:pt x="86" y="8"/>
                    </a:lnTo>
                    <a:lnTo>
                      <a:pt x="69" y="17"/>
                    </a:lnTo>
                    <a:lnTo>
                      <a:pt x="55" y="31"/>
                    </a:lnTo>
                    <a:lnTo>
                      <a:pt x="40" y="48"/>
                    </a:lnTo>
                    <a:lnTo>
                      <a:pt x="27" y="66"/>
                    </a:lnTo>
                    <a:lnTo>
                      <a:pt x="17" y="84"/>
                    </a:lnTo>
                    <a:lnTo>
                      <a:pt x="7" y="99"/>
                    </a:lnTo>
                    <a:lnTo>
                      <a:pt x="3" y="109"/>
                    </a:lnTo>
                    <a:lnTo>
                      <a:pt x="0" y="113"/>
                    </a:lnTo>
                    <a:lnTo>
                      <a:pt x="3" y="108"/>
                    </a:lnTo>
                    <a:lnTo>
                      <a:pt x="11" y="96"/>
                    </a:lnTo>
                    <a:lnTo>
                      <a:pt x="23" y="80"/>
                    </a:lnTo>
                    <a:lnTo>
                      <a:pt x="40" y="62"/>
                    </a:lnTo>
                    <a:lnTo>
                      <a:pt x="58" y="43"/>
                    </a:lnTo>
                    <a:lnTo>
                      <a:pt x="80" y="27"/>
                    </a:lnTo>
                    <a:lnTo>
                      <a:pt x="103" y="16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69"/>
              <p:cNvSpPr>
                <a:spLocks/>
              </p:cNvSpPr>
              <p:nvPr/>
            </p:nvSpPr>
            <p:spPr bwMode="auto">
              <a:xfrm>
                <a:off x="4813" y="1945"/>
                <a:ext cx="148" cy="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6"/>
                  </a:cxn>
                  <a:cxn ang="0">
                    <a:pos x="44" y="13"/>
                  </a:cxn>
                  <a:cxn ang="0">
                    <a:pos x="66" y="20"/>
                  </a:cxn>
                  <a:cxn ang="0">
                    <a:pos x="87" y="28"/>
                  </a:cxn>
                  <a:cxn ang="0">
                    <a:pos x="106" y="38"/>
                  </a:cxn>
                  <a:cxn ang="0">
                    <a:pos x="126" y="49"/>
                  </a:cxn>
                  <a:cxn ang="0">
                    <a:pos x="145" y="60"/>
                  </a:cxn>
                  <a:cxn ang="0">
                    <a:pos x="165" y="73"/>
                  </a:cxn>
                  <a:cxn ang="0">
                    <a:pos x="173" y="79"/>
                  </a:cxn>
                  <a:cxn ang="0">
                    <a:pos x="181" y="84"/>
                  </a:cxn>
                  <a:cxn ang="0">
                    <a:pos x="189" y="90"/>
                  </a:cxn>
                  <a:cxn ang="0">
                    <a:pos x="197" y="97"/>
                  </a:cxn>
                  <a:cxn ang="0">
                    <a:pos x="205" y="103"/>
                  </a:cxn>
                  <a:cxn ang="0">
                    <a:pos x="213" y="110"/>
                  </a:cxn>
                  <a:cxn ang="0">
                    <a:pos x="221" y="117"/>
                  </a:cxn>
                  <a:cxn ang="0">
                    <a:pos x="230" y="124"/>
                  </a:cxn>
                  <a:cxn ang="0">
                    <a:pos x="238" y="130"/>
                  </a:cxn>
                  <a:cxn ang="0">
                    <a:pos x="245" y="136"/>
                  </a:cxn>
                  <a:cxn ang="0">
                    <a:pos x="251" y="144"/>
                  </a:cxn>
                  <a:cxn ang="0">
                    <a:pos x="258" y="151"/>
                  </a:cxn>
                  <a:cxn ang="0">
                    <a:pos x="264" y="158"/>
                  </a:cxn>
                  <a:cxn ang="0">
                    <a:pos x="271" y="166"/>
                  </a:cxn>
                  <a:cxn ang="0">
                    <a:pos x="278" y="172"/>
                  </a:cxn>
                  <a:cxn ang="0">
                    <a:pos x="286" y="179"/>
                  </a:cxn>
                  <a:cxn ang="0">
                    <a:pos x="289" y="179"/>
                  </a:cxn>
                  <a:cxn ang="0">
                    <a:pos x="293" y="178"/>
                  </a:cxn>
                  <a:cxn ang="0">
                    <a:pos x="295" y="174"/>
                  </a:cxn>
                  <a:cxn ang="0">
                    <a:pos x="296" y="172"/>
                  </a:cxn>
                  <a:cxn ang="0">
                    <a:pos x="289" y="153"/>
                  </a:cxn>
                  <a:cxn ang="0">
                    <a:pos x="278" y="136"/>
                  </a:cxn>
                  <a:cxn ang="0">
                    <a:pos x="264" y="120"/>
                  </a:cxn>
                  <a:cxn ang="0">
                    <a:pos x="248" y="105"/>
                  </a:cxn>
                  <a:cxn ang="0">
                    <a:pos x="231" y="91"/>
                  </a:cxn>
                  <a:cxn ang="0">
                    <a:pos x="212" y="79"/>
                  </a:cxn>
                  <a:cxn ang="0">
                    <a:pos x="195" y="68"/>
                  </a:cxn>
                  <a:cxn ang="0">
                    <a:pos x="179" y="58"/>
                  </a:cxn>
                  <a:cxn ang="0">
                    <a:pos x="158" y="46"/>
                  </a:cxn>
                  <a:cxn ang="0">
                    <a:pos x="136" y="37"/>
                  </a:cxn>
                  <a:cxn ang="0">
                    <a:pos x="114" y="29"/>
                  </a:cxn>
                  <a:cxn ang="0">
                    <a:pos x="92" y="21"/>
                  </a:cxn>
                  <a:cxn ang="0">
                    <a:pos x="71" y="15"/>
                  </a:cxn>
                  <a:cxn ang="0">
                    <a:pos x="48" y="10"/>
                  </a:cxn>
                  <a:cxn ang="0">
                    <a:pos x="25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96" h="179">
                    <a:moveTo>
                      <a:pt x="0" y="0"/>
                    </a:moveTo>
                    <a:lnTo>
                      <a:pt x="23" y="6"/>
                    </a:lnTo>
                    <a:lnTo>
                      <a:pt x="44" y="13"/>
                    </a:lnTo>
                    <a:lnTo>
                      <a:pt x="66" y="20"/>
                    </a:lnTo>
                    <a:lnTo>
                      <a:pt x="87" y="28"/>
                    </a:lnTo>
                    <a:lnTo>
                      <a:pt x="106" y="38"/>
                    </a:lnTo>
                    <a:lnTo>
                      <a:pt x="126" y="49"/>
                    </a:lnTo>
                    <a:lnTo>
                      <a:pt x="145" y="60"/>
                    </a:lnTo>
                    <a:lnTo>
                      <a:pt x="165" y="73"/>
                    </a:lnTo>
                    <a:lnTo>
                      <a:pt x="173" y="79"/>
                    </a:lnTo>
                    <a:lnTo>
                      <a:pt x="181" y="84"/>
                    </a:lnTo>
                    <a:lnTo>
                      <a:pt x="189" y="90"/>
                    </a:lnTo>
                    <a:lnTo>
                      <a:pt x="197" y="97"/>
                    </a:lnTo>
                    <a:lnTo>
                      <a:pt x="205" y="103"/>
                    </a:lnTo>
                    <a:lnTo>
                      <a:pt x="213" y="110"/>
                    </a:lnTo>
                    <a:lnTo>
                      <a:pt x="221" y="117"/>
                    </a:lnTo>
                    <a:lnTo>
                      <a:pt x="230" y="124"/>
                    </a:lnTo>
                    <a:lnTo>
                      <a:pt x="238" y="130"/>
                    </a:lnTo>
                    <a:lnTo>
                      <a:pt x="245" y="136"/>
                    </a:lnTo>
                    <a:lnTo>
                      <a:pt x="251" y="144"/>
                    </a:lnTo>
                    <a:lnTo>
                      <a:pt x="258" y="151"/>
                    </a:lnTo>
                    <a:lnTo>
                      <a:pt x="264" y="158"/>
                    </a:lnTo>
                    <a:lnTo>
                      <a:pt x="271" y="166"/>
                    </a:lnTo>
                    <a:lnTo>
                      <a:pt x="278" y="172"/>
                    </a:lnTo>
                    <a:lnTo>
                      <a:pt x="286" y="179"/>
                    </a:lnTo>
                    <a:lnTo>
                      <a:pt x="289" y="179"/>
                    </a:lnTo>
                    <a:lnTo>
                      <a:pt x="293" y="178"/>
                    </a:lnTo>
                    <a:lnTo>
                      <a:pt x="295" y="174"/>
                    </a:lnTo>
                    <a:lnTo>
                      <a:pt x="296" y="172"/>
                    </a:lnTo>
                    <a:lnTo>
                      <a:pt x="289" y="153"/>
                    </a:lnTo>
                    <a:lnTo>
                      <a:pt x="278" y="136"/>
                    </a:lnTo>
                    <a:lnTo>
                      <a:pt x="264" y="120"/>
                    </a:lnTo>
                    <a:lnTo>
                      <a:pt x="248" y="105"/>
                    </a:lnTo>
                    <a:lnTo>
                      <a:pt x="231" y="91"/>
                    </a:lnTo>
                    <a:lnTo>
                      <a:pt x="212" y="79"/>
                    </a:lnTo>
                    <a:lnTo>
                      <a:pt x="195" y="68"/>
                    </a:lnTo>
                    <a:lnTo>
                      <a:pt x="179" y="58"/>
                    </a:lnTo>
                    <a:lnTo>
                      <a:pt x="158" y="46"/>
                    </a:lnTo>
                    <a:lnTo>
                      <a:pt x="136" y="37"/>
                    </a:lnTo>
                    <a:lnTo>
                      <a:pt x="114" y="29"/>
                    </a:lnTo>
                    <a:lnTo>
                      <a:pt x="92" y="21"/>
                    </a:lnTo>
                    <a:lnTo>
                      <a:pt x="71" y="15"/>
                    </a:lnTo>
                    <a:lnTo>
                      <a:pt x="48" y="10"/>
                    </a:lnTo>
                    <a:lnTo>
                      <a:pt x="25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70"/>
              <p:cNvSpPr>
                <a:spLocks/>
              </p:cNvSpPr>
              <p:nvPr/>
            </p:nvSpPr>
            <p:spPr bwMode="auto">
              <a:xfrm>
                <a:off x="4952" y="2071"/>
                <a:ext cx="104" cy="162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38" y="33"/>
                  </a:cxn>
                  <a:cxn ang="0">
                    <a:pos x="57" y="58"/>
                  </a:cxn>
                  <a:cxn ang="0">
                    <a:pos x="72" y="87"/>
                  </a:cxn>
                  <a:cxn ang="0">
                    <a:pos x="79" y="126"/>
                  </a:cxn>
                  <a:cxn ang="0">
                    <a:pos x="78" y="171"/>
                  </a:cxn>
                  <a:cxn ang="0">
                    <a:pos x="87" y="201"/>
                  </a:cxn>
                  <a:cxn ang="0">
                    <a:pos x="98" y="214"/>
                  </a:cxn>
                  <a:cxn ang="0">
                    <a:pos x="110" y="223"/>
                  </a:cxn>
                  <a:cxn ang="0">
                    <a:pos x="123" y="232"/>
                  </a:cxn>
                  <a:cxn ang="0">
                    <a:pos x="143" y="246"/>
                  </a:cxn>
                  <a:cxn ang="0">
                    <a:pos x="165" y="264"/>
                  </a:cxn>
                  <a:cxn ang="0">
                    <a:pos x="183" y="285"/>
                  </a:cxn>
                  <a:cxn ang="0">
                    <a:pos x="200" y="309"/>
                  </a:cxn>
                  <a:cxn ang="0">
                    <a:pos x="207" y="322"/>
                  </a:cxn>
                  <a:cxn ang="0">
                    <a:pos x="207" y="321"/>
                  </a:cxn>
                  <a:cxn ang="0">
                    <a:pos x="203" y="311"/>
                  </a:cxn>
                  <a:cxn ang="0">
                    <a:pos x="193" y="292"/>
                  </a:cxn>
                  <a:cxn ang="0">
                    <a:pos x="181" y="275"/>
                  </a:cxn>
                  <a:cxn ang="0">
                    <a:pos x="166" y="261"/>
                  </a:cxn>
                  <a:cxn ang="0">
                    <a:pos x="147" y="247"/>
                  </a:cxn>
                  <a:cxn ang="0">
                    <a:pos x="127" y="231"/>
                  </a:cxn>
                  <a:cxn ang="0">
                    <a:pos x="107" y="214"/>
                  </a:cxn>
                  <a:cxn ang="0">
                    <a:pos x="91" y="193"/>
                  </a:cxn>
                  <a:cxn ang="0">
                    <a:pos x="83" y="167"/>
                  </a:cxn>
                  <a:cxn ang="0">
                    <a:pos x="86" y="135"/>
                  </a:cxn>
                  <a:cxn ang="0">
                    <a:pos x="87" y="106"/>
                  </a:cxn>
                  <a:cxn ang="0">
                    <a:pos x="82" y="77"/>
                  </a:cxn>
                  <a:cxn ang="0">
                    <a:pos x="71" y="50"/>
                  </a:cxn>
                  <a:cxn ang="0">
                    <a:pos x="54" y="31"/>
                  </a:cxn>
                  <a:cxn ang="0">
                    <a:pos x="34" y="16"/>
                  </a:cxn>
                  <a:cxn ang="0">
                    <a:pos x="13" y="4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207" h="322">
                    <a:moveTo>
                      <a:pt x="0" y="1"/>
                    </a:moveTo>
                    <a:lnTo>
                      <a:pt x="13" y="11"/>
                    </a:lnTo>
                    <a:lnTo>
                      <a:pt x="25" y="21"/>
                    </a:lnTo>
                    <a:lnTo>
                      <a:pt x="38" y="33"/>
                    </a:lnTo>
                    <a:lnTo>
                      <a:pt x="48" y="44"/>
                    </a:lnTo>
                    <a:lnTo>
                      <a:pt x="57" y="58"/>
                    </a:lnTo>
                    <a:lnTo>
                      <a:pt x="67" y="72"/>
                    </a:lnTo>
                    <a:lnTo>
                      <a:pt x="72" y="87"/>
                    </a:lnTo>
                    <a:lnTo>
                      <a:pt x="77" y="103"/>
                    </a:lnTo>
                    <a:lnTo>
                      <a:pt x="79" y="126"/>
                    </a:lnTo>
                    <a:lnTo>
                      <a:pt x="78" y="149"/>
                    </a:lnTo>
                    <a:lnTo>
                      <a:pt x="78" y="171"/>
                    </a:lnTo>
                    <a:lnTo>
                      <a:pt x="84" y="194"/>
                    </a:lnTo>
                    <a:lnTo>
                      <a:pt x="87" y="201"/>
                    </a:lnTo>
                    <a:lnTo>
                      <a:pt x="93" y="208"/>
                    </a:lnTo>
                    <a:lnTo>
                      <a:pt x="98" y="214"/>
                    </a:lnTo>
                    <a:lnTo>
                      <a:pt x="104" y="218"/>
                    </a:lnTo>
                    <a:lnTo>
                      <a:pt x="110" y="223"/>
                    </a:lnTo>
                    <a:lnTo>
                      <a:pt x="117" y="228"/>
                    </a:lnTo>
                    <a:lnTo>
                      <a:pt x="123" y="232"/>
                    </a:lnTo>
                    <a:lnTo>
                      <a:pt x="130" y="237"/>
                    </a:lnTo>
                    <a:lnTo>
                      <a:pt x="143" y="246"/>
                    </a:lnTo>
                    <a:lnTo>
                      <a:pt x="153" y="255"/>
                    </a:lnTo>
                    <a:lnTo>
                      <a:pt x="165" y="264"/>
                    </a:lnTo>
                    <a:lnTo>
                      <a:pt x="174" y="275"/>
                    </a:lnTo>
                    <a:lnTo>
                      <a:pt x="183" y="285"/>
                    </a:lnTo>
                    <a:lnTo>
                      <a:pt x="192" y="297"/>
                    </a:lnTo>
                    <a:lnTo>
                      <a:pt x="200" y="309"/>
                    </a:lnTo>
                    <a:lnTo>
                      <a:pt x="207" y="322"/>
                    </a:lnTo>
                    <a:lnTo>
                      <a:pt x="207" y="322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7" y="321"/>
                    </a:lnTo>
                    <a:lnTo>
                      <a:pt x="203" y="311"/>
                    </a:lnTo>
                    <a:lnTo>
                      <a:pt x="198" y="301"/>
                    </a:lnTo>
                    <a:lnTo>
                      <a:pt x="193" y="292"/>
                    </a:lnTo>
                    <a:lnTo>
                      <a:pt x="188" y="284"/>
                    </a:lnTo>
                    <a:lnTo>
                      <a:pt x="181" y="275"/>
                    </a:lnTo>
                    <a:lnTo>
                      <a:pt x="174" y="268"/>
                    </a:lnTo>
                    <a:lnTo>
                      <a:pt x="166" y="261"/>
                    </a:lnTo>
                    <a:lnTo>
                      <a:pt x="158" y="254"/>
                    </a:lnTo>
                    <a:lnTo>
                      <a:pt x="147" y="247"/>
                    </a:lnTo>
                    <a:lnTo>
                      <a:pt x="137" y="239"/>
                    </a:lnTo>
                    <a:lnTo>
                      <a:pt x="127" y="231"/>
                    </a:lnTo>
                    <a:lnTo>
                      <a:pt x="116" y="223"/>
                    </a:lnTo>
                    <a:lnTo>
                      <a:pt x="107" y="214"/>
                    </a:lnTo>
                    <a:lnTo>
                      <a:pt x="98" y="203"/>
                    </a:lnTo>
                    <a:lnTo>
                      <a:pt x="91" y="193"/>
                    </a:lnTo>
                    <a:lnTo>
                      <a:pt x="85" y="182"/>
                    </a:lnTo>
                    <a:lnTo>
                      <a:pt x="83" y="167"/>
                    </a:lnTo>
                    <a:lnTo>
                      <a:pt x="84" y="152"/>
                    </a:lnTo>
                    <a:lnTo>
                      <a:pt x="86" y="135"/>
                    </a:lnTo>
                    <a:lnTo>
                      <a:pt x="87" y="121"/>
                    </a:lnTo>
                    <a:lnTo>
                      <a:pt x="87" y="106"/>
                    </a:lnTo>
                    <a:lnTo>
                      <a:pt x="85" y="91"/>
                    </a:lnTo>
                    <a:lnTo>
                      <a:pt x="82" y="77"/>
                    </a:lnTo>
                    <a:lnTo>
                      <a:pt x="77" y="62"/>
                    </a:lnTo>
                    <a:lnTo>
                      <a:pt x="71" y="50"/>
                    </a:lnTo>
                    <a:lnTo>
                      <a:pt x="63" y="40"/>
                    </a:lnTo>
                    <a:lnTo>
                      <a:pt x="54" y="31"/>
                    </a:lnTo>
                    <a:lnTo>
                      <a:pt x="45" y="23"/>
                    </a:lnTo>
                    <a:lnTo>
                      <a:pt x="34" y="16"/>
                    </a:lnTo>
                    <a:lnTo>
                      <a:pt x="23" y="9"/>
                    </a:lnTo>
                    <a:lnTo>
                      <a:pt x="13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71"/>
              <p:cNvSpPr>
                <a:spLocks/>
              </p:cNvSpPr>
              <p:nvPr/>
            </p:nvSpPr>
            <p:spPr bwMode="auto">
              <a:xfrm>
                <a:off x="4830" y="2152"/>
                <a:ext cx="17" cy="97"/>
              </a:xfrm>
              <a:custGeom>
                <a:avLst/>
                <a:gdLst/>
                <a:ahLst/>
                <a:cxnLst>
                  <a:cxn ang="0">
                    <a:pos x="29" y="192"/>
                  </a:cxn>
                  <a:cxn ang="0">
                    <a:pos x="32" y="174"/>
                  </a:cxn>
                  <a:cxn ang="0">
                    <a:pos x="33" y="154"/>
                  </a:cxn>
                  <a:cxn ang="0">
                    <a:pos x="31" y="136"/>
                  </a:cxn>
                  <a:cxn ang="0">
                    <a:pos x="28" y="116"/>
                  </a:cxn>
                  <a:cxn ang="0">
                    <a:pos x="22" y="88"/>
                  </a:cxn>
                  <a:cxn ang="0">
                    <a:pos x="17" y="59"/>
                  </a:cxn>
                  <a:cxn ang="0">
                    <a:pos x="11" y="31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" y="30"/>
                  </a:cxn>
                  <a:cxn ang="0">
                    <a:pos x="7" y="53"/>
                  </a:cxn>
                  <a:cxn ang="0">
                    <a:pos x="13" y="76"/>
                  </a:cxn>
                  <a:cxn ang="0">
                    <a:pos x="18" y="99"/>
                  </a:cxn>
                  <a:cxn ang="0">
                    <a:pos x="24" y="122"/>
                  </a:cxn>
                  <a:cxn ang="0">
                    <a:pos x="29" y="145"/>
                  </a:cxn>
                  <a:cxn ang="0">
                    <a:pos x="30" y="169"/>
                  </a:cxn>
                  <a:cxn ang="0">
                    <a:pos x="28" y="192"/>
                  </a:cxn>
                  <a:cxn ang="0">
                    <a:pos x="28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  <a:cxn ang="0">
                    <a:pos x="29" y="192"/>
                  </a:cxn>
                </a:cxnLst>
                <a:rect l="0" t="0" r="r" b="b"/>
                <a:pathLst>
                  <a:path w="33" h="192">
                    <a:moveTo>
                      <a:pt x="29" y="192"/>
                    </a:moveTo>
                    <a:lnTo>
                      <a:pt x="32" y="174"/>
                    </a:lnTo>
                    <a:lnTo>
                      <a:pt x="33" y="154"/>
                    </a:lnTo>
                    <a:lnTo>
                      <a:pt x="31" y="136"/>
                    </a:lnTo>
                    <a:lnTo>
                      <a:pt x="28" y="116"/>
                    </a:lnTo>
                    <a:lnTo>
                      <a:pt x="22" y="88"/>
                    </a:lnTo>
                    <a:lnTo>
                      <a:pt x="17" y="59"/>
                    </a:lnTo>
                    <a:lnTo>
                      <a:pt x="11" y="31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30"/>
                    </a:lnTo>
                    <a:lnTo>
                      <a:pt x="7" y="53"/>
                    </a:lnTo>
                    <a:lnTo>
                      <a:pt x="13" y="76"/>
                    </a:lnTo>
                    <a:lnTo>
                      <a:pt x="18" y="99"/>
                    </a:lnTo>
                    <a:lnTo>
                      <a:pt x="24" y="122"/>
                    </a:lnTo>
                    <a:lnTo>
                      <a:pt x="29" y="145"/>
                    </a:lnTo>
                    <a:lnTo>
                      <a:pt x="30" y="169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lnTo>
                      <a:pt x="29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72"/>
              <p:cNvSpPr>
                <a:spLocks/>
              </p:cNvSpPr>
              <p:nvPr/>
            </p:nvSpPr>
            <p:spPr bwMode="auto">
              <a:xfrm>
                <a:off x="4928" y="2091"/>
                <a:ext cx="198" cy="19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113"/>
                  </a:cxn>
                  <a:cxn ang="0">
                    <a:pos x="32" y="155"/>
                  </a:cxn>
                  <a:cxn ang="0">
                    <a:pos x="48" y="173"/>
                  </a:cxn>
                  <a:cxn ang="0">
                    <a:pos x="67" y="188"/>
                  </a:cxn>
                  <a:cxn ang="0">
                    <a:pos x="88" y="201"/>
                  </a:cxn>
                  <a:cxn ang="0">
                    <a:pos x="116" y="219"/>
                  </a:cxn>
                  <a:cxn ang="0">
                    <a:pos x="153" y="243"/>
                  </a:cxn>
                  <a:cxn ang="0">
                    <a:pos x="191" y="266"/>
                  </a:cxn>
                  <a:cxn ang="0">
                    <a:pos x="229" y="288"/>
                  </a:cxn>
                  <a:cxn ang="0">
                    <a:pos x="266" y="311"/>
                  </a:cxn>
                  <a:cxn ang="0">
                    <a:pos x="304" y="334"/>
                  </a:cxn>
                  <a:cxn ang="0">
                    <a:pos x="340" y="357"/>
                  </a:cxn>
                  <a:cxn ang="0">
                    <a:pos x="377" y="380"/>
                  </a:cxn>
                  <a:cxn ang="0">
                    <a:pos x="397" y="393"/>
                  </a:cxn>
                  <a:cxn ang="0">
                    <a:pos x="397" y="390"/>
                  </a:cxn>
                  <a:cxn ang="0">
                    <a:pos x="381" y="377"/>
                  </a:cxn>
                  <a:cxn ang="0">
                    <a:pos x="350" y="354"/>
                  </a:cxn>
                  <a:cxn ang="0">
                    <a:pos x="316" y="330"/>
                  </a:cxn>
                  <a:cxn ang="0">
                    <a:pos x="284" y="309"/>
                  </a:cxn>
                  <a:cxn ang="0">
                    <a:pos x="251" y="288"/>
                  </a:cxn>
                  <a:cxn ang="0">
                    <a:pos x="216" y="266"/>
                  </a:cxn>
                  <a:cxn ang="0">
                    <a:pos x="183" y="245"/>
                  </a:cxn>
                  <a:cxn ang="0">
                    <a:pos x="149" y="223"/>
                  </a:cxn>
                  <a:cxn ang="0">
                    <a:pos x="120" y="206"/>
                  </a:cxn>
                  <a:cxn ang="0">
                    <a:pos x="96" y="190"/>
                  </a:cxn>
                  <a:cxn ang="0">
                    <a:pos x="73" y="173"/>
                  </a:cxn>
                  <a:cxn ang="0">
                    <a:pos x="51" y="154"/>
                  </a:cxn>
                  <a:cxn ang="0">
                    <a:pos x="31" y="131"/>
                  </a:cxn>
                  <a:cxn ang="0">
                    <a:pos x="15" y="95"/>
                  </a:cxn>
                  <a:cxn ang="0">
                    <a:pos x="5" y="55"/>
                  </a:cxn>
                  <a:cxn ang="0">
                    <a:pos x="1" y="17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7" h="393">
                    <a:moveTo>
                      <a:pt x="0" y="0"/>
                    </a:moveTo>
                    <a:lnTo>
                      <a:pt x="0" y="37"/>
                    </a:lnTo>
                    <a:lnTo>
                      <a:pt x="2" y="75"/>
                    </a:lnTo>
                    <a:lnTo>
                      <a:pt x="10" y="113"/>
                    </a:lnTo>
                    <a:lnTo>
                      <a:pt x="25" y="146"/>
                    </a:lnTo>
                    <a:lnTo>
                      <a:pt x="32" y="155"/>
                    </a:lnTo>
                    <a:lnTo>
                      <a:pt x="39" y="165"/>
                    </a:lnTo>
                    <a:lnTo>
                      <a:pt x="48" y="173"/>
                    </a:lnTo>
                    <a:lnTo>
                      <a:pt x="58" y="181"/>
                    </a:lnTo>
                    <a:lnTo>
                      <a:pt x="67" y="188"/>
                    </a:lnTo>
                    <a:lnTo>
                      <a:pt x="78" y="195"/>
                    </a:lnTo>
                    <a:lnTo>
                      <a:pt x="88" y="201"/>
                    </a:lnTo>
                    <a:lnTo>
                      <a:pt x="97" y="207"/>
                    </a:lnTo>
                    <a:lnTo>
                      <a:pt x="116" y="219"/>
                    </a:lnTo>
                    <a:lnTo>
                      <a:pt x="134" y="231"/>
                    </a:lnTo>
                    <a:lnTo>
                      <a:pt x="153" y="243"/>
                    </a:lnTo>
                    <a:lnTo>
                      <a:pt x="172" y="254"/>
                    </a:lnTo>
                    <a:lnTo>
                      <a:pt x="191" y="266"/>
                    </a:lnTo>
                    <a:lnTo>
                      <a:pt x="209" y="277"/>
                    </a:lnTo>
                    <a:lnTo>
                      <a:pt x="229" y="288"/>
                    </a:lnTo>
                    <a:lnTo>
                      <a:pt x="247" y="299"/>
                    </a:lnTo>
                    <a:lnTo>
                      <a:pt x="266" y="311"/>
                    </a:lnTo>
                    <a:lnTo>
                      <a:pt x="285" y="322"/>
                    </a:lnTo>
                    <a:lnTo>
                      <a:pt x="304" y="334"/>
                    </a:lnTo>
                    <a:lnTo>
                      <a:pt x="322" y="345"/>
                    </a:lnTo>
                    <a:lnTo>
                      <a:pt x="340" y="357"/>
                    </a:lnTo>
                    <a:lnTo>
                      <a:pt x="359" y="368"/>
                    </a:lnTo>
                    <a:lnTo>
                      <a:pt x="377" y="380"/>
                    </a:lnTo>
                    <a:lnTo>
                      <a:pt x="396" y="393"/>
                    </a:lnTo>
                    <a:lnTo>
                      <a:pt x="397" y="393"/>
                    </a:lnTo>
                    <a:lnTo>
                      <a:pt x="397" y="392"/>
                    </a:lnTo>
                    <a:lnTo>
                      <a:pt x="397" y="390"/>
                    </a:lnTo>
                    <a:lnTo>
                      <a:pt x="397" y="389"/>
                    </a:lnTo>
                    <a:lnTo>
                      <a:pt x="381" y="377"/>
                    </a:lnTo>
                    <a:lnTo>
                      <a:pt x="366" y="365"/>
                    </a:lnTo>
                    <a:lnTo>
                      <a:pt x="350" y="354"/>
                    </a:lnTo>
                    <a:lnTo>
                      <a:pt x="334" y="342"/>
                    </a:lnTo>
                    <a:lnTo>
                      <a:pt x="316" y="330"/>
                    </a:lnTo>
                    <a:lnTo>
                      <a:pt x="300" y="320"/>
                    </a:lnTo>
                    <a:lnTo>
                      <a:pt x="284" y="309"/>
                    </a:lnTo>
                    <a:lnTo>
                      <a:pt x="267" y="298"/>
                    </a:lnTo>
                    <a:lnTo>
                      <a:pt x="251" y="288"/>
                    </a:lnTo>
                    <a:lnTo>
                      <a:pt x="233" y="276"/>
                    </a:lnTo>
                    <a:lnTo>
                      <a:pt x="216" y="266"/>
                    </a:lnTo>
                    <a:lnTo>
                      <a:pt x="200" y="256"/>
                    </a:lnTo>
                    <a:lnTo>
                      <a:pt x="183" y="245"/>
                    </a:lnTo>
                    <a:lnTo>
                      <a:pt x="165" y="235"/>
                    </a:lnTo>
                    <a:lnTo>
                      <a:pt x="149" y="223"/>
                    </a:lnTo>
                    <a:lnTo>
                      <a:pt x="132" y="213"/>
                    </a:lnTo>
                    <a:lnTo>
                      <a:pt x="120" y="206"/>
                    </a:lnTo>
                    <a:lnTo>
                      <a:pt x="109" y="198"/>
                    </a:lnTo>
                    <a:lnTo>
                      <a:pt x="96" y="190"/>
                    </a:lnTo>
                    <a:lnTo>
                      <a:pt x="85" y="182"/>
                    </a:lnTo>
                    <a:lnTo>
                      <a:pt x="73" y="173"/>
                    </a:lnTo>
                    <a:lnTo>
                      <a:pt x="62" y="165"/>
                    </a:lnTo>
                    <a:lnTo>
                      <a:pt x="51" y="154"/>
                    </a:lnTo>
                    <a:lnTo>
                      <a:pt x="41" y="145"/>
                    </a:lnTo>
                    <a:lnTo>
                      <a:pt x="31" y="131"/>
                    </a:lnTo>
                    <a:lnTo>
                      <a:pt x="21" y="114"/>
                    </a:lnTo>
                    <a:lnTo>
                      <a:pt x="15" y="95"/>
                    </a:lnTo>
                    <a:lnTo>
                      <a:pt x="9" y="76"/>
                    </a:lnTo>
                    <a:lnTo>
                      <a:pt x="5" y="55"/>
                    </a:lnTo>
                    <a:lnTo>
                      <a:pt x="2" y="36"/>
                    </a:lnTo>
                    <a:lnTo>
                      <a:pt x="1" y="1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73"/>
              <p:cNvSpPr>
                <a:spLocks/>
              </p:cNvSpPr>
              <p:nvPr/>
            </p:nvSpPr>
            <p:spPr bwMode="auto">
              <a:xfrm>
                <a:off x="4959" y="2264"/>
                <a:ext cx="159" cy="369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314" y="52"/>
                  </a:cxn>
                  <a:cxn ang="0">
                    <a:pos x="310" y="104"/>
                  </a:cxn>
                  <a:cxn ang="0">
                    <a:pos x="303" y="155"/>
                  </a:cxn>
                  <a:cxn ang="0">
                    <a:pos x="293" y="205"/>
                  </a:cxn>
                  <a:cxn ang="0">
                    <a:pos x="282" y="256"/>
                  </a:cxn>
                  <a:cxn ang="0">
                    <a:pos x="268" y="306"/>
                  </a:cxn>
                  <a:cxn ang="0">
                    <a:pos x="252" y="354"/>
                  </a:cxn>
                  <a:cxn ang="0">
                    <a:pos x="234" y="401"/>
                  </a:cxn>
                  <a:cxn ang="0">
                    <a:pos x="213" y="449"/>
                  </a:cxn>
                  <a:cxn ang="0">
                    <a:pos x="190" y="495"/>
                  </a:cxn>
                  <a:cxn ang="0">
                    <a:pos x="164" y="538"/>
                  </a:cxn>
                  <a:cxn ang="0">
                    <a:pos x="136" y="582"/>
                  </a:cxn>
                  <a:cxn ang="0">
                    <a:pos x="106" y="624"/>
                  </a:cxn>
                  <a:cxn ang="0">
                    <a:pos x="73" y="663"/>
                  </a:cxn>
                  <a:cxn ang="0">
                    <a:pos x="39" y="701"/>
                  </a:cxn>
                  <a:cxn ang="0">
                    <a:pos x="1" y="738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0" y="739"/>
                  </a:cxn>
                  <a:cxn ang="0">
                    <a:pos x="1" y="739"/>
                  </a:cxn>
                  <a:cxn ang="0">
                    <a:pos x="39" y="703"/>
                  </a:cxn>
                  <a:cxn ang="0">
                    <a:pos x="73" y="666"/>
                  </a:cxn>
                  <a:cxn ang="0">
                    <a:pos x="108" y="626"/>
                  </a:cxn>
                  <a:cxn ang="0">
                    <a:pos x="139" y="586"/>
                  </a:cxn>
                  <a:cxn ang="0">
                    <a:pos x="168" y="542"/>
                  </a:cxn>
                  <a:cxn ang="0">
                    <a:pos x="196" y="498"/>
                  </a:cxn>
                  <a:cxn ang="0">
                    <a:pos x="220" y="452"/>
                  </a:cxn>
                  <a:cxn ang="0">
                    <a:pos x="243" y="405"/>
                  </a:cxn>
                  <a:cxn ang="0">
                    <a:pos x="261" y="356"/>
                  </a:cxn>
                  <a:cxn ang="0">
                    <a:pos x="278" y="307"/>
                  </a:cxn>
                  <a:cxn ang="0">
                    <a:pos x="292" y="257"/>
                  </a:cxn>
                  <a:cxn ang="0">
                    <a:pos x="304" y="207"/>
                  </a:cxn>
                  <a:cxn ang="0">
                    <a:pos x="312" y="156"/>
                  </a:cxn>
                  <a:cxn ang="0">
                    <a:pos x="318" y="104"/>
                  </a:cxn>
                  <a:cxn ang="0">
                    <a:pos x="319" y="52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8" y="0"/>
                  </a:cxn>
                  <a:cxn ang="0">
                    <a:pos x="316" y="0"/>
                  </a:cxn>
                  <a:cxn ang="0">
                    <a:pos x="316" y="0"/>
                  </a:cxn>
                  <a:cxn ang="0">
                    <a:pos x="316" y="0"/>
                  </a:cxn>
                </a:cxnLst>
                <a:rect l="0" t="0" r="r" b="b"/>
                <a:pathLst>
                  <a:path w="319" h="739">
                    <a:moveTo>
                      <a:pt x="316" y="0"/>
                    </a:moveTo>
                    <a:lnTo>
                      <a:pt x="314" y="52"/>
                    </a:lnTo>
                    <a:lnTo>
                      <a:pt x="310" y="104"/>
                    </a:lnTo>
                    <a:lnTo>
                      <a:pt x="303" y="155"/>
                    </a:lnTo>
                    <a:lnTo>
                      <a:pt x="293" y="205"/>
                    </a:lnTo>
                    <a:lnTo>
                      <a:pt x="282" y="256"/>
                    </a:lnTo>
                    <a:lnTo>
                      <a:pt x="268" y="306"/>
                    </a:lnTo>
                    <a:lnTo>
                      <a:pt x="252" y="354"/>
                    </a:lnTo>
                    <a:lnTo>
                      <a:pt x="234" y="401"/>
                    </a:lnTo>
                    <a:lnTo>
                      <a:pt x="213" y="449"/>
                    </a:lnTo>
                    <a:lnTo>
                      <a:pt x="190" y="495"/>
                    </a:lnTo>
                    <a:lnTo>
                      <a:pt x="164" y="538"/>
                    </a:lnTo>
                    <a:lnTo>
                      <a:pt x="136" y="582"/>
                    </a:lnTo>
                    <a:lnTo>
                      <a:pt x="106" y="624"/>
                    </a:lnTo>
                    <a:lnTo>
                      <a:pt x="73" y="663"/>
                    </a:lnTo>
                    <a:lnTo>
                      <a:pt x="39" y="701"/>
                    </a:lnTo>
                    <a:lnTo>
                      <a:pt x="1" y="738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0" y="739"/>
                    </a:lnTo>
                    <a:lnTo>
                      <a:pt x="1" y="739"/>
                    </a:lnTo>
                    <a:lnTo>
                      <a:pt x="39" y="703"/>
                    </a:lnTo>
                    <a:lnTo>
                      <a:pt x="73" y="666"/>
                    </a:lnTo>
                    <a:lnTo>
                      <a:pt x="108" y="626"/>
                    </a:lnTo>
                    <a:lnTo>
                      <a:pt x="139" y="586"/>
                    </a:lnTo>
                    <a:lnTo>
                      <a:pt x="168" y="542"/>
                    </a:lnTo>
                    <a:lnTo>
                      <a:pt x="196" y="498"/>
                    </a:lnTo>
                    <a:lnTo>
                      <a:pt x="220" y="452"/>
                    </a:lnTo>
                    <a:lnTo>
                      <a:pt x="243" y="405"/>
                    </a:lnTo>
                    <a:lnTo>
                      <a:pt x="261" y="356"/>
                    </a:lnTo>
                    <a:lnTo>
                      <a:pt x="278" y="307"/>
                    </a:lnTo>
                    <a:lnTo>
                      <a:pt x="292" y="257"/>
                    </a:lnTo>
                    <a:lnTo>
                      <a:pt x="304" y="207"/>
                    </a:lnTo>
                    <a:lnTo>
                      <a:pt x="312" y="156"/>
                    </a:lnTo>
                    <a:lnTo>
                      <a:pt x="318" y="104"/>
                    </a:lnTo>
                    <a:lnTo>
                      <a:pt x="319" y="52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16" y="0"/>
                    </a:lnTo>
                    <a:lnTo>
                      <a:pt x="316" y="0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74"/>
              <p:cNvSpPr>
                <a:spLocks/>
              </p:cNvSpPr>
              <p:nvPr/>
            </p:nvSpPr>
            <p:spPr bwMode="auto">
              <a:xfrm>
                <a:off x="4872" y="2166"/>
                <a:ext cx="89" cy="151"/>
              </a:xfrm>
              <a:custGeom>
                <a:avLst/>
                <a:gdLst/>
                <a:ahLst/>
                <a:cxnLst>
                  <a:cxn ang="0">
                    <a:pos x="1" y="300"/>
                  </a:cxn>
                  <a:cxn ang="0">
                    <a:pos x="10" y="292"/>
                  </a:cxn>
                  <a:cxn ang="0">
                    <a:pos x="18" y="284"/>
                  </a:cxn>
                  <a:cxn ang="0">
                    <a:pos x="27" y="276"/>
                  </a:cxn>
                  <a:cxn ang="0">
                    <a:pos x="37" y="268"/>
                  </a:cxn>
                  <a:cxn ang="0">
                    <a:pos x="46" y="261"/>
                  </a:cxn>
                  <a:cxn ang="0">
                    <a:pos x="54" y="253"/>
                  </a:cxn>
                  <a:cxn ang="0">
                    <a:pos x="63" y="245"/>
                  </a:cxn>
                  <a:cxn ang="0">
                    <a:pos x="71" y="236"/>
                  </a:cxn>
                  <a:cxn ang="0">
                    <a:pos x="80" y="225"/>
                  </a:cxn>
                  <a:cxn ang="0">
                    <a:pos x="89" y="215"/>
                  </a:cxn>
                  <a:cxn ang="0">
                    <a:pos x="98" y="205"/>
                  </a:cxn>
                  <a:cxn ang="0">
                    <a:pos x="106" y="193"/>
                  </a:cxn>
                  <a:cxn ang="0">
                    <a:pos x="114" y="183"/>
                  </a:cxn>
                  <a:cxn ang="0">
                    <a:pos x="122" y="171"/>
                  </a:cxn>
                  <a:cxn ang="0">
                    <a:pos x="130" y="160"/>
                  </a:cxn>
                  <a:cxn ang="0">
                    <a:pos x="137" y="148"/>
                  </a:cxn>
                  <a:cxn ang="0">
                    <a:pos x="146" y="133"/>
                  </a:cxn>
                  <a:cxn ang="0">
                    <a:pos x="156" y="115"/>
                  </a:cxn>
                  <a:cxn ang="0">
                    <a:pos x="166" y="95"/>
                  </a:cxn>
                  <a:cxn ang="0">
                    <a:pos x="173" y="74"/>
                  </a:cxn>
                  <a:cxn ang="0">
                    <a:pos x="177" y="54"/>
                  </a:cxn>
                  <a:cxn ang="0">
                    <a:pos x="177" y="34"/>
                  </a:cxn>
                  <a:cxn ang="0">
                    <a:pos x="174" y="16"/>
                  </a:cxn>
                  <a:cxn ang="0">
                    <a:pos x="163" y="0"/>
                  </a:cxn>
                  <a:cxn ang="0">
                    <a:pos x="161" y="0"/>
                  </a:cxn>
                  <a:cxn ang="0">
                    <a:pos x="160" y="1"/>
                  </a:cxn>
                  <a:cxn ang="0">
                    <a:pos x="159" y="2"/>
                  </a:cxn>
                  <a:cxn ang="0">
                    <a:pos x="159" y="3"/>
                  </a:cxn>
                  <a:cxn ang="0">
                    <a:pos x="167" y="22"/>
                  </a:cxn>
                  <a:cxn ang="0">
                    <a:pos x="169" y="42"/>
                  </a:cxn>
                  <a:cxn ang="0">
                    <a:pos x="167" y="64"/>
                  </a:cxn>
                  <a:cxn ang="0">
                    <a:pos x="160" y="86"/>
                  </a:cxn>
                  <a:cxn ang="0">
                    <a:pos x="151" y="108"/>
                  </a:cxn>
                  <a:cxn ang="0">
                    <a:pos x="139" y="130"/>
                  </a:cxn>
                  <a:cxn ang="0">
                    <a:pos x="128" y="148"/>
                  </a:cxn>
                  <a:cxn ang="0">
                    <a:pos x="117" y="165"/>
                  </a:cxn>
                  <a:cxn ang="0">
                    <a:pos x="112" y="175"/>
                  </a:cxn>
                  <a:cxn ang="0">
                    <a:pos x="106" y="183"/>
                  </a:cxn>
                  <a:cxn ang="0">
                    <a:pos x="100" y="192"/>
                  </a:cxn>
                  <a:cxn ang="0">
                    <a:pos x="94" y="200"/>
                  </a:cxn>
                  <a:cxn ang="0">
                    <a:pos x="87" y="209"/>
                  </a:cxn>
                  <a:cxn ang="0">
                    <a:pos x="82" y="217"/>
                  </a:cxn>
                  <a:cxn ang="0">
                    <a:pos x="75" y="227"/>
                  </a:cxn>
                  <a:cxn ang="0">
                    <a:pos x="68" y="235"/>
                  </a:cxn>
                  <a:cxn ang="0">
                    <a:pos x="60" y="244"/>
                  </a:cxn>
                  <a:cxn ang="0">
                    <a:pos x="52" y="252"/>
                  </a:cxn>
                  <a:cxn ang="0">
                    <a:pos x="44" y="260"/>
                  </a:cxn>
                  <a:cxn ang="0">
                    <a:pos x="36" y="268"/>
                  </a:cxn>
                  <a:cxn ang="0">
                    <a:pos x="26" y="276"/>
                  </a:cxn>
                  <a:cxn ang="0">
                    <a:pos x="17" y="284"/>
                  </a:cxn>
                  <a:cxn ang="0">
                    <a:pos x="9" y="292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0" y="300"/>
                  </a:cxn>
                  <a:cxn ang="0">
                    <a:pos x="1" y="300"/>
                  </a:cxn>
                  <a:cxn ang="0">
                    <a:pos x="1" y="300"/>
                  </a:cxn>
                </a:cxnLst>
                <a:rect l="0" t="0" r="r" b="b"/>
                <a:pathLst>
                  <a:path w="177" h="300">
                    <a:moveTo>
                      <a:pt x="1" y="300"/>
                    </a:moveTo>
                    <a:lnTo>
                      <a:pt x="10" y="292"/>
                    </a:lnTo>
                    <a:lnTo>
                      <a:pt x="18" y="284"/>
                    </a:lnTo>
                    <a:lnTo>
                      <a:pt x="27" y="276"/>
                    </a:lnTo>
                    <a:lnTo>
                      <a:pt x="37" y="268"/>
                    </a:lnTo>
                    <a:lnTo>
                      <a:pt x="46" y="261"/>
                    </a:lnTo>
                    <a:lnTo>
                      <a:pt x="54" y="253"/>
                    </a:lnTo>
                    <a:lnTo>
                      <a:pt x="63" y="245"/>
                    </a:lnTo>
                    <a:lnTo>
                      <a:pt x="71" y="236"/>
                    </a:lnTo>
                    <a:lnTo>
                      <a:pt x="80" y="225"/>
                    </a:lnTo>
                    <a:lnTo>
                      <a:pt x="89" y="215"/>
                    </a:lnTo>
                    <a:lnTo>
                      <a:pt x="98" y="205"/>
                    </a:lnTo>
                    <a:lnTo>
                      <a:pt x="106" y="193"/>
                    </a:lnTo>
                    <a:lnTo>
                      <a:pt x="114" y="183"/>
                    </a:lnTo>
                    <a:lnTo>
                      <a:pt x="122" y="171"/>
                    </a:lnTo>
                    <a:lnTo>
                      <a:pt x="130" y="160"/>
                    </a:lnTo>
                    <a:lnTo>
                      <a:pt x="137" y="148"/>
                    </a:lnTo>
                    <a:lnTo>
                      <a:pt x="146" y="133"/>
                    </a:lnTo>
                    <a:lnTo>
                      <a:pt x="156" y="115"/>
                    </a:lnTo>
                    <a:lnTo>
                      <a:pt x="166" y="95"/>
                    </a:lnTo>
                    <a:lnTo>
                      <a:pt x="173" y="74"/>
                    </a:lnTo>
                    <a:lnTo>
                      <a:pt x="177" y="54"/>
                    </a:lnTo>
                    <a:lnTo>
                      <a:pt x="177" y="34"/>
                    </a:lnTo>
                    <a:lnTo>
                      <a:pt x="174" y="16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1"/>
                    </a:lnTo>
                    <a:lnTo>
                      <a:pt x="159" y="2"/>
                    </a:lnTo>
                    <a:lnTo>
                      <a:pt x="159" y="3"/>
                    </a:lnTo>
                    <a:lnTo>
                      <a:pt x="167" y="22"/>
                    </a:lnTo>
                    <a:lnTo>
                      <a:pt x="169" y="42"/>
                    </a:lnTo>
                    <a:lnTo>
                      <a:pt x="167" y="64"/>
                    </a:lnTo>
                    <a:lnTo>
                      <a:pt x="160" y="86"/>
                    </a:lnTo>
                    <a:lnTo>
                      <a:pt x="151" y="108"/>
                    </a:lnTo>
                    <a:lnTo>
                      <a:pt x="139" y="130"/>
                    </a:lnTo>
                    <a:lnTo>
                      <a:pt x="128" y="148"/>
                    </a:lnTo>
                    <a:lnTo>
                      <a:pt x="117" y="165"/>
                    </a:lnTo>
                    <a:lnTo>
                      <a:pt x="112" y="175"/>
                    </a:lnTo>
                    <a:lnTo>
                      <a:pt x="106" y="183"/>
                    </a:lnTo>
                    <a:lnTo>
                      <a:pt x="100" y="192"/>
                    </a:lnTo>
                    <a:lnTo>
                      <a:pt x="94" y="200"/>
                    </a:lnTo>
                    <a:lnTo>
                      <a:pt x="87" y="209"/>
                    </a:lnTo>
                    <a:lnTo>
                      <a:pt x="82" y="217"/>
                    </a:lnTo>
                    <a:lnTo>
                      <a:pt x="75" y="227"/>
                    </a:lnTo>
                    <a:lnTo>
                      <a:pt x="68" y="235"/>
                    </a:lnTo>
                    <a:lnTo>
                      <a:pt x="60" y="244"/>
                    </a:lnTo>
                    <a:lnTo>
                      <a:pt x="52" y="252"/>
                    </a:lnTo>
                    <a:lnTo>
                      <a:pt x="44" y="260"/>
                    </a:lnTo>
                    <a:lnTo>
                      <a:pt x="36" y="268"/>
                    </a:lnTo>
                    <a:lnTo>
                      <a:pt x="26" y="276"/>
                    </a:lnTo>
                    <a:lnTo>
                      <a:pt x="17" y="284"/>
                    </a:lnTo>
                    <a:lnTo>
                      <a:pt x="9" y="292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0" y="300"/>
                    </a:lnTo>
                    <a:lnTo>
                      <a:pt x="1" y="300"/>
                    </a:lnTo>
                    <a:lnTo>
                      <a:pt x="1" y="3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75"/>
              <p:cNvSpPr>
                <a:spLocks/>
              </p:cNvSpPr>
              <p:nvPr/>
            </p:nvSpPr>
            <p:spPr bwMode="auto">
              <a:xfrm>
                <a:off x="4783" y="2179"/>
                <a:ext cx="49" cy="9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78" y="16"/>
                  </a:cxn>
                  <a:cxn ang="0">
                    <a:pos x="59" y="35"/>
                  </a:cxn>
                  <a:cxn ang="0">
                    <a:pos x="42" y="56"/>
                  </a:cxn>
                  <a:cxn ang="0">
                    <a:pos x="26" y="81"/>
                  </a:cxn>
                  <a:cxn ang="0">
                    <a:pos x="13" y="106"/>
                  </a:cxn>
                  <a:cxn ang="0">
                    <a:pos x="5" y="131"/>
                  </a:cxn>
                  <a:cxn ang="0">
                    <a:pos x="0" y="158"/>
                  </a:cxn>
                  <a:cxn ang="0">
                    <a:pos x="2" y="183"/>
                  </a:cxn>
                  <a:cxn ang="0">
                    <a:pos x="4" y="184"/>
                  </a:cxn>
                  <a:cxn ang="0">
                    <a:pos x="6" y="184"/>
                  </a:cxn>
                  <a:cxn ang="0">
                    <a:pos x="9" y="181"/>
                  </a:cxn>
                  <a:cxn ang="0">
                    <a:pos x="10" y="179"/>
                  </a:cxn>
                  <a:cxn ang="0">
                    <a:pos x="12" y="153"/>
                  </a:cxn>
                  <a:cxn ang="0">
                    <a:pos x="18" y="129"/>
                  </a:cxn>
                  <a:cxn ang="0">
                    <a:pos x="25" y="105"/>
                  </a:cxn>
                  <a:cxn ang="0">
                    <a:pos x="35" y="82"/>
                  </a:cxn>
                  <a:cxn ang="0">
                    <a:pos x="48" y="60"/>
                  </a:cxn>
                  <a:cxn ang="0">
                    <a:pos x="63" y="38"/>
                  </a:cxn>
                  <a:cxn ang="0">
                    <a:pos x="79" y="18"/>
                  </a:cxn>
                  <a:cxn ang="0">
                    <a:pos x="97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8" y="0"/>
                  </a:cxn>
                  <a:cxn ang="0">
                    <a:pos x="97" y="0"/>
                  </a:cxn>
                  <a:cxn ang="0">
                    <a:pos x="97" y="0"/>
                  </a:cxn>
                </a:cxnLst>
                <a:rect l="0" t="0" r="r" b="b"/>
                <a:pathLst>
                  <a:path w="98" h="184">
                    <a:moveTo>
                      <a:pt x="97" y="0"/>
                    </a:moveTo>
                    <a:lnTo>
                      <a:pt x="78" y="16"/>
                    </a:lnTo>
                    <a:lnTo>
                      <a:pt x="59" y="35"/>
                    </a:lnTo>
                    <a:lnTo>
                      <a:pt x="42" y="56"/>
                    </a:lnTo>
                    <a:lnTo>
                      <a:pt x="26" y="81"/>
                    </a:lnTo>
                    <a:lnTo>
                      <a:pt x="13" y="106"/>
                    </a:lnTo>
                    <a:lnTo>
                      <a:pt x="5" y="131"/>
                    </a:lnTo>
                    <a:lnTo>
                      <a:pt x="0" y="158"/>
                    </a:lnTo>
                    <a:lnTo>
                      <a:pt x="2" y="183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9" y="181"/>
                    </a:lnTo>
                    <a:lnTo>
                      <a:pt x="10" y="179"/>
                    </a:lnTo>
                    <a:lnTo>
                      <a:pt x="12" y="153"/>
                    </a:lnTo>
                    <a:lnTo>
                      <a:pt x="18" y="129"/>
                    </a:lnTo>
                    <a:lnTo>
                      <a:pt x="25" y="105"/>
                    </a:lnTo>
                    <a:lnTo>
                      <a:pt x="35" y="82"/>
                    </a:lnTo>
                    <a:lnTo>
                      <a:pt x="48" y="60"/>
                    </a:lnTo>
                    <a:lnTo>
                      <a:pt x="63" y="38"/>
                    </a:lnTo>
                    <a:lnTo>
                      <a:pt x="79" y="18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76"/>
              <p:cNvSpPr>
                <a:spLocks/>
              </p:cNvSpPr>
              <p:nvPr/>
            </p:nvSpPr>
            <p:spPr bwMode="auto">
              <a:xfrm>
                <a:off x="4784" y="2250"/>
                <a:ext cx="36" cy="72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3" y="35"/>
                  </a:cxn>
                  <a:cxn ang="0">
                    <a:pos x="9" y="28"/>
                  </a:cxn>
                  <a:cxn ang="0">
                    <a:pos x="15" y="20"/>
                  </a:cxn>
                  <a:cxn ang="0">
                    <a:pos x="23" y="12"/>
                  </a:cxn>
                  <a:cxn ang="0">
                    <a:pos x="30" y="8"/>
                  </a:cxn>
                  <a:cxn ang="0">
                    <a:pos x="39" y="5"/>
                  </a:cxn>
                  <a:cxn ang="0">
                    <a:pos x="47" y="8"/>
                  </a:cxn>
                  <a:cxn ang="0">
                    <a:pos x="55" y="16"/>
                  </a:cxn>
                  <a:cxn ang="0">
                    <a:pos x="60" y="24"/>
                  </a:cxn>
                  <a:cxn ang="0">
                    <a:pos x="62" y="34"/>
                  </a:cxn>
                  <a:cxn ang="0">
                    <a:pos x="63" y="43"/>
                  </a:cxn>
                  <a:cxn ang="0">
                    <a:pos x="64" y="54"/>
                  </a:cxn>
                  <a:cxn ang="0">
                    <a:pos x="66" y="76"/>
                  </a:cxn>
                  <a:cxn ang="0">
                    <a:pos x="64" y="99"/>
                  </a:cxn>
                  <a:cxn ang="0">
                    <a:pos x="60" y="122"/>
                  </a:cxn>
                  <a:cxn ang="0">
                    <a:pos x="56" y="144"/>
                  </a:cxn>
                  <a:cxn ang="0">
                    <a:pos x="56" y="145"/>
                  </a:cxn>
                  <a:cxn ang="0">
                    <a:pos x="58" y="145"/>
                  </a:cxn>
                  <a:cxn ang="0">
                    <a:pos x="60" y="144"/>
                  </a:cxn>
                  <a:cxn ang="0">
                    <a:pos x="61" y="141"/>
                  </a:cxn>
                  <a:cxn ang="0">
                    <a:pos x="65" y="122"/>
                  </a:cxn>
                  <a:cxn ang="0">
                    <a:pos x="69" y="101"/>
                  </a:cxn>
                  <a:cxn ang="0">
                    <a:pos x="71" y="80"/>
                  </a:cxn>
                  <a:cxn ang="0">
                    <a:pos x="72" y="60"/>
                  </a:cxn>
                  <a:cxn ang="0">
                    <a:pos x="72" y="47"/>
                  </a:cxn>
                  <a:cxn ang="0">
                    <a:pos x="71" y="33"/>
                  </a:cxn>
                  <a:cxn ang="0">
                    <a:pos x="68" y="19"/>
                  </a:cxn>
                  <a:cxn ang="0">
                    <a:pos x="62" y="9"/>
                  </a:cxn>
                  <a:cxn ang="0">
                    <a:pos x="53" y="2"/>
                  </a:cxn>
                  <a:cxn ang="0">
                    <a:pos x="43" y="0"/>
                  </a:cxn>
                  <a:cxn ang="0">
                    <a:pos x="34" y="2"/>
                  </a:cxn>
                  <a:cxn ang="0">
                    <a:pos x="26" y="8"/>
                  </a:cxn>
                  <a:cxn ang="0">
                    <a:pos x="18" y="15"/>
                  </a:cxn>
                  <a:cxn ang="0">
                    <a:pos x="10" y="24"/>
                  </a:cxn>
                  <a:cxn ang="0">
                    <a:pos x="4" y="3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</a:cxnLst>
                <a:rect l="0" t="0" r="r" b="b"/>
                <a:pathLst>
                  <a:path w="72" h="145">
                    <a:moveTo>
                      <a:pt x="0" y="41"/>
                    </a:moveTo>
                    <a:lnTo>
                      <a:pt x="3" y="35"/>
                    </a:lnTo>
                    <a:lnTo>
                      <a:pt x="9" y="28"/>
                    </a:lnTo>
                    <a:lnTo>
                      <a:pt x="15" y="20"/>
                    </a:lnTo>
                    <a:lnTo>
                      <a:pt x="23" y="12"/>
                    </a:lnTo>
                    <a:lnTo>
                      <a:pt x="30" y="8"/>
                    </a:lnTo>
                    <a:lnTo>
                      <a:pt x="39" y="5"/>
                    </a:lnTo>
                    <a:lnTo>
                      <a:pt x="47" y="8"/>
                    </a:lnTo>
                    <a:lnTo>
                      <a:pt x="55" y="16"/>
                    </a:lnTo>
                    <a:lnTo>
                      <a:pt x="60" y="24"/>
                    </a:lnTo>
                    <a:lnTo>
                      <a:pt x="62" y="34"/>
                    </a:lnTo>
                    <a:lnTo>
                      <a:pt x="63" y="43"/>
                    </a:lnTo>
                    <a:lnTo>
                      <a:pt x="64" y="54"/>
                    </a:lnTo>
                    <a:lnTo>
                      <a:pt x="66" y="76"/>
                    </a:lnTo>
                    <a:lnTo>
                      <a:pt x="64" y="99"/>
                    </a:lnTo>
                    <a:lnTo>
                      <a:pt x="60" y="122"/>
                    </a:lnTo>
                    <a:lnTo>
                      <a:pt x="56" y="144"/>
                    </a:lnTo>
                    <a:lnTo>
                      <a:pt x="56" y="145"/>
                    </a:lnTo>
                    <a:lnTo>
                      <a:pt x="58" y="145"/>
                    </a:lnTo>
                    <a:lnTo>
                      <a:pt x="60" y="144"/>
                    </a:lnTo>
                    <a:lnTo>
                      <a:pt x="61" y="141"/>
                    </a:lnTo>
                    <a:lnTo>
                      <a:pt x="65" y="122"/>
                    </a:lnTo>
                    <a:lnTo>
                      <a:pt x="69" y="101"/>
                    </a:lnTo>
                    <a:lnTo>
                      <a:pt x="71" y="80"/>
                    </a:lnTo>
                    <a:lnTo>
                      <a:pt x="72" y="60"/>
                    </a:lnTo>
                    <a:lnTo>
                      <a:pt x="72" y="47"/>
                    </a:lnTo>
                    <a:lnTo>
                      <a:pt x="71" y="33"/>
                    </a:lnTo>
                    <a:lnTo>
                      <a:pt x="68" y="19"/>
                    </a:lnTo>
                    <a:lnTo>
                      <a:pt x="62" y="9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4" y="2"/>
                    </a:lnTo>
                    <a:lnTo>
                      <a:pt x="26" y="8"/>
                    </a:lnTo>
                    <a:lnTo>
                      <a:pt x="18" y="15"/>
                    </a:lnTo>
                    <a:lnTo>
                      <a:pt x="10" y="24"/>
                    </a:lnTo>
                    <a:lnTo>
                      <a:pt x="4" y="33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77"/>
              <p:cNvSpPr>
                <a:spLocks/>
              </p:cNvSpPr>
              <p:nvPr/>
            </p:nvSpPr>
            <p:spPr bwMode="auto">
              <a:xfrm>
                <a:off x="4817" y="2177"/>
                <a:ext cx="19" cy="10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6" y="25"/>
                  </a:cxn>
                  <a:cxn ang="0">
                    <a:pos x="17" y="49"/>
                  </a:cxn>
                  <a:cxn ang="0">
                    <a:pos x="10" y="73"/>
                  </a:cxn>
                  <a:cxn ang="0">
                    <a:pos x="5" y="98"/>
                  </a:cxn>
                  <a:cxn ang="0">
                    <a:pos x="3" y="124"/>
                  </a:cxn>
                  <a:cxn ang="0">
                    <a:pos x="0" y="150"/>
                  </a:cxn>
                  <a:cxn ang="0">
                    <a:pos x="0" y="175"/>
                  </a:cxn>
                  <a:cxn ang="0">
                    <a:pos x="0" y="202"/>
                  </a:cxn>
                  <a:cxn ang="0">
                    <a:pos x="0" y="203"/>
                  </a:cxn>
                  <a:cxn ang="0">
                    <a:pos x="3" y="202"/>
                  </a:cxn>
                  <a:cxn ang="0">
                    <a:pos x="4" y="201"/>
                  </a:cxn>
                  <a:cxn ang="0">
                    <a:pos x="4" y="200"/>
                  </a:cxn>
                  <a:cxn ang="0">
                    <a:pos x="4" y="174"/>
                  </a:cxn>
                  <a:cxn ang="0">
                    <a:pos x="5" y="149"/>
                  </a:cxn>
                  <a:cxn ang="0">
                    <a:pos x="7" y="124"/>
                  </a:cxn>
                  <a:cxn ang="0">
                    <a:pos x="10" y="98"/>
                  </a:cxn>
                  <a:cxn ang="0">
                    <a:pos x="13" y="74"/>
                  </a:cxn>
                  <a:cxn ang="0">
                    <a:pos x="20" y="49"/>
                  </a:cxn>
                  <a:cxn ang="0">
                    <a:pos x="28" y="25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7" y="0"/>
                  </a:cxn>
                </a:cxnLst>
                <a:rect l="0" t="0" r="r" b="b"/>
                <a:pathLst>
                  <a:path w="38" h="203">
                    <a:moveTo>
                      <a:pt x="37" y="0"/>
                    </a:moveTo>
                    <a:lnTo>
                      <a:pt x="26" y="25"/>
                    </a:lnTo>
                    <a:lnTo>
                      <a:pt x="17" y="49"/>
                    </a:lnTo>
                    <a:lnTo>
                      <a:pt x="10" y="73"/>
                    </a:lnTo>
                    <a:lnTo>
                      <a:pt x="5" y="98"/>
                    </a:lnTo>
                    <a:lnTo>
                      <a:pt x="3" y="124"/>
                    </a:lnTo>
                    <a:lnTo>
                      <a:pt x="0" y="150"/>
                    </a:lnTo>
                    <a:lnTo>
                      <a:pt x="0" y="175"/>
                    </a:lnTo>
                    <a:lnTo>
                      <a:pt x="0" y="202"/>
                    </a:lnTo>
                    <a:lnTo>
                      <a:pt x="0" y="203"/>
                    </a:lnTo>
                    <a:lnTo>
                      <a:pt x="3" y="202"/>
                    </a:lnTo>
                    <a:lnTo>
                      <a:pt x="4" y="201"/>
                    </a:lnTo>
                    <a:lnTo>
                      <a:pt x="4" y="200"/>
                    </a:lnTo>
                    <a:lnTo>
                      <a:pt x="4" y="174"/>
                    </a:lnTo>
                    <a:lnTo>
                      <a:pt x="5" y="149"/>
                    </a:lnTo>
                    <a:lnTo>
                      <a:pt x="7" y="124"/>
                    </a:lnTo>
                    <a:lnTo>
                      <a:pt x="10" y="98"/>
                    </a:lnTo>
                    <a:lnTo>
                      <a:pt x="13" y="74"/>
                    </a:lnTo>
                    <a:lnTo>
                      <a:pt x="20" y="49"/>
                    </a:lnTo>
                    <a:lnTo>
                      <a:pt x="28" y="2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78"/>
              <p:cNvSpPr>
                <a:spLocks/>
              </p:cNvSpPr>
              <p:nvPr/>
            </p:nvSpPr>
            <p:spPr bwMode="auto">
              <a:xfrm>
                <a:off x="4799" y="2146"/>
                <a:ext cx="135" cy="432"/>
              </a:xfrm>
              <a:custGeom>
                <a:avLst/>
                <a:gdLst/>
                <a:ahLst/>
                <a:cxnLst>
                  <a:cxn ang="0">
                    <a:pos x="194" y="121"/>
                  </a:cxn>
                  <a:cxn ang="0">
                    <a:pos x="170" y="144"/>
                  </a:cxn>
                  <a:cxn ang="0">
                    <a:pos x="146" y="166"/>
                  </a:cxn>
                  <a:cxn ang="0">
                    <a:pos x="122" y="188"/>
                  </a:cxn>
                  <a:cxn ang="0">
                    <a:pos x="92" y="220"/>
                  </a:cxn>
                  <a:cxn ang="0">
                    <a:pos x="62" y="267"/>
                  </a:cxn>
                  <a:cxn ang="0">
                    <a:pos x="39" y="319"/>
                  </a:cxn>
                  <a:cxn ang="0">
                    <a:pos x="21" y="373"/>
                  </a:cxn>
                  <a:cxn ang="0">
                    <a:pos x="4" y="459"/>
                  </a:cxn>
                  <a:cxn ang="0">
                    <a:pos x="1" y="577"/>
                  </a:cxn>
                  <a:cxn ang="0">
                    <a:pos x="13" y="665"/>
                  </a:cxn>
                  <a:cxn ang="0">
                    <a:pos x="30" y="721"/>
                  </a:cxn>
                  <a:cxn ang="0">
                    <a:pos x="47" y="779"/>
                  </a:cxn>
                  <a:cxn ang="0">
                    <a:pos x="63" y="835"/>
                  </a:cxn>
                  <a:cxn ang="0">
                    <a:pos x="70" y="864"/>
                  </a:cxn>
                  <a:cxn ang="0">
                    <a:pos x="70" y="864"/>
                  </a:cxn>
                  <a:cxn ang="0">
                    <a:pos x="65" y="838"/>
                  </a:cxn>
                  <a:cxn ang="0">
                    <a:pos x="54" y="786"/>
                  </a:cxn>
                  <a:cxn ang="0">
                    <a:pos x="40" y="735"/>
                  </a:cxn>
                  <a:cxn ang="0">
                    <a:pos x="25" y="683"/>
                  </a:cxn>
                  <a:cxn ang="0">
                    <a:pos x="6" y="595"/>
                  </a:cxn>
                  <a:cxn ang="0">
                    <a:pos x="9" y="464"/>
                  </a:cxn>
                  <a:cxn ang="0">
                    <a:pos x="23" y="383"/>
                  </a:cxn>
                  <a:cxn ang="0">
                    <a:pos x="33" y="348"/>
                  </a:cxn>
                  <a:cxn ang="0">
                    <a:pos x="44" y="313"/>
                  </a:cxn>
                  <a:cxn ang="0">
                    <a:pos x="59" y="280"/>
                  </a:cxn>
                  <a:cxn ang="0">
                    <a:pos x="77" y="249"/>
                  </a:cxn>
                  <a:cxn ang="0">
                    <a:pos x="97" y="220"/>
                  </a:cxn>
                  <a:cxn ang="0">
                    <a:pos x="123" y="195"/>
                  </a:cxn>
                  <a:cxn ang="0">
                    <a:pos x="149" y="169"/>
                  </a:cxn>
                  <a:cxn ang="0">
                    <a:pos x="171" y="149"/>
                  </a:cxn>
                  <a:cxn ang="0">
                    <a:pos x="188" y="130"/>
                  </a:cxn>
                  <a:cxn ang="0">
                    <a:pos x="206" y="111"/>
                  </a:cxn>
                  <a:cxn ang="0">
                    <a:pos x="222" y="90"/>
                  </a:cxn>
                  <a:cxn ang="0">
                    <a:pos x="237" y="69"/>
                  </a:cxn>
                  <a:cxn ang="0">
                    <a:pos x="251" y="44"/>
                  </a:cxn>
                  <a:cxn ang="0">
                    <a:pos x="262" y="19"/>
                  </a:cxn>
                  <a:cxn ang="0">
                    <a:pos x="269" y="2"/>
                  </a:cxn>
                  <a:cxn ang="0">
                    <a:pos x="269" y="4"/>
                  </a:cxn>
                  <a:cxn ang="0">
                    <a:pos x="258" y="25"/>
                  </a:cxn>
                  <a:cxn ang="0">
                    <a:pos x="238" y="60"/>
                  </a:cxn>
                  <a:cxn ang="0">
                    <a:pos x="216" y="95"/>
                  </a:cxn>
                </a:cxnLst>
                <a:rect l="0" t="0" r="r" b="b"/>
                <a:pathLst>
                  <a:path w="270" h="864">
                    <a:moveTo>
                      <a:pt x="205" y="108"/>
                    </a:moveTo>
                    <a:lnTo>
                      <a:pt x="194" y="121"/>
                    </a:lnTo>
                    <a:lnTo>
                      <a:pt x="183" y="133"/>
                    </a:lnTo>
                    <a:lnTo>
                      <a:pt x="170" y="144"/>
                    </a:lnTo>
                    <a:lnTo>
                      <a:pt x="158" y="155"/>
                    </a:lnTo>
                    <a:lnTo>
                      <a:pt x="146" y="166"/>
                    </a:lnTo>
                    <a:lnTo>
                      <a:pt x="133" y="176"/>
                    </a:lnTo>
                    <a:lnTo>
                      <a:pt x="122" y="188"/>
                    </a:lnTo>
                    <a:lnTo>
                      <a:pt x="110" y="199"/>
                    </a:lnTo>
                    <a:lnTo>
                      <a:pt x="92" y="220"/>
                    </a:lnTo>
                    <a:lnTo>
                      <a:pt x="76" y="243"/>
                    </a:lnTo>
                    <a:lnTo>
                      <a:pt x="62" y="267"/>
                    </a:lnTo>
                    <a:lnTo>
                      <a:pt x="49" y="293"/>
                    </a:lnTo>
                    <a:lnTo>
                      <a:pt x="39" y="319"/>
                    </a:lnTo>
                    <a:lnTo>
                      <a:pt x="30" y="347"/>
                    </a:lnTo>
                    <a:lnTo>
                      <a:pt x="21" y="373"/>
                    </a:lnTo>
                    <a:lnTo>
                      <a:pt x="15" y="401"/>
                    </a:lnTo>
                    <a:lnTo>
                      <a:pt x="4" y="459"/>
                    </a:lnTo>
                    <a:lnTo>
                      <a:pt x="0" y="519"/>
                    </a:lnTo>
                    <a:lnTo>
                      <a:pt x="1" y="577"/>
                    </a:lnTo>
                    <a:lnTo>
                      <a:pt x="8" y="636"/>
                    </a:lnTo>
                    <a:lnTo>
                      <a:pt x="13" y="665"/>
                    </a:lnTo>
                    <a:lnTo>
                      <a:pt x="21" y="694"/>
                    </a:lnTo>
                    <a:lnTo>
                      <a:pt x="30" y="721"/>
                    </a:lnTo>
                    <a:lnTo>
                      <a:pt x="39" y="750"/>
                    </a:lnTo>
                    <a:lnTo>
                      <a:pt x="47" y="779"/>
                    </a:lnTo>
                    <a:lnTo>
                      <a:pt x="56" y="806"/>
                    </a:lnTo>
                    <a:lnTo>
                      <a:pt x="63" y="835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70" y="864"/>
                    </a:lnTo>
                    <a:lnTo>
                      <a:pt x="65" y="838"/>
                    </a:lnTo>
                    <a:lnTo>
                      <a:pt x="59" y="812"/>
                    </a:lnTo>
                    <a:lnTo>
                      <a:pt x="54" y="786"/>
                    </a:lnTo>
                    <a:lnTo>
                      <a:pt x="47" y="760"/>
                    </a:lnTo>
                    <a:lnTo>
                      <a:pt x="40" y="735"/>
                    </a:lnTo>
                    <a:lnTo>
                      <a:pt x="32" y="710"/>
                    </a:lnTo>
                    <a:lnTo>
                      <a:pt x="25" y="683"/>
                    </a:lnTo>
                    <a:lnTo>
                      <a:pt x="18" y="658"/>
                    </a:lnTo>
                    <a:lnTo>
                      <a:pt x="6" y="595"/>
                    </a:lnTo>
                    <a:lnTo>
                      <a:pt x="3" y="530"/>
                    </a:lnTo>
                    <a:lnTo>
                      <a:pt x="9" y="464"/>
                    </a:lnTo>
                    <a:lnTo>
                      <a:pt x="19" y="401"/>
                    </a:lnTo>
                    <a:lnTo>
                      <a:pt x="23" y="383"/>
                    </a:lnTo>
                    <a:lnTo>
                      <a:pt x="27" y="365"/>
                    </a:lnTo>
                    <a:lnTo>
                      <a:pt x="33" y="348"/>
                    </a:lnTo>
                    <a:lnTo>
                      <a:pt x="39" y="331"/>
                    </a:lnTo>
                    <a:lnTo>
                      <a:pt x="44" y="313"/>
                    </a:lnTo>
                    <a:lnTo>
                      <a:pt x="51" y="296"/>
                    </a:lnTo>
                    <a:lnTo>
                      <a:pt x="59" y="280"/>
                    </a:lnTo>
                    <a:lnTo>
                      <a:pt x="68" y="264"/>
                    </a:lnTo>
                    <a:lnTo>
                      <a:pt x="77" y="249"/>
                    </a:lnTo>
                    <a:lnTo>
                      <a:pt x="87" y="234"/>
                    </a:lnTo>
                    <a:lnTo>
                      <a:pt x="97" y="220"/>
                    </a:lnTo>
                    <a:lnTo>
                      <a:pt x="110" y="207"/>
                    </a:lnTo>
                    <a:lnTo>
                      <a:pt x="123" y="195"/>
                    </a:lnTo>
                    <a:lnTo>
                      <a:pt x="135" y="182"/>
                    </a:lnTo>
                    <a:lnTo>
                      <a:pt x="149" y="169"/>
                    </a:lnTo>
                    <a:lnTo>
                      <a:pt x="162" y="158"/>
                    </a:lnTo>
                    <a:lnTo>
                      <a:pt x="171" y="149"/>
                    </a:lnTo>
                    <a:lnTo>
                      <a:pt x="180" y="140"/>
                    </a:lnTo>
                    <a:lnTo>
                      <a:pt x="188" y="130"/>
                    </a:lnTo>
                    <a:lnTo>
                      <a:pt x="198" y="120"/>
                    </a:lnTo>
                    <a:lnTo>
                      <a:pt x="206" y="111"/>
                    </a:lnTo>
                    <a:lnTo>
                      <a:pt x="214" y="100"/>
                    </a:lnTo>
                    <a:lnTo>
                      <a:pt x="222" y="90"/>
                    </a:lnTo>
                    <a:lnTo>
                      <a:pt x="230" y="80"/>
                    </a:lnTo>
                    <a:lnTo>
                      <a:pt x="237" y="69"/>
                    </a:lnTo>
                    <a:lnTo>
                      <a:pt x="244" y="57"/>
                    </a:lnTo>
                    <a:lnTo>
                      <a:pt x="251" y="44"/>
                    </a:lnTo>
                    <a:lnTo>
                      <a:pt x="258" y="31"/>
                    </a:lnTo>
                    <a:lnTo>
                      <a:pt x="262" y="19"/>
                    </a:lnTo>
                    <a:lnTo>
                      <a:pt x="267" y="9"/>
                    </a:lnTo>
                    <a:lnTo>
                      <a:pt x="269" y="2"/>
                    </a:lnTo>
                    <a:lnTo>
                      <a:pt x="270" y="0"/>
                    </a:lnTo>
                    <a:lnTo>
                      <a:pt x="269" y="4"/>
                    </a:lnTo>
                    <a:lnTo>
                      <a:pt x="264" y="13"/>
                    </a:lnTo>
                    <a:lnTo>
                      <a:pt x="258" y="25"/>
                    </a:lnTo>
                    <a:lnTo>
                      <a:pt x="248" y="42"/>
                    </a:lnTo>
                    <a:lnTo>
                      <a:pt x="238" y="60"/>
                    </a:lnTo>
                    <a:lnTo>
                      <a:pt x="226" y="77"/>
                    </a:lnTo>
                    <a:lnTo>
                      <a:pt x="216" y="95"/>
                    </a:lnTo>
                    <a:lnTo>
                      <a:pt x="205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79"/>
              <p:cNvSpPr>
                <a:spLocks/>
              </p:cNvSpPr>
              <p:nvPr/>
            </p:nvSpPr>
            <p:spPr bwMode="auto">
              <a:xfrm>
                <a:off x="4846" y="2559"/>
                <a:ext cx="86" cy="10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0" y="3"/>
                  </a:cxn>
                  <a:cxn ang="0">
                    <a:pos x="39" y="3"/>
                  </a:cxn>
                  <a:cxn ang="0">
                    <a:pos x="59" y="5"/>
                  </a:cxn>
                  <a:cxn ang="0">
                    <a:pos x="76" y="11"/>
                  </a:cxn>
                  <a:cxn ang="0">
                    <a:pos x="93" y="19"/>
                  </a:cxn>
                  <a:cxn ang="0">
                    <a:pos x="109" y="30"/>
                  </a:cxn>
                  <a:cxn ang="0">
                    <a:pos x="123" y="43"/>
                  </a:cxn>
                  <a:cxn ang="0">
                    <a:pos x="136" y="57"/>
                  </a:cxn>
                  <a:cxn ang="0">
                    <a:pos x="147" y="73"/>
                  </a:cxn>
                  <a:cxn ang="0">
                    <a:pos x="155" y="90"/>
                  </a:cxn>
                  <a:cxn ang="0">
                    <a:pos x="161" y="107"/>
                  </a:cxn>
                  <a:cxn ang="0">
                    <a:pos x="165" y="126"/>
                  </a:cxn>
                  <a:cxn ang="0">
                    <a:pos x="166" y="145"/>
                  </a:cxn>
                  <a:cxn ang="0">
                    <a:pos x="164" y="165"/>
                  </a:cxn>
                  <a:cxn ang="0">
                    <a:pos x="159" y="183"/>
                  </a:cxn>
                  <a:cxn ang="0">
                    <a:pos x="150" y="202"/>
                  </a:cxn>
                  <a:cxn ang="0">
                    <a:pos x="150" y="203"/>
                  </a:cxn>
                  <a:cxn ang="0">
                    <a:pos x="150" y="204"/>
                  </a:cxn>
                  <a:cxn ang="0">
                    <a:pos x="151" y="204"/>
                  </a:cxn>
                  <a:cxn ang="0">
                    <a:pos x="152" y="203"/>
                  </a:cxn>
                  <a:cxn ang="0">
                    <a:pos x="161" y="186"/>
                  </a:cxn>
                  <a:cxn ang="0">
                    <a:pos x="168" y="167"/>
                  </a:cxn>
                  <a:cxn ang="0">
                    <a:pos x="172" y="149"/>
                  </a:cxn>
                  <a:cxn ang="0">
                    <a:pos x="172" y="132"/>
                  </a:cxn>
                  <a:cxn ang="0">
                    <a:pos x="169" y="113"/>
                  </a:cxn>
                  <a:cxn ang="0">
                    <a:pos x="165" y="95"/>
                  </a:cxn>
                  <a:cxn ang="0">
                    <a:pos x="157" y="77"/>
                  </a:cxn>
                  <a:cxn ang="0">
                    <a:pos x="146" y="60"/>
                  </a:cxn>
                  <a:cxn ang="0">
                    <a:pos x="132" y="43"/>
                  </a:cxn>
                  <a:cxn ang="0">
                    <a:pos x="117" y="28"/>
                  </a:cxn>
                  <a:cxn ang="0">
                    <a:pos x="100" y="16"/>
                  </a:cxn>
                  <a:cxn ang="0">
                    <a:pos x="82" y="8"/>
                  </a:cxn>
                  <a:cxn ang="0">
                    <a:pos x="63" y="3"/>
                  </a:cxn>
                  <a:cxn ang="0">
                    <a:pos x="43" y="0"/>
                  </a:cxn>
                  <a:cxn ang="0">
                    <a:pos x="22" y="1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2" h="204">
                    <a:moveTo>
                      <a:pt x="0" y="6"/>
                    </a:moveTo>
                    <a:lnTo>
                      <a:pt x="20" y="3"/>
                    </a:lnTo>
                    <a:lnTo>
                      <a:pt x="39" y="3"/>
                    </a:lnTo>
                    <a:lnTo>
                      <a:pt x="59" y="5"/>
                    </a:lnTo>
                    <a:lnTo>
                      <a:pt x="76" y="11"/>
                    </a:lnTo>
                    <a:lnTo>
                      <a:pt x="93" y="19"/>
                    </a:lnTo>
                    <a:lnTo>
                      <a:pt x="109" y="30"/>
                    </a:lnTo>
                    <a:lnTo>
                      <a:pt x="123" y="43"/>
                    </a:lnTo>
                    <a:lnTo>
                      <a:pt x="136" y="57"/>
                    </a:lnTo>
                    <a:lnTo>
                      <a:pt x="147" y="73"/>
                    </a:lnTo>
                    <a:lnTo>
                      <a:pt x="155" y="90"/>
                    </a:lnTo>
                    <a:lnTo>
                      <a:pt x="161" y="107"/>
                    </a:lnTo>
                    <a:lnTo>
                      <a:pt x="165" y="126"/>
                    </a:lnTo>
                    <a:lnTo>
                      <a:pt x="166" y="145"/>
                    </a:lnTo>
                    <a:lnTo>
                      <a:pt x="164" y="165"/>
                    </a:lnTo>
                    <a:lnTo>
                      <a:pt x="159" y="183"/>
                    </a:lnTo>
                    <a:lnTo>
                      <a:pt x="150" y="202"/>
                    </a:lnTo>
                    <a:lnTo>
                      <a:pt x="150" y="203"/>
                    </a:lnTo>
                    <a:lnTo>
                      <a:pt x="150" y="204"/>
                    </a:lnTo>
                    <a:lnTo>
                      <a:pt x="151" y="204"/>
                    </a:lnTo>
                    <a:lnTo>
                      <a:pt x="152" y="203"/>
                    </a:lnTo>
                    <a:lnTo>
                      <a:pt x="161" y="186"/>
                    </a:lnTo>
                    <a:lnTo>
                      <a:pt x="168" y="167"/>
                    </a:lnTo>
                    <a:lnTo>
                      <a:pt x="172" y="149"/>
                    </a:lnTo>
                    <a:lnTo>
                      <a:pt x="172" y="132"/>
                    </a:lnTo>
                    <a:lnTo>
                      <a:pt x="169" y="113"/>
                    </a:lnTo>
                    <a:lnTo>
                      <a:pt x="165" y="95"/>
                    </a:lnTo>
                    <a:lnTo>
                      <a:pt x="157" y="77"/>
                    </a:lnTo>
                    <a:lnTo>
                      <a:pt x="146" y="60"/>
                    </a:lnTo>
                    <a:lnTo>
                      <a:pt x="132" y="43"/>
                    </a:lnTo>
                    <a:lnTo>
                      <a:pt x="117" y="28"/>
                    </a:lnTo>
                    <a:lnTo>
                      <a:pt x="100" y="16"/>
                    </a:lnTo>
                    <a:lnTo>
                      <a:pt x="82" y="8"/>
                    </a:lnTo>
                    <a:lnTo>
                      <a:pt x="63" y="3"/>
                    </a:lnTo>
                    <a:lnTo>
                      <a:pt x="43" y="0"/>
                    </a:lnTo>
                    <a:lnTo>
                      <a:pt x="22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80"/>
              <p:cNvSpPr>
                <a:spLocks/>
              </p:cNvSpPr>
              <p:nvPr/>
            </p:nvSpPr>
            <p:spPr bwMode="auto">
              <a:xfrm>
                <a:off x="4863" y="2533"/>
                <a:ext cx="122" cy="120"/>
              </a:xfrm>
              <a:custGeom>
                <a:avLst/>
                <a:gdLst/>
                <a:ahLst/>
                <a:cxnLst>
                  <a:cxn ang="0">
                    <a:pos x="12" y="29"/>
                  </a:cxn>
                  <a:cxn ang="0">
                    <a:pos x="36" y="18"/>
                  </a:cxn>
                  <a:cxn ang="0">
                    <a:pos x="63" y="10"/>
                  </a:cxn>
                  <a:cxn ang="0">
                    <a:pos x="89" y="6"/>
                  </a:cxn>
                  <a:cxn ang="0">
                    <a:pos x="116" y="11"/>
                  </a:cxn>
                  <a:cxn ang="0">
                    <a:pos x="139" y="20"/>
                  </a:cxn>
                  <a:cxn ang="0">
                    <a:pos x="161" y="33"/>
                  </a:cxn>
                  <a:cxn ang="0">
                    <a:pos x="182" y="49"/>
                  </a:cxn>
                  <a:cxn ang="0">
                    <a:pos x="201" y="68"/>
                  </a:cxn>
                  <a:cxn ang="0">
                    <a:pos x="218" y="94"/>
                  </a:cxn>
                  <a:cxn ang="0">
                    <a:pos x="229" y="122"/>
                  </a:cxn>
                  <a:cxn ang="0">
                    <a:pos x="231" y="154"/>
                  </a:cxn>
                  <a:cxn ang="0">
                    <a:pos x="225" y="184"/>
                  </a:cxn>
                  <a:cxn ang="0">
                    <a:pos x="207" y="205"/>
                  </a:cxn>
                  <a:cxn ang="0">
                    <a:pos x="180" y="219"/>
                  </a:cxn>
                  <a:cxn ang="0">
                    <a:pos x="153" y="228"/>
                  </a:cxn>
                  <a:cxn ang="0">
                    <a:pos x="137" y="234"/>
                  </a:cxn>
                  <a:cxn ang="0">
                    <a:pos x="134" y="239"/>
                  </a:cxn>
                  <a:cxn ang="0">
                    <a:pos x="164" y="235"/>
                  </a:cxn>
                  <a:cxn ang="0">
                    <a:pos x="210" y="212"/>
                  </a:cxn>
                  <a:cxn ang="0">
                    <a:pos x="239" y="173"/>
                  </a:cxn>
                  <a:cxn ang="0">
                    <a:pos x="243" y="122"/>
                  </a:cxn>
                  <a:cxn ang="0">
                    <a:pos x="226" y="79"/>
                  </a:cxn>
                  <a:cxn ang="0">
                    <a:pos x="206" y="52"/>
                  </a:cxn>
                  <a:cxn ang="0">
                    <a:pos x="180" y="30"/>
                  </a:cxn>
                  <a:cxn ang="0">
                    <a:pos x="152" y="14"/>
                  </a:cxn>
                  <a:cxn ang="0">
                    <a:pos x="117" y="3"/>
                  </a:cxn>
                  <a:cxn ang="0">
                    <a:pos x="82" y="2"/>
                  </a:cxn>
                  <a:cxn ang="0">
                    <a:pos x="49" y="11"/>
                  </a:cxn>
                  <a:cxn ang="0">
                    <a:pos x="16" y="27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244" h="240">
                    <a:moveTo>
                      <a:pt x="0" y="36"/>
                    </a:moveTo>
                    <a:lnTo>
                      <a:pt x="12" y="29"/>
                    </a:lnTo>
                    <a:lnTo>
                      <a:pt x="24" y="23"/>
                    </a:lnTo>
                    <a:lnTo>
                      <a:pt x="36" y="18"/>
                    </a:lnTo>
                    <a:lnTo>
                      <a:pt x="50" y="13"/>
                    </a:lnTo>
                    <a:lnTo>
                      <a:pt x="63" y="10"/>
                    </a:lnTo>
                    <a:lnTo>
                      <a:pt x="76" y="7"/>
                    </a:lnTo>
                    <a:lnTo>
                      <a:pt x="89" y="6"/>
                    </a:lnTo>
                    <a:lnTo>
                      <a:pt x="103" y="7"/>
                    </a:lnTo>
                    <a:lnTo>
                      <a:pt x="116" y="11"/>
                    </a:lnTo>
                    <a:lnTo>
                      <a:pt x="127" y="14"/>
                    </a:lnTo>
                    <a:lnTo>
                      <a:pt x="139" y="20"/>
                    </a:lnTo>
                    <a:lnTo>
                      <a:pt x="150" y="26"/>
                    </a:lnTo>
                    <a:lnTo>
                      <a:pt x="161" y="33"/>
                    </a:lnTo>
                    <a:lnTo>
                      <a:pt x="171" y="41"/>
                    </a:lnTo>
                    <a:lnTo>
                      <a:pt x="182" y="49"/>
                    </a:lnTo>
                    <a:lnTo>
                      <a:pt x="191" y="57"/>
                    </a:lnTo>
                    <a:lnTo>
                      <a:pt x="201" y="68"/>
                    </a:lnTo>
                    <a:lnTo>
                      <a:pt x="211" y="80"/>
                    </a:lnTo>
                    <a:lnTo>
                      <a:pt x="218" y="94"/>
                    </a:lnTo>
                    <a:lnTo>
                      <a:pt x="224" y="108"/>
                    </a:lnTo>
                    <a:lnTo>
                      <a:pt x="229" y="122"/>
                    </a:lnTo>
                    <a:lnTo>
                      <a:pt x="231" y="137"/>
                    </a:lnTo>
                    <a:lnTo>
                      <a:pt x="231" y="154"/>
                    </a:lnTo>
                    <a:lnTo>
                      <a:pt x="230" y="169"/>
                    </a:lnTo>
                    <a:lnTo>
                      <a:pt x="225" y="184"/>
                    </a:lnTo>
                    <a:lnTo>
                      <a:pt x="217" y="196"/>
                    </a:lnTo>
                    <a:lnTo>
                      <a:pt x="207" y="205"/>
                    </a:lnTo>
                    <a:lnTo>
                      <a:pt x="194" y="213"/>
                    </a:lnTo>
                    <a:lnTo>
                      <a:pt x="180" y="219"/>
                    </a:lnTo>
                    <a:lnTo>
                      <a:pt x="167" y="224"/>
                    </a:lnTo>
                    <a:lnTo>
                      <a:pt x="153" y="228"/>
                    </a:lnTo>
                    <a:lnTo>
                      <a:pt x="139" y="232"/>
                    </a:lnTo>
                    <a:lnTo>
                      <a:pt x="137" y="234"/>
                    </a:lnTo>
                    <a:lnTo>
                      <a:pt x="134" y="237"/>
                    </a:lnTo>
                    <a:lnTo>
                      <a:pt x="134" y="239"/>
                    </a:lnTo>
                    <a:lnTo>
                      <a:pt x="137" y="240"/>
                    </a:lnTo>
                    <a:lnTo>
                      <a:pt x="164" y="235"/>
                    </a:lnTo>
                    <a:lnTo>
                      <a:pt x="190" y="226"/>
                    </a:lnTo>
                    <a:lnTo>
                      <a:pt x="210" y="212"/>
                    </a:lnTo>
                    <a:lnTo>
                      <a:pt x="228" y="194"/>
                    </a:lnTo>
                    <a:lnTo>
                      <a:pt x="239" y="173"/>
                    </a:lnTo>
                    <a:lnTo>
                      <a:pt x="244" y="149"/>
                    </a:lnTo>
                    <a:lnTo>
                      <a:pt x="243" y="122"/>
                    </a:lnTo>
                    <a:lnTo>
                      <a:pt x="234" y="94"/>
                    </a:lnTo>
                    <a:lnTo>
                      <a:pt x="226" y="79"/>
                    </a:lnTo>
                    <a:lnTo>
                      <a:pt x="217" y="65"/>
                    </a:lnTo>
                    <a:lnTo>
                      <a:pt x="206" y="52"/>
                    </a:lnTo>
                    <a:lnTo>
                      <a:pt x="194" y="41"/>
                    </a:lnTo>
                    <a:lnTo>
                      <a:pt x="180" y="30"/>
                    </a:lnTo>
                    <a:lnTo>
                      <a:pt x="167" y="21"/>
                    </a:lnTo>
                    <a:lnTo>
                      <a:pt x="152" y="14"/>
                    </a:lnTo>
                    <a:lnTo>
                      <a:pt x="135" y="7"/>
                    </a:lnTo>
                    <a:lnTo>
                      <a:pt x="117" y="3"/>
                    </a:lnTo>
                    <a:lnTo>
                      <a:pt x="100" y="0"/>
                    </a:lnTo>
                    <a:lnTo>
                      <a:pt x="82" y="2"/>
                    </a:lnTo>
                    <a:lnTo>
                      <a:pt x="65" y="5"/>
                    </a:lnTo>
                    <a:lnTo>
                      <a:pt x="49" y="11"/>
                    </a:lnTo>
                    <a:lnTo>
                      <a:pt x="32" y="19"/>
                    </a:lnTo>
                    <a:lnTo>
                      <a:pt x="16" y="27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81"/>
              <p:cNvSpPr>
                <a:spLocks/>
              </p:cNvSpPr>
              <p:nvPr/>
            </p:nvSpPr>
            <p:spPr bwMode="auto">
              <a:xfrm>
                <a:off x="4796" y="2120"/>
                <a:ext cx="18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5" y="10"/>
                  </a:cxn>
                  <a:cxn ang="0">
                    <a:pos x="8" y="13"/>
                  </a:cxn>
                  <a:cxn ang="0">
                    <a:pos x="11" y="15"/>
                  </a:cxn>
                  <a:cxn ang="0">
                    <a:pos x="16" y="18"/>
                  </a:cxn>
                  <a:cxn ang="0">
                    <a:pos x="22" y="20"/>
                  </a:cxn>
                  <a:cxn ang="0">
                    <a:pos x="28" y="20"/>
                  </a:cxn>
                  <a:cxn ang="0">
                    <a:pos x="32" y="18"/>
                  </a:cxn>
                  <a:cxn ang="0">
                    <a:pos x="33" y="18"/>
                  </a:cxn>
                  <a:cxn ang="0">
                    <a:pos x="35" y="15"/>
                  </a:cxn>
                  <a:cxn ang="0">
                    <a:pos x="36" y="14"/>
                  </a:cxn>
                  <a:cxn ang="0">
                    <a:pos x="35" y="13"/>
                  </a:cxn>
                  <a:cxn ang="0">
                    <a:pos x="31" y="11"/>
                  </a:cxn>
                  <a:cxn ang="0">
                    <a:pos x="26" y="11"/>
                  </a:cxn>
                  <a:cxn ang="0">
                    <a:pos x="22" y="10"/>
                  </a:cxn>
                  <a:cxn ang="0">
                    <a:pos x="18" y="10"/>
                  </a:cxn>
                  <a:cxn ang="0">
                    <a:pos x="14" y="8"/>
                  </a:cxn>
                  <a:cxn ang="0">
                    <a:pos x="8" y="7"/>
                  </a:cxn>
                  <a:cxn ang="0">
                    <a:pos x="5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0">
                    <a:moveTo>
                      <a:pt x="0" y="0"/>
                    </a:moveTo>
                    <a:lnTo>
                      <a:pt x="2" y="5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11" y="15"/>
                    </a:lnTo>
                    <a:lnTo>
                      <a:pt x="16" y="18"/>
                    </a:lnTo>
                    <a:lnTo>
                      <a:pt x="22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35" y="15"/>
                    </a:lnTo>
                    <a:lnTo>
                      <a:pt x="36" y="14"/>
                    </a:lnTo>
                    <a:lnTo>
                      <a:pt x="35" y="13"/>
                    </a:lnTo>
                    <a:lnTo>
                      <a:pt x="31" y="11"/>
                    </a:lnTo>
                    <a:lnTo>
                      <a:pt x="26" y="11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8"/>
                    </a:lnTo>
                    <a:lnTo>
                      <a:pt x="8" y="7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82"/>
              <p:cNvSpPr>
                <a:spLocks/>
              </p:cNvSpPr>
              <p:nvPr/>
            </p:nvSpPr>
            <p:spPr bwMode="auto">
              <a:xfrm>
                <a:off x="4920" y="2030"/>
                <a:ext cx="46" cy="60"/>
              </a:xfrm>
              <a:custGeom>
                <a:avLst/>
                <a:gdLst/>
                <a:ahLst/>
                <a:cxnLst>
                  <a:cxn ang="0">
                    <a:pos x="26" y="41"/>
                  </a:cxn>
                  <a:cxn ang="0">
                    <a:pos x="30" y="34"/>
                  </a:cxn>
                  <a:cxn ang="0">
                    <a:pos x="37" y="26"/>
                  </a:cxn>
                  <a:cxn ang="0">
                    <a:pos x="45" y="18"/>
                  </a:cxn>
                  <a:cxn ang="0">
                    <a:pos x="55" y="12"/>
                  </a:cxn>
                  <a:cxn ang="0">
                    <a:pos x="64" y="9"/>
                  </a:cxn>
                  <a:cxn ang="0">
                    <a:pos x="72" y="9"/>
                  </a:cxn>
                  <a:cxn ang="0">
                    <a:pos x="79" y="14"/>
                  </a:cxn>
                  <a:cxn ang="0">
                    <a:pos x="83" y="24"/>
                  </a:cxn>
                  <a:cxn ang="0">
                    <a:pos x="84" y="32"/>
                  </a:cxn>
                  <a:cxn ang="0">
                    <a:pos x="83" y="41"/>
                  </a:cxn>
                  <a:cxn ang="0">
                    <a:pos x="80" y="49"/>
                  </a:cxn>
                  <a:cxn ang="0">
                    <a:pos x="76" y="59"/>
                  </a:cxn>
                  <a:cxn ang="0">
                    <a:pos x="72" y="69"/>
                  </a:cxn>
                  <a:cxn ang="0">
                    <a:pos x="65" y="80"/>
                  </a:cxn>
                  <a:cxn ang="0">
                    <a:pos x="58" y="90"/>
                  </a:cxn>
                  <a:cxn ang="0">
                    <a:pos x="50" y="99"/>
                  </a:cxn>
                  <a:cxn ang="0">
                    <a:pos x="40" y="106"/>
                  </a:cxn>
                  <a:cxn ang="0">
                    <a:pos x="29" y="112"/>
                  </a:cxn>
                  <a:cxn ang="0">
                    <a:pos x="18" y="114"/>
                  </a:cxn>
                  <a:cxn ang="0">
                    <a:pos x="5" y="114"/>
                  </a:cxn>
                  <a:cxn ang="0">
                    <a:pos x="3" y="114"/>
                  </a:cxn>
                  <a:cxn ang="0">
                    <a:pos x="2" y="115"/>
                  </a:cxn>
                  <a:cxn ang="0">
                    <a:pos x="0" y="116"/>
                  </a:cxn>
                  <a:cxn ang="0">
                    <a:pos x="2" y="116"/>
                  </a:cxn>
                  <a:cxn ang="0">
                    <a:pos x="19" y="120"/>
                  </a:cxn>
                  <a:cxn ang="0">
                    <a:pos x="34" y="117"/>
                  </a:cxn>
                  <a:cxn ang="0">
                    <a:pos x="48" y="109"/>
                  </a:cxn>
                  <a:cxn ang="0">
                    <a:pos x="60" y="98"/>
                  </a:cxn>
                  <a:cxn ang="0">
                    <a:pos x="71" y="84"/>
                  </a:cxn>
                  <a:cxn ang="0">
                    <a:pos x="80" y="68"/>
                  </a:cxn>
                  <a:cxn ang="0">
                    <a:pos x="87" y="53"/>
                  </a:cxn>
                  <a:cxn ang="0">
                    <a:pos x="91" y="38"/>
                  </a:cxn>
                  <a:cxn ang="0">
                    <a:pos x="93" y="26"/>
                  </a:cxn>
                  <a:cxn ang="0">
                    <a:pos x="89" y="12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3" y="2"/>
                  </a:cxn>
                  <a:cxn ang="0">
                    <a:pos x="56" y="6"/>
                  </a:cxn>
                  <a:cxn ang="0">
                    <a:pos x="49" y="10"/>
                  </a:cxn>
                  <a:cxn ang="0">
                    <a:pos x="43" y="15"/>
                  </a:cxn>
                  <a:cxn ang="0">
                    <a:pos x="37" y="21"/>
                  </a:cxn>
                  <a:cxn ang="0">
                    <a:pos x="33" y="27"/>
                  </a:cxn>
                  <a:cxn ang="0">
                    <a:pos x="29" y="34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  <a:cxn ang="0">
                    <a:pos x="26" y="41"/>
                  </a:cxn>
                </a:cxnLst>
                <a:rect l="0" t="0" r="r" b="b"/>
                <a:pathLst>
                  <a:path w="93" h="120">
                    <a:moveTo>
                      <a:pt x="26" y="41"/>
                    </a:moveTo>
                    <a:lnTo>
                      <a:pt x="30" y="34"/>
                    </a:lnTo>
                    <a:lnTo>
                      <a:pt x="37" y="26"/>
                    </a:lnTo>
                    <a:lnTo>
                      <a:pt x="45" y="18"/>
                    </a:lnTo>
                    <a:lnTo>
                      <a:pt x="55" y="12"/>
                    </a:lnTo>
                    <a:lnTo>
                      <a:pt x="64" y="9"/>
                    </a:lnTo>
                    <a:lnTo>
                      <a:pt x="72" y="9"/>
                    </a:lnTo>
                    <a:lnTo>
                      <a:pt x="79" y="14"/>
                    </a:lnTo>
                    <a:lnTo>
                      <a:pt x="83" y="24"/>
                    </a:lnTo>
                    <a:lnTo>
                      <a:pt x="84" y="32"/>
                    </a:lnTo>
                    <a:lnTo>
                      <a:pt x="83" y="41"/>
                    </a:lnTo>
                    <a:lnTo>
                      <a:pt x="80" y="49"/>
                    </a:lnTo>
                    <a:lnTo>
                      <a:pt x="76" y="59"/>
                    </a:lnTo>
                    <a:lnTo>
                      <a:pt x="72" y="69"/>
                    </a:lnTo>
                    <a:lnTo>
                      <a:pt x="65" y="80"/>
                    </a:lnTo>
                    <a:lnTo>
                      <a:pt x="58" y="90"/>
                    </a:lnTo>
                    <a:lnTo>
                      <a:pt x="50" y="99"/>
                    </a:lnTo>
                    <a:lnTo>
                      <a:pt x="40" y="106"/>
                    </a:lnTo>
                    <a:lnTo>
                      <a:pt x="29" y="112"/>
                    </a:lnTo>
                    <a:lnTo>
                      <a:pt x="18" y="114"/>
                    </a:lnTo>
                    <a:lnTo>
                      <a:pt x="5" y="114"/>
                    </a:lnTo>
                    <a:lnTo>
                      <a:pt x="3" y="114"/>
                    </a:lnTo>
                    <a:lnTo>
                      <a:pt x="2" y="115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19" y="120"/>
                    </a:lnTo>
                    <a:lnTo>
                      <a:pt x="34" y="117"/>
                    </a:lnTo>
                    <a:lnTo>
                      <a:pt x="48" y="109"/>
                    </a:lnTo>
                    <a:lnTo>
                      <a:pt x="60" y="98"/>
                    </a:lnTo>
                    <a:lnTo>
                      <a:pt x="71" y="84"/>
                    </a:lnTo>
                    <a:lnTo>
                      <a:pt x="80" y="68"/>
                    </a:lnTo>
                    <a:lnTo>
                      <a:pt x="87" y="53"/>
                    </a:lnTo>
                    <a:lnTo>
                      <a:pt x="91" y="38"/>
                    </a:lnTo>
                    <a:lnTo>
                      <a:pt x="93" y="26"/>
                    </a:lnTo>
                    <a:lnTo>
                      <a:pt x="89" y="12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3" y="2"/>
                    </a:lnTo>
                    <a:lnTo>
                      <a:pt x="56" y="6"/>
                    </a:lnTo>
                    <a:lnTo>
                      <a:pt x="49" y="10"/>
                    </a:lnTo>
                    <a:lnTo>
                      <a:pt x="43" y="15"/>
                    </a:lnTo>
                    <a:lnTo>
                      <a:pt x="37" y="21"/>
                    </a:lnTo>
                    <a:lnTo>
                      <a:pt x="33" y="27"/>
                    </a:lnTo>
                    <a:lnTo>
                      <a:pt x="29" y="34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83"/>
              <p:cNvSpPr>
                <a:spLocks/>
              </p:cNvSpPr>
              <p:nvPr/>
            </p:nvSpPr>
            <p:spPr bwMode="auto">
              <a:xfrm>
                <a:off x="4821" y="2249"/>
                <a:ext cx="67" cy="62"/>
              </a:xfrm>
              <a:custGeom>
                <a:avLst/>
                <a:gdLst/>
                <a:ahLst/>
                <a:cxnLst>
                  <a:cxn ang="0">
                    <a:pos x="1" y="74"/>
                  </a:cxn>
                  <a:cxn ang="0">
                    <a:pos x="11" y="64"/>
                  </a:cxn>
                  <a:cxn ang="0">
                    <a:pos x="20" y="51"/>
                  </a:cxn>
                  <a:cxn ang="0">
                    <a:pos x="31" y="40"/>
                  </a:cxn>
                  <a:cxn ang="0">
                    <a:pos x="44" y="28"/>
                  </a:cxn>
                  <a:cxn ang="0">
                    <a:pos x="58" y="20"/>
                  </a:cxn>
                  <a:cxn ang="0">
                    <a:pos x="72" y="14"/>
                  </a:cxn>
                  <a:cxn ang="0">
                    <a:pos x="86" y="14"/>
                  </a:cxn>
                  <a:cxn ang="0">
                    <a:pos x="99" y="21"/>
                  </a:cxn>
                  <a:cxn ang="0">
                    <a:pos x="115" y="42"/>
                  </a:cxn>
                  <a:cxn ang="0">
                    <a:pos x="120" y="68"/>
                  </a:cxn>
                  <a:cxn ang="0">
                    <a:pos x="117" y="97"/>
                  </a:cxn>
                  <a:cxn ang="0">
                    <a:pos x="110" y="122"/>
                  </a:cxn>
                  <a:cxn ang="0">
                    <a:pos x="111" y="125"/>
                  </a:cxn>
                  <a:cxn ang="0">
                    <a:pos x="113" y="126"/>
                  </a:cxn>
                  <a:cxn ang="0">
                    <a:pos x="115" y="125"/>
                  </a:cxn>
                  <a:cxn ang="0">
                    <a:pos x="118" y="122"/>
                  </a:cxn>
                  <a:cxn ang="0">
                    <a:pos x="126" y="107"/>
                  </a:cxn>
                  <a:cxn ang="0">
                    <a:pos x="132" y="91"/>
                  </a:cxn>
                  <a:cxn ang="0">
                    <a:pos x="135" y="74"/>
                  </a:cxn>
                  <a:cxn ang="0">
                    <a:pos x="135" y="57"/>
                  </a:cxn>
                  <a:cxn ang="0">
                    <a:pos x="133" y="41"/>
                  </a:cxn>
                  <a:cxn ang="0">
                    <a:pos x="126" y="26"/>
                  </a:cxn>
                  <a:cxn ang="0">
                    <a:pos x="117" y="13"/>
                  </a:cxn>
                  <a:cxn ang="0">
                    <a:pos x="102" y="4"/>
                  </a:cxn>
                  <a:cxn ang="0">
                    <a:pos x="87" y="0"/>
                  </a:cxn>
                  <a:cxn ang="0">
                    <a:pos x="72" y="4"/>
                  </a:cxn>
                  <a:cxn ang="0">
                    <a:pos x="57" y="12"/>
                  </a:cxn>
                  <a:cxn ang="0">
                    <a:pos x="43" y="22"/>
                  </a:cxn>
                  <a:cxn ang="0">
                    <a:pos x="30" y="35"/>
                  </a:cxn>
                  <a:cxn ang="0">
                    <a:pos x="19" y="49"/>
                  </a:cxn>
                  <a:cxn ang="0">
                    <a:pos x="8" y="61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</a:cxnLst>
                <a:rect l="0" t="0" r="r" b="b"/>
                <a:pathLst>
                  <a:path w="135" h="126">
                    <a:moveTo>
                      <a:pt x="1" y="74"/>
                    </a:moveTo>
                    <a:lnTo>
                      <a:pt x="11" y="64"/>
                    </a:lnTo>
                    <a:lnTo>
                      <a:pt x="20" y="51"/>
                    </a:lnTo>
                    <a:lnTo>
                      <a:pt x="31" y="40"/>
                    </a:lnTo>
                    <a:lnTo>
                      <a:pt x="44" y="28"/>
                    </a:lnTo>
                    <a:lnTo>
                      <a:pt x="58" y="20"/>
                    </a:lnTo>
                    <a:lnTo>
                      <a:pt x="72" y="14"/>
                    </a:lnTo>
                    <a:lnTo>
                      <a:pt x="86" y="14"/>
                    </a:lnTo>
                    <a:lnTo>
                      <a:pt x="99" y="21"/>
                    </a:lnTo>
                    <a:lnTo>
                      <a:pt x="115" y="42"/>
                    </a:lnTo>
                    <a:lnTo>
                      <a:pt x="120" y="68"/>
                    </a:lnTo>
                    <a:lnTo>
                      <a:pt x="117" y="97"/>
                    </a:lnTo>
                    <a:lnTo>
                      <a:pt x="110" y="122"/>
                    </a:lnTo>
                    <a:lnTo>
                      <a:pt x="111" y="125"/>
                    </a:lnTo>
                    <a:lnTo>
                      <a:pt x="113" y="126"/>
                    </a:lnTo>
                    <a:lnTo>
                      <a:pt x="115" y="125"/>
                    </a:lnTo>
                    <a:lnTo>
                      <a:pt x="118" y="122"/>
                    </a:lnTo>
                    <a:lnTo>
                      <a:pt x="126" y="107"/>
                    </a:lnTo>
                    <a:lnTo>
                      <a:pt x="132" y="91"/>
                    </a:lnTo>
                    <a:lnTo>
                      <a:pt x="135" y="74"/>
                    </a:lnTo>
                    <a:lnTo>
                      <a:pt x="135" y="57"/>
                    </a:lnTo>
                    <a:lnTo>
                      <a:pt x="133" y="41"/>
                    </a:lnTo>
                    <a:lnTo>
                      <a:pt x="126" y="26"/>
                    </a:lnTo>
                    <a:lnTo>
                      <a:pt x="117" y="13"/>
                    </a:lnTo>
                    <a:lnTo>
                      <a:pt x="102" y="4"/>
                    </a:lnTo>
                    <a:lnTo>
                      <a:pt x="87" y="0"/>
                    </a:lnTo>
                    <a:lnTo>
                      <a:pt x="72" y="4"/>
                    </a:lnTo>
                    <a:lnTo>
                      <a:pt x="57" y="12"/>
                    </a:lnTo>
                    <a:lnTo>
                      <a:pt x="43" y="22"/>
                    </a:lnTo>
                    <a:lnTo>
                      <a:pt x="30" y="35"/>
                    </a:lnTo>
                    <a:lnTo>
                      <a:pt x="19" y="49"/>
                    </a:lnTo>
                    <a:lnTo>
                      <a:pt x="8" y="61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4"/>
                    </a:lnTo>
                    <a:lnTo>
                      <a:pt x="1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84"/>
              <p:cNvSpPr>
                <a:spLocks/>
              </p:cNvSpPr>
              <p:nvPr/>
            </p:nvSpPr>
            <p:spPr bwMode="auto">
              <a:xfrm>
                <a:off x="4682" y="2558"/>
                <a:ext cx="187" cy="86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353" y="9"/>
                  </a:cxn>
                  <a:cxn ang="0">
                    <a:pos x="334" y="18"/>
                  </a:cxn>
                  <a:cxn ang="0">
                    <a:pos x="314" y="30"/>
                  </a:cxn>
                  <a:cxn ang="0">
                    <a:pos x="296" y="41"/>
                  </a:cxn>
                  <a:cxn ang="0">
                    <a:pos x="277" y="53"/>
                  </a:cxn>
                  <a:cxn ang="0">
                    <a:pos x="259" y="66"/>
                  </a:cxn>
                  <a:cxn ang="0">
                    <a:pos x="239" y="77"/>
                  </a:cxn>
                  <a:cxn ang="0">
                    <a:pos x="221" y="89"/>
                  </a:cxn>
                  <a:cxn ang="0">
                    <a:pos x="208" y="96"/>
                  </a:cxn>
                  <a:cxn ang="0">
                    <a:pos x="196" y="102"/>
                  </a:cxn>
                  <a:cxn ang="0">
                    <a:pos x="183" y="109"/>
                  </a:cxn>
                  <a:cxn ang="0">
                    <a:pos x="169" y="115"/>
                  </a:cxn>
                  <a:cxn ang="0">
                    <a:pos x="156" y="121"/>
                  </a:cxn>
                  <a:cxn ang="0">
                    <a:pos x="143" y="127"/>
                  </a:cxn>
                  <a:cxn ang="0">
                    <a:pos x="129" y="132"/>
                  </a:cxn>
                  <a:cxn ang="0">
                    <a:pos x="116" y="137"/>
                  </a:cxn>
                  <a:cxn ang="0">
                    <a:pos x="102" y="142"/>
                  </a:cxn>
                  <a:cxn ang="0">
                    <a:pos x="88" y="146"/>
                  </a:cxn>
                  <a:cxn ang="0">
                    <a:pos x="73" y="151"/>
                  </a:cxn>
                  <a:cxn ang="0">
                    <a:pos x="60" y="154"/>
                  </a:cxn>
                  <a:cxn ang="0">
                    <a:pos x="46" y="158"/>
                  </a:cxn>
                  <a:cxn ang="0">
                    <a:pos x="32" y="161"/>
                  </a:cxn>
                  <a:cxn ang="0">
                    <a:pos x="17" y="165"/>
                  </a:cxn>
                  <a:cxn ang="0">
                    <a:pos x="3" y="168"/>
                  </a:cxn>
                  <a:cxn ang="0">
                    <a:pos x="1" y="169"/>
                  </a:cxn>
                  <a:cxn ang="0">
                    <a:pos x="0" y="170"/>
                  </a:cxn>
                  <a:cxn ang="0">
                    <a:pos x="0" y="173"/>
                  </a:cxn>
                  <a:cxn ang="0">
                    <a:pos x="1" y="173"/>
                  </a:cxn>
                  <a:cxn ang="0">
                    <a:pos x="14" y="172"/>
                  </a:cxn>
                  <a:cxn ang="0">
                    <a:pos x="26" y="169"/>
                  </a:cxn>
                  <a:cxn ang="0">
                    <a:pos x="38" y="168"/>
                  </a:cxn>
                  <a:cxn ang="0">
                    <a:pos x="50" y="166"/>
                  </a:cxn>
                  <a:cxn ang="0">
                    <a:pos x="63" y="163"/>
                  </a:cxn>
                  <a:cxn ang="0">
                    <a:pos x="75" y="161"/>
                  </a:cxn>
                  <a:cxn ang="0">
                    <a:pos x="87" y="158"/>
                  </a:cxn>
                  <a:cxn ang="0">
                    <a:pos x="99" y="154"/>
                  </a:cxn>
                  <a:cxn ang="0">
                    <a:pos x="111" y="151"/>
                  </a:cxn>
                  <a:cxn ang="0">
                    <a:pos x="123" y="147"/>
                  </a:cxn>
                  <a:cxn ang="0">
                    <a:pos x="135" y="143"/>
                  </a:cxn>
                  <a:cxn ang="0">
                    <a:pos x="146" y="138"/>
                  </a:cxn>
                  <a:cxn ang="0">
                    <a:pos x="158" y="134"/>
                  </a:cxn>
                  <a:cxn ang="0">
                    <a:pos x="169" y="129"/>
                  </a:cxn>
                  <a:cxn ang="0">
                    <a:pos x="181" y="123"/>
                  </a:cxn>
                  <a:cxn ang="0">
                    <a:pos x="192" y="117"/>
                  </a:cxn>
                  <a:cxn ang="0">
                    <a:pos x="215" y="104"/>
                  </a:cxn>
                  <a:cxn ang="0">
                    <a:pos x="238" y="89"/>
                  </a:cxn>
                  <a:cxn ang="0">
                    <a:pos x="260" y="72"/>
                  </a:cxn>
                  <a:cxn ang="0">
                    <a:pos x="282" y="56"/>
                  </a:cxn>
                  <a:cxn ang="0">
                    <a:pos x="304" y="40"/>
                  </a:cxn>
                  <a:cxn ang="0">
                    <a:pos x="327" y="25"/>
                  </a:cxn>
                  <a:cxn ang="0">
                    <a:pos x="350" y="11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</a:cxnLst>
                <a:rect l="0" t="0" r="r" b="b"/>
                <a:pathLst>
                  <a:path w="374" h="173">
                    <a:moveTo>
                      <a:pt x="374" y="0"/>
                    </a:moveTo>
                    <a:lnTo>
                      <a:pt x="353" y="9"/>
                    </a:lnTo>
                    <a:lnTo>
                      <a:pt x="334" y="18"/>
                    </a:lnTo>
                    <a:lnTo>
                      <a:pt x="314" y="30"/>
                    </a:lnTo>
                    <a:lnTo>
                      <a:pt x="296" y="41"/>
                    </a:lnTo>
                    <a:lnTo>
                      <a:pt x="277" y="53"/>
                    </a:lnTo>
                    <a:lnTo>
                      <a:pt x="259" y="66"/>
                    </a:lnTo>
                    <a:lnTo>
                      <a:pt x="239" y="77"/>
                    </a:lnTo>
                    <a:lnTo>
                      <a:pt x="221" y="89"/>
                    </a:lnTo>
                    <a:lnTo>
                      <a:pt x="208" y="96"/>
                    </a:lnTo>
                    <a:lnTo>
                      <a:pt x="196" y="102"/>
                    </a:lnTo>
                    <a:lnTo>
                      <a:pt x="183" y="109"/>
                    </a:lnTo>
                    <a:lnTo>
                      <a:pt x="169" y="115"/>
                    </a:lnTo>
                    <a:lnTo>
                      <a:pt x="156" y="121"/>
                    </a:lnTo>
                    <a:lnTo>
                      <a:pt x="143" y="127"/>
                    </a:lnTo>
                    <a:lnTo>
                      <a:pt x="129" y="132"/>
                    </a:lnTo>
                    <a:lnTo>
                      <a:pt x="116" y="137"/>
                    </a:lnTo>
                    <a:lnTo>
                      <a:pt x="102" y="142"/>
                    </a:lnTo>
                    <a:lnTo>
                      <a:pt x="88" y="146"/>
                    </a:lnTo>
                    <a:lnTo>
                      <a:pt x="73" y="151"/>
                    </a:lnTo>
                    <a:lnTo>
                      <a:pt x="60" y="154"/>
                    </a:lnTo>
                    <a:lnTo>
                      <a:pt x="46" y="158"/>
                    </a:lnTo>
                    <a:lnTo>
                      <a:pt x="32" y="161"/>
                    </a:lnTo>
                    <a:lnTo>
                      <a:pt x="17" y="165"/>
                    </a:lnTo>
                    <a:lnTo>
                      <a:pt x="3" y="168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14" y="172"/>
                    </a:lnTo>
                    <a:lnTo>
                      <a:pt x="26" y="169"/>
                    </a:lnTo>
                    <a:lnTo>
                      <a:pt x="38" y="168"/>
                    </a:lnTo>
                    <a:lnTo>
                      <a:pt x="50" y="166"/>
                    </a:lnTo>
                    <a:lnTo>
                      <a:pt x="63" y="163"/>
                    </a:lnTo>
                    <a:lnTo>
                      <a:pt x="75" y="161"/>
                    </a:lnTo>
                    <a:lnTo>
                      <a:pt x="87" y="158"/>
                    </a:lnTo>
                    <a:lnTo>
                      <a:pt x="99" y="154"/>
                    </a:lnTo>
                    <a:lnTo>
                      <a:pt x="111" y="151"/>
                    </a:lnTo>
                    <a:lnTo>
                      <a:pt x="123" y="147"/>
                    </a:lnTo>
                    <a:lnTo>
                      <a:pt x="135" y="143"/>
                    </a:lnTo>
                    <a:lnTo>
                      <a:pt x="146" y="138"/>
                    </a:lnTo>
                    <a:lnTo>
                      <a:pt x="158" y="134"/>
                    </a:lnTo>
                    <a:lnTo>
                      <a:pt x="169" y="129"/>
                    </a:lnTo>
                    <a:lnTo>
                      <a:pt x="181" y="123"/>
                    </a:lnTo>
                    <a:lnTo>
                      <a:pt x="192" y="117"/>
                    </a:lnTo>
                    <a:lnTo>
                      <a:pt x="215" y="104"/>
                    </a:lnTo>
                    <a:lnTo>
                      <a:pt x="238" y="89"/>
                    </a:lnTo>
                    <a:lnTo>
                      <a:pt x="260" y="72"/>
                    </a:lnTo>
                    <a:lnTo>
                      <a:pt x="282" y="56"/>
                    </a:lnTo>
                    <a:lnTo>
                      <a:pt x="304" y="40"/>
                    </a:lnTo>
                    <a:lnTo>
                      <a:pt x="327" y="25"/>
                    </a:lnTo>
                    <a:lnTo>
                      <a:pt x="350" y="11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85"/>
              <p:cNvSpPr>
                <a:spLocks/>
              </p:cNvSpPr>
              <p:nvPr/>
            </p:nvSpPr>
            <p:spPr bwMode="auto">
              <a:xfrm>
                <a:off x="4689" y="2641"/>
                <a:ext cx="242" cy="45"/>
              </a:xfrm>
              <a:custGeom>
                <a:avLst/>
                <a:gdLst/>
                <a:ahLst/>
                <a:cxnLst>
                  <a:cxn ang="0">
                    <a:pos x="19" y="85"/>
                  </a:cxn>
                  <a:cxn ang="0">
                    <a:pos x="57" y="89"/>
                  </a:cxn>
                  <a:cxn ang="0">
                    <a:pos x="96" y="90"/>
                  </a:cxn>
                  <a:cxn ang="0">
                    <a:pos x="134" y="90"/>
                  </a:cxn>
                  <a:cxn ang="0">
                    <a:pos x="173" y="89"/>
                  </a:cxn>
                  <a:cxn ang="0">
                    <a:pos x="211" y="85"/>
                  </a:cxn>
                  <a:cxn ang="0">
                    <a:pos x="249" y="81"/>
                  </a:cxn>
                  <a:cxn ang="0">
                    <a:pos x="287" y="74"/>
                  </a:cxn>
                  <a:cxn ang="0">
                    <a:pos x="327" y="66"/>
                  </a:cxn>
                  <a:cxn ang="0">
                    <a:pos x="372" y="55"/>
                  </a:cxn>
                  <a:cxn ang="0">
                    <a:pos x="415" y="41"/>
                  </a:cxn>
                  <a:cxn ang="0">
                    <a:pos x="457" y="25"/>
                  </a:cxn>
                  <a:cxn ang="0">
                    <a:pos x="480" y="13"/>
                  </a:cxn>
                  <a:cxn ang="0">
                    <a:pos x="483" y="2"/>
                  </a:cxn>
                  <a:cxn ang="0">
                    <a:pos x="473" y="0"/>
                  </a:cxn>
                  <a:cxn ang="0">
                    <a:pos x="458" y="3"/>
                  </a:cxn>
                  <a:cxn ang="0">
                    <a:pos x="444" y="9"/>
                  </a:cxn>
                  <a:cxn ang="0">
                    <a:pos x="430" y="15"/>
                  </a:cxn>
                  <a:cxn ang="0">
                    <a:pos x="410" y="22"/>
                  </a:cxn>
                  <a:cxn ang="0">
                    <a:pos x="383" y="32"/>
                  </a:cxn>
                  <a:cxn ang="0">
                    <a:pos x="358" y="41"/>
                  </a:cxn>
                  <a:cxn ang="0">
                    <a:pos x="331" y="51"/>
                  </a:cxn>
                  <a:cxn ang="0">
                    <a:pos x="298" y="60"/>
                  </a:cxn>
                  <a:cxn ang="0">
                    <a:pos x="259" y="69"/>
                  </a:cxn>
                  <a:cxn ang="0">
                    <a:pos x="220" y="77"/>
                  </a:cxn>
                  <a:cxn ang="0">
                    <a:pos x="181" y="83"/>
                  </a:cxn>
                  <a:cxn ang="0">
                    <a:pos x="140" y="86"/>
                  </a:cxn>
                  <a:cxn ang="0">
                    <a:pos x="100" y="89"/>
                  </a:cxn>
                  <a:cxn ang="0">
                    <a:pos x="61" y="87"/>
                  </a:cxn>
                  <a:cxn ang="0">
                    <a:pos x="20" y="84"/>
                  </a:cxn>
                  <a:cxn ang="0">
                    <a:pos x="0" y="82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483" h="90">
                    <a:moveTo>
                      <a:pt x="0" y="83"/>
                    </a:moveTo>
                    <a:lnTo>
                      <a:pt x="19" y="85"/>
                    </a:lnTo>
                    <a:lnTo>
                      <a:pt x="39" y="86"/>
                    </a:lnTo>
                    <a:lnTo>
                      <a:pt x="57" y="89"/>
                    </a:lnTo>
                    <a:lnTo>
                      <a:pt x="77" y="90"/>
                    </a:lnTo>
                    <a:lnTo>
                      <a:pt x="96" y="90"/>
                    </a:lnTo>
                    <a:lnTo>
                      <a:pt x="116" y="90"/>
                    </a:lnTo>
                    <a:lnTo>
                      <a:pt x="134" y="90"/>
                    </a:lnTo>
                    <a:lnTo>
                      <a:pt x="154" y="90"/>
                    </a:lnTo>
                    <a:lnTo>
                      <a:pt x="173" y="89"/>
                    </a:lnTo>
                    <a:lnTo>
                      <a:pt x="192" y="87"/>
                    </a:lnTo>
                    <a:lnTo>
                      <a:pt x="211" y="85"/>
                    </a:lnTo>
                    <a:lnTo>
                      <a:pt x="230" y="83"/>
                    </a:lnTo>
                    <a:lnTo>
                      <a:pt x="249" y="81"/>
                    </a:lnTo>
                    <a:lnTo>
                      <a:pt x="268" y="77"/>
                    </a:lnTo>
                    <a:lnTo>
                      <a:pt x="287" y="74"/>
                    </a:lnTo>
                    <a:lnTo>
                      <a:pt x="306" y="70"/>
                    </a:lnTo>
                    <a:lnTo>
                      <a:pt x="327" y="66"/>
                    </a:lnTo>
                    <a:lnTo>
                      <a:pt x="349" y="60"/>
                    </a:lnTo>
                    <a:lnTo>
                      <a:pt x="372" y="55"/>
                    </a:lnTo>
                    <a:lnTo>
                      <a:pt x="394" y="48"/>
                    </a:lnTo>
                    <a:lnTo>
                      <a:pt x="415" y="41"/>
                    </a:lnTo>
                    <a:lnTo>
                      <a:pt x="436" y="33"/>
                    </a:lnTo>
                    <a:lnTo>
                      <a:pt x="457" y="25"/>
                    </a:lnTo>
                    <a:lnTo>
                      <a:pt x="477" y="15"/>
                    </a:lnTo>
                    <a:lnTo>
                      <a:pt x="480" y="13"/>
                    </a:lnTo>
                    <a:lnTo>
                      <a:pt x="482" y="7"/>
                    </a:lnTo>
                    <a:lnTo>
                      <a:pt x="483" y="2"/>
                    </a:lnTo>
                    <a:lnTo>
                      <a:pt x="480" y="0"/>
                    </a:lnTo>
                    <a:lnTo>
                      <a:pt x="473" y="0"/>
                    </a:lnTo>
                    <a:lnTo>
                      <a:pt x="465" y="2"/>
                    </a:lnTo>
                    <a:lnTo>
                      <a:pt x="458" y="3"/>
                    </a:lnTo>
                    <a:lnTo>
                      <a:pt x="451" y="7"/>
                    </a:lnTo>
                    <a:lnTo>
                      <a:pt x="444" y="9"/>
                    </a:lnTo>
                    <a:lnTo>
                      <a:pt x="437" y="13"/>
                    </a:lnTo>
                    <a:lnTo>
                      <a:pt x="430" y="15"/>
                    </a:lnTo>
                    <a:lnTo>
                      <a:pt x="424" y="17"/>
                    </a:lnTo>
                    <a:lnTo>
                      <a:pt x="410" y="22"/>
                    </a:lnTo>
                    <a:lnTo>
                      <a:pt x="397" y="28"/>
                    </a:lnTo>
                    <a:lnTo>
                      <a:pt x="383" y="32"/>
                    </a:lnTo>
                    <a:lnTo>
                      <a:pt x="371" y="37"/>
                    </a:lnTo>
                    <a:lnTo>
                      <a:pt x="358" y="41"/>
                    </a:lnTo>
                    <a:lnTo>
                      <a:pt x="344" y="46"/>
                    </a:lnTo>
                    <a:lnTo>
                      <a:pt x="331" y="51"/>
                    </a:lnTo>
                    <a:lnTo>
                      <a:pt x="318" y="54"/>
                    </a:lnTo>
                    <a:lnTo>
                      <a:pt x="298" y="60"/>
                    </a:lnTo>
                    <a:lnTo>
                      <a:pt x="278" y="64"/>
                    </a:lnTo>
                    <a:lnTo>
                      <a:pt x="259" y="69"/>
                    </a:lnTo>
                    <a:lnTo>
                      <a:pt x="239" y="74"/>
                    </a:lnTo>
                    <a:lnTo>
                      <a:pt x="220" y="77"/>
                    </a:lnTo>
                    <a:lnTo>
                      <a:pt x="200" y="81"/>
                    </a:lnTo>
                    <a:lnTo>
                      <a:pt x="181" y="83"/>
                    </a:lnTo>
                    <a:lnTo>
                      <a:pt x="160" y="85"/>
                    </a:lnTo>
                    <a:lnTo>
                      <a:pt x="140" y="86"/>
                    </a:lnTo>
                    <a:lnTo>
                      <a:pt x="121" y="87"/>
                    </a:lnTo>
                    <a:lnTo>
                      <a:pt x="100" y="89"/>
                    </a:lnTo>
                    <a:lnTo>
                      <a:pt x="80" y="89"/>
                    </a:lnTo>
                    <a:lnTo>
                      <a:pt x="61" y="87"/>
                    </a:lnTo>
                    <a:lnTo>
                      <a:pt x="40" y="86"/>
                    </a:lnTo>
                    <a:lnTo>
                      <a:pt x="20" y="84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86"/>
              <p:cNvSpPr>
                <a:spLocks/>
              </p:cNvSpPr>
              <p:nvPr/>
            </p:nvSpPr>
            <p:spPr bwMode="auto">
              <a:xfrm>
                <a:off x="4539" y="2481"/>
                <a:ext cx="132" cy="155"/>
              </a:xfrm>
              <a:custGeom>
                <a:avLst/>
                <a:gdLst/>
                <a:ahLst/>
                <a:cxnLst>
                  <a:cxn ang="0">
                    <a:pos x="257" y="292"/>
                  </a:cxn>
                  <a:cxn ang="0">
                    <a:pos x="245" y="258"/>
                  </a:cxn>
                  <a:cxn ang="0">
                    <a:pos x="235" y="221"/>
                  </a:cxn>
                  <a:cxn ang="0">
                    <a:pos x="229" y="185"/>
                  </a:cxn>
                  <a:cxn ang="0">
                    <a:pos x="227" y="155"/>
                  </a:cxn>
                  <a:cxn ang="0">
                    <a:pos x="222" y="130"/>
                  </a:cxn>
                  <a:cxn ang="0">
                    <a:pos x="218" y="106"/>
                  </a:cxn>
                  <a:cxn ang="0">
                    <a:pos x="210" y="82"/>
                  </a:cxn>
                  <a:cxn ang="0">
                    <a:pos x="193" y="65"/>
                  </a:cxn>
                  <a:cxn ang="0">
                    <a:pos x="175" y="48"/>
                  </a:cxn>
                  <a:cxn ang="0">
                    <a:pos x="157" y="31"/>
                  </a:cxn>
                  <a:cxn ang="0">
                    <a:pos x="137" y="17"/>
                  </a:cxn>
                  <a:cxn ang="0">
                    <a:pos x="113" y="6"/>
                  </a:cxn>
                  <a:cxn ang="0">
                    <a:pos x="83" y="1"/>
                  </a:cxn>
                  <a:cxn ang="0">
                    <a:pos x="50" y="0"/>
                  </a:cxn>
                  <a:cxn ang="0">
                    <a:pos x="19" y="0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8"/>
                  </a:cxn>
                  <a:cxn ang="0">
                    <a:pos x="47" y="11"/>
                  </a:cxn>
                  <a:cxn ang="0">
                    <a:pos x="77" y="13"/>
                  </a:cxn>
                  <a:cxn ang="0">
                    <a:pos x="107" y="18"/>
                  </a:cxn>
                  <a:cxn ang="0">
                    <a:pos x="133" y="26"/>
                  </a:cxn>
                  <a:cxn ang="0">
                    <a:pos x="153" y="41"/>
                  </a:cxn>
                  <a:cxn ang="0">
                    <a:pos x="174" y="61"/>
                  </a:cxn>
                  <a:cxn ang="0">
                    <a:pos x="193" y="79"/>
                  </a:cxn>
                  <a:cxn ang="0">
                    <a:pos x="207" y="99"/>
                  </a:cxn>
                  <a:cxn ang="0">
                    <a:pos x="213" y="131"/>
                  </a:cxn>
                  <a:cxn ang="0">
                    <a:pos x="217" y="156"/>
                  </a:cxn>
                  <a:cxn ang="0">
                    <a:pos x="221" y="180"/>
                  </a:cxn>
                  <a:cxn ang="0">
                    <a:pos x="227" y="208"/>
                  </a:cxn>
                  <a:cxn ang="0">
                    <a:pos x="236" y="238"/>
                  </a:cxn>
                  <a:cxn ang="0">
                    <a:pos x="247" y="267"/>
                  </a:cxn>
                  <a:cxn ang="0">
                    <a:pos x="258" y="296"/>
                  </a:cxn>
                  <a:cxn ang="0">
                    <a:pos x="264" y="309"/>
                  </a:cxn>
                  <a:cxn ang="0">
                    <a:pos x="264" y="309"/>
                  </a:cxn>
                  <a:cxn ang="0">
                    <a:pos x="264" y="309"/>
                  </a:cxn>
                </a:cxnLst>
                <a:rect l="0" t="0" r="r" b="b"/>
                <a:pathLst>
                  <a:path w="264" h="309">
                    <a:moveTo>
                      <a:pt x="264" y="309"/>
                    </a:moveTo>
                    <a:lnTo>
                      <a:pt x="257" y="292"/>
                    </a:lnTo>
                    <a:lnTo>
                      <a:pt x="251" y="275"/>
                    </a:lnTo>
                    <a:lnTo>
                      <a:pt x="245" y="258"/>
                    </a:lnTo>
                    <a:lnTo>
                      <a:pt x="240" y="239"/>
                    </a:lnTo>
                    <a:lnTo>
                      <a:pt x="235" y="221"/>
                    </a:lnTo>
                    <a:lnTo>
                      <a:pt x="232" y="202"/>
                    </a:lnTo>
                    <a:lnTo>
                      <a:pt x="229" y="185"/>
                    </a:lnTo>
                    <a:lnTo>
                      <a:pt x="228" y="167"/>
                    </a:lnTo>
                    <a:lnTo>
                      <a:pt x="227" y="155"/>
                    </a:lnTo>
                    <a:lnTo>
                      <a:pt x="225" y="142"/>
                    </a:lnTo>
                    <a:lnTo>
                      <a:pt x="222" y="130"/>
                    </a:lnTo>
                    <a:lnTo>
                      <a:pt x="220" y="118"/>
                    </a:lnTo>
                    <a:lnTo>
                      <a:pt x="218" y="106"/>
                    </a:lnTo>
                    <a:lnTo>
                      <a:pt x="214" y="94"/>
                    </a:lnTo>
                    <a:lnTo>
                      <a:pt x="210" y="82"/>
                    </a:lnTo>
                    <a:lnTo>
                      <a:pt x="202" y="73"/>
                    </a:lnTo>
                    <a:lnTo>
                      <a:pt x="193" y="65"/>
                    </a:lnTo>
                    <a:lnTo>
                      <a:pt x="184" y="57"/>
                    </a:lnTo>
                    <a:lnTo>
                      <a:pt x="175" y="48"/>
                    </a:lnTo>
                    <a:lnTo>
                      <a:pt x="166" y="39"/>
                    </a:lnTo>
                    <a:lnTo>
                      <a:pt x="157" y="31"/>
                    </a:lnTo>
                    <a:lnTo>
                      <a:pt x="146" y="24"/>
                    </a:lnTo>
                    <a:lnTo>
                      <a:pt x="137" y="17"/>
                    </a:lnTo>
                    <a:lnTo>
                      <a:pt x="127" y="11"/>
                    </a:lnTo>
                    <a:lnTo>
                      <a:pt x="113" y="6"/>
                    </a:lnTo>
                    <a:lnTo>
                      <a:pt x="98" y="3"/>
                    </a:lnTo>
                    <a:lnTo>
                      <a:pt x="83" y="1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6" y="8"/>
                    </a:lnTo>
                    <a:lnTo>
                      <a:pt x="31" y="10"/>
                    </a:lnTo>
                    <a:lnTo>
                      <a:pt x="47" y="11"/>
                    </a:lnTo>
                    <a:lnTo>
                      <a:pt x="62" y="12"/>
                    </a:lnTo>
                    <a:lnTo>
                      <a:pt x="77" y="13"/>
                    </a:lnTo>
                    <a:lnTo>
                      <a:pt x="92" y="16"/>
                    </a:lnTo>
                    <a:lnTo>
                      <a:pt x="107" y="18"/>
                    </a:lnTo>
                    <a:lnTo>
                      <a:pt x="122" y="21"/>
                    </a:lnTo>
                    <a:lnTo>
                      <a:pt x="133" y="26"/>
                    </a:lnTo>
                    <a:lnTo>
                      <a:pt x="143" y="33"/>
                    </a:lnTo>
                    <a:lnTo>
                      <a:pt x="153" y="41"/>
                    </a:lnTo>
                    <a:lnTo>
                      <a:pt x="164" y="50"/>
                    </a:lnTo>
                    <a:lnTo>
                      <a:pt x="174" y="61"/>
                    </a:lnTo>
                    <a:lnTo>
                      <a:pt x="183" y="70"/>
                    </a:lnTo>
                    <a:lnTo>
                      <a:pt x="193" y="79"/>
                    </a:lnTo>
                    <a:lnTo>
                      <a:pt x="201" y="87"/>
                    </a:lnTo>
                    <a:lnTo>
                      <a:pt x="207" y="99"/>
                    </a:lnTo>
                    <a:lnTo>
                      <a:pt x="211" y="114"/>
                    </a:lnTo>
                    <a:lnTo>
                      <a:pt x="213" y="131"/>
                    </a:lnTo>
                    <a:lnTo>
                      <a:pt x="214" y="145"/>
                    </a:lnTo>
                    <a:lnTo>
                      <a:pt x="217" y="156"/>
                    </a:lnTo>
                    <a:lnTo>
                      <a:pt x="219" y="169"/>
                    </a:lnTo>
                    <a:lnTo>
                      <a:pt x="221" y="180"/>
                    </a:lnTo>
                    <a:lnTo>
                      <a:pt x="224" y="193"/>
                    </a:lnTo>
                    <a:lnTo>
                      <a:pt x="227" y="208"/>
                    </a:lnTo>
                    <a:lnTo>
                      <a:pt x="232" y="223"/>
                    </a:lnTo>
                    <a:lnTo>
                      <a:pt x="236" y="238"/>
                    </a:lnTo>
                    <a:lnTo>
                      <a:pt x="241" y="252"/>
                    </a:lnTo>
                    <a:lnTo>
                      <a:pt x="247" y="267"/>
                    </a:lnTo>
                    <a:lnTo>
                      <a:pt x="252" y="281"/>
                    </a:lnTo>
                    <a:lnTo>
                      <a:pt x="258" y="296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lnTo>
                      <a:pt x="264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87"/>
              <p:cNvSpPr>
                <a:spLocks/>
              </p:cNvSpPr>
              <p:nvPr/>
            </p:nvSpPr>
            <p:spPr bwMode="auto">
              <a:xfrm>
                <a:off x="4540" y="2485"/>
                <a:ext cx="91" cy="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8"/>
                  </a:cxn>
                  <a:cxn ang="0">
                    <a:pos x="21" y="25"/>
                  </a:cxn>
                  <a:cxn ang="0">
                    <a:pos x="32" y="30"/>
                  </a:cxn>
                  <a:cxn ang="0">
                    <a:pos x="42" y="34"/>
                  </a:cxn>
                  <a:cxn ang="0">
                    <a:pos x="52" y="39"/>
                  </a:cxn>
                  <a:cxn ang="0">
                    <a:pos x="64" y="42"/>
                  </a:cxn>
                  <a:cxn ang="0">
                    <a:pos x="74" y="46"/>
                  </a:cxn>
                  <a:cxn ang="0">
                    <a:pos x="82" y="48"/>
                  </a:cxn>
                  <a:cxn ang="0">
                    <a:pos x="89" y="50"/>
                  </a:cxn>
                  <a:cxn ang="0">
                    <a:pos x="97" y="53"/>
                  </a:cxn>
                  <a:cxn ang="0">
                    <a:pos x="105" y="56"/>
                  </a:cxn>
                  <a:cxn ang="0">
                    <a:pos x="112" y="60"/>
                  </a:cxn>
                  <a:cxn ang="0">
                    <a:pos x="119" y="63"/>
                  </a:cxn>
                  <a:cxn ang="0">
                    <a:pos x="126" y="68"/>
                  </a:cxn>
                  <a:cxn ang="0">
                    <a:pos x="132" y="72"/>
                  </a:cxn>
                  <a:cxn ang="0">
                    <a:pos x="138" y="77"/>
                  </a:cxn>
                  <a:cxn ang="0">
                    <a:pos x="143" y="83"/>
                  </a:cxn>
                  <a:cxn ang="0">
                    <a:pos x="148" y="88"/>
                  </a:cxn>
                  <a:cxn ang="0">
                    <a:pos x="154" y="93"/>
                  </a:cxn>
                  <a:cxn ang="0">
                    <a:pos x="158" y="99"/>
                  </a:cxn>
                  <a:cxn ang="0">
                    <a:pos x="164" y="104"/>
                  </a:cxn>
                  <a:cxn ang="0">
                    <a:pos x="170" y="109"/>
                  </a:cxn>
                  <a:cxn ang="0">
                    <a:pos x="176" y="114"/>
                  </a:cxn>
                  <a:cxn ang="0">
                    <a:pos x="178" y="114"/>
                  </a:cxn>
                  <a:cxn ang="0">
                    <a:pos x="180" y="110"/>
                  </a:cxn>
                  <a:cxn ang="0">
                    <a:pos x="181" y="107"/>
                  </a:cxn>
                  <a:cxn ang="0">
                    <a:pos x="180" y="104"/>
                  </a:cxn>
                  <a:cxn ang="0">
                    <a:pos x="172" y="95"/>
                  </a:cxn>
                  <a:cxn ang="0">
                    <a:pos x="164" y="86"/>
                  </a:cxn>
                  <a:cxn ang="0">
                    <a:pos x="155" y="77"/>
                  </a:cxn>
                  <a:cxn ang="0">
                    <a:pos x="146" y="68"/>
                  </a:cxn>
                  <a:cxn ang="0">
                    <a:pos x="136" y="60"/>
                  </a:cxn>
                  <a:cxn ang="0">
                    <a:pos x="126" y="53"/>
                  </a:cxn>
                  <a:cxn ang="0">
                    <a:pos x="114" y="47"/>
                  </a:cxn>
                  <a:cxn ang="0">
                    <a:pos x="103" y="42"/>
                  </a:cxn>
                  <a:cxn ang="0">
                    <a:pos x="90" y="39"/>
                  </a:cxn>
                  <a:cxn ang="0">
                    <a:pos x="75" y="36"/>
                  </a:cxn>
                  <a:cxn ang="0">
                    <a:pos x="60" y="34"/>
                  </a:cxn>
                  <a:cxn ang="0">
                    <a:pos x="45" y="31"/>
                  </a:cxn>
                  <a:cxn ang="0">
                    <a:pos x="32" y="26"/>
                  </a:cxn>
                  <a:cxn ang="0">
                    <a:pos x="19" y="20"/>
                  </a:cxn>
                  <a:cxn ang="0">
                    <a:pos x="9" y="1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114">
                    <a:moveTo>
                      <a:pt x="0" y="0"/>
                    </a:moveTo>
                    <a:lnTo>
                      <a:pt x="6" y="10"/>
                    </a:lnTo>
                    <a:lnTo>
                      <a:pt x="13" y="18"/>
                    </a:lnTo>
                    <a:lnTo>
                      <a:pt x="21" y="25"/>
                    </a:lnTo>
                    <a:lnTo>
                      <a:pt x="32" y="30"/>
                    </a:lnTo>
                    <a:lnTo>
                      <a:pt x="42" y="34"/>
                    </a:lnTo>
                    <a:lnTo>
                      <a:pt x="52" y="39"/>
                    </a:lnTo>
                    <a:lnTo>
                      <a:pt x="64" y="42"/>
                    </a:lnTo>
                    <a:lnTo>
                      <a:pt x="74" y="46"/>
                    </a:lnTo>
                    <a:lnTo>
                      <a:pt x="82" y="48"/>
                    </a:lnTo>
                    <a:lnTo>
                      <a:pt x="89" y="50"/>
                    </a:lnTo>
                    <a:lnTo>
                      <a:pt x="97" y="53"/>
                    </a:lnTo>
                    <a:lnTo>
                      <a:pt x="105" y="56"/>
                    </a:lnTo>
                    <a:lnTo>
                      <a:pt x="112" y="60"/>
                    </a:lnTo>
                    <a:lnTo>
                      <a:pt x="119" y="63"/>
                    </a:lnTo>
                    <a:lnTo>
                      <a:pt x="126" y="68"/>
                    </a:lnTo>
                    <a:lnTo>
                      <a:pt x="132" y="72"/>
                    </a:lnTo>
                    <a:lnTo>
                      <a:pt x="138" y="77"/>
                    </a:lnTo>
                    <a:lnTo>
                      <a:pt x="143" y="83"/>
                    </a:lnTo>
                    <a:lnTo>
                      <a:pt x="148" y="88"/>
                    </a:lnTo>
                    <a:lnTo>
                      <a:pt x="154" y="93"/>
                    </a:lnTo>
                    <a:lnTo>
                      <a:pt x="158" y="99"/>
                    </a:lnTo>
                    <a:lnTo>
                      <a:pt x="164" y="104"/>
                    </a:lnTo>
                    <a:lnTo>
                      <a:pt x="170" y="109"/>
                    </a:lnTo>
                    <a:lnTo>
                      <a:pt x="176" y="114"/>
                    </a:lnTo>
                    <a:lnTo>
                      <a:pt x="178" y="114"/>
                    </a:lnTo>
                    <a:lnTo>
                      <a:pt x="180" y="110"/>
                    </a:lnTo>
                    <a:lnTo>
                      <a:pt x="181" y="107"/>
                    </a:lnTo>
                    <a:lnTo>
                      <a:pt x="180" y="104"/>
                    </a:lnTo>
                    <a:lnTo>
                      <a:pt x="172" y="95"/>
                    </a:lnTo>
                    <a:lnTo>
                      <a:pt x="164" y="86"/>
                    </a:lnTo>
                    <a:lnTo>
                      <a:pt x="155" y="77"/>
                    </a:lnTo>
                    <a:lnTo>
                      <a:pt x="146" y="68"/>
                    </a:lnTo>
                    <a:lnTo>
                      <a:pt x="136" y="60"/>
                    </a:lnTo>
                    <a:lnTo>
                      <a:pt x="126" y="53"/>
                    </a:lnTo>
                    <a:lnTo>
                      <a:pt x="114" y="47"/>
                    </a:lnTo>
                    <a:lnTo>
                      <a:pt x="103" y="42"/>
                    </a:lnTo>
                    <a:lnTo>
                      <a:pt x="90" y="39"/>
                    </a:lnTo>
                    <a:lnTo>
                      <a:pt x="75" y="36"/>
                    </a:lnTo>
                    <a:lnTo>
                      <a:pt x="60" y="34"/>
                    </a:lnTo>
                    <a:lnTo>
                      <a:pt x="45" y="31"/>
                    </a:lnTo>
                    <a:lnTo>
                      <a:pt x="32" y="26"/>
                    </a:lnTo>
                    <a:lnTo>
                      <a:pt x="19" y="20"/>
                    </a:lnTo>
                    <a:lnTo>
                      <a:pt x="9" y="1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88"/>
              <p:cNvSpPr>
                <a:spLocks/>
              </p:cNvSpPr>
              <p:nvPr/>
            </p:nvSpPr>
            <p:spPr bwMode="auto">
              <a:xfrm>
                <a:off x="4503" y="2523"/>
                <a:ext cx="129" cy="29"/>
              </a:xfrm>
              <a:custGeom>
                <a:avLst/>
                <a:gdLst/>
                <a:ahLst/>
                <a:cxnLst>
                  <a:cxn ang="0">
                    <a:pos x="249" y="33"/>
                  </a:cxn>
                  <a:cxn ang="0">
                    <a:pos x="231" y="27"/>
                  </a:cxn>
                  <a:cxn ang="0">
                    <a:pos x="214" y="21"/>
                  </a:cxn>
                  <a:cxn ang="0">
                    <a:pos x="197" y="15"/>
                  </a:cxn>
                  <a:cxn ang="0">
                    <a:pos x="181" y="10"/>
                  </a:cxn>
                  <a:cxn ang="0">
                    <a:pos x="169" y="6"/>
                  </a:cxn>
                  <a:cxn ang="0">
                    <a:pos x="156" y="2"/>
                  </a:cxn>
                  <a:cxn ang="0">
                    <a:pos x="145" y="0"/>
                  </a:cxn>
                  <a:cxn ang="0">
                    <a:pos x="131" y="3"/>
                  </a:cxn>
                  <a:cxn ang="0">
                    <a:pos x="118" y="9"/>
                  </a:cxn>
                  <a:cxn ang="0">
                    <a:pos x="106" y="16"/>
                  </a:cxn>
                  <a:cxn ang="0">
                    <a:pos x="93" y="23"/>
                  </a:cxn>
                  <a:cxn ang="0">
                    <a:pos x="76" y="30"/>
                  </a:cxn>
                  <a:cxn ang="0">
                    <a:pos x="55" y="37"/>
                  </a:cxn>
                  <a:cxn ang="0">
                    <a:pos x="34" y="44"/>
                  </a:cxn>
                  <a:cxn ang="0">
                    <a:pos x="12" y="49"/>
                  </a:cxn>
                  <a:cxn ang="0">
                    <a:pos x="1" y="54"/>
                  </a:cxn>
                  <a:cxn ang="0">
                    <a:pos x="0" y="57"/>
                  </a:cxn>
                  <a:cxn ang="0">
                    <a:pos x="16" y="55"/>
                  </a:cxn>
                  <a:cxn ang="0">
                    <a:pos x="46" y="48"/>
                  </a:cxn>
                  <a:cxn ang="0">
                    <a:pos x="75" y="39"/>
                  </a:cxn>
                  <a:cxn ang="0">
                    <a:pos x="102" y="27"/>
                  </a:cxn>
                  <a:cxn ang="0">
                    <a:pos x="124" y="16"/>
                  </a:cxn>
                  <a:cxn ang="0">
                    <a:pos x="144" y="12"/>
                  </a:cxn>
                  <a:cxn ang="0">
                    <a:pos x="162" y="15"/>
                  </a:cxn>
                  <a:cxn ang="0">
                    <a:pos x="182" y="19"/>
                  </a:cxn>
                  <a:cxn ang="0">
                    <a:pos x="200" y="24"/>
                  </a:cxn>
                  <a:cxn ang="0">
                    <a:pos x="216" y="27"/>
                  </a:cxn>
                  <a:cxn ang="0">
                    <a:pos x="232" y="32"/>
                  </a:cxn>
                  <a:cxn ang="0">
                    <a:pos x="250" y="36"/>
                  </a:cxn>
                  <a:cxn ang="0">
                    <a:pos x="258" y="37"/>
                  </a:cxn>
                  <a:cxn ang="0">
                    <a:pos x="258" y="37"/>
                  </a:cxn>
                  <a:cxn ang="0">
                    <a:pos x="258" y="36"/>
                  </a:cxn>
                </a:cxnLst>
                <a:rect l="0" t="0" r="r" b="b"/>
                <a:pathLst>
                  <a:path w="258" h="57">
                    <a:moveTo>
                      <a:pt x="258" y="36"/>
                    </a:moveTo>
                    <a:lnTo>
                      <a:pt x="249" y="33"/>
                    </a:lnTo>
                    <a:lnTo>
                      <a:pt x="240" y="30"/>
                    </a:lnTo>
                    <a:lnTo>
                      <a:pt x="231" y="27"/>
                    </a:lnTo>
                    <a:lnTo>
                      <a:pt x="223" y="24"/>
                    </a:lnTo>
                    <a:lnTo>
                      <a:pt x="214" y="21"/>
                    </a:lnTo>
                    <a:lnTo>
                      <a:pt x="205" y="18"/>
                    </a:lnTo>
                    <a:lnTo>
                      <a:pt x="197" y="15"/>
                    </a:lnTo>
                    <a:lnTo>
                      <a:pt x="187" y="12"/>
                    </a:lnTo>
                    <a:lnTo>
                      <a:pt x="181" y="10"/>
                    </a:lnTo>
                    <a:lnTo>
                      <a:pt x="175" y="8"/>
                    </a:lnTo>
                    <a:lnTo>
                      <a:pt x="169" y="6"/>
                    </a:lnTo>
                    <a:lnTo>
                      <a:pt x="163" y="3"/>
                    </a:lnTo>
                    <a:lnTo>
                      <a:pt x="156" y="2"/>
                    </a:lnTo>
                    <a:lnTo>
                      <a:pt x="151" y="1"/>
                    </a:lnTo>
                    <a:lnTo>
                      <a:pt x="145" y="0"/>
                    </a:lnTo>
                    <a:lnTo>
                      <a:pt x="138" y="1"/>
                    </a:lnTo>
                    <a:lnTo>
                      <a:pt x="131" y="3"/>
                    </a:lnTo>
                    <a:lnTo>
                      <a:pt x="124" y="6"/>
                    </a:lnTo>
                    <a:lnTo>
                      <a:pt x="118" y="9"/>
                    </a:lnTo>
                    <a:lnTo>
                      <a:pt x="113" y="12"/>
                    </a:lnTo>
                    <a:lnTo>
                      <a:pt x="106" y="16"/>
                    </a:lnTo>
                    <a:lnTo>
                      <a:pt x="100" y="19"/>
                    </a:lnTo>
                    <a:lnTo>
                      <a:pt x="93" y="23"/>
                    </a:lnTo>
                    <a:lnTo>
                      <a:pt x="86" y="26"/>
                    </a:lnTo>
                    <a:lnTo>
                      <a:pt x="76" y="30"/>
                    </a:lnTo>
                    <a:lnTo>
                      <a:pt x="65" y="33"/>
                    </a:lnTo>
                    <a:lnTo>
                      <a:pt x="55" y="37"/>
                    </a:lnTo>
                    <a:lnTo>
                      <a:pt x="45" y="40"/>
                    </a:lnTo>
                    <a:lnTo>
                      <a:pt x="34" y="44"/>
                    </a:lnTo>
                    <a:lnTo>
                      <a:pt x="24" y="47"/>
                    </a:lnTo>
                    <a:lnTo>
                      <a:pt x="12" y="49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16" y="55"/>
                    </a:lnTo>
                    <a:lnTo>
                      <a:pt x="31" y="52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5" y="39"/>
                    </a:lnTo>
                    <a:lnTo>
                      <a:pt x="88" y="33"/>
                    </a:lnTo>
                    <a:lnTo>
                      <a:pt x="102" y="27"/>
                    </a:lnTo>
                    <a:lnTo>
                      <a:pt x="115" y="21"/>
                    </a:lnTo>
                    <a:lnTo>
                      <a:pt x="124" y="16"/>
                    </a:lnTo>
                    <a:lnTo>
                      <a:pt x="135" y="14"/>
                    </a:lnTo>
                    <a:lnTo>
                      <a:pt x="144" y="12"/>
                    </a:lnTo>
                    <a:lnTo>
                      <a:pt x="153" y="14"/>
                    </a:lnTo>
                    <a:lnTo>
                      <a:pt x="162" y="15"/>
                    </a:lnTo>
                    <a:lnTo>
                      <a:pt x="173" y="17"/>
                    </a:lnTo>
                    <a:lnTo>
                      <a:pt x="182" y="19"/>
                    </a:lnTo>
                    <a:lnTo>
                      <a:pt x="192" y="22"/>
                    </a:lnTo>
                    <a:lnTo>
                      <a:pt x="200" y="24"/>
                    </a:lnTo>
                    <a:lnTo>
                      <a:pt x="208" y="25"/>
                    </a:lnTo>
                    <a:lnTo>
                      <a:pt x="216" y="27"/>
                    </a:lnTo>
                    <a:lnTo>
                      <a:pt x="224" y="30"/>
                    </a:lnTo>
                    <a:lnTo>
                      <a:pt x="232" y="32"/>
                    </a:lnTo>
                    <a:lnTo>
                      <a:pt x="240" y="34"/>
                    </a:lnTo>
                    <a:lnTo>
                      <a:pt x="250" y="36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7"/>
                    </a:lnTo>
                    <a:lnTo>
                      <a:pt x="258" y="36"/>
                    </a:lnTo>
                    <a:lnTo>
                      <a:pt x="258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89"/>
              <p:cNvSpPr>
                <a:spLocks/>
              </p:cNvSpPr>
              <p:nvPr/>
            </p:nvSpPr>
            <p:spPr bwMode="auto">
              <a:xfrm>
                <a:off x="4509" y="2542"/>
                <a:ext cx="112" cy="23"/>
              </a:xfrm>
              <a:custGeom>
                <a:avLst/>
                <a:gdLst/>
                <a:ahLst/>
                <a:cxnLst>
                  <a:cxn ang="0">
                    <a:pos x="218" y="30"/>
                  </a:cxn>
                  <a:cxn ang="0">
                    <a:pos x="202" y="26"/>
                  </a:cxn>
                  <a:cxn ang="0">
                    <a:pos x="187" y="22"/>
                  </a:cxn>
                  <a:cxn ang="0">
                    <a:pos x="172" y="16"/>
                  </a:cxn>
                  <a:cxn ang="0">
                    <a:pos x="156" y="9"/>
                  </a:cxn>
                  <a:cxn ang="0">
                    <a:pos x="146" y="3"/>
                  </a:cxn>
                  <a:cxn ang="0">
                    <a:pos x="139" y="0"/>
                  </a:cxn>
                  <a:cxn ang="0">
                    <a:pos x="130" y="0"/>
                  </a:cxn>
                  <a:cxn ang="0">
                    <a:pos x="116" y="2"/>
                  </a:cxn>
                  <a:cxn ang="0">
                    <a:pos x="105" y="5"/>
                  </a:cxn>
                  <a:cxn ang="0">
                    <a:pos x="95" y="11"/>
                  </a:cxn>
                  <a:cxn ang="0">
                    <a:pos x="83" y="17"/>
                  </a:cxn>
                  <a:cxn ang="0">
                    <a:pos x="69" y="23"/>
                  </a:cxn>
                  <a:cxn ang="0">
                    <a:pos x="51" y="28"/>
                  </a:cxn>
                  <a:cxn ang="0">
                    <a:pos x="31" y="33"/>
                  </a:cxn>
                  <a:cxn ang="0">
                    <a:pos x="12" y="38"/>
                  </a:cxn>
                  <a:cxn ang="0">
                    <a:pos x="1" y="41"/>
                  </a:cxn>
                  <a:cxn ang="0">
                    <a:pos x="0" y="45"/>
                  </a:cxn>
                  <a:cxn ang="0">
                    <a:pos x="13" y="46"/>
                  </a:cxn>
                  <a:cxn ang="0">
                    <a:pos x="38" y="42"/>
                  </a:cxn>
                  <a:cxn ang="0">
                    <a:pos x="63" y="37"/>
                  </a:cxn>
                  <a:cxn ang="0">
                    <a:pos x="87" y="26"/>
                  </a:cxn>
                  <a:cxn ang="0">
                    <a:pos x="105" y="13"/>
                  </a:cxn>
                  <a:cxn ang="0">
                    <a:pos x="121" y="9"/>
                  </a:cxn>
                  <a:cxn ang="0">
                    <a:pos x="137" y="10"/>
                  </a:cxn>
                  <a:cxn ang="0">
                    <a:pos x="153" y="13"/>
                  </a:cxn>
                  <a:cxn ang="0">
                    <a:pos x="169" y="19"/>
                  </a:cxn>
                  <a:cxn ang="0">
                    <a:pos x="186" y="25"/>
                  </a:cxn>
                  <a:cxn ang="0">
                    <a:pos x="202" y="28"/>
                  </a:cxn>
                  <a:cxn ang="0">
                    <a:pos x="218" y="31"/>
                  </a:cxn>
                  <a:cxn ang="0">
                    <a:pos x="226" y="32"/>
                  </a:cxn>
                  <a:cxn ang="0">
                    <a:pos x="226" y="31"/>
                  </a:cxn>
                  <a:cxn ang="0">
                    <a:pos x="226" y="31"/>
                  </a:cxn>
                </a:cxnLst>
                <a:rect l="0" t="0" r="r" b="b"/>
                <a:pathLst>
                  <a:path w="226" h="46">
                    <a:moveTo>
                      <a:pt x="226" y="31"/>
                    </a:moveTo>
                    <a:lnTo>
                      <a:pt x="218" y="30"/>
                    </a:lnTo>
                    <a:lnTo>
                      <a:pt x="210" y="28"/>
                    </a:lnTo>
                    <a:lnTo>
                      <a:pt x="202" y="26"/>
                    </a:lnTo>
                    <a:lnTo>
                      <a:pt x="195" y="24"/>
                    </a:lnTo>
                    <a:lnTo>
                      <a:pt x="187" y="22"/>
                    </a:lnTo>
                    <a:lnTo>
                      <a:pt x="179" y="19"/>
                    </a:lnTo>
                    <a:lnTo>
                      <a:pt x="172" y="16"/>
                    </a:lnTo>
                    <a:lnTo>
                      <a:pt x="164" y="12"/>
                    </a:lnTo>
                    <a:lnTo>
                      <a:pt x="156" y="9"/>
                    </a:lnTo>
                    <a:lnTo>
                      <a:pt x="150" y="5"/>
                    </a:lnTo>
                    <a:lnTo>
                      <a:pt x="146" y="3"/>
                    </a:lnTo>
                    <a:lnTo>
                      <a:pt x="143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0" y="0"/>
                    </a:lnTo>
                    <a:lnTo>
                      <a:pt x="122" y="1"/>
                    </a:lnTo>
                    <a:lnTo>
                      <a:pt x="116" y="2"/>
                    </a:lnTo>
                    <a:lnTo>
                      <a:pt x="111" y="3"/>
                    </a:lnTo>
                    <a:lnTo>
                      <a:pt x="105" y="5"/>
                    </a:lnTo>
                    <a:lnTo>
                      <a:pt x="99" y="8"/>
                    </a:lnTo>
                    <a:lnTo>
                      <a:pt x="95" y="11"/>
                    </a:lnTo>
                    <a:lnTo>
                      <a:pt x="89" y="13"/>
                    </a:lnTo>
                    <a:lnTo>
                      <a:pt x="83" y="17"/>
                    </a:lnTo>
                    <a:lnTo>
                      <a:pt x="77" y="19"/>
                    </a:lnTo>
                    <a:lnTo>
                      <a:pt x="69" y="23"/>
                    </a:lnTo>
                    <a:lnTo>
                      <a:pt x="60" y="26"/>
                    </a:lnTo>
                    <a:lnTo>
                      <a:pt x="51" y="28"/>
                    </a:lnTo>
                    <a:lnTo>
                      <a:pt x="40" y="31"/>
                    </a:lnTo>
                    <a:lnTo>
                      <a:pt x="31" y="33"/>
                    </a:lnTo>
                    <a:lnTo>
                      <a:pt x="21" y="35"/>
                    </a:lnTo>
                    <a:lnTo>
                      <a:pt x="12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6"/>
                    </a:lnTo>
                    <a:lnTo>
                      <a:pt x="13" y="46"/>
                    </a:lnTo>
                    <a:lnTo>
                      <a:pt x="25" y="45"/>
                    </a:lnTo>
                    <a:lnTo>
                      <a:pt x="38" y="42"/>
                    </a:lnTo>
                    <a:lnTo>
                      <a:pt x="51" y="40"/>
                    </a:lnTo>
                    <a:lnTo>
                      <a:pt x="63" y="37"/>
                    </a:lnTo>
                    <a:lnTo>
                      <a:pt x="76" y="31"/>
                    </a:lnTo>
                    <a:lnTo>
                      <a:pt x="87" y="26"/>
                    </a:lnTo>
                    <a:lnTo>
                      <a:pt x="97" y="19"/>
                    </a:lnTo>
                    <a:lnTo>
                      <a:pt x="105" y="13"/>
                    </a:lnTo>
                    <a:lnTo>
                      <a:pt x="113" y="10"/>
                    </a:lnTo>
                    <a:lnTo>
                      <a:pt x="121" y="9"/>
                    </a:lnTo>
                    <a:lnTo>
                      <a:pt x="129" y="9"/>
                    </a:lnTo>
                    <a:lnTo>
                      <a:pt x="137" y="10"/>
                    </a:lnTo>
                    <a:lnTo>
                      <a:pt x="145" y="11"/>
                    </a:lnTo>
                    <a:lnTo>
                      <a:pt x="153" y="13"/>
                    </a:lnTo>
                    <a:lnTo>
                      <a:pt x="161" y="17"/>
                    </a:lnTo>
                    <a:lnTo>
                      <a:pt x="169" y="19"/>
                    </a:lnTo>
                    <a:lnTo>
                      <a:pt x="177" y="23"/>
                    </a:lnTo>
                    <a:lnTo>
                      <a:pt x="186" y="25"/>
                    </a:lnTo>
                    <a:lnTo>
                      <a:pt x="194" y="26"/>
                    </a:lnTo>
                    <a:lnTo>
                      <a:pt x="202" y="28"/>
                    </a:lnTo>
                    <a:lnTo>
                      <a:pt x="209" y="30"/>
                    </a:lnTo>
                    <a:lnTo>
                      <a:pt x="218" y="31"/>
                    </a:lnTo>
                    <a:lnTo>
                      <a:pt x="226" y="32"/>
                    </a:lnTo>
                    <a:lnTo>
                      <a:pt x="226" y="32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lnTo>
                      <a:pt x="22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90"/>
              <p:cNvSpPr>
                <a:spLocks/>
              </p:cNvSpPr>
              <p:nvPr/>
            </p:nvSpPr>
            <p:spPr bwMode="auto">
              <a:xfrm>
                <a:off x="4531" y="2584"/>
                <a:ext cx="79" cy="2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2" y="1"/>
                  </a:cxn>
                  <a:cxn ang="0">
                    <a:pos x="146" y="2"/>
                  </a:cxn>
                  <a:cxn ang="0">
                    <a:pos x="139" y="2"/>
                  </a:cxn>
                  <a:cxn ang="0">
                    <a:pos x="132" y="2"/>
                  </a:cxn>
                  <a:cxn ang="0">
                    <a:pos x="127" y="2"/>
                  </a:cxn>
                  <a:cxn ang="0">
                    <a:pos x="120" y="3"/>
                  </a:cxn>
                  <a:cxn ang="0">
                    <a:pos x="113" y="3"/>
                  </a:cxn>
                  <a:cxn ang="0">
                    <a:pos x="106" y="3"/>
                  </a:cxn>
                  <a:cxn ang="0">
                    <a:pos x="99" y="3"/>
                  </a:cxn>
                  <a:cxn ang="0">
                    <a:pos x="91" y="2"/>
                  </a:cxn>
                  <a:cxn ang="0">
                    <a:pos x="83" y="1"/>
                  </a:cxn>
                  <a:cxn ang="0">
                    <a:pos x="76" y="2"/>
                  </a:cxn>
                  <a:cxn ang="0">
                    <a:pos x="70" y="3"/>
                  </a:cxn>
                  <a:cxn ang="0">
                    <a:pos x="67" y="6"/>
                  </a:cxn>
                  <a:cxn ang="0">
                    <a:pos x="62" y="8"/>
                  </a:cxn>
                  <a:cxn ang="0">
                    <a:pos x="58" y="12"/>
                  </a:cxn>
                  <a:cxn ang="0">
                    <a:pos x="52" y="18"/>
                  </a:cxn>
                  <a:cxn ang="0">
                    <a:pos x="45" y="24"/>
                  </a:cxn>
                  <a:cxn ang="0">
                    <a:pos x="38" y="30"/>
                  </a:cxn>
                  <a:cxn ang="0">
                    <a:pos x="31" y="34"/>
                  </a:cxn>
                  <a:cxn ang="0">
                    <a:pos x="23" y="39"/>
                  </a:cxn>
                  <a:cxn ang="0">
                    <a:pos x="16" y="44"/>
                  </a:cxn>
                  <a:cxn ang="0">
                    <a:pos x="8" y="48"/>
                  </a:cxn>
                  <a:cxn ang="0">
                    <a:pos x="1" y="53"/>
                  </a:cxn>
                  <a:cxn ang="0">
                    <a:pos x="0" y="54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5"/>
                  </a:cxn>
                  <a:cxn ang="0">
                    <a:pos x="9" y="52"/>
                  </a:cxn>
                  <a:cxn ang="0">
                    <a:pos x="16" y="48"/>
                  </a:cxn>
                  <a:cxn ang="0">
                    <a:pos x="24" y="45"/>
                  </a:cxn>
                  <a:cxn ang="0">
                    <a:pos x="31" y="40"/>
                  </a:cxn>
                  <a:cxn ang="0">
                    <a:pos x="37" y="37"/>
                  </a:cxn>
                  <a:cxn ang="0">
                    <a:pos x="43" y="32"/>
                  </a:cxn>
                  <a:cxn ang="0">
                    <a:pos x="48" y="27"/>
                  </a:cxn>
                  <a:cxn ang="0">
                    <a:pos x="55" y="22"/>
                  </a:cxn>
                  <a:cxn ang="0">
                    <a:pos x="62" y="16"/>
                  </a:cxn>
                  <a:cxn ang="0">
                    <a:pos x="68" y="12"/>
                  </a:cxn>
                  <a:cxn ang="0">
                    <a:pos x="75" y="9"/>
                  </a:cxn>
                  <a:cxn ang="0">
                    <a:pos x="81" y="8"/>
                  </a:cxn>
                  <a:cxn ang="0">
                    <a:pos x="91" y="8"/>
                  </a:cxn>
                  <a:cxn ang="0">
                    <a:pos x="100" y="7"/>
                  </a:cxn>
                  <a:cxn ang="0">
                    <a:pos x="111" y="7"/>
                  </a:cxn>
                  <a:cxn ang="0">
                    <a:pos x="120" y="6"/>
                  </a:cxn>
                  <a:cxn ang="0">
                    <a:pos x="130" y="4"/>
                  </a:cxn>
                  <a:cxn ang="0">
                    <a:pos x="139" y="3"/>
                  </a:cxn>
                  <a:cxn ang="0">
                    <a:pos x="150" y="2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55">
                    <a:moveTo>
                      <a:pt x="159" y="0"/>
                    </a:moveTo>
                    <a:lnTo>
                      <a:pt x="152" y="1"/>
                    </a:lnTo>
                    <a:lnTo>
                      <a:pt x="146" y="2"/>
                    </a:lnTo>
                    <a:lnTo>
                      <a:pt x="139" y="2"/>
                    </a:lnTo>
                    <a:lnTo>
                      <a:pt x="132" y="2"/>
                    </a:lnTo>
                    <a:lnTo>
                      <a:pt x="127" y="2"/>
                    </a:lnTo>
                    <a:lnTo>
                      <a:pt x="120" y="3"/>
                    </a:lnTo>
                    <a:lnTo>
                      <a:pt x="113" y="3"/>
                    </a:lnTo>
                    <a:lnTo>
                      <a:pt x="106" y="3"/>
                    </a:lnTo>
                    <a:lnTo>
                      <a:pt x="99" y="3"/>
                    </a:lnTo>
                    <a:lnTo>
                      <a:pt x="91" y="2"/>
                    </a:lnTo>
                    <a:lnTo>
                      <a:pt x="83" y="1"/>
                    </a:lnTo>
                    <a:lnTo>
                      <a:pt x="76" y="2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2" y="8"/>
                    </a:lnTo>
                    <a:lnTo>
                      <a:pt x="58" y="12"/>
                    </a:lnTo>
                    <a:lnTo>
                      <a:pt x="52" y="18"/>
                    </a:lnTo>
                    <a:lnTo>
                      <a:pt x="45" y="24"/>
                    </a:lnTo>
                    <a:lnTo>
                      <a:pt x="38" y="30"/>
                    </a:lnTo>
                    <a:lnTo>
                      <a:pt x="31" y="34"/>
                    </a:lnTo>
                    <a:lnTo>
                      <a:pt x="23" y="39"/>
                    </a:lnTo>
                    <a:lnTo>
                      <a:pt x="16" y="44"/>
                    </a:lnTo>
                    <a:lnTo>
                      <a:pt x="8" y="48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5"/>
                    </a:lnTo>
                    <a:lnTo>
                      <a:pt x="9" y="52"/>
                    </a:lnTo>
                    <a:lnTo>
                      <a:pt x="16" y="48"/>
                    </a:lnTo>
                    <a:lnTo>
                      <a:pt x="24" y="45"/>
                    </a:lnTo>
                    <a:lnTo>
                      <a:pt x="31" y="40"/>
                    </a:lnTo>
                    <a:lnTo>
                      <a:pt x="37" y="37"/>
                    </a:lnTo>
                    <a:lnTo>
                      <a:pt x="43" y="32"/>
                    </a:lnTo>
                    <a:lnTo>
                      <a:pt x="48" y="27"/>
                    </a:lnTo>
                    <a:lnTo>
                      <a:pt x="55" y="22"/>
                    </a:lnTo>
                    <a:lnTo>
                      <a:pt x="62" y="16"/>
                    </a:lnTo>
                    <a:lnTo>
                      <a:pt x="68" y="12"/>
                    </a:lnTo>
                    <a:lnTo>
                      <a:pt x="75" y="9"/>
                    </a:lnTo>
                    <a:lnTo>
                      <a:pt x="81" y="8"/>
                    </a:lnTo>
                    <a:lnTo>
                      <a:pt x="91" y="8"/>
                    </a:lnTo>
                    <a:lnTo>
                      <a:pt x="100" y="7"/>
                    </a:lnTo>
                    <a:lnTo>
                      <a:pt x="111" y="7"/>
                    </a:lnTo>
                    <a:lnTo>
                      <a:pt x="120" y="6"/>
                    </a:lnTo>
                    <a:lnTo>
                      <a:pt x="130" y="4"/>
                    </a:lnTo>
                    <a:lnTo>
                      <a:pt x="139" y="3"/>
                    </a:lnTo>
                    <a:lnTo>
                      <a:pt x="150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91"/>
              <p:cNvSpPr>
                <a:spLocks/>
              </p:cNvSpPr>
              <p:nvPr/>
            </p:nvSpPr>
            <p:spPr bwMode="auto">
              <a:xfrm>
                <a:off x="4532" y="2603"/>
                <a:ext cx="134" cy="78"/>
              </a:xfrm>
              <a:custGeom>
                <a:avLst/>
                <a:gdLst/>
                <a:ahLst/>
                <a:cxnLst>
                  <a:cxn ang="0">
                    <a:pos x="8" y="29"/>
                  </a:cxn>
                  <a:cxn ang="0">
                    <a:pos x="22" y="30"/>
                  </a:cxn>
                  <a:cxn ang="0">
                    <a:pos x="36" y="26"/>
                  </a:cxn>
                  <a:cxn ang="0">
                    <a:pos x="51" y="22"/>
                  </a:cxn>
                  <a:cxn ang="0">
                    <a:pos x="65" y="18"/>
                  </a:cxn>
                  <a:cxn ang="0">
                    <a:pos x="76" y="16"/>
                  </a:cxn>
                  <a:cxn ang="0">
                    <a:pos x="89" y="16"/>
                  </a:cxn>
                  <a:cxn ang="0">
                    <a:pos x="102" y="15"/>
                  </a:cxn>
                  <a:cxn ang="0">
                    <a:pos x="120" y="15"/>
                  </a:cxn>
                  <a:cxn ang="0">
                    <a:pos x="137" y="20"/>
                  </a:cxn>
                  <a:cxn ang="0">
                    <a:pos x="148" y="33"/>
                  </a:cxn>
                  <a:cxn ang="0">
                    <a:pos x="155" y="49"/>
                  </a:cxn>
                  <a:cxn ang="0">
                    <a:pos x="163" y="79"/>
                  </a:cxn>
                  <a:cxn ang="0">
                    <a:pos x="181" y="117"/>
                  </a:cxn>
                  <a:cxn ang="0">
                    <a:pos x="209" y="146"/>
                  </a:cxn>
                  <a:cxn ang="0">
                    <a:pos x="244" y="156"/>
                  </a:cxn>
                  <a:cxn ang="0">
                    <a:pos x="267" y="151"/>
                  </a:cxn>
                  <a:cxn ang="0">
                    <a:pos x="269" y="146"/>
                  </a:cxn>
                  <a:cxn ang="0">
                    <a:pos x="251" y="146"/>
                  </a:cxn>
                  <a:cxn ang="0">
                    <a:pos x="225" y="137"/>
                  </a:cxn>
                  <a:cxn ang="0">
                    <a:pos x="203" y="117"/>
                  </a:cxn>
                  <a:cxn ang="0">
                    <a:pos x="186" y="92"/>
                  </a:cxn>
                  <a:cxn ang="0">
                    <a:pos x="173" y="63"/>
                  </a:cxn>
                  <a:cxn ang="0">
                    <a:pos x="158" y="20"/>
                  </a:cxn>
                  <a:cxn ang="0">
                    <a:pos x="140" y="3"/>
                  </a:cxn>
                  <a:cxn ang="0">
                    <a:pos x="125" y="0"/>
                  </a:cxn>
                  <a:cxn ang="0">
                    <a:pos x="108" y="0"/>
                  </a:cxn>
                  <a:cxn ang="0">
                    <a:pos x="92" y="2"/>
                  </a:cxn>
                  <a:cxn ang="0">
                    <a:pos x="75" y="4"/>
                  </a:cxn>
                  <a:cxn ang="0">
                    <a:pos x="60" y="8"/>
                  </a:cxn>
                  <a:cxn ang="0">
                    <a:pos x="46" y="15"/>
                  </a:cxn>
                  <a:cxn ang="0">
                    <a:pos x="34" y="20"/>
                  </a:cxn>
                  <a:cxn ang="0">
                    <a:pos x="22" y="26"/>
                  </a:cxn>
                  <a:cxn ang="0">
                    <a:pos x="8" y="26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269" h="156">
                    <a:moveTo>
                      <a:pt x="0" y="25"/>
                    </a:moveTo>
                    <a:lnTo>
                      <a:pt x="8" y="29"/>
                    </a:lnTo>
                    <a:lnTo>
                      <a:pt x="15" y="30"/>
                    </a:lnTo>
                    <a:lnTo>
                      <a:pt x="22" y="30"/>
                    </a:lnTo>
                    <a:lnTo>
                      <a:pt x="29" y="29"/>
                    </a:lnTo>
                    <a:lnTo>
                      <a:pt x="36" y="26"/>
                    </a:lnTo>
                    <a:lnTo>
                      <a:pt x="43" y="24"/>
                    </a:lnTo>
                    <a:lnTo>
                      <a:pt x="51" y="22"/>
                    </a:lnTo>
                    <a:lnTo>
                      <a:pt x="59" y="19"/>
                    </a:lnTo>
                    <a:lnTo>
                      <a:pt x="65" y="18"/>
                    </a:lnTo>
                    <a:lnTo>
                      <a:pt x="70" y="17"/>
                    </a:lnTo>
                    <a:lnTo>
                      <a:pt x="76" y="16"/>
                    </a:lnTo>
                    <a:lnTo>
                      <a:pt x="83" y="16"/>
                    </a:lnTo>
                    <a:lnTo>
                      <a:pt x="89" y="16"/>
                    </a:lnTo>
                    <a:lnTo>
                      <a:pt x="96" y="15"/>
                    </a:lnTo>
                    <a:lnTo>
                      <a:pt x="102" y="15"/>
                    </a:lnTo>
                    <a:lnTo>
                      <a:pt x="107" y="15"/>
                    </a:lnTo>
                    <a:lnTo>
                      <a:pt x="120" y="15"/>
                    </a:lnTo>
                    <a:lnTo>
                      <a:pt x="129" y="17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48" y="33"/>
                    </a:lnTo>
                    <a:lnTo>
                      <a:pt x="151" y="40"/>
                    </a:lnTo>
                    <a:lnTo>
                      <a:pt x="155" y="49"/>
                    </a:lnTo>
                    <a:lnTo>
                      <a:pt x="157" y="60"/>
                    </a:lnTo>
                    <a:lnTo>
                      <a:pt x="163" y="79"/>
                    </a:lnTo>
                    <a:lnTo>
                      <a:pt x="171" y="99"/>
                    </a:lnTo>
                    <a:lnTo>
                      <a:pt x="181" y="117"/>
                    </a:lnTo>
                    <a:lnTo>
                      <a:pt x="194" y="133"/>
                    </a:lnTo>
                    <a:lnTo>
                      <a:pt x="209" y="146"/>
                    </a:lnTo>
                    <a:lnTo>
                      <a:pt x="225" y="154"/>
                    </a:lnTo>
                    <a:lnTo>
                      <a:pt x="244" y="156"/>
                    </a:lnTo>
                    <a:lnTo>
                      <a:pt x="266" y="152"/>
                    </a:lnTo>
                    <a:lnTo>
                      <a:pt x="267" y="151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7" y="145"/>
                    </a:lnTo>
                    <a:lnTo>
                      <a:pt x="251" y="146"/>
                    </a:lnTo>
                    <a:lnTo>
                      <a:pt x="237" y="143"/>
                    </a:lnTo>
                    <a:lnTo>
                      <a:pt x="225" y="137"/>
                    </a:lnTo>
                    <a:lnTo>
                      <a:pt x="213" y="128"/>
                    </a:lnTo>
                    <a:lnTo>
                      <a:pt x="203" y="117"/>
                    </a:lnTo>
                    <a:lnTo>
                      <a:pt x="194" y="105"/>
                    </a:lnTo>
                    <a:lnTo>
                      <a:pt x="186" y="92"/>
                    </a:lnTo>
                    <a:lnTo>
                      <a:pt x="179" y="79"/>
                    </a:lnTo>
                    <a:lnTo>
                      <a:pt x="173" y="63"/>
                    </a:lnTo>
                    <a:lnTo>
                      <a:pt x="166" y="41"/>
                    </a:lnTo>
                    <a:lnTo>
                      <a:pt x="158" y="20"/>
                    </a:lnTo>
                    <a:lnTo>
                      <a:pt x="146" y="7"/>
                    </a:lnTo>
                    <a:lnTo>
                      <a:pt x="140" y="3"/>
                    </a:lnTo>
                    <a:lnTo>
                      <a:pt x="133" y="1"/>
                    </a:lnTo>
                    <a:lnTo>
                      <a:pt x="125" y="0"/>
                    </a:lnTo>
                    <a:lnTo>
                      <a:pt x="117" y="0"/>
                    </a:lnTo>
                    <a:lnTo>
                      <a:pt x="108" y="0"/>
                    </a:lnTo>
                    <a:lnTo>
                      <a:pt x="100" y="1"/>
                    </a:lnTo>
                    <a:lnTo>
                      <a:pt x="92" y="2"/>
                    </a:lnTo>
                    <a:lnTo>
                      <a:pt x="84" y="3"/>
                    </a:lnTo>
                    <a:lnTo>
                      <a:pt x="75" y="4"/>
                    </a:lnTo>
                    <a:lnTo>
                      <a:pt x="67" y="6"/>
                    </a:lnTo>
                    <a:lnTo>
                      <a:pt x="60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4" y="20"/>
                    </a:lnTo>
                    <a:lnTo>
                      <a:pt x="28" y="24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8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92"/>
              <p:cNvSpPr>
                <a:spLocks/>
              </p:cNvSpPr>
              <p:nvPr/>
            </p:nvSpPr>
            <p:spPr bwMode="auto">
              <a:xfrm>
                <a:off x="4506" y="2564"/>
                <a:ext cx="103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2" y="15"/>
                  </a:cxn>
                  <a:cxn ang="0">
                    <a:pos x="19" y="19"/>
                  </a:cxn>
                  <a:cxn ang="0">
                    <a:pos x="27" y="23"/>
                  </a:cxn>
                  <a:cxn ang="0">
                    <a:pos x="35" y="25"/>
                  </a:cxn>
                  <a:cxn ang="0">
                    <a:pos x="43" y="26"/>
                  </a:cxn>
                  <a:cxn ang="0">
                    <a:pos x="53" y="26"/>
                  </a:cxn>
                  <a:cxn ang="0">
                    <a:pos x="63" y="25"/>
                  </a:cxn>
                  <a:cxn ang="0">
                    <a:pos x="73" y="24"/>
                  </a:cxn>
                  <a:cxn ang="0">
                    <a:pos x="82" y="20"/>
                  </a:cxn>
                  <a:cxn ang="0">
                    <a:pos x="91" y="18"/>
                  </a:cxn>
                  <a:cxn ang="0">
                    <a:pos x="97" y="15"/>
                  </a:cxn>
                  <a:cxn ang="0">
                    <a:pos x="105" y="13"/>
                  </a:cxn>
                  <a:cxn ang="0">
                    <a:pos x="115" y="13"/>
                  </a:cxn>
                  <a:cxn ang="0">
                    <a:pos x="126" y="15"/>
                  </a:cxn>
                  <a:cxn ang="0">
                    <a:pos x="139" y="20"/>
                  </a:cxn>
                  <a:cxn ang="0">
                    <a:pos x="147" y="24"/>
                  </a:cxn>
                  <a:cxn ang="0">
                    <a:pos x="154" y="26"/>
                  </a:cxn>
                  <a:cxn ang="0">
                    <a:pos x="162" y="30"/>
                  </a:cxn>
                  <a:cxn ang="0">
                    <a:pos x="169" y="32"/>
                  </a:cxn>
                  <a:cxn ang="0">
                    <a:pos x="176" y="33"/>
                  </a:cxn>
                  <a:cxn ang="0">
                    <a:pos x="184" y="35"/>
                  </a:cxn>
                  <a:cxn ang="0">
                    <a:pos x="191" y="36"/>
                  </a:cxn>
                  <a:cxn ang="0">
                    <a:pos x="199" y="38"/>
                  </a:cxn>
                  <a:cxn ang="0">
                    <a:pos x="201" y="36"/>
                  </a:cxn>
                  <a:cxn ang="0">
                    <a:pos x="203" y="35"/>
                  </a:cxn>
                  <a:cxn ang="0">
                    <a:pos x="205" y="33"/>
                  </a:cxn>
                  <a:cxn ang="0">
                    <a:pos x="203" y="32"/>
                  </a:cxn>
                  <a:cxn ang="0">
                    <a:pos x="193" y="27"/>
                  </a:cxn>
                  <a:cxn ang="0">
                    <a:pos x="183" y="23"/>
                  </a:cxn>
                  <a:cxn ang="0">
                    <a:pos x="172" y="18"/>
                  </a:cxn>
                  <a:cxn ang="0">
                    <a:pos x="162" y="13"/>
                  </a:cxn>
                  <a:cxn ang="0">
                    <a:pos x="150" y="10"/>
                  </a:cxn>
                  <a:cxn ang="0">
                    <a:pos x="139" y="6"/>
                  </a:cxn>
                  <a:cxn ang="0">
                    <a:pos x="129" y="3"/>
                  </a:cxn>
                  <a:cxn ang="0">
                    <a:pos x="117" y="2"/>
                  </a:cxn>
                  <a:cxn ang="0">
                    <a:pos x="109" y="3"/>
                  </a:cxn>
                  <a:cxn ang="0">
                    <a:pos x="100" y="5"/>
                  </a:cxn>
                  <a:cxn ang="0">
                    <a:pos x="92" y="9"/>
                  </a:cxn>
                  <a:cxn ang="0">
                    <a:pos x="84" y="12"/>
                  </a:cxn>
                  <a:cxn ang="0">
                    <a:pos x="72" y="17"/>
                  </a:cxn>
                  <a:cxn ang="0">
                    <a:pos x="61" y="19"/>
                  </a:cxn>
                  <a:cxn ang="0">
                    <a:pos x="50" y="21"/>
                  </a:cxn>
                  <a:cxn ang="0">
                    <a:pos x="39" y="21"/>
                  </a:cxn>
                  <a:cxn ang="0">
                    <a:pos x="28" y="19"/>
                  </a:cxn>
                  <a:cxn ang="0">
                    <a:pos x="18" y="15"/>
                  </a:cxn>
                  <a:cxn ang="0">
                    <a:pos x="9" y="9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5" h="38">
                    <a:moveTo>
                      <a:pt x="0" y="0"/>
                    </a:moveTo>
                    <a:lnTo>
                      <a:pt x="5" y="8"/>
                    </a:lnTo>
                    <a:lnTo>
                      <a:pt x="12" y="15"/>
                    </a:lnTo>
                    <a:lnTo>
                      <a:pt x="19" y="19"/>
                    </a:lnTo>
                    <a:lnTo>
                      <a:pt x="27" y="23"/>
                    </a:lnTo>
                    <a:lnTo>
                      <a:pt x="35" y="25"/>
                    </a:lnTo>
                    <a:lnTo>
                      <a:pt x="43" y="26"/>
                    </a:lnTo>
                    <a:lnTo>
                      <a:pt x="53" y="26"/>
                    </a:lnTo>
                    <a:lnTo>
                      <a:pt x="63" y="25"/>
                    </a:lnTo>
                    <a:lnTo>
                      <a:pt x="73" y="24"/>
                    </a:lnTo>
                    <a:lnTo>
                      <a:pt x="82" y="20"/>
                    </a:lnTo>
                    <a:lnTo>
                      <a:pt x="91" y="18"/>
                    </a:lnTo>
                    <a:lnTo>
                      <a:pt x="97" y="15"/>
                    </a:lnTo>
                    <a:lnTo>
                      <a:pt x="105" y="13"/>
                    </a:lnTo>
                    <a:lnTo>
                      <a:pt x="115" y="13"/>
                    </a:lnTo>
                    <a:lnTo>
                      <a:pt x="126" y="15"/>
                    </a:lnTo>
                    <a:lnTo>
                      <a:pt x="139" y="20"/>
                    </a:lnTo>
                    <a:lnTo>
                      <a:pt x="147" y="24"/>
                    </a:lnTo>
                    <a:lnTo>
                      <a:pt x="154" y="26"/>
                    </a:lnTo>
                    <a:lnTo>
                      <a:pt x="162" y="30"/>
                    </a:lnTo>
                    <a:lnTo>
                      <a:pt x="169" y="32"/>
                    </a:lnTo>
                    <a:lnTo>
                      <a:pt x="176" y="33"/>
                    </a:lnTo>
                    <a:lnTo>
                      <a:pt x="184" y="35"/>
                    </a:lnTo>
                    <a:lnTo>
                      <a:pt x="191" y="36"/>
                    </a:lnTo>
                    <a:lnTo>
                      <a:pt x="199" y="38"/>
                    </a:lnTo>
                    <a:lnTo>
                      <a:pt x="201" y="36"/>
                    </a:lnTo>
                    <a:lnTo>
                      <a:pt x="203" y="35"/>
                    </a:lnTo>
                    <a:lnTo>
                      <a:pt x="205" y="33"/>
                    </a:lnTo>
                    <a:lnTo>
                      <a:pt x="203" y="32"/>
                    </a:lnTo>
                    <a:lnTo>
                      <a:pt x="193" y="27"/>
                    </a:lnTo>
                    <a:lnTo>
                      <a:pt x="183" y="23"/>
                    </a:lnTo>
                    <a:lnTo>
                      <a:pt x="172" y="18"/>
                    </a:lnTo>
                    <a:lnTo>
                      <a:pt x="162" y="13"/>
                    </a:lnTo>
                    <a:lnTo>
                      <a:pt x="150" y="10"/>
                    </a:lnTo>
                    <a:lnTo>
                      <a:pt x="139" y="6"/>
                    </a:lnTo>
                    <a:lnTo>
                      <a:pt x="129" y="3"/>
                    </a:lnTo>
                    <a:lnTo>
                      <a:pt x="117" y="2"/>
                    </a:lnTo>
                    <a:lnTo>
                      <a:pt x="109" y="3"/>
                    </a:lnTo>
                    <a:lnTo>
                      <a:pt x="100" y="5"/>
                    </a:lnTo>
                    <a:lnTo>
                      <a:pt x="92" y="9"/>
                    </a:lnTo>
                    <a:lnTo>
                      <a:pt x="84" y="12"/>
                    </a:lnTo>
                    <a:lnTo>
                      <a:pt x="72" y="17"/>
                    </a:lnTo>
                    <a:lnTo>
                      <a:pt x="61" y="19"/>
                    </a:lnTo>
                    <a:lnTo>
                      <a:pt x="50" y="21"/>
                    </a:lnTo>
                    <a:lnTo>
                      <a:pt x="39" y="21"/>
                    </a:lnTo>
                    <a:lnTo>
                      <a:pt x="28" y="19"/>
                    </a:lnTo>
                    <a:lnTo>
                      <a:pt x="18" y="15"/>
                    </a:lnTo>
                    <a:lnTo>
                      <a:pt x="9" y="9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93"/>
              <p:cNvSpPr>
                <a:spLocks/>
              </p:cNvSpPr>
              <p:nvPr/>
            </p:nvSpPr>
            <p:spPr bwMode="auto">
              <a:xfrm>
                <a:off x="4817" y="2337"/>
                <a:ext cx="13" cy="1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7" y="5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1" y="24"/>
                  </a:cxn>
                  <a:cxn ang="0">
                    <a:pos x="6" y="31"/>
                  </a:cxn>
                  <a:cxn ang="0">
                    <a:pos x="13" y="33"/>
                  </a:cxn>
                  <a:cxn ang="0">
                    <a:pos x="20" y="32"/>
                  </a:cxn>
                  <a:cxn ang="0">
                    <a:pos x="26" y="27"/>
                  </a:cxn>
                  <a:cxn ang="0">
                    <a:pos x="27" y="25"/>
                  </a:cxn>
                  <a:cxn ang="0">
                    <a:pos x="27" y="23"/>
                  </a:cxn>
                  <a:cxn ang="0">
                    <a:pos x="24" y="22"/>
                  </a:cxn>
                  <a:cxn ang="0">
                    <a:pos x="22" y="23"/>
                  </a:cxn>
                  <a:cxn ang="0">
                    <a:pos x="19" y="23"/>
                  </a:cxn>
                  <a:cxn ang="0">
                    <a:pos x="14" y="24"/>
                  </a:cxn>
                  <a:cxn ang="0">
                    <a:pos x="9" y="23"/>
                  </a:cxn>
                  <a:cxn ang="0">
                    <a:pos x="7" y="20"/>
                  </a:cxn>
                  <a:cxn ang="0">
                    <a:pos x="6" y="18"/>
                  </a:cxn>
                  <a:cxn ang="0">
                    <a:pos x="6" y="15"/>
                  </a:cxn>
                  <a:cxn ang="0">
                    <a:pos x="6" y="12"/>
                  </a:cxn>
                  <a:cxn ang="0">
                    <a:pos x="7" y="9"/>
                  </a:cxn>
                  <a:cxn ang="0">
                    <a:pos x="8" y="7"/>
                  </a:cxn>
                  <a:cxn ang="0">
                    <a:pos x="12" y="4"/>
                  </a:cxn>
                  <a:cxn ang="0">
                    <a:pos x="14" y="2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7" h="33">
                    <a:moveTo>
                      <a:pt x="18" y="0"/>
                    </a:moveTo>
                    <a:lnTo>
                      <a:pt x="14" y="2"/>
                    </a:lnTo>
                    <a:lnTo>
                      <a:pt x="11" y="3"/>
                    </a:lnTo>
                    <a:lnTo>
                      <a:pt x="7" y="5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6" y="31"/>
                    </a:lnTo>
                    <a:lnTo>
                      <a:pt x="13" y="33"/>
                    </a:lnTo>
                    <a:lnTo>
                      <a:pt x="20" y="32"/>
                    </a:lnTo>
                    <a:lnTo>
                      <a:pt x="26" y="27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4" y="22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4" y="24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94"/>
              <p:cNvSpPr>
                <a:spLocks/>
              </p:cNvSpPr>
              <p:nvPr/>
            </p:nvSpPr>
            <p:spPr bwMode="auto">
              <a:xfrm>
                <a:off x="4808" y="2439"/>
                <a:ext cx="15" cy="16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28" y="3"/>
                  </a:cxn>
                  <a:cxn ang="0">
                    <a:pos x="26" y="2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9" y="3"/>
                  </a:cxn>
                  <a:cxn ang="0">
                    <a:pos x="6" y="5"/>
                  </a:cxn>
                  <a:cxn ang="0">
                    <a:pos x="2" y="9"/>
                  </a:cxn>
                  <a:cxn ang="0">
                    <a:pos x="1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29"/>
                  </a:cxn>
                  <a:cxn ang="0">
                    <a:pos x="10" y="33"/>
                  </a:cxn>
                  <a:cxn ang="0">
                    <a:pos x="16" y="33"/>
                  </a:cxn>
                  <a:cxn ang="0">
                    <a:pos x="23" y="30"/>
                  </a:cxn>
                  <a:cxn ang="0">
                    <a:pos x="28" y="26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9" y="15"/>
                  </a:cxn>
                  <a:cxn ang="0">
                    <a:pos x="26" y="14"/>
                  </a:cxn>
                  <a:cxn ang="0">
                    <a:pos x="25" y="15"/>
                  </a:cxn>
                  <a:cxn ang="0">
                    <a:pos x="22" y="18"/>
                  </a:cxn>
                  <a:cxn ang="0">
                    <a:pos x="20" y="19"/>
                  </a:cxn>
                  <a:cxn ang="0">
                    <a:pos x="17" y="20"/>
                  </a:cxn>
                  <a:cxn ang="0">
                    <a:pos x="14" y="21"/>
                  </a:cxn>
                  <a:cxn ang="0">
                    <a:pos x="10" y="20"/>
                  </a:cxn>
                  <a:cxn ang="0">
                    <a:pos x="7" y="18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8" y="7"/>
                  </a:cxn>
                  <a:cxn ang="0">
                    <a:pos x="10" y="5"/>
                  </a:cxn>
                  <a:cxn ang="0">
                    <a:pos x="14" y="4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4" y="2"/>
                  </a:cxn>
                  <a:cxn ang="0">
                    <a:pos x="28" y="2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  <a:cxn ang="0">
                    <a:pos x="30" y="3"/>
                  </a:cxn>
                </a:cxnLst>
                <a:rect l="0" t="0" r="r" b="b"/>
                <a:pathLst>
                  <a:path w="30" h="33">
                    <a:moveTo>
                      <a:pt x="30" y="3"/>
                    </a:moveTo>
                    <a:lnTo>
                      <a:pt x="28" y="3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9" y="3"/>
                    </a:lnTo>
                    <a:lnTo>
                      <a:pt x="6" y="5"/>
                    </a:lnTo>
                    <a:lnTo>
                      <a:pt x="2" y="9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10" y="33"/>
                    </a:lnTo>
                    <a:lnTo>
                      <a:pt x="16" y="33"/>
                    </a:lnTo>
                    <a:lnTo>
                      <a:pt x="23" y="30"/>
                    </a:lnTo>
                    <a:lnTo>
                      <a:pt x="28" y="26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9" y="15"/>
                    </a:lnTo>
                    <a:lnTo>
                      <a:pt x="26" y="14"/>
                    </a:lnTo>
                    <a:lnTo>
                      <a:pt x="25" y="15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7" y="20"/>
                    </a:lnTo>
                    <a:lnTo>
                      <a:pt x="14" y="21"/>
                    </a:lnTo>
                    <a:lnTo>
                      <a:pt x="10" y="20"/>
                    </a:lnTo>
                    <a:lnTo>
                      <a:pt x="7" y="18"/>
                    </a:lnTo>
                    <a:lnTo>
                      <a:pt x="6" y="14"/>
                    </a:lnTo>
                    <a:lnTo>
                      <a:pt x="7" y="11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4" y="2"/>
                    </a:lnTo>
                    <a:lnTo>
                      <a:pt x="28" y="2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95"/>
              <p:cNvSpPr>
                <a:spLocks/>
              </p:cNvSpPr>
              <p:nvPr/>
            </p:nvSpPr>
            <p:spPr bwMode="auto">
              <a:xfrm>
                <a:off x="4833" y="2512"/>
                <a:ext cx="14" cy="1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4"/>
                  </a:cxn>
                  <a:cxn ang="0">
                    <a:pos x="2" y="9"/>
                  </a:cxn>
                  <a:cxn ang="0">
                    <a:pos x="0" y="16"/>
                  </a:cxn>
                  <a:cxn ang="0">
                    <a:pos x="1" y="22"/>
                  </a:cxn>
                  <a:cxn ang="0">
                    <a:pos x="3" y="25"/>
                  </a:cxn>
                  <a:cxn ang="0">
                    <a:pos x="6" y="27"/>
                  </a:cxn>
                  <a:cxn ang="0">
                    <a:pos x="11" y="27"/>
                  </a:cxn>
                  <a:cxn ang="0">
                    <a:pos x="16" y="27"/>
                  </a:cxn>
                  <a:cxn ang="0">
                    <a:pos x="19" y="26"/>
                  </a:cxn>
                  <a:cxn ang="0">
                    <a:pos x="24" y="24"/>
                  </a:cxn>
                  <a:cxn ang="0">
                    <a:pos x="26" y="20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7" y="14"/>
                  </a:cxn>
                  <a:cxn ang="0">
                    <a:pos x="25" y="14"/>
                  </a:cxn>
                  <a:cxn ang="0">
                    <a:pos x="24" y="14"/>
                  </a:cxn>
                  <a:cxn ang="0">
                    <a:pos x="21" y="15"/>
                  </a:cxn>
                  <a:cxn ang="0">
                    <a:pos x="19" y="17"/>
                  </a:cxn>
                  <a:cxn ang="0">
                    <a:pos x="17" y="18"/>
                  </a:cxn>
                  <a:cxn ang="0">
                    <a:pos x="14" y="19"/>
                  </a:cxn>
                  <a:cxn ang="0">
                    <a:pos x="12" y="20"/>
                  </a:cxn>
                  <a:cxn ang="0">
                    <a:pos x="10" y="19"/>
                  </a:cxn>
                  <a:cxn ang="0">
                    <a:pos x="6" y="18"/>
                  </a:cxn>
                  <a:cxn ang="0">
                    <a:pos x="5" y="16"/>
                  </a:cxn>
                  <a:cxn ang="0">
                    <a:pos x="5" y="12"/>
                  </a:cxn>
                  <a:cxn ang="0">
                    <a:pos x="6" y="8"/>
                  </a:cxn>
                  <a:cxn ang="0">
                    <a:pos x="9" y="3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28" h="27">
                    <a:moveTo>
                      <a:pt x="10" y="0"/>
                    </a:moveTo>
                    <a:lnTo>
                      <a:pt x="5" y="4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3" y="25"/>
                    </a:lnTo>
                    <a:lnTo>
                      <a:pt x="6" y="27"/>
                    </a:lnTo>
                    <a:lnTo>
                      <a:pt x="11" y="27"/>
                    </a:lnTo>
                    <a:lnTo>
                      <a:pt x="16" y="27"/>
                    </a:lnTo>
                    <a:lnTo>
                      <a:pt x="19" y="26"/>
                    </a:lnTo>
                    <a:lnTo>
                      <a:pt x="24" y="24"/>
                    </a:lnTo>
                    <a:lnTo>
                      <a:pt x="26" y="20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20"/>
                    </a:lnTo>
                    <a:lnTo>
                      <a:pt x="10" y="19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6" y="8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96"/>
              <p:cNvSpPr>
                <a:spLocks/>
              </p:cNvSpPr>
              <p:nvPr/>
            </p:nvSpPr>
            <p:spPr bwMode="auto">
              <a:xfrm>
                <a:off x="4611" y="2473"/>
                <a:ext cx="31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4"/>
                  </a:cxn>
                  <a:cxn ang="0">
                    <a:pos x="20" y="10"/>
                  </a:cxn>
                  <a:cxn ang="0">
                    <a:pos x="28" y="17"/>
                  </a:cxn>
                  <a:cxn ang="0">
                    <a:pos x="35" y="26"/>
                  </a:cxn>
                  <a:cxn ang="0">
                    <a:pos x="40" y="35"/>
                  </a:cxn>
                  <a:cxn ang="0">
                    <a:pos x="45" y="45"/>
                  </a:cxn>
                  <a:cxn ang="0">
                    <a:pos x="49" y="56"/>
                  </a:cxn>
                  <a:cxn ang="0">
                    <a:pos x="52" y="66"/>
                  </a:cxn>
                  <a:cxn ang="0">
                    <a:pos x="54" y="68"/>
                  </a:cxn>
                  <a:cxn ang="0">
                    <a:pos x="58" y="66"/>
                  </a:cxn>
                  <a:cxn ang="0">
                    <a:pos x="60" y="63"/>
                  </a:cxn>
                  <a:cxn ang="0">
                    <a:pos x="61" y="59"/>
                  </a:cxn>
                  <a:cxn ang="0">
                    <a:pos x="60" y="47"/>
                  </a:cxn>
                  <a:cxn ang="0">
                    <a:pos x="57" y="35"/>
                  </a:cxn>
                  <a:cxn ang="0">
                    <a:pos x="51" y="25"/>
                  </a:cxn>
                  <a:cxn ang="0">
                    <a:pos x="44" y="15"/>
                  </a:cxn>
                  <a:cxn ang="0">
                    <a:pos x="35" y="8"/>
                  </a:cxn>
                  <a:cxn ang="0">
                    <a:pos x="24" y="4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68">
                    <a:moveTo>
                      <a:pt x="0" y="0"/>
                    </a:moveTo>
                    <a:lnTo>
                      <a:pt x="10" y="4"/>
                    </a:lnTo>
                    <a:lnTo>
                      <a:pt x="20" y="10"/>
                    </a:lnTo>
                    <a:lnTo>
                      <a:pt x="28" y="17"/>
                    </a:lnTo>
                    <a:lnTo>
                      <a:pt x="35" y="26"/>
                    </a:lnTo>
                    <a:lnTo>
                      <a:pt x="40" y="35"/>
                    </a:lnTo>
                    <a:lnTo>
                      <a:pt x="45" y="45"/>
                    </a:lnTo>
                    <a:lnTo>
                      <a:pt x="49" y="56"/>
                    </a:lnTo>
                    <a:lnTo>
                      <a:pt x="52" y="66"/>
                    </a:lnTo>
                    <a:lnTo>
                      <a:pt x="54" y="68"/>
                    </a:lnTo>
                    <a:lnTo>
                      <a:pt x="58" y="66"/>
                    </a:lnTo>
                    <a:lnTo>
                      <a:pt x="60" y="63"/>
                    </a:lnTo>
                    <a:lnTo>
                      <a:pt x="61" y="59"/>
                    </a:lnTo>
                    <a:lnTo>
                      <a:pt x="60" y="47"/>
                    </a:lnTo>
                    <a:lnTo>
                      <a:pt x="57" y="35"/>
                    </a:lnTo>
                    <a:lnTo>
                      <a:pt x="51" y="25"/>
                    </a:lnTo>
                    <a:lnTo>
                      <a:pt x="44" y="15"/>
                    </a:lnTo>
                    <a:lnTo>
                      <a:pt x="35" y="8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7"/>
              <p:cNvSpPr>
                <a:spLocks/>
              </p:cNvSpPr>
              <p:nvPr/>
            </p:nvSpPr>
            <p:spPr bwMode="auto">
              <a:xfrm>
                <a:off x="4637" y="2213"/>
                <a:ext cx="75" cy="187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3" y="9"/>
                  </a:cxn>
                  <a:cxn ang="0">
                    <a:pos x="71" y="18"/>
                  </a:cxn>
                  <a:cxn ang="0">
                    <a:pos x="68" y="26"/>
                  </a:cxn>
                  <a:cxn ang="0">
                    <a:pos x="64" y="34"/>
                  </a:cxn>
                  <a:cxn ang="0">
                    <a:pos x="59" y="42"/>
                  </a:cxn>
                  <a:cxn ang="0">
                    <a:pos x="54" y="50"/>
                  </a:cxn>
                  <a:cxn ang="0">
                    <a:pos x="49" y="57"/>
                  </a:cxn>
                  <a:cxn ang="0">
                    <a:pos x="44" y="65"/>
                  </a:cxn>
                  <a:cxn ang="0">
                    <a:pos x="39" y="72"/>
                  </a:cxn>
                  <a:cxn ang="0">
                    <a:pos x="34" y="79"/>
                  </a:cxn>
                  <a:cxn ang="0">
                    <a:pos x="27" y="85"/>
                  </a:cxn>
                  <a:cxn ang="0">
                    <a:pos x="22" y="91"/>
                  </a:cxn>
                  <a:cxn ang="0">
                    <a:pos x="11" y="110"/>
                  </a:cxn>
                  <a:cxn ang="0">
                    <a:pos x="2" y="132"/>
                  </a:cxn>
                  <a:cxn ang="0">
                    <a:pos x="0" y="187"/>
                  </a:cxn>
                  <a:cxn ang="0">
                    <a:pos x="7" y="162"/>
                  </a:cxn>
                  <a:cxn ang="0">
                    <a:pos x="11" y="129"/>
                  </a:cxn>
                  <a:cxn ang="0">
                    <a:pos x="22" y="96"/>
                  </a:cxn>
                  <a:cxn ang="0">
                    <a:pos x="26" y="93"/>
                  </a:cxn>
                  <a:cxn ang="0">
                    <a:pos x="30" y="89"/>
                  </a:cxn>
                  <a:cxn ang="0">
                    <a:pos x="32" y="87"/>
                  </a:cxn>
                  <a:cxn ang="0">
                    <a:pos x="35" y="84"/>
                  </a:cxn>
                  <a:cxn ang="0">
                    <a:pos x="38" y="80"/>
                  </a:cxn>
                  <a:cxn ang="0">
                    <a:pos x="41" y="76"/>
                  </a:cxn>
                  <a:cxn ang="0">
                    <a:pos x="43" y="73"/>
                  </a:cxn>
                  <a:cxn ang="0">
                    <a:pos x="45" y="69"/>
                  </a:cxn>
                  <a:cxn ang="0">
                    <a:pos x="47" y="65"/>
                  </a:cxn>
                  <a:cxn ang="0">
                    <a:pos x="50" y="62"/>
                  </a:cxn>
                  <a:cxn ang="0">
                    <a:pos x="54" y="54"/>
                  </a:cxn>
                  <a:cxn ang="0">
                    <a:pos x="59" y="47"/>
                  </a:cxn>
                  <a:cxn ang="0">
                    <a:pos x="63" y="39"/>
                  </a:cxn>
                  <a:cxn ang="0">
                    <a:pos x="67" y="32"/>
                  </a:cxn>
                  <a:cxn ang="0">
                    <a:pos x="70" y="24"/>
                  </a:cxn>
                  <a:cxn ang="0">
                    <a:pos x="73" y="16"/>
                  </a:cxn>
                  <a:cxn ang="0">
                    <a:pos x="75" y="8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75" h="187">
                    <a:moveTo>
                      <a:pt x="75" y="0"/>
                    </a:moveTo>
                    <a:lnTo>
                      <a:pt x="73" y="9"/>
                    </a:lnTo>
                    <a:lnTo>
                      <a:pt x="71" y="18"/>
                    </a:lnTo>
                    <a:lnTo>
                      <a:pt x="68" y="26"/>
                    </a:lnTo>
                    <a:lnTo>
                      <a:pt x="64" y="34"/>
                    </a:lnTo>
                    <a:lnTo>
                      <a:pt x="59" y="42"/>
                    </a:lnTo>
                    <a:lnTo>
                      <a:pt x="54" y="50"/>
                    </a:lnTo>
                    <a:lnTo>
                      <a:pt x="49" y="57"/>
                    </a:lnTo>
                    <a:lnTo>
                      <a:pt x="44" y="65"/>
                    </a:lnTo>
                    <a:lnTo>
                      <a:pt x="39" y="72"/>
                    </a:lnTo>
                    <a:lnTo>
                      <a:pt x="34" y="79"/>
                    </a:lnTo>
                    <a:lnTo>
                      <a:pt x="27" y="85"/>
                    </a:lnTo>
                    <a:lnTo>
                      <a:pt x="22" y="91"/>
                    </a:lnTo>
                    <a:lnTo>
                      <a:pt x="11" y="110"/>
                    </a:lnTo>
                    <a:lnTo>
                      <a:pt x="2" y="132"/>
                    </a:lnTo>
                    <a:lnTo>
                      <a:pt x="0" y="187"/>
                    </a:lnTo>
                    <a:lnTo>
                      <a:pt x="7" y="162"/>
                    </a:lnTo>
                    <a:lnTo>
                      <a:pt x="11" y="129"/>
                    </a:lnTo>
                    <a:lnTo>
                      <a:pt x="22" y="96"/>
                    </a:lnTo>
                    <a:lnTo>
                      <a:pt x="26" y="93"/>
                    </a:lnTo>
                    <a:lnTo>
                      <a:pt x="30" y="89"/>
                    </a:lnTo>
                    <a:lnTo>
                      <a:pt x="32" y="87"/>
                    </a:lnTo>
                    <a:lnTo>
                      <a:pt x="35" y="84"/>
                    </a:lnTo>
                    <a:lnTo>
                      <a:pt x="38" y="80"/>
                    </a:lnTo>
                    <a:lnTo>
                      <a:pt x="41" y="76"/>
                    </a:lnTo>
                    <a:lnTo>
                      <a:pt x="43" y="73"/>
                    </a:lnTo>
                    <a:lnTo>
                      <a:pt x="45" y="69"/>
                    </a:lnTo>
                    <a:lnTo>
                      <a:pt x="47" y="65"/>
                    </a:lnTo>
                    <a:lnTo>
                      <a:pt x="50" y="62"/>
                    </a:lnTo>
                    <a:lnTo>
                      <a:pt x="54" y="54"/>
                    </a:lnTo>
                    <a:lnTo>
                      <a:pt x="59" y="47"/>
                    </a:lnTo>
                    <a:lnTo>
                      <a:pt x="63" y="39"/>
                    </a:lnTo>
                    <a:lnTo>
                      <a:pt x="67" y="32"/>
                    </a:lnTo>
                    <a:lnTo>
                      <a:pt x="70" y="24"/>
                    </a:lnTo>
                    <a:lnTo>
                      <a:pt x="73" y="16"/>
                    </a:lnTo>
                    <a:lnTo>
                      <a:pt x="75" y="8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98"/>
              <p:cNvSpPr>
                <a:spLocks/>
              </p:cNvSpPr>
              <p:nvPr/>
            </p:nvSpPr>
            <p:spPr bwMode="auto">
              <a:xfrm>
                <a:off x="5030" y="2560"/>
                <a:ext cx="80" cy="27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9" y="34"/>
                  </a:cxn>
                  <a:cxn ang="0">
                    <a:pos x="39" y="64"/>
                  </a:cxn>
                  <a:cxn ang="0">
                    <a:pos x="58" y="94"/>
                  </a:cxn>
                  <a:cxn ang="0">
                    <a:pos x="77" y="124"/>
                  </a:cxn>
                  <a:cxn ang="0">
                    <a:pos x="94" y="155"/>
                  </a:cxn>
                  <a:cxn ang="0">
                    <a:pos x="109" y="187"/>
                  </a:cxn>
                  <a:cxn ang="0">
                    <a:pos x="122" y="220"/>
                  </a:cxn>
                  <a:cxn ang="0">
                    <a:pos x="132" y="256"/>
                  </a:cxn>
                  <a:cxn ang="0">
                    <a:pos x="142" y="328"/>
                  </a:cxn>
                  <a:cxn ang="0">
                    <a:pos x="145" y="400"/>
                  </a:cxn>
                  <a:cxn ang="0">
                    <a:pos x="141" y="473"/>
                  </a:cxn>
                  <a:cxn ang="0">
                    <a:pos x="137" y="545"/>
                  </a:cxn>
                  <a:cxn ang="0">
                    <a:pos x="138" y="549"/>
                  </a:cxn>
                  <a:cxn ang="0">
                    <a:pos x="140" y="549"/>
                  </a:cxn>
                  <a:cxn ang="0">
                    <a:pos x="142" y="546"/>
                  </a:cxn>
                  <a:cxn ang="0">
                    <a:pos x="145" y="543"/>
                  </a:cxn>
                  <a:cxn ang="0">
                    <a:pos x="154" y="468"/>
                  </a:cxn>
                  <a:cxn ang="0">
                    <a:pos x="160" y="393"/>
                  </a:cxn>
                  <a:cxn ang="0">
                    <a:pos x="158" y="319"/>
                  </a:cxn>
                  <a:cxn ang="0">
                    <a:pos x="147" y="245"/>
                  </a:cxn>
                  <a:cxn ang="0">
                    <a:pos x="142" y="228"/>
                  </a:cxn>
                  <a:cxn ang="0">
                    <a:pos x="138" y="211"/>
                  </a:cxn>
                  <a:cxn ang="0">
                    <a:pos x="132" y="195"/>
                  </a:cxn>
                  <a:cxn ang="0">
                    <a:pos x="125" y="179"/>
                  </a:cxn>
                  <a:cxn ang="0">
                    <a:pos x="118" y="164"/>
                  </a:cxn>
                  <a:cxn ang="0">
                    <a:pos x="110" y="148"/>
                  </a:cxn>
                  <a:cxn ang="0">
                    <a:pos x="102" y="133"/>
                  </a:cxn>
                  <a:cxn ang="0">
                    <a:pos x="93" y="119"/>
                  </a:cxn>
                  <a:cxn ang="0">
                    <a:pos x="81" y="104"/>
                  </a:cxn>
                  <a:cxn ang="0">
                    <a:pos x="70" y="89"/>
                  </a:cxn>
                  <a:cxn ang="0">
                    <a:pos x="58" y="74"/>
                  </a:cxn>
                  <a:cxn ang="0">
                    <a:pos x="47" y="59"/>
                  </a:cxn>
                  <a:cxn ang="0">
                    <a:pos x="35" y="44"/>
                  </a:cxn>
                  <a:cxn ang="0">
                    <a:pos x="24" y="30"/>
                  </a:cxn>
                  <a:cxn ang="0">
                    <a:pos x="12" y="15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60" h="549">
                    <a:moveTo>
                      <a:pt x="0" y="3"/>
                    </a:moveTo>
                    <a:lnTo>
                      <a:pt x="19" y="34"/>
                    </a:lnTo>
                    <a:lnTo>
                      <a:pt x="39" y="64"/>
                    </a:lnTo>
                    <a:lnTo>
                      <a:pt x="58" y="94"/>
                    </a:lnTo>
                    <a:lnTo>
                      <a:pt x="77" y="124"/>
                    </a:lnTo>
                    <a:lnTo>
                      <a:pt x="94" y="155"/>
                    </a:lnTo>
                    <a:lnTo>
                      <a:pt x="109" y="187"/>
                    </a:lnTo>
                    <a:lnTo>
                      <a:pt x="122" y="220"/>
                    </a:lnTo>
                    <a:lnTo>
                      <a:pt x="132" y="256"/>
                    </a:lnTo>
                    <a:lnTo>
                      <a:pt x="142" y="328"/>
                    </a:lnTo>
                    <a:lnTo>
                      <a:pt x="145" y="400"/>
                    </a:lnTo>
                    <a:lnTo>
                      <a:pt x="141" y="473"/>
                    </a:lnTo>
                    <a:lnTo>
                      <a:pt x="137" y="545"/>
                    </a:lnTo>
                    <a:lnTo>
                      <a:pt x="138" y="549"/>
                    </a:lnTo>
                    <a:lnTo>
                      <a:pt x="140" y="549"/>
                    </a:lnTo>
                    <a:lnTo>
                      <a:pt x="142" y="546"/>
                    </a:lnTo>
                    <a:lnTo>
                      <a:pt x="145" y="543"/>
                    </a:lnTo>
                    <a:lnTo>
                      <a:pt x="154" y="468"/>
                    </a:lnTo>
                    <a:lnTo>
                      <a:pt x="160" y="393"/>
                    </a:lnTo>
                    <a:lnTo>
                      <a:pt x="158" y="319"/>
                    </a:lnTo>
                    <a:lnTo>
                      <a:pt x="147" y="245"/>
                    </a:lnTo>
                    <a:lnTo>
                      <a:pt x="142" y="228"/>
                    </a:lnTo>
                    <a:lnTo>
                      <a:pt x="138" y="211"/>
                    </a:lnTo>
                    <a:lnTo>
                      <a:pt x="132" y="195"/>
                    </a:lnTo>
                    <a:lnTo>
                      <a:pt x="125" y="179"/>
                    </a:lnTo>
                    <a:lnTo>
                      <a:pt x="118" y="164"/>
                    </a:lnTo>
                    <a:lnTo>
                      <a:pt x="110" y="148"/>
                    </a:lnTo>
                    <a:lnTo>
                      <a:pt x="102" y="133"/>
                    </a:lnTo>
                    <a:lnTo>
                      <a:pt x="93" y="119"/>
                    </a:lnTo>
                    <a:lnTo>
                      <a:pt x="81" y="104"/>
                    </a:lnTo>
                    <a:lnTo>
                      <a:pt x="70" y="89"/>
                    </a:lnTo>
                    <a:lnTo>
                      <a:pt x="58" y="74"/>
                    </a:lnTo>
                    <a:lnTo>
                      <a:pt x="47" y="59"/>
                    </a:lnTo>
                    <a:lnTo>
                      <a:pt x="35" y="44"/>
                    </a:lnTo>
                    <a:lnTo>
                      <a:pt x="24" y="30"/>
                    </a:lnTo>
                    <a:lnTo>
                      <a:pt x="12" y="15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99"/>
              <p:cNvSpPr>
                <a:spLocks/>
              </p:cNvSpPr>
              <p:nvPr/>
            </p:nvSpPr>
            <p:spPr bwMode="auto">
              <a:xfrm>
                <a:off x="4746" y="2674"/>
                <a:ext cx="67" cy="173"/>
              </a:xfrm>
              <a:custGeom>
                <a:avLst/>
                <a:gdLst/>
                <a:ahLst/>
                <a:cxnLst>
                  <a:cxn ang="0">
                    <a:pos x="2" y="346"/>
                  </a:cxn>
                  <a:cxn ang="0">
                    <a:pos x="9" y="318"/>
                  </a:cxn>
                  <a:cxn ang="0">
                    <a:pos x="16" y="292"/>
                  </a:cxn>
                  <a:cxn ang="0">
                    <a:pos x="25" y="265"/>
                  </a:cxn>
                  <a:cxn ang="0">
                    <a:pos x="35" y="240"/>
                  </a:cxn>
                  <a:cxn ang="0">
                    <a:pos x="46" y="215"/>
                  </a:cxn>
                  <a:cxn ang="0">
                    <a:pos x="58" y="189"/>
                  </a:cxn>
                  <a:cxn ang="0">
                    <a:pos x="71" y="164"/>
                  </a:cxn>
                  <a:cxn ang="0">
                    <a:pos x="84" y="140"/>
                  </a:cxn>
                  <a:cxn ang="0">
                    <a:pos x="88" y="131"/>
                  </a:cxn>
                  <a:cxn ang="0">
                    <a:pos x="93" y="121"/>
                  </a:cxn>
                  <a:cxn ang="0">
                    <a:pos x="98" y="112"/>
                  </a:cxn>
                  <a:cxn ang="0">
                    <a:pos x="102" y="103"/>
                  </a:cxn>
                  <a:cxn ang="0">
                    <a:pos x="106" y="94"/>
                  </a:cxn>
                  <a:cxn ang="0">
                    <a:pos x="110" y="85"/>
                  </a:cxn>
                  <a:cxn ang="0">
                    <a:pos x="115" y="74"/>
                  </a:cxn>
                  <a:cxn ang="0">
                    <a:pos x="118" y="65"/>
                  </a:cxn>
                  <a:cxn ang="0">
                    <a:pos x="121" y="58"/>
                  </a:cxn>
                  <a:cxn ang="0">
                    <a:pos x="124" y="51"/>
                  </a:cxn>
                  <a:cxn ang="0">
                    <a:pos x="126" y="44"/>
                  </a:cxn>
                  <a:cxn ang="0">
                    <a:pos x="127" y="36"/>
                  </a:cxn>
                  <a:cxn ang="0">
                    <a:pos x="129" y="29"/>
                  </a:cxn>
                  <a:cxn ang="0">
                    <a:pos x="129" y="20"/>
                  </a:cxn>
                  <a:cxn ang="0">
                    <a:pos x="130" y="12"/>
                  </a:cxn>
                  <a:cxn ang="0">
                    <a:pos x="132" y="5"/>
                  </a:cxn>
                  <a:cxn ang="0">
                    <a:pos x="133" y="2"/>
                  </a:cxn>
                  <a:cxn ang="0">
                    <a:pos x="132" y="0"/>
                  </a:cxn>
                  <a:cxn ang="0">
                    <a:pos x="130" y="0"/>
                  </a:cxn>
                  <a:cxn ang="0">
                    <a:pos x="126" y="2"/>
                  </a:cxn>
                  <a:cxn ang="0">
                    <a:pos x="117" y="10"/>
                  </a:cxn>
                  <a:cxn ang="0">
                    <a:pos x="112" y="19"/>
                  </a:cxn>
                  <a:cxn ang="0">
                    <a:pos x="109" y="29"/>
                  </a:cxn>
                  <a:cxn ang="0">
                    <a:pos x="106" y="42"/>
                  </a:cxn>
                  <a:cxn ang="0">
                    <a:pos x="101" y="55"/>
                  </a:cxn>
                  <a:cxn ang="0">
                    <a:pos x="96" y="66"/>
                  </a:cxn>
                  <a:cxn ang="0">
                    <a:pos x="92" y="79"/>
                  </a:cxn>
                  <a:cxn ang="0">
                    <a:pos x="86" y="90"/>
                  </a:cxn>
                  <a:cxn ang="0">
                    <a:pos x="80" y="103"/>
                  </a:cxn>
                  <a:cxn ang="0">
                    <a:pos x="74" y="116"/>
                  </a:cxn>
                  <a:cxn ang="0">
                    <a:pos x="69" y="127"/>
                  </a:cxn>
                  <a:cxn ang="0">
                    <a:pos x="64" y="140"/>
                  </a:cxn>
                  <a:cxn ang="0">
                    <a:pos x="54" y="165"/>
                  </a:cxn>
                  <a:cxn ang="0">
                    <a:pos x="43" y="191"/>
                  </a:cxn>
                  <a:cxn ang="0">
                    <a:pos x="34" y="216"/>
                  </a:cxn>
                  <a:cxn ang="0">
                    <a:pos x="26" y="241"/>
                  </a:cxn>
                  <a:cxn ang="0">
                    <a:pos x="18" y="268"/>
                  </a:cxn>
                  <a:cxn ang="0">
                    <a:pos x="11" y="294"/>
                  </a:cxn>
                  <a:cxn ang="0">
                    <a:pos x="5" y="321"/>
                  </a:cxn>
                  <a:cxn ang="0">
                    <a:pos x="0" y="347"/>
                  </a:cxn>
                  <a:cxn ang="0">
                    <a:pos x="0" y="347"/>
                  </a:cxn>
                  <a:cxn ang="0">
                    <a:pos x="1" y="347"/>
                  </a:cxn>
                  <a:cxn ang="0">
                    <a:pos x="2" y="346"/>
                  </a:cxn>
                  <a:cxn ang="0">
                    <a:pos x="2" y="346"/>
                  </a:cxn>
                  <a:cxn ang="0">
                    <a:pos x="2" y="346"/>
                  </a:cxn>
                </a:cxnLst>
                <a:rect l="0" t="0" r="r" b="b"/>
                <a:pathLst>
                  <a:path w="133" h="347">
                    <a:moveTo>
                      <a:pt x="2" y="346"/>
                    </a:moveTo>
                    <a:lnTo>
                      <a:pt x="9" y="318"/>
                    </a:lnTo>
                    <a:lnTo>
                      <a:pt x="16" y="292"/>
                    </a:lnTo>
                    <a:lnTo>
                      <a:pt x="25" y="265"/>
                    </a:lnTo>
                    <a:lnTo>
                      <a:pt x="35" y="240"/>
                    </a:lnTo>
                    <a:lnTo>
                      <a:pt x="46" y="215"/>
                    </a:lnTo>
                    <a:lnTo>
                      <a:pt x="58" y="189"/>
                    </a:lnTo>
                    <a:lnTo>
                      <a:pt x="71" y="164"/>
                    </a:lnTo>
                    <a:lnTo>
                      <a:pt x="84" y="140"/>
                    </a:lnTo>
                    <a:lnTo>
                      <a:pt x="88" y="131"/>
                    </a:lnTo>
                    <a:lnTo>
                      <a:pt x="93" y="121"/>
                    </a:lnTo>
                    <a:lnTo>
                      <a:pt x="98" y="112"/>
                    </a:lnTo>
                    <a:lnTo>
                      <a:pt x="102" y="103"/>
                    </a:lnTo>
                    <a:lnTo>
                      <a:pt x="106" y="94"/>
                    </a:lnTo>
                    <a:lnTo>
                      <a:pt x="110" y="85"/>
                    </a:lnTo>
                    <a:lnTo>
                      <a:pt x="115" y="74"/>
                    </a:lnTo>
                    <a:lnTo>
                      <a:pt x="118" y="65"/>
                    </a:lnTo>
                    <a:lnTo>
                      <a:pt x="121" y="58"/>
                    </a:lnTo>
                    <a:lnTo>
                      <a:pt x="124" y="51"/>
                    </a:lnTo>
                    <a:lnTo>
                      <a:pt x="126" y="44"/>
                    </a:lnTo>
                    <a:lnTo>
                      <a:pt x="127" y="36"/>
                    </a:lnTo>
                    <a:lnTo>
                      <a:pt x="129" y="29"/>
                    </a:lnTo>
                    <a:lnTo>
                      <a:pt x="129" y="20"/>
                    </a:lnTo>
                    <a:lnTo>
                      <a:pt x="130" y="12"/>
                    </a:lnTo>
                    <a:lnTo>
                      <a:pt x="132" y="5"/>
                    </a:lnTo>
                    <a:lnTo>
                      <a:pt x="133" y="2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6" y="2"/>
                    </a:lnTo>
                    <a:lnTo>
                      <a:pt x="117" y="10"/>
                    </a:lnTo>
                    <a:lnTo>
                      <a:pt x="112" y="19"/>
                    </a:lnTo>
                    <a:lnTo>
                      <a:pt x="109" y="29"/>
                    </a:lnTo>
                    <a:lnTo>
                      <a:pt x="106" y="42"/>
                    </a:lnTo>
                    <a:lnTo>
                      <a:pt x="101" y="55"/>
                    </a:lnTo>
                    <a:lnTo>
                      <a:pt x="96" y="66"/>
                    </a:lnTo>
                    <a:lnTo>
                      <a:pt x="92" y="79"/>
                    </a:lnTo>
                    <a:lnTo>
                      <a:pt x="86" y="90"/>
                    </a:lnTo>
                    <a:lnTo>
                      <a:pt x="80" y="103"/>
                    </a:lnTo>
                    <a:lnTo>
                      <a:pt x="74" y="116"/>
                    </a:lnTo>
                    <a:lnTo>
                      <a:pt x="69" y="127"/>
                    </a:lnTo>
                    <a:lnTo>
                      <a:pt x="64" y="140"/>
                    </a:lnTo>
                    <a:lnTo>
                      <a:pt x="54" y="165"/>
                    </a:lnTo>
                    <a:lnTo>
                      <a:pt x="43" y="191"/>
                    </a:lnTo>
                    <a:lnTo>
                      <a:pt x="34" y="216"/>
                    </a:lnTo>
                    <a:lnTo>
                      <a:pt x="26" y="241"/>
                    </a:lnTo>
                    <a:lnTo>
                      <a:pt x="18" y="268"/>
                    </a:lnTo>
                    <a:lnTo>
                      <a:pt x="11" y="294"/>
                    </a:lnTo>
                    <a:lnTo>
                      <a:pt x="5" y="321"/>
                    </a:lnTo>
                    <a:lnTo>
                      <a:pt x="0" y="347"/>
                    </a:lnTo>
                    <a:lnTo>
                      <a:pt x="0" y="347"/>
                    </a:lnTo>
                    <a:lnTo>
                      <a:pt x="1" y="347"/>
                    </a:lnTo>
                    <a:lnTo>
                      <a:pt x="2" y="346"/>
                    </a:lnTo>
                    <a:lnTo>
                      <a:pt x="2" y="346"/>
                    </a:lnTo>
                    <a:lnTo>
                      <a:pt x="2" y="3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00"/>
              <p:cNvSpPr>
                <a:spLocks/>
              </p:cNvSpPr>
              <p:nvPr/>
            </p:nvSpPr>
            <p:spPr bwMode="auto">
              <a:xfrm>
                <a:off x="4704" y="2290"/>
                <a:ext cx="125" cy="296"/>
              </a:xfrm>
              <a:custGeom>
                <a:avLst/>
                <a:gdLst/>
                <a:ahLst/>
                <a:cxnLst>
                  <a:cxn ang="0">
                    <a:pos x="24" y="19"/>
                  </a:cxn>
                  <a:cxn ang="0">
                    <a:pos x="17" y="57"/>
                  </a:cxn>
                  <a:cxn ang="0">
                    <a:pos x="10" y="96"/>
                  </a:cxn>
                  <a:cxn ang="0">
                    <a:pos x="3" y="137"/>
                  </a:cxn>
                  <a:cxn ang="0">
                    <a:pos x="0" y="178"/>
                  </a:cxn>
                  <a:cxn ang="0">
                    <a:pos x="3" y="218"/>
                  </a:cxn>
                  <a:cxn ang="0">
                    <a:pos x="10" y="255"/>
                  </a:cxn>
                  <a:cxn ang="0">
                    <a:pos x="25" y="292"/>
                  </a:cxn>
                  <a:cxn ang="0">
                    <a:pos x="46" y="327"/>
                  </a:cxn>
                  <a:cxn ang="0">
                    <a:pos x="71" y="361"/>
                  </a:cxn>
                  <a:cxn ang="0">
                    <a:pos x="97" y="392"/>
                  </a:cxn>
                  <a:cxn ang="0">
                    <a:pos x="124" y="422"/>
                  </a:cxn>
                  <a:cxn ang="0">
                    <a:pos x="146" y="447"/>
                  </a:cxn>
                  <a:cxn ang="0">
                    <a:pos x="161" y="465"/>
                  </a:cxn>
                  <a:cxn ang="0">
                    <a:pos x="177" y="484"/>
                  </a:cxn>
                  <a:cxn ang="0">
                    <a:pos x="191" y="502"/>
                  </a:cxn>
                  <a:cxn ang="0">
                    <a:pos x="205" y="522"/>
                  </a:cxn>
                  <a:cxn ang="0">
                    <a:pos x="216" y="542"/>
                  </a:cxn>
                  <a:cxn ang="0">
                    <a:pos x="228" y="561"/>
                  </a:cxn>
                  <a:cxn ang="0">
                    <a:pos x="238" y="582"/>
                  </a:cxn>
                  <a:cxn ang="0">
                    <a:pos x="245" y="593"/>
                  </a:cxn>
                  <a:cxn ang="0">
                    <a:pos x="251" y="590"/>
                  </a:cxn>
                  <a:cxn ang="0">
                    <a:pos x="245" y="568"/>
                  </a:cxn>
                  <a:cxn ang="0">
                    <a:pos x="231" y="532"/>
                  </a:cxn>
                  <a:cxn ang="0">
                    <a:pos x="216" y="498"/>
                  </a:cxn>
                  <a:cxn ang="0">
                    <a:pos x="196" y="465"/>
                  </a:cxn>
                  <a:cxn ang="0">
                    <a:pos x="175" y="433"/>
                  </a:cxn>
                  <a:cxn ang="0">
                    <a:pos x="148" y="403"/>
                  </a:cxn>
                  <a:cxn ang="0">
                    <a:pos x="122" y="373"/>
                  </a:cxn>
                  <a:cxn ang="0">
                    <a:pos x="95" y="343"/>
                  </a:cxn>
                  <a:cxn ang="0">
                    <a:pos x="69" y="311"/>
                  </a:cxn>
                  <a:cxn ang="0">
                    <a:pos x="47" y="275"/>
                  </a:cxn>
                  <a:cxn ang="0">
                    <a:pos x="28" y="237"/>
                  </a:cxn>
                  <a:cxn ang="0">
                    <a:pos x="17" y="196"/>
                  </a:cxn>
                  <a:cxn ang="0">
                    <a:pos x="12" y="154"/>
                  </a:cxn>
                  <a:cxn ang="0">
                    <a:pos x="13" y="115"/>
                  </a:cxn>
                  <a:cxn ang="0">
                    <a:pos x="16" y="72"/>
                  </a:cxn>
                  <a:cxn ang="0">
                    <a:pos x="23" y="23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251" h="593">
                    <a:moveTo>
                      <a:pt x="28" y="0"/>
                    </a:moveTo>
                    <a:lnTo>
                      <a:pt x="24" y="19"/>
                    </a:lnTo>
                    <a:lnTo>
                      <a:pt x="19" y="37"/>
                    </a:lnTo>
                    <a:lnTo>
                      <a:pt x="17" y="57"/>
                    </a:lnTo>
                    <a:lnTo>
                      <a:pt x="13" y="75"/>
                    </a:lnTo>
                    <a:lnTo>
                      <a:pt x="10" y="96"/>
                    </a:lnTo>
                    <a:lnTo>
                      <a:pt x="6" y="116"/>
                    </a:lnTo>
                    <a:lnTo>
                      <a:pt x="3" y="137"/>
                    </a:lnTo>
                    <a:lnTo>
                      <a:pt x="1" y="158"/>
                    </a:lnTo>
                    <a:lnTo>
                      <a:pt x="0" y="178"/>
                    </a:lnTo>
                    <a:lnTo>
                      <a:pt x="1" y="198"/>
                    </a:lnTo>
                    <a:lnTo>
                      <a:pt x="3" y="218"/>
                    </a:lnTo>
                    <a:lnTo>
                      <a:pt x="5" y="236"/>
                    </a:lnTo>
                    <a:lnTo>
                      <a:pt x="10" y="255"/>
                    </a:lnTo>
                    <a:lnTo>
                      <a:pt x="17" y="273"/>
                    </a:lnTo>
                    <a:lnTo>
                      <a:pt x="25" y="292"/>
                    </a:lnTo>
                    <a:lnTo>
                      <a:pt x="34" y="309"/>
                    </a:lnTo>
                    <a:lnTo>
                      <a:pt x="46" y="327"/>
                    </a:lnTo>
                    <a:lnTo>
                      <a:pt x="58" y="343"/>
                    </a:lnTo>
                    <a:lnTo>
                      <a:pt x="71" y="361"/>
                    </a:lnTo>
                    <a:lnTo>
                      <a:pt x="84" y="376"/>
                    </a:lnTo>
                    <a:lnTo>
                      <a:pt x="97" y="392"/>
                    </a:lnTo>
                    <a:lnTo>
                      <a:pt x="111" y="407"/>
                    </a:lnTo>
                    <a:lnTo>
                      <a:pt x="124" y="422"/>
                    </a:lnTo>
                    <a:lnTo>
                      <a:pt x="138" y="438"/>
                    </a:lnTo>
                    <a:lnTo>
                      <a:pt x="146" y="447"/>
                    </a:lnTo>
                    <a:lnTo>
                      <a:pt x="154" y="456"/>
                    </a:lnTo>
                    <a:lnTo>
                      <a:pt x="161" y="465"/>
                    </a:lnTo>
                    <a:lnTo>
                      <a:pt x="169" y="475"/>
                    </a:lnTo>
                    <a:lnTo>
                      <a:pt x="177" y="484"/>
                    </a:lnTo>
                    <a:lnTo>
                      <a:pt x="184" y="493"/>
                    </a:lnTo>
                    <a:lnTo>
                      <a:pt x="191" y="502"/>
                    </a:lnTo>
                    <a:lnTo>
                      <a:pt x="198" y="513"/>
                    </a:lnTo>
                    <a:lnTo>
                      <a:pt x="205" y="522"/>
                    </a:lnTo>
                    <a:lnTo>
                      <a:pt x="210" y="532"/>
                    </a:lnTo>
                    <a:lnTo>
                      <a:pt x="216" y="542"/>
                    </a:lnTo>
                    <a:lnTo>
                      <a:pt x="222" y="552"/>
                    </a:lnTo>
                    <a:lnTo>
                      <a:pt x="228" y="561"/>
                    </a:lnTo>
                    <a:lnTo>
                      <a:pt x="232" y="571"/>
                    </a:lnTo>
                    <a:lnTo>
                      <a:pt x="238" y="582"/>
                    </a:lnTo>
                    <a:lnTo>
                      <a:pt x="243" y="592"/>
                    </a:lnTo>
                    <a:lnTo>
                      <a:pt x="245" y="593"/>
                    </a:lnTo>
                    <a:lnTo>
                      <a:pt x="248" y="592"/>
                    </a:lnTo>
                    <a:lnTo>
                      <a:pt x="251" y="590"/>
                    </a:lnTo>
                    <a:lnTo>
                      <a:pt x="251" y="586"/>
                    </a:lnTo>
                    <a:lnTo>
                      <a:pt x="245" y="568"/>
                    </a:lnTo>
                    <a:lnTo>
                      <a:pt x="238" y="551"/>
                    </a:lnTo>
                    <a:lnTo>
                      <a:pt x="231" y="532"/>
                    </a:lnTo>
                    <a:lnTo>
                      <a:pt x="224" y="515"/>
                    </a:lnTo>
                    <a:lnTo>
                      <a:pt x="216" y="498"/>
                    </a:lnTo>
                    <a:lnTo>
                      <a:pt x="207" y="482"/>
                    </a:lnTo>
                    <a:lnTo>
                      <a:pt x="196" y="465"/>
                    </a:lnTo>
                    <a:lnTo>
                      <a:pt x="186" y="449"/>
                    </a:lnTo>
                    <a:lnTo>
                      <a:pt x="175" y="433"/>
                    </a:lnTo>
                    <a:lnTo>
                      <a:pt x="162" y="418"/>
                    </a:lnTo>
                    <a:lnTo>
                      <a:pt x="148" y="403"/>
                    </a:lnTo>
                    <a:lnTo>
                      <a:pt x="135" y="388"/>
                    </a:lnTo>
                    <a:lnTo>
                      <a:pt x="122" y="373"/>
                    </a:lnTo>
                    <a:lnTo>
                      <a:pt x="109" y="358"/>
                    </a:lnTo>
                    <a:lnTo>
                      <a:pt x="95" y="343"/>
                    </a:lnTo>
                    <a:lnTo>
                      <a:pt x="82" y="328"/>
                    </a:lnTo>
                    <a:lnTo>
                      <a:pt x="69" y="311"/>
                    </a:lnTo>
                    <a:lnTo>
                      <a:pt x="57" y="294"/>
                    </a:lnTo>
                    <a:lnTo>
                      <a:pt x="47" y="275"/>
                    </a:lnTo>
                    <a:lnTo>
                      <a:pt x="36" y="256"/>
                    </a:lnTo>
                    <a:lnTo>
                      <a:pt x="28" y="237"/>
                    </a:lnTo>
                    <a:lnTo>
                      <a:pt x="21" y="217"/>
                    </a:lnTo>
                    <a:lnTo>
                      <a:pt x="17" y="196"/>
                    </a:lnTo>
                    <a:lnTo>
                      <a:pt x="13" y="174"/>
                    </a:lnTo>
                    <a:lnTo>
                      <a:pt x="12" y="154"/>
                    </a:lnTo>
                    <a:lnTo>
                      <a:pt x="12" y="135"/>
                    </a:lnTo>
                    <a:lnTo>
                      <a:pt x="13" y="115"/>
                    </a:lnTo>
                    <a:lnTo>
                      <a:pt x="15" y="96"/>
                    </a:lnTo>
                    <a:lnTo>
                      <a:pt x="16" y="72"/>
                    </a:lnTo>
                    <a:lnTo>
                      <a:pt x="18" y="47"/>
                    </a:lnTo>
                    <a:lnTo>
                      <a:pt x="23" y="2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01"/>
              <p:cNvSpPr>
                <a:spLocks/>
              </p:cNvSpPr>
              <p:nvPr/>
            </p:nvSpPr>
            <p:spPr bwMode="auto">
              <a:xfrm>
                <a:off x="4710" y="2188"/>
                <a:ext cx="118" cy="41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220" y="6"/>
                  </a:cxn>
                  <a:cxn ang="0">
                    <a:pos x="205" y="13"/>
                  </a:cxn>
                  <a:cxn ang="0">
                    <a:pos x="189" y="20"/>
                  </a:cxn>
                  <a:cxn ang="0">
                    <a:pos x="174" y="26"/>
                  </a:cxn>
                  <a:cxn ang="0">
                    <a:pos x="158" y="31"/>
                  </a:cxn>
                  <a:cxn ang="0">
                    <a:pos x="142" y="35"/>
                  </a:cxn>
                  <a:cxn ang="0">
                    <a:pos x="124" y="37"/>
                  </a:cxn>
                  <a:cxn ang="0">
                    <a:pos x="107" y="38"/>
                  </a:cxn>
                  <a:cxn ang="0">
                    <a:pos x="94" y="40"/>
                  </a:cxn>
                  <a:cxn ang="0">
                    <a:pos x="81" y="41"/>
                  </a:cxn>
                  <a:cxn ang="0">
                    <a:pos x="68" y="44"/>
                  </a:cxn>
                  <a:cxn ang="0">
                    <a:pos x="54" y="48"/>
                  </a:cxn>
                  <a:cxn ang="0">
                    <a:pos x="42" y="52"/>
                  </a:cxn>
                  <a:cxn ang="0">
                    <a:pos x="28" y="57"/>
                  </a:cxn>
                  <a:cxn ang="0">
                    <a:pos x="16" y="63"/>
                  </a:cxn>
                  <a:cxn ang="0">
                    <a:pos x="5" y="68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1"/>
                  </a:cxn>
                  <a:cxn ang="0">
                    <a:pos x="4" y="82"/>
                  </a:cxn>
                  <a:cxn ang="0">
                    <a:pos x="18" y="78"/>
                  </a:cxn>
                  <a:cxn ang="0">
                    <a:pos x="32" y="73"/>
                  </a:cxn>
                  <a:cxn ang="0">
                    <a:pos x="46" y="68"/>
                  </a:cxn>
                  <a:cxn ang="0">
                    <a:pos x="60" y="64"/>
                  </a:cxn>
                  <a:cxn ang="0">
                    <a:pos x="73" y="59"/>
                  </a:cxn>
                  <a:cxn ang="0">
                    <a:pos x="86" y="55"/>
                  </a:cxn>
                  <a:cxn ang="0">
                    <a:pos x="100" y="51"/>
                  </a:cxn>
                  <a:cxn ang="0">
                    <a:pos x="115" y="49"/>
                  </a:cxn>
                  <a:cxn ang="0">
                    <a:pos x="131" y="45"/>
                  </a:cxn>
                  <a:cxn ang="0">
                    <a:pos x="147" y="41"/>
                  </a:cxn>
                  <a:cxn ang="0">
                    <a:pos x="162" y="35"/>
                  </a:cxn>
                  <a:cxn ang="0">
                    <a:pos x="177" y="28"/>
                  </a:cxn>
                  <a:cxn ang="0">
                    <a:pos x="192" y="21"/>
                  </a:cxn>
                  <a:cxn ang="0">
                    <a:pos x="206" y="14"/>
                  </a:cxn>
                  <a:cxn ang="0">
                    <a:pos x="221" y="7"/>
                  </a:cxn>
                  <a:cxn ang="0">
                    <a:pos x="236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7" y="0"/>
                  </a:cxn>
                  <a:cxn ang="0">
                    <a:pos x="236" y="0"/>
                  </a:cxn>
                  <a:cxn ang="0">
                    <a:pos x="236" y="0"/>
                  </a:cxn>
                </a:cxnLst>
                <a:rect l="0" t="0" r="r" b="b"/>
                <a:pathLst>
                  <a:path w="237" h="82">
                    <a:moveTo>
                      <a:pt x="236" y="0"/>
                    </a:moveTo>
                    <a:lnTo>
                      <a:pt x="220" y="6"/>
                    </a:lnTo>
                    <a:lnTo>
                      <a:pt x="205" y="13"/>
                    </a:lnTo>
                    <a:lnTo>
                      <a:pt x="189" y="20"/>
                    </a:lnTo>
                    <a:lnTo>
                      <a:pt x="174" y="26"/>
                    </a:lnTo>
                    <a:lnTo>
                      <a:pt x="158" y="31"/>
                    </a:lnTo>
                    <a:lnTo>
                      <a:pt x="142" y="35"/>
                    </a:lnTo>
                    <a:lnTo>
                      <a:pt x="124" y="37"/>
                    </a:lnTo>
                    <a:lnTo>
                      <a:pt x="107" y="38"/>
                    </a:lnTo>
                    <a:lnTo>
                      <a:pt x="94" y="40"/>
                    </a:lnTo>
                    <a:lnTo>
                      <a:pt x="81" y="41"/>
                    </a:lnTo>
                    <a:lnTo>
                      <a:pt x="68" y="44"/>
                    </a:lnTo>
                    <a:lnTo>
                      <a:pt x="54" y="48"/>
                    </a:lnTo>
                    <a:lnTo>
                      <a:pt x="42" y="52"/>
                    </a:lnTo>
                    <a:lnTo>
                      <a:pt x="28" y="57"/>
                    </a:lnTo>
                    <a:lnTo>
                      <a:pt x="16" y="63"/>
                    </a:lnTo>
                    <a:lnTo>
                      <a:pt x="5" y="68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4" y="82"/>
                    </a:lnTo>
                    <a:lnTo>
                      <a:pt x="18" y="78"/>
                    </a:lnTo>
                    <a:lnTo>
                      <a:pt x="32" y="73"/>
                    </a:lnTo>
                    <a:lnTo>
                      <a:pt x="46" y="68"/>
                    </a:lnTo>
                    <a:lnTo>
                      <a:pt x="60" y="64"/>
                    </a:lnTo>
                    <a:lnTo>
                      <a:pt x="73" y="59"/>
                    </a:lnTo>
                    <a:lnTo>
                      <a:pt x="86" y="55"/>
                    </a:lnTo>
                    <a:lnTo>
                      <a:pt x="100" y="51"/>
                    </a:lnTo>
                    <a:lnTo>
                      <a:pt x="115" y="49"/>
                    </a:lnTo>
                    <a:lnTo>
                      <a:pt x="131" y="45"/>
                    </a:lnTo>
                    <a:lnTo>
                      <a:pt x="147" y="41"/>
                    </a:lnTo>
                    <a:lnTo>
                      <a:pt x="162" y="35"/>
                    </a:lnTo>
                    <a:lnTo>
                      <a:pt x="177" y="28"/>
                    </a:lnTo>
                    <a:lnTo>
                      <a:pt x="192" y="21"/>
                    </a:lnTo>
                    <a:lnTo>
                      <a:pt x="206" y="14"/>
                    </a:lnTo>
                    <a:lnTo>
                      <a:pt x="221" y="7"/>
                    </a:lnTo>
                    <a:lnTo>
                      <a:pt x="236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6" y="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02"/>
              <p:cNvSpPr>
                <a:spLocks/>
              </p:cNvSpPr>
              <p:nvPr/>
            </p:nvSpPr>
            <p:spPr bwMode="auto">
              <a:xfrm>
                <a:off x="4879" y="2282"/>
                <a:ext cx="211" cy="238"/>
              </a:xfrm>
              <a:custGeom>
                <a:avLst/>
                <a:gdLst/>
                <a:ahLst/>
                <a:cxnLst>
                  <a:cxn ang="0">
                    <a:pos x="385" y="2"/>
                  </a:cxn>
                  <a:cxn ang="0">
                    <a:pos x="334" y="0"/>
                  </a:cxn>
                  <a:cxn ang="0">
                    <a:pos x="284" y="4"/>
                  </a:cxn>
                  <a:cxn ang="0">
                    <a:pos x="236" y="14"/>
                  </a:cxn>
                  <a:cxn ang="0">
                    <a:pos x="189" y="32"/>
                  </a:cxn>
                  <a:cxn ang="0">
                    <a:pos x="130" y="66"/>
                  </a:cxn>
                  <a:cxn ang="0">
                    <a:pos x="55" y="135"/>
                  </a:cxn>
                  <a:cxn ang="0">
                    <a:pos x="7" y="224"/>
                  </a:cxn>
                  <a:cxn ang="0">
                    <a:pos x="1" y="279"/>
                  </a:cxn>
                  <a:cxn ang="0">
                    <a:pos x="13" y="311"/>
                  </a:cxn>
                  <a:cxn ang="0">
                    <a:pos x="43" y="332"/>
                  </a:cxn>
                  <a:cxn ang="0">
                    <a:pos x="60" y="337"/>
                  </a:cxn>
                  <a:cxn ang="0">
                    <a:pos x="77" y="339"/>
                  </a:cxn>
                  <a:cxn ang="0">
                    <a:pos x="89" y="343"/>
                  </a:cxn>
                  <a:cxn ang="0">
                    <a:pos x="91" y="354"/>
                  </a:cxn>
                  <a:cxn ang="0">
                    <a:pos x="80" y="361"/>
                  </a:cxn>
                  <a:cxn ang="0">
                    <a:pos x="65" y="368"/>
                  </a:cxn>
                  <a:cxn ang="0">
                    <a:pos x="46" y="380"/>
                  </a:cxn>
                  <a:cxn ang="0">
                    <a:pos x="23" y="399"/>
                  </a:cxn>
                  <a:cxn ang="0">
                    <a:pos x="7" y="424"/>
                  </a:cxn>
                  <a:cxn ang="0">
                    <a:pos x="4" y="451"/>
                  </a:cxn>
                  <a:cxn ang="0">
                    <a:pos x="25" y="467"/>
                  </a:cxn>
                  <a:cxn ang="0">
                    <a:pos x="49" y="476"/>
                  </a:cxn>
                  <a:cxn ang="0">
                    <a:pos x="51" y="472"/>
                  </a:cxn>
                  <a:cxn ang="0">
                    <a:pos x="41" y="466"/>
                  </a:cxn>
                  <a:cxn ang="0">
                    <a:pos x="27" y="457"/>
                  </a:cxn>
                  <a:cxn ang="0">
                    <a:pos x="15" y="447"/>
                  </a:cxn>
                  <a:cxn ang="0">
                    <a:pos x="15" y="418"/>
                  </a:cxn>
                  <a:cxn ang="0">
                    <a:pos x="45" y="391"/>
                  </a:cxn>
                  <a:cxn ang="0">
                    <a:pos x="68" y="377"/>
                  </a:cxn>
                  <a:cxn ang="0">
                    <a:pos x="87" y="369"/>
                  </a:cxn>
                  <a:cxn ang="0">
                    <a:pos x="104" y="357"/>
                  </a:cxn>
                  <a:cxn ang="0">
                    <a:pos x="114" y="334"/>
                  </a:cxn>
                  <a:cxn ang="0">
                    <a:pos x="98" y="315"/>
                  </a:cxn>
                  <a:cxn ang="0">
                    <a:pos x="73" y="303"/>
                  </a:cxn>
                  <a:cxn ang="0">
                    <a:pos x="53" y="288"/>
                  </a:cxn>
                  <a:cxn ang="0">
                    <a:pos x="40" y="269"/>
                  </a:cxn>
                  <a:cxn ang="0">
                    <a:pos x="38" y="236"/>
                  </a:cxn>
                  <a:cxn ang="0">
                    <a:pos x="53" y="195"/>
                  </a:cxn>
                  <a:cxn ang="0">
                    <a:pos x="77" y="157"/>
                  </a:cxn>
                  <a:cxn ang="0">
                    <a:pos x="104" y="121"/>
                  </a:cxn>
                  <a:cxn ang="0">
                    <a:pos x="139" y="88"/>
                  </a:cxn>
                  <a:cxn ang="0">
                    <a:pos x="178" y="59"/>
                  </a:cxn>
                  <a:cxn ang="0">
                    <a:pos x="221" y="35"/>
                  </a:cxn>
                  <a:cxn ang="0">
                    <a:pos x="265" y="20"/>
                  </a:cxn>
                  <a:cxn ang="0">
                    <a:pos x="311" y="9"/>
                  </a:cxn>
                  <a:cxn ang="0">
                    <a:pos x="357" y="6"/>
                  </a:cxn>
                  <a:cxn ang="0">
                    <a:pos x="405" y="6"/>
                  </a:cxn>
                  <a:cxn ang="0">
                    <a:pos x="421" y="6"/>
                  </a:cxn>
                  <a:cxn ang="0">
                    <a:pos x="421" y="6"/>
                  </a:cxn>
                </a:cxnLst>
                <a:rect l="0" t="0" r="r" b="b"/>
                <a:pathLst>
                  <a:path w="421" h="476">
                    <a:moveTo>
                      <a:pt x="421" y="6"/>
                    </a:moveTo>
                    <a:lnTo>
                      <a:pt x="403" y="4"/>
                    </a:lnTo>
                    <a:lnTo>
                      <a:pt x="385" y="2"/>
                    </a:lnTo>
                    <a:lnTo>
                      <a:pt x="368" y="1"/>
                    </a:lnTo>
                    <a:lnTo>
                      <a:pt x="351" y="0"/>
                    </a:lnTo>
                    <a:lnTo>
                      <a:pt x="334" y="0"/>
                    </a:lnTo>
                    <a:lnTo>
                      <a:pt x="317" y="1"/>
                    </a:lnTo>
                    <a:lnTo>
                      <a:pt x="300" y="2"/>
                    </a:lnTo>
                    <a:lnTo>
                      <a:pt x="284" y="4"/>
                    </a:lnTo>
                    <a:lnTo>
                      <a:pt x="268" y="7"/>
                    </a:lnTo>
                    <a:lnTo>
                      <a:pt x="252" y="9"/>
                    </a:lnTo>
                    <a:lnTo>
                      <a:pt x="236" y="14"/>
                    </a:lnTo>
                    <a:lnTo>
                      <a:pt x="220" y="20"/>
                    </a:lnTo>
                    <a:lnTo>
                      <a:pt x="205" y="25"/>
                    </a:lnTo>
                    <a:lnTo>
                      <a:pt x="189" y="32"/>
                    </a:lnTo>
                    <a:lnTo>
                      <a:pt x="172" y="39"/>
                    </a:lnTo>
                    <a:lnTo>
                      <a:pt x="156" y="49"/>
                    </a:lnTo>
                    <a:lnTo>
                      <a:pt x="130" y="66"/>
                    </a:lnTo>
                    <a:lnTo>
                      <a:pt x="103" y="87"/>
                    </a:lnTo>
                    <a:lnTo>
                      <a:pt x="78" y="110"/>
                    </a:lnTo>
                    <a:lnTo>
                      <a:pt x="55" y="135"/>
                    </a:lnTo>
                    <a:lnTo>
                      <a:pt x="35" y="163"/>
                    </a:lnTo>
                    <a:lnTo>
                      <a:pt x="18" y="193"/>
                    </a:lnTo>
                    <a:lnTo>
                      <a:pt x="7" y="224"/>
                    </a:lnTo>
                    <a:lnTo>
                      <a:pt x="0" y="255"/>
                    </a:lnTo>
                    <a:lnTo>
                      <a:pt x="0" y="267"/>
                    </a:lnTo>
                    <a:lnTo>
                      <a:pt x="1" y="279"/>
                    </a:lnTo>
                    <a:lnTo>
                      <a:pt x="3" y="290"/>
                    </a:lnTo>
                    <a:lnTo>
                      <a:pt x="8" y="301"/>
                    </a:lnTo>
                    <a:lnTo>
                      <a:pt x="13" y="311"/>
                    </a:lnTo>
                    <a:lnTo>
                      <a:pt x="22" y="319"/>
                    </a:lnTo>
                    <a:lnTo>
                      <a:pt x="32" y="326"/>
                    </a:lnTo>
                    <a:lnTo>
                      <a:pt x="43" y="332"/>
                    </a:lnTo>
                    <a:lnTo>
                      <a:pt x="49" y="333"/>
                    </a:lnTo>
                    <a:lnTo>
                      <a:pt x="55" y="335"/>
                    </a:lnTo>
                    <a:lnTo>
                      <a:pt x="60" y="337"/>
                    </a:lnTo>
                    <a:lnTo>
                      <a:pt x="65" y="338"/>
                    </a:lnTo>
                    <a:lnTo>
                      <a:pt x="71" y="338"/>
                    </a:lnTo>
                    <a:lnTo>
                      <a:pt x="77" y="339"/>
                    </a:lnTo>
                    <a:lnTo>
                      <a:pt x="83" y="340"/>
                    </a:lnTo>
                    <a:lnTo>
                      <a:pt x="88" y="340"/>
                    </a:lnTo>
                    <a:lnTo>
                      <a:pt x="89" y="343"/>
                    </a:lnTo>
                    <a:lnTo>
                      <a:pt x="89" y="347"/>
                    </a:lnTo>
                    <a:lnTo>
                      <a:pt x="89" y="350"/>
                    </a:lnTo>
                    <a:lnTo>
                      <a:pt x="91" y="354"/>
                    </a:lnTo>
                    <a:lnTo>
                      <a:pt x="87" y="356"/>
                    </a:lnTo>
                    <a:lnTo>
                      <a:pt x="84" y="358"/>
                    </a:lnTo>
                    <a:lnTo>
                      <a:pt x="80" y="361"/>
                    </a:lnTo>
                    <a:lnTo>
                      <a:pt x="77" y="362"/>
                    </a:lnTo>
                    <a:lnTo>
                      <a:pt x="71" y="364"/>
                    </a:lnTo>
                    <a:lnTo>
                      <a:pt x="65" y="368"/>
                    </a:lnTo>
                    <a:lnTo>
                      <a:pt x="61" y="371"/>
                    </a:lnTo>
                    <a:lnTo>
                      <a:pt x="55" y="375"/>
                    </a:lnTo>
                    <a:lnTo>
                      <a:pt x="46" y="380"/>
                    </a:lnTo>
                    <a:lnTo>
                      <a:pt x="38" y="386"/>
                    </a:lnTo>
                    <a:lnTo>
                      <a:pt x="30" y="392"/>
                    </a:lnTo>
                    <a:lnTo>
                      <a:pt x="23" y="399"/>
                    </a:lnTo>
                    <a:lnTo>
                      <a:pt x="17" y="407"/>
                    </a:lnTo>
                    <a:lnTo>
                      <a:pt x="11" y="415"/>
                    </a:lnTo>
                    <a:lnTo>
                      <a:pt x="7" y="424"/>
                    </a:lnTo>
                    <a:lnTo>
                      <a:pt x="3" y="434"/>
                    </a:lnTo>
                    <a:lnTo>
                      <a:pt x="2" y="444"/>
                    </a:lnTo>
                    <a:lnTo>
                      <a:pt x="4" y="451"/>
                    </a:lnTo>
                    <a:lnTo>
                      <a:pt x="9" y="456"/>
                    </a:lnTo>
                    <a:lnTo>
                      <a:pt x="17" y="462"/>
                    </a:lnTo>
                    <a:lnTo>
                      <a:pt x="25" y="467"/>
                    </a:lnTo>
                    <a:lnTo>
                      <a:pt x="34" y="470"/>
                    </a:lnTo>
                    <a:lnTo>
                      <a:pt x="42" y="474"/>
                    </a:lnTo>
                    <a:lnTo>
                      <a:pt x="49" y="476"/>
                    </a:lnTo>
                    <a:lnTo>
                      <a:pt x="50" y="476"/>
                    </a:lnTo>
                    <a:lnTo>
                      <a:pt x="51" y="474"/>
                    </a:lnTo>
                    <a:lnTo>
                      <a:pt x="51" y="472"/>
                    </a:lnTo>
                    <a:lnTo>
                      <a:pt x="50" y="471"/>
                    </a:lnTo>
                    <a:lnTo>
                      <a:pt x="46" y="468"/>
                    </a:lnTo>
                    <a:lnTo>
                      <a:pt x="41" y="466"/>
                    </a:lnTo>
                    <a:lnTo>
                      <a:pt x="36" y="463"/>
                    </a:lnTo>
                    <a:lnTo>
                      <a:pt x="32" y="460"/>
                    </a:lnTo>
                    <a:lnTo>
                      <a:pt x="27" y="457"/>
                    </a:lnTo>
                    <a:lnTo>
                      <a:pt x="23" y="454"/>
                    </a:lnTo>
                    <a:lnTo>
                      <a:pt x="18" y="451"/>
                    </a:lnTo>
                    <a:lnTo>
                      <a:pt x="15" y="447"/>
                    </a:lnTo>
                    <a:lnTo>
                      <a:pt x="9" y="438"/>
                    </a:lnTo>
                    <a:lnTo>
                      <a:pt x="9" y="428"/>
                    </a:lnTo>
                    <a:lnTo>
                      <a:pt x="15" y="418"/>
                    </a:lnTo>
                    <a:lnTo>
                      <a:pt x="23" y="408"/>
                    </a:lnTo>
                    <a:lnTo>
                      <a:pt x="34" y="399"/>
                    </a:lnTo>
                    <a:lnTo>
                      <a:pt x="45" y="391"/>
                    </a:lnTo>
                    <a:lnTo>
                      <a:pt x="55" y="385"/>
                    </a:lnTo>
                    <a:lnTo>
                      <a:pt x="62" y="380"/>
                    </a:lnTo>
                    <a:lnTo>
                      <a:pt x="68" y="377"/>
                    </a:lnTo>
                    <a:lnTo>
                      <a:pt x="75" y="375"/>
                    </a:lnTo>
                    <a:lnTo>
                      <a:pt x="81" y="372"/>
                    </a:lnTo>
                    <a:lnTo>
                      <a:pt x="87" y="369"/>
                    </a:lnTo>
                    <a:lnTo>
                      <a:pt x="94" y="365"/>
                    </a:lnTo>
                    <a:lnTo>
                      <a:pt x="100" y="362"/>
                    </a:lnTo>
                    <a:lnTo>
                      <a:pt x="104" y="357"/>
                    </a:lnTo>
                    <a:lnTo>
                      <a:pt x="109" y="351"/>
                    </a:lnTo>
                    <a:lnTo>
                      <a:pt x="113" y="342"/>
                    </a:lnTo>
                    <a:lnTo>
                      <a:pt x="114" y="334"/>
                    </a:lnTo>
                    <a:lnTo>
                      <a:pt x="110" y="327"/>
                    </a:lnTo>
                    <a:lnTo>
                      <a:pt x="104" y="319"/>
                    </a:lnTo>
                    <a:lnTo>
                      <a:pt x="98" y="315"/>
                    </a:lnTo>
                    <a:lnTo>
                      <a:pt x="89" y="310"/>
                    </a:lnTo>
                    <a:lnTo>
                      <a:pt x="81" y="307"/>
                    </a:lnTo>
                    <a:lnTo>
                      <a:pt x="73" y="303"/>
                    </a:lnTo>
                    <a:lnTo>
                      <a:pt x="65" y="298"/>
                    </a:lnTo>
                    <a:lnTo>
                      <a:pt x="58" y="294"/>
                    </a:lnTo>
                    <a:lnTo>
                      <a:pt x="53" y="288"/>
                    </a:lnTo>
                    <a:lnTo>
                      <a:pt x="47" y="282"/>
                    </a:lnTo>
                    <a:lnTo>
                      <a:pt x="43" y="275"/>
                    </a:lnTo>
                    <a:lnTo>
                      <a:pt x="40" y="269"/>
                    </a:lnTo>
                    <a:lnTo>
                      <a:pt x="38" y="259"/>
                    </a:lnTo>
                    <a:lnTo>
                      <a:pt x="36" y="250"/>
                    </a:lnTo>
                    <a:lnTo>
                      <a:pt x="38" y="236"/>
                    </a:lnTo>
                    <a:lnTo>
                      <a:pt x="40" y="222"/>
                    </a:lnTo>
                    <a:lnTo>
                      <a:pt x="46" y="209"/>
                    </a:lnTo>
                    <a:lnTo>
                      <a:pt x="53" y="195"/>
                    </a:lnTo>
                    <a:lnTo>
                      <a:pt x="61" y="182"/>
                    </a:lnTo>
                    <a:lnTo>
                      <a:pt x="69" y="168"/>
                    </a:lnTo>
                    <a:lnTo>
                      <a:pt x="77" y="157"/>
                    </a:lnTo>
                    <a:lnTo>
                      <a:pt x="85" y="145"/>
                    </a:lnTo>
                    <a:lnTo>
                      <a:pt x="94" y="133"/>
                    </a:lnTo>
                    <a:lnTo>
                      <a:pt x="104" y="121"/>
                    </a:lnTo>
                    <a:lnTo>
                      <a:pt x="116" y="110"/>
                    </a:lnTo>
                    <a:lnTo>
                      <a:pt x="127" y="98"/>
                    </a:lnTo>
                    <a:lnTo>
                      <a:pt x="139" y="88"/>
                    </a:lnTo>
                    <a:lnTo>
                      <a:pt x="152" y="77"/>
                    </a:lnTo>
                    <a:lnTo>
                      <a:pt x="164" y="68"/>
                    </a:lnTo>
                    <a:lnTo>
                      <a:pt x="178" y="59"/>
                    </a:lnTo>
                    <a:lnTo>
                      <a:pt x="192" y="50"/>
                    </a:lnTo>
                    <a:lnTo>
                      <a:pt x="207" y="43"/>
                    </a:lnTo>
                    <a:lnTo>
                      <a:pt x="221" y="35"/>
                    </a:lnTo>
                    <a:lnTo>
                      <a:pt x="236" y="29"/>
                    </a:lnTo>
                    <a:lnTo>
                      <a:pt x="250" y="24"/>
                    </a:lnTo>
                    <a:lnTo>
                      <a:pt x="265" y="20"/>
                    </a:lnTo>
                    <a:lnTo>
                      <a:pt x="279" y="15"/>
                    </a:lnTo>
                    <a:lnTo>
                      <a:pt x="294" y="12"/>
                    </a:lnTo>
                    <a:lnTo>
                      <a:pt x="311" y="9"/>
                    </a:lnTo>
                    <a:lnTo>
                      <a:pt x="326" y="8"/>
                    </a:lnTo>
                    <a:lnTo>
                      <a:pt x="341" y="7"/>
                    </a:lnTo>
                    <a:lnTo>
                      <a:pt x="357" y="6"/>
                    </a:lnTo>
                    <a:lnTo>
                      <a:pt x="373" y="6"/>
                    </a:lnTo>
                    <a:lnTo>
                      <a:pt x="389" y="6"/>
                    </a:lnTo>
                    <a:lnTo>
                      <a:pt x="405" y="6"/>
                    </a:lnTo>
                    <a:lnTo>
                      <a:pt x="421" y="7"/>
                    </a:lnTo>
                    <a:lnTo>
                      <a:pt x="421" y="7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lnTo>
                      <a:pt x="4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03"/>
              <p:cNvSpPr>
                <a:spLocks/>
              </p:cNvSpPr>
              <p:nvPr/>
            </p:nvSpPr>
            <p:spPr bwMode="auto">
              <a:xfrm>
                <a:off x="4973" y="2615"/>
                <a:ext cx="90" cy="162"/>
              </a:xfrm>
              <a:custGeom>
                <a:avLst/>
                <a:gdLst/>
                <a:ahLst/>
                <a:cxnLst>
                  <a:cxn ang="0">
                    <a:pos x="160" y="246"/>
                  </a:cxn>
                  <a:cxn ang="0">
                    <a:pos x="155" y="235"/>
                  </a:cxn>
                  <a:cxn ang="0">
                    <a:pos x="148" y="225"/>
                  </a:cxn>
                  <a:cxn ang="0">
                    <a:pos x="141" y="214"/>
                  </a:cxn>
                  <a:cxn ang="0">
                    <a:pos x="134" y="204"/>
                  </a:cxn>
                  <a:cxn ang="0">
                    <a:pos x="126" y="195"/>
                  </a:cxn>
                  <a:cxn ang="0">
                    <a:pos x="118" y="184"/>
                  </a:cxn>
                  <a:cxn ang="0">
                    <a:pos x="110" y="175"/>
                  </a:cxn>
                  <a:cxn ang="0">
                    <a:pos x="103" y="165"/>
                  </a:cxn>
                  <a:cxn ang="0">
                    <a:pos x="96" y="155"/>
                  </a:cxn>
                  <a:cxn ang="0">
                    <a:pos x="88" y="146"/>
                  </a:cxn>
                  <a:cxn ang="0">
                    <a:pos x="80" y="138"/>
                  </a:cxn>
                  <a:cxn ang="0">
                    <a:pos x="73" y="129"/>
                  </a:cxn>
                  <a:cxn ang="0">
                    <a:pos x="65" y="121"/>
                  </a:cxn>
                  <a:cxn ang="0">
                    <a:pos x="57" y="112"/>
                  </a:cxn>
                  <a:cxn ang="0">
                    <a:pos x="50" y="102"/>
                  </a:cxn>
                  <a:cxn ang="0">
                    <a:pos x="43" y="93"/>
                  </a:cxn>
                  <a:cxn ang="0">
                    <a:pos x="36" y="83"/>
                  </a:cxn>
                  <a:cxn ang="0">
                    <a:pos x="29" y="71"/>
                  </a:cxn>
                  <a:cxn ang="0">
                    <a:pos x="23" y="61"/>
                  </a:cxn>
                  <a:cxn ang="0">
                    <a:pos x="19" y="49"/>
                  </a:cxn>
                  <a:cxn ang="0">
                    <a:pos x="14" y="38"/>
                  </a:cxn>
                  <a:cxn ang="0">
                    <a:pos x="11" y="25"/>
                  </a:cxn>
                  <a:cxn ang="0">
                    <a:pos x="7" y="14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4" y="25"/>
                  </a:cxn>
                  <a:cxn ang="0">
                    <a:pos x="10" y="46"/>
                  </a:cxn>
                  <a:cxn ang="0">
                    <a:pos x="19" y="66"/>
                  </a:cxn>
                  <a:cxn ang="0">
                    <a:pos x="29" y="84"/>
                  </a:cxn>
                  <a:cxn ang="0">
                    <a:pos x="42" y="102"/>
                  </a:cxn>
                  <a:cxn ang="0">
                    <a:pos x="54" y="120"/>
                  </a:cxn>
                  <a:cxn ang="0">
                    <a:pos x="69" y="136"/>
                  </a:cxn>
                  <a:cxn ang="0">
                    <a:pos x="84" y="152"/>
                  </a:cxn>
                  <a:cxn ang="0">
                    <a:pos x="92" y="161"/>
                  </a:cxn>
                  <a:cxn ang="0">
                    <a:pos x="102" y="170"/>
                  </a:cxn>
                  <a:cxn ang="0">
                    <a:pos x="110" y="180"/>
                  </a:cxn>
                  <a:cxn ang="0">
                    <a:pos x="118" y="189"/>
                  </a:cxn>
                  <a:cxn ang="0">
                    <a:pos x="126" y="199"/>
                  </a:cxn>
                  <a:cxn ang="0">
                    <a:pos x="133" y="208"/>
                  </a:cxn>
                  <a:cxn ang="0">
                    <a:pos x="140" y="219"/>
                  </a:cxn>
                  <a:cxn ang="0">
                    <a:pos x="147" y="229"/>
                  </a:cxn>
                  <a:cxn ang="0">
                    <a:pos x="160" y="257"/>
                  </a:cxn>
                  <a:cxn ang="0">
                    <a:pos x="171" y="288"/>
                  </a:cxn>
                  <a:cxn ang="0">
                    <a:pos x="178" y="313"/>
                  </a:cxn>
                  <a:cxn ang="0">
                    <a:pos x="180" y="324"/>
                  </a:cxn>
                  <a:cxn ang="0">
                    <a:pos x="179" y="314"/>
                  </a:cxn>
                  <a:cxn ang="0">
                    <a:pos x="175" y="294"/>
                  </a:cxn>
                  <a:cxn ang="0">
                    <a:pos x="169" y="268"/>
                  </a:cxn>
                  <a:cxn ang="0">
                    <a:pos x="160" y="246"/>
                  </a:cxn>
                </a:cxnLst>
                <a:rect l="0" t="0" r="r" b="b"/>
                <a:pathLst>
                  <a:path w="180" h="324">
                    <a:moveTo>
                      <a:pt x="160" y="246"/>
                    </a:moveTo>
                    <a:lnTo>
                      <a:pt x="155" y="235"/>
                    </a:lnTo>
                    <a:lnTo>
                      <a:pt x="148" y="225"/>
                    </a:lnTo>
                    <a:lnTo>
                      <a:pt x="141" y="214"/>
                    </a:lnTo>
                    <a:lnTo>
                      <a:pt x="134" y="204"/>
                    </a:lnTo>
                    <a:lnTo>
                      <a:pt x="126" y="195"/>
                    </a:lnTo>
                    <a:lnTo>
                      <a:pt x="118" y="184"/>
                    </a:lnTo>
                    <a:lnTo>
                      <a:pt x="110" y="175"/>
                    </a:lnTo>
                    <a:lnTo>
                      <a:pt x="103" y="165"/>
                    </a:lnTo>
                    <a:lnTo>
                      <a:pt x="96" y="155"/>
                    </a:lnTo>
                    <a:lnTo>
                      <a:pt x="88" y="146"/>
                    </a:lnTo>
                    <a:lnTo>
                      <a:pt x="80" y="138"/>
                    </a:lnTo>
                    <a:lnTo>
                      <a:pt x="73" y="129"/>
                    </a:lnTo>
                    <a:lnTo>
                      <a:pt x="65" y="121"/>
                    </a:lnTo>
                    <a:lnTo>
                      <a:pt x="57" y="112"/>
                    </a:lnTo>
                    <a:lnTo>
                      <a:pt x="50" y="102"/>
                    </a:lnTo>
                    <a:lnTo>
                      <a:pt x="43" y="93"/>
                    </a:lnTo>
                    <a:lnTo>
                      <a:pt x="36" y="83"/>
                    </a:lnTo>
                    <a:lnTo>
                      <a:pt x="29" y="71"/>
                    </a:lnTo>
                    <a:lnTo>
                      <a:pt x="23" y="61"/>
                    </a:lnTo>
                    <a:lnTo>
                      <a:pt x="19" y="49"/>
                    </a:lnTo>
                    <a:lnTo>
                      <a:pt x="14" y="38"/>
                    </a:lnTo>
                    <a:lnTo>
                      <a:pt x="11" y="25"/>
                    </a:lnTo>
                    <a:lnTo>
                      <a:pt x="7" y="14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4" y="25"/>
                    </a:lnTo>
                    <a:lnTo>
                      <a:pt x="10" y="46"/>
                    </a:lnTo>
                    <a:lnTo>
                      <a:pt x="19" y="66"/>
                    </a:lnTo>
                    <a:lnTo>
                      <a:pt x="29" y="84"/>
                    </a:lnTo>
                    <a:lnTo>
                      <a:pt x="42" y="102"/>
                    </a:lnTo>
                    <a:lnTo>
                      <a:pt x="54" y="120"/>
                    </a:lnTo>
                    <a:lnTo>
                      <a:pt x="69" y="136"/>
                    </a:lnTo>
                    <a:lnTo>
                      <a:pt x="84" y="152"/>
                    </a:lnTo>
                    <a:lnTo>
                      <a:pt x="92" y="161"/>
                    </a:lnTo>
                    <a:lnTo>
                      <a:pt x="102" y="170"/>
                    </a:lnTo>
                    <a:lnTo>
                      <a:pt x="110" y="180"/>
                    </a:lnTo>
                    <a:lnTo>
                      <a:pt x="118" y="189"/>
                    </a:lnTo>
                    <a:lnTo>
                      <a:pt x="126" y="199"/>
                    </a:lnTo>
                    <a:lnTo>
                      <a:pt x="133" y="208"/>
                    </a:lnTo>
                    <a:lnTo>
                      <a:pt x="140" y="219"/>
                    </a:lnTo>
                    <a:lnTo>
                      <a:pt x="147" y="229"/>
                    </a:lnTo>
                    <a:lnTo>
                      <a:pt x="160" y="257"/>
                    </a:lnTo>
                    <a:lnTo>
                      <a:pt x="171" y="288"/>
                    </a:lnTo>
                    <a:lnTo>
                      <a:pt x="178" y="313"/>
                    </a:lnTo>
                    <a:lnTo>
                      <a:pt x="180" y="324"/>
                    </a:lnTo>
                    <a:lnTo>
                      <a:pt x="179" y="314"/>
                    </a:lnTo>
                    <a:lnTo>
                      <a:pt x="175" y="294"/>
                    </a:lnTo>
                    <a:lnTo>
                      <a:pt x="169" y="268"/>
                    </a:lnTo>
                    <a:lnTo>
                      <a:pt x="160" y="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04"/>
              <p:cNvSpPr>
                <a:spLocks/>
              </p:cNvSpPr>
              <p:nvPr/>
            </p:nvSpPr>
            <p:spPr bwMode="auto">
              <a:xfrm>
                <a:off x="5006" y="2568"/>
                <a:ext cx="53" cy="337"/>
              </a:xfrm>
              <a:custGeom>
                <a:avLst/>
                <a:gdLst/>
                <a:ahLst/>
                <a:cxnLst>
                  <a:cxn ang="0">
                    <a:pos x="36" y="672"/>
                  </a:cxn>
                  <a:cxn ang="0">
                    <a:pos x="52" y="637"/>
                  </a:cxn>
                  <a:cxn ang="0">
                    <a:pos x="68" y="599"/>
                  </a:cxn>
                  <a:cxn ang="0">
                    <a:pos x="81" y="558"/>
                  </a:cxn>
                  <a:cxn ang="0">
                    <a:pos x="92" y="516"/>
                  </a:cxn>
                  <a:cxn ang="0">
                    <a:pos x="100" y="472"/>
                  </a:cxn>
                  <a:cxn ang="0">
                    <a:pos x="105" y="426"/>
                  </a:cxn>
                  <a:cxn ang="0">
                    <a:pos x="107" y="379"/>
                  </a:cxn>
                  <a:cxn ang="0">
                    <a:pos x="105" y="329"/>
                  </a:cxn>
                  <a:cxn ang="0">
                    <a:pos x="100" y="286"/>
                  </a:cxn>
                  <a:cxn ang="0">
                    <a:pos x="93" y="244"/>
                  </a:cxn>
                  <a:cxn ang="0">
                    <a:pos x="84" y="201"/>
                  </a:cxn>
                  <a:cxn ang="0">
                    <a:pos x="73" y="159"/>
                  </a:cxn>
                  <a:cxn ang="0">
                    <a:pos x="59" y="117"/>
                  </a:cxn>
                  <a:cxn ang="0">
                    <a:pos x="43" y="77"/>
                  </a:cxn>
                  <a:cxn ang="0">
                    <a:pos x="24" y="39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8" y="22"/>
                  </a:cxn>
                  <a:cxn ang="0">
                    <a:pos x="16" y="38"/>
                  </a:cxn>
                  <a:cxn ang="0">
                    <a:pos x="24" y="54"/>
                  </a:cxn>
                  <a:cxn ang="0">
                    <a:pos x="32" y="70"/>
                  </a:cxn>
                  <a:cxn ang="0">
                    <a:pos x="40" y="86"/>
                  </a:cxn>
                  <a:cxn ang="0">
                    <a:pos x="47" y="102"/>
                  </a:cxn>
                  <a:cxn ang="0">
                    <a:pos x="54" y="119"/>
                  </a:cxn>
                  <a:cxn ang="0">
                    <a:pos x="61" y="137"/>
                  </a:cxn>
                  <a:cxn ang="0">
                    <a:pos x="68" y="157"/>
                  </a:cxn>
                  <a:cxn ang="0">
                    <a:pos x="74" y="178"/>
                  </a:cxn>
                  <a:cxn ang="0">
                    <a:pos x="79" y="200"/>
                  </a:cxn>
                  <a:cxn ang="0">
                    <a:pos x="84" y="221"/>
                  </a:cxn>
                  <a:cxn ang="0">
                    <a:pos x="89" y="243"/>
                  </a:cxn>
                  <a:cxn ang="0">
                    <a:pos x="93" y="265"/>
                  </a:cxn>
                  <a:cxn ang="0">
                    <a:pos x="97" y="286"/>
                  </a:cxn>
                  <a:cxn ang="0">
                    <a:pos x="99" y="308"/>
                  </a:cxn>
                  <a:cxn ang="0">
                    <a:pos x="103" y="354"/>
                  </a:cxn>
                  <a:cxn ang="0">
                    <a:pos x="103" y="402"/>
                  </a:cxn>
                  <a:cxn ang="0">
                    <a:pos x="99" y="448"/>
                  </a:cxn>
                  <a:cxn ang="0">
                    <a:pos x="92" y="494"/>
                  </a:cxn>
                  <a:cxn ang="0">
                    <a:pos x="82" y="540"/>
                  </a:cxn>
                  <a:cxn ang="0">
                    <a:pos x="69" y="585"/>
                  </a:cxn>
                  <a:cxn ang="0">
                    <a:pos x="53" y="630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5" y="672"/>
                  </a:cxn>
                  <a:cxn ang="0">
                    <a:pos x="36" y="672"/>
                  </a:cxn>
                  <a:cxn ang="0">
                    <a:pos x="36" y="672"/>
                  </a:cxn>
                </a:cxnLst>
                <a:rect l="0" t="0" r="r" b="b"/>
                <a:pathLst>
                  <a:path w="107" h="672">
                    <a:moveTo>
                      <a:pt x="36" y="672"/>
                    </a:moveTo>
                    <a:lnTo>
                      <a:pt x="52" y="637"/>
                    </a:lnTo>
                    <a:lnTo>
                      <a:pt x="68" y="599"/>
                    </a:lnTo>
                    <a:lnTo>
                      <a:pt x="81" y="558"/>
                    </a:lnTo>
                    <a:lnTo>
                      <a:pt x="92" y="516"/>
                    </a:lnTo>
                    <a:lnTo>
                      <a:pt x="100" y="472"/>
                    </a:lnTo>
                    <a:lnTo>
                      <a:pt x="105" y="426"/>
                    </a:lnTo>
                    <a:lnTo>
                      <a:pt x="107" y="379"/>
                    </a:lnTo>
                    <a:lnTo>
                      <a:pt x="105" y="329"/>
                    </a:lnTo>
                    <a:lnTo>
                      <a:pt x="100" y="286"/>
                    </a:lnTo>
                    <a:lnTo>
                      <a:pt x="93" y="244"/>
                    </a:lnTo>
                    <a:lnTo>
                      <a:pt x="84" y="201"/>
                    </a:lnTo>
                    <a:lnTo>
                      <a:pt x="73" y="159"/>
                    </a:lnTo>
                    <a:lnTo>
                      <a:pt x="59" y="117"/>
                    </a:lnTo>
                    <a:lnTo>
                      <a:pt x="43" y="77"/>
                    </a:lnTo>
                    <a:lnTo>
                      <a:pt x="24" y="39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8" y="22"/>
                    </a:lnTo>
                    <a:lnTo>
                      <a:pt x="16" y="38"/>
                    </a:lnTo>
                    <a:lnTo>
                      <a:pt x="24" y="54"/>
                    </a:lnTo>
                    <a:lnTo>
                      <a:pt x="32" y="70"/>
                    </a:lnTo>
                    <a:lnTo>
                      <a:pt x="40" y="86"/>
                    </a:lnTo>
                    <a:lnTo>
                      <a:pt x="47" y="102"/>
                    </a:lnTo>
                    <a:lnTo>
                      <a:pt x="54" y="119"/>
                    </a:lnTo>
                    <a:lnTo>
                      <a:pt x="61" y="137"/>
                    </a:lnTo>
                    <a:lnTo>
                      <a:pt x="68" y="157"/>
                    </a:lnTo>
                    <a:lnTo>
                      <a:pt x="74" y="178"/>
                    </a:lnTo>
                    <a:lnTo>
                      <a:pt x="79" y="200"/>
                    </a:lnTo>
                    <a:lnTo>
                      <a:pt x="84" y="221"/>
                    </a:lnTo>
                    <a:lnTo>
                      <a:pt x="89" y="243"/>
                    </a:lnTo>
                    <a:lnTo>
                      <a:pt x="93" y="265"/>
                    </a:lnTo>
                    <a:lnTo>
                      <a:pt x="97" y="286"/>
                    </a:lnTo>
                    <a:lnTo>
                      <a:pt x="99" y="308"/>
                    </a:lnTo>
                    <a:lnTo>
                      <a:pt x="103" y="354"/>
                    </a:lnTo>
                    <a:lnTo>
                      <a:pt x="103" y="402"/>
                    </a:lnTo>
                    <a:lnTo>
                      <a:pt x="99" y="448"/>
                    </a:lnTo>
                    <a:lnTo>
                      <a:pt x="92" y="494"/>
                    </a:lnTo>
                    <a:lnTo>
                      <a:pt x="82" y="540"/>
                    </a:lnTo>
                    <a:lnTo>
                      <a:pt x="69" y="585"/>
                    </a:lnTo>
                    <a:lnTo>
                      <a:pt x="53" y="630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5" y="672"/>
                    </a:lnTo>
                    <a:lnTo>
                      <a:pt x="36" y="672"/>
                    </a:lnTo>
                    <a:lnTo>
                      <a:pt x="36" y="6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105"/>
              <p:cNvGrpSpPr>
                <a:grpSpLocks/>
              </p:cNvGrpSpPr>
              <p:nvPr/>
            </p:nvGrpSpPr>
            <p:grpSpPr bwMode="auto">
              <a:xfrm rot="2925846" flipV="1">
                <a:off x="4571" y="2590"/>
                <a:ext cx="124" cy="61"/>
                <a:chOff x="4247" y="2662"/>
                <a:chExt cx="243" cy="118"/>
              </a:xfrm>
            </p:grpSpPr>
            <p:sp>
              <p:nvSpPr>
                <p:cNvPr id="156" name="Freeform 106"/>
                <p:cNvSpPr>
                  <a:spLocks/>
                </p:cNvSpPr>
                <p:nvPr/>
              </p:nvSpPr>
              <p:spPr bwMode="auto">
                <a:xfrm>
                  <a:off x="4247" y="2662"/>
                  <a:ext cx="243" cy="118"/>
                </a:xfrm>
                <a:custGeom>
                  <a:avLst/>
                  <a:gdLst/>
                  <a:ahLst/>
                  <a:cxnLst>
                    <a:cxn ang="0">
                      <a:pos x="251" y="57"/>
                    </a:cxn>
                    <a:cxn ang="0">
                      <a:pos x="273" y="38"/>
                    </a:cxn>
                    <a:cxn ang="0">
                      <a:pos x="296" y="23"/>
                    </a:cxn>
                    <a:cxn ang="0">
                      <a:pos x="319" y="12"/>
                    </a:cxn>
                    <a:cxn ang="0">
                      <a:pos x="343" y="4"/>
                    </a:cxn>
                    <a:cxn ang="0">
                      <a:pos x="366" y="0"/>
                    </a:cxn>
                    <a:cxn ang="0">
                      <a:pos x="388" y="2"/>
                    </a:cxn>
                    <a:cxn ang="0">
                      <a:pos x="411" y="8"/>
                    </a:cxn>
                    <a:cxn ang="0">
                      <a:pos x="432" y="21"/>
                    </a:cxn>
                    <a:cxn ang="0">
                      <a:pos x="451" y="37"/>
                    </a:cxn>
                    <a:cxn ang="0">
                      <a:pos x="467" y="57"/>
                    </a:cxn>
                    <a:cxn ang="0">
                      <a:pos x="480" y="79"/>
                    </a:cxn>
                    <a:cxn ang="0">
                      <a:pos x="486" y="102"/>
                    </a:cxn>
                    <a:cxn ang="0">
                      <a:pos x="485" y="126"/>
                    </a:cxn>
                    <a:cxn ang="0">
                      <a:pos x="474" y="148"/>
                    </a:cxn>
                    <a:cxn ang="0">
                      <a:pos x="452" y="168"/>
                    </a:cxn>
                    <a:cxn ang="0">
                      <a:pos x="419" y="187"/>
                    </a:cxn>
                    <a:cxn ang="0">
                      <a:pos x="398" y="195"/>
                    </a:cxn>
                    <a:cxn ang="0">
                      <a:pos x="375" y="202"/>
                    </a:cxn>
                    <a:cxn ang="0">
                      <a:pos x="351" y="208"/>
                    </a:cxn>
                    <a:cxn ang="0">
                      <a:pos x="326" y="213"/>
                    </a:cxn>
                    <a:cxn ang="0">
                      <a:pos x="300" y="218"/>
                    </a:cxn>
                    <a:cxn ang="0">
                      <a:pos x="275" y="223"/>
                    </a:cxn>
                    <a:cxn ang="0">
                      <a:pos x="250" y="226"/>
                    </a:cxn>
                    <a:cxn ang="0">
                      <a:pos x="226" y="228"/>
                    </a:cxn>
                    <a:cxn ang="0">
                      <a:pos x="201" y="231"/>
                    </a:cxn>
                    <a:cxn ang="0">
                      <a:pos x="181" y="233"/>
                    </a:cxn>
                    <a:cxn ang="0">
                      <a:pos x="160" y="234"/>
                    </a:cxn>
                    <a:cxn ang="0">
                      <a:pos x="143" y="235"/>
                    </a:cxn>
                    <a:cxn ang="0">
                      <a:pos x="128" y="235"/>
                    </a:cxn>
                    <a:cxn ang="0">
                      <a:pos x="115" y="236"/>
                    </a:cxn>
                    <a:cxn ang="0">
                      <a:pos x="107" y="236"/>
                    </a:cxn>
                    <a:cxn ang="0">
                      <a:pos x="102" y="236"/>
                    </a:cxn>
                    <a:cxn ang="0">
                      <a:pos x="91" y="235"/>
                    </a:cxn>
                    <a:cxn ang="0">
                      <a:pos x="71" y="233"/>
                    </a:cxn>
                    <a:cxn ang="0">
                      <a:pos x="46" y="227"/>
                    </a:cxn>
                    <a:cxn ang="0">
                      <a:pos x="23" y="218"/>
                    </a:cxn>
                    <a:cxn ang="0">
                      <a:pos x="6" y="206"/>
                    </a:cxn>
                    <a:cxn ang="0">
                      <a:pos x="0" y="190"/>
                    </a:cxn>
                    <a:cxn ang="0">
                      <a:pos x="9" y="171"/>
                    </a:cxn>
                    <a:cxn ang="0">
                      <a:pos x="39" y="146"/>
                    </a:cxn>
                    <a:cxn ang="0">
                      <a:pos x="41" y="145"/>
                    </a:cxn>
                    <a:cxn ang="0">
                      <a:pos x="44" y="143"/>
                    </a:cxn>
                    <a:cxn ang="0">
                      <a:pos x="46" y="142"/>
                    </a:cxn>
                    <a:cxn ang="0">
                      <a:pos x="48" y="141"/>
                    </a:cxn>
                    <a:cxn ang="0">
                      <a:pos x="51" y="141"/>
                    </a:cxn>
                    <a:cxn ang="0">
                      <a:pos x="55" y="138"/>
                    </a:cxn>
                    <a:cxn ang="0">
                      <a:pos x="62" y="137"/>
                    </a:cxn>
                    <a:cxn ang="0">
                      <a:pos x="72" y="134"/>
                    </a:cxn>
                    <a:cxn ang="0">
                      <a:pos x="84" y="132"/>
                    </a:cxn>
                    <a:cxn ang="0">
                      <a:pos x="98" y="127"/>
                    </a:cxn>
                    <a:cxn ang="0">
                      <a:pos x="113" y="122"/>
                    </a:cxn>
                    <a:cxn ang="0">
                      <a:pos x="128" y="118"/>
                    </a:cxn>
                    <a:cxn ang="0">
                      <a:pos x="145" y="112"/>
                    </a:cxn>
                    <a:cxn ang="0">
                      <a:pos x="161" y="106"/>
                    </a:cxn>
                    <a:cxn ang="0">
                      <a:pos x="178" y="99"/>
                    </a:cxn>
                    <a:cxn ang="0">
                      <a:pos x="194" y="91"/>
                    </a:cxn>
                    <a:cxn ang="0">
                      <a:pos x="211" y="83"/>
                    </a:cxn>
                    <a:cxn ang="0">
                      <a:pos x="226" y="75"/>
                    </a:cxn>
                    <a:cxn ang="0">
                      <a:pos x="239" y="66"/>
                    </a:cxn>
                    <a:cxn ang="0">
                      <a:pos x="251" y="57"/>
                    </a:cxn>
                  </a:cxnLst>
                  <a:rect l="0" t="0" r="r" b="b"/>
                  <a:pathLst>
                    <a:path w="486" h="236">
                      <a:moveTo>
                        <a:pt x="251" y="57"/>
                      </a:moveTo>
                      <a:lnTo>
                        <a:pt x="273" y="38"/>
                      </a:lnTo>
                      <a:lnTo>
                        <a:pt x="296" y="23"/>
                      </a:lnTo>
                      <a:lnTo>
                        <a:pt x="319" y="12"/>
                      </a:lnTo>
                      <a:lnTo>
                        <a:pt x="343" y="4"/>
                      </a:lnTo>
                      <a:lnTo>
                        <a:pt x="366" y="0"/>
                      </a:lnTo>
                      <a:lnTo>
                        <a:pt x="388" y="2"/>
                      </a:lnTo>
                      <a:lnTo>
                        <a:pt x="411" y="8"/>
                      </a:lnTo>
                      <a:lnTo>
                        <a:pt x="432" y="21"/>
                      </a:lnTo>
                      <a:lnTo>
                        <a:pt x="451" y="37"/>
                      </a:lnTo>
                      <a:lnTo>
                        <a:pt x="467" y="57"/>
                      </a:lnTo>
                      <a:lnTo>
                        <a:pt x="480" y="79"/>
                      </a:lnTo>
                      <a:lnTo>
                        <a:pt x="486" y="102"/>
                      </a:lnTo>
                      <a:lnTo>
                        <a:pt x="485" y="126"/>
                      </a:lnTo>
                      <a:lnTo>
                        <a:pt x="474" y="148"/>
                      </a:lnTo>
                      <a:lnTo>
                        <a:pt x="452" y="168"/>
                      </a:lnTo>
                      <a:lnTo>
                        <a:pt x="419" y="187"/>
                      </a:lnTo>
                      <a:lnTo>
                        <a:pt x="398" y="195"/>
                      </a:lnTo>
                      <a:lnTo>
                        <a:pt x="375" y="202"/>
                      </a:lnTo>
                      <a:lnTo>
                        <a:pt x="351" y="208"/>
                      </a:lnTo>
                      <a:lnTo>
                        <a:pt x="326" y="213"/>
                      </a:lnTo>
                      <a:lnTo>
                        <a:pt x="300" y="218"/>
                      </a:lnTo>
                      <a:lnTo>
                        <a:pt x="275" y="223"/>
                      </a:lnTo>
                      <a:lnTo>
                        <a:pt x="250" y="226"/>
                      </a:lnTo>
                      <a:lnTo>
                        <a:pt x="226" y="228"/>
                      </a:lnTo>
                      <a:lnTo>
                        <a:pt x="201" y="231"/>
                      </a:lnTo>
                      <a:lnTo>
                        <a:pt x="181" y="233"/>
                      </a:lnTo>
                      <a:lnTo>
                        <a:pt x="160" y="234"/>
                      </a:lnTo>
                      <a:lnTo>
                        <a:pt x="143" y="235"/>
                      </a:lnTo>
                      <a:lnTo>
                        <a:pt x="128" y="235"/>
                      </a:lnTo>
                      <a:lnTo>
                        <a:pt x="115" y="236"/>
                      </a:lnTo>
                      <a:lnTo>
                        <a:pt x="107" y="236"/>
                      </a:lnTo>
                      <a:lnTo>
                        <a:pt x="102" y="236"/>
                      </a:lnTo>
                      <a:lnTo>
                        <a:pt x="91" y="235"/>
                      </a:lnTo>
                      <a:lnTo>
                        <a:pt x="71" y="233"/>
                      </a:lnTo>
                      <a:lnTo>
                        <a:pt x="46" y="227"/>
                      </a:lnTo>
                      <a:lnTo>
                        <a:pt x="23" y="218"/>
                      </a:lnTo>
                      <a:lnTo>
                        <a:pt x="6" y="206"/>
                      </a:lnTo>
                      <a:lnTo>
                        <a:pt x="0" y="190"/>
                      </a:lnTo>
                      <a:lnTo>
                        <a:pt x="9" y="171"/>
                      </a:lnTo>
                      <a:lnTo>
                        <a:pt x="39" y="146"/>
                      </a:lnTo>
                      <a:lnTo>
                        <a:pt x="41" y="145"/>
                      </a:lnTo>
                      <a:lnTo>
                        <a:pt x="44" y="143"/>
                      </a:lnTo>
                      <a:lnTo>
                        <a:pt x="46" y="142"/>
                      </a:lnTo>
                      <a:lnTo>
                        <a:pt x="48" y="141"/>
                      </a:lnTo>
                      <a:lnTo>
                        <a:pt x="51" y="141"/>
                      </a:lnTo>
                      <a:lnTo>
                        <a:pt x="55" y="138"/>
                      </a:lnTo>
                      <a:lnTo>
                        <a:pt x="62" y="137"/>
                      </a:lnTo>
                      <a:lnTo>
                        <a:pt x="72" y="134"/>
                      </a:lnTo>
                      <a:lnTo>
                        <a:pt x="84" y="132"/>
                      </a:lnTo>
                      <a:lnTo>
                        <a:pt x="98" y="127"/>
                      </a:lnTo>
                      <a:lnTo>
                        <a:pt x="113" y="122"/>
                      </a:lnTo>
                      <a:lnTo>
                        <a:pt x="128" y="118"/>
                      </a:lnTo>
                      <a:lnTo>
                        <a:pt x="145" y="112"/>
                      </a:lnTo>
                      <a:lnTo>
                        <a:pt x="161" y="106"/>
                      </a:lnTo>
                      <a:lnTo>
                        <a:pt x="178" y="99"/>
                      </a:lnTo>
                      <a:lnTo>
                        <a:pt x="194" y="91"/>
                      </a:lnTo>
                      <a:lnTo>
                        <a:pt x="211" y="83"/>
                      </a:lnTo>
                      <a:lnTo>
                        <a:pt x="226" y="75"/>
                      </a:lnTo>
                      <a:lnTo>
                        <a:pt x="239" y="66"/>
                      </a:lnTo>
                      <a:lnTo>
                        <a:pt x="251" y="57"/>
                      </a:lnTo>
                      <a:close/>
                    </a:path>
                  </a:pathLst>
                </a:custGeom>
                <a:solidFill>
                  <a:srgbClr val="FFF9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107"/>
                <p:cNvSpPr>
                  <a:spLocks/>
                </p:cNvSpPr>
                <p:nvPr/>
              </p:nvSpPr>
              <p:spPr bwMode="auto">
                <a:xfrm>
                  <a:off x="4250" y="2665"/>
                  <a:ext cx="238" cy="113"/>
                </a:xfrm>
                <a:custGeom>
                  <a:avLst/>
                  <a:gdLst/>
                  <a:ahLst/>
                  <a:cxnLst>
                    <a:cxn ang="0">
                      <a:pos x="246" y="54"/>
                    </a:cxn>
                    <a:cxn ang="0">
                      <a:pos x="268" y="36"/>
                    </a:cxn>
                    <a:cxn ang="0">
                      <a:pos x="291" y="22"/>
                    </a:cxn>
                    <a:cxn ang="0">
                      <a:pos x="313" y="10"/>
                    </a:cxn>
                    <a:cxn ang="0">
                      <a:pos x="336" y="4"/>
                    </a:cxn>
                    <a:cxn ang="0">
                      <a:pos x="359" y="0"/>
                    </a:cxn>
                    <a:cxn ang="0">
                      <a:pos x="381" y="1"/>
                    </a:cxn>
                    <a:cxn ang="0">
                      <a:pos x="403" y="7"/>
                    </a:cxn>
                    <a:cxn ang="0">
                      <a:pos x="423" y="19"/>
                    </a:cxn>
                    <a:cxn ang="0">
                      <a:pos x="442" y="35"/>
                    </a:cxn>
                    <a:cxn ang="0">
                      <a:pos x="458" y="53"/>
                    </a:cxn>
                    <a:cxn ang="0">
                      <a:pos x="469" y="74"/>
                    </a:cxn>
                    <a:cxn ang="0">
                      <a:pos x="475" y="97"/>
                    </a:cxn>
                    <a:cxn ang="0">
                      <a:pos x="474" y="119"/>
                    </a:cxn>
                    <a:cxn ang="0">
                      <a:pos x="463" y="141"/>
                    </a:cxn>
                    <a:cxn ang="0">
                      <a:pos x="442" y="160"/>
                    </a:cxn>
                    <a:cxn ang="0">
                      <a:pos x="408" y="179"/>
                    </a:cxn>
                    <a:cxn ang="0">
                      <a:pos x="388" y="187"/>
                    </a:cxn>
                    <a:cxn ang="0">
                      <a:pos x="366" y="192"/>
                    </a:cxn>
                    <a:cxn ang="0">
                      <a:pos x="342" y="199"/>
                    </a:cxn>
                    <a:cxn ang="0">
                      <a:pos x="317" y="204"/>
                    </a:cxn>
                    <a:cxn ang="0">
                      <a:pos x="292" y="209"/>
                    </a:cxn>
                    <a:cxn ang="0">
                      <a:pos x="268" y="212"/>
                    </a:cxn>
                    <a:cxn ang="0">
                      <a:pos x="244" y="216"/>
                    </a:cxn>
                    <a:cxn ang="0">
                      <a:pos x="220" y="218"/>
                    </a:cxn>
                    <a:cxn ang="0">
                      <a:pos x="197" y="220"/>
                    </a:cxn>
                    <a:cxn ang="0">
                      <a:pos x="176" y="222"/>
                    </a:cxn>
                    <a:cxn ang="0">
                      <a:pos x="156" y="224"/>
                    </a:cxn>
                    <a:cxn ang="0">
                      <a:pos x="139" y="225"/>
                    </a:cxn>
                    <a:cxn ang="0">
                      <a:pos x="124" y="225"/>
                    </a:cxn>
                    <a:cxn ang="0">
                      <a:pos x="112" y="226"/>
                    </a:cxn>
                    <a:cxn ang="0">
                      <a:pos x="104" y="226"/>
                    </a:cxn>
                    <a:cxn ang="0">
                      <a:pos x="100" y="226"/>
                    </a:cxn>
                    <a:cxn ang="0">
                      <a:pos x="89" y="225"/>
                    </a:cxn>
                    <a:cxn ang="0">
                      <a:pos x="69" y="222"/>
                    </a:cxn>
                    <a:cxn ang="0">
                      <a:pos x="46" y="217"/>
                    </a:cxn>
                    <a:cxn ang="0">
                      <a:pos x="23" y="209"/>
                    </a:cxn>
                    <a:cxn ang="0">
                      <a:pos x="5" y="198"/>
                    </a:cxn>
                    <a:cxn ang="0">
                      <a:pos x="0" y="183"/>
                    </a:cxn>
                    <a:cxn ang="0">
                      <a:pos x="9" y="164"/>
                    </a:cxn>
                    <a:cxn ang="0">
                      <a:pos x="39" y="141"/>
                    </a:cxn>
                    <a:cxn ang="0">
                      <a:pos x="41" y="139"/>
                    </a:cxn>
                    <a:cxn ang="0">
                      <a:pos x="42" y="137"/>
                    </a:cxn>
                    <a:cxn ang="0">
                      <a:pos x="45" y="136"/>
                    </a:cxn>
                    <a:cxn ang="0">
                      <a:pos x="47" y="135"/>
                    </a:cxn>
                    <a:cxn ang="0">
                      <a:pos x="49" y="135"/>
                    </a:cxn>
                    <a:cxn ang="0">
                      <a:pos x="54" y="133"/>
                    </a:cxn>
                    <a:cxn ang="0">
                      <a:pos x="61" y="131"/>
                    </a:cxn>
                    <a:cxn ang="0">
                      <a:pos x="71" y="129"/>
                    </a:cxn>
                    <a:cxn ang="0">
                      <a:pos x="83" y="126"/>
                    </a:cxn>
                    <a:cxn ang="0">
                      <a:pos x="95" y="122"/>
                    </a:cxn>
                    <a:cxn ang="0">
                      <a:pos x="110" y="118"/>
                    </a:cxn>
                    <a:cxn ang="0">
                      <a:pos x="126" y="113"/>
                    </a:cxn>
                    <a:cxn ang="0">
                      <a:pos x="142" y="107"/>
                    </a:cxn>
                    <a:cxn ang="0">
                      <a:pos x="159" y="101"/>
                    </a:cxn>
                    <a:cxn ang="0">
                      <a:pos x="175" y="95"/>
                    </a:cxn>
                    <a:cxn ang="0">
                      <a:pos x="191" y="88"/>
                    </a:cxn>
                    <a:cxn ang="0">
                      <a:pos x="207" y="80"/>
                    </a:cxn>
                    <a:cxn ang="0">
                      <a:pos x="221" y="72"/>
                    </a:cxn>
                    <a:cxn ang="0">
                      <a:pos x="235" y="63"/>
                    </a:cxn>
                    <a:cxn ang="0">
                      <a:pos x="246" y="54"/>
                    </a:cxn>
                  </a:cxnLst>
                  <a:rect l="0" t="0" r="r" b="b"/>
                  <a:pathLst>
                    <a:path w="475" h="226">
                      <a:moveTo>
                        <a:pt x="246" y="54"/>
                      </a:moveTo>
                      <a:lnTo>
                        <a:pt x="268" y="36"/>
                      </a:lnTo>
                      <a:lnTo>
                        <a:pt x="291" y="22"/>
                      </a:lnTo>
                      <a:lnTo>
                        <a:pt x="313" y="10"/>
                      </a:lnTo>
                      <a:lnTo>
                        <a:pt x="336" y="4"/>
                      </a:lnTo>
                      <a:lnTo>
                        <a:pt x="359" y="0"/>
                      </a:lnTo>
                      <a:lnTo>
                        <a:pt x="381" y="1"/>
                      </a:lnTo>
                      <a:lnTo>
                        <a:pt x="403" y="7"/>
                      </a:lnTo>
                      <a:lnTo>
                        <a:pt x="423" y="19"/>
                      </a:lnTo>
                      <a:lnTo>
                        <a:pt x="442" y="35"/>
                      </a:lnTo>
                      <a:lnTo>
                        <a:pt x="458" y="53"/>
                      </a:lnTo>
                      <a:lnTo>
                        <a:pt x="469" y="74"/>
                      </a:lnTo>
                      <a:lnTo>
                        <a:pt x="475" y="97"/>
                      </a:lnTo>
                      <a:lnTo>
                        <a:pt x="474" y="119"/>
                      </a:lnTo>
                      <a:lnTo>
                        <a:pt x="463" y="141"/>
                      </a:lnTo>
                      <a:lnTo>
                        <a:pt x="442" y="160"/>
                      </a:lnTo>
                      <a:lnTo>
                        <a:pt x="408" y="179"/>
                      </a:lnTo>
                      <a:lnTo>
                        <a:pt x="388" y="187"/>
                      </a:lnTo>
                      <a:lnTo>
                        <a:pt x="366" y="192"/>
                      </a:lnTo>
                      <a:lnTo>
                        <a:pt x="342" y="199"/>
                      </a:lnTo>
                      <a:lnTo>
                        <a:pt x="317" y="204"/>
                      </a:lnTo>
                      <a:lnTo>
                        <a:pt x="292" y="209"/>
                      </a:lnTo>
                      <a:lnTo>
                        <a:pt x="268" y="212"/>
                      </a:lnTo>
                      <a:lnTo>
                        <a:pt x="244" y="216"/>
                      </a:lnTo>
                      <a:lnTo>
                        <a:pt x="220" y="218"/>
                      </a:lnTo>
                      <a:lnTo>
                        <a:pt x="197" y="220"/>
                      </a:lnTo>
                      <a:lnTo>
                        <a:pt x="176" y="222"/>
                      </a:lnTo>
                      <a:lnTo>
                        <a:pt x="156" y="224"/>
                      </a:lnTo>
                      <a:lnTo>
                        <a:pt x="139" y="225"/>
                      </a:lnTo>
                      <a:lnTo>
                        <a:pt x="124" y="225"/>
                      </a:lnTo>
                      <a:lnTo>
                        <a:pt x="112" y="226"/>
                      </a:lnTo>
                      <a:lnTo>
                        <a:pt x="104" y="226"/>
                      </a:lnTo>
                      <a:lnTo>
                        <a:pt x="100" y="226"/>
                      </a:lnTo>
                      <a:lnTo>
                        <a:pt x="89" y="225"/>
                      </a:lnTo>
                      <a:lnTo>
                        <a:pt x="69" y="222"/>
                      </a:lnTo>
                      <a:lnTo>
                        <a:pt x="46" y="217"/>
                      </a:lnTo>
                      <a:lnTo>
                        <a:pt x="23" y="209"/>
                      </a:lnTo>
                      <a:lnTo>
                        <a:pt x="5" y="198"/>
                      </a:lnTo>
                      <a:lnTo>
                        <a:pt x="0" y="183"/>
                      </a:lnTo>
                      <a:lnTo>
                        <a:pt x="9" y="164"/>
                      </a:lnTo>
                      <a:lnTo>
                        <a:pt x="39" y="141"/>
                      </a:lnTo>
                      <a:lnTo>
                        <a:pt x="41" y="139"/>
                      </a:lnTo>
                      <a:lnTo>
                        <a:pt x="42" y="137"/>
                      </a:lnTo>
                      <a:lnTo>
                        <a:pt x="45" y="136"/>
                      </a:lnTo>
                      <a:lnTo>
                        <a:pt x="47" y="135"/>
                      </a:lnTo>
                      <a:lnTo>
                        <a:pt x="49" y="135"/>
                      </a:lnTo>
                      <a:lnTo>
                        <a:pt x="54" y="133"/>
                      </a:lnTo>
                      <a:lnTo>
                        <a:pt x="61" y="131"/>
                      </a:lnTo>
                      <a:lnTo>
                        <a:pt x="71" y="129"/>
                      </a:lnTo>
                      <a:lnTo>
                        <a:pt x="83" y="126"/>
                      </a:lnTo>
                      <a:lnTo>
                        <a:pt x="95" y="122"/>
                      </a:lnTo>
                      <a:lnTo>
                        <a:pt x="110" y="118"/>
                      </a:lnTo>
                      <a:lnTo>
                        <a:pt x="126" y="113"/>
                      </a:lnTo>
                      <a:lnTo>
                        <a:pt x="142" y="107"/>
                      </a:lnTo>
                      <a:lnTo>
                        <a:pt x="159" y="101"/>
                      </a:lnTo>
                      <a:lnTo>
                        <a:pt x="175" y="95"/>
                      </a:lnTo>
                      <a:lnTo>
                        <a:pt x="191" y="88"/>
                      </a:lnTo>
                      <a:lnTo>
                        <a:pt x="207" y="80"/>
                      </a:lnTo>
                      <a:lnTo>
                        <a:pt x="221" y="72"/>
                      </a:lnTo>
                      <a:lnTo>
                        <a:pt x="235" y="63"/>
                      </a:lnTo>
                      <a:lnTo>
                        <a:pt x="246" y="54"/>
                      </a:lnTo>
                      <a:close/>
                    </a:path>
                  </a:pathLst>
                </a:custGeom>
                <a:solidFill>
                  <a:srgbClr val="FFF7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108"/>
                <p:cNvSpPr>
                  <a:spLocks/>
                </p:cNvSpPr>
                <p:nvPr/>
              </p:nvSpPr>
              <p:spPr bwMode="auto">
                <a:xfrm>
                  <a:off x="4252" y="2668"/>
                  <a:ext cx="233" cy="108"/>
                </a:xfrm>
                <a:custGeom>
                  <a:avLst/>
                  <a:gdLst/>
                  <a:ahLst/>
                  <a:cxnLst>
                    <a:cxn ang="0">
                      <a:pos x="242" y="52"/>
                    </a:cxn>
                    <a:cxn ang="0">
                      <a:pos x="264" y="34"/>
                    </a:cxn>
                    <a:cxn ang="0">
                      <a:pos x="286" y="21"/>
                    </a:cxn>
                    <a:cxn ang="0">
                      <a:pos x="308" y="9"/>
                    </a:cxn>
                    <a:cxn ang="0">
                      <a:pos x="331" y="2"/>
                    </a:cxn>
                    <a:cxn ang="0">
                      <a:pos x="353" y="0"/>
                    </a:cxn>
                    <a:cxn ang="0">
                      <a:pos x="374" y="1"/>
                    </a:cxn>
                    <a:cxn ang="0">
                      <a:pos x="396" y="7"/>
                    </a:cxn>
                    <a:cxn ang="0">
                      <a:pos x="416" y="18"/>
                    </a:cxn>
                    <a:cxn ang="0">
                      <a:pos x="434" y="33"/>
                    </a:cxn>
                    <a:cxn ang="0">
                      <a:pos x="451" y="51"/>
                    </a:cxn>
                    <a:cxn ang="0">
                      <a:pos x="462" y="71"/>
                    </a:cxn>
                    <a:cxn ang="0">
                      <a:pos x="467" y="92"/>
                    </a:cxn>
                    <a:cxn ang="0">
                      <a:pos x="464" y="113"/>
                    </a:cxn>
                    <a:cxn ang="0">
                      <a:pos x="454" y="133"/>
                    </a:cxn>
                    <a:cxn ang="0">
                      <a:pos x="432" y="152"/>
                    </a:cxn>
                    <a:cxn ang="0">
                      <a:pos x="400" y="169"/>
                    </a:cxn>
                    <a:cxn ang="0">
                      <a:pos x="379" y="176"/>
                    </a:cxn>
                    <a:cxn ang="0">
                      <a:pos x="357" y="183"/>
                    </a:cxn>
                    <a:cxn ang="0">
                      <a:pos x="334" y="189"/>
                    </a:cxn>
                    <a:cxn ang="0">
                      <a:pos x="311" y="195"/>
                    </a:cxn>
                    <a:cxn ang="0">
                      <a:pos x="287" y="198"/>
                    </a:cxn>
                    <a:cxn ang="0">
                      <a:pos x="263" y="203"/>
                    </a:cxn>
                    <a:cxn ang="0">
                      <a:pos x="239" y="206"/>
                    </a:cxn>
                    <a:cxn ang="0">
                      <a:pos x="216" y="208"/>
                    </a:cxn>
                    <a:cxn ang="0">
                      <a:pos x="194" y="211"/>
                    </a:cxn>
                    <a:cxn ang="0">
                      <a:pos x="173" y="213"/>
                    </a:cxn>
                    <a:cxn ang="0">
                      <a:pos x="155" y="214"/>
                    </a:cxn>
                    <a:cxn ang="0">
                      <a:pos x="137" y="215"/>
                    </a:cxn>
                    <a:cxn ang="0">
                      <a:pos x="123" y="215"/>
                    </a:cxn>
                    <a:cxn ang="0">
                      <a:pos x="112" y="216"/>
                    </a:cxn>
                    <a:cxn ang="0">
                      <a:pos x="104" y="216"/>
                    </a:cxn>
                    <a:cxn ang="0">
                      <a:pos x="99" y="216"/>
                    </a:cxn>
                    <a:cxn ang="0">
                      <a:pos x="89" y="215"/>
                    </a:cxn>
                    <a:cxn ang="0">
                      <a:pos x="69" y="213"/>
                    </a:cxn>
                    <a:cxn ang="0">
                      <a:pos x="45" y="208"/>
                    </a:cxn>
                    <a:cxn ang="0">
                      <a:pos x="23" y="201"/>
                    </a:cxn>
                    <a:cxn ang="0">
                      <a:pos x="6" y="190"/>
                    </a:cxn>
                    <a:cxn ang="0">
                      <a:pos x="0" y="176"/>
                    </a:cxn>
                    <a:cxn ang="0">
                      <a:pos x="9" y="158"/>
                    </a:cxn>
                    <a:cxn ang="0">
                      <a:pos x="39" y="135"/>
                    </a:cxn>
                    <a:cxn ang="0">
                      <a:pos x="42" y="133"/>
                    </a:cxn>
                    <a:cxn ang="0">
                      <a:pos x="43" y="132"/>
                    </a:cxn>
                    <a:cxn ang="0">
                      <a:pos x="45" y="131"/>
                    </a:cxn>
                    <a:cxn ang="0">
                      <a:pos x="47" y="130"/>
                    </a:cxn>
                    <a:cxn ang="0">
                      <a:pos x="50" y="130"/>
                    </a:cxn>
                    <a:cxn ang="0">
                      <a:pos x="54" y="129"/>
                    </a:cxn>
                    <a:cxn ang="0">
                      <a:pos x="62" y="127"/>
                    </a:cxn>
                    <a:cxn ang="0">
                      <a:pos x="72" y="124"/>
                    </a:cxn>
                    <a:cxn ang="0">
                      <a:pos x="83" y="121"/>
                    </a:cxn>
                    <a:cxn ang="0">
                      <a:pos x="97" y="117"/>
                    </a:cxn>
                    <a:cxn ang="0">
                      <a:pos x="111" y="113"/>
                    </a:cxn>
                    <a:cxn ang="0">
                      <a:pos x="126" y="108"/>
                    </a:cxn>
                    <a:cxn ang="0">
                      <a:pos x="142" y="104"/>
                    </a:cxn>
                    <a:cxn ang="0">
                      <a:pos x="157" y="98"/>
                    </a:cxn>
                    <a:cxn ang="0">
                      <a:pos x="173" y="91"/>
                    </a:cxn>
                    <a:cxn ang="0">
                      <a:pos x="189" y="84"/>
                    </a:cxn>
                    <a:cxn ang="0">
                      <a:pos x="204" y="77"/>
                    </a:cxn>
                    <a:cxn ang="0">
                      <a:pos x="218" y="69"/>
                    </a:cxn>
                    <a:cxn ang="0">
                      <a:pos x="231" y="61"/>
                    </a:cxn>
                    <a:cxn ang="0">
                      <a:pos x="242" y="52"/>
                    </a:cxn>
                  </a:cxnLst>
                  <a:rect l="0" t="0" r="r" b="b"/>
                  <a:pathLst>
                    <a:path w="467" h="216">
                      <a:moveTo>
                        <a:pt x="242" y="52"/>
                      </a:moveTo>
                      <a:lnTo>
                        <a:pt x="264" y="34"/>
                      </a:lnTo>
                      <a:lnTo>
                        <a:pt x="286" y="21"/>
                      </a:lnTo>
                      <a:lnTo>
                        <a:pt x="308" y="9"/>
                      </a:lnTo>
                      <a:lnTo>
                        <a:pt x="331" y="2"/>
                      </a:lnTo>
                      <a:lnTo>
                        <a:pt x="353" y="0"/>
                      </a:lnTo>
                      <a:lnTo>
                        <a:pt x="374" y="1"/>
                      </a:lnTo>
                      <a:lnTo>
                        <a:pt x="396" y="7"/>
                      </a:lnTo>
                      <a:lnTo>
                        <a:pt x="416" y="18"/>
                      </a:lnTo>
                      <a:lnTo>
                        <a:pt x="434" y="33"/>
                      </a:lnTo>
                      <a:lnTo>
                        <a:pt x="451" y="51"/>
                      </a:lnTo>
                      <a:lnTo>
                        <a:pt x="462" y="71"/>
                      </a:lnTo>
                      <a:lnTo>
                        <a:pt x="467" y="92"/>
                      </a:lnTo>
                      <a:lnTo>
                        <a:pt x="464" y="113"/>
                      </a:lnTo>
                      <a:lnTo>
                        <a:pt x="454" y="133"/>
                      </a:lnTo>
                      <a:lnTo>
                        <a:pt x="432" y="152"/>
                      </a:lnTo>
                      <a:lnTo>
                        <a:pt x="400" y="169"/>
                      </a:lnTo>
                      <a:lnTo>
                        <a:pt x="379" y="176"/>
                      </a:lnTo>
                      <a:lnTo>
                        <a:pt x="357" y="183"/>
                      </a:lnTo>
                      <a:lnTo>
                        <a:pt x="334" y="189"/>
                      </a:lnTo>
                      <a:lnTo>
                        <a:pt x="311" y="195"/>
                      </a:lnTo>
                      <a:lnTo>
                        <a:pt x="287" y="198"/>
                      </a:lnTo>
                      <a:lnTo>
                        <a:pt x="263" y="203"/>
                      </a:lnTo>
                      <a:lnTo>
                        <a:pt x="239" y="206"/>
                      </a:lnTo>
                      <a:lnTo>
                        <a:pt x="216" y="208"/>
                      </a:lnTo>
                      <a:lnTo>
                        <a:pt x="194" y="211"/>
                      </a:lnTo>
                      <a:lnTo>
                        <a:pt x="173" y="213"/>
                      </a:lnTo>
                      <a:lnTo>
                        <a:pt x="155" y="214"/>
                      </a:lnTo>
                      <a:lnTo>
                        <a:pt x="137" y="215"/>
                      </a:lnTo>
                      <a:lnTo>
                        <a:pt x="123" y="215"/>
                      </a:lnTo>
                      <a:lnTo>
                        <a:pt x="112" y="216"/>
                      </a:lnTo>
                      <a:lnTo>
                        <a:pt x="104" y="216"/>
                      </a:lnTo>
                      <a:lnTo>
                        <a:pt x="99" y="216"/>
                      </a:lnTo>
                      <a:lnTo>
                        <a:pt x="89" y="215"/>
                      </a:lnTo>
                      <a:lnTo>
                        <a:pt x="69" y="213"/>
                      </a:lnTo>
                      <a:lnTo>
                        <a:pt x="45" y="208"/>
                      </a:lnTo>
                      <a:lnTo>
                        <a:pt x="23" y="201"/>
                      </a:lnTo>
                      <a:lnTo>
                        <a:pt x="6" y="190"/>
                      </a:lnTo>
                      <a:lnTo>
                        <a:pt x="0" y="176"/>
                      </a:lnTo>
                      <a:lnTo>
                        <a:pt x="9" y="158"/>
                      </a:lnTo>
                      <a:lnTo>
                        <a:pt x="39" y="135"/>
                      </a:lnTo>
                      <a:lnTo>
                        <a:pt x="42" y="133"/>
                      </a:lnTo>
                      <a:lnTo>
                        <a:pt x="43" y="132"/>
                      </a:lnTo>
                      <a:lnTo>
                        <a:pt x="45" y="131"/>
                      </a:lnTo>
                      <a:lnTo>
                        <a:pt x="47" y="130"/>
                      </a:lnTo>
                      <a:lnTo>
                        <a:pt x="50" y="130"/>
                      </a:lnTo>
                      <a:lnTo>
                        <a:pt x="54" y="129"/>
                      </a:lnTo>
                      <a:lnTo>
                        <a:pt x="62" y="127"/>
                      </a:lnTo>
                      <a:lnTo>
                        <a:pt x="72" y="124"/>
                      </a:lnTo>
                      <a:lnTo>
                        <a:pt x="83" y="121"/>
                      </a:lnTo>
                      <a:lnTo>
                        <a:pt x="97" y="117"/>
                      </a:lnTo>
                      <a:lnTo>
                        <a:pt x="111" y="113"/>
                      </a:lnTo>
                      <a:lnTo>
                        <a:pt x="126" y="108"/>
                      </a:lnTo>
                      <a:lnTo>
                        <a:pt x="142" y="104"/>
                      </a:lnTo>
                      <a:lnTo>
                        <a:pt x="157" y="98"/>
                      </a:lnTo>
                      <a:lnTo>
                        <a:pt x="173" y="91"/>
                      </a:lnTo>
                      <a:lnTo>
                        <a:pt x="189" y="84"/>
                      </a:lnTo>
                      <a:lnTo>
                        <a:pt x="204" y="77"/>
                      </a:lnTo>
                      <a:lnTo>
                        <a:pt x="218" y="69"/>
                      </a:lnTo>
                      <a:lnTo>
                        <a:pt x="231" y="61"/>
                      </a:lnTo>
                      <a:lnTo>
                        <a:pt x="242" y="52"/>
                      </a:lnTo>
                      <a:close/>
                    </a:path>
                  </a:pathLst>
                </a:custGeom>
                <a:solidFill>
                  <a:srgbClr val="FFF2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109"/>
                <p:cNvSpPr>
                  <a:spLocks/>
                </p:cNvSpPr>
                <p:nvPr/>
              </p:nvSpPr>
              <p:spPr bwMode="auto">
                <a:xfrm>
                  <a:off x="4255" y="2670"/>
                  <a:ext cx="228" cy="103"/>
                </a:xfrm>
                <a:custGeom>
                  <a:avLst/>
                  <a:gdLst/>
                  <a:ahLst/>
                  <a:cxnLst>
                    <a:cxn ang="0">
                      <a:pos x="237" y="50"/>
                    </a:cxn>
                    <a:cxn ang="0">
                      <a:pos x="258" y="34"/>
                    </a:cxn>
                    <a:cxn ang="0">
                      <a:pos x="280" y="20"/>
                    </a:cxn>
                    <a:cxn ang="0">
                      <a:pos x="302" y="10"/>
                    </a:cxn>
                    <a:cxn ang="0">
                      <a:pos x="325" y="3"/>
                    </a:cxn>
                    <a:cxn ang="0">
                      <a:pos x="345" y="0"/>
                    </a:cxn>
                    <a:cxn ang="0">
                      <a:pos x="367" y="2"/>
                    </a:cxn>
                    <a:cxn ang="0">
                      <a:pos x="388" y="7"/>
                    </a:cxn>
                    <a:cxn ang="0">
                      <a:pos x="408" y="18"/>
                    </a:cxn>
                    <a:cxn ang="0">
                      <a:pos x="426" y="32"/>
                    </a:cxn>
                    <a:cxn ang="0">
                      <a:pos x="441" y="49"/>
                    </a:cxn>
                    <a:cxn ang="0">
                      <a:pos x="451" y="67"/>
                    </a:cxn>
                    <a:cxn ang="0">
                      <a:pos x="456" y="87"/>
                    </a:cxn>
                    <a:cxn ang="0">
                      <a:pos x="454" y="108"/>
                    </a:cxn>
                    <a:cxn ang="0">
                      <a:pos x="442" y="127"/>
                    </a:cxn>
                    <a:cxn ang="0">
                      <a:pos x="421" y="146"/>
                    </a:cxn>
                    <a:cxn ang="0">
                      <a:pos x="389" y="162"/>
                    </a:cxn>
                    <a:cxn ang="0">
                      <a:pos x="370" y="169"/>
                    </a:cxn>
                    <a:cxn ang="0">
                      <a:pos x="348" y="174"/>
                    </a:cxn>
                    <a:cxn ang="0">
                      <a:pos x="326" y="180"/>
                    </a:cxn>
                    <a:cxn ang="0">
                      <a:pos x="302" y="185"/>
                    </a:cxn>
                    <a:cxn ang="0">
                      <a:pos x="279" y="189"/>
                    </a:cxn>
                    <a:cxn ang="0">
                      <a:pos x="256" y="193"/>
                    </a:cxn>
                    <a:cxn ang="0">
                      <a:pos x="233" y="196"/>
                    </a:cxn>
                    <a:cxn ang="0">
                      <a:pos x="210" y="199"/>
                    </a:cxn>
                    <a:cxn ang="0">
                      <a:pos x="189" y="201"/>
                    </a:cxn>
                    <a:cxn ang="0">
                      <a:pos x="168" y="203"/>
                    </a:cxn>
                    <a:cxn ang="0">
                      <a:pos x="151" y="204"/>
                    </a:cxn>
                    <a:cxn ang="0">
                      <a:pos x="135" y="206"/>
                    </a:cxn>
                    <a:cxn ang="0">
                      <a:pos x="121" y="206"/>
                    </a:cxn>
                    <a:cxn ang="0">
                      <a:pos x="109" y="207"/>
                    </a:cxn>
                    <a:cxn ang="0">
                      <a:pos x="102" y="207"/>
                    </a:cxn>
                    <a:cxn ang="0">
                      <a:pos x="98" y="207"/>
                    </a:cxn>
                    <a:cxn ang="0">
                      <a:pos x="87" y="206"/>
                    </a:cxn>
                    <a:cxn ang="0">
                      <a:pos x="68" y="204"/>
                    </a:cxn>
                    <a:cxn ang="0">
                      <a:pos x="45" y="200"/>
                    </a:cxn>
                    <a:cxn ang="0">
                      <a:pos x="23" y="193"/>
                    </a:cxn>
                    <a:cxn ang="0">
                      <a:pos x="6" y="184"/>
                    </a:cxn>
                    <a:cxn ang="0">
                      <a:pos x="0" y="170"/>
                    </a:cxn>
                    <a:cxn ang="0">
                      <a:pos x="9" y="153"/>
                    </a:cxn>
                    <a:cxn ang="0">
                      <a:pos x="39" y="129"/>
                    </a:cxn>
                    <a:cxn ang="0">
                      <a:pos x="41" y="128"/>
                    </a:cxn>
                    <a:cxn ang="0">
                      <a:pos x="43" y="127"/>
                    </a:cxn>
                    <a:cxn ang="0">
                      <a:pos x="45" y="127"/>
                    </a:cxn>
                    <a:cxn ang="0">
                      <a:pos x="46" y="126"/>
                    </a:cxn>
                    <a:cxn ang="0">
                      <a:pos x="48" y="125"/>
                    </a:cxn>
                    <a:cxn ang="0">
                      <a:pos x="54" y="124"/>
                    </a:cxn>
                    <a:cxn ang="0">
                      <a:pos x="61" y="123"/>
                    </a:cxn>
                    <a:cxn ang="0">
                      <a:pos x="70" y="119"/>
                    </a:cxn>
                    <a:cxn ang="0">
                      <a:pos x="82" y="117"/>
                    </a:cxn>
                    <a:cxn ang="0">
                      <a:pos x="94" y="113"/>
                    </a:cxn>
                    <a:cxn ang="0">
                      <a:pos x="108" y="109"/>
                    </a:cxn>
                    <a:cxn ang="0">
                      <a:pos x="123" y="104"/>
                    </a:cxn>
                    <a:cxn ang="0">
                      <a:pos x="139" y="100"/>
                    </a:cxn>
                    <a:cxn ang="0">
                      <a:pos x="154" y="94"/>
                    </a:cxn>
                    <a:cxn ang="0">
                      <a:pos x="170" y="88"/>
                    </a:cxn>
                    <a:cxn ang="0">
                      <a:pos x="185" y="81"/>
                    </a:cxn>
                    <a:cxn ang="0">
                      <a:pos x="200" y="74"/>
                    </a:cxn>
                    <a:cxn ang="0">
                      <a:pos x="214" y="66"/>
                    </a:cxn>
                    <a:cxn ang="0">
                      <a:pos x="226" y="58"/>
                    </a:cxn>
                    <a:cxn ang="0">
                      <a:pos x="237" y="50"/>
                    </a:cxn>
                  </a:cxnLst>
                  <a:rect l="0" t="0" r="r" b="b"/>
                  <a:pathLst>
                    <a:path w="456" h="207">
                      <a:moveTo>
                        <a:pt x="237" y="50"/>
                      </a:moveTo>
                      <a:lnTo>
                        <a:pt x="258" y="34"/>
                      </a:lnTo>
                      <a:lnTo>
                        <a:pt x="280" y="20"/>
                      </a:lnTo>
                      <a:lnTo>
                        <a:pt x="302" y="10"/>
                      </a:lnTo>
                      <a:lnTo>
                        <a:pt x="325" y="3"/>
                      </a:lnTo>
                      <a:lnTo>
                        <a:pt x="345" y="0"/>
                      </a:lnTo>
                      <a:lnTo>
                        <a:pt x="367" y="2"/>
                      </a:lnTo>
                      <a:lnTo>
                        <a:pt x="388" y="7"/>
                      </a:lnTo>
                      <a:lnTo>
                        <a:pt x="408" y="18"/>
                      </a:lnTo>
                      <a:lnTo>
                        <a:pt x="426" y="32"/>
                      </a:lnTo>
                      <a:lnTo>
                        <a:pt x="441" y="49"/>
                      </a:lnTo>
                      <a:lnTo>
                        <a:pt x="451" y="67"/>
                      </a:lnTo>
                      <a:lnTo>
                        <a:pt x="456" y="87"/>
                      </a:lnTo>
                      <a:lnTo>
                        <a:pt x="454" y="108"/>
                      </a:lnTo>
                      <a:lnTo>
                        <a:pt x="442" y="127"/>
                      </a:lnTo>
                      <a:lnTo>
                        <a:pt x="421" y="146"/>
                      </a:lnTo>
                      <a:lnTo>
                        <a:pt x="389" y="162"/>
                      </a:lnTo>
                      <a:lnTo>
                        <a:pt x="370" y="169"/>
                      </a:lnTo>
                      <a:lnTo>
                        <a:pt x="348" y="174"/>
                      </a:lnTo>
                      <a:lnTo>
                        <a:pt x="326" y="180"/>
                      </a:lnTo>
                      <a:lnTo>
                        <a:pt x="302" y="185"/>
                      </a:lnTo>
                      <a:lnTo>
                        <a:pt x="279" y="189"/>
                      </a:lnTo>
                      <a:lnTo>
                        <a:pt x="256" y="193"/>
                      </a:lnTo>
                      <a:lnTo>
                        <a:pt x="233" y="196"/>
                      </a:lnTo>
                      <a:lnTo>
                        <a:pt x="210" y="199"/>
                      </a:lnTo>
                      <a:lnTo>
                        <a:pt x="189" y="201"/>
                      </a:lnTo>
                      <a:lnTo>
                        <a:pt x="168" y="203"/>
                      </a:lnTo>
                      <a:lnTo>
                        <a:pt x="151" y="204"/>
                      </a:lnTo>
                      <a:lnTo>
                        <a:pt x="135" y="206"/>
                      </a:lnTo>
                      <a:lnTo>
                        <a:pt x="121" y="206"/>
                      </a:lnTo>
                      <a:lnTo>
                        <a:pt x="109" y="207"/>
                      </a:lnTo>
                      <a:lnTo>
                        <a:pt x="102" y="207"/>
                      </a:lnTo>
                      <a:lnTo>
                        <a:pt x="98" y="207"/>
                      </a:lnTo>
                      <a:lnTo>
                        <a:pt x="87" y="206"/>
                      </a:lnTo>
                      <a:lnTo>
                        <a:pt x="68" y="204"/>
                      </a:lnTo>
                      <a:lnTo>
                        <a:pt x="45" y="200"/>
                      </a:lnTo>
                      <a:lnTo>
                        <a:pt x="23" y="193"/>
                      </a:lnTo>
                      <a:lnTo>
                        <a:pt x="6" y="184"/>
                      </a:lnTo>
                      <a:lnTo>
                        <a:pt x="0" y="170"/>
                      </a:lnTo>
                      <a:lnTo>
                        <a:pt x="9" y="153"/>
                      </a:lnTo>
                      <a:lnTo>
                        <a:pt x="39" y="129"/>
                      </a:lnTo>
                      <a:lnTo>
                        <a:pt x="41" y="128"/>
                      </a:lnTo>
                      <a:lnTo>
                        <a:pt x="43" y="127"/>
                      </a:lnTo>
                      <a:lnTo>
                        <a:pt x="45" y="127"/>
                      </a:lnTo>
                      <a:lnTo>
                        <a:pt x="46" y="126"/>
                      </a:lnTo>
                      <a:lnTo>
                        <a:pt x="48" y="125"/>
                      </a:lnTo>
                      <a:lnTo>
                        <a:pt x="54" y="124"/>
                      </a:lnTo>
                      <a:lnTo>
                        <a:pt x="61" y="123"/>
                      </a:lnTo>
                      <a:lnTo>
                        <a:pt x="70" y="119"/>
                      </a:lnTo>
                      <a:lnTo>
                        <a:pt x="82" y="117"/>
                      </a:lnTo>
                      <a:lnTo>
                        <a:pt x="94" y="113"/>
                      </a:lnTo>
                      <a:lnTo>
                        <a:pt x="108" y="109"/>
                      </a:lnTo>
                      <a:lnTo>
                        <a:pt x="123" y="104"/>
                      </a:lnTo>
                      <a:lnTo>
                        <a:pt x="139" y="100"/>
                      </a:lnTo>
                      <a:lnTo>
                        <a:pt x="154" y="94"/>
                      </a:lnTo>
                      <a:lnTo>
                        <a:pt x="170" y="88"/>
                      </a:lnTo>
                      <a:lnTo>
                        <a:pt x="185" y="81"/>
                      </a:lnTo>
                      <a:lnTo>
                        <a:pt x="200" y="74"/>
                      </a:lnTo>
                      <a:lnTo>
                        <a:pt x="214" y="66"/>
                      </a:lnTo>
                      <a:lnTo>
                        <a:pt x="226" y="58"/>
                      </a:lnTo>
                      <a:lnTo>
                        <a:pt x="237" y="50"/>
                      </a:lnTo>
                      <a:close/>
                    </a:path>
                  </a:pathLst>
                </a:custGeom>
                <a:solidFill>
                  <a:srgbClr val="FFE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110"/>
                <p:cNvSpPr>
                  <a:spLocks/>
                </p:cNvSpPr>
                <p:nvPr/>
              </p:nvSpPr>
              <p:spPr bwMode="auto">
                <a:xfrm>
                  <a:off x="4258" y="2673"/>
                  <a:ext cx="223" cy="99"/>
                </a:xfrm>
                <a:custGeom>
                  <a:avLst/>
                  <a:gdLst/>
                  <a:ahLst/>
                  <a:cxnLst>
                    <a:cxn ang="0">
                      <a:pos x="232" y="49"/>
                    </a:cxn>
                    <a:cxn ang="0">
                      <a:pos x="253" y="32"/>
                    </a:cxn>
                    <a:cxn ang="0">
                      <a:pos x="274" y="20"/>
                    </a:cxn>
                    <a:cxn ang="0">
                      <a:pos x="296" y="11"/>
                    </a:cxn>
                    <a:cxn ang="0">
                      <a:pos x="318" y="4"/>
                    </a:cxn>
                    <a:cxn ang="0">
                      <a:pos x="338" y="0"/>
                    </a:cxn>
                    <a:cxn ang="0">
                      <a:pos x="360" y="1"/>
                    </a:cxn>
                    <a:cxn ang="0">
                      <a:pos x="381" y="7"/>
                    </a:cxn>
                    <a:cxn ang="0">
                      <a:pos x="400" y="16"/>
                    </a:cxn>
                    <a:cxn ang="0">
                      <a:pos x="418" y="30"/>
                    </a:cxn>
                    <a:cxn ang="0">
                      <a:pos x="433" y="46"/>
                    </a:cxn>
                    <a:cxn ang="0">
                      <a:pos x="442" y="64"/>
                    </a:cxn>
                    <a:cxn ang="0">
                      <a:pos x="445" y="82"/>
                    </a:cxn>
                    <a:cxn ang="0">
                      <a:pos x="442" y="102"/>
                    </a:cxn>
                    <a:cxn ang="0">
                      <a:pos x="430" y="120"/>
                    </a:cxn>
                    <a:cxn ang="0">
                      <a:pos x="410" y="137"/>
                    </a:cxn>
                    <a:cxn ang="0">
                      <a:pos x="377" y="152"/>
                    </a:cxn>
                    <a:cxn ang="0">
                      <a:pos x="358" y="159"/>
                    </a:cxn>
                    <a:cxn ang="0">
                      <a:pos x="337" y="165"/>
                    </a:cxn>
                    <a:cxn ang="0">
                      <a:pos x="315" y="171"/>
                    </a:cxn>
                    <a:cxn ang="0">
                      <a:pos x="293" y="175"/>
                    </a:cxn>
                    <a:cxn ang="0">
                      <a:pos x="270" y="180"/>
                    </a:cxn>
                    <a:cxn ang="0">
                      <a:pos x="247" y="183"/>
                    </a:cxn>
                    <a:cxn ang="0">
                      <a:pos x="225" y="187"/>
                    </a:cxn>
                    <a:cxn ang="0">
                      <a:pos x="204" y="189"/>
                    </a:cxn>
                    <a:cxn ang="0">
                      <a:pos x="183" y="191"/>
                    </a:cxn>
                    <a:cxn ang="0">
                      <a:pos x="163" y="193"/>
                    </a:cxn>
                    <a:cxn ang="0">
                      <a:pos x="146" y="195"/>
                    </a:cxn>
                    <a:cxn ang="0">
                      <a:pos x="131" y="196"/>
                    </a:cxn>
                    <a:cxn ang="0">
                      <a:pos x="117" y="196"/>
                    </a:cxn>
                    <a:cxn ang="0">
                      <a:pos x="107" y="197"/>
                    </a:cxn>
                    <a:cxn ang="0">
                      <a:pos x="100" y="197"/>
                    </a:cxn>
                    <a:cxn ang="0">
                      <a:pos x="95" y="197"/>
                    </a:cxn>
                    <a:cxn ang="0">
                      <a:pos x="85" y="197"/>
                    </a:cxn>
                    <a:cxn ang="0">
                      <a:pos x="65" y="195"/>
                    </a:cxn>
                    <a:cxn ang="0">
                      <a:pos x="43" y="191"/>
                    </a:cxn>
                    <a:cxn ang="0">
                      <a:pos x="22" y="185"/>
                    </a:cxn>
                    <a:cxn ang="0">
                      <a:pos x="5" y="175"/>
                    </a:cxn>
                    <a:cxn ang="0">
                      <a:pos x="0" y="163"/>
                    </a:cxn>
                    <a:cxn ang="0">
                      <a:pos x="9" y="145"/>
                    </a:cxn>
                    <a:cxn ang="0">
                      <a:pos x="39" y="123"/>
                    </a:cxn>
                    <a:cxn ang="0">
                      <a:pos x="40" y="123"/>
                    </a:cxn>
                    <a:cxn ang="0">
                      <a:pos x="42" y="122"/>
                    </a:cxn>
                    <a:cxn ang="0">
                      <a:pos x="43" y="121"/>
                    </a:cxn>
                    <a:cxn ang="0">
                      <a:pos x="45" y="120"/>
                    </a:cxn>
                    <a:cxn ang="0">
                      <a:pos x="47" y="119"/>
                    </a:cxn>
                    <a:cxn ang="0">
                      <a:pos x="53" y="118"/>
                    </a:cxn>
                    <a:cxn ang="0">
                      <a:pos x="60" y="117"/>
                    </a:cxn>
                    <a:cxn ang="0">
                      <a:pos x="70" y="114"/>
                    </a:cxn>
                    <a:cxn ang="0">
                      <a:pos x="80" y="111"/>
                    </a:cxn>
                    <a:cxn ang="0">
                      <a:pos x="93" y="109"/>
                    </a:cxn>
                    <a:cxn ang="0">
                      <a:pos x="107" y="104"/>
                    </a:cxn>
                    <a:cxn ang="0">
                      <a:pos x="122" y="99"/>
                    </a:cxn>
                    <a:cxn ang="0">
                      <a:pos x="137" y="95"/>
                    </a:cxn>
                    <a:cxn ang="0">
                      <a:pos x="152" y="90"/>
                    </a:cxn>
                    <a:cxn ang="0">
                      <a:pos x="167" y="84"/>
                    </a:cxn>
                    <a:cxn ang="0">
                      <a:pos x="182" y="77"/>
                    </a:cxn>
                    <a:cxn ang="0">
                      <a:pos x="196" y="72"/>
                    </a:cxn>
                    <a:cxn ang="0">
                      <a:pos x="209" y="64"/>
                    </a:cxn>
                    <a:cxn ang="0">
                      <a:pos x="222" y="57"/>
                    </a:cxn>
                    <a:cxn ang="0">
                      <a:pos x="232" y="49"/>
                    </a:cxn>
                  </a:cxnLst>
                  <a:rect l="0" t="0" r="r" b="b"/>
                  <a:pathLst>
                    <a:path w="445" h="197">
                      <a:moveTo>
                        <a:pt x="232" y="49"/>
                      </a:moveTo>
                      <a:lnTo>
                        <a:pt x="253" y="32"/>
                      </a:lnTo>
                      <a:lnTo>
                        <a:pt x="274" y="20"/>
                      </a:lnTo>
                      <a:lnTo>
                        <a:pt x="296" y="11"/>
                      </a:lnTo>
                      <a:lnTo>
                        <a:pt x="318" y="4"/>
                      </a:lnTo>
                      <a:lnTo>
                        <a:pt x="338" y="0"/>
                      </a:lnTo>
                      <a:lnTo>
                        <a:pt x="360" y="1"/>
                      </a:lnTo>
                      <a:lnTo>
                        <a:pt x="381" y="7"/>
                      </a:lnTo>
                      <a:lnTo>
                        <a:pt x="400" y="16"/>
                      </a:lnTo>
                      <a:lnTo>
                        <a:pt x="418" y="30"/>
                      </a:lnTo>
                      <a:lnTo>
                        <a:pt x="433" y="46"/>
                      </a:lnTo>
                      <a:lnTo>
                        <a:pt x="442" y="64"/>
                      </a:lnTo>
                      <a:lnTo>
                        <a:pt x="445" y="82"/>
                      </a:lnTo>
                      <a:lnTo>
                        <a:pt x="442" y="102"/>
                      </a:lnTo>
                      <a:lnTo>
                        <a:pt x="430" y="120"/>
                      </a:lnTo>
                      <a:lnTo>
                        <a:pt x="410" y="137"/>
                      </a:lnTo>
                      <a:lnTo>
                        <a:pt x="377" y="152"/>
                      </a:lnTo>
                      <a:lnTo>
                        <a:pt x="358" y="159"/>
                      </a:lnTo>
                      <a:lnTo>
                        <a:pt x="337" y="165"/>
                      </a:lnTo>
                      <a:lnTo>
                        <a:pt x="315" y="171"/>
                      </a:lnTo>
                      <a:lnTo>
                        <a:pt x="293" y="175"/>
                      </a:lnTo>
                      <a:lnTo>
                        <a:pt x="270" y="180"/>
                      </a:lnTo>
                      <a:lnTo>
                        <a:pt x="247" y="183"/>
                      </a:lnTo>
                      <a:lnTo>
                        <a:pt x="225" y="187"/>
                      </a:lnTo>
                      <a:lnTo>
                        <a:pt x="204" y="189"/>
                      </a:lnTo>
                      <a:lnTo>
                        <a:pt x="183" y="191"/>
                      </a:lnTo>
                      <a:lnTo>
                        <a:pt x="163" y="193"/>
                      </a:lnTo>
                      <a:lnTo>
                        <a:pt x="146" y="195"/>
                      </a:lnTo>
                      <a:lnTo>
                        <a:pt x="131" y="196"/>
                      </a:lnTo>
                      <a:lnTo>
                        <a:pt x="117" y="196"/>
                      </a:lnTo>
                      <a:lnTo>
                        <a:pt x="107" y="197"/>
                      </a:lnTo>
                      <a:lnTo>
                        <a:pt x="100" y="197"/>
                      </a:lnTo>
                      <a:lnTo>
                        <a:pt x="95" y="197"/>
                      </a:lnTo>
                      <a:lnTo>
                        <a:pt x="85" y="197"/>
                      </a:lnTo>
                      <a:lnTo>
                        <a:pt x="65" y="195"/>
                      </a:lnTo>
                      <a:lnTo>
                        <a:pt x="43" y="191"/>
                      </a:lnTo>
                      <a:lnTo>
                        <a:pt x="22" y="185"/>
                      </a:lnTo>
                      <a:lnTo>
                        <a:pt x="5" y="175"/>
                      </a:lnTo>
                      <a:lnTo>
                        <a:pt x="0" y="163"/>
                      </a:lnTo>
                      <a:lnTo>
                        <a:pt x="9" y="145"/>
                      </a:lnTo>
                      <a:lnTo>
                        <a:pt x="39" y="123"/>
                      </a:lnTo>
                      <a:lnTo>
                        <a:pt x="40" y="123"/>
                      </a:lnTo>
                      <a:lnTo>
                        <a:pt x="42" y="122"/>
                      </a:lnTo>
                      <a:lnTo>
                        <a:pt x="43" y="121"/>
                      </a:lnTo>
                      <a:lnTo>
                        <a:pt x="45" y="120"/>
                      </a:lnTo>
                      <a:lnTo>
                        <a:pt x="47" y="119"/>
                      </a:lnTo>
                      <a:lnTo>
                        <a:pt x="53" y="118"/>
                      </a:lnTo>
                      <a:lnTo>
                        <a:pt x="60" y="117"/>
                      </a:lnTo>
                      <a:lnTo>
                        <a:pt x="70" y="114"/>
                      </a:lnTo>
                      <a:lnTo>
                        <a:pt x="80" y="111"/>
                      </a:lnTo>
                      <a:lnTo>
                        <a:pt x="93" y="109"/>
                      </a:lnTo>
                      <a:lnTo>
                        <a:pt x="107" y="104"/>
                      </a:lnTo>
                      <a:lnTo>
                        <a:pt x="122" y="99"/>
                      </a:lnTo>
                      <a:lnTo>
                        <a:pt x="137" y="95"/>
                      </a:lnTo>
                      <a:lnTo>
                        <a:pt x="152" y="90"/>
                      </a:lnTo>
                      <a:lnTo>
                        <a:pt x="167" y="84"/>
                      </a:lnTo>
                      <a:lnTo>
                        <a:pt x="182" y="77"/>
                      </a:lnTo>
                      <a:lnTo>
                        <a:pt x="196" y="72"/>
                      </a:lnTo>
                      <a:lnTo>
                        <a:pt x="209" y="64"/>
                      </a:lnTo>
                      <a:lnTo>
                        <a:pt x="222" y="57"/>
                      </a:lnTo>
                      <a:lnTo>
                        <a:pt x="232" y="49"/>
                      </a:lnTo>
                      <a:close/>
                    </a:path>
                  </a:pathLst>
                </a:custGeom>
                <a:solidFill>
                  <a:srgbClr val="FFEA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111"/>
                <p:cNvSpPr>
                  <a:spLocks/>
                </p:cNvSpPr>
                <p:nvPr/>
              </p:nvSpPr>
              <p:spPr bwMode="auto">
                <a:xfrm>
                  <a:off x="4261" y="2676"/>
                  <a:ext cx="217" cy="93"/>
                </a:xfrm>
                <a:custGeom>
                  <a:avLst/>
                  <a:gdLst/>
                  <a:ahLst/>
                  <a:cxnLst>
                    <a:cxn ang="0">
                      <a:pos x="229" y="46"/>
                    </a:cxn>
                    <a:cxn ang="0">
                      <a:pos x="249" y="31"/>
                    </a:cxn>
                    <a:cxn ang="0">
                      <a:pos x="270" y="18"/>
                    </a:cxn>
                    <a:cxn ang="0">
                      <a:pos x="291" y="9"/>
                    </a:cxn>
                    <a:cxn ang="0">
                      <a:pos x="311" y="2"/>
                    </a:cxn>
                    <a:cxn ang="0">
                      <a:pos x="333" y="0"/>
                    </a:cxn>
                    <a:cxn ang="0">
                      <a:pos x="354" y="1"/>
                    </a:cxn>
                    <a:cxn ang="0">
                      <a:pos x="374" y="6"/>
                    </a:cxn>
                    <a:cxn ang="0">
                      <a:pos x="393" y="15"/>
                    </a:cxn>
                    <a:cxn ang="0">
                      <a:pos x="410" y="28"/>
                    </a:cxn>
                    <a:cxn ang="0">
                      <a:pos x="424" y="43"/>
                    </a:cxn>
                    <a:cxn ang="0">
                      <a:pos x="434" y="60"/>
                    </a:cxn>
                    <a:cxn ang="0">
                      <a:pos x="436" y="77"/>
                    </a:cxn>
                    <a:cxn ang="0">
                      <a:pos x="432" y="96"/>
                    </a:cxn>
                    <a:cxn ang="0">
                      <a:pos x="421" y="113"/>
                    </a:cxn>
                    <a:cxn ang="0">
                      <a:pos x="399" y="129"/>
                    </a:cxn>
                    <a:cxn ang="0">
                      <a:pos x="368" y="144"/>
                    </a:cxn>
                    <a:cxn ang="0">
                      <a:pos x="348" y="151"/>
                    </a:cxn>
                    <a:cxn ang="0">
                      <a:pos x="329" y="157"/>
                    </a:cxn>
                    <a:cxn ang="0">
                      <a:pos x="307" y="161"/>
                    </a:cxn>
                    <a:cxn ang="0">
                      <a:pos x="286" y="166"/>
                    </a:cxn>
                    <a:cxn ang="0">
                      <a:pos x="263" y="170"/>
                    </a:cxn>
                    <a:cxn ang="0">
                      <a:pos x="241" y="174"/>
                    </a:cxn>
                    <a:cxn ang="0">
                      <a:pos x="219" y="176"/>
                    </a:cxn>
                    <a:cxn ang="0">
                      <a:pos x="199" y="179"/>
                    </a:cxn>
                    <a:cxn ang="0">
                      <a:pos x="179" y="181"/>
                    </a:cxn>
                    <a:cxn ang="0">
                      <a:pos x="161" y="183"/>
                    </a:cxn>
                    <a:cxn ang="0">
                      <a:pos x="143" y="184"/>
                    </a:cxn>
                    <a:cxn ang="0">
                      <a:pos x="128" y="185"/>
                    </a:cxn>
                    <a:cxn ang="0">
                      <a:pos x="116" y="185"/>
                    </a:cxn>
                    <a:cxn ang="0">
                      <a:pos x="105" y="187"/>
                    </a:cxn>
                    <a:cxn ang="0">
                      <a:pos x="98" y="187"/>
                    </a:cxn>
                    <a:cxn ang="0">
                      <a:pos x="94" y="187"/>
                    </a:cxn>
                    <a:cxn ang="0">
                      <a:pos x="83" y="187"/>
                    </a:cxn>
                    <a:cxn ang="0">
                      <a:pos x="65" y="185"/>
                    </a:cxn>
                    <a:cxn ang="0">
                      <a:pos x="43" y="182"/>
                    </a:cxn>
                    <a:cxn ang="0">
                      <a:pos x="22" y="176"/>
                    </a:cxn>
                    <a:cxn ang="0">
                      <a:pos x="6" y="168"/>
                    </a:cxn>
                    <a:cxn ang="0">
                      <a:pos x="0" y="155"/>
                    </a:cxn>
                    <a:cxn ang="0">
                      <a:pos x="11" y="139"/>
                    </a:cxn>
                    <a:cxn ang="0">
                      <a:pos x="40" y="119"/>
                    </a:cxn>
                    <a:cxn ang="0">
                      <a:pos x="41" y="117"/>
                    </a:cxn>
                    <a:cxn ang="0">
                      <a:pos x="42" y="116"/>
                    </a:cxn>
                    <a:cxn ang="0">
                      <a:pos x="43" y="116"/>
                    </a:cxn>
                    <a:cxn ang="0">
                      <a:pos x="44" y="115"/>
                    </a:cxn>
                    <a:cxn ang="0">
                      <a:pos x="48" y="114"/>
                    </a:cxn>
                    <a:cxn ang="0">
                      <a:pos x="52" y="113"/>
                    </a:cxn>
                    <a:cxn ang="0">
                      <a:pos x="60" y="112"/>
                    </a:cxn>
                    <a:cxn ang="0">
                      <a:pos x="70" y="109"/>
                    </a:cxn>
                    <a:cxn ang="0">
                      <a:pos x="81" y="106"/>
                    </a:cxn>
                    <a:cxn ang="0">
                      <a:pos x="93" y="104"/>
                    </a:cxn>
                    <a:cxn ang="0">
                      <a:pos x="106" y="99"/>
                    </a:cxn>
                    <a:cxn ang="0">
                      <a:pos x="120" y="96"/>
                    </a:cxn>
                    <a:cxn ang="0">
                      <a:pos x="135" y="91"/>
                    </a:cxn>
                    <a:cxn ang="0">
                      <a:pos x="150" y="85"/>
                    </a:cxn>
                    <a:cxn ang="0">
                      <a:pos x="165" y="79"/>
                    </a:cxn>
                    <a:cxn ang="0">
                      <a:pos x="179" y="74"/>
                    </a:cxn>
                    <a:cxn ang="0">
                      <a:pos x="193" y="68"/>
                    </a:cxn>
                    <a:cxn ang="0">
                      <a:pos x="207" y="61"/>
                    </a:cxn>
                    <a:cxn ang="0">
                      <a:pos x="218" y="54"/>
                    </a:cxn>
                    <a:cxn ang="0">
                      <a:pos x="229" y="46"/>
                    </a:cxn>
                  </a:cxnLst>
                  <a:rect l="0" t="0" r="r" b="b"/>
                  <a:pathLst>
                    <a:path w="436" h="187">
                      <a:moveTo>
                        <a:pt x="229" y="46"/>
                      </a:moveTo>
                      <a:lnTo>
                        <a:pt x="249" y="31"/>
                      </a:lnTo>
                      <a:lnTo>
                        <a:pt x="270" y="18"/>
                      </a:lnTo>
                      <a:lnTo>
                        <a:pt x="291" y="9"/>
                      </a:lnTo>
                      <a:lnTo>
                        <a:pt x="311" y="2"/>
                      </a:lnTo>
                      <a:lnTo>
                        <a:pt x="333" y="0"/>
                      </a:lnTo>
                      <a:lnTo>
                        <a:pt x="354" y="1"/>
                      </a:lnTo>
                      <a:lnTo>
                        <a:pt x="374" y="6"/>
                      </a:lnTo>
                      <a:lnTo>
                        <a:pt x="393" y="15"/>
                      </a:lnTo>
                      <a:lnTo>
                        <a:pt x="410" y="28"/>
                      </a:lnTo>
                      <a:lnTo>
                        <a:pt x="424" y="43"/>
                      </a:lnTo>
                      <a:lnTo>
                        <a:pt x="434" y="60"/>
                      </a:lnTo>
                      <a:lnTo>
                        <a:pt x="436" y="77"/>
                      </a:lnTo>
                      <a:lnTo>
                        <a:pt x="432" y="96"/>
                      </a:lnTo>
                      <a:lnTo>
                        <a:pt x="421" y="113"/>
                      </a:lnTo>
                      <a:lnTo>
                        <a:pt x="399" y="129"/>
                      </a:lnTo>
                      <a:lnTo>
                        <a:pt x="368" y="144"/>
                      </a:lnTo>
                      <a:lnTo>
                        <a:pt x="348" y="151"/>
                      </a:lnTo>
                      <a:lnTo>
                        <a:pt x="329" y="157"/>
                      </a:lnTo>
                      <a:lnTo>
                        <a:pt x="307" y="161"/>
                      </a:lnTo>
                      <a:lnTo>
                        <a:pt x="286" y="166"/>
                      </a:lnTo>
                      <a:lnTo>
                        <a:pt x="263" y="170"/>
                      </a:lnTo>
                      <a:lnTo>
                        <a:pt x="241" y="174"/>
                      </a:lnTo>
                      <a:lnTo>
                        <a:pt x="219" y="176"/>
                      </a:lnTo>
                      <a:lnTo>
                        <a:pt x="199" y="179"/>
                      </a:lnTo>
                      <a:lnTo>
                        <a:pt x="179" y="181"/>
                      </a:lnTo>
                      <a:lnTo>
                        <a:pt x="161" y="183"/>
                      </a:lnTo>
                      <a:lnTo>
                        <a:pt x="143" y="184"/>
                      </a:lnTo>
                      <a:lnTo>
                        <a:pt x="128" y="185"/>
                      </a:lnTo>
                      <a:lnTo>
                        <a:pt x="116" y="185"/>
                      </a:lnTo>
                      <a:lnTo>
                        <a:pt x="105" y="187"/>
                      </a:lnTo>
                      <a:lnTo>
                        <a:pt x="98" y="187"/>
                      </a:lnTo>
                      <a:lnTo>
                        <a:pt x="94" y="187"/>
                      </a:lnTo>
                      <a:lnTo>
                        <a:pt x="83" y="187"/>
                      </a:lnTo>
                      <a:lnTo>
                        <a:pt x="65" y="185"/>
                      </a:lnTo>
                      <a:lnTo>
                        <a:pt x="43" y="182"/>
                      </a:lnTo>
                      <a:lnTo>
                        <a:pt x="22" y="176"/>
                      </a:lnTo>
                      <a:lnTo>
                        <a:pt x="6" y="168"/>
                      </a:lnTo>
                      <a:lnTo>
                        <a:pt x="0" y="155"/>
                      </a:lnTo>
                      <a:lnTo>
                        <a:pt x="11" y="139"/>
                      </a:lnTo>
                      <a:lnTo>
                        <a:pt x="40" y="119"/>
                      </a:lnTo>
                      <a:lnTo>
                        <a:pt x="41" y="117"/>
                      </a:lnTo>
                      <a:lnTo>
                        <a:pt x="42" y="116"/>
                      </a:lnTo>
                      <a:lnTo>
                        <a:pt x="43" y="116"/>
                      </a:lnTo>
                      <a:lnTo>
                        <a:pt x="44" y="115"/>
                      </a:lnTo>
                      <a:lnTo>
                        <a:pt x="48" y="114"/>
                      </a:lnTo>
                      <a:lnTo>
                        <a:pt x="52" y="113"/>
                      </a:lnTo>
                      <a:lnTo>
                        <a:pt x="60" y="112"/>
                      </a:lnTo>
                      <a:lnTo>
                        <a:pt x="70" y="109"/>
                      </a:lnTo>
                      <a:lnTo>
                        <a:pt x="81" y="106"/>
                      </a:lnTo>
                      <a:lnTo>
                        <a:pt x="93" y="104"/>
                      </a:lnTo>
                      <a:lnTo>
                        <a:pt x="106" y="99"/>
                      </a:lnTo>
                      <a:lnTo>
                        <a:pt x="120" y="96"/>
                      </a:lnTo>
                      <a:lnTo>
                        <a:pt x="135" y="91"/>
                      </a:lnTo>
                      <a:lnTo>
                        <a:pt x="150" y="85"/>
                      </a:lnTo>
                      <a:lnTo>
                        <a:pt x="165" y="79"/>
                      </a:lnTo>
                      <a:lnTo>
                        <a:pt x="179" y="74"/>
                      </a:lnTo>
                      <a:lnTo>
                        <a:pt x="193" y="68"/>
                      </a:lnTo>
                      <a:lnTo>
                        <a:pt x="207" y="61"/>
                      </a:lnTo>
                      <a:lnTo>
                        <a:pt x="218" y="54"/>
                      </a:lnTo>
                      <a:lnTo>
                        <a:pt x="229" y="46"/>
                      </a:lnTo>
                      <a:close/>
                    </a:path>
                  </a:pathLst>
                </a:custGeom>
                <a:solidFill>
                  <a:srgbClr val="FFE8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112"/>
                <p:cNvSpPr>
                  <a:spLocks/>
                </p:cNvSpPr>
                <p:nvPr/>
              </p:nvSpPr>
              <p:spPr bwMode="auto">
                <a:xfrm>
                  <a:off x="4264" y="2679"/>
                  <a:ext cx="212" cy="88"/>
                </a:xfrm>
                <a:custGeom>
                  <a:avLst/>
                  <a:gdLst/>
                  <a:ahLst/>
                  <a:cxnLst>
                    <a:cxn ang="0">
                      <a:pos x="224" y="44"/>
                    </a:cxn>
                    <a:cxn ang="0">
                      <a:pos x="243" y="30"/>
                    </a:cxn>
                    <a:cxn ang="0">
                      <a:pos x="264" y="18"/>
                    </a:cxn>
                    <a:cxn ang="0">
                      <a:pos x="285" y="9"/>
                    </a:cxn>
                    <a:cxn ang="0">
                      <a:pos x="305" y="2"/>
                    </a:cxn>
                    <a:cxn ang="0">
                      <a:pos x="326" y="0"/>
                    </a:cxn>
                    <a:cxn ang="0">
                      <a:pos x="346" y="1"/>
                    </a:cxn>
                    <a:cxn ang="0">
                      <a:pos x="365" y="6"/>
                    </a:cxn>
                    <a:cxn ang="0">
                      <a:pos x="385" y="14"/>
                    </a:cxn>
                    <a:cxn ang="0">
                      <a:pos x="401" y="25"/>
                    </a:cxn>
                    <a:cxn ang="0">
                      <a:pos x="415" y="40"/>
                    </a:cxn>
                    <a:cxn ang="0">
                      <a:pos x="423" y="55"/>
                    </a:cxn>
                    <a:cxn ang="0">
                      <a:pos x="425" y="72"/>
                    </a:cxn>
                    <a:cxn ang="0">
                      <a:pos x="422" y="88"/>
                    </a:cxn>
                    <a:cxn ang="0">
                      <a:pos x="409" y="105"/>
                    </a:cxn>
                    <a:cxn ang="0">
                      <a:pos x="388" y="121"/>
                    </a:cxn>
                    <a:cxn ang="0">
                      <a:pos x="357" y="135"/>
                    </a:cxn>
                    <a:cxn ang="0">
                      <a:pos x="339" y="141"/>
                    </a:cxn>
                    <a:cxn ang="0">
                      <a:pos x="318" y="146"/>
                    </a:cxn>
                    <a:cxn ang="0">
                      <a:pos x="297" y="152"/>
                    </a:cxn>
                    <a:cxn ang="0">
                      <a:pos x="277" y="156"/>
                    </a:cxn>
                    <a:cxn ang="0">
                      <a:pos x="255" y="160"/>
                    </a:cxn>
                    <a:cxn ang="0">
                      <a:pos x="234" y="163"/>
                    </a:cxn>
                    <a:cxn ang="0">
                      <a:pos x="213" y="167"/>
                    </a:cxn>
                    <a:cxn ang="0">
                      <a:pos x="193" y="169"/>
                    </a:cxn>
                    <a:cxn ang="0">
                      <a:pos x="174" y="170"/>
                    </a:cxn>
                    <a:cxn ang="0">
                      <a:pos x="156" y="173"/>
                    </a:cxn>
                    <a:cxn ang="0">
                      <a:pos x="140" y="174"/>
                    </a:cxn>
                    <a:cxn ang="0">
                      <a:pos x="125" y="175"/>
                    </a:cxn>
                    <a:cxn ang="0">
                      <a:pos x="113" y="175"/>
                    </a:cxn>
                    <a:cxn ang="0">
                      <a:pos x="103" y="176"/>
                    </a:cxn>
                    <a:cxn ang="0">
                      <a:pos x="96" y="176"/>
                    </a:cxn>
                    <a:cxn ang="0">
                      <a:pos x="92" y="176"/>
                    </a:cxn>
                    <a:cxn ang="0">
                      <a:pos x="82" y="176"/>
                    </a:cxn>
                    <a:cxn ang="0">
                      <a:pos x="64" y="175"/>
                    </a:cxn>
                    <a:cxn ang="0">
                      <a:pos x="42" y="173"/>
                    </a:cxn>
                    <a:cxn ang="0">
                      <a:pos x="21" y="168"/>
                    </a:cxn>
                    <a:cxn ang="0">
                      <a:pos x="5" y="160"/>
                    </a:cxn>
                    <a:cxn ang="0">
                      <a:pos x="0" y="149"/>
                    </a:cxn>
                    <a:cxn ang="0">
                      <a:pos x="11" y="133"/>
                    </a:cxn>
                    <a:cxn ang="0">
                      <a:pos x="39" y="113"/>
                    </a:cxn>
                    <a:cxn ang="0">
                      <a:pos x="41" y="111"/>
                    </a:cxn>
                    <a:cxn ang="0">
                      <a:pos x="42" y="111"/>
                    </a:cxn>
                    <a:cxn ang="0">
                      <a:pos x="42" y="110"/>
                    </a:cxn>
                    <a:cxn ang="0">
                      <a:pos x="43" y="110"/>
                    </a:cxn>
                    <a:cxn ang="0">
                      <a:pos x="52" y="108"/>
                    </a:cxn>
                    <a:cxn ang="0">
                      <a:pos x="68" y="103"/>
                    </a:cxn>
                    <a:cxn ang="0">
                      <a:pos x="91" y="98"/>
                    </a:cxn>
                    <a:cxn ang="0">
                      <a:pos x="118" y="91"/>
                    </a:cxn>
                    <a:cxn ang="0">
                      <a:pos x="147" y="82"/>
                    </a:cxn>
                    <a:cxn ang="0">
                      <a:pos x="175" y="70"/>
                    </a:cxn>
                    <a:cxn ang="0">
                      <a:pos x="202" y="57"/>
                    </a:cxn>
                    <a:cxn ang="0">
                      <a:pos x="224" y="44"/>
                    </a:cxn>
                  </a:cxnLst>
                  <a:rect l="0" t="0" r="r" b="b"/>
                  <a:pathLst>
                    <a:path w="425" h="176">
                      <a:moveTo>
                        <a:pt x="224" y="44"/>
                      </a:moveTo>
                      <a:lnTo>
                        <a:pt x="243" y="30"/>
                      </a:lnTo>
                      <a:lnTo>
                        <a:pt x="264" y="18"/>
                      </a:lnTo>
                      <a:lnTo>
                        <a:pt x="285" y="9"/>
                      </a:lnTo>
                      <a:lnTo>
                        <a:pt x="305" y="2"/>
                      </a:lnTo>
                      <a:lnTo>
                        <a:pt x="326" y="0"/>
                      </a:lnTo>
                      <a:lnTo>
                        <a:pt x="346" y="1"/>
                      </a:lnTo>
                      <a:lnTo>
                        <a:pt x="365" y="6"/>
                      </a:lnTo>
                      <a:lnTo>
                        <a:pt x="385" y="14"/>
                      </a:lnTo>
                      <a:lnTo>
                        <a:pt x="401" y="25"/>
                      </a:lnTo>
                      <a:lnTo>
                        <a:pt x="415" y="40"/>
                      </a:lnTo>
                      <a:lnTo>
                        <a:pt x="423" y="55"/>
                      </a:lnTo>
                      <a:lnTo>
                        <a:pt x="425" y="72"/>
                      </a:lnTo>
                      <a:lnTo>
                        <a:pt x="422" y="88"/>
                      </a:lnTo>
                      <a:lnTo>
                        <a:pt x="409" y="105"/>
                      </a:lnTo>
                      <a:lnTo>
                        <a:pt x="388" y="121"/>
                      </a:lnTo>
                      <a:lnTo>
                        <a:pt x="357" y="135"/>
                      </a:lnTo>
                      <a:lnTo>
                        <a:pt x="339" y="141"/>
                      </a:lnTo>
                      <a:lnTo>
                        <a:pt x="318" y="146"/>
                      </a:lnTo>
                      <a:lnTo>
                        <a:pt x="297" y="152"/>
                      </a:lnTo>
                      <a:lnTo>
                        <a:pt x="277" y="156"/>
                      </a:lnTo>
                      <a:lnTo>
                        <a:pt x="255" y="160"/>
                      </a:lnTo>
                      <a:lnTo>
                        <a:pt x="234" y="163"/>
                      </a:lnTo>
                      <a:lnTo>
                        <a:pt x="213" y="167"/>
                      </a:lnTo>
                      <a:lnTo>
                        <a:pt x="193" y="169"/>
                      </a:lnTo>
                      <a:lnTo>
                        <a:pt x="174" y="170"/>
                      </a:lnTo>
                      <a:lnTo>
                        <a:pt x="156" y="173"/>
                      </a:lnTo>
                      <a:lnTo>
                        <a:pt x="140" y="174"/>
                      </a:lnTo>
                      <a:lnTo>
                        <a:pt x="125" y="175"/>
                      </a:lnTo>
                      <a:lnTo>
                        <a:pt x="113" y="175"/>
                      </a:lnTo>
                      <a:lnTo>
                        <a:pt x="103" y="176"/>
                      </a:lnTo>
                      <a:lnTo>
                        <a:pt x="96" y="176"/>
                      </a:lnTo>
                      <a:lnTo>
                        <a:pt x="92" y="176"/>
                      </a:lnTo>
                      <a:lnTo>
                        <a:pt x="82" y="176"/>
                      </a:lnTo>
                      <a:lnTo>
                        <a:pt x="64" y="175"/>
                      </a:lnTo>
                      <a:lnTo>
                        <a:pt x="42" y="173"/>
                      </a:lnTo>
                      <a:lnTo>
                        <a:pt x="21" y="168"/>
                      </a:lnTo>
                      <a:lnTo>
                        <a:pt x="5" y="160"/>
                      </a:lnTo>
                      <a:lnTo>
                        <a:pt x="0" y="149"/>
                      </a:lnTo>
                      <a:lnTo>
                        <a:pt x="11" y="133"/>
                      </a:lnTo>
                      <a:lnTo>
                        <a:pt x="39" y="113"/>
                      </a:lnTo>
                      <a:lnTo>
                        <a:pt x="41" y="111"/>
                      </a:lnTo>
                      <a:lnTo>
                        <a:pt x="42" y="111"/>
                      </a:lnTo>
                      <a:lnTo>
                        <a:pt x="42" y="110"/>
                      </a:lnTo>
                      <a:lnTo>
                        <a:pt x="43" y="110"/>
                      </a:lnTo>
                      <a:lnTo>
                        <a:pt x="52" y="108"/>
                      </a:lnTo>
                      <a:lnTo>
                        <a:pt x="68" y="103"/>
                      </a:lnTo>
                      <a:lnTo>
                        <a:pt x="91" y="98"/>
                      </a:lnTo>
                      <a:lnTo>
                        <a:pt x="118" y="91"/>
                      </a:lnTo>
                      <a:lnTo>
                        <a:pt x="147" y="82"/>
                      </a:lnTo>
                      <a:lnTo>
                        <a:pt x="175" y="70"/>
                      </a:lnTo>
                      <a:lnTo>
                        <a:pt x="202" y="57"/>
                      </a:lnTo>
                      <a:lnTo>
                        <a:pt x="224" y="44"/>
                      </a:lnTo>
                      <a:close/>
                    </a:path>
                  </a:pathLst>
                </a:custGeom>
                <a:solidFill>
                  <a:srgbClr val="FFE2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113"/>
                <p:cNvSpPr>
                  <a:spLocks/>
                </p:cNvSpPr>
                <p:nvPr/>
              </p:nvSpPr>
              <p:spPr bwMode="auto">
                <a:xfrm>
                  <a:off x="4267" y="2682"/>
                  <a:ext cx="207" cy="83"/>
                </a:xfrm>
                <a:custGeom>
                  <a:avLst/>
                  <a:gdLst/>
                  <a:ahLst/>
                  <a:cxnLst>
                    <a:cxn ang="0">
                      <a:pos x="218" y="41"/>
                    </a:cxn>
                    <a:cxn ang="0">
                      <a:pos x="237" y="28"/>
                    </a:cxn>
                    <a:cxn ang="0">
                      <a:pos x="257" y="17"/>
                    </a:cxn>
                    <a:cxn ang="0">
                      <a:pos x="278" y="9"/>
                    </a:cxn>
                    <a:cxn ang="0">
                      <a:pos x="298" y="2"/>
                    </a:cxn>
                    <a:cxn ang="0">
                      <a:pos x="318" y="0"/>
                    </a:cxn>
                    <a:cxn ang="0">
                      <a:pos x="339" y="1"/>
                    </a:cxn>
                    <a:cxn ang="0">
                      <a:pos x="358" y="4"/>
                    </a:cxn>
                    <a:cxn ang="0">
                      <a:pos x="377" y="12"/>
                    </a:cxn>
                    <a:cxn ang="0">
                      <a:pos x="393" y="24"/>
                    </a:cxn>
                    <a:cxn ang="0">
                      <a:pos x="405" y="36"/>
                    </a:cxn>
                    <a:cxn ang="0">
                      <a:pos x="412" y="51"/>
                    </a:cxn>
                    <a:cxn ang="0">
                      <a:pos x="415" y="66"/>
                    </a:cxn>
                    <a:cxn ang="0">
                      <a:pos x="410" y="82"/>
                    </a:cxn>
                    <a:cxn ang="0">
                      <a:pos x="397" y="97"/>
                    </a:cxn>
                    <a:cxn ang="0">
                      <a:pos x="377" y="112"/>
                    </a:cxn>
                    <a:cxn ang="0">
                      <a:pos x="347" y="126"/>
                    </a:cxn>
                    <a:cxn ang="0">
                      <a:pos x="328" y="132"/>
                    </a:cxn>
                    <a:cxn ang="0">
                      <a:pos x="309" y="138"/>
                    </a:cxn>
                    <a:cxn ang="0">
                      <a:pos x="288" y="142"/>
                    </a:cxn>
                    <a:cxn ang="0">
                      <a:pos x="268" y="147"/>
                    </a:cxn>
                    <a:cxn ang="0">
                      <a:pos x="248" y="150"/>
                    </a:cxn>
                    <a:cxn ang="0">
                      <a:pos x="227" y="154"/>
                    </a:cxn>
                    <a:cxn ang="0">
                      <a:pos x="206" y="156"/>
                    </a:cxn>
                    <a:cxn ang="0">
                      <a:pos x="187" y="158"/>
                    </a:cxn>
                    <a:cxn ang="0">
                      <a:pos x="168" y="161"/>
                    </a:cxn>
                    <a:cxn ang="0">
                      <a:pos x="151" y="163"/>
                    </a:cxn>
                    <a:cxn ang="0">
                      <a:pos x="135" y="164"/>
                    </a:cxn>
                    <a:cxn ang="0">
                      <a:pos x="121" y="165"/>
                    </a:cxn>
                    <a:cxn ang="0">
                      <a:pos x="109" y="165"/>
                    </a:cxn>
                    <a:cxn ang="0">
                      <a:pos x="100" y="167"/>
                    </a:cxn>
                    <a:cxn ang="0">
                      <a:pos x="93" y="167"/>
                    </a:cxn>
                    <a:cxn ang="0">
                      <a:pos x="90" y="167"/>
                    </a:cxn>
                    <a:cxn ang="0">
                      <a:pos x="79" y="167"/>
                    </a:cxn>
                    <a:cxn ang="0">
                      <a:pos x="62" y="165"/>
                    </a:cxn>
                    <a:cxn ang="0">
                      <a:pos x="40" y="164"/>
                    </a:cxn>
                    <a:cxn ang="0">
                      <a:pos x="20" y="160"/>
                    </a:cxn>
                    <a:cxn ang="0">
                      <a:pos x="5" y="153"/>
                    </a:cxn>
                    <a:cxn ang="0">
                      <a:pos x="0" y="141"/>
                    </a:cxn>
                    <a:cxn ang="0">
                      <a:pos x="10" y="126"/>
                    </a:cxn>
                    <a:cxn ang="0">
                      <a:pos x="39" y="107"/>
                    </a:cxn>
                    <a:cxn ang="0">
                      <a:pos x="39" y="107"/>
                    </a:cxn>
                    <a:cxn ang="0">
                      <a:pos x="40" y="105"/>
                    </a:cxn>
                    <a:cxn ang="0">
                      <a:pos x="40" y="105"/>
                    </a:cxn>
                    <a:cxn ang="0">
                      <a:pos x="41" y="105"/>
                    </a:cxn>
                    <a:cxn ang="0">
                      <a:pos x="51" y="103"/>
                    </a:cxn>
                    <a:cxn ang="0">
                      <a:pos x="67" y="99"/>
                    </a:cxn>
                    <a:cxn ang="0">
                      <a:pos x="90" y="93"/>
                    </a:cxn>
                    <a:cxn ang="0">
                      <a:pos x="116" y="86"/>
                    </a:cxn>
                    <a:cxn ang="0">
                      <a:pos x="144" y="77"/>
                    </a:cxn>
                    <a:cxn ang="0">
                      <a:pos x="172" y="66"/>
                    </a:cxn>
                    <a:cxn ang="0">
                      <a:pos x="197" y="54"/>
                    </a:cxn>
                    <a:cxn ang="0">
                      <a:pos x="218" y="41"/>
                    </a:cxn>
                  </a:cxnLst>
                  <a:rect l="0" t="0" r="r" b="b"/>
                  <a:pathLst>
                    <a:path w="415" h="167">
                      <a:moveTo>
                        <a:pt x="218" y="41"/>
                      </a:moveTo>
                      <a:lnTo>
                        <a:pt x="237" y="28"/>
                      </a:lnTo>
                      <a:lnTo>
                        <a:pt x="257" y="17"/>
                      </a:lnTo>
                      <a:lnTo>
                        <a:pt x="278" y="9"/>
                      </a:lnTo>
                      <a:lnTo>
                        <a:pt x="298" y="2"/>
                      </a:lnTo>
                      <a:lnTo>
                        <a:pt x="318" y="0"/>
                      </a:lnTo>
                      <a:lnTo>
                        <a:pt x="339" y="1"/>
                      </a:lnTo>
                      <a:lnTo>
                        <a:pt x="358" y="4"/>
                      </a:lnTo>
                      <a:lnTo>
                        <a:pt x="377" y="12"/>
                      </a:lnTo>
                      <a:lnTo>
                        <a:pt x="393" y="24"/>
                      </a:lnTo>
                      <a:lnTo>
                        <a:pt x="405" y="36"/>
                      </a:lnTo>
                      <a:lnTo>
                        <a:pt x="412" y="51"/>
                      </a:lnTo>
                      <a:lnTo>
                        <a:pt x="415" y="66"/>
                      </a:lnTo>
                      <a:lnTo>
                        <a:pt x="410" y="82"/>
                      </a:lnTo>
                      <a:lnTo>
                        <a:pt x="397" y="97"/>
                      </a:lnTo>
                      <a:lnTo>
                        <a:pt x="377" y="112"/>
                      </a:lnTo>
                      <a:lnTo>
                        <a:pt x="347" y="126"/>
                      </a:lnTo>
                      <a:lnTo>
                        <a:pt x="328" y="132"/>
                      </a:lnTo>
                      <a:lnTo>
                        <a:pt x="309" y="138"/>
                      </a:lnTo>
                      <a:lnTo>
                        <a:pt x="288" y="142"/>
                      </a:lnTo>
                      <a:lnTo>
                        <a:pt x="268" y="147"/>
                      </a:lnTo>
                      <a:lnTo>
                        <a:pt x="248" y="150"/>
                      </a:lnTo>
                      <a:lnTo>
                        <a:pt x="227" y="154"/>
                      </a:lnTo>
                      <a:lnTo>
                        <a:pt x="206" y="156"/>
                      </a:lnTo>
                      <a:lnTo>
                        <a:pt x="187" y="158"/>
                      </a:lnTo>
                      <a:lnTo>
                        <a:pt x="168" y="161"/>
                      </a:lnTo>
                      <a:lnTo>
                        <a:pt x="151" y="163"/>
                      </a:lnTo>
                      <a:lnTo>
                        <a:pt x="135" y="164"/>
                      </a:lnTo>
                      <a:lnTo>
                        <a:pt x="121" y="165"/>
                      </a:lnTo>
                      <a:lnTo>
                        <a:pt x="109" y="165"/>
                      </a:lnTo>
                      <a:lnTo>
                        <a:pt x="100" y="167"/>
                      </a:lnTo>
                      <a:lnTo>
                        <a:pt x="93" y="167"/>
                      </a:lnTo>
                      <a:lnTo>
                        <a:pt x="90" y="167"/>
                      </a:lnTo>
                      <a:lnTo>
                        <a:pt x="79" y="167"/>
                      </a:lnTo>
                      <a:lnTo>
                        <a:pt x="62" y="165"/>
                      </a:lnTo>
                      <a:lnTo>
                        <a:pt x="40" y="164"/>
                      </a:lnTo>
                      <a:lnTo>
                        <a:pt x="20" y="160"/>
                      </a:lnTo>
                      <a:lnTo>
                        <a:pt x="5" y="153"/>
                      </a:lnTo>
                      <a:lnTo>
                        <a:pt x="0" y="141"/>
                      </a:lnTo>
                      <a:lnTo>
                        <a:pt x="10" y="126"/>
                      </a:lnTo>
                      <a:lnTo>
                        <a:pt x="39" y="107"/>
                      </a:lnTo>
                      <a:lnTo>
                        <a:pt x="39" y="107"/>
                      </a:lnTo>
                      <a:lnTo>
                        <a:pt x="40" y="105"/>
                      </a:lnTo>
                      <a:lnTo>
                        <a:pt x="40" y="105"/>
                      </a:lnTo>
                      <a:lnTo>
                        <a:pt x="41" y="105"/>
                      </a:lnTo>
                      <a:lnTo>
                        <a:pt x="51" y="103"/>
                      </a:lnTo>
                      <a:lnTo>
                        <a:pt x="67" y="99"/>
                      </a:lnTo>
                      <a:lnTo>
                        <a:pt x="90" y="93"/>
                      </a:lnTo>
                      <a:lnTo>
                        <a:pt x="116" y="86"/>
                      </a:lnTo>
                      <a:lnTo>
                        <a:pt x="144" y="77"/>
                      </a:lnTo>
                      <a:lnTo>
                        <a:pt x="172" y="66"/>
                      </a:lnTo>
                      <a:lnTo>
                        <a:pt x="197" y="54"/>
                      </a:lnTo>
                      <a:lnTo>
                        <a:pt x="218" y="41"/>
                      </a:lnTo>
                      <a:close/>
                    </a:path>
                  </a:pathLst>
                </a:custGeom>
                <a:solidFill>
                  <a:srgbClr val="FFD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114"/>
                <p:cNvSpPr>
                  <a:spLocks/>
                </p:cNvSpPr>
                <p:nvPr/>
              </p:nvSpPr>
              <p:spPr bwMode="auto">
                <a:xfrm>
                  <a:off x="4269" y="2685"/>
                  <a:ext cx="202" cy="78"/>
                </a:xfrm>
                <a:custGeom>
                  <a:avLst/>
                  <a:gdLst/>
                  <a:ahLst/>
                  <a:cxnLst>
                    <a:cxn ang="0">
                      <a:pos x="213" y="41"/>
                    </a:cxn>
                    <a:cxn ang="0">
                      <a:pos x="231" y="28"/>
                    </a:cxn>
                    <a:cxn ang="0">
                      <a:pos x="251" y="16"/>
                    </a:cxn>
                    <a:cxn ang="0">
                      <a:pos x="272" y="8"/>
                    </a:cxn>
                    <a:cxn ang="0">
                      <a:pos x="291" y="3"/>
                    </a:cxn>
                    <a:cxn ang="0">
                      <a:pos x="312" y="0"/>
                    </a:cxn>
                    <a:cxn ang="0">
                      <a:pos x="331" y="0"/>
                    </a:cxn>
                    <a:cxn ang="0">
                      <a:pos x="350" y="4"/>
                    </a:cxn>
                    <a:cxn ang="0">
                      <a:pos x="368" y="12"/>
                    </a:cxn>
                    <a:cxn ang="0">
                      <a:pos x="384" y="22"/>
                    </a:cxn>
                    <a:cxn ang="0">
                      <a:pos x="396" y="35"/>
                    </a:cxn>
                    <a:cxn ang="0">
                      <a:pos x="403" y="47"/>
                    </a:cxn>
                    <a:cxn ang="0">
                      <a:pos x="404" y="62"/>
                    </a:cxn>
                    <a:cxn ang="0">
                      <a:pos x="399" y="76"/>
                    </a:cxn>
                    <a:cxn ang="0">
                      <a:pos x="386" y="91"/>
                    </a:cxn>
                    <a:cxn ang="0">
                      <a:pos x="365" y="105"/>
                    </a:cxn>
                    <a:cxn ang="0">
                      <a:pos x="335" y="118"/>
                    </a:cxn>
                    <a:cxn ang="0">
                      <a:pos x="318" y="124"/>
                    </a:cxn>
                    <a:cxn ang="0">
                      <a:pos x="298" y="128"/>
                    </a:cxn>
                    <a:cxn ang="0">
                      <a:pos x="278" y="134"/>
                    </a:cxn>
                    <a:cxn ang="0">
                      <a:pos x="259" y="137"/>
                    </a:cxn>
                    <a:cxn ang="0">
                      <a:pos x="239" y="141"/>
                    </a:cxn>
                    <a:cxn ang="0">
                      <a:pos x="219" y="144"/>
                    </a:cxn>
                    <a:cxn ang="0">
                      <a:pos x="200" y="147"/>
                    </a:cxn>
                    <a:cxn ang="0">
                      <a:pos x="181" y="149"/>
                    </a:cxn>
                    <a:cxn ang="0">
                      <a:pos x="163" y="151"/>
                    </a:cxn>
                    <a:cxn ang="0">
                      <a:pos x="146" y="153"/>
                    </a:cxn>
                    <a:cxn ang="0">
                      <a:pos x="131" y="155"/>
                    </a:cxn>
                    <a:cxn ang="0">
                      <a:pos x="118" y="156"/>
                    </a:cxn>
                    <a:cxn ang="0">
                      <a:pos x="107" y="156"/>
                    </a:cxn>
                    <a:cxn ang="0">
                      <a:pos x="98" y="157"/>
                    </a:cxn>
                    <a:cxn ang="0">
                      <a:pos x="91" y="157"/>
                    </a:cxn>
                    <a:cxn ang="0">
                      <a:pos x="87" y="157"/>
                    </a:cxn>
                    <a:cxn ang="0">
                      <a:pos x="78" y="157"/>
                    </a:cxn>
                    <a:cxn ang="0">
                      <a:pos x="60" y="157"/>
                    </a:cxn>
                    <a:cxn ang="0">
                      <a:pos x="39" y="156"/>
                    </a:cxn>
                    <a:cxn ang="0">
                      <a:pos x="18" y="151"/>
                    </a:cxn>
                    <a:cxn ang="0">
                      <a:pos x="4" y="145"/>
                    </a:cxn>
                    <a:cxn ang="0">
                      <a:pos x="0" y="135"/>
                    </a:cxn>
                    <a:cxn ang="0">
                      <a:pos x="10" y="121"/>
                    </a:cxn>
                    <a:cxn ang="0">
                      <a:pos x="39" y="102"/>
                    </a:cxn>
                    <a:cxn ang="0">
                      <a:pos x="39" y="102"/>
                    </a:cxn>
                    <a:cxn ang="0">
                      <a:pos x="40" y="102"/>
                    </a:cxn>
                    <a:cxn ang="0">
                      <a:pos x="40" y="102"/>
                    </a:cxn>
                    <a:cxn ang="0">
                      <a:pos x="41" y="100"/>
                    </a:cxn>
                    <a:cxn ang="0">
                      <a:pos x="50" y="98"/>
                    </a:cxn>
                    <a:cxn ang="0">
                      <a:pos x="67" y="95"/>
                    </a:cxn>
                    <a:cxn ang="0">
                      <a:pos x="88" y="89"/>
                    </a:cxn>
                    <a:cxn ang="0">
                      <a:pos x="115" y="82"/>
                    </a:cxn>
                    <a:cxn ang="0">
                      <a:pos x="141" y="74"/>
                    </a:cxn>
                    <a:cxn ang="0">
                      <a:pos x="168" y="64"/>
                    </a:cxn>
                    <a:cxn ang="0">
                      <a:pos x="193" y="53"/>
                    </a:cxn>
                    <a:cxn ang="0">
                      <a:pos x="213" y="41"/>
                    </a:cxn>
                  </a:cxnLst>
                  <a:rect l="0" t="0" r="r" b="b"/>
                  <a:pathLst>
                    <a:path w="404" h="157">
                      <a:moveTo>
                        <a:pt x="213" y="41"/>
                      </a:moveTo>
                      <a:lnTo>
                        <a:pt x="231" y="28"/>
                      </a:lnTo>
                      <a:lnTo>
                        <a:pt x="251" y="16"/>
                      </a:lnTo>
                      <a:lnTo>
                        <a:pt x="272" y="8"/>
                      </a:lnTo>
                      <a:lnTo>
                        <a:pt x="291" y="3"/>
                      </a:lnTo>
                      <a:lnTo>
                        <a:pt x="312" y="0"/>
                      </a:lnTo>
                      <a:lnTo>
                        <a:pt x="331" y="0"/>
                      </a:lnTo>
                      <a:lnTo>
                        <a:pt x="350" y="4"/>
                      </a:lnTo>
                      <a:lnTo>
                        <a:pt x="368" y="12"/>
                      </a:lnTo>
                      <a:lnTo>
                        <a:pt x="384" y="22"/>
                      </a:lnTo>
                      <a:lnTo>
                        <a:pt x="396" y="35"/>
                      </a:lnTo>
                      <a:lnTo>
                        <a:pt x="403" y="47"/>
                      </a:lnTo>
                      <a:lnTo>
                        <a:pt x="404" y="62"/>
                      </a:lnTo>
                      <a:lnTo>
                        <a:pt x="399" y="76"/>
                      </a:lnTo>
                      <a:lnTo>
                        <a:pt x="386" y="91"/>
                      </a:lnTo>
                      <a:lnTo>
                        <a:pt x="365" y="105"/>
                      </a:lnTo>
                      <a:lnTo>
                        <a:pt x="335" y="118"/>
                      </a:lnTo>
                      <a:lnTo>
                        <a:pt x="318" y="124"/>
                      </a:lnTo>
                      <a:lnTo>
                        <a:pt x="298" y="128"/>
                      </a:lnTo>
                      <a:lnTo>
                        <a:pt x="278" y="134"/>
                      </a:lnTo>
                      <a:lnTo>
                        <a:pt x="259" y="137"/>
                      </a:lnTo>
                      <a:lnTo>
                        <a:pt x="239" y="141"/>
                      </a:lnTo>
                      <a:lnTo>
                        <a:pt x="219" y="144"/>
                      </a:lnTo>
                      <a:lnTo>
                        <a:pt x="200" y="147"/>
                      </a:lnTo>
                      <a:lnTo>
                        <a:pt x="181" y="149"/>
                      </a:lnTo>
                      <a:lnTo>
                        <a:pt x="163" y="151"/>
                      </a:lnTo>
                      <a:lnTo>
                        <a:pt x="146" y="153"/>
                      </a:lnTo>
                      <a:lnTo>
                        <a:pt x="131" y="155"/>
                      </a:lnTo>
                      <a:lnTo>
                        <a:pt x="118" y="156"/>
                      </a:lnTo>
                      <a:lnTo>
                        <a:pt x="107" y="156"/>
                      </a:lnTo>
                      <a:lnTo>
                        <a:pt x="98" y="157"/>
                      </a:lnTo>
                      <a:lnTo>
                        <a:pt x="91" y="157"/>
                      </a:lnTo>
                      <a:lnTo>
                        <a:pt x="87" y="157"/>
                      </a:lnTo>
                      <a:lnTo>
                        <a:pt x="78" y="157"/>
                      </a:lnTo>
                      <a:lnTo>
                        <a:pt x="60" y="157"/>
                      </a:lnTo>
                      <a:lnTo>
                        <a:pt x="39" y="156"/>
                      </a:lnTo>
                      <a:lnTo>
                        <a:pt x="18" y="151"/>
                      </a:lnTo>
                      <a:lnTo>
                        <a:pt x="4" y="145"/>
                      </a:lnTo>
                      <a:lnTo>
                        <a:pt x="0" y="135"/>
                      </a:lnTo>
                      <a:lnTo>
                        <a:pt x="10" y="121"/>
                      </a:lnTo>
                      <a:lnTo>
                        <a:pt x="39" y="102"/>
                      </a:lnTo>
                      <a:lnTo>
                        <a:pt x="39" y="102"/>
                      </a:lnTo>
                      <a:lnTo>
                        <a:pt x="40" y="102"/>
                      </a:lnTo>
                      <a:lnTo>
                        <a:pt x="40" y="102"/>
                      </a:lnTo>
                      <a:lnTo>
                        <a:pt x="41" y="100"/>
                      </a:lnTo>
                      <a:lnTo>
                        <a:pt x="50" y="98"/>
                      </a:lnTo>
                      <a:lnTo>
                        <a:pt x="67" y="95"/>
                      </a:lnTo>
                      <a:lnTo>
                        <a:pt x="88" y="89"/>
                      </a:lnTo>
                      <a:lnTo>
                        <a:pt x="115" y="82"/>
                      </a:lnTo>
                      <a:lnTo>
                        <a:pt x="141" y="74"/>
                      </a:lnTo>
                      <a:lnTo>
                        <a:pt x="168" y="64"/>
                      </a:lnTo>
                      <a:lnTo>
                        <a:pt x="193" y="53"/>
                      </a:lnTo>
                      <a:lnTo>
                        <a:pt x="213" y="41"/>
                      </a:lnTo>
                      <a:close/>
                    </a:path>
                  </a:pathLst>
                </a:custGeom>
                <a:solidFill>
                  <a:srgbClr val="FFD8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115"/>
                <p:cNvSpPr>
                  <a:spLocks/>
                </p:cNvSpPr>
                <p:nvPr/>
              </p:nvSpPr>
              <p:spPr bwMode="auto">
                <a:xfrm>
                  <a:off x="4272" y="2688"/>
                  <a:ext cx="198" cy="73"/>
                </a:xfrm>
                <a:custGeom>
                  <a:avLst/>
                  <a:gdLst/>
                  <a:ahLst/>
                  <a:cxnLst>
                    <a:cxn ang="0">
                      <a:pos x="41" y="96"/>
                    </a:cxn>
                    <a:cxn ang="0">
                      <a:pos x="46" y="94"/>
                    </a:cxn>
                    <a:cxn ang="0">
                      <a:pos x="60" y="91"/>
                    </a:cxn>
                    <a:cxn ang="0">
                      <a:pos x="81" y="86"/>
                    </a:cxn>
                    <a:cxn ang="0">
                      <a:pos x="107" y="80"/>
                    </a:cxn>
                    <a:cxn ang="0">
                      <a:pos x="135" y="71"/>
                    </a:cxn>
                    <a:cxn ang="0">
                      <a:pos x="164" y="61"/>
                    </a:cxn>
                    <a:cxn ang="0">
                      <a:pos x="189" y="51"/>
                    </a:cxn>
                    <a:cxn ang="0">
                      <a:pos x="211" y="38"/>
                    </a:cxn>
                    <a:cxn ang="0">
                      <a:pos x="230" y="27"/>
                    </a:cxn>
                    <a:cxn ang="0">
                      <a:pos x="249" y="16"/>
                    </a:cxn>
                    <a:cxn ang="0">
                      <a:pos x="268" y="8"/>
                    </a:cxn>
                    <a:cxn ang="0">
                      <a:pos x="287" y="2"/>
                    </a:cxn>
                    <a:cxn ang="0">
                      <a:pos x="307" y="0"/>
                    </a:cxn>
                    <a:cxn ang="0">
                      <a:pos x="326" y="0"/>
                    </a:cxn>
                    <a:cxn ang="0">
                      <a:pos x="345" y="3"/>
                    </a:cxn>
                    <a:cxn ang="0">
                      <a:pos x="362" y="10"/>
                    </a:cxn>
                    <a:cxn ang="0">
                      <a:pos x="378" y="21"/>
                    </a:cxn>
                    <a:cxn ang="0">
                      <a:pos x="390" y="31"/>
                    </a:cxn>
                    <a:cxn ang="0">
                      <a:pos x="395" y="44"/>
                    </a:cxn>
                    <a:cxn ang="0">
                      <a:pos x="397" y="58"/>
                    </a:cxn>
                    <a:cxn ang="0">
                      <a:pos x="391" y="70"/>
                    </a:cxn>
                    <a:cxn ang="0">
                      <a:pos x="378" y="84"/>
                    </a:cxn>
                    <a:cxn ang="0">
                      <a:pos x="357" y="97"/>
                    </a:cxn>
                    <a:cxn ang="0">
                      <a:pos x="327" y="109"/>
                    </a:cxn>
                    <a:cxn ang="0">
                      <a:pos x="310" y="115"/>
                    </a:cxn>
                    <a:cxn ang="0">
                      <a:pos x="292" y="120"/>
                    </a:cxn>
                    <a:cxn ang="0">
                      <a:pos x="272" y="124"/>
                    </a:cxn>
                    <a:cxn ang="0">
                      <a:pos x="254" y="128"/>
                    </a:cxn>
                    <a:cxn ang="0">
                      <a:pos x="234" y="131"/>
                    </a:cxn>
                    <a:cxn ang="0">
                      <a:pos x="215" y="135"/>
                    </a:cxn>
                    <a:cxn ang="0">
                      <a:pos x="196" y="137"/>
                    </a:cxn>
                    <a:cxn ang="0">
                      <a:pos x="178" y="139"/>
                    </a:cxn>
                    <a:cxn ang="0">
                      <a:pos x="160" y="142"/>
                    </a:cxn>
                    <a:cxn ang="0">
                      <a:pos x="144" y="143"/>
                    </a:cxn>
                    <a:cxn ang="0">
                      <a:pos x="131" y="144"/>
                    </a:cxn>
                    <a:cxn ang="0">
                      <a:pos x="118" y="145"/>
                    </a:cxn>
                    <a:cxn ang="0">
                      <a:pos x="106" y="146"/>
                    </a:cxn>
                    <a:cxn ang="0">
                      <a:pos x="98" y="146"/>
                    </a:cxn>
                    <a:cxn ang="0">
                      <a:pos x="91" y="147"/>
                    </a:cxn>
                    <a:cxn ang="0">
                      <a:pos x="88" y="147"/>
                    </a:cxn>
                    <a:cxn ang="0">
                      <a:pos x="78" y="147"/>
                    </a:cxn>
                    <a:cxn ang="0">
                      <a:pos x="60" y="146"/>
                    </a:cxn>
                    <a:cxn ang="0">
                      <a:pos x="40" y="144"/>
                    </a:cxn>
                    <a:cxn ang="0">
                      <a:pos x="19" y="141"/>
                    </a:cxn>
                    <a:cxn ang="0">
                      <a:pos x="5" y="135"/>
                    </a:cxn>
                    <a:cxn ang="0">
                      <a:pos x="0" y="126"/>
                    </a:cxn>
                    <a:cxn ang="0">
                      <a:pos x="11" y="113"/>
                    </a:cxn>
                    <a:cxn ang="0">
                      <a:pos x="41" y="96"/>
                    </a:cxn>
                  </a:cxnLst>
                  <a:rect l="0" t="0" r="r" b="b"/>
                  <a:pathLst>
                    <a:path w="397" h="147">
                      <a:moveTo>
                        <a:pt x="41" y="96"/>
                      </a:moveTo>
                      <a:lnTo>
                        <a:pt x="46" y="94"/>
                      </a:lnTo>
                      <a:lnTo>
                        <a:pt x="60" y="91"/>
                      </a:lnTo>
                      <a:lnTo>
                        <a:pt x="81" y="86"/>
                      </a:lnTo>
                      <a:lnTo>
                        <a:pt x="107" y="80"/>
                      </a:lnTo>
                      <a:lnTo>
                        <a:pt x="135" y="71"/>
                      </a:lnTo>
                      <a:lnTo>
                        <a:pt x="164" y="61"/>
                      </a:lnTo>
                      <a:lnTo>
                        <a:pt x="189" y="51"/>
                      </a:lnTo>
                      <a:lnTo>
                        <a:pt x="211" y="38"/>
                      </a:lnTo>
                      <a:lnTo>
                        <a:pt x="230" y="27"/>
                      </a:lnTo>
                      <a:lnTo>
                        <a:pt x="249" y="16"/>
                      </a:lnTo>
                      <a:lnTo>
                        <a:pt x="268" y="8"/>
                      </a:lnTo>
                      <a:lnTo>
                        <a:pt x="287" y="2"/>
                      </a:lnTo>
                      <a:lnTo>
                        <a:pt x="307" y="0"/>
                      </a:lnTo>
                      <a:lnTo>
                        <a:pt x="326" y="0"/>
                      </a:lnTo>
                      <a:lnTo>
                        <a:pt x="345" y="3"/>
                      </a:lnTo>
                      <a:lnTo>
                        <a:pt x="362" y="10"/>
                      </a:lnTo>
                      <a:lnTo>
                        <a:pt x="378" y="21"/>
                      </a:lnTo>
                      <a:lnTo>
                        <a:pt x="390" y="31"/>
                      </a:lnTo>
                      <a:lnTo>
                        <a:pt x="395" y="44"/>
                      </a:lnTo>
                      <a:lnTo>
                        <a:pt x="397" y="58"/>
                      </a:lnTo>
                      <a:lnTo>
                        <a:pt x="391" y="70"/>
                      </a:lnTo>
                      <a:lnTo>
                        <a:pt x="378" y="84"/>
                      </a:lnTo>
                      <a:lnTo>
                        <a:pt x="357" y="97"/>
                      </a:lnTo>
                      <a:lnTo>
                        <a:pt x="327" y="109"/>
                      </a:lnTo>
                      <a:lnTo>
                        <a:pt x="310" y="115"/>
                      </a:lnTo>
                      <a:lnTo>
                        <a:pt x="292" y="120"/>
                      </a:lnTo>
                      <a:lnTo>
                        <a:pt x="272" y="124"/>
                      </a:lnTo>
                      <a:lnTo>
                        <a:pt x="254" y="128"/>
                      </a:lnTo>
                      <a:lnTo>
                        <a:pt x="234" y="131"/>
                      </a:lnTo>
                      <a:lnTo>
                        <a:pt x="215" y="135"/>
                      </a:lnTo>
                      <a:lnTo>
                        <a:pt x="196" y="137"/>
                      </a:lnTo>
                      <a:lnTo>
                        <a:pt x="178" y="139"/>
                      </a:lnTo>
                      <a:lnTo>
                        <a:pt x="160" y="142"/>
                      </a:lnTo>
                      <a:lnTo>
                        <a:pt x="144" y="143"/>
                      </a:lnTo>
                      <a:lnTo>
                        <a:pt x="131" y="144"/>
                      </a:lnTo>
                      <a:lnTo>
                        <a:pt x="118" y="145"/>
                      </a:lnTo>
                      <a:lnTo>
                        <a:pt x="106" y="146"/>
                      </a:lnTo>
                      <a:lnTo>
                        <a:pt x="98" y="146"/>
                      </a:lnTo>
                      <a:lnTo>
                        <a:pt x="91" y="147"/>
                      </a:lnTo>
                      <a:lnTo>
                        <a:pt x="88" y="147"/>
                      </a:lnTo>
                      <a:lnTo>
                        <a:pt x="78" y="147"/>
                      </a:lnTo>
                      <a:lnTo>
                        <a:pt x="60" y="146"/>
                      </a:lnTo>
                      <a:lnTo>
                        <a:pt x="40" y="144"/>
                      </a:lnTo>
                      <a:lnTo>
                        <a:pt x="19" y="141"/>
                      </a:lnTo>
                      <a:lnTo>
                        <a:pt x="5" y="135"/>
                      </a:lnTo>
                      <a:lnTo>
                        <a:pt x="0" y="126"/>
                      </a:lnTo>
                      <a:lnTo>
                        <a:pt x="11" y="113"/>
                      </a:lnTo>
                      <a:lnTo>
                        <a:pt x="41" y="96"/>
                      </a:lnTo>
                      <a:close/>
                    </a:path>
                  </a:pathLst>
                </a:custGeom>
                <a:solidFill>
                  <a:srgbClr val="FFD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" name="AutoShape 120"/>
            <p:cNvSpPr>
              <a:spLocks noChangeAspect="1" noChangeArrowheads="1" noTextEdit="1"/>
            </p:cNvSpPr>
            <p:nvPr/>
          </p:nvSpPr>
          <p:spPr bwMode="auto">
            <a:xfrm>
              <a:off x="0" y="1371600"/>
              <a:ext cx="15843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" name="TextBox 209"/>
          <p:cNvSpPr txBox="1"/>
          <p:nvPr/>
        </p:nvSpPr>
        <p:spPr>
          <a:xfrm>
            <a:off x="6248400" y="533400"/>
            <a:ext cx="109998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Instructions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6248400" y="914400"/>
            <a:ext cx="148790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Anthropometrics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6248400" y="1295400"/>
            <a:ext cx="104701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Affordance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6248400" y="1676400"/>
            <a:ext cx="116249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Accessibility</a:t>
            </a:r>
          </a:p>
        </p:txBody>
      </p:sp>
      <p:sp>
        <p:nvSpPr>
          <p:cNvPr id="239" name="Right Arrow 238"/>
          <p:cNvSpPr/>
          <p:nvPr/>
        </p:nvSpPr>
        <p:spPr>
          <a:xfrm>
            <a:off x="762000" y="3657600"/>
            <a:ext cx="7620000" cy="834312"/>
          </a:xfrm>
          <a:prstGeom prst="rightArrow">
            <a:avLst/>
          </a:prstGeom>
          <a:ln/>
          <a:effectLst>
            <a:outerShdw blurRad="76200" dir="13500000" sy="23000" kx="1200000" algn="br" rotWithShape="0">
              <a:prstClr val="black">
                <a:alpha val="58000"/>
              </a:prstClr>
            </a:outerShdw>
          </a:effectLst>
          <a:scene3d>
            <a:camera prst="orthographicFront">
              <a:rot lat="3360000" lon="20399999" rev="1860000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/>
          </a:p>
        </p:txBody>
      </p:sp>
      <p:grpSp>
        <p:nvGrpSpPr>
          <p:cNvPr id="240" name="Group 49"/>
          <p:cNvGrpSpPr/>
          <p:nvPr/>
        </p:nvGrpSpPr>
        <p:grpSpPr>
          <a:xfrm>
            <a:off x="2362200" y="2133600"/>
            <a:ext cx="4724400" cy="276999"/>
            <a:chOff x="1981200" y="1981200"/>
            <a:chExt cx="4724400" cy="276999"/>
          </a:xfrm>
        </p:grpSpPr>
        <p:sp>
          <p:nvSpPr>
            <p:cNvPr id="241" name="TextBox 8"/>
            <p:cNvSpPr txBox="1">
              <a:spLocks noChangeArrowheads="1"/>
            </p:cNvSpPr>
            <p:nvPr/>
          </p:nvSpPr>
          <p:spPr bwMode="auto">
            <a:xfrm>
              <a:off x="2420938" y="1981200"/>
              <a:ext cx="42846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Opportunity </a:t>
              </a:r>
              <a:r>
                <a:rPr lang="en-US" sz="1200" b="1" dirty="0" smtClean="0">
                  <a:latin typeface="+mn-lt"/>
                </a:rPr>
                <a:t>(“please place your hand on the scanner”)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242" name="Straight Arrow Connector 241"/>
            <p:cNvCxnSpPr>
              <a:stCxn id="241" idx="1"/>
            </p:cNvCxnSpPr>
            <p:nvPr/>
          </p:nvCxnSpPr>
          <p:spPr>
            <a:xfrm rot="10800000" flipV="1">
              <a:off x="1981200" y="2119700"/>
              <a:ext cx="439738" cy="139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50"/>
          <p:cNvGrpSpPr/>
          <p:nvPr/>
        </p:nvGrpSpPr>
        <p:grpSpPr>
          <a:xfrm>
            <a:off x="3581400" y="2971800"/>
            <a:ext cx="2438400" cy="276225"/>
            <a:chOff x="3065462" y="2667000"/>
            <a:chExt cx="2438400" cy="276225"/>
          </a:xfrm>
        </p:grpSpPr>
        <p:sp>
          <p:nvSpPr>
            <p:cNvPr id="244" name="TextBox 9"/>
            <p:cNvSpPr txBox="1">
              <a:spLocks noChangeArrowheads="1"/>
            </p:cNvSpPr>
            <p:nvPr/>
          </p:nvSpPr>
          <p:spPr bwMode="auto">
            <a:xfrm>
              <a:off x="3429000" y="2667000"/>
              <a:ext cx="20748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System starts capture</a:t>
              </a:r>
            </a:p>
          </p:txBody>
        </p:sp>
        <p:cxnSp>
          <p:nvCxnSpPr>
            <p:cNvPr id="245" name="Straight Arrow Connector 244"/>
            <p:cNvCxnSpPr>
              <a:stCxn id="244" idx="1"/>
            </p:cNvCxnSpPr>
            <p:nvPr/>
          </p:nvCxnSpPr>
          <p:spPr>
            <a:xfrm rot="10800000" flipV="1">
              <a:off x="3065462" y="2805113"/>
              <a:ext cx="363538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42"/>
          <p:cNvGrpSpPr/>
          <p:nvPr/>
        </p:nvGrpSpPr>
        <p:grpSpPr>
          <a:xfrm>
            <a:off x="4572000" y="3581400"/>
            <a:ext cx="1295400" cy="276225"/>
            <a:chOff x="4343400" y="3290888"/>
            <a:chExt cx="1295400" cy="276225"/>
          </a:xfrm>
        </p:grpSpPr>
        <p:sp>
          <p:nvSpPr>
            <p:cNvPr id="247" name="TextBox 10"/>
            <p:cNvSpPr txBox="1">
              <a:spLocks noChangeArrowheads="1"/>
            </p:cNvSpPr>
            <p:nvPr/>
          </p:nvSpPr>
          <p:spPr bwMode="auto">
            <a:xfrm>
              <a:off x="4783138" y="3290888"/>
              <a:ext cx="8556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Capture</a:t>
              </a:r>
            </a:p>
          </p:txBody>
        </p:sp>
        <p:cxnSp>
          <p:nvCxnSpPr>
            <p:cNvPr id="248" name="Straight Arrow Connector 247"/>
            <p:cNvCxnSpPr>
              <a:stCxn id="247" idx="1"/>
            </p:cNvCxnSpPr>
            <p:nvPr/>
          </p:nvCxnSpPr>
          <p:spPr>
            <a:xfrm rot="10800000" flipV="1">
              <a:off x="4343400" y="3429000"/>
              <a:ext cx="4397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44"/>
          <p:cNvGrpSpPr/>
          <p:nvPr/>
        </p:nvGrpSpPr>
        <p:grpSpPr>
          <a:xfrm>
            <a:off x="5334000" y="4114800"/>
            <a:ext cx="2971800" cy="461665"/>
            <a:chOff x="5867400" y="4267200"/>
            <a:chExt cx="2971800" cy="461665"/>
          </a:xfrm>
        </p:grpSpPr>
        <p:sp>
          <p:nvSpPr>
            <p:cNvPr id="250" name="TextBox 11"/>
            <p:cNvSpPr txBox="1">
              <a:spLocks noChangeArrowheads="1"/>
            </p:cNvSpPr>
            <p:nvPr/>
          </p:nvSpPr>
          <p:spPr bwMode="auto">
            <a:xfrm>
              <a:off x="6096000" y="4267200"/>
              <a:ext cx="2743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System ends </a:t>
              </a:r>
              <a:r>
                <a:rPr lang="en-US" sz="1200" b="1" dirty="0" smtClean="0">
                  <a:latin typeface="+mn-lt"/>
                </a:rPr>
                <a:t>capture (“Please remove hand from scanner”)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251" name="Straight Arrow Connector 250"/>
            <p:cNvCxnSpPr/>
            <p:nvPr/>
          </p:nvCxnSpPr>
          <p:spPr>
            <a:xfrm rot="10800000" flipV="1">
              <a:off x="5867400" y="4419600"/>
              <a:ext cx="304800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45"/>
          <p:cNvGrpSpPr/>
          <p:nvPr/>
        </p:nvGrpSpPr>
        <p:grpSpPr>
          <a:xfrm>
            <a:off x="4038600" y="3290887"/>
            <a:ext cx="3048000" cy="276225"/>
            <a:chOff x="6705600" y="5029200"/>
            <a:chExt cx="3048000" cy="276225"/>
          </a:xfrm>
        </p:grpSpPr>
        <p:sp>
          <p:nvSpPr>
            <p:cNvPr id="253" name="TextBox 12"/>
            <p:cNvSpPr txBox="1">
              <a:spLocks noChangeArrowheads="1"/>
            </p:cNvSpPr>
            <p:nvPr/>
          </p:nvSpPr>
          <p:spPr bwMode="auto">
            <a:xfrm>
              <a:off x="7010400" y="5029200"/>
              <a:ext cx="27432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Capture </a:t>
              </a:r>
              <a:r>
                <a:rPr lang="en-US" sz="1200" b="1" dirty="0" err="1">
                  <a:latin typeface="+mn-lt"/>
                </a:rPr>
                <a:t>thresholding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254" name="Straight Arrow Connector 253"/>
            <p:cNvCxnSpPr/>
            <p:nvPr/>
          </p:nvCxnSpPr>
          <p:spPr>
            <a:xfrm rot="10800000">
              <a:off x="6705600" y="51816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oup 39"/>
          <p:cNvGrpSpPr/>
          <p:nvPr/>
        </p:nvGrpSpPr>
        <p:grpSpPr>
          <a:xfrm>
            <a:off x="1219200" y="3119735"/>
            <a:ext cx="1933575" cy="461665"/>
            <a:chOff x="-104775" y="2286000"/>
            <a:chExt cx="1933575" cy="461665"/>
          </a:xfrm>
        </p:grpSpPr>
        <p:sp>
          <p:nvSpPr>
            <p:cNvPr id="256" name="TextBox 255"/>
            <p:cNvSpPr txBox="1">
              <a:spLocks noChangeArrowheads="1"/>
            </p:cNvSpPr>
            <p:nvPr/>
          </p:nvSpPr>
          <p:spPr bwMode="auto">
            <a:xfrm>
              <a:off x="-104775" y="2286000"/>
              <a:ext cx="1752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200" b="1" dirty="0" smtClean="0">
                  <a:latin typeface="+mn-lt"/>
                </a:rPr>
                <a:t>User places hand on scanner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257" name="Straight Arrow Connector 256"/>
            <p:cNvCxnSpPr/>
            <p:nvPr/>
          </p:nvCxnSpPr>
          <p:spPr>
            <a:xfrm flipV="1">
              <a:off x="1295400" y="25146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51"/>
          <p:cNvGrpSpPr/>
          <p:nvPr/>
        </p:nvGrpSpPr>
        <p:grpSpPr>
          <a:xfrm>
            <a:off x="2667000" y="4343400"/>
            <a:ext cx="2209800" cy="461665"/>
            <a:chOff x="2667000" y="4343400"/>
            <a:chExt cx="2209800" cy="461665"/>
          </a:xfrm>
        </p:grpSpPr>
        <p:sp>
          <p:nvSpPr>
            <p:cNvPr id="259" name="TextBox 258"/>
            <p:cNvSpPr txBox="1">
              <a:spLocks noChangeArrowheads="1"/>
            </p:cNvSpPr>
            <p:nvPr/>
          </p:nvSpPr>
          <p:spPr bwMode="auto">
            <a:xfrm>
              <a:off x="2667000" y="4343400"/>
              <a:ext cx="1752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sz="1200" b="1" dirty="0" smtClean="0">
                  <a:latin typeface="+mn-lt"/>
                </a:rPr>
                <a:t>User removes hand from scanner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260" name="Straight Arrow Connector 259"/>
            <p:cNvCxnSpPr>
              <a:stCxn id="259" idx="3"/>
            </p:cNvCxnSpPr>
            <p:nvPr/>
          </p:nvCxnSpPr>
          <p:spPr>
            <a:xfrm flipV="1">
              <a:off x="4419600" y="4495800"/>
              <a:ext cx="457200" cy="784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1" name="Rectangle 260"/>
          <p:cNvSpPr/>
          <p:nvPr/>
        </p:nvSpPr>
        <p:spPr>
          <a:xfrm>
            <a:off x="3124200" y="3725326"/>
            <a:ext cx="2057400" cy="237074"/>
          </a:xfrm>
          <a:prstGeom prst="rect">
            <a:avLst/>
          </a:prstGeom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2" name="Rectangle 261"/>
          <p:cNvSpPr/>
          <p:nvPr/>
        </p:nvSpPr>
        <p:spPr>
          <a:xfrm>
            <a:off x="3352800" y="3657600"/>
            <a:ext cx="1981200" cy="23707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63" name="Group 44"/>
          <p:cNvGrpSpPr/>
          <p:nvPr/>
        </p:nvGrpSpPr>
        <p:grpSpPr>
          <a:xfrm>
            <a:off x="5867400" y="4523096"/>
            <a:ext cx="2971800" cy="276999"/>
            <a:chOff x="5867400" y="4267200"/>
            <a:chExt cx="2971800" cy="276999"/>
          </a:xfrm>
        </p:grpSpPr>
        <p:sp>
          <p:nvSpPr>
            <p:cNvPr id="264" name="TextBox 11"/>
            <p:cNvSpPr txBox="1">
              <a:spLocks noChangeArrowheads="1"/>
            </p:cNvSpPr>
            <p:nvPr/>
          </p:nvSpPr>
          <p:spPr bwMode="auto">
            <a:xfrm>
              <a:off x="6096000" y="4267200"/>
              <a:ext cx="2743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latin typeface="+mn-lt"/>
                </a:rPr>
                <a:t>System </a:t>
              </a:r>
              <a:r>
                <a:rPr lang="en-US" sz="1200" b="1" dirty="0" smtClean="0">
                  <a:latin typeface="+mn-lt"/>
                </a:rPr>
                <a:t>accepts/rejects sample</a:t>
              </a:r>
              <a:endParaRPr lang="en-US" sz="1200" b="1" dirty="0">
                <a:latin typeface="+mn-lt"/>
              </a:endParaRPr>
            </a:p>
          </p:txBody>
        </p:sp>
        <p:cxnSp>
          <p:nvCxnSpPr>
            <p:cNvPr id="265" name="Straight Arrow Connector 264"/>
            <p:cNvCxnSpPr/>
            <p:nvPr/>
          </p:nvCxnSpPr>
          <p:spPr>
            <a:xfrm rot="10800000" flipV="1">
              <a:off x="5867400" y="4419600"/>
              <a:ext cx="304800" cy="142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" name="Rectangle 265"/>
          <p:cNvSpPr/>
          <p:nvPr/>
        </p:nvSpPr>
        <p:spPr>
          <a:xfrm>
            <a:off x="1981200" y="2667000"/>
            <a:ext cx="1676400" cy="2370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  <a:scene3d>
            <a:camera prst="orthographicFront">
              <a:rot lat="3782793" lon="20456679" rev="18618425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uiExpand="1" build="p" animBg="1"/>
      <p:bldP spid="210" grpId="0" animBg="1"/>
      <p:bldP spid="211" grpId="0" animBg="1"/>
      <p:bldP spid="212" grpId="0" animBg="1"/>
      <p:bldP spid="2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12419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00FF"/>
                </a:solidFill>
              </a:rPr>
              <a:t>Presentation</a:t>
            </a:r>
            <a:r>
              <a:rPr lang="en-US" b="1" dirty="0"/>
              <a:t>: </a:t>
            </a:r>
            <a:r>
              <a:rPr lang="en-US" dirty="0"/>
              <a:t>The display of biometric characteristics to a sensor. </a:t>
            </a:r>
          </a:p>
          <a:p>
            <a:r>
              <a:rPr lang="en-US" sz="2400" dirty="0"/>
              <a:t>A user may present multiple characteristics simultaneously</a:t>
            </a:r>
            <a:r>
              <a:rPr lang="en-US" dirty="0"/>
              <a:t> </a:t>
            </a:r>
          </a:p>
          <a:p>
            <a:r>
              <a:rPr lang="en-US" sz="2400" dirty="0"/>
              <a:t>Simultaneous presentations are not necessarily constrained to any particular specific biometric modality</a:t>
            </a: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4038600" y="1524000"/>
            <a:ext cx="4419600" cy="4419600"/>
            <a:chOff x="6934200" y="2743200"/>
            <a:chExt cx="1828800" cy="1828800"/>
          </a:xfrm>
        </p:grpSpPr>
        <p:sp>
          <p:nvSpPr>
            <p:cNvPr id="175" name="Oval 36"/>
            <p:cNvSpPr>
              <a:spLocks noChangeArrowheads="1"/>
            </p:cNvSpPr>
            <p:nvPr/>
          </p:nvSpPr>
          <p:spPr bwMode="auto">
            <a:xfrm>
              <a:off x="6934200" y="2743200"/>
              <a:ext cx="1828800" cy="1828800"/>
            </a:xfrm>
            <a:prstGeom prst="ellipse">
              <a:avLst/>
            </a:prstGeom>
            <a:solidFill>
              <a:schemeClr val="bg2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6" name="Picture 110" descr="MCj0396882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91400" y="3886200"/>
              <a:ext cx="1005595" cy="515938"/>
            </a:xfrm>
            <a:prstGeom prst="rect">
              <a:avLst/>
            </a:prstGeom>
            <a:noFill/>
          </p:spPr>
        </p:pic>
        <p:grpSp>
          <p:nvGrpSpPr>
            <p:cNvPr id="177" name="Group 262"/>
            <p:cNvGrpSpPr>
              <a:grpSpLocks/>
            </p:cNvGrpSpPr>
            <p:nvPr/>
          </p:nvGrpSpPr>
          <p:grpSpPr bwMode="auto">
            <a:xfrm flipH="1">
              <a:off x="7024708" y="3311544"/>
              <a:ext cx="1169201" cy="498477"/>
              <a:chOff x="3370" y="3431"/>
              <a:chExt cx="977" cy="416"/>
            </a:xfrm>
          </p:grpSpPr>
          <p:sp>
            <p:nvSpPr>
              <p:cNvPr id="178" name="Freeform 263"/>
              <p:cNvSpPr>
                <a:spLocks/>
              </p:cNvSpPr>
              <p:nvPr/>
            </p:nvSpPr>
            <p:spPr bwMode="auto">
              <a:xfrm>
                <a:off x="3829" y="3443"/>
                <a:ext cx="516" cy="256"/>
              </a:xfrm>
              <a:custGeom>
                <a:avLst/>
                <a:gdLst/>
                <a:ahLst/>
                <a:cxnLst>
                  <a:cxn ang="0">
                    <a:pos x="51" y="145"/>
                  </a:cxn>
                  <a:cxn ang="0">
                    <a:pos x="63" y="141"/>
                  </a:cxn>
                  <a:cxn ang="0">
                    <a:pos x="85" y="136"/>
                  </a:cxn>
                  <a:cxn ang="0">
                    <a:pos x="114" y="127"/>
                  </a:cxn>
                  <a:cxn ang="0">
                    <a:pos x="147" y="116"/>
                  </a:cxn>
                  <a:cxn ang="0">
                    <a:pos x="181" y="102"/>
                  </a:cxn>
                  <a:cxn ang="0">
                    <a:pos x="214" y="86"/>
                  </a:cxn>
                  <a:cxn ang="0">
                    <a:pos x="243" y="68"/>
                  </a:cxn>
                  <a:cxn ang="0">
                    <a:pos x="279" y="38"/>
                  </a:cxn>
                  <a:cxn ang="0">
                    <a:pos x="326" y="10"/>
                  </a:cxn>
                  <a:cxn ang="0">
                    <a:pos x="373" y="0"/>
                  </a:cxn>
                  <a:cxn ang="0">
                    <a:pos x="418" y="8"/>
                  </a:cxn>
                  <a:cxn ang="0">
                    <a:pos x="458" y="38"/>
                  </a:cxn>
                  <a:cxn ang="0">
                    <a:pos x="490" y="81"/>
                  </a:cxn>
                  <a:cxn ang="0">
                    <a:pos x="495" y="131"/>
                  </a:cxn>
                  <a:cxn ang="0">
                    <a:pos x="464" y="176"/>
                  </a:cxn>
                  <a:cxn ang="0">
                    <a:pos x="408" y="203"/>
                  </a:cxn>
                  <a:cxn ang="0">
                    <a:pos x="361" y="216"/>
                  </a:cxn>
                  <a:cxn ang="0">
                    <a:pos x="309" y="227"/>
                  </a:cxn>
                  <a:cxn ang="0">
                    <a:pos x="256" y="235"/>
                  </a:cxn>
                  <a:cxn ang="0">
                    <a:pos x="207" y="239"/>
                  </a:cxn>
                  <a:cxn ang="0">
                    <a:pos x="164" y="243"/>
                  </a:cxn>
                  <a:cxn ang="0">
                    <a:pos x="130" y="244"/>
                  </a:cxn>
                  <a:cxn ang="0">
                    <a:pos x="109" y="245"/>
                  </a:cxn>
                  <a:cxn ang="0">
                    <a:pos x="100" y="245"/>
                  </a:cxn>
                  <a:cxn ang="0">
                    <a:pos x="83" y="243"/>
                  </a:cxn>
                  <a:cxn ang="0">
                    <a:pos x="59" y="237"/>
                  </a:cxn>
                  <a:cxn ang="0">
                    <a:pos x="33" y="229"/>
                  </a:cxn>
                  <a:cxn ang="0">
                    <a:pos x="12" y="217"/>
                  </a:cxn>
                  <a:cxn ang="0">
                    <a:pos x="0" y="202"/>
                  </a:cxn>
                  <a:cxn ang="0">
                    <a:pos x="4" y="183"/>
                  </a:cxn>
                  <a:cxn ang="0">
                    <a:pos x="28" y="159"/>
                  </a:cxn>
                </a:cxnLst>
                <a:rect l="0" t="0" r="r" b="b"/>
                <a:pathLst>
                  <a:path w="496" h="245">
                    <a:moveTo>
                      <a:pt x="50" y="145"/>
                    </a:moveTo>
                    <a:lnTo>
                      <a:pt x="51" y="145"/>
                    </a:lnTo>
                    <a:lnTo>
                      <a:pt x="57" y="144"/>
                    </a:lnTo>
                    <a:lnTo>
                      <a:pt x="63" y="141"/>
                    </a:lnTo>
                    <a:lnTo>
                      <a:pt x="74" y="139"/>
                    </a:lnTo>
                    <a:lnTo>
                      <a:pt x="85" y="136"/>
                    </a:lnTo>
                    <a:lnTo>
                      <a:pt x="99" y="132"/>
                    </a:lnTo>
                    <a:lnTo>
                      <a:pt x="114" y="127"/>
                    </a:lnTo>
                    <a:lnTo>
                      <a:pt x="130" y="122"/>
                    </a:lnTo>
                    <a:lnTo>
                      <a:pt x="147" y="116"/>
                    </a:lnTo>
                    <a:lnTo>
                      <a:pt x="165" y="109"/>
                    </a:lnTo>
                    <a:lnTo>
                      <a:pt x="181" y="102"/>
                    </a:lnTo>
                    <a:lnTo>
                      <a:pt x="198" y="94"/>
                    </a:lnTo>
                    <a:lnTo>
                      <a:pt x="214" y="86"/>
                    </a:lnTo>
                    <a:lnTo>
                      <a:pt x="229" y="77"/>
                    </a:lnTo>
                    <a:lnTo>
                      <a:pt x="243" y="68"/>
                    </a:lnTo>
                    <a:lnTo>
                      <a:pt x="256" y="57"/>
                    </a:lnTo>
                    <a:lnTo>
                      <a:pt x="279" y="38"/>
                    </a:lnTo>
                    <a:lnTo>
                      <a:pt x="302" y="23"/>
                    </a:lnTo>
                    <a:lnTo>
                      <a:pt x="326" y="10"/>
                    </a:lnTo>
                    <a:lnTo>
                      <a:pt x="349" y="2"/>
                    </a:lnTo>
                    <a:lnTo>
                      <a:pt x="373" y="0"/>
                    </a:lnTo>
                    <a:lnTo>
                      <a:pt x="396" y="1"/>
                    </a:lnTo>
                    <a:lnTo>
                      <a:pt x="418" y="8"/>
                    </a:lnTo>
                    <a:lnTo>
                      <a:pt x="439" y="20"/>
                    </a:lnTo>
                    <a:lnTo>
                      <a:pt x="458" y="38"/>
                    </a:lnTo>
                    <a:lnTo>
                      <a:pt x="477" y="58"/>
                    </a:lnTo>
                    <a:lnTo>
                      <a:pt x="490" y="81"/>
                    </a:lnTo>
                    <a:lnTo>
                      <a:pt x="496" y="106"/>
                    </a:lnTo>
                    <a:lnTo>
                      <a:pt x="495" y="131"/>
                    </a:lnTo>
                    <a:lnTo>
                      <a:pt x="486" y="154"/>
                    </a:lnTo>
                    <a:lnTo>
                      <a:pt x="464" y="176"/>
                    </a:lnTo>
                    <a:lnTo>
                      <a:pt x="430" y="195"/>
                    </a:lnTo>
                    <a:lnTo>
                      <a:pt x="408" y="203"/>
                    </a:lnTo>
                    <a:lnTo>
                      <a:pt x="385" y="210"/>
                    </a:lnTo>
                    <a:lnTo>
                      <a:pt x="361" y="216"/>
                    </a:lnTo>
                    <a:lnTo>
                      <a:pt x="334" y="222"/>
                    </a:lnTo>
                    <a:lnTo>
                      <a:pt x="309" y="227"/>
                    </a:lnTo>
                    <a:lnTo>
                      <a:pt x="282" y="231"/>
                    </a:lnTo>
                    <a:lnTo>
                      <a:pt x="256" y="235"/>
                    </a:lnTo>
                    <a:lnTo>
                      <a:pt x="232" y="237"/>
                    </a:lnTo>
                    <a:lnTo>
                      <a:pt x="207" y="239"/>
                    </a:lnTo>
                    <a:lnTo>
                      <a:pt x="184" y="241"/>
                    </a:lnTo>
                    <a:lnTo>
                      <a:pt x="164" y="243"/>
                    </a:lnTo>
                    <a:lnTo>
                      <a:pt x="145" y="244"/>
                    </a:lnTo>
                    <a:lnTo>
                      <a:pt x="130" y="244"/>
                    </a:lnTo>
                    <a:lnTo>
                      <a:pt x="118" y="245"/>
                    </a:lnTo>
                    <a:lnTo>
                      <a:pt x="109" y="245"/>
                    </a:lnTo>
                    <a:lnTo>
                      <a:pt x="105" y="245"/>
                    </a:lnTo>
                    <a:lnTo>
                      <a:pt x="100" y="245"/>
                    </a:lnTo>
                    <a:lnTo>
                      <a:pt x="93" y="244"/>
                    </a:lnTo>
                    <a:lnTo>
                      <a:pt x="83" y="243"/>
                    </a:lnTo>
                    <a:lnTo>
                      <a:pt x="71" y="240"/>
                    </a:lnTo>
                    <a:lnTo>
                      <a:pt x="59" y="237"/>
                    </a:lnTo>
                    <a:lnTo>
                      <a:pt x="46" y="233"/>
                    </a:lnTo>
                    <a:lnTo>
                      <a:pt x="33" y="229"/>
                    </a:lnTo>
                    <a:lnTo>
                      <a:pt x="22" y="224"/>
                    </a:lnTo>
                    <a:lnTo>
                      <a:pt x="12" y="217"/>
                    </a:lnTo>
                    <a:lnTo>
                      <a:pt x="5" y="210"/>
                    </a:lnTo>
                    <a:lnTo>
                      <a:pt x="0" y="202"/>
                    </a:lnTo>
                    <a:lnTo>
                      <a:pt x="0" y="193"/>
                    </a:lnTo>
                    <a:lnTo>
                      <a:pt x="4" y="183"/>
                    </a:lnTo>
                    <a:lnTo>
                      <a:pt x="13" y="171"/>
                    </a:lnTo>
                    <a:lnTo>
                      <a:pt x="28" y="159"/>
                    </a:lnTo>
                    <a:lnTo>
                      <a:pt x="50" y="1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264"/>
              <p:cNvSpPr>
                <a:spLocks/>
              </p:cNvSpPr>
              <p:nvPr/>
            </p:nvSpPr>
            <p:spPr bwMode="auto">
              <a:xfrm>
                <a:off x="3836" y="3450"/>
                <a:ext cx="505" cy="245"/>
              </a:xfrm>
              <a:custGeom>
                <a:avLst/>
                <a:gdLst/>
                <a:ahLst/>
                <a:cxnLst>
                  <a:cxn ang="0">
                    <a:pos x="251" y="57"/>
                  </a:cxn>
                  <a:cxn ang="0">
                    <a:pos x="273" y="38"/>
                  </a:cxn>
                  <a:cxn ang="0">
                    <a:pos x="296" y="23"/>
                  </a:cxn>
                  <a:cxn ang="0">
                    <a:pos x="319" y="12"/>
                  </a:cxn>
                  <a:cxn ang="0">
                    <a:pos x="343" y="4"/>
                  </a:cxn>
                  <a:cxn ang="0">
                    <a:pos x="366" y="0"/>
                  </a:cxn>
                  <a:cxn ang="0">
                    <a:pos x="388" y="2"/>
                  </a:cxn>
                  <a:cxn ang="0">
                    <a:pos x="411" y="8"/>
                  </a:cxn>
                  <a:cxn ang="0">
                    <a:pos x="432" y="21"/>
                  </a:cxn>
                  <a:cxn ang="0">
                    <a:pos x="451" y="37"/>
                  </a:cxn>
                  <a:cxn ang="0">
                    <a:pos x="467" y="57"/>
                  </a:cxn>
                  <a:cxn ang="0">
                    <a:pos x="480" y="79"/>
                  </a:cxn>
                  <a:cxn ang="0">
                    <a:pos x="486" y="102"/>
                  </a:cxn>
                  <a:cxn ang="0">
                    <a:pos x="485" y="126"/>
                  </a:cxn>
                  <a:cxn ang="0">
                    <a:pos x="474" y="148"/>
                  </a:cxn>
                  <a:cxn ang="0">
                    <a:pos x="452" y="168"/>
                  </a:cxn>
                  <a:cxn ang="0">
                    <a:pos x="419" y="187"/>
                  </a:cxn>
                  <a:cxn ang="0">
                    <a:pos x="398" y="195"/>
                  </a:cxn>
                  <a:cxn ang="0">
                    <a:pos x="375" y="202"/>
                  </a:cxn>
                  <a:cxn ang="0">
                    <a:pos x="351" y="208"/>
                  </a:cxn>
                  <a:cxn ang="0">
                    <a:pos x="326" y="213"/>
                  </a:cxn>
                  <a:cxn ang="0">
                    <a:pos x="300" y="218"/>
                  </a:cxn>
                  <a:cxn ang="0">
                    <a:pos x="275" y="223"/>
                  </a:cxn>
                  <a:cxn ang="0">
                    <a:pos x="250" y="226"/>
                  </a:cxn>
                  <a:cxn ang="0">
                    <a:pos x="226" y="228"/>
                  </a:cxn>
                  <a:cxn ang="0">
                    <a:pos x="201" y="231"/>
                  </a:cxn>
                  <a:cxn ang="0">
                    <a:pos x="181" y="233"/>
                  </a:cxn>
                  <a:cxn ang="0">
                    <a:pos x="160" y="234"/>
                  </a:cxn>
                  <a:cxn ang="0">
                    <a:pos x="143" y="235"/>
                  </a:cxn>
                  <a:cxn ang="0">
                    <a:pos x="128" y="235"/>
                  </a:cxn>
                  <a:cxn ang="0">
                    <a:pos x="115" y="236"/>
                  </a:cxn>
                  <a:cxn ang="0">
                    <a:pos x="107" y="236"/>
                  </a:cxn>
                  <a:cxn ang="0">
                    <a:pos x="102" y="236"/>
                  </a:cxn>
                  <a:cxn ang="0">
                    <a:pos x="91" y="235"/>
                  </a:cxn>
                  <a:cxn ang="0">
                    <a:pos x="71" y="233"/>
                  </a:cxn>
                  <a:cxn ang="0">
                    <a:pos x="46" y="227"/>
                  </a:cxn>
                  <a:cxn ang="0">
                    <a:pos x="23" y="218"/>
                  </a:cxn>
                  <a:cxn ang="0">
                    <a:pos x="6" y="206"/>
                  </a:cxn>
                  <a:cxn ang="0">
                    <a:pos x="0" y="190"/>
                  </a:cxn>
                  <a:cxn ang="0">
                    <a:pos x="9" y="171"/>
                  </a:cxn>
                  <a:cxn ang="0">
                    <a:pos x="39" y="146"/>
                  </a:cxn>
                  <a:cxn ang="0">
                    <a:pos x="41" y="145"/>
                  </a:cxn>
                  <a:cxn ang="0">
                    <a:pos x="44" y="143"/>
                  </a:cxn>
                  <a:cxn ang="0">
                    <a:pos x="46" y="142"/>
                  </a:cxn>
                  <a:cxn ang="0">
                    <a:pos x="48" y="141"/>
                  </a:cxn>
                  <a:cxn ang="0">
                    <a:pos x="51" y="141"/>
                  </a:cxn>
                  <a:cxn ang="0">
                    <a:pos x="55" y="138"/>
                  </a:cxn>
                  <a:cxn ang="0">
                    <a:pos x="62" y="137"/>
                  </a:cxn>
                  <a:cxn ang="0">
                    <a:pos x="72" y="134"/>
                  </a:cxn>
                  <a:cxn ang="0">
                    <a:pos x="84" y="132"/>
                  </a:cxn>
                  <a:cxn ang="0">
                    <a:pos x="98" y="127"/>
                  </a:cxn>
                  <a:cxn ang="0">
                    <a:pos x="113" y="122"/>
                  </a:cxn>
                  <a:cxn ang="0">
                    <a:pos x="128" y="118"/>
                  </a:cxn>
                  <a:cxn ang="0">
                    <a:pos x="145" y="112"/>
                  </a:cxn>
                  <a:cxn ang="0">
                    <a:pos x="161" y="106"/>
                  </a:cxn>
                  <a:cxn ang="0">
                    <a:pos x="178" y="99"/>
                  </a:cxn>
                  <a:cxn ang="0">
                    <a:pos x="194" y="91"/>
                  </a:cxn>
                  <a:cxn ang="0">
                    <a:pos x="211" y="83"/>
                  </a:cxn>
                  <a:cxn ang="0">
                    <a:pos x="226" y="75"/>
                  </a:cxn>
                  <a:cxn ang="0">
                    <a:pos x="239" y="66"/>
                  </a:cxn>
                  <a:cxn ang="0">
                    <a:pos x="251" y="57"/>
                  </a:cxn>
                </a:cxnLst>
                <a:rect l="0" t="0" r="r" b="b"/>
                <a:pathLst>
                  <a:path w="486" h="236">
                    <a:moveTo>
                      <a:pt x="251" y="57"/>
                    </a:moveTo>
                    <a:lnTo>
                      <a:pt x="273" y="38"/>
                    </a:lnTo>
                    <a:lnTo>
                      <a:pt x="296" y="23"/>
                    </a:lnTo>
                    <a:lnTo>
                      <a:pt x="319" y="12"/>
                    </a:lnTo>
                    <a:lnTo>
                      <a:pt x="343" y="4"/>
                    </a:lnTo>
                    <a:lnTo>
                      <a:pt x="366" y="0"/>
                    </a:lnTo>
                    <a:lnTo>
                      <a:pt x="388" y="2"/>
                    </a:lnTo>
                    <a:lnTo>
                      <a:pt x="411" y="8"/>
                    </a:lnTo>
                    <a:lnTo>
                      <a:pt x="432" y="21"/>
                    </a:lnTo>
                    <a:lnTo>
                      <a:pt x="451" y="37"/>
                    </a:lnTo>
                    <a:lnTo>
                      <a:pt x="467" y="57"/>
                    </a:lnTo>
                    <a:lnTo>
                      <a:pt x="480" y="79"/>
                    </a:lnTo>
                    <a:lnTo>
                      <a:pt x="486" y="102"/>
                    </a:lnTo>
                    <a:lnTo>
                      <a:pt x="485" y="126"/>
                    </a:lnTo>
                    <a:lnTo>
                      <a:pt x="474" y="148"/>
                    </a:lnTo>
                    <a:lnTo>
                      <a:pt x="452" y="168"/>
                    </a:lnTo>
                    <a:lnTo>
                      <a:pt x="419" y="187"/>
                    </a:lnTo>
                    <a:lnTo>
                      <a:pt x="398" y="195"/>
                    </a:lnTo>
                    <a:lnTo>
                      <a:pt x="375" y="202"/>
                    </a:lnTo>
                    <a:lnTo>
                      <a:pt x="351" y="208"/>
                    </a:lnTo>
                    <a:lnTo>
                      <a:pt x="326" y="213"/>
                    </a:lnTo>
                    <a:lnTo>
                      <a:pt x="300" y="218"/>
                    </a:lnTo>
                    <a:lnTo>
                      <a:pt x="275" y="223"/>
                    </a:lnTo>
                    <a:lnTo>
                      <a:pt x="250" y="226"/>
                    </a:lnTo>
                    <a:lnTo>
                      <a:pt x="226" y="228"/>
                    </a:lnTo>
                    <a:lnTo>
                      <a:pt x="201" y="231"/>
                    </a:lnTo>
                    <a:lnTo>
                      <a:pt x="181" y="233"/>
                    </a:lnTo>
                    <a:lnTo>
                      <a:pt x="160" y="234"/>
                    </a:lnTo>
                    <a:lnTo>
                      <a:pt x="143" y="235"/>
                    </a:lnTo>
                    <a:lnTo>
                      <a:pt x="128" y="235"/>
                    </a:lnTo>
                    <a:lnTo>
                      <a:pt x="115" y="236"/>
                    </a:lnTo>
                    <a:lnTo>
                      <a:pt x="107" y="236"/>
                    </a:lnTo>
                    <a:lnTo>
                      <a:pt x="102" y="236"/>
                    </a:lnTo>
                    <a:lnTo>
                      <a:pt x="91" y="235"/>
                    </a:lnTo>
                    <a:lnTo>
                      <a:pt x="71" y="233"/>
                    </a:lnTo>
                    <a:lnTo>
                      <a:pt x="46" y="227"/>
                    </a:lnTo>
                    <a:lnTo>
                      <a:pt x="23" y="218"/>
                    </a:lnTo>
                    <a:lnTo>
                      <a:pt x="6" y="206"/>
                    </a:lnTo>
                    <a:lnTo>
                      <a:pt x="0" y="190"/>
                    </a:lnTo>
                    <a:lnTo>
                      <a:pt x="9" y="171"/>
                    </a:lnTo>
                    <a:lnTo>
                      <a:pt x="39" y="146"/>
                    </a:lnTo>
                    <a:lnTo>
                      <a:pt x="41" y="145"/>
                    </a:lnTo>
                    <a:lnTo>
                      <a:pt x="44" y="143"/>
                    </a:lnTo>
                    <a:lnTo>
                      <a:pt x="46" y="142"/>
                    </a:lnTo>
                    <a:lnTo>
                      <a:pt x="48" y="141"/>
                    </a:lnTo>
                    <a:lnTo>
                      <a:pt x="51" y="141"/>
                    </a:lnTo>
                    <a:lnTo>
                      <a:pt x="55" y="138"/>
                    </a:lnTo>
                    <a:lnTo>
                      <a:pt x="62" y="137"/>
                    </a:lnTo>
                    <a:lnTo>
                      <a:pt x="72" y="134"/>
                    </a:lnTo>
                    <a:lnTo>
                      <a:pt x="84" y="132"/>
                    </a:lnTo>
                    <a:lnTo>
                      <a:pt x="98" y="127"/>
                    </a:lnTo>
                    <a:lnTo>
                      <a:pt x="113" y="122"/>
                    </a:lnTo>
                    <a:lnTo>
                      <a:pt x="128" y="118"/>
                    </a:lnTo>
                    <a:lnTo>
                      <a:pt x="145" y="112"/>
                    </a:lnTo>
                    <a:lnTo>
                      <a:pt x="161" y="106"/>
                    </a:lnTo>
                    <a:lnTo>
                      <a:pt x="178" y="99"/>
                    </a:lnTo>
                    <a:lnTo>
                      <a:pt x="194" y="91"/>
                    </a:lnTo>
                    <a:lnTo>
                      <a:pt x="211" y="83"/>
                    </a:lnTo>
                    <a:lnTo>
                      <a:pt x="226" y="75"/>
                    </a:lnTo>
                    <a:lnTo>
                      <a:pt x="239" y="66"/>
                    </a:lnTo>
                    <a:lnTo>
                      <a:pt x="251" y="57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265"/>
              <p:cNvSpPr>
                <a:spLocks/>
              </p:cNvSpPr>
              <p:nvPr/>
            </p:nvSpPr>
            <p:spPr bwMode="auto">
              <a:xfrm>
                <a:off x="3842" y="3456"/>
                <a:ext cx="495" cy="235"/>
              </a:xfrm>
              <a:custGeom>
                <a:avLst/>
                <a:gdLst/>
                <a:ahLst/>
                <a:cxnLst>
                  <a:cxn ang="0">
                    <a:pos x="246" y="54"/>
                  </a:cxn>
                  <a:cxn ang="0">
                    <a:pos x="268" y="36"/>
                  </a:cxn>
                  <a:cxn ang="0">
                    <a:pos x="291" y="22"/>
                  </a:cxn>
                  <a:cxn ang="0">
                    <a:pos x="313" y="10"/>
                  </a:cxn>
                  <a:cxn ang="0">
                    <a:pos x="336" y="4"/>
                  </a:cxn>
                  <a:cxn ang="0">
                    <a:pos x="359" y="0"/>
                  </a:cxn>
                  <a:cxn ang="0">
                    <a:pos x="381" y="1"/>
                  </a:cxn>
                  <a:cxn ang="0">
                    <a:pos x="403" y="7"/>
                  </a:cxn>
                  <a:cxn ang="0">
                    <a:pos x="423" y="19"/>
                  </a:cxn>
                  <a:cxn ang="0">
                    <a:pos x="442" y="35"/>
                  </a:cxn>
                  <a:cxn ang="0">
                    <a:pos x="458" y="53"/>
                  </a:cxn>
                  <a:cxn ang="0">
                    <a:pos x="469" y="74"/>
                  </a:cxn>
                  <a:cxn ang="0">
                    <a:pos x="475" y="97"/>
                  </a:cxn>
                  <a:cxn ang="0">
                    <a:pos x="474" y="119"/>
                  </a:cxn>
                  <a:cxn ang="0">
                    <a:pos x="463" y="141"/>
                  </a:cxn>
                  <a:cxn ang="0">
                    <a:pos x="442" y="160"/>
                  </a:cxn>
                  <a:cxn ang="0">
                    <a:pos x="408" y="179"/>
                  </a:cxn>
                  <a:cxn ang="0">
                    <a:pos x="388" y="187"/>
                  </a:cxn>
                  <a:cxn ang="0">
                    <a:pos x="366" y="192"/>
                  </a:cxn>
                  <a:cxn ang="0">
                    <a:pos x="342" y="199"/>
                  </a:cxn>
                  <a:cxn ang="0">
                    <a:pos x="317" y="204"/>
                  </a:cxn>
                  <a:cxn ang="0">
                    <a:pos x="292" y="209"/>
                  </a:cxn>
                  <a:cxn ang="0">
                    <a:pos x="268" y="212"/>
                  </a:cxn>
                  <a:cxn ang="0">
                    <a:pos x="244" y="216"/>
                  </a:cxn>
                  <a:cxn ang="0">
                    <a:pos x="220" y="218"/>
                  </a:cxn>
                  <a:cxn ang="0">
                    <a:pos x="197" y="220"/>
                  </a:cxn>
                  <a:cxn ang="0">
                    <a:pos x="176" y="222"/>
                  </a:cxn>
                  <a:cxn ang="0">
                    <a:pos x="156" y="224"/>
                  </a:cxn>
                  <a:cxn ang="0">
                    <a:pos x="139" y="225"/>
                  </a:cxn>
                  <a:cxn ang="0">
                    <a:pos x="124" y="225"/>
                  </a:cxn>
                  <a:cxn ang="0">
                    <a:pos x="112" y="226"/>
                  </a:cxn>
                  <a:cxn ang="0">
                    <a:pos x="104" y="226"/>
                  </a:cxn>
                  <a:cxn ang="0">
                    <a:pos x="100" y="226"/>
                  </a:cxn>
                  <a:cxn ang="0">
                    <a:pos x="89" y="225"/>
                  </a:cxn>
                  <a:cxn ang="0">
                    <a:pos x="69" y="222"/>
                  </a:cxn>
                  <a:cxn ang="0">
                    <a:pos x="46" y="217"/>
                  </a:cxn>
                  <a:cxn ang="0">
                    <a:pos x="23" y="209"/>
                  </a:cxn>
                  <a:cxn ang="0">
                    <a:pos x="5" y="198"/>
                  </a:cxn>
                  <a:cxn ang="0">
                    <a:pos x="0" y="183"/>
                  </a:cxn>
                  <a:cxn ang="0">
                    <a:pos x="9" y="164"/>
                  </a:cxn>
                  <a:cxn ang="0">
                    <a:pos x="39" y="141"/>
                  </a:cxn>
                  <a:cxn ang="0">
                    <a:pos x="41" y="139"/>
                  </a:cxn>
                  <a:cxn ang="0">
                    <a:pos x="42" y="137"/>
                  </a:cxn>
                  <a:cxn ang="0">
                    <a:pos x="45" y="136"/>
                  </a:cxn>
                  <a:cxn ang="0">
                    <a:pos x="47" y="135"/>
                  </a:cxn>
                  <a:cxn ang="0">
                    <a:pos x="49" y="135"/>
                  </a:cxn>
                  <a:cxn ang="0">
                    <a:pos x="54" y="133"/>
                  </a:cxn>
                  <a:cxn ang="0">
                    <a:pos x="61" y="131"/>
                  </a:cxn>
                  <a:cxn ang="0">
                    <a:pos x="71" y="129"/>
                  </a:cxn>
                  <a:cxn ang="0">
                    <a:pos x="83" y="126"/>
                  </a:cxn>
                  <a:cxn ang="0">
                    <a:pos x="95" y="122"/>
                  </a:cxn>
                  <a:cxn ang="0">
                    <a:pos x="110" y="118"/>
                  </a:cxn>
                  <a:cxn ang="0">
                    <a:pos x="126" y="113"/>
                  </a:cxn>
                  <a:cxn ang="0">
                    <a:pos x="142" y="107"/>
                  </a:cxn>
                  <a:cxn ang="0">
                    <a:pos x="159" y="101"/>
                  </a:cxn>
                  <a:cxn ang="0">
                    <a:pos x="175" y="95"/>
                  </a:cxn>
                  <a:cxn ang="0">
                    <a:pos x="191" y="88"/>
                  </a:cxn>
                  <a:cxn ang="0">
                    <a:pos x="207" y="80"/>
                  </a:cxn>
                  <a:cxn ang="0">
                    <a:pos x="221" y="72"/>
                  </a:cxn>
                  <a:cxn ang="0">
                    <a:pos x="235" y="63"/>
                  </a:cxn>
                  <a:cxn ang="0">
                    <a:pos x="246" y="54"/>
                  </a:cxn>
                </a:cxnLst>
                <a:rect l="0" t="0" r="r" b="b"/>
                <a:pathLst>
                  <a:path w="475" h="226">
                    <a:moveTo>
                      <a:pt x="246" y="54"/>
                    </a:moveTo>
                    <a:lnTo>
                      <a:pt x="268" y="36"/>
                    </a:lnTo>
                    <a:lnTo>
                      <a:pt x="291" y="22"/>
                    </a:lnTo>
                    <a:lnTo>
                      <a:pt x="313" y="10"/>
                    </a:lnTo>
                    <a:lnTo>
                      <a:pt x="336" y="4"/>
                    </a:lnTo>
                    <a:lnTo>
                      <a:pt x="359" y="0"/>
                    </a:lnTo>
                    <a:lnTo>
                      <a:pt x="381" y="1"/>
                    </a:lnTo>
                    <a:lnTo>
                      <a:pt x="403" y="7"/>
                    </a:lnTo>
                    <a:lnTo>
                      <a:pt x="423" y="19"/>
                    </a:lnTo>
                    <a:lnTo>
                      <a:pt x="442" y="35"/>
                    </a:lnTo>
                    <a:lnTo>
                      <a:pt x="458" y="53"/>
                    </a:lnTo>
                    <a:lnTo>
                      <a:pt x="469" y="74"/>
                    </a:lnTo>
                    <a:lnTo>
                      <a:pt x="475" y="97"/>
                    </a:lnTo>
                    <a:lnTo>
                      <a:pt x="474" y="119"/>
                    </a:lnTo>
                    <a:lnTo>
                      <a:pt x="463" y="141"/>
                    </a:lnTo>
                    <a:lnTo>
                      <a:pt x="442" y="160"/>
                    </a:lnTo>
                    <a:lnTo>
                      <a:pt x="408" y="179"/>
                    </a:lnTo>
                    <a:lnTo>
                      <a:pt x="388" y="187"/>
                    </a:lnTo>
                    <a:lnTo>
                      <a:pt x="366" y="192"/>
                    </a:lnTo>
                    <a:lnTo>
                      <a:pt x="342" y="199"/>
                    </a:lnTo>
                    <a:lnTo>
                      <a:pt x="317" y="204"/>
                    </a:lnTo>
                    <a:lnTo>
                      <a:pt x="292" y="209"/>
                    </a:lnTo>
                    <a:lnTo>
                      <a:pt x="268" y="212"/>
                    </a:lnTo>
                    <a:lnTo>
                      <a:pt x="244" y="216"/>
                    </a:lnTo>
                    <a:lnTo>
                      <a:pt x="220" y="218"/>
                    </a:lnTo>
                    <a:lnTo>
                      <a:pt x="197" y="220"/>
                    </a:lnTo>
                    <a:lnTo>
                      <a:pt x="176" y="222"/>
                    </a:lnTo>
                    <a:lnTo>
                      <a:pt x="156" y="224"/>
                    </a:lnTo>
                    <a:lnTo>
                      <a:pt x="139" y="225"/>
                    </a:lnTo>
                    <a:lnTo>
                      <a:pt x="124" y="225"/>
                    </a:lnTo>
                    <a:lnTo>
                      <a:pt x="112" y="226"/>
                    </a:lnTo>
                    <a:lnTo>
                      <a:pt x="104" y="226"/>
                    </a:lnTo>
                    <a:lnTo>
                      <a:pt x="100" y="226"/>
                    </a:lnTo>
                    <a:lnTo>
                      <a:pt x="89" y="225"/>
                    </a:lnTo>
                    <a:lnTo>
                      <a:pt x="69" y="222"/>
                    </a:lnTo>
                    <a:lnTo>
                      <a:pt x="46" y="217"/>
                    </a:lnTo>
                    <a:lnTo>
                      <a:pt x="23" y="209"/>
                    </a:lnTo>
                    <a:lnTo>
                      <a:pt x="5" y="198"/>
                    </a:lnTo>
                    <a:lnTo>
                      <a:pt x="0" y="183"/>
                    </a:lnTo>
                    <a:lnTo>
                      <a:pt x="9" y="164"/>
                    </a:lnTo>
                    <a:lnTo>
                      <a:pt x="39" y="141"/>
                    </a:lnTo>
                    <a:lnTo>
                      <a:pt x="41" y="139"/>
                    </a:lnTo>
                    <a:lnTo>
                      <a:pt x="42" y="137"/>
                    </a:lnTo>
                    <a:lnTo>
                      <a:pt x="45" y="136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54" y="133"/>
                    </a:lnTo>
                    <a:lnTo>
                      <a:pt x="61" y="131"/>
                    </a:lnTo>
                    <a:lnTo>
                      <a:pt x="71" y="129"/>
                    </a:lnTo>
                    <a:lnTo>
                      <a:pt x="83" y="126"/>
                    </a:lnTo>
                    <a:lnTo>
                      <a:pt x="95" y="122"/>
                    </a:lnTo>
                    <a:lnTo>
                      <a:pt x="110" y="118"/>
                    </a:lnTo>
                    <a:lnTo>
                      <a:pt x="126" y="113"/>
                    </a:lnTo>
                    <a:lnTo>
                      <a:pt x="142" y="107"/>
                    </a:lnTo>
                    <a:lnTo>
                      <a:pt x="159" y="101"/>
                    </a:lnTo>
                    <a:lnTo>
                      <a:pt x="175" y="95"/>
                    </a:lnTo>
                    <a:lnTo>
                      <a:pt x="191" y="88"/>
                    </a:lnTo>
                    <a:lnTo>
                      <a:pt x="207" y="80"/>
                    </a:lnTo>
                    <a:lnTo>
                      <a:pt x="221" y="72"/>
                    </a:lnTo>
                    <a:lnTo>
                      <a:pt x="235" y="63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266"/>
              <p:cNvSpPr>
                <a:spLocks/>
              </p:cNvSpPr>
              <p:nvPr/>
            </p:nvSpPr>
            <p:spPr bwMode="auto">
              <a:xfrm>
                <a:off x="3846" y="3462"/>
                <a:ext cx="485" cy="225"/>
              </a:xfrm>
              <a:custGeom>
                <a:avLst/>
                <a:gdLst/>
                <a:ahLst/>
                <a:cxnLst>
                  <a:cxn ang="0">
                    <a:pos x="242" y="52"/>
                  </a:cxn>
                  <a:cxn ang="0">
                    <a:pos x="264" y="34"/>
                  </a:cxn>
                  <a:cxn ang="0">
                    <a:pos x="286" y="21"/>
                  </a:cxn>
                  <a:cxn ang="0">
                    <a:pos x="308" y="9"/>
                  </a:cxn>
                  <a:cxn ang="0">
                    <a:pos x="331" y="2"/>
                  </a:cxn>
                  <a:cxn ang="0">
                    <a:pos x="353" y="0"/>
                  </a:cxn>
                  <a:cxn ang="0">
                    <a:pos x="374" y="1"/>
                  </a:cxn>
                  <a:cxn ang="0">
                    <a:pos x="396" y="7"/>
                  </a:cxn>
                  <a:cxn ang="0">
                    <a:pos x="416" y="18"/>
                  </a:cxn>
                  <a:cxn ang="0">
                    <a:pos x="434" y="33"/>
                  </a:cxn>
                  <a:cxn ang="0">
                    <a:pos x="451" y="51"/>
                  </a:cxn>
                  <a:cxn ang="0">
                    <a:pos x="462" y="71"/>
                  </a:cxn>
                  <a:cxn ang="0">
                    <a:pos x="467" y="92"/>
                  </a:cxn>
                  <a:cxn ang="0">
                    <a:pos x="464" y="113"/>
                  </a:cxn>
                  <a:cxn ang="0">
                    <a:pos x="454" y="133"/>
                  </a:cxn>
                  <a:cxn ang="0">
                    <a:pos x="432" y="152"/>
                  </a:cxn>
                  <a:cxn ang="0">
                    <a:pos x="400" y="169"/>
                  </a:cxn>
                  <a:cxn ang="0">
                    <a:pos x="379" y="176"/>
                  </a:cxn>
                  <a:cxn ang="0">
                    <a:pos x="357" y="183"/>
                  </a:cxn>
                  <a:cxn ang="0">
                    <a:pos x="334" y="189"/>
                  </a:cxn>
                  <a:cxn ang="0">
                    <a:pos x="311" y="195"/>
                  </a:cxn>
                  <a:cxn ang="0">
                    <a:pos x="287" y="198"/>
                  </a:cxn>
                  <a:cxn ang="0">
                    <a:pos x="263" y="203"/>
                  </a:cxn>
                  <a:cxn ang="0">
                    <a:pos x="239" y="206"/>
                  </a:cxn>
                  <a:cxn ang="0">
                    <a:pos x="216" y="208"/>
                  </a:cxn>
                  <a:cxn ang="0">
                    <a:pos x="194" y="211"/>
                  </a:cxn>
                  <a:cxn ang="0">
                    <a:pos x="173" y="213"/>
                  </a:cxn>
                  <a:cxn ang="0">
                    <a:pos x="155" y="214"/>
                  </a:cxn>
                  <a:cxn ang="0">
                    <a:pos x="137" y="215"/>
                  </a:cxn>
                  <a:cxn ang="0">
                    <a:pos x="123" y="215"/>
                  </a:cxn>
                  <a:cxn ang="0">
                    <a:pos x="112" y="216"/>
                  </a:cxn>
                  <a:cxn ang="0">
                    <a:pos x="104" y="216"/>
                  </a:cxn>
                  <a:cxn ang="0">
                    <a:pos x="99" y="216"/>
                  </a:cxn>
                  <a:cxn ang="0">
                    <a:pos x="89" y="215"/>
                  </a:cxn>
                  <a:cxn ang="0">
                    <a:pos x="69" y="213"/>
                  </a:cxn>
                  <a:cxn ang="0">
                    <a:pos x="45" y="208"/>
                  </a:cxn>
                  <a:cxn ang="0">
                    <a:pos x="23" y="201"/>
                  </a:cxn>
                  <a:cxn ang="0">
                    <a:pos x="6" y="190"/>
                  </a:cxn>
                  <a:cxn ang="0">
                    <a:pos x="0" y="176"/>
                  </a:cxn>
                  <a:cxn ang="0">
                    <a:pos x="9" y="158"/>
                  </a:cxn>
                  <a:cxn ang="0">
                    <a:pos x="39" y="135"/>
                  </a:cxn>
                  <a:cxn ang="0">
                    <a:pos x="42" y="133"/>
                  </a:cxn>
                  <a:cxn ang="0">
                    <a:pos x="43" y="132"/>
                  </a:cxn>
                  <a:cxn ang="0">
                    <a:pos x="45" y="131"/>
                  </a:cxn>
                  <a:cxn ang="0">
                    <a:pos x="47" y="130"/>
                  </a:cxn>
                  <a:cxn ang="0">
                    <a:pos x="50" y="130"/>
                  </a:cxn>
                  <a:cxn ang="0">
                    <a:pos x="54" y="129"/>
                  </a:cxn>
                  <a:cxn ang="0">
                    <a:pos x="62" y="127"/>
                  </a:cxn>
                  <a:cxn ang="0">
                    <a:pos x="72" y="124"/>
                  </a:cxn>
                  <a:cxn ang="0">
                    <a:pos x="83" y="121"/>
                  </a:cxn>
                  <a:cxn ang="0">
                    <a:pos x="97" y="117"/>
                  </a:cxn>
                  <a:cxn ang="0">
                    <a:pos x="111" y="113"/>
                  </a:cxn>
                  <a:cxn ang="0">
                    <a:pos x="126" y="108"/>
                  </a:cxn>
                  <a:cxn ang="0">
                    <a:pos x="142" y="104"/>
                  </a:cxn>
                  <a:cxn ang="0">
                    <a:pos x="157" y="98"/>
                  </a:cxn>
                  <a:cxn ang="0">
                    <a:pos x="173" y="91"/>
                  </a:cxn>
                  <a:cxn ang="0">
                    <a:pos x="189" y="84"/>
                  </a:cxn>
                  <a:cxn ang="0">
                    <a:pos x="204" y="77"/>
                  </a:cxn>
                  <a:cxn ang="0">
                    <a:pos x="218" y="69"/>
                  </a:cxn>
                  <a:cxn ang="0">
                    <a:pos x="231" y="61"/>
                  </a:cxn>
                  <a:cxn ang="0">
                    <a:pos x="242" y="52"/>
                  </a:cxn>
                </a:cxnLst>
                <a:rect l="0" t="0" r="r" b="b"/>
                <a:pathLst>
                  <a:path w="467" h="216">
                    <a:moveTo>
                      <a:pt x="242" y="52"/>
                    </a:moveTo>
                    <a:lnTo>
                      <a:pt x="264" y="34"/>
                    </a:lnTo>
                    <a:lnTo>
                      <a:pt x="286" y="21"/>
                    </a:lnTo>
                    <a:lnTo>
                      <a:pt x="308" y="9"/>
                    </a:lnTo>
                    <a:lnTo>
                      <a:pt x="331" y="2"/>
                    </a:lnTo>
                    <a:lnTo>
                      <a:pt x="353" y="0"/>
                    </a:lnTo>
                    <a:lnTo>
                      <a:pt x="374" y="1"/>
                    </a:lnTo>
                    <a:lnTo>
                      <a:pt x="396" y="7"/>
                    </a:lnTo>
                    <a:lnTo>
                      <a:pt x="416" y="18"/>
                    </a:lnTo>
                    <a:lnTo>
                      <a:pt x="434" y="33"/>
                    </a:lnTo>
                    <a:lnTo>
                      <a:pt x="451" y="51"/>
                    </a:lnTo>
                    <a:lnTo>
                      <a:pt x="462" y="71"/>
                    </a:lnTo>
                    <a:lnTo>
                      <a:pt x="467" y="92"/>
                    </a:lnTo>
                    <a:lnTo>
                      <a:pt x="464" y="113"/>
                    </a:lnTo>
                    <a:lnTo>
                      <a:pt x="454" y="133"/>
                    </a:lnTo>
                    <a:lnTo>
                      <a:pt x="432" y="152"/>
                    </a:lnTo>
                    <a:lnTo>
                      <a:pt x="400" y="169"/>
                    </a:lnTo>
                    <a:lnTo>
                      <a:pt x="379" y="176"/>
                    </a:lnTo>
                    <a:lnTo>
                      <a:pt x="357" y="183"/>
                    </a:lnTo>
                    <a:lnTo>
                      <a:pt x="334" y="189"/>
                    </a:lnTo>
                    <a:lnTo>
                      <a:pt x="311" y="195"/>
                    </a:lnTo>
                    <a:lnTo>
                      <a:pt x="287" y="198"/>
                    </a:lnTo>
                    <a:lnTo>
                      <a:pt x="263" y="203"/>
                    </a:lnTo>
                    <a:lnTo>
                      <a:pt x="239" y="206"/>
                    </a:lnTo>
                    <a:lnTo>
                      <a:pt x="216" y="208"/>
                    </a:lnTo>
                    <a:lnTo>
                      <a:pt x="194" y="211"/>
                    </a:lnTo>
                    <a:lnTo>
                      <a:pt x="173" y="213"/>
                    </a:lnTo>
                    <a:lnTo>
                      <a:pt x="155" y="214"/>
                    </a:lnTo>
                    <a:lnTo>
                      <a:pt x="137" y="215"/>
                    </a:lnTo>
                    <a:lnTo>
                      <a:pt x="123" y="215"/>
                    </a:lnTo>
                    <a:lnTo>
                      <a:pt x="112" y="216"/>
                    </a:lnTo>
                    <a:lnTo>
                      <a:pt x="104" y="216"/>
                    </a:lnTo>
                    <a:lnTo>
                      <a:pt x="99" y="216"/>
                    </a:lnTo>
                    <a:lnTo>
                      <a:pt x="89" y="215"/>
                    </a:lnTo>
                    <a:lnTo>
                      <a:pt x="69" y="213"/>
                    </a:lnTo>
                    <a:lnTo>
                      <a:pt x="45" y="208"/>
                    </a:lnTo>
                    <a:lnTo>
                      <a:pt x="23" y="201"/>
                    </a:lnTo>
                    <a:lnTo>
                      <a:pt x="6" y="190"/>
                    </a:lnTo>
                    <a:lnTo>
                      <a:pt x="0" y="176"/>
                    </a:lnTo>
                    <a:lnTo>
                      <a:pt x="9" y="158"/>
                    </a:lnTo>
                    <a:lnTo>
                      <a:pt x="39" y="135"/>
                    </a:lnTo>
                    <a:lnTo>
                      <a:pt x="42" y="133"/>
                    </a:lnTo>
                    <a:lnTo>
                      <a:pt x="43" y="132"/>
                    </a:lnTo>
                    <a:lnTo>
                      <a:pt x="45" y="131"/>
                    </a:lnTo>
                    <a:lnTo>
                      <a:pt x="47" y="130"/>
                    </a:lnTo>
                    <a:lnTo>
                      <a:pt x="50" y="130"/>
                    </a:lnTo>
                    <a:lnTo>
                      <a:pt x="54" y="129"/>
                    </a:lnTo>
                    <a:lnTo>
                      <a:pt x="62" y="127"/>
                    </a:lnTo>
                    <a:lnTo>
                      <a:pt x="72" y="124"/>
                    </a:lnTo>
                    <a:lnTo>
                      <a:pt x="83" y="121"/>
                    </a:lnTo>
                    <a:lnTo>
                      <a:pt x="97" y="117"/>
                    </a:lnTo>
                    <a:lnTo>
                      <a:pt x="111" y="113"/>
                    </a:lnTo>
                    <a:lnTo>
                      <a:pt x="126" y="108"/>
                    </a:lnTo>
                    <a:lnTo>
                      <a:pt x="142" y="104"/>
                    </a:lnTo>
                    <a:lnTo>
                      <a:pt x="157" y="98"/>
                    </a:lnTo>
                    <a:lnTo>
                      <a:pt x="173" y="91"/>
                    </a:lnTo>
                    <a:lnTo>
                      <a:pt x="189" y="84"/>
                    </a:lnTo>
                    <a:lnTo>
                      <a:pt x="204" y="77"/>
                    </a:lnTo>
                    <a:lnTo>
                      <a:pt x="218" y="69"/>
                    </a:lnTo>
                    <a:lnTo>
                      <a:pt x="231" y="61"/>
                    </a:lnTo>
                    <a:lnTo>
                      <a:pt x="242" y="5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267"/>
              <p:cNvSpPr>
                <a:spLocks/>
              </p:cNvSpPr>
              <p:nvPr/>
            </p:nvSpPr>
            <p:spPr bwMode="auto">
              <a:xfrm>
                <a:off x="3852" y="3466"/>
                <a:ext cx="475" cy="215"/>
              </a:xfrm>
              <a:custGeom>
                <a:avLst/>
                <a:gdLst/>
                <a:ahLst/>
                <a:cxnLst>
                  <a:cxn ang="0">
                    <a:pos x="237" y="50"/>
                  </a:cxn>
                  <a:cxn ang="0">
                    <a:pos x="258" y="34"/>
                  </a:cxn>
                  <a:cxn ang="0">
                    <a:pos x="280" y="20"/>
                  </a:cxn>
                  <a:cxn ang="0">
                    <a:pos x="302" y="10"/>
                  </a:cxn>
                  <a:cxn ang="0">
                    <a:pos x="325" y="3"/>
                  </a:cxn>
                  <a:cxn ang="0">
                    <a:pos x="345" y="0"/>
                  </a:cxn>
                  <a:cxn ang="0">
                    <a:pos x="367" y="2"/>
                  </a:cxn>
                  <a:cxn ang="0">
                    <a:pos x="388" y="7"/>
                  </a:cxn>
                  <a:cxn ang="0">
                    <a:pos x="408" y="18"/>
                  </a:cxn>
                  <a:cxn ang="0">
                    <a:pos x="426" y="32"/>
                  </a:cxn>
                  <a:cxn ang="0">
                    <a:pos x="441" y="49"/>
                  </a:cxn>
                  <a:cxn ang="0">
                    <a:pos x="451" y="67"/>
                  </a:cxn>
                  <a:cxn ang="0">
                    <a:pos x="456" y="87"/>
                  </a:cxn>
                  <a:cxn ang="0">
                    <a:pos x="454" y="108"/>
                  </a:cxn>
                  <a:cxn ang="0">
                    <a:pos x="442" y="127"/>
                  </a:cxn>
                  <a:cxn ang="0">
                    <a:pos x="421" y="146"/>
                  </a:cxn>
                  <a:cxn ang="0">
                    <a:pos x="389" y="162"/>
                  </a:cxn>
                  <a:cxn ang="0">
                    <a:pos x="370" y="169"/>
                  </a:cxn>
                  <a:cxn ang="0">
                    <a:pos x="348" y="174"/>
                  </a:cxn>
                  <a:cxn ang="0">
                    <a:pos x="326" y="180"/>
                  </a:cxn>
                  <a:cxn ang="0">
                    <a:pos x="302" y="185"/>
                  </a:cxn>
                  <a:cxn ang="0">
                    <a:pos x="279" y="189"/>
                  </a:cxn>
                  <a:cxn ang="0">
                    <a:pos x="256" y="193"/>
                  </a:cxn>
                  <a:cxn ang="0">
                    <a:pos x="233" y="196"/>
                  </a:cxn>
                  <a:cxn ang="0">
                    <a:pos x="210" y="199"/>
                  </a:cxn>
                  <a:cxn ang="0">
                    <a:pos x="189" y="201"/>
                  </a:cxn>
                  <a:cxn ang="0">
                    <a:pos x="168" y="203"/>
                  </a:cxn>
                  <a:cxn ang="0">
                    <a:pos x="151" y="204"/>
                  </a:cxn>
                  <a:cxn ang="0">
                    <a:pos x="135" y="206"/>
                  </a:cxn>
                  <a:cxn ang="0">
                    <a:pos x="121" y="206"/>
                  </a:cxn>
                  <a:cxn ang="0">
                    <a:pos x="109" y="207"/>
                  </a:cxn>
                  <a:cxn ang="0">
                    <a:pos x="102" y="207"/>
                  </a:cxn>
                  <a:cxn ang="0">
                    <a:pos x="98" y="207"/>
                  </a:cxn>
                  <a:cxn ang="0">
                    <a:pos x="87" y="206"/>
                  </a:cxn>
                  <a:cxn ang="0">
                    <a:pos x="68" y="204"/>
                  </a:cxn>
                  <a:cxn ang="0">
                    <a:pos x="45" y="200"/>
                  </a:cxn>
                  <a:cxn ang="0">
                    <a:pos x="23" y="193"/>
                  </a:cxn>
                  <a:cxn ang="0">
                    <a:pos x="6" y="184"/>
                  </a:cxn>
                  <a:cxn ang="0">
                    <a:pos x="0" y="170"/>
                  </a:cxn>
                  <a:cxn ang="0">
                    <a:pos x="9" y="153"/>
                  </a:cxn>
                  <a:cxn ang="0">
                    <a:pos x="39" y="129"/>
                  </a:cxn>
                  <a:cxn ang="0">
                    <a:pos x="41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46" y="126"/>
                  </a:cxn>
                  <a:cxn ang="0">
                    <a:pos x="48" y="125"/>
                  </a:cxn>
                  <a:cxn ang="0">
                    <a:pos x="54" y="124"/>
                  </a:cxn>
                  <a:cxn ang="0">
                    <a:pos x="61" y="123"/>
                  </a:cxn>
                  <a:cxn ang="0">
                    <a:pos x="70" y="119"/>
                  </a:cxn>
                  <a:cxn ang="0">
                    <a:pos x="82" y="117"/>
                  </a:cxn>
                  <a:cxn ang="0">
                    <a:pos x="94" y="113"/>
                  </a:cxn>
                  <a:cxn ang="0">
                    <a:pos x="108" y="109"/>
                  </a:cxn>
                  <a:cxn ang="0">
                    <a:pos x="123" y="104"/>
                  </a:cxn>
                  <a:cxn ang="0">
                    <a:pos x="139" y="100"/>
                  </a:cxn>
                  <a:cxn ang="0">
                    <a:pos x="154" y="94"/>
                  </a:cxn>
                  <a:cxn ang="0">
                    <a:pos x="170" y="88"/>
                  </a:cxn>
                  <a:cxn ang="0">
                    <a:pos x="185" y="81"/>
                  </a:cxn>
                  <a:cxn ang="0">
                    <a:pos x="200" y="74"/>
                  </a:cxn>
                  <a:cxn ang="0">
                    <a:pos x="214" y="66"/>
                  </a:cxn>
                  <a:cxn ang="0">
                    <a:pos x="226" y="58"/>
                  </a:cxn>
                  <a:cxn ang="0">
                    <a:pos x="237" y="50"/>
                  </a:cxn>
                </a:cxnLst>
                <a:rect l="0" t="0" r="r" b="b"/>
                <a:pathLst>
                  <a:path w="456" h="207">
                    <a:moveTo>
                      <a:pt x="237" y="50"/>
                    </a:moveTo>
                    <a:lnTo>
                      <a:pt x="258" y="34"/>
                    </a:lnTo>
                    <a:lnTo>
                      <a:pt x="280" y="20"/>
                    </a:lnTo>
                    <a:lnTo>
                      <a:pt x="302" y="10"/>
                    </a:lnTo>
                    <a:lnTo>
                      <a:pt x="325" y="3"/>
                    </a:lnTo>
                    <a:lnTo>
                      <a:pt x="345" y="0"/>
                    </a:lnTo>
                    <a:lnTo>
                      <a:pt x="367" y="2"/>
                    </a:lnTo>
                    <a:lnTo>
                      <a:pt x="388" y="7"/>
                    </a:lnTo>
                    <a:lnTo>
                      <a:pt x="408" y="18"/>
                    </a:lnTo>
                    <a:lnTo>
                      <a:pt x="426" y="32"/>
                    </a:lnTo>
                    <a:lnTo>
                      <a:pt x="441" y="49"/>
                    </a:lnTo>
                    <a:lnTo>
                      <a:pt x="451" y="67"/>
                    </a:lnTo>
                    <a:lnTo>
                      <a:pt x="456" y="87"/>
                    </a:lnTo>
                    <a:lnTo>
                      <a:pt x="454" y="108"/>
                    </a:lnTo>
                    <a:lnTo>
                      <a:pt x="442" y="127"/>
                    </a:lnTo>
                    <a:lnTo>
                      <a:pt x="421" y="146"/>
                    </a:lnTo>
                    <a:lnTo>
                      <a:pt x="389" y="162"/>
                    </a:lnTo>
                    <a:lnTo>
                      <a:pt x="370" y="169"/>
                    </a:lnTo>
                    <a:lnTo>
                      <a:pt x="348" y="174"/>
                    </a:lnTo>
                    <a:lnTo>
                      <a:pt x="326" y="180"/>
                    </a:lnTo>
                    <a:lnTo>
                      <a:pt x="302" y="185"/>
                    </a:lnTo>
                    <a:lnTo>
                      <a:pt x="279" y="189"/>
                    </a:lnTo>
                    <a:lnTo>
                      <a:pt x="256" y="193"/>
                    </a:lnTo>
                    <a:lnTo>
                      <a:pt x="233" y="196"/>
                    </a:lnTo>
                    <a:lnTo>
                      <a:pt x="210" y="199"/>
                    </a:lnTo>
                    <a:lnTo>
                      <a:pt x="189" y="201"/>
                    </a:lnTo>
                    <a:lnTo>
                      <a:pt x="168" y="203"/>
                    </a:lnTo>
                    <a:lnTo>
                      <a:pt x="151" y="204"/>
                    </a:lnTo>
                    <a:lnTo>
                      <a:pt x="135" y="206"/>
                    </a:lnTo>
                    <a:lnTo>
                      <a:pt x="121" y="206"/>
                    </a:lnTo>
                    <a:lnTo>
                      <a:pt x="109" y="207"/>
                    </a:lnTo>
                    <a:lnTo>
                      <a:pt x="102" y="207"/>
                    </a:lnTo>
                    <a:lnTo>
                      <a:pt x="98" y="207"/>
                    </a:lnTo>
                    <a:lnTo>
                      <a:pt x="87" y="206"/>
                    </a:lnTo>
                    <a:lnTo>
                      <a:pt x="68" y="204"/>
                    </a:lnTo>
                    <a:lnTo>
                      <a:pt x="45" y="200"/>
                    </a:lnTo>
                    <a:lnTo>
                      <a:pt x="23" y="193"/>
                    </a:lnTo>
                    <a:lnTo>
                      <a:pt x="6" y="184"/>
                    </a:lnTo>
                    <a:lnTo>
                      <a:pt x="0" y="170"/>
                    </a:lnTo>
                    <a:lnTo>
                      <a:pt x="9" y="153"/>
                    </a:lnTo>
                    <a:lnTo>
                      <a:pt x="39" y="129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46" y="126"/>
                    </a:lnTo>
                    <a:lnTo>
                      <a:pt x="48" y="125"/>
                    </a:lnTo>
                    <a:lnTo>
                      <a:pt x="54" y="124"/>
                    </a:lnTo>
                    <a:lnTo>
                      <a:pt x="61" y="123"/>
                    </a:lnTo>
                    <a:lnTo>
                      <a:pt x="70" y="119"/>
                    </a:lnTo>
                    <a:lnTo>
                      <a:pt x="82" y="117"/>
                    </a:lnTo>
                    <a:lnTo>
                      <a:pt x="94" y="113"/>
                    </a:lnTo>
                    <a:lnTo>
                      <a:pt x="108" y="109"/>
                    </a:lnTo>
                    <a:lnTo>
                      <a:pt x="123" y="104"/>
                    </a:lnTo>
                    <a:lnTo>
                      <a:pt x="139" y="100"/>
                    </a:lnTo>
                    <a:lnTo>
                      <a:pt x="154" y="94"/>
                    </a:lnTo>
                    <a:lnTo>
                      <a:pt x="170" y="88"/>
                    </a:lnTo>
                    <a:lnTo>
                      <a:pt x="185" y="81"/>
                    </a:lnTo>
                    <a:lnTo>
                      <a:pt x="200" y="74"/>
                    </a:lnTo>
                    <a:lnTo>
                      <a:pt x="214" y="66"/>
                    </a:lnTo>
                    <a:lnTo>
                      <a:pt x="226" y="58"/>
                    </a:lnTo>
                    <a:lnTo>
                      <a:pt x="237" y="50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268"/>
              <p:cNvSpPr>
                <a:spLocks/>
              </p:cNvSpPr>
              <p:nvPr/>
            </p:nvSpPr>
            <p:spPr bwMode="auto">
              <a:xfrm>
                <a:off x="3859" y="3473"/>
                <a:ext cx="463" cy="206"/>
              </a:xfrm>
              <a:custGeom>
                <a:avLst/>
                <a:gdLst/>
                <a:ahLst/>
                <a:cxnLst>
                  <a:cxn ang="0">
                    <a:pos x="232" y="49"/>
                  </a:cxn>
                  <a:cxn ang="0">
                    <a:pos x="253" y="32"/>
                  </a:cxn>
                  <a:cxn ang="0">
                    <a:pos x="274" y="20"/>
                  </a:cxn>
                  <a:cxn ang="0">
                    <a:pos x="296" y="11"/>
                  </a:cxn>
                  <a:cxn ang="0">
                    <a:pos x="318" y="4"/>
                  </a:cxn>
                  <a:cxn ang="0">
                    <a:pos x="338" y="0"/>
                  </a:cxn>
                  <a:cxn ang="0">
                    <a:pos x="360" y="1"/>
                  </a:cxn>
                  <a:cxn ang="0">
                    <a:pos x="381" y="7"/>
                  </a:cxn>
                  <a:cxn ang="0">
                    <a:pos x="400" y="16"/>
                  </a:cxn>
                  <a:cxn ang="0">
                    <a:pos x="418" y="30"/>
                  </a:cxn>
                  <a:cxn ang="0">
                    <a:pos x="433" y="46"/>
                  </a:cxn>
                  <a:cxn ang="0">
                    <a:pos x="442" y="64"/>
                  </a:cxn>
                  <a:cxn ang="0">
                    <a:pos x="445" y="82"/>
                  </a:cxn>
                  <a:cxn ang="0">
                    <a:pos x="442" y="102"/>
                  </a:cxn>
                  <a:cxn ang="0">
                    <a:pos x="430" y="120"/>
                  </a:cxn>
                  <a:cxn ang="0">
                    <a:pos x="410" y="137"/>
                  </a:cxn>
                  <a:cxn ang="0">
                    <a:pos x="377" y="152"/>
                  </a:cxn>
                  <a:cxn ang="0">
                    <a:pos x="358" y="159"/>
                  </a:cxn>
                  <a:cxn ang="0">
                    <a:pos x="337" y="165"/>
                  </a:cxn>
                  <a:cxn ang="0">
                    <a:pos x="315" y="171"/>
                  </a:cxn>
                  <a:cxn ang="0">
                    <a:pos x="293" y="175"/>
                  </a:cxn>
                  <a:cxn ang="0">
                    <a:pos x="270" y="180"/>
                  </a:cxn>
                  <a:cxn ang="0">
                    <a:pos x="247" y="183"/>
                  </a:cxn>
                  <a:cxn ang="0">
                    <a:pos x="225" y="187"/>
                  </a:cxn>
                  <a:cxn ang="0">
                    <a:pos x="204" y="189"/>
                  </a:cxn>
                  <a:cxn ang="0">
                    <a:pos x="183" y="191"/>
                  </a:cxn>
                  <a:cxn ang="0">
                    <a:pos x="163" y="193"/>
                  </a:cxn>
                  <a:cxn ang="0">
                    <a:pos x="146" y="195"/>
                  </a:cxn>
                  <a:cxn ang="0">
                    <a:pos x="131" y="196"/>
                  </a:cxn>
                  <a:cxn ang="0">
                    <a:pos x="117" y="196"/>
                  </a:cxn>
                  <a:cxn ang="0">
                    <a:pos x="107" y="197"/>
                  </a:cxn>
                  <a:cxn ang="0">
                    <a:pos x="100" y="197"/>
                  </a:cxn>
                  <a:cxn ang="0">
                    <a:pos x="95" y="197"/>
                  </a:cxn>
                  <a:cxn ang="0">
                    <a:pos x="85" y="197"/>
                  </a:cxn>
                  <a:cxn ang="0">
                    <a:pos x="65" y="195"/>
                  </a:cxn>
                  <a:cxn ang="0">
                    <a:pos x="43" y="191"/>
                  </a:cxn>
                  <a:cxn ang="0">
                    <a:pos x="22" y="185"/>
                  </a:cxn>
                  <a:cxn ang="0">
                    <a:pos x="5" y="175"/>
                  </a:cxn>
                  <a:cxn ang="0">
                    <a:pos x="0" y="163"/>
                  </a:cxn>
                  <a:cxn ang="0">
                    <a:pos x="9" y="145"/>
                  </a:cxn>
                  <a:cxn ang="0">
                    <a:pos x="39" y="123"/>
                  </a:cxn>
                  <a:cxn ang="0">
                    <a:pos x="40" y="123"/>
                  </a:cxn>
                  <a:cxn ang="0">
                    <a:pos x="42" y="122"/>
                  </a:cxn>
                  <a:cxn ang="0">
                    <a:pos x="43" y="121"/>
                  </a:cxn>
                  <a:cxn ang="0">
                    <a:pos x="45" y="120"/>
                  </a:cxn>
                  <a:cxn ang="0">
                    <a:pos x="47" y="119"/>
                  </a:cxn>
                  <a:cxn ang="0">
                    <a:pos x="53" y="118"/>
                  </a:cxn>
                  <a:cxn ang="0">
                    <a:pos x="60" y="117"/>
                  </a:cxn>
                  <a:cxn ang="0">
                    <a:pos x="70" y="114"/>
                  </a:cxn>
                  <a:cxn ang="0">
                    <a:pos x="80" y="111"/>
                  </a:cxn>
                  <a:cxn ang="0">
                    <a:pos x="93" y="109"/>
                  </a:cxn>
                  <a:cxn ang="0">
                    <a:pos x="107" y="104"/>
                  </a:cxn>
                  <a:cxn ang="0">
                    <a:pos x="122" y="99"/>
                  </a:cxn>
                  <a:cxn ang="0">
                    <a:pos x="137" y="95"/>
                  </a:cxn>
                  <a:cxn ang="0">
                    <a:pos x="152" y="90"/>
                  </a:cxn>
                  <a:cxn ang="0">
                    <a:pos x="167" y="84"/>
                  </a:cxn>
                  <a:cxn ang="0">
                    <a:pos x="182" y="77"/>
                  </a:cxn>
                  <a:cxn ang="0">
                    <a:pos x="196" y="72"/>
                  </a:cxn>
                  <a:cxn ang="0">
                    <a:pos x="209" y="64"/>
                  </a:cxn>
                  <a:cxn ang="0">
                    <a:pos x="222" y="57"/>
                  </a:cxn>
                  <a:cxn ang="0">
                    <a:pos x="232" y="49"/>
                  </a:cxn>
                </a:cxnLst>
                <a:rect l="0" t="0" r="r" b="b"/>
                <a:pathLst>
                  <a:path w="445" h="197">
                    <a:moveTo>
                      <a:pt x="232" y="49"/>
                    </a:moveTo>
                    <a:lnTo>
                      <a:pt x="253" y="32"/>
                    </a:lnTo>
                    <a:lnTo>
                      <a:pt x="274" y="20"/>
                    </a:lnTo>
                    <a:lnTo>
                      <a:pt x="296" y="11"/>
                    </a:lnTo>
                    <a:lnTo>
                      <a:pt x="318" y="4"/>
                    </a:lnTo>
                    <a:lnTo>
                      <a:pt x="338" y="0"/>
                    </a:lnTo>
                    <a:lnTo>
                      <a:pt x="360" y="1"/>
                    </a:lnTo>
                    <a:lnTo>
                      <a:pt x="381" y="7"/>
                    </a:lnTo>
                    <a:lnTo>
                      <a:pt x="400" y="16"/>
                    </a:lnTo>
                    <a:lnTo>
                      <a:pt x="418" y="30"/>
                    </a:lnTo>
                    <a:lnTo>
                      <a:pt x="433" y="46"/>
                    </a:lnTo>
                    <a:lnTo>
                      <a:pt x="442" y="64"/>
                    </a:lnTo>
                    <a:lnTo>
                      <a:pt x="445" y="82"/>
                    </a:lnTo>
                    <a:lnTo>
                      <a:pt x="442" y="102"/>
                    </a:lnTo>
                    <a:lnTo>
                      <a:pt x="430" y="120"/>
                    </a:lnTo>
                    <a:lnTo>
                      <a:pt x="410" y="137"/>
                    </a:lnTo>
                    <a:lnTo>
                      <a:pt x="377" y="152"/>
                    </a:lnTo>
                    <a:lnTo>
                      <a:pt x="358" y="159"/>
                    </a:lnTo>
                    <a:lnTo>
                      <a:pt x="337" y="165"/>
                    </a:lnTo>
                    <a:lnTo>
                      <a:pt x="315" y="171"/>
                    </a:lnTo>
                    <a:lnTo>
                      <a:pt x="293" y="175"/>
                    </a:lnTo>
                    <a:lnTo>
                      <a:pt x="270" y="180"/>
                    </a:lnTo>
                    <a:lnTo>
                      <a:pt x="247" y="183"/>
                    </a:lnTo>
                    <a:lnTo>
                      <a:pt x="225" y="187"/>
                    </a:lnTo>
                    <a:lnTo>
                      <a:pt x="204" y="189"/>
                    </a:lnTo>
                    <a:lnTo>
                      <a:pt x="183" y="191"/>
                    </a:lnTo>
                    <a:lnTo>
                      <a:pt x="163" y="193"/>
                    </a:lnTo>
                    <a:lnTo>
                      <a:pt x="146" y="195"/>
                    </a:lnTo>
                    <a:lnTo>
                      <a:pt x="131" y="196"/>
                    </a:lnTo>
                    <a:lnTo>
                      <a:pt x="117" y="196"/>
                    </a:lnTo>
                    <a:lnTo>
                      <a:pt x="107" y="197"/>
                    </a:lnTo>
                    <a:lnTo>
                      <a:pt x="100" y="197"/>
                    </a:lnTo>
                    <a:lnTo>
                      <a:pt x="95" y="197"/>
                    </a:lnTo>
                    <a:lnTo>
                      <a:pt x="85" y="197"/>
                    </a:lnTo>
                    <a:lnTo>
                      <a:pt x="65" y="195"/>
                    </a:lnTo>
                    <a:lnTo>
                      <a:pt x="43" y="191"/>
                    </a:lnTo>
                    <a:lnTo>
                      <a:pt x="22" y="185"/>
                    </a:lnTo>
                    <a:lnTo>
                      <a:pt x="5" y="175"/>
                    </a:lnTo>
                    <a:lnTo>
                      <a:pt x="0" y="163"/>
                    </a:lnTo>
                    <a:lnTo>
                      <a:pt x="9" y="145"/>
                    </a:lnTo>
                    <a:lnTo>
                      <a:pt x="39" y="123"/>
                    </a:lnTo>
                    <a:lnTo>
                      <a:pt x="40" y="123"/>
                    </a:lnTo>
                    <a:lnTo>
                      <a:pt x="42" y="122"/>
                    </a:lnTo>
                    <a:lnTo>
                      <a:pt x="43" y="121"/>
                    </a:lnTo>
                    <a:lnTo>
                      <a:pt x="45" y="120"/>
                    </a:lnTo>
                    <a:lnTo>
                      <a:pt x="47" y="119"/>
                    </a:lnTo>
                    <a:lnTo>
                      <a:pt x="53" y="118"/>
                    </a:lnTo>
                    <a:lnTo>
                      <a:pt x="60" y="117"/>
                    </a:lnTo>
                    <a:lnTo>
                      <a:pt x="70" y="114"/>
                    </a:lnTo>
                    <a:lnTo>
                      <a:pt x="80" y="111"/>
                    </a:lnTo>
                    <a:lnTo>
                      <a:pt x="93" y="109"/>
                    </a:lnTo>
                    <a:lnTo>
                      <a:pt x="107" y="104"/>
                    </a:lnTo>
                    <a:lnTo>
                      <a:pt x="122" y="99"/>
                    </a:lnTo>
                    <a:lnTo>
                      <a:pt x="137" y="95"/>
                    </a:lnTo>
                    <a:lnTo>
                      <a:pt x="152" y="90"/>
                    </a:lnTo>
                    <a:lnTo>
                      <a:pt x="167" y="84"/>
                    </a:lnTo>
                    <a:lnTo>
                      <a:pt x="182" y="77"/>
                    </a:lnTo>
                    <a:lnTo>
                      <a:pt x="196" y="72"/>
                    </a:lnTo>
                    <a:lnTo>
                      <a:pt x="209" y="64"/>
                    </a:lnTo>
                    <a:lnTo>
                      <a:pt x="222" y="57"/>
                    </a:lnTo>
                    <a:lnTo>
                      <a:pt x="232" y="49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269"/>
              <p:cNvSpPr>
                <a:spLocks/>
              </p:cNvSpPr>
              <p:nvPr/>
            </p:nvSpPr>
            <p:spPr bwMode="auto">
              <a:xfrm>
                <a:off x="3865" y="3479"/>
                <a:ext cx="451" cy="193"/>
              </a:xfrm>
              <a:custGeom>
                <a:avLst/>
                <a:gdLst/>
                <a:ahLst/>
                <a:cxnLst>
                  <a:cxn ang="0">
                    <a:pos x="229" y="46"/>
                  </a:cxn>
                  <a:cxn ang="0">
                    <a:pos x="249" y="31"/>
                  </a:cxn>
                  <a:cxn ang="0">
                    <a:pos x="270" y="18"/>
                  </a:cxn>
                  <a:cxn ang="0">
                    <a:pos x="291" y="9"/>
                  </a:cxn>
                  <a:cxn ang="0">
                    <a:pos x="311" y="2"/>
                  </a:cxn>
                  <a:cxn ang="0">
                    <a:pos x="333" y="0"/>
                  </a:cxn>
                  <a:cxn ang="0">
                    <a:pos x="354" y="1"/>
                  </a:cxn>
                  <a:cxn ang="0">
                    <a:pos x="374" y="6"/>
                  </a:cxn>
                  <a:cxn ang="0">
                    <a:pos x="393" y="15"/>
                  </a:cxn>
                  <a:cxn ang="0">
                    <a:pos x="410" y="28"/>
                  </a:cxn>
                  <a:cxn ang="0">
                    <a:pos x="424" y="43"/>
                  </a:cxn>
                  <a:cxn ang="0">
                    <a:pos x="434" y="60"/>
                  </a:cxn>
                  <a:cxn ang="0">
                    <a:pos x="436" y="77"/>
                  </a:cxn>
                  <a:cxn ang="0">
                    <a:pos x="432" y="96"/>
                  </a:cxn>
                  <a:cxn ang="0">
                    <a:pos x="421" y="113"/>
                  </a:cxn>
                  <a:cxn ang="0">
                    <a:pos x="399" y="129"/>
                  </a:cxn>
                  <a:cxn ang="0">
                    <a:pos x="368" y="144"/>
                  </a:cxn>
                  <a:cxn ang="0">
                    <a:pos x="348" y="151"/>
                  </a:cxn>
                  <a:cxn ang="0">
                    <a:pos x="329" y="157"/>
                  </a:cxn>
                  <a:cxn ang="0">
                    <a:pos x="307" y="161"/>
                  </a:cxn>
                  <a:cxn ang="0">
                    <a:pos x="286" y="166"/>
                  </a:cxn>
                  <a:cxn ang="0">
                    <a:pos x="263" y="170"/>
                  </a:cxn>
                  <a:cxn ang="0">
                    <a:pos x="241" y="174"/>
                  </a:cxn>
                  <a:cxn ang="0">
                    <a:pos x="219" y="176"/>
                  </a:cxn>
                  <a:cxn ang="0">
                    <a:pos x="199" y="179"/>
                  </a:cxn>
                  <a:cxn ang="0">
                    <a:pos x="179" y="181"/>
                  </a:cxn>
                  <a:cxn ang="0">
                    <a:pos x="161" y="183"/>
                  </a:cxn>
                  <a:cxn ang="0">
                    <a:pos x="143" y="184"/>
                  </a:cxn>
                  <a:cxn ang="0">
                    <a:pos x="128" y="185"/>
                  </a:cxn>
                  <a:cxn ang="0">
                    <a:pos x="116" y="185"/>
                  </a:cxn>
                  <a:cxn ang="0">
                    <a:pos x="105" y="187"/>
                  </a:cxn>
                  <a:cxn ang="0">
                    <a:pos x="98" y="187"/>
                  </a:cxn>
                  <a:cxn ang="0">
                    <a:pos x="94" y="187"/>
                  </a:cxn>
                  <a:cxn ang="0">
                    <a:pos x="83" y="187"/>
                  </a:cxn>
                  <a:cxn ang="0">
                    <a:pos x="65" y="185"/>
                  </a:cxn>
                  <a:cxn ang="0">
                    <a:pos x="43" y="182"/>
                  </a:cxn>
                  <a:cxn ang="0">
                    <a:pos x="22" y="176"/>
                  </a:cxn>
                  <a:cxn ang="0">
                    <a:pos x="6" y="168"/>
                  </a:cxn>
                  <a:cxn ang="0">
                    <a:pos x="0" y="155"/>
                  </a:cxn>
                  <a:cxn ang="0">
                    <a:pos x="11" y="139"/>
                  </a:cxn>
                  <a:cxn ang="0">
                    <a:pos x="40" y="119"/>
                  </a:cxn>
                  <a:cxn ang="0">
                    <a:pos x="41" y="117"/>
                  </a:cxn>
                  <a:cxn ang="0">
                    <a:pos x="42" y="116"/>
                  </a:cxn>
                  <a:cxn ang="0">
                    <a:pos x="43" y="116"/>
                  </a:cxn>
                  <a:cxn ang="0">
                    <a:pos x="44" y="115"/>
                  </a:cxn>
                  <a:cxn ang="0">
                    <a:pos x="48" y="114"/>
                  </a:cxn>
                  <a:cxn ang="0">
                    <a:pos x="52" y="113"/>
                  </a:cxn>
                  <a:cxn ang="0">
                    <a:pos x="60" y="112"/>
                  </a:cxn>
                  <a:cxn ang="0">
                    <a:pos x="70" y="109"/>
                  </a:cxn>
                  <a:cxn ang="0">
                    <a:pos x="81" y="106"/>
                  </a:cxn>
                  <a:cxn ang="0">
                    <a:pos x="93" y="104"/>
                  </a:cxn>
                  <a:cxn ang="0">
                    <a:pos x="106" y="99"/>
                  </a:cxn>
                  <a:cxn ang="0">
                    <a:pos x="120" y="96"/>
                  </a:cxn>
                  <a:cxn ang="0">
                    <a:pos x="135" y="91"/>
                  </a:cxn>
                  <a:cxn ang="0">
                    <a:pos x="150" y="85"/>
                  </a:cxn>
                  <a:cxn ang="0">
                    <a:pos x="165" y="79"/>
                  </a:cxn>
                  <a:cxn ang="0">
                    <a:pos x="179" y="74"/>
                  </a:cxn>
                  <a:cxn ang="0">
                    <a:pos x="193" y="68"/>
                  </a:cxn>
                  <a:cxn ang="0">
                    <a:pos x="207" y="61"/>
                  </a:cxn>
                  <a:cxn ang="0">
                    <a:pos x="218" y="54"/>
                  </a:cxn>
                  <a:cxn ang="0">
                    <a:pos x="229" y="46"/>
                  </a:cxn>
                </a:cxnLst>
                <a:rect l="0" t="0" r="r" b="b"/>
                <a:pathLst>
                  <a:path w="436" h="187">
                    <a:moveTo>
                      <a:pt x="229" y="46"/>
                    </a:moveTo>
                    <a:lnTo>
                      <a:pt x="249" y="31"/>
                    </a:lnTo>
                    <a:lnTo>
                      <a:pt x="270" y="18"/>
                    </a:lnTo>
                    <a:lnTo>
                      <a:pt x="291" y="9"/>
                    </a:lnTo>
                    <a:lnTo>
                      <a:pt x="311" y="2"/>
                    </a:lnTo>
                    <a:lnTo>
                      <a:pt x="333" y="0"/>
                    </a:lnTo>
                    <a:lnTo>
                      <a:pt x="354" y="1"/>
                    </a:lnTo>
                    <a:lnTo>
                      <a:pt x="374" y="6"/>
                    </a:lnTo>
                    <a:lnTo>
                      <a:pt x="393" y="15"/>
                    </a:lnTo>
                    <a:lnTo>
                      <a:pt x="410" y="28"/>
                    </a:lnTo>
                    <a:lnTo>
                      <a:pt x="424" y="43"/>
                    </a:lnTo>
                    <a:lnTo>
                      <a:pt x="434" y="60"/>
                    </a:lnTo>
                    <a:lnTo>
                      <a:pt x="436" y="77"/>
                    </a:lnTo>
                    <a:lnTo>
                      <a:pt x="432" y="96"/>
                    </a:lnTo>
                    <a:lnTo>
                      <a:pt x="421" y="113"/>
                    </a:lnTo>
                    <a:lnTo>
                      <a:pt x="399" y="129"/>
                    </a:lnTo>
                    <a:lnTo>
                      <a:pt x="368" y="144"/>
                    </a:lnTo>
                    <a:lnTo>
                      <a:pt x="348" y="151"/>
                    </a:lnTo>
                    <a:lnTo>
                      <a:pt x="329" y="157"/>
                    </a:lnTo>
                    <a:lnTo>
                      <a:pt x="307" y="161"/>
                    </a:lnTo>
                    <a:lnTo>
                      <a:pt x="286" y="166"/>
                    </a:lnTo>
                    <a:lnTo>
                      <a:pt x="263" y="170"/>
                    </a:lnTo>
                    <a:lnTo>
                      <a:pt x="241" y="174"/>
                    </a:lnTo>
                    <a:lnTo>
                      <a:pt x="219" y="176"/>
                    </a:lnTo>
                    <a:lnTo>
                      <a:pt x="199" y="179"/>
                    </a:lnTo>
                    <a:lnTo>
                      <a:pt x="179" y="181"/>
                    </a:lnTo>
                    <a:lnTo>
                      <a:pt x="161" y="183"/>
                    </a:lnTo>
                    <a:lnTo>
                      <a:pt x="143" y="184"/>
                    </a:lnTo>
                    <a:lnTo>
                      <a:pt x="128" y="185"/>
                    </a:lnTo>
                    <a:lnTo>
                      <a:pt x="116" y="185"/>
                    </a:lnTo>
                    <a:lnTo>
                      <a:pt x="105" y="187"/>
                    </a:lnTo>
                    <a:lnTo>
                      <a:pt x="98" y="187"/>
                    </a:lnTo>
                    <a:lnTo>
                      <a:pt x="94" y="187"/>
                    </a:lnTo>
                    <a:lnTo>
                      <a:pt x="83" y="187"/>
                    </a:lnTo>
                    <a:lnTo>
                      <a:pt x="65" y="185"/>
                    </a:lnTo>
                    <a:lnTo>
                      <a:pt x="43" y="182"/>
                    </a:lnTo>
                    <a:lnTo>
                      <a:pt x="22" y="176"/>
                    </a:lnTo>
                    <a:lnTo>
                      <a:pt x="6" y="168"/>
                    </a:lnTo>
                    <a:lnTo>
                      <a:pt x="0" y="155"/>
                    </a:lnTo>
                    <a:lnTo>
                      <a:pt x="11" y="139"/>
                    </a:lnTo>
                    <a:lnTo>
                      <a:pt x="40" y="119"/>
                    </a:lnTo>
                    <a:lnTo>
                      <a:pt x="41" y="117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5"/>
                    </a:lnTo>
                    <a:lnTo>
                      <a:pt x="48" y="114"/>
                    </a:lnTo>
                    <a:lnTo>
                      <a:pt x="52" y="113"/>
                    </a:lnTo>
                    <a:lnTo>
                      <a:pt x="60" y="112"/>
                    </a:lnTo>
                    <a:lnTo>
                      <a:pt x="70" y="109"/>
                    </a:lnTo>
                    <a:lnTo>
                      <a:pt x="81" y="106"/>
                    </a:lnTo>
                    <a:lnTo>
                      <a:pt x="93" y="104"/>
                    </a:lnTo>
                    <a:lnTo>
                      <a:pt x="106" y="99"/>
                    </a:lnTo>
                    <a:lnTo>
                      <a:pt x="120" y="96"/>
                    </a:lnTo>
                    <a:lnTo>
                      <a:pt x="135" y="91"/>
                    </a:lnTo>
                    <a:lnTo>
                      <a:pt x="150" y="85"/>
                    </a:lnTo>
                    <a:lnTo>
                      <a:pt x="165" y="79"/>
                    </a:lnTo>
                    <a:lnTo>
                      <a:pt x="179" y="74"/>
                    </a:lnTo>
                    <a:lnTo>
                      <a:pt x="193" y="68"/>
                    </a:lnTo>
                    <a:lnTo>
                      <a:pt x="207" y="61"/>
                    </a:lnTo>
                    <a:lnTo>
                      <a:pt x="218" y="54"/>
                    </a:lnTo>
                    <a:lnTo>
                      <a:pt x="229" y="46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270"/>
              <p:cNvSpPr>
                <a:spLocks/>
              </p:cNvSpPr>
              <p:nvPr/>
            </p:nvSpPr>
            <p:spPr bwMode="auto">
              <a:xfrm>
                <a:off x="3871" y="3485"/>
                <a:ext cx="441" cy="183"/>
              </a:xfrm>
              <a:custGeom>
                <a:avLst/>
                <a:gdLst/>
                <a:ahLst/>
                <a:cxnLst>
                  <a:cxn ang="0">
                    <a:pos x="224" y="44"/>
                  </a:cxn>
                  <a:cxn ang="0">
                    <a:pos x="243" y="30"/>
                  </a:cxn>
                  <a:cxn ang="0">
                    <a:pos x="264" y="18"/>
                  </a:cxn>
                  <a:cxn ang="0">
                    <a:pos x="285" y="9"/>
                  </a:cxn>
                  <a:cxn ang="0">
                    <a:pos x="305" y="2"/>
                  </a:cxn>
                  <a:cxn ang="0">
                    <a:pos x="326" y="0"/>
                  </a:cxn>
                  <a:cxn ang="0">
                    <a:pos x="346" y="1"/>
                  </a:cxn>
                  <a:cxn ang="0">
                    <a:pos x="365" y="6"/>
                  </a:cxn>
                  <a:cxn ang="0">
                    <a:pos x="385" y="14"/>
                  </a:cxn>
                  <a:cxn ang="0">
                    <a:pos x="401" y="25"/>
                  </a:cxn>
                  <a:cxn ang="0">
                    <a:pos x="415" y="40"/>
                  </a:cxn>
                  <a:cxn ang="0">
                    <a:pos x="423" y="55"/>
                  </a:cxn>
                  <a:cxn ang="0">
                    <a:pos x="425" y="72"/>
                  </a:cxn>
                  <a:cxn ang="0">
                    <a:pos x="422" y="88"/>
                  </a:cxn>
                  <a:cxn ang="0">
                    <a:pos x="409" y="105"/>
                  </a:cxn>
                  <a:cxn ang="0">
                    <a:pos x="388" y="121"/>
                  </a:cxn>
                  <a:cxn ang="0">
                    <a:pos x="357" y="135"/>
                  </a:cxn>
                  <a:cxn ang="0">
                    <a:pos x="339" y="141"/>
                  </a:cxn>
                  <a:cxn ang="0">
                    <a:pos x="318" y="146"/>
                  </a:cxn>
                  <a:cxn ang="0">
                    <a:pos x="297" y="152"/>
                  </a:cxn>
                  <a:cxn ang="0">
                    <a:pos x="277" y="156"/>
                  </a:cxn>
                  <a:cxn ang="0">
                    <a:pos x="255" y="160"/>
                  </a:cxn>
                  <a:cxn ang="0">
                    <a:pos x="234" y="163"/>
                  </a:cxn>
                  <a:cxn ang="0">
                    <a:pos x="213" y="167"/>
                  </a:cxn>
                  <a:cxn ang="0">
                    <a:pos x="193" y="169"/>
                  </a:cxn>
                  <a:cxn ang="0">
                    <a:pos x="174" y="170"/>
                  </a:cxn>
                  <a:cxn ang="0">
                    <a:pos x="156" y="173"/>
                  </a:cxn>
                  <a:cxn ang="0">
                    <a:pos x="140" y="174"/>
                  </a:cxn>
                  <a:cxn ang="0">
                    <a:pos x="125" y="175"/>
                  </a:cxn>
                  <a:cxn ang="0">
                    <a:pos x="113" y="175"/>
                  </a:cxn>
                  <a:cxn ang="0">
                    <a:pos x="103" y="176"/>
                  </a:cxn>
                  <a:cxn ang="0">
                    <a:pos x="96" y="176"/>
                  </a:cxn>
                  <a:cxn ang="0">
                    <a:pos x="92" y="176"/>
                  </a:cxn>
                  <a:cxn ang="0">
                    <a:pos x="82" y="176"/>
                  </a:cxn>
                  <a:cxn ang="0">
                    <a:pos x="64" y="175"/>
                  </a:cxn>
                  <a:cxn ang="0">
                    <a:pos x="42" y="173"/>
                  </a:cxn>
                  <a:cxn ang="0">
                    <a:pos x="21" y="168"/>
                  </a:cxn>
                  <a:cxn ang="0">
                    <a:pos x="5" y="160"/>
                  </a:cxn>
                  <a:cxn ang="0">
                    <a:pos x="0" y="149"/>
                  </a:cxn>
                  <a:cxn ang="0">
                    <a:pos x="11" y="133"/>
                  </a:cxn>
                  <a:cxn ang="0">
                    <a:pos x="39" y="113"/>
                  </a:cxn>
                  <a:cxn ang="0">
                    <a:pos x="41" y="111"/>
                  </a:cxn>
                  <a:cxn ang="0">
                    <a:pos x="42" y="111"/>
                  </a:cxn>
                  <a:cxn ang="0">
                    <a:pos x="42" y="110"/>
                  </a:cxn>
                  <a:cxn ang="0">
                    <a:pos x="43" y="110"/>
                  </a:cxn>
                  <a:cxn ang="0">
                    <a:pos x="52" y="108"/>
                  </a:cxn>
                  <a:cxn ang="0">
                    <a:pos x="68" y="103"/>
                  </a:cxn>
                  <a:cxn ang="0">
                    <a:pos x="91" y="98"/>
                  </a:cxn>
                  <a:cxn ang="0">
                    <a:pos x="118" y="91"/>
                  </a:cxn>
                  <a:cxn ang="0">
                    <a:pos x="147" y="82"/>
                  </a:cxn>
                  <a:cxn ang="0">
                    <a:pos x="175" y="70"/>
                  </a:cxn>
                  <a:cxn ang="0">
                    <a:pos x="202" y="57"/>
                  </a:cxn>
                  <a:cxn ang="0">
                    <a:pos x="224" y="44"/>
                  </a:cxn>
                </a:cxnLst>
                <a:rect l="0" t="0" r="r" b="b"/>
                <a:pathLst>
                  <a:path w="425" h="176">
                    <a:moveTo>
                      <a:pt x="224" y="44"/>
                    </a:moveTo>
                    <a:lnTo>
                      <a:pt x="243" y="30"/>
                    </a:lnTo>
                    <a:lnTo>
                      <a:pt x="264" y="18"/>
                    </a:lnTo>
                    <a:lnTo>
                      <a:pt x="285" y="9"/>
                    </a:lnTo>
                    <a:lnTo>
                      <a:pt x="305" y="2"/>
                    </a:lnTo>
                    <a:lnTo>
                      <a:pt x="326" y="0"/>
                    </a:lnTo>
                    <a:lnTo>
                      <a:pt x="346" y="1"/>
                    </a:lnTo>
                    <a:lnTo>
                      <a:pt x="365" y="6"/>
                    </a:lnTo>
                    <a:lnTo>
                      <a:pt x="385" y="14"/>
                    </a:lnTo>
                    <a:lnTo>
                      <a:pt x="401" y="25"/>
                    </a:lnTo>
                    <a:lnTo>
                      <a:pt x="415" y="40"/>
                    </a:lnTo>
                    <a:lnTo>
                      <a:pt x="423" y="55"/>
                    </a:lnTo>
                    <a:lnTo>
                      <a:pt x="425" y="72"/>
                    </a:lnTo>
                    <a:lnTo>
                      <a:pt x="422" y="88"/>
                    </a:lnTo>
                    <a:lnTo>
                      <a:pt x="409" y="105"/>
                    </a:lnTo>
                    <a:lnTo>
                      <a:pt x="388" y="121"/>
                    </a:lnTo>
                    <a:lnTo>
                      <a:pt x="357" y="135"/>
                    </a:lnTo>
                    <a:lnTo>
                      <a:pt x="339" y="141"/>
                    </a:lnTo>
                    <a:lnTo>
                      <a:pt x="318" y="146"/>
                    </a:lnTo>
                    <a:lnTo>
                      <a:pt x="297" y="152"/>
                    </a:lnTo>
                    <a:lnTo>
                      <a:pt x="277" y="156"/>
                    </a:lnTo>
                    <a:lnTo>
                      <a:pt x="255" y="160"/>
                    </a:lnTo>
                    <a:lnTo>
                      <a:pt x="234" y="163"/>
                    </a:lnTo>
                    <a:lnTo>
                      <a:pt x="213" y="167"/>
                    </a:lnTo>
                    <a:lnTo>
                      <a:pt x="193" y="169"/>
                    </a:lnTo>
                    <a:lnTo>
                      <a:pt x="174" y="170"/>
                    </a:lnTo>
                    <a:lnTo>
                      <a:pt x="156" y="173"/>
                    </a:lnTo>
                    <a:lnTo>
                      <a:pt x="140" y="174"/>
                    </a:lnTo>
                    <a:lnTo>
                      <a:pt x="125" y="175"/>
                    </a:lnTo>
                    <a:lnTo>
                      <a:pt x="113" y="175"/>
                    </a:lnTo>
                    <a:lnTo>
                      <a:pt x="103" y="176"/>
                    </a:lnTo>
                    <a:lnTo>
                      <a:pt x="96" y="176"/>
                    </a:lnTo>
                    <a:lnTo>
                      <a:pt x="92" y="176"/>
                    </a:lnTo>
                    <a:lnTo>
                      <a:pt x="82" y="176"/>
                    </a:lnTo>
                    <a:lnTo>
                      <a:pt x="64" y="175"/>
                    </a:lnTo>
                    <a:lnTo>
                      <a:pt x="42" y="173"/>
                    </a:lnTo>
                    <a:lnTo>
                      <a:pt x="21" y="168"/>
                    </a:lnTo>
                    <a:lnTo>
                      <a:pt x="5" y="160"/>
                    </a:lnTo>
                    <a:lnTo>
                      <a:pt x="0" y="149"/>
                    </a:lnTo>
                    <a:lnTo>
                      <a:pt x="11" y="133"/>
                    </a:lnTo>
                    <a:lnTo>
                      <a:pt x="39" y="113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3" y="110"/>
                    </a:lnTo>
                    <a:lnTo>
                      <a:pt x="52" y="108"/>
                    </a:lnTo>
                    <a:lnTo>
                      <a:pt x="68" y="103"/>
                    </a:lnTo>
                    <a:lnTo>
                      <a:pt x="91" y="98"/>
                    </a:lnTo>
                    <a:lnTo>
                      <a:pt x="118" y="91"/>
                    </a:lnTo>
                    <a:lnTo>
                      <a:pt x="147" y="82"/>
                    </a:lnTo>
                    <a:lnTo>
                      <a:pt x="175" y="70"/>
                    </a:lnTo>
                    <a:lnTo>
                      <a:pt x="202" y="57"/>
                    </a:lnTo>
                    <a:lnTo>
                      <a:pt x="224" y="44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271"/>
              <p:cNvSpPr>
                <a:spLocks/>
              </p:cNvSpPr>
              <p:nvPr/>
            </p:nvSpPr>
            <p:spPr bwMode="auto">
              <a:xfrm>
                <a:off x="3877" y="3491"/>
                <a:ext cx="431" cy="173"/>
              </a:xfrm>
              <a:custGeom>
                <a:avLst/>
                <a:gdLst/>
                <a:ahLst/>
                <a:cxnLst>
                  <a:cxn ang="0">
                    <a:pos x="218" y="41"/>
                  </a:cxn>
                  <a:cxn ang="0">
                    <a:pos x="237" y="28"/>
                  </a:cxn>
                  <a:cxn ang="0">
                    <a:pos x="257" y="17"/>
                  </a:cxn>
                  <a:cxn ang="0">
                    <a:pos x="278" y="9"/>
                  </a:cxn>
                  <a:cxn ang="0">
                    <a:pos x="298" y="2"/>
                  </a:cxn>
                  <a:cxn ang="0">
                    <a:pos x="318" y="0"/>
                  </a:cxn>
                  <a:cxn ang="0">
                    <a:pos x="339" y="1"/>
                  </a:cxn>
                  <a:cxn ang="0">
                    <a:pos x="358" y="4"/>
                  </a:cxn>
                  <a:cxn ang="0">
                    <a:pos x="377" y="12"/>
                  </a:cxn>
                  <a:cxn ang="0">
                    <a:pos x="393" y="24"/>
                  </a:cxn>
                  <a:cxn ang="0">
                    <a:pos x="405" y="36"/>
                  </a:cxn>
                  <a:cxn ang="0">
                    <a:pos x="412" y="51"/>
                  </a:cxn>
                  <a:cxn ang="0">
                    <a:pos x="415" y="66"/>
                  </a:cxn>
                  <a:cxn ang="0">
                    <a:pos x="410" y="82"/>
                  </a:cxn>
                  <a:cxn ang="0">
                    <a:pos x="397" y="97"/>
                  </a:cxn>
                  <a:cxn ang="0">
                    <a:pos x="377" y="112"/>
                  </a:cxn>
                  <a:cxn ang="0">
                    <a:pos x="347" y="126"/>
                  </a:cxn>
                  <a:cxn ang="0">
                    <a:pos x="328" y="132"/>
                  </a:cxn>
                  <a:cxn ang="0">
                    <a:pos x="309" y="138"/>
                  </a:cxn>
                  <a:cxn ang="0">
                    <a:pos x="288" y="142"/>
                  </a:cxn>
                  <a:cxn ang="0">
                    <a:pos x="268" y="147"/>
                  </a:cxn>
                  <a:cxn ang="0">
                    <a:pos x="248" y="150"/>
                  </a:cxn>
                  <a:cxn ang="0">
                    <a:pos x="227" y="154"/>
                  </a:cxn>
                  <a:cxn ang="0">
                    <a:pos x="206" y="156"/>
                  </a:cxn>
                  <a:cxn ang="0">
                    <a:pos x="187" y="158"/>
                  </a:cxn>
                  <a:cxn ang="0">
                    <a:pos x="168" y="161"/>
                  </a:cxn>
                  <a:cxn ang="0">
                    <a:pos x="151" y="163"/>
                  </a:cxn>
                  <a:cxn ang="0">
                    <a:pos x="135" y="164"/>
                  </a:cxn>
                  <a:cxn ang="0">
                    <a:pos x="121" y="165"/>
                  </a:cxn>
                  <a:cxn ang="0">
                    <a:pos x="109" y="165"/>
                  </a:cxn>
                  <a:cxn ang="0">
                    <a:pos x="100" y="167"/>
                  </a:cxn>
                  <a:cxn ang="0">
                    <a:pos x="93" y="167"/>
                  </a:cxn>
                  <a:cxn ang="0">
                    <a:pos x="90" y="167"/>
                  </a:cxn>
                  <a:cxn ang="0">
                    <a:pos x="79" y="167"/>
                  </a:cxn>
                  <a:cxn ang="0">
                    <a:pos x="62" y="165"/>
                  </a:cxn>
                  <a:cxn ang="0">
                    <a:pos x="40" y="164"/>
                  </a:cxn>
                  <a:cxn ang="0">
                    <a:pos x="20" y="160"/>
                  </a:cxn>
                  <a:cxn ang="0">
                    <a:pos x="5" y="153"/>
                  </a:cxn>
                  <a:cxn ang="0">
                    <a:pos x="0" y="141"/>
                  </a:cxn>
                  <a:cxn ang="0">
                    <a:pos x="10" y="126"/>
                  </a:cxn>
                  <a:cxn ang="0">
                    <a:pos x="39" y="107"/>
                  </a:cxn>
                  <a:cxn ang="0">
                    <a:pos x="39" y="107"/>
                  </a:cxn>
                  <a:cxn ang="0">
                    <a:pos x="40" y="105"/>
                  </a:cxn>
                  <a:cxn ang="0">
                    <a:pos x="40" y="105"/>
                  </a:cxn>
                  <a:cxn ang="0">
                    <a:pos x="41" y="105"/>
                  </a:cxn>
                  <a:cxn ang="0">
                    <a:pos x="51" y="103"/>
                  </a:cxn>
                  <a:cxn ang="0">
                    <a:pos x="67" y="99"/>
                  </a:cxn>
                  <a:cxn ang="0">
                    <a:pos x="90" y="93"/>
                  </a:cxn>
                  <a:cxn ang="0">
                    <a:pos x="116" y="86"/>
                  </a:cxn>
                  <a:cxn ang="0">
                    <a:pos x="144" y="77"/>
                  </a:cxn>
                  <a:cxn ang="0">
                    <a:pos x="172" y="66"/>
                  </a:cxn>
                  <a:cxn ang="0">
                    <a:pos x="197" y="54"/>
                  </a:cxn>
                  <a:cxn ang="0">
                    <a:pos x="218" y="41"/>
                  </a:cxn>
                </a:cxnLst>
                <a:rect l="0" t="0" r="r" b="b"/>
                <a:pathLst>
                  <a:path w="415" h="167">
                    <a:moveTo>
                      <a:pt x="218" y="41"/>
                    </a:moveTo>
                    <a:lnTo>
                      <a:pt x="237" y="28"/>
                    </a:lnTo>
                    <a:lnTo>
                      <a:pt x="257" y="17"/>
                    </a:lnTo>
                    <a:lnTo>
                      <a:pt x="278" y="9"/>
                    </a:lnTo>
                    <a:lnTo>
                      <a:pt x="298" y="2"/>
                    </a:lnTo>
                    <a:lnTo>
                      <a:pt x="318" y="0"/>
                    </a:lnTo>
                    <a:lnTo>
                      <a:pt x="339" y="1"/>
                    </a:lnTo>
                    <a:lnTo>
                      <a:pt x="358" y="4"/>
                    </a:lnTo>
                    <a:lnTo>
                      <a:pt x="377" y="12"/>
                    </a:lnTo>
                    <a:lnTo>
                      <a:pt x="393" y="24"/>
                    </a:lnTo>
                    <a:lnTo>
                      <a:pt x="405" y="36"/>
                    </a:lnTo>
                    <a:lnTo>
                      <a:pt x="412" y="51"/>
                    </a:lnTo>
                    <a:lnTo>
                      <a:pt x="415" y="66"/>
                    </a:lnTo>
                    <a:lnTo>
                      <a:pt x="410" y="82"/>
                    </a:lnTo>
                    <a:lnTo>
                      <a:pt x="397" y="97"/>
                    </a:lnTo>
                    <a:lnTo>
                      <a:pt x="377" y="112"/>
                    </a:lnTo>
                    <a:lnTo>
                      <a:pt x="347" y="126"/>
                    </a:lnTo>
                    <a:lnTo>
                      <a:pt x="328" y="132"/>
                    </a:lnTo>
                    <a:lnTo>
                      <a:pt x="309" y="138"/>
                    </a:lnTo>
                    <a:lnTo>
                      <a:pt x="288" y="142"/>
                    </a:lnTo>
                    <a:lnTo>
                      <a:pt x="268" y="147"/>
                    </a:lnTo>
                    <a:lnTo>
                      <a:pt x="248" y="150"/>
                    </a:lnTo>
                    <a:lnTo>
                      <a:pt x="227" y="154"/>
                    </a:lnTo>
                    <a:lnTo>
                      <a:pt x="206" y="156"/>
                    </a:lnTo>
                    <a:lnTo>
                      <a:pt x="187" y="158"/>
                    </a:lnTo>
                    <a:lnTo>
                      <a:pt x="168" y="161"/>
                    </a:lnTo>
                    <a:lnTo>
                      <a:pt x="151" y="163"/>
                    </a:lnTo>
                    <a:lnTo>
                      <a:pt x="135" y="164"/>
                    </a:lnTo>
                    <a:lnTo>
                      <a:pt x="121" y="165"/>
                    </a:lnTo>
                    <a:lnTo>
                      <a:pt x="109" y="165"/>
                    </a:lnTo>
                    <a:lnTo>
                      <a:pt x="100" y="167"/>
                    </a:lnTo>
                    <a:lnTo>
                      <a:pt x="93" y="167"/>
                    </a:lnTo>
                    <a:lnTo>
                      <a:pt x="90" y="167"/>
                    </a:lnTo>
                    <a:lnTo>
                      <a:pt x="79" y="167"/>
                    </a:lnTo>
                    <a:lnTo>
                      <a:pt x="62" y="165"/>
                    </a:lnTo>
                    <a:lnTo>
                      <a:pt x="40" y="164"/>
                    </a:lnTo>
                    <a:lnTo>
                      <a:pt x="20" y="160"/>
                    </a:lnTo>
                    <a:lnTo>
                      <a:pt x="5" y="153"/>
                    </a:lnTo>
                    <a:lnTo>
                      <a:pt x="0" y="141"/>
                    </a:lnTo>
                    <a:lnTo>
                      <a:pt x="10" y="126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1" y="105"/>
                    </a:lnTo>
                    <a:lnTo>
                      <a:pt x="51" y="103"/>
                    </a:lnTo>
                    <a:lnTo>
                      <a:pt x="67" y="99"/>
                    </a:lnTo>
                    <a:lnTo>
                      <a:pt x="90" y="93"/>
                    </a:lnTo>
                    <a:lnTo>
                      <a:pt x="116" y="86"/>
                    </a:lnTo>
                    <a:lnTo>
                      <a:pt x="144" y="77"/>
                    </a:lnTo>
                    <a:lnTo>
                      <a:pt x="172" y="66"/>
                    </a:lnTo>
                    <a:lnTo>
                      <a:pt x="197" y="54"/>
                    </a:lnTo>
                    <a:lnTo>
                      <a:pt x="218" y="4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272"/>
              <p:cNvSpPr>
                <a:spLocks/>
              </p:cNvSpPr>
              <p:nvPr/>
            </p:nvSpPr>
            <p:spPr bwMode="auto">
              <a:xfrm>
                <a:off x="3881" y="3498"/>
                <a:ext cx="421" cy="162"/>
              </a:xfrm>
              <a:custGeom>
                <a:avLst/>
                <a:gdLst/>
                <a:ahLst/>
                <a:cxnLst>
                  <a:cxn ang="0">
                    <a:pos x="213" y="41"/>
                  </a:cxn>
                  <a:cxn ang="0">
                    <a:pos x="231" y="28"/>
                  </a:cxn>
                  <a:cxn ang="0">
                    <a:pos x="251" y="16"/>
                  </a:cxn>
                  <a:cxn ang="0">
                    <a:pos x="272" y="8"/>
                  </a:cxn>
                  <a:cxn ang="0">
                    <a:pos x="291" y="3"/>
                  </a:cxn>
                  <a:cxn ang="0">
                    <a:pos x="312" y="0"/>
                  </a:cxn>
                  <a:cxn ang="0">
                    <a:pos x="331" y="0"/>
                  </a:cxn>
                  <a:cxn ang="0">
                    <a:pos x="350" y="4"/>
                  </a:cxn>
                  <a:cxn ang="0">
                    <a:pos x="368" y="12"/>
                  </a:cxn>
                  <a:cxn ang="0">
                    <a:pos x="384" y="22"/>
                  </a:cxn>
                  <a:cxn ang="0">
                    <a:pos x="396" y="35"/>
                  </a:cxn>
                  <a:cxn ang="0">
                    <a:pos x="403" y="47"/>
                  </a:cxn>
                  <a:cxn ang="0">
                    <a:pos x="404" y="62"/>
                  </a:cxn>
                  <a:cxn ang="0">
                    <a:pos x="399" y="76"/>
                  </a:cxn>
                  <a:cxn ang="0">
                    <a:pos x="386" y="91"/>
                  </a:cxn>
                  <a:cxn ang="0">
                    <a:pos x="365" y="105"/>
                  </a:cxn>
                  <a:cxn ang="0">
                    <a:pos x="335" y="118"/>
                  </a:cxn>
                  <a:cxn ang="0">
                    <a:pos x="318" y="124"/>
                  </a:cxn>
                  <a:cxn ang="0">
                    <a:pos x="298" y="128"/>
                  </a:cxn>
                  <a:cxn ang="0">
                    <a:pos x="278" y="134"/>
                  </a:cxn>
                  <a:cxn ang="0">
                    <a:pos x="259" y="137"/>
                  </a:cxn>
                  <a:cxn ang="0">
                    <a:pos x="239" y="141"/>
                  </a:cxn>
                  <a:cxn ang="0">
                    <a:pos x="219" y="144"/>
                  </a:cxn>
                  <a:cxn ang="0">
                    <a:pos x="200" y="147"/>
                  </a:cxn>
                  <a:cxn ang="0">
                    <a:pos x="181" y="149"/>
                  </a:cxn>
                  <a:cxn ang="0">
                    <a:pos x="163" y="151"/>
                  </a:cxn>
                  <a:cxn ang="0">
                    <a:pos x="146" y="153"/>
                  </a:cxn>
                  <a:cxn ang="0">
                    <a:pos x="131" y="155"/>
                  </a:cxn>
                  <a:cxn ang="0">
                    <a:pos x="118" y="156"/>
                  </a:cxn>
                  <a:cxn ang="0">
                    <a:pos x="107" y="156"/>
                  </a:cxn>
                  <a:cxn ang="0">
                    <a:pos x="98" y="157"/>
                  </a:cxn>
                  <a:cxn ang="0">
                    <a:pos x="91" y="157"/>
                  </a:cxn>
                  <a:cxn ang="0">
                    <a:pos x="87" y="157"/>
                  </a:cxn>
                  <a:cxn ang="0">
                    <a:pos x="78" y="157"/>
                  </a:cxn>
                  <a:cxn ang="0">
                    <a:pos x="60" y="157"/>
                  </a:cxn>
                  <a:cxn ang="0">
                    <a:pos x="39" y="156"/>
                  </a:cxn>
                  <a:cxn ang="0">
                    <a:pos x="18" y="151"/>
                  </a:cxn>
                  <a:cxn ang="0">
                    <a:pos x="4" y="145"/>
                  </a:cxn>
                  <a:cxn ang="0">
                    <a:pos x="0" y="135"/>
                  </a:cxn>
                  <a:cxn ang="0">
                    <a:pos x="10" y="121"/>
                  </a:cxn>
                  <a:cxn ang="0">
                    <a:pos x="39" y="102"/>
                  </a:cxn>
                  <a:cxn ang="0">
                    <a:pos x="39" y="102"/>
                  </a:cxn>
                  <a:cxn ang="0">
                    <a:pos x="40" y="102"/>
                  </a:cxn>
                  <a:cxn ang="0">
                    <a:pos x="40" y="102"/>
                  </a:cxn>
                  <a:cxn ang="0">
                    <a:pos x="41" y="100"/>
                  </a:cxn>
                  <a:cxn ang="0">
                    <a:pos x="50" y="98"/>
                  </a:cxn>
                  <a:cxn ang="0">
                    <a:pos x="67" y="95"/>
                  </a:cxn>
                  <a:cxn ang="0">
                    <a:pos x="88" y="89"/>
                  </a:cxn>
                  <a:cxn ang="0">
                    <a:pos x="115" y="82"/>
                  </a:cxn>
                  <a:cxn ang="0">
                    <a:pos x="141" y="74"/>
                  </a:cxn>
                  <a:cxn ang="0">
                    <a:pos x="168" y="64"/>
                  </a:cxn>
                  <a:cxn ang="0">
                    <a:pos x="193" y="53"/>
                  </a:cxn>
                  <a:cxn ang="0">
                    <a:pos x="213" y="41"/>
                  </a:cxn>
                </a:cxnLst>
                <a:rect l="0" t="0" r="r" b="b"/>
                <a:pathLst>
                  <a:path w="404" h="157">
                    <a:moveTo>
                      <a:pt x="213" y="41"/>
                    </a:moveTo>
                    <a:lnTo>
                      <a:pt x="231" y="28"/>
                    </a:lnTo>
                    <a:lnTo>
                      <a:pt x="251" y="16"/>
                    </a:lnTo>
                    <a:lnTo>
                      <a:pt x="272" y="8"/>
                    </a:lnTo>
                    <a:lnTo>
                      <a:pt x="291" y="3"/>
                    </a:lnTo>
                    <a:lnTo>
                      <a:pt x="312" y="0"/>
                    </a:lnTo>
                    <a:lnTo>
                      <a:pt x="331" y="0"/>
                    </a:lnTo>
                    <a:lnTo>
                      <a:pt x="350" y="4"/>
                    </a:lnTo>
                    <a:lnTo>
                      <a:pt x="368" y="12"/>
                    </a:lnTo>
                    <a:lnTo>
                      <a:pt x="384" y="22"/>
                    </a:lnTo>
                    <a:lnTo>
                      <a:pt x="396" y="35"/>
                    </a:lnTo>
                    <a:lnTo>
                      <a:pt x="403" y="47"/>
                    </a:lnTo>
                    <a:lnTo>
                      <a:pt x="404" y="62"/>
                    </a:lnTo>
                    <a:lnTo>
                      <a:pt x="399" y="76"/>
                    </a:lnTo>
                    <a:lnTo>
                      <a:pt x="386" y="91"/>
                    </a:lnTo>
                    <a:lnTo>
                      <a:pt x="365" y="105"/>
                    </a:lnTo>
                    <a:lnTo>
                      <a:pt x="335" y="118"/>
                    </a:lnTo>
                    <a:lnTo>
                      <a:pt x="318" y="124"/>
                    </a:lnTo>
                    <a:lnTo>
                      <a:pt x="298" y="128"/>
                    </a:lnTo>
                    <a:lnTo>
                      <a:pt x="278" y="134"/>
                    </a:lnTo>
                    <a:lnTo>
                      <a:pt x="259" y="137"/>
                    </a:lnTo>
                    <a:lnTo>
                      <a:pt x="239" y="141"/>
                    </a:lnTo>
                    <a:lnTo>
                      <a:pt x="219" y="144"/>
                    </a:lnTo>
                    <a:lnTo>
                      <a:pt x="200" y="147"/>
                    </a:lnTo>
                    <a:lnTo>
                      <a:pt x="181" y="149"/>
                    </a:lnTo>
                    <a:lnTo>
                      <a:pt x="163" y="151"/>
                    </a:lnTo>
                    <a:lnTo>
                      <a:pt x="146" y="153"/>
                    </a:lnTo>
                    <a:lnTo>
                      <a:pt x="131" y="155"/>
                    </a:lnTo>
                    <a:lnTo>
                      <a:pt x="118" y="156"/>
                    </a:lnTo>
                    <a:lnTo>
                      <a:pt x="107" y="156"/>
                    </a:lnTo>
                    <a:lnTo>
                      <a:pt x="98" y="157"/>
                    </a:lnTo>
                    <a:lnTo>
                      <a:pt x="91" y="157"/>
                    </a:lnTo>
                    <a:lnTo>
                      <a:pt x="87" y="157"/>
                    </a:lnTo>
                    <a:lnTo>
                      <a:pt x="78" y="157"/>
                    </a:lnTo>
                    <a:lnTo>
                      <a:pt x="60" y="157"/>
                    </a:lnTo>
                    <a:lnTo>
                      <a:pt x="39" y="156"/>
                    </a:lnTo>
                    <a:lnTo>
                      <a:pt x="18" y="151"/>
                    </a:lnTo>
                    <a:lnTo>
                      <a:pt x="4" y="145"/>
                    </a:lnTo>
                    <a:lnTo>
                      <a:pt x="0" y="135"/>
                    </a:lnTo>
                    <a:lnTo>
                      <a:pt x="10" y="121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1" y="100"/>
                    </a:lnTo>
                    <a:lnTo>
                      <a:pt x="50" y="98"/>
                    </a:lnTo>
                    <a:lnTo>
                      <a:pt x="67" y="95"/>
                    </a:lnTo>
                    <a:lnTo>
                      <a:pt x="88" y="89"/>
                    </a:lnTo>
                    <a:lnTo>
                      <a:pt x="115" y="82"/>
                    </a:lnTo>
                    <a:lnTo>
                      <a:pt x="141" y="74"/>
                    </a:lnTo>
                    <a:lnTo>
                      <a:pt x="168" y="64"/>
                    </a:lnTo>
                    <a:lnTo>
                      <a:pt x="193" y="53"/>
                    </a:lnTo>
                    <a:lnTo>
                      <a:pt x="213" y="4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273"/>
              <p:cNvSpPr>
                <a:spLocks/>
              </p:cNvSpPr>
              <p:nvPr/>
            </p:nvSpPr>
            <p:spPr bwMode="auto">
              <a:xfrm>
                <a:off x="3888" y="3504"/>
                <a:ext cx="412" cy="152"/>
              </a:xfrm>
              <a:custGeom>
                <a:avLst/>
                <a:gdLst/>
                <a:ahLst/>
                <a:cxnLst>
                  <a:cxn ang="0">
                    <a:pos x="41" y="96"/>
                  </a:cxn>
                  <a:cxn ang="0">
                    <a:pos x="46" y="94"/>
                  </a:cxn>
                  <a:cxn ang="0">
                    <a:pos x="60" y="91"/>
                  </a:cxn>
                  <a:cxn ang="0">
                    <a:pos x="81" y="86"/>
                  </a:cxn>
                  <a:cxn ang="0">
                    <a:pos x="107" y="80"/>
                  </a:cxn>
                  <a:cxn ang="0">
                    <a:pos x="135" y="71"/>
                  </a:cxn>
                  <a:cxn ang="0">
                    <a:pos x="164" y="61"/>
                  </a:cxn>
                  <a:cxn ang="0">
                    <a:pos x="189" y="51"/>
                  </a:cxn>
                  <a:cxn ang="0">
                    <a:pos x="211" y="38"/>
                  </a:cxn>
                  <a:cxn ang="0">
                    <a:pos x="230" y="27"/>
                  </a:cxn>
                  <a:cxn ang="0">
                    <a:pos x="249" y="16"/>
                  </a:cxn>
                  <a:cxn ang="0">
                    <a:pos x="268" y="8"/>
                  </a:cxn>
                  <a:cxn ang="0">
                    <a:pos x="287" y="2"/>
                  </a:cxn>
                  <a:cxn ang="0">
                    <a:pos x="307" y="0"/>
                  </a:cxn>
                  <a:cxn ang="0">
                    <a:pos x="326" y="0"/>
                  </a:cxn>
                  <a:cxn ang="0">
                    <a:pos x="345" y="3"/>
                  </a:cxn>
                  <a:cxn ang="0">
                    <a:pos x="362" y="10"/>
                  </a:cxn>
                  <a:cxn ang="0">
                    <a:pos x="378" y="21"/>
                  </a:cxn>
                  <a:cxn ang="0">
                    <a:pos x="390" y="31"/>
                  </a:cxn>
                  <a:cxn ang="0">
                    <a:pos x="395" y="44"/>
                  </a:cxn>
                  <a:cxn ang="0">
                    <a:pos x="397" y="58"/>
                  </a:cxn>
                  <a:cxn ang="0">
                    <a:pos x="391" y="70"/>
                  </a:cxn>
                  <a:cxn ang="0">
                    <a:pos x="378" y="84"/>
                  </a:cxn>
                  <a:cxn ang="0">
                    <a:pos x="357" y="97"/>
                  </a:cxn>
                  <a:cxn ang="0">
                    <a:pos x="327" y="109"/>
                  </a:cxn>
                  <a:cxn ang="0">
                    <a:pos x="310" y="115"/>
                  </a:cxn>
                  <a:cxn ang="0">
                    <a:pos x="292" y="120"/>
                  </a:cxn>
                  <a:cxn ang="0">
                    <a:pos x="272" y="124"/>
                  </a:cxn>
                  <a:cxn ang="0">
                    <a:pos x="254" y="128"/>
                  </a:cxn>
                  <a:cxn ang="0">
                    <a:pos x="234" y="131"/>
                  </a:cxn>
                  <a:cxn ang="0">
                    <a:pos x="215" y="135"/>
                  </a:cxn>
                  <a:cxn ang="0">
                    <a:pos x="196" y="137"/>
                  </a:cxn>
                  <a:cxn ang="0">
                    <a:pos x="178" y="139"/>
                  </a:cxn>
                  <a:cxn ang="0">
                    <a:pos x="160" y="142"/>
                  </a:cxn>
                  <a:cxn ang="0">
                    <a:pos x="144" y="143"/>
                  </a:cxn>
                  <a:cxn ang="0">
                    <a:pos x="131" y="144"/>
                  </a:cxn>
                  <a:cxn ang="0">
                    <a:pos x="118" y="145"/>
                  </a:cxn>
                  <a:cxn ang="0">
                    <a:pos x="106" y="146"/>
                  </a:cxn>
                  <a:cxn ang="0">
                    <a:pos x="98" y="146"/>
                  </a:cxn>
                  <a:cxn ang="0">
                    <a:pos x="91" y="147"/>
                  </a:cxn>
                  <a:cxn ang="0">
                    <a:pos x="88" y="147"/>
                  </a:cxn>
                  <a:cxn ang="0">
                    <a:pos x="78" y="147"/>
                  </a:cxn>
                  <a:cxn ang="0">
                    <a:pos x="60" y="146"/>
                  </a:cxn>
                  <a:cxn ang="0">
                    <a:pos x="40" y="144"/>
                  </a:cxn>
                  <a:cxn ang="0">
                    <a:pos x="19" y="141"/>
                  </a:cxn>
                  <a:cxn ang="0">
                    <a:pos x="5" y="135"/>
                  </a:cxn>
                  <a:cxn ang="0">
                    <a:pos x="0" y="126"/>
                  </a:cxn>
                  <a:cxn ang="0">
                    <a:pos x="11" y="113"/>
                  </a:cxn>
                  <a:cxn ang="0">
                    <a:pos x="41" y="96"/>
                  </a:cxn>
                </a:cxnLst>
                <a:rect l="0" t="0" r="r" b="b"/>
                <a:pathLst>
                  <a:path w="397" h="147">
                    <a:moveTo>
                      <a:pt x="41" y="96"/>
                    </a:moveTo>
                    <a:lnTo>
                      <a:pt x="46" y="94"/>
                    </a:lnTo>
                    <a:lnTo>
                      <a:pt x="60" y="91"/>
                    </a:lnTo>
                    <a:lnTo>
                      <a:pt x="81" y="86"/>
                    </a:lnTo>
                    <a:lnTo>
                      <a:pt x="107" y="80"/>
                    </a:lnTo>
                    <a:lnTo>
                      <a:pt x="135" y="71"/>
                    </a:lnTo>
                    <a:lnTo>
                      <a:pt x="164" y="61"/>
                    </a:lnTo>
                    <a:lnTo>
                      <a:pt x="189" y="51"/>
                    </a:lnTo>
                    <a:lnTo>
                      <a:pt x="211" y="38"/>
                    </a:lnTo>
                    <a:lnTo>
                      <a:pt x="230" y="27"/>
                    </a:lnTo>
                    <a:lnTo>
                      <a:pt x="249" y="16"/>
                    </a:lnTo>
                    <a:lnTo>
                      <a:pt x="268" y="8"/>
                    </a:lnTo>
                    <a:lnTo>
                      <a:pt x="287" y="2"/>
                    </a:lnTo>
                    <a:lnTo>
                      <a:pt x="307" y="0"/>
                    </a:lnTo>
                    <a:lnTo>
                      <a:pt x="326" y="0"/>
                    </a:lnTo>
                    <a:lnTo>
                      <a:pt x="345" y="3"/>
                    </a:lnTo>
                    <a:lnTo>
                      <a:pt x="362" y="10"/>
                    </a:lnTo>
                    <a:lnTo>
                      <a:pt x="378" y="21"/>
                    </a:lnTo>
                    <a:lnTo>
                      <a:pt x="390" y="31"/>
                    </a:lnTo>
                    <a:lnTo>
                      <a:pt x="395" y="44"/>
                    </a:lnTo>
                    <a:lnTo>
                      <a:pt x="397" y="58"/>
                    </a:lnTo>
                    <a:lnTo>
                      <a:pt x="391" y="70"/>
                    </a:lnTo>
                    <a:lnTo>
                      <a:pt x="378" y="84"/>
                    </a:lnTo>
                    <a:lnTo>
                      <a:pt x="357" y="97"/>
                    </a:lnTo>
                    <a:lnTo>
                      <a:pt x="327" y="109"/>
                    </a:lnTo>
                    <a:lnTo>
                      <a:pt x="310" y="115"/>
                    </a:lnTo>
                    <a:lnTo>
                      <a:pt x="292" y="120"/>
                    </a:lnTo>
                    <a:lnTo>
                      <a:pt x="272" y="124"/>
                    </a:lnTo>
                    <a:lnTo>
                      <a:pt x="254" y="128"/>
                    </a:lnTo>
                    <a:lnTo>
                      <a:pt x="234" y="131"/>
                    </a:lnTo>
                    <a:lnTo>
                      <a:pt x="215" y="135"/>
                    </a:lnTo>
                    <a:lnTo>
                      <a:pt x="196" y="137"/>
                    </a:lnTo>
                    <a:lnTo>
                      <a:pt x="178" y="139"/>
                    </a:lnTo>
                    <a:lnTo>
                      <a:pt x="160" y="142"/>
                    </a:lnTo>
                    <a:lnTo>
                      <a:pt x="144" y="143"/>
                    </a:lnTo>
                    <a:lnTo>
                      <a:pt x="131" y="144"/>
                    </a:lnTo>
                    <a:lnTo>
                      <a:pt x="118" y="145"/>
                    </a:lnTo>
                    <a:lnTo>
                      <a:pt x="106" y="146"/>
                    </a:lnTo>
                    <a:lnTo>
                      <a:pt x="98" y="146"/>
                    </a:lnTo>
                    <a:lnTo>
                      <a:pt x="91" y="147"/>
                    </a:lnTo>
                    <a:lnTo>
                      <a:pt x="88" y="147"/>
                    </a:lnTo>
                    <a:lnTo>
                      <a:pt x="78" y="147"/>
                    </a:lnTo>
                    <a:lnTo>
                      <a:pt x="60" y="146"/>
                    </a:lnTo>
                    <a:lnTo>
                      <a:pt x="40" y="144"/>
                    </a:lnTo>
                    <a:lnTo>
                      <a:pt x="19" y="141"/>
                    </a:lnTo>
                    <a:lnTo>
                      <a:pt x="5" y="135"/>
                    </a:lnTo>
                    <a:lnTo>
                      <a:pt x="0" y="126"/>
                    </a:lnTo>
                    <a:lnTo>
                      <a:pt x="11" y="113"/>
                    </a:lnTo>
                    <a:lnTo>
                      <a:pt x="41" y="96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274"/>
              <p:cNvSpPr>
                <a:spLocks/>
              </p:cNvSpPr>
              <p:nvPr/>
            </p:nvSpPr>
            <p:spPr bwMode="auto">
              <a:xfrm>
                <a:off x="4169" y="3433"/>
                <a:ext cx="178" cy="2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0" y="3"/>
                  </a:cxn>
                  <a:cxn ang="0">
                    <a:pos x="39" y="3"/>
                  </a:cxn>
                  <a:cxn ang="0">
                    <a:pos x="59" y="5"/>
                  </a:cxn>
                  <a:cxn ang="0">
                    <a:pos x="76" y="11"/>
                  </a:cxn>
                  <a:cxn ang="0">
                    <a:pos x="93" y="19"/>
                  </a:cxn>
                  <a:cxn ang="0">
                    <a:pos x="109" y="30"/>
                  </a:cxn>
                  <a:cxn ang="0">
                    <a:pos x="123" y="43"/>
                  </a:cxn>
                  <a:cxn ang="0">
                    <a:pos x="136" y="57"/>
                  </a:cxn>
                  <a:cxn ang="0">
                    <a:pos x="147" y="73"/>
                  </a:cxn>
                  <a:cxn ang="0">
                    <a:pos x="155" y="90"/>
                  </a:cxn>
                  <a:cxn ang="0">
                    <a:pos x="161" y="107"/>
                  </a:cxn>
                  <a:cxn ang="0">
                    <a:pos x="165" y="126"/>
                  </a:cxn>
                  <a:cxn ang="0">
                    <a:pos x="166" y="145"/>
                  </a:cxn>
                  <a:cxn ang="0">
                    <a:pos x="164" y="165"/>
                  </a:cxn>
                  <a:cxn ang="0">
                    <a:pos x="159" y="183"/>
                  </a:cxn>
                  <a:cxn ang="0">
                    <a:pos x="150" y="202"/>
                  </a:cxn>
                  <a:cxn ang="0">
                    <a:pos x="150" y="203"/>
                  </a:cxn>
                  <a:cxn ang="0">
                    <a:pos x="150" y="204"/>
                  </a:cxn>
                  <a:cxn ang="0">
                    <a:pos x="151" y="204"/>
                  </a:cxn>
                  <a:cxn ang="0">
                    <a:pos x="152" y="203"/>
                  </a:cxn>
                  <a:cxn ang="0">
                    <a:pos x="161" y="186"/>
                  </a:cxn>
                  <a:cxn ang="0">
                    <a:pos x="168" y="167"/>
                  </a:cxn>
                  <a:cxn ang="0">
                    <a:pos x="172" y="149"/>
                  </a:cxn>
                  <a:cxn ang="0">
                    <a:pos x="172" y="132"/>
                  </a:cxn>
                  <a:cxn ang="0">
                    <a:pos x="169" y="113"/>
                  </a:cxn>
                  <a:cxn ang="0">
                    <a:pos x="165" y="95"/>
                  </a:cxn>
                  <a:cxn ang="0">
                    <a:pos x="157" y="77"/>
                  </a:cxn>
                  <a:cxn ang="0">
                    <a:pos x="146" y="60"/>
                  </a:cxn>
                  <a:cxn ang="0">
                    <a:pos x="132" y="43"/>
                  </a:cxn>
                  <a:cxn ang="0">
                    <a:pos x="117" y="28"/>
                  </a:cxn>
                  <a:cxn ang="0">
                    <a:pos x="100" y="16"/>
                  </a:cxn>
                  <a:cxn ang="0">
                    <a:pos x="82" y="8"/>
                  </a:cxn>
                  <a:cxn ang="0">
                    <a:pos x="63" y="3"/>
                  </a:cxn>
                  <a:cxn ang="0">
                    <a:pos x="43" y="0"/>
                  </a:cxn>
                  <a:cxn ang="0">
                    <a:pos x="22" y="1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2" h="204">
                    <a:moveTo>
                      <a:pt x="0" y="6"/>
                    </a:moveTo>
                    <a:lnTo>
                      <a:pt x="20" y="3"/>
                    </a:lnTo>
                    <a:lnTo>
                      <a:pt x="39" y="3"/>
                    </a:lnTo>
                    <a:lnTo>
                      <a:pt x="59" y="5"/>
                    </a:lnTo>
                    <a:lnTo>
                      <a:pt x="76" y="11"/>
                    </a:lnTo>
                    <a:lnTo>
                      <a:pt x="93" y="19"/>
                    </a:lnTo>
                    <a:lnTo>
                      <a:pt x="109" y="30"/>
                    </a:lnTo>
                    <a:lnTo>
                      <a:pt x="123" y="43"/>
                    </a:lnTo>
                    <a:lnTo>
                      <a:pt x="136" y="57"/>
                    </a:lnTo>
                    <a:lnTo>
                      <a:pt x="147" y="73"/>
                    </a:lnTo>
                    <a:lnTo>
                      <a:pt x="155" y="90"/>
                    </a:lnTo>
                    <a:lnTo>
                      <a:pt x="161" y="107"/>
                    </a:lnTo>
                    <a:lnTo>
                      <a:pt x="165" y="126"/>
                    </a:lnTo>
                    <a:lnTo>
                      <a:pt x="166" y="145"/>
                    </a:lnTo>
                    <a:lnTo>
                      <a:pt x="164" y="165"/>
                    </a:lnTo>
                    <a:lnTo>
                      <a:pt x="159" y="183"/>
                    </a:lnTo>
                    <a:lnTo>
                      <a:pt x="150" y="202"/>
                    </a:lnTo>
                    <a:lnTo>
                      <a:pt x="150" y="203"/>
                    </a:lnTo>
                    <a:lnTo>
                      <a:pt x="150" y="204"/>
                    </a:lnTo>
                    <a:lnTo>
                      <a:pt x="151" y="204"/>
                    </a:lnTo>
                    <a:lnTo>
                      <a:pt x="152" y="203"/>
                    </a:lnTo>
                    <a:lnTo>
                      <a:pt x="161" y="186"/>
                    </a:lnTo>
                    <a:lnTo>
                      <a:pt x="168" y="167"/>
                    </a:lnTo>
                    <a:lnTo>
                      <a:pt x="172" y="149"/>
                    </a:lnTo>
                    <a:lnTo>
                      <a:pt x="172" y="132"/>
                    </a:lnTo>
                    <a:lnTo>
                      <a:pt x="169" y="113"/>
                    </a:lnTo>
                    <a:lnTo>
                      <a:pt x="165" y="95"/>
                    </a:lnTo>
                    <a:lnTo>
                      <a:pt x="157" y="77"/>
                    </a:lnTo>
                    <a:lnTo>
                      <a:pt x="146" y="60"/>
                    </a:lnTo>
                    <a:lnTo>
                      <a:pt x="132" y="43"/>
                    </a:lnTo>
                    <a:lnTo>
                      <a:pt x="117" y="28"/>
                    </a:lnTo>
                    <a:lnTo>
                      <a:pt x="100" y="16"/>
                    </a:lnTo>
                    <a:lnTo>
                      <a:pt x="82" y="8"/>
                    </a:lnTo>
                    <a:lnTo>
                      <a:pt x="63" y="3"/>
                    </a:lnTo>
                    <a:lnTo>
                      <a:pt x="43" y="0"/>
                    </a:lnTo>
                    <a:lnTo>
                      <a:pt x="22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275"/>
              <p:cNvSpPr>
                <a:spLocks/>
              </p:cNvSpPr>
              <p:nvPr/>
            </p:nvSpPr>
            <p:spPr bwMode="auto">
              <a:xfrm>
                <a:off x="3827" y="3431"/>
                <a:ext cx="389" cy="179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353" y="9"/>
                  </a:cxn>
                  <a:cxn ang="0">
                    <a:pos x="334" y="18"/>
                  </a:cxn>
                  <a:cxn ang="0">
                    <a:pos x="314" y="30"/>
                  </a:cxn>
                  <a:cxn ang="0">
                    <a:pos x="296" y="41"/>
                  </a:cxn>
                  <a:cxn ang="0">
                    <a:pos x="277" y="53"/>
                  </a:cxn>
                  <a:cxn ang="0">
                    <a:pos x="259" y="66"/>
                  </a:cxn>
                  <a:cxn ang="0">
                    <a:pos x="239" y="77"/>
                  </a:cxn>
                  <a:cxn ang="0">
                    <a:pos x="221" y="89"/>
                  </a:cxn>
                  <a:cxn ang="0">
                    <a:pos x="208" y="96"/>
                  </a:cxn>
                  <a:cxn ang="0">
                    <a:pos x="196" y="102"/>
                  </a:cxn>
                  <a:cxn ang="0">
                    <a:pos x="183" y="109"/>
                  </a:cxn>
                  <a:cxn ang="0">
                    <a:pos x="169" y="115"/>
                  </a:cxn>
                  <a:cxn ang="0">
                    <a:pos x="156" y="121"/>
                  </a:cxn>
                  <a:cxn ang="0">
                    <a:pos x="143" y="127"/>
                  </a:cxn>
                  <a:cxn ang="0">
                    <a:pos x="129" y="132"/>
                  </a:cxn>
                  <a:cxn ang="0">
                    <a:pos x="116" y="137"/>
                  </a:cxn>
                  <a:cxn ang="0">
                    <a:pos x="102" y="142"/>
                  </a:cxn>
                  <a:cxn ang="0">
                    <a:pos x="88" y="146"/>
                  </a:cxn>
                  <a:cxn ang="0">
                    <a:pos x="73" y="151"/>
                  </a:cxn>
                  <a:cxn ang="0">
                    <a:pos x="60" y="154"/>
                  </a:cxn>
                  <a:cxn ang="0">
                    <a:pos x="46" y="158"/>
                  </a:cxn>
                  <a:cxn ang="0">
                    <a:pos x="32" y="161"/>
                  </a:cxn>
                  <a:cxn ang="0">
                    <a:pos x="17" y="165"/>
                  </a:cxn>
                  <a:cxn ang="0">
                    <a:pos x="3" y="168"/>
                  </a:cxn>
                  <a:cxn ang="0">
                    <a:pos x="1" y="169"/>
                  </a:cxn>
                  <a:cxn ang="0">
                    <a:pos x="0" y="170"/>
                  </a:cxn>
                  <a:cxn ang="0">
                    <a:pos x="0" y="173"/>
                  </a:cxn>
                  <a:cxn ang="0">
                    <a:pos x="1" y="173"/>
                  </a:cxn>
                  <a:cxn ang="0">
                    <a:pos x="14" y="172"/>
                  </a:cxn>
                  <a:cxn ang="0">
                    <a:pos x="26" y="169"/>
                  </a:cxn>
                  <a:cxn ang="0">
                    <a:pos x="38" y="168"/>
                  </a:cxn>
                  <a:cxn ang="0">
                    <a:pos x="50" y="166"/>
                  </a:cxn>
                  <a:cxn ang="0">
                    <a:pos x="63" y="163"/>
                  </a:cxn>
                  <a:cxn ang="0">
                    <a:pos x="75" y="161"/>
                  </a:cxn>
                  <a:cxn ang="0">
                    <a:pos x="87" y="158"/>
                  </a:cxn>
                  <a:cxn ang="0">
                    <a:pos x="99" y="154"/>
                  </a:cxn>
                  <a:cxn ang="0">
                    <a:pos x="111" y="151"/>
                  </a:cxn>
                  <a:cxn ang="0">
                    <a:pos x="123" y="147"/>
                  </a:cxn>
                  <a:cxn ang="0">
                    <a:pos x="135" y="143"/>
                  </a:cxn>
                  <a:cxn ang="0">
                    <a:pos x="146" y="138"/>
                  </a:cxn>
                  <a:cxn ang="0">
                    <a:pos x="158" y="134"/>
                  </a:cxn>
                  <a:cxn ang="0">
                    <a:pos x="169" y="129"/>
                  </a:cxn>
                  <a:cxn ang="0">
                    <a:pos x="181" y="123"/>
                  </a:cxn>
                  <a:cxn ang="0">
                    <a:pos x="192" y="117"/>
                  </a:cxn>
                  <a:cxn ang="0">
                    <a:pos x="215" y="104"/>
                  </a:cxn>
                  <a:cxn ang="0">
                    <a:pos x="238" y="89"/>
                  </a:cxn>
                  <a:cxn ang="0">
                    <a:pos x="260" y="72"/>
                  </a:cxn>
                  <a:cxn ang="0">
                    <a:pos x="282" y="56"/>
                  </a:cxn>
                  <a:cxn ang="0">
                    <a:pos x="304" y="40"/>
                  </a:cxn>
                  <a:cxn ang="0">
                    <a:pos x="327" y="25"/>
                  </a:cxn>
                  <a:cxn ang="0">
                    <a:pos x="350" y="11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  <a:cxn ang="0">
                    <a:pos x="374" y="0"/>
                  </a:cxn>
                </a:cxnLst>
                <a:rect l="0" t="0" r="r" b="b"/>
                <a:pathLst>
                  <a:path w="374" h="173">
                    <a:moveTo>
                      <a:pt x="374" y="0"/>
                    </a:moveTo>
                    <a:lnTo>
                      <a:pt x="353" y="9"/>
                    </a:lnTo>
                    <a:lnTo>
                      <a:pt x="334" y="18"/>
                    </a:lnTo>
                    <a:lnTo>
                      <a:pt x="314" y="30"/>
                    </a:lnTo>
                    <a:lnTo>
                      <a:pt x="296" y="41"/>
                    </a:lnTo>
                    <a:lnTo>
                      <a:pt x="277" y="53"/>
                    </a:lnTo>
                    <a:lnTo>
                      <a:pt x="259" y="66"/>
                    </a:lnTo>
                    <a:lnTo>
                      <a:pt x="239" y="77"/>
                    </a:lnTo>
                    <a:lnTo>
                      <a:pt x="221" y="89"/>
                    </a:lnTo>
                    <a:lnTo>
                      <a:pt x="208" y="96"/>
                    </a:lnTo>
                    <a:lnTo>
                      <a:pt x="196" y="102"/>
                    </a:lnTo>
                    <a:lnTo>
                      <a:pt x="183" y="109"/>
                    </a:lnTo>
                    <a:lnTo>
                      <a:pt x="169" y="115"/>
                    </a:lnTo>
                    <a:lnTo>
                      <a:pt x="156" y="121"/>
                    </a:lnTo>
                    <a:lnTo>
                      <a:pt x="143" y="127"/>
                    </a:lnTo>
                    <a:lnTo>
                      <a:pt x="129" y="132"/>
                    </a:lnTo>
                    <a:lnTo>
                      <a:pt x="116" y="137"/>
                    </a:lnTo>
                    <a:lnTo>
                      <a:pt x="102" y="142"/>
                    </a:lnTo>
                    <a:lnTo>
                      <a:pt x="88" y="146"/>
                    </a:lnTo>
                    <a:lnTo>
                      <a:pt x="73" y="151"/>
                    </a:lnTo>
                    <a:lnTo>
                      <a:pt x="60" y="154"/>
                    </a:lnTo>
                    <a:lnTo>
                      <a:pt x="46" y="158"/>
                    </a:lnTo>
                    <a:lnTo>
                      <a:pt x="32" y="161"/>
                    </a:lnTo>
                    <a:lnTo>
                      <a:pt x="17" y="165"/>
                    </a:lnTo>
                    <a:lnTo>
                      <a:pt x="3" y="168"/>
                    </a:lnTo>
                    <a:lnTo>
                      <a:pt x="1" y="169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1" y="173"/>
                    </a:lnTo>
                    <a:lnTo>
                      <a:pt x="14" y="172"/>
                    </a:lnTo>
                    <a:lnTo>
                      <a:pt x="26" y="169"/>
                    </a:lnTo>
                    <a:lnTo>
                      <a:pt x="38" y="168"/>
                    </a:lnTo>
                    <a:lnTo>
                      <a:pt x="50" y="166"/>
                    </a:lnTo>
                    <a:lnTo>
                      <a:pt x="63" y="163"/>
                    </a:lnTo>
                    <a:lnTo>
                      <a:pt x="75" y="161"/>
                    </a:lnTo>
                    <a:lnTo>
                      <a:pt x="87" y="158"/>
                    </a:lnTo>
                    <a:lnTo>
                      <a:pt x="99" y="154"/>
                    </a:lnTo>
                    <a:lnTo>
                      <a:pt x="111" y="151"/>
                    </a:lnTo>
                    <a:lnTo>
                      <a:pt x="123" y="147"/>
                    </a:lnTo>
                    <a:lnTo>
                      <a:pt x="135" y="143"/>
                    </a:lnTo>
                    <a:lnTo>
                      <a:pt x="146" y="138"/>
                    </a:lnTo>
                    <a:lnTo>
                      <a:pt x="158" y="134"/>
                    </a:lnTo>
                    <a:lnTo>
                      <a:pt x="169" y="129"/>
                    </a:lnTo>
                    <a:lnTo>
                      <a:pt x="181" y="123"/>
                    </a:lnTo>
                    <a:lnTo>
                      <a:pt x="192" y="117"/>
                    </a:lnTo>
                    <a:lnTo>
                      <a:pt x="215" y="104"/>
                    </a:lnTo>
                    <a:lnTo>
                      <a:pt x="238" y="89"/>
                    </a:lnTo>
                    <a:lnTo>
                      <a:pt x="260" y="72"/>
                    </a:lnTo>
                    <a:lnTo>
                      <a:pt x="282" y="56"/>
                    </a:lnTo>
                    <a:lnTo>
                      <a:pt x="304" y="40"/>
                    </a:lnTo>
                    <a:lnTo>
                      <a:pt x="327" y="25"/>
                    </a:lnTo>
                    <a:lnTo>
                      <a:pt x="350" y="11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276"/>
              <p:cNvSpPr>
                <a:spLocks/>
              </p:cNvSpPr>
              <p:nvPr/>
            </p:nvSpPr>
            <p:spPr bwMode="auto">
              <a:xfrm>
                <a:off x="3842" y="3604"/>
                <a:ext cx="503" cy="93"/>
              </a:xfrm>
              <a:custGeom>
                <a:avLst/>
                <a:gdLst/>
                <a:ahLst/>
                <a:cxnLst>
                  <a:cxn ang="0">
                    <a:pos x="19" y="85"/>
                  </a:cxn>
                  <a:cxn ang="0">
                    <a:pos x="57" y="89"/>
                  </a:cxn>
                  <a:cxn ang="0">
                    <a:pos x="96" y="90"/>
                  </a:cxn>
                  <a:cxn ang="0">
                    <a:pos x="134" y="90"/>
                  </a:cxn>
                  <a:cxn ang="0">
                    <a:pos x="173" y="89"/>
                  </a:cxn>
                  <a:cxn ang="0">
                    <a:pos x="211" y="85"/>
                  </a:cxn>
                  <a:cxn ang="0">
                    <a:pos x="249" y="81"/>
                  </a:cxn>
                  <a:cxn ang="0">
                    <a:pos x="287" y="74"/>
                  </a:cxn>
                  <a:cxn ang="0">
                    <a:pos x="327" y="66"/>
                  </a:cxn>
                  <a:cxn ang="0">
                    <a:pos x="372" y="55"/>
                  </a:cxn>
                  <a:cxn ang="0">
                    <a:pos x="415" y="41"/>
                  </a:cxn>
                  <a:cxn ang="0">
                    <a:pos x="457" y="25"/>
                  </a:cxn>
                  <a:cxn ang="0">
                    <a:pos x="480" y="13"/>
                  </a:cxn>
                  <a:cxn ang="0">
                    <a:pos x="483" y="2"/>
                  </a:cxn>
                  <a:cxn ang="0">
                    <a:pos x="473" y="0"/>
                  </a:cxn>
                  <a:cxn ang="0">
                    <a:pos x="458" y="3"/>
                  </a:cxn>
                  <a:cxn ang="0">
                    <a:pos x="444" y="9"/>
                  </a:cxn>
                  <a:cxn ang="0">
                    <a:pos x="430" y="15"/>
                  </a:cxn>
                  <a:cxn ang="0">
                    <a:pos x="410" y="22"/>
                  </a:cxn>
                  <a:cxn ang="0">
                    <a:pos x="383" y="32"/>
                  </a:cxn>
                  <a:cxn ang="0">
                    <a:pos x="358" y="41"/>
                  </a:cxn>
                  <a:cxn ang="0">
                    <a:pos x="331" y="51"/>
                  </a:cxn>
                  <a:cxn ang="0">
                    <a:pos x="298" y="60"/>
                  </a:cxn>
                  <a:cxn ang="0">
                    <a:pos x="259" y="69"/>
                  </a:cxn>
                  <a:cxn ang="0">
                    <a:pos x="220" y="77"/>
                  </a:cxn>
                  <a:cxn ang="0">
                    <a:pos x="181" y="83"/>
                  </a:cxn>
                  <a:cxn ang="0">
                    <a:pos x="140" y="86"/>
                  </a:cxn>
                  <a:cxn ang="0">
                    <a:pos x="100" y="89"/>
                  </a:cxn>
                  <a:cxn ang="0">
                    <a:pos x="61" y="87"/>
                  </a:cxn>
                  <a:cxn ang="0">
                    <a:pos x="20" y="84"/>
                  </a:cxn>
                  <a:cxn ang="0">
                    <a:pos x="0" y="82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483" h="90">
                    <a:moveTo>
                      <a:pt x="0" y="83"/>
                    </a:moveTo>
                    <a:lnTo>
                      <a:pt x="19" y="85"/>
                    </a:lnTo>
                    <a:lnTo>
                      <a:pt x="39" y="86"/>
                    </a:lnTo>
                    <a:lnTo>
                      <a:pt x="57" y="89"/>
                    </a:lnTo>
                    <a:lnTo>
                      <a:pt x="77" y="90"/>
                    </a:lnTo>
                    <a:lnTo>
                      <a:pt x="96" y="90"/>
                    </a:lnTo>
                    <a:lnTo>
                      <a:pt x="116" y="90"/>
                    </a:lnTo>
                    <a:lnTo>
                      <a:pt x="134" y="90"/>
                    </a:lnTo>
                    <a:lnTo>
                      <a:pt x="154" y="90"/>
                    </a:lnTo>
                    <a:lnTo>
                      <a:pt x="173" y="89"/>
                    </a:lnTo>
                    <a:lnTo>
                      <a:pt x="192" y="87"/>
                    </a:lnTo>
                    <a:lnTo>
                      <a:pt x="211" y="85"/>
                    </a:lnTo>
                    <a:lnTo>
                      <a:pt x="230" y="83"/>
                    </a:lnTo>
                    <a:lnTo>
                      <a:pt x="249" y="81"/>
                    </a:lnTo>
                    <a:lnTo>
                      <a:pt x="268" y="77"/>
                    </a:lnTo>
                    <a:lnTo>
                      <a:pt x="287" y="74"/>
                    </a:lnTo>
                    <a:lnTo>
                      <a:pt x="306" y="70"/>
                    </a:lnTo>
                    <a:lnTo>
                      <a:pt x="327" y="66"/>
                    </a:lnTo>
                    <a:lnTo>
                      <a:pt x="349" y="60"/>
                    </a:lnTo>
                    <a:lnTo>
                      <a:pt x="372" y="55"/>
                    </a:lnTo>
                    <a:lnTo>
                      <a:pt x="394" y="48"/>
                    </a:lnTo>
                    <a:lnTo>
                      <a:pt x="415" y="41"/>
                    </a:lnTo>
                    <a:lnTo>
                      <a:pt x="436" y="33"/>
                    </a:lnTo>
                    <a:lnTo>
                      <a:pt x="457" y="25"/>
                    </a:lnTo>
                    <a:lnTo>
                      <a:pt x="477" y="15"/>
                    </a:lnTo>
                    <a:lnTo>
                      <a:pt x="480" y="13"/>
                    </a:lnTo>
                    <a:lnTo>
                      <a:pt x="482" y="7"/>
                    </a:lnTo>
                    <a:lnTo>
                      <a:pt x="483" y="2"/>
                    </a:lnTo>
                    <a:lnTo>
                      <a:pt x="480" y="0"/>
                    </a:lnTo>
                    <a:lnTo>
                      <a:pt x="473" y="0"/>
                    </a:lnTo>
                    <a:lnTo>
                      <a:pt x="465" y="2"/>
                    </a:lnTo>
                    <a:lnTo>
                      <a:pt x="458" y="3"/>
                    </a:lnTo>
                    <a:lnTo>
                      <a:pt x="451" y="7"/>
                    </a:lnTo>
                    <a:lnTo>
                      <a:pt x="444" y="9"/>
                    </a:lnTo>
                    <a:lnTo>
                      <a:pt x="437" y="13"/>
                    </a:lnTo>
                    <a:lnTo>
                      <a:pt x="430" y="15"/>
                    </a:lnTo>
                    <a:lnTo>
                      <a:pt x="424" y="17"/>
                    </a:lnTo>
                    <a:lnTo>
                      <a:pt x="410" y="22"/>
                    </a:lnTo>
                    <a:lnTo>
                      <a:pt x="397" y="28"/>
                    </a:lnTo>
                    <a:lnTo>
                      <a:pt x="383" y="32"/>
                    </a:lnTo>
                    <a:lnTo>
                      <a:pt x="371" y="37"/>
                    </a:lnTo>
                    <a:lnTo>
                      <a:pt x="358" y="41"/>
                    </a:lnTo>
                    <a:lnTo>
                      <a:pt x="344" y="46"/>
                    </a:lnTo>
                    <a:lnTo>
                      <a:pt x="331" y="51"/>
                    </a:lnTo>
                    <a:lnTo>
                      <a:pt x="318" y="54"/>
                    </a:lnTo>
                    <a:lnTo>
                      <a:pt x="298" y="60"/>
                    </a:lnTo>
                    <a:lnTo>
                      <a:pt x="278" y="64"/>
                    </a:lnTo>
                    <a:lnTo>
                      <a:pt x="259" y="69"/>
                    </a:lnTo>
                    <a:lnTo>
                      <a:pt x="239" y="74"/>
                    </a:lnTo>
                    <a:lnTo>
                      <a:pt x="220" y="77"/>
                    </a:lnTo>
                    <a:lnTo>
                      <a:pt x="200" y="81"/>
                    </a:lnTo>
                    <a:lnTo>
                      <a:pt x="181" y="83"/>
                    </a:lnTo>
                    <a:lnTo>
                      <a:pt x="160" y="85"/>
                    </a:lnTo>
                    <a:lnTo>
                      <a:pt x="140" y="86"/>
                    </a:lnTo>
                    <a:lnTo>
                      <a:pt x="121" y="87"/>
                    </a:lnTo>
                    <a:lnTo>
                      <a:pt x="100" y="89"/>
                    </a:lnTo>
                    <a:lnTo>
                      <a:pt x="80" y="89"/>
                    </a:lnTo>
                    <a:lnTo>
                      <a:pt x="61" y="87"/>
                    </a:lnTo>
                    <a:lnTo>
                      <a:pt x="40" y="86"/>
                    </a:lnTo>
                    <a:lnTo>
                      <a:pt x="20" y="84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2" name="Group 277"/>
              <p:cNvGrpSpPr>
                <a:grpSpLocks/>
              </p:cNvGrpSpPr>
              <p:nvPr/>
            </p:nvGrpSpPr>
            <p:grpSpPr bwMode="auto">
              <a:xfrm rot="-2833046">
                <a:off x="3414" y="3454"/>
                <a:ext cx="349" cy="437"/>
                <a:chOff x="3455" y="3254"/>
                <a:chExt cx="349" cy="437"/>
              </a:xfrm>
            </p:grpSpPr>
            <p:sp>
              <p:nvSpPr>
                <p:cNvPr id="193" name="Freeform 278"/>
                <p:cNvSpPr>
                  <a:spLocks/>
                </p:cNvSpPr>
                <p:nvPr/>
              </p:nvSpPr>
              <p:spPr bwMode="auto">
                <a:xfrm>
                  <a:off x="3530" y="3271"/>
                  <a:ext cx="274" cy="322"/>
                </a:xfrm>
                <a:custGeom>
                  <a:avLst/>
                  <a:gdLst/>
                  <a:ahLst/>
                  <a:cxnLst>
                    <a:cxn ang="0">
                      <a:pos x="257" y="292"/>
                    </a:cxn>
                    <a:cxn ang="0">
                      <a:pos x="245" y="258"/>
                    </a:cxn>
                    <a:cxn ang="0">
                      <a:pos x="235" y="221"/>
                    </a:cxn>
                    <a:cxn ang="0">
                      <a:pos x="229" y="185"/>
                    </a:cxn>
                    <a:cxn ang="0">
                      <a:pos x="227" y="155"/>
                    </a:cxn>
                    <a:cxn ang="0">
                      <a:pos x="222" y="130"/>
                    </a:cxn>
                    <a:cxn ang="0">
                      <a:pos x="218" y="106"/>
                    </a:cxn>
                    <a:cxn ang="0">
                      <a:pos x="210" y="82"/>
                    </a:cxn>
                    <a:cxn ang="0">
                      <a:pos x="193" y="65"/>
                    </a:cxn>
                    <a:cxn ang="0">
                      <a:pos x="175" y="48"/>
                    </a:cxn>
                    <a:cxn ang="0">
                      <a:pos x="157" y="31"/>
                    </a:cxn>
                    <a:cxn ang="0">
                      <a:pos x="137" y="17"/>
                    </a:cxn>
                    <a:cxn ang="0">
                      <a:pos x="113" y="6"/>
                    </a:cxn>
                    <a:cxn ang="0">
                      <a:pos x="83" y="1"/>
                    </a:cxn>
                    <a:cxn ang="0">
                      <a:pos x="50" y="0"/>
                    </a:cxn>
                    <a:cxn ang="0">
                      <a:pos x="19" y="0"/>
                    </a:cxn>
                    <a:cxn ang="0">
                      <a:pos x="2" y="1"/>
                    </a:cxn>
                    <a:cxn ang="0">
                      <a:pos x="0" y="4"/>
                    </a:cxn>
                    <a:cxn ang="0">
                      <a:pos x="16" y="8"/>
                    </a:cxn>
                    <a:cxn ang="0">
                      <a:pos x="47" y="11"/>
                    </a:cxn>
                    <a:cxn ang="0">
                      <a:pos x="77" y="13"/>
                    </a:cxn>
                    <a:cxn ang="0">
                      <a:pos x="107" y="18"/>
                    </a:cxn>
                    <a:cxn ang="0">
                      <a:pos x="133" y="26"/>
                    </a:cxn>
                    <a:cxn ang="0">
                      <a:pos x="153" y="41"/>
                    </a:cxn>
                    <a:cxn ang="0">
                      <a:pos x="174" y="61"/>
                    </a:cxn>
                    <a:cxn ang="0">
                      <a:pos x="193" y="79"/>
                    </a:cxn>
                    <a:cxn ang="0">
                      <a:pos x="207" y="99"/>
                    </a:cxn>
                    <a:cxn ang="0">
                      <a:pos x="213" y="131"/>
                    </a:cxn>
                    <a:cxn ang="0">
                      <a:pos x="217" y="156"/>
                    </a:cxn>
                    <a:cxn ang="0">
                      <a:pos x="221" y="180"/>
                    </a:cxn>
                    <a:cxn ang="0">
                      <a:pos x="227" y="208"/>
                    </a:cxn>
                    <a:cxn ang="0">
                      <a:pos x="236" y="238"/>
                    </a:cxn>
                    <a:cxn ang="0">
                      <a:pos x="247" y="267"/>
                    </a:cxn>
                    <a:cxn ang="0">
                      <a:pos x="258" y="296"/>
                    </a:cxn>
                    <a:cxn ang="0">
                      <a:pos x="264" y="309"/>
                    </a:cxn>
                    <a:cxn ang="0">
                      <a:pos x="264" y="309"/>
                    </a:cxn>
                    <a:cxn ang="0">
                      <a:pos x="264" y="309"/>
                    </a:cxn>
                  </a:cxnLst>
                  <a:rect l="0" t="0" r="r" b="b"/>
                  <a:pathLst>
                    <a:path w="264" h="309">
                      <a:moveTo>
                        <a:pt x="264" y="309"/>
                      </a:moveTo>
                      <a:lnTo>
                        <a:pt x="257" y="292"/>
                      </a:lnTo>
                      <a:lnTo>
                        <a:pt x="251" y="275"/>
                      </a:lnTo>
                      <a:lnTo>
                        <a:pt x="245" y="258"/>
                      </a:lnTo>
                      <a:lnTo>
                        <a:pt x="240" y="239"/>
                      </a:lnTo>
                      <a:lnTo>
                        <a:pt x="235" y="221"/>
                      </a:lnTo>
                      <a:lnTo>
                        <a:pt x="232" y="202"/>
                      </a:lnTo>
                      <a:lnTo>
                        <a:pt x="229" y="185"/>
                      </a:lnTo>
                      <a:lnTo>
                        <a:pt x="228" y="167"/>
                      </a:lnTo>
                      <a:lnTo>
                        <a:pt x="227" y="155"/>
                      </a:lnTo>
                      <a:lnTo>
                        <a:pt x="225" y="142"/>
                      </a:lnTo>
                      <a:lnTo>
                        <a:pt x="222" y="130"/>
                      </a:lnTo>
                      <a:lnTo>
                        <a:pt x="220" y="118"/>
                      </a:lnTo>
                      <a:lnTo>
                        <a:pt x="218" y="106"/>
                      </a:lnTo>
                      <a:lnTo>
                        <a:pt x="214" y="94"/>
                      </a:lnTo>
                      <a:lnTo>
                        <a:pt x="210" y="82"/>
                      </a:lnTo>
                      <a:lnTo>
                        <a:pt x="202" y="73"/>
                      </a:lnTo>
                      <a:lnTo>
                        <a:pt x="193" y="65"/>
                      </a:lnTo>
                      <a:lnTo>
                        <a:pt x="184" y="57"/>
                      </a:lnTo>
                      <a:lnTo>
                        <a:pt x="175" y="48"/>
                      </a:lnTo>
                      <a:lnTo>
                        <a:pt x="166" y="39"/>
                      </a:lnTo>
                      <a:lnTo>
                        <a:pt x="157" y="31"/>
                      </a:lnTo>
                      <a:lnTo>
                        <a:pt x="146" y="24"/>
                      </a:lnTo>
                      <a:lnTo>
                        <a:pt x="137" y="17"/>
                      </a:lnTo>
                      <a:lnTo>
                        <a:pt x="127" y="11"/>
                      </a:lnTo>
                      <a:lnTo>
                        <a:pt x="113" y="6"/>
                      </a:lnTo>
                      <a:lnTo>
                        <a:pt x="98" y="3"/>
                      </a:lnTo>
                      <a:lnTo>
                        <a:pt x="83" y="1"/>
                      </a:lnTo>
                      <a:lnTo>
                        <a:pt x="67" y="0"/>
                      </a:lnTo>
                      <a:lnTo>
                        <a:pt x="50" y="0"/>
                      </a:lnTo>
                      <a:lnTo>
                        <a:pt x="34" y="0"/>
                      </a:lnTo>
                      <a:lnTo>
                        <a:pt x="19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16" y="8"/>
                      </a:lnTo>
                      <a:lnTo>
                        <a:pt x="31" y="10"/>
                      </a:lnTo>
                      <a:lnTo>
                        <a:pt x="47" y="11"/>
                      </a:lnTo>
                      <a:lnTo>
                        <a:pt x="62" y="12"/>
                      </a:lnTo>
                      <a:lnTo>
                        <a:pt x="77" y="13"/>
                      </a:lnTo>
                      <a:lnTo>
                        <a:pt x="92" y="16"/>
                      </a:lnTo>
                      <a:lnTo>
                        <a:pt x="107" y="18"/>
                      </a:lnTo>
                      <a:lnTo>
                        <a:pt x="122" y="21"/>
                      </a:lnTo>
                      <a:lnTo>
                        <a:pt x="133" y="26"/>
                      </a:lnTo>
                      <a:lnTo>
                        <a:pt x="143" y="33"/>
                      </a:lnTo>
                      <a:lnTo>
                        <a:pt x="153" y="41"/>
                      </a:lnTo>
                      <a:lnTo>
                        <a:pt x="164" y="50"/>
                      </a:lnTo>
                      <a:lnTo>
                        <a:pt x="174" y="61"/>
                      </a:lnTo>
                      <a:lnTo>
                        <a:pt x="183" y="70"/>
                      </a:lnTo>
                      <a:lnTo>
                        <a:pt x="193" y="79"/>
                      </a:lnTo>
                      <a:lnTo>
                        <a:pt x="201" y="87"/>
                      </a:lnTo>
                      <a:lnTo>
                        <a:pt x="207" y="99"/>
                      </a:lnTo>
                      <a:lnTo>
                        <a:pt x="211" y="114"/>
                      </a:lnTo>
                      <a:lnTo>
                        <a:pt x="213" y="131"/>
                      </a:lnTo>
                      <a:lnTo>
                        <a:pt x="214" y="145"/>
                      </a:lnTo>
                      <a:lnTo>
                        <a:pt x="217" y="156"/>
                      </a:lnTo>
                      <a:lnTo>
                        <a:pt x="219" y="169"/>
                      </a:lnTo>
                      <a:lnTo>
                        <a:pt x="221" y="180"/>
                      </a:lnTo>
                      <a:lnTo>
                        <a:pt x="224" y="193"/>
                      </a:lnTo>
                      <a:lnTo>
                        <a:pt x="227" y="208"/>
                      </a:lnTo>
                      <a:lnTo>
                        <a:pt x="232" y="223"/>
                      </a:lnTo>
                      <a:lnTo>
                        <a:pt x="236" y="238"/>
                      </a:lnTo>
                      <a:lnTo>
                        <a:pt x="241" y="252"/>
                      </a:lnTo>
                      <a:lnTo>
                        <a:pt x="247" y="267"/>
                      </a:lnTo>
                      <a:lnTo>
                        <a:pt x="252" y="281"/>
                      </a:lnTo>
                      <a:lnTo>
                        <a:pt x="258" y="296"/>
                      </a:lnTo>
                      <a:lnTo>
                        <a:pt x="264" y="309"/>
                      </a:lnTo>
                      <a:lnTo>
                        <a:pt x="264" y="309"/>
                      </a:lnTo>
                      <a:lnTo>
                        <a:pt x="264" y="309"/>
                      </a:lnTo>
                      <a:lnTo>
                        <a:pt x="264" y="309"/>
                      </a:lnTo>
                      <a:lnTo>
                        <a:pt x="264" y="309"/>
                      </a:lnTo>
                      <a:lnTo>
                        <a:pt x="264" y="3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279"/>
                <p:cNvSpPr>
                  <a:spLocks/>
                </p:cNvSpPr>
                <p:nvPr/>
              </p:nvSpPr>
              <p:spPr bwMode="auto">
                <a:xfrm>
                  <a:off x="3532" y="3279"/>
                  <a:ext cx="189" cy="11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10"/>
                    </a:cxn>
                    <a:cxn ang="0">
                      <a:pos x="13" y="18"/>
                    </a:cxn>
                    <a:cxn ang="0">
                      <a:pos x="21" y="25"/>
                    </a:cxn>
                    <a:cxn ang="0">
                      <a:pos x="32" y="30"/>
                    </a:cxn>
                    <a:cxn ang="0">
                      <a:pos x="42" y="34"/>
                    </a:cxn>
                    <a:cxn ang="0">
                      <a:pos x="52" y="39"/>
                    </a:cxn>
                    <a:cxn ang="0">
                      <a:pos x="64" y="42"/>
                    </a:cxn>
                    <a:cxn ang="0">
                      <a:pos x="74" y="46"/>
                    </a:cxn>
                    <a:cxn ang="0">
                      <a:pos x="82" y="48"/>
                    </a:cxn>
                    <a:cxn ang="0">
                      <a:pos x="89" y="50"/>
                    </a:cxn>
                    <a:cxn ang="0">
                      <a:pos x="97" y="53"/>
                    </a:cxn>
                    <a:cxn ang="0">
                      <a:pos x="105" y="56"/>
                    </a:cxn>
                    <a:cxn ang="0">
                      <a:pos x="112" y="60"/>
                    </a:cxn>
                    <a:cxn ang="0">
                      <a:pos x="119" y="63"/>
                    </a:cxn>
                    <a:cxn ang="0">
                      <a:pos x="126" y="68"/>
                    </a:cxn>
                    <a:cxn ang="0">
                      <a:pos x="132" y="72"/>
                    </a:cxn>
                    <a:cxn ang="0">
                      <a:pos x="138" y="77"/>
                    </a:cxn>
                    <a:cxn ang="0">
                      <a:pos x="143" y="83"/>
                    </a:cxn>
                    <a:cxn ang="0">
                      <a:pos x="148" y="88"/>
                    </a:cxn>
                    <a:cxn ang="0">
                      <a:pos x="154" y="93"/>
                    </a:cxn>
                    <a:cxn ang="0">
                      <a:pos x="158" y="99"/>
                    </a:cxn>
                    <a:cxn ang="0">
                      <a:pos x="164" y="104"/>
                    </a:cxn>
                    <a:cxn ang="0">
                      <a:pos x="170" y="109"/>
                    </a:cxn>
                    <a:cxn ang="0">
                      <a:pos x="176" y="114"/>
                    </a:cxn>
                    <a:cxn ang="0">
                      <a:pos x="178" y="114"/>
                    </a:cxn>
                    <a:cxn ang="0">
                      <a:pos x="180" y="110"/>
                    </a:cxn>
                    <a:cxn ang="0">
                      <a:pos x="181" y="107"/>
                    </a:cxn>
                    <a:cxn ang="0">
                      <a:pos x="180" y="104"/>
                    </a:cxn>
                    <a:cxn ang="0">
                      <a:pos x="172" y="95"/>
                    </a:cxn>
                    <a:cxn ang="0">
                      <a:pos x="164" y="86"/>
                    </a:cxn>
                    <a:cxn ang="0">
                      <a:pos x="155" y="77"/>
                    </a:cxn>
                    <a:cxn ang="0">
                      <a:pos x="146" y="68"/>
                    </a:cxn>
                    <a:cxn ang="0">
                      <a:pos x="136" y="60"/>
                    </a:cxn>
                    <a:cxn ang="0">
                      <a:pos x="126" y="53"/>
                    </a:cxn>
                    <a:cxn ang="0">
                      <a:pos x="114" y="47"/>
                    </a:cxn>
                    <a:cxn ang="0">
                      <a:pos x="103" y="42"/>
                    </a:cxn>
                    <a:cxn ang="0">
                      <a:pos x="90" y="39"/>
                    </a:cxn>
                    <a:cxn ang="0">
                      <a:pos x="75" y="36"/>
                    </a:cxn>
                    <a:cxn ang="0">
                      <a:pos x="60" y="34"/>
                    </a:cxn>
                    <a:cxn ang="0">
                      <a:pos x="45" y="31"/>
                    </a:cxn>
                    <a:cxn ang="0">
                      <a:pos x="32" y="26"/>
                    </a:cxn>
                    <a:cxn ang="0">
                      <a:pos x="19" y="20"/>
                    </a:cxn>
                    <a:cxn ang="0">
                      <a:pos x="9" y="11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1" h="114">
                      <a:moveTo>
                        <a:pt x="0" y="0"/>
                      </a:moveTo>
                      <a:lnTo>
                        <a:pt x="6" y="10"/>
                      </a:lnTo>
                      <a:lnTo>
                        <a:pt x="13" y="18"/>
                      </a:lnTo>
                      <a:lnTo>
                        <a:pt x="21" y="25"/>
                      </a:lnTo>
                      <a:lnTo>
                        <a:pt x="32" y="30"/>
                      </a:lnTo>
                      <a:lnTo>
                        <a:pt x="42" y="34"/>
                      </a:lnTo>
                      <a:lnTo>
                        <a:pt x="52" y="39"/>
                      </a:lnTo>
                      <a:lnTo>
                        <a:pt x="64" y="42"/>
                      </a:lnTo>
                      <a:lnTo>
                        <a:pt x="74" y="46"/>
                      </a:lnTo>
                      <a:lnTo>
                        <a:pt x="82" y="48"/>
                      </a:lnTo>
                      <a:lnTo>
                        <a:pt x="89" y="50"/>
                      </a:lnTo>
                      <a:lnTo>
                        <a:pt x="97" y="53"/>
                      </a:lnTo>
                      <a:lnTo>
                        <a:pt x="105" y="56"/>
                      </a:lnTo>
                      <a:lnTo>
                        <a:pt x="112" y="60"/>
                      </a:lnTo>
                      <a:lnTo>
                        <a:pt x="119" y="63"/>
                      </a:lnTo>
                      <a:lnTo>
                        <a:pt x="126" y="68"/>
                      </a:lnTo>
                      <a:lnTo>
                        <a:pt x="132" y="72"/>
                      </a:lnTo>
                      <a:lnTo>
                        <a:pt x="138" y="77"/>
                      </a:lnTo>
                      <a:lnTo>
                        <a:pt x="143" y="83"/>
                      </a:lnTo>
                      <a:lnTo>
                        <a:pt x="148" y="88"/>
                      </a:lnTo>
                      <a:lnTo>
                        <a:pt x="154" y="93"/>
                      </a:lnTo>
                      <a:lnTo>
                        <a:pt x="158" y="99"/>
                      </a:lnTo>
                      <a:lnTo>
                        <a:pt x="164" y="104"/>
                      </a:lnTo>
                      <a:lnTo>
                        <a:pt x="170" y="109"/>
                      </a:lnTo>
                      <a:lnTo>
                        <a:pt x="176" y="114"/>
                      </a:lnTo>
                      <a:lnTo>
                        <a:pt x="178" y="114"/>
                      </a:lnTo>
                      <a:lnTo>
                        <a:pt x="180" y="110"/>
                      </a:lnTo>
                      <a:lnTo>
                        <a:pt x="181" y="107"/>
                      </a:lnTo>
                      <a:lnTo>
                        <a:pt x="180" y="104"/>
                      </a:lnTo>
                      <a:lnTo>
                        <a:pt x="172" y="95"/>
                      </a:lnTo>
                      <a:lnTo>
                        <a:pt x="164" y="86"/>
                      </a:lnTo>
                      <a:lnTo>
                        <a:pt x="155" y="77"/>
                      </a:lnTo>
                      <a:lnTo>
                        <a:pt x="146" y="68"/>
                      </a:lnTo>
                      <a:lnTo>
                        <a:pt x="136" y="60"/>
                      </a:lnTo>
                      <a:lnTo>
                        <a:pt x="126" y="53"/>
                      </a:lnTo>
                      <a:lnTo>
                        <a:pt x="114" y="47"/>
                      </a:lnTo>
                      <a:lnTo>
                        <a:pt x="103" y="42"/>
                      </a:lnTo>
                      <a:lnTo>
                        <a:pt x="90" y="39"/>
                      </a:lnTo>
                      <a:lnTo>
                        <a:pt x="75" y="36"/>
                      </a:lnTo>
                      <a:lnTo>
                        <a:pt x="60" y="34"/>
                      </a:lnTo>
                      <a:lnTo>
                        <a:pt x="45" y="31"/>
                      </a:lnTo>
                      <a:lnTo>
                        <a:pt x="32" y="26"/>
                      </a:lnTo>
                      <a:lnTo>
                        <a:pt x="19" y="20"/>
                      </a:lnTo>
                      <a:lnTo>
                        <a:pt x="9" y="1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280"/>
                <p:cNvSpPr>
                  <a:spLocks/>
                </p:cNvSpPr>
                <p:nvPr/>
              </p:nvSpPr>
              <p:spPr bwMode="auto">
                <a:xfrm>
                  <a:off x="3455" y="3358"/>
                  <a:ext cx="268" cy="60"/>
                </a:xfrm>
                <a:custGeom>
                  <a:avLst/>
                  <a:gdLst/>
                  <a:ahLst/>
                  <a:cxnLst>
                    <a:cxn ang="0">
                      <a:pos x="249" y="33"/>
                    </a:cxn>
                    <a:cxn ang="0">
                      <a:pos x="231" y="27"/>
                    </a:cxn>
                    <a:cxn ang="0">
                      <a:pos x="214" y="21"/>
                    </a:cxn>
                    <a:cxn ang="0">
                      <a:pos x="197" y="15"/>
                    </a:cxn>
                    <a:cxn ang="0">
                      <a:pos x="181" y="10"/>
                    </a:cxn>
                    <a:cxn ang="0">
                      <a:pos x="169" y="6"/>
                    </a:cxn>
                    <a:cxn ang="0">
                      <a:pos x="156" y="2"/>
                    </a:cxn>
                    <a:cxn ang="0">
                      <a:pos x="145" y="0"/>
                    </a:cxn>
                    <a:cxn ang="0">
                      <a:pos x="131" y="3"/>
                    </a:cxn>
                    <a:cxn ang="0">
                      <a:pos x="118" y="9"/>
                    </a:cxn>
                    <a:cxn ang="0">
                      <a:pos x="106" y="16"/>
                    </a:cxn>
                    <a:cxn ang="0">
                      <a:pos x="93" y="23"/>
                    </a:cxn>
                    <a:cxn ang="0">
                      <a:pos x="76" y="30"/>
                    </a:cxn>
                    <a:cxn ang="0">
                      <a:pos x="55" y="37"/>
                    </a:cxn>
                    <a:cxn ang="0">
                      <a:pos x="34" y="44"/>
                    </a:cxn>
                    <a:cxn ang="0">
                      <a:pos x="12" y="49"/>
                    </a:cxn>
                    <a:cxn ang="0">
                      <a:pos x="1" y="54"/>
                    </a:cxn>
                    <a:cxn ang="0">
                      <a:pos x="0" y="57"/>
                    </a:cxn>
                    <a:cxn ang="0">
                      <a:pos x="16" y="55"/>
                    </a:cxn>
                    <a:cxn ang="0">
                      <a:pos x="46" y="48"/>
                    </a:cxn>
                    <a:cxn ang="0">
                      <a:pos x="75" y="39"/>
                    </a:cxn>
                    <a:cxn ang="0">
                      <a:pos x="102" y="27"/>
                    </a:cxn>
                    <a:cxn ang="0">
                      <a:pos x="124" y="16"/>
                    </a:cxn>
                    <a:cxn ang="0">
                      <a:pos x="144" y="12"/>
                    </a:cxn>
                    <a:cxn ang="0">
                      <a:pos x="162" y="15"/>
                    </a:cxn>
                    <a:cxn ang="0">
                      <a:pos x="182" y="19"/>
                    </a:cxn>
                    <a:cxn ang="0">
                      <a:pos x="200" y="24"/>
                    </a:cxn>
                    <a:cxn ang="0">
                      <a:pos x="216" y="27"/>
                    </a:cxn>
                    <a:cxn ang="0">
                      <a:pos x="232" y="32"/>
                    </a:cxn>
                    <a:cxn ang="0">
                      <a:pos x="250" y="36"/>
                    </a:cxn>
                    <a:cxn ang="0">
                      <a:pos x="258" y="37"/>
                    </a:cxn>
                    <a:cxn ang="0">
                      <a:pos x="258" y="37"/>
                    </a:cxn>
                    <a:cxn ang="0">
                      <a:pos x="258" y="36"/>
                    </a:cxn>
                  </a:cxnLst>
                  <a:rect l="0" t="0" r="r" b="b"/>
                  <a:pathLst>
                    <a:path w="258" h="57">
                      <a:moveTo>
                        <a:pt x="258" y="36"/>
                      </a:moveTo>
                      <a:lnTo>
                        <a:pt x="249" y="33"/>
                      </a:lnTo>
                      <a:lnTo>
                        <a:pt x="240" y="30"/>
                      </a:lnTo>
                      <a:lnTo>
                        <a:pt x="231" y="27"/>
                      </a:lnTo>
                      <a:lnTo>
                        <a:pt x="223" y="24"/>
                      </a:lnTo>
                      <a:lnTo>
                        <a:pt x="214" y="21"/>
                      </a:lnTo>
                      <a:lnTo>
                        <a:pt x="205" y="18"/>
                      </a:lnTo>
                      <a:lnTo>
                        <a:pt x="197" y="15"/>
                      </a:lnTo>
                      <a:lnTo>
                        <a:pt x="187" y="12"/>
                      </a:lnTo>
                      <a:lnTo>
                        <a:pt x="181" y="10"/>
                      </a:lnTo>
                      <a:lnTo>
                        <a:pt x="175" y="8"/>
                      </a:lnTo>
                      <a:lnTo>
                        <a:pt x="169" y="6"/>
                      </a:lnTo>
                      <a:lnTo>
                        <a:pt x="163" y="3"/>
                      </a:lnTo>
                      <a:lnTo>
                        <a:pt x="156" y="2"/>
                      </a:lnTo>
                      <a:lnTo>
                        <a:pt x="151" y="1"/>
                      </a:lnTo>
                      <a:lnTo>
                        <a:pt x="145" y="0"/>
                      </a:lnTo>
                      <a:lnTo>
                        <a:pt x="138" y="1"/>
                      </a:lnTo>
                      <a:lnTo>
                        <a:pt x="131" y="3"/>
                      </a:lnTo>
                      <a:lnTo>
                        <a:pt x="124" y="6"/>
                      </a:lnTo>
                      <a:lnTo>
                        <a:pt x="118" y="9"/>
                      </a:lnTo>
                      <a:lnTo>
                        <a:pt x="113" y="12"/>
                      </a:lnTo>
                      <a:lnTo>
                        <a:pt x="106" y="16"/>
                      </a:lnTo>
                      <a:lnTo>
                        <a:pt x="100" y="19"/>
                      </a:lnTo>
                      <a:lnTo>
                        <a:pt x="93" y="23"/>
                      </a:lnTo>
                      <a:lnTo>
                        <a:pt x="86" y="26"/>
                      </a:lnTo>
                      <a:lnTo>
                        <a:pt x="76" y="30"/>
                      </a:lnTo>
                      <a:lnTo>
                        <a:pt x="65" y="33"/>
                      </a:lnTo>
                      <a:lnTo>
                        <a:pt x="55" y="37"/>
                      </a:lnTo>
                      <a:lnTo>
                        <a:pt x="45" y="40"/>
                      </a:lnTo>
                      <a:lnTo>
                        <a:pt x="34" y="44"/>
                      </a:lnTo>
                      <a:lnTo>
                        <a:pt x="24" y="47"/>
                      </a:lnTo>
                      <a:lnTo>
                        <a:pt x="12" y="49"/>
                      </a:lnTo>
                      <a:lnTo>
                        <a:pt x="2" y="53"/>
                      </a:lnTo>
                      <a:lnTo>
                        <a:pt x="1" y="54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2" y="57"/>
                      </a:lnTo>
                      <a:lnTo>
                        <a:pt x="16" y="55"/>
                      </a:lnTo>
                      <a:lnTo>
                        <a:pt x="31" y="52"/>
                      </a:lnTo>
                      <a:lnTo>
                        <a:pt x="46" y="48"/>
                      </a:lnTo>
                      <a:lnTo>
                        <a:pt x="61" y="44"/>
                      </a:lnTo>
                      <a:lnTo>
                        <a:pt x="75" y="39"/>
                      </a:lnTo>
                      <a:lnTo>
                        <a:pt x="88" y="33"/>
                      </a:lnTo>
                      <a:lnTo>
                        <a:pt x="102" y="27"/>
                      </a:lnTo>
                      <a:lnTo>
                        <a:pt x="115" y="21"/>
                      </a:lnTo>
                      <a:lnTo>
                        <a:pt x="124" y="16"/>
                      </a:lnTo>
                      <a:lnTo>
                        <a:pt x="135" y="14"/>
                      </a:lnTo>
                      <a:lnTo>
                        <a:pt x="144" y="12"/>
                      </a:lnTo>
                      <a:lnTo>
                        <a:pt x="153" y="14"/>
                      </a:lnTo>
                      <a:lnTo>
                        <a:pt x="162" y="15"/>
                      </a:lnTo>
                      <a:lnTo>
                        <a:pt x="173" y="17"/>
                      </a:lnTo>
                      <a:lnTo>
                        <a:pt x="182" y="19"/>
                      </a:lnTo>
                      <a:lnTo>
                        <a:pt x="192" y="22"/>
                      </a:lnTo>
                      <a:lnTo>
                        <a:pt x="200" y="24"/>
                      </a:lnTo>
                      <a:lnTo>
                        <a:pt x="208" y="25"/>
                      </a:lnTo>
                      <a:lnTo>
                        <a:pt x="216" y="27"/>
                      </a:lnTo>
                      <a:lnTo>
                        <a:pt x="224" y="30"/>
                      </a:lnTo>
                      <a:lnTo>
                        <a:pt x="232" y="32"/>
                      </a:lnTo>
                      <a:lnTo>
                        <a:pt x="240" y="34"/>
                      </a:lnTo>
                      <a:lnTo>
                        <a:pt x="250" y="36"/>
                      </a:lnTo>
                      <a:lnTo>
                        <a:pt x="258" y="37"/>
                      </a:lnTo>
                      <a:lnTo>
                        <a:pt x="258" y="37"/>
                      </a:lnTo>
                      <a:lnTo>
                        <a:pt x="258" y="37"/>
                      </a:lnTo>
                      <a:lnTo>
                        <a:pt x="258" y="37"/>
                      </a:lnTo>
                      <a:lnTo>
                        <a:pt x="258" y="36"/>
                      </a:lnTo>
                      <a:lnTo>
                        <a:pt x="258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281"/>
                <p:cNvSpPr>
                  <a:spLocks/>
                </p:cNvSpPr>
                <p:nvPr/>
              </p:nvSpPr>
              <p:spPr bwMode="auto">
                <a:xfrm>
                  <a:off x="3467" y="3398"/>
                  <a:ext cx="233" cy="48"/>
                </a:xfrm>
                <a:custGeom>
                  <a:avLst/>
                  <a:gdLst/>
                  <a:ahLst/>
                  <a:cxnLst>
                    <a:cxn ang="0">
                      <a:pos x="218" y="30"/>
                    </a:cxn>
                    <a:cxn ang="0">
                      <a:pos x="202" y="26"/>
                    </a:cxn>
                    <a:cxn ang="0">
                      <a:pos x="187" y="22"/>
                    </a:cxn>
                    <a:cxn ang="0">
                      <a:pos x="172" y="16"/>
                    </a:cxn>
                    <a:cxn ang="0">
                      <a:pos x="156" y="9"/>
                    </a:cxn>
                    <a:cxn ang="0">
                      <a:pos x="146" y="3"/>
                    </a:cxn>
                    <a:cxn ang="0">
                      <a:pos x="139" y="0"/>
                    </a:cxn>
                    <a:cxn ang="0">
                      <a:pos x="130" y="0"/>
                    </a:cxn>
                    <a:cxn ang="0">
                      <a:pos x="116" y="2"/>
                    </a:cxn>
                    <a:cxn ang="0">
                      <a:pos x="105" y="5"/>
                    </a:cxn>
                    <a:cxn ang="0">
                      <a:pos x="95" y="11"/>
                    </a:cxn>
                    <a:cxn ang="0">
                      <a:pos x="83" y="17"/>
                    </a:cxn>
                    <a:cxn ang="0">
                      <a:pos x="69" y="23"/>
                    </a:cxn>
                    <a:cxn ang="0">
                      <a:pos x="51" y="28"/>
                    </a:cxn>
                    <a:cxn ang="0">
                      <a:pos x="31" y="33"/>
                    </a:cxn>
                    <a:cxn ang="0">
                      <a:pos x="12" y="38"/>
                    </a:cxn>
                    <a:cxn ang="0">
                      <a:pos x="1" y="41"/>
                    </a:cxn>
                    <a:cxn ang="0">
                      <a:pos x="0" y="45"/>
                    </a:cxn>
                    <a:cxn ang="0">
                      <a:pos x="13" y="46"/>
                    </a:cxn>
                    <a:cxn ang="0">
                      <a:pos x="38" y="42"/>
                    </a:cxn>
                    <a:cxn ang="0">
                      <a:pos x="63" y="37"/>
                    </a:cxn>
                    <a:cxn ang="0">
                      <a:pos x="87" y="26"/>
                    </a:cxn>
                    <a:cxn ang="0">
                      <a:pos x="105" y="13"/>
                    </a:cxn>
                    <a:cxn ang="0">
                      <a:pos x="121" y="9"/>
                    </a:cxn>
                    <a:cxn ang="0">
                      <a:pos x="137" y="10"/>
                    </a:cxn>
                    <a:cxn ang="0">
                      <a:pos x="153" y="13"/>
                    </a:cxn>
                    <a:cxn ang="0">
                      <a:pos x="169" y="19"/>
                    </a:cxn>
                    <a:cxn ang="0">
                      <a:pos x="186" y="25"/>
                    </a:cxn>
                    <a:cxn ang="0">
                      <a:pos x="202" y="28"/>
                    </a:cxn>
                    <a:cxn ang="0">
                      <a:pos x="218" y="31"/>
                    </a:cxn>
                    <a:cxn ang="0">
                      <a:pos x="226" y="32"/>
                    </a:cxn>
                    <a:cxn ang="0">
                      <a:pos x="226" y="31"/>
                    </a:cxn>
                    <a:cxn ang="0">
                      <a:pos x="226" y="31"/>
                    </a:cxn>
                  </a:cxnLst>
                  <a:rect l="0" t="0" r="r" b="b"/>
                  <a:pathLst>
                    <a:path w="226" h="46">
                      <a:moveTo>
                        <a:pt x="226" y="31"/>
                      </a:moveTo>
                      <a:lnTo>
                        <a:pt x="218" y="30"/>
                      </a:lnTo>
                      <a:lnTo>
                        <a:pt x="210" y="28"/>
                      </a:lnTo>
                      <a:lnTo>
                        <a:pt x="202" y="26"/>
                      </a:lnTo>
                      <a:lnTo>
                        <a:pt x="195" y="24"/>
                      </a:lnTo>
                      <a:lnTo>
                        <a:pt x="187" y="22"/>
                      </a:lnTo>
                      <a:lnTo>
                        <a:pt x="179" y="19"/>
                      </a:lnTo>
                      <a:lnTo>
                        <a:pt x="172" y="16"/>
                      </a:lnTo>
                      <a:lnTo>
                        <a:pt x="164" y="12"/>
                      </a:lnTo>
                      <a:lnTo>
                        <a:pt x="156" y="9"/>
                      </a:lnTo>
                      <a:lnTo>
                        <a:pt x="150" y="5"/>
                      </a:lnTo>
                      <a:lnTo>
                        <a:pt x="146" y="3"/>
                      </a:lnTo>
                      <a:lnTo>
                        <a:pt x="143" y="1"/>
                      </a:lnTo>
                      <a:lnTo>
                        <a:pt x="139" y="0"/>
                      </a:lnTo>
                      <a:lnTo>
                        <a:pt x="136" y="0"/>
                      </a:lnTo>
                      <a:lnTo>
                        <a:pt x="130" y="0"/>
                      </a:lnTo>
                      <a:lnTo>
                        <a:pt x="122" y="1"/>
                      </a:lnTo>
                      <a:lnTo>
                        <a:pt x="116" y="2"/>
                      </a:lnTo>
                      <a:lnTo>
                        <a:pt x="111" y="3"/>
                      </a:lnTo>
                      <a:lnTo>
                        <a:pt x="105" y="5"/>
                      </a:lnTo>
                      <a:lnTo>
                        <a:pt x="99" y="8"/>
                      </a:lnTo>
                      <a:lnTo>
                        <a:pt x="95" y="11"/>
                      </a:lnTo>
                      <a:lnTo>
                        <a:pt x="89" y="13"/>
                      </a:lnTo>
                      <a:lnTo>
                        <a:pt x="83" y="17"/>
                      </a:lnTo>
                      <a:lnTo>
                        <a:pt x="77" y="19"/>
                      </a:lnTo>
                      <a:lnTo>
                        <a:pt x="69" y="23"/>
                      </a:lnTo>
                      <a:lnTo>
                        <a:pt x="60" y="26"/>
                      </a:lnTo>
                      <a:lnTo>
                        <a:pt x="51" y="28"/>
                      </a:lnTo>
                      <a:lnTo>
                        <a:pt x="40" y="31"/>
                      </a:lnTo>
                      <a:lnTo>
                        <a:pt x="31" y="33"/>
                      </a:lnTo>
                      <a:lnTo>
                        <a:pt x="21" y="35"/>
                      </a:lnTo>
                      <a:lnTo>
                        <a:pt x="12" y="38"/>
                      </a:lnTo>
                      <a:lnTo>
                        <a:pt x="2" y="40"/>
                      </a:lnTo>
                      <a:lnTo>
                        <a:pt x="1" y="41"/>
                      </a:lnTo>
                      <a:lnTo>
                        <a:pt x="0" y="43"/>
                      </a:ln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13" y="46"/>
                      </a:lnTo>
                      <a:lnTo>
                        <a:pt x="25" y="45"/>
                      </a:lnTo>
                      <a:lnTo>
                        <a:pt x="38" y="42"/>
                      </a:lnTo>
                      <a:lnTo>
                        <a:pt x="51" y="40"/>
                      </a:lnTo>
                      <a:lnTo>
                        <a:pt x="63" y="37"/>
                      </a:lnTo>
                      <a:lnTo>
                        <a:pt x="76" y="31"/>
                      </a:lnTo>
                      <a:lnTo>
                        <a:pt x="87" y="26"/>
                      </a:lnTo>
                      <a:lnTo>
                        <a:pt x="97" y="19"/>
                      </a:lnTo>
                      <a:lnTo>
                        <a:pt x="105" y="13"/>
                      </a:lnTo>
                      <a:lnTo>
                        <a:pt x="113" y="10"/>
                      </a:lnTo>
                      <a:lnTo>
                        <a:pt x="121" y="9"/>
                      </a:lnTo>
                      <a:lnTo>
                        <a:pt x="129" y="9"/>
                      </a:lnTo>
                      <a:lnTo>
                        <a:pt x="137" y="10"/>
                      </a:lnTo>
                      <a:lnTo>
                        <a:pt x="145" y="11"/>
                      </a:lnTo>
                      <a:lnTo>
                        <a:pt x="153" y="13"/>
                      </a:lnTo>
                      <a:lnTo>
                        <a:pt x="161" y="17"/>
                      </a:lnTo>
                      <a:lnTo>
                        <a:pt x="169" y="19"/>
                      </a:lnTo>
                      <a:lnTo>
                        <a:pt x="177" y="23"/>
                      </a:lnTo>
                      <a:lnTo>
                        <a:pt x="186" y="25"/>
                      </a:lnTo>
                      <a:lnTo>
                        <a:pt x="194" y="26"/>
                      </a:lnTo>
                      <a:lnTo>
                        <a:pt x="202" y="28"/>
                      </a:lnTo>
                      <a:lnTo>
                        <a:pt x="209" y="30"/>
                      </a:lnTo>
                      <a:lnTo>
                        <a:pt x="218" y="31"/>
                      </a:lnTo>
                      <a:lnTo>
                        <a:pt x="226" y="32"/>
                      </a:lnTo>
                      <a:lnTo>
                        <a:pt x="226" y="32"/>
                      </a:lnTo>
                      <a:lnTo>
                        <a:pt x="226" y="31"/>
                      </a:lnTo>
                      <a:lnTo>
                        <a:pt x="226" y="31"/>
                      </a:lnTo>
                      <a:lnTo>
                        <a:pt x="226" y="31"/>
                      </a:lnTo>
                      <a:lnTo>
                        <a:pt x="226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282"/>
                <p:cNvSpPr>
                  <a:spLocks/>
                </p:cNvSpPr>
                <p:nvPr/>
              </p:nvSpPr>
              <p:spPr bwMode="auto">
                <a:xfrm>
                  <a:off x="3513" y="3485"/>
                  <a:ext cx="165" cy="58"/>
                </a:xfrm>
                <a:custGeom>
                  <a:avLst/>
                  <a:gdLst/>
                  <a:ahLst/>
                  <a:cxnLst>
                    <a:cxn ang="0">
                      <a:pos x="159" y="0"/>
                    </a:cxn>
                    <a:cxn ang="0">
                      <a:pos x="152" y="1"/>
                    </a:cxn>
                    <a:cxn ang="0">
                      <a:pos x="146" y="2"/>
                    </a:cxn>
                    <a:cxn ang="0">
                      <a:pos x="139" y="2"/>
                    </a:cxn>
                    <a:cxn ang="0">
                      <a:pos x="132" y="2"/>
                    </a:cxn>
                    <a:cxn ang="0">
                      <a:pos x="127" y="2"/>
                    </a:cxn>
                    <a:cxn ang="0">
                      <a:pos x="120" y="3"/>
                    </a:cxn>
                    <a:cxn ang="0">
                      <a:pos x="113" y="3"/>
                    </a:cxn>
                    <a:cxn ang="0">
                      <a:pos x="106" y="3"/>
                    </a:cxn>
                    <a:cxn ang="0">
                      <a:pos x="99" y="3"/>
                    </a:cxn>
                    <a:cxn ang="0">
                      <a:pos x="91" y="2"/>
                    </a:cxn>
                    <a:cxn ang="0">
                      <a:pos x="83" y="1"/>
                    </a:cxn>
                    <a:cxn ang="0">
                      <a:pos x="76" y="2"/>
                    </a:cxn>
                    <a:cxn ang="0">
                      <a:pos x="70" y="3"/>
                    </a:cxn>
                    <a:cxn ang="0">
                      <a:pos x="67" y="6"/>
                    </a:cxn>
                    <a:cxn ang="0">
                      <a:pos x="62" y="8"/>
                    </a:cxn>
                    <a:cxn ang="0">
                      <a:pos x="58" y="12"/>
                    </a:cxn>
                    <a:cxn ang="0">
                      <a:pos x="52" y="18"/>
                    </a:cxn>
                    <a:cxn ang="0">
                      <a:pos x="45" y="24"/>
                    </a:cxn>
                    <a:cxn ang="0">
                      <a:pos x="38" y="30"/>
                    </a:cxn>
                    <a:cxn ang="0">
                      <a:pos x="31" y="34"/>
                    </a:cxn>
                    <a:cxn ang="0">
                      <a:pos x="23" y="39"/>
                    </a:cxn>
                    <a:cxn ang="0">
                      <a:pos x="16" y="44"/>
                    </a:cxn>
                    <a:cxn ang="0">
                      <a:pos x="8" y="48"/>
                    </a:cxn>
                    <a:cxn ang="0">
                      <a:pos x="1" y="53"/>
                    </a:cxn>
                    <a:cxn ang="0">
                      <a:pos x="0" y="54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1" y="55"/>
                    </a:cxn>
                    <a:cxn ang="0">
                      <a:pos x="9" y="52"/>
                    </a:cxn>
                    <a:cxn ang="0">
                      <a:pos x="16" y="48"/>
                    </a:cxn>
                    <a:cxn ang="0">
                      <a:pos x="24" y="45"/>
                    </a:cxn>
                    <a:cxn ang="0">
                      <a:pos x="31" y="40"/>
                    </a:cxn>
                    <a:cxn ang="0">
                      <a:pos x="37" y="37"/>
                    </a:cxn>
                    <a:cxn ang="0">
                      <a:pos x="43" y="32"/>
                    </a:cxn>
                    <a:cxn ang="0">
                      <a:pos x="48" y="27"/>
                    </a:cxn>
                    <a:cxn ang="0">
                      <a:pos x="55" y="22"/>
                    </a:cxn>
                    <a:cxn ang="0">
                      <a:pos x="62" y="16"/>
                    </a:cxn>
                    <a:cxn ang="0">
                      <a:pos x="68" y="12"/>
                    </a:cxn>
                    <a:cxn ang="0">
                      <a:pos x="75" y="9"/>
                    </a:cxn>
                    <a:cxn ang="0">
                      <a:pos x="81" y="8"/>
                    </a:cxn>
                    <a:cxn ang="0">
                      <a:pos x="91" y="8"/>
                    </a:cxn>
                    <a:cxn ang="0">
                      <a:pos x="100" y="7"/>
                    </a:cxn>
                    <a:cxn ang="0">
                      <a:pos x="111" y="7"/>
                    </a:cxn>
                    <a:cxn ang="0">
                      <a:pos x="120" y="6"/>
                    </a:cxn>
                    <a:cxn ang="0">
                      <a:pos x="130" y="4"/>
                    </a:cxn>
                    <a:cxn ang="0">
                      <a:pos x="139" y="3"/>
                    </a:cxn>
                    <a:cxn ang="0">
                      <a:pos x="150" y="2"/>
                    </a:cxn>
                    <a:cxn ang="0">
                      <a:pos x="159" y="0"/>
                    </a:cxn>
                    <a:cxn ang="0">
                      <a:pos x="159" y="0"/>
                    </a:cxn>
                    <a:cxn ang="0">
                      <a:pos x="159" y="0"/>
                    </a:cxn>
                    <a:cxn ang="0">
                      <a:pos x="159" y="0"/>
                    </a:cxn>
                    <a:cxn ang="0">
                      <a:pos x="159" y="0"/>
                    </a:cxn>
                    <a:cxn ang="0">
                      <a:pos x="159" y="0"/>
                    </a:cxn>
                  </a:cxnLst>
                  <a:rect l="0" t="0" r="r" b="b"/>
                  <a:pathLst>
                    <a:path w="159" h="55">
                      <a:moveTo>
                        <a:pt x="159" y="0"/>
                      </a:moveTo>
                      <a:lnTo>
                        <a:pt x="152" y="1"/>
                      </a:lnTo>
                      <a:lnTo>
                        <a:pt x="146" y="2"/>
                      </a:lnTo>
                      <a:lnTo>
                        <a:pt x="139" y="2"/>
                      </a:lnTo>
                      <a:lnTo>
                        <a:pt x="132" y="2"/>
                      </a:lnTo>
                      <a:lnTo>
                        <a:pt x="127" y="2"/>
                      </a:lnTo>
                      <a:lnTo>
                        <a:pt x="120" y="3"/>
                      </a:lnTo>
                      <a:lnTo>
                        <a:pt x="113" y="3"/>
                      </a:lnTo>
                      <a:lnTo>
                        <a:pt x="106" y="3"/>
                      </a:lnTo>
                      <a:lnTo>
                        <a:pt x="99" y="3"/>
                      </a:lnTo>
                      <a:lnTo>
                        <a:pt x="91" y="2"/>
                      </a:lnTo>
                      <a:lnTo>
                        <a:pt x="83" y="1"/>
                      </a:lnTo>
                      <a:lnTo>
                        <a:pt x="76" y="2"/>
                      </a:lnTo>
                      <a:lnTo>
                        <a:pt x="70" y="3"/>
                      </a:lnTo>
                      <a:lnTo>
                        <a:pt x="67" y="6"/>
                      </a:lnTo>
                      <a:lnTo>
                        <a:pt x="62" y="8"/>
                      </a:lnTo>
                      <a:lnTo>
                        <a:pt x="58" y="12"/>
                      </a:lnTo>
                      <a:lnTo>
                        <a:pt x="52" y="18"/>
                      </a:lnTo>
                      <a:lnTo>
                        <a:pt x="45" y="24"/>
                      </a:lnTo>
                      <a:lnTo>
                        <a:pt x="38" y="30"/>
                      </a:lnTo>
                      <a:lnTo>
                        <a:pt x="31" y="34"/>
                      </a:lnTo>
                      <a:lnTo>
                        <a:pt x="23" y="39"/>
                      </a:lnTo>
                      <a:lnTo>
                        <a:pt x="16" y="44"/>
                      </a:lnTo>
                      <a:lnTo>
                        <a:pt x="8" y="48"/>
                      </a:lnTo>
                      <a:lnTo>
                        <a:pt x="1" y="53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" y="55"/>
                      </a:lnTo>
                      <a:lnTo>
                        <a:pt x="9" y="52"/>
                      </a:lnTo>
                      <a:lnTo>
                        <a:pt x="16" y="48"/>
                      </a:lnTo>
                      <a:lnTo>
                        <a:pt x="24" y="45"/>
                      </a:lnTo>
                      <a:lnTo>
                        <a:pt x="31" y="40"/>
                      </a:lnTo>
                      <a:lnTo>
                        <a:pt x="37" y="37"/>
                      </a:lnTo>
                      <a:lnTo>
                        <a:pt x="43" y="32"/>
                      </a:lnTo>
                      <a:lnTo>
                        <a:pt x="48" y="27"/>
                      </a:lnTo>
                      <a:lnTo>
                        <a:pt x="55" y="22"/>
                      </a:lnTo>
                      <a:lnTo>
                        <a:pt x="62" y="16"/>
                      </a:lnTo>
                      <a:lnTo>
                        <a:pt x="68" y="12"/>
                      </a:lnTo>
                      <a:lnTo>
                        <a:pt x="75" y="9"/>
                      </a:lnTo>
                      <a:lnTo>
                        <a:pt x="81" y="8"/>
                      </a:lnTo>
                      <a:lnTo>
                        <a:pt x="91" y="8"/>
                      </a:lnTo>
                      <a:lnTo>
                        <a:pt x="100" y="7"/>
                      </a:lnTo>
                      <a:lnTo>
                        <a:pt x="111" y="7"/>
                      </a:lnTo>
                      <a:lnTo>
                        <a:pt x="120" y="6"/>
                      </a:lnTo>
                      <a:lnTo>
                        <a:pt x="130" y="4"/>
                      </a:lnTo>
                      <a:lnTo>
                        <a:pt x="139" y="3"/>
                      </a:lnTo>
                      <a:lnTo>
                        <a:pt x="150" y="2"/>
                      </a:lnTo>
                      <a:lnTo>
                        <a:pt x="159" y="0"/>
                      </a:lnTo>
                      <a:lnTo>
                        <a:pt x="159" y="0"/>
                      </a:lnTo>
                      <a:lnTo>
                        <a:pt x="159" y="0"/>
                      </a:lnTo>
                      <a:lnTo>
                        <a:pt x="159" y="0"/>
                      </a:lnTo>
                      <a:lnTo>
                        <a:pt x="159" y="0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283"/>
                <p:cNvSpPr>
                  <a:spLocks/>
                </p:cNvSpPr>
                <p:nvPr/>
              </p:nvSpPr>
              <p:spPr bwMode="auto">
                <a:xfrm>
                  <a:off x="3515" y="3525"/>
                  <a:ext cx="279" cy="162"/>
                </a:xfrm>
                <a:custGeom>
                  <a:avLst/>
                  <a:gdLst/>
                  <a:ahLst/>
                  <a:cxnLst>
                    <a:cxn ang="0">
                      <a:pos x="8" y="29"/>
                    </a:cxn>
                    <a:cxn ang="0">
                      <a:pos x="22" y="30"/>
                    </a:cxn>
                    <a:cxn ang="0">
                      <a:pos x="36" y="26"/>
                    </a:cxn>
                    <a:cxn ang="0">
                      <a:pos x="51" y="22"/>
                    </a:cxn>
                    <a:cxn ang="0">
                      <a:pos x="65" y="18"/>
                    </a:cxn>
                    <a:cxn ang="0">
                      <a:pos x="76" y="16"/>
                    </a:cxn>
                    <a:cxn ang="0">
                      <a:pos x="89" y="16"/>
                    </a:cxn>
                    <a:cxn ang="0">
                      <a:pos x="102" y="15"/>
                    </a:cxn>
                    <a:cxn ang="0">
                      <a:pos x="120" y="15"/>
                    </a:cxn>
                    <a:cxn ang="0">
                      <a:pos x="137" y="20"/>
                    </a:cxn>
                    <a:cxn ang="0">
                      <a:pos x="148" y="33"/>
                    </a:cxn>
                    <a:cxn ang="0">
                      <a:pos x="155" y="49"/>
                    </a:cxn>
                    <a:cxn ang="0">
                      <a:pos x="163" y="79"/>
                    </a:cxn>
                    <a:cxn ang="0">
                      <a:pos x="181" y="117"/>
                    </a:cxn>
                    <a:cxn ang="0">
                      <a:pos x="209" y="146"/>
                    </a:cxn>
                    <a:cxn ang="0">
                      <a:pos x="244" y="156"/>
                    </a:cxn>
                    <a:cxn ang="0">
                      <a:pos x="267" y="151"/>
                    </a:cxn>
                    <a:cxn ang="0">
                      <a:pos x="269" y="146"/>
                    </a:cxn>
                    <a:cxn ang="0">
                      <a:pos x="251" y="146"/>
                    </a:cxn>
                    <a:cxn ang="0">
                      <a:pos x="225" y="137"/>
                    </a:cxn>
                    <a:cxn ang="0">
                      <a:pos x="203" y="117"/>
                    </a:cxn>
                    <a:cxn ang="0">
                      <a:pos x="186" y="92"/>
                    </a:cxn>
                    <a:cxn ang="0">
                      <a:pos x="173" y="63"/>
                    </a:cxn>
                    <a:cxn ang="0">
                      <a:pos x="158" y="20"/>
                    </a:cxn>
                    <a:cxn ang="0">
                      <a:pos x="140" y="3"/>
                    </a:cxn>
                    <a:cxn ang="0">
                      <a:pos x="125" y="0"/>
                    </a:cxn>
                    <a:cxn ang="0">
                      <a:pos x="108" y="0"/>
                    </a:cxn>
                    <a:cxn ang="0">
                      <a:pos x="92" y="2"/>
                    </a:cxn>
                    <a:cxn ang="0">
                      <a:pos x="75" y="4"/>
                    </a:cxn>
                    <a:cxn ang="0">
                      <a:pos x="60" y="8"/>
                    </a:cxn>
                    <a:cxn ang="0">
                      <a:pos x="46" y="15"/>
                    </a:cxn>
                    <a:cxn ang="0">
                      <a:pos x="34" y="20"/>
                    </a:cxn>
                    <a:cxn ang="0">
                      <a:pos x="22" y="26"/>
                    </a:cxn>
                    <a:cxn ang="0">
                      <a:pos x="8" y="26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269" h="156">
                      <a:moveTo>
                        <a:pt x="0" y="25"/>
                      </a:moveTo>
                      <a:lnTo>
                        <a:pt x="8" y="29"/>
                      </a:lnTo>
                      <a:lnTo>
                        <a:pt x="15" y="30"/>
                      </a:lnTo>
                      <a:lnTo>
                        <a:pt x="22" y="30"/>
                      </a:lnTo>
                      <a:lnTo>
                        <a:pt x="29" y="29"/>
                      </a:lnTo>
                      <a:lnTo>
                        <a:pt x="36" y="26"/>
                      </a:lnTo>
                      <a:lnTo>
                        <a:pt x="43" y="24"/>
                      </a:lnTo>
                      <a:lnTo>
                        <a:pt x="51" y="22"/>
                      </a:lnTo>
                      <a:lnTo>
                        <a:pt x="59" y="19"/>
                      </a:lnTo>
                      <a:lnTo>
                        <a:pt x="65" y="18"/>
                      </a:lnTo>
                      <a:lnTo>
                        <a:pt x="70" y="17"/>
                      </a:lnTo>
                      <a:lnTo>
                        <a:pt x="76" y="16"/>
                      </a:lnTo>
                      <a:lnTo>
                        <a:pt x="83" y="16"/>
                      </a:lnTo>
                      <a:lnTo>
                        <a:pt x="89" y="16"/>
                      </a:lnTo>
                      <a:lnTo>
                        <a:pt x="96" y="15"/>
                      </a:lnTo>
                      <a:lnTo>
                        <a:pt x="102" y="15"/>
                      </a:lnTo>
                      <a:lnTo>
                        <a:pt x="107" y="15"/>
                      </a:lnTo>
                      <a:lnTo>
                        <a:pt x="120" y="15"/>
                      </a:lnTo>
                      <a:lnTo>
                        <a:pt x="129" y="17"/>
                      </a:lnTo>
                      <a:lnTo>
                        <a:pt x="137" y="20"/>
                      </a:lnTo>
                      <a:lnTo>
                        <a:pt x="143" y="26"/>
                      </a:lnTo>
                      <a:lnTo>
                        <a:pt x="148" y="33"/>
                      </a:lnTo>
                      <a:lnTo>
                        <a:pt x="151" y="40"/>
                      </a:lnTo>
                      <a:lnTo>
                        <a:pt x="155" y="49"/>
                      </a:lnTo>
                      <a:lnTo>
                        <a:pt x="157" y="60"/>
                      </a:lnTo>
                      <a:lnTo>
                        <a:pt x="163" y="79"/>
                      </a:lnTo>
                      <a:lnTo>
                        <a:pt x="171" y="99"/>
                      </a:lnTo>
                      <a:lnTo>
                        <a:pt x="181" y="117"/>
                      </a:lnTo>
                      <a:lnTo>
                        <a:pt x="194" y="133"/>
                      </a:lnTo>
                      <a:lnTo>
                        <a:pt x="209" y="146"/>
                      </a:lnTo>
                      <a:lnTo>
                        <a:pt x="225" y="154"/>
                      </a:lnTo>
                      <a:lnTo>
                        <a:pt x="244" y="156"/>
                      </a:lnTo>
                      <a:lnTo>
                        <a:pt x="266" y="152"/>
                      </a:lnTo>
                      <a:lnTo>
                        <a:pt x="267" y="151"/>
                      </a:lnTo>
                      <a:lnTo>
                        <a:pt x="269" y="148"/>
                      </a:lnTo>
                      <a:lnTo>
                        <a:pt x="269" y="146"/>
                      </a:lnTo>
                      <a:lnTo>
                        <a:pt x="267" y="145"/>
                      </a:lnTo>
                      <a:lnTo>
                        <a:pt x="251" y="146"/>
                      </a:lnTo>
                      <a:lnTo>
                        <a:pt x="237" y="143"/>
                      </a:lnTo>
                      <a:lnTo>
                        <a:pt x="225" y="137"/>
                      </a:lnTo>
                      <a:lnTo>
                        <a:pt x="213" y="128"/>
                      </a:lnTo>
                      <a:lnTo>
                        <a:pt x="203" y="117"/>
                      </a:lnTo>
                      <a:lnTo>
                        <a:pt x="194" y="105"/>
                      </a:lnTo>
                      <a:lnTo>
                        <a:pt x="186" y="92"/>
                      </a:lnTo>
                      <a:lnTo>
                        <a:pt x="179" y="79"/>
                      </a:lnTo>
                      <a:lnTo>
                        <a:pt x="173" y="63"/>
                      </a:lnTo>
                      <a:lnTo>
                        <a:pt x="166" y="41"/>
                      </a:lnTo>
                      <a:lnTo>
                        <a:pt x="158" y="20"/>
                      </a:lnTo>
                      <a:lnTo>
                        <a:pt x="146" y="7"/>
                      </a:lnTo>
                      <a:lnTo>
                        <a:pt x="140" y="3"/>
                      </a:lnTo>
                      <a:lnTo>
                        <a:pt x="133" y="1"/>
                      </a:lnTo>
                      <a:lnTo>
                        <a:pt x="125" y="0"/>
                      </a:lnTo>
                      <a:lnTo>
                        <a:pt x="117" y="0"/>
                      </a:lnTo>
                      <a:lnTo>
                        <a:pt x="108" y="0"/>
                      </a:lnTo>
                      <a:lnTo>
                        <a:pt x="100" y="1"/>
                      </a:lnTo>
                      <a:lnTo>
                        <a:pt x="92" y="2"/>
                      </a:lnTo>
                      <a:lnTo>
                        <a:pt x="84" y="3"/>
                      </a:lnTo>
                      <a:lnTo>
                        <a:pt x="75" y="4"/>
                      </a:lnTo>
                      <a:lnTo>
                        <a:pt x="67" y="6"/>
                      </a:lnTo>
                      <a:lnTo>
                        <a:pt x="60" y="8"/>
                      </a:lnTo>
                      <a:lnTo>
                        <a:pt x="52" y="11"/>
                      </a:lnTo>
                      <a:lnTo>
                        <a:pt x="46" y="15"/>
                      </a:lnTo>
                      <a:lnTo>
                        <a:pt x="39" y="18"/>
                      </a:lnTo>
                      <a:lnTo>
                        <a:pt x="34" y="20"/>
                      </a:lnTo>
                      <a:lnTo>
                        <a:pt x="28" y="24"/>
                      </a:lnTo>
                      <a:lnTo>
                        <a:pt x="22" y="26"/>
                      </a:lnTo>
                      <a:lnTo>
                        <a:pt x="15" y="27"/>
                      </a:lnTo>
                      <a:lnTo>
                        <a:pt x="8" y="26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284"/>
                <p:cNvSpPr>
                  <a:spLocks/>
                </p:cNvSpPr>
                <p:nvPr/>
              </p:nvSpPr>
              <p:spPr bwMode="auto">
                <a:xfrm>
                  <a:off x="3461" y="3443"/>
                  <a:ext cx="215" cy="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8"/>
                    </a:cxn>
                    <a:cxn ang="0">
                      <a:pos x="12" y="15"/>
                    </a:cxn>
                    <a:cxn ang="0">
                      <a:pos x="19" y="19"/>
                    </a:cxn>
                    <a:cxn ang="0">
                      <a:pos x="27" y="23"/>
                    </a:cxn>
                    <a:cxn ang="0">
                      <a:pos x="35" y="25"/>
                    </a:cxn>
                    <a:cxn ang="0">
                      <a:pos x="43" y="26"/>
                    </a:cxn>
                    <a:cxn ang="0">
                      <a:pos x="53" y="26"/>
                    </a:cxn>
                    <a:cxn ang="0">
                      <a:pos x="63" y="25"/>
                    </a:cxn>
                    <a:cxn ang="0">
                      <a:pos x="73" y="24"/>
                    </a:cxn>
                    <a:cxn ang="0">
                      <a:pos x="82" y="20"/>
                    </a:cxn>
                    <a:cxn ang="0">
                      <a:pos x="91" y="18"/>
                    </a:cxn>
                    <a:cxn ang="0">
                      <a:pos x="97" y="15"/>
                    </a:cxn>
                    <a:cxn ang="0">
                      <a:pos x="105" y="13"/>
                    </a:cxn>
                    <a:cxn ang="0">
                      <a:pos x="115" y="13"/>
                    </a:cxn>
                    <a:cxn ang="0">
                      <a:pos x="126" y="15"/>
                    </a:cxn>
                    <a:cxn ang="0">
                      <a:pos x="139" y="20"/>
                    </a:cxn>
                    <a:cxn ang="0">
                      <a:pos x="147" y="24"/>
                    </a:cxn>
                    <a:cxn ang="0">
                      <a:pos x="154" y="26"/>
                    </a:cxn>
                    <a:cxn ang="0">
                      <a:pos x="162" y="30"/>
                    </a:cxn>
                    <a:cxn ang="0">
                      <a:pos x="169" y="32"/>
                    </a:cxn>
                    <a:cxn ang="0">
                      <a:pos x="176" y="33"/>
                    </a:cxn>
                    <a:cxn ang="0">
                      <a:pos x="184" y="35"/>
                    </a:cxn>
                    <a:cxn ang="0">
                      <a:pos x="191" y="36"/>
                    </a:cxn>
                    <a:cxn ang="0">
                      <a:pos x="199" y="38"/>
                    </a:cxn>
                    <a:cxn ang="0">
                      <a:pos x="201" y="36"/>
                    </a:cxn>
                    <a:cxn ang="0">
                      <a:pos x="203" y="35"/>
                    </a:cxn>
                    <a:cxn ang="0">
                      <a:pos x="205" y="33"/>
                    </a:cxn>
                    <a:cxn ang="0">
                      <a:pos x="203" y="32"/>
                    </a:cxn>
                    <a:cxn ang="0">
                      <a:pos x="193" y="27"/>
                    </a:cxn>
                    <a:cxn ang="0">
                      <a:pos x="183" y="23"/>
                    </a:cxn>
                    <a:cxn ang="0">
                      <a:pos x="172" y="18"/>
                    </a:cxn>
                    <a:cxn ang="0">
                      <a:pos x="162" y="13"/>
                    </a:cxn>
                    <a:cxn ang="0">
                      <a:pos x="150" y="10"/>
                    </a:cxn>
                    <a:cxn ang="0">
                      <a:pos x="139" y="6"/>
                    </a:cxn>
                    <a:cxn ang="0">
                      <a:pos x="129" y="3"/>
                    </a:cxn>
                    <a:cxn ang="0">
                      <a:pos x="117" y="2"/>
                    </a:cxn>
                    <a:cxn ang="0">
                      <a:pos x="109" y="3"/>
                    </a:cxn>
                    <a:cxn ang="0">
                      <a:pos x="100" y="5"/>
                    </a:cxn>
                    <a:cxn ang="0">
                      <a:pos x="92" y="9"/>
                    </a:cxn>
                    <a:cxn ang="0">
                      <a:pos x="84" y="12"/>
                    </a:cxn>
                    <a:cxn ang="0">
                      <a:pos x="72" y="17"/>
                    </a:cxn>
                    <a:cxn ang="0">
                      <a:pos x="61" y="19"/>
                    </a:cxn>
                    <a:cxn ang="0">
                      <a:pos x="50" y="21"/>
                    </a:cxn>
                    <a:cxn ang="0">
                      <a:pos x="39" y="21"/>
                    </a:cxn>
                    <a:cxn ang="0">
                      <a:pos x="28" y="19"/>
                    </a:cxn>
                    <a:cxn ang="0">
                      <a:pos x="18" y="15"/>
                    </a:cxn>
                    <a:cxn ang="0">
                      <a:pos x="9" y="9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5" h="38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12" y="15"/>
                      </a:lnTo>
                      <a:lnTo>
                        <a:pt x="19" y="19"/>
                      </a:lnTo>
                      <a:lnTo>
                        <a:pt x="27" y="23"/>
                      </a:lnTo>
                      <a:lnTo>
                        <a:pt x="35" y="25"/>
                      </a:lnTo>
                      <a:lnTo>
                        <a:pt x="43" y="26"/>
                      </a:lnTo>
                      <a:lnTo>
                        <a:pt x="53" y="26"/>
                      </a:lnTo>
                      <a:lnTo>
                        <a:pt x="63" y="25"/>
                      </a:lnTo>
                      <a:lnTo>
                        <a:pt x="73" y="24"/>
                      </a:lnTo>
                      <a:lnTo>
                        <a:pt x="82" y="20"/>
                      </a:lnTo>
                      <a:lnTo>
                        <a:pt x="91" y="18"/>
                      </a:lnTo>
                      <a:lnTo>
                        <a:pt x="97" y="15"/>
                      </a:lnTo>
                      <a:lnTo>
                        <a:pt x="105" y="13"/>
                      </a:lnTo>
                      <a:lnTo>
                        <a:pt x="115" y="13"/>
                      </a:lnTo>
                      <a:lnTo>
                        <a:pt x="126" y="15"/>
                      </a:lnTo>
                      <a:lnTo>
                        <a:pt x="139" y="20"/>
                      </a:lnTo>
                      <a:lnTo>
                        <a:pt x="147" y="24"/>
                      </a:lnTo>
                      <a:lnTo>
                        <a:pt x="154" y="26"/>
                      </a:lnTo>
                      <a:lnTo>
                        <a:pt x="162" y="30"/>
                      </a:lnTo>
                      <a:lnTo>
                        <a:pt x="169" y="32"/>
                      </a:lnTo>
                      <a:lnTo>
                        <a:pt x="176" y="33"/>
                      </a:lnTo>
                      <a:lnTo>
                        <a:pt x="184" y="35"/>
                      </a:lnTo>
                      <a:lnTo>
                        <a:pt x="191" y="36"/>
                      </a:lnTo>
                      <a:lnTo>
                        <a:pt x="199" y="38"/>
                      </a:lnTo>
                      <a:lnTo>
                        <a:pt x="201" y="36"/>
                      </a:lnTo>
                      <a:lnTo>
                        <a:pt x="203" y="35"/>
                      </a:lnTo>
                      <a:lnTo>
                        <a:pt x="205" y="33"/>
                      </a:lnTo>
                      <a:lnTo>
                        <a:pt x="203" y="32"/>
                      </a:lnTo>
                      <a:lnTo>
                        <a:pt x="193" y="27"/>
                      </a:lnTo>
                      <a:lnTo>
                        <a:pt x="183" y="23"/>
                      </a:lnTo>
                      <a:lnTo>
                        <a:pt x="172" y="18"/>
                      </a:lnTo>
                      <a:lnTo>
                        <a:pt x="162" y="13"/>
                      </a:lnTo>
                      <a:lnTo>
                        <a:pt x="150" y="10"/>
                      </a:lnTo>
                      <a:lnTo>
                        <a:pt x="139" y="6"/>
                      </a:lnTo>
                      <a:lnTo>
                        <a:pt x="129" y="3"/>
                      </a:lnTo>
                      <a:lnTo>
                        <a:pt x="117" y="2"/>
                      </a:lnTo>
                      <a:lnTo>
                        <a:pt x="109" y="3"/>
                      </a:lnTo>
                      <a:lnTo>
                        <a:pt x="100" y="5"/>
                      </a:lnTo>
                      <a:lnTo>
                        <a:pt x="92" y="9"/>
                      </a:lnTo>
                      <a:lnTo>
                        <a:pt x="84" y="12"/>
                      </a:lnTo>
                      <a:lnTo>
                        <a:pt x="72" y="17"/>
                      </a:lnTo>
                      <a:lnTo>
                        <a:pt x="61" y="19"/>
                      </a:lnTo>
                      <a:lnTo>
                        <a:pt x="50" y="21"/>
                      </a:lnTo>
                      <a:lnTo>
                        <a:pt x="39" y="21"/>
                      </a:lnTo>
                      <a:lnTo>
                        <a:pt x="28" y="19"/>
                      </a:lnTo>
                      <a:lnTo>
                        <a:pt x="18" y="15"/>
                      </a:lnTo>
                      <a:lnTo>
                        <a:pt x="9" y="9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285"/>
                <p:cNvSpPr>
                  <a:spLocks/>
                </p:cNvSpPr>
                <p:nvPr/>
              </p:nvSpPr>
              <p:spPr bwMode="auto">
                <a:xfrm>
                  <a:off x="3680" y="3254"/>
                  <a:ext cx="64" cy="7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4"/>
                    </a:cxn>
                    <a:cxn ang="0">
                      <a:pos x="20" y="10"/>
                    </a:cxn>
                    <a:cxn ang="0">
                      <a:pos x="28" y="17"/>
                    </a:cxn>
                    <a:cxn ang="0">
                      <a:pos x="35" y="26"/>
                    </a:cxn>
                    <a:cxn ang="0">
                      <a:pos x="40" y="35"/>
                    </a:cxn>
                    <a:cxn ang="0">
                      <a:pos x="45" y="45"/>
                    </a:cxn>
                    <a:cxn ang="0">
                      <a:pos x="49" y="56"/>
                    </a:cxn>
                    <a:cxn ang="0">
                      <a:pos x="52" y="66"/>
                    </a:cxn>
                    <a:cxn ang="0">
                      <a:pos x="54" y="68"/>
                    </a:cxn>
                    <a:cxn ang="0">
                      <a:pos x="58" y="66"/>
                    </a:cxn>
                    <a:cxn ang="0">
                      <a:pos x="60" y="63"/>
                    </a:cxn>
                    <a:cxn ang="0">
                      <a:pos x="61" y="59"/>
                    </a:cxn>
                    <a:cxn ang="0">
                      <a:pos x="60" y="47"/>
                    </a:cxn>
                    <a:cxn ang="0">
                      <a:pos x="57" y="35"/>
                    </a:cxn>
                    <a:cxn ang="0">
                      <a:pos x="51" y="25"/>
                    </a:cxn>
                    <a:cxn ang="0">
                      <a:pos x="44" y="15"/>
                    </a:cxn>
                    <a:cxn ang="0">
                      <a:pos x="35" y="8"/>
                    </a:cxn>
                    <a:cxn ang="0">
                      <a:pos x="24" y="4"/>
                    </a:cxn>
                    <a:cxn ang="0">
                      <a:pos x="13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1" h="68">
                      <a:moveTo>
                        <a:pt x="0" y="0"/>
                      </a:moveTo>
                      <a:lnTo>
                        <a:pt x="10" y="4"/>
                      </a:lnTo>
                      <a:lnTo>
                        <a:pt x="20" y="10"/>
                      </a:lnTo>
                      <a:lnTo>
                        <a:pt x="28" y="17"/>
                      </a:lnTo>
                      <a:lnTo>
                        <a:pt x="35" y="26"/>
                      </a:lnTo>
                      <a:lnTo>
                        <a:pt x="40" y="35"/>
                      </a:lnTo>
                      <a:lnTo>
                        <a:pt x="45" y="45"/>
                      </a:lnTo>
                      <a:lnTo>
                        <a:pt x="49" y="56"/>
                      </a:lnTo>
                      <a:lnTo>
                        <a:pt x="52" y="66"/>
                      </a:lnTo>
                      <a:lnTo>
                        <a:pt x="54" y="68"/>
                      </a:lnTo>
                      <a:lnTo>
                        <a:pt x="58" y="66"/>
                      </a:lnTo>
                      <a:lnTo>
                        <a:pt x="60" y="63"/>
                      </a:lnTo>
                      <a:lnTo>
                        <a:pt x="61" y="59"/>
                      </a:lnTo>
                      <a:lnTo>
                        <a:pt x="60" y="47"/>
                      </a:lnTo>
                      <a:lnTo>
                        <a:pt x="57" y="35"/>
                      </a:lnTo>
                      <a:lnTo>
                        <a:pt x="51" y="25"/>
                      </a:lnTo>
                      <a:lnTo>
                        <a:pt x="44" y="15"/>
                      </a:lnTo>
                      <a:lnTo>
                        <a:pt x="35" y="8"/>
                      </a:lnTo>
                      <a:lnTo>
                        <a:pt x="24" y="4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1" name="Group 286"/>
                <p:cNvGrpSpPr>
                  <a:grpSpLocks/>
                </p:cNvGrpSpPr>
                <p:nvPr/>
              </p:nvGrpSpPr>
              <p:grpSpPr bwMode="auto">
                <a:xfrm rot="2925846" flipV="1">
                  <a:off x="3596" y="3498"/>
                  <a:ext cx="258" cy="127"/>
                  <a:chOff x="4247" y="2662"/>
                  <a:chExt cx="243" cy="118"/>
                </a:xfrm>
              </p:grpSpPr>
              <p:sp>
                <p:nvSpPr>
                  <p:cNvPr id="202" name="Freeform 287"/>
                  <p:cNvSpPr>
                    <a:spLocks/>
                  </p:cNvSpPr>
                  <p:nvPr/>
                </p:nvSpPr>
                <p:spPr bwMode="auto">
                  <a:xfrm>
                    <a:off x="4247" y="2662"/>
                    <a:ext cx="243" cy="118"/>
                  </a:xfrm>
                  <a:custGeom>
                    <a:avLst/>
                    <a:gdLst/>
                    <a:ahLst/>
                    <a:cxnLst>
                      <a:cxn ang="0">
                        <a:pos x="251" y="57"/>
                      </a:cxn>
                      <a:cxn ang="0">
                        <a:pos x="273" y="38"/>
                      </a:cxn>
                      <a:cxn ang="0">
                        <a:pos x="296" y="23"/>
                      </a:cxn>
                      <a:cxn ang="0">
                        <a:pos x="319" y="12"/>
                      </a:cxn>
                      <a:cxn ang="0">
                        <a:pos x="343" y="4"/>
                      </a:cxn>
                      <a:cxn ang="0">
                        <a:pos x="366" y="0"/>
                      </a:cxn>
                      <a:cxn ang="0">
                        <a:pos x="388" y="2"/>
                      </a:cxn>
                      <a:cxn ang="0">
                        <a:pos x="411" y="8"/>
                      </a:cxn>
                      <a:cxn ang="0">
                        <a:pos x="432" y="21"/>
                      </a:cxn>
                      <a:cxn ang="0">
                        <a:pos x="451" y="37"/>
                      </a:cxn>
                      <a:cxn ang="0">
                        <a:pos x="467" y="57"/>
                      </a:cxn>
                      <a:cxn ang="0">
                        <a:pos x="480" y="79"/>
                      </a:cxn>
                      <a:cxn ang="0">
                        <a:pos x="486" y="102"/>
                      </a:cxn>
                      <a:cxn ang="0">
                        <a:pos x="485" y="126"/>
                      </a:cxn>
                      <a:cxn ang="0">
                        <a:pos x="474" y="148"/>
                      </a:cxn>
                      <a:cxn ang="0">
                        <a:pos x="452" y="168"/>
                      </a:cxn>
                      <a:cxn ang="0">
                        <a:pos x="419" y="187"/>
                      </a:cxn>
                      <a:cxn ang="0">
                        <a:pos x="398" y="195"/>
                      </a:cxn>
                      <a:cxn ang="0">
                        <a:pos x="375" y="202"/>
                      </a:cxn>
                      <a:cxn ang="0">
                        <a:pos x="351" y="208"/>
                      </a:cxn>
                      <a:cxn ang="0">
                        <a:pos x="326" y="213"/>
                      </a:cxn>
                      <a:cxn ang="0">
                        <a:pos x="300" y="218"/>
                      </a:cxn>
                      <a:cxn ang="0">
                        <a:pos x="275" y="223"/>
                      </a:cxn>
                      <a:cxn ang="0">
                        <a:pos x="250" y="226"/>
                      </a:cxn>
                      <a:cxn ang="0">
                        <a:pos x="226" y="228"/>
                      </a:cxn>
                      <a:cxn ang="0">
                        <a:pos x="201" y="231"/>
                      </a:cxn>
                      <a:cxn ang="0">
                        <a:pos x="181" y="233"/>
                      </a:cxn>
                      <a:cxn ang="0">
                        <a:pos x="160" y="234"/>
                      </a:cxn>
                      <a:cxn ang="0">
                        <a:pos x="143" y="235"/>
                      </a:cxn>
                      <a:cxn ang="0">
                        <a:pos x="128" y="235"/>
                      </a:cxn>
                      <a:cxn ang="0">
                        <a:pos x="115" y="236"/>
                      </a:cxn>
                      <a:cxn ang="0">
                        <a:pos x="107" y="236"/>
                      </a:cxn>
                      <a:cxn ang="0">
                        <a:pos x="102" y="236"/>
                      </a:cxn>
                      <a:cxn ang="0">
                        <a:pos x="91" y="235"/>
                      </a:cxn>
                      <a:cxn ang="0">
                        <a:pos x="71" y="233"/>
                      </a:cxn>
                      <a:cxn ang="0">
                        <a:pos x="46" y="227"/>
                      </a:cxn>
                      <a:cxn ang="0">
                        <a:pos x="23" y="218"/>
                      </a:cxn>
                      <a:cxn ang="0">
                        <a:pos x="6" y="206"/>
                      </a:cxn>
                      <a:cxn ang="0">
                        <a:pos x="0" y="190"/>
                      </a:cxn>
                      <a:cxn ang="0">
                        <a:pos x="9" y="171"/>
                      </a:cxn>
                      <a:cxn ang="0">
                        <a:pos x="39" y="146"/>
                      </a:cxn>
                      <a:cxn ang="0">
                        <a:pos x="41" y="145"/>
                      </a:cxn>
                      <a:cxn ang="0">
                        <a:pos x="44" y="143"/>
                      </a:cxn>
                      <a:cxn ang="0">
                        <a:pos x="46" y="142"/>
                      </a:cxn>
                      <a:cxn ang="0">
                        <a:pos x="48" y="141"/>
                      </a:cxn>
                      <a:cxn ang="0">
                        <a:pos x="51" y="141"/>
                      </a:cxn>
                      <a:cxn ang="0">
                        <a:pos x="55" y="138"/>
                      </a:cxn>
                      <a:cxn ang="0">
                        <a:pos x="62" y="137"/>
                      </a:cxn>
                      <a:cxn ang="0">
                        <a:pos x="72" y="134"/>
                      </a:cxn>
                      <a:cxn ang="0">
                        <a:pos x="84" y="132"/>
                      </a:cxn>
                      <a:cxn ang="0">
                        <a:pos x="98" y="127"/>
                      </a:cxn>
                      <a:cxn ang="0">
                        <a:pos x="113" y="122"/>
                      </a:cxn>
                      <a:cxn ang="0">
                        <a:pos x="128" y="118"/>
                      </a:cxn>
                      <a:cxn ang="0">
                        <a:pos x="145" y="112"/>
                      </a:cxn>
                      <a:cxn ang="0">
                        <a:pos x="161" y="106"/>
                      </a:cxn>
                      <a:cxn ang="0">
                        <a:pos x="178" y="99"/>
                      </a:cxn>
                      <a:cxn ang="0">
                        <a:pos x="194" y="91"/>
                      </a:cxn>
                      <a:cxn ang="0">
                        <a:pos x="211" y="83"/>
                      </a:cxn>
                      <a:cxn ang="0">
                        <a:pos x="226" y="75"/>
                      </a:cxn>
                      <a:cxn ang="0">
                        <a:pos x="239" y="66"/>
                      </a:cxn>
                      <a:cxn ang="0">
                        <a:pos x="251" y="57"/>
                      </a:cxn>
                    </a:cxnLst>
                    <a:rect l="0" t="0" r="r" b="b"/>
                    <a:pathLst>
                      <a:path w="486" h="236">
                        <a:moveTo>
                          <a:pt x="251" y="57"/>
                        </a:moveTo>
                        <a:lnTo>
                          <a:pt x="273" y="38"/>
                        </a:lnTo>
                        <a:lnTo>
                          <a:pt x="296" y="23"/>
                        </a:lnTo>
                        <a:lnTo>
                          <a:pt x="319" y="12"/>
                        </a:lnTo>
                        <a:lnTo>
                          <a:pt x="343" y="4"/>
                        </a:lnTo>
                        <a:lnTo>
                          <a:pt x="366" y="0"/>
                        </a:lnTo>
                        <a:lnTo>
                          <a:pt x="388" y="2"/>
                        </a:lnTo>
                        <a:lnTo>
                          <a:pt x="411" y="8"/>
                        </a:lnTo>
                        <a:lnTo>
                          <a:pt x="432" y="21"/>
                        </a:lnTo>
                        <a:lnTo>
                          <a:pt x="451" y="37"/>
                        </a:lnTo>
                        <a:lnTo>
                          <a:pt x="467" y="57"/>
                        </a:lnTo>
                        <a:lnTo>
                          <a:pt x="480" y="79"/>
                        </a:lnTo>
                        <a:lnTo>
                          <a:pt x="486" y="102"/>
                        </a:lnTo>
                        <a:lnTo>
                          <a:pt x="485" y="126"/>
                        </a:lnTo>
                        <a:lnTo>
                          <a:pt x="474" y="148"/>
                        </a:lnTo>
                        <a:lnTo>
                          <a:pt x="452" y="168"/>
                        </a:lnTo>
                        <a:lnTo>
                          <a:pt x="419" y="187"/>
                        </a:lnTo>
                        <a:lnTo>
                          <a:pt x="398" y="195"/>
                        </a:lnTo>
                        <a:lnTo>
                          <a:pt x="375" y="202"/>
                        </a:lnTo>
                        <a:lnTo>
                          <a:pt x="351" y="208"/>
                        </a:lnTo>
                        <a:lnTo>
                          <a:pt x="326" y="213"/>
                        </a:lnTo>
                        <a:lnTo>
                          <a:pt x="300" y="218"/>
                        </a:lnTo>
                        <a:lnTo>
                          <a:pt x="275" y="223"/>
                        </a:lnTo>
                        <a:lnTo>
                          <a:pt x="250" y="226"/>
                        </a:lnTo>
                        <a:lnTo>
                          <a:pt x="226" y="228"/>
                        </a:lnTo>
                        <a:lnTo>
                          <a:pt x="201" y="231"/>
                        </a:lnTo>
                        <a:lnTo>
                          <a:pt x="181" y="233"/>
                        </a:lnTo>
                        <a:lnTo>
                          <a:pt x="160" y="234"/>
                        </a:lnTo>
                        <a:lnTo>
                          <a:pt x="143" y="235"/>
                        </a:lnTo>
                        <a:lnTo>
                          <a:pt x="128" y="235"/>
                        </a:lnTo>
                        <a:lnTo>
                          <a:pt x="115" y="236"/>
                        </a:lnTo>
                        <a:lnTo>
                          <a:pt x="107" y="236"/>
                        </a:lnTo>
                        <a:lnTo>
                          <a:pt x="102" y="236"/>
                        </a:lnTo>
                        <a:lnTo>
                          <a:pt x="91" y="235"/>
                        </a:lnTo>
                        <a:lnTo>
                          <a:pt x="71" y="233"/>
                        </a:lnTo>
                        <a:lnTo>
                          <a:pt x="46" y="227"/>
                        </a:lnTo>
                        <a:lnTo>
                          <a:pt x="23" y="218"/>
                        </a:lnTo>
                        <a:lnTo>
                          <a:pt x="6" y="206"/>
                        </a:lnTo>
                        <a:lnTo>
                          <a:pt x="0" y="190"/>
                        </a:lnTo>
                        <a:lnTo>
                          <a:pt x="9" y="171"/>
                        </a:lnTo>
                        <a:lnTo>
                          <a:pt x="39" y="146"/>
                        </a:lnTo>
                        <a:lnTo>
                          <a:pt x="41" y="145"/>
                        </a:lnTo>
                        <a:lnTo>
                          <a:pt x="44" y="143"/>
                        </a:lnTo>
                        <a:lnTo>
                          <a:pt x="46" y="142"/>
                        </a:lnTo>
                        <a:lnTo>
                          <a:pt x="48" y="141"/>
                        </a:lnTo>
                        <a:lnTo>
                          <a:pt x="51" y="141"/>
                        </a:lnTo>
                        <a:lnTo>
                          <a:pt x="55" y="138"/>
                        </a:lnTo>
                        <a:lnTo>
                          <a:pt x="62" y="137"/>
                        </a:lnTo>
                        <a:lnTo>
                          <a:pt x="72" y="134"/>
                        </a:lnTo>
                        <a:lnTo>
                          <a:pt x="84" y="132"/>
                        </a:lnTo>
                        <a:lnTo>
                          <a:pt x="98" y="127"/>
                        </a:lnTo>
                        <a:lnTo>
                          <a:pt x="113" y="122"/>
                        </a:lnTo>
                        <a:lnTo>
                          <a:pt x="128" y="118"/>
                        </a:lnTo>
                        <a:lnTo>
                          <a:pt x="145" y="112"/>
                        </a:lnTo>
                        <a:lnTo>
                          <a:pt x="161" y="106"/>
                        </a:lnTo>
                        <a:lnTo>
                          <a:pt x="178" y="99"/>
                        </a:lnTo>
                        <a:lnTo>
                          <a:pt x="194" y="91"/>
                        </a:lnTo>
                        <a:lnTo>
                          <a:pt x="211" y="83"/>
                        </a:lnTo>
                        <a:lnTo>
                          <a:pt x="226" y="75"/>
                        </a:lnTo>
                        <a:lnTo>
                          <a:pt x="239" y="66"/>
                        </a:lnTo>
                        <a:lnTo>
                          <a:pt x="251" y="57"/>
                        </a:lnTo>
                        <a:close/>
                      </a:path>
                    </a:pathLst>
                  </a:custGeom>
                  <a:solidFill>
                    <a:srgbClr val="FFF9F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288"/>
                  <p:cNvSpPr>
                    <a:spLocks/>
                  </p:cNvSpPr>
                  <p:nvPr/>
                </p:nvSpPr>
                <p:spPr bwMode="auto">
                  <a:xfrm>
                    <a:off x="4250" y="2665"/>
                    <a:ext cx="238" cy="113"/>
                  </a:xfrm>
                  <a:custGeom>
                    <a:avLst/>
                    <a:gdLst/>
                    <a:ahLst/>
                    <a:cxnLst>
                      <a:cxn ang="0">
                        <a:pos x="246" y="54"/>
                      </a:cxn>
                      <a:cxn ang="0">
                        <a:pos x="268" y="36"/>
                      </a:cxn>
                      <a:cxn ang="0">
                        <a:pos x="291" y="22"/>
                      </a:cxn>
                      <a:cxn ang="0">
                        <a:pos x="313" y="10"/>
                      </a:cxn>
                      <a:cxn ang="0">
                        <a:pos x="336" y="4"/>
                      </a:cxn>
                      <a:cxn ang="0">
                        <a:pos x="359" y="0"/>
                      </a:cxn>
                      <a:cxn ang="0">
                        <a:pos x="381" y="1"/>
                      </a:cxn>
                      <a:cxn ang="0">
                        <a:pos x="403" y="7"/>
                      </a:cxn>
                      <a:cxn ang="0">
                        <a:pos x="423" y="19"/>
                      </a:cxn>
                      <a:cxn ang="0">
                        <a:pos x="442" y="35"/>
                      </a:cxn>
                      <a:cxn ang="0">
                        <a:pos x="458" y="53"/>
                      </a:cxn>
                      <a:cxn ang="0">
                        <a:pos x="469" y="74"/>
                      </a:cxn>
                      <a:cxn ang="0">
                        <a:pos x="475" y="97"/>
                      </a:cxn>
                      <a:cxn ang="0">
                        <a:pos x="474" y="119"/>
                      </a:cxn>
                      <a:cxn ang="0">
                        <a:pos x="463" y="141"/>
                      </a:cxn>
                      <a:cxn ang="0">
                        <a:pos x="442" y="160"/>
                      </a:cxn>
                      <a:cxn ang="0">
                        <a:pos x="408" y="179"/>
                      </a:cxn>
                      <a:cxn ang="0">
                        <a:pos x="388" y="187"/>
                      </a:cxn>
                      <a:cxn ang="0">
                        <a:pos x="366" y="192"/>
                      </a:cxn>
                      <a:cxn ang="0">
                        <a:pos x="342" y="199"/>
                      </a:cxn>
                      <a:cxn ang="0">
                        <a:pos x="317" y="204"/>
                      </a:cxn>
                      <a:cxn ang="0">
                        <a:pos x="292" y="209"/>
                      </a:cxn>
                      <a:cxn ang="0">
                        <a:pos x="268" y="212"/>
                      </a:cxn>
                      <a:cxn ang="0">
                        <a:pos x="244" y="216"/>
                      </a:cxn>
                      <a:cxn ang="0">
                        <a:pos x="220" y="218"/>
                      </a:cxn>
                      <a:cxn ang="0">
                        <a:pos x="197" y="220"/>
                      </a:cxn>
                      <a:cxn ang="0">
                        <a:pos x="176" y="222"/>
                      </a:cxn>
                      <a:cxn ang="0">
                        <a:pos x="156" y="224"/>
                      </a:cxn>
                      <a:cxn ang="0">
                        <a:pos x="139" y="225"/>
                      </a:cxn>
                      <a:cxn ang="0">
                        <a:pos x="124" y="225"/>
                      </a:cxn>
                      <a:cxn ang="0">
                        <a:pos x="112" y="226"/>
                      </a:cxn>
                      <a:cxn ang="0">
                        <a:pos x="104" y="226"/>
                      </a:cxn>
                      <a:cxn ang="0">
                        <a:pos x="100" y="226"/>
                      </a:cxn>
                      <a:cxn ang="0">
                        <a:pos x="89" y="225"/>
                      </a:cxn>
                      <a:cxn ang="0">
                        <a:pos x="69" y="222"/>
                      </a:cxn>
                      <a:cxn ang="0">
                        <a:pos x="46" y="217"/>
                      </a:cxn>
                      <a:cxn ang="0">
                        <a:pos x="23" y="209"/>
                      </a:cxn>
                      <a:cxn ang="0">
                        <a:pos x="5" y="198"/>
                      </a:cxn>
                      <a:cxn ang="0">
                        <a:pos x="0" y="183"/>
                      </a:cxn>
                      <a:cxn ang="0">
                        <a:pos x="9" y="164"/>
                      </a:cxn>
                      <a:cxn ang="0">
                        <a:pos x="39" y="141"/>
                      </a:cxn>
                      <a:cxn ang="0">
                        <a:pos x="41" y="139"/>
                      </a:cxn>
                      <a:cxn ang="0">
                        <a:pos x="42" y="137"/>
                      </a:cxn>
                      <a:cxn ang="0">
                        <a:pos x="45" y="136"/>
                      </a:cxn>
                      <a:cxn ang="0">
                        <a:pos x="47" y="135"/>
                      </a:cxn>
                      <a:cxn ang="0">
                        <a:pos x="49" y="135"/>
                      </a:cxn>
                      <a:cxn ang="0">
                        <a:pos x="54" y="133"/>
                      </a:cxn>
                      <a:cxn ang="0">
                        <a:pos x="61" y="131"/>
                      </a:cxn>
                      <a:cxn ang="0">
                        <a:pos x="71" y="129"/>
                      </a:cxn>
                      <a:cxn ang="0">
                        <a:pos x="83" y="126"/>
                      </a:cxn>
                      <a:cxn ang="0">
                        <a:pos x="95" y="122"/>
                      </a:cxn>
                      <a:cxn ang="0">
                        <a:pos x="110" y="118"/>
                      </a:cxn>
                      <a:cxn ang="0">
                        <a:pos x="126" y="113"/>
                      </a:cxn>
                      <a:cxn ang="0">
                        <a:pos x="142" y="107"/>
                      </a:cxn>
                      <a:cxn ang="0">
                        <a:pos x="159" y="101"/>
                      </a:cxn>
                      <a:cxn ang="0">
                        <a:pos x="175" y="95"/>
                      </a:cxn>
                      <a:cxn ang="0">
                        <a:pos x="191" y="88"/>
                      </a:cxn>
                      <a:cxn ang="0">
                        <a:pos x="207" y="80"/>
                      </a:cxn>
                      <a:cxn ang="0">
                        <a:pos x="221" y="72"/>
                      </a:cxn>
                      <a:cxn ang="0">
                        <a:pos x="235" y="63"/>
                      </a:cxn>
                      <a:cxn ang="0">
                        <a:pos x="246" y="54"/>
                      </a:cxn>
                    </a:cxnLst>
                    <a:rect l="0" t="0" r="r" b="b"/>
                    <a:pathLst>
                      <a:path w="475" h="226">
                        <a:moveTo>
                          <a:pt x="246" y="54"/>
                        </a:moveTo>
                        <a:lnTo>
                          <a:pt x="268" y="36"/>
                        </a:lnTo>
                        <a:lnTo>
                          <a:pt x="291" y="22"/>
                        </a:lnTo>
                        <a:lnTo>
                          <a:pt x="313" y="10"/>
                        </a:lnTo>
                        <a:lnTo>
                          <a:pt x="336" y="4"/>
                        </a:lnTo>
                        <a:lnTo>
                          <a:pt x="359" y="0"/>
                        </a:lnTo>
                        <a:lnTo>
                          <a:pt x="381" y="1"/>
                        </a:lnTo>
                        <a:lnTo>
                          <a:pt x="403" y="7"/>
                        </a:lnTo>
                        <a:lnTo>
                          <a:pt x="423" y="19"/>
                        </a:lnTo>
                        <a:lnTo>
                          <a:pt x="442" y="35"/>
                        </a:lnTo>
                        <a:lnTo>
                          <a:pt x="458" y="53"/>
                        </a:lnTo>
                        <a:lnTo>
                          <a:pt x="469" y="74"/>
                        </a:lnTo>
                        <a:lnTo>
                          <a:pt x="475" y="97"/>
                        </a:lnTo>
                        <a:lnTo>
                          <a:pt x="474" y="119"/>
                        </a:lnTo>
                        <a:lnTo>
                          <a:pt x="463" y="141"/>
                        </a:lnTo>
                        <a:lnTo>
                          <a:pt x="442" y="160"/>
                        </a:lnTo>
                        <a:lnTo>
                          <a:pt x="408" y="179"/>
                        </a:lnTo>
                        <a:lnTo>
                          <a:pt x="388" y="187"/>
                        </a:lnTo>
                        <a:lnTo>
                          <a:pt x="366" y="192"/>
                        </a:lnTo>
                        <a:lnTo>
                          <a:pt x="342" y="199"/>
                        </a:lnTo>
                        <a:lnTo>
                          <a:pt x="317" y="204"/>
                        </a:lnTo>
                        <a:lnTo>
                          <a:pt x="292" y="209"/>
                        </a:lnTo>
                        <a:lnTo>
                          <a:pt x="268" y="212"/>
                        </a:lnTo>
                        <a:lnTo>
                          <a:pt x="244" y="216"/>
                        </a:lnTo>
                        <a:lnTo>
                          <a:pt x="220" y="218"/>
                        </a:lnTo>
                        <a:lnTo>
                          <a:pt x="197" y="220"/>
                        </a:lnTo>
                        <a:lnTo>
                          <a:pt x="176" y="222"/>
                        </a:lnTo>
                        <a:lnTo>
                          <a:pt x="156" y="224"/>
                        </a:lnTo>
                        <a:lnTo>
                          <a:pt x="139" y="225"/>
                        </a:lnTo>
                        <a:lnTo>
                          <a:pt x="124" y="225"/>
                        </a:lnTo>
                        <a:lnTo>
                          <a:pt x="112" y="226"/>
                        </a:lnTo>
                        <a:lnTo>
                          <a:pt x="104" y="226"/>
                        </a:lnTo>
                        <a:lnTo>
                          <a:pt x="100" y="226"/>
                        </a:lnTo>
                        <a:lnTo>
                          <a:pt x="89" y="225"/>
                        </a:lnTo>
                        <a:lnTo>
                          <a:pt x="69" y="222"/>
                        </a:lnTo>
                        <a:lnTo>
                          <a:pt x="46" y="217"/>
                        </a:lnTo>
                        <a:lnTo>
                          <a:pt x="23" y="209"/>
                        </a:lnTo>
                        <a:lnTo>
                          <a:pt x="5" y="198"/>
                        </a:lnTo>
                        <a:lnTo>
                          <a:pt x="0" y="183"/>
                        </a:lnTo>
                        <a:lnTo>
                          <a:pt x="9" y="164"/>
                        </a:lnTo>
                        <a:lnTo>
                          <a:pt x="39" y="141"/>
                        </a:lnTo>
                        <a:lnTo>
                          <a:pt x="41" y="139"/>
                        </a:lnTo>
                        <a:lnTo>
                          <a:pt x="42" y="137"/>
                        </a:lnTo>
                        <a:lnTo>
                          <a:pt x="45" y="136"/>
                        </a:lnTo>
                        <a:lnTo>
                          <a:pt x="47" y="135"/>
                        </a:lnTo>
                        <a:lnTo>
                          <a:pt x="49" y="135"/>
                        </a:lnTo>
                        <a:lnTo>
                          <a:pt x="54" y="133"/>
                        </a:lnTo>
                        <a:lnTo>
                          <a:pt x="61" y="131"/>
                        </a:lnTo>
                        <a:lnTo>
                          <a:pt x="71" y="129"/>
                        </a:lnTo>
                        <a:lnTo>
                          <a:pt x="83" y="126"/>
                        </a:lnTo>
                        <a:lnTo>
                          <a:pt x="95" y="122"/>
                        </a:lnTo>
                        <a:lnTo>
                          <a:pt x="110" y="118"/>
                        </a:lnTo>
                        <a:lnTo>
                          <a:pt x="126" y="113"/>
                        </a:lnTo>
                        <a:lnTo>
                          <a:pt x="142" y="107"/>
                        </a:lnTo>
                        <a:lnTo>
                          <a:pt x="159" y="101"/>
                        </a:lnTo>
                        <a:lnTo>
                          <a:pt x="175" y="95"/>
                        </a:lnTo>
                        <a:lnTo>
                          <a:pt x="191" y="88"/>
                        </a:lnTo>
                        <a:lnTo>
                          <a:pt x="207" y="80"/>
                        </a:lnTo>
                        <a:lnTo>
                          <a:pt x="221" y="72"/>
                        </a:lnTo>
                        <a:lnTo>
                          <a:pt x="235" y="63"/>
                        </a:lnTo>
                        <a:lnTo>
                          <a:pt x="246" y="54"/>
                        </a:lnTo>
                        <a:close/>
                      </a:path>
                    </a:pathLst>
                  </a:custGeom>
                  <a:solidFill>
                    <a:srgbClr val="FFF7F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89"/>
                  <p:cNvSpPr>
                    <a:spLocks/>
                  </p:cNvSpPr>
                  <p:nvPr/>
                </p:nvSpPr>
                <p:spPr bwMode="auto">
                  <a:xfrm>
                    <a:off x="4252" y="2668"/>
                    <a:ext cx="233" cy="108"/>
                  </a:xfrm>
                  <a:custGeom>
                    <a:avLst/>
                    <a:gdLst/>
                    <a:ahLst/>
                    <a:cxnLst>
                      <a:cxn ang="0">
                        <a:pos x="242" y="52"/>
                      </a:cxn>
                      <a:cxn ang="0">
                        <a:pos x="264" y="34"/>
                      </a:cxn>
                      <a:cxn ang="0">
                        <a:pos x="286" y="21"/>
                      </a:cxn>
                      <a:cxn ang="0">
                        <a:pos x="308" y="9"/>
                      </a:cxn>
                      <a:cxn ang="0">
                        <a:pos x="331" y="2"/>
                      </a:cxn>
                      <a:cxn ang="0">
                        <a:pos x="353" y="0"/>
                      </a:cxn>
                      <a:cxn ang="0">
                        <a:pos x="374" y="1"/>
                      </a:cxn>
                      <a:cxn ang="0">
                        <a:pos x="396" y="7"/>
                      </a:cxn>
                      <a:cxn ang="0">
                        <a:pos x="416" y="18"/>
                      </a:cxn>
                      <a:cxn ang="0">
                        <a:pos x="434" y="33"/>
                      </a:cxn>
                      <a:cxn ang="0">
                        <a:pos x="451" y="51"/>
                      </a:cxn>
                      <a:cxn ang="0">
                        <a:pos x="462" y="71"/>
                      </a:cxn>
                      <a:cxn ang="0">
                        <a:pos x="467" y="92"/>
                      </a:cxn>
                      <a:cxn ang="0">
                        <a:pos x="464" y="113"/>
                      </a:cxn>
                      <a:cxn ang="0">
                        <a:pos x="454" y="133"/>
                      </a:cxn>
                      <a:cxn ang="0">
                        <a:pos x="432" y="152"/>
                      </a:cxn>
                      <a:cxn ang="0">
                        <a:pos x="400" y="169"/>
                      </a:cxn>
                      <a:cxn ang="0">
                        <a:pos x="379" y="176"/>
                      </a:cxn>
                      <a:cxn ang="0">
                        <a:pos x="357" y="183"/>
                      </a:cxn>
                      <a:cxn ang="0">
                        <a:pos x="334" y="189"/>
                      </a:cxn>
                      <a:cxn ang="0">
                        <a:pos x="311" y="195"/>
                      </a:cxn>
                      <a:cxn ang="0">
                        <a:pos x="287" y="198"/>
                      </a:cxn>
                      <a:cxn ang="0">
                        <a:pos x="263" y="203"/>
                      </a:cxn>
                      <a:cxn ang="0">
                        <a:pos x="239" y="206"/>
                      </a:cxn>
                      <a:cxn ang="0">
                        <a:pos x="216" y="208"/>
                      </a:cxn>
                      <a:cxn ang="0">
                        <a:pos x="194" y="211"/>
                      </a:cxn>
                      <a:cxn ang="0">
                        <a:pos x="173" y="213"/>
                      </a:cxn>
                      <a:cxn ang="0">
                        <a:pos x="155" y="214"/>
                      </a:cxn>
                      <a:cxn ang="0">
                        <a:pos x="137" y="215"/>
                      </a:cxn>
                      <a:cxn ang="0">
                        <a:pos x="123" y="215"/>
                      </a:cxn>
                      <a:cxn ang="0">
                        <a:pos x="112" y="216"/>
                      </a:cxn>
                      <a:cxn ang="0">
                        <a:pos x="104" y="216"/>
                      </a:cxn>
                      <a:cxn ang="0">
                        <a:pos x="99" y="216"/>
                      </a:cxn>
                      <a:cxn ang="0">
                        <a:pos x="89" y="215"/>
                      </a:cxn>
                      <a:cxn ang="0">
                        <a:pos x="69" y="213"/>
                      </a:cxn>
                      <a:cxn ang="0">
                        <a:pos x="45" y="208"/>
                      </a:cxn>
                      <a:cxn ang="0">
                        <a:pos x="23" y="201"/>
                      </a:cxn>
                      <a:cxn ang="0">
                        <a:pos x="6" y="190"/>
                      </a:cxn>
                      <a:cxn ang="0">
                        <a:pos x="0" y="176"/>
                      </a:cxn>
                      <a:cxn ang="0">
                        <a:pos x="9" y="158"/>
                      </a:cxn>
                      <a:cxn ang="0">
                        <a:pos x="39" y="135"/>
                      </a:cxn>
                      <a:cxn ang="0">
                        <a:pos x="42" y="133"/>
                      </a:cxn>
                      <a:cxn ang="0">
                        <a:pos x="43" y="132"/>
                      </a:cxn>
                      <a:cxn ang="0">
                        <a:pos x="45" y="131"/>
                      </a:cxn>
                      <a:cxn ang="0">
                        <a:pos x="47" y="130"/>
                      </a:cxn>
                      <a:cxn ang="0">
                        <a:pos x="50" y="130"/>
                      </a:cxn>
                      <a:cxn ang="0">
                        <a:pos x="54" y="129"/>
                      </a:cxn>
                      <a:cxn ang="0">
                        <a:pos x="62" y="127"/>
                      </a:cxn>
                      <a:cxn ang="0">
                        <a:pos x="72" y="124"/>
                      </a:cxn>
                      <a:cxn ang="0">
                        <a:pos x="83" y="121"/>
                      </a:cxn>
                      <a:cxn ang="0">
                        <a:pos x="97" y="117"/>
                      </a:cxn>
                      <a:cxn ang="0">
                        <a:pos x="111" y="113"/>
                      </a:cxn>
                      <a:cxn ang="0">
                        <a:pos x="126" y="108"/>
                      </a:cxn>
                      <a:cxn ang="0">
                        <a:pos x="142" y="104"/>
                      </a:cxn>
                      <a:cxn ang="0">
                        <a:pos x="157" y="98"/>
                      </a:cxn>
                      <a:cxn ang="0">
                        <a:pos x="173" y="91"/>
                      </a:cxn>
                      <a:cxn ang="0">
                        <a:pos x="189" y="84"/>
                      </a:cxn>
                      <a:cxn ang="0">
                        <a:pos x="204" y="77"/>
                      </a:cxn>
                      <a:cxn ang="0">
                        <a:pos x="218" y="69"/>
                      </a:cxn>
                      <a:cxn ang="0">
                        <a:pos x="231" y="61"/>
                      </a:cxn>
                      <a:cxn ang="0">
                        <a:pos x="242" y="52"/>
                      </a:cxn>
                    </a:cxnLst>
                    <a:rect l="0" t="0" r="r" b="b"/>
                    <a:pathLst>
                      <a:path w="467" h="216">
                        <a:moveTo>
                          <a:pt x="242" y="52"/>
                        </a:moveTo>
                        <a:lnTo>
                          <a:pt x="264" y="34"/>
                        </a:lnTo>
                        <a:lnTo>
                          <a:pt x="286" y="21"/>
                        </a:lnTo>
                        <a:lnTo>
                          <a:pt x="308" y="9"/>
                        </a:lnTo>
                        <a:lnTo>
                          <a:pt x="331" y="2"/>
                        </a:lnTo>
                        <a:lnTo>
                          <a:pt x="353" y="0"/>
                        </a:lnTo>
                        <a:lnTo>
                          <a:pt x="374" y="1"/>
                        </a:lnTo>
                        <a:lnTo>
                          <a:pt x="396" y="7"/>
                        </a:lnTo>
                        <a:lnTo>
                          <a:pt x="416" y="18"/>
                        </a:lnTo>
                        <a:lnTo>
                          <a:pt x="434" y="33"/>
                        </a:lnTo>
                        <a:lnTo>
                          <a:pt x="451" y="51"/>
                        </a:lnTo>
                        <a:lnTo>
                          <a:pt x="462" y="71"/>
                        </a:lnTo>
                        <a:lnTo>
                          <a:pt x="467" y="92"/>
                        </a:lnTo>
                        <a:lnTo>
                          <a:pt x="464" y="113"/>
                        </a:lnTo>
                        <a:lnTo>
                          <a:pt x="454" y="133"/>
                        </a:lnTo>
                        <a:lnTo>
                          <a:pt x="432" y="152"/>
                        </a:lnTo>
                        <a:lnTo>
                          <a:pt x="400" y="169"/>
                        </a:lnTo>
                        <a:lnTo>
                          <a:pt x="379" y="176"/>
                        </a:lnTo>
                        <a:lnTo>
                          <a:pt x="357" y="183"/>
                        </a:lnTo>
                        <a:lnTo>
                          <a:pt x="334" y="189"/>
                        </a:lnTo>
                        <a:lnTo>
                          <a:pt x="311" y="195"/>
                        </a:lnTo>
                        <a:lnTo>
                          <a:pt x="287" y="198"/>
                        </a:lnTo>
                        <a:lnTo>
                          <a:pt x="263" y="203"/>
                        </a:lnTo>
                        <a:lnTo>
                          <a:pt x="239" y="206"/>
                        </a:lnTo>
                        <a:lnTo>
                          <a:pt x="216" y="208"/>
                        </a:lnTo>
                        <a:lnTo>
                          <a:pt x="194" y="211"/>
                        </a:lnTo>
                        <a:lnTo>
                          <a:pt x="173" y="213"/>
                        </a:lnTo>
                        <a:lnTo>
                          <a:pt x="155" y="214"/>
                        </a:lnTo>
                        <a:lnTo>
                          <a:pt x="137" y="215"/>
                        </a:lnTo>
                        <a:lnTo>
                          <a:pt x="123" y="215"/>
                        </a:lnTo>
                        <a:lnTo>
                          <a:pt x="112" y="216"/>
                        </a:lnTo>
                        <a:lnTo>
                          <a:pt x="104" y="216"/>
                        </a:lnTo>
                        <a:lnTo>
                          <a:pt x="99" y="216"/>
                        </a:lnTo>
                        <a:lnTo>
                          <a:pt x="89" y="215"/>
                        </a:lnTo>
                        <a:lnTo>
                          <a:pt x="69" y="213"/>
                        </a:lnTo>
                        <a:lnTo>
                          <a:pt x="45" y="208"/>
                        </a:lnTo>
                        <a:lnTo>
                          <a:pt x="23" y="201"/>
                        </a:lnTo>
                        <a:lnTo>
                          <a:pt x="6" y="190"/>
                        </a:lnTo>
                        <a:lnTo>
                          <a:pt x="0" y="176"/>
                        </a:lnTo>
                        <a:lnTo>
                          <a:pt x="9" y="158"/>
                        </a:lnTo>
                        <a:lnTo>
                          <a:pt x="39" y="135"/>
                        </a:lnTo>
                        <a:lnTo>
                          <a:pt x="42" y="133"/>
                        </a:lnTo>
                        <a:lnTo>
                          <a:pt x="43" y="132"/>
                        </a:lnTo>
                        <a:lnTo>
                          <a:pt x="45" y="131"/>
                        </a:lnTo>
                        <a:lnTo>
                          <a:pt x="47" y="130"/>
                        </a:lnTo>
                        <a:lnTo>
                          <a:pt x="50" y="130"/>
                        </a:lnTo>
                        <a:lnTo>
                          <a:pt x="54" y="129"/>
                        </a:lnTo>
                        <a:lnTo>
                          <a:pt x="62" y="127"/>
                        </a:lnTo>
                        <a:lnTo>
                          <a:pt x="72" y="124"/>
                        </a:lnTo>
                        <a:lnTo>
                          <a:pt x="83" y="121"/>
                        </a:lnTo>
                        <a:lnTo>
                          <a:pt x="97" y="117"/>
                        </a:lnTo>
                        <a:lnTo>
                          <a:pt x="111" y="113"/>
                        </a:lnTo>
                        <a:lnTo>
                          <a:pt x="126" y="108"/>
                        </a:lnTo>
                        <a:lnTo>
                          <a:pt x="142" y="104"/>
                        </a:lnTo>
                        <a:lnTo>
                          <a:pt x="157" y="98"/>
                        </a:lnTo>
                        <a:lnTo>
                          <a:pt x="173" y="91"/>
                        </a:lnTo>
                        <a:lnTo>
                          <a:pt x="189" y="84"/>
                        </a:lnTo>
                        <a:lnTo>
                          <a:pt x="204" y="77"/>
                        </a:lnTo>
                        <a:lnTo>
                          <a:pt x="218" y="69"/>
                        </a:lnTo>
                        <a:lnTo>
                          <a:pt x="231" y="61"/>
                        </a:lnTo>
                        <a:lnTo>
                          <a:pt x="242" y="52"/>
                        </a:lnTo>
                        <a:close/>
                      </a:path>
                    </a:pathLst>
                  </a:custGeom>
                  <a:solidFill>
                    <a:srgbClr val="FFF2E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90"/>
                  <p:cNvSpPr>
                    <a:spLocks/>
                  </p:cNvSpPr>
                  <p:nvPr/>
                </p:nvSpPr>
                <p:spPr bwMode="auto">
                  <a:xfrm>
                    <a:off x="4255" y="2670"/>
                    <a:ext cx="228" cy="103"/>
                  </a:xfrm>
                  <a:custGeom>
                    <a:avLst/>
                    <a:gdLst/>
                    <a:ahLst/>
                    <a:cxnLst>
                      <a:cxn ang="0">
                        <a:pos x="237" y="50"/>
                      </a:cxn>
                      <a:cxn ang="0">
                        <a:pos x="258" y="34"/>
                      </a:cxn>
                      <a:cxn ang="0">
                        <a:pos x="280" y="20"/>
                      </a:cxn>
                      <a:cxn ang="0">
                        <a:pos x="302" y="10"/>
                      </a:cxn>
                      <a:cxn ang="0">
                        <a:pos x="325" y="3"/>
                      </a:cxn>
                      <a:cxn ang="0">
                        <a:pos x="345" y="0"/>
                      </a:cxn>
                      <a:cxn ang="0">
                        <a:pos x="367" y="2"/>
                      </a:cxn>
                      <a:cxn ang="0">
                        <a:pos x="388" y="7"/>
                      </a:cxn>
                      <a:cxn ang="0">
                        <a:pos x="408" y="18"/>
                      </a:cxn>
                      <a:cxn ang="0">
                        <a:pos x="426" y="32"/>
                      </a:cxn>
                      <a:cxn ang="0">
                        <a:pos x="441" y="49"/>
                      </a:cxn>
                      <a:cxn ang="0">
                        <a:pos x="451" y="67"/>
                      </a:cxn>
                      <a:cxn ang="0">
                        <a:pos x="456" y="87"/>
                      </a:cxn>
                      <a:cxn ang="0">
                        <a:pos x="454" y="108"/>
                      </a:cxn>
                      <a:cxn ang="0">
                        <a:pos x="442" y="127"/>
                      </a:cxn>
                      <a:cxn ang="0">
                        <a:pos x="421" y="146"/>
                      </a:cxn>
                      <a:cxn ang="0">
                        <a:pos x="389" y="162"/>
                      </a:cxn>
                      <a:cxn ang="0">
                        <a:pos x="370" y="169"/>
                      </a:cxn>
                      <a:cxn ang="0">
                        <a:pos x="348" y="174"/>
                      </a:cxn>
                      <a:cxn ang="0">
                        <a:pos x="326" y="180"/>
                      </a:cxn>
                      <a:cxn ang="0">
                        <a:pos x="302" y="185"/>
                      </a:cxn>
                      <a:cxn ang="0">
                        <a:pos x="279" y="189"/>
                      </a:cxn>
                      <a:cxn ang="0">
                        <a:pos x="256" y="193"/>
                      </a:cxn>
                      <a:cxn ang="0">
                        <a:pos x="233" y="196"/>
                      </a:cxn>
                      <a:cxn ang="0">
                        <a:pos x="210" y="199"/>
                      </a:cxn>
                      <a:cxn ang="0">
                        <a:pos x="189" y="201"/>
                      </a:cxn>
                      <a:cxn ang="0">
                        <a:pos x="168" y="203"/>
                      </a:cxn>
                      <a:cxn ang="0">
                        <a:pos x="151" y="204"/>
                      </a:cxn>
                      <a:cxn ang="0">
                        <a:pos x="135" y="206"/>
                      </a:cxn>
                      <a:cxn ang="0">
                        <a:pos x="121" y="206"/>
                      </a:cxn>
                      <a:cxn ang="0">
                        <a:pos x="109" y="207"/>
                      </a:cxn>
                      <a:cxn ang="0">
                        <a:pos x="102" y="207"/>
                      </a:cxn>
                      <a:cxn ang="0">
                        <a:pos x="98" y="207"/>
                      </a:cxn>
                      <a:cxn ang="0">
                        <a:pos x="87" y="206"/>
                      </a:cxn>
                      <a:cxn ang="0">
                        <a:pos x="68" y="204"/>
                      </a:cxn>
                      <a:cxn ang="0">
                        <a:pos x="45" y="200"/>
                      </a:cxn>
                      <a:cxn ang="0">
                        <a:pos x="23" y="193"/>
                      </a:cxn>
                      <a:cxn ang="0">
                        <a:pos x="6" y="184"/>
                      </a:cxn>
                      <a:cxn ang="0">
                        <a:pos x="0" y="170"/>
                      </a:cxn>
                      <a:cxn ang="0">
                        <a:pos x="9" y="153"/>
                      </a:cxn>
                      <a:cxn ang="0">
                        <a:pos x="39" y="129"/>
                      </a:cxn>
                      <a:cxn ang="0">
                        <a:pos x="41" y="128"/>
                      </a:cxn>
                      <a:cxn ang="0">
                        <a:pos x="43" y="127"/>
                      </a:cxn>
                      <a:cxn ang="0">
                        <a:pos x="45" y="127"/>
                      </a:cxn>
                      <a:cxn ang="0">
                        <a:pos x="46" y="126"/>
                      </a:cxn>
                      <a:cxn ang="0">
                        <a:pos x="48" y="125"/>
                      </a:cxn>
                      <a:cxn ang="0">
                        <a:pos x="54" y="124"/>
                      </a:cxn>
                      <a:cxn ang="0">
                        <a:pos x="61" y="123"/>
                      </a:cxn>
                      <a:cxn ang="0">
                        <a:pos x="70" y="119"/>
                      </a:cxn>
                      <a:cxn ang="0">
                        <a:pos x="82" y="117"/>
                      </a:cxn>
                      <a:cxn ang="0">
                        <a:pos x="94" y="113"/>
                      </a:cxn>
                      <a:cxn ang="0">
                        <a:pos x="108" y="109"/>
                      </a:cxn>
                      <a:cxn ang="0">
                        <a:pos x="123" y="104"/>
                      </a:cxn>
                      <a:cxn ang="0">
                        <a:pos x="139" y="100"/>
                      </a:cxn>
                      <a:cxn ang="0">
                        <a:pos x="154" y="94"/>
                      </a:cxn>
                      <a:cxn ang="0">
                        <a:pos x="170" y="88"/>
                      </a:cxn>
                      <a:cxn ang="0">
                        <a:pos x="185" y="81"/>
                      </a:cxn>
                      <a:cxn ang="0">
                        <a:pos x="200" y="74"/>
                      </a:cxn>
                      <a:cxn ang="0">
                        <a:pos x="214" y="66"/>
                      </a:cxn>
                      <a:cxn ang="0">
                        <a:pos x="226" y="58"/>
                      </a:cxn>
                      <a:cxn ang="0">
                        <a:pos x="237" y="50"/>
                      </a:cxn>
                    </a:cxnLst>
                    <a:rect l="0" t="0" r="r" b="b"/>
                    <a:pathLst>
                      <a:path w="456" h="207">
                        <a:moveTo>
                          <a:pt x="237" y="50"/>
                        </a:moveTo>
                        <a:lnTo>
                          <a:pt x="258" y="34"/>
                        </a:lnTo>
                        <a:lnTo>
                          <a:pt x="280" y="20"/>
                        </a:lnTo>
                        <a:lnTo>
                          <a:pt x="302" y="10"/>
                        </a:lnTo>
                        <a:lnTo>
                          <a:pt x="325" y="3"/>
                        </a:lnTo>
                        <a:lnTo>
                          <a:pt x="345" y="0"/>
                        </a:lnTo>
                        <a:lnTo>
                          <a:pt x="367" y="2"/>
                        </a:lnTo>
                        <a:lnTo>
                          <a:pt x="388" y="7"/>
                        </a:lnTo>
                        <a:lnTo>
                          <a:pt x="408" y="18"/>
                        </a:lnTo>
                        <a:lnTo>
                          <a:pt x="426" y="32"/>
                        </a:lnTo>
                        <a:lnTo>
                          <a:pt x="441" y="49"/>
                        </a:lnTo>
                        <a:lnTo>
                          <a:pt x="451" y="67"/>
                        </a:lnTo>
                        <a:lnTo>
                          <a:pt x="456" y="87"/>
                        </a:lnTo>
                        <a:lnTo>
                          <a:pt x="454" y="108"/>
                        </a:lnTo>
                        <a:lnTo>
                          <a:pt x="442" y="127"/>
                        </a:lnTo>
                        <a:lnTo>
                          <a:pt x="421" y="146"/>
                        </a:lnTo>
                        <a:lnTo>
                          <a:pt x="389" y="162"/>
                        </a:lnTo>
                        <a:lnTo>
                          <a:pt x="370" y="169"/>
                        </a:lnTo>
                        <a:lnTo>
                          <a:pt x="348" y="174"/>
                        </a:lnTo>
                        <a:lnTo>
                          <a:pt x="326" y="180"/>
                        </a:lnTo>
                        <a:lnTo>
                          <a:pt x="302" y="185"/>
                        </a:lnTo>
                        <a:lnTo>
                          <a:pt x="279" y="189"/>
                        </a:lnTo>
                        <a:lnTo>
                          <a:pt x="256" y="193"/>
                        </a:lnTo>
                        <a:lnTo>
                          <a:pt x="233" y="196"/>
                        </a:lnTo>
                        <a:lnTo>
                          <a:pt x="210" y="199"/>
                        </a:lnTo>
                        <a:lnTo>
                          <a:pt x="189" y="201"/>
                        </a:lnTo>
                        <a:lnTo>
                          <a:pt x="168" y="203"/>
                        </a:lnTo>
                        <a:lnTo>
                          <a:pt x="151" y="204"/>
                        </a:lnTo>
                        <a:lnTo>
                          <a:pt x="135" y="206"/>
                        </a:lnTo>
                        <a:lnTo>
                          <a:pt x="121" y="206"/>
                        </a:lnTo>
                        <a:lnTo>
                          <a:pt x="109" y="207"/>
                        </a:lnTo>
                        <a:lnTo>
                          <a:pt x="102" y="207"/>
                        </a:lnTo>
                        <a:lnTo>
                          <a:pt x="98" y="207"/>
                        </a:lnTo>
                        <a:lnTo>
                          <a:pt x="87" y="206"/>
                        </a:lnTo>
                        <a:lnTo>
                          <a:pt x="68" y="204"/>
                        </a:lnTo>
                        <a:lnTo>
                          <a:pt x="45" y="200"/>
                        </a:lnTo>
                        <a:lnTo>
                          <a:pt x="23" y="193"/>
                        </a:lnTo>
                        <a:lnTo>
                          <a:pt x="6" y="184"/>
                        </a:lnTo>
                        <a:lnTo>
                          <a:pt x="0" y="170"/>
                        </a:lnTo>
                        <a:lnTo>
                          <a:pt x="9" y="153"/>
                        </a:lnTo>
                        <a:lnTo>
                          <a:pt x="39" y="129"/>
                        </a:lnTo>
                        <a:lnTo>
                          <a:pt x="41" y="128"/>
                        </a:lnTo>
                        <a:lnTo>
                          <a:pt x="43" y="127"/>
                        </a:lnTo>
                        <a:lnTo>
                          <a:pt x="45" y="127"/>
                        </a:lnTo>
                        <a:lnTo>
                          <a:pt x="46" y="126"/>
                        </a:lnTo>
                        <a:lnTo>
                          <a:pt x="48" y="125"/>
                        </a:lnTo>
                        <a:lnTo>
                          <a:pt x="54" y="124"/>
                        </a:lnTo>
                        <a:lnTo>
                          <a:pt x="61" y="123"/>
                        </a:lnTo>
                        <a:lnTo>
                          <a:pt x="70" y="119"/>
                        </a:lnTo>
                        <a:lnTo>
                          <a:pt x="82" y="117"/>
                        </a:lnTo>
                        <a:lnTo>
                          <a:pt x="94" y="113"/>
                        </a:lnTo>
                        <a:lnTo>
                          <a:pt x="108" y="109"/>
                        </a:lnTo>
                        <a:lnTo>
                          <a:pt x="123" y="104"/>
                        </a:lnTo>
                        <a:lnTo>
                          <a:pt x="139" y="100"/>
                        </a:lnTo>
                        <a:lnTo>
                          <a:pt x="154" y="94"/>
                        </a:lnTo>
                        <a:lnTo>
                          <a:pt x="170" y="88"/>
                        </a:lnTo>
                        <a:lnTo>
                          <a:pt x="185" y="81"/>
                        </a:lnTo>
                        <a:lnTo>
                          <a:pt x="200" y="74"/>
                        </a:lnTo>
                        <a:lnTo>
                          <a:pt x="214" y="66"/>
                        </a:lnTo>
                        <a:lnTo>
                          <a:pt x="226" y="58"/>
                        </a:lnTo>
                        <a:lnTo>
                          <a:pt x="237" y="50"/>
                        </a:lnTo>
                        <a:close/>
                      </a:path>
                    </a:pathLst>
                  </a:custGeom>
                  <a:solidFill>
                    <a:srgbClr val="FFEFE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91"/>
                  <p:cNvSpPr>
                    <a:spLocks/>
                  </p:cNvSpPr>
                  <p:nvPr/>
                </p:nvSpPr>
                <p:spPr bwMode="auto">
                  <a:xfrm>
                    <a:off x="4258" y="2673"/>
                    <a:ext cx="223" cy="99"/>
                  </a:xfrm>
                  <a:custGeom>
                    <a:avLst/>
                    <a:gdLst/>
                    <a:ahLst/>
                    <a:cxnLst>
                      <a:cxn ang="0">
                        <a:pos x="232" y="49"/>
                      </a:cxn>
                      <a:cxn ang="0">
                        <a:pos x="253" y="32"/>
                      </a:cxn>
                      <a:cxn ang="0">
                        <a:pos x="274" y="20"/>
                      </a:cxn>
                      <a:cxn ang="0">
                        <a:pos x="296" y="11"/>
                      </a:cxn>
                      <a:cxn ang="0">
                        <a:pos x="318" y="4"/>
                      </a:cxn>
                      <a:cxn ang="0">
                        <a:pos x="338" y="0"/>
                      </a:cxn>
                      <a:cxn ang="0">
                        <a:pos x="360" y="1"/>
                      </a:cxn>
                      <a:cxn ang="0">
                        <a:pos x="381" y="7"/>
                      </a:cxn>
                      <a:cxn ang="0">
                        <a:pos x="400" y="16"/>
                      </a:cxn>
                      <a:cxn ang="0">
                        <a:pos x="418" y="30"/>
                      </a:cxn>
                      <a:cxn ang="0">
                        <a:pos x="433" y="46"/>
                      </a:cxn>
                      <a:cxn ang="0">
                        <a:pos x="442" y="64"/>
                      </a:cxn>
                      <a:cxn ang="0">
                        <a:pos x="445" y="82"/>
                      </a:cxn>
                      <a:cxn ang="0">
                        <a:pos x="442" y="102"/>
                      </a:cxn>
                      <a:cxn ang="0">
                        <a:pos x="430" y="120"/>
                      </a:cxn>
                      <a:cxn ang="0">
                        <a:pos x="410" y="137"/>
                      </a:cxn>
                      <a:cxn ang="0">
                        <a:pos x="377" y="152"/>
                      </a:cxn>
                      <a:cxn ang="0">
                        <a:pos x="358" y="159"/>
                      </a:cxn>
                      <a:cxn ang="0">
                        <a:pos x="337" y="165"/>
                      </a:cxn>
                      <a:cxn ang="0">
                        <a:pos x="315" y="171"/>
                      </a:cxn>
                      <a:cxn ang="0">
                        <a:pos x="293" y="175"/>
                      </a:cxn>
                      <a:cxn ang="0">
                        <a:pos x="270" y="180"/>
                      </a:cxn>
                      <a:cxn ang="0">
                        <a:pos x="247" y="183"/>
                      </a:cxn>
                      <a:cxn ang="0">
                        <a:pos x="225" y="187"/>
                      </a:cxn>
                      <a:cxn ang="0">
                        <a:pos x="204" y="189"/>
                      </a:cxn>
                      <a:cxn ang="0">
                        <a:pos x="183" y="191"/>
                      </a:cxn>
                      <a:cxn ang="0">
                        <a:pos x="163" y="193"/>
                      </a:cxn>
                      <a:cxn ang="0">
                        <a:pos x="146" y="195"/>
                      </a:cxn>
                      <a:cxn ang="0">
                        <a:pos x="131" y="196"/>
                      </a:cxn>
                      <a:cxn ang="0">
                        <a:pos x="117" y="196"/>
                      </a:cxn>
                      <a:cxn ang="0">
                        <a:pos x="107" y="197"/>
                      </a:cxn>
                      <a:cxn ang="0">
                        <a:pos x="100" y="197"/>
                      </a:cxn>
                      <a:cxn ang="0">
                        <a:pos x="95" y="197"/>
                      </a:cxn>
                      <a:cxn ang="0">
                        <a:pos x="85" y="197"/>
                      </a:cxn>
                      <a:cxn ang="0">
                        <a:pos x="65" y="195"/>
                      </a:cxn>
                      <a:cxn ang="0">
                        <a:pos x="43" y="191"/>
                      </a:cxn>
                      <a:cxn ang="0">
                        <a:pos x="22" y="185"/>
                      </a:cxn>
                      <a:cxn ang="0">
                        <a:pos x="5" y="175"/>
                      </a:cxn>
                      <a:cxn ang="0">
                        <a:pos x="0" y="163"/>
                      </a:cxn>
                      <a:cxn ang="0">
                        <a:pos x="9" y="145"/>
                      </a:cxn>
                      <a:cxn ang="0">
                        <a:pos x="39" y="123"/>
                      </a:cxn>
                      <a:cxn ang="0">
                        <a:pos x="40" y="123"/>
                      </a:cxn>
                      <a:cxn ang="0">
                        <a:pos x="42" y="122"/>
                      </a:cxn>
                      <a:cxn ang="0">
                        <a:pos x="43" y="121"/>
                      </a:cxn>
                      <a:cxn ang="0">
                        <a:pos x="45" y="120"/>
                      </a:cxn>
                      <a:cxn ang="0">
                        <a:pos x="47" y="119"/>
                      </a:cxn>
                      <a:cxn ang="0">
                        <a:pos x="53" y="118"/>
                      </a:cxn>
                      <a:cxn ang="0">
                        <a:pos x="60" y="117"/>
                      </a:cxn>
                      <a:cxn ang="0">
                        <a:pos x="70" y="114"/>
                      </a:cxn>
                      <a:cxn ang="0">
                        <a:pos x="80" y="111"/>
                      </a:cxn>
                      <a:cxn ang="0">
                        <a:pos x="93" y="109"/>
                      </a:cxn>
                      <a:cxn ang="0">
                        <a:pos x="107" y="104"/>
                      </a:cxn>
                      <a:cxn ang="0">
                        <a:pos x="122" y="99"/>
                      </a:cxn>
                      <a:cxn ang="0">
                        <a:pos x="137" y="95"/>
                      </a:cxn>
                      <a:cxn ang="0">
                        <a:pos x="152" y="90"/>
                      </a:cxn>
                      <a:cxn ang="0">
                        <a:pos x="167" y="84"/>
                      </a:cxn>
                      <a:cxn ang="0">
                        <a:pos x="182" y="77"/>
                      </a:cxn>
                      <a:cxn ang="0">
                        <a:pos x="196" y="72"/>
                      </a:cxn>
                      <a:cxn ang="0">
                        <a:pos x="209" y="64"/>
                      </a:cxn>
                      <a:cxn ang="0">
                        <a:pos x="222" y="57"/>
                      </a:cxn>
                      <a:cxn ang="0">
                        <a:pos x="232" y="49"/>
                      </a:cxn>
                    </a:cxnLst>
                    <a:rect l="0" t="0" r="r" b="b"/>
                    <a:pathLst>
                      <a:path w="445" h="197">
                        <a:moveTo>
                          <a:pt x="232" y="49"/>
                        </a:moveTo>
                        <a:lnTo>
                          <a:pt x="253" y="32"/>
                        </a:lnTo>
                        <a:lnTo>
                          <a:pt x="274" y="20"/>
                        </a:lnTo>
                        <a:lnTo>
                          <a:pt x="296" y="11"/>
                        </a:lnTo>
                        <a:lnTo>
                          <a:pt x="318" y="4"/>
                        </a:lnTo>
                        <a:lnTo>
                          <a:pt x="338" y="0"/>
                        </a:lnTo>
                        <a:lnTo>
                          <a:pt x="360" y="1"/>
                        </a:lnTo>
                        <a:lnTo>
                          <a:pt x="381" y="7"/>
                        </a:lnTo>
                        <a:lnTo>
                          <a:pt x="400" y="16"/>
                        </a:lnTo>
                        <a:lnTo>
                          <a:pt x="418" y="30"/>
                        </a:lnTo>
                        <a:lnTo>
                          <a:pt x="433" y="46"/>
                        </a:lnTo>
                        <a:lnTo>
                          <a:pt x="442" y="64"/>
                        </a:lnTo>
                        <a:lnTo>
                          <a:pt x="445" y="82"/>
                        </a:lnTo>
                        <a:lnTo>
                          <a:pt x="442" y="102"/>
                        </a:lnTo>
                        <a:lnTo>
                          <a:pt x="430" y="120"/>
                        </a:lnTo>
                        <a:lnTo>
                          <a:pt x="410" y="137"/>
                        </a:lnTo>
                        <a:lnTo>
                          <a:pt x="377" y="152"/>
                        </a:lnTo>
                        <a:lnTo>
                          <a:pt x="358" y="159"/>
                        </a:lnTo>
                        <a:lnTo>
                          <a:pt x="337" y="165"/>
                        </a:lnTo>
                        <a:lnTo>
                          <a:pt x="315" y="171"/>
                        </a:lnTo>
                        <a:lnTo>
                          <a:pt x="293" y="175"/>
                        </a:lnTo>
                        <a:lnTo>
                          <a:pt x="270" y="180"/>
                        </a:lnTo>
                        <a:lnTo>
                          <a:pt x="247" y="183"/>
                        </a:lnTo>
                        <a:lnTo>
                          <a:pt x="225" y="187"/>
                        </a:lnTo>
                        <a:lnTo>
                          <a:pt x="204" y="189"/>
                        </a:lnTo>
                        <a:lnTo>
                          <a:pt x="183" y="191"/>
                        </a:lnTo>
                        <a:lnTo>
                          <a:pt x="163" y="193"/>
                        </a:lnTo>
                        <a:lnTo>
                          <a:pt x="146" y="195"/>
                        </a:lnTo>
                        <a:lnTo>
                          <a:pt x="131" y="196"/>
                        </a:lnTo>
                        <a:lnTo>
                          <a:pt x="117" y="196"/>
                        </a:lnTo>
                        <a:lnTo>
                          <a:pt x="107" y="197"/>
                        </a:lnTo>
                        <a:lnTo>
                          <a:pt x="100" y="197"/>
                        </a:lnTo>
                        <a:lnTo>
                          <a:pt x="95" y="197"/>
                        </a:lnTo>
                        <a:lnTo>
                          <a:pt x="85" y="197"/>
                        </a:lnTo>
                        <a:lnTo>
                          <a:pt x="65" y="195"/>
                        </a:lnTo>
                        <a:lnTo>
                          <a:pt x="43" y="191"/>
                        </a:lnTo>
                        <a:lnTo>
                          <a:pt x="22" y="185"/>
                        </a:lnTo>
                        <a:lnTo>
                          <a:pt x="5" y="175"/>
                        </a:lnTo>
                        <a:lnTo>
                          <a:pt x="0" y="163"/>
                        </a:lnTo>
                        <a:lnTo>
                          <a:pt x="9" y="145"/>
                        </a:lnTo>
                        <a:lnTo>
                          <a:pt x="39" y="123"/>
                        </a:lnTo>
                        <a:lnTo>
                          <a:pt x="40" y="123"/>
                        </a:lnTo>
                        <a:lnTo>
                          <a:pt x="42" y="122"/>
                        </a:lnTo>
                        <a:lnTo>
                          <a:pt x="43" y="121"/>
                        </a:lnTo>
                        <a:lnTo>
                          <a:pt x="45" y="120"/>
                        </a:lnTo>
                        <a:lnTo>
                          <a:pt x="47" y="119"/>
                        </a:lnTo>
                        <a:lnTo>
                          <a:pt x="53" y="118"/>
                        </a:lnTo>
                        <a:lnTo>
                          <a:pt x="60" y="117"/>
                        </a:lnTo>
                        <a:lnTo>
                          <a:pt x="70" y="114"/>
                        </a:lnTo>
                        <a:lnTo>
                          <a:pt x="80" y="111"/>
                        </a:lnTo>
                        <a:lnTo>
                          <a:pt x="93" y="109"/>
                        </a:lnTo>
                        <a:lnTo>
                          <a:pt x="107" y="104"/>
                        </a:lnTo>
                        <a:lnTo>
                          <a:pt x="122" y="99"/>
                        </a:lnTo>
                        <a:lnTo>
                          <a:pt x="137" y="95"/>
                        </a:lnTo>
                        <a:lnTo>
                          <a:pt x="152" y="90"/>
                        </a:lnTo>
                        <a:lnTo>
                          <a:pt x="167" y="84"/>
                        </a:lnTo>
                        <a:lnTo>
                          <a:pt x="182" y="77"/>
                        </a:lnTo>
                        <a:lnTo>
                          <a:pt x="196" y="72"/>
                        </a:lnTo>
                        <a:lnTo>
                          <a:pt x="209" y="64"/>
                        </a:lnTo>
                        <a:lnTo>
                          <a:pt x="222" y="57"/>
                        </a:lnTo>
                        <a:lnTo>
                          <a:pt x="232" y="49"/>
                        </a:lnTo>
                        <a:close/>
                      </a:path>
                    </a:pathLst>
                  </a:custGeom>
                  <a:solidFill>
                    <a:srgbClr val="FFEAE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92"/>
                  <p:cNvSpPr>
                    <a:spLocks/>
                  </p:cNvSpPr>
                  <p:nvPr/>
                </p:nvSpPr>
                <p:spPr bwMode="auto">
                  <a:xfrm>
                    <a:off x="4261" y="2676"/>
                    <a:ext cx="217" cy="93"/>
                  </a:xfrm>
                  <a:custGeom>
                    <a:avLst/>
                    <a:gdLst/>
                    <a:ahLst/>
                    <a:cxnLst>
                      <a:cxn ang="0">
                        <a:pos x="229" y="46"/>
                      </a:cxn>
                      <a:cxn ang="0">
                        <a:pos x="249" y="31"/>
                      </a:cxn>
                      <a:cxn ang="0">
                        <a:pos x="270" y="18"/>
                      </a:cxn>
                      <a:cxn ang="0">
                        <a:pos x="291" y="9"/>
                      </a:cxn>
                      <a:cxn ang="0">
                        <a:pos x="311" y="2"/>
                      </a:cxn>
                      <a:cxn ang="0">
                        <a:pos x="333" y="0"/>
                      </a:cxn>
                      <a:cxn ang="0">
                        <a:pos x="354" y="1"/>
                      </a:cxn>
                      <a:cxn ang="0">
                        <a:pos x="374" y="6"/>
                      </a:cxn>
                      <a:cxn ang="0">
                        <a:pos x="393" y="15"/>
                      </a:cxn>
                      <a:cxn ang="0">
                        <a:pos x="410" y="28"/>
                      </a:cxn>
                      <a:cxn ang="0">
                        <a:pos x="424" y="43"/>
                      </a:cxn>
                      <a:cxn ang="0">
                        <a:pos x="434" y="60"/>
                      </a:cxn>
                      <a:cxn ang="0">
                        <a:pos x="436" y="77"/>
                      </a:cxn>
                      <a:cxn ang="0">
                        <a:pos x="432" y="96"/>
                      </a:cxn>
                      <a:cxn ang="0">
                        <a:pos x="421" y="113"/>
                      </a:cxn>
                      <a:cxn ang="0">
                        <a:pos x="399" y="129"/>
                      </a:cxn>
                      <a:cxn ang="0">
                        <a:pos x="368" y="144"/>
                      </a:cxn>
                      <a:cxn ang="0">
                        <a:pos x="348" y="151"/>
                      </a:cxn>
                      <a:cxn ang="0">
                        <a:pos x="329" y="157"/>
                      </a:cxn>
                      <a:cxn ang="0">
                        <a:pos x="307" y="161"/>
                      </a:cxn>
                      <a:cxn ang="0">
                        <a:pos x="286" y="166"/>
                      </a:cxn>
                      <a:cxn ang="0">
                        <a:pos x="263" y="170"/>
                      </a:cxn>
                      <a:cxn ang="0">
                        <a:pos x="241" y="174"/>
                      </a:cxn>
                      <a:cxn ang="0">
                        <a:pos x="219" y="176"/>
                      </a:cxn>
                      <a:cxn ang="0">
                        <a:pos x="199" y="179"/>
                      </a:cxn>
                      <a:cxn ang="0">
                        <a:pos x="179" y="181"/>
                      </a:cxn>
                      <a:cxn ang="0">
                        <a:pos x="161" y="183"/>
                      </a:cxn>
                      <a:cxn ang="0">
                        <a:pos x="143" y="184"/>
                      </a:cxn>
                      <a:cxn ang="0">
                        <a:pos x="128" y="185"/>
                      </a:cxn>
                      <a:cxn ang="0">
                        <a:pos x="116" y="185"/>
                      </a:cxn>
                      <a:cxn ang="0">
                        <a:pos x="105" y="187"/>
                      </a:cxn>
                      <a:cxn ang="0">
                        <a:pos x="98" y="187"/>
                      </a:cxn>
                      <a:cxn ang="0">
                        <a:pos x="94" y="187"/>
                      </a:cxn>
                      <a:cxn ang="0">
                        <a:pos x="83" y="187"/>
                      </a:cxn>
                      <a:cxn ang="0">
                        <a:pos x="65" y="185"/>
                      </a:cxn>
                      <a:cxn ang="0">
                        <a:pos x="43" y="182"/>
                      </a:cxn>
                      <a:cxn ang="0">
                        <a:pos x="22" y="176"/>
                      </a:cxn>
                      <a:cxn ang="0">
                        <a:pos x="6" y="168"/>
                      </a:cxn>
                      <a:cxn ang="0">
                        <a:pos x="0" y="155"/>
                      </a:cxn>
                      <a:cxn ang="0">
                        <a:pos x="11" y="139"/>
                      </a:cxn>
                      <a:cxn ang="0">
                        <a:pos x="40" y="119"/>
                      </a:cxn>
                      <a:cxn ang="0">
                        <a:pos x="41" y="117"/>
                      </a:cxn>
                      <a:cxn ang="0">
                        <a:pos x="42" y="116"/>
                      </a:cxn>
                      <a:cxn ang="0">
                        <a:pos x="43" y="116"/>
                      </a:cxn>
                      <a:cxn ang="0">
                        <a:pos x="44" y="115"/>
                      </a:cxn>
                      <a:cxn ang="0">
                        <a:pos x="48" y="114"/>
                      </a:cxn>
                      <a:cxn ang="0">
                        <a:pos x="52" y="113"/>
                      </a:cxn>
                      <a:cxn ang="0">
                        <a:pos x="60" y="112"/>
                      </a:cxn>
                      <a:cxn ang="0">
                        <a:pos x="70" y="109"/>
                      </a:cxn>
                      <a:cxn ang="0">
                        <a:pos x="81" y="106"/>
                      </a:cxn>
                      <a:cxn ang="0">
                        <a:pos x="93" y="104"/>
                      </a:cxn>
                      <a:cxn ang="0">
                        <a:pos x="106" y="99"/>
                      </a:cxn>
                      <a:cxn ang="0">
                        <a:pos x="120" y="96"/>
                      </a:cxn>
                      <a:cxn ang="0">
                        <a:pos x="135" y="91"/>
                      </a:cxn>
                      <a:cxn ang="0">
                        <a:pos x="150" y="85"/>
                      </a:cxn>
                      <a:cxn ang="0">
                        <a:pos x="165" y="79"/>
                      </a:cxn>
                      <a:cxn ang="0">
                        <a:pos x="179" y="74"/>
                      </a:cxn>
                      <a:cxn ang="0">
                        <a:pos x="193" y="68"/>
                      </a:cxn>
                      <a:cxn ang="0">
                        <a:pos x="207" y="61"/>
                      </a:cxn>
                      <a:cxn ang="0">
                        <a:pos x="218" y="54"/>
                      </a:cxn>
                      <a:cxn ang="0">
                        <a:pos x="229" y="46"/>
                      </a:cxn>
                    </a:cxnLst>
                    <a:rect l="0" t="0" r="r" b="b"/>
                    <a:pathLst>
                      <a:path w="436" h="187">
                        <a:moveTo>
                          <a:pt x="229" y="46"/>
                        </a:moveTo>
                        <a:lnTo>
                          <a:pt x="249" y="31"/>
                        </a:lnTo>
                        <a:lnTo>
                          <a:pt x="270" y="18"/>
                        </a:lnTo>
                        <a:lnTo>
                          <a:pt x="291" y="9"/>
                        </a:lnTo>
                        <a:lnTo>
                          <a:pt x="311" y="2"/>
                        </a:lnTo>
                        <a:lnTo>
                          <a:pt x="333" y="0"/>
                        </a:lnTo>
                        <a:lnTo>
                          <a:pt x="354" y="1"/>
                        </a:lnTo>
                        <a:lnTo>
                          <a:pt x="374" y="6"/>
                        </a:lnTo>
                        <a:lnTo>
                          <a:pt x="393" y="15"/>
                        </a:lnTo>
                        <a:lnTo>
                          <a:pt x="410" y="28"/>
                        </a:lnTo>
                        <a:lnTo>
                          <a:pt x="424" y="43"/>
                        </a:lnTo>
                        <a:lnTo>
                          <a:pt x="434" y="60"/>
                        </a:lnTo>
                        <a:lnTo>
                          <a:pt x="436" y="77"/>
                        </a:lnTo>
                        <a:lnTo>
                          <a:pt x="432" y="96"/>
                        </a:lnTo>
                        <a:lnTo>
                          <a:pt x="421" y="113"/>
                        </a:lnTo>
                        <a:lnTo>
                          <a:pt x="399" y="129"/>
                        </a:lnTo>
                        <a:lnTo>
                          <a:pt x="368" y="144"/>
                        </a:lnTo>
                        <a:lnTo>
                          <a:pt x="348" y="151"/>
                        </a:lnTo>
                        <a:lnTo>
                          <a:pt x="329" y="157"/>
                        </a:lnTo>
                        <a:lnTo>
                          <a:pt x="307" y="161"/>
                        </a:lnTo>
                        <a:lnTo>
                          <a:pt x="286" y="166"/>
                        </a:lnTo>
                        <a:lnTo>
                          <a:pt x="263" y="170"/>
                        </a:lnTo>
                        <a:lnTo>
                          <a:pt x="241" y="174"/>
                        </a:lnTo>
                        <a:lnTo>
                          <a:pt x="219" y="176"/>
                        </a:lnTo>
                        <a:lnTo>
                          <a:pt x="199" y="179"/>
                        </a:lnTo>
                        <a:lnTo>
                          <a:pt x="179" y="181"/>
                        </a:lnTo>
                        <a:lnTo>
                          <a:pt x="161" y="183"/>
                        </a:lnTo>
                        <a:lnTo>
                          <a:pt x="143" y="184"/>
                        </a:lnTo>
                        <a:lnTo>
                          <a:pt x="128" y="185"/>
                        </a:lnTo>
                        <a:lnTo>
                          <a:pt x="116" y="185"/>
                        </a:lnTo>
                        <a:lnTo>
                          <a:pt x="105" y="187"/>
                        </a:lnTo>
                        <a:lnTo>
                          <a:pt x="98" y="187"/>
                        </a:lnTo>
                        <a:lnTo>
                          <a:pt x="94" y="187"/>
                        </a:lnTo>
                        <a:lnTo>
                          <a:pt x="83" y="187"/>
                        </a:lnTo>
                        <a:lnTo>
                          <a:pt x="65" y="185"/>
                        </a:lnTo>
                        <a:lnTo>
                          <a:pt x="43" y="182"/>
                        </a:lnTo>
                        <a:lnTo>
                          <a:pt x="22" y="176"/>
                        </a:lnTo>
                        <a:lnTo>
                          <a:pt x="6" y="168"/>
                        </a:lnTo>
                        <a:lnTo>
                          <a:pt x="0" y="155"/>
                        </a:lnTo>
                        <a:lnTo>
                          <a:pt x="11" y="139"/>
                        </a:lnTo>
                        <a:lnTo>
                          <a:pt x="40" y="119"/>
                        </a:lnTo>
                        <a:lnTo>
                          <a:pt x="41" y="117"/>
                        </a:lnTo>
                        <a:lnTo>
                          <a:pt x="42" y="116"/>
                        </a:lnTo>
                        <a:lnTo>
                          <a:pt x="43" y="116"/>
                        </a:lnTo>
                        <a:lnTo>
                          <a:pt x="44" y="115"/>
                        </a:lnTo>
                        <a:lnTo>
                          <a:pt x="48" y="114"/>
                        </a:lnTo>
                        <a:lnTo>
                          <a:pt x="52" y="113"/>
                        </a:lnTo>
                        <a:lnTo>
                          <a:pt x="60" y="112"/>
                        </a:lnTo>
                        <a:lnTo>
                          <a:pt x="70" y="109"/>
                        </a:lnTo>
                        <a:lnTo>
                          <a:pt x="81" y="106"/>
                        </a:lnTo>
                        <a:lnTo>
                          <a:pt x="93" y="104"/>
                        </a:lnTo>
                        <a:lnTo>
                          <a:pt x="106" y="99"/>
                        </a:lnTo>
                        <a:lnTo>
                          <a:pt x="120" y="96"/>
                        </a:lnTo>
                        <a:lnTo>
                          <a:pt x="135" y="91"/>
                        </a:lnTo>
                        <a:lnTo>
                          <a:pt x="150" y="85"/>
                        </a:lnTo>
                        <a:lnTo>
                          <a:pt x="165" y="79"/>
                        </a:lnTo>
                        <a:lnTo>
                          <a:pt x="179" y="74"/>
                        </a:lnTo>
                        <a:lnTo>
                          <a:pt x="193" y="68"/>
                        </a:lnTo>
                        <a:lnTo>
                          <a:pt x="207" y="61"/>
                        </a:lnTo>
                        <a:lnTo>
                          <a:pt x="218" y="54"/>
                        </a:lnTo>
                        <a:lnTo>
                          <a:pt x="229" y="46"/>
                        </a:lnTo>
                        <a:close/>
                      </a:path>
                    </a:pathLst>
                  </a:custGeom>
                  <a:solidFill>
                    <a:srgbClr val="FFE8E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293"/>
                  <p:cNvSpPr>
                    <a:spLocks/>
                  </p:cNvSpPr>
                  <p:nvPr/>
                </p:nvSpPr>
                <p:spPr bwMode="auto">
                  <a:xfrm>
                    <a:off x="4264" y="2679"/>
                    <a:ext cx="212" cy="88"/>
                  </a:xfrm>
                  <a:custGeom>
                    <a:avLst/>
                    <a:gdLst/>
                    <a:ahLst/>
                    <a:cxnLst>
                      <a:cxn ang="0">
                        <a:pos x="224" y="44"/>
                      </a:cxn>
                      <a:cxn ang="0">
                        <a:pos x="243" y="30"/>
                      </a:cxn>
                      <a:cxn ang="0">
                        <a:pos x="264" y="18"/>
                      </a:cxn>
                      <a:cxn ang="0">
                        <a:pos x="285" y="9"/>
                      </a:cxn>
                      <a:cxn ang="0">
                        <a:pos x="305" y="2"/>
                      </a:cxn>
                      <a:cxn ang="0">
                        <a:pos x="326" y="0"/>
                      </a:cxn>
                      <a:cxn ang="0">
                        <a:pos x="346" y="1"/>
                      </a:cxn>
                      <a:cxn ang="0">
                        <a:pos x="365" y="6"/>
                      </a:cxn>
                      <a:cxn ang="0">
                        <a:pos x="385" y="14"/>
                      </a:cxn>
                      <a:cxn ang="0">
                        <a:pos x="401" y="25"/>
                      </a:cxn>
                      <a:cxn ang="0">
                        <a:pos x="415" y="40"/>
                      </a:cxn>
                      <a:cxn ang="0">
                        <a:pos x="423" y="55"/>
                      </a:cxn>
                      <a:cxn ang="0">
                        <a:pos x="425" y="72"/>
                      </a:cxn>
                      <a:cxn ang="0">
                        <a:pos x="422" y="88"/>
                      </a:cxn>
                      <a:cxn ang="0">
                        <a:pos x="409" y="105"/>
                      </a:cxn>
                      <a:cxn ang="0">
                        <a:pos x="388" y="121"/>
                      </a:cxn>
                      <a:cxn ang="0">
                        <a:pos x="357" y="135"/>
                      </a:cxn>
                      <a:cxn ang="0">
                        <a:pos x="339" y="141"/>
                      </a:cxn>
                      <a:cxn ang="0">
                        <a:pos x="318" y="146"/>
                      </a:cxn>
                      <a:cxn ang="0">
                        <a:pos x="297" y="152"/>
                      </a:cxn>
                      <a:cxn ang="0">
                        <a:pos x="277" y="156"/>
                      </a:cxn>
                      <a:cxn ang="0">
                        <a:pos x="255" y="160"/>
                      </a:cxn>
                      <a:cxn ang="0">
                        <a:pos x="234" y="163"/>
                      </a:cxn>
                      <a:cxn ang="0">
                        <a:pos x="213" y="167"/>
                      </a:cxn>
                      <a:cxn ang="0">
                        <a:pos x="193" y="169"/>
                      </a:cxn>
                      <a:cxn ang="0">
                        <a:pos x="174" y="170"/>
                      </a:cxn>
                      <a:cxn ang="0">
                        <a:pos x="156" y="173"/>
                      </a:cxn>
                      <a:cxn ang="0">
                        <a:pos x="140" y="174"/>
                      </a:cxn>
                      <a:cxn ang="0">
                        <a:pos x="125" y="175"/>
                      </a:cxn>
                      <a:cxn ang="0">
                        <a:pos x="113" y="175"/>
                      </a:cxn>
                      <a:cxn ang="0">
                        <a:pos x="103" y="176"/>
                      </a:cxn>
                      <a:cxn ang="0">
                        <a:pos x="96" y="176"/>
                      </a:cxn>
                      <a:cxn ang="0">
                        <a:pos x="92" y="176"/>
                      </a:cxn>
                      <a:cxn ang="0">
                        <a:pos x="82" y="176"/>
                      </a:cxn>
                      <a:cxn ang="0">
                        <a:pos x="64" y="175"/>
                      </a:cxn>
                      <a:cxn ang="0">
                        <a:pos x="42" y="173"/>
                      </a:cxn>
                      <a:cxn ang="0">
                        <a:pos x="21" y="168"/>
                      </a:cxn>
                      <a:cxn ang="0">
                        <a:pos x="5" y="160"/>
                      </a:cxn>
                      <a:cxn ang="0">
                        <a:pos x="0" y="149"/>
                      </a:cxn>
                      <a:cxn ang="0">
                        <a:pos x="11" y="133"/>
                      </a:cxn>
                      <a:cxn ang="0">
                        <a:pos x="39" y="113"/>
                      </a:cxn>
                      <a:cxn ang="0">
                        <a:pos x="41" y="111"/>
                      </a:cxn>
                      <a:cxn ang="0">
                        <a:pos x="42" y="111"/>
                      </a:cxn>
                      <a:cxn ang="0">
                        <a:pos x="42" y="110"/>
                      </a:cxn>
                      <a:cxn ang="0">
                        <a:pos x="43" y="110"/>
                      </a:cxn>
                      <a:cxn ang="0">
                        <a:pos x="52" y="108"/>
                      </a:cxn>
                      <a:cxn ang="0">
                        <a:pos x="68" y="103"/>
                      </a:cxn>
                      <a:cxn ang="0">
                        <a:pos x="91" y="98"/>
                      </a:cxn>
                      <a:cxn ang="0">
                        <a:pos x="118" y="91"/>
                      </a:cxn>
                      <a:cxn ang="0">
                        <a:pos x="147" y="82"/>
                      </a:cxn>
                      <a:cxn ang="0">
                        <a:pos x="175" y="70"/>
                      </a:cxn>
                      <a:cxn ang="0">
                        <a:pos x="202" y="57"/>
                      </a:cxn>
                      <a:cxn ang="0">
                        <a:pos x="224" y="44"/>
                      </a:cxn>
                    </a:cxnLst>
                    <a:rect l="0" t="0" r="r" b="b"/>
                    <a:pathLst>
                      <a:path w="425" h="176">
                        <a:moveTo>
                          <a:pt x="224" y="44"/>
                        </a:moveTo>
                        <a:lnTo>
                          <a:pt x="243" y="30"/>
                        </a:lnTo>
                        <a:lnTo>
                          <a:pt x="264" y="18"/>
                        </a:lnTo>
                        <a:lnTo>
                          <a:pt x="285" y="9"/>
                        </a:lnTo>
                        <a:lnTo>
                          <a:pt x="305" y="2"/>
                        </a:lnTo>
                        <a:lnTo>
                          <a:pt x="326" y="0"/>
                        </a:lnTo>
                        <a:lnTo>
                          <a:pt x="346" y="1"/>
                        </a:lnTo>
                        <a:lnTo>
                          <a:pt x="365" y="6"/>
                        </a:lnTo>
                        <a:lnTo>
                          <a:pt x="385" y="14"/>
                        </a:lnTo>
                        <a:lnTo>
                          <a:pt x="401" y="25"/>
                        </a:lnTo>
                        <a:lnTo>
                          <a:pt x="415" y="40"/>
                        </a:lnTo>
                        <a:lnTo>
                          <a:pt x="423" y="55"/>
                        </a:lnTo>
                        <a:lnTo>
                          <a:pt x="425" y="72"/>
                        </a:lnTo>
                        <a:lnTo>
                          <a:pt x="422" y="88"/>
                        </a:lnTo>
                        <a:lnTo>
                          <a:pt x="409" y="105"/>
                        </a:lnTo>
                        <a:lnTo>
                          <a:pt x="388" y="121"/>
                        </a:lnTo>
                        <a:lnTo>
                          <a:pt x="357" y="135"/>
                        </a:lnTo>
                        <a:lnTo>
                          <a:pt x="339" y="141"/>
                        </a:lnTo>
                        <a:lnTo>
                          <a:pt x="318" y="146"/>
                        </a:lnTo>
                        <a:lnTo>
                          <a:pt x="297" y="152"/>
                        </a:lnTo>
                        <a:lnTo>
                          <a:pt x="277" y="156"/>
                        </a:lnTo>
                        <a:lnTo>
                          <a:pt x="255" y="160"/>
                        </a:lnTo>
                        <a:lnTo>
                          <a:pt x="234" y="163"/>
                        </a:lnTo>
                        <a:lnTo>
                          <a:pt x="213" y="167"/>
                        </a:lnTo>
                        <a:lnTo>
                          <a:pt x="193" y="169"/>
                        </a:lnTo>
                        <a:lnTo>
                          <a:pt x="174" y="170"/>
                        </a:lnTo>
                        <a:lnTo>
                          <a:pt x="156" y="173"/>
                        </a:lnTo>
                        <a:lnTo>
                          <a:pt x="140" y="174"/>
                        </a:lnTo>
                        <a:lnTo>
                          <a:pt x="125" y="175"/>
                        </a:lnTo>
                        <a:lnTo>
                          <a:pt x="113" y="175"/>
                        </a:lnTo>
                        <a:lnTo>
                          <a:pt x="103" y="176"/>
                        </a:lnTo>
                        <a:lnTo>
                          <a:pt x="96" y="176"/>
                        </a:lnTo>
                        <a:lnTo>
                          <a:pt x="92" y="176"/>
                        </a:lnTo>
                        <a:lnTo>
                          <a:pt x="82" y="176"/>
                        </a:lnTo>
                        <a:lnTo>
                          <a:pt x="64" y="175"/>
                        </a:lnTo>
                        <a:lnTo>
                          <a:pt x="42" y="173"/>
                        </a:lnTo>
                        <a:lnTo>
                          <a:pt x="21" y="168"/>
                        </a:lnTo>
                        <a:lnTo>
                          <a:pt x="5" y="160"/>
                        </a:lnTo>
                        <a:lnTo>
                          <a:pt x="0" y="149"/>
                        </a:lnTo>
                        <a:lnTo>
                          <a:pt x="11" y="133"/>
                        </a:lnTo>
                        <a:lnTo>
                          <a:pt x="39" y="113"/>
                        </a:lnTo>
                        <a:lnTo>
                          <a:pt x="41" y="111"/>
                        </a:lnTo>
                        <a:lnTo>
                          <a:pt x="42" y="111"/>
                        </a:lnTo>
                        <a:lnTo>
                          <a:pt x="42" y="110"/>
                        </a:lnTo>
                        <a:lnTo>
                          <a:pt x="43" y="110"/>
                        </a:lnTo>
                        <a:lnTo>
                          <a:pt x="52" y="108"/>
                        </a:lnTo>
                        <a:lnTo>
                          <a:pt x="68" y="103"/>
                        </a:lnTo>
                        <a:lnTo>
                          <a:pt x="91" y="98"/>
                        </a:lnTo>
                        <a:lnTo>
                          <a:pt x="118" y="91"/>
                        </a:lnTo>
                        <a:lnTo>
                          <a:pt x="147" y="82"/>
                        </a:lnTo>
                        <a:lnTo>
                          <a:pt x="175" y="70"/>
                        </a:lnTo>
                        <a:lnTo>
                          <a:pt x="202" y="57"/>
                        </a:lnTo>
                        <a:lnTo>
                          <a:pt x="224" y="44"/>
                        </a:lnTo>
                        <a:close/>
                      </a:path>
                    </a:pathLst>
                  </a:custGeom>
                  <a:solidFill>
                    <a:srgbClr val="FFE2DB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294"/>
                  <p:cNvSpPr>
                    <a:spLocks/>
                  </p:cNvSpPr>
                  <p:nvPr/>
                </p:nvSpPr>
                <p:spPr bwMode="auto">
                  <a:xfrm>
                    <a:off x="4267" y="2682"/>
                    <a:ext cx="207" cy="83"/>
                  </a:xfrm>
                  <a:custGeom>
                    <a:avLst/>
                    <a:gdLst/>
                    <a:ahLst/>
                    <a:cxnLst>
                      <a:cxn ang="0">
                        <a:pos x="218" y="41"/>
                      </a:cxn>
                      <a:cxn ang="0">
                        <a:pos x="237" y="28"/>
                      </a:cxn>
                      <a:cxn ang="0">
                        <a:pos x="257" y="17"/>
                      </a:cxn>
                      <a:cxn ang="0">
                        <a:pos x="278" y="9"/>
                      </a:cxn>
                      <a:cxn ang="0">
                        <a:pos x="298" y="2"/>
                      </a:cxn>
                      <a:cxn ang="0">
                        <a:pos x="318" y="0"/>
                      </a:cxn>
                      <a:cxn ang="0">
                        <a:pos x="339" y="1"/>
                      </a:cxn>
                      <a:cxn ang="0">
                        <a:pos x="358" y="4"/>
                      </a:cxn>
                      <a:cxn ang="0">
                        <a:pos x="377" y="12"/>
                      </a:cxn>
                      <a:cxn ang="0">
                        <a:pos x="393" y="24"/>
                      </a:cxn>
                      <a:cxn ang="0">
                        <a:pos x="405" y="36"/>
                      </a:cxn>
                      <a:cxn ang="0">
                        <a:pos x="412" y="51"/>
                      </a:cxn>
                      <a:cxn ang="0">
                        <a:pos x="415" y="66"/>
                      </a:cxn>
                      <a:cxn ang="0">
                        <a:pos x="410" y="82"/>
                      </a:cxn>
                      <a:cxn ang="0">
                        <a:pos x="397" y="97"/>
                      </a:cxn>
                      <a:cxn ang="0">
                        <a:pos x="377" y="112"/>
                      </a:cxn>
                      <a:cxn ang="0">
                        <a:pos x="347" y="126"/>
                      </a:cxn>
                      <a:cxn ang="0">
                        <a:pos x="328" y="132"/>
                      </a:cxn>
                      <a:cxn ang="0">
                        <a:pos x="309" y="138"/>
                      </a:cxn>
                      <a:cxn ang="0">
                        <a:pos x="288" y="142"/>
                      </a:cxn>
                      <a:cxn ang="0">
                        <a:pos x="268" y="147"/>
                      </a:cxn>
                      <a:cxn ang="0">
                        <a:pos x="248" y="150"/>
                      </a:cxn>
                      <a:cxn ang="0">
                        <a:pos x="227" y="154"/>
                      </a:cxn>
                      <a:cxn ang="0">
                        <a:pos x="206" y="156"/>
                      </a:cxn>
                      <a:cxn ang="0">
                        <a:pos x="187" y="158"/>
                      </a:cxn>
                      <a:cxn ang="0">
                        <a:pos x="168" y="161"/>
                      </a:cxn>
                      <a:cxn ang="0">
                        <a:pos x="151" y="163"/>
                      </a:cxn>
                      <a:cxn ang="0">
                        <a:pos x="135" y="164"/>
                      </a:cxn>
                      <a:cxn ang="0">
                        <a:pos x="121" y="165"/>
                      </a:cxn>
                      <a:cxn ang="0">
                        <a:pos x="109" y="165"/>
                      </a:cxn>
                      <a:cxn ang="0">
                        <a:pos x="100" y="167"/>
                      </a:cxn>
                      <a:cxn ang="0">
                        <a:pos x="93" y="167"/>
                      </a:cxn>
                      <a:cxn ang="0">
                        <a:pos x="90" y="167"/>
                      </a:cxn>
                      <a:cxn ang="0">
                        <a:pos x="79" y="167"/>
                      </a:cxn>
                      <a:cxn ang="0">
                        <a:pos x="62" y="165"/>
                      </a:cxn>
                      <a:cxn ang="0">
                        <a:pos x="40" y="164"/>
                      </a:cxn>
                      <a:cxn ang="0">
                        <a:pos x="20" y="160"/>
                      </a:cxn>
                      <a:cxn ang="0">
                        <a:pos x="5" y="153"/>
                      </a:cxn>
                      <a:cxn ang="0">
                        <a:pos x="0" y="141"/>
                      </a:cxn>
                      <a:cxn ang="0">
                        <a:pos x="10" y="126"/>
                      </a:cxn>
                      <a:cxn ang="0">
                        <a:pos x="39" y="107"/>
                      </a:cxn>
                      <a:cxn ang="0">
                        <a:pos x="39" y="107"/>
                      </a:cxn>
                      <a:cxn ang="0">
                        <a:pos x="40" y="105"/>
                      </a:cxn>
                      <a:cxn ang="0">
                        <a:pos x="40" y="105"/>
                      </a:cxn>
                      <a:cxn ang="0">
                        <a:pos x="41" y="105"/>
                      </a:cxn>
                      <a:cxn ang="0">
                        <a:pos x="51" y="103"/>
                      </a:cxn>
                      <a:cxn ang="0">
                        <a:pos x="67" y="99"/>
                      </a:cxn>
                      <a:cxn ang="0">
                        <a:pos x="90" y="93"/>
                      </a:cxn>
                      <a:cxn ang="0">
                        <a:pos x="116" y="86"/>
                      </a:cxn>
                      <a:cxn ang="0">
                        <a:pos x="144" y="77"/>
                      </a:cxn>
                      <a:cxn ang="0">
                        <a:pos x="172" y="66"/>
                      </a:cxn>
                      <a:cxn ang="0">
                        <a:pos x="197" y="54"/>
                      </a:cxn>
                      <a:cxn ang="0">
                        <a:pos x="218" y="41"/>
                      </a:cxn>
                    </a:cxnLst>
                    <a:rect l="0" t="0" r="r" b="b"/>
                    <a:pathLst>
                      <a:path w="415" h="167">
                        <a:moveTo>
                          <a:pt x="218" y="41"/>
                        </a:moveTo>
                        <a:lnTo>
                          <a:pt x="237" y="28"/>
                        </a:lnTo>
                        <a:lnTo>
                          <a:pt x="257" y="17"/>
                        </a:lnTo>
                        <a:lnTo>
                          <a:pt x="278" y="9"/>
                        </a:lnTo>
                        <a:lnTo>
                          <a:pt x="298" y="2"/>
                        </a:lnTo>
                        <a:lnTo>
                          <a:pt x="318" y="0"/>
                        </a:lnTo>
                        <a:lnTo>
                          <a:pt x="339" y="1"/>
                        </a:lnTo>
                        <a:lnTo>
                          <a:pt x="358" y="4"/>
                        </a:lnTo>
                        <a:lnTo>
                          <a:pt x="377" y="12"/>
                        </a:lnTo>
                        <a:lnTo>
                          <a:pt x="393" y="24"/>
                        </a:lnTo>
                        <a:lnTo>
                          <a:pt x="405" y="36"/>
                        </a:lnTo>
                        <a:lnTo>
                          <a:pt x="412" y="51"/>
                        </a:lnTo>
                        <a:lnTo>
                          <a:pt x="415" y="66"/>
                        </a:lnTo>
                        <a:lnTo>
                          <a:pt x="410" y="82"/>
                        </a:lnTo>
                        <a:lnTo>
                          <a:pt x="397" y="97"/>
                        </a:lnTo>
                        <a:lnTo>
                          <a:pt x="377" y="112"/>
                        </a:lnTo>
                        <a:lnTo>
                          <a:pt x="347" y="126"/>
                        </a:lnTo>
                        <a:lnTo>
                          <a:pt x="328" y="132"/>
                        </a:lnTo>
                        <a:lnTo>
                          <a:pt x="309" y="138"/>
                        </a:lnTo>
                        <a:lnTo>
                          <a:pt x="288" y="142"/>
                        </a:lnTo>
                        <a:lnTo>
                          <a:pt x="268" y="147"/>
                        </a:lnTo>
                        <a:lnTo>
                          <a:pt x="248" y="150"/>
                        </a:lnTo>
                        <a:lnTo>
                          <a:pt x="227" y="154"/>
                        </a:lnTo>
                        <a:lnTo>
                          <a:pt x="206" y="156"/>
                        </a:lnTo>
                        <a:lnTo>
                          <a:pt x="187" y="158"/>
                        </a:lnTo>
                        <a:lnTo>
                          <a:pt x="168" y="161"/>
                        </a:lnTo>
                        <a:lnTo>
                          <a:pt x="151" y="163"/>
                        </a:lnTo>
                        <a:lnTo>
                          <a:pt x="135" y="164"/>
                        </a:lnTo>
                        <a:lnTo>
                          <a:pt x="121" y="165"/>
                        </a:lnTo>
                        <a:lnTo>
                          <a:pt x="109" y="165"/>
                        </a:lnTo>
                        <a:lnTo>
                          <a:pt x="100" y="167"/>
                        </a:lnTo>
                        <a:lnTo>
                          <a:pt x="93" y="167"/>
                        </a:lnTo>
                        <a:lnTo>
                          <a:pt x="90" y="167"/>
                        </a:lnTo>
                        <a:lnTo>
                          <a:pt x="79" y="167"/>
                        </a:lnTo>
                        <a:lnTo>
                          <a:pt x="62" y="165"/>
                        </a:lnTo>
                        <a:lnTo>
                          <a:pt x="40" y="164"/>
                        </a:lnTo>
                        <a:lnTo>
                          <a:pt x="20" y="160"/>
                        </a:lnTo>
                        <a:lnTo>
                          <a:pt x="5" y="153"/>
                        </a:lnTo>
                        <a:lnTo>
                          <a:pt x="0" y="141"/>
                        </a:lnTo>
                        <a:lnTo>
                          <a:pt x="10" y="126"/>
                        </a:lnTo>
                        <a:lnTo>
                          <a:pt x="39" y="107"/>
                        </a:lnTo>
                        <a:lnTo>
                          <a:pt x="39" y="107"/>
                        </a:lnTo>
                        <a:lnTo>
                          <a:pt x="40" y="105"/>
                        </a:lnTo>
                        <a:lnTo>
                          <a:pt x="40" y="105"/>
                        </a:lnTo>
                        <a:lnTo>
                          <a:pt x="41" y="105"/>
                        </a:lnTo>
                        <a:lnTo>
                          <a:pt x="51" y="103"/>
                        </a:lnTo>
                        <a:lnTo>
                          <a:pt x="67" y="99"/>
                        </a:lnTo>
                        <a:lnTo>
                          <a:pt x="90" y="93"/>
                        </a:lnTo>
                        <a:lnTo>
                          <a:pt x="116" y="86"/>
                        </a:lnTo>
                        <a:lnTo>
                          <a:pt x="144" y="77"/>
                        </a:lnTo>
                        <a:lnTo>
                          <a:pt x="172" y="66"/>
                        </a:lnTo>
                        <a:lnTo>
                          <a:pt x="197" y="54"/>
                        </a:lnTo>
                        <a:lnTo>
                          <a:pt x="218" y="41"/>
                        </a:lnTo>
                        <a:close/>
                      </a:path>
                    </a:pathLst>
                  </a:custGeom>
                  <a:solidFill>
                    <a:srgbClr val="FFDD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295"/>
                  <p:cNvSpPr>
                    <a:spLocks/>
                  </p:cNvSpPr>
                  <p:nvPr/>
                </p:nvSpPr>
                <p:spPr bwMode="auto">
                  <a:xfrm>
                    <a:off x="4269" y="2685"/>
                    <a:ext cx="202" cy="78"/>
                  </a:xfrm>
                  <a:custGeom>
                    <a:avLst/>
                    <a:gdLst/>
                    <a:ahLst/>
                    <a:cxnLst>
                      <a:cxn ang="0">
                        <a:pos x="213" y="41"/>
                      </a:cxn>
                      <a:cxn ang="0">
                        <a:pos x="231" y="28"/>
                      </a:cxn>
                      <a:cxn ang="0">
                        <a:pos x="251" y="16"/>
                      </a:cxn>
                      <a:cxn ang="0">
                        <a:pos x="272" y="8"/>
                      </a:cxn>
                      <a:cxn ang="0">
                        <a:pos x="291" y="3"/>
                      </a:cxn>
                      <a:cxn ang="0">
                        <a:pos x="312" y="0"/>
                      </a:cxn>
                      <a:cxn ang="0">
                        <a:pos x="331" y="0"/>
                      </a:cxn>
                      <a:cxn ang="0">
                        <a:pos x="350" y="4"/>
                      </a:cxn>
                      <a:cxn ang="0">
                        <a:pos x="368" y="12"/>
                      </a:cxn>
                      <a:cxn ang="0">
                        <a:pos x="384" y="22"/>
                      </a:cxn>
                      <a:cxn ang="0">
                        <a:pos x="396" y="35"/>
                      </a:cxn>
                      <a:cxn ang="0">
                        <a:pos x="403" y="47"/>
                      </a:cxn>
                      <a:cxn ang="0">
                        <a:pos x="404" y="62"/>
                      </a:cxn>
                      <a:cxn ang="0">
                        <a:pos x="399" y="76"/>
                      </a:cxn>
                      <a:cxn ang="0">
                        <a:pos x="386" y="91"/>
                      </a:cxn>
                      <a:cxn ang="0">
                        <a:pos x="365" y="105"/>
                      </a:cxn>
                      <a:cxn ang="0">
                        <a:pos x="335" y="118"/>
                      </a:cxn>
                      <a:cxn ang="0">
                        <a:pos x="318" y="124"/>
                      </a:cxn>
                      <a:cxn ang="0">
                        <a:pos x="298" y="128"/>
                      </a:cxn>
                      <a:cxn ang="0">
                        <a:pos x="278" y="134"/>
                      </a:cxn>
                      <a:cxn ang="0">
                        <a:pos x="259" y="137"/>
                      </a:cxn>
                      <a:cxn ang="0">
                        <a:pos x="239" y="141"/>
                      </a:cxn>
                      <a:cxn ang="0">
                        <a:pos x="219" y="144"/>
                      </a:cxn>
                      <a:cxn ang="0">
                        <a:pos x="200" y="147"/>
                      </a:cxn>
                      <a:cxn ang="0">
                        <a:pos x="181" y="149"/>
                      </a:cxn>
                      <a:cxn ang="0">
                        <a:pos x="163" y="151"/>
                      </a:cxn>
                      <a:cxn ang="0">
                        <a:pos x="146" y="153"/>
                      </a:cxn>
                      <a:cxn ang="0">
                        <a:pos x="131" y="155"/>
                      </a:cxn>
                      <a:cxn ang="0">
                        <a:pos x="118" y="156"/>
                      </a:cxn>
                      <a:cxn ang="0">
                        <a:pos x="107" y="156"/>
                      </a:cxn>
                      <a:cxn ang="0">
                        <a:pos x="98" y="157"/>
                      </a:cxn>
                      <a:cxn ang="0">
                        <a:pos x="91" y="157"/>
                      </a:cxn>
                      <a:cxn ang="0">
                        <a:pos x="87" y="157"/>
                      </a:cxn>
                      <a:cxn ang="0">
                        <a:pos x="78" y="157"/>
                      </a:cxn>
                      <a:cxn ang="0">
                        <a:pos x="60" y="157"/>
                      </a:cxn>
                      <a:cxn ang="0">
                        <a:pos x="39" y="156"/>
                      </a:cxn>
                      <a:cxn ang="0">
                        <a:pos x="18" y="151"/>
                      </a:cxn>
                      <a:cxn ang="0">
                        <a:pos x="4" y="145"/>
                      </a:cxn>
                      <a:cxn ang="0">
                        <a:pos x="0" y="135"/>
                      </a:cxn>
                      <a:cxn ang="0">
                        <a:pos x="10" y="121"/>
                      </a:cxn>
                      <a:cxn ang="0">
                        <a:pos x="39" y="102"/>
                      </a:cxn>
                      <a:cxn ang="0">
                        <a:pos x="39" y="102"/>
                      </a:cxn>
                      <a:cxn ang="0">
                        <a:pos x="40" y="102"/>
                      </a:cxn>
                      <a:cxn ang="0">
                        <a:pos x="40" y="102"/>
                      </a:cxn>
                      <a:cxn ang="0">
                        <a:pos x="41" y="100"/>
                      </a:cxn>
                      <a:cxn ang="0">
                        <a:pos x="50" y="98"/>
                      </a:cxn>
                      <a:cxn ang="0">
                        <a:pos x="67" y="95"/>
                      </a:cxn>
                      <a:cxn ang="0">
                        <a:pos x="88" y="89"/>
                      </a:cxn>
                      <a:cxn ang="0">
                        <a:pos x="115" y="82"/>
                      </a:cxn>
                      <a:cxn ang="0">
                        <a:pos x="141" y="74"/>
                      </a:cxn>
                      <a:cxn ang="0">
                        <a:pos x="168" y="64"/>
                      </a:cxn>
                      <a:cxn ang="0">
                        <a:pos x="193" y="53"/>
                      </a:cxn>
                      <a:cxn ang="0">
                        <a:pos x="213" y="41"/>
                      </a:cxn>
                    </a:cxnLst>
                    <a:rect l="0" t="0" r="r" b="b"/>
                    <a:pathLst>
                      <a:path w="404" h="157">
                        <a:moveTo>
                          <a:pt x="213" y="41"/>
                        </a:moveTo>
                        <a:lnTo>
                          <a:pt x="231" y="28"/>
                        </a:lnTo>
                        <a:lnTo>
                          <a:pt x="251" y="16"/>
                        </a:lnTo>
                        <a:lnTo>
                          <a:pt x="272" y="8"/>
                        </a:lnTo>
                        <a:lnTo>
                          <a:pt x="291" y="3"/>
                        </a:lnTo>
                        <a:lnTo>
                          <a:pt x="312" y="0"/>
                        </a:lnTo>
                        <a:lnTo>
                          <a:pt x="331" y="0"/>
                        </a:lnTo>
                        <a:lnTo>
                          <a:pt x="350" y="4"/>
                        </a:lnTo>
                        <a:lnTo>
                          <a:pt x="368" y="12"/>
                        </a:lnTo>
                        <a:lnTo>
                          <a:pt x="384" y="22"/>
                        </a:lnTo>
                        <a:lnTo>
                          <a:pt x="396" y="35"/>
                        </a:lnTo>
                        <a:lnTo>
                          <a:pt x="403" y="47"/>
                        </a:lnTo>
                        <a:lnTo>
                          <a:pt x="404" y="62"/>
                        </a:lnTo>
                        <a:lnTo>
                          <a:pt x="399" y="76"/>
                        </a:lnTo>
                        <a:lnTo>
                          <a:pt x="386" y="91"/>
                        </a:lnTo>
                        <a:lnTo>
                          <a:pt x="365" y="105"/>
                        </a:lnTo>
                        <a:lnTo>
                          <a:pt x="335" y="118"/>
                        </a:lnTo>
                        <a:lnTo>
                          <a:pt x="318" y="124"/>
                        </a:lnTo>
                        <a:lnTo>
                          <a:pt x="298" y="128"/>
                        </a:lnTo>
                        <a:lnTo>
                          <a:pt x="278" y="134"/>
                        </a:lnTo>
                        <a:lnTo>
                          <a:pt x="259" y="137"/>
                        </a:lnTo>
                        <a:lnTo>
                          <a:pt x="239" y="141"/>
                        </a:lnTo>
                        <a:lnTo>
                          <a:pt x="219" y="144"/>
                        </a:lnTo>
                        <a:lnTo>
                          <a:pt x="200" y="147"/>
                        </a:lnTo>
                        <a:lnTo>
                          <a:pt x="181" y="149"/>
                        </a:lnTo>
                        <a:lnTo>
                          <a:pt x="163" y="151"/>
                        </a:lnTo>
                        <a:lnTo>
                          <a:pt x="146" y="153"/>
                        </a:lnTo>
                        <a:lnTo>
                          <a:pt x="131" y="155"/>
                        </a:lnTo>
                        <a:lnTo>
                          <a:pt x="118" y="156"/>
                        </a:lnTo>
                        <a:lnTo>
                          <a:pt x="107" y="156"/>
                        </a:lnTo>
                        <a:lnTo>
                          <a:pt x="98" y="157"/>
                        </a:lnTo>
                        <a:lnTo>
                          <a:pt x="91" y="157"/>
                        </a:lnTo>
                        <a:lnTo>
                          <a:pt x="87" y="157"/>
                        </a:lnTo>
                        <a:lnTo>
                          <a:pt x="78" y="157"/>
                        </a:lnTo>
                        <a:lnTo>
                          <a:pt x="60" y="157"/>
                        </a:lnTo>
                        <a:lnTo>
                          <a:pt x="39" y="156"/>
                        </a:lnTo>
                        <a:lnTo>
                          <a:pt x="18" y="151"/>
                        </a:lnTo>
                        <a:lnTo>
                          <a:pt x="4" y="145"/>
                        </a:lnTo>
                        <a:lnTo>
                          <a:pt x="0" y="135"/>
                        </a:lnTo>
                        <a:lnTo>
                          <a:pt x="10" y="121"/>
                        </a:lnTo>
                        <a:lnTo>
                          <a:pt x="39" y="102"/>
                        </a:lnTo>
                        <a:lnTo>
                          <a:pt x="39" y="102"/>
                        </a:lnTo>
                        <a:lnTo>
                          <a:pt x="40" y="102"/>
                        </a:lnTo>
                        <a:lnTo>
                          <a:pt x="40" y="102"/>
                        </a:lnTo>
                        <a:lnTo>
                          <a:pt x="41" y="100"/>
                        </a:lnTo>
                        <a:lnTo>
                          <a:pt x="50" y="98"/>
                        </a:lnTo>
                        <a:lnTo>
                          <a:pt x="67" y="95"/>
                        </a:lnTo>
                        <a:lnTo>
                          <a:pt x="88" y="89"/>
                        </a:lnTo>
                        <a:lnTo>
                          <a:pt x="115" y="82"/>
                        </a:lnTo>
                        <a:lnTo>
                          <a:pt x="141" y="74"/>
                        </a:lnTo>
                        <a:lnTo>
                          <a:pt x="168" y="64"/>
                        </a:lnTo>
                        <a:lnTo>
                          <a:pt x="193" y="53"/>
                        </a:lnTo>
                        <a:lnTo>
                          <a:pt x="213" y="41"/>
                        </a:lnTo>
                        <a:close/>
                      </a:path>
                    </a:pathLst>
                  </a:custGeom>
                  <a:solidFill>
                    <a:srgbClr val="FFD8D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296"/>
                  <p:cNvSpPr>
                    <a:spLocks/>
                  </p:cNvSpPr>
                  <p:nvPr/>
                </p:nvSpPr>
                <p:spPr bwMode="auto">
                  <a:xfrm>
                    <a:off x="4272" y="2688"/>
                    <a:ext cx="198" cy="73"/>
                  </a:xfrm>
                  <a:custGeom>
                    <a:avLst/>
                    <a:gdLst/>
                    <a:ahLst/>
                    <a:cxnLst>
                      <a:cxn ang="0">
                        <a:pos x="41" y="96"/>
                      </a:cxn>
                      <a:cxn ang="0">
                        <a:pos x="46" y="94"/>
                      </a:cxn>
                      <a:cxn ang="0">
                        <a:pos x="60" y="91"/>
                      </a:cxn>
                      <a:cxn ang="0">
                        <a:pos x="81" y="86"/>
                      </a:cxn>
                      <a:cxn ang="0">
                        <a:pos x="107" y="80"/>
                      </a:cxn>
                      <a:cxn ang="0">
                        <a:pos x="135" y="71"/>
                      </a:cxn>
                      <a:cxn ang="0">
                        <a:pos x="164" y="61"/>
                      </a:cxn>
                      <a:cxn ang="0">
                        <a:pos x="189" y="51"/>
                      </a:cxn>
                      <a:cxn ang="0">
                        <a:pos x="211" y="38"/>
                      </a:cxn>
                      <a:cxn ang="0">
                        <a:pos x="230" y="27"/>
                      </a:cxn>
                      <a:cxn ang="0">
                        <a:pos x="249" y="16"/>
                      </a:cxn>
                      <a:cxn ang="0">
                        <a:pos x="268" y="8"/>
                      </a:cxn>
                      <a:cxn ang="0">
                        <a:pos x="287" y="2"/>
                      </a:cxn>
                      <a:cxn ang="0">
                        <a:pos x="307" y="0"/>
                      </a:cxn>
                      <a:cxn ang="0">
                        <a:pos x="326" y="0"/>
                      </a:cxn>
                      <a:cxn ang="0">
                        <a:pos x="345" y="3"/>
                      </a:cxn>
                      <a:cxn ang="0">
                        <a:pos x="362" y="10"/>
                      </a:cxn>
                      <a:cxn ang="0">
                        <a:pos x="378" y="21"/>
                      </a:cxn>
                      <a:cxn ang="0">
                        <a:pos x="390" y="31"/>
                      </a:cxn>
                      <a:cxn ang="0">
                        <a:pos x="395" y="44"/>
                      </a:cxn>
                      <a:cxn ang="0">
                        <a:pos x="397" y="58"/>
                      </a:cxn>
                      <a:cxn ang="0">
                        <a:pos x="391" y="70"/>
                      </a:cxn>
                      <a:cxn ang="0">
                        <a:pos x="378" y="84"/>
                      </a:cxn>
                      <a:cxn ang="0">
                        <a:pos x="357" y="97"/>
                      </a:cxn>
                      <a:cxn ang="0">
                        <a:pos x="327" y="109"/>
                      </a:cxn>
                      <a:cxn ang="0">
                        <a:pos x="310" y="115"/>
                      </a:cxn>
                      <a:cxn ang="0">
                        <a:pos x="292" y="120"/>
                      </a:cxn>
                      <a:cxn ang="0">
                        <a:pos x="272" y="124"/>
                      </a:cxn>
                      <a:cxn ang="0">
                        <a:pos x="254" y="128"/>
                      </a:cxn>
                      <a:cxn ang="0">
                        <a:pos x="234" y="131"/>
                      </a:cxn>
                      <a:cxn ang="0">
                        <a:pos x="215" y="135"/>
                      </a:cxn>
                      <a:cxn ang="0">
                        <a:pos x="196" y="137"/>
                      </a:cxn>
                      <a:cxn ang="0">
                        <a:pos x="178" y="139"/>
                      </a:cxn>
                      <a:cxn ang="0">
                        <a:pos x="160" y="142"/>
                      </a:cxn>
                      <a:cxn ang="0">
                        <a:pos x="144" y="143"/>
                      </a:cxn>
                      <a:cxn ang="0">
                        <a:pos x="131" y="144"/>
                      </a:cxn>
                      <a:cxn ang="0">
                        <a:pos x="118" y="145"/>
                      </a:cxn>
                      <a:cxn ang="0">
                        <a:pos x="106" y="146"/>
                      </a:cxn>
                      <a:cxn ang="0">
                        <a:pos x="98" y="146"/>
                      </a:cxn>
                      <a:cxn ang="0">
                        <a:pos x="91" y="147"/>
                      </a:cxn>
                      <a:cxn ang="0">
                        <a:pos x="88" y="147"/>
                      </a:cxn>
                      <a:cxn ang="0">
                        <a:pos x="78" y="147"/>
                      </a:cxn>
                      <a:cxn ang="0">
                        <a:pos x="60" y="146"/>
                      </a:cxn>
                      <a:cxn ang="0">
                        <a:pos x="40" y="144"/>
                      </a:cxn>
                      <a:cxn ang="0">
                        <a:pos x="19" y="141"/>
                      </a:cxn>
                      <a:cxn ang="0">
                        <a:pos x="5" y="135"/>
                      </a:cxn>
                      <a:cxn ang="0">
                        <a:pos x="0" y="126"/>
                      </a:cxn>
                      <a:cxn ang="0">
                        <a:pos x="11" y="113"/>
                      </a:cxn>
                      <a:cxn ang="0">
                        <a:pos x="41" y="96"/>
                      </a:cxn>
                    </a:cxnLst>
                    <a:rect l="0" t="0" r="r" b="b"/>
                    <a:pathLst>
                      <a:path w="397" h="147">
                        <a:moveTo>
                          <a:pt x="41" y="96"/>
                        </a:moveTo>
                        <a:lnTo>
                          <a:pt x="46" y="94"/>
                        </a:lnTo>
                        <a:lnTo>
                          <a:pt x="60" y="91"/>
                        </a:lnTo>
                        <a:lnTo>
                          <a:pt x="81" y="86"/>
                        </a:lnTo>
                        <a:lnTo>
                          <a:pt x="107" y="80"/>
                        </a:lnTo>
                        <a:lnTo>
                          <a:pt x="135" y="71"/>
                        </a:lnTo>
                        <a:lnTo>
                          <a:pt x="164" y="61"/>
                        </a:lnTo>
                        <a:lnTo>
                          <a:pt x="189" y="51"/>
                        </a:lnTo>
                        <a:lnTo>
                          <a:pt x="211" y="38"/>
                        </a:lnTo>
                        <a:lnTo>
                          <a:pt x="230" y="27"/>
                        </a:lnTo>
                        <a:lnTo>
                          <a:pt x="249" y="16"/>
                        </a:lnTo>
                        <a:lnTo>
                          <a:pt x="268" y="8"/>
                        </a:lnTo>
                        <a:lnTo>
                          <a:pt x="287" y="2"/>
                        </a:lnTo>
                        <a:lnTo>
                          <a:pt x="307" y="0"/>
                        </a:lnTo>
                        <a:lnTo>
                          <a:pt x="326" y="0"/>
                        </a:lnTo>
                        <a:lnTo>
                          <a:pt x="345" y="3"/>
                        </a:lnTo>
                        <a:lnTo>
                          <a:pt x="362" y="10"/>
                        </a:lnTo>
                        <a:lnTo>
                          <a:pt x="378" y="21"/>
                        </a:lnTo>
                        <a:lnTo>
                          <a:pt x="390" y="31"/>
                        </a:lnTo>
                        <a:lnTo>
                          <a:pt x="395" y="44"/>
                        </a:lnTo>
                        <a:lnTo>
                          <a:pt x="397" y="58"/>
                        </a:lnTo>
                        <a:lnTo>
                          <a:pt x="391" y="70"/>
                        </a:lnTo>
                        <a:lnTo>
                          <a:pt x="378" y="84"/>
                        </a:lnTo>
                        <a:lnTo>
                          <a:pt x="357" y="97"/>
                        </a:lnTo>
                        <a:lnTo>
                          <a:pt x="327" y="109"/>
                        </a:lnTo>
                        <a:lnTo>
                          <a:pt x="310" y="115"/>
                        </a:lnTo>
                        <a:lnTo>
                          <a:pt x="292" y="120"/>
                        </a:lnTo>
                        <a:lnTo>
                          <a:pt x="272" y="124"/>
                        </a:lnTo>
                        <a:lnTo>
                          <a:pt x="254" y="128"/>
                        </a:lnTo>
                        <a:lnTo>
                          <a:pt x="234" y="131"/>
                        </a:lnTo>
                        <a:lnTo>
                          <a:pt x="215" y="135"/>
                        </a:lnTo>
                        <a:lnTo>
                          <a:pt x="196" y="137"/>
                        </a:lnTo>
                        <a:lnTo>
                          <a:pt x="178" y="139"/>
                        </a:lnTo>
                        <a:lnTo>
                          <a:pt x="160" y="142"/>
                        </a:lnTo>
                        <a:lnTo>
                          <a:pt x="144" y="143"/>
                        </a:lnTo>
                        <a:lnTo>
                          <a:pt x="131" y="144"/>
                        </a:lnTo>
                        <a:lnTo>
                          <a:pt x="118" y="145"/>
                        </a:lnTo>
                        <a:lnTo>
                          <a:pt x="106" y="146"/>
                        </a:lnTo>
                        <a:lnTo>
                          <a:pt x="98" y="146"/>
                        </a:lnTo>
                        <a:lnTo>
                          <a:pt x="91" y="147"/>
                        </a:lnTo>
                        <a:lnTo>
                          <a:pt x="88" y="147"/>
                        </a:lnTo>
                        <a:lnTo>
                          <a:pt x="78" y="147"/>
                        </a:lnTo>
                        <a:lnTo>
                          <a:pt x="60" y="146"/>
                        </a:lnTo>
                        <a:lnTo>
                          <a:pt x="40" y="144"/>
                        </a:lnTo>
                        <a:lnTo>
                          <a:pt x="19" y="141"/>
                        </a:lnTo>
                        <a:lnTo>
                          <a:pt x="5" y="135"/>
                        </a:lnTo>
                        <a:lnTo>
                          <a:pt x="0" y="126"/>
                        </a:lnTo>
                        <a:lnTo>
                          <a:pt x="11" y="113"/>
                        </a:lnTo>
                        <a:lnTo>
                          <a:pt x="41" y="96"/>
                        </a:lnTo>
                        <a:close/>
                      </a:path>
                    </a:pathLst>
                  </a:custGeom>
                  <a:solidFill>
                    <a:srgbClr val="FFD6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65" name="Group 164"/>
          <p:cNvGrpSpPr/>
          <p:nvPr/>
        </p:nvGrpSpPr>
        <p:grpSpPr>
          <a:xfrm flipH="1">
            <a:off x="6400800" y="152400"/>
            <a:ext cx="2209800" cy="2209800"/>
            <a:chOff x="685800" y="152400"/>
            <a:chExt cx="2209800" cy="2209800"/>
          </a:xfrm>
        </p:grpSpPr>
        <p:sp>
          <p:nvSpPr>
            <p:cNvPr id="166" name="Oval 36"/>
            <p:cNvSpPr>
              <a:spLocks noChangeAspect="1" noChangeArrowheads="1"/>
            </p:cNvSpPr>
            <p:nvPr/>
          </p:nvSpPr>
          <p:spPr bwMode="auto">
            <a:xfrm>
              <a:off x="685800" y="152400"/>
              <a:ext cx="2209800" cy="2209800"/>
            </a:xfrm>
            <a:prstGeom prst="ellipse">
              <a:avLst/>
            </a:prstGeom>
            <a:solidFill>
              <a:schemeClr val="bg2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7" name="Group 96"/>
            <p:cNvGrpSpPr/>
            <p:nvPr/>
          </p:nvGrpSpPr>
          <p:grpSpPr>
            <a:xfrm>
              <a:off x="914395" y="304799"/>
              <a:ext cx="1306483" cy="1863725"/>
              <a:chOff x="2211388" y="1238250"/>
              <a:chExt cx="1987550" cy="2835276"/>
            </a:xfrm>
          </p:grpSpPr>
          <p:sp>
            <p:nvSpPr>
              <p:cNvPr id="168" name="Freeform 163"/>
              <p:cNvSpPr>
                <a:spLocks/>
              </p:cNvSpPr>
              <p:nvPr/>
            </p:nvSpPr>
            <p:spPr bwMode="auto">
              <a:xfrm>
                <a:off x="2822575" y="2765425"/>
                <a:ext cx="1363663" cy="1254125"/>
              </a:xfrm>
              <a:custGeom>
                <a:avLst/>
                <a:gdLst/>
                <a:ahLst/>
                <a:cxnLst>
                  <a:cxn ang="0">
                    <a:pos x="212" y="775"/>
                  </a:cxn>
                  <a:cxn ang="0">
                    <a:pos x="180" y="784"/>
                  </a:cxn>
                  <a:cxn ang="0">
                    <a:pos x="127" y="790"/>
                  </a:cxn>
                  <a:cxn ang="0">
                    <a:pos x="68" y="780"/>
                  </a:cxn>
                  <a:cxn ang="0">
                    <a:pos x="22" y="739"/>
                  </a:cxn>
                  <a:cxn ang="0">
                    <a:pos x="0" y="664"/>
                  </a:cxn>
                  <a:cxn ang="0">
                    <a:pos x="15" y="576"/>
                  </a:cxn>
                  <a:cxn ang="0">
                    <a:pos x="72" y="500"/>
                  </a:cxn>
                  <a:cxn ang="0">
                    <a:pos x="145" y="464"/>
                  </a:cxn>
                  <a:cxn ang="0">
                    <a:pos x="197" y="448"/>
                  </a:cxn>
                  <a:cxn ang="0">
                    <a:pos x="250" y="436"/>
                  </a:cxn>
                  <a:cxn ang="0">
                    <a:pos x="301" y="425"/>
                  </a:cxn>
                  <a:cxn ang="0">
                    <a:pos x="353" y="412"/>
                  </a:cxn>
                  <a:cxn ang="0">
                    <a:pos x="404" y="397"/>
                  </a:cxn>
                  <a:cxn ang="0">
                    <a:pos x="454" y="374"/>
                  </a:cxn>
                  <a:cxn ang="0">
                    <a:pos x="503" y="343"/>
                  </a:cxn>
                  <a:cxn ang="0">
                    <a:pos x="529" y="321"/>
                  </a:cxn>
                  <a:cxn ang="0">
                    <a:pos x="549" y="300"/>
                  </a:cxn>
                  <a:cxn ang="0">
                    <a:pos x="577" y="260"/>
                  </a:cxn>
                  <a:cxn ang="0">
                    <a:pos x="605" y="204"/>
                  </a:cxn>
                  <a:cxn ang="0">
                    <a:pos x="623" y="134"/>
                  </a:cxn>
                  <a:cxn ang="0">
                    <a:pos x="641" y="70"/>
                  </a:cxn>
                  <a:cxn ang="0">
                    <a:pos x="669" y="26"/>
                  </a:cxn>
                  <a:cxn ang="0">
                    <a:pos x="722" y="2"/>
                  </a:cxn>
                  <a:cxn ang="0">
                    <a:pos x="799" y="5"/>
                  </a:cxn>
                  <a:cxn ang="0">
                    <a:pos x="847" y="34"/>
                  </a:cxn>
                  <a:cxn ang="0">
                    <a:pos x="859" y="83"/>
                  </a:cxn>
                  <a:cxn ang="0">
                    <a:pos x="840" y="149"/>
                  </a:cxn>
                  <a:cxn ang="0">
                    <a:pos x="799" y="225"/>
                  </a:cxn>
                  <a:cxn ang="0">
                    <a:pos x="751" y="292"/>
                  </a:cxn>
                  <a:cxn ang="0">
                    <a:pos x="705" y="348"/>
                  </a:cxn>
                  <a:cxn ang="0">
                    <a:pos x="667" y="395"/>
                  </a:cxn>
                  <a:cxn ang="0">
                    <a:pos x="645" y="429"/>
                  </a:cxn>
                  <a:cxn ang="0">
                    <a:pos x="619" y="462"/>
                  </a:cxn>
                  <a:cxn ang="0">
                    <a:pos x="581" y="506"/>
                  </a:cxn>
                  <a:cxn ang="0">
                    <a:pos x="533" y="555"/>
                  </a:cxn>
                  <a:cxn ang="0">
                    <a:pos x="475" y="608"/>
                  </a:cxn>
                  <a:cxn ang="0">
                    <a:pos x="409" y="660"/>
                  </a:cxn>
                  <a:cxn ang="0">
                    <a:pos x="337" y="711"/>
                  </a:cxn>
                  <a:cxn ang="0">
                    <a:pos x="258" y="755"/>
                  </a:cxn>
                </a:cxnLst>
                <a:rect l="0" t="0" r="r" b="b"/>
                <a:pathLst>
                  <a:path w="859" h="790">
                    <a:moveTo>
                      <a:pt x="217" y="774"/>
                    </a:moveTo>
                    <a:lnTo>
                      <a:pt x="212" y="775"/>
                    </a:lnTo>
                    <a:lnTo>
                      <a:pt x="200" y="780"/>
                    </a:lnTo>
                    <a:lnTo>
                      <a:pt x="180" y="784"/>
                    </a:lnTo>
                    <a:lnTo>
                      <a:pt x="155" y="788"/>
                    </a:lnTo>
                    <a:lnTo>
                      <a:pt x="127" y="790"/>
                    </a:lnTo>
                    <a:lnTo>
                      <a:pt x="98" y="788"/>
                    </a:lnTo>
                    <a:lnTo>
                      <a:pt x="68" y="780"/>
                    </a:lnTo>
                    <a:lnTo>
                      <a:pt x="43" y="765"/>
                    </a:lnTo>
                    <a:lnTo>
                      <a:pt x="22" y="739"/>
                    </a:lnTo>
                    <a:lnTo>
                      <a:pt x="7" y="705"/>
                    </a:lnTo>
                    <a:lnTo>
                      <a:pt x="0" y="664"/>
                    </a:lnTo>
                    <a:lnTo>
                      <a:pt x="3" y="621"/>
                    </a:lnTo>
                    <a:lnTo>
                      <a:pt x="15" y="576"/>
                    </a:lnTo>
                    <a:lnTo>
                      <a:pt x="38" y="535"/>
                    </a:lnTo>
                    <a:lnTo>
                      <a:pt x="72" y="500"/>
                    </a:lnTo>
                    <a:lnTo>
                      <a:pt x="119" y="473"/>
                    </a:lnTo>
                    <a:lnTo>
                      <a:pt x="145" y="464"/>
                    </a:lnTo>
                    <a:lnTo>
                      <a:pt x="171" y="455"/>
                    </a:lnTo>
                    <a:lnTo>
                      <a:pt x="197" y="448"/>
                    </a:lnTo>
                    <a:lnTo>
                      <a:pt x="224" y="441"/>
                    </a:lnTo>
                    <a:lnTo>
                      <a:pt x="250" y="436"/>
                    </a:lnTo>
                    <a:lnTo>
                      <a:pt x="276" y="431"/>
                    </a:lnTo>
                    <a:lnTo>
                      <a:pt x="301" y="425"/>
                    </a:lnTo>
                    <a:lnTo>
                      <a:pt x="328" y="419"/>
                    </a:lnTo>
                    <a:lnTo>
                      <a:pt x="353" y="412"/>
                    </a:lnTo>
                    <a:lnTo>
                      <a:pt x="379" y="405"/>
                    </a:lnTo>
                    <a:lnTo>
                      <a:pt x="404" y="397"/>
                    </a:lnTo>
                    <a:lnTo>
                      <a:pt x="429" y="386"/>
                    </a:lnTo>
                    <a:lnTo>
                      <a:pt x="454" y="374"/>
                    </a:lnTo>
                    <a:lnTo>
                      <a:pt x="478" y="359"/>
                    </a:lnTo>
                    <a:lnTo>
                      <a:pt x="503" y="343"/>
                    </a:lnTo>
                    <a:lnTo>
                      <a:pt x="526" y="323"/>
                    </a:lnTo>
                    <a:lnTo>
                      <a:pt x="529" y="321"/>
                    </a:lnTo>
                    <a:lnTo>
                      <a:pt x="537" y="313"/>
                    </a:lnTo>
                    <a:lnTo>
                      <a:pt x="549" y="300"/>
                    </a:lnTo>
                    <a:lnTo>
                      <a:pt x="563" y="282"/>
                    </a:lnTo>
                    <a:lnTo>
                      <a:pt x="577" y="260"/>
                    </a:lnTo>
                    <a:lnTo>
                      <a:pt x="592" y="234"/>
                    </a:lnTo>
                    <a:lnTo>
                      <a:pt x="605" y="204"/>
                    </a:lnTo>
                    <a:lnTo>
                      <a:pt x="615" y="169"/>
                    </a:lnTo>
                    <a:lnTo>
                      <a:pt x="623" y="134"/>
                    </a:lnTo>
                    <a:lnTo>
                      <a:pt x="632" y="100"/>
                    </a:lnTo>
                    <a:lnTo>
                      <a:pt x="641" y="70"/>
                    </a:lnTo>
                    <a:lnTo>
                      <a:pt x="653" y="46"/>
                    </a:lnTo>
                    <a:lnTo>
                      <a:pt x="669" y="26"/>
                    </a:lnTo>
                    <a:lnTo>
                      <a:pt x="691" y="11"/>
                    </a:lnTo>
                    <a:lnTo>
                      <a:pt x="722" y="2"/>
                    </a:lnTo>
                    <a:lnTo>
                      <a:pt x="760" y="0"/>
                    </a:lnTo>
                    <a:lnTo>
                      <a:pt x="799" y="5"/>
                    </a:lnTo>
                    <a:lnTo>
                      <a:pt x="827" y="16"/>
                    </a:lnTo>
                    <a:lnTo>
                      <a:pt x="847" y="34"/>
                    </a:lnTo>
                    <a:lnTo>
                      <a:pt x="857" y="56"/>
                    </a:lnTo>
                    <a:lnTo>
                      <a:pt x="859" y="83"/>
                    </a:lnTo>
                    <a:lnTo>
                      <a:pt x="853" y="115"/>
                    </a:lnTo>
                    <a:lnTo>
                      <a:pt x="840" y="149"/>
                    </a:lnTo>
                    <a:lnTo>
                      <a:pt x="821" y="187"/>
                    </a:lnTo>
                    <a:lnTo>
                      <a:pt x="799" y="225"/>
                    </a:lnTo>
                    <a:lnTo>
                      <a:pt x="775" y="260"/>
                    </a:lnTo>
                    <a:lnTo>
                      <a:pt x="751" y="292"/>
                    </a:lnTo>
                    <a:lnTo>
                      <a:pt x="728" y="321"/>
                    </a:lnTo>
                    <a:lnTo>
                      <a:pt x="705" y="348"/>
                    </a:lnTo>
                    <a:lnTo>
                      <a:pt x="684" y="372"/>
                    </a:lnTo>
                    <a:lnTo>
                      <a:pt x="667" y="395"/>
                    </a:lnTo>
                    <a:lnTo>
                      <a:pt x="653" y="417"/>
                    </a:lnTo>
                    <a:lnTo>
                      <a:pt x="645" y="429"/>
                    </a:lnTo>
                    <a:lnTo>
                      <a:pt x="634" y="445"/>
                    </a:lnTo>
                    <a:lnTo>
                      <a:pt x="619" y="462"/>
                    </a:lnTo>
                    <a:lnTo>
                      <a:pt x="602" y="484"/>
                    </a:lnTo>
                    <a:lnTo>
                      <a:pt x="581" y="506"/>
                    </a:lnTo>
                    <a:lnTo>
                      <a:pt x="559" y="529"/>
                    </a:lnTo>
                    <a:lnTo>
                      <a:pt x="533" y="555"/>
                    </a:lnTo>
                    <a:lnTo>
                      <a:pt x="505" y="581"/>
                    </a:lnTo>
                    <a:lnTo>
                      <a:pt x="475" y="608"/>
                    </a:lnTo>
                    <a:lnTo>
                      <a:pt x="443" y="635"/>
                    </a:lnTo>
                    <a:lnTo>
                      <a:pt x="409" y="660"/>
                    </a:lnTo>
                    <a:lnTo>
                      <a:pt x="374" y="686"/>
                    </a:lnTo>
                    <a:lnTo>
                      <a:pt x="337" y="711"/>
                    </a:lnTo>
                    <a:lnTo>
                      <a:pt x="298" y="734"/>
                    </a:lnTo>
                    <a:lnTo>
                      <a:pt x="258" y="755"/>
                    </a:lnTo>
                    <a:lnTo>
                      <a:pt x="217" y="7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64"/>
              <p:cNvSpPr>
                <a:spLocks/>
              </p:cNvSpPr>
              <p:nvPr/>
            </p:nvSpPr>
            <p:spPr bwMode="auto">
              <a:xfrm>
                <a:off x="2836863" y="2776538"/>
                <a:ext cx="1336675" cy="1230313"/>
              </a:xfrm>
              <a:custGeom>
                <a:avLst/>
                <a:gdLst/>
                <a:ahLst/>
                <a:cxnLst>
                  <a:cxn ang="0">
                    <a:pos x="780" y="223"/>
                  </a:cxn>
                  <a:cxn ang="0">
                    <a:pos x="733" y="287"/>
                  </a:cxn>
                  <a:cxn ang="0">
                    <a:pos x="687" y="341"/>
                  </a:cxn>
                  <a:cxn ang="0">
                    <a:pos x="648" y="388"/>
                  </a:cxn>
                  <a:cxn ang="0">
                    <a:pos x="626" y="419"/>
                  </a:cxn>
                  <a:cxn ang="0">
                    <a:pos x="600" y="451"/>
                  </a:cxn>
                  <a:cxn ang="0">
                    <a:pos x="564" y="493"/>
                  </a:cxn>
                  <a:cxn ang="0">
                    <a:pos x="517" y="541"/>
                  </a:cxn>
                  <a:cxn ang="0">
                    <a:pos x="461" y="592"/>
                  </a:cxn>
                  <a:cxn ang="0">
                    <a:pos x="397" y="645"/>
                  </a:cxn>
                  <a:cxn ang="0">
                    <a:pos x="326" y="694"/>
                  </a:cxn>
                  <a:cxn ang="0">
                    <a:pos x="250" y="739"/>
                  </a:cxn>
                  <a:cxn ang="0">
                    <a:pos x="209" y="758"/>
                  </a:cxn>
                  <a:cxn ang="0">
                    <a:pos x="208" y="759"/>
                  </a:cxn>
                  <a:cxn ang="0">
                    <a:pos x="199" y="761"/>
                  </a:cxn>
                  <a:cxn ang="0">
                    <a:pos x="165" y="770"/>
                  </a:cxn>
                  <a:cxn ang="0">
                    <a:pos x="117" y="775"/>
                  </a:cxn>
                  <a:cxn ang="0">
                    <a:pos x="65" y="763"/>
                  </a:cxn>
                  <a:cxn ang="0">
                    <a:pos x="22" y="729"/>
                  </a:cxn>
                  <a:cxn ang="0">
                    <a:pos x="1" y="671"/>
                  </a:cxn>
                  <a:cxn ang="0">
                    <a:pos x="4" y="599"/>
                  </a:cxn>
                  <a:cxn ang="0">
                    <a:pos x="39" y="530"/>
                  </a:cxn>
                  <a:cxn ang="0">
                    <a:pos x="75" y="496"/>
                  </a:cxn>
                  <a:cxn ang="0">
                    <a:pos x="87" y="488"/>
                  </a:cxn>
                  <a:cxn ang="0">
                    <a:pos x="102" y="481"/>
                  </a:cxn>
                  <a:cxn ang="0">
                    <a:pos x="116" y="474"/>
                  </a:cxn>
                  <a:cxn ang="0">
                    <a:pos x="147" y="463"/>
                  </a:cxn>
                  <a:cxn ang="0">
                    <a:pos x="195" y="448"/>
                  </a:cxn>
                  <a:cxn ang="0">
                    <a:pos x="242" y="437"/>
                  </a:cxn>
                  <a:cxn ang="0">
                    <a:pos x="289" y="426"/>
                  </a:cxn>
                  <a:cxn ang="0">
                    <a:pos x="336" y="415"/>
                  </a:cxn>
                  <a:cxn ang="0">
                    <a:pos x="383" y="400"/>
                  </a:cxn>
                  <a:cxn ang="0">
                    <a:pos x="427" y="383"/>
                  </a:cxn>
                  <a:cxn ang="0">
                    <a:pos x="472" y="358"/>
                  </a:cxn>
                  <a:cxn ang="0">
                    <a:pos x="501" y="338"/>
                  </a:cxn>
                  <a:cxn ang="0">
                    <a:pos x="514" y="327"/>
                  </a:cxn>
                  <a:cxn ang="0">
                    <a:pos x="525" y="316"/>
                  </a:cxn>
                  <a:cxn ang="0">
                    <a:pos x="545" y="294"/>
                  </a:cxn>
                  <a:cxn ang="0">
                    <a:pos x="573" y="255"/>
                  </a:cxn>
                  <a:cxn ang="0">
                    <a:pos x="599" y="200"/>
                  </a:cxn>
                  <a:cxn ang="0">
                    <a:pos x="611" y="164"/>
                  </a:cxn>
                  <a:cxn ang="0">
                    <a:pos x="612" y="157"/>
                  </a:cxn>
                  <a:cxn ang="0">
                    <a:pos x="620" y="121"/>
                  </a:cxn>
                  <a:cxn ang="0">
                    <a:pos x="638" y="63"/>
                  </a:cxn>
                  <a:cxn ang="0">
                    <a:pos x="666" y="22"/>
                  </a:cxn>
                  <a:cxn ang="0">
                    <a:pos x="716" y="1"/>
                  </a:cxn>
                  <a:cxn ang="0">
                    <a:pos x="790" y="5"/>
                  </a:cxn>
                  <a:cxn ang="0">
                    <a:pos x="833" y="33"/>
                  </a:cxn>
                  <a:cxn ang="0">
                    <a:pos x="842" y="82"/>
                  </a:cxn>
                  <a:cxn ang="0">
                    <a:pos x="821" y="148"/>
                  </a:cxn>
                </a:cxnLst>
                <a:rect l="0" t="0" r="r" b="b"/>
                <a:pathLst>
                  <a:path w="842" h="775">
                    <a:moveTo>
                      <a:pt x="802" y="185"/>
                    </a:moveTo>
                    <a:lnTo>
                      <a:pt x="780" y="223"/>
                    </a:lnTo>
                    <a:lnTo>
                      <a:pt x="756" y="255"/>
                    </a:lnTo>
                    <a:lnTo>
                      <a:pt x="733" y="287"/>
                    </a:lnTo>
                    <a:lnTo>
                      <a:pt x="709" y="315"/>
                    </a:lnTo>
                    <a:lnTo>
                      <a:pt x="687" y="341"/>
                    </a:lnTo>
                    <a:lnTo>
                      <a:pt x="667" y="365"/>
                    </a:lnTo>
                    <a:lnTo>
                      <a:pt x="648" y="388"/>
                    </a:lnTo>
                    <a:lnTo>
                      <a:pt x="634" y="407"/>
                    </a:lnTo>
                    <a:lnTo>
                      <a:pt x="626" y="419"/>
                    </a:lnTo>
                    <a:lnTo>
                      <a:pt x="614" y="433"/>
                    </a:lnTo>
                    <a:lnTo>
                      <a:pt x="600" y="451"/>
                    </a:lnTo>
                    <a:lnTo>
                      <a:pt x="584" y="471"/>
                    </a:lnTo>
                    <a:lnTo>
                      <a:pt x="564" y="493"/>
                    </a:lnTo>
                    <a:lnTo>
                      <a:pt x="542" y="516"/>
                    </a:lnTo>
                    <a:lnTo>
                      <a:pt x="517" y="541"/>
                    </a:lnTo>
                    <a:lnTo>
                      <a:pt x="490" y="567"/>
                    </a:lnTo>
                    <a:lnTo>
                      <a:pt x="461" y="592"/>
                    </a:lnTo>
                    <a:lnTo>
                      <a:pt x="429" y="619"/>
                    </a:lnTo>
                    <a:lnTo>
                      <a:pt x="397" y="645"/>
                    </a:lnTo>
                    <a:lnTo>
                      <a:pt x="363" y="670"/>
                    </a:lnTo>
                    <a:lnTo>
                      <a:pt x="326" y="694"/>
                    </a:lnTo>
                    <a:lnTo>
                      <a:pt x="289" y="718"/>
                    </a:lnTo>
                    <a:lnTo>
                      <a:pt x="250" y="739"/>
                    </a:lnTo>
                    <a:lnTo>
                      <a:pt x="210" y="758"/>
                    </a:lnTo>
                    <a:lnTo>
                      <a:pt x="209" y="758"/>
                    </a:lnTo>
                    <a:lnTo>
                      <a:pt x="209" y="758"/>
                    </a:lnTo>
                    <a:lnTo>
                      <a:pt x="208" y="759"/>
                    </a:lnTo>
                    <a:lnTo>
                      <a:pt x="207" y="759"/>
                    </a:lnTo>
                    <a:lnTo>
                      <a:pt x="199" y="761"/>
                    </a:lnTo>
                    <a:lnTo>
                      <a:pt x="185" y="766"/>
                    </a:lnTo>
                    <a:lnTo>
                      <a:pt x="165" y="770"/>
                    </a:lnTo>
                    <a:lnTo>
                      <a:pt x="143" y="774"/>
                    </a:lnTo>
                    <a:lnTo>
                      <a:pt x="117" y="775"/>
                    </a:lnTo>
                    <a:lnTo>
                      <a:pt x="91" y="772"/>
                    </a:lnTo>
                    <a:lnTo>
                      <a:pt x="65" y="763"/>
                    </a:lnTo>
                    <a:lnTo>
                      <a:pt x="41" y="749"/>
                    </a:lnTo>
                    <a:lnTo>
                      <a:pt x="22" y="729"/>
                    </a:lnTo>
                    <a:lnTo>
                      <a:pt x="9" y="703"/>
                    </a:lnTo>
                    <a:lnTo>
                      <a:pt x="1" y="671"/>
                    </a:lnTo>
                    <a:lnTo>
                      <a:pt x="0" y="636"/>
                    </a:lnTo>
                    <a:lnTo>
                      <a:pt x="4" y="599"/>
                    </a:lnTo>
                    <a:lnTo>
                      <a:pt x="18" y="564"/>
                    </a:lnTo>
                    <a:lnTo>
                      <a:pt x="39" y="530"/>
                    </a:lnTo>
                    <a:lnTo>
                      <a:pt x="69" y="501"/>
                    </a:lnTo>
                    <a:lnTo>
                      <a:pt x="75" y="496"/>
                    </a:lnTo>
                    <a:lnTo>
                      <a:pt x="80" y="493"/>
                    </a:lnTo>
                    <a:lnTo>
                      <a:pt x="87" y="488"/>
                    </a:lnTo>
                    <a:lnTo>
                      <a:pt x="95" y="485"/>
                    </a:lnTo>
                    <a:lnTo>
                      <a:pt x="102" y="481"/>
                    </a:lnTo>
                    <a:lnTo>
                      <a:pt x="109" y="478"/>
                    </a:lnTo>
                    <a:lnTo>
                      <a:pt x="116" y="474"/>
                    </a:lnTo>
                    <a:lnTo>
                      <a:pt x="124" y="471"/>
                    </a:lnTo>
                    <a:lnTo>
                      <a:pt x="147" y="463"/>
                    </a:lnTo>
                    <a:lnTo>
                      <a:pt x="172" y="454"/>
                    </a:lnTo>
                    <a:lnTo>
                      <a:pt x="195" y="448"/>
                    </a:lnTo>
                    <a:lnTo>
                      <a:pt x="219" y="443"/>
                    </a:lnTo>
                    <a:lnTo>
                      <a:pt x="242" y="437"/>
                    </a:lnTo>
                    <a:lnTo>
                      <a:pt x="265" y="431"/>
                    </a:lnTo>
                    <a:lnTo>
                      <a:pt x="289" y="426"/>
                    </a:lnTo>
                    <a:lnTo>
                      <a:pt x="312" y="420"/>
                    </a:lnTo>
                    <a:lnTo>
                      <a:pt x="336" y="415"/>
                    </a:lnTo>
                    <a:lnTo>
                      <a:pt x="359" y="407"/>
                    </a:lnTo>
                    <a:lnTo>
                      <a:pt x="383" y="400"/>
                    </a:lnTo>
                    <a:lnTo>
                      <a:pt x="405" y="392"/>
                    </a:lnTo>
                    <a:lnTo>
                      <a:pt x="427" y="383"/>
                    </a:lnTo>
                    <a:lnTo>
                      <a:pt x="449" y="371"/>
                    </a:lnTo>
                    <a:lnTo>
                      <a:pt x="472" y="358"/>
                    </a:lnTo>
                    <a:lnTo>
                      <a:pt x="494" y="343"/>
                    </a:lnTo>
                    <a:lnTo>
                      <a:pt x="501" y="338"/>
                    </a:lnTo>
                    <a:lnTo>
                      <a:pt x="508" y="333"/>
                    </a:lnTo>
                    <a:lnTo>
                      <a:pt x="514" y="327"/>
                    </a:lnTo>
                    <a:lnTo>
                      <a:pt x="521" y="320"/>
                    </a:lnTo>
                    <a:lnTo>
                      <a:pt x="525" y="316"/>
                    </a:lnTo>
                    <a:lnTo>
                      <a:pt x="534" y="307"/>
                    </a:lnTo>
                    <a:lnTo>
                      <a:pt x="545" y="294"/>
                    </a:lnTo>
                    <a:lnTo>
                      <a:pt x="558" y="276"/>
                    </a:lnTo>
                    <a:lnTo>
                      <a:pt x="573" y="255"/>
                    </a:lnTo>
                    <a:lnTo>
                      <a:pt x="588" y="230"/>
                    </a:lnTo>
                    <a:lnTo>
                      <a:pt x="599" y="200"/>
                    </a:lnTo>
                    <a:lnTo>
                      <a:pt x="610" y="167"/>
                    </a:lnTo>
                    <a:lnTo>
                      <a:pt x="611" y="164"/>
                    </a:lnTo>
                    <a:lnTo>
                      <a:pt x="612" y="160"/>
                    </a:lnTo>
                    <a:lnTo>
                      <a:pt x="612" y="157"/>
                    </a:lnTo>
                    <a:lnTo>
                      <a:pt x="613" y="153"/>
                    </a:lnTo>
                    <a:lnTo>
                      <a:pt x="620" y="121"/>
                    </a:lnTo>
                    <a:lnTo>
                      <a:pt x="629" y="90"/>
                    </a:lnTo>
                    <a:lnTo>
                      <a:pt x="638" y="63"/>
                    </a:lnTo>
                    <a:lnTo>
                      <a:pt x="650" y="41"/>
                    </a:lnTo>
                    <a:lnTo>
                      <a:pt x="666" y="22"/>
                    </a:lnTo>
                    <a:lnTo>
                      <a:pt x="687" y="9"/>
                    </a:lnTo>
                    <a:lnTo>
                      <a:pt x="716" y="1"/>
                    </a:lnTo>
                    <a:lnTo>
                      <a:pt x="753" y="0"/>
                    </a:lnTo>
                    <a:lnTo>
                      <a:pt x="790" y="5"/>
                    </a:lnTo>
                    <a:lnTo>
                      <a:pt x="817" y="16"/>
                    </a:lnTo>
                    <a:lnTo>
                      <a:pt x="833" y="33"/>
                    </a:lnTo>
                    <a:lnTo>
                      <a:pt x="842" y="55"/>
                    </a:lnTo>
                    <a:lnTo>
                      <a:pt x="842" y="82"/>
                    </a:lnTo>
                    <a:lnTo>
                      <a:pt x="835" y="112"/>
                    </a:lnTo>
                    <a:lnTo>
                      <a:pt x="821" y="148"/>
                    </a:lnTo>
                    <a:lnTo>
                      <a:pt x="802" y="185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65"/>
              <p:cNvSpPr>
                <a:spLocks/>
              </p:cNvSpPr>
              <p:nvPr/>
            </p:nvSpPr>
            <p:spPr bwMode="auto">
              <a:xfrm>
                <a:off x="2846388" y="2787650"/>
                <a:ext cx="1316038" cy="1206500"/>
              </a:xfrm>
              <a:custGeom>
                <a:avLst/>
                <a:gdLst/>
                <a:ahLst/>
                <a:cxnLst>
                  <a:cxn ang="0">
                    <a:pos x="762" y="218"/>
                  </a:cxn>
                  <a:cxn ang="0">
                    <a:pos x="716" y="282"/>
                  </a:cxn>
                  <a:cxn ang="0">
                    <a:pos x="671" y="335"/>
                  </a:cxn>
                  <a:cxn ang="0">
                    <a:pos x="633" y="379"/>
                  </a:cxn>
                  <a:cxn ang="0">
                    <a:pos x="610" y="410"/>
                  </a:cxn>
                  <a:cxn ang="0">
                    <a:pos x="584" y="440"/>
                  </a:cxn>
                  <a:cxn ang="0">
                    <a:pos x="549" y="481"/>
                  </a:cxn>
                  <a:cxn ang="0">
                    <a:pos x="503" y="529"/>
                  </a:cxn>
                  <a:cxn ang="0">
                    <a:pos x="449" y="581"/>
                  </a:cxn>
                  <a:cxn ang="0">
                    <a:pos x="387" y="631"/>
                  </a:cxn>
                  <a:cxn ang="0">
                    <a:pos x="319" y="680"/>
                  </a:cxn>
                  <a:cxn ang="0">
                    <a:pos x="244" y="724"/>
                  </a:cxn>
                  <a:cxn ang="0">
                    <a:pos x="204" y="742"/>
                  </a:cxn>
                  <a:cxn ang="0">
                    <a:pos x="203" y="744"/>
                  </a:cxn>
                  <a:cxn ang="0">
                    <a:pos x="195" y="746"/>
                  </a:cxn>
                  <a:cxn ang="0">
                    <a:pos x="162" y="755"/>
                  </a:cxn>
                  <a:cxn ang="0">
                    <a:pos x="115" y="760"/>
                  </a:cxn>
                  <a:cxn ang="0">
                    <a:pos x="64" y="749"/>
                  </a:cxn>
                  <a:cxn ang="0">
                    <a:pos x="21" y="715"/>
                  </a:cxn>
                  <a:cxn ang="0">
                    <a:pos x="1" y="658"/>
                  </a:cxn>
                  <a:cxn ang="0">
                    <a:pos x="7" y="590"/>
                  </a:cxn>
                  <a:cxn ang="0">
                    <a:pos x="44" y="525"/>
                  </a:cxn>
                  <a:cxn ang="0">
                    <a:pos x="81" y="493"/>
                  </a:cxn>
                  <a:cxn ang="0">
                    <a:pos x="94" y="485"/>
                  </a:cxn>
                  <a:cxn ang="0">
                    <a:pos x="108" y="478"/>
                  </a:cxn>
                  <a:cxn ang="0">
                    <a:pos x="122" y="471"/>
                  </a:cxn>
                  <a:cxn ang="0">
                    <a:pos x="154" y="460"/>
                  </a:cxn>
                  <a:cxn ang="0">
                    <a:pos x="200" y="446"/>
                  </a:cxn>
                  <a:cxn ang="0">
                    <a:pos x="247" y="434"/>
                  </a:cxn>
                  <a:cxn ang="0">
                    <a:pos x="292" y="424"/>
                  </a:cxn>
                  <a:cxn ang="0">
                    <a:pos x="339" y="412"/>
                  </a:cxn>
                  <a:cxn ang="0">
                    <a:pos x="384" y="397"/>
                  </a:cxn>
                  <a:cxn ang="0">
                    <a:pos x="428" y="378"/>
                  </a:cxn>
                  <a:cxn ang="0">
                    <a:pos x="473" y="355"/>
                  </a:cxn>
                  <a:cxn ang="0">
                    <a:pos x="500" y="335"/>
                  </a:cxn>
                  <a:cxn ang="0">
                    <a:pos x="512" y="324"/>
                  </a:cxn>
                  <a:cxn ang="0">
                    <a:pos x="523" y="312"/>
                  </a:cxn>
                  <a:cxn ang="0">
                    <a:pos x="544" y="288"/>
                  </a:cxn>
                  <a:cxn ang="0">
                    <a:pos x="571" y="249"/>
                  </a:cxn>
                  <a:cxn ang="0">
                    <a:pos x="597" y="198"/>
                  </a:cxn>
                  <a:cxn ang="0">
                    <a:pos x="607" y="164"/>
                  </a:cxn>
                  <a:cxn ang="0">
                    <a:pos x="608" y="157"/>
                  </a:cxn>
                  <a:cxn ang="0">
                    <a:pos x="617" y="121"/>
                  </a:cxn>
                  <a:cxn ang="0">
                    <a:pos x="633" y="63"/>
                  </a:cxn>
                  <a:cxn ang="0">
                    <a:pos x="660" y="22"/>
                  </a:cxn>
                  <a:cxn ang="0">
                    <a:pos x="710" y="1"/>
                  </a:cxn>
                  <a:cxn ang="0">
                    <a:pos x="783" y="5"/>
                  </a:cxn>
                  <a:cxn ang="0">
                    <a:pos x="823" y="33"/>
                  </a:cxn>
                  <a:cxn ang="0">
                    <a:pos x="827" y="80"/>
                  </a:cxn>
                  <a:cxn ang="0">
                    <a:pos x="803" y="144"/>
                  </a:cxn>
                </a:cxnLst>
                <a:rect l="0" t="0" r="r" b="b"/>
                <a:pathLst>
                  <a:path w="829" h="760">
                    <a:moveTo>
                      <a:pt x="784" y="182"/>
                    </a:moveTo>
                    <a:lnTo>
                      <a:pt x="762" y="218"/>
                    </a:lnTo>
                    <a:lnTo>
                      <a:pt x="740" y="252"/>
                    </a:lnTo>
                    <a:lnTo>
                      <a:pt x="716" y="282"/>
                    </a:lnTo>
                    <a:lnTo>
                      <a:pt x="693" y="309"/>
                    </a:lnTo>
                    <a:lnTo>
                      <a:pt x="671" y="335"/>
                    </a:lnTo>
                    <a:lnTo>
                      <a:pt x="651" y="358"/>
                    </a:lnTo>
                    <a:lnTo>
                      <a:pt x="633" y="379"/>
                    </a:lnTo>
                    <a:lnTo>
                      <a:pt x="618" y="398"/>
                    </a:lnTo>
                    <a:lnTo>
                      <a:pt x="610" y="410"/>
                    </a:lnTo>
                    <a:lnTo>
                      <a:pt x="598" y="424"/>
                    </a:lnTo>
                    <a:lnTo>
                      <a:pt x="584" y="440"/>
                    </a:lnTo>
                    <a:lnTo>
                      <a:pt x="567" y="460"/>
                    </a:lnTo>
                    <a:lnTo>
                      <a:pt x="549" y="481"/>
                    </a:lnTo>
                    <a:lnTo>
                      <a:pt x="526" y="505"/>
                    </a:lnTo>
                    <a:lnTo>
                      <a:pt x="503" y="529"/>
                    </a:lnTo>
                    <a:lnTo>
                      <a:pt x="477" y="554"/>
                    </a:lnTo>
                    <a:lnTo>
                      <a:pt x="449" y="581"/>
                    </a:lnTo>
                    <a:lnTo>
                      <a:pt x="419" y="607"/>
                    </a:lnTo>
                    <a:lnTo>
                      <a:pt x="387" y="631"/>
                    </a:lnTo>
                    <a:lnTo>
                      <a:pt x="354" y="657"/>
                    </a:lnTo>
                    <a:lnTo>
                      <a:pt x="319" y="680"/>
                    </a:lnTo>
                    <a:lnTo>
                      <a:pt x="283" y="703"/>
                    </a:lnTo>
                    <a:lnTo>
                      <a:pt x="244" y="724"/>
                    </a:lnTo>
                    <a:lnTo>
                      <a:pt x="206" y="742"/>
                    </a:lnTo>
                    <a:lnTo>
                      <a:pt x="204" y="742"/>
                    </a:lnTo>
                    <a:lnTo>
                      <a:pt x="204" y="742"/>
                    </a:lnTo>
                    <a:lnTo>
                      <a:pt x="203" y="744"/>
                    </a:lnTo>
                    <a:lnTo>
                      <a:pt x="202" y="744"/>
                    </a:lnTo>
                    <a:lnTo>
                      <a:pt x="195" y="746"/>
                    </a:lnTo>
                    <a:lnTo>
                      <a:pt x="181" y="751"/>
                    </a:lnTo>
                    <a:lnTo>
                      <a:pt x="162" y="755"/>
                    </a:lnTo>
                    <a:lnTo>
                      <a:pt x="140" y="759"/>
                    </a:lnTo>
                    <a:lnTo>
                      <a:pt x="115" y="760"/>
                    </a:lnTo>
                    <a:lnTo>
                      <a:pt x="90" y="758"/>
                    </a:lnTo>
                    <a:lnTo>
                      <a:pt x="64" y="749"/>
                    </a:lnTo>
                    <a:lnTo>
                      <a:pt x="39" y="735"/>
                    </a:lnTo>
                    <a:lnTo>
                      <a:pt x="21" y="715"/>
                    </a:lnTo>
                    <a:lnTo>
                      <a:pt x="8" y="688"/>
                    </a:lnTo>
                    <a:lnTo>
                      <a:pt x="1" y="658"/>
                    </a:lnTo>
                    <a:lnTo>
                      <a:pt x="0" y="625"/>
                    </a:lnTo>
                    <a:lnTo>
                      <a:pt x="7" y="590"/>
                    </a:lnTo>
                    <a:lnTo>
                      <a:pt x="21" y="556"/>
                    </a:lnTo>
                    <a:lnTo>
                      <a:pt x="44" y="525"/>
                    </a:lnTo>
                    <a:lnTo>
                      <a:pt x="76" y="496"/>
                    </a:lnTo>
                    <a:lnTo>
                      <a:pt x="81" y="493"/>
                    </a:lnTo>
                    <a:lnTo>
                      <a:pt x="87" y="488"/>
                    </a:lnTo>
                    <a:lnTo>
                      <a:pt x="94" y="485"/>
                    </a:lnTo>
                    <a:lnTo>
                      <a:pt x="101" y="481"/>
                    </a:lnTo>
                    <a:lnTo>
                      <a:pt x="108" y="478"/>
                    </a:lnTo>
                    <a:lnTo>
                      <a:pt x="115" y="474"/>
                    </a:lnTo>
                    <a:lnTo>
                      <a:pt x="122" y="471"/>
                    </a:lnTo>
                    <a:lnTo>
                      <a:pt x="131" y="468"/>
                    </a:lnTo>
                    <a:lnTo>
                      <a:pt x="154" y="460"/>
                    </a:lnTo>
                    <a:lnTo>
                      <a:pt x="176" y="453"/>
                    </a:lnTo>
                    <a:lnTo>
                      <a:pt x="200" y="446"/>
                    </a:lnTo>
                    <a:lnTo>
                      <a:pt x="223" y="440"/>
                    </a:lnTo>
                    <a:lnTo>
                      <a:pt x="247" y="434"/>
                    </a:lnTo>
                    <a:lnTo>
                      <a:pt x="270" y="430"/>
                    </a:lnTo>
                    <a:lnTo>
                      <a:pt x="292" y="424"/>
                    </a:lnTo>
                    <a:lnTo>
                      <a:pt x="316" y="418"/>
                    </a:lnTo>
                    <a:lnTo>
                      <a:pt x="339" y="412"/>
                    </a:lnTo>
                    <a:lnTo>
                      <a:pt x="361" y="405"/>
                    </a:lnTo>
                    <a:lnTo>
                      <a:pt x="384" y="397"/>
                    </a:lnTo>
                    <a:lnTo>
                      <a:pt x="406" y="389"/>
                    </a:lnTo>
                    <a:lnTo>
                      <a:pt x="428" y="378"/>
                    </a:lnTo>
                    <a:lnTo>
                      <a:pt x="450" y="368"/>
                    </a:lnTo>
                    <a:lnTo>
                      <a:pt x="473" y="355"/>
                    </a:lnTo>
                    <a:lnTo>
                      <a:pt x="494" y="340"/>
                    </a:lnTo>
                    <a:lnTo>
                      <a:pt x="500" y="335"/>
                    </a:lnTo>
                    <a:lnTo>
                      <a:pt x="505" y="330"/>
                    </a:lnTo>
                    <a:lnTo>
                      <a:pt x="512" y="324"/>
                    </a:lnTo>
                    <a:lnTo>
                      <a:pt x="518" y="317"/>
                    </a:lnTo>
                    <a:lnTo>
                      <a:pt x="523" y="312"/>
                    </a:lnTo>
                    <a:lnTo>
                      <a:pt x="532" y="302"/>
                    </a:lnTo>
                    <a:lnTo>
                      <a:pt x="544" y="288"/>
                    </a:lnTo>
                    <a:lnTo>
                      <a:pt x="557" y="271"/>
                    </a:lnTo>
                    <a:lnTo>
                      <a:pt x="571" y="249"/>
                    </a:lnTo>
                    <a:lnTo>
                      <a:pt x="585" y="225"/>
                    </a:lnTo>
                    <a:lnTo>
                      <a:pt x="597" y="198"/>
                    </a:lnTo>
                    <a:lnTo>
                      <a:pt x="606" y="168"/>
                    </a:lnTo>
                    <a:lnTo>
                      <a:pt x="607" y="164"/>
                    </a:lnTo>
                    <a:lnTo>
                      <a:pt x="608" y="160"/>
                    </a:lnTo>
                    <a:lnTo>
                      <a:pt x="608" y="157"/>
                    </a:lnTo>
                    <a:lnTo>
                      <a:pt x="610" y="153"/>
                    </a:lnTo>
                    <a:lnTo>
                      <a:pt x="617" y="121"/>
                    </a:lnTo>
                    <a:lnTo>
                      <a:pt x="625" y="90"/>
                    </a:lnTo>
                    <a:lnTo>
                      <a:pt x="633" y="63"/>
                    </a:lnTo>
                    <a:lnTo>
                      <a:pt x="645" y="41"/>
                    </a:lnTo>
                    <a:lnTo>
                      <a:pt x="660" y="22"/>
                    </a:lnTo>
                    <a:lnTo>
                      <a:pt x="682" y="9"/>
                    </a:lnTo>
                    <a:lnTo>
                      <a:pt x="710" y="1"/>
                    </a:lnTo>
                    <a:lnTo>
                      <a:pt x="747" y="0"/>
                    </a:lnTo>
                    <a:lnTo>
                      <a:pt x="783" y="5"/>
                    </a:lnTo>
                    <a:lnTo>
                      <a:pt x="809" y="16"/>
                    </a:lnTo>
                    <a:lnTo>
                      <a:pt x="823" y="33"/>
                    </a:lnTo>
                    <a:lnTo>
                      <a:pt x="829" y="54"/>
                    </a:lnTo>
                    <a:lnTo>
                      <a:pt x="827" y="80"/>
                    </a:lnTo>
                    <a:lnTo>
                      <a:pt x="818" y="110"/>
                    </a:lnTo>
                    <a:lnTo>
                      <a:pt x="803" y="144"/>
                    </a:lnTo>
                    <a:lnTo>
                      <a:pt x="784" y="182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66"/>
              <p:cNvSpPr>
                <a:spLocks/>
              </p:cNvSpPr>
              <p:nvPr/>
            </p:nvSpPr>
            <p:spPr bwMode="auto">
              <a:xfrm>
                <a:off x="2854325" y="2798763"/>
                <a:ext cx="1296988" cy="1184275"/>
              </a:xfrm>
              <a:custGeom>
                <a:avLst/>
                <a:gdLst/>
                <a:ahLst/>
                <a:cxnLst>
                  <a:cxn ang="0">
                    <a:pos x="746" y="216"/>
                  </a:cxn>
                  <a:cxn ang="0">
                    <a:pos x="701" y="278"/>
                  </a:cxn>
                  <a:cxn ang="0">
                    <a:pos x="656" y="329"/>
                  </a:cxn>
                  <a:cxn ang="0">
                    <a:pos x="618" y="371"/>
                  </a:cxn>
                  <a:cxn ang="0">
                    <a:pos x="594" y="399"/>
                  </a:cxn>
                  <a:cxn ang="0">
                    <a:pos x="570" y="430"/>
                  </a:cxn>
                  <a:cxn ang="0">
                    <a:pos x="534" y="470"/>
                  </a:cxn>
                  <a:cxn ang="0">
                    <a:pos x="490" y="516"/>
                  </a:cxn>
                  <a:cxn ang="0">
                    <a:pos x="438" y="567"/>
                  </a:cxn>
                  <a:cxn ang="0">
                    <a:pos x="379" y="617"/>
                  </a:cxn>
                  <a:cxn ang="0">
                    <a:pos x="312" y="666"/>
                  </a:cxn>
                  <a:cxn ang="0">
                    <a:pos x="239" y="708"/>
                  </a:cxn>
                  <a:cxn ang="0">
                    <a:pos x="201" y="728"/>
                  </a:cxn>
                  <a:cxn ang="0">
                    <a:pos x="198" y="728"/>
                  </a:cxn>
                  <a:cxn ang="0">
                    <a:pos x="191" y="732"/>
                  </a:cxn>
                  <a:cxn ang="0">
                    <a:pos x="160" y="741"/>
                  </a:cxn>
                  <a:cxn ang="0">
                    <a:pos x="114" y="746"/>
                  </a:cxn>
                  <a:cxn ang="0">
                    <a:pos x="64" y="737"/>
                  </a:cxn>
                  <a:cxn ang="0">
                    <a:pos x="21" y="703"/>
                  </a:cxn>
                  <a:cxn ang="0">
                    <a:pos x="0" y="646"/>
                  </a:cxn>
                  <a:cxn ang="0">
                    <a:pos x="9" y="582"/>
                  </a:cxn>
                  <a:cxn ang="0">
                    <a:pos x="50" y="519"/>
                  </a:cxn>
                  <a:cxn ang="0">
                    <a:pos x="89" y="488"/>
                  </a:cxn>
                  <a:cxn ang="0">
                    <a:pos x="102" y="481"/>
                  </a:cxn>
                  <a:cxn ang="0">
                    <a:pos x="116" y="474"/>
                  </a:cxn>
                  <a:cxn ang="0">
                    <a:pos x="130" y="468"/>
                  </a:cxn>
                  <a:cxn ang="0">
                    <a:pos x="161" y="458"/>
                  </a:cxn>
                  <a:cxn ang="0">
                    <a:pos x="206" y="445"/>
                  </a:cxn>
                  <a:cxn ang="0">
                    <a:pos x="252" y="433"/>
                  </a:cxn>
                  <a:cxn ang="0">
                    <a:pos x="298" y="422"/>
                  </a:cxn>
                  <a:cxn ang="0">
                    <a:pos x="342" y="410"/>
                  </a:cxn>
                  <a:cxn ang="0">
                    <a:pos x="387" y="393"/>
                  </a:cxn>
                  <a:cxn ang="0">
                    <a:pos x="430" y="375"/>
                  </a:cxn>
                  <a:cxn ang="0">
                    <a:pos x="473" y="350"/>
                  </a:cxn>
                  <a:cxn ang="0">
                    <a:pos x="498" y="331"/>
                  </a:cxn>
                  <a:cxn ang="0">
                    <a:pos x="509" y="322"/>
                  </a:cxn>
                  <a:cxn ang="0">
                    <a:pos x="523" y="308"/>
                  </a:cxn>
                  <a:cxn ang="0">
                    <a:pos x="544" y="283"/>
                  </a:cxn>
                  <a:cxn ang="0">
                    <a:pos x="571" y="245"/>
                  </a:cxn>
                  <a:cxn ang="0">
                    <a:pos x="594" y="194"/>
                  </a:cxn>
                  <a:cxn ang="0">
                    <a:pos x="605" y="163"/>
                  </a:cxn>
                  <a:cxn ang="0">
                    <a:pos x="606" y="156"/>
                  </a:cxn>
                  <a:cxn ang="0">
                    <a:pos x="614" y="121"/>
                  </a:cxn>
                  <a:cxn ang="0">
                    <a:pos x="630" y="63"/>
                  </a:cxn>
                  <a:cxn ang="0">
                    <a:pos x="656" y="22"/>
                  </a:cxn>
                  <a:cxn ang="0">
                    <a:pos x="705" y="1"/>
                  </a:cxn>
                  <a:cxn ang="0">
                    <a:pos x="777" y="5"/>
                  </a:cxn>
                  <a:cxn ang="0">
                    <a:pos x="813" y="32"/>
                  </a:cxn>
                  <a:cxn ang="0">
                    <a:pos x="813" y="79"/>
                  </a:cxn>
                  <a:cxn ang="0">
                    <a:pos x="786" y="143"/>
                  </a:cxn>
                </a:cxnLst>
                <a:rect l="0" t="0" r="r" b="b"/>
                <a:pathLst>
                  <a:path w="817" h="746">
                    <a:moveTo>
                      <a:pt x="767" y="179"/>
                    </a:moveTo>
                    <a:lnTo>
                      <a:pt x="746" y="216"/>
                    </a:lnTo>
                    <a:lnTo>
                      <a:pt x="724" y="247"/>
                    </a:lnTo>
                    <a:lnTo>
                      <a:pt x="701" y="278"/>
                    </a:lnTo>
                    <a:lnTo>
                      <a:pt x="678" y="305"/>
                    </a:lnTo>
                    <a:lnTo>
                      <a:pt x="656" y="329"/>
                    </a:lnTo>
                    <a:lnTo>
                      <a:pt x="636" y="351"/>
                    </a:lnTo>
                    <a:lnTo>
                      <a:pt x="618" y="371"/>
                    </a:lnTo>
                    <a:lnTo>
                      <a:pt x="602" y="389"/>
                    </a:lnTo>
                    <a:lnTo>
                      <a:pt x="594" y="399"/>
                    </a:lnTo>
                    <a:lnTo>
                      <a:pt x="582" y="413"/>
                    </a:lnTo>
                    <a:lnTo>
                      <a:pt x="570" y="430"/>
                    </a:lnTo>
                    <a:lnTo>
                      <a:pt x="553" y="449"/>
                    </a:lnTo>
                    <a:lnTo>
                      <a:pt x="534" y="470"/>
                    </a:lnTo>
                    <a:lnTo>
                      <a:pt x="513" y="493"/>
                    </a:lnTo>
                    <a:lnTo>
                      <a:pt x="490" y="516"/>
                    </a:lnTo>
                    <a:lnTo>
                      <a:pt x="465" y="541"/>
                    </a:lnTo>
                    <a:lnTo>
                      <a:pt x="438" y="567"/>
                    </a:lnTo>
                    <a:lnTo>
                      <a:pt x="409" y="593"/>
                    </a:lnTo>
                    <a:lnTo>
                      <a:pt x="379" y="617"/>
                    </a:lnTo>
                    <a:lnTo>
                      <a:pt x="346" y="642"/>
                    </a:lnTo>
                    <a:lnTo>
                      <a:pt x="312" y="666"/>
                    </a:lnTo>
                    <a:lnTo>
                      <a:pt x="277" y="689"/>
                    </a:lnTo>
                    <a:lnTo>
                      <a:pt x="239" y="708"/>
                    </a:lnTo>
                    <a:lnTo>
                      <a:pt x="202" y="727"/>
                    </a:lnTo>
                    <a:lnTo>
                      <a:pt x="201" y="728"/>
                    </a:lnTo>
                    <a:lnTo>
                      <a:pt x="199" y="728"/>
                    </a:lnTo>
                    <a:lnTo>
                      <a:pt x="198" y="728"/>
                    </a:lnTo>
                    <a:lnTo>
                      <a:pt x="197" y="729"/>
                    </a:lnTo>
                    <a:lnTo>
                      <a:pt x="191" y="732"/>
                    </a:lnTo>
                    <a:lnTo>
                      <a:pt x="178" y="737"/>
                    </a:lnTo>
                    <a:lnTo>
                      <a:pt x="160" y="741"/>
                    </a:lnTo>
                    <a:lnTo>
                      <a:pt x="139" y="745"/>
                    </a:lnTo>
                    <a:lnTo>
                      <a:pt x="114" y="746"/>
                    </a:lnTo>
                    <a:lnTo>
                      <a:pt x="89" y="744"/>
                    </a:lnTo>
                    <a:lnTo>
                      <a:pt x="64" y="737"/>
                    </a:lnTo>
                    <a:lnTo>
                      <a:pt x="40" y="722"/>
                    </a:lnTo>
                    <a:lnTo>
                      <a:pt x="21" y="703"/>
                    </a:lnTo>
                    <a:lnTo>
                      <a:pt x="7" y="677"/>
                    </a:lnTo>
                    <a:lnTo>
                      <a:pt x="0" y="646"/>
                    </a:lnTo>
                    <a:lnTo>
                      <a:pt x="0" y="615"/>
                    </a:lnTo>
                    <a:lnTo>
                      <a:pt x="9" y="582"/>
                    </a:lnTo>
                    <a:lnTo>
                      <a:pt x="24" y="549"/>
                    </a:lnTo>
                    <a:lnTo>
                      <a:pt x="50" y="519"/>
                    </a:lnTo>
                    <a:lnTo>
                      <a:pt x="84" y="492"/>
                    </a:lnTo>
                    <a:lnTo>
                      <a:pt x="89" y="488"/>
                    </a:lnTo>
                    <a:lnTo>
                      <a:pt x="96" y="485"/>
                    </a:lnTo>
                    <a:lnTo>
                      <a:pt x="102" y="481"/>
                    </a:lnTo>
                    <a:lnTo>
                      <a:pt x="109" y="478"/>
                    </a:lnTo>
                    <a:lnTo>
                      <a:pt x="116" y="474"/>
                    </a:lnTo>
                    <a:lnTo>
                      <a:pt x="123" y="472"/>
                    </a:lnTo>
                    <a:lnTo>
                      <a:pt x="130" y="468"/>
                    </a:lnTo>
                    <a:lnTo>
                      <a:pt x="139" y="466"/>
                    </a:lnTo>
                    <a:lnTo>
                      <a:pt x="161" y="458"/>
                    </a:lnTo>
                    <a:lnTo>
                      <a:pt x="184" y="452"/>
                    </a:lnTo>
                    <a:lnTo>
                      <a:pt x="206" y="445"/>
                    </a:lnTo>
                    <a:lnTo>
                      <a:pt x="230" y="439"/>
                    </a:lnTo>
                    <a:lnTo>
                      <a:pt x="252" y="433"/>
                    </a:lnTo>
                    <a:lnTo>
                      <a:pt x="274" y="427"/>
                    </a:lnTo>
                    <a:lnTo>
                      <a:pt x="298" y="422"/>
                    </a:lnTo>
                    <a:lnTo>
                      <a:pt x="320" y="416"/>
                    </a:lnTo>
                    <a:lnTo>
                      <a:pt x="342" y="410"/>
                    </a:lnTo>
                    <a:lnTo>
                      <a:pt x="365" y="402"/>
                    </a:lnTo>
                    <a:lnTo>
                      <a:pt x="387" y="393"/>
                    </a:lnTo>
                    <a:lnTo>
                      <a:pt x="409" y="385"/>
                    </a:lnTo>
                    <a:lnTo>
                      <a:pt x="430" y="375"/>
                    </a:lnTo>
                    <a:lnTo>
                      <a:pt x="452" y="363"/>
                    </a:lnTo>
                    <a:lnTo>
                      <a:pt x="473" y="350"/>
                    </a:lnTo>
                    <a:lnTo>
                      <a:pt x="495" y="335"/>
                    </a:lnTo>
                    <a:lnTo>
                      <a:pt x="498" y="331"/>
                    </a:lnTo>
                    <a:lnTo>
                      <a:pt x="504" y="327"/>
                    </a:lnTo>
                    <a:lnTo>
                      <a:pt x="509" y="322"/>
                    </a:lnTo>
                    <a:lnTo>
                      <a:pt x="516" y="315"/>
                    </a:lnTo>
                    <a:lnTo>
                      <a:pt x="523" y="308"/>
                    </a:lnTo>
                    <a:lnTo>
                      <a:pt x="532" y="297"/>
                    </a:lnTo>
                    <a:lnTo>
                      <a:pt x="544" y="283"/>
                    </a:lnTo>
                    <a:lnTo>
                      <a:pt x="557" y="265"/>
                    </a:lnTo>
                    <a:lnTo>
                      <a:pt x="571" y="245"/>
                    </a:lnTo>
                    <a:lnTo>
                      <a:pt x="584" y="221"/>
                    </a:lnTo>
                    <a:lnTo>
                      <a:pt x="594" y="194"/>
                    </a:lnTo>
                    <a:lnTo>
                      <a:pt x="603" y="166"/>
                    </a:lnTo>
                    <a:lnTo>
                      <a:pt x="605" y="163"/>
                    </a:lnTo>
                    <a:lnTo>
                      <a:pt x="606" y="159"/>
                    </a:lnTo>
                    <a:lnTo>
                      <a:pt x="606" y="156"/>
                    </a:lnTo>
                    <a:lnTo>
                      <a:pt x="607" y="153"/>
                    </a:lnTo>
                    <a:lnTo>
                      <a:pt x="614" y="121"/>
                    </a:lnTo>
                    <a:lnTo>
                      <a:pt x="621" y="90"/>
                    </a:lnTo>
                    <a:lnTo>
                      <a:pt x="630" y="63"/>
                    </a:lnTo>
                    <a:lnTo>
                      <a:pt x="641" y="41"/>
                    </a:lnTo>
                    <a:lnTo>
                      <a:pt x="656" y="22"/>
                    </a:lnTo>
                    <a:lnTo>
                      <a:pt x="677" y="9"/>
                    </a:lnTo>
                    <a:lnTo>
                      <a:pt x="705" y="1"/>
                    </a:lnTo>
                    <a:lnTo>
                      <a:pt x="742" y="0"/>
                    </a:lnTo>
                    <a:lnTo>
                      <a:pt x="777" y="5"/>
                    </a:lnTo>
                    <a:lnTo>
                      <a:pt x="800" y="15"/>
                    </a:lnTo>
                    <a:lnTo>
                      <a:pt x="813" y="32"/>
                    </a:lnTo>
                    <a:lnTo>
                      <a:pt x="817" y="53"/>
                    </a:lnTo>
                    <a:lnTo>
                      <a:pt x="813" y="79"/>
                    </a:lnTo>
                    <a:lnTo>
                      <a:pt x="803" y="109"/>
                    </a:lnTo>
                    <a:lnTo>
                      <a:pt x="786" y="143"/>
                    </a:lnTo>
                    <a:lnTo>
                      <a:pt x="767" y="179"/>
                    </a:lnTo>
                    <a:close/>
                  </a:path>
                </a:pathLst>
              </a:custGeom>
              <a:solidFill>
                <a:srgbClr val="FFE8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67"/>
              <p:cNvSpPr>
                <a:spLocks/>
              </p:cNvSpPr>
              <p:nvPr/>
            </p:nvSpPr>
            <p:spPr bwMode="auto">
              <a:xfrm>
                <a:off x="2863850" y="2809875"/>
                <a:ext cx="1277938" cy="1162050"/>
              </a:xfrm>
              <a:custGeom>
                <a:avLst/>
                <a:gdLst/>
                <a:ahLst/>
                <a:cxnLst>
                  <a:cxn ang="0">
                    <a:pos x="729" y="211"/>
                  </a:cxn>
                  <a:cxn ang="0">
                    <a:pos x="684" y="273"/>
                  </a:cxn>
                  <a:cxn ang="0">
                    <a:pos x="640" y="323"/>
                  </a:cxn>
                  <a:cxn ang="0">
                    <a:pos x="602" y="363"/>
                  </a:cxn>
                  <a:cxn ang="0">
                    <a:pos x="578" y="390"/>
                  </a:cxn>
                  <a:cxn ang="0">
                    <a:pos x="553" y="419"/>
                  </a:cxn>
                  <a:cxn ang="0">
                    <a:pos x="519" y="458"/>
                  </a:cxn>
                  <a:cxn ang="0">
                    <a:pos x="477" y="504"/>
                  </a:cxn>
                  <a:cxn ang="0">
                    <a:pos x="426" y="553"/>
                  </a:cxn>
                  <a:cxn ang="0">
                    <a:pos x="369" y="603"/>
                  </a:cxn>
                  <a:cxn ang="0">
                    <a:pos x="305" y="651"/>
                  </a:cxn>
                  <a:cxn ang="0">
                    <a:pos x="234" y="693"/>
                  </a:cxn>
                  <a:cxn ang="0">
                    <a:pos x="196" y="713"/>
                  </a:cxn>
                  <a:cxn ang="0">
                    <a:pos x="192" y="713"/>
                  </a:cxn>
                  <a:cxn ang="0">
                    <a:pos x="185" y="717"/>
                  </a:cxn>
                  <a:cxn ang="0">
                    <a:pos x="157" y="726"/>
                  </a:cxn>
                  <a:cxn ang="0">
                    <a:pos x="113" y="732"/>
                  </a:cxn>
                  <a:cxn ang="0">
                    <a:pos x="63" y="722"/>
                  </a:cxn>
                  <a:cxn ang="0">
                    <a:pos x="21" y="689"/>
                  </a:cxn>
                  <a:cxn ang="0">
                    <a:pos x="0" y="634"/>
                  </a:cxn>
                  <a:cxn ang="0">
                    <a:pos x="10" y="571"/>
                  </a:cxn>
                  <a:cxn ang="0">
                    <a:pos x="54" y="512"/>
                  </a:cxn>
                  <a:cxn ang="0">
                    <a:pos x="96" y="484"/>
                  </a:cxn>
                  <a:cxn ang="0">
                    <a:pos x="110" y="477"/>
                  </a:cxn>
                  <a:cxn ang="0">
                    <a:pos x="123" y="471"/>
                  </a:cxn>
                  <a:cxn ang="0">
                    <a:pos x="138" y="466"/>
                  </a:cxn>
                  <a:cxn ang="0">
                    <a:pos x="168" y="457"/>
                  </a:cxn>
                  <a:cxn ang="0">
                    <a:pos x="212" y="444"/>
                  </a:cxn>
                  <a:cxn ang="0">
                    <a:pos x="257" y="432"/>
                  </a:cxn>
                  <a:cxn ang="0">
                    <a:pos x="301" y="419"/>
                  </a:cxn>
                  <a:cxn ang="0">
                    <a:pos x="346" y="406"/>
                  </a:cxn>
                  <a:cxn ang="0">
                    <a:pos x="389" y="391"/>
                  </a:cxn>
                  <a:cxn ang="0">
                    <a:pos x="432" y="371"/>
                  </a:cxn>
                  <a:cxn ang="0">
                    <a:pos x="475" y="347"/>
                  </a:cxn>
                  <a:cxn ang="0">
                    <a:pos x="498" y="329"/>
                  </a:cxn>
                  <a:cxn ang="0">
                    <a:pos x="507" y="320"/>
                  </a:cxn>
                  <a:cxn ang="0">
                    <a:pos x="521" y="305"/>
                  </a:cxn>
                  <a:cxn ang="0">
                    <a:pos x="542" y="278"/>
                  </a:cxn>
                  <a:cxn ang="0">
                    <a:pos x="568" y="240"/>
                  </a:cxn>
                  <a:cxn ang="0">
                    <a:pos x="592" y="192"/>
                  </a:cxn>
                  <a:cxn ang="0">
                    <a:pos x="602" y="163"/>
                  </a:cxn>
                  <a:cxn ang="0">
                    <a:pos x="603" y="156"/>
                  </a:cxn>
                  <a:cxn ang="0">
                    <a:pos x="610" y="120"/>
                  </a:cxn>
                  <a:cxn ang="0">
                    <a:pos x="626" y="63"/>
                  </a:cxn>
                  <a:cxn ang="0">
                    <a:pos x="653" y="22"/>
                  </a:cxn>
                  <a:cxn ang="0">
                    <a:pos x="699" y="1"/>
                  </a:cxn>
                  <a:cxn ang="0">
                    <a:pos x="770" y="5"/>
                  </a:cxn>
                  <a:cxn ang="0">
                    <a:pos x="802" y="32"/>
                  </a:cxn>
                  <a:cxn ang="0">
                    <a:pos x="798" y="77"/>
                  </a:cxn>
                  <a:cxn ang="0">
                    <a:pos x="770" y="139"/>
                  </a:cxn>
                </a:cxnLst>
                <a:rect l="0" t="0" r="r" b="b"/>
                <a:pathLst>
                  <a:path w="805" h="732">
                    <a:moveTo>
                      <a:pt x="750" y="176"/>
                    </a:moveTo>
                    <a:lnTo>
                      <a:pt x="729" y="211"/>
                    </a:lnTo>
                    <a:lnTo>
                      <a:pt x="706" y="244"/>
                    </a:lnTo>
                    <a:lnTo>
                      <a:pt x="684" y="273"/>
                    </a:lnTo>
                    <a:lnTo>
                      <a:pt x="662" y="300"/>
                    </a:lnTo>
                    <a:lnTo>
                      <a:pt x="640" y="323"/>
                    </a:lnTo>
                    <a:lnTo>
                      <a:pt x="620" y="344"/>
                    </a:lnTo>
                    <a:lnTo>
                      <a:pt x="602" y="363"/>
                    </a:lnTo>
                    <a:lnTo>
                      <a:pt x="587" y="379"/>
                    </a:lnTo>
                    <a:lnTo>
                      <a:pt x="578" y="390"/>
                    </a:lnTo>
                    <a:lnTo>
                      <a:pt x="567" y="403"/>
                    </a:lnTo>
                    <a:lnTo>
                      <a:pt x="553" y="419"/>
                    </a:lnTo>
                    <a:lnTo>
                      <a:pt x="538" y="437"/>
                    </a:lnTo>
                    <a:lnTo>
                      <a:pt x="519" y="458"/>
                    </a:lnTo>
                    <a:lnTo>
                      <a:pt x="499" y="480"/>
                    </a:lnTo>
                    <a:lnTo>
                      <a:pt x="477" y="504"/>
                    </a:lnTo>
                    <a:lnTo>
                      <a:pt x="452" y="528"/>
                    </a:lnTo>
                    <a:lnTo>
                      <a:pt x="426" y="553"/>
                    </a:lnTo>
                    <a:lnTo>
                      <a:pt x="398" y="578"/>
                    </a:lnTo>
                    <a:lnTo>
                      <a:pt x="369" y="603"/>
                    </a:lnTo>
                    <a:lnTo>
                      <a:pt x="337" y="628"/>
                    </a:lnTo>
                    <a:lnTo>
                      <a:pt x="305" y="651"/>
                    </a:lnTo>
                    <a:lnTo>
                      <a:pt x="271" y="673"/>
                    </a:lnTo>
                    <a:lnTo>
                      <a:pt x="234" y="693"/>
                    </a:lnTo>
                    <a:lnTo>
                      <a:pt x="197" y="712"/>
                    </a:lnTo>
                    <a:lnTo>
                      <a:pt x="196" y="713"/>
                    </a:lnTo>
                    <a:lnTo>
                      <a:pt x="195" y="713"/>
                    </a:lnTo>
                    <a:lnTo>
                      <a:pt x="192" y="713"/>
                    </a:lnTo>
                    <a:lnTo>
                      <a:pt x="191" y="714"/>
                    </a:lnTo>
                    <a:lnTo>
                      <a:pt x="185" y="717"/>
                    </a:lnTo>
                    <a:lnTo>
                      <a:pt x="174" y="721"/>
                    </a:lnTo>
                    <a:lnTo>
                      <a:pt x="157" y="726"/>
                    </a:lnTo>
                    <a:lnTo>
                      <a:pt x="136" y="730"/>
                    </a:lnTo>
                    <a:lnTo>
                      <a:pt x="113" y="732"/>
                    </a:lnTo>
                    <a:lnTo>
                      <a:pt x="88" y="730"/>
                    </a:lnTo>
                    <a:lnTo>
                      <a:pt x="63" y="722"/>
                    </a:lnTo>
                    <a:lnTo>
                      <a:pt x="40" y="708"/>
                    </a:lnTo>
                    <a:lnTo>
                      <a:pt x="21" y="689"/>
                    </a:lnTo>
                    <a:lnTo>
                      <a:pt x="7" y="663"/>
                    </a:lnTo>
                    <a:lnTo>
                      <a:pt x="0" y="634"/>
                    </a:lnTo>
                    <a:lnTo>
                      <a:pt x="1" y="603"/>
                    </a:lnTo>
                    <a:lnTo>
                      <a:pt x="10" y="571"/>
                    </a:lnTo>
                    <a:lnTo>
                      <a:pt x="27" y="541"/>
                    </a:lnTo>
                    <a:lnTo>
                      <a:pt x="54" y="512"/>
                    </a:lnTo>
                    <a:lnTo>
                      <a:pt x="90" y="487"/>
                    </a:lnTo>
                    <a:lnTo>
                      <a:pt x="96" y="484"/>
                    </a:lnTo>
                    <a:lnTo>
                      <a:pt x="103" y="480"/>
                    </a:lnTo>
                    <a:lnTo>
                      <a:pt x="110" y="477"/>
                    </a:lnTo>
                    <a:lnTo>
                      <a:pt x="116" y="474"/>
                    </a:lnTo>
                    <a:lnTo>
                      <a:pt x="123" y="471"/>
                    </a:lnTo>
                    <a:lnTo>
                      <a:pt x="130" y="468"/>
                    </a:lnTo>
                    <a:lnTo>
                      <a:pt x="138" y="466"/>
                    </a:lnTo>
                    <a:lnTo>
                      <a:pt x="145" y="464"/>
                    </a:lnTo>
                    <a:lnTo>
                      <a:pt x="168" y="457"/>
                    </a:lnTo>
                    <a:lnTo>
                      <a:pt x="190" y="450"/>
                    </a:lnTo>
                    <a:lnTo>
                      <a:pt x="212" y="444"/>
                    </a:lnTo>
                    <a:lnTo>
                      <a:pt x="234" y="438"/>
                    </a:lnTo>
                    <a:lnTo>
                      <a:pt x="257" y="432"/>
                    </a:lnTo>
                    <a:lnTo>
                      <a:pt x="279" y="426"/>
                    </a:lnTo>
                    <a:lnTo>
                      <a:pt x="301" y="419"/>
                    </a:lnTo>
                    <a:lnTo>
                      <a:pt x="323" y="413"/>
                    </a:lnTo>
                    <a:lnTo>
                      <a:pt x="346" y="406"/>
                    </a:lnTo>
                    <a:lnTo>
                      <a:pt x="368" y="399"/>
                    </a:lnTo>
                    <a:lnTo>
                      <a:pt x="389" y="391"/>
                    </a:lnTo>
                    <a:lnTo>
                      <a:pt x="411" y="382"/>
                    </a:lnTo>
                    <a:lnTo>
                      <a:pt x="432" y="371"/>
                    </a:lnTo>
                    <a:lnTo>
                      <a:pt x="453" y="360"/>
                    </a:lnTo>
                    <a:lnTo>
                      <a:pt x="475" y="347"/>
                    </a:lnTo>
                    <a:lnTo>
                      <a:pt x="494" y="331"/>
                    </a:lnTo>
                    <a:lnTo>
                      <a:pt x="498" y="329"/>
                    </a:lnTo>
                    <a:lnTo>
                      <a:pt x="501" y="324"/>
                    </a:lnTo>
                    <a:lnTo>
                      <a:pt x="507" y="320"/>
                    </a:lnTo>
                    <a:lnTo>
                      <a:pt x="513" y="313"/>
                    </a:lnTo>
                    <a:lnTo>
                      <a:pt x="521" y="305"/>
                    </a:lnTo>
                    <a:lnTo>
                      <a:pt x="531" y="293"/>
                    </a:lnTo>
                    <a:lnTo>
                      <a:pt x="542" y="278"/>
                    </a:lnTo>
                    <a:lnTo>
                      <a:pt x="555" y="260"/>
                    </a:lnTo>
                    <a:lnTo>
                      <a:pt x="568" y="240"/>
                    </a:lnTo>
                    <a:lnTo>
                      <a:pt x="581" y="217"/>
                    </a:lnTo>
                    <a:lnTo>
                      <a:pt x="592" y="192"/>
                    </a:lnTo>
                    <a:lnTo>
                      <a:pt x="601" y="165"/>
                    </a:lnTo>
                    <a:lnTo>
                      <a:pt x="602" y="163"/>
                    </a:lnTo>
                    <a:lnTo>
                      <a:pt x="602" y="159"/>
                    </a:lnTo>
                    <a:lnTo>
                      <a:pt x="603" y="156"/>
                    </a:lnTo>
                    <a:lnTo>
                      <a:pt x="603" y="152"/>
                    </a:lnTo>
                    <a:lnTo>
                      <a:pt x="610" y="120"/>
                    </a:lnTo>
                    <a:lnTo>
                      <a:pt x="617" y="90"/>
                    </a:lnTo>
                    <a:lnTo>
                      <a:pt x="626" y="63"/>
                    </a:lnTo>
                    <a:lnTo>
                      <a:pt x="637" y="41"/>
                    </a:lnTo>
                    <a:lnTo>
                      <a:pt x="653" y="22"/>
                    </a:lnTo>
                    <a:lnTo>
                      <a:pt x="672" y="10"/>
                    </a:lnTo>
                    <a:lnTo>
                      <a:pt x="699" y="1"/>
                    </a:lnTo>
                    <a:lnTo>
                      <a:pt x="736" y="0"/>
                    </a:lnTo>
                    <a:lnTo>
                      <a:pt x="770" y="5"/>
                    </a:lnTo>
                    <a:lnTo>
                      <a:pt x="792" y="15"/>
                    </a:lnTo>
                    <a:lnTo>
                      <a:pt x="802" y="32"/>
                    </a:lnTo>
                    <a:lnTo>
                      <a:pt x="805" y="53"/>
                    </a:lnTo>
                    <a:lnTo>
                      <a:pt x="798" y="77"/>
                    </a:lnTo>
                    <a:lnTo>
                      <a:pt x="786" y="107"/>
                    </a:lnTo>
                    <a:lnTo>
                      <a:pt x="770" y="139"/>
                    </a:lnTo>
                    <a:lnTo>
                      <a:pt x="750" y="176"/>
                    </a:lnTo>
                    <a:close/>
                  </a:path>
                </a:pathLst>
              </a:custGeom>
              <a:solidFill>
                <a:srgbClr val="FFDD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68"/>
              <p:cNvSpPr>
                <a:spLocks/>
              </p:cNvSpPr>
              <p:nvPr/>
            </p:nvSpPr>
            <p:spPr bwMode="auto">
              <a:xfrm>
                <a:off x="2873375" y="2820988"/>
                <a:ext cx="1257300" cy="1138238"/>
              </a:xfrm>
              <a:custGeom>
                <a:avLst/>
                <a:gdLst/>
                <a:ahLst/>
                <a:cxnLst>
                  <a:cxn ang="0">
                    <a:pos x="711" y="209"/>
                  </a:cxn>
                  <a:cxn ang="0">
                    <a:pos x="668" y="268"/>
                  </a:cxn>
                  <a:cxn ang="0">
                    <a:pos x="623" y="317"/>
                  </a:cxn>
                  <a:cxn ang="0">
                    <a:pos x="586" y="355"/>
                  </a:cxn>
                  <a:cxn ang="0">
                    <a:pos x="561" y="379"/>
                  </a:cxn>
                  <a:cxn ang="0">
                    <a:pos x="536" y="409"/>
                  </a:cxn>
                  <a:cxn ang="0">
                    <a:pos x="504" y="446"/>
                  </a:cxn>
                  <a:cxn ang="0">
                    <a:pos x="463" y="492"/>
                  </a:cxn>
                  <a:cxn ang="0">
                    <a:pos x="415" y="541"/>
                  </a:cxn>
                  <a:cxn ang="0">
                    <a:pos x="360" y="590"/>
                  </a:cxn>
                  <a:cxn ang="0">
                    <a:pos x="296" y="637"/>
                  </a:cxn>
                  <a:cxn ang="0">
                    <a:pos x="228" y="679"/>
                  </a:cxn>
                  <a:cxn ang="0">
                    <a:pos x="191" y="698"/>
                  </a:cxn>
                  <a:cxn ang="0">
                    <a:pos x="187" y="699"/>
                  </a:cxn>
                  <a:cxn ang="0">
                    <a:pos x="180" y="701"/>
                  </a:cxn>
                  <a:cxn ang="0">
                    <a:pos x="153" y="711"/>
                  </a:cxn>
                  <a:cxn ang="0">
                    <a:pos x="110" y="717"/>
                  </a:cxn>
                  <a:cxn ang="0">
                    <a:pos x="62" y="708"/>
                  </a:cxn>
                  <a:cxn ang="0">
                    <a:pos x="20" y="675"/>
                  </a:cxn>
                  <a:cxn ang="0">
                    <a:pos x="0" y="622"/>
                  </a:cxn>
                  <a:cxn ang="0">
                    <a:pos x="11" y="562"/>
                  </a:cxn>
                  <a:cxn ang="0">
                    <a:pos x="59" y="506"/>
                  </a:cxn>
                  <a:cxn ang="0">
                    <a:pos x="104" y="479"/>
                  </a:cxn>
                  <a:cxn ang="0">
                    <a:pos x="117" y="474"/>
                  </a:cxn>
                  <a:cxn ang="0">
                    <a:pos x="131" y="468"/>
                  </a:cxn>
                  <a:cxn ang="0">
                    <a:pos x="145" y="464"/>
                  </a:cxn>
                  <a:cxn ang="0">
                    <a:pos x="175" y="454"/>
                  </a:cxn>
                  <a:cxn ang="0">
                    <a:pos x="218" y="443"/>
                  </a:cxn>
                  <a:cxn ang="0">
                    <a:pos x="261" y="431"/>
                  </a:cxn>
                  <a:cxn ang="0">
                    <a:pos x="306" y="418"/>
                  </a:cxn>
                  <a:cxn ang="0">
                    <a:pos x="349" y="404"/>
                  </a:cxn>
                  <a:cxn ang="0">
                    <a:pos x="391" y="388"/>
                  </a:cxn>
                  <a:cxn ang="0">
                    <a:pos x="433" y="368"/>
                  </a:cxn>
                  <a:cxn ang="0">
                    <a:pos x="474" y="342"/>
                  </a:cxn>
                  <a:cxn ang="0">
                    <a:pos x="495" y="324"/>
                  </a:cxn>
                  <a:cxn ang="0">
                    <a:pos x="504" y="316"/>
                  </a:cxn>
                  <a:cxn ang="0">
                    <a:pos x="519" y="300"/>
                  </a:cxn>
                  <a:cxn ang="0">
                    <a:pos x="542" y="272"/>
                  </a:cxn>
                  <a:cxn ang="0">
                    <a:pos x="567" y="234"/>
                  </a:cxn>
                  <a:cxn ang="0">
                    <a:pos x="589" y="190"/>
                  </a:cxn>
                  <a:cxn ang="0">
                    <a:pos x="598" y="162"/>
                  </a:cxn>
                  <a:cxn ang="0">
                    <a:pos x="600" y="156"/>
                  </a:cxn>
                  <a:cxn ang="0">
                    <a:pos x="608" y="120"/>
                  </a:cxn>
                  <a:cxn ang="0">
                    <a:pos x="623" y="63"/>
                  </a:cxn>
                  <a:cxn ang="0">
                    <a:pos x="648" y="22"/>
                  </a:cxn>
                  <a:cxn ang="0">
                    <a:pos x="695" y="1"/>
                  </a:cxn>
                  <a:cxn ang="0">
                    <a:pos x="762" y="5"/>
                  </a:cxn>
                  <a:cxn ang="0">
                    <a:pos x="792" y="31"/>
                  </a:cxn>
                  <a:cxn ang="0">
                    <a:pos x="784" y="76"/>
                  </a:cxn>
                  <a:cxn ang="0">
                    <a:pos x="752" y="138"/>
                  </a:cxn>
                </a:cxnLst>
                <a:rect l="0" t="0" r="r" b="b"/>
                <a:pathLst>
                  <a:path w="792" h="717">
                    <a:moveTo>
                      <a:pt x="732" y="173"/>
                    </a:moveTo>
                    <a:lnTo>
                      <a:pt x="711" y="209"/>
                    </a:lnTo>
                    <a:lnTo>
                      <a:pt x="690" y="240"/>
                    </a:lnTo>
                    <a:lnTo>
                      <a:pt x="668" y="268"/>
                    </a:lnTo>
                    <a:lnTo>
                      <a:pt x="645" y="294"/>
                    </a:lnTo>
                    <a:lnTo>
                      <a:pt x="623" y="317"/>
                    </a:lnTo>
                    <a:lnTo>
                      <a:pt x="603" y="337"/>
                    </a:lnTo>
                    <a:lnTo>
                      <a:pt x="586" y="355"/>
                    </a:lnTo>
                    <a:lnTo>
                      <a:pt x="570" y="370"/>
                    </a:lnTo>
                    <a:lnTo>
                      <a:pt x="561" y="379"/>
                    </a:lnTo>
                    <a:lnTo>
                      <a:pt x="550" y="392"/>
                    </a:lnTo>
                    <a:lnTo>
                      <a:pt x="536" y="409"/>
                    </a:lnTo>
                    <a:lnTo>
                      <a:pt x="521" y="426"/>
                    </a:lnTo>
                    <a:lnTo>
                      <a:pt x="504" y="446"/>
                    </a:lnTo>
                    <a:lnTo>
                      <a:pt x="485" y="468"/>
                    </a:lnTo>
                    <a:lnTo>
                      <a:pt x="463" y="492"/>
                    </a:lnTo>
                    <a:lnTo>
                      <a:pt x="439" y="515"/>
                    </a:lnTo>
                    <a:lnTo>
                      <a:pt x="415" y="541"/>
                    </a:lnTo>
                    <a:lnTo>
                      <a:pt x="388" y="566"/>
                    </a:lnTo>
                    <a:lnTo>
                      <a:pt x="360" y="590"/>
                    </a:lnTo>
                    <a:lnTo>
                      <a:pt x="329" y="614"/>
                    </a:lnTo>
                    <a:lnTo>
                      <a:pt x="296" y="637"/>
                    </a:lnTo>
                    <a:lnTo>
                      <a:pt x="264" y="659"/>
                    </a:lnTo>
                    <a:lnTo>
                      <a:pt x="228" y="679"/>
                    </a:lnTo>
                    <a:lnTo>
                      <a:pt x="192" y="697"/>
                    </a:lnTo>
                    <a:lnTo>
                      <a:pt x="191" y="698"/>
                    </a:lnTo>
                    <a:lnTo>
                      <a:pt x="189" y="698"/>
                    </a:lnTo>
                    <a:lnTo>
                      <a:pt x="187" y="699"/>
                    </a:lnTo>
                    <a:lnTo>
                      <a:pt x="185" y="699"/>
                    </a:lnTo>
                    <a:lnTo>
                      <a:pt x="180" y="701"/>
                    </a:lnTo>
                    <a:lnTo>
                      <a:pt x="170" y="705"/>
                    </a:lnTo>
                    <a:lnTo>
                      <a:pt x="153" y="711"/>
                    </a:lnTo>
                    <a:lnTo>
                      <a:pt x="134" y="714"/>
                    </a:lnTo>
                    <a:lnTo>
                      <a:pt x="110" y="717"/>
                    </a:lnTo>
                    <a:lnTo>
                      <a:pt x="87" y="715"/>
                    </a:lnTo>
                    <a:lnTo>
                      <a:pt x="62" y="708"/>
                    </a:lnTo>
                    <a:lnTo>
                      <a:pt x="39" y="694"/>
                    </a:lnTo>
                    <a:lnTo>
                      <a:pt x="20" y="675"/>
                    </a:lnTo>
                    <a:lnTo>
                      <a:pt x="6" y="650"/>
                    </a:lnTo>
                    <a:lnTo>
                      <a:pt x="0" y="622"/>
                    </a:lnTo>
                    <a:lnTo>
                      <a:pt x="1" y="591"/>
                    </a:lnTo>
                    <a:lnTo>
                      <a:pt x="11" y="562"/>
                    </a:lnTo>
                    <a:lnTo>
                      <a:pt x="29" y="533"/>
                    </a:lnTo>
                    <a:lnTo>
                      <a:pt x="59" y="506"/>
                    </a:lnTo>
                    <a:lnTo>
                      <a:pt x="97" y="483"/>
                    </a:lnTo>
                    <a:lnTo>
                      <a:pt x="104" y="479"/>
                    </a:lnTo>
                    <a:lnTo>
                      <a:pt x="110" y="477"/>
                    </a:lnTo>
                    <a:lnTo>
                      <a:pt x="117" y="474"/>
                    </a:lnTo>
                    <a:lnTo>
                      <a:pt x="124" y="471"/>
                    </a:lnTo>
                    <a:lnTo>
                      <a:pt x="131" y="468"/>
                    </a:lnTo>
                    <a:lnTo>
                      <a:pt x="138" y="466"/>
                    </a:lnTo>
                    <a:lnTo>
                      <a:pt x="145" y="464"/>
                    </a:lnTo>
                    <a:lnTo>
                      <a:pt x="152" y="461"/>
                    </a:lnTo>
                    <a:lnTo>
                      <a:pt x="175" y="454"/>
                    </a:lnTo>
                    <a:lnTo>
                      <a:pt x="196" y="449"/>
                    </a:lnTo>
                    <a:lnTo>
                      <a:pt x="218" y="443"/>
                    </a:lnTo>
                    <a:lnTo>
                      <a:pt x="240" y="437"/>
                    </a:lnTo>
                    <a:lnTo>
                      <a:pt x="261" y="431"/>
                    </a:lnTo>
                    <a:lnTo>
                      <a:pt x="283" y="425"/>
                    </a:lnTo>
                    <a:lnTo>
                      <a:pt x="306" y="418"/>
                    </a:lnTo>
                    <a:lnTo>
                      <a:pt x="327" y="411"/>
                    </a:lnTo>
                    <a:lnTo>
                      <a:pt x="349" y="404"/>
                    </a:lnTo>
                    <a:lnTo>
                      <a:pt x="370" y="397"/>
                    </a:lnTo>
                    <a:lnTo>
                      <a:pt x="391" y="388"/>
                    </a:lnTo>
                    <a:lnTo>
                      <a:pt x="412" y="378"/>
                    </a:lnTo>
                    <a:lnTo>
                      <a:pt x="433" y="368"/>
                    </a:lnTo>
                    <a:lnTo>
                      <a:pt x="454" y="355"/>
                    </a:lnTo>
                    <a:lnTo>
                      <a:pt x="474" y="342"/>
                    </a:lnTo>
                    <a:lnTo>
                      <a:pt x="494" y="327"/>
                    </a:lnTo>
                    <a:lnTo>
                      <a:pt x="495" y="324"/>
                    </a:lnTo>
                    <a:lnTo>
                      <a:pt x="499" y="321"/>
                    </a:lnTo>
                    <a:lnTo>
                      <a:pt x="504" y="316"/>
                    </a:lnTo>
                    <a:lnTo>
                      <a:pt x="511" y="309"/>
                    </a:lnTo>
                    <a:lnTo>
                      <a:pt x="519" y="300"/>
                    </a:lnTo>
                    <a:lnTo>
                      <a:pt x="529" y="287"/>
                    </a:lnTo>
                    <a:lnTo>
                      <a:pt x="542" y="272"/>
                    </a:lnTo>
                    <a:lnTo>
                      <a:pt x="554" y="254"/>
                    </a:lnTo>
                    <a:lnTo>
                      <a:pt x="567" y="234"/>
                    </a:lnTo>
                    <a:lnTo>
                      <a:pt x="579" y="213"/>
                    </a:lnTo>
                    <a:lnTo>
                      <a:pt x="589" y="190"/>
                    </a:lnTo>
                    <a:lnTo>
                      <a:pt x="597" y="165"/>
                    </a:lnTo>
                    <a:lnTo>
                      <a:pt x="598" y="162"/>
                    </a:lnTo>
                    <a:lnTo>
                      <a:pt x="600" y="158"/>
                    </a:lnTo>
                    <a:lnTo>
                      <a:pt x="600" y="156"/>
                    </a:lnTo>
                    <a:lnTo>
                      <a:pt x="601" y="152"/>
                    </a:lnTo>
                    <a:lnTo>
                      <a:pt x="608" y="120"/>
                    </a:lnTo>
                    <a:lnTo>
                      <a:pt x="615" y="90"/>
                    </a:lnTo>
                    <a:lnTo>
                      <a:pt x="623" y="63"/>
                    </a:lnTo>
                    <a:lnTo>
                      <a:pt x="634" y="41"/>
                    </a:lnTo>
                    <a:lnTo>
                      <a:pt x="648" y="22"/>
                    </a:lnTo>
                    <a:lnTo>
                      <a:pt x="668" y="10"/>
                    </a:lnTo>
                    <a:lnTo>
                      <a:pt x="695" y="1"/>
                    </a:lnTo>
                    <a:lnTo>
                      <a:pt x="730" y="0"/>
                    </a:lnTo>
                    <a:lnTo>
                      <a:pt x="762" y="5"/>
                    </a:lnTo>
                    <a:lnTo>
                      <a:pt x="782" y="15"/>
                    </a:lnTo>
                    <a:lnTo>
                      <a:pt x="792" y="31"/>
                    </a:lnTo>
                    <a:lnTo>
                      <a:pt x="791" y="52"/>
                    </a:lnTo>
                    <a:lnTo>
                      <a:pt x="784" y="76"/>
                    </a:lnTo>
                    <a:lnTo>
                      <a:pt x="769" y="106"/>
                    </a:lnTo>
                    <a:lnTo>
                      <a:pt x="752" y="138"/>
                    </a:lnTo>
                    <a:lnTo>
                      <a:pt x="732" y="173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69"/>
              <p:cNvSpPr>
                <a:spLocks/>
              </p:cNvSpPr>
              <p:nvPr/>
            </p:nvSpPr>
            <p:spPr bwMode="auto">
              <a:xfrm>
                <a:off x="2882900" y="2832100"/>
                <a:ext cx="1239838" cy="1116013"/>
              </a:xfrm>
              <a:custGeom>
                <a:avLst/>
                <a:gdLst/>
                <a:ahLst/>
                <a:cxnLst>
                  <a:cxn ang="0">
                    <a:pos x="176" y="686"/>
                  </a:cxn>
                  <a:cxn ang="0">
                    <a:pos x="150" y="696"/>
                  </a:cxn>
                  <a:cxn ang="0">
                    <a:pos x="109" y="703"/>
                  </a:cxn>
                  <a:cxn ang="0">
                    <a:pos x="62" y="694"/>
                  </a:cxn>
                  <a:cxn ang="0">
                    <a:pos x="19" y="660"/>
                  </a:cxn>
                  <a:cxn ang="0">
                    <a:pos x="0" y="609"/>
                  </a:cxn>
                  <a:cxn ang="0">
                    <a:pos x="12" y="552"/>
                  </a:cxn>
                  <a:cxn ang="0">
                    <a:pos x="62" y="499"/>
                  </a:cxn>
                  <a:cxn ang="0">
                    <a:pos x="128" y="468"/>
                  </a:cxn>
                  <a:cxn ang="0">
                    <a:pos x="178" y="453"/>
                  </a:cxn>
                  <a:cxn ang="0">
                    <a:pos x="228" y="440"/>
                  </a:cxn>
                  <a:cxn ang="0">
                    <a:pos x="279" y="426"/>
                  </a:cxn>
                  <a:cxn ang="0">
                    <a:pos x="329" y="412"/>
                  </a:cxn>
                  <a:cxn ang="0">
                    <a:pos x="378" y="395"/>
                  </a:cxn>
                  <a:cxn ang="0">
                    <a:pos x="426" y="371"/>
                  </a:cxn>
                  <a:cxn ang="0">
                    <a:pos x="472" y="342"/>
                  </a:cxn>
                  <a:cxn ang="0">
                    <a:pos x="496" y="320"/>
                  </a:cxn>
                  <a:cxn ang="0">
                    <a:pos x="520" y="293"/>
                  </a:cxn>
                  <a:cxn ang="0">
                    <a:pos x="555" y="246"/>
                  </a:cxn>
                  <a:cxn ang="0">
                    <a:pos x="587" y="185"/>
                  </a:cxn>
                  <a:cxn ang="0">
                    <a:pos x="604" y="120"/>
                  </a:cxn>
                  <a:cxn ang="0">
                    <a:pos x="618" y="63"/>
                  </a:cxn>
                  <a:cxn ang="0">
                    <a:pos x="642" y="22"/>
                  </a:cxn>
                  <a:cxn ang="0">
                    <a:pos x="687" y="1"/>
                  </a:cxn>
                  <a:cxn ang="0">
                    <a:pos x="755" y="5"/>
                  </a:cxn>
                  <a:cxn ang="0">
                    <a:pos x="781" y="31"/>
                  </a:cxn>
                  <a:cxn ang="0">
                    <a:pos x="768" y="75"/>
                  </a:cxn>
                  <a:cxn ang="0">
                    <a:pos x="734" y="135"/>
                  </a:cxn>
                  <a:cxn ang="0">
                    <a:pos x="694" y="204"/>
                  </a:cxn>
                  <a:cxn ang="0">
                    <a:pos x="651" y="264"/>
                  </a:cxn>
                  <a:cxn ang="0">
                    <a:pos x="608" y="312"/>
                  </a:cxn>
                  <a:cxn ang="0">
                    <a:pos x="569" y="347"/>
                  </a:cxn>
                  <a:cxn ang="0">
                    <a:pos x="544" y="370"/>
                  </a:cxn>
                  <a:cxn ang="0">
                    <a:pos x="520" y="397"/>
                  </a:cxn>
                  <a:cxn ang="0">
                    <a:pos x="487" y="436"/>
                  </a:cxn>
                  <a:cxn ang="0">
                    <a:pos x="447" y="480"/>
                  </a:cxn>
                  <a:cxn ang="0">
                    <a:pos x="399" y="529"/>
                  </a:cxn>
                  <a:cxn ang="0">
                    <a:pos x="345" y="580"/>
                  </a:cxn>
                  <a:cxn ang="0">
                    <a:pos x="283" y="627"/>
                  </a:cxn>
                  <a:cxn ang="0">
                    <a:pos x="215" y="668"/>
                  </a:cxn>
                </a:cxnLst>
                <a:rect l="0" t="0" r="r" b="b"/>
                <a:pathLst>
                  <a:path w="781" h="703">
                    <a:moveTo>
                      <a:pt x="179" y="685"/>
                    </a:moveTo>
                    <a:lnTo>
                      <a:pt x="176" y="686"/>
                    </a:lnTo>
                    <a:lnTo>
                      <a:pt x="165" y="691"/>
                    </a:lnTo>
                    <a:lnTo>
                      <a:pt x="150" y="696"/>
                    </a:lnTo>
                    <a:lnTo>
                      <a:pt x="131" y="700"/>
                    </a:lnTo>
                    <a:lnTo>
                      <a:pt x="109" y="703"/>
                    </a:lnTo>
                    <a:lnTo>
                      <a:pt x="85" y="700"/>
                    </a:lnTo>
                    <a:lnTo>
                      <a:pt x="62" y="694"/>
                    </a:lnTo>
                    <a:lnTo>
                      <a:pt x="39" y="680"/>
                    </a:lnTo>
                    <a:lnTo>
                      <a:pt x="19" y="660"/>
                    </a:lnTo>
                    <a:lnTo>
                      <a:pt x="6" y="636"/>
                    </a:lnTo>
                    <a:lnTo>
                      <a:pt x="0" y="609"/>
                    </a:lnTo>
                    <a:lnTo>
                      <a:pt x="1" y="581"/>
                    </a:lnTo>
                    <a:lnTo>
                      <a:pt x="12" y="552"/>
                    </a:lnTo>
                    <a:lnTo>
                      <a:pt x="33" y="525"/>
                    </a:lnTo>
                    <a:lnTo>
                      <a:pt x="62" y="499"/>
                    </a:lnTo>
                    <a:lnTo>
                      <a:pt x="104" y="478"/>
                    </a:lnTo>
                    <a:lnTo>
                      <a:pt x="128" y="468"/>
                    </a:lnTo>
                    <a:lnTo>
                      <a:pt x="152" y="460"/>
                    </a:lnTo>
                    <a:lnTo>
                      <a:pt x="178" y="453"/>
                    </a:lnTo>
                    <a:lnTo>
                      <a:pt x="203" y="446"/>
                    </a:lnTo>
                    <a:lnTo>
                      <a:pt x="228" y="440"/>
                    </a:lnTo>
                    <a:lnTo>
                      <a:pt x="253" y="433"/>
                    </a:lnTo>
                    <a:lnTo>
                      <a:pt x="279" y="426"/>
                    </a:lnTo>
                    <a:lnTo>
                      <a:pt x="304" y="419"/>
                    </a:lnTo>
                    <a:lnTo>
                      <a:pt x="329" y="412"/>
                    </a:lnTo>
                    <a:lnTo>
                      <a:pt x="354" y="404"/>
                    </a:lnTo>
                    <a:lnTo>
                      <a:pt x="378" y="395"/>
                    </a:lnTo>
                    <a:lnTo>
                      <a:pt x="403" y="384"/>
                    </a:lnTo>
                    <a:lnTo>
                      <a:pt x="426" y="371"/>
                    </a:lnTo>
                    <a:lnTo>
                      <a:pt x="450" y="357"/>
                    </a:lnTo>
                    <a:lnTo>
                      <a:pt x="472" y="342"/>
                    </a:lnTo>
                    <a:lnTo>
                      <a:pt x="493" y="323"/>
                    </a:lnTo>
                    <a:lnTo>
                      <a:pt x="496" y="320"/>
                    </a:lnTo>
                    <a:lnTo>
                      <a:pt x="506" y="309"/>
                    </a:lnTo>
                    <a:lnTo>
                      <a:pt x="520" y="293"/>
                    </a:lnTo>
                    <a:lnTo>
                      <a:pt x="537" y="271"/>
                    </a:lnTo>
                    <a:lnTo>
                      <a:pt x="555" y="246"/>
                    </a:lnTo>
                    <a:lnTo>
                      <a:pt x="573" y="217"/>
                    </a:lnTo>
                    <a:lnTo>
                      <a:pt x="587" y="185"/>
                    </a:lnTo>
                    <a:lnTo>
                      <a:pt x="597" y="152"/>
                    </a:lnTo>
                    <a:lnTo>
                      <a:pt x="604" y="120"/>
                    </a:lnTo>
                    <a:lnTo>
                      <a:pt x="611" y="90"/>
                    </a:lnTo>
                    <a:lnTo>
                      <a:pt x="618" y="63"/>
                    </a:lnTo>
                    <a:lnTo>
                      <a:pt x="629" y="41"/>
                    </a:lnTo>
                    <a:lnTo>
                      <a:pt x="642" y="22"/>
                    </a:lnTo>
                    <a:lnTo>
                      <a:pt x="662" y="10"/>
                    </a:lnTo>
                    <a:lnTo>
                      <a:pt x="687" y="1"/>
                    </a:lnTo>
                    <a:lnTo>
                      <a:pt x="722" y="0"/>
                    </a:lnTo>
                    <a:lnTo>
                      <a:pt x="755" y="5"/>
                    </a:lnTo>
                    <a:lnTo>
                      <a:pt x="774" y="15"/>
                    </a:lnTo>
                    <a:lnTo>
                      <a:pt x="781" y="31"/>
                    </a:lnTo>
                    <a:lnTo>
                      <a:pt x="779" y="51"/>
                    </a:lnTo>
                    <a:lnTo>
                      <a:pt x="768" y="75"/>
                    </a:lnTo>
                    <a:lnTo>
                      <a:pt x="753" y="103"/>
                    </a:lnTo>
                    <a:lnTo>
                      <a:pt x="734" y="135"/>
                    </a:lnTo>
                    <a:lnTo>
                      <a:pt x="714" y="170"/>
                    </a:lnTo>
                    <a:lnTo>
                      <a:pt x="694" y="204"/>
                    </a:lnTo>
                    <a:lnTo>
                      <a:pt x="673" y="236"/>
                    </a:lnTo>
                    <a:lnTo>
                      <a:pt x="651" y="264"/>
                    </a:lnTo>
                    <a:lnTo>
                      <a:pt x="629" y="289"/>
                    </a:lnTo>
                    <a:lnTo>
                      <a:pt x="608" y="312"/>
                    </a:lnTo>
                    <a:lnTo>
                      <a:pt x="588" y="330"/>
                    </a:lnTo>
                    <a:lnTo>
                      <a:pt x="569" y="347"/>
                    </a:lnTo>
                    <a:lnTo>
                      <a:pt x="554" y="361"/>
                    </a:lnTo>
                    <a:lnTo>
                      <a:pt x="544" y="370"/>
                    </a:lnTo>
                    <a:lnTo>
                      <a:pt x="533" y="382"/>
                    </a:lnTo>
                    <a:lnTo>
                      <a:pt x="520" y="397"/>
                    </a:lnTo>
                    <a:lnTo>
                      <a:pt x="505" y="416"/>
                    </a:lnTo>
                    <a:lnTo>
                      <a:pt x="487" y="436"/>
                    </a:lnTo>
                    <a:lnTo>
                      <a:pt x="468" y="458"/>
                    </a:lnTo>
                    <a:lnTo>
                      <a:pt x="447" y="480"/>
                    </a:lnTo>
                    <a:lnTo>
                      <a:pt x="425" y="505"/>
                    </a:lnTo>
                    <a:lnTo>
                      <a:pt x="399" y="529"/>
                    </a:lnTo>
                    <a:lnTo>
                      <a:pt x="374" y="555"/>
                    </a:lnTo>
                    <a:lnTo>
                      <a:pt x="345" y="580"/>
                    </a:lnTo>
                    <a:lnTo>
                      <a:pt x="315" y="603"/>
                    </a:lnTo>
                    <a:lnTo>
                      <a:pt x="283" y="627"/>
                    </a:lnTo>
                    <a:lnTo>
                      <a:pt x="251" y="648"/>
                    </a:lnTo>
                    <a:lnTo>
                      <a:pt x="215" y="668"/>
                    </a:lnTo>
                    <a:lnTo>
                      <a:pt x="179" y="685"/>
                    </a:lnTo>
                    <a:close/>
                  </a:path>
                </a:pathLst>
              </a:custGeom>
              <a:solidFill>
                <a:srgbClr val="FFCE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70"/>
              <p:cNvSpPr>
                <a:spLocks/>
              </p:cNvSpPr>
              <p:nvPr/>
            </p:nvSpPr>
            <p:spPr bwMode="auto">
              <a:xfrm>
                <a:off x="2808288" y="1343025"/>
                <a:ext cx="790575" cy="1290638"/>
              </a:xfrm>
              <a:custGeom>
                <a:avLst/>
                <a:gdLst/>
                <a:ahLst/>
                <a:cxnLst>
                  <a:cxn ang="0">
                    <a:pos x="321" y="813"/>
                  </a:cxn>
                  <a:cxn ang="0">
                    <a:pos x="308" y="812"/>
                  </a:cxn>
                  <a:cxn ang="0">
                    <a:pos x="283" y="811"/>
                  </a:cxn>
                  <a:cxn ang="0">
                    <a:pos x="251" y="807"/>
                  </a:cxn>
                  <a:cxn ang="0">
                    <a:pos x="213" y="801"/>
                  </a:cxn>
                  <a:cxn ang="0">
                    <a:pos x="173" y="793"/>
                  </a:cxn>
                  <a:cxn ang="0">
                    <a:pos x="135" y="782"/>
                  </a:cxn>
                  <a:cxn ang="0">
                    <a:pos x="98" y="767"/>
                  </a:cxn>
                  <a:cxn ang="0">
                    <a:pos x="56" y="742"/>
                  </a:cxn>
                  <a:cxn ang="0">
                    <a:pos x="16" y="710"/>
                  </a:cxn>
                  <a:cxn ang="0">
                    <a:pos x="0" y="676"/>
                  </a:cxn>
                  <a:cxn ang="0">
                    <a:pos x="7" y="636"/>
                  </a:cxn>
                  <a:cxn ang="0">
                    <a:pos x="39" y="586"/>
                  </a:cxn>
                  <a:cxn ang="0">
                    <a:pos x="69" y="524"/>
                  </a:cxn>
                  <a:cxn ang="0">
                    <a:pos x="90" y="459"/>
                  </a:cxn>
                  <a:cxn ang="0">
                    <a:pos x="101" y="400"/>
                  </a:cxn>
                  <a:cxn ang="0">
                    <a:pos x="95" y="347"/>
                  </a:cxn>
                  <a:cxn ang="0">
                    <a:pos x="84" y="297"/>
                  </a:cxn>
                  <a:cxn ang="0">
                    <a:pos x="80" y="251"/>
                  </a:cxn>
                  <a:cxn ang="0">
                    <a:pos x="91" y="215"/>
                  </a:cxn>
                  <a:cxn ang="0">
                    <a:pos x="124" y="189"/>
                  </a:cxn>
                  <a:cxn ang="0">
                    <a:pos x="138" y="155"/>
                  </a:cxn>
                  <a:cxn ang="0">
                    <a:pos x="138" y="118"/>
                  </a:cxn>
                  <a:cxn ang="0">
                    <a:pos x="135" y="82"/>
                  </a:cxn>
                  <a:cxn ang="0">
                    <a:pos x="138" y="61"/>
                  </a:cxn>
                  <a:cxn ang="0">
                    <a:pos x="149" y="48"/>
                  </a:cxn>
                  <a:cxn ang="0">
                    <a:pos x="166" y="36"/>
                  </a:cxn>
                  <a:cxn ang="0">
                    <a:pos x="191" y="23"/>
                  </a:cxn>
                  <a:cxn ang="0">
                    <a:pos x="220" y="12"/>
                  </a:cxn>
                  <a:cxn ang="0">
                    <a:pos x="253" y="5"/>
                  </a:cxn>
                  <a:cxn ang="0">
                    <a:pos x="288" y="0"/>
                  </a:cxn>
                  <a:cxn ang="0">
                    <a:pos x="324" y="2"/>
                  </a:cxn>
                  <a:cxn ang="0">
                    <a:pos x="377" y="12"/>
                  </a:cxn>
                  <a:cxn ang="0">
                    <a:pos x="437" y="45"/>
                  </a:cxn>
                  <a:cxn ang="0">
                    <a:pos x="480" y="96"/>
                  </a:cxn>
                  <a:cxn ang="0">
                    <a:pos x="498" y="166"/>
                  </a:cxn>
                  <a:cxn ang="0">
                    <a:pos x="497" y="218"/>
                  </a:cxn>
                  <a:cxn ang="0">
                    <a:pos x="497" y="278"/>
                  </a:cxn>
                  <a:cxn ang="0">
                    <a:pos x="495" y="319"/>
                  </a:cxn>
                  <a:cxn ang="0">
                    <a:pos x="486" y="379"/>
                  </a:cxn>
                  <a:cxn ang="0">
                    <a:pos x="466" y="454"/>
                  </a:cxn>
                  <a:cxn ang="0">
                    <a:pos x="431" y="519"/>
                  </a:cxn>
                  <a:cxn ang="0">
                    <a:pos x="387" y="554"/>
                  </a:cxn>
                  <a:cxn ang="0">
                    <a:pos x="367" y="583"/>
                  </a:cxn>
                  <a:cxn ang="0">
                    <a:pos x="370" y="612"/>
                  </a:cxn>
                  <a:cxn ang="0">
                    <a:pos x="389" y="640"/>
                  </a:cxn>
                  <a:cxn ang="0">
                    <a:pos x="409" y="660"/>
                  </a:cxn>
                  <a:cxn ang="0">
                    <a:pos x="425" y="677"/>
                  </a:cxn>
                  <a:cxn ang="0">
                    <a:pos x="439" y="698"/>
                  </a:cxn>
                  <a:cxn ang="0">
                    <a:pos x="449" y="720"/>
                  </a:cxn>
                  <a:cxn ang="0">
                    <a:pos x="449" y="744"/>
                  </a:cxn>
                  <a:cxn ang="0">
                    <a:pos x="436" y="767"/>
                  </a:cxn>
                  <a:cxn ang="0">
                    <a:pos x="406" y="788"/>
                  </a:cxn>
                  <a:cxn ang="0">
                    <a:pos x="357" y="806"/>
                  </a:cxn>
                </a:cxnLst>
                <a:rect l="0" t="0" r="r" b="b"/>
                <a:pathLst>
                  <a:path w="498" h="813">
                    <a:moveTo>
                      <a:pt x="323" y="813"/>
                    </a:moveTo>
                    <a:lnTo>
                      <a:pt x="321" y="813"/>
                    </a:lnTo>
                    <a:lnTo>
                      <a:pt x="316" y="813"/>
                    </a:lnTo>
                    <a:lnTo>
                      <a:pt x="308" y="812"/>
                    </a:lnTo>
                    <a:lnTo>
                      <a:pt x="296" y="812"/>
                    </a:lnTo>
                    <a:lnTo>
                      <a:pt x="283" y="811"/>
                    </a:lnTo>
                    <a:lnTo>
                      <a:pt x="268" y="809"/>
                    </a:lnTo>
                    <a:lnTo>
                      <a:pt x="251" y="807"/>
                    </a:lnTo>
                    <a:lnTo>
                      <a:pt x="233" y="805"/>
                    </a:lnTo>
                    <a:lnTo>
                      <a:pt x="213" y="801"/>
                    </a:lnTo>
                    <a:lnTo>
                      <a:pt x="193" y="798"/>
                    </a:lnTo>
                    <a:lnTo>
                      <a:pt x="173" y="793"/>
                    </a:lnTo>
                    <a:lnTo>
                      <a:pt x="154" y="788"/>
                    </a:lnTo>
                    <a:lnTo>
                      <a:pt x="135" y="782"/>
                    </a:lnTo>
                    <a:lnTo>
                      <a:pt x="116" y="775"/>
                    </a:lnTo>
                    <a:lnTo>
                      <a:pt x="98" y="767"/>
                    </a:lnTo>
                    <a:lnTo>
                      <a:pt x="83" y="759"/>
                    </a:lnTo>
                    <a:lnTo>
                      <a:pt x="56" y="742"/>
                    </a:lnTo>
                    <a:lnTo>
                      <a:pt x="34" y="725"/>
                    </a:lnTo>
                    <a:lnTo>
                      <a:pt x="16" y="710"/>
                    </a:lnTo>
                    <a:lnTo>
                      <a:pt x="5" y="694"/>
                    </a:lnTo>
                    <a:lnTo>
                      <a:pt x="0" y="676"/>
                    </a:lnTo>
                    <a:lnTo>
                      <a:pt x="0" y="657"/>
                    </a:lnTo>
                    <a:lnTo>
                      <a:pt x="7" y="636"/>
                    </a:lnTo>
                    <a:lnTo>
                      <a:pt x="21" y="613"/>
                    </a:lnTo>
                    <a:lnTo>
                      <a:pt x="39" y="586"/>
                    </a:lnTo>
                    <a:lnTo>
                      <a:pt x="54" y="555"/>
                    </a:lnTo>
                    <a:lnTo>
                      <a:pt x="69" y="524"/>
                    </a:lnTo>
                    <a:lnTo>
                      <a:pt x="81" y="492"/>
                    </a:lnTo>
                    <a:lnTo>
                      <a:pt x="90" y="459"/>
                    </a:lnTo>
                    <a:lnTo>
                      <a:pt x="97" y="429"/>
                    </a:lnTo>
                    <a:lnTo>
                      <a:pt x="101" y="400"/>
                    </a:lnTo>
                    <a:lnTo>
                      <a:pt x="100" y="373"/>
                    </a:lnTo>
                    <a:lnTo>
                      <a:pt x="95" y="347"/>
                    </a:lnTo>
                    <a:lnTo>
                      <a:pt x="89" y="321"/>
                    </a:lnTo>
                    <a:lnTo>
                      <a:pt x="84" y="297"/>
                    </a:lnTo>
                    <a:lnTo>
                      <a:pt x="81" y="273"/>
                    </a:lnTo>
                    <a:lnTo>
                      <a:pt x="80" y="251"/>
                    </a:lnTo>
                    <a:lnTo>
                      <a:pt x="83" y="232"/>
                    </a:lnTo>
                    <a:lnTo>
                      <a:pt x="91" y="215"/>
                    </a:lnTo>
                    <a:lnTo>
                      <a:pt x="108" y="202"/>
                    </a:lnTo>
                    <a:lnTo>
                      <a:pt x="124" y="189"/>
                    </a:lnTo>
                    <a:lnTo>
                      <a:pt x="134" y="173"/>
                    </a:lnTo>
                    <a:lnTo>
                      <a:pt x="138" y="155"/>
                    </a:lnTo>
                    <a:lnTo>
                      <a:pt x="139" y="136"/>
                    </a:lnTo>
                    <a:lnTo>
                      <a:pt x="138" y="118"/>
                    </a:lnTo>
                    <a:lnTo>
                      <a:pt x="137" y="100"/>
                    </a:lnTo>
                    <a:lnTo>
                      <a:pt x="135" y="82"/>
                    </a:lnTo>
                    <a:lnTo>
                      <a:pt x="136" y="68"/>
                    </a:lnTo>
                    <a:lnTo>
                      <a:pt x="138" y="61"/>
                    </a:lnTo>
                    <a:lnTo>
                      <a:pt x="142" y="55"/>
                    </a:lnTo>
                    <a:lnTo>
                      <a:pt x="149" y="48"/>
                    </a:lnTo>
                    <a:lnTo>
                      <a:pt x="157" y="41"/>
                    </a:lnTo>
                    <a:lnTo>
                      <a:pt x="166" y="36"/>
                    </a:lnTo>
                    <a:lnTo>
                      <a:pt x="178" y="29"/>
                    </a:lnTo>
                    <a:lnTo>
                      <a:pt x="191" y="23"/>
                    </a:lnTo>
                    <a:lnTo>
                      <a:pt x="205" y="17"/>
                    </a:lnTo>
                    <a:lnTo>
                      <a:pt x="220" y="12"/>
                    </a:lnTo>
                    <a:lnTo>
                      <a:pt x="235" y="9"/>
                    </a:lnTo>
                    <a:lnTo>
                      <a:pt x="253" y="5"/>
                    </a:lnTo>
                    <a:lnTo>
                      <a:pt x="269" y="3"/>
                    </a:lnTo>
                    <a:lnTo>
                      <a:pt x="288" y="0"/>
                    </a:lnTo>
                    <a:lnTo>
                      <a:pt x="306" y="0"/>
                    </a:lnTo>
                    <a:lnTo>
                      <a:pt x="324" y="2"/>
                    </a:lnTo>
                    <a:lnTo>
                      <a:pt x="342" y="4"/>
                    </a:lnTo>
                    <a:lnTo>
                      <a:pt x="377" y="12"/>
                    </a:lnTo>
                    <a:lnTo>
                      <a:pt x="409" y="26"/>
                    </a:lnTo>
                    <a:lnTo>
                      <a:pt x="437" y="45"/>
                    </a:lnTo>
                    <a:lnTo>
                      <a:pt x="461" y="68"/>
                    </a:lnTo>
                    <a:lnTo>
                      <a:pt x="480" y="96"/>
                    </a:lnTo>
                    <a:lnTo>
                      <a:pt x="492" y="129"/>
                    </a:lnTo>
                    <a:lnTo>
                      <a:pt x="498" y="166"/>
                    </a:lnTo>
                    <a:lnTo>
                      <a:pt x="497" y="206"/>
                    </a:lnTo>
                    <a:lnTo>
                      <a:pt x="497" y="218"/>
                    </a:lnTo>
                    <a:lnTo>
                      <a:pt x="497" y="246"/>
                    </a:lnTo>
                    <a:lnTo>
                      <a:pt x="497" y="278"/>
                    </a:lnTo>
                    <a:lnTo>
                      <a:pt x="497" y="304"/>
                    </a:lnTo>
                    <a:lnTo>
                      <a:pt x="495" y="319"/>
                    </a:lnTo>
                    <a:lnTo>
                      <a:pt x="492" y="346"/>
                    </a:lnTo>
                    <a:lnTo>
                      <a:pt x="486" y="379"/>
                    </a:lnTo>
                    <a:lnTo>
                      <a:pt x="478" y="416"/>
                    </a:lnTo>
                    <a:lnTo>
                      <a:pt x="466" y="454"/>
                    </a:lnTo>
                    <a:lnTo>
                      <a:pt x="450" y="490"/>
                    </a:lnTo>
                    <a:lnTo>
                      <a:pt x="431" y="519"/>
                    </a:lnTo>
                    <a:lnTo>
                      <a:pt x="408" y="539"/>
                    </a:lnTo>
                    <a:lnTo>
                      <a:pt x="387" y="554"/>
                    </a:lnTo>
                    <a:lnTo>
                      <a:pt x="372" y="568"/>
                    </a:lnTo>
                    <a:lnTo>
                      <a:pt x="367" y="583"/>
                    </a:lnTo>
                    <a:lnTo>
                      <a:pt x="365" y="598"/>
                    </a:lnTo>
                    <a:lnTo>
                      <a:pt x="370" y="612"/>
                    </a:lnTo>
                    <a:lnTo>
                      <a:pt x="378" y="626"/>
                    </a:lnTo>
                    <a:lnTo>
                      <a:pt x="389" y="640"/>
                    </a:lnTo>
                    <a:lnTo>
                      <a:pt x="402" y="653"/>
                    </a:lnTo>
                    <a:lnTo>
                      <a:pt x="409" y="660"/>
                    </a:lnTo>
                    <a:lnTo>
                      <a:pt x="417" y="668"/>
                    </a:lnTo>
                    <a:lnTo>
                      <a:pt x="425" y="677"/>
                    </a:lnTo>
                    <a:lnTo>
                      <a:pt x="432" y="686"/>
                    </a:lnTo>
                    <a:lnTo>
                      <a:pt x="439" y="698"/>
                    </a:lnTo>
                    <a:lnTo>
                      <a:pt x="445" y="709"/>
                    </a:lnTo>
                    <a:lnTo>
                      <a:pt x="449" y="720"/>
                    </a:lnTo>
                    <a:lnTo>
                      <a:pt x="450" y="732"/>
                    </a:lnTo>
                    <a:lnTo>
                      <a:pt x="449" y="744"/>
                    </a:lnTo>
                    <a:lnTo>
                      <a:pt x="444" y="756"/>
                    </a:lnTo>
                    <a:lnTo>
                      <a:pt x="436" y="767"/>
                    </a:lnTo>
                    <a:lnTo>
                      <a:pt x="424" y="778"/>
                    </a:lnTo>
                    <a:lnTo>
                      <a:pt x="406" y="788"/>
                    </a:lnTo>
                    <a:lnTo>
                      <a:pt x="384" y="798"/>
                    </a:lnTo>
                    <a:lnTo>
                      <a:pt x="357" y="806"/>
                    </a:lnTo>
                    <a:lnTo>
                      <a:pt x="323" y="8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71"/>
              <p:cNvSpPr>
                <a:spLocks/>
              </p:cNvSpPr>
              <p:nvPr/>
            </p:nvSpPr>
            <p:spPr bwMode="auto">
              <a:xfrm>
                <a:off x="2819400" y="1357313"/>
                <a:ext cx="758825" cy="1257300"/>
              </a:xfrm>
              <a:custGeom>
                <a:avLst/>
                <a:gdLst/>
                <a:ahLst/>
                <a:cxnLst>
                  <a:cxn ang="0">
                    <a:pos x="136" y="59"/>
                  </a:cxn>
                  <a:cxn ang="0">
                    <a:pos x="145" y="44"/>
                  </a:cxn>
                  <a:cxn ang="0">
                    <a:pos x="162" y="30"/>
                  </a:cxn>
                  <a:cxn ang="0">
                    <a:pos x="185" y="17"/>
                  </a:cxn>
                  <a:cxn ang="0">
                    <a:pos x="213" y="8"/>
                  </a:cxn>
                  <a:cxn ang="0">
                    <a:pos x="245" y="2"/>
                  </a:cxn>
                  <a:cxn ang="0">
                    <a:pos x="278" y="0"/>
                  </a:cxn>
                  <a:cxn ang="0">
                    <a:pos x="313" y="2"/>
                  </a:cxn>
                  <a:cxn ang="0">
                    <a:pos x="363" y="13"/>
                  </a:cxn>
                  <a:cxn ang="0">
                    <a:pos x="419" y="44"/>
                  </a:cxn>
                  <a:cxn ang="0">
                    <a:pos x="459" y="93"/>
                  </a:cxn>
                  <a:cxn ang="0">
                    <a:pos x="478" y="159"/>
                  </a:cxn>
                  <a:cxn ang="0">
                    <a:pos x="477" y="199"/>
                  </a:cxn>
                  <a:cxn ang="0">
                    <a:pos x="477" y="202"/>
                  </a:cxn>
                  <a:cxn ang="0">
                    <a:pos x="476" y="215"/>
                  </a:cxn>
                  <a:cxn ang="0">
                    <a:pos x="476" y="274"/>
                  </a:cxn>
                  <a:cxn ang="0">
                    <a:pos x="474" y="313"/>
                  </a:cxn>
                  <a:cxn ang="0">
                    <a:pos x="466" y="372"/>
                  </a:cxn>
                  <a:cxn ang="0">
                    <a:pos x="446" y="445"/>
                  </a:cxn>
                  <a:cxn ang="0">
                    <a:pos x="412" y="508"/>
                  </a:cxn>
                  <a:cxn ang="0">
                    <a:pos x="389" y="529"/>
                  </a:cxn>
                  <a:cxn ang="0">
                    <a:pos x="388" y="529"/>
                  </a:cxn>
                  <a:cxn ang="0">
                    <a:pos x="368" y="544"/>
                  </a:cxn>
                  <a:cxn ang="0">
                    <a:pos x="350" y="572"/>
                  </a:cxn>
                  <a:cxn ang="0">
                    <a:pos x="354" y="599"/>
                  </a:cxn>
                  <a:cxn ang="0">
                    <a:pos x="373" y="626"/>
                  </a:cxn>
                  <a:cxn ang="0">
                    <a:pos x="391" y="646"/>
                  </a:cxn>
                  <a:cxn ang="0">
                    <a:pos x="406" y="662"/>
                  </a:cxn>
                  <a:cxn ang="0">
                    <a:pos x="421" y="682"/>
                  </a:cxn>
                  <a:cxn ang="0">
                    <a:pos x="429" y="704"/>
                  </a:cxn>
                  <a:cxn ang="0">
                    <a:pos x="429" y="727"/>
                  </a:cxn>
                  <a:cxn ang="0">
                    <a:pos x="417" y="748"/>
                  </a:cxn>
                  <a:cxn ang="0">
                    <a:pos x="389" y="769"/>
                  </a:cxn>
                  <a:cxn ang="0">
                    <a:pos x="341" y="785"/>
                  </a:cxn>
                  <a:cxn ang="0">
                    <a:pos x="308" y="792"/>
                  </a:cxn>
                  <a:cxn ang="0">
                    <a:pos x="294" y="792"/>
                  </a:cxn>
                  <a:cxn ang="0">
                    <a:pos x="271" y="790"/>
                  </a:cxn>
                  <a:cxn ang="0">
                    <a:pos x="240" y="788"/>
                  </a:cxn>
                  <a:cxn ang="0">
                    <a:pos x="204" y="783"/>
                  </a:cxn>
                  <a:cxn ang="0">
                    <a:pos x="166" y="776"/>
                  </a:cxn>
                  <a:cxn ang="0">
                    <a:pos x="129" y="765"/>
                  </a:cxn>
                  <a:cxn ang="0">
                    <a:pos x="95" y="750"/>
                  </a:cxn>
                  <a:cxn ang="0">
                    <a:pos x="55" y="725"/>
                  </a:cxn>
                  <a:cxn ang="0">
                    <a:pos x="18" y="694"/>
                  </a:cxn>
                  <a:cxn ang="0">
                    <a:pos x="1" y="663"/>
                  </a:cxn>
                  <a:cxn ang="0">
                    <a:pos x="6" y="626"/>
                  </a:cxn>
                  <a:cxn ang="0">
                    <a:pos x="19" y="603"/>
                  </a:cxn>
                  <a:cxn ang="0">
                    <a:pos x="20" y="599"/>
                  </a:cxn>
                  <a:cxn ang="0">
                    <a:pos x="38" y="571"/>
                  </a:cxn>
                  <a:cxn ang="0">
                    <a:pos x="68" y="511"/>
                  </a:cxn>
                  <a:cxn ang="0">
                    <a:pos x="89" y="449"/>
                  </a:cxn>
                  <a:cxn ang="0">
                    <a:pos x="98" y="389"/>
                  </a:cxn>
                  <a:cxn ang="0">
                    <a:pos x="94" y="339"/>
                  </a:cxn>
                  <a:cxn ang="0">
                    <a:pos x="83" y="290"/>
                  </a:cxn>
                  <a:cxn ang="0">
                    <a:pos x="79" y="245"/>
                  </a:cxn>
                  <a:cxn ang="0">
                    <a:pos x="91" y="210"/>
                  </a:cxn>
                  <a:cxn ang="0">
                    <a:pos x="122" y="185"/>
                  </a:cxn>
                  <a:cxn ang="0">
                    <a:pos x="136" y="153"/>
                  </a:cxn>
                  <a:cxn ang="0">
                    <a:pos x="137" y="116"/>
                  </a:cxn>
                  <a:cxn ang="0">
                    <a:pos x="134" y="82"/>
                  </a:cxn>
                </a:cxnLst>
                <a:rect l="0" t="0" r="r" b="b"/>
                <a:pathLst>
                  <a:path w="478" h="792">
                    <a:moveTo>
                      <a:pt x="134" y="68"/>
                    </a:moveTo>
                    <a:lnTo>
                      <a:pt x="136" y="59"/>
                    </a:lnTo>
                    <a:lnTo>
                      <a:pt x="139" y="51"/>
                    </a:lnTo>
                    <a:lnTo>
                      <a:pt x="145" y="44"/>
                    </a:lnTo>
                    <a:lnTo>
                      <a:pt x="152" y="36"/>
                    </a:lnTo>
                    <a:lnTo>
                      <a:pt x="162" y="30"/>
                    </a:lnTo>
                    <a:lnTo>
                      <a:pt x="173" y="23"/>
                    </a:lnTo>
                    <a:lnTo>
                      <a:pt x="185" y="17"/>
                    </a:lnTo>
                    <a:lnTo>
                      <a:pt x="199" y="13"/>
                    </a:lnTo>
                    <a:lnTo>
                      <a:pt x="213" y="8"/>
                    </a:lnTo>
                    <a:lnTo>
                      <a:pt x="228" y="4"/>
                    </a:lnTo>
                    <a:lnTo>
                      <a:pt x="245" y="2"/>
                    </a:lnTo>
                    <a:lnTo>
                      <a:pt x="261" y="1"/>
                    </a:lnTo>
                    <a:lnTo>
                      <a:pt x="278" y="0"/>
                    </a:lnTo>
                    <a:lnTo>
                      <a:pt x="295" y="0"/>
                    </a:lnTo>
                    <a:lnTo>
                      <a:pt x="313" y="2"/>
                    </a:lnTo>
                    <a:lnTo>
                      <a:pt x="330" y="4"/>
                    </a:lnTo>
                    <a:lnTo>
                      <a:pt x="363" y="13"/>
                    </a:lnTo>
                    <a:lnTo>
                      <a:pt x="392" y="27"/>
                    </a:lnTo>
                    <a:lnTo>
                      <a:pt x="419" y="44"/>
                    </a:lnTo>
                    <a:lnTo>
                      <a:pt x="442" y="66"/>
                    </a:lnTo>
                    <a:lnTo>
                      <a:pt x="459" y="93"/>
                    </a:lnTo>
                    <a:lnTo>
                      <a:pt x="472" y="124"/>
                    </a:lnTo>
                    <a:lnTo>
                      <a:pt x="478" y="159"/>
                    </a:lnTo>
                    <a:lnTo>
                      <a:pt x="477" y="197"/>
                    </a:lnTo>
                    <a:lnTo>
                      <a:pt x="477" y="199"/>
                    </a:lnTo>
                    <a:lnTo>
                      <a:pt x="477" y="200"/>
                    </a:lnTo>
                    <a:lnTo>
                      <a:pt x="477" y="202"/>
                    </a:lnTo>
                    <a:lnTo>
                      <a:pt x="476" y="203"/>
                    </a:lnTo>
                    <a:lnTo>
                      <a:pt x="476" y="215"/>
                    </a:lnTo>
                    <a:lnTo>
                      <a:pt x="476" y="242"/>
                    </a:lnTo>
                    <a:lnTo>
                      <a:pt x="476" y="274"/>
                    </a:lnTo>
                    <a:lnTo>
                      <a:pt x="476" y="298"/>
                    </a:lnTo>
                    <a:lnTo>
                      <a:pt x="474" y="313"/>
                    </a:lnTo>
                    <a:lnTo>
                      <a:pt x="471" y="339"/>
                    </a:lnTo>
                    <a:lnTo>
                      <a:pt x="466" y="372"/>
                    </a:lnTo>
                    <a:lnTo>
                      <a:pt x="458" y="407"/>
                    </a:lnTo>
                    <a:lnTo>
                      <a:pt x="446" y="445"/>
                    </a:lnTo>
                    <a:lnTo>
                      <a:pt x="431" y="478"/>
                    </a:lnTo>
                    <a:lnTo>
                      <a:pt x="412" y="508"/>
                    </a:lnTo>
                    <a:lnTo>
                      <a:pt x="390" y="528"/>
                    </a:lnTo>
                    <a:lnTo>
                      <a:pt x="389" y="529"/>
                    </a:lnTo>
                    <a:lnTo>
                      <a:pt x="389" y="529"/>
                    </a:lnTo>
                    <a:lnTo>
                      <a:pt x="388" y="529"/>
                    </a:lnTo>
                    <a:lnTo>
                      <a:pt x="387" y="530"/>
                    </a:lnTo>
                    <a:lnTo>
                      <a:pt x="368" y="544"/>
                    </a:lnTo>
                    <a:lnTo>
                      <a:pt x="356" y="558"/>
                    </a:lnTo>
                    <a:lnTo>
                      <a:pt x="350" y="572"/>
                    </a:lnTo>
                    <a:lnTo>
                      <a:pt x="350" y="586"/>
                    </a:lnTo>
                    <a:lnTo>
                      <a:pt x="354" y="599"/>
                    </a:lnTo>
                    <a:lnTo>
                      <a:pt x="362" y="613"/>
                    </a:lnTo>
                    <a:lnTo>
                      <a:pt x="373" y="626"/>
                    </a:lnTo>
                    <a:lnTo>
                      <a:pt x="384" y="639"/>
                    </a:lnTo>
                    <a:lnTo>
                      <a:pt x="391" y="646"/>
                    </a:lnTo>
                    <a:lnTo>
                      <a:pt x="398" y="653"/>
                    </a:lnTo>
                    <a:lnTo>
                      <a:pt x="406" y="662"/>
                    </a:lnTo>
                    <a:lnTo>
                      <a:pt x="414" y="672"/>
                    </a:lnTo>
                    <a:lnTo>
                      <a:pt x="421" y="682"/>
                    </a:lnTo>
                    <a:lnTo>
                      <a:pt x="425" y="693"/>
                    </a:lnTo>
                    <a:lnTo>
                      <a:pt x="429" y="704"/>
                    </a:lnTo>
                    <a:lnTo>
                      <a:pt x="430" y="715"/>
                    </a:lnTo>
                    <a:lnTo>
                      <a:pt x="429" y="727"/>
                    </a:lnTo>
                    <a:lnTo>
                      <a:pt x="424" y="737"/>
                    </a:lnTo>
                    <a:lnTo>
                      <a:pt x="417" y="748"/>
                    </a:lnTo>
                    <a:lnTo>
                      <a:pt x="405" y="758"/>
                    </a:lnTo>
                    <a:lnTo>
                      <a:pt x="389" y="769"/>
                    </a:lnTo>
                    <a:lnTo>
                      <a:pt x="368" y="777"/>
                    </a:lnTo>
                    <a:lnTo>
                      <a:pt x="341" y="785"/>
                    </a:lnTo>
                    <a:lnTo>
                      <a:pt x="309" y="792"/>
                    </a:lnTo>
                    <a:lnTo>
                      <a:pt x="308" y="792"/>
                    </a:lnTo>
                    <a:lnTo>
                      <a:pt x="302" y="792"/>
                    </a:lnTo>
                    <a:lnTo>
                      <a:pt x="294" y="792"/>
                    </a:lnTo>
                    <a:lnTo>
                      <a:pt x="284" y="791"/>
                    </a:lnTo>
                    <a:lnTo>
                      <a:pt x="271" y="790"/>
                    </a:lnTo>
                    <a:lnTo>
                      <a:pt x="257" y="789"/>
                    </a:lnTo>
                    <a:lnTo>
                      <a:pt x="240" y="788"/>
                    </a:lnTo>
                    <a:lnTo>
                      <a:pt x="223" y="785"/>
                    </a:lnTo>
                    <a:lnTo>
                      <a:pt x="204" y="783"/>
                    </a:lnTo>
                    <a:lnTo>
                      <a:pt x="185" y="779"/>
                    </a:lnTo>
                    <a:lnTo>
                      <a:pt x="166" y="776"/>
                    </a:lnTo>
                    <a:lnTo>
                      <a:pt x="148" y="770"/>
                    </a:lnTo>
                    <a:lnTo>
                      <a:pt x="129" y="765"/>
                    </a:lnTo>
                    <a:lnTo>
                      <a:pt x="111" y="758"/>
                    </a:lnTo>
                    <a:lnTo>
                      <a:pt x="95" y="750"/>
                    </a:lnTo>
                    <a:lnTo>
                      <a:pt x="80" y="742"/>
                    </a:lnTo>
                    <a:lnTo>
                      <a:pt x="55" y="725"/>
                    </a:lnTo>
                    <a:lnTo>
                      <a:pt x="34" y="709"/>
                    </a:lnTo>
                    <a:lnTo>
                      <a:pt x="18" y="694"/>
                    </a:lnTo>
                    <a:lnTo>
                      <a:pt x="7" y="679"/>
                    </a:lnTo>
                    <a:lnTo>
                      <a:pt x="1" y="663"/>
                    </a:lnTo>
                    <a:lnTo>
                      <a:pt x="0" y="646"/>
                    </a:lnTo>
                    <a:lnTo>
                      <a:pt x="6" y="626"/>
                    </a:lnTo>
                    <a:lnTo>
                      <a:pt x="18" y="604"/>
                    </a:lnTo>
                    <a:lnTo>
                      <a:pt x="19" y="603"/>
                    </a:lnTo>
                    <a:lnTo>
                      <a:pt x="20" y="600"/>
                    </a:lnTo>
                    <a:lnTo>
                      <a:pt x="20" y="599"/>
                    </a:lnTo>
                    <a:lnTo>
                      <a:pt x="21" y="598"/>
                    </a:lnTo>
                    <a:lnTo>
                      <a:pt x="38" y="571"/>
                    </a:lnTo>
                    <a:lnTo>
                      <a:pt x="54" y="543"/>
                    </a:lnTo>
                    <a:lnTo>
                      <a:pt x="68" y="511"/>
                    </a:lnTo>
                    <a:lnTo>
                      <a:pt x="80" y="481"/>
                    </a:lnTo>
                    <a:lnTo>
                      <a:pt x="89" y="449"/>
                    </a:lnTo>
                    <a:lnTo>
                      <a:pt x="95" y="419"/>
                    </a:lnTo>
                    <a:lnTo>
                      <a:pt x="98" y="389"/>
                    </a:lnTo>
                    <a:lnTo>
                      <a:pt x="97" y="364"/>
                    </a:lnTo>
                    <a:lnTo>
                      <a:pt x="94" y="339"/>
                    </a:lnTo>
                    <a:lnTo>
                      <a:pt x="88" y="315"/>
                    </a:lnTo>
                    <a:lnTo>
                      <a:pt x="83" y="290"/>
                    </a:lnTo>
                    <a:lnTo>
                      <a:pt x="80" y="267"/>
                    </a:lnTo>
                    <a:lnTo>
                      <a:pt x="79" y="245"/>
                    </a:lnTo>
                    <a:lnTo>
                      <a:pt x="82" y="227"/>
                    </a:lnTo>
                    <a:lnTo>
                      <a:pt x="91" y="210"/>
                    </a:lnTo>
                    <a:lnTo>
                      <a:pt x="107" y="197"/>
                    </a:lnTo>
                    <a:lnTo>
                      <a:pt x="122" y="185"/>
                    </a:lnTo>
                    <a:lnTo>
                      <a:pt x="131" y="169"/>
                    </a:lnTo>
                    <a:lnTo>
                      <a:pt x="136" y="153"/>
                    </a:lnTo>
                    <a:lnTo>
                      <a:pt x="138" y="134"/>
                    </a:lnTo>
                    <a:lnTo>
                      <a:pt x="137" y="116"/>
                    </a:lnTo>
                    <a:lnTo>
                      <a:pt x="135" y="98"/>
                    </a:lnTo>
                    <a:lnTo>
                      <a:pt x="134" y="82"/>
                    </a:lnTo>
                    <a:lnTo>
                      <a:pt x="134" y="68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72"/>
              <p:cNvSpPr>
                <a:spLocks/>
              </p:cNvSpPr>
              <p:nvPr/>
            </p:nvSpPr>
            <p:spPr bwMode="auto">
              <a:xfrm>
                <a:off x="2840038" y="1370013"/>
                <a:ext cx="723900" cy="1227138"/>
              </a:xfrm>
              <a:custGeom>
                <a:avLst/>
                <a:gdLst/>
                <a:ahLst/>
                <a:cxnLst>
                  <a:cxn ang="0">
                    <a:pos x="129" y="57"/>
                  </a:cxn>
                  <a:cxn ang="0">
                    <a:pos x="138" y="38"/>
                  </a:cxn>
                  <a:cxn ang="0">
                    <a:pos x="155" y="24"/>
                  </a:cxn>
                  <a:cxn ang="0">
                    <a:pos x="177" y="13"/>
                  </a:cxn>
                  <a:cxn ang="0">
                    <a:pos x="204" y="6"/>
                  </a:cxn>
                  <a:cxn ang="0">
                    <a:pos x="234" y="1"/>
                  </a:cxn>
                  <a:cxn ang="0">
                    <a:pos x="266" y="0"/>
                  </a:cxn>
                  <a:cxn ang="0">
                    <a:pos x="300" y="3"/>
                  </a:cxn>
                  <a:cxn ang="0">
                    <a:pos x="347" y="15"/>
                  </a:cxn>
                  <a:cxn ang="0">
                    <a:pos x="401" y="45"/>
                  </a:cxn>
                  <a:cxn ang="0">
                    <a:pos x="439" y="95"/>
                  </a:cxn>
                  <a:cxn ang="0">
                    <a:pos x="456" y="158"/>
                  </a:cxn>
                  <a:cxn ang="0">
                    <a:pos x="454" y="197"/>
                  </a:cxn>
                  <a:cxn ang="0">
                    <a:pos x="454" y="199"/>
                  </a:cxn>
                  <a:cxn ang="0">
                    <a:pos x="453" y="213"/>
                  </a:cxn>
                  <a:cxn ang="0">
                    <a:pos x="453" y="270"/>
                  </a:cxn>
                  <a:cxn ang="0">
                    <a:pos x="452" y="309"/>
                  </a:cxn>
                  <a:cxn ang="0">
                    <a:pos x="444" y="365"/>
                  </a:cxn>
                  <a:cxn ang="0">
                    <a:pos x="424" y="437"/>
                  </a:cxn>
                  <a:cxn ang="0">
                    <a:pos x="392" y="497"/>
                  </a:cxn>
                  <a:cxn ang="0">
                    <a:pos x="370" y="518"/>
                  </a:cxn>
                  <a:cxn ang="0">
                    <a:pos x="369" y="518"/>
                  </a:cxn>
                  <a:cxn ang="0">
                    <a:pos x="349" y="534"/>
                  </a:cxn>
                  <a:cxn ang="0">
                    <a:pos x="333" y="561"/>
                  </a:cxn>
                  <a:cxn ang="0">
                    <a:pos x="336" y="588"/>
                  </a:cxn>
                  <a:cxn ang="0">
                    <a:pos x="354" y="613"/>
                  </a:cxn>
                  <a:cxn ang="0">
                    <a:pos x="379" y="640"/>
                  </a:cxn>
                  <a:cxn ang="0">
                    <a:pos x="404" y="678"/>
                  </a:cxn>
                  <a:cxn ang="0">
                    <a:pos x="403" y="721"/>
                  </a:cxn>
                  <a:cxn ang="0">
                    <a:pos x="349" y="758"/>
                  </a:cxn>
                  <a:cxn ang="0">
                    <a:pos x="292" y="773"/>
                  </a:cxn>
                  <a:cxn ang="0">
                    <a:pos x="279" y="773"/>
                  </a:cxn>
                  <a:cxn ang="0">
                    <a:pos x="256" y="771"/>
                  </a:cxn>
                  <a:cxn ang="0">
                    <a:pos x="227" y="769"/>
                  </a:cxn>
                  <a:cxn ang="0">
                    <a:pos x="193" y="764"/>
                  </a:cxn>
                  <a:cxn ang="0">
                    <a:pos x="157" y="757"/>
                  </a:cxn>
                  <a:cxn ang="0">
                    <a:pos x="121" y="748"/>
                  </a:cxn>
                  <a:cxn ang="0">
                    <a:pos x="89" y="734"/>
                  </a:cxn>
                  <a:cxn ang="0">
                    <a:pos x="52" y="709"/>
                  </a:cxn>
                  <a:cxn ang="0">
                    <a:pos x="16" y="679"/>
                  </a:cxn>
                  <a:cxn ang="0">
                    <a:pos x="0" y="648"/>
                  </a:cxn>
                  <a:cxn ang="0">
                    <a:pos x="5" y="612"/>
                  </a:cxn>
                  <a:cxn ang="0">
                    <a:pos x="18" y="589"/>
                  </a:cxn>
                  <a:cxn ang="0">
                    <a:pos x="19" y="585"/>
                  </a:cxn>
                  <a:cxn ang="0">
                    <a:pos x="36" y="558"/>
                  </a:cxn>
                  <a:cxn ang="0">
                    <a:pos x="63" y="500"/>
                  </a:cxn>
                  <a:cxn ang="0">
                    <a:pos x="84" y="439"/>
                  </a:cxn>
                  <a:cxn ang="0">
                    <a:pos x="94" y="383"/>
                  </a:cxn>
                  <a:cxn ang="0">
                    <a:pos x="89" y="332"/>
                  </a:cxn>
                  <a:cxn ang="0">
                    <a:pos x="80" y="284"/>
                  </a:cxn>
                  <a:cxn ang="0">
                    <a:pos x="75" y="241"/>
                  </a:cxn>
                  <a:cxn ang="0">
                    <a:pos x="87" y="207"/>
                  </a:cxn>
                  <a:cxn ang="0">
                    <a:pos x="117" y="181"/>
                  </a:cxn>
                  <a:cxn ang="0">
                    <a:pos x="131" y="150"/>
                  </a:cxn>
                  <a:cxn ang="0">
                    <a:pos x="132" y="113"/>
                  </a:cxn>
                  <a:cxn ang="0">
                    <a:pos x="128" y="81"/>
                  </a:cxn>
                </a:cxnLst>
                <a:rect l="0" t="0" r="r" b="b"/>
                <a:pathLst>
                  <a:path w="456" h="773">
                    <a:moveTo>
                      <a:pt x="128" y="67"/>
                    </a:moveTo>
                    <a:lnTo>
                      <a:pt x="129" y="57"/>
                    </a:lnTo>
                    <a:lnTo>
                      <a:pt x="134" y="48"/>
                    </a:lnTo>
                    <a:lnTo>
                      <a:pt x="138" y="38"/>
                    </a:lnTo>
                    <a:lnTo>
                      <a:pt x="146" y="31"/>
                    </a:lnTo>
                    <a:lnTo>
                      <a:pt x="155" y="24"/>
                    </a:lnTo>
                    <a:lnTo>
                      <a:pt x="165" y="19"/>
                    </a:lnTo>
                    <a:lnTo>
                      <a:pt x="177" y="13"/>
                    </a:lnTo>
                    <a:lnTo>
                      <a:pt x="190" y="9"/>
                    </a:lnTo>
                    <a:lnTo>
                      <a:pt x="204" y="6"/>
                    </a:lnTo>
                    <a:lnTo>
                      <a:pt x="218" y="2"/>
                    </a:lnTo>
                    <a:lnTo>
                      <a:pt x="234" y="1"/>
                    </a:lnTo>
                    <a:lnTo>
                      <a:pt x="249" y="0"/>
                    </a:lnTo>
                    <a:lnTo>
                      <a:pt x="266" y="0"/>
                    </a:lnTo>
                    <a:lnTo>
                      <a:pt x="282" y="1"/>
                    </a:lnTo>
                    <a:lnTo>
                      <a:pt x="300" y="3"/>
                    </a:lnTo>
                    <a:lnTo>
                      <a:pt x="316" y="6"/>
                    </a:lnTo>
                    <a:lnTo>
                      <a:pt x="347" y="15"/>
                    </a:lnTo>
                    <a:lnTo>
                      <a:pt x="376" y="28"/>
                    </a:lnTo>
                    <a:lnTo>
                      <a:pt x="401" y="45"/>
                    </a:lnTo>
                    <a:lnTo>
                      <a:pt x="423" y="68"/>
                    </a:lnTo>
                    <a:lnTo>
                      <a:pt x="439" y="95"/>
                    </a:lnTo>
                    <a:lnTo>
                      <a:pt x="450" y="124"/>
                    </a:lnTo>
                    <a:lnTo>
                      <a:pt x="456" y="158"/>
                    </a:lnTo>
                    <a:lnTo>
                      <a:pt x="454" y="195"/>
                    </a:lnTo>
                    <a:lnTo>
                      <a:pt x="454" y="197"/>
                    </a:lnTo>
                    <a:lnTo>
                      <a:pt x="454" y="198"/>
                    </a:lnTo>
                    <a:lnTo>
                      <a:pt x="454" y="199"/>
                    </a:lnTo>
                    <a:lnTo>
                      <a:pt x="454" y="200"/>
                    </a:lnTo>
                    <a:lnTo>
                      <a:pt x="453" y="213"/>
                    </a:lnTo>
                    <a:lnTo>
                      <a:pt x="453" y="240"/>
                    </a:lnTo>
                    <a:lnTo>
                      <a:pt x="453" y="270"/>
                    </a:lnTo>
                    <a:lnTo>
                      <a:pt x="453" y="294"/>
                    </a:lnTo>
                    <a:lnTo>
                      <a:pt x="452" y="309"/>
                    </a:lnTo>
                    <a:lnTo>
                      <a:pt x="450" y="333"/>
                    </a:lnTo>
                    <a:lnTo>
                      <a:pt x="444" y="365"/>
                    </a:lnTo>
                    <a:lnTo>
                      <a:pt x="436" y="400"/>
                    </a:lnTo>
                    <a:lnTo>
                      <a:pt x="424" y="437"/>
                    </a:lnTo>
                    <a:lnTo>
                      <a:pt x="410" y="469"/>
                    </a:lnTo>
                    <a:lnTo>
                      <a:pt x="392" y="497"/>
                    </a:lnTo>
                    <a:lnTo>
                      <a:pt x="371" y="517"/>
                    </a:lnTo>
                    <a:lnTo>
                      <a:pt x="370" y="518"/>
                    </a:lnTo>
                    <a:lnTo>
                      <a:pt x="370" y="518"/>
                    </a:lnTo>
                    <a:lnTo>
                      <a:pt x="369" y="518"/>
                    </a:lnTo>
                    <a:lnTo>
                      <a:pt x="368" y="520"/>
                    </a:lnTo>
                    <a:lnTo>
                      <a:pt x="349" y="534"/>
                    </a:lnTo>
                    <a:lnTo>
                      <a:pt x="338" y="547"/>
                    </a:lnTo>
                    <a:lnTo>
                      <a:pt x="333" y="561"/>
                    </a:lnTo>
                    <a:lnTo>
                      <a:pt x="333" y="575"/>
                    </a:lnTo>
                    <a:lnTo>
                      <a:pt x="336" y="588"/>
                    </a:lnTo>
                    <a:lnTo>
                      <a:pt x="343" y="600"/>
                    </a:lnTo>
                    <a:lnTo>
                      <a:pt x="354" y="613"/>
                    </a:lnTo>
                    <a:lnTo>
                      <a:pt x="365" y="626"/>
                    </a:lnTo>
                    <a:lnTo>
                      <a:pt x="379" y="640"/>
                    </a:lnTo>
                    <a:lnTo>
                      <a:pt x="393" y="658"/>
                    </a:lnTo>
                    <a:lnTo>
                      <a:pt x="404" y="678"/>
                    </a:lnTo>
                    <a:lnTo>
                      <a:pt x="409" y="699"/>
                    </a:lnTo>
                    <a:lnTo>
                      <a:pt x="403" y="721"/>
                    </a:lnTo>
                    <a:lnTo>
                      <a:pt x="384" y="741"/>
                    </a:lnTo>
                    <a:lnTo>
                      <a:pt x="349" y="758"/>
                    </a:lnTo>
                    <a:lnTo>
                      <a:pt x="293" y="773"/>
                    </a:lnTo>
                    <a:lnTo>
                      <a:pt x="292" y="773"/>
                    </a:lnTo>
                    <a:lnTo>
                      <a:pt x="286" y="773"/>
                    </a:lnTo>
                    <a:lnTo>
                      <a:pt x="279" y="773"/>
                    </a:lnTo>
                    <a:lnTo>
                      <a:pt x="268" y="773"/>
                    </a:lnTo>
                    <a:lnTo>
                      <a:pt x="256" y="771"/>
                    </a:lnTo>
                    <a:lnTo>
                      <a:pt x="242" y="770"/>
                    </a:lnTo>
                    <a:lnTo>
                      <a:pt x="227" y="769"/>
                    </a:lnTo>
                    <a:lnTo>
                      <a:pt x="211" y="767"/>
                    </a:lnTo>
                    <a:lnTo>
                      <a:pt x="193" y="764"/>
                    </a:lnTo>
                    <a:lnTo>
                      <a:pt x="174" y="762"/>
                    </a:lnTo>
                    <a:lnTo>
                      <a:pt x="157" y="757"/>
                    </a:lnTo>
                    <a:lnTo>
                      <a:pt x="138" y="754"/>
                    </a:lnTo>
                    <a:lnTo>
                      <a:pt x="121" y="748"/>
                    </a:lnTo>
                    <a:lnTo>
                      <a:pt x="104" y="741"/>
                    </a:lnTo>
                    <a:lnTo>
                      <a:pt x="89" y="734"/>
                    </a:lnTo>
                    <a:lnTo>
                      <a:pt x="75" y="726"/>
                    </a:lnTo>
                    <a:lnTo>
                      <a:pt x="52" y="709"/>
                    </a:lnTo>
                    <a:lnTo>
                      <a:pt x="32" y="694"/>
                    </a:lnTo>
                    <a:lnTo>
                      <a:pt x="16" y="679"/>
                    </a:lnTo>
                    <a:lnTo>
                      <a:pt x="6" y="664"/>
                    </a:lnTo>
                    <a:lnTo>
                      <a:pt x="0" y="648"/>
                    </a:lnTo>
                    <a:lnTo>
                      <a:pt x="0" y="631"/>
                    </a:lnTo>
                    <a:lnTo>
                      <a:pt x="5" y="612"/>
                    </a:lnTo>
                    <a:lnTo>
                      <a:pt x="16" y="590"/>
                    </a:lnTo>
                    <a:lnTo>
                      <a:pt x="18" y="589"/>
                    </a:lnTo>
                    <a:lnTo>
                      <a:pt x="19" y="586"/>
                    </a:lnTo>
                    <a:lnTo>
                      <a:pt x="19" y="585"/>
                    </a:lnTo>
                    <a:lnTo>
                      <a:pt x="20" y="584"/>
                    </a:lnTo>
                    <a:lnTo>
                      <a:pt x="36" y="558"/>
                    </a:lnTo>
                    <a:lnTo>
                      <a:pt x="50" y="530"/>
                    </a:lnTo>
                    <a:lnTo>
                      <a:pt x="63" y="500"/>
                    </a:lnTo>
                    <a:lnTo>
                      <a:pt x="75" y="469"/>
                    </a:lnTo>
                    <a:lnTo>
                      <a:pt x="84" y="439"/>
                    </a:lnTo>
                    <a:lnTo>
                      <a:pt x="90" y="410"/>
                    </a:lnTo>
                    <a:lnTo>
                      <a:pt x="94" y="383"/>
                    </a:lnTo>
                    <a:lnTo>
                      <a:pt x="93" y="357"/>
                    </a:lnTo>
                    <a:lnTo>
                      <a:pt x="89" y="332"/>
                    </a:lnTo>
                    <a:lnTo>
                      <a:pt x="84" y="308"/>
                    </a:lnTo>
                    <a:lnTo>
                      <a:pt x="80" y="284"/>
                    </a:lnTo>
                    <a:lnTo>
                      <a:pt x="76" y="262"/>
                    </a:lnTo>
                    <a:lnTo>
                      <a:pt x="75" y="241"/>
                    </a:lnTo>
                    <a:lnTo>
                      <a:pt x="78" y="222"/>
                    </a:lnTo>
                    <a:lnTo>
                      <a:pt x="87" y="207"/>
                    </a:lnTo>
                    <a:lnTo>
                      <a:pt x="102" y="194"/>
                    </a:lnTo>
                    <a:lnTo>
                      <a:pt x="117" y="181"/>
                    </a:lnTo>
                    <a:lnTo>
                      <a:pt x="126" y="166"/>
                    </a:lnTo>
                    <a:lnTo>
                      <a:pt x="131" y="150"/>
                    </a:lnTo>
                    <a:lnTo>
                      <a:pt x="132" y="132"/>
                    </a:lnTo>
                    <a:lnTo>
                      <a:pt x="132" y="113"/>
                    </a:lnTo>
                    <a:lnTo>
                      <a:pt x="130" y="96"/>
                    </a:lnTo>
                    <a:lnTo>
                      <a:pt x="128" y="81"/>
                    </a:lnTo>
                    <a:lnTo>
                      <a:pt x="128" y="67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73"/>
              <p:cNvSpPr>
                <a:spLocks/>
              </p:cNvSpPr>
              <p:nvPr/>
            </p:nvSpPr>
            <p:spPr bwMode="auto">
              <a:xfrm>
                <a:off x="2862263" y="1384300"/>
                <a:ext cx="690563" cy="1195388"/>
              </a:xfrm>
              <a:custGeom>
                <a:avLst/>
                <a:gdLst/>
                <a:ahLst/>
                <a:cxnLst>
                  <a:cxn ang="0">
                    <a:pos x="129" y="45"/>
                  </a:cxn>
                  <a:cxn ang="0">
                    <a:pos x="159" y="14"/>
                  </a:cxn>
                  <a:cxn ang="0">
                    <a:pos x="210" y="1"/>
                  </a:cxn>
                  <a:cxn ang="0">
                    <a:pos x="272" y="3"/>
                  </a:cxn>
                  <a:cxn ang="0">
                    <a:pos x="333" y="18"/>
                  </a:cxn>
                  <a:cxn ang="0">
                    <a:pos x="383" y="48"/>
                  </a:cxn>
                  <a:cxn ang="0">
                    <a:pos x="419" y="95"/>
                  </a:cxn>
                  <a:cxn ang="0">
                    <a:pos x="435" y="158"/>
                  </a:cxn>
                  <a:cxn ang="0">
                    <a:pos x="433" y="196"/>
                  </a:cxn>
                  <a:cxn ang="0">
                    <a:pos x="433" y="198"/>
                  </a:cxn>
                  <a:cxn ang="0">
                    <a:pos x="433" y="212"/>
                  </a:cxn>
                  <a:cxn ang="0">
                    <a:pos x="432" y="266"/>
                  </a:cxn>
                  <a:cxn ang="0">
                    <a:pos x="431" y="303"/>
                  </a:cxn>
                  <a:cxn ang="0">
                    <a:pos x="423" y="358"/>
                  </a:cxn>
                  <a:cxn ang="0">
                    <a:pos x="404" y="429"/>
                  </a:cxn>
                  <a:cxn ang="0">
                    <a:pos x="374" y="488"/>
                  </a:cxn>
                  <a:cxn ang="0">
                    <a:pos x="353" y="508"/>
                  </a:cxn>
                  <a:cxn ang="0">
                    <a:pos x="351" y="508"/>
                  </a:cxn>
                  <a:cxn ang="0">
                    <a:pos x="333" y="522"/>
                  </a:cxn>
                  <a:cxn ang="0">
                    <a:pos x="316" y="549"/>
                  </a:cxn>
                  <a:cxn ang="0">
                    <a:pos x="320" y="576"/>
                  </a:cxn>
                  <a:cxn ang="0">
                    <a:pos x="336" y="602"/>
                  </a:cxn>
                  <a:cxn ang="0">
                    <a:pos x="360" y="628"/>
                  </a:cxn>
                  <a:cxn ang="0">
                    <a:pos x="383" y="663"/>
                  </a:cxn>
                  <a:cxn ang="0">
                    <a:pos x="382" y="704"/>
                  </a:cxn>
                  <a:cxn ang="0">
                    <a:pos x="330" y="739"/>
                  </a:cxn>
                  <a:cxn ang="0">
                    <a:pos x="276" y="753"/>
                  </a:cxn>
                  <a:cxn ang="0">
                    <a:pos x="265" y="753"/>
                  </a:cxn>
                  <a:cxn ang="0">
                    <a:pos x="244" y="753"/>
                  </a:cxn>
                  <a:cxn ang="0">
                    <a:pos x="216" y="751"/>
                  </a:cxn>
                  <a:cxn ang="0">
                    <a:pos x="183" y="747"/>
                  </a:cxn>
                  <a:cxn ang="0">
                    <a:pos x="149" y="741"/>
                  </a:cxn>
                  <a:cxn ang="0">
                    <a:pos x="115" y="732"/>
                  </a:cxn>
                  <a:cxn ang="0">
                    <a:pos x="84" y="719"/>
                  </a:cxn>
                  <a:cxn ang="0">
                    <a:pos x="48" y="694"/>
                  </a:cxn>
                  <a:cxn ang="0">
                    <a:pos x="14" y="664"/>
                  </a:cxn>
                  <a:cxn ang="0">
                    <a:pos x="0" y="634"/>
                  </a:cxn>
                  <a:cxn ang="0">
                    <a:pos x="5" y="597"/>
                  </a:cxn>
                  <a:cxn ang="0">
                    <a:pos x="18" y="575"/>
                  </a:cxn>
                  <a:cxn ang="0">
                    <a:pos x="19" y="572"/>
                  </a:cxn>
                  <a:cxn ang="0">
                    <a:pos x="35" y="546"/>
                  </a:cxn>
                  <a:cxn ang="0">
                    <a:pos x="62" y="490"/>
                  </a:cxn>
                  <a:cxn ang="0">
                    <a:pos x="81" y="431"/>
                  </a:cxn>
                  <a:cxn ang="0">
                    <a:pos x="90" y="375"/>
                  </a:cxn>
                  <a:cxn ang="0">
                    <a:pos x="86" y="327"/>
                  </a:cxn>
                  <a:cxn ang="0">
                    <a:pos x="77" y="279"/>
                  </a:cxn>
                  <a:cxn ang="0">
                    <a:pos x="74" y="237"/>
                  </a:cxn>
                  <a:cxn ang="0">
                    <a:pos x="86" y="203"/>
                  </a:cxn>
                  <a:cxn ang="0">
                    <a:pos x="114" y="179"/>
                  </a:cxn>
                  <a:cxn ang="0">
                    <a:pos x="128" y="148"/>
                  </a:cxn>
                  <a:cxn ang="0">
                    <a:pos x="129" y="114"/>
                  </a:cxn>
                  <a:cxn ang="0">
                    <a:pos x="125" y="81"/>
                  </a:cxn>
                </a:cxnLst>
                <a:rect l="0" t="0" r="r" b="b"/>
                <a:pathLst>
                  <a:path w="435" h="753">
                    <a:moveTo>
                      <a:pt x="124" y="67"/>
                    </a:moveTo>
                    <a:lnTo>
                      <a:pt x="129" y="45"/>
                    </a:lnTo>
                    <a:lnTo>
                      <a:pt x="141" y="27"/>
                    </a:lnTo>
                    <a:lnTo>
                      <a:pt x="159" y="14"/>
                    </a:lnTo>
                    <a:lnTo>
                      <a:pt x="183" y="6"/>
                    </a:lnTo>
                    <a:lnTo>
                      <a:pt x="210" y="1"/>
                    </a:lnTo>
                    <a:lnTo>
                      <a:pt x="240" y="0"/>
                    </a:lnTo>
                    <a:lnTo>
                      <a:pt x="272" y="3"/>
                    </a:lnTo>
                    <a:lnTo>
                      <a:pt x="303" y="8"/>
                    </a:lnTo>
                    <a:lnTo>
                      <a:pt x="333" y="18"/>
                    </a:lnTo>
                    <a:lnTo>
                      <a:pt x="360" y="31"/>
                    </a:lnTo>
                    <a:lnTo>
                      <a:pt x="383" y="48"/>
                    </a:lnTo>
                    <a:lnTo>
                      <a:pt x="404" y="69"/>
                    </a:lnTo>
                    <a:lnTo>
                      <a:pt x="419" y="95"/>
                    </a:lnTo>
                    <a:lnTo>
                      <a:pt x="430" y="124"/>
                    </a:lnTo>
                    <a:lnTo>
                      <a:pt x="435" y="158"/>
                    </a:lnTo>
                    <a:lnTo>
                      <a:pt x="433" y="195"/>
                    </a:lnTo>
                    <a:lnTo>
                      <a:pt x="433" y="196"/>
                    </a:lnTo>
                    <a:lnTo>
                      <a:pt x="433" y="197"/>
                    </a:lnTo>
                    <a:lnTo>
                      <a:pt x="433" y="198"/>
                    </a:lnTo>
                    <a:lnTo>
                      <a:pt x="433" y="199"/>
                    </a:lnTo>
                    <a:lnTo>
                      <a:pt x="433" y="212"/>
                    </a:lnTo>
                    <a:lnTo>
                      <a:pt x="433" y="237"/>
                    </a:lnTo>
                    <a:lnTo>
                      <a:pt x="432" y="266"/>
                    </a:lnTo>
                    <a:lnTo>
                      <a:pt x="432" y="289"/>
                    </a:lnTo>
                    <a:lnTo>
                      <a:pt x="431" y="303"/>
                    </a:lnTo>
                    <a:lnTo>
                      <a:pt x="429" y="328"/>
                    </a:lnTo>
                    <a:lnTo>
                      <a:pt x="423" y="358"/>
                    </a:lnTo>
                    <a:lnTo>
                      <a:pt x="415" y="394"/>
                    </a:lnTo>
                    <a:lnTo>
                      <a:pt x="404" y="429"/>
                    </a:lnTo>
                    <a:lnTo>
                      <a:pt x="391" y="461"/>
                    </a:lnTo>
                    <a:lnTo>
                      <a:pt x="374" y="488"/>
                    </a:lnTo>
                    <a:lnTo>
                      <a:pt x="354" y="507"/>
                    </a:lnTo>
                    <a:lnTo>
                      <a:pt x="353" y="508"/>
                    </a:lnTo>
                    <a:lnTo>
                      <a:pt x="353" y="508"/>
                    </a:lnTo>
                    <a:lnTo>
                      <a:pt x="351" y="508"/>
                    </a:lnTo>
                    <a:lnTo>
                      <a:pt x="350" y="509"/>
                    </a:lnTo>
                    <a:lnTo>
                      <a:pt x="333" y="522"/>
                    </a:lnTo>
                    <a:lnTo>
                      <a:pt x="322" y="536"/>
                    </a:lnTo>
                    <a:lnTo>
                      <a:pt x="316" y="549"/>
                    </a:lnTo>
                    <a:lnTo>
                      <a:pt x="316" y="563"/>
                    </a:lnTo>
                    <a:lnTo>
                      <a:pt x="320" y="576"/>
                    </a:lnTo>
                    <a:lnTo>
                      <a:pt x="327" y="589"/>
                    </a:lnTo>
                    <a:lnTo>
                      <a:pt x="336" y="602"/>
                    </a:lnTo>
                    <a:lnTo>
                      <a:pt x="347" y="614"/>
                    </a:lnTo>
                    <a:lnTo>
                      <a:pt x="360" y="628"/>
                    </a:lnTo>
                    <a:lnTo>
                      <a:pt x="372" y="644"/>
                    </a:lnTo>
                    <a:lnTo>
                      <a:pt x="383" y="663"/>
                    </a:lnTo>
                    <a:lnTo>
                      <a:pt x="388" y="683"/>
                    </a:lnTo>
                    <a:lnTo>
                      <a:pt x="382" y="704"/>
                    </a:lnTo>
                    <a:lnTo>
                      <a:pt x="364" y="723"/>
                    </a:lnTo>
                    <a:lnTo>
                      <a:pt x="330" y="739"/>
                    </a:lnTo>
                    <a:lnTo>
                      <a:pt x="278" y="753"/>
                    </a:lnTo>
                    <a:lnTo>
                      <a:pt x="276" y="753"/>
                    </a:lnTo>
                    <a:lnTo>
                      <a:pt x="272" y="753"/>
                    </a:lnTo>
                    <a:lnTo>
                      <a:pt x="265" y="753"/>
                    </a:lnTo>
                    <a:lnTo>
                      <a:pt x="255" y="753"/>
                    </a:lnTo>
                    <a:lnTo>
                      <a:pt x="244" y="753"/>
                    </a:lnTo>
                    <a:lnTo>
                      <a:pt x="230" y="752"/>
                    </a:lnTo>
                    <a:lnTo>
                      <a:pt x="216" y="751"/>
                    </a:lnTo>
                    <a:lnTo>
                      <a:pt x="199" y="749"/>
                    </a:lnTo>
                    <a:lnTo>
                      <a:pt x="183" y="747"/>
                    </a:lnTo>
                    <a:lnTo>
                      <a:pt x="165" y="745"/>
                    </a:lnTo>
                    <a:lnTo>
                      <a:pt x="149" y="741"/>
                    </a:lnTo>
                    <a:lnTo>
                      <a:pt x="131" y="737"/>
                    </a:lnTo>
                    <a:lnTo>
                      <a:pt x="115" y="732"/>
                    </a:lnTo>
                    <a:lnTo>
                      <a:pt x="98" y="726"/>
                    </a:lnTo>
                    <a:lnTo>
                      <a:pt x="84" y="719"/>
                    </a:lnTo>
                    <a:lnTo>
                      <a:pt x="70" y="711"/>
                    </a:lnTo>
                    <a:lnTo>
                      <a:pt x="48" y="694"/>
                    </a:lnTo>
                    <a:lnTo>
                      <a:pt x="29" y="679"/>
                    </a:lnTo>
                    <a:lnTo>
                      <a:pt x="14" y="664"/>
                    </a:lnTo>
                    <a:lnTo>
                      <a:pt x="5" y="649"/>
                    </a:lnTo>
                    <a:lnTo>
                      <a:pt x="0" y="634"/>
                    </a:lnTo>
                    <a:lnTo>
                      <a:pt x="0" y="616"/>
                    </a:lnTo>
                    <a:lnTo>
                      <a:pt x="5" y="597"/>
                    </a:lnTo>
                    <a:lnTo>
                      <a:pt x="16" y="576"/>
                    </a:lnTo>
                    <a:lnTo>
                      <a:pt x="18" y="575"/>
                    </a:lnTo>
                    <a:lnTo>
                      <a:pt x="19" y="573"/>
                    </a:lnTo>
                    <a:lnTo>
                      <a:pt x="19" y="572"/>
                    </a:lnTo>
                    <a:lnTo>
                      <a:pt x="20" y="570"/>
                    </a:lnTo>
                    <a:lnTo>
                      <a:pt x="35" y="546"/>
                    </a:lnTo>
                    <a:lnTo>
                      <a:pt x="49" y="518"/>
                    </a:lnTo>
                    <a:lnTo>
                      <a:pt x="62" y="490"/>
                    </a:lnTo>
                    <a:lnTo>
                      <a:pt x="73" y="460"/>
                    </a:lnTo>
                    <a:lnTo>
                      <a:pt x="81" y="431"/>
                    </a:lnTo>
                    <a:lnTo>
                      <a:pt x="87" y="402"/>
                    </a:lnTo>
                    <a:lnTo>
                      <a:pt x="90" y="375"/>
                    </a:lnTo>
                    <a:lnTo>
                      <a:pt x="89" y="350"/>
                    </a:lnTo>
                    <a:lnTo>
                      <a:pt x="86" y="327"/>
                    </a:lnTo>
                    <a:lnTo>
                      <a:pt x="81" y="302"/>
                    </a:lnTo>
                    <a:lnTo>
                      <a:pt x="77" y="279"/>
                    </a:lnTo>
                    <a:lnTo>
                      <a:pt x="74" y="257"/>
                    </a:lnTo>
                    <a:lnTo>
                      <a:pt x="74" y="237"/>
                    </a:lnTo>
                    <a:lnTo>
                      <a:pt x="77" y="218"/>
                    </a:lnTo>
                    <a:lnTo>
                      <a:pt x="86" y="203"/>
                    </a:lnTo>
                    <a:lnTo>
                      <a:pt x="100" y="191"/>
                    </a:lnTo>
                    <a:lnTo>
                      <a:pt x="114" y="179"/>
                    </a:lnTo>
                    <a:lnTo>
                      <a:pt x="123" y="164"/>
                    </a:lnTo>
                    <a:lnTo>
                      <a:pt x="128" y="148"/>
                    </a:lnTo>
                    <a:lnTo>
                      <a:pt x="129" y="130"/>
                    </a:lnTo>
                    <a:lnTo>
                      <a:pt x="129" y="114"/>
                    </a:lnTo>
                    <a:lnTo>
                      <a:pt x="127" y="96"/>
                    </a:lnTo>
                    <a:lnTo>
                      <a:pt x="125" y="81"/>
                    </a:lnTo>
                    <a:lnTo>
                      <a:pt x="124" y="67"/>
                    </a:lnTo>
                    <a:close/>
                  </a:path>
                </a:pathLst>
              </a:custGeom>
              <a:solidFill>
                <a:srgbClr val="FFE8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74"/>
              <p:cNvSpPr>
                <a:spLocks/>
              </p:cNvSpPr>
              <p:nvPr/>
            </p:nvSpPr>
            <p:spPr bwMode="auto">
              <a:xfrm>
                <a:off x="2876550" y="1400175"/>
                <a:ext cx="657225" cy="1165225"/>
              </a:xfrm>
              <a:custGeom>
                <a:avLst/>
                <a:gdLst/>
                <a:ahLst/>
                <a:cxnLst>
                  <a:cxn ang="0">
                    <a:pos x="125" y="42"/>
                  </a:cxn>
                  <a:cxn ang="0">
                    <a:pos x="153" y="10"/>
                  </a:cxn>
                  <a:cxn ang="0">
                    <a:pos x="201" y="0"/>
                  </a:cxn>
                  <a:cxn ang="0">
                    <a:pos x="260" y="4"/>
                  </a:cxn>
                  <a:cxn ang="0">
                    <a:pos x="319" y="21"/>
                  </a:cxn>
                  <a:cxn ang="0">
                    <a:pos x="366" y="51"/>
                  </a:cxn>
                  <a:cxn ang="0">
                    <a:pos x="400" y="97"/>
                  </a:cxn>
                  <a:cxn ang="0">
                    <a:pos x="414" y="159"/>
                  </a:cxn>
                  <a:cxn ang="0">
                    <a:pos x="413" y="195"/>
                  </a:cxn>
                  <a:cxn ang="0">
                    <a:pos x="413" y="196"/>
                  </a:cxn>
                  <a:cxn ang="0">
                    <a:pos x="411" y="210"/>
                  </a:cxn>
                  <a:cxn ang="0">
                    <a:pos x="411" y="264"/>
                  </a:cxn>
                  <a:cxn ang="0">
                    <a:pos x="409" y="300"/>
                  </a:cxn>
                  <a:cxn ang="0">
                    <a:pos x="401" y="353"/>
                  </a:cxn>
                  <a:cxn ang="0">
                    <a:pos x="383" y="421"/>
                  </a:cxn>
                  <a:cxn ang="0">
                    <a:pos x="354" y="480"/>
                  </a:cxn>
                  <a:cxn ang="0">
                    <a:pos x="335" y="498"/>
                  </a:cxn>
                  <a:cxn ang="0">
                    <a:pos x="334" y="499"/>
                  </a:cxn>
                  <a:cxn ang="0">
                    <a:pos x="317" y="512"/>
                  </a:cxn>
                  <a:cxn ang="0">
                    <a:pos x="300" y="539"/>
                  </a:cxn>
                  <a:cxn ang="0">
                    <a:pos x="303" y="565"/>
                  </a:cxn>
                  <a:cxn ang="0">
                    <a:pos x="318" y="590"/>
                  </a:cxn>
                  <a:cxn ang="0">
                    <a:pos x="340" y="615"/>
                  </a:cxn>
                  <a:cxn ang="0">
                    <a:pos x="362" y="649"/>
                  </a:cxn>
                  <a:cxn ang="0">
                    <a:pos x="362" y="687"/>
                  </a:cxn>
                  <a:cxn ang="0">
                    <a:pos x="313" y="721"/>
                  </a:cxn>
                  <a:cxn ang="0">
                    <a:pos x="262" y="734"/>
                  </a:cxn>
                  <a:cxn ang="0">
                    <a:pos x="250" y="734"/>
                  </a:cxn>
                  <a:cxn ang="0">
                    <a:pos x="230" y="734"/>
                  </a:cxn>
                  <a:cxn ang="0">
                    <a:pos x="203" y="732"/>
                  </a:cxn>
                  <a:cxn ang="0">
                    <a:pos x="173" y="730"/>
                  </a:cxn>
                  <a:cxn ang="0">
                    <a:pos x="140" y="724"/>
                  </a:cxn>
                  <a:cxn ang="0">
                    <a:pos x="108" y="716"/>
                  </a:cxn>
                  <a:cxn ang="0">
                    <a:pos x="80" y="703"/>
                  </a:cxn>
                  <a:cxn ang="0">
                    <a:pos x="46" y="679"/>
                  </a:cxn>
                  <a:cxn ang="0">
                    <a:pos x="14" y="649"/>
                  </a:cxn>
                  <a:cxn ang="0">
                    <a:pos x="0" y="620"/>
                  </a:cxn>
                  <a:cxn ang="0">
                    <a:pos x="5" y="584"/>
                  </a:cxn>
                  <a:cxn ang="0">
                    <a:pos x="18" y="562"/>
                  </a:cxn>
                  <a:cxn ang="0">
                    <a:pos x="19" y="558"/>
                  </a:cxn>
                  <a:cxn ang="0">
                    <a:pos x="34" y="532"/>
                  </a:cxn>
                  <a:cxn ang="0">
                    <a:pos x="60" y="478"/>
                  </a:cxn>
                  <a:cxn ang="0">
                    <a:pos x="78" y="421"/>
                  </a:cxn>
                  <a:cxn ang="0">
                    <a:pos x="86" y="367"/>
                  </a:cxn>
                  <a:cxn ang="0">
                    <a:pos x="82" y="320"/>
                  </a:cxn>
                  <a:cxn ang="0">
                    <a:pos x="75" y="275"/>
                  </a:cxn>
                  <a:cxn ang="0">
                    <a:pos x="72" y="233"/>
                  </a:cxn>
                  <a:cxn ang="0">
                    <a:pos x="82" y="200"/>
                  </a:cxn>
                  <a:cxn ang="0">
                    <a:pos x="111" y="176"/>
                  </a:cxn>
                  <a:cxn ang="0">
                    <a:pos x="123" y="146"/>
                  </a:cxn>
                  <a:cxn ang="0">
                    <a:pos x="125" y="112"/>
                  </a:cxn>
                  <a:cxn ang="0">
                    <a:pos x="122" y="80"/>
                  </a:cxn>
                </a:cxnLst>
                <a:rect l="0" t="0" r="r" b="b"/>
                <a:pathLst>
                  <a:path w="414" h="734">
                    <a:moveTo>
                      <a:pt x="121" y="67"/>
                    </a:moveTo>
                    <a:lnTo>
                      <a:pt x="125" y="42"/>
                    </a:lnTo>
                    <a:lnTo>
                      <a:pt x="136" y="23"/>
                    </a:lnTo>
                    <a:lnTo>
                      <a:pt x="153" y="10"/>
                    </a:lnTo>
                    <a:lnTo>
                      <a:pt x="175" y="2"/>
                    </a:lnTo>
                    <a:lnTo>
                      <a:pt x="201" y="0"/>
                    </a:lnTo>
                    <a:lnTo>
                      <a:pt x="230" y="1"/>
                    </a:lnTo>
                    <a:lnTo>
                      <a:pt x="260" y="4"/>
                    </a:lnTo>
                    <a:lnTo>
                      <a:pt x="291" y="11"/>
                    </a:lnTo>
                    <a:lnTo>
                      <a:pt x="319" y="21"/>
                    </a:lnTo>
                    <a:lnTo>
                      <a:pt x="344" y="34"/>
                    </a:lnTo>
                    <a:lnTo>
                      <a:pt x="366" y="51"/>
                    </a:lnTo>
                    <a:lnTo>
                      <a:pt x="386" y="72"/>
                    </a:lnTo>
                    <a:lnTo>
                      <a:pt x="400" y="97"/>
                    </a:lnTo>
                    <a:lnTo>
                      <a:pt x="410" y="126"/>
                    </a:lnTo>
                    <a:lnTo>
                      <a:pt x="414" y="159"/>
                    </a:lnTo>
                    <a:lnTo>
                      <a:pt x="413" y="195"/>
                    </a:lnTo>
                    <a:lnTo>
                      <a:pt x="413" y="195"/>
                    </a:lnTo>
                    <a:lnTo>
                      <a:pt x="413" y="196"/>
                    </a:lnTo>
                    <a:lnTo>
                      <a:pt x="413" y="196"/>
                    </a:lnTo>
                    <a:lnTo>
                      <a:pt x="413" y="197"/>
                    </a:lnTo>
                    <a:lnTo>
                      <a:pt x="411" y="210"/>
                    </a:lnTo>
                    <a:lnTo>
                      <a:pt x="411" y="235"/>
                    </a:lnTo>
                    <a:lnTo>
                      <a:pt x="411" y="264"/>
                    </a:lnTo>
                    <a:lnTo>
                      <a:pt x="410" y="286"/>
                    </a:lnTo>
                    <a:lnTo>
                      <a:pt x="409" y="300"/>
                    </a:lnTo>
                    <a:lnTo>
                      <a:pt x="407" y="324"/>
                    </a:lnTo>
                    <a:lnTo>
                      <a:pt x="401" y="353"/>
                    </a:lnTo>
                    <a:lnTo>
                      <a:pt x="394" y="387"/>
                    </a:lnTo>
                    <a:lnTo>
                      <a:pt x="383" y="421"/>
                    </a:lnTo>
                    <a:lnTo>
                      <a:pt x="370" y="453"/>
                    </a:lnTo>
                    <a:lnTo>
                      <a:pt x="354" y="480"/>
                    </a:lnTo>
                    <a:lnTo>
                      <a:pt x="335" y="498"/>
                    </a:lnTo>
                    <a:lnTo>
                      <a:pt x="335" y="498"/>
                    </a:lnTo>
                    <a:lnTo>
                      <a:pt x="334" y="498"/>
                    </a:lnTo>
                    <a:lnTo>
                      <a:pt x="334" y="499"/>
                    </a:lnTo>
                    <a:lnTo>
                      <a:pt x="333" y="499"/>
                    </a:lnTo>
                    <a:lnTo>
                      <a:pt x="317" y="512"/>
                    </a:lnTo>
                    <a:lnTo>
                      <a:pt x="305" y="525"/>
                    </a:lnTo>
                    <a:lnTo>
                      <a:pt x="300" y="539"/>
                    </a:lnTo>
                    <a:lnTo>
                      <a:pt x="299" y="552"/>
                    </a:lnTo>
                    <a:lnTo>
                      <a:pt x="303" y="565"/>
                    </a:lnTo>
                    <a:lnTo>
                      <a:pt x="310" y="577"/>
                    </a:lnTo>
                    <a:lnTo>
                      <a:pt x="318" y="590"/>
                    </a:lnTo>
                    <a:lnTo>
                      <a:pt x="328" y="601"/>
                    </a:lnTo>
                    <a:lnTo>
                      <a:pt x="340" y="615"/>
                    </a:lnTo>
                    <a:lnTo>
                      <a:pt x="353" y="632"/>
                    </a:lnTo>
                    <a:lnTo>
                      <a:pt x="362" y="649"/>
                    </a:lnTo>
                    <a:lnTo>
                      <a:pt x="367" y="668"/>
                    </a:lnTo>
                    <a:lnTo>
                      <a:pt x="362" y="687"/>
                    </a:lnTo>
                    <a:lnTo>
                      <a:pt x="345" y="706"/>
                    </a:lnTo>
                    <a:lnTo>
                      <a:pt x="313" y="721"/>
                    </a:lnTo>
                    <a:lnTo>
                      <a:pt x="263" y="734"/>
                    </a:lnTo>
                    <a:lnTo>
                      <a:pt x="262" y="734"/>
                    </a:lnTo>
                    <a:lnTo>
                      <a:pt x="257" y="734"/>
                    </a:lnTo>
                    <a:lnTo>
                      <a:pt x="250" y="734"/>
                    </a:lnTo>
                    <a:lnTo>
                      <a:pt x="240" y="734"/>
                    </a:lnTo>
                    <a:lnTo>
                      <a:pt x="230" y="734"/>
                    </a:lnTo>
                    <a:lnTo>
                      <a:pt x="217" y="734"/>
                    </a:lnTo>
                    <a:lnTo>
                      <a:pt x="203" y="732"/>
                    </a:lnTo>
                    <a:lnTo>
                      <a:pt x="188" y="731"/>
                    </a:lnTo>
                    <a:lnTo>
                      <a:pt x="173" y="730"/>
                    </a:lnTo>
                    <a:lnTo>
                      <a:pt x="156" y="728"/>
                    </a:lnTo>
                    <a:lnTo>
                      <a:pt x="140" y="724"/>
                    </a:lnTo>
                    <a:lnTo>
                      <a:pt x="123" y="721"/>
                    </a:lnTo>
                    <a:lnTo>
                      <a:pt x="108" y="716"/>
                    </a:lnTo>
                    <a:lnTo>
                      <a:pt x="93" y="710"/>
                    </a:lnTo>
                    <a:lnTo>
                      <a:pt x="80" y="703"/>
                    </a:lnTo>
                    <a:lnTo>
                      <a:pt x="67" y="695"/>
                    </a:lnTo>
                    <a:lnTo>
                      <a:pt x="46" y="679"/>
                    </a:lnTo>
                    <a:lnTo>
                      <a:pt x="27" y="665"/>
                    </a:lnTo>
                    <a:lnTo>
                      <a:pt x="14" y="649"/>
                    </a:lnTo>
                    <a:lnTo>
                      <a:pt x="5" y="635"/>
                    </a:lnTo>
                    <a:lnTo>
                      <a:pt x="0" y="620"/>
                    </a:lnTo>
                    <a:lnTo>
                      <a:pt x="0" y="602"/>
                    </a:lnTo>
                    <a:lnTo>
                      <a:pt x="5" y="584"/>
                    </a:lnTo>
                    <a:lnTo>
                      <a:pt x="17" y="563"/>
                    </a:lnTo>
                    <a:lnTo>
                      <a:pt x="18" y="562"/>
                    </a:lnTo>
                    <a:lnTo>
                      <a:pt x="19" y="559"/>
                    </a:lnTo>
                    <a:lnTo>
                      <a:pt x="19" y="558"/>
                    </a:lnTo>
                    <a:lnTo>
                      <a:pt x="20" y="557"/>
                    </a:lnTo>
                    <a:lnTo>
                      <a:pt x="34" y="532"/>
                    </a:lnTo>
                    <a:lnTo>
                      <a:pt x="47" y="506"/>
                    </a:lnTo>
                    <a:lnTo>
                      <a:pt x="60" y="478"/>
                    </a:lnTo>
                    <a:lnTo>
                      <a:pt x="70" y="450"/>
                    </a:lnTo>
                    <a:lnTo>
                      <a:pt x="78" y="421"/>
                    </a:lnTo>
                    <a:lnTo>
                      <a:pt x="84" y="394"/>
                    </a:lnTo>
                    <a:lnTo>
                      <a:pt x="86" y="367"/>
                    </a:lnTo>
                    <a:lnTo>
                      <a:pt x="86" y="344"/>
                    </a:lnTo>
                    <a:lnTo>
                      <a:pt x="82" y="320"/>
                    </a:lnTo>
                    <a:lnTo>
                      <a:pt x="79" y="297"/>
                    </a:lnTo>
                    <a:lnTo>
                      <a:pt x="75" y="275"/>
                    </a:lnTo>
                    <a:lnTo>
                      <a:pt x="72" y="252"/>
                    </a:lnTo>
                    <a:lnTo>
                      <a:pt x="72" y="233"/>
                    </a:lnTo>
                    <a:lnTo>
                      <a:pt x="75" y="215"/>
                    </a:lnTo>
                    <a:lnTo>
                      <a:pt x="82" y="200"/>
                    </a:lnTo>
                    <a:lnTo>
                      <a:pt x="96" y="188"/>
                    </a:lnTo>
                    <a:lnTo>
                      <a:pt x="111" y="176"/>
                    </a:lnTo>
                    <a:lnTo>
                      <a:pt x="119" y="162"/>
                    </a:lnTo>
                    <a:lnTo>
                      <a:pt x="123" y="146"/>
                    </a:lnTo>
                    <a:lnTo>
                      <a:pt x="126" y="130"/>
                    </a:lnTo>
                    <a:lnTo>
                      <a:pt x="125" y="112"/>
                    </a:lnTo>
                    <a:lnTo>
                      <a:pt x="123" y="96"/>
                    </a:lnTo>
                    <a:lnTo>
                      <a:pt x="122" y="80"/>
                    </a:lnTo>
                    <a:lnTo>
                      <a:pt x="121" y="67"/>
                    </a:lnTo>
                    <a:close/>
                  </a:path>
                </a:pathLst>
              </a:custGeom>
              <a:solidFill>
                <a:srgbClr val="FFDD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75"/>
              <p:cNvSpPr>
                <a:spLocks/>
              </p:cNvSpPr>
              <p:nvPr/>
            </p:nvSpPr>
            <p:spPr bwMode="auto">
              <a:xfrm>
                <a:off x="2895600" y="1412875"/>
                <a:ext cx="622300" cy="1141413"/>
              </a:xfrm>
              <a:custGeom>
                <a:avLst/>
                <a:gdLst/>
                <a:ahLst/>
                <a:cxnLst>
                  <a:cxn ang="0">
                    <a:pos x="121" y="42"/>
                  </a:cxn>
                  <a:cxn ang="0">
                    <a:pos x="147" y="8"/>
                  </a:cxn>
                  <a:cxn ang="0">
                    <a:pos x="192" y="0"/>
                  </a:cxn>
                  <a:cxn ang="0">
                    <a:pos x="248" y="8"/>
                  </a:cxn>
                  <a:cxn ang="0">
                    <a:pos x="303" y="24"/>
                  </a:cxn>
                  <a:cxn ang="0">
                    <a:pos x="348" y="55"/>
                  </a:cxn>
                  <a:cxn ang="0">
                    <a:pos x="380" y="100"/>
                  </a:cxn>
                  <a:cxn ang="0">
                    <a:pos x="392" y="161"/>
                  </a:cxn>
                  <a:cxn ang="0">
                    <a:pos x="391" y="196"/>
                  </a:cxn>
                  <a:cxn ang="0">
                    <a:pos x="391" y="198"/>
                  </a:cxn>
                  <a:cxn ang="0">
                    <a:pos x="391" y="212"/>
                  </a:cxn>
                  <a:cxn ang="0">
                    <a:pos x="390" y="263"/>
                  </a:cxn>
                  <a:cxn ang="0">
                    <a:pos x="388" y="297"/>
                  </a:cxn>
                  <a:cxn ang="0">
                    <a:pos x="380" y="349"/>
                  </a:cxn>
                  <a:cxn ang="0">
                    <a:pos x="363" y="414"/>
                  </a:cxn>
                  <a:cxn ang="0">
                    <a:pos x="335" y="472"/>
                  </a:cxn>
                  <a:cxn ang="0">
                    <a:pos x="316" y="490"/>
                  </a:cxn>
                  <a:cxn ang="0">
                    <a:pos x="316" y="491"/>
                  </a:cxn>
                  <a:cxn ang="0">
                    <a:pos x="299" y="504"/>
                  </a:cxn>
                  <a:cxn ang="0">
                    <a:pos x="284" y="530"/>
                  </a:cxn>
                  <a:cxn ang="0">
                    <a:pos x="286" y="555"/>
                  </a:cxn>
                  <a:cxn ang="0">
                    <a:pos x="300" y="579"/>
                  </a:cxn>
                  <a:cxn ang="0">
                    <a:pos x="321" y="604"/>
                  </a:cxn>
                  <a:cxn ang="0">
                    <a:pos x="341" y="637"/>
                  </a:cxn>
                  <a:cxn ang="0">
                    <a:pos x="341" y="673"/>
                  </a:cxn>
                  <a:cxn ang="0">
                    <a:pos x="294" y="705"/>
                  </a:cxn>
                  <a:cxn ang="0">
                    <a:pos x="241" y="717"/>
                  </a:cxn>
                  <a:cxn ang="0">
                    <a:pos x="204" y="717"/>
                  </a:cxn>
                  <a:cxn ang="0">
                    <a:pos x="147" y="713"/>
                  </a:cxn>
                  <a:cxn ang="0">
                    <a:pos x="87" y="696"/>
                  </a:cxn>
                  <a:cxn ang="0">
                    <a:pos x="42" y="665"/>
                  </a:cxn>
                  <a:cxn ang="0">
                    <a:pos x="13" y="637"/>
                  </a:cxn>
                  <a:cxn ang="0">
                    <a:pos x="0" y="607"/>
                  </a:cxn>
                  <a:cxn ang="0">
                    <a:pos x="6" y="572"/>
                  </a:cxn>
                  <a:cxn ang="0">
                    <a:pos x="18" y="550"/>
                  </a:cxn>
                  <a:cxn ang="0">
                    <a:pos x="19" y="548"/>
                  </a:cxn>
                  <a:cxn ang="0">
                    <a:pos x="33" y="522"/>
                  </a:cxn>
                  <a:cxn ang="0">
                    <a:pos x="58" y="469"/>
                  </a:cxn>
                  <a:cxn ang="0">
                    <a:pos x="75" y="414"/>
                  </a:cxn>
                  <a:cxn ang="0">
                    <a:pos x="82" y="362"/>
                  </a:cxn>
                  <a:cxn ang="0">
                    <a:pos x="80" y="316"/>
                  </a:cxn>
                  <a:cxn ang="0">
                    <a:pos x="73" y="271"/>
                  </a:cxn>
                  <a:cxn ang="0">
                    <a:pos x="70" y="230"/>
                  </a:cxn>
                  <a:cxn ang="0">
                    <a:pos x="81" y="199"/>
                  </a:cxn>
                  <a:cxn ang="0">
                    <a:pos x="107" y="175"/>
                  </a:cxn>
                  <a:cxn ang="0">
                    <a:pos x="120" y="147"/>
                  </a:cxn>
                  <a:cxn ang="0">
                    <a:pos x="121" y="113"/>
                  </a:cxn>
                  <a:cxn ang="0">
                    <a:pos x="118" y="83"/>
                  </a:cxn>
                </a:cxnLst>
                <a:rect l="0" t="0" r="r" b="b"/>
                <a:pathLst>
                  <a:path w="392" h="719">
                    <a:moveTo>
                      <a:pt x="117" y="70"/>
                    </a:moveTo>
                    <a:lnTo>
                      <a:pt x="121" y="42"/>
                    </a:lnTo>
                    <a:lnTo>
                      <a:pt x="130" y="21"/>
                    </a:lnTo>
                    <a:lnTo>
                      <a:pt x="147" y="8"/>
                    </a:lnTo>
                    <a:lnTo>
                      <a:pt x="168" y="2"/>
                    </a:lnTo>
                    <a:lnTo>
                      <a:pt x="192" y="0"/>
                    </a:lnTo>
                    <a:lnTo>
                      <a:pt x="219" y="2"/>
                    </a:lnTo>
                    <a:lnTo>
                      <a:pt x="248" y="8"/>
                    </a:lnTo>
                    <a:lnTo>
                      <a:pt x="278" y="15"/>
                    </a:lnTo>
                    <a:lnTo>
                      <a:pt x="303" y="24"/>
                    </a:lnTo>
                    <a:lnTo>
                      <a:pt x="327" y="37"/>
                    </a:lnTo>
                    <a:lnTo>
                      <a:pt x="348" y="55"/>
                    </a:lnTo>
                    <a:lnTo>
                      <a:pt x="366" y="76"/>
                    </a:lnTo>
                    <a:lnTo>
                      <a:pt x="380" y="100"/>
                    </a:lnTo>
                    <a:lnTo>
                      <a:pt x="389" y="129"/>
                    </a:lnTo>
                    <a:lnTo>
                      <a:pt x="392" y="161"/>
                    </a:lnTo>
                    <a:lnTo>
                      <a:pt x="391" y="196"/>
                    </a:lnTo>
                    <a:lnTo>
                      <a:pt x="391" y="196"/>
                    </a:lnTo>
                    <a:lnTo>
                      <a:pt x="391" y="196"/>
                    </a:lnTo>
                    <a:lnTo>
                      <a:pt x="391" y="198"/>
                    </a:lnTo>
                    <a:lnTo>
                      <a:pt x="391" y="198"/>
                    </a:lnTo>
                    <a:lnTo>
                      <a:pt x="391" y="212"/>
                    </a:lnTo>
                    <a:lnTo>
                      <a:pt x="390" y="235"/>
                    </a:lnTo>
                    <a:lnTo>
                      <a:pt x="390" y="263"/>
                    </a:lnTo>
                    <a:lnTo>
                      <a:pt x="389" y="284"/>
                    </a:lnTo>
                    <a:lnTo>
                      <a:pt x="388" y="297"/>
                    </a:lnTo>
                    <a:lnTo>
                      <a:pt x="385" y="321"/>
                    </a:lnTo>
                    <a:lnTo>
                      <a:pt x="380" y="349"/>
                    </a:lnTo>
                    <a:lnTo>
                      <a:pt x="373" y="381"/>
                    </a:lnTo>
                    <a:lnTo>
                      <a:pt x="363" y="414"/>
                    </a:lnTo>
                    <a:lnTo>
                      <a:pt x="350" y="446"/>
                    </a:lnTo>
                    <a:lnTo>
                      <a:pt x="335" y="472"/>
                    </a:lnTo>
                    <a:lnTo>
                      <a:pt x="317" y="490"/>
                    </a:lnTo>
                    <a:lnTo>
                      <a:pt x="316" y="490"/>
                    </a:lnTo>
                    <a:lnTo>
                      <a:pt x="316" y="490"/>
                    </a:lnTo>
                    <a:lnTo>
                      <a:pt x="316" y="491"/>
                    </a:lnTo>
                    <a:lnTo>
                      <a:pt x="315" y="491"/>
                    </a:lnTo>
                    <a:lnTo>
                      <a:pt x="299" y="504"/>
                    </a:lnTo>
                    <a:lnTo>
                      <a:pt x="288" y="517"/>
                    </a:lnTo>
                    <a:lnTo>
                      <a:pt x="284" y="530"/>
                    </a:lnTo>
                    <a:lnTo>
                      <a:pt x="282" y="543"/>
                    </a:lnTo>
                    <a:lnTo>
                      <a:pt x="286" y="555"/>
                    </a:lnTo>
                    <a:lnTo>
                      <a:pt x="292" y="568"/>
                    </a:lnTo>
                    <a:lnTo>
                      <a:pt x="300" y="579"/>
                    </a:lnTo>
                    <a:lnTo>
                      <a:pt x="309" y="591"/>
                    </a:lnTo>
                    <a:lnTo>
                      <a:pt x="321" y="604"/>
                    </a:lnTo>
                    <a:lnTo>
                      <a:pt x="333" y="620"/>
                    </a:lnTo>
                    <a:lnTo>
                      <a:pt x="341" y="637"/>
                    </a:lnTo>
                    <a:lnTo>
                      <a:pt x="346" y="655"/>
                    </a:lnTo>
                    <a:lnTo>
                      <a:pt x="341" y="673"/>
                    </a:lnTo>
                    <a:lnTo>
                      <a:pt x="325" y="689"/>
                    </a:lnTo>
                    <a:lnTo>
                      <a:pt x="294" y="705"/>
                    </a:lnTo>
                    <a:lnTo>
                      <a:pt x="247" y="717"/>
                    </a:lnTo>
                    <a:lnTo>
                      <a:pt x="241" y="717"/>
                    </a:lnTo>
                    <a:lnTo>
                      <a:pt x="226" y="719"/>
                    </a:lnTo>
                    <a:lnTo>
                      <a:pt x="204" y="717"/>
                    </a:lnTo>
                    <a:lnTo>
                      <a:pt x="177" y="716"/>
                    </a:lnTo>
                    <a:lnTo>
                      <a:pt x="147" y="713"/>
                    </a:lnTo>
                    <a:lnTo>
                      <a:pt x="116" y="706"/>
                    </a:lnTo>
                    <a:lnTo>
                      <a:pt x="87" y="696"/>
                    </a:lnTo>
                    <a:lnTo>
                      <a:pt x="62" y="681"/>
                    </a:lnTo>
                    <a:lnTo>
                      <a:pt x="42" y="665"/>
                    </a:lnTo>
                    <a:lnTo>
                      <a:pt x="25" y="651"/>
                    </a:lnTo>
                    <a:lnTo>
                      <a:pt x="13" y="637"/>
                    </a:lnTo>
                    <a:lnTo>
                      <a:pt x="4" y="621"/>
                    </a:lnTo>
                    <a:lnTo>
                      <a:pt x="0" y="607"/>
                    </a:lnTo>
                    <a:lnTo>
                      <a:pt x="0" y="591"/>
                    </a:lnTo>
                    <a:lnTo>
                      <a:pt x="6" y="572"/>
                    </a:lnTo>
                    <a:lnTo>
                      <a:pt x="17" y="551"/>
                    </a:lnTo>
                    <a:lnTo>
                      <a:pt x="18" y="550"/>
                    </a:lnTo>
                    <a:lnTo>
                      <a:pt x="19" y="549"/>
                    </a:lnTo>
                    <a:lnTo>
                      <a:pt x="19" y="548"/>
                    </a:lnTo>
                    <a:lnTo>
                      <a:pt x="20" y="546"/>
                    </a:lnTo>
                    <a:lnTo>
                      <a:pt x="33" y="522"/>
                    </a:lnTo>
                    <a:lnTo>
                      <a:pt x="46" y="496"/>
                    </a:lnTo>
                    <a:lnTo>
                      <a:pt x="58" y="469"/>
                    </a:lnTo>
                    <a:lnTo>
                      <a:pt x="67" y="441"/>
                    </a:lnTo>
                    <a:lnTo>
                      <a:pt x="75" y="414"/>
                    </a:lnTo>
                    <a:lnTo>
                      <a:pt x="80" y="387"/>
                    </a:lnTo>
                    <a:lnTo>
                      <a:pt x="82" y="362"/>
                    </a:lnTo>
                    <a:lnTo>
                      <a:pt x="82" y="338"/>
                    </a:lnTo>
                    <a:lnTo>
                      <a:pt x="80" y="316"/>
                    </a:lnTo>
                    <a:lnTo>
                      <a:pt x="76" y="292"/>
                    </a:lnTo>
                    <a:lnTo>
                      <a:pt x="73" y="271"/>
                    </a:lnTo>
                    <a:lnTo>
                      <a:pt x="70" y="250"/>
                    </a:lnTo>
                    <a:lnTo>
                      <a:pt x="70" y="230"/>
                    </a:lnTo>
                    <a:lnTo>
                      <a:pt x="74" y="213"/>
                    </a:lnTo>
                    <a:lnTo>
                      <a:pt x="81" y="199"/>
                    </a:lnTo>
                    <a:lnTo>
                      <a:pt x="94" y="187"/>
                    </a:lnTo>
                    <a:lnTo>
                      <a:pt x="107" y="175"/>
                    </a:lnTo>
                    <a:lnTo>
                      <a:pt x="115" y="162"/>
                    </a:lnTo>
                    <a:lnTo>
                      <a:pt x="120" y="147"/>
                    </a:lnTo>
                    <a:lnTo>
                      <a:pt x="122" y="130"/>
                    </a:lnTo>
                    <a:lnTo>
                      <a:pt x="121" y="113"/>
                    </a:lnTo>
                    <a:lnTo>
                      <a:pt x="120" y="97"/>
                    </a:lnTo>
                    <a:lnTo>
                      <a:pt x="118" y="83"/>
                    </a:lnTo>
                    <a:lnTo>
                      <a:pt x="117" y="7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76"/>
              <p:cNvSpPr>
                <a:spLocks/>
              </p:cNvSpPr>
              <p:nvPr/>
            </p:nvSpPr>
            <p:spPr bwMode="auto">
              <a:xfrm>
                <a:off x="2914650" y="1425575"/>
                <a:ext cx="590550" cy="1112838"/>
              </a:xfrm>
              <a:custGeom>
                <a:avLst/>
                <a:gdLst/>
                <a:ahLst/>
                <a:cxnLst>
                  <a:cxn ang="0">
                    <a:pos x="226" y="700"/>
                  </a:cxn>
                  <a:cxn ang="0">
                    <a:pos x="191" y="701"/>
                  </a:cxn>
                  <a:cxn ang="0">
                    <a:pos x="137" y="698"/>
                  </a:cxn>
                  <a:cxn ang="0">
                    <a:pos x="82" y="682"/>
                  </a:cxn>
                  <a:cxn ang="0">
                    <a:pos x="38" y="652"/>
                  </a:cxn>
                  <a:cxn ang="0">
                    <a:pos x="12" y="624"/>
                  </a:cxn>
                  <a:cxn ang="0">
                    <a:pos x="0" y="595"/>
                  </a:cxn>
                  <a:cxn ang="0">
                    <a:pos x="6" y="561"/>
                  </a:cxn>
                  <a:cxn ang="0">
                    <a:pos x="29" y="516"/>
                  </a:cxn>
                  <a:cxn ang="0">
                    <a:pos x="54" y="465"/>
                  </a:cxn>
                  <a:cxn ang="0">
                    <a:pos x="71" y="409"/>
                  </a:cxn>
                  <a:cxn ang="0">
                    <a:pos x="79" y="357"/>
                  </a:cxn>
                  <a:cxn ang="0">
                    <a:pos x="77" y="311"/>
                  </a:cxn>
                  <a:cxn ang="0">
                    <a:pos x="70" y="268"/>
                  </a:cxn>
                  <a:cxn ang="0">
                    <a:pos x="68" y="228"/>
                  </a:cxn>
                  <a:cxn ang="0">
                    <a:pos x="78" y="197"/>
                  </a:cxn>
                  <a:cxn ang="0">
                    <a:pos x="103" y="176"/>
                  </a:cxn>
                  <a:cxn ang="0">
                    <a:pos x="116" y="147"/>
                  </a:cxn>
                  <a:cxn ang="0">
                    <a:pos x="117" y="115"/>
                  </a:cxn>
                  <a:cxn ang="0">
                    <a:pos x="115" y="84"/>
                  </a:cxn>
                  <a:cxn ang="0">
                    <a:pos x="115" y="40"/>
                  </a:cxn>
                  <a:cxn ang="0">
                    <a:pos x="139" y="6"/>
                  </a:cxn>
                  <a:cxn ang="0">
                    <a:pos x="183" y="0"/>
                  </a:cxn>
                  <a:cxn ang="0">
                    <a:pos x="236" y="12"/>
                  </a:cxn>
                  <a:cxn ang="0">
                    <a:pos x="289" y="29"/>
                  </a:cxn>
                  <a:cxn ang="0">
                    <a:pos x="331" y="60"/>
                  </a:cxn>
                  <a:cxn ang="0">
                    <a:pos x="361" y="104"/>
                  </a:cxn>
                  <a:cxn ang="0">
                    <a:pos x="372" y="163"/>
                  </a:cxn>
                  <a:cxn ang="0">
                    <a:pos x="370" y="208"/>
                  </a:cxn>
                  <a:cxn ang="0">
                    <a:pos x="368" y="260"/>
                  </a:cxn>
                  <a:cxn ang="0">
                    <a:pos x="366" y="295"/>
                  </a:cxn>
                  <a:cxn ang="0">
                    <a:pos x="358" y="346"/>
                  </a:cxn>
                  <a:cxn ang="0">
                    <a:pos x="342" y="411"/>
                  </a:cxn>
                  <a:cxn ang="0">
                    <a:pos x="315" y="466"/>
                  </a:cxn>
                  <a:cxn ang="0">
                    <a:pos x="282" y="496"/>
                  </a:cxn>
                  <a:cxn ang="0">
                    <a:pos x="267" y="521"/>
                  </a:cxn>
                  <a:cxn ang="0">
                    <a:pos x="268" y="546"/>
                  </a:cxn>
                  <a:cxn ang="0">
                    <a:pos x="281" y="569"/>
                  </a:cxn>
                  <a:cxn ang="0">
                    <a:pos x="301" y="594"/>
                  </a:cxn>
                  <a:cxn ang="0">
                    <a:pos x="321" y="624"/>
                  </a:cxn>
                  <a:cxn ang="0">
                    <a:pos x="320" y="658"/>
                  </a:cxn>
                  <a:cxn ang="0">
                    <a:pos x="275" y="688"/>
                  </a:cxn>
                </a:cxnLst>
                <a:rect l="0" t="0" r="r" b="b"/>
                <a:pathLst>
                  <a:path w="372" h="701">
                    <a:moveTo>
                      <a:pt x="231" y="700"/>
                    </a:moveTo>
                    <a:lnTo>
                      <a:pt x="226" y="700"/>
                    </a:lnTo>
                    <a:lnTo>
                      <a:pt x="212" y="701"/>
                    </a:lnTo>
                    <a:lnTo>
                      <a:pt x="191" y="701"/>
                    </a:lnTo>
                    <a:lnTo>
                      <a:pt x="165" y="700"/>
                    </a:lnTo>
                    <a:lnTo>
                      <a:pt x="137" y="698"/>
                    </a:lnTo>
                    <a:lnTo>
                      <a:pt x="109" y="692"/>
                    </a:lnTo>
                    <a:lnTo>
                      <a:pt x="82" y="682"/>
                    </a:lnTo>
                    <a:lnTo>
                      <a:pt x="58" y="668"/>
                    </a:lnTo>
                    <a:lnTo>
                      <a:pt x="38" y="652"/>
                    </a:lnTo>
                    <a:lnTo>
                      <a:pt x="23" y="638"/>
                    </a:lnTo>
                    <a:lnTo>
                      <a:pt x="12" y="624"/>
                    </a:lnTo>
                    <a:lnTo>
                      <a:pt x="3" y="609"/>
                    </a:lnTo>
                    <a:lnTo>
                      <a:pt x="0" y="595"/>
                    </a:lnTo>
                    <a:lnTo>
                      <a:pt x="0" y="578"/>
                    </a:lnTo>
                    <a:lnTo>
                      <a:pt x="6" y="561"/>
                    </a:lnTo>
                    <a:lnTo>
                      <a:pt x="16" y="540"/>
                    </a:lnTo>
                    <a:lnTo>
                      <a:pt x="29" y="516"/>
                    </a:lnTo>
                    <a:lnTo>
                      <a:pt x="42" y="490"/>
                    </a:lnTo>
                    <a:lnTo>
                      <a:pt x="54" y="465"/>
                    </a:lnTo>
                    <a:lnTo>
                      <a:pt x="63" y="437"/>
                    </a:lnTo>
                    <a:lnTo>
                      <a:pt x="71" y="409"/>
                    </a:lnTo>
                    <a:lnTo>
                      <a:pt x="77" y="383"/>
                    </a:lnTo>
                    <a:lnTo>
                      <a:pt x="79" y="357"/>
                    </a:lnTo>
                    <a:lnTo>
                      <a:pt x="79" y="334"/>
                    </a:lnTo>
                    <a:lnTo>
                      <a:pt x="77" y="311"/>
                    </a:lnTo>
                    <a:lnTo>
                      <a:pt x="74" y="289"/>
                    </a:lnTo>
                    <a:lnTo>
                      <a:pt x="70" y="268"/>
                    </a:lnTo>
                    <a:lnTo>
                      <a:pt x="68" y="247"/>
                    </a:lnTo>
                    <a:lnTo>
                      <a:pt x="68" y="228"/>
                    </a:lnTo>
                    <a:lnTo>
                      <a:pt x="71" y="212"/>
                    </a:lnTo>
                    <a:lnTo>
                      <a:pt x="78" y="197"/>
                    </a:lnTo>
                    <a:lnTo>
                      <a:pt x="90" y="186"/>
                    </a:lnTo>
                    <a:lnTo>
                      <a:pt x="103" y="176"/>
                    </a:lnTo>
                    <a:lnTo>
                      <a:pt x="111" y="162"/>
                    </a:lnTo>
                    <a:lnTo>
                      <a:pt x="116" y="147"/>
                    </a:lnTo>
                    <a:lnTo>
                      <a:pt x="117" y="131"/>
                    </a:lnTo>
                    <a:lnTo>
                      <a:pt x="117" y="115"/>
                    </a:lnTo>
                    <a:lnTo>
                      <a:pt x="116" y="98"/>
                    </a:lnTo>
                    <a:lnTo>
                      <a:pt x="115" y="84"/>
                    </a:lnTo>
                    <a:lnTo>
                      <a:pt x="113" y="71"/>
                    </a:lnTo>
                    <a:lnTo>
                      <a:pt x="115" y="40"/>
                    </a:lnTo>
                    <a:lnTo>
                      <a:pt x="124" y="19"/>
                    </a:lnTo>
                    <a:lnTo>
                      <a:pt x="139" y="6"/>
                    </a:lnTo>
                    <a:lnTo>
                      <a:pt x="159" y="0"/>
                    </a:lnTo>
                    <a:lnTo>
                      <a:pt x="183" y="0"/>
                    </a:lnTo>
                    <a:lnTo>
                      <a:pt x="208" y="5"/>
                    </a:lnTo>
                    <a:lnTo>
                      <a:pt x="236" y="12"/>
                    </a:lnTo>
                    <a:lnTo>
                      <a:pt x="265" y="20"/>
                    </a:lnTo>
                    <a:lnTo>
                      <a:pt x="289" y="29"/>
                    </a:lnTo>
                    <a:lnTo>
                      <a:pt x="311" y="42"/>
                    </a:lnTo>
                    <a:lnTo>
                      <a:pt x="331" y="60"/>
                    </a:lnTo>
                    <a:lnTo>
                      <a:pt x="348" y="80"/>
                    </a:lnTo>
                    <a:lnTo>
                      <a:pt x="361" y="104"/>
                    </a:lnTo>
                    <a:lnTo>
                      <a:pt x="369" y="132"/>
                    </a:lnTo>
                    <a:lnTo>
                      <a:pt x="372" y="163"/>
                    </a:lnTo>
                    <a:lnTo>
                      <a:pt x="370" y="198"/>
                    </a:lnTo>
                    <a:lnTo>
                      <a:pt x="370" y="208"/>
                    </a:lnTo>
                    <a:lnTo>
                      <a:pt x="369" y="232"/>
                    </a:lnTo>
                    <a:lnTo>
                      <a:pt x="368" y="260"/>
                    </a:lnTo>
                    <a:lnTo>
                      <a:pt x="368" y="282"/>
                    </a:lnTo>
                    <a:lnTo>
                      <a:pt x="366" y="295"/>
                    </a:lnTo>
                    <a:lnTo>
                      <a:pt x="363" y="318"/>
                    </a:lnTo>
                    <a:lnTo>
                      <a:pt x="358" y="346"/>
                    </a:lnTo>
                    <a:lnTo>
                      <a:pt x="351" y="378"/>
                    </a:lnTo>
                    <a:lnTo>
                      <a:pt x="342" y="411"/>
                    </a:lnTo>
                    <a:lnTo>
                      <a:pt x="329" y="441"/>
                    </a:lnTo>
                    <a:lnTo>
                      <a:pt x="315" y="466"/>
                    </a:lnTo>
                    <a:lnTo>
                      <a:pt x="297" y="483"/>
                    </a:lnTo>
                    <a:lnTo>
                      <a:pt x="282" y="496"/>
                    </a:lnTo>
                    <a:lnTo>
                      <a:pt x="272" y="508"/>
                    </a:lnTo>
                    <a:lnTo>
                      <a:pt x="267" y="521"/>
                    </a:lnTo>
                    <a:lnTo>
                      <a:pt x="266" y="534"/>
                    </a:lnTo>
                    <a:lnTo>
                      <a:pt x="268" y="546"/>
                    </a:lnTo>
                    <a:lnTo>
                      <a:pt x="274" y="557"/>
                    </a:lnTo>
                    <a:lnTo>
                      <a:pt x="281" y="569"/>
                    </a:lnTo>
                    <a:lnTo>
                      <a:pt x="290" y="581"/>
                    </a:lnTo>
                    <a:lnTo>
                      <a:pt x="301" y="594"/>
                    </a:lnTo>
                    <a:lnTo>
                      <a:pt x="313" y="609"/>
                    </a:lnTo>
                    <a:lnTo>
                      <a:pt x="321" y="624"/>
                    </a:lnTo>
                    <a:lnTo>
                      <a:pt x="324" y="642"/>
                    </a:lnTo>
                    <a:lnTo>
                      <a:pt x="320" y="658"/>
                    </a:lnTo>
                    <a:lnTo>
                      <a:pt x="304" y="674"/>
                    </a:lnTo>
                    <a:lnTo>
                      <a:pt x="275" y="688"/>
                    </a:lnTo>
                    <a:lnTo>
                      <a:pt x="231" y="700"/>
                    </a:lnTo>
                    <a:close/>
                  </a:path>
                </a:pathLst>
              </a:custGeom>
              <a:solidFill>
                <a:srgbClr val="FFCE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91"/>
              <p:cNvSpPr>
                <a:spLocks/>
              </p:cNvSpPr>
              <p:nvPr/>
            </p:nvSpPr>
            <p:spPr bwMode="auto">
              <a:xfrm>
                <a:off x="2251075" y="2481263"/>
                <a:ext cx="1619250" cy="1193800"/>
              </a:xfrm>
              <a:custGeom>
                <a:avLst/>
                <a:gdLst/>
                <a:ahLst/>
                <a:cxnLst>
                  <a:cxn ang="0">
                    <a:pos x="364" y="714"/>
                  </a:cxn>
                  <a:cxn ang="0">
                    <a:pos x="344" y="733"/>
                  </a:cxn>
                  <a:cxn ang="0">
                    <a:pos x="308" y="749"/>
                  </a:cxn>
                  <a:cxn ang="0">
                    <a:pos x="256" y="743"/>
                  </a:cxn>
                  <a:cxn ang="0">
                    <a:pos x="192" y="697"/>
                  </a:cxn>
                  <a:cxn ang="0">
                    <a:pos x="116" y="592"/>
                  </a:cxn>
                  <a:cxn ang="0">
                    <a:pos x="51" y="471"/>
                  </a:cxn>
                  <a:cxn ang="0">
                    <a:pos x="10" y="351"/>
                  </a:cxn>
                  <a:cxn ang="0">
                    <a:pos x="1" y="241"/>
                  </a:cxn>
                  <a:cxn ang="0">
                    <a:pos x="29" y="150"/>
                  </a:cxn>
                  <a:cxn ang="0">
                    <a:pos x="104" y="84"/>
                  </a:cxn>
                  <a:cxn ang="0">
                    <a:pos x="192" y="43"/>
                  </a:cxn>
                  <a:cxn ang="0">
                    <a:pos x="261" y="16"/>
                  </a:cxn>
                  <a:cxn ang="0">
                    <a:pos x="317" y="5"/>
                  </a:cxn>
                  <a:cxn ang="0">
                    <a:pos x="370" y="2"/>
                  </a:cxn>
                  <a:cxn ang="0">
                    <a:pos x="427" y="10"/>
                  </a:cxn>
                  <a:cxn ang="0">
                    <a:pos x="495" y="22"/>
                  </a:cxn>
                  <a:cxn ang="0">
                    <a:pos x="571" y="30"/>
                  </a:cxn>
                  <a:cxn ang="0">
                    <a:pos x="650" y="34"/>
                  </a:cxn>
                  <a:cxn ang="0">
                    <a:pos x="725" y="32"/>
                  </a:cxn>
                  <a:cxn ang="0">
                    <a:pos x="789" y="21"/>
                  </a:cxn>
                  <a:cxn ang="0">
                    <a:pos x="838" y="3"/>
                  </a:cxn>
                  <a:cxn ang="0">
                    <a:pos x="891" y="2"/>
                  </a:cxn>
                  <a:cxn ang="0">
                    <a:pos x="945" y="19"/>
                  </a:cxn>
                  <a:cxn ang="0">
                    <a:pos x="990" y="48"/>
                  </a:cxn>
                  <a:cxn ang="0">
                    <a:pos x="1017" y="84"/>
                  </a:cxn>
                  <a:cxn ang="0">
                    <a:pos x="1014" y="122"/>
                  </a:cxn>
                  <a:cxn ang="0">
                    <a:pos x="981" y="157"/>
                  </a:cxn>
                  <a:cxn ang="0">
                    <a:pos x="927" y="186"/>
                  </a:cxn>
                  <a:cxn ang="0">
                    <a:pos x="861" y="208"/>
                  </a:cxn>
                  <a:cxn ang="0">
                    <a:pos x="783" y="221"/>
                  </a:cxn>
                  <a:cxn ang="0">
                    <a:pos x="704" y="222"/>
                  </a:cxn>
                  <a:cxn ang="0">
                    <a:pos x="594" y="215"/>
                  </a:cxn>
                  <a:cxn ang="0">
                    <a:pos x="521" y="234"/>
                  </a:cxn>
                  <a:cxn ang="0">
                    <a:pos x="494" y="274"/>
                  </a:cxn>
                  <a:cxn ang="0">
                    <a:pos x="495" y="323"/>
                  </a:cxn>
                  <a:cxn ang="0">
                    <a:pos x="509" y="370"/>
                  </a:cxn>
                  <a:cxn ang="0">
                    <a:pos x="520" y="406"/>
                  </a:cxn>
                  <a:cxn ang="0">
                    <a:pos x="527" y="452"/>
                  </a:cxn>
                  <a:cxn ang="0">
                    <a:pos x="523" y="509"/>
                  </a:cxn>
                  <a:cxn ang="0">
                    <a:pos x="501" y="576"/>
                  </a:cxn>
                  <a:cxn ang="0">
                    <a:pos x="452" y="644"/>
                  </a:cxn>
                  <a:cxn ang="0">
                    <a:pos x="367" y="708"/>
                  </a:cxn>
                </a:cxnLst>
                <a:rect l="0" t="0" r="r" b="b"/>
                <a:pathLst>
                  <a:path w="1020" h="752">
                    <a:moveTo>
                      <a:pt x="367" y="708"/>
                    </a:moveTo>
                    <a:lnTo>
                      <a:pt x="366" y="709"/>
                    </a:lnTo>
                    <a:lnTo>
                      <a:pt x="364" y="714"/>
                    </a:lnTo>
                    <a:lnTo>
                      <a:pt x="359" y="720"/>
                    </a:lnTo>
                    <a:lnTo>
                      <a:pt x="352" y="726"/>
                    </a:lnTo>
                    <a:lnTo>
                      <a:pt x="344" y="733"/>
                    </a:lnTo>
                    <a:lnTo>
                      <a:pt x="334" y="740"/>
                    </a:lnTo>
                    <a:lnTo>
                      <a:pt x="322" y="746"/>
                    </a:lnTo>
                    <a:lnTo>
                      <a:pt x="308" y="749"/>
                    </a:lnTo>
                    <a:lnTo>
                      <a:pt x="293" y="752"/>
                    </a:lnTo>
                    <a:lnTo>
                      <a:pt x="275" y="749"/>
                    </a:lnTo>
                    <a:lnTo>
                      <a:pt x="256" y="743"/>
                    </a:lnTo>
                    <a:lnTo>
                      <a:pt x="236" y="734"/>
                    </a:lnTo>
                    <a:lnTo>
                      <a:pt x="215" y="718"/>
                    </a:lnTo>
                    <a:lnTo>
                      <a:pt x="192" y="697"/>
                    </a:lnTo>
                    <a:lnTo>
                      <a:pt x="167" y="668"/>
                    </a:lnTo>
                    <a:lnTo>
                      <a:pt x="141" y="632"/>
                    </a:lnTo>
                    <a:lnTo>
                      <a:pt x="116" y="592"/>
                    </a:lnTo>
                    <a:lnTo>
                      <a:pt x="92" y="553"/>
                    </a:lnTo>
                    <a:lnTo>
                      <a:pt x="70" y="512"/>
                    </a:lnTo>
                    <a:lnTo>
                      <a:pt x="51" y="471"/>
                    </a:lnTo>
                    <a:lnTo>
                      <a:pt x="35" y="430"/>
                    </a:lnTo>
                    <a:lnTo>
                      <a:pt x="21" y="390"/>
                    </a:lnTo>
                    <a:lnTo>
                      <a:pt x="10" y="351"/>
                    </a:lnTo>
                    <a:lnTo>
                      <a:pt x="3" y="313"/>
                    </a:lnTo>
                    <a:lnTo>
                      <a:pt x="0" y="276"/>
                    </a:lnTo>
                    <a:lnTo>
                      <a:pt x="1" y="241"/>
                    </a:lnTo>
                    <a:lnTo>
                      <a:pt x="6" y="208"/>
                    </a:lnTo>
                    <a:lnTo>
                      <a:pt x="15" y="178"/>
                    </a:lnTo>
                    <a:lnTo>
                      <a:pt x="29" y="150"/>
                    </a:lnTo>
                    <a:lnTo>
                      <a:pt x="49" y="125"/>
                    </a:lnTo>
                    <a:lnTo>
                      <a:pt x="74" y="103"/>
                    </a:lnTo>
                    <a:lnTo>
                      <a:pt x="104" y="84"/>
                    </a:lnTo>
                    <a:lnTo>
                      <a:pt x="136" y="69"/>
                    </a:lnTo>
                    <a:lnTo>
                      <a:pt x="165" y="55"/>
                    </a:lnTo>
                    <a:lnTo>
                      <a:pt x="192" y="43"/>
                    </a:lnTo>
                    <a:lnTo>
                      <a:pt x="216" y="33"/>
                    </a:lnTo>
                    <a:lnTo>
                      <a:pt x="240" y="23"/>
                    </a:lnTo>
                    <a:lnTo>
                      <a:pt x="261" y="16"/>
                    </a:lnTo>
                    <a:lnTo>
                      <a:pt x="281" y="12"/>
                    </a:lnTo>
                    <a:lnTo>
                      <a:pt x="300" y="7"/>
                    </a:lnTo>
                    <a:lnTo>
                      <a:pt x="317" y="5"/>
                    </a:lnTo>
                    <a:lnTo>
                      <a:pt x="335" y="2"/>
                    </a:lnTo>
                    <a:lnTo>
                      <a:pt x="352" y="2"/>
                    </a:lnTo>
                    <a:lnTo>
                      <a:pt x="370" y="2"/>
                    </a:lnTo>
                    <a:lnTo>
                      <a:pt x="389" y="5"/>
                    </a:lnTo>
                    <a:lnTo>
                      <a:pt x="407" y="7"/>
                    </a:lnTo>
                    <a:lnTo>
                      <a:pt x="427" y="10"/>
                    </a:lnTo>
                    <a:lnTo>
                      <a:pt x="448" y="14"/>
                    </a:lnTo>
                    <a:lnTo>
                      <a:pt x="471" y="19"/>
                    </a:lnTo>
                    <a:lnTo>
                      <a:pt x="495" y="22"/>
                    </a:lnTo>
                    <a:lnTo>
                      <a:pt x="520" y="26"/>
                    </a:lnTo>
                    <a:lnTo>
                      <a:pt x="545" y="28"/>
                    </a:lnTo>
                    <a:lnTo>
                      <a:pt x="571" y="30"/>
                    </a:lnTo>
                    <a:lnTo>
                      <a:pt x="598" y="33"/>
                    </a:lnTo>
                    <a:lnTo>
                      <a:pt x="624" y="34"/>
                    </a:lnTo>
                    <a:lnTo>
                      <a:pt x="650" y="34"/>
                    </a:lnTo>
                    <a:lnTo>
                      <a:pt x="675" y="34"/>
                    </a:lnTo>
                    <a:lnTo>
                      <a:pt x="700" y="34"/>
                    </a:lnTo>
                    <a:lnTo>
                      <a:pt x="725" y="32"/>
                    </a:lnTo>
                    <a:lnTo>
                      <a:pt x="748" y="29"/>
                    </a:lnTo>
                    <a:lnTo>
                      <a:pt x="769" y="26"/>
                    </a:lnTo>
                    <a:lnTo>
                      <a:pt x="789" y="21"/>
                    </a:lnTo>
                    <a:lnTo>
                      <a:pt x="807" y="16"/>
                    </a:lnTo>
                    <a:lnTo>
                      <a:pt x="823" y="9"/>
                    </a:lnTo>
                    <a:lnTo>
                      <a:pt x="838" y="3"/>
                    </a:lnTo>
                    <a:lnTo>
                      <a:pt x="856" y="1"/>
                    </a:lnTo>
                    <a:lnTo>
                      <a:pt x="873" y="0"/>
                    </a:lnTo>
                    <a:lnTo>
                      <a:pt x="891" y="2"/>
                    </a:lnTo>
                    <a:lnTo>
                      <a:pt x="910" y="6"/>
                    </a:lnTo>
                    <a:lnTo>
                      <a:pt x="927" y="12"/>
                    </a:lnTo>
                    <a:lnTo>
                      <a:pt x="945" y="19"/>
                    </a:lnTo>
                    <a:lnTo>
                      <a:pt x="962" y="27"/>
                    </a:lnTo>
                    <a:lnTo>
                      <a:pt x="978" y="36"/>
                    </a:lnTo>
                    <a:lnTo>
                      <a:pt x="990" y="48"/>
                    </a:lnTo>
                    <a:lnTo>
                      <a:pt x="1002" y="58"/>
                    </a:lnTo>
                    <a:lnTo>
                      <a:pt x="1010" y="71"/>
                    </a:lnTo>
                    <a:lnTo>
                      <a:pt x="1017" y="84"/>
                    </a:lnTo>
                    <a:lnTo>
                      <a:pt x="1020" y="96"/>
                    </a:lnTo>
                    <a:lnTo>
                      <a:pt x="1019" y="109"/>
                    </a:lnTo>
                    <a:lnTo>
                      <a:pt x="1014" y="122"/>
                    </a:lnTo>
                    <a:lnTo>
                      <a:pt x="1006" y="133"/>
                    </a:lnTo>
                    <a:lnTo>
                      <a:pt x="994" y="145"/>
                    </a:lnTo>
                    <a:lnTo>
                      <a:pt x="981" y="157"/>
                    </a:lnTo>
                    <a:lnTo>
                      <a:pt x="965" y="167"/>
                    </a:lnTo>
                    <a:lnTo>
                      <a:pt x="947" y="177"/>
                    </a:lnTo>
                    <a:lnTo>
                      <a:pt x="927" y="186"/>
                    </a:lnTo>
                    <a:lnTo>
                      <a:pt x="906" y="194"/>
                    </a:lnTo>
                    <a:lnTo>
                      <a:pt x="884" y="202"/>
                    </a:lnTo>
                    <a:lnTo>
                      <a:pt x="861" y="208"/>
                    </a:lnTo>
                    <a:lnTo>
                      <a:pt x="835" y="214"/>
                    </a:lnTo>
                    <a:lnTo>
                      <a:pt x="810" y="218"/>
                    </a:lnTo>
                    <a:lnTo>
                      <a:pt x="783" y="221"/>
                    </a:lnTo>
                    <a:lnTo>
                      <a:pt x="756" y="224"/>
                    </a:lnTo>
                    <a:lnTo>
                      <a:pt x="731" y="224"/>
                    </a:lnTo>
                    <a:lnTo>
                      <a:pt x="704" y="222"/>
                    </a:lnTo>
                    <a:lnTo>
                      <a:pt x="677" y="220"/>
                    </a:lnTo>
                    <a:lnTo>
                      <a:pt x="631" y="217"/>
                    </a:lnTo>
                    <a:lnTo>
                      <a:pt x="594" y="215"/>
                    </a:lnTo>
                    <a:lnTo>
                      <a:pt x="563" y="219"/>
                    </a:lnTo>
                    <a:lnTo>
                      <a:pt x="540" y="226"/>
                    </a:lnTo>
                    <a:lnTo>
                      <a:pt x="521" y="234"/>
                    </a:lnTo>
                    <a:lnTo>
                      <a:pt x="507" y="246"/>
                    </a:lnTo>
                    <a:lnTo>
                      <a:pt x="499" y="259"/>
                    </a:lnTo>
                    <a:lnTo>
                      <a:pt x="494" y="274"/>
                    </a:lnTo>
                    <a:lnTo>
                      <a:pt x="492" y="289"/>
                    </a:lnTo>
                    <a:lnTo>
                      <a:pt x="493" y="305"/>
                    </a:lnTo>
                    <a:lnTo>
                      <a:pt x="495" y="323"/>
                    </a:lnTo>
                    <a:lnTo>
                      <a:pt x="500" y="339"/>
                    </a:lnTo>
                    <a:lnTo>
                      <a:pt x="505" y="355"/>
                    </a:lnTo>
                    <a:lnTo>
                      <a:pt x="509" y="370"/>
                    </a:lnTo>
                    <a:lnTo>
                      <a:pt x="514" y="383"/>
                    </a:lnTo>
                    <a:lnTo>
                      <a:pt x="517" y="394"/>
                    </a:lnTo>
                    <a:lnTo>
                      <a:pt x="520" y="406"/>
                    </a:lnTo>
                    <a:lnTo>
                      <a:pt x="523" y="419"/>
                    </a:lnTo>
                    <a:lnTo>
                      <a:pt x="524" y="434"/>
                    </a:lnTo>
                    <a:lnTo>
                      <a:pt x="527" y="452"/>
                    </a:lnTo>
                    <a:lnTo>
                      <a:pt x="527" y="469"/>
                    </a:lnTo>
                    <a:lnTo>
                      <a:pt x="526" y="489"/>
                    </a:lnTo>
                    <a:lnTo>
                      <a:pt x="523" y="509"/>
                    </a:lnTo>
                    <a:lnTo>
                      <a:pt x="519" y="531"/>
                    </a:lnTo>
                    <a:lnTo>
                      <a:pt x="510" y="554"/>
                    </a:lnTo>
                    <a:lnTo>
                      <a:pt x="501" y="576"/>
                    </a:lnTo>
                    <a:lnTo>
                      <a:pt x="488" y="598"/>
                    </a:lnTo>
                    <a:lnTo>
                      <a:pt x="472" y="620"/>
                    </a:lnTo>
                    <a:lnTo>
                      <a:pt x="452" y="644"/>
                    </a:lnTo>
                    <a:lnTo>
                      <a:pt x="428" y="666"/>
                    </a:lnTo>
                    <a:lnTo>
                      <a:pt x="400" y="687"/>
                    </a:lnTo>
                    <a:lnTo>
                      <a:pt x="367" y="7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92"/>
              <p:cNvSpPr>
                <a:spLocks/>
              </p:cNvSpPr>
              <p:nvPr/>
            </p:nvSpPr>
            <p:spPr bwMode="auto">
              <a:xfrm>
                <a:off x="2273300" y="2492375"/>
                <a:ext cx="1574800" cy="1162050"/>
              </a:xfrm>
              <a:custGeom>
                <a:avLst/>
                <a:gdLst/>
                <a:ahLst/>
                <a:cxnLst>
                  <a:cxn ang="0">
                    <a:pos x="163" y="48"/>
                  </a:cxn>
                  <a:cxn ang="0">
                    <a:pos x="236" y="19"/>
                  </a:cxn>
                  <a:cxn ang="0">
                    <a:pos x="296" y="5"/>
                  </a:cxn>
                  <a:cxn ang="0">
                    <a:pos x="349" y="1"/>
                  </a:cxn>
                  <a:cxn ang="0">
                    <a:pos x="403" y="7"/>
                  </a:cxn>
                  <a:cxn ang="0">
                    <a:pos x="464" y="19"/>
                  </a:cxn>
                  <a:cxn ang="0">
                    <a:pos x="528" y="28"/>
                  </a:cxn>
                  <a:cxn ang="0">
                    <a:pos x="594" y="34"/>
                  </a:cxn>
                  <a:cxn ang="0">
                    <a:pos x="660" y="34"/>
                  </a:cxn>
                  <a:cxn ang="0">
                    <a:pos x="721" y="29"/>
                  </a:cxn>
                  <a:cxn ang="0">
                    <a:pos x="775" y="18"/>
                  </a:cxn>
                  <a:cxn ang="0">
                    <a:pos x="795" y="10"/>
                  </a:cxn>
                  <a:cxn ang="0">
                    <a:pos x="832" y="0"/>
                  </a:cxn>
                  <a:cxn ang="0">
                    <a:pos x="885" y="5"/>
                  </a:cxn>
                  <a:cxn ang="0">
                    <a:pos x="936" y="25"/>
                  </a:cxn>
                  <a:cxn ang="0">
                    <a:pos x="974" y="55"/>
                  </a:cxn>
                  <a:cxn ang="0">
                    <a:pos x="992" y="90"/>
                  </a:cxn>
                  <a:cxn ang="0">
                    <a:pos x="978" y="126"/>
                  </a:cxn>
                  <a:cxn ang="0">
                    <a:pos x="938" y="158"/>
                  </a:cxn>
                  <a:cxn ang="0">
                    <a:pos x="879" y="184"/>
                  </a:cxn>
                  <a:cxn ang="0">
                    <a:pos x="808" y="201"/>
                  </a:cxn>
                  <a:cxn ang="0">
                    <a:pos x="731" y="210"/>
                  </a:cxn>
                  <a:cxn ang="0">
                    <a:pos x="652" y="206"/>
                  </a:cxn>
                  <a:cxn ang="0">
                    <a:pos x="631" y="204"/>
                  </a:cxn>
                  <a:cxn ang="0">
                    <a:pos x="555" y="202"/>
                  </a:cxn>
                  <a:cxn ang="0">
                    <a:pos x="493" y="224"/>
                  </a:cxn>
                  <a:cxn ang="0">
                    <a:pos x="469" y="261"/>
                  </a:cxn>
                  <a:cxn ang="0">
                    <a:pos x="471" y="308"/>
                  </a:cxn>
                  <a:cxn ang="0">
                    <a:pos x="483" y="352"/>
                  </a:cxn>
                  <a:cxn ang="0">
                    <a:pos x="493" y="384"/>
                  </a:cxn>
                  <a:cxn ang="0">
                    <a:pos x="498" y="409"/>
                  </a:cxn>
                  <a:cxn ang="0">
                    <a:pos x="500" y="501"/>
                  </a:cxn>
                  <a:cxn ang="0">
                    <a:pos x="447" y="615"/>
                  </a:cxn>
                  <a:cxn ang="0">
                    <a:pos x="356" y="690"/>
                  </a:cxn>
                  <a:cxn ang="0">
                    <a:pos x="342" y="706"/>
                  </a:cxn>
                  <a:cxn ang="0">
                    <a:pos x="311" y="726"/>
                  </a:cxn>
                  <a:cxn ang="0">
                    <a:pos x="266" y="730"/>
                  </a:cxn>
                  <a:cxn ang="0">
                    <a:pos x="206" y="700"/>
                  </a:cxn>
                  <a:cxn ang="0">
                    <a:pos x="135" y="616"/>
                  </a:cxn>
                  <a:cxn ang="0">
                    <a:pos x="65" y="498"/>
                  </a:cxn>
                  <a:cxn ang="0">
                    <a:pos x="19" y="378"/>
                  </a:cxn>
                  <a:cxn ang="0">
                    <a:pos x="0" y="266"/>
                  </a:cxn>
                  <a:cxn ang="0">
                    <a:pos x="15" y="170"/>
                  </a:cxn>
                  <a:cxn ang="0">
                    <a:pos x="74" y="96"/>
                  </a:cxn>
                </a:cxnLst>
                <a:rect l="0" t="0" r="r" b="b"/>
                <a:pathLst>
                  <a:path w="992" h="732">
                    <a:moveTo>
                      <a:pt x="103" y="77"/>
                    </a:moveTo>
                    <a:lnTo>
                      <a:pt x="135" y="62"/>
                    </a:lnTo>
                    <a:lnTo>
                      <a:pt x="163" y="48"/>
                    </a:lnTo>
                    <a:lnTo>
                      <a:pt x="190" y="37"/>
                    </a:lnTo>
                    <a:lnTo>
                      <a:pt x="214" y="27"/>
                    </a:lnTo>
                    <a:lnTo>
                      <a:pt x="236" y="19"/>
                    </a:lnTo>
                    <a:lnTo>
                      <a:pt x="257" y="13"/>
                    </a:lnTo>
                    <a:lnTo>
                      <a:pt x="277" y="8"/>
                    </a:lnTo>
                    <a:lnTo>
                      <a:pt x="296" y="5"/>
                    </a:lnTo>
                    <a:lnTo>
                      <a:pt x="314" y="2"/>
                    </a:lnTo>
                    <a:lnTo>
                      <a:pt x="331" y="1"/>
                    </a:lnTo>
                    <a:lnTo>
                      <a:pt x="349" y="1"/>
                    </a:lnTo>
                    <a:lnTo>
                      <a:pt x="366" y="2"/>
                    </a:lnTo>
                    <a:lnTo>
                      <a:pt x="385" y="5"/>
                    </a:lnTo>
                    <a:lnTo>
                      <a:pt x="403" y="7"/>
                    </a:lnTo>
                    <a:lnTo>
                      <a:pt x="423" y="10"/>
                    </a:lnTo>
                    <a:lnTo>
                      <a:pt x="444" y="15"/>
                    </a:lnTo>
                    <a:lnTo>
                      <a:pt x="464" y="19"/>
                    </a:lnTo>
                    <a:lnTo>
                      <a:pt x="485" y="22"/>
                    </a:lnTo>
                    <a:lnTo>
                      <a:pt x="506" y="26"/>
                    </a:lnTo>
                    <a:lnTo>
                      <a:pt x="528" y="28"/>
                    </a:lnTo>
                    <a:lnTo>
                      <a:pt x="549" y="30"/>
                    </a:lnTo>
                    <a:lnTo>
                      <a:pt x="571" y="33"/>
                    </a:lnTo>
                    <a:lnTo>
                      <a:pt x="594" y="34"/>
                    </a:lnTo>
                    <a:lnTo>
                      <a:pt x="617" y="34"/>
                    </a:lnTo>
                    <a:lnTo>
                      <a:pt x="638" y="35"/>
                    </a:lnTo>
                    <a:lnTo>
                      <a:pt x="660" y="34"/>
                    </a:lnTo>
                    <a:lnTo>
                      <a:pt x="681" y="33"/>
                    </a:lnTo>
                    <a:lnTo>
                      <a:pt x="702" y="32"/>
                    </a:lnTo>
                    <a:lnTo>
                      <a:pt x="721" y="29"/>
                    </a:lnTo>
                    <a:lnTo>
                      <a:pt x="741" y="26"/>
                    </a:lnTo>
                    <a:lnTo>
                      <a:pt x="759" y="22"/>
                    </a:lnTo>
                    <a:lnTo>
                      <a:pt x="775" y="18"/>
                    </a:lnTo>
                    <a:lnTo>
                      <a:pt x="781" y="15"/>
                    </a:lnTo>
                    <a:lnTo>
                      <a:pt x="788" y="13"/>
                    </a:lnTo>
                    <a:lnTo>
                      <a:pt x="795" y="10"/>
                    </a:lnTo>
                    <a:lnTo>
                      <a:pt x="801" y="8"/>
                    </a:lnTo>
                    <a:lnTo>
                      <a:pt x="816" y="3"/>
                    </a:lnTo>
                    <a:lnTo>
                      <a:pt x="832" y="0"/>
                    </a:lnTo>
                    <a:lnTo>
                      <a:pt x="850" y="0"/>
                    </a:lnTo>
                    <a:lnTo>
                      <a:pt x="868" y="1"/>
                    </a:lnTo>
                    <a:lnTo>
                      <a:pt x="885" y="5"/>
                    </a:lnTo>
                    <a:lnTo>
                      <a:pt x="903" y="10"/>
                    </a:lnTo>
                    <a:lnTo>
                      <a:pt x="920" y="18"/>
                    </a:lnTo>
                    <a:lnTo>
                      <a:pt x="936" y="25"/>
                    </a:lnTo>
                    <a:lnTo>
                      <a:pt x="951" y="34"/>
                    </a:lnTo>
                    <a:lnTo>
                      <a:pt x="964" y="44"/>
                    </a:lnTo>
                    <a:lnTo>
                      <a:pt x="974" y="55"/>
                    </a:lnTo>
                    <a:lnTo>
                      <a:pt x="984" y="67"/>
                    </a:lnTo>
                    <a:lnTo>
                      <a:pt x="989" y="78"/>
                    </a:lnTo>
                    <a:lnTo>
                      <a:pt x="992" y="90"/>
                    </a:lnTo>
                    <a:lnTo>
                      <a:pt x="991" y="103"/>
                    </a:lnTo>
                    <a:lnTo>
                      <a:pt x="986" y="115"/>
                    </a:lnTo>
                    <a:lnTo>
                      <a:pt x="978" y="126"/>
                    </a:lnTo>
                    <a:lnTo>
                      <a:pt x="967" y="138"/>
                    </a:lnTo>
                    <a:lnTo>
                      <a:pt x="953" y="149"/>
                    </a:lnTo>
                    <a:lnTo>
                      <a:pt x="938" y="158"/>
                    </a:lnTo>
                    <a:lnTo>
                      <a:pt x="920" y="167"/>
                    </a:lnTo>
                    <a:lnTo>
                      <a:pt x="900" y="177"/>
                    </a:lnTo>
                    <a:lnTo>
                      <a:pt x="879" y="184"/>
                    </a:lnTo>
                    <a:lnTo>
                      <a:pt x="857" y="191"/>
                    </a:lnTo>
                    <a:lnTo>
                      <a:pt x="832" y="197"/>
                    </a:lnTo>
                    <a:lnTo>
                      <a:pt x="808" y="201"/>
                    </a:lnTo>
                    <a:lnTo>
                      <a:pt x="783" y="205"/>
                    </a:lnTo>
                    <a:lnTo>
                      <a:pt x="758" y="207"/>
                    </a:lnTo>
                    <a:lnTo>
                      <a:pt x="731" y="210"/>
                    </a:lnTo>
                    <a:lnTo>
                      <a:pt x="705" y="210"/>
                    </a:lnTo>
                    <a:lnTo>
                      <a:pt x="678" y="208"/>
                    </a:lnTo>
                    <a:lnTo>
                      <a:pt x="652" y="206"/>
                    </a:lnTo>
                    <a:lnTo>
                      <a:pt x="645" y="205"/>
                    </a:lnTo>
                    <a:lnTo>
                      <a:pt x="638" y="204"/>
                    </a:lnTo>
                    <a:lnTo>
                      <a:pt x="631" y="204"/>
                    </a:lnTo>
                    <a:lnTo>
                      <a:pt x="625" y="202"/>
                    </a:lnTo>
                    <a:lnTo>
                      <a:pt x="587" y="201"/>
                    </a:lnTo>
                    <a:lnTo>
                      <a:pt x="555" y="202"/>
                    </a:lnTo>
                    <a:lnTo>
                      <a:pt x="529" y="207"/>
                    </a:lnTo>
                    <a:lnTo>
                      <a:pt x="508" y="214"/>
                    </a:lnTo>
                    <a:lnTo>
                      <a:pt x="493" y="224"/>
                    </a:lnTo>
                    <a:lnTo>
                      <a:pt x="481" y="234"/>
                    </a:lnTo>
                    <a:lnTo>
                      <a:pt x="474" y="247"/>
                    </a:lnTo>
                    <a:lnTo>
                      <a:pt x="469" y="261"/>
                    </a:lnTo>
                    <a:lnTo>
                      <a:pt x="468" y="276"/>
                    </a:lnTo>
                    <a:lnTo>
                      <a:pt x="468" y="293"/>
                    </a:lnTo>
                    <a:lnTo>
                      <a:pt x="471" y="308"/>
                    </a:lnTo>
                    <a:lnTo>
                      <a:pt x="475" y="323"/>
                    </a:lnTo>
                    <a:lnTo>
                      <a:pt x="479" y="338"/>
                    </a:lnTo>
                    <a:lnTo>
                      <a:pt x="483" y="352"/>
                    </a:lnTo>
                    <a:lnTo>
                      <a:pt x="488" y="365"/>
                    </a:lnTo>
                    <a:lnTo>
                      <a:pt x="492" y="377"/>
                    </a:lnTo>
                    <a:lnTo>
                      <a:pt x="493" y="384"/>
                    </a:lnTo>
                    <a:lnTo>
                      <a:pt x="495" y="392"/>
                    </a:lnTo>
                    <a:lnTo>
                      <a:pt x="496" y="400"/>
                    </a:lnTo>
                    <a:lnTo>
                      <a:pt x="498" y="409"/>
                    </a:lnTo>
                    <a:lnTo>
                      <a:pt x="501" y="435"/>
                    </a:lnTo>
                    <a:lnTo>
                      <a:pt x="502" y="466"/>
                    </a:lnTo>
                    <a:lnTo>
                      <a:pt x="500" y="501"/>
                    </a:lnTo>
                    <a:lnTo>
                      <a:pt x="491" y="537"/>
                    </a:lnTo>
                    <a:lnTo>
                      <a:pt x="474" y="576"/>
                    </a:lnTo>
                    <a:lnTo>
                      <a:pt x="447" y="615"/>
                    </a:lnTo>
                    <a:lnTo>
                      <a:pt x="410" y="652"/>
                    </a:lnTo>
                    <a:lnTo>
                      <a:pt x="357" y="688"/>
                    </a:lnTo>
                    <a:lnTo>
                      <a:pt x="356" y="690"/>
                    </a:lnTo>
                    <a:lnTo>
                      <a:pt x="353" y="694"/>
                    </a:lnTo>
                    <a:lnTo>
                      <a:pt x="349" y="700"/>
                    </a:lnTo>
                    <a:lnTo>
                      <a:pt x="342" y="706"/>
                    </a:lnTo>
                    <a:lnTo>
                      <a:pt x="334" y="713"/>
                    </a:lnTo>
                    <a:lnTo>
                      <a:pt x="323" y="720"/>
                    </a:lnTo>
                    <a:lnTo>
                      <a:pt x="311" y="726"/>
                    </a:lnTo>
                    <a:lnTo>
                      <a:pt x="297" y="730"/>
                    </a:lnTo>
                    <a:lnTo>
                      <a:pt x="282" y="732"/>
                    </a:lnTo>
                    <a:lnTo>
                      <a:pt x="266" y="730"/>
                    </a:lnTo>
                    <a:lnTo>
                      <a:pt x="247" y="725"/>
                    </a:lnTo>
                    <a:lnTo>
                      <a:pt x="227" y="715"/>
                    </a:lnTo>
                    <a:lnTo>
                      <a:pt x="206" y="700"/>
                    </a:lnTo>
                    <a:lnTo>
                      <a:pt x="184" y="679"/>
                    </a:lnTo>
                    <a:lnTo>
                      <a:pt x="160" y="651"/>
                    </a:lnTo>
                    <a:lnTo>
                      <a:pt x="135" y="616"/>
                    </a:lnTo>
                    <a:lnTo>
                      <a:pt x="110" y="577"/>
                    </a:lnTo>
                    <a:lnTo>
                      <a:pt x="86" y="537"/>
                    </a:lnTo>
                    <a:lnTo>
                      <a:pt x="65" y="498"/>
                    </a:lnTo>
                    <a:lnTo>
                      <a:pt x="48" y="457"/>
                    </a:lnTo>
                    <a:lnTo>
                      <a:pt x="31" y="417"/>
                    </a:lnTo>
                    <a:lnTo>
                      <a:pt x="19" y="378"/>
                    </a:lnTo>
                    <a:lnTo>
                      <a:pt x="9" y="339"/>
                    </a:lnTo>
                    <a:lnTo>
                      <a:pt x="2" y="302"/>
                    </a:lnTo>
                    <a:lnTo>
                      <a:pt x="0" y="266"/>
                    </a:lnTo>
                    <a:lnTo>
                      <a:pt x="1" y="232"/>
                    </a:lnTo>
                    <a:lnTo>
                      <a:pt x="6" y="199"/>
                    </a:lnTo>
                    <a:lnTo>
                      <a:pt x="15" y="170"/>
                    </a:lnTo>
                    <a:lnTo>
                      <a:pt x="30" y="142"/>
                    </a:lnTo>
                    <a:lnTo>
                      <a:pt x="49" y="117"/>
                    </a:lnTo>
                    <a:lnTo>
                      <a:pt x="74" y="96"/>
                    </a:lnTo>
                    <a:lnTo>
                      <a:pt x="103" y="77"/>
                    </a:lnTo>
                    <a:close/>
                  </a:path>
                </a:pathLst>
              </a:custGeom>
              <a:solidFill>
                <a:srgbClr val="FFF9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93"/>
              <p:cNvSpPr>
                <a:spLocks/>
              </p:cNvSpPr>
              <p:nvPr/>
            </p:nvSpPr>
            <p:spPr bwMode="auto">
              <a:xfrm>
                <a:off x="2295525" y="2503488"/>
                <a:ext cx="1530350" cy="1130300"/>
              </a:xfrm>
              <a:custGeom>
                <a:avLst/>
                <a:gdLst/>
                <a:ahLst/>
                <a:cxnLst>
                  <a:cxn ang="0">
                    <a:pos x="161" y="41"/>
                  </a:cxn>
                  <a:cxn ang="0">
                    <a:pos x="233" y="14"/>
                  </a:cxn>
                  <a:cxn ang="0">
                    <a:pos x="293" y="2"/>
                  </a:cxn>
                  <a:cxn ang="0">
                    <a:pos x="345" y="1"/>
                  </a:cxn>
                  <a:cxn ang="0">
                    <a:pos x="398" y="8"/>
                  </a:cxn>
                  <a:cxn ang="0">
                    <a:pos x="458" y="20"/>
                  </a:cxn>
                  <a:cxn ang="0">
                    <a:pos x="520" y="29"/>
                  </a:cxn>
                  <a:cxn ang="0">
                    <a:pos x="583" y="34"/>
                  </a:cxn>
                  <a:cxn ang="0">
                    <a:pos x="645" y="34"/>
                  </a:cxn>
                  <a:cxn ang="0">
                    <a:pos x="703" y="28"/>
                  </a:cxn>
                  <a:cxn ang="0">
                    <a:pos x="753" y="16"/>
                  </a:cxn>
                  <a:cxn ang="0">
                    <a:pos x="773" y="9"/>
                  </a:cxn>
                  <a:cxn ang="0">
                    <a:pos x="810" y="0"/>
                  </a:cxn>
                  <a:cxn ang="0">
                    <a:pos x="862" y="5"/>
                  </a:cxn>
                  <a:cxn ang="0">
                    <a:pos x="911" y="23"/>
                  </a:cxn>
                  <a:cxn ang="0">
                    <a:pos x="947" y="51"/>
                  </a:cxn>
                  <a:cxn ang="0">
                    <a:pos x="964" y="85"/>
                  </a:cxn>
                  <a:cxn ang="0">
                    <a:pos x="950" y="121"/>
                  </a:cxn>
                  <a:cxn ang="0">
                    <a:pos x="910" y="150"/>
                  </a:cxn>
                  <a:cxn ang="0">
                    <a:pos x="851" y="173"/>
                  </a:cxn>
                  <a:cxn ang="0">
                    <a:pos x="781" y="188"/>
                  </a:cxn>
                  <a:cxn ang="0">
                    <a:pos x="704" y="194"/>
                  </a:cxn>
                  <a:cxn ang="0">
                    <a:pos x="626" y="191"/>
                  </a:cxn>
                  <a:cxn ang="0">
                    <a:pos x="606" y="188"/>
                  </a:cxn>
                  <a:cxn ang="0">
                    <a:pos x="533" y="187"/>
                  </a:cxn>
                  <a:cxn ang="0">
                    <a:pos x="471" y="207"/>
                  </a:cxn>
                  <a:cxn ang="0">
                    <a:pos x="446" y="243"/>
                  </a:cxn>
                  <a:cxn ang="0">
                    <a:pos x="446" y="289"/>
                  </a:cxn>
                  <a:cxn ang="0">
                    <a:pos x="458" y="335"/>
                  </a:cxn>
                  <a:cxn ang="0">
                    <a:pos x="467" y="368"/>
                  </a:cxn>
                  <a:cxn ang="0">
                    <a:pos x="472" y="391"/>
                  </a:cxn>
                  <a:cxn ang="0">
                    <a:pos x="479" y="481"/>
                  </a:cxn>
                  <a:cxn ang="0">
                    <a:pos x="434" y="595"/>
                  </a:cxn>
                  <a:cxn ang="0">
                    <a:pos x="345" y="670"/>
                  </a:cxn>
                  <a:cxn ang="0">
                    <a:pos x="331" y="686"/>
                  </a:cxn>
                  <a:cxn ang="0">
                    <a:pos x="301" y="706"/>
                  </a:cxn>
                  <a:cxn ang="0">
                    <a:pos x="256" y="711"/>
                  </a:cxn>
                  <a:cxn ang="0">
                    <a:pos x="198" y="681"/>
                  </a:cxn>
                  <a:cxn ang="0">
                    <a:pos x="128" y="599"/>
                  </a:cxn>
                  <a:cxn ang="0">
                    <a:pos x="61" y="483"/>
                  </a:cxn>
                  <a:cxn ang="0">
                    <a:pos x="16" y="366"/>
                  </a:cxn>
                  <a:cxn ang="0">
                    <a:pos x="0" y="255"/>
                  </a:cxn>
                  <a:cxn ang="0">
                    <a:pos x="16" y="160"/>
                  </a:cxn>
                  <a:cxn ang="0">
                    <a:pos x="74" y="87"/>
                  </a:cxn>
                </a:cxnLst>
                <a:rect l="0" t="0" r="r" b="b"/>
                <a:pathLst>
                  <a:path w="964" h="712">
                    <a:moveTo>
                      <a:pt x="103" y="69"/>
                    </a:moveTo>
                    <a:lnTo>
                      <a:pt x="133" y="54"/>
                    </a:lnTo>
                    <a:lnTo>
                      <a:pt x="161" y="41"/>
                    </a:lnTo>
                    <a:lnTo>
                      <a:pt x="187" y="30"/>
                    </a:lnTo>
                    <a:lnTo>
                      <a:pt x="212" y="21"/>
                    </a:lnTo>
                    <a:lnTo>
                      <a:pt x="233" y="14"/>
                    </a:lnTo>
                    <a:lnTo>
                      <a:pt x="254" y="8"/>
                    </a:lnTo>
                    <a:lnTo>
                      <a:pt x="274" y="5"/>
                    </a:lnTo>
                    <a:lnTo>
                      <a:pt x="293" y="2"/>
                    </a:lnTo>
                    <a:lnTo>
                      <a:pt x="310" y="0"/>
                    </a:lnTo>
                    <a:lnTo>
                      <a:pt x="328" y="0"/>
                    </a:lnTo>
                    <a:lnTo>
                      <a:pt x="345" y="1"/>
                    </a:lnTo>
                    <a:lnTo>
                      <a:pt x="363" y="2"/>
                    </a:lnTo>
                    <a:lnTo>
                      <a:pt x="380" y="5"/>
                    </a:lnTo>
                    <a:lnTo>
                      <a:pt x="398" y="8"/>
                    </a:lnTo>
                    <a:lnTo>
                      <a:pt x="418" y="12"/>
                    </a:lnTo>
                    <a:lnTo>
                      <a:pt x="438" y="16"/>
                    </a:lnTo>
                    <a:lnTo>
                      <a:pt x="458" y="20"/>
                    </a:lnTo>
                    <a:lnTo>
                      <a:pt x="478" y="23"/>
                    </a:lnTo>
                    <a:lnTo>
                      <a:pt x="499" y="27"/>
                    </a:lnTo>
                    <a:lnTo>
                      <a:pt x="520" y="29"/>
                    </a:lnTo>
                    <a:lnTo>
                      <a:pt x="541" y="32"/>
                    </a:lnTo>
                    <a:lnTo>
                      <a:pt x="562" y="33"/>
                    </a:lnTo>
                    <a:lnTo>
                      <a:pt x="583" y="34"/>
                    </a:lnTo>
                    <a:lnTo>
                      <a:pt x="604" y="35"/>
                    </a:lnTo>
                    <a:lnTo>
                      <a:pt x="625" y="35"/>
                    </a:lnTo>
                    <a:lnTo>
                      <a:pt x="645" y="34"/>
                    </a:lnTo>
                    <a:lnTo>
                      <a:pt x="665" y="33"/>
                    </a:lnTo>
                    <a:lnTo>
                      <a:pt x="684" y="32"/>
                    </a:lnTo>
                    <a:lnTo>
                      <a:pt x="703" y="28"/>
                    </a:lnTo>
                    <a:lnTo>
                      <a:pt x="720" y="26"/>
                    </a:lnTo>
                    <a:lnTo>
                      <a:pt x="738" y="21"/>
                    </a:lnTo>
                    <a:lnTo>
                      <a:pt x="753" y="16"/>
                    </a:lnTo>
                    <a:lnTo>
                      <a:pt x="760" y="14"/>
                    </a:lnTo>
                    <a:lnTo>
                      <a:pt x="766" y="12"/>
                    </a:lnTo>
                    <a:lnTo>
                      <a:pt x="773" y="9"/>
                    </a:lnTo>
                    <a:lnTo>
                      <a:pt x="779" y="7"/>
                    </a:lnTo>
                    <a:lnTo>
                      <a:pt x="794" y="2"/>
                    </a:lnTo>
                    <a:lnTo>
                      <a:pt x="810" y="0"/>
                    </a:lnTo>
                    <a:lnTo>
                      <a:pt x="827" y="0"/>
                    </a:lnTo>
                    <a:lnTo>
                      <a:pt x="844" y="1"/>
                    </a:lnTo>
                    <a:lnTo>
                      <a:pt x="862" y="5"/>
                    </a:lnTo>
                    <a:lnTo>
                      <a:pt x="878" y="9"/>
                    </a:lnTo>
                    <a:lnTo>
                      <a:pt x="895" y="15"/>
                    </a:lnTo>
                    <a:lnTo>
                      <a:pt x="911" y="23"/>
                    </a:lnTo>
                    <a:lnTo>
                      <a:pt x="925" y="32"/>
                    </a:lnTo>
                    <a:lnTo>
                      <a:pt x="937" y="41"/>
                    </a:lnTo>
                    <a:lnTo>
                      <a:pt x="947" y="51"/>
                    </a:lnTo>
                    <a:lnTo>
                      <a:pt x="955" y="62"/>
                    </a:lnTo>
                    <a:lnTo>
                      <a:pt x="961" y="74"/>
                    </a:lnTo>
                    <a:lnTo>
                      <a:pt x="964" y="85"/>
                    </a:lnTo>
                    <a:lnTo>
                      <a:pt x="962" y="97"/>
                    </a:lnTo>
                    <a:lnTo>
                      <a:pt x="958" y="109"/>
                    </a:lnTo>
                    <a:lnTo>
                      <a:pt x="950" y="121"/>
                    </a:lnTo>
                    <a:lnTo>
                      <a:pt x="939" y="131"/>
                    </a:lnTo>
                    <a:lnTo>
                      <a:pt x="926" y="140"/>
                    </a:lnTo>
                    <a:lnTo>
                      <a:pt x="910" y="150"/>
                    </a:lnTo>
                    <a:lnTo>
                      <a:pt x="892" y="159"/>
                    </a:lnTo>
                    <a:lnTo>
                      <a:pt x="872" y="166"/>
                    </a:lnTo>
                    <a:lnTo>
                      <a:pt x="851" y="173"/>
                    </a:lnTo>
                    <a:lnTo>
                      <a:pt x="829" y="179"/>
                    </a:lnTo>
                    <a:lnTo>
                      <a:pt x="806" y="184"/>
                    </a:lnTo>
                    <a:lnTo>
                      <a:pt x="781" y="188"/>
                    </a:lnTo>
                    <a:lnTo>
                      <a:pt x="755" y="192"/>
                    </a:lnTo>
                    <a:lnTo>
                      <a:pt x="729" y="193"/>
                    </a:lnTo>
                    <a:lnTo>
                      <a:pt x="704" y="194"/>
                    </a:lnTo>
                    <a:lnTo>
                      <a:pt x="678" y="194"/>
                    </a:lnTo>
                    <a:lnTo>
                      <a:pt x="652" y="193"/>
                    </a:lnTo>
                    <a:lnTo>
                      <a:pt x="626" y="191"/>
                    </a:lnTo>
                    <a:lnTo>
                      <a:pt x="619" y="190"/>
                    </a:lnTo>
                    <a:lnTo>
                      <a:pt x="614" y="190"/>
                    </a:lnTo>
                    <a:lnTo>
                      <a:pt x="606" y="188"/>
                    </a:lnTo>
                    <a:lnTo>
                      <a:pt x="601" y="188"/>
                    </a:lnTo>
                    <a:lnTo>
                      <a:pt x="563" y="186"/>
                    </a:lnTo>
                    <a:lnTo>
                      <a:pt x="533" y="187"/>
                    </a:lnTo>
                    <a:lnTo>
                      <a:pt x="507" y="192"/>
                    </a:lnTo>
                    <a:lnTo>
                      <a:pt x="486" y="198"/>
                    </a:lnTo>
                    <a:lnTo>
                      <a:pt x="471" y="207"/>
                    </a:lnTo>
                    <a:lnTo>
                      <a:pt x="459" y="218"/>
                    </a:lnTo>
                    <a:lnTo>
                      <a:pt x="451" y="231"/>
                    </a:lnTo>
                    <a:lnTo>
                      <a:pt x="446" y="243"/>
                    </a:lnTo>
                    <a:lnTo>
                      <a:pt x="444" y="259"/>
                    </a:lnTo>
                    <a:lnTo>
                      <a:pt x="444" y="274"/>
                    </a:lnTo>
                    <a:lnTo>
                      <a:pt x="446" y="289"/>
                    </a:lnTo>
                    <a:lnTo>
                      <a:pt x="450" y="306"/>
                    </a:lnTo>
                    <a:lnTo>
                      <a:pt x="453" y="320"/>
                    </a:lnTo>
                    <a:lnTo>
                      <a:pt x="458" y="335"/>
                    </a:lnTo>
                    <a:lnTo>
                      <a:pt x="461" y="348"/>
                    </a:lnTo>
                    <a:lnTo>
                      <a:pt x="465" y="359"/>
                    </a:lnTo>
                    <a:lnTo>
                      <a:pt x="467" y="368"/>
                    </a:lnTo>
                    <a:lnTo>
                      <a:pt x="468" y="375"/>
                    </a:lnTo>
                    <a:lnTo>
                      <a:pt x="471" y="383"/>
                    </a:lnTo>
                    <a:lnTo>
                      <a:pt x="472" y="391"/>
                    </a:lnTo>
                    <a:lnTo>
                      <a:pt x="477" y="417"/>
                    </a:lnTo>
                    <a:lnTo>
                      <a:pt x="479" y="447"/>
                    </a:lnTo>
                    <a:lnTo>
                      <a:pt x="479" y="481"/>
                    </a:lnTo>
                    <a:lnTo>
                      <a:pt x="473" y="517"/>
                    </a:lnTo>
                    <a:lnTo>
                      <a:pt x="459" y="556"/>
                    </a:lnTo>
                    <a:lnTo>
                      <a:pt x="434" y="595"/>
                    </a:lnTo>
                    <a:lnTo>
                      <a:pt x="398" y="632"/>
                    </a:lnTo>
                    <a:lnTo>
                      <a:pt x="347" y="668"/>
                    </a:lnTo>
                    <a:lnTo>
                      <a:pt x="345" y="670"/>
                    </a:lnTo>
                    <a:lnTo>
                      <a:pt x="343" y="674"/>
                    </a:lnTo>
                    <a:lnTo>
                      <a:pt x="338" y="679"/>
                    </a:lnTo>
                    <a:lnTo>
                      <a:pt x="331" y="686"/>
                    </a:lnTo>
                    <a:lnTo>
                      <a:pt x="323" y="693"/>
                    </a:lnTo>
                    <a:lnTo>
                      <a:pt x="313" y="700"/>
                    </a:lnTo>
                    <a:lnTo>
                      <a:pt x="301" y="706"/>
                    </a:lnTo>
                    <a:lnTo>
                      <a:pt x="288" y="711"/>
                    </a:lnTo>
                    <a:lnTo>
                      <a:pt x="273" y="712"/>
                    </a:lnTo>
                    <a:lnTo>
                      <a:pt x="256" y="711"/>
                    </a:lnTo>
                    <a:lnTo>
                      <a:pt x="238" y="706"/>
                    </a:lnTo>
                    <a:lnTo>
                      <a:pt x="219" y="697"/>
                    </a:lnTo>
                    <a:lnTo>
                      <a:pt x="198" y="681"/>
                    </a:lnTo>
                    <a:lnTo>
                      <a:pt x="176" y="660"/>
                    </a:lnTo>
                    <a:lnTo>
                      <a:pt x="152" y="633"/>
                    </a:lnTo>
                    <a:lnTo>
                      <a:pt x="128" y="599"/>
                    </a:lnTo>
                    <a:lnTo>
                      <a:pt x="103" y="561"/>
                    </a:lnTo>
                    <a:lnTo>
                      <a:pt x="81" y="522"/>
                    </a:lnTo>
                    <a:lnTo>
                      <a:pt x="61" y="483"/>
                    </a:lnTo>
                    <a:lnTo>
                      <a:pt x="43" y="444"/>
                    </a:lnTo>
                    <a:lnTo>
                      <a:pt x="28" y="405"/>
                    </a:lnTo>
                    <a:lnTo>
                      <a:pt x="16" y="366"/>
                    </a:lnTo>
                    <a:lnTo>
                      <a:pt x="7" y="328"/>
                    </a:lnTo>
                    <a:lnTo>
                      <a:pt x="1" y="291"/>
                    </a:lnTo>
                    <a:lnTo>
                      <a:pt x="0" y="255"/>
                    </a:lnTo>
                    <a:lnTo>
                      <a:pt x="1" y="221"/>
                    </a:lnTo>
                    <a:lnTo>
                      <a:pt x="7" y="190"/>
                    </a:lnTo>
                    <a:lnTo>
                      <a:pt x="16" y="160"/>
                    </a:lnTo>
                    <a:lnTo>
                      <a:pt x="30" y="133"/>
                    </a:lnTo>
                    <a:lnTo>
                      <a:pt x="50" y="109"/>
                    </a:lnTo>
                    <a:lnTo>
                      <a:pt x="74" y="87"/>
                    </a:lnTo>
                    <a:lnTo>
                      <a:pt x="103" y="69"/>
                    </a:lnTo>
                    <a:close/>
                  </a:path>
                </a:pathLst>
              </a:custGeom>
              <a:solidFill>
                <a:srgbClr val="FCF2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94"/>
              <p:cNvSpPr>
                <a:spLocks/>
              </p:cNvSpPr>
              <p:nvPr/>
            </p:nvSpPr>
            <p:spPr bwMode="auto">
              <a:xfrm>
                <a:off x="2319338" y="2514600"/>
                <a:ext cx="1481138" cy="1100138"/>
              </a:xfrm>
              <a:custGeom>
                <a:avLst/>
                <a:gdLst/>
                <a:ahLst/>
                <a:cxnLst>
                  <a:cxn ang="0">
                    <a:pos x="130" y="48"/>
                  </a:cxn>
                  <a:cxn ang="0">
                    <a:pos x="184" y="26"/>
                  </a:cxn>
                  <a:cxn ang="0">
                    <a:pos x="228" y="11"/>
                  </a:cxn>
                  <a:cxn ang="0">
                    <a:pos x="269" y="2"/>
                  </a:cxn>
                  <a:cxn ang="0">
                    <a:pos x="306" y="0"/>
                  </a:cxn>
                  <a:cxn ang="0">
                    <a:pos x="341" y="1"/>
                  </a:cxn>
                  <a:cxn ang="0">
                    <a:pos x="375" y="6"/>
                  </a:cxn>
                  <a:cxn ang="0">
                    <a:pos x="412" y="14"/>
                  </a:cxn>
                  <a:cxn ang="0">
                    <a:pos x="451" y="21"/>
                  </a:cxn>
                  <a:cxn ang="0">
                    <a:pos x="491" y="28"/>
                  </a:cxn>
                  <a:cxn ang="0">
                    <a:pos x="531" y="33"/>
                  </a:cxn>
                  <a:cxn ang="0">
                    <a:pos x="572" y="35"/>
                  </a:cxn>
                  <a:cxn ang="0">
                    <a:pos x="610" y="35"/>
                  </a:cxn>
                  <a:cxn ang="0">
                    <a:pos x="648" y="33"/>
                  </a:cxn>
                  <a:cxn ang="0">
                    <a:pos x="683" y="28"/>
                  </a:cxn>
                  <a:cxn ang="0">
                    <a:pos x="716" y="20"/>
                  </a:cxn>
                  <a:cxn ang="0">
                    <a:pos x="737" y="13"/>
                  </a:cxn>
                  <a:cxn ang="0">
                    <a:pos x="750" y="9"/>
                  </a:cxn>
                  <a:cxn ang="0">
                    <a:pos x="771" y="2"/>
                  </a:cxn>
                  <a:cxn ang="0">
                    <a:pos x="802" y="0"/>
                  </a:cxn>
                  <a:cxn ang="0">
                    <a:pos x="835" y="5"/>
                  </a:cxn>
                  <a:cxn ang="0">
                    <a:pos x="868" y="15"/>
                  </a:cxn>
                  <a:cxn ang="0">
                    <a:pos x="896" y="30"/>
                  </a:cxn>
                  <a:cxn ang="0">
                    <a:pos x="918" y="49"/>
                  </a:cxn>
                  <a:cxn ang="0">
                    <a:pos x="931" y="69"/>
                  </a:cxn>
                  <a:cxn ang="0">
                    <a:pos x="933" y="91"/>
                  </a:cxn>
                  <a:cxn ang="0">
                    <a:pos x="921" y="114"/>
                  </a:cxn>
                  <a:cxn ang="0">
                    <a:pos x="897" y="133"/>
                  </a:cxn>
                  <a:cxn ang="0">
                    <a:pos x="863" y="150"/>
                  </a:cxn>
                  <a:cxn ang="0">
                    <a:pos x="823" y="163"/>
                  </a:cxn>
                  <a:cxn ang="0">
                    <a:pos x="777" y="172"/>
                  </a:cxn>
                  <a:cxn ang="0">
                    <a:pos x="727" y="178"/>
                  </a:cxn>
                  <a:cxn ang="0">
                    <a:pos x="676" y="180"/>
                  </a:cxn>
                  <a:cxn ang="0">
                    <a:pos x="624" y="179"/>
                  </a:cxn>
                  <a:cxn ang="0">
                    <a:pos x="594" y="176"/>
                  </a:cxn>
                  <a:cxn ang="0">
                    <a:pos x="581" y="174"/>
                  </a:cxn>
                  <a:cxn ang="0">
                    <a:pos x="539" y="172"/>
                  </a:cxn>
                  <a:cxn ang="0">
                    <a:pos x="484" y="177"/>
                  </a:cxn>
                  <a:cxn ang="0">
                    <a:pos x="447" y="192"/>
                  </a:cxn>
                  <a:cxn ang="0">
                    <a:pos x="428" y="214"/>
                  </a:cxn>
                  <a:cxn ang="0">
                    <a:pos x="419" y="242"/>
                  </a:cxn>
                  <a:cxn ang="0">
                    <a:pos x="421" y="273"/>
                  </a:cxn>
                  <a:cxn ang="0">
                    <a:pos x="426" y="303"/>
                  </a:cxn>
                  <a:cxn ang="0">
                    <a:pos x="435" y="331"/>
                  </a:cxn>
                  <a:cxn ang="0">
                    <a:pos x="440" y="351"/>
                  </a:cxn>
                  <a:cxn ang="0">
                    <a:pos x="444" y="366"/>
                  </a:cxn>
                  <a:cxn ang="0">
                    <a:pos x="450" y="399"/>
                  </a:cxn>
                  <a:cxn ang="0">
                    <a:pos x="457" y="462"/>
                  </a:cxn>
                  <a:cxn ang="0">
                    <a:pos x="443" y="536"/>
                  </a:cxn>
                  <a:cxn ang="0">
                    <a:pos x="385" y="612"/>
                  </a:cxn>
                  <a:cxn ang="0">
                    <a:pos x="334" y="650"/>
                  </a:cxn>
                  <a:cxn ang="0">
                    <a:pos x="327" y="660"/>
                  </a:cxn>
                  <a:cxn ang="0">
                    <a:pos x="312" y="674"/>
                  </a:cxn>
                  <a:cxn ang="0">
                    <a:pos x="289" y="687"/>
                  </a:cxn>
                  <a:cxn ang="0">
                    <a:pos x="261" y="693"/>
                  </a:cxn>
                  <a:cxn ang="0">
                    <a:pos x="227" y="688"/>
                  </a:cxn>
                  <a:cxn ang="0">
                    <a:pos x="189" y="665"/>
                  </a:cxn>
                  <a:cxn ang="0">
                    <a:pos x="144" y="618"/>
                  </a:cxn>
                  <a:cxn ang="0">
                    <a:pos x="75" y="508"/>
                  </a:cxn>
                  <a:cxn ang="0">
                    <a:pos x="13" y="355"/>
                  </a:cxn>
                  <a:cxn ang="0">
                    <a:pos x="0" y="213"/>
                  </a:cxn>
                  <a:cxn ang="0">
                    <a:pos x="49" y="102"/>
                  </a:cxn>
                </a:cxnLst>
                <a:rect l="0" t="0" r="r" b="b"/>
                <a:pathLst>
                  <a:path w="933" h="693">
                    <a:moveTo>
                      <a:pt x="101" y="63"/>
                    </a:moveTo>
                    <a:lnTo>
                      <a:pt x="130" y="48"/>
                    </a:lnTo>
                    <a:lnTo>
                      <a:pt x="158" y="36"/>
                    </a:lnTo>
                    <a:lnTo>
                      <a:pt x="184" y="26"/>
                    </a:lnTo>
                    <a:lnTo>
                      <a:pt x="207" y="18"/>
                    </a:lnTo>
                    <a:lnTo>
                      <a:pt x="228" y="11"/>
                    </a:lnTo>
                    <a:lnTo>
                      <a:pt x="250" y="6"/>
                    </a:lnTo>
                    <a:lnTo>
                      <a:pt x="269" y="2"/>
                    </a:lnTo>
                    <a:lnTo>
                      <a:pt x="288" y="0"/>
                    </a:lnTo>
                    <a:lnTo>
                      <a:pt x="306" y="0"/>
                    </a:lnTo>
                    <a:lnTo>
                      <a:pt x="323" y="0"/>
                    </a:lnTo>
                    <a:lnTo>
                      <a:pt x="341" y="1"/>
                    </a:lnTo>
                    <a:lnTo>
                      <a:pt x="357" y="4"/>
                    </a:lnTo>
                    <a:lnTo>
                      <a:pt x="375" y="6"/>
                    </a:lnTo>
                    <a:lnTo>
                      <a:pt x="394" y="9"/>
                    </a:lnTo>
                    <a:lnTo>
                      <a:pt x="412" y="14"/>
                    </a:lnTo>
                    <a:lnTo>
                      <a:pt x="432" y="18"/>
                    </a:lnTo>
                    <a:lnTo>
                      <a:pt x="451" y="21"/>
                    </a:lnTo>
                    <a:lnTo>
                      <a:pt x="471" y="25"/>
                    </a:lnTo>
                    <a:lnTo>
                      <a:pt x="491" y="28"/>
                    </a:lnTo>
                    <a:lnTo>
                      <a:pt x="511" y="30"/>
                    </a:lnTo>
                    <a:lnTo>
                      <a:pt x="531" y="33"/>
                    </a:lnTo>
                    <a:lnTo>
                      <a:pt x="552" y="34"/>
                    </a:lnTo>
                    <a:lnTo>
                      <a:pt x="572" y="35"/>
                    </a:lnTo>
                    <a:lnTo>
                      <a:pt x="590" y="35"/>
                    </a:lnTo>
                    <a:lnTo>
                      <a:pt x="610" y="35"/>
                    </a:lnTo>
                    <a:lnTo>
                      <a:pt x="629" y="34"/>
                    </a:lnTo>
                    <a:lnTo>
                      <a:pt x="648" y="33"/>
                    </a:lnTo>
                    <a:lnTo>
                      <a:pt x="666" y="30"/>
                    </a:lnTo>
                    <a:lnTo>
                      <a:pt x="683" y="28"/>
                    </a:lnTo>
                    <a:lnTo>
                      <a:pt x="700" y="25"/>
                    </a:lnTo>
                    <a:lnTo>
                      <a:pt x="716" y="20"/>
                    </a:lnTo>
                    <a:lnTo>
                      <a:pt x="731" y="15"/>
                    </a:lnTo>
                    <a:lnTo>
                      <a:pt x="737" y="13"/>
                    </a:lnTo>
                    <a:lnTo>
                      <a:pt x="744" y="12"/>
                    </a:lnTo>
                    <a:lnTo>
                      <a:pt x="750" y="9"/>
                    </a:lnTo>
                    <a:lnTo>
                      <a:pt x="755" y="7"/>
                    </a:lnTo>
                    <a:lnTo>
                      <a:pt x="771" y="2"/>
                    </a:lnTo>
                    <a:lnTo>
                      <a:pt x="786" y="1"/>
                    </a:lnTo>
                    <a:lnTo>
                      <a:pt x="802" y="0"/>
                    </a:lnTo>
                    <a:lnTo>
                      <a:pt x="819" y="2"/>
                    </a:lnTo>
                    <a:lnTo>
                      <a:pt x="835" y="5"/>
                    </a:lnTo>
                    <a:lnTo>
                      <a:pt x="851" y="9"/>
                    </a:lnTo>
                    <a:lnTo>
                      <a:pt x="868" y="15"/>
                    </a:lnTo>
                    <a:lnTo>
                      <a:pt x="883" y="22"/>
                    </a:lnTo>
                    <a:lnTo>
                      <a:pt x="896" y="30"/>
                    </a:lnTo>
                    <a:lnTo>
                      <a:pt x="908" y="39"/>
                    </a:lnTo>
                    <a:lnTo>
                      <a:pt x="918" y="49"/>
                    </a:lnTo>
                    <a:lnTo>
                      <a:pt x="926" y="59"/>
                    </a:lnTo>
                    <a:lnTo>
                      <a:pt x="931" y="69"/>
                    </a:lnTo>
                    <a:lnTo>
                      <a:pt x="933" y="81"/>
                    </a:lnTo>
                    <a:lnTo>
                      <a:pt x="933" y="91"/>
                    </a:lnTo>
                    <a:lnTo>
                      <a:pt x="929" y="103"/>
                    </a:lnTo>
                    <a:lnTo>
                      <a:pt x="921" y="114"/>
                    </a:lnTo>
                    <a:lnTo>
                      <a:pt x="910" y="124"/>
                    </a:lnTo>
                    <a:lnTo>
                      <a:pt x="897" y="133"/>
                    </a:lnTo>
                    <a:lnTo>
                      <a:pt x="881" y="142"/>
                    </a:lnTo>
                    <a:lnTo>
                      <a:pt x="863" y="150"/>
                    </a:lnTo>
                    <a:lnTo>
                      <a:pt x="844" y="157"/>
                    </a:lnTo>
                    <a:lnTo>
                      <a:pt x="823" y="163"/>
                    </a:lnTo>
                    <a:lnTo>
                      <a:pt x="800" y="167"/>
                    </a:lnTo>
                    <a:lnTo>
                      <a:pt x="777" y="172"/>
                    </a:lnTo>
                    <a:lnTo>
                      <a:pt x="752" y="176"/>
                    </a:lnTo>
                    <a:lnTo>
                      <a:pt x="727" y="178"/>
                    </a:lnTo>
                    <a:lnTo>
                      <a:pt x="702" y="180"/>
                    </a:lnTo>
                    <a:lnTo>
                      <a:pt x="676" y="180"/>
                    </a:lnTo>
                    <a:lnTo>
                      <a:pt x="650" y="180"/>
                    </a:lnTo>
                    <a:lnTo>
                      <a:pt x="624" y="179"/>
                    </a:lnTo>
                    <a:lnTo>
                      <a:pt x="600" y="177"/>
                    </a:lnTo>
                    <a:lnTo>
                      <a:pt x="594" y="176"/>
                    </a:lnTo>
                    <a:lnTo>
                      <a:pt x="588" y="176"/>
                    </a:lnTo>
                    <a:lnTo>
                      <a:pt x="581" y="174"/>
                    </a:lnTo>
                    <a:lnTo>
                      <a:pt x="575" y="174"/>
                    </a:lnTo>
                    <a:lnTo>
                      <a:pt x="539" y="172"/>
                    </a:lnTo>
                    <a:lnTo>
                      <a:pt x="508" y="173"/>
                    </a:lnTo>
                    <a:lnTo>
                      <a:pt x="484" y="177"/>
                    </a:lnTo>
                    <a:lnTo>
                      <a:pt x="464" y="183"/>
                    </a:lnTo>
                    <a:lnTo>
                      <a:pt x="447" y="192"/>
                    </a:lnTo>
                    <a:lnTo>
                      <a:pt x="436" y="203"/>
                    </a:lnTo>
                    <a:lnTo>
                      <a:pt x="428" y="214"/>
                    </a:lnTo>
                    <a:lnTo>
                      <a:pt x="422" y="227"/>
                    </a:lnTo>
                    <a:lnTo>
                      <a:pt x="419" y="242"/>
                    </a:lnTo>
                    <a:lnTo>
                      <a:pt x="418" y="258"/>
                    </a:lnTo>
                    <a:lnTo>
                      <a:pt x="421" y="273"/>
                    </a:lnTo>
                    <a:lnTo>
                      <a:pt x="423" y="288"/>
                    </a:lnTo>
                    <a:lnTo>
                      <a:pt x="426" y="303"/>
                    </a:lnTo>
                    <a:lnTo>
                      <a:pt x="430" y="317"/>
                    </a:lnTo>
                    <a:lnTo>
                      <a:pt x="435" y="331"/>
                    </a:lnTo>
                    <a:lnTo>
                      <a:pt x="438" y="343"/>
                    </a:lnTo>
                    <a:lnTo>
                      <a:pt x="440" y="351"/>
                    </a:lnTo>
                    <a:lnTo>
                      <a:pt x="442" y="358"/>
                    </a:lnTo>
                    <a:lnTo>
                      <a:pt x="444" y="366"/>
                    </a:lnTo>
                    <a:lnTo>
                      <a:pt x="445" y="375"/>
                    </a:lnTo>
                    <a:lnTo>
                      <a:pt x="450" y="399"/>
                    </a:lnTo>
                    <a:lnTo>
                      <a:pt x="454" y="428"/>
                    </a:lnTo>
                    <a:lnTo>
                      <a:pt x="457" y="462"/>
                    </a:lnTo>
                    <a:lnTo>
                      <a:pt x="453" y="499"/>
                    </a:lnTo>
                    <a:lnTo>
                      <a:pt x="443" y="536"/>
                    </a:lnTo>
                    <a:lnTo>
                      <a:pt x="421" y="575"/>
                    </a:lnTo>
                    <a:lnTo>
                      <a:pt x="385" y="612"/>
                    </a:lnTo>
                    <a:lnTo>
                      <a:pt x="335" y="649"/>
                    </a:lnTo>
                    <a:lnTo>
                      <a:pt x="334" y="650"/>
                    </a:lnTo>
                    <a:lnTo>
                      <a:pt x="332" y="654"/>
                    </a:lnTo>
                    <a:lnTo>
                      <a:pt x="327" y="660"/>
                    </a:lnTo>
                    <a:lnTo>
                      <a:pt x="320" y="666"/>
                    </a:lnTo>
                    <a:lnTo>
                      <a:pt x="312" y="674"/>
                    </a:lnTo>
                    <a:lnTo>
                      <a:pt x="301" y="681"/>
                    </a:lnTo>
                    <a:lnTo>
                      <a:pt x="289" y="687"/>
                    </a:lnTo>
                    <a:lnTo>
                      <a:pt x="276" y="692"/>
                    </a:lnTo>
                    <a:lnTo>
                      <a:pt x="261" y="693"/>
                    </a:lnTo>
                    <a:lnTo>
                      <a:pt x="245" y="693"/>
                    </a:lnTo>
                    <a:lnTo>
                      <a:pt x="227" y="688"/>
                    </a:lnTo>
                    <a:lnTo>
                      <a:pt x="209" y="679"/>
                    </a:lnTo>
                    <a:lnTo>
                      <a:pt x="189" y="665"/>
                    </a:lnTo>
                    <a:lnTo>
                      <a:pt x="166" y="644"/>
                    </a:lnTo>
                    <a:lnTo>
                      <a:pt x="144" y="618"/>
                    </a:lnTo>
                    <a:lnTo>
                      <a:pt x="120" y="584"/>
                    </a:lnTo>
                    <a:lnTo>
                      <a:pt x="75" y="508"/>
                    </a:lnTo>
                    <a:lnTo>
                      <a:pt x="39" y="431"/>
                    </a:lnTo>
                    <a:lnTo>
                      <a:pt x="13" y="355"/>
                    </a:lnTo>
                    <a:lnTo>
                      <a:pt x="0" y="281"/>
                    </a:lnTo>
                    <a:lnTo>
                      <a:pt x="0" y="213"/>
                    </a:lnTo>
                    <a:lnTo>
                      <a:pt x="15" y="152"/>
                    </a:lnTo>
                    <a:lnTo>
                      <a:pt x="49" y="102"/>
                    </a:lnTo>
                    <a:lnTo>
                      <a:pt x="101" y="63"/>
                    </a:lnTo>
                    <a:close/>
                  </a:path>
                </a:pathLst>
              </a:custGeom>
              <a:solidFill>
                <a:srgbClr val="FCEF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95"/>
              <p:cNvSpPr>
                <a:spLocks/>
              </p:cNvSpPr>
              <p:nvPr/>
            </p:nvSpPr>
            <p:spPr bwMode="auto">
              <a:xfrm>
                <a:off x="2339975" y="2524125"/>
                <a:ext cx="1438275" cy="1074738"/>
              </a:xfrm>
              <a:custGeom>
                <a:avLst/>
                <a:gdLst/>
                <a:ahLst/>
                <a:cxnLst>
                  <a:cxn ang="0">
                    <a:pos x="131" y="43"/>
                  </a:cxn>
                  <a:cxn ang="0">
                    <a:pos x="183" y="22"/>
                  </a:cxn>
                  <a:cxn ang="0">
                    <a:pos x="227" y="8"/>
                  </a:cxn>
                  <a:cxn ang="0">
                    <a:pos x="267" y="1"/>
                  </a:cxn>
                  <a:cxn ang="0">
                    <a:pos x="302" y="0"/>
                  </a:cxn>
                  <a:cxn ang="0">
                    <a:pos x="337" y="3"/>
                  </a:cxn>
                  <a:cxn ang="0">
                    <a:pos x="371" y="9"/>
                  </a:cxn>
                  <a:cxn ang="0">
                    <a:pos x="408" y="16"/>
                  </a:cxn>
                  <a:cxn ang="0">
                    <a:pos x="446" y="24"/>
                  </a:cxn>
                  <a:cxn ang="0">
                    <a:pos x="485" y="30"/>
                  </a:cxn>
                  <a:cxn ang="0">
                    <a:pos x="523" y="35"/>
                  </a:cxn>
                  <a:cxn ang="0">
                    <a:pos x="561" y="37"/>
                  </a:cxn>
                  <a:cxn ang="0">
                    <a:pos x="597" y="37"/>
                  </a:cxn>
                  <a:cxn ang="0">
                    <a:pos x="632" y="35"/>
                  </a:cxn>
                  <a:cxn ang="0">
                    <a:pos x="665" y="29"/>
                  </a:cxn>
                  <a:cxn ang="0">
                    <a:pos x="697" y="22"/>
                  </a:cxn>
                  <a:cxn ang="0">
                    <a:pos x="717" y="14"/>
                  </a:cxn>
                  <a:cxn ang="0">
                    <a:pos x="727" y="10"/>
                  </a:cxn>
                  <a:cxn ang="0">
                    <a:pos x="747" y="5"/>
                  </a:cxn>
                  <a:cxn ang="0">
                    <a:pos x="779" y="2"/>
                  </a:cxn>
                  <a:cxn ang="0">
                    <a:pos x="812" y="7"/>
                  </a:cxn>
                  <a:cxn ang="0">
                    <a:pos x="843" y="16"/>
                  </a:cxn>
                  <a:cxn ang="0">
                    <a:pos x="870" y="30"/>
                  </a:cxn>
                  <a:cxn ang="0">
                    <a:pos x="891" y="47"/>
                  </a:cxn>
                  <a:cxn ang="0">
                    <a:pos x="904" y="67"/>
                  </a:cxn>
                  <a:cxn ang="0">
                    <a:pos x="905" y="88"/>
                  </a:cxn>
                  <a:cxn ang="0">
                    <a:pos x="892" y="109"/>
                  </a:cxn>
                  <a:cxn ang="0">
                    <a:pos x="869" y="127"/>
                  </a:cxn>
                  <a:cxn ang="0">
                    <a:pos x="836" y="143"/>
                  </a:cxn>
                  <a:cxn ang="0">
                    <a:pos x="795" y="153"/>
                  </a:cxn>
                  <a:cxn ang="0">
                    <a:pos x="749" y="161"/>
                  </a:cxn>
                  <a:cxn ang="0">
                    <a:pos x="700" y="166"/>
                  </a:cxn>
                  <a:cxn ang="0">
                    <a:pos x="649" y="168"/>
                  </a:cxn>
                  <a:cxn ang="0">
                    <a:pos x="600" y="166"/>
                  </a:cxn>
                  <a:cxn ang="0">
                    <a:pos x="569" y="163"/>
                  </a:cxn>
                  <a:cxn ang="0">
                    <a:pos x="559" y="163"/>
                  </a:cxn>
                  <a:cxn ang="0">
                    <a:pos x="518" y="159"/>
                  </a:cxn>
                  <a:cxn ang="0">
                    <a:pos x="463" y="164"/>
                  </a:cxn>
                  <a:cxn ang="0">
                    <a:pos x="426" y="178"/>
                  </a:cxn>
                  <a:cxn ang="0">
                    <a:pos x="406" y="200"/>
                  </a:cxn>
                  <a:cxn ang="0">
                    <a:pos x="397" y="227"/>
                  </a:cxn>
                  <a:cxn ang="0">
                    <a:pos x="396" y="257"/>
                  </a:cxn>
                  <a:cxn ang="0">
                    <a:pos x="402" y="288"/>
                  </a:cxn>
                  <a:cxn ang="0">
                    <a:pos x="409" y="316"/>
                  </a:cxn>
                  <a:cxn ang="0">
                    <a:pos x="415" y="337"/>
                  </a:cxn>
                  <a:cxn ang="0">
                    <a:pos x="418" y="352"/>
                  </a:cxn>
                  <a:cxn ang="0">
                    <a:pos x="426" y="383"/>
                  </a:cxn>
                  <a:cxn ang="0">
                    <a:pos x="438" y="445"/>
                  </a:cxn>
                  <a:cxn ang="0">
                    <a:pos x="429" y="518"/>
                  </a:cxn>
                  <a:cxn ang="0">
                    <a:pos x="376" y="596"/>
                  </a:cxn>
                  <a:cxn ang="0">
                    <a:pos x="324" y="633"/>
                  </a:cxn>
                  <a:cxn ang="0">
                    <a:pos x="317" y="643"/>
                  </a:cxn>
                  <a:cxn ang="0">
                    <a:pos x="302" y="657"/>
                  </a:cxn>
                  <a:cxn ang="0">
                    <a:pos x="281" y="670"/>
                  </a:cxn>
                  <a:cxn ang="0">
                    <a:pos x="253" y="677"/>
                  </a:cxn>
                  <a:cxn ang="0">
                    <a:pos x="219" y="671"/>
                  </a:cxn>
                  <a:cxn ang="0">
                    <a:pos x="180" y="648"/>
                  </a:cxn>
                  <a:cxn ang="0">
                    <a:pos x="137" y="603"/>
                  </a:cxn>
                  <a:cxn ang="0">
                    <a:pos x="70" y="495"/>
                  </a:cxn>
                  <a:cxn ang="0">
                    <a:pos x="12" y="344"/>
                  </a:cxn>
                  <a:cxn ang="0">
                    <a:pos x="1" y="205"/>
                  </a:cxn>
                  <a:cxn ang="0">
                    <a:pos x="50" y="95"/>
                  </a:cxn>
                </a:cxnLst>
                <a:rect l="0" t="0" r="r" b="b"/>
                <a:pathLst>
                  <a:path w="906" h="677">
                    <a:moveTo>
                      <a:pt x="102" y="57"/>
                    </a:moveTo>
                    <a:lnTo>
                      <a:pt x="131" y="43"/>
                    </a:lnTo>
                    <a:lnTo>
                      <a:pt x="158" y="31"/>
                    </a:lnTo>
                    <a:lnTo>
                      <a:pt x="183" y="22"/>
                    </a:lnTo>
                    <a:lnTo>
                      <a:pt x="205" y="14"/>
                    </a:lnTo>
                    <a:lnTo>
                      <a:pt x="227" y="8"/>
                    </a:lnTo>
                    <a:lnTo>
                      <a:pt x="247" y="3"/>
                    </a:lnTo>
                    <a:lnTo>
                      <a:pt x="267" y="1"/>
                    </a:lnTo>
                    <a:lnTo>
                      <a:pt x="285" y="0"/>
                    </a:lnTo>
                    <a:lnTo>
                      <a:pt x="302" y="0"/>
                    </a:lnTo>
                    <a:lnTo>
                      <a:pt x="320" y="1"/>
                    </a:lnTo>
                    <a:lnTo>
                      <a:pt x="337" y="3"/>
                    </a:lnTo>
                    <a:lnTo>
                      <a:pt x="354" y="6"/>
                    </a:lnTo>
                    <a:lnTo>
                      <a:pt x="371" y="9"/>
                    </a:lnTo>
                    <a:lnTo>
                      <a:pt x="390" y="13"/>
                    </a:lnTo>
                    <a:lnTo>
                      <a:pt x="408" y="16"/>
                    </a:lnTo>
                    <a:lnTo>
                      <a:pt x="427" y="21"/>
                    </a:lnTo>
                    <a:lnTo>
                      <a:pt x="446" y="24"/>
                    </a:lnTo>
                    <a:lnTo>
                      <a:pt x="466" y="28"/>
                    </a:lnTo>
                    <a:lnTo>
                      <a:pt x="485" y="30"/>
                    </a:lnTo>
                    <a:lnTo>
                      <a:pt x="505" y="33"/>
                    </a:lnTo>
                    <a:lnTo>
                      <a:pt x="523" y="35"/>
                    </a:lnTo>
                    <a:lnTo>
                      <a:pt x="542" y="36"/>
                    </a:lnTo>
                    <a:lnTo>
                      <a:pt x="561" y="37"/>
                    </a:lnTo>
                    <a:lnTo>
                      <a:pt x="580" y="37"/>
                    </a:lnTo>
                    <a:lnTo>
                      <a:pt x="597" y="37"/>
                    </a:lnTo>
                    <a:lnTo>
                      <a:pt x="615" y="36"/>
                    </a:lnTo>
                    <a:lnTo>
                      <a:pt x="632" y="35"/>
                    </a:lnTo>
                    <a:lnTo>
                      <a:pt x="649" y="33"/>
                    </a:lnTo>
                    <a:lnTo>
                      <a:pt x="665" y="29"/>
                    </a:lnTo>
                    <a:lnTo>
                      <a:pt x="682" y="26"/>
                    </a:lnTo>
                    <a:lnTo>
                      <a:pt x="697" y="22"/>
                    </a:lnTo>
                    <a:lnTo>
                      <a:pt x="711" y="16"/>
                    </a:lnTo>
                    <a:lnTo>
                      <a:pt x="717" y="14"/>
                    </a:lnTo>
                    <a:lnTo>
                      <a:pt x="723" y="12"/>
                    </a:lnTo>
                    <a:lnTo>
                      <a:pt x="727" y="10"/>
                    </a:lnTo>
                    <a:lnTo>
                      <a:pt x="733" y="8"/>
                    </a:lnTo>
                    <a:lnTo>
                      <a:pt x="747" y="5"/>
                    </a:lnTo>
                    <a:lnTo>
                      <a:pt x="764" y="2"/>
                    </a:lnTo>
                    <a:lnTo>
                      <a:pt x="779" y="2"/>
                    </a:lnTo>
                    <a:lnTo>
                      <a:pt x="795" y="3"/>
                    </a:lnTo>
                    <a:lnTo>
                      <a:pt x="812" y="7"/>
                    </a:lnTo>
                    <a:lnTo>
                      <a:pt x="828" y="10"/>
                    </a:lnTo>
                    <a:lnTo>
                      <a:pt x="843" y="16"/>
                    </a:lnTo>
                    <a:lnTo>
                      <a:pt x="857" y="22"/>
                    </a:lnTo>
                    <a:lnTo>
                      <a:pt x="870" y="30"/>
                    </a:lnTo>
                    <a:lnTo>
                      <a:pt x="882" y="38"/>
                    </a:lnTo>
                    <a:lnTo>
                      <a:pt x="891" y="47"/>
                    </a:lnTo>
                    <a:lnTo>
                      <a:pt x="898" y="56"/>
                    </a:lnTo>
                    <a:lnTo>
                      <a:pt x="904" y="67"/>
                    </a:lnTo>
                    <a:lnTo>
                      <a:pt x="906" y="77"/>
                    </a:lnTo>
                    <a:lnTo>
                      <a:pt x="905" y="88"/>
                    </a:lnTo>
                    <a:lnTo>
                      <a:pt x="901" y="98"/>
                    </a:lnTo>
                    <a:lnTo>
                      <a:pt x="892" y="109"/>
                    </a:lnTo>
                    <a:lnTo>
                      <a:pt x="882" y="118"/>
                    </a:lnTo>
                    <a:lnTo>
                      <a:pt x="869" y="127"/>
                    </a:lnTo>
                    <a:lnTo>
                      <a:pt x="854" y="136"/>
                    </a:lnTo>
                    <a:lnTo>
                      <a:pt x="836" y="143"/>
                    </a:lnTo>
                    <a:lnTo>
                      <a:pt x="816" y="149"/>
                    </a:lnTo>
                    <a:lnTo>
                      <a:pt x="795" y="153"/>
                    </a:lnTo>
                    <a:lnTo>
                      <a:pt x="773" y="158"/>
                    </a:lnTo>
                    <a:lnTo>
                      <a:pt x="749" y="161"/>
                    </a:lnTo>
                    <a:lnTo>
                      <a:pt x="725" y="165"/>
                    </a:lnTo>
                    <a:lnTo>
                      <a:pt x="700" y="166"/>
                    </a:lnTo>
                    <a:lnTo>
                      <a:pt x="675" y="167"/>
                    </a:lnTo>
                    <a:lnTo>
                      <a:pt x="649" y="168"/>
                    </a:lnTo>
                    <a:lnTo>
                      <a:pt x="624" y="167"/>
                    </a:lnTo>
                    <a:lnTo>
                      <a:pt x="600" y="166"/>
                    </a:lnTo>
                    <a:lnTo>
                      <a:pt x="575" y="164"/>
                    </a:lnTo>
                    <a:lnTo>
                      <a:pt x="569" y="163"/>
                    </a:lnTo>
                    <a:lnTo>
                      <a:pt x="563" y="163"/>
                    </a:lnTo>
                    <a:lnTo>
                      <a:pt x="559" y="163"/>
                    </a:lnTo>
                    <a:lnTo>
                      <a:pt x="553" y="161"/>
                    </a:lnTo>
                    <a:lnTo>
                      <a:pt x="518" y="159"/>
                    </a:lnTo>
                    <a:lnTo>
                      <a:pt x="488" y="159"/>
                    </a:lnTo>
                    <a:lnTo>
                      <a:pt x="463" y="164"/>
                    </a:lnTo>
                    <a:lnTo>
                      <a:pt x="443" y="170"/>
                    </a:lnTo>
                    <a:lnTo>
                      <a:pt x="426" y="178"/>
                    </a:lnTo>
                    <a:lnTo>
                      <a:pt x="415" y="188"/>
                    </a:lnTo>
                    <a:lnTo>
                      <a:pt x="406" y="200"/>
                    </a:lnTo>
                    <a:lnTo>
                      <a:pt x="400" y="213"/>
                    </a:lnTo>
                    <a:lnTo>
                      <a:pt x="397" y="227"/>
                    </a:lnTo>
                    <a:lnTo>
                      <a:pt x="396" y="242"/>
                    </a:lnTo>
                    <a:lnTo>
                      <a:pt x="396" y="257"/>
                    </a:lnTo>
                    <a:lnTo>
                      <a:pt x="398" y="273"/>
                    </a:lnTo>
                    <a:lnTo>
                      <a:pt x="402" y="288"/>
                    </a:lnTo>
                    <a:lnTo>
                      <a:pt x="405" y="303"/>
                    </a:lnTo>
                    <a:lnTo>
                      <a:pt x="409" y="316"/>
                    </a:lnTo>
                    <a:lnTo>
                      <a:pt x="412" y="329"/>
                    </a:lnTo>
                    <a:lnTo>
                      <a:pt x="415" y="337"/>
                    </a:lnTo>
                    <a:lnTo>
                      <a:pt x="417" y="344"/>
                    </a:lnTo>
                    <a:lnTo>
                      <a:pt x="418" y="352"/>
                    </a:lnTo>
                    <a:lnTo>
                      <a:pt x="420" y="359"/>
                    </a:lnTo>
                    <a:lnTo>
                      <a:pt x="426" y="383"/>
                    </a:lnTo>
                    <a:lnTo>
                      <a:pt x="433" y="412"/>
                    </a:lnTo>
                    <a:lnTo>
                      <a:pt x="438" y="445"/>
                    </a:lnTo>
                    <a:lnTo>
                      <a:pt x="437" y="481"/>
                    </a:lnTo>
                    <a:lnTo>
                      <a:pt x="429" y="518"/>
                    </a:lnTo>
                    <a:lnTo>
                      <a:pt x="409" y="557"/>
                    </a:lnTo>
                    <a:lnTo>
                      <a:pt x="376" y="596"/>
                    </a:lnTo>
                    <a:lnTo>
                      <a:pt x="326" y="632"/>
                    </a:lnTo>
                    <a:lnTo>
                      <a:pt x="324" y="633"/>
                    </a:lnTo>
                    <a:lnTo>
                      <a:pt x="322" y="638"/>
                    </a:lnTo>
                    <a:lnTo>
                      <a:pt x="317" y="643"/>
                    </a:lnTo>
                    <a:lnTo>
                      <a:pt x="310" y="650"/>
                    </a:lnTo>
                    <a:lnTo>
                      <a:pt x="302" y="657"/>
                    </a:lnTo>
                    <a:lnTo>
                      <a:pt x="292" y="664"/>
                    </a:lnTo>
                    <a:lnTo>
                      <a:pt x="281" y="670"/>
                    </a:lnTo>
                    <a:lnTo>
                      <a:pt x="267" y="674"/>
                    </a:lnTo>
                    <a:lnTo>
                      <a:pt x="253" y="677"/>
                    </a:lnTo>
                    <a:lnTo>
                      <a:pt x="237" y="675"/>
                    </a:lnTo>
                    <a:lnTo>
                      <a:pt x="219" y="671"/>
                    </a:lnTo>
                    <a:lnTo>
                      <a:pt x="200" y="662"/>
                    </a:lnTo>
                    <a:lnTo>
                      <a:pt x="180" y="648"/>
                    </a:lnTo>
                    <a:lnTo>
                      <a:pt x="159" y="629"/>
                    </a:lnTo>
                    <a:lnTo>
                      <a:pt x="137" y="603"/>
                    </a:lnTo>
                    <a:lnTo>
                      <a:pt x="114" y="570"/>
                    </a:lnTo>
                    <a:lnTo>
                      <a:pt x="70" y="495"/>
                    </a:lnTo>
                    <a:lnTo>
                      <a:pt x="35" y="420"/>
                    </a:lnTo>
                    <a:lnTo>
                      <a:pt x="12" y="344"/>
                    </a:lnTo>
                    <a:lnTo>
                      <a:pt x="0" y="271"/>
                    </a:lnTo>
                    <a:lnTo>
                      <a:pt x="1" y="205"/>
                    </a:lnTo>
                    <a:lnTo>
                      <a:pt x="18" y="145"/>
                    </a:lnTo>
                    <a:lnTo>
                      <a:pt x="50" y="95"/>
                    </a:lnTo>
                    <a:lnTo>
                      <a:pt x="102" y="57"/>
                    </a:lnTo>
                    <a:close/>
                  </a:path>
                </a:pathLst>
              </a:custGeom>
              <a:solidFill>
                <a:srgbClr val="F7E8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96"/>
              <p:cNvSpPr>
                <a:spLocks/>
              </p:cNvSpPr>
              <p:nvPr/>
            </p:nvSpPr>
            <p:spPr bwMode="auto">
              <a:xfrm>
                <a:off x="2360613" y="2533650"/>
                <a:ext cx="1393825" cy="1046163"/>
              </a:xfrm>
              <a:custGeom>
                <a:avLst/>
                <a:gdLst/>
                <a:ahLst/>
                <a:cxnLst>
                  <a:cxn ang="0">
                    <a:pos x="130" y="38"/>
                  </a:cxn>
                  <a:cxn ang="0">
                    <a:pos x="181" y="18"/>
                  </a:cxn>
                  <a:cxn ang="0">
                    <a:pos x="225" y="6"/>
                  </a:cxn>
                  <a:cxn ang="0">
                    <a:pos x="265" y="0"/>
                  </a:cxn>
                  <a:cxn ang="0">
                    <a:pos x="300" y="0"/>
                  </a:cxn>
                  <a:cxn ang="0">
                    <a:pos x="334" y="4"/>
                  </a:cxn>
                  <a:cxn ang="0">
                    <a:pos x="369" y="11"/>
                  </a:cxn>
                  <a:cxn ang="0">
                    <a:pos x="404" y="20"/>
                  </a:cxn>
                  <a:cxn ang="0">
                    <a:pos x="441" y="27"/>
                  </a:cxn>
                  <a:cxn ang="0">
                    <a:pos x="479" y="34"/>
                  </a:cxn>
                  <a:cxn ang="0">
                    <a:pos x="515" y="37"/>
                  </a:cxn>
                  <a:cxn ang="0">
                    <a:pos x="551" y="40"/>
                  </a:cxn>
                  <a:cxn ang="0">
                    <a:pos x="585" y="40"/>
                  </a:cxn>
                  <a:cxn ang="0">
                    <a:pos x="617" y="37"/>
                  </a:cxn>
                  <a:cxn ang="0">
                    <a:pos x="649" y="31"/>
                  </a:cxn>
                  <a:cxn ang="0">
                    <a:pos x="677" y="23"/>
                  </a:cxn>
                  <a:cxn ang="0">
                    <a:pos x="697" y="15"/>
                  </a:cxn>
                  <a:cxn ang="0">
                    <a:pos x="707" y="11"/>
                  </a:cxn>
                  <a:cxn ang="0">
                    <a:pos x="726" y="6"/>
                  </a:cxn>
                  <a:cxn ang="0">
                    <a:pos x="756" y="4"/>
                  </a:cxn>
                  <a:cxn ang="0">
                    <a:pos x="788" y="8"/>
                  </a:cxn>
                  <a:cxn ang="0">
                    <a:pos x="818" y="17"/>
                  </a:cxn>
                  <a:cxn ang="0">
                    <a:pos x="844" y="29"/>
                  </a:cxn>
                  <a:cxn ang="0">
                    <a:pos x="864" y="45"/>
                  </a:cxn>
                  <a:cxn ang="0">
                    <a:pos x="876" y="63"/>
                  </a:cxn>
                  <a:cxn ang="0">
                    <a:pos x="877" y="83"/>
                  </a:cxn>
                  <a:cxn ang="0">
                    <a:pos x="866" y="104"/>
                  </a:cxn>
                  <a:cxn ang="0">
                    <a:pos x="843" y="121"/>
                  </a:cxn>
                  <a:cxn ang="0">
                    <a:pos x="809" y="134"/>
                  </a:cxn>
                  <a:cxn ang="0">
                    <a:pos x="768" y="145"/>
                  </a:cxn>
                  <a:cxn ang="0">
                    <a:pos x="722" y="152"/>
                  </a:cxn>
                  <a:cxn ang="0">
                    <a:pos x="673" y="155"/>
                  </a:cxn>
                  <a:cxn ang="0">
                    <a:pos x="623" y="155"/>
                  </a:cxn>
                  <a:cxn ang="0">
                    <a:pos x="574" y="153"/>
                  </a:cxn>
                  <a:cxn ang="0">
                    <a:pos x="546" y="151"/>
                  </a:cxn>
                  <a:cxn ang="0">
                    <a:pos x="535" y="150"/>
                  </a:cxn>
                  <a:cxn ang="0">
                    <a:pos x="495" y="146"/>
                  </a:cxn>
                  <a:cxn ang="0">
                    <a:pos x="441" y="150"/>
                  </a:cxn>
                  <a:cxn ang="0">
                    <a:pos x="406" y="164"/>
                  </a:cxn>
                  <a:cxn ang="0">
                    <a:pos x="384" y="185"/>
                  </a:cxn>
                  <a:cxn ang="0">
                    <a:pos x="375" y="212"/>
                  </a:cxn>
                  <a:cxn ang="0">
                    <a:pos x="372" y="241"/>
                  </a:cxn>
                  <a:cxn ang="0">
                    <a:pos x="377" y="271"/>
                  </a:cxn>
                  <a:cxn ang="0">
                    <a:pos x="384" y="301"/>
                  </a:cxn>
                  <a:cxn ang="0">
                    <a:pos x="390" y="322"/>
                  </a:cxn>
                  <a:cxn ang="0">
                    <a:pos x="393" y="337"/>
                  </a:cxn>
                  <a:cxn ang="0">
                    <a:pos x="403" y="366"/>
                  </a:cxn>
                  <a:cxn ang="0">
                    <a:pos x="418" y="427"/>
                  </a:cxn>
                  <a:cxn ang="0">
                    <a:pos x="414" y="501"/>
                  </a:cxn>
                  <a:cxn ang="0">
                    <a:pos x="366" y="577"/>
                  </a:cxn>
                  <a:cxn ang="0">
                    <a:pos x="315" y="616"/>
                  </a:cxn>
                  <a:cxn ang="0">
                    <a:pos x="308" y="625"/>
                  </a:cxn>
                  <a:cxn ang="0">
                    <a:pos x="293" y="639"/>
                  </a:cxn>
                  <a:cxn ang="0">
                    <a:pos x="272" y="653"/>
                  </a:cxn>
                  <a:cxn ang="0">
                    <a:pos x="243" y="659"/>
                  </a:cxn>
                  <a:cxn ang="0">
                    <a:pos x="211" y="654"/>
                  </a:cxn>
                  <a:cxn ang="0">
                    <a:pos x="173" y="633"/>
                  </a:cxn>
                  <a:cxn ang="0">
                    <a:pos x="130" y="589"/>
                  </a:cxn>
                  <a:cxn ang="0">
                    <a:pos x="65" y="483"/>
                  </a:cxn>
                  <a:cxn ang="0">
                    <a:pos x="10" y="335"/>
                  </a:cxn>
                  <a:cxn ang="0">
                    <a:pos x="2" y="198"/>
                  </a:cxn>
                  <a:cxn ang="0">
                    <a:pos x="51" y="90"/>
                  </a:cxn>
                </a:cxnLst>
                <a:rect l="0" t="0" r="r" b="b"/>
                <a:pathLst>
                  <a:path w="878" h="659">
                    <a:moveTo>
                      <a:pt x="102" y="52"/>
                    </a:moveTo>
                    <a:lnTo>
                      <a:pt x="130" y="38"/>
                    </a:lnTo>
                    <a:lnTo>
                      <a:pt x="157" y="27"/>
                    </a:lnTo>
                    <a:lnTo>
                      <a:pt x="181" y="18"/>
                    </a:lnTo>
                    <a:lnTo>
                      <a:pt x="204" y="10"/>
                    </a:lnTo>
                    <a:lnTo>
                      <a:pt x="225" y="6"/>
                    </a:lnTo>
                    <a:lnTo>
                      <a:pt x="245" y="2"/>
                    </a:lnTo>
                    <a:lnTo>
                      <a:pt x="265" y="0"/>
                    </a:lnTo>
                    <a:lnTo>
                      <a:pt x="282" y="0"/>
                    </a:lnTo>
                    <a:lnTo>
                      <a:pt x="300" y="0"/>
                    </a:lnTo>
                    <a:lnTo>
                      <a:pt x="317" y="2"/>
                    </a:lnTo>
                    <a:lnTo>
                      <a:pt x="334" y="4"/>
                    </a:lnTo>
                    <a:lnTo>
                      <a:pt x="351" y="8"/>
                    </a:lnTo>
                    <a:lnTo>
                      <a:pt x="369" y="11"/>
                    </a:lnTo>
                    <a:lnTo>
                      <a:pt x="385" y="15"/>
                    </a:lnTo>
                    <a:lnTo>
                      <a:pt x="404" y="20"/>
                    </a:lnTo>
                    <a:lnTo>
                      <a:pt x="423" y="23"/>
                    </a:lnTo>
                    <a:lnTo>
                      <a:pt x="441" y="27"/>
                    </a:lnTo>
                    <a:lnTo>
                      <a:pt x="460" y="30"/>
                    </a:lnTo>
                    <a:lnTo>
                      <a:pt x="479" y="34"/>
                    </a:lnTo>
                    <a:lnTo>
                      <a:pt x="498" y="36"/>
                    </a:lnTo>
                    <a:lnTo>
                      <a:pt x="515" y="37"/>
                    </a:lnTo>
                    <a:lnTo>
                      <a:pt x="534" y="38"/>
                    </a:lnTo>
                    <a:lnTo>
                      <a:pt x="551" y="40"/>
                    </a:lnTo>
                    <a:lnTo>
                      <a:pt x="568" y="40"/>
                    </a:lnTo>
                    <a:lnTo>
                      <a:pt x="585" y="40"/>
                    </a:lnTo>
                    <a:lnTo>
                      <a:pt x="602" y="38"/>
                    </a:lnTo>
                    <a:lnTo>
                      <a:pt x="617" y="37"/>
                    </a:lnTo>
                    <a:lnTo>
                      <a:pt x="633" y="35"/>
                    </a:lnTo>
                    <a:lnTo>
                      <a:pt x="649" y="31"/>
                    </a:lnTo>
                    <a:lnTo>
                      <a:pt x="663" y="28"/>
                    </a:lnTo>
                    <a:lnTo>
                      <a:pt x="677" y="23"/>
                    </a:lnTo>
                    <a:lnTo>
                      <a:pt x="691" y="17"/>
                    </a:lnTo>
                    <a:lnTo>
                      <a:pt x="697" y="15"/>
                    </a:lnTo>
                    <a:lnTo>
                      <a:pt x="701" y="13"/>
                    </a:lnTo>
                    <a:lnTo>
                      <a:pt x="707" y="11"/>
                    </a:lnTo>
                    <a:lnTo>
                      <a:pt x="712" y="9"/>
                    </a:lnTo>
                    <a:lnTo>
                      <a:pt x="726" y="6"/>
                    </a:lnTo>
                    <a:lnTo>
                      <a:pt x="741" y="4"/>
                    </a:lnTo>
                    <a:lnTo>
                      <a:pt x="756" y="4"/>
                    </a:lnTo>
                    <a:lnTo>
                      <a:pt x="773" y="6"/>
                    </a:lnTo>
                    <a:lnTo>
                      <a:pt x="788" y="8"/>
                    </a:lnTo>
                    <a:lnTo>
                      <a:pt x="803" y="11"/>
                    </a:lnTo>
                    <a:lnTo>
                      <a:pt x="818" y="17"/>
                    </a:lnTo>
                    <a:lnTo>
                      <a:pt x="831" y="23"/>
                    </a:lnTo>
                    <a:lnTo>
                      <a:pt x="844" y="29"/>
                    </a:lnTo>
                    <a:lnTo>
                      <a:pt x="855" y="37"/>
                    </a:lnTo>
                    <a:lnTo>
                      <a:pt x="864" y="45"/>
                    </a:lnTo>
                    <a:lnTo>
                      <a:pt x="871" y="54"/>
                    </a:lnTo>
                    <a:lnTo>
                      <a:pt x="876" y="63"/>
                    </a:lnTo>
                    <a:lnTo>
                      <a:pt x="878" y="73"/>
                    </a:lnTo>
                    <a:lnTo>
                      <a:pt x="877" y="83"/>
                    </a:lnTo>
                    <a:lnTo>
                      <a:pt x="873" y="93"/>
                    </a:lnTo>
                    <a:lnTo>
                      <a:pt x="866" y="104"/>
                    </a:lnTo>
                    <a:lnTo>
                      <a:pt x="856" y="113"/>
                    </a:lnTo>
                    <a:lnTo>
                      <a:pt x="843" y="121"/>
                    </a:lnTo>
                    <a:lnTo>
                      <a:pt x="827" y="128"/>
                    </a:lnTo>
                    <a:lnTo>
                      <a:pt x="809" y="134"/>
                    </a:lnTo>
                    <a:lnTo>
                      <a:pt x="789" y="140"/>
                    </a:lnTo>
                    <a:lnTo>
                      <a:pt x="768" y="145"/>
                    </a:lnTo>
                    <a:lnTo>
                      <a:pt x="746" y="148"/>
                    </a:lnTo>
                    <a:lnTo>
                      <a:pt x="722" y="152"/>
                    </a:lnTo>
                    <a:lnTo>
                      <a:pt x="698" y="154"/>
                    </a:lnTo>
                    <a:lnTo>
                      <a:pt x="673" y="155"/>
                    </a:lnTo>
                    <a:lnTo>
                      <a:pt x="649" y="155"/>
                    </a:lnTo>
                    <a:lnTo>
                      <a:pt x="623" y="155"/>
                    </a:lnTo>
                    <a:lnTo>
                      <a:pt x="598" y="154"/>
                    </a:lnTo>
                    <a:lnTo>
                      <a:pt x="574" y="153"/>
                    </a:lnTo>
                    <a:lnTo>
                      <a:pt x="550" y="151"/>
                    </a:lnTo>
                    <a:lnTo>
                      <a:pt x="546" y="151"/>
                    </a:lnTo>
                    <a:lnTo>
                      <a:pt x="540" y="150"/>
                    </a:lnTo>
                    <a:lnTo>
                      <a:pt x="535" y="150"/>
                    </a:lnTo>
                    <a:lnTo>
                      <a:pt x="529" y="148"/>
                    </a:lnTo>
                    <a:lnTo>
                      <a:pt x="495" y="146"/>
                    </a:lnTo>
                    <a:lnTo>
                      <a:pt x="466" y="146"/>
                    </a:lnTo>
                    <a:lnTo>
                      <a:pt x="441" y="150"/>
                    </a:lnTo>
                    <a:lnTo>
                      <a:pt x="421" y="155"/>
                    </a:lnTo>
                    <a:lnTo>
                      <a:pt x="406" y="164"/>
                    </a:lnTo>
                    <a:lnTo>
                      <a:pt x="393" y="173"/>
                    </a:lnTo>
                    <a:lnTo>
                      <a:pt x="384" y="185"/>
                    </a:lnTo>
                    <a:lnTo>
                      <a:pt x="378" y="198"/>
                    </a:lnTo>
                    <a:lnTo>
                      <a:pt x="375" y="212"/>
                    </a:lnTo>
                    <a:lnTo>
                      <a:pt x="372" y="227"/>
                    </a:lnTo>
                    <a:lnTo>
                      <a:pt x="372" y="241"/>
                    </a:lnTo>
                    <a:lnTo>
                      <a:pt x="375" y="257"/>
                    </a:lnTo>
                    <a:lnTo>
                      <a:pt x="377" y="271"/>
                    </a:lnTo>
                    <a:lnTo>
                      <a:pt x="380" y="287"/>
                    </a:lnTo>
                    <a:lnTo>
                      <a:pt x="384" y="301"/>
                    </a:lnTo>
                    <a:lnTo>
                      <a:pt x="387" y="313"/>
                    </a:lnTo>
                    <a:lnTo>
                      <a:pt x="390" y="322"/>
                    </a:lnTo>
                    <a:lnTo>
                      <a:pt x="392" y="330"/>
                    </a:lnTo>
                    <a:lnTo>
                      <a:pt x="393" y="337"/>
                    </a:lnTo>
                    <a:lnTo>
                      <a:pt x="396" y="344"/>
                    </a:lnTo>
                    <a:lnTo>
                      <a:pt x="403" y="366"/>
                    </a:lnTo>
                    <a:lnTo>
                      <a:pt x="411" y="395"/>
                    </a:lnTo>
                    <a:lnTo>
                      <a:pt x="418" y="427"/>
                    </a:lnTo>
                    <a:lnTo>
                      <a:pt x="420" y="463"/>
                    </a:lnTo>
                    <a:lnTo>
                      <a:pt x="414" y="501"/>
                    </a:lnTo>
                    <a:lnTo>
                      <a:pt x="398" y="539"/>
                    </a:lnTo>
                    <a:lnTo>
                      <a:pt x="366" y="577"/>
                    </a:lnTo>
                    <a:lnTo>
                      <a:pt x="316" y="614"/>
                    </a:lnTo>
                    <a:lnTo>
                      <a:pt x="315" y="616"/>
                    </a:lnTo>
                    <a:lnTo>
                      <a:pt x="313" y="620"/>
                    </a:lnTo>
                    <a:lnTo>
                      <a:pt x="308" y="625"/>
                    </a:lnTo>
                    <a:lnTo>
                      <a:pt x="301" y="632"/>
                    </a:lnTo>
                    <a:lnTo>
                      <a:pt x="293" y="639"/>
                    </a:lnTo>
                    <a:lnTo>
                      <a:pt x="283" y="646"/>
                    </a:lnTo>
                    <a:lnTo>
                      <a:pt x="272" y="653"/>
                    </a:lnTo>
                    <a:lnTo>
                      <a:pt x="259" y="656"/>
                    </a:lnTo>
                    <a:lnTo>
                      <a:pt x="243" y="659"/>
                    </a:lnTo>
                    <a:lnTo>
                      <a:pt x="228" y="659"/>
                    </a:lnTo>
                    <a:lnTo>
                      <a:pt x="211" y="654"/>
                    </a:lnTo>
                    <a:lnTo>
                      <a:pt x="193" y="646"/>
                    </a:lnTo>
                    <a:lnTo>
                      <a:pt x="173" y="633"/>
                    </a:lnTo>
                    <a:lnTo>
                      <a:pt x="152" y="613"/>
                    </a:lnTo>
                    <a:lnTo>
                      <a:pt x="130" y="589"/>
                    </a:lnTo>
                    <a:lnTo>
                      <a:pt x="108" y="556"/>
                    </a:lnTo>
                    <a:lnTo>
                      <a:pt x="65" y="483"/>
                    </a:lnTo>
                    <a:lnTo>
                      <a:pt x="33" y="408"/>
                    </a:lnTo>
                    <a:lnTo>
                      <a:pt x="10" y="335"/>
                    </a:lnTo>
                    <a:lnTo>
                      <a:pt x="0" y="263"/>
                    </a:lnTo>
                    <a:lnTo>
                      <a:pt x="2" y="198"/>
                    </a:lnTo>
                    <a:lnTo>
                      <a:pt x="19" y="139"/>
                    </a:lnTo>
                    <a:lnTo>
                      <a:pt x="51" y="90"/>
                    </a:lnTo>
                    <a:lnTo>
                      <a:pt x="102" y="52"/>
                    </a:lnTo>
                    <a:close/>
                  </a:path>
                </a:pathLst>
              </a:custGeom>
              <a:solidFill>
                <a:srgbClr val="F7E2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97"/>
              <p:cNvSpPr>
                <a:spLocks/>
              </p:cNvSpPr>
              <p:nvPr/>
            </p:nvSpPr>
            <p:spPr bwMode="auto">
              <a:xfrm>
                <a:off x="2381250" y="2543175"/>
                <a:ext cx="1350963" cy="1019175"/>
              </a:xfrm>
              <a:custGeom>
                <a:avLst/>
                <a:gdLst/>
                <a:ahLst/>
                <a:cxnLst>
                  <a:cxn ang="0">
                    <a:pos x="305" y="598"/>
                  </a:cxn>
                  <a:cxn ang="0">
                    <a:pos x="298" y="607"/>
                  </a:cxn>
                  <a:cxn ang="0">
                    <a:pos x="283" y="622"/>
                  </a:cxn>
                  <a:cxn ang="0">
                    <a:pos x="262" y="635"/>
                  </a:cxn>
                  <a:cxn ang="0">
                    <a:pos x="235" y="642"/>
                  </a:cxn>
                  <a:cxn ang="0">
                    <a:pos x="202" y="638"/>
                  </a:cxn>
                  <a:cxn ang="0">
                    <a:pos x="165" y="617"/>
                  </a:cxn>
                  <a:cxn ang="0">
                    <a:pos x="124" y="573"/>
                  </a:cxn>
                  <a:cxn ang="0">
                    <a:pos x="61" y="470"/>
                  </a:cxn>
                  <a:cxn ang="0">
                    <a:pos x="8" y="324"/>
                  </a:cxn>
                  <a:cxn ang="0">
                    <a:pos x="3" y="189"/>
                  </a:cxn>
                  <a:cxn ang="0">
                    <a:pos x="52" y="84"/>
                  </a:cxn>
                  <a:cxn ang="0">
                    <a:pos x="130" y="34"/>
                  </a:cxn>
                  <a:cxn ang="0">
                    <a:pos x="179" y="15"/>
                  </a:cxn>
                  <a:cxn ang="0">
                    <a:pos x="222" y="3"/>
                  </a:cxn>
                  <a:cxn ang="0">
                    <a:pos x="261" y="0"/>
                  </a:cxn>
                  <a:cxn ang="0">
                    <a:pos x="297" y="1"/>
                  </a:cxn>
                  <a:cxn ang="0">
                    <a:pos x="331" y="7"/>
                  </a:cxn>
                  <a:cxn ang="0">
                    <a:pos x="365" y="14"/>
                  </a:cxn>
                  <a:cxn ang="0">
                    <a:pos x="400" y="22"/>
                  </a:cxn>
                  <a:cxn ang="0">
                    <a:pos x="438" y="30"/>
                  </a:cxn>
                  <a:cxn ang="0">
                    <a:pos x="473" y="36"/>
                  </a:cxn>
                  <a:cxn ang="0">
                    <a:pos x="508" y="41"/>
                  </a:cxn>
                  <a:cxn ang="0">
                    <a:pos x="541" y="43"/>
                  </a:cxn>
                  <a:cxn ang="0">
                    <a:pos x="572" y="42"/>
                  </a:cxn>
                  <a:cxn ang="0">
                    <a:pos x="603" y="39"/>
                  </a:cxn>
                  <a:cxn ang="0">
                    <a:pos x="631" y="34"/>
                  </a:cxn>
                  <a:cxn ang="0">
                    <a:pos x="658" y="24"/>
                  </a:cxn>
                  <a:cxn ang="0">
                    <a:pos x="685" y="12"/>
                  </a:cxn>
                  <a:cxn ang="0">
                    <a:pos x="715" y="7"/>
                  </a:cxn>
                  <a:cxn ang="0">
                    <a:pos x="748" y="8"/>
                  </a:cxn>
                  <a:cxn ang="0">
                    <a:pos x="781" y="14"/>
                  </a:cxn>
                  <a:cxn ang="0">
                    <a:pos x="810" y="24"/>
                  </a:cxn>
                  <a:cxn ang="0">
                    <a:pos x="834" y="39"/>
                  </a:cxn>
                  <a:cxn ang="0">
                    <a:pos x="848" y="57"/>
                  </a:cxn>
                  <a:cxn ang="0">
                    <a:pos x="850" y="78"/>
                  </a:cxn>
                  <a:cxn ang="0">
                    <a:pos x="838" y="99"/>
                  </a:cxn>
                  <a:cxn ang="0">
                    <a:pos x="814" y="115"/>
                  </a:cxn>
                  <a:cxn ang="0">
                    <a:pos x="777" y="128"/>
                  </a:cxn>
                  <a:cxn ang="0">
                    <a:pos x="734" y="138"/>
                  </a:cxn>
                  <a:cxn ang="0">
                    <a:pos x="685" y="142"/>
                  </a:cxn>
                  <a:cxn ang="0">
                    <a:pos x="632" y="144"/>
                  </a:cxn>
                  <a:cxn ang="0">
                    <a:pos x="579" y="142"/>
                  </a:cxn>
                  <a:cxn ang="0">
                    <a:pos x="530" y="139"/>
                  </a:cxn>
                  <a:cxn ang="0">
                    <a:pos x="468" y="133"/>
                  </a:cxn>
                  <a:cxn ang="0">
                    <a:pos x="410" y="139"/>
                  </a:cxn>
                  <a:cxn ang="0">
                    <a:pos x="373" y="158"/>
                  </a:cxn>
                  <a:cxn ang="0">
                    <a:pos x="355" y="186"/>
                  </a:cxn>
                  <a:cxn ang="0">
                    <a:pos x="349" y="220"/>
                  </a:cxn>
                  <a:cxn ang="0">
                    <a:pos x="351" y="256"/>
                  </a:cxn>
                  <a:cxn ang="0">
                    <a:pos x="359" y="290"/>
                  </a:cxn>
                  <a:cxn ang="0">
                    <a:pos x="367" y="318"/>
                  </a:cxn>
                  <a:cxn ang="0">
                    <a:pos x="378" y="351"/>
                  </a:cxn>
                  <a:cxn ang="0">
                    <a:pos x="398" y="410"/>
                  </a:cxn>
                  <a:cxn ang="0">
                    <a:pos x="400" y="483"/>
                  </a:cxn>
                  <a:cxn ang="0">
                    <a:pos x="356" y="559"/>
                  </a:cxn>
                </a:cxnLst>
                <a:rect l="0" t="0" r="r" b="b"/>
                <a:pathLst>
                  <a:path w="851" h="642">
                    <a:moveTo>
                      <a:pt x="307" y="597"/>
                    </a:moveTo>
                    <a:lnTo>
                      <a:pt x="305" y="598"/>
                    </a:lnTo>
                    <a:lnTo>
                      <a:pt x="303" y="602"/>
                    </a:lnTo>
                    <a:lnTo>
                      <a:pt x="298" y="607"/>
                    </a:lnTo>
                    <a:lnTo>
                      <a:pt x="291" y="614"/>
                    </a:lnTo>
                    <a:lnTo>
                      <a:pt x="283" y="622"/>
                    </a:lnTo>
                    <a:lnTo>
                      <a:pt x="274" y="629"/>
                    </a:lnTo>
                    <a:lnTo>
                      <a:pt x="262" y="635"/>
                    </a:lnTo>
                    <a:lnTo>
                      <a:pt x="249" y="640"/>
                    </a:lnTo>
                    <a:lnTo>
                      <a:pt x="235" y="642"/>
                    </a:lnTo>
                    <a:lnTo>
                      <a:pt x="220" y="642"/>
                    </a:lnTo>
                    <a:lnTo>
                      <a:pt x="202" y="638"/>
                    </a:lnTo>
                    <a:lnTo>
                      <a:pt x="185" y="629"/>
                    </a:lnTo>
                    <a:lnTo>
                      <a:pt x="165" y="617"/>
                    </a:lnTo>
                    <a:lnTo>
                      <a:pt x="145" y="598"/>
                    </a:lnTo>
                    <a:lnTo>
                      <a:pt x="124" y="573"/>
                    </a:lnTo>
                    <a:lnTo>
                      <a:pt x="102" y="542"/>
                    </a:lnTo>
                    <a:lnTo>
                      <a:pt x="61" y="470"/>
                    </a:lnTo>
                    <a:lnTo>
                      <a:pt x="29" y="396"/>
                    </a:lnTo>
                    <a:lnTo>
                      <a:pt x="8" y="324"/>
                    </a:lnTo>
                    <a:lnTo>
                      <a:pt x="0" y="254"/>
                    </a:lnTo>
                    <a:lnTo>
                      <a:pt x="3" y="189"/>
                    </a:lnTo>
                    <a:lnTo>
                      <a:pt x="21" y="132"/>
                    </a:lnTo>
                    <a:lnTo>
                      <a:pt x="52" y="84"/>
                    </a:lnTo>
                    <a:lnTo>
                      <a:pt x="102" y="48"/>
                    </a:lnTo>
                    <a:lnTo>
                      <a:pt x="130" y="34"/>
                    </a:lnTo>
                    <a:lnTo>
                      <a:pt x="154" y="23"/>
                    </a:lnTo>
                    <a:lnTo>
                      <a:pt x="179" y="15"/>
                    </a:lnTo>
                    <a:lnTo>
                      <a:pt x="201" y="8"/>
                    </a:lnTo>
                    <a:lnTo>
                      <a:pt x="222" y="3"/>
                    </a:lnTo>
                    <a:lnTo>
                      <a:pt x="242" y="1"/>
                    </a:lnTo>
                    <a:lnTo>
                      <a:pt x="261" y="0"/>
                    </a:lnTo>
                    <a:lnTo>
                      <a:pt x="280" y="0"/>
                    </a:lnTo>
                    <a:lnTo>
                      <a:pt x="297" y="1"/>
                    </a:lnTo>
                    <a:lnTo>
                      <a:pt x="315" y="3"/>
                    </a:lnTo>
                    <a:lnTo>
                      <a:pt x="331" y="7"/>
                    </a:lnTo>
                    <a:lnTo>
                      <a:pt x="349" y="10"/>
                    </a:lnTo>
                    <a:lnTo>
                      <a:pt x="365" y="14"/>
                    </a:lnTo>
                    <a:lnTo>
                      <a:pt x="383" y="18"/>
                    </a:lnTo>
                    <a:lnTo>
                      <a:pt x="400" y="22"/>
                    </a:lnTo>
                    <a:lnTo>
                      <a:pt x="419" y="26"/>
                    </a:lnTo>
                    <a:lnTo>
                      <a:pt x="438" y="30"/>
                    </a:lnTo>
                    <a:lnTo>
                      <a:pt x="455" y="34"/>
                    </a:lnTo>
                    <a:lnTo>
                      <a:pt x="473" y="36"/>
                    </a:lnTo>
                    <a:lnTo>
                      <a:pt x="490" y="38"/>
                    </a:lnTo>
                    <a:lnTo>
                      <a:pt x="508" y="41"/>
                    </a:lnTo>
                    <a:lnTo>
                      <a:pt x="524" y="42"/>
                    </a:lnTo>
                    <a:lnTo>
                      <a:pt x="541" y="43"/>
                    </a:lnTo>
                    <a:lnTo>
                      <a:pt x="557" y="43"/>
                    </a:lnTo>
                    <a:lnTo>
                      <a:pt x="572" y="42"/>
                    </a:lnTo>
                    <a:lnTo>
                      <a:pt x="588" y="41"/>
                    </a:lnTo>
                    <a:lnTo>
                      <a:pt x="603" y="39"/>
                    </a:lnTo>
                    <a:lnTo>
                      <a:pt x="617" y="36"/>
                    </a:lnTo>
                    <a:lnTo>
                      <a:pt x="631" y="34"/>
                    </a:lnTo>
                    <a:lnTo>
                      <a:pt x="645" y="29"/>
                    </a:lnTo>
                    <a:lnTo>
                      <a:pt x="658" y="24"/>
                    </a:lnTo>
                    <a:lnTo>
                      <a:pt x="671" y="18"/>
                    </a:lnTo>
                    <a:lnTo>
                      <a:pt x="685" y="12"/>
                    </a:lnTo>
                    <a:lnTo>
                      <a:pt x="699" y="9"/>
                    </a:lnTo>
                    <a:lnTo>
                      <a:pt x="715" y="7"/>
                    </a:lnTo>
                    <a:lnTo>
                      <a:pt x="732" y="7"/>
                    </a:lnTo>
                    <a:lnTo>
                      <a:pt x="748" y="8"/>
                    </a:lnTo>
                    <a:lnTo>
                      <a:pt x="764" y="10"/>
                    </a:lnTo>
                    <a:lnTo>
                      <a:pt x="781" y="14"/>
                    </a:lnTo>
                    <a:lnTo>
                      <a:pt x="796" y="18"/>
                    </a:lnTo>
                    <a:lnTo>
                      <a:pt x="810" y="24"/>
                    </a:lnTo>
                    <a:lnTo>
                      <a:pt x="823" y="31"/>
                    </a:lnTo>
                    <a:lnTo>
                      <a:pt x="834" y="39"/>
                    </a:lnTo>
                    <a:lnTo>
                      <a:pt x="842" y="48"/>
                    </a:lnTo>
                    <a:lnTo>
                      <a:pt x="848" y="57"/>
                    </a:lnTo>
                    <a:lnTo>
                      <a:pt x="851" y="67"/>
                    </a:lnTo>
                    <a:lnTo>
                      <a:pt x="850" y="78"/>
                    </a:lnTo>
                    <a:lnTo>
                      <a:pt x="846" y="89"/>
                    </a:lnTo>
                    <a:lnTo>
                      <a:pt x="838" y="99"/>
                    </a:lnTo>
                    <a:lnTo>
                      <a:pt x="828" y="108"/>
                    </a:lnTo>
                    <a:lnTo>
                      <a:pt x="814" y="115"/>
                    </a:lnTo>
                    <a:lnTo>
                      <a:pt x="797" y="122"/>
                    </a:lnTo>
                    <a:lnTo>
                      <a:pt x="777" y="128"/>
                    </a:lnTo>
                    <a:lnTo>
                      <a:pt x="756" y="133"/>
                    </a:lnTo>
                    <a:lnTo>
                      <a:pt x="734" y="138"/>
                    </a:lnTo>
                    <a:lnTo>
                      <a:pt x="709" y="140"/>
                    </a:lnTo>
                    <a:lnTo>
                      <a:pt x="685" y="142"/>
                    </a:lnTo>
                    <a:lnTo>
                      <a:pt x="658" y="144"/>
                    </a:lnTo>
                    <a:lnTo>
                      <a:pt x="632" y="144"/>
                    </a:lnTo>
                    <a:lnTo>
                      <a:pt x="606" y="144"/>
                    </a:lnTo>
                    <a:lnTo>
                      <a:pt x="579" y="142"/>
                    </a:lnTo>
                    <a:lnTo>
                      <a:pt x="555" y="141"/>
                    </a:lnTo>
                    <a:lnTo>
                      <a:pt x="530" y="139"/>
                    </a:lnTo>
                    <a:lnTo>
                      <a:pt x="507" y="137"/>
                    </a:lnTo>
                    <a:lnTo>
                      <a:pt x="468" y="133"/>
                    </a:lnTo>
                    <a:lnTo>
                      <a:pt x="435" y="134"/>
                    </a:lnTo>
                    <a:lnTo>
                      <a:pt x="410" y="139"/>
                    </a:lnTo>
                    <a:lnTo>
                      <a:pt x="389" y="147"/>
                    </a:lnTo>
                    <a:lnTo>
                      <a:pt x="373" y="158"/>
                    </a:lnTo>
                    <a:lnTo>
                      <a:pt x="362" y="172"/>
                    </a:lnTo>
                    <a:lnTo>
                      <a:pt x="355" y="186"/>
                    </a:lnTo>
                    <a:lnTo>
                      <a:pt x="350" y="202"/>
                    </a:lnTo>
                    <a:lnTo>
                      <a:pt x="349" y="220"/>
                    </a:lnTo>
                    <a:lnTo>
                      <a:pt x="349" y="238"/>
                    </a:lnTo>
                    <a:lnTo>
                      <a:pt x="351" y="256"/>
                    </a:lnTo>
                    <a:lnTo>
                      <a:pt x="355" y="274"/>
                    </a:lnTo>
                    <a:lnTo>
                      <a:pt x="359" y="290"/>
                    </a:lnTo>
                    <a:lnTo>
                      <a:pt x="364" y="305"/>
                    </a:lnTo>
                    <a:lnTo>
                      <a:pt x="367" y="318"/>
                    </a:lnTo>
                    <a:lnTo>
                      <a:pt x="371" y="329"/>
                    </a:lnTo>
                    <a:lnTo>
                      <a:pt x="378" y="351"/>
                    </a:lnTo>
                    <a:lnTo>
                      <a:pt x="389" y="378"/>
                    </a:lnTo>
                    <a:lnTo>
                      <a:pt x="398" y="410"/>
                    </a:lnTo>
                    <a:lnTo>
                      <a:pt x="404" y="446"/>
                    </a:lnTo>
                    <a:lnTo>
                      <a:pt x="400" y="483"/>
                    </a:lnTo>
                    <a:lnTo>
                      <a:pt x="386" y="522"/>
                    </a:lnTo>
                    <a:lnTo>
                      <a:pt x="356" y="559"/>
                    </a:lnTo>
                    <a:lnTo>
                      <a:pt x="307" y="597"/>
                    </a:lnTo>
                    <a:close/>
                  </a:path>
                </a:pathLst>
              </a:custGeom>
              <a:solidFill>
                <a:srgbClr val="F7DD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98"/>
              <p:cNvSpPr>
                <a:spLocks/>
              </p:cNvSpPr>
              <p:nvPr/>
            </p:nvSpPr>
            <p:spPr bwMode="auto">
              <a:xfrm>
                <a:off x="2874963" y="1239838"/>
                <a:ext cx="646113" cy="425450"/>
              </a:xfrm>
              <a:custGeom>
                <a:avLst/>
                <a:gdLst/>
                <a:ahLst/>
                <a:cxnLst>
                  <a:cxn ang="0">
                    <a:pos x="113" y="211"/>
                  </a:cxn>
                  <a:cxn ang="0">
                    <a:pos x="109" y="225"/>
                  </a:cxn>
                  <a:cxn ang="0">
                    <a:pos x="100" y="246"/>
                  </a:cxn>
                  <a:cxn ang="0">
                    <a:pos x="81" y="263"/>
                  </a:cxn>
                  <a:cxn ang="0">
                    <a:pos x="53" y="267"/>
                  </a:cxn>
                  <a:cxn ang="0">
                    <a:pos x="26" y="246"/>
                  </a:cxn>
                  <a:cxn ang="0">
                    <a:pos x="5" y="206"/>
                  </a:cxn>
                  <a:cxn ang="0">
                    <a:pos x="0" y="154"/>
                  </a:cxn>
                  <a:cxn ang="0">
                    <a:pos x="12" y="112"/>
                  </a:cxn>
                  <a:cxn ang="0">
                    <a:pos x="26" y="85"/>
                  </a:cxn>
                  <a:cxn ang="0">
                    <a:pos x="45" y="61"/>
                  </a:cxn>
                  <a:cxn ang="0">
                    <a:pos x="68" y="39"/>
                  </a:cxn>
                  <a:cxn ang="0">
                    <a:pos x="97" y="21"/>
                  </a:cxn>
                  <a:cxn ang="0">
                    <a:pos x="131" y="9"/>
                  </a:cxn>
                  <a:cxn ang="0">
                    <a:pos x="171" y="1"/>
                  </a:cxn>
                  <a:cxn ang="0">
                    <a:pos x="217" y="0"/>
                  </a:cxn>
                  <a:cxn ang="0">
                    <a:pos x="295" y="10"/>
                  </a:cxn>
                  <a:cxn ang="0">
                    <a:pos x="366" y="34"/>
                  </a:cxn>
                  <a:cxn ang="0">
                    <a:pos x="398" y="63"/>
                  </a:cxn>
                  <a:cxn ang="0">
                    <a:pos x="407" y="90"/>
                  </a:cxn>
                  <a:cxn ang="0">
                    <a:pos x="401" y="110"/>
                  </a:cxn>
                  <a:cxn ang="0">
                    <a:pos x="368" y="123"/>
                  </a:cxn>
                  <a:cxn ang="0">
                    <a:pos x="327" y="127"/>
                  </a:cxn>
                  <a:cxn ang="0">
                    <a:pos x="299" y="118"/>
                  </a:cxn>
                  <a:cxn ang="0">
                    <a:pos x="298" y="95"/>
                  </a:cxn>
                  <a:cxn ang="0">
                    <a:pos x="282" y="77"/>
                  </a:cxn>
                  <a:cxn ang="0">
                    <a:pos x="254" y="68"/>
                  </a:cxn>
                  <a:cxn ang="0">
                    <a:pos x="225" y="63"/>
                  </a:cxn>
                  <a:cxn ang="0">
                    <a:pos x="198" y="63"/>
                  </a:cxn>
                  <a:cxn ang="0">
                    <a:pos x="162" y="69"/>
                  </a:cxn>
                  <a:cxn ang="0">
                    <a:pos x="127" y="97"/>
                  </a:cxn>
                  <a:cxn ang="0">
                    <a:pos x="109" y="159"/>
                  </a:cxn>
                </a:cxnLst>
                <a:rect l="0" t="0" r="r" b="b"/>
                <a:pathLst>
                  <a:path w="407" h="268">
                    <a:moveTo>
                      <a:pt x="113" y="208"/>
                    </a:moveTo>
                    <a:lnTo>
                      <a:pt x="113" y="211"/>
                    </a:lnTo>
                    <a:lnTo>
                      <a:pt x="112" y="216"/>
                    </a:lnTo>
                    <a:lnTo>
                      <a:pt x="109" y="225"/>
                    </a:lnTo>
                    <a:lnTo>
                      <a:pt x="106" y="235"/>
                    </a:lnTo>
                    <a:lnTo>
                      <a:pt x="100" y="246"/>
                    </a:lnTo>
                    <a:lnTo>
                      <a:pt x="92" y="255"/>
                    </a:lnTo>
                    <a:lnTo>
                      <a:pt x="81" y="263"/>
                    </a:lnTo>
                    <a:lnTo>
                      <a:pt x="66" y="268"/>
                    </a:lnTo>
                    <a:lnTo>
                      <a:pt x="53" y="267"/>
                    </a:lnTo>
                    <a:lnTo>
                      <a:pt x="39" y="259"/>
                    </a:lnTo>
                    <a:lnTo>
                      <a:pt x="26" y="246"/>
                    </a:lnTo>
                    <a:lnTo>
                      <a:pt x="14" y="228"/>
                    </a:lnTo>
                    <a:lnTo>
                      <a:pt x="5" y="206"/>
                    </a:lnTo>
                    <a:lnTo>
                      <a:pt x="0" y="181"/>
                    </a:lnTo>
                    <a:lnTo>
                      <a:pt x="0" y="154"/>
                    </a:lnTo>
                    <a:lnTo>
                      <a:pt x="6" y="126"/>
                    </a:lnTo>
                    <a:lnTo>
                      <a:pt x="12" y="112"/>
                    </a:lnTo>
                    <a:lnTo>
                      <a:pt x="18" y="98"/>
                    </a:lnTo>
                    <a:lnTo>
                      <a:pt x="26" y="85"/>
                    </a:lnTo>
                    <a:lnTo>
                      <a:pt x="34" y="72"/>
                    </a:lnTo>
                    <a:lnTo>
                      <a:pt x="45" y="61"/>
                    </a:lnTo>
                    <a:lnTo>
                      <a:pt x="55" y="49"/>
                    </a:lnTo>
                    <a:lnTo>
                      <a:pt x="68" y="39"/>
                    </a:lnTo>
                    <a:lnTo>
                      <a:pt x="82" y="29"/>
                    </a:lnTo>
                    <a:lnTo>
                      <a:pt x="97" y="21"/>
                    </a:lnTo>
                    <a:lnTo>
                      <a:pt x="114" y="14"/>
                    </a:lnTo>
                    <a:lnTo>
                      <a:pt x="131" y="9"/>
                    </a:lnTo>
                    <a:lnTo>
                      <a:pt x="150" y="5"/>
                    </a:lnTo>
                    <a:lnTo>
                      <a:pt x="171" y="1"/>
                    </a:lnTo>
                    <a:lnTo>
                      <a:pt x="193" y="0"/>
                    </a:lnTo>
                    <a:lnTo>
                      <a:pt x="217" y="0"/>
                    </a:lnTo>
                    <a:lnTo>
                      <a:pt x="241" y="2"/>
                    </a:lnTo>
                    <a:lnTo>
                      <a:pt x="295" y="10"/>
                    </a:lnTo>
                    <a:lnTo>
                      <a:pt x="336" y="21"/>
                    </a:lnTo>
                    <a:lnTo>
                      <a:pt x="366" y="34"/>
                    </a:lnTo>
                    <a:lnTo>
                      <a:pt x="386" y="48"/>
                    </a:lnTo>
                    <a:lnTo>
                      <a:pt x="398" y="63"/>
                    </a:lnTo>
                    <a:lnTo>
                      <a:pt x="404" y="77"/>
                    </a:lnTo>
                    <a:lnTo>
                      <a:pt x="407" y="90"/>
                    </a:lnTo>
                    <a:lnTo>
                      <a:pt x="407" y="101"/>
                    </a:lnTo>
                    <a:lnTo>
                      <a:pt x="401" y="110"/>
                    </a:lnTo>
                    <a:lnTo>
                      <a:pt x="388" y="117"/>
                    </a:lnTo>
                    <a:lnTo>
                      <a:pt x="368" y="123"/>
                    </a:lnTo>
                    <a:lnTo>
                      <a:pt x="347" y="126"/>
                    </a:lnTo>
                    <a:lnTo>
                      <a:pt x="327" y="127"/>
                    </a:lnTo>
                    <a:lnTo>
                      <a:pt x="309" y="124"/>
                    </a:lnTo>
                    <a:lnTo>
                      <a:pt x="299" y="118"/>
                    </a:lnTo>
                    <a:lnTo>
                      <a:pt x="298" y="106"/>
                    </a:lnTo>
                    <a:lnTo>
                      <a:pt x="298" y="95"/>
                    </a:lnTo>
                    <a:lnTo>
                      <a:pt x="293" y="85"/>
                    </a:lnTo>
                    <a:lnTo>
                      <a:pt x="282" y="77"/>
                    </a:lnTo>
                    <a:lnTo>
                      <a:pt x="270" y="71"/>
                    </a:lnTo>
                    <a:lnTo>
                      <a:pt x="254" y="68"/>
                    </a:lnTo>
                    <a:lnTo>
                      <a:pt x="239" y="65"/>
                    </a:lnTo>
                    <a:lnTo>
                      <a:pt x="225" y="63"/>
                    </a:lnTo>
                    <a:lnTo>
                      <a:pt x="212" y="63"/>
                    </a:lnTo>
                    <a:lnTo>
                      <a:pt x="198" y="63"/>
                    </a:lnTo>
                    <a:lnTo>
                      <a:pt x="182" y="64"/>
                    </a:lnTo>
                    <a:lnTo>
                      <a:pt x="162" y="69"/>
                    </a:lnTo>
                    <a:lnTo>
                      <a:pt x="143" y="79"/>
                    </a:lnTo>
                    <a:lnTo>
                      <a:pt x="127" y="97"/>
                    </a:lnTo>
                    <a:lnTo>
                      <a:pt x="115" y="123"/>
                    </a:lnTo>
                    <a:lnTo>
                      <a:pt x="109" y="159"/>
                    </a:lnTo>
                    <a:lnTo>
                      <a:pt x="113" y="2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99"/>
              <p:cNvSpPr>
                <a:spLocks/>
              </p:cNvSpPr>
              <p:nvPr/>
            </p:nvSpPr>
            <p:spPr bwMode="auto">
              <a:xfrm>
                <a:off x="2879725" y="1241425"/>
                <a:ext cx="631825" cy="417513"/>
              </a:xfrm>
              <a:custGeom>
                <a:avLst/>
                <a:gdLst/>
                <a:ahLst/>
                <a:cxnLst>
                  <a:cxn ang="0">
                    <a:pos x="395" y="103"/>
                  </a:cxn>
                  <a:cxn ang="0">
                    <a:pos x="380" y="114"/>
                  </a:cxn>
                  <a:cxn ang="0">
                    <a:pos x="356" y="119"/>
                  </a:cxn>
                  <a:cxn ang="0">
                    <a:pos x="329" y="121"/>
                  </a:cxn>
                  <a:cxn ang="0">
                    <a:pos x="308" y="115"/>
                  </a:cxn>
                  <a:cxn ang="0">
                    <a:pos x="295" y="105"/>
                  </a:cxn>
                  <a:cxn ang="0">
                    <a:pos x="292" y="88"/>
                  </a:cxn>
                  <a:cxn ang="0">
                    <a:pos x="276" y="73"/>
                  </a:cxn>
                  <a:cxn ang="0">
                    <a:pos x="249" y="63"/>
                  </a:cxn>
                  <a:cxn ang="0">
                    <a:pos x="220" y="60"/>
                  </a:cxn>
                  <a:cxn ang="0">
                    <a:pos x="195" y="60"/>
                  </a:cxn>
                  <a:cxn ang="0">
                    <a:pos x="159" y="67"/>
                  </a:cxn>
                  <a:cxn ang="0">
                    <a:pos x="124" y="93"/>
                  </a:cxn>
                  <a:cxn ang="0">
                    <a:pos x="104" y="153"/>
                  </a:cxn>
                  <a:cxn ang="0">
                    <a:pos x="105" y="203"/>
                  </a:cxn>
                  <a:cxn ang="0">
                    <a:pos x="105" y="206"/>
                  </a:cxn>
                  <a:cxn ang="0">
                    <a:pos x="104" y="214"/>
                  </a:cxn>
                  <a:cxn ang="0">
                    <a:pos x="100" y="230"/>
                  </a:cxn>
                  <a:cxn ang="0">
                    <a:pos x="91" y="246"/>
                  </a:cxn>
                  <a:cxn ang="0">
                    <a:pos x="75" y="260"/>
                  </a:cxn>
                  <a:cxn ang="0">
                    <a:pos x="50" y="262"/>
                  </a:cxn>
                  <a:cxn ang="0">
                    <a:pos x="24" y="242"/>
                  </a:cxn>
                  <a:cxn ang="0">
                    <a:pos x="4" y="204"/>
                  </a:cxn>
                  <a:cxn ang="0">
                    <a:pos x="0" y="152"/>
                  </a:cxn>
                  <a:cxn ang="0">
                    <a:pos x="10" y="110"/>
                  </a:cxn>
                  <a:cxn ang="0">
                    <a:pos x="24" y="84"/>
                  </a:cxn>
                  <a:cxn ang="0">
                    <a:pos x="43" y="60"/>
                  </a:cxn>
                  <a:cxn ang="0">
                    <a:pos x="66" y="39"/>
                  </a:cxn>
                  <a:cxn ang="0">
                    <a:pos x="94" y="22"/>
                  </a:cxn>
                  <a:cxn ang="0">
                    <a:pos x="127" y="9"/>
                  </a:cxn>
                  <a:cxn ang="0">
                    <a:pos x="166" y="2"/>
                  </a:cxn>
                  <a:cxn ang="0">
                    <a:pos x="210" y="0"/>
                  </a:cxn>
                  <a:cxn ang="0">
                    <a:pos x="237" y="4"/>
                  </a:cxn>
                  <a:cxn ang="0">
                    <a:pos x="244" y="4"/>
                  </a:cxn>
                  <a:cxn ang="0">
                    <a:pos x="296" y="13"/>
                  </a:cxn>
                  <a:cxn ang="0">
                    <a:pos x="360" y="35"/>
                  </a:cxn>
                  <a:cxn ang="0">
                    <a:pos x="391" y="62"/>
                  </a:cxn>
                  <a:cxn ang="0">
                    <a:pos x="398" y="87"/>
                  </a:cxn>
                </a:cxnLst>
                <a:rect l="0" t="0" r="r" b="b"/>
                <a:pathLst>
                  <a:path w="398" h="263">
                    <a:moveTo>
                      <a:pt x="398" y="97"/>
                    </a:moveTo>
                    <a:lnTo>
                      <a:pt x="395" y="103"/>
                    </a:lnTo>
                    <a:lnTo>
                      <a:pt x="388" y="109"/>
                    </a:lnTo>
                    <a:lnTo>
                      <a:pt x="380" y="114"/>
                    </a:lnTo>
                    <a:lnTo>
                      <a:pt x="368" y="117"/>
                    </a:lnTo>
                    <a:lnTo>
                      <a:pt x="356" y="119"/>
                    </a:lnTo>
                    <a:lnTo>
                      <a:pt x="343" y="121"/>
                    </a:lnTo>
                    <a:lnTo>
                      <a:pt x="329" y="121"/>
                    </a:lnTo>
                    <a:lnTo>
                      <a:pt x="317" y="118"/>
                    </a:lnTo>
                    <a:lnTo>
                      <a:pt x="308" y="115"/>
                    </a:lnTo>
                    <a:lnTo>
                      <a:pt x="299" y="111"/>
                    </a:lnTo>
                    <a:lnTo>
                      <a:pt x="295" y="105"/>
                    </a:lnTo>
                    <a:lnTo>
                      <a:pt x="294" y="98"/>
                    </a:lnTo>
                    <a:lnTo>
                      <a:pt x="292" y="88"/>
                    </a:lnTo>
                    <a:lnTo>
                      <a:pt x="287" y="78"/>
                    </a:lnTo>
                    <a:lnTo>
                      <a:pt x="276" y="73"/>
                    </a:lnTo>
                    <a:lnTo>
                      <a:pt x="263" y="67"/>
                    </a:lnTo>
                    <a:lnTo>
                      <a:pt x="249" y="63"/>
                    </a:lnTo>
                    <a:lnTo>
                      <a:pt x="234" y="61"/>
                    </a:lnTo>
                    <a:lnTo>
                      <a:pt x="220" y="60"/>
                    </a:lnTo>
                    <a:lnTo>
                      <a:pt x="208" y="60"/>
                    </a:lnTo>
                    <a:lnTo>
                      <a:pt x="195" y="60"/>
                    </a:lnTo>
                    <a:lnTo>
                      <a:pt x="178" y="61"/>
                    </a:lnTo>
                    <a:lnTo>
                      <a:pt x="159" y="67"/>
                    </a:lnTo>
                    <a:lnTo>
                      <a:pt x="140" y="76"/>
                    </a:lnTo>
                    <a:lnTo>
                      <a:pt x="124" y="93"/>
                    </a:lnTo>
                    <a:lnTo>
                      <a:pt x="111" y="118"/>
                    </a:lnTo>
                    <a:lnTo>
                      <a:pt x="104" y="153"/>
                    </a:lnTo>
                    <a:lnTo>
                      <a:pt x="105" y="201"/>
                    </a:lnTo>
                    <a:lnTo>
                      <a:pt x="105" y="203"/>
                    </a:lnTo>
                    <a:lnTo>
                      <a:pt x="105" y="204"/>
                    </a:lnTo>
                    <a:lnTo>
                      <a:pt x="105" y="206"/>
                    </a:lnTo>
                    <a:lnTo>
                      <a:pt x="105" y="208"/>
                    </a:lnTo>
                    <a:lnTo>
                      <a:pt x="104" y="214"/>
                    </a:lnTo>
                    <a:lnTo>
                      <a:pt x="103" y="221"/>
                    </a:lnTo>
                    <a:lnTo>
                      <a:pt x="100" y="230"/>
                    </a:lnTo>
                    <a:lnTo>
                      <a:pt x="97" y="238"/>
                    </a:lnTo>
                    <a:lnTo>
                      <a:pt x="91" y="246"/>
                    </a:lnTo>
                    <a:lnTo>
                      <a:pt x="84" y="254"/>
                    </a:lnTo>
                    <a:lnTo>
                      <a:pt x="75" y="260"/>
                    </a:lnTo>
                    <a:lnTo>
                      <a:pt x="63" y="263"/>
                    </a:lnTo>
                    <a:lnTo>
                      <a:pt x="50" y="262"/>
                    </a:lnTo>
                    <a:lnTo>
                      <a:pt x="37" y="255"/>
                    </a:lnTo>
                    <a:lnTo>
                      <a:pt x="24" y="242"/>
                    </a:lnTo>
                    <a:lnTo>
                      <a:pt x="12" y="225"/>
                    </a:lnTo>
                    <a:lnTo>
                      <a:pt x="4" y="204"/>
                    </a:lnTo>
                    <a:lnTo>
                      <a:pt x="0" y="179"/>
                    </a:lnTo>
                    <a:lnTo>
                      <a:pt x="0" y="152"/>
                    </a:lnTo>
                    <a:lnTo>
                      <a:pt x="5" y="124"/>
                    </a:lnTo>
                    <a:lnTo>
                      <a:pt x="10" y="110"/>
                    </a:lnTo>
                    <a:lnTo>
                      <a:pt x="17" y="97"/>
                    </a:lnTo>
                    <a:lnTo>
                      <a:pt x="24" y="84"/>
                    </a:lnTo>
                    <a:lnTo>
                      <a:pt x="32" y="71"/>
                    </a:lnTo>
                    <a:lnTo>
                      <a:pt x="43" y="60"/>
                    </a:lnTo>
                    <a:lnTo>
                      <a:pt x="53" y="49"/>
                    </a:lnTo>
                    <a:lnTo>
                      <a:pt x="66" y="39"/>
                    </a:lnTo>
                    <a:lnTo>
                      <a:pt x="79" y="29"/>
                    </a:lnTo>
                    <a:lnTo>
                      <a:pt x="94" y="22"/>
                    </a:lnTo>
                    <a:lnTo>
                      <a:pt x="110" y="15"/>
                    </a:lnTo>
                    <a:lnTo>
                      <a:pt x="127" y="9"/>
                    </a:lnTo>
                    <a:lnTo>
                      <a:pt x="146" y="5"/>
                    </a:lnTo>
                    <a:lnTo>
                      <a:pt x="166" y="2"/>
                    </a:lnTo>
                    <a:lnTo>
                      <a:pt x="188" y="0"/>
                    </a:lnTo>
                    <a:lnTo>
                      <a:pt x="210" y="0"/>
                    </a:lnTo>
                    <a:lnTo>
                      <a:pt x="235" y="2"/>
                    </a:lnTo>
                    <a:lnTo>
                      <a:pt x="237" y="4"/>
                    </a:lnTo>
                    <a:lnTo>
                      <a:pt x="241" y="4"/>
                    </a:lnTo>
                    <a:lnTo>
                      <a:pt x="244" y="4"/>
                    </a:lnTo>
                    <a:lnTo>
                      <a:pt x="247" y="5"/>
                    </a:lnTo>
                    <a:lnTo>
                      <a:pt x="296" y="13"/>
                    </a:lnTo>
                    <a:lnTo>
                      <a:pt x="333" y="23"/>
                    </a:lnTo>
                    <a:lnTo>
                      <a:pt x="360" y="35"/>
                    </a:lnTo>
                    <a:lnTo>
                      <a:pt x="379" y="48"/>
                    </a:lnTo>
                    <a:lnTo>
                      <a:pt x="391" y="62"/>
                    </a:lnTo>
                    <a:lnTo>
                      <a:pt x="397" y="75"/>
                    </a:lnTo>
                    <a:lnTo>
                      <a:pt x="398" y="87"/>
                    </a:lnTo>
                    <a:lnTo>
                      <a:pt x="398" y="97"/>
                    </a:lnTo>
                    <a:close/>
                  </a:path>
                </a:pathLst>
              </a:custGeom>
              <a:solidFill>
                <a:srgbClr val="EAD8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200"/>
              <p:cNvSpPr>
                <a:spLocks/>
              </p:cNvSpPr>
              <p:nvPr/>
            </p:nvSpPr>
            <p:spPr bwMode="auto">
              <a:xfrm>
                <a:off x="2876550" y="1247775"/>
                <a:ext cx="622300" cy="406400"/>
              </a:xfrm>
              <a:custGeom>
                <a:avLst/>
                <a:gdLst/>
                <a:ahLst/>
                <a:cxnLst>
                  <a:cxn ang="0">
                    <a:pos x="389" y="97"/>
                  </a:cxn>
                  <a:cxn ang="0">
                    <a:pos x="374" y="106"/>
                  </a:cxn>
                  <a:cxn ang="0">
                    <a:pos x="351" y="111"/>
                  </a:cxn>
                  <a:cxn ang="0">
                    <a:pos x="326" y="110"/>
                  </a:cxn>
                  <a:cxn ang="0">
                    <a:pos x="306" y="103"/>
                  </a:cxn>
                  <a:cxn ang="0">
                    <a:pos x="294" y="93"/>
                  </a:cxn>
                  <a:cxn ang="0">
                    <a:pos x="290" y="78"/>
                  </a:cxn>
                  <a:cxn ang="0">
                    <a:pos x="272" y="64"/>
                  </a:cxn>
                  <a:cxn ang="0">
                    <a:pos x="245" y="57"/>
                  </a:cxn>
                  <a:cxn ang="0">
                    <a:pos x="217" y="53"/>
                  </a:cxn>
                  <a:cxn ang="0">
                    <a:pos x="194" y="53"/>
                  </a:cxn>
                  <a:cxn ang="0">
                    <a:pos x="156" y="60"/>
                  </a:cxn>
                  <a:cxn ang="0">
                    <a:pos x="120" y="86"/>
                  </a:cxn>
                  <a:cxn ang="0">
                    <a:pos x="99" y="146"/>
                  </a:cxn>
                  <a:cxn ang="0">
                    <a:pos x="100" y="193"/>
                  </a:cxn>
                  <a:cxn ang="0">
                    <a:pos x="100" y="197"/>
                  </a:cxn>
                  <a:cxn ang="0">
                    <a:pos x="100" y="204"/>
                  </a:cxn>
                  <a:cxn ang="0">
                    <a:pos x="96" y="220"/>
                  </a:cxn>
                  <a:cxn ang="0">
                    <a:pos x="89" y="237"/>
                  </a:cxn>
                  <a:cxn ang="0">
                    <a:pos x="74" y="252"/>
                  </a:cxn>
                  <a:cxn ang="0">
                    <a:pos x="51" y="255"/>
                  </a:cxn>
                  <a:cxn ang="0">
                    <a:pos x="25" y="235"/>
                  </a:cxn>
                  <a:cxn ang="0">
                    <a:pos x="5" y="197"/>
                  </a:cxn>
                  <a:cxn ang="0">
                    <a:pos x="0" y="147"/>
                  </a:cxn>
                  <a:cxn ang="0">
                    <a:pos x="11" y="106"/>
                  </a:cxn>
                  <a:cxn ang="0">
                    <a:pos x="25" y="80"/>
                  </a:cxn>
                  <a:cxn ang="0">
                    <a:pos x="43" y="57"/>
                  </a:cxn>
                  <a:cxn ang="0">
                    <a:pos x="66" y="37"/>
                  </a:cxn>
                  <a:cxn ang="0">
                    <a:pos x="93" y="21"/>
                  </a:cxn>
                  <a:cxn ang="0">
                    <a:pos x="126" y="8"/>
                  </a:cxn>
                  <a:cxn ang="0">
                    <a:pos x="163" y="1"/>
                  </a:cxn>
                  <a:cxn ang="0">
                    <a:pos x="207" y="0"/>
                  </a:cxn>
                  <a:cxn ang="0">
                    <a:pos x="233" y="2"/>
                  </a:cxn>
                  <a:cxn ang="0">
                    <a:pos x="239" y="2"/>
                  </a:cxn>
                  <a:cxn ang="0">
                    <a:pos x="291" y="10"/>
                  </a:cxn>
                  <a:cxn ang="0">
                    <a:pos x="354" y="32"/>
                  </a:cxn>
                  <a:cxn ang="0">
                    <a:pos x="383" y="57"/>
                  </a:cxn>
                  <a:cxn ang="0">
                    <a:pos x="392" y="80"/>
                  </a:cxn>
                </a:cxnLst>
                <a:rect l="0" t="0" r="r" b="b"/>
                <a:pathLst>
                  <a:path w="392" h="256">
                    <a:moveTo>
                      <a:pt x="392" y="91"/>
                    </a:moveTo>
                    <a:lnTo>
                      <a:pt x="389" y="97"/>
                    </a:lnTo>
                    <a:lnTo>
                      <a:pt x="383" y="103"/>
                    </a:lnTo>
                    <a:lnTo>
                      <a:pt x="374" y="106"/>
                    </a:lnTo>
                    <a:lnTo>
                      <a:pt x="363" y="108"/>
                    </a:lnTo>
                    <a:lnTo>
                      <a:pt x="351" y="111"/>
                    </a:lnTo>
                    <a:lnTo>
                      <a:pt x="338" y="111"/>
                    </a:lnTo>
                    <a:lnTo>
                      <a:pt x="326" y="110"/>
                    </a:lnTo>
                    <a:lnTo>
                      <a:pt x="314" y="106"/>
                    </a:lnTo>
                    <a:lnTo>
                      <a:pt x="306" y="103"/>
                    </a:lnTo>
                    <a:lnTo>
                      <a:pt x="299" y="98"/>
                    </a:lnTo>
                    <a:lnTo>
                      <a:pt x="294" y="93"/>
                    </a:lnTo>
                    <a:lnTo>
                      <a:pt x="292" y="87"/>
                    </a:lnTo>
                    <a:lnTo>
                      <a:pt x="290" y="78"/>
                    </a:lnTo>
                    <a:lnTo>
                      <a:pt x="283" y="70"/>
                    </a:lnTo>
                    <a:lnTo>
                      <a:pt x="272" y="64"/>
                    </a:lnTo>
                    <a:lnTo>
                      <a:pt x="259" y="59"/>
                    </a:lnTo>
                    <a:lnTo>
                      <a:pt x="245" y="57"/>
                    </a:lnTo>
                    <a:lnTo>
                      <a:pt x="231" y="55"/>
                    </a:lnTo>
                    <a:lnTo>
                      <a:pt x="217" y="53"/>
                    </a:lnTo>
                    <a:lnTo>
                      <a:pt x="207" y="53"/>
                    </a:lnTo>
                    <a:lnTo>
                      <a:pt x="194" y="53"/>
                    </a:lnTo>
                    <a:lnTo>
                      <a:pt x="176" y="56"/>
                    </a:lnTo>
                    <a:lnTo>
                      <a:pt x="156" y="60"/>
                    </a:lnTo>
                    <a:lnTo>
                      <a:pt x="137" y="70"/>
                    </a:lnTo>
                    <a:lnTo>
                      <a:pt x="120" y="86"/>
                    </a:lnTo>
                    <a:lnTo>
                      <a:pt x="106" y="111"/>
                    </a:lnTo>
                    <a:lnTo>
                      <a:pt x="99" y="146"/>
                    </a:lnTo>
                    <a:lnTo>
                      <a:pt x="100" y="192"/>
                    </a:lnTo>
                    <a:lnTo>
                      <a:pt x="100" y="193"/>
                    </a:lnTo>
                    <a:lnTo>
                      <a:pt x="100" y="195"/>
                    </a:lnTo>
                    <a:lnTo>
                      <a:pt x="100" y="197"/>
                    </a:lnTo>
                    <a:lnTo>
                      <a:pt x="100" y="200"/>
                    </a:lnTo>
                    <a:lnTo>
                      <a:pt x="100" y="204"/>
                    </a:lnTo>
                    <a:lnTo>
                      <a:pt x="99" y="211"/>
                    </a:lnTo>
                    <a:lnTo>
                      <a:pt x="96" y="220"/>
                    </a:lnTo>
                    <a:lnTo>
                      <a:pt x="94" y="229"/>
                    </a:lnTo>
                    <a:lnTo>
                      <a:pt x="89" y="237"/>
                    </a:lnTo>
                    <a:lnTo>
                      <a:pt x="84" y="245"/>
                    </a:lnTo>
                    <a:lnTo>
                      <a:pt x="74" y="252"/>
                    </a:lnTo>
                    <a:lnTo>
                      <a:pt x="64" y="256"/>
                    </a:lnTo>
                    <a:lnTo>
                      <a:pt x="51" y="255"/>
                    </a:lnTo>
                    <a:lnTo>
                      <a:pt x="38" y="248"/>
                    </a:lnTo>
                    <a:lnTo>
                      <a:pt x="25" y="235"/>
                    </a:lnTo>
                    <a:lnTo>
                      <a:pt x="14" y="217"/>
                    </a:lnTo>
                    <a:lnTo>
                      <a:pt x="5" y="197"/>
                    </a:lnTo>
                    <a:lnTo>
                      <a:pt x="0" y="173"/>
                    </a:lnTo>
                    <a:lnTo>
                      <a:pt x="0" y="147"/>
                    </a:lnTo>
                    <a:lnTo>
                      <a:pt x="6" y="120"/>
                    </a:lnTo>
                    <a:lnTo>
                      <a:pt x="11" y="106"/>
                    </a:lnTo>
                    <a:lnTo>
                      <a:pt x="18" y="93"/>
                    </a:lnTo>
                    <a:lnTo>
                      <a:pt x="25" y="80"/>
                    </a:lnTo>
                    <a:lnTo>
                      <a:pt x="33" y="69"/>
                    </a:lnTo>
                    <a:lnTo>
                      <a:pt x="43" y="57"/>
                    </a:lnTo>
                    <a:lnTo>
                      <a:pt x="54" y="46"/>
                    </a:lnTo>
                    <a:lnTo>
                      <a:pt x="66" y="37"/>
                    </a:lnTo>
                    <a:lnTo>
                      <a:pt x="79" y="28"/>
                    </a:lnTo>
                    <a:lnTo>
                      <a:pt x="93" y="21"/>
                    </a:lnTo>
                    <a:lnTo>
                      <a:pt x="109" y="14"/>
                    </a:lnTo>
                    <a:lnTo>
                      <a:pt x="126" y="8"/>
                    </a:lnTo>
                    <a:lnTo>
                      <a:pt x="144" y="3"/>
                    </a:lnTo>
                    <a:lnTo>
                      <a:pt x="163" y="1"/>
                    </a:lnTo>
                    <a:lnTo>
                      <a:pt x="184" y="0"/>
                    </a:lnTo>
                    <a:lnTo>
                      <a:pt x="207" y="0"/>
                    </a:lnTo>
                    <a:lnTo>
                      <a:pt x="230" y="1"/>
                    </a:lnTo>
                    <a:lnTo>
                      <a:pt x="233" y="2"/>
                    </a:lnTo>
                    <a:lnTo>
                      <a:pt x="236" y="2"/>
                    </a:lnTo>
                    <a:lnTo>
                      <a:pt x="239" y="2"/>
                    </a:lnTo>
                    <a:lnTo>
                      <a:pt x="242" y="2"/>
                    </a:lnTo>
                    <a:lnTo>
                      <a:pt x="291" y="10"/>
                    </a:lnTo>
                    <a:lnTo>
                      <a:pt x="327" y="21"/>
                    </a:lnTo>
                    <a:lnTo>
                      <a:pt x="354" y="32"/>
                    </a:lnTo>
                    <a:lnTo>
                      <a:pt x="373" y="44"/>
                    </a:lnTo>
                    <a:lnTo>
                      <a:pt x="383" y="57"/>
                    </a:lnTo>
                    <a:lnTo>
                      <a:pt x="389" y="70"/>
                    </a:lnTo>
                    <a:lnTo>
                      <a:pt x="392" y="80"/>
                    </a:lnTo>
                    <a:lnTo>
                      <a:pt x="392" y="91"/>
                    </a:lnTo>
                    <a:close/>
                  </a:path>
                </a:pathLst>
              </a:custGeom>
              <a:solidFill>
                <a:srgbClr val="D3AD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201"/>
              <p:cNvSpPr>
                <a:spLocks/>
              </p:cNvSpPr>
              <p:nvPr/>
            </p:nvSpPr>
            <p:spPr bwMode="auto">
              <a:xfrm>
                <a:off x="2881313" y="1250950"/>
                <a:ext cx="608013" cy="396875"/>
              </a:xfrm>
              <a:custGeom>
                <a:avLst/>
                <a:gdLst/>
                <a:ahLst/>
                <a:cxnLst>
                  <a:cxn ang="0">
                    <a:pos x="380" y="94"/>
                  </a:cxn>
                  <a:cxn ang="0">
                    <a:pos x="366" y="102"/>
                  </a:cxn>
                  <a:cxn ang="0">
                    <a:pos x="344" y="105"/>
                  </a:cxn>
                  <a:cxn ang="0">
                    <a:pos x="321" y="102"/>
                  </a:cxn>
                  <a:cxn ang="0">
                    <a:pos x="303" y="92"/>
                  </a:cxn>
                  <a:cxn ang="0">
                    <a:pos x="293" y="84"/>
                  </a:cxn>
                  <a:cxn ang="0">
                    <a:pos x="284" y="70"/>
                  </a:cxn>
                  <a:cxn ang="0">
                    <a:pos x="264" y="58"/>
                  </a:cxn>
                  <a:cxn ang="0">
                    <a:pos x="239" y="53"/>
                  </a:cxn>
                  <a:cxn ang="0">
                    <a:pos x="213" y="50"/>
                  </a:cxn>
                  <a:cxn ang="0">
                    <a:pos x="189" y="50"/>
                  </a:cxn>
                  <a:cxn ang="0">
                    <a:pos x="152" y="57"/>
                  </a:cxn>
                  <a:cxn ang="0">
                    <a:pos x="115" y="82"/>
                  </a:cxn>
                  <a:cxn ang="0">
                    <a:pos x="92" y="139"/>
                  </a:cxn>
                  <a:cxn ang="0">
                    <a:pos x="93" y="186"/>
                  </a:cxn>
                  <a:cxn ang="0">
                    <a:pos x="93" y="190"/>
                  </a:cxn>
                  <a:cxn ang="0">
                    <a:pos x="92" y="204"/>
                  </a:cxn>
                  <a:cxn ang="0">
                    <a:pos x="79" y="240"/>
                  </a:cxn>
                  <a:cxn ang="0">
                    <a:pos x="49" y="249"/>
                  </a:cxn>
                  <a:cxn ang="0">
                    <a:pos x="23" y="231"/>
                  </a:cxn>
                  <a:cxn ang="0">
                    <a:pos x="4" y="193"/>
                  </a:cxn>
                  <a:cxn ang="0">
                    <a:pos x="0" y="144"/>
                  </a:cxn>
                  <a:cxn ang="0">
                    <a:pos x="10" y="104"/>
                  </a:cxn>
                  <a:cxn ang="0">
                    <a:pos x="23" y="78"/>
                  </a:cxn>
                  <a:cxn ang="0">
                    <a:pos x="41" y="56"/>
                  </a:cxn>
                  <a:cxn ang="0">
                    <a:pos x="63" y="36"/>
                  </a:cxn>
                  <a:cxn ang="0">
                    <a:pos x="90" y="20"/>
                  </a:cxn>
                  <a:cxn ang="0">
                    <a:pos x="122" y="8"/>
                  </a:cxn>
                  <a:cxn ang="0">
                    <a:pos x="159" y="1"/>
                  </a:cxn>
                  <a:cxn ang="0">
                    <a:pos x="201" y="0"/>
                  </a:cxn>
                  <a:cxn ang="0">
                    <a:pos x="227" y="1"/>
                  </a:cxn>
                  <a:cxn ang="0">
                    <a:pos x="232" y="2"/>
                  </a:cxn>
                  <a:cxn ang="0">
                    <a:pos x="283" y="10"/>
                  </a:cxn>
                  <a:cxn ang="0">
                    <a:pos x="346" y="30"/>
                  </a:cxn>
                  <a:cxn ang="0">
                    <a:pos x="375" y="54"/>
                  </a:cxn>
                  <a:cxn ang="0">
                    <a:pos x="383" y="77"/>
                  </a:cxn>
                </a:cxnLst>
                <a:rect l="0" t="0" r="r" b="b"/>
                <a:pathLst>
                  <a:path w="383" h="250">
                    <a:moveTo>
                      <a:pt x="383" y="87"/>
                    </a:moveTo>
                    <a:lnTo>
                      <a:pt x="380" y="94"/>
                    </a:lnTo>
                    <a:lnTo>
                      <a:pt x="375" y="98"/>
                    </a:lnTo>
                    <a:lnTo>
                      <a:pt x="366" y="102"/>
                    </a:lnTo>
                    <a:lnTo>
                      <a:pt x="356" y="104"/>
                    </a:lnTo>
                    <a:lnTo>
                      <a:pt x="344" y="105"/>
                    </a:lnTo>
                    <a:lnTo>
                      <a:pt x="332" y="104"/>
                    </a:lnTo>
                    <a:lnTo>
                      <a:pt x="321" y="102"/>
                    </a:lnTo>
                    <a:lnTo>
                      <a:pt x="310" y="97"/>
                    </a:lnTo>
                    <a:lnTo>
                      <a:pt x="303" y="92"/>
                    </a:lnTo>
                    <a:lnTo>
                      <a:pt x="297" y="89"/>
                    </a:lnTo>
                    <a:lnTo>
                      <a:pt x="293" y="84"/>
                    </a:lnTo>
                    <a:lnTo>
                      <a:pt x="289" y="78"/>
                    </a:lnTo>
                    <a:lnTo>
                      <a:pt x="284" y="70"/>
                    </a:lnTo>
                    <a:lnTo>
                      <a:pt x="276" y="63"/>
                    </a:lnTo>
                    <a:lnTo>
                      <a:pt x="264" y="58"/>
                    </a:lnTo>
                    <a:lnTo>
                      <a:pt x="252" y="55"/>
                    </a:lnTo>
                    <a:lnTo>
                      <a:pt x="239" y="53"/>
                    </a:lnTo>
                    <a:lnTo>
                      <a:pt x="225" y="51"/>
                    </a:lnTo>
                    <a:lnTo>
                      <a:pt x="213" y="50"/>
                    </a:lnTo>
                    <a:lnTo>
                      <a:pt x="202" y="50"/>
                    </a:lnTo>
                    <a:lnTo>
                      <a:pt x="189" y="50"/>
                    </a:lnTo>
                    <a:lnTo>
                      <a:pt x="172" y="53"/>
                    </a:lnTo>
                    <a:lnTo>
                      <a:pt x="152" y="57"/>
                    </a:lnTo>
                    <a:lnTo>
                      <a:pt x="132" y="67"/>
                    </a:lnTo>
                    <a:lnTo>
                      <a:pt x="115" y="82"/>
                    </a:lnTo>
                    <a:lnTo>
                      <a:pt x="100" y="106"/>
                    </a:lnTo>
                    <a:lnTo>
                      <a:pt x="92" y="139"/>
                    </a:lnTo>
                    <a:lnTo>
                      <a:pt x="92" y="184"/>
                    </a:lnTo>
                    <a:lnTo>
                      <a:pt x="93" y="186"/>
                    </a:lnTo>
                    <a:lnTo>
                      <a:pt x="93" y="187"/>
                    </a:lnTo>
                    <a:lnTo>
                      <a:pt x="93" y="190"/>
                    </a:lnTo>
                    <a:lnTo>
                      <a:pt x="93" y="193"/>
                    </a:lnTo>
                    <a:lnTo>
                      <a:pt x="92" y="204"/>
                    </a:lnTo>
                    <a:lnTo>
                      <a:pt x="89" y="221"/>
                    </a:lnTo>
                    <a:lnTo>
                      <a:pt x="79" y="240"/>
                    </a:lnTo>
                    <a:lnTo>
                      <a:pt x="62" y="250"/>
                    </a:lnTo>
                    <a:lnTo>
                      <a:pt x="49" y="249"/>
                    </a:lnTo>
                    <a:lnTo>
                      <a:pt x="36" y="242"/>
                    </a:lnTo>
                    <a:lnTo>
                      <a:pt x="23" y="231"/>
                    </a:lnTo>
                    <a:lnTo>
                      <a:pt x="13" y="213"/>
                    </a:lnTo>
                    <a:lnTo>
                      <a:pt x="4" y="193"/>
                    </a:lnTo>
                    <a:lnTo>
                      <a:pt x="0" y="170"/>
                    </a:lnTo>
                    <a:lnTo>
                      <a:pt x="0" y="144"/>
                    </a:lnTo>
                    <a:lnTo>
                      <a:pt x="6" y="117"/>
                    </a:lnTo>
                    <a:lnTo>
                      <a:pt x="10" y="104"/>
                    </a:lnTo>
                    <a:lnTo>
                      <a:pt x="16" y="91"/>
                    </a:lnTo>
                    <a:lnTo>
                      <a:pt x="23" y="78"/>
                    </a:lnTo>
                    <a:lnTo>
                      <a:pt x="31" y="67"/>
                    </a:lnTo>
                    <a:lnTo>
                      <a:pt x="41" y="56"/>
                    </a:lnTo>
                    <a:lnTo>
                      <a:pt x="51" y="46"/>
                    </a:lnTo>
                    <a:lnTo>
                      <a:pt x="63" y="36"/>
                    </a:lnTo>
                    <a:lnTo>
                      <a:pt x="76" y="27"/>
                    </a:lnTo>
                    <a:lnTo>
                      <a:pt x="90" y="20"/>
                    </a:lnTo>
                    <a:lnTo>
                      <a:pt x="105" y="13"/>
                    </a:lnTo>
                    <a:lnTo>
                      <a:pt x="122" y="8"/>
                    </a:lnTo>
                    <a:lnTo>
                      <a:pt x="140" y="3"/>
                    </a:lnTo>
                    <a:lnTo>
                      <a:pt x="159" y="1"/>
                    </a:lnTo>
                    <a:lnTo>
                      <a:pt x="179" y="0"/>
                    </a:lnTo>
                    <a:lnTo>
                      <a:pt x="201" y="0"/>
                    </a:lnTo>
                    <a:lnTo>
                      <a:pt x="225" y="1"/>
                    </a:lnTo>
                    <a:lnTo>
                      <a:pt x="227" y="1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4" y="2"/>
                    </a:lnTo>
                    <a:lnTo>
                      <a:pt x="283" y="10"/>
                    </a:lnTo>
                    <a:lnTo>
                      <a:pt x="319" y="20"/>
                    </a:lnTo>
                    <a:lnTo>
                      <a:pt x="346" y="30"/>
                    </a:lnTo>
                    <a:lnTo>
                      <a:pt x="364" y="42"/>
                    </a:lnTo>
                    <a:lnTo>
                      <a:pt x="375" y="54"/>
                    </a:lnTo>
                    <a:lnTo>
                      <a:pt x="380" y="65"/>
                    </a:lnTo>
                    <a:lnTo>
                      <a:pt x="383" y="77"/>
                    </a:lnTo>
                    <a:lnTo>
                      <a:pt x="383" y="87"/>
                    </a:lnTo>
                    <a:close/>
                  </a:path>
                </a:pathLst>
              </a:custGeom>
              <a:solidFill>
                <a:srgbClr val="BC87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202"/>
              <p:cNvSpPr>
                <a:spLocks/>
              </p:cNvSpPr>
              <p:nvPr/>
            </p:nvSpPr>
            <p:spPr bwMode="auto">
              <a:xfrm>
                <a:off x="2882900" y="1254125"/>
                <a:ext cx="596900" cy="388938"/>
              </a:xfrm>
              <a:custGeom>
                <a:avLst/>
                <a:gdLst/>
                <a:ahLst/>
                <a:cxnLst>
                  <a:cxn ang="0">
                    <a:pos x="374" y="89"/>
                  </a:cxn>
                  <a:cxn ang="0">
                    <a:pos x="359" y="97"/>
                  </a:cxn>
                  <a:cxn ang="0">
                    <a:pos x="338" y="100"/>
                  </a:cxn>
                  <a:cxn ang="0">
                    <a:pos x="317" y="94"/>
                  </a:cxn>
                  <a:cxn ang="0">
                    <a:pos x="302" y="82"/>
                  </a:cxn>
                  <a:cxn ang="0">
                    <a:pos x="292" y="74"/>
                  </a:cxn>
                  <a:cxn ang="0">
                    <a:pos x="281" y="62"/>
                  </a:cxn>
                  <a:cxn ang="0">
                    <a:pos x="260" y="53"/>
                  </a:cxn>
                  <a:cxn ang="0">
                    <a:pos x="234" y="48"/>
                  </a:cxn>
                  <a:cxn ang="0">
                    <a:pos x="210" y="46"/>
                  </a:cxn>
                  <a:cxn ang="0">
                    <a:pos x="187" y="46"/>
                  </a:cxn>
                  <a:cxn ang="0">
                    <a:pos x="150" y="53"/>
                  </a:cxn>
                  <a:cxn ang="0">
                    <a:pos x="110" y="79"/>
                  </a:cxn>
                  <a:cxn ang="0">
                    <a:pos x="88" y="134"/>
                  </a:cxn>
                  <a:cxn ang="0">
                    <a:pos x="88" y="178"/>
                  </a:cxn>
                  <a:cxn ang="0">
                    <a:pos x="88" y="183"/>
                  </a:cxn>
                  <a:cxn ang="0">
                    <a:pos x="88" y="197"/>
                  </a:cxn>
                  <a:cxn ang="0">
                    <a:pos x="78" y="233"/>
                  </a:cxn>
                  <a:cxn ang="0">
                    <a:pos x="49" y="244"/>
                  </a:cxn>
                  <a:cxn ang="0">
                    <a:pos x="25" y="226"/>
                  </a:cxn>
                  <a:cxn ang="0">
                    <a:pos x="5" y="190"/>
                  </a:cxn>
                  <a:cxn ang="0">
                    <a:pos x="0" y="142"/>
                  </a:cxn>
                  <a:cxn ang="0">
                    <a:pos x="10" y="102"/>
                  </a:cxn>
                  <a:cxn ang="0">
                    <a:pos x="25" y="78"/>
                  </a:cxn>
                  <a:cxn ang="0">
                    <a:pos x="41" y="55"/>
                  </a:cxn>
                  <a:cxn ang="0">
                    <a:pos x="63" y="35"/>
                  </a:cxn>
                  <a:cxn ang="0">
                    <a:pos x="89" y="20"/>
                  </a:cxn>
                  <a:cxn ang="0">
                    <a:pos x="121" y="8"/>
                  </a:cxn>
                  <a:cxn ang="0">
                    <a:pos x="157" y="1"/>
                  </a:cxn>
                  <a:cxn ang="0">
                    <a:pos x="198" y="0"/>
                  </a:cxn>
                  <a:cxn ang="0">
                    <a:pos x="222" y="1"/>
                  </a:cxn>
                  <a:cxn ang="0">
                    <a:pos x="227" y="1"/>
                  </a:cxn>
                  <a:cxn ang="0">
                    <a:pos x="277" y="10"/>
                  </a:cxn>
                  <a:cxn ang="0">
                    <a:pos x="341" y="28"/>
                  </a:cxn>
                  <a:cxn ang="0">
                    <a:pos x="369" y="51"/>
                  </a:cxn>
                  <a:cxn ang="0">
                    <a:pos x="376" y="73"/>
                  </a:cxn>
                </a:cxnLst>
                <a:rect l="0" t="0" r="r" b="b"/>
                <a:pathLst>
                  <a:path w="376" h="245">
                    <a:moveTo>
                      <a:pt x="376" y="82"/>
                    </a:moveTo>
                    <a:lnTo>
                      <a:pt x="374" y="89"/>
                    </a:lnTo>
                    <a:lnTo>
                      <a:pt x="368" y="94"/>
                    </a:lnTo>
                    <a:lnTo>
                      <a:pt x="359" y="97"/>
                    </a:lnTo>
                    <a:lnTo>
                      <a:pt x="350" y="100"/>
                    </a:lnTo>
                    <a:lnTo>
                      <a:pt x="338" y="100"/>
                    </a:lnTo>
                    <a:lnTo>
                      <a:pt x="328" y="97"/>
                    </a:lnTo>
                    <a:lnTo>
                      <a:pt x="317" y="94"/>
                    </a:lnTo>
                    <a:lnTo>
                      <a:pt x="308" y="87"/>
                    </a:lnTo>
                    <a:lnTo>
                      <a:pt x="302" y="82"/>
                    </a:lnTo>
                    <a:lnTo>
                      <a:pt x="296" y="79"/>
                    </a:lnTo>
                    <a:lnTo>
                      <a:pt x="292" y="74"/>
                    </a:lnTo>
                    <a:lnTo>
                      <a:pt x="288" y="69"/>
                    </a:lnTo>
                    <a:lnTo>
                      <a:pt x="281" y="62"/>
                    </a:lnTo>
                    <a:lnTo>
                      <a:pt x="272" y="56"/>
                    </a:lnTo>
                    <a:lnTo>
                      <a:pt x="260" y="53"/>
                    </a:lnTo>
                    <a:lnTo>
                      <a:pt x="248" y="49"/>
                    </a:lnTo>
                    <a:lnTo>
                      <a:pt x="234" y="48"/>
                    </a:lnTo>
                    <a:lnTo>
                      <a:pt x="221" y="47"/>
                    </a:lnTo>
                    <a:lnTo>
                      <a:pt x="210" y="46"/>
                    </a:lnTo>
                    <a:lnTo>
                      <a:pt x="200" y="46"/>
                    </a:lnTo>
                    <a:lnTo>
                      <a:pt x="187" y="46"/>
                    </a:lnTo>
                    <a:lnTo>
                      <a:pt x="170" y="48"/>
                    </a:lnTo>
                    <a:lnTo>
                      <a:pt x="150" y="53"/>
                    </a:lnTo>
                    <a:lnTo>
                      <a:pt x="129" y="62"/>
                    </a:lnTo>
                    <a:lnTo>
                      <a:pt x="110" y="79"/>
                    </a:lnTo>
                    <a:lnTo>
                      <a:pt x="96" y="101"/>
                    </a:lnTo>
                    <a:lnTo>
                      <a:pt x="88" y="134"/>
                    </a:lnTo>
                    <a:lnTo>
                      <a:pt x="88" y="176"/>
                    </a:lnTo>
                    <a:lnTo>
                      <a:pt x="88" y="178"/>
                    </a:lnTo>
                    <a:lnTo>
                      <a:pt x="88" y="181"/>
                    </a:lnTo>
                    <a:lnTo>
                      <a:pt x="88" y="183"/>
                    </a:lnTo>
                    <a:lnTo>
                      <a:pt x="88" y="186"/>
                    </a:lnTo>
                    <a:lnTo>
                      <a:pt x="88" y="197"/>
                    </a:lnTo>
                    <a:lnTo>
                      <a:pt x="87" y="214"/>
                    </a:lnTo>
                    <a:lnTo>
                      <a:pt x="78" y="233"/>
                    </a:lnTo>
                    <a:lnTo>
                      <a:pt x="61" y="245"/>
                    </a:lnTo>
                    <a:lnTo>
                      <a:pt x="49" y="244"/>
                    </a:lnTo>
                    <a:lnTo>
                      <a:pt x="36" y="238"/>
                    </a:lnTo>
                    <a:lnTo>
                      <a:pt x="25" y="226"/>
                    </a:lnTo>
                    <a:lnTo>
                      <a:pt x="14" y="210"/>
                    </a:lnTo>
                    <a:lnTo>
                      <a:pt x="5" y="190"/>
                    </a:lnTo>
                    <a:lnTo>
                      <a:pt x="0" y="166"/>
                    </a:lnTo>
                    <a:lnTo>
                      <a:pt x="0" y="142"/>
                    </a:lnTo>
                    <a:lnTo>
                      <a:pt x="6" y="115"/>
                    </a:lnTo>
                    <a:lnTo>
                      <a:pt x="10" y="102"/>
                    </a:lnTo>
                    <a:lnTo>
                      <a:pt x="18" y="89"/>
                    </a:lnTo>
                    <a:lnTo>
                      <a:pt x="25" y="78"/>
                    </a:lnTo>
                    <a:lnTo>
                      <a:pt x="33" y="66"/>
                    </a:lnTo>
                    <a:lnTo>
                      <a:pt x="41" y="55"/>
                    </a:lnTo>
                    <a:lnTo>
                      <a:pt x="51" y="45"/>
                    </a:lnTo>
                    <a:lnTo>
                      <a:pt x="63" y="35"/>
                    </a:lnTo>
                    <a:lnTo>
                      <a:pt x="76" y="27"/>
                    </a:lnTo>
                    <a:lnTo>
                      <a:pt x="89" y="20"/>
                    </a:lnTo>
                    <a:lnTo>
                      <a:pt x="104" y="13"/>
                    </a:lnTo>
                    <a:lnTo>
                      <a:pt x="121" y="8"/>
                    </a:lnTo>
                    <a:lnTo>
                      <a:pt x="138" y="4"/>
                    </a:lnTo>
                    <a:lnTo>
                      <a:pt x="157" y="1"/>
                    </a:lnTo>
                    <a:lnTo>
                      <a:pt x="177" y="0"/>
                    </a:lnTo>
                    <a:lnTo>
                      <a:pt x="198" y="0"/>
                    </a:lnTo>
                    <a:lnTo>
                      <a:pt x="220" y="1"/>
                    </a:lnTo>
                    <a:lnTo>
                      <a:pt x="222" y="1"/>
                    </a:lnTo>
                    <a:lnTo>
                      <a:pt x="225" y="1"/>
                    </a:lnTo>
                    <a:lnTo>
                      <a:pt x="227" y="1"/>
                    </a:lnTo>
                    <a:lnTo>
                      <a:pt x="229" y="3"/>
                    </a:lnTo>
                    <a:lnTo>
                      <a:pt x="277" y="10"/>
                    </a:lnTo>
                    <a:lnTo>
                      <a:pt x="314" y="19"/>
                    </a:lnTo>
                    <a:lnTo>
                      <a:pt x="341" y="28"/>
                    </a:lnTo>
                    <a:lnTo>
                      <a:pt x="358" y="40"/>
                    </a:lnTo>
                    <a:lnTo>
                      <a:pt x="369" y="51"/>
                    </a:lnTo>
                    <a:lnTo>
                      <a:pt x="374" y="62"/>
                    </a:lnTo>
                    <a:lnTo>
                      <a:pt x="376" y="73"/>
                    </a:lnTo>
                    <a:lnTo>
                      <a:pt x="376" y="82"/>
                    </a:lnTo>
                    <a:close/>
                  </a:path>
                </a:pathLst>
              </a:custGeom>
              <a:solidFill>
                <a:srgbClr val="A8603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203"/>
              <p:cNvSpPr>
                <a:spLocks/>
              </p:cNvSpPr>
              <p:nvPr/>
            </p:nvSpPr>
            <p:spPr bwMode="auto">
              <a:xfrm>
                <a:off x="2886075" y="1258888"/>
                <a:ext cx="584200" cy="377825"/>
              </a:xfrm>
              <a:custGeom>
                <a:avLst/>
                <a:gdLst/>
                <a:ahLst/>
                <a:cxnLst>
                  <a:cxn ang="0">
                    <a:pos x="366" y="85"/>
                  </a:cxn>
                  <a:cxn ang="0">
                    <a:pos x="353" y="93"/>
                  </a:cxn>
                  <a:cxn ang="0">
                    <a:pos x="333" y="94"/>
                  </a:cxn>
                  <a:cxn ang="0">
                    <a:pos x="312" y="85"/>
                  </a:cxn>
                  <a:cxn ang="0">
                    <a:pos x="300" y="72"/>
                  </a:cxn>
                  <a:cxn ang="0">
                    <a:pos x="290" y="64"/>
                  </a:cxn>
                  <a:cxn ang="0">
                    <a:pos x="277" y="53"/>
                  </a:cxn>
                  <a:cxn ang="0">
                    <a:pos x="254" y="45"/>
                  </a:cxn>
                  <a:cxn ang="0">
                    <a:pos x="229" y="42"/>
                  </a:cxn>
                  <a:cxn ang="0">
                    <a:pos x="206" y="41"/>
                  </a:cxn>
                  <a:cxn ang="0">
                    <a:pos x="184" y="41"/>
                  </a:cxn>
                  <a:cxn ang="0">
                    <a:pos x="145" y="48"/>
                  </a:cxn>
                  <a:cxn ang="0">
                    <a:pos x="106" y="72"/>
                  </a:cxn>
                  <a:cxn ang="0">
                    <a:pos x="81" y="126"/>
                  </a:cxn>
                  <a:cxn ang="0">
                    <a:pos x="82" y="169"/>
                  </a:cxn>
                  <a:cxn ang="0">
                    <a:pos x="82" y="175"/>
                  </a:cxn>
                  <a:cxn ang="0">
                    <a:pos x="83" y="188"/>
                  </a:cxn>
                  <a:cxn ang="0">
                    <a:pos x="76" y="226"/>
                  </a:cxn>
                  <a:cxn ang="0">
                    <a:pos x="48" y="238"/>
                  </a:cxn>
                  <a:cxn ang="0">
                    <a:pos x="24" y="220"/>
                  </a:cxn>
                  <a:cxn ang="0">
                    <a:pos x="5" y="185"/>
                  </a:cxn>
                  <a:cxn ang="0">
                    <a:pos x="0" y="138"/>
                  </a:cxn>
                  <a:cxn ang="0">
                    <a:pos x="11" y="99"/>
                  </a:cxn>
                  <a:cxn ang="0">
                    <a:pos x="24" y="76"/>
                  </a:cxn>
                  <a:cxn ang="0">
                    <a:pos x="40" y="53"/>
                  </a:cxn>
                  <a:cxn ang="0">
                    <a:pos x="61" y="35"/>
                  </a:cxn>
                  <a:cxn ang="0">
                    <a:pos x="87" y="19"/>
                  </a:cxn>
                  <a:cxn ang="0">
                    <a:pos x="117" y="8"/>
                  </a:cxn>
                  <a:cxn ang="0">
                    <a:pos x="153" y="1"/>
                  </a:cxn>
                  <a:cxn ang="0">
                    <a:pos x="192" y="0"/>
                  </a:cxn>
                  <a:cxn ang="0">
                    <a:pos x="217" y="1"/>
                  </a:cxn>
                  <a:cxn ang="0">
                    <a:pos x="220" y="1"/>
                  </a:cxn>
                  <a:cxn ang="0">
                    <a:pos x="271" y="8"/>
                  </a:cxn>
                  <a:cxn ang="0">
                    <a:pos x="333" y="27"/>
                  </a:cxn>
                  <a:cxn ang="0">
                    <a:pos x="361" y="48"/>
                  </a:cxn>
                  <a:cxn ang="0">
                    <a:pos x="368" y="69"/>
                  </a:cxn>
                </a:cxnLst>
                <a:rect l="0" t="0" r="r" b="b"/>
                <a:pathLst>
                  <a:path w="368" h="238">
                    <a:moveTo>
                      <a:pt x="368" y="78"/>
                    </a:moveTo>
                    <a:lnTo>
                      <a:pt x="366" y="85"/>
                    </a:lnTo>
                    <a:lnTo>
                      <a:pt x="360" y="90"/>
                    </a:lnTo>
                    <a:lnTo>
                      <a:pt x="353" y="93"/>
                    </a:lnTo>
                    <a:lnTo>
                      <a:pt x="343" y="94"/>
                    </a:lnTo>
                    <a:lnTo>
                      <a:pt x="333" y="94"/>
                    </a:lnTo>
                    <a:lnTo>
                      <a:pt x="322" y="91"/>
                    </a:lnTo>
                    <a:lnTo>
                      <a:pt x="312" y="85"/>
                    </a:lnTo>
                    <a:lnTo>
                      <a:pt x="304" y="77"/>
                    </a:lnTo>
                    <a:lnTo>
                      <a:pt x="300" y="72"/>
                    </a:lnTo>
                    <a:lnTo>
                      <a:pt x="295" y="67"/>
                    </a:lnTo>
                    <a:lnTo>
                      <a:pt x="290" y="64"/>
                    </a:lnTo>
                    <a:lnTo>
                      <a:pt x="285" y="59"/>
                    </a:lnTo>
                    <a:lnTo>
                      <a:pt x="277" y="53"/>
                    </a:lnTo>
                    <a:lnTo>
                      <a:pt x="266" y="49"/>
                    </a:lnTo>
                    <a:lnTo>
                      <a:pt x="254" y="45"/>
                    </a:lnTo>
                    <a:lnTo>
                      <a:pt x="242" y="43"/>
                    </a:lnTo>
                    <a:lnTo>
                      <a:pt x="229" y="42"/>
                    </a:lnTo>
                    <a:lnTo>
                      <a:pt x="217" y="41"/>
                    </a:lnTo>
                    <a:lnTo>
                      <a:pt x="206" y="41"/>
                    </a:lnTo>
                    <a:lnTo>
                      <a:pt x="197" y="41"/>
                    </a:lnTo>
                    <a:lnTo>
                      <a:pt x="184" y="41"/>
                    </a:lnTo>
                    <a:lnTo>
                      <a:pt x="167" y="43"/>
                    </a:lnTo>
                    <a:lnTo>
                      <a:pt x="145" y="48"/>
                    </a:lnTo>
                    <a:lnTo>
                      <a:pt x="126" y="57"/>
                    </a:lnTo>
                    <a:lnTo>
                      <a:pt x="106" y="72"/>
                    </a:lnTo>
                    <a:lnTo>
                      <a:pt x="90" y="94"/>
                    </a:lnTo>
                    <a:lnTo>
                      <a:pt x="81" y="126"/>
                    </a:lnTo>
                    <a:lnTo>
                      <a:pt x="81" y="167"/>
                    </a:lnTo>
                    <a:lnTo>
                      <a:pt x="82" y="169"/>
                    </a:lnTo>
                    <a:lnTo>
                      <a:pt x="82" y="173"/>
                    </a:lnTo>
                    <a:lnTo>
                      <a:pt x="82" y="175"/>
                    </a:lnTo>
                    <a:lnTo>
                      <a:pt x="82" y="179"/>
                    </a:lnTo>
                    <a:lnTo>
                      <a:pt x="83" y="188"/>
                    </a:lnTo>
                    <a:lnTo>
                      <a:pt x="82" y="207"/>
                    </a:lnTo>
                    <a:lnTo>
                      <a:pt x="76" y="226"/>
                    </a:lnTo>
                    <a:lnTo>
                      <a:pt x="60" y="238"/>
                    </a:lnTo>
                    <a:lnTo>
                      <a:pt x="48" y="238"/>
                    </a:lnTo>
                    <a:lnTo>
                      <a:pt x="35" y="231"/>
                    </a:lnTo>
                    <a:lnTo>
                      <a:pt x="24" y="220"/>
                    </a:lnTo>
                    <a:lnTo>
                      <a:pt x="13" y="204"/>
                    </a:lnTo>
                    <a:lnTo>
                      <a:pt x="5" y="185"/>
                    </a:lnTo>
                    <a:lnTo>
                      <a:pt x="0" y="162"/>
                    </a:lnTo>
                    <a:lnTo>
                      <a:pt x="0" y="138"/>
                    </a:lnTo>
                    <a:lnTo>
                      <a:pt x="6" y="112"/>
                    </a:lnTo>
                    <a:lnTo>
                      <a:pt x="11" y="99"/>
                    </a:lnTo>
                    <a:lnTo>
                      <a:pt x="17" y="87"/>
                    </a:lnTo>
                    <a:lnTo>
                      <a:pt x="24" y="76"/>
                    </a:lnTo>
                    <a:lnTo>
                      <a:pt x="32" y="64"/>
                    </a:lnTo>
                    <a:lnTo>
                      <a:pt x="40" y="53"/>
                    </a:lnTo>
                    <a:lnTo>
                      <a:pt x="51" y="44"/>
                    </a:lnTo>
                    <a:lnTo>
                      <a:pt x="61" y="35"/>
                    </a:lnTo>
                    <a:lnTo>
                      <a:pt x="74" y="27"/>
                    </a:lnTo>
                    <a:lnTo>
                      <a:pt x="87" y="19"/>
                    </a:lnTo>
                    <a:lnTo>
                      <a:pt x="102" y="12"/>
                    </a:lnTo>
                    <a:lnTo>
                      <a:pt x="117" y="8"/>
                    </a:lnTo>
                    <a:lnTo>
                      <a:pt x="135" y="3"/>
                    </a:lnTo>
                    <a:lnTo>
                      <a:pt x="153" y="1"/>
                    </a:lnTo>
                    <a:lnTo>
                      <a:pt x="172" y="0"/>
                    </a:lnTo>
                    <a:lnTo>
                      <a:pt x="192" y="0"/>
                    </a:lnTo>
                    <a:lnTo>
                      <a:pt x="215" y="1"/>
                    </a:lnTo>
                    <a:lnTo>
                      <a:pt x="217" y="1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3" y="1"/>
                    </a:lnTo>
                    <a:lnTo>
                      <a:pt x="271" y="8"/>
                    </a:lnTo>
                    <a:lnTo>
                      <a:pt x="307" y="16"/>
                    </a:lnTo>
                    <a:lnTo>
                      <a:pt x="333" y="27"/>
                    </a:lnTo>
                    <a:lnTo>
                      <a:pt x="350" y="37"/>
                    </a:lnTo>
                    <a:lnTo>
                      <a:pt x="361" y="48"/>
                    </a:lnTo>
                    <a:lnTo>
                      <a:pt x="367" y="58"/>
                    </a:lnTo>
                    <a:lnTo>
                      <a:pt x="368" y="69"/>
                    </a:lnTo>
                    <a:lnTo>
                      <a:pt x="368" y="78"/>
                    </a:lnTo>
                    <a:close/>
                  </a:path>
                </a:pathLst>
              </a:custGeom>
              <a:solidFill>
                <a:srgbClr val="9138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204"/>
              <p:cNvSpPr>
                <a:spLocks/>
              </p:cNvSpPr>
              <p:nvPr/>
            </p:nvSpPr>
            <p:spPr bwMode="auto">
              <a:xfrm>
                <a:off x="2894013" y="1260475"/>
                <a:ext cx="569913" cy="371475"/>
              </a:xfrm>
              <a:custGeom>
                <a:avLst/>
                <a:gdLst/>
                <a:ahLst/>
                <a:cxnLst>
                  <a:cxn ang="0">
                    <a:pos x="76" y="172"/>
                  </a:cxn>
                  <a:cxn ang="0">
                    <a:pos x="77" y="180"/>
                  </a:cxn>
                  <a:cxn ang="0">
                    <a:pos x="78" y="200"/>
                  </a:cxn>
                  <a:cxn ang="0">
                    <a:pos x="74" y="221"/>
                  </a:cxn>
                  <a:cxn ang="0">
                    <a:pos x="59" y="234"/>
                  </a:cxn>
                  <a:cxn ang="0">
                    <a:pos x="47" y="234"/>
                  </a:cxn>
                  <a:cxn ang="0">
                    <a:pos x="35" y="228"/>
                  </a:cxn>
                  <a:cxn ang="0">
                    <a:pos x="23" y="216"/>
                  </a:cxn>
                  <a:cxn ang="0">
                    <a:pos x="13" y="200"/>
                  </a:cxn>
                  <a:cxn ang="0">
                    <a:pos x="6" y="181"/>
                  </a:cxn>
                  <a:cxn ang="0">
                    <a:pos x="1" y="159"/>
                  </a:cxn>
                  <a:cxn ang="0">
                    <a:pos x="0" y="134"/>
                  </a:cxn>
                  <a:cxn ang="0">
                    <a:pos x="6" y="110"/>
                  </a:cxn>
                  <a:cxn ang="0">
                    <a:pos x="11" y="97"/>
                  </a:cxn>
                  <a:cxn ang="0">
                    <a:pos x="16" y="85"/>
                  </a:cxn>
                  <a:cxn ang="0">
                    <a:pos x="23" y="74"/>
                  </a:cxn>
                  <a:cxn ang="0">
                    <a:pos x="32" y="63"/>
                  </a:cxn>
                  <a:cxn ang="0">
                    <a:pos x="41" y="52"/>
                  </a:cxn>
                  <a:cxn ang="0">
                    <a:pos x="50" y="43"/>
                  </a:cxn>
                  <a:cxn ang="0">
                    <a:pos x="62" y="34"/>
                  </a:cxn>
                  <a:cxn ang="0">
                    <a:pos x="75" y="26"/>
                  </a:cxn>
                  <a:cxn ang="0">
                    <a:pos x="88" y="18"/>
                  </a:cxn>
                  <a:cxn ang="0">
                    <a:pos x="103" y="13"/>
                  </a:cxn>
                  <a:cxn ang="0">
                    <a:pos x="118" y="8"/>
                  </a:cxn>
                  <a:cxn ang="0">
                    <a:pos x="136" y="4"/>
                  </a:cxn>
                  <a:cxn ang="0">
                    <a:pos x="153" y="2"/>
                  </a:cxn>
                  <a:cxn ang="0">
                    <a:pos x="173" y="0"/>
                  </a:cxn>
                  <a:cxn ang="0">
                    <a:pos x="194" y="1"/>
                  </a:cxn>
                  <a:cxn ang="0">
                    <a:pos x="217" y="2"/>
                  </a:cxn>
                  <a:cxn ang="0">
                    <a:pos x="265" y="9"/>
                  </a:cxn>
                  <a:cxn ang="0">
                    <a:pos x="301" y="16"/>
                  </a:cxn>
                  <a:cxn ang="0">
                    <a:pos x="326" y="26"/>
                  </a:cxn>
                  <a:cxn ang="0">
                    <a:pos x="343" y="35"/>
                  </a:cxn>
                  <a:cxn ang="0">
                    <a:pos x="354" y="45"/>
                  </a:cxn>
                  <a:cxn ang="0">
                    <a:pos x="358" y="56"/>
                  </a:cxn>
                  <a:cxn ang="0">
                    <a:pos x="359" y="65"/>
                  </a:cxn>
                  <a:cxn ang="0">
                    <a:pos x="359" y="75"/>
                  </a:cxn>
                  <a:cxn ang="0">
                    <a:pos x="357" y="82"/>
                  </a:cxn>
                  <a:cxn ang="0">
                    <a:pos x="351" y="86"/>
                  </a:cxn>
                  <a:cxn ang="0">
                    <a:pos x="344" y="90"/>
                  </a:cxn>
                  <a:cxn ang="0">
                    <a:pos x="335" y="91"/>
                  </a:cxn>
                  <a:cxn ang="0">
                    <a:pos x="326" y="90"/>
                  </a:cxn>
                  <a:cxn ang="0">
                    <a:pos x="315" y="86"/>
                  </a:cxn>
                  <a:cxn ang="0">
                    <a:pos x="307" y="78"/>
                  </a:cxn>
                  <a:cxn ang="0">
                    <a:pos x="300" y="68"/>
                  </a:cxn>
                  <a:cxn ang="0">
                    <a:pos x="293" y="57"/>
                  </a:cxn>
                  <a:cxn ang="0">
                    <a:pos x="281" y="50"/>
                  </a:cxn>
                  <a:cxn ang="0">
                    <a:pos x="267" y="44"/>
                  </a:cxn>
                  <a:cxn ang="0">
                    <a:pos x="252" y="41"/>
                  </a:cxn>
                  <a:cxn ang="0">
                    <a:pos x="235" y="38"/>
                  </a:cxn>
                  <a:cxn ang="0">
                    <a:pos x="220" y="37"/>
                  </a:cxn>
                  <a:cxn ang="0">
                    <a:pos x="206" y="37"/>
                  </a:cxn>
                  <a:cxn ang="0">
                    <a:pos x="194" y="37"/>
                  </a:cxn>
                  <a:cxn ang="0">
                    <a:pos x="180" y="37"/>
                  </a:cxn>
                  <a:cxn ang="0">
                    <a:pos x="162" y="40"/>
                  </a:cxn>
                  <a:cxn ang="0">
                    <a:pos x="140" y="45"/>
                  </a:cxn>
                  <a:cxn ang="0">
                    <a:pos x="118" y="56"/>
                  </a:cxn>
                  <a:cxn ang="0">
                    <a:pos x="98" y="72"/>
                  </a:cxn>
                  <a:cxn ang="0">
                    <a:pos x="83" y="96"/>
                  </a:cxn>
                  <a:cxn ang="0">
                    <a:pos x="75" y="129"/>
                  </a:cxn>
                  <a:cxn ang="0">
                    <a:pos x="76" y="172"/>
                  </a:cxn>
                </a:cxnLst>
                <a:rect l="0" t="0" r="r" b="b"/>
                <a:pathLst>
                  <a:path w="359" h="234">
                    <a:moveTo>
                      <a:pt x="76" y="172"/>
                    </a:moveTo>
                    <a:lnTo>
                      <a:pt x="77" y="180"/>
                    </a:lnTo>
                    <a:lnTo>
                      <a:pt x="78" y="200"/>
                    </a:lnTo>
                    <a:lnTo>
                      <a:pt x="74" y="221"/>
                    </a:lnTo>
                    <a:lnTo>
                      <a:pt x="59" y="234"/>
                    </a:lnTo>
                    <a:lnTo>
                      <a:pt x="47" y="234"/>
                    </a:lnTo>
                    <a:lnTo>
                      <a:pt x="35" y="228"/>
                    </a:lnTo>
                    <a:lnTo>
                      <a:pt x="23" y="216"/>
                    </a:lnTo>
                    <a:lnTo>
                      <a:pt x="13" y="200"/>
                    </a:lnTo>
                    <a:lnTo>
                      <a:pt x="6" y="181"/>
                    </a:lnTo>
                    <a:lnTo>
                      <a:pt x="1" y="159"/>
                    </a:lnTo>
                    <a:lnTo>
                      <a:pt x="0" y="134"/>
                    </a:lnTo>
                    <a:lnTo>
                      <a:pt x="6" y="110"/>
                    </a:lnTo>
                    <a:lnTo>
                      <a:pt x="11" y="97"/>
                    </a:lnTo>
                    <a:lnTo>
                      <a:pt x="16" y="85"/>
                    </a:lnTo>
                    <a:lnTo>
                      <a:pt x="23" y="74"/>
                    </a:lnTo>
                    <a:lnTo>
                      <a:pt x="32" y="63"/>
                    </a:lnTo>
                    <a:lnTo>
                      <a:pt x="41" y="52"/>
                    </a:lnTo>
                    <a:lnTo>
                      <a:pt x="50" y="43"/>
                    </a:lnTo>
                    <a:lnTo>
                      <a:pt x="62" y="34"/>
                    </a:lnTo>
                    <a:lnTo>
                      <a:pt x="75" y="26"/>
                    </a:lnTo>
                    <a:lnTo>
                      <a:pt x="88" y="18"/>
                    </a:lnTo>
                    <a:lnTo>
                      <a:pt x="103" y="13"/>
                    </a:lnTo>
                    <a:lnTo>
                      <a:pt x="118" y="8"/>
                    </a:lnTo>
                    <a:lnTo>
                      <a:pt x="136" y="4"/>
                    </a:lnTo>
                    <a:lnTo>
                      <a:pt x="153" y="2"/>
                    </a:lnTo>
                    <a:lnTo>
                      <a:pt x="173" y="0"/>
                    </a:lnTo>
                    <a:lnTo>
                      <a:pt x="194" y="1"/>
                    </a:lnTo>
                    <a:lnTo>
                      <a:pt x="217" y="2"/>
                    </a:lnTo>
                    <a:lnTo>
                      <a:pt x="265" y="9"/>
                    </a:lnTo>
                    <a:lnTo>
                      <a:pt x="301" y="16"/>
                    </a:lnTo>
                    <a:lnTo>
                      <a:pt x="326" y="26"/>
                    </a:lnTo>
                    <a:lnTo>
                      <a:pt x="343" y="35"/>
                    </a:lnTo>
                    <a:lnTo>
                      <a:pt x="354" y="45"/>
                    </a:lnTo>
                    <a:lnTo>
                      <a:pt x="358" y="56"/>
                    </a:lnTo>
                    <a:lnTo>
                      <a:pt x="359" y="65"/>
                    </a:lnTo>
                    <a:lnTo>
                      <a:pt x="359" y="75"/>
                    </a:lnTo>
                    <a:lnTo>
                      <a:pt x="357" y="82"/>
                    </a:lnTo>
                    <a:lnTo>
                      <a:pt x="351" y="86"/>
                    </a:lnTo>
                    <a:lnTo>
                      <a:pt x="344" y="90"/>
                    </a:lnTo>
                    <a:lnTo>
                      <a:pt x="335" y="91"/>
                    </a:lnTo>
                    <a:lnTo>
                      <a:pt x="326" y="90"/>
                    </a:lnTo>
                    <a:lnTo>
                      <a:pt x="315" y="86"/>
                    </a:lnTo>
                    <a:lnTo>
                      <a:pt x="307" y="78"/>
                    </a:lnTo>
                    <a:lnTo>
                      <a:pt x="300" y="68"/>
                    </a:lnTo>
                    <a:lnTo>
                      <a:pt x="293" y="57"/>
                    </a:lnTo>
                    <a:lnTo>
                      <a:pt x="281" y="50"/>
                    </a:lnTo>
                    <a:lnTo>
                      <a:pt x="267" y="44"/>
                    </a:lnTo>
                    <a:lnTo>
                      <a:pt x="252" y="41"/>
                    </a:lnTo>
                    <a:lnTo>
                      <a:pt x="235" y="38"/>
                    </a:lnTo>
                    <a:lnTo>
                      <a:pt x="220" y="37"/>
                    </a:lnTo>
                    <a:lnTo>
                      <a:pt x="206" y="37"/>
                    </a:lnTo>
                    <a:lnTo>
                      <a:pt x="194" y="37"/>
                    </a:lnTo>
                    <a:lnTo>
                      <a:pt x="180" y="37"/>
                    </a:lnTo>
                    <a:lnTo>
                      <a:pt x="162" y="40"/>
                    </a:lnTo>
                    <a:lnTo>
                      <a:pt x="140" y="45"/>
                    </a:lnTo>
                    <a:lnTo>
                      <a:pt x="118" y="56"/>
                    </a:lnTo>
                    <a:lnTo>
                      <a:pt x="98" y="72"/>
                    </a:lnTo>
                    <a:lnTo>
                      <a:pt x="83" y="96"/>
                    </a:lnTo>
                    <a:lnTo>
                      <a:pt x="75" y="129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7A1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205"/>
              <p:cNvSpPr>
                <a:spLocks/>
              </p:cNvSpPr>
              <p:nvPr/>
            </p:nvSpPr>
            <p:spPr bwMode="auto">
              <a:xfrm>
                <a:off x="3533775" y="1460500"/>
                <a:ext cx="53975" cy="2698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" y="21"/>
                  </a:cxn>
                  <a:cxn ang="0">
                    <a:pos x="17" y="42"/>
                  </a:cxn>
                  <a:cxn ang="0">
                    <a:pos x="22" y="62"/>
                  </a:cxn>
                  <a:cxn ang="0">
                    <a:pos x="24" y="83"/>
                  </a:cxn>
                  <a:cxn ang="0">
                    <a:pos x="24" y="103"/>
                  </a:cxn>
                  <a:cxn ang="0">
                    <a:pos x="21" y="123"/>
                  </a:cxn>
                  <a:cxn ang="0">
                    <a:pos x="14" y="143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2" y="170"/>
                  </a:cxn>
                  <a:cxn ang="0">
                    <a:pos x="2" y="170"/>
                  </a:cxn>
                  <a:cxn ang="0">
                    <a:pos x="2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9" y="168"/>
                  </a:cxn>
                  <a:cxn ang="0">
                    <a:pos x="23" y="149"/>
                  </a:cxn>
                  <a:cxn ang="0">
                    <a:pos x="31" y="128"/>
                  </a:cxn>
                  <a:cxn ang="0">
                    <a:pos x="34" y="107"/>
                  </a:cxn>
                  <a:cxn ang="0">
                    <a:pos x="33" y="86"/>
                  </a:cxn>
                  <a:cxn ang="0">
                    <a:pos x="28" y="63"/>
                  </a:cxn>
                  <a:cxn ang="0">
                    <a:pos x="21" y="41"/>
                  </a:cxn>
                  <a:cxn ang="0">
                    <a:pos x="14" y="2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4" h="170">
                    <a:moveTo>
                      <a:pt x="6" y="0"/>
                    </a:moveTo>
                    <a:lnTo>
                      <a:pt x="12" y="21"/>
                    </a:lnTo>
                    <a:lnTo>
                      <a:pt x="17" y="42"/>
                    </a:lnTo>
                    <a:lnTo>
                      <a:pt x="22" y="62"/>
                    </a:lnTo>
                    <a:lnTo>
                      <a:pt x="24" y="83"/>
                    </a:lnTo>
                    <a:lnTo>
                      <a:pt x="24" y="103"/>
                    </a:lnTo>
                    <a:lnTo>
                      <a:pt x="21" y="123"/>
                    </a:lnTo>
                    <a:lnTo>
                      <a:pt x="14" y="143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2" y="170"/>
                    </a:lnTo>
                    <a:lnTo>
                      <a:pt x="2" y="170"/>
                    </a:lnTo>
                    <a:lnTo>
                      <a:pt x="2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9" y="168"/>
                    </a:lnTo>
                    <a:lnTo>
                      <a:pt x="23" y="149"/>
                    </a:lnTo>
                    <a:lnTo>
                      <a:pt x="31" y="128"/>
                    </a:lnTo>
                    <a:lnTo>
                      <a:pt x="34" y="107"/>
                    </a:lnTo>
                    <a:lnTo>
                      <a:pt x="33" y="86"/>
                    </a:lnTo>
                    <a:lnTo>
                      <a:pt x="28" y="63"/>
                    </a:lnTo>
                    <a:lnTo>
                      <a:pt x="21" y="41"/>
                    </a:lnTo>
                    <a:lnTo>
                      <a:pt x="14" y="2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206"/>
              <p:cNvSpPr>
                <a:spLocks/>
              </p:cNvSpPr>
              <p:nvPr/>
            </p:nvSpPr>
            <p:spPr bwMode="auto">
              <a:xfrm>
                <a:off x="3446463" y="1576388"/>
                <a:ext cx="134938" cy="428625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74" y="2"/>
                  </a:cxn>
                  <a:cxn ang="0">
                    <a:pos x="62" y="8"/>
                  </a:cxn>
                  <a:cxn ang="0">
                    <a:pos x="51" y="16"/>
                  </a:cxn>
                  <a:cxn ang="0">
                    <a:pos x="41" y="26"/>
                  </a:cxn>
                  <a:cxn ang="0">
                    <a:pos x="33" y="36"/>
                  </a:cxn>
                  <a:cxn ang="0">
                    <a:pos x="26" y="48"/>
                  </a:cxn>
                  <a:cxn ang="0">
                    <a:pos x="21" y="59"/>
                  </a:cxn>
                  <a:cxn ang="0">
                    <a:pos x="17" y="71"/>
                  </a:cxn>
                  <a:cxn ang="0">
                    <a:pos x="16" y="95"/>
                  </a:cxn>
                  <a:cxn ang="0">
                    <a:pos x="16" y="117"/>
                  </a:cxn>
                  <a:cxn ang="0">
                    <a:pos x="17" y="140"/>
                  </a:cxn>
                  <a:cxn ang="0">
                    <a:pos x="19" y="164"/>
                  </a:cxn>
                  <a:cxn ang="0">
                    <a:pos x="20" y="178"/>
                  </a:cxn>
                  <a:cxn ang="0">
                    <a:pos x="20" y="192"/>
                  </a:cxn>
                  <a:cxn ang="0">
                    <a:pos x="20" y="206"/>
                  </a:cxn>
                  <a:cxn ang="0">
                    <a:pos x="17" y="220"/>
                  </a:cxn>
                  <a:cxn ang="0">
                    <a:pos x="14" y="233"/>
                  </a:cxn>
                  <a:cxn ang="0">
                    <a:pos x="9" y="244"/>
                  </a:cxn>
                  <a:cxn ang="0">
                    <a:pos x="4" y="257"/>
                  </a:cxn>
                  <a:cxn ang="0">
                    <a:pos x="0" y="269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1" y="270"/>
                  </a:cxn>
                  <a:cxn ang="0">
                    <a:pos x="2" y="269"/>
                  </a:cxn>
                  <a:cxn ang="0">
                    <a:pos x="10" y="255"/>
                  </a:cxn>
                  <a:cxn ang="0">
                    <a:pos x="16" y="241"/>
                  </a:cxn>
                  <a:cxn ang="0">
                    <a:pos x="22" y="226"/>
                  </a:cxn>
                  <a:cxn ang="0">
                    <a:pos x="27" y="211"/>
                  </a:cxn>
                  <a:cxn ang="0">
                    <a:pos x="29" y="194"/>
                  </a:cxn>
                  <a:cxn ang="0">
                    <a:pos x="29" y="177"/>
                  </a:cxn>
                  <a:cxn ang="0">
                    <a:pos x="29" y="159"/>
                  </a:cxn>
                  <a:cxn ang="0">
                    <a:pos x="28" y="143"/>
                  </a:cxn>
                  <a:cxn ang="0">
                    <a:pos x="27" y="123"/>
                  </a:cxn>
                  <a:cxn ang="0">
                    <a:pos x="26" y="103"/>
                  </a:cxn>
                  <a:cxn ang="0">
                    <a:pos x="26" y="83"/>
                  </a:cxn>
                  <a:cxn ang="0">
                    <a:pos x="28" y="63"/>
                  </a:cxn>
                  <a:cxn ang="0">
                    <a:pos x="30" y="54"/>
                  </a:cxn>
                  <a:cxn ang="0">
                    <a:pos x="35" y="43"/>
                  </a:cxn>
                  <a:cxn ang="0">
                    <a:pos x="41" y="34"/>
                  </a:cxn>
                  <a:cxn ang="0">
                    <a:pos x="49" y="24"/>
                  </a:cxn>
                  <a:cxn ang="0">
                    <a:pos x="57" y="15"/>
                  </a:cxn>
                  <a:cxn ang="0">
                    <a:pos x="67" y="8"/>
                  </a:cxn>
                  <a:cxn ang="0">
                    <a:pos x="76" y="3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5" y="0"/>
                  </a:cxn>
                </a:cxnLst>
                <a:rect l="0" t="0" r="r" b="b"/>
                <a:pathLst>
                  <a:path w="85" h="270">
                    <a:moveTo>
                      <a:pt x="85" y="0"/>
                    </a:moveTo>
                    <a:lnTo>
                      <a:pt x="74" y="2"/>
                    </a:lnTo>
                    <a:lnTo>
                      <a:pt x="62" y="8"/>
                    </a:lnTo>
                    <a:lnTo>
                      <a:pt x="51" y="16"/>
                    </a:lnTo>
                    <a:lnTo>
                      <a:pt x="41" y="26"/>
                    </a:lnTo>
                    <a:lnTo>
                      <a:pt x="33" y="36"/>
                    </a:lnTo>
                    <a:lnTo>
                      <a:pt x="26" y="48"/>
                    </a:lnTo>
                    <a:lnTo>
                      <a:pt x="21" y="59"/>
                    </a:lnTo>
                    <a:lnTo>
                      <a:pt x="17" y="71"/>
                    </a:lnTo>
                    <a:lnTo>
                      <a:pt x="16" y="95"/>
                    </a:lnTo>
                    <a:lnTo>
                      <a:pt x="16" y="117"/>
                    </a:lnTo>
                    <a:lnTo>
                      <a:pt x="17" y="140"/>
                    </a:lnTo>
                    <a:lnTo>
                      <a:pt x="19" y="164"/>
                    </a:lnTo>
                    <a:lnTo>
                      <a:pt x="20" y="178"/>
                    </a:lnTo>
                    <a:lnTo>
                      <a:pt x="20" y="192"/>
                    </a:lnTo>
                    <a:lnTo>
                      <a:pt x="20" y="206"/>
                    </a:lnTo>
                    <a:lnTo>
                      <a:pt x="17" y="220"/>
                    </a:lnTo>
                    <a:lnTo>
                      <a:pt x="14" y="233"/>
                    </a:lnTo>
                    <a:lnTo>
                      <a:pt x="9" y="244"/>
                    </a:lnTo>
                    <a:lnTo>
                      <a:pt x="4" y="257"/>
                    </a:lnTo>
                    <a:lnTo>
                      <a:pt x="0" y="269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1" y="270"/>
                    </a:lnTo>
                    <a:lnTo>
                      <a:pt x="2" y="269"/>
                    </a:lnTo>
                    <a:lnTo>
                      <a:pt x="10" y="255"/>
                    </a:lnTo>
                    <a:lnTo>
                      <a:pt x="16" y="241"/>
                    </a:lnTo>
                    <a:lnTo>
                      <a:pt x="22" y="226"/>
                    </a:lnTo>
                    <a:lnTo>
                      <a:pt x="27" y="211"/>
                    </a:lnTo>
                    <a:lnTo>
                      <a:pt x="29" y="194"/>
                    </a:lnTo>
                    <a:lnTo>
                      <a:pt x="29" y="177"/>
                    </a:lnTo>
                    <a:lnTo>
                      <a:pt x="29" y="159"/>
                    </a:lnTo>
                    <a:lnTo>
                      <a:pt x="28" y="143"/>
                    </a:lnTo>
                    <a:lnTo>
                      <a:pt x="27" y="123"/>
                    </a:lnTo>
                    <a:lnTo>
                      <a:pt x="26" y="103"/>
                    </a:lnTo>
                    <a:lnTo>
                      <a:pt x="26" y="83"/>
                    </a:lnTo>
                    <a:lnTo>
                      <a:pt x="28" y="63"/>
                    </a:lnTo>
                    <a:lnTo>
                      <a:pt x="30" y="54"/>
                    </a:lnTo>
                    <a:lnTo>
                      <a:pt x="35" y="43"/>
                    </a:lnTo>
                    <a:lnTo>
                      <a:pt x="41" y="34"/>
                    </a:lnTo>
                    <a:lnTo>
                      <a:pt x="49" y="24"/>
                    </a:lnTo>
                    <a:lnTo>
                      <a:pt x="57" y="15"/>
                    </a:lnTo>
                    <a:lnTo>
                      <a:pt x="67" y="8"/>
                    </a:lnTo>
                    <a:lnTo>
                      <a:pt x="76" y="3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207"/>
              <p:cNvSpPr>
                <a:spLocks/>
              </p:cNvSpPr>
              <p:nvPr/>
            </p:nvSpPr>
            <p:spPr bwMode="auto">
              <a:xfrm>
                <a:off x="3490913" y="1704975"/>
                <a:ext cx="63500" cy="4127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4"/>
                  </a:cxn>
                  <a:cxn ang="0">
                    <a:pos x="6" y="17"/>
                  </a:cxn>
                  <a:cxn ang="0">
                    <a:pos x="8" y="21"/>
                  </a:cxn>
                  <a:cxn ang="0">
                    <a:pos x="12" y="24"/>
                  </a:cxn>
                  <a:cxn ang="0">
                    <a:pos x="16" y="26"/>
                  </a:cxn>
                  <a:cxn ang="0">
                    <a:pos x="22" y="26"/>
                  </a:cxn>
                  <a:cxn ang="0">
                    <a:pos x="27" y="25"/>
                  </a:cxn>
                  <a:cxn ang="0">
                    <a:pos x="31" y="23"/>
                  </a:cxn>
                  <a:cxn ang="0">
                    <a:pos x="37" y="17"/>
                  </a:cxn>
                  <a:cxn ang="0">
                    <a:pos x="40" y="10"/>
                  </a:cxn>
                  <a:cxn ang="0">
                    <a:pos x="39" y="3"/>
                  </a:cxn>
                  <a:cxn ang="0">
                    <a:pos x="33" y="0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21" y="3"/>
                  </a:cxn>
                  <a:cxn ang="0">
                    <a:pos x="16" y="4"/>
                  </a:cxn>
                  <a:cxn ang="0">
                    <a:pos x="12" y="5"/>
                  </a:cxn>
                  <a:cxn ang="0">
                    <a:pos x="8" y="8"/>
                  </a:cxn>
                  <a:cxn ang="0">
                    <a:pos x="5" y="9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40" h="26">
                    <a:moveTo>
                      <a:pt x="0" y="10"/>
                    </a:moveTo>
                    <a:lnTo>
                      <a:pt x="2" y="14"/>
                    </a:lnTo>
                    <a:lnTo>
                      <a:pt x="6" y="17"/>
                    </a:lnTo>
                    <a:lnTo>
                      <a:pt x="8" y="21"/>
                    </a:lnTo>
                    <a:lnTo>
                      <a:pt x="12" y="24"/>
                    </a:lnTo>
                    <a:lnTo>
                      <a:pt x="16" y="26"/>
                    </a:lnTo>
                    <a:lnTo>
                      <a:pt x="22" y="26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7" y="17"/>
                    </a:lnTo>
                    <a:lnTo>
                      <a:pt x="40" y="10"/>
                    </a:lnTo>
                    <a:lnTo>
                      <a:pt x="39" y="3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21" y="3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8" y="8"/>
                    </a:lnTo>
                    <a:lnTo>
                      <a:pt x="5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208"/>
              <p:cNvSpPr>
                <a:spLocks/>
              </p:cNvSpPr>
              <p:nvPr/>
            </p:nvSpPr>
            <p:spPr bwMode="auto">
              <a:xfrm>
                <a:off x="3040063" y="1871663"/>
                <a:ext cx="422275" cy="360363"/>
              </a:xfrm>
              <a:custGeom>
                <a:avLst/>
                <a:gdLst/>
                <a:ahLst/>
                <a:cxnLst>
                  <a:cxn ang="0">
                    <a:pos x="4" y="32"/>
                  </a:cxn>
                  <a:cxn ang="0">
                    <a:pos x="13" y="90"/>
                  </a:cxn>
                  <a:cxn ang="0">
                    <a:pos x="36" y="128"/>
                  </a:cxn>
                  <a:cxn ang="0">
                    <a:pos x="57" y="147"/>
                  </a:cxn>
                  <a:cxn ang="0">
                    <a:pos x="80" y="165"/>
                  </a:cxn>
                  <a:cxn ang="0">
                    <a:pos x="104" y="181"/>
                  </a:cxn>
                  <a:cxn ang="0">
                    <a:pos x="127" y="198"/>
                  </a:cxn>
                  <a:cxn ang="0">
                    <a:pos x="152" y="212"/>
                  </a:cxn>
                  <a:cxn ang="0">
                    <a:pos x="175" y="221"/>
                  </a:cxn>
                  <a:cxn ang="0">
                    <a:pos x="202" y="226"/>
                  </a:cxn>
                  <a:cxn ang="0">
                    <a:pos x="226" y="227"/>
                  </a:cxn>
                  <a:cxn ang="0">
                    <a:pos x="243" y="222"/>
                  </a:cxn>
                  <a:cxn ang="0">
                    <a:pos x="257" y="212"/>
                  </a:cxn>
                  <a:cxn ang="0">
                    <a:pos x="265" y="197"/>
                  </a:cxn>
                  <a:cxn ang="0">
                    <a:pos x="265" y="186"/>
                  </a:cxn>
                  <a:cxn ang="0">
                    <a:pos x="262" y="187"/>
                  </a:cxn>
                  <a:cxn ang="0">
                    <a:pos x="255" y="199"/>
                  </a:cxn>
                  <a:cxn ang="0">
                    <a:pos x="236" y="211"/>
                  </a:cxn>
                  <a:cxn ang="0">
                    <a:pos x="212" y="212"/>
                  </a:cxn>
                  <a:cxn ang="0">
                    <a:pos x="188" y="207"/>
                  </a:cxn>
                  <a:cxn ang="0">
                    <a:pos x="167" y="199"/>
                  </a:cxn>
                  <a:cxn ang="0">
                    <a:pos x="147" y="188"/>
                  </a:cxn>
                  <a:cxn ang="0">
                    <a:pos x="127" y="174"/>
                  </a:cxn>
                  <a:cxn ang="0">
                    <a:pos x="109" y="160"/>
                  </a:cxn>
                  <a:cxn ang="0">
                    <a:pos x="91" y="147"/>
                  </a:cxn>
                  <a:cxn ang="0">
                    <a:pos x="73" y="135"/>
                  </a:cxn>
                  <a:cxn ang="0">
                    <a:pos x="57" y="123"/>
                  </a:cxn>
                  <a:cxn ang="0">
                    <a:pos x="40" y="109"/>
                  </a:cxn>
                  <a:cxn ang="0">
                    <a:pos x="17" y="80"/>
                  </a:cxn>
                  <a:cxn ang="0">
                    <a:pos x="5" y="2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266" h="227">
                    <a:moveTo>
                      <a:pt x="0" y="1"/>
                    </a:moveTo>
                    <a:lnTo>
                      <a:pt x="4" y="32"/>
                    </a:lnTo>
                    <a:lnTo>
                      <a:pt x="8" y="61"/>
                    </a:lnTo>
                    <a:lnTo>
                      <a:pt x="13" y="90"/>
                    </a:lnTo>
                    <a:lnTo>
                      <a:pt x="27" y="117"/>
                    </a:lnTo>
                    <a:lnTo>
                      <a:pt x="36" y="128"/>
                    </a:lnTo>
                    <a:lnTo>
                      <a:pt x="46" y="138"/>
                    </a:lnTo>
                    <a:lnTo>
                      <a:pt x="57" y="147"/>
                    </a:lnTo>
                    <a:lnTo>
                      <a:pt x="68" y="157"/>
                    </a:lnTo>
                    <a:lnTo>
                      <a:pt x="80" y="165"/>
                    </a:lnTo>
                    <a:lnTo>
                      <a:pt x="92" y="173"/>
                    </a:lnTo>
                    <a:lnTo>
                      <a:pt x="104" y="181"/>
                    </a:lnTo>
                    <a:lnTo>
                      <a:pt x="115" y="190"/>
                    </a:lnTo>
                    <a:lnTo>
                      <a:pt x="127" y="198"/>
                    </a:lnTo>
                    <a:lnTo>
                      <a:pt x="139" y="205"/>
                    </a:lnTo>
                    <a:lnTo>
                      <a:pt x="152" y="212"/>
                    </a:lnTo>
                    <a:lnTo>
                      <a:pt x="163" y="217"/>
                    </a:lnTo>
                    <a:lnTo>
                      <a:pt x="175" y="221"/>
                    </a:lnTo>
                    <a:lnTo>
                      <a:pt x="189" y="225"/>
                    </a:lnTo>
                    <a:lnTo>
                      <a:pt x="202" y="226"/>
                    </a:lnTo>
                    <a:lnTo>
                      <a:pt x="217" y="227"/>
                    </a:lnTo>
                    <a:lnTo>
                      <a:pt x="226" y="227"/>
                    </a:lnTo>
                    <a:lnTo>
                      <a:pt x="236" y="225"/>
                    </a:lnTo>
                    <a:lnTo>
                      <a:pt x="243" y="222"/>
                    </a:lnTo>
                    <a:lnTo>
                      <a:pt x="251" y="218"/>
                    </a:lnTo>
                    <a:lnTo>
                      <a:pt x="257" y="212"/>
                    </a:lnTo>
                    <a:lnTo>
                      <a:pt x="262" y="205"/>
                    </a:lnTo>
                    <a:lnTo>
                      <a:pt x="265" y="197"/>
                    </a:lnTo>
                    <a:lnTo>
                      <a:pt x="266" y="187"/>
                    </a:lnTo>
                    <a:lnTo>
                      <a:pt x="265" y="186"/>
                    </a:lnTo>
                    <a:lnTo>
                      <a:pt x="264" y="186"/>
                    </a:lnTo>
                    <a:lnTo>
                      <a:pt x="262" y="187"/>
                    </a:lnTo>
                    <a:lnTo>
                      <a:pt x="260" y="188"/>
                    </a:lnTo>
                    <a:lnTo>
                      <a:pt x="255" y="199"/>
                    </a:lnTo>
                    <a:lnTo>
                      <a:pt x="246" y="206"/>
                    </a:lnTo>
                    <a:lnTo>
                      <a:pt x="236" y="211"/>
                    </a:lnTo>
                    <a:lnTo>
                      <a:pt x="224" y="212"/>
                    </a:lnTo>
                    <a:lnTo>
                      <a:pt x="212" y="212"/>
                    </a:lnTo>
                    <a:lnTo>
                      <a:pt x="200" y="209"/>
                    </a:lnTo>
                    <a:lnTo>
                      <a:pt x="188" y="207"/>
                    </a:lnTo>
                    <a:lnTo>
                      <a:pt x="177" y="204"/>
                    </a:lnTo>
                    <a:lnTo>
                      <a:pt x="167" y="199"/>
                    </a:lnTo>
                    <a:lnTo>
                      <a:pt x="156" y="194"/>
                    </a:lnTo>
                    <a:lnTo>
                      <a:pt x="147" y="188"/>
                    </a:lnTo>
                    <a:lnTo>
                      <a:pt x="137" y="181"/>
                    </a:lnTo>
                    <a:lnTo>
                      <a:pt x="127" y="174"/>
                    </a:lnTo>
                    <a:lnTo>
                      <a:pt x="118" y="167"/>
                    </a:lnTo>
                    <a:lnTo>
                      <a:pt x="109" y="160"/>
                    </a:lnTo>
                    <a:lnTo>
                      <a:pt x="100" y="153"/>
                    </a:lnTo>
                    <a:lnTo>
                      <a:pt x="91" y="147"/>
                    </a:lnTo>
                    <a:lnTo>
                      <a:pt x="82" y="140"/>
                    </a:lnTo>
                    <a:lnTo>
                      <a:pt x="73" y="135"/>
                    </a:lnTo>
                    <a:lnTo>
                      <a:pt x="65" y="129"/>
                    </a:lnTo>
                    <a:lnTo>
                      <a:pt x="57" y="123"/>
                    </a:lnTo>
                    <a:lnTo>
                      <a:pt x="47" y="116"/>
                    </a:lnTo>
                    <a:lnTo>
                      <a:pt x="40" y="109"/>
                    </a:lnTo>
                    <a:lnTo>
                      <a:pt x="32" y="102"/>
                    </a:lnTo>
                    <a:lnTo>
                      <a:pt x="17" y="80"/>
                    </a:lnTo>
                    <a:lnTo>
                      <a:pt x="9" y="54"/>
                    </a:lnTo>
                    <a:lnTo>
                      <a:pt x="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209"/>
              <p:cNvSpPr>
                <a:spLocks/>
              </p:cNvSpPr>
              <p:nvPr/>
            </p:nvSpPr>
            <p:spPr bwMode="auto">
              <a:xfrm>
                <a:off x="3448050" y="1706563"/>
                <a:ext cx="150813" cy="492125"/>
              </a:xfrm>
              <a:custGeom>
                <a:avLst/>
                <a:gdLst/>
                <a:ahLst/>
                <a:cxnLst>
                  <a:cxn ang="0">
                    <a:pos x="56" y="9"/>
                  </a:cxn>
                  <a:cxn ang="0">
                    <a:pos x="68" y="31"/>
                  </a:cxn>
                  <a:cxn ang="0">
                    <a:pos x="78" y="56"/>
                  </a:cxn>
                  <a:cxn ang="0">
                    <a:pos x="83" y="81"/>
                  </a:cxn>
                  <a:cxn ang="0">
                    <a:pos x="81" y="102"/>
                  </a:cxn>
                  <a:cxn ang="0">
                    <a:pos x="73" y="119"/>
                  </a:cxn>
                  <a:cxn ang="0">
                    <a:pos x="62" y="136"/>
                  </a:cxn>
                  <a:cxn ang="0">
                    <a:pos x="51" y="152"/>
                  </a:cxn>
                  <a:cxn ang="0">
                    <a:pos x="44" y="166"/>
                  </a:cxn>
                  <a:cxn ang="0">
                    <a:pos x="43" y="178"/>
                  </a:cxn>
                  <a:cxn ang="0">
                    <a:pos x="41" y="196"/>
                  </a:cxn>
                  <a:cxn ang="0">
                    <a:pos x="33" y="223"/>
                  </a:cxn>
                  <a:cxn ang="0">
                    <a:pos x="20" y="254"/>
                  </a:cxn>
                  <a:cxn ang="0">
                    <a:pos x="7" y="291"/>
                  </a:cxn>
                  <a:cxn ang="0">
                    <a:pos x="0" y="310"/>
                  </a:cxn>
                  <a:cxn ang="0">
                    <a:pos x="1" y="310"/>
                  </a:cxn>
                  <a:cxn ang="0">
                    <a:pos x="5" y="302"/>
                  </a:cxn>
                  <a:cxn ang="0">
                    <a:pos x="12" y="287"/>
                  </a:cxn>
                  <a:cxn ang="0">
                    <a:pos x="20" y="264"/>
                  </a:cxn>
                  <a:cxn ang="0">
                    <a:pos x="34" y="237"/>
                  </a:cxn>
                  <a:cxn ang="0">
                    <a:pos x="44" y="214"/>
                  </a:cxn>
                  <a:cxn ang="0">
                    <a:pos x="51" y="196"/>
                  </a:cxn>
                  <a:cxn ang="0">
                    <a:pos x="58" y="174"/>
                  </a:cxn>
                  <a:cxn ang="0">
                    <a:pos x="69" y="151"/>
                  </a:cxn>
                  <a:cxn ang="0">
                    <a:pos x="84" y="124"/>
                  </a:cxn>
                  <a:cxn ang="0">
                    <a:pos x="95" y="91"/>
                  </a:cxn>
                  <a:cxn ang="0">
                    <a:pos x="90" y="64"/>
                  </a:cxn>
                  <a:cxn ang="0">
                    <a:pos x="81" y="44"/>
                  </a:cxn>
                  <a:cxn ang="0">
                    <a:pos x="68" y="25"/>
                  </a:cxn>
                  <a:cxn ang="0">
                    <a:pos x="56" y="8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95" h="310">
                    <a:moveTo>
                      <a:pt x="50" y="0"/>
                    </a:moveTo>
                    <a:lnTo>
                      <a:pt x="56" y="9"/>
                    </a:lnTo>
                    <a:lnTo>
                      <a:pt x="62" y="21"/>
                    </a:lnTo>
                    <a:lnTo>
                      <a:pt x="68" y="31"/>
                    </a:lnTo>
                    <a:lnTo>
                      <a:pt x="74" y="44"/>
                    </a:lnTo>
                    <a:lnTo>
                      <a:pt x="78" y="56"/>
                    </a:lnTo>
                    <a:lnTo>
                      <a:pt x="82" y="69"/>
                    </a:lnTo>
                    <a:lnTo>
                      <a:pt x="83" y="81"/>
                    </a:lnTo>
                    <a:lnTo>
                      <a:pt x="83" y="92"/>
                    </a:lnTo>
                    <a:lnTo>
                      <a:pt x="81" y="102"/>
                    </a:lnTo>
                    <a:lnTo>
                      <a:pt x="77" y="111"/>
                    </a:lnTo>
                    <a:lnTo>
                      <a:pt x="73" y="119"/>
                    </a:lnTo>
                    <a:lnTo>
                      <a:pt x="67" y="127"/>
                    </a:lnTo>
                    <a:lnTo>
                      <a:pt x="62" y="136"/>
                    </a:lnTo>
                    <a:lnTo>
                      <a:pt x="56" y="144"/>
                    </a:lnTo>
                    <a:lnTo>
                      <a:pt x="51" y="152"/>
                    </a:lnTo>
                    <a:lnTo>
                      <a:pt x="47" y="160"/>
                    </a:lnTo>
                    <a:lnTo>
                      <a:pt x="44" y="166"/>
                    </a:lnTo>
                    <a:lnTo>
                      <a:pt x="43" y="172"/>
                    </a:lnTo>
                    <a:lnTo>
                      <a:pt x="43" y="178"/>
                    </a:lnTo>
                    <a:lnTo>
                      <a:pt x="42" y="184"/>
                    </a:lnTo>
                    <a:lnTo>
                      <a:pt x="41" y="196"/>
                    </a:lnTo>
                    <a:lnTo>
                      <a:pt x="37" y="210"/>
                    </a:lnTo>
                    <a:lnTo>
                      <a:pt x="33" y="223"/>
                    </a:lnTo>
                    <a:lnTo>
                      <a:pt x="27" y="236"/>
                    </a:lnTo>
                    <a:lnTo>
                      <a:pt x="20" y="254"/>
                    </a:lnTo>
                    <a:lnTo>
                      <a:pt x="14" y="273"/>
                    </a:lnTo>
                    <a:lnTo>
                      <a:pt x="7" y="291"/>
                    </a:lnTo>
                    <a:lnTo>
                      <a:pt x="0" y="309"/>
                    </a:lnTo>
                    <a:lnTo>
                      <a:pt x="0" y="310"/>
                    </a:lnTo>
                    <a:lnTo>
                      <a:pt x="1" y="310"/>
                    </a:lnTo>
                    <a:lnTo>
                      <a:pt x="1" y="310"/>
                    </a:lnTo>
                    <a:lnTo>
                      <a:pt x="1" y="310"/>
                    </a:lnTo>
                    <a:lnTo>
                      <a:pt x="5" y="302"/>
                    </a:lnTo>
                    <a:lnTo>
                      <a:pt x="8" y="294"/>
                    </a:lnTo>
                    <a:lnTo>
                      <a:pt x="12" y="287"/>
                    </a:lnTo>
                    <a:lnTo>
                      <a:pt x="14" y="278"/>
                    </a:lnTo>
                    <a:lnTo>
                      <a:pt x="20" y="264"/>
                    </a:lnTo>
                    <a:lnTo>
                      <a:pt x="27" y="250"/>
                    </a:lnTo>
                    <a:lnTo>
                      <a:pt x="34" y="237"/>
                    </a:lnTo>
                    <a:lnTo>
                      <a:pt x="41" y="223"/>
                    </a:lnTo>
                    <a:lnTo>
                      <a:pt x="44" y="214"/>
                    </a:lnTo>
                    <a:lnTo>
                      <a:pt x="48" y="206"/>
                    </a:lnTo>
                    <a:lnTo>
                      <a:pt x="51" y="196"/>
                    </a:lnTo>
                    <a:lnTo>
                      <a:pt x="54" y="187"/>
                    </a:lnTo>
                    <a:lnTo>
                      <a:pt x="58" y="174"/>
                    </a:lnTo>
                    <a:lnTo>
                      <a:pt x="63" y="162"/>
                    </a:lnTo>
                    <a:lnTo>
                      <a:pt x="69" y="151"/>
                    </a:lnTo>
                    <a:lnTo>
                      <a:pt x="75" y="139"/>
                    </a:lnTo>
                    <a:lnTo>
                      <a:pt x="84" y="124"/>
                    </a:lnTo>
                    <a:lnTo>
                      <a:pt x="91" y="107"/>
                    </a:lnTo>
                    <a:lnTo>
                      <a:pt x="95" y="91"/>
                    </a:lnTo>
                    <a:lnTo>
                      <a:pt x="92" y="73"/>
                    </a:lnTo>
                    <a:lnTo>
                      <a:pt x="90" y="64"/>
                    </a:lnTo>
                    <a:lnTo>
                      <a:pt x="85" y="54"/>
                    </a:lnTo>
                    <a:lnTo>
                      <a:pt x="81" y="44"/>
                    </a:lnTo>
                    <a:lnTo>
                      <a:pt x="75" y="35"/>
                    </a:lnTo>
                    <a:lnTo>
                      <a:pt x="68" y="25"/>
                    </a:lnTo>
                    <a:lnTo>
                      <a:pt x="62" y="16"/>
                    </a:lnTo>
                    <a:lnTo>
                      <a:pt x="56" y="8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210"/>
              <p:cNvSpPr>
                <a:spLocks/>
              </p:cNvSpPr>
              <p:nvPr/>
            </p:nvSpPr>
            <p:spPr bwMode="auto">
              <a:xfrm>
                <a:off x="2924175" y="1674813"/>
                <a:ext cx="128588" cy="238125"/>
              </a:xfrm>
              <a:custGeom>
                <a:avLst/>
                <a:gdLst/>
                <a:ahLst/>
                <a:cxnLst>
                  <a:cxn ang="0">
                    <a:pos x="81" y="65"/>
                  </a:cxn>
                  <a:cxn ang="0">
                    <a:pos x="78" y="47"/>
                  </a:cxn>
                  <a:cxn ang="0">
                    <a:pos x="73" y="29"/>
                  </a:cxn>
                  <a:cxn ang="0">
                    <a:pos x="64" y="14"/>
                  </a:cxn>
                  <a:cxn ang="0">
                    <a:pos x="49" y="2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21" y="6"/>
                  </a:cxn>
                  <a:cxn ang="0">
                    <a:pos x="16" y="9"/>
                  </a:cxn>
                  <a:cxn ang="0">
                    <a:pos x="13" y="14"/>
                  </a:cxn>
                  <a:cxn ang="0">
                    <a:pos x="10" y="19"/>
                  </a:cxn>
                  <a:cxn ang="0">
                    <a:pos x="2" y="41"/>
                  </a:cxn>
                  <a:cxn ang="0">
                    <a:pos x="0" y="62"/>
                  </a:cxn>
                  <a:cxn ang="0">
                    <a:pos x="3" y="84"/>
                  </a:cxn>
                  <a:cxn ang="0">
                    <a:pos x="10" y="106"/>
                  </a:cxn>
                  <a:cxn ang="0">
                    <a:pos x="15" y="115"/>
                  </a:cxn>
                  <a:cxn ang="0">
                    <a:pos x="21" y="123"/>
                  </a:cxn>
                  <a:cxn ang="0">
                    <a:pos x="28" y="131"/>
                  </a:cxn>
                  <a:cxn ang="0">
                    <a:pos x="36" y="138"/>
                  </a:cxn>
                  <a:cxn ang="0">
                    <a:pos x="45" y="144"/>
                  </a:cxn>
                  <a:cxn ang="0">
                    <a:pos x="55" y="149"/>
                  </a:cxn>
                  <a:cxn ang="0">
                    <a:pos x="64" y="150"/>
                  </a:cxn>
                  <a:cxn ang="0">
                    <a:pos x="75" y="150"/>
                  </a:cxn>
                  <a:cxn ang="0">
                    <a:pos x="76" y="150"/>
                  </a:cxn>
                  <a:cxn ang="0">
                    <a:pos x="77" y="147"/>
                  </a:cxn>
                  <a:cxn ang="0">
                    <a:pos x="77" y="146"/>
                  </a:cxn>
                  <a:cxn ang="0">
                    <a:pos x="77" y="146"/>
                  </a:cxn>
                  <a:cxn ang="0">
                    <a:pos x="62" y="144"/>
                  </a:cxn>
                  <a:cxn ang="0">
                    <a:pos x="49" y="137"/>
                  </a:cxn>
                  <a:cxn ang="0">
                    <a:pos x="37" y="125"/>
                  </a:cxn>
                  <a:cxn ang="0">
                    <a:pos x="27" y="112"/>
                  </a:cxn>
                  <a:cxn ang="0">
                    <a:pos x="18" y="97"/>
                  </a:cxn>
                  <a:cxn ang="0">
                    <a:pos x="14" y="81"/>
                  </a:cxn>
                  <a:cxn ang="0">
                    <a:pos x="10" y="65"/>
                  </a:cxn>
                  <a:cxn ang="0">
                    <a:pos x="9" y="51"/>
                  </a:cxn>
                  <a:cxn ang="0">
                    <a:pos x="9" y="44"/>
                  </a:cxn>
                  <a:cxn ang="0">
                    <a:pos x="10" y="37"/>
                  </a:cxn>
                  <a:cxn ang="0">
                    <a:pos x="13" y="30"/>
                  </a:cxn>
                  <a:cxn ang="0">
                    <a:pos x="14" y="23"/>
                  </a:cxn>
                  <a:cxn ang="0">
                    <a:pos x="17" y="14"/>
                  </a:cxn>
                  <a:cxn ang="0">
                    <a:pos x="22" y="8"/>
                  </a:cxn>
                  <a:cxn ang="0">
                    <a:pos x="29" y="5"/>
                  </a:cxn>
                  <a:cxn ang="0">
                    <a:pos x="36" y="3"/>
                  </a:cxn>
                  <a:cxn ang="0">
                    <a:pos x="43" y="5"/>
                  </a:cxn>
                  <a:cxn ang="0">
                    <a:pos x="50" y="7"/>
                  </a:cxn>
                  <a:cxn ang="0">
                    <a:pos x="56" y="12"/>
                  </a:cxn>
                  <a:cxn ang="0">
                    <a:pos x="62" y="17"/>
                  </a:cxn>
                  <a:cxn ang="0">
                    <a:pos x="69" y="28"/>
                  </a:cxn>
                  <a:cxn ang="0">
                    <a:pos x="75" y="40"/>
                  </a:cxn>
                  <a:cxn ang="0">
                    <a:pos x="78" y="53"/>
                  </a:cxn>
                  <a:cxn ang="0">
                    <a:pos x="81" y="65"/>
                  </a:cxn>
                  <a:cxn ang="0">
                    <a:pos x="81" y="65"/>
                  </a:cxn>
                  <a:cxn ang="0">
                    <a:pos x="81" y="65"/>
                  </a:cxn>
                  <a:cxn ang="0">
                    <a:pos x="81" y="65"/>
                  </a:cxn>
                  <a:cxn ang="0">
                    <a:pos x="81" y="65"/>
                  </a:cxn>
                  <a:cxn ang="0">
                    <a:pos x="81" y="65"/>
                  </a:cxn>
                </a:cxnLst>
                <a:rect l="0" t="0" r="r" b="b"/>
                <a:pathLst>
                  <a:path w="81" h="150">
                    <a:moveTo>
                      <a:pt x="81" y="65"/>
                    </a:moveTo>
                    <a:lnTo>
                      <a:pt x="78" y="47"/>
                    </a:lnTo>
                    <a:lnTo>
                      <a:pt x="73" y="29"/>
                    </a:lnTo>
                    <a:lnTo>
                      <a:pt x="64" y="14"/>
                    </a:lnTo>
                    <a:lnTo>
                      <a:pt x="49" y="2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3" y="14"/>
                    </a:lnTo>
                    <a:lnTo>
                      <a:pt x="10" y="19"/>
                    </a:lnTo>
                    <a:lnTo>
                      <a:pt x="2" y="41"/>
                    </a:lnTo>
                    <a:lnTo>
                      <a:pt x="0" y="62"/>
                    </a:lnTo>
                    <a:lnTo>
                      <a:pt x="3" y="84"/>
                    </a:lnTo>
                    <a:lnTo>
                      <a:pt x="10" y="106"/>
                    </a:lnTo>
                    <a:lnTo>
                      <a:pt x="15" y="115"/>
                    </a:lnTo>
                    <a:lnTo>
                      <a:pt x="21" y="123"/>
                    </a:lnTo>
                    <a:lnTo>
                      <a:pt x="28" y="131"/>
                    </a:lnTo>
                    <a:lnTo>
                      <a:pt x="36" y="138"/>
                    </a:lnTo>
                    <a:lnTo>
                      <a:pt x="45" y="144"/>
                    </a:lnTo>
                    <a:lnTo>
                      <a:pt x="55" y="149"/>
                    </a:lnTo>
                    <a:lnTo>
                      <a:pt x="64" y="150"/>
                    </a:lnTo>
                    <a:lnTo>
                      <a:pt x="75" y="150"/>
                    </a:lnTo>
                    <a:lnTo>
                      <a:pt x="76" y="150"/>
                    </a:lnTo>
                    <a:lnTo>
                      <a:pt x="77" y="147"/>
                    </a:lnTo>
                    <a:lnTo>
                      <a:pt x="77" y="146"/>
                    </a:lnTo>
                    <a:lnTo>
                      <a:pt x="77" y="146"/>
                    </a:lnTo>
                    <a:lnTo>
                      <a:pt x="62" y="144"/>
                    </a:lnTo>
                    <a:lnTo>
                      <a:pt x="49" y="137"/>
                    </a:lnTo>
                    <a:lnTo>
                      <a:pt x="37" y="125"/>
                    </a:lnTo>
                    <a:lnTo>
                      <a:pt x="27" y="112"/>
                    </a:lnTo>
                    <a:lnTo>
                      <a:pt x="18" y="97"/>
                    </a:lnTo>
                    <a:lnTo>
                      <a:pt x="14" y="81"/>
                    </a:lnTo>
                    <a:lnTo>
                      <a:pt x="10" y="65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3" y="30"/>
                    </a:lnTo>
                    <a:lnTo>
                      <a:pt x="14" y="23"/>
                    </a:lnTo>
                    <a:lnTo>
                      <a:pt x="17" y="14"/>
                    </a:lnTo>
                    <a:lnTo>
                      <a:pt x="22" y="8"/>
                    </a:lnTo>
                    <a:lnTo>
                      <a:pt x="29" y="5"/>
                    </a:lnTo>
                    <a:lnTo>
                      <a:pt x="36" y="3"/>
                    </a:lnTo>
                    <a:lnTo>
                      <a:pt x="43" y="5"/>
                    </a:lnTo>
                    <a:lnTo>
                      <a:pt x="50" y="7"/>
                    </a:lnTo>
                    <a:lnTo>
                      <a:pt x="56" y="12"/>
                    </a:lnTo>
                    <a:lnTo>
                      <a:pt x="62" y="17"/>
                    </a:lnTo>
                    <a:lnTo>
                      <a:pt x="69" y="28"/>
                    </a:lnTo>
                    <a:lnTo>
                      <a:pt x="75" y="40"/>
                    </a:lnTo>
                    <a:lnTo>
                      <a:pt x="78" y="53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81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211"/>
              <p:cNvSpPr>
                <a:spLocks/>
              </p:cNvSpPr>
              <p:nvPr/>
            </p:nvSpPr>
            <p:spPr bwMode="auto">
              <a:xfrm>
                <a:off x="3340100" y="2046288"/>
                <a:ext cx="115888" cy="31750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66" y="2"/>
                  </a:cxn>
                  <a:cxn ang="0">
                    <a:pos x="61" y="3"/>
                  </a:cxn>
                  <a:cxn ang="0">
                    <a:pos x="55" y="2"/>
                  </a:cxn>
                  <a:cxn ang="0">
                    <a:pos x="49" y="1"/>
                  </a:cxn>
                  <a:cxn ang="0">
                    <a:pos x="47" y="1"/>
                  </a:cxn>
                  <a:cxn ang="0">
                    <a:pos x="45" y="2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6" y="7"/>
                  </a:cxn>
                  <a:cxn ang="0">
                    <a:pos x="30" y="9"/>
                  </a:cxn>
                  <a:cxn ang="0">
                    <a:pos x="26" y="12"/>
                  </a:cxn>
                  <a:cxn ang="0">
                    <a:pos x="21" y="13"/>
                  </a:cxn>
                  <a:cxn ang="0">
                    <a:pos x="16" y="15"/>
                  </a:cxn>
                  <a:cxn ang="0">
                    <a:pos x="12" y="15"/>
                  </a:cxn>
                  <a:cxn ang="0">
                    <a:pos x="7" y="15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6" y="19"/>
                  </a:cxn>
                  <a:cxn ang="0">
                    <a:pos x="11" y="20"/>
                  </a:cxn>
                  <a:cxn ang="0">
                    <a:pos x="14" y="20"/>
                  </a:cxn>
                  <a:cxn ang="0">
                    <a:pos x="20" y="19"/>
                  </a:cxn>
                  <a:cxn ang="0">
                    <a:pos x="26" y="18"/>
                  </a:cxn>
                  <a:cxn ang="0">
                    <a:pos x="30" y="15"/>
                  </a:cxn>
                  <a:cxn ang="0">
                    <a:pos x="35" y="13"/>
                  </a:cxn>
                  <a:cxn ang="0">
                    <a:pos x="41" y="9"/>
                  </a:cxn>
                  <a:cxn ang="0">
                    <a:pos x="46" y="8"/>
                  </a:cxn>
                  <a:cxn ang="0">
                    <a:pos x="49" y="9"/>
                  </a:cxn>
                  <a:cxn ang="0">
                    <a:pos x="54" y="11"/>
                  </a:cxn>
                  <a:cxn ang="0">
                    <a:pos x="57" y="11"/>
                  </a:cxn>
                  <a:cxn ang="0">
                    <a:pos x="62" y="8"/>
                  </a:cxn>
                  <a:cxn ang="0">
                    <a:pos x="66" y="7"/>
                  </a:cxn>
                  <a:cxn ang="0">
                    <a:pos x="69" y="3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1" y="0"/>
                  </a:cxn>
                  <a:cxn ang="0">
                    <a:pos x="71" y="0"/>
                  </a:cxn>
                </a:cxnLst>
                <a:rect l="0" t="0" r="r" b="b"/>
                <a:pathLst>
                  <a:path w="73" h="20">
                    <a:moveTo>
                      <a:pt x="71" y="0"/>
                    </a:moveTo>
                    <a:lnTo>
                      <a:pt x="66" y="2"/>
                    </a:lnTo>
                    <a:lnTo>
                      <a:pt x="61" y="3"/>
                    </a:lnTo>
                    <a:lnTo>
                      <a:pt x="55" y="2"/>
                    </a:lnTo>
                    <a:lnTo>
                      <a:pt x="49" y="1"/>
                    </a:lnTo>
                    <a:lnTo>
                      <a:pt x="47" y="1"/>
                    </a:lnTo>
                    <a:lnTo>
                      <a:pt x="45" y="2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6" y="7"/>
                    </a:lnTo>
                    <a:lnTo>
                      <a:pt x="30" y="9"/>
                    </a:lnTo>
                    <a:lnTo>
                      <a:pt x="26" y="12"/>
                    </a:lnTo>
                    <a:lnTo>
                      <a:pt x="21" y="13"/>
                    </a:lnTo>
                    <a:lnTo>
                      <a:pt x="16" y="15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19"/>
                    </a:lnTo>
                    <a:lnTo>
                      <a:pt x="11" y="20"/>
                    </a:lnTo>
                    <a:lnTo>
                      <a:pt x="14" y="20"/>
                    </a:lnTo>
                    <a:lnTo>
                      <a:pt x="20" y="19"/>
                    </a:lnTo>
                    <a:lnTo>
                      <a:pt x="26" y="18"/>
                    </a:lnTo>
                    <a:lnTo>
                      <a:pt x="30" y="15"/>
                    </a:lnTo>
                    <a:lnTo>
                      <a:pt x="35" y="13"/>
                    </a:lnTo>
                    <a:lnTo>
                      <a:pt x="41" y="9"/>
                    </a:lnTo>
                    <a:lnTo>
                      <a:pt x="46" y="8"/>
                    </a:lnTo>
                    <a:lnTo>
                      <a:pt x="49" y="9"/>
                    </a:lnTo>
                    <a:lnTo>
                      <a:pt x="54" y="11"/>
                    </a:lnTo>
                    <a:lnTo>
                      <a:pt x="57" y="11"/>
                    </a:lnTo>
                    <a:lnTo>
                      <a:pt x="62" y="8"/>
                    </a:lnTo>
                    <a:lnTo>
                      <a:pt x="66" y="7"/>
                    </a:lnTo>
                    <a:lnTo>
                      <a:pt x="69" y="3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212"/>
              <p:cNvSpPr>
                <a:spLocks/>
              </p:cNvSpPr>
              <p:nvPr/>
            </p:nvSpPr>
            <p:spPr bwMode="auto">
              <a:xfrm>
                <a:off x="3390900" y="2089150"/>
                <a:ext cx="65088" cy="2222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2"/>
                  </a:cxn>
                  <a:cxn ang="0">
                    <a:pos x="30" y="3"/>
                  </a:cxn>
                  <a:cxn ang="0">
                    <a:pos x="24" y="5"/>
                  </a:cxn>
                  <a:cxn ang="0">
                    <a:pos x="20" y="6"/>
                  </a:cxn>
                  <a:cxn ang="0">
                    <a:pos x="15" y="6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3" y="13"/>
                  </a:cxn>
                  <a:cxn ang="0">
                    <a:pos x="8" y="14"/>
                  </a:cxn>
                  <a:cxn ang="0">
                    <a:pos x="14" y="13"/>
                  </a:cxn>
                  <a:cxn ang="0">
                    <a:pos x="20" y="12"/>
                  </a:cxn>
                  <a:cxn ang="0">
                    <a:pos x="25" y="8"/>
                  </a:cxn>
                  <a:cxn ang="0">
                    <a:pos x="31" y="5"/>
                  </a:cxn>
                  <a:cxn ang="0">
                    <a:pos x="36" y="2"/>
                  </a:cxn>
                  <a:cxn ang="0">
                    <a:pos x="39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1" h="14">
                    <a:moveTo>
                      <a:pt x="39" y="0"/>
                    </a:moveTo>
                    <a:lnTo>
                      <a:pt x="35" y="2"/>
                    </a:lnTo>
                    <a:lnTo>
                      <a:pt x="30" y="3"/>
                    </a:lnTo>
                    <a:lnTo>
                      <a:pt x="24" y="5"/>
                    </a:lnTo>
                    <a:lnTo>
                      <a:pt x="20" y="6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7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8" y="14"/>
                    </a:lnTo>
                    <a:lnTo>
                      <a:pt x="14" y="13"/>
                    </a:lnTo>
                    <a:lnTo>
                      <a:pt x="20" y="12"/>
                    </a:lnTo>
                    <a:lnTo>
                      <a:pt x="25" y="8"/>
                    </a:lnTo>
                    <a:lnTo>
                      <a:pt x="31" y="5"/>
                    </a:lnTo>
                    <a:lnTo>
                      <a:pt x="36" y="2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213"/>
              <p:cNvSpPr>
                <a:spLocks/>
              </p:cNvSpPr>
              <p:nvPr/>
            </p:nvSpPr>
            <p:spPr bwMode="auto">
              <a:xfrm>
                <a:off x="3427413" y="2043113"/>
                <a:ext cx="36513" cy="1746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5" y="1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7" y="5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4" y="11"/>
                  </a:cxn>
                  <a:cxn ang="0">
                    <a:pos x="7" y="11"/>
                  </a:cxn>
                  <a:cxn ang="0">
                    <a:pos x="9" y="11"/>
                  </a:cxn>
                  <a:cxn ang="0">
                    <a:pos x="12" y="10"/>
                  </a:cxn>
                  <a:cxn ang="0">
                    <a:pos x="15" y="8"/>
                  </a:cxn>
                  <a:cxn ang="0">
                    <a:pos x="18" y="5"/>
                  </a:cxn>
                  <a:cxn ang="0">
                    <a:pos x="21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11">
                    <a:moveTo>
                      <a:pt x="23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2" y="10"/>
                    </a:lnTo>
                    <a:lnTo>
                      <a:pt x="15" y="8"/>
                    </a:lnTo>
                    <a:lnTo>
                      <a:pt x="18" y="5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214"/>
              <p:cNvSpPr>
                <a:spLocks/>
              </p:cNvSpPr>
              <p:nvPr/>
            </p:nvSpPr>
            <p:spPr bwMode="auto">
              <a:xfrm>
                <a:off x="3132138" y="1593850"/>
                <a:ext cx="244475" cy="6508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8" y="38"/>
                  </a:cxn>
                  <a:cxn ang="0">
                    <a:pos x="16" y="34"/>
                  </a:cxn>
                  <a:cxn ang="0">
                    <a:pos x="24" y="32"/>
                  </a:cxn>
                  <a:cxn ang="0">
                    <a:pos x="34" y="31"/>
                  </a:cxn>
                  <a:cxn ang="0">
                    <a:pos x="42" y="29"/>
                  </a:cxn>
                  <a:cxn ang="0">
                    <a:pos x="51" y="27"/>
                  </a:cxn>
                  <a:cxn ang="0">
                    <a:pos x="60" y="26"/>
                  </a:cxn>
                  <a:cxn ang="0">
                    <a:pos x="69" y="25"/>
                  </a:cxn>
                  <a:cxn ang="0">
                    <a:pos x="74" y="25"/>
                  </a:cxn>
                  <a:cxn ang="0">
                    <a:pos x="79" y="24"/>
                  </a:cxn>
                  <a:cxn ang="0">
                    <a:pos x="84" y="24"/>
                  </a:cxn>
                  <a:cxn ang="0">
                    <a:pos x="90" y="24"/>
                  </a:cxn>
                  <a:cxn ang="0">
                    <a:pos x="95" y="24"/>
                  </a:cxn>
                  <a:cxn ang="0">
                    <a:pos x="101" y="24"/>
                  </a:cxn>
                  <a:cxn ang="0">
                    <a:pos x="105" y="24"/>
                  </a:cxn>
                  <a:cxn ang="0">
                    <a:pos x="111" y="24"/>
                  </a:cxn>
                  <a:cxn ang="0">
                    <a:pos x="119" y="25"/>
                  </a:cxn>
                  <a:cxn ang="0">
                    <a:pos x="128" y="26"/>
                  </a:cxn>
                  <a:cxn ang="0">
                    <a:pos x="136" y="27"/>
                  </a:cxn>
                  <a:cxn ang="0">
                    <a:pos x="145" y="26"/>
                  </a:cxn>
                  <a:cxn ang="0">
                    <a:pos x="150" y="24"/>
                  </a:cxn>
                  <a:cxn ang="0">
                    <a:pos x="153" y="19"/>
                  </a:cxn>
                  <a:cxn ang="0">
                    <a:pos x="154" y="15"/>
                  </a:cxn>
                  <a:cxn ang="0">
                    <a:pos x="152" y="10"/>
                  </a:cxn>
                  <a:cxn ang="0">
                    <a:pos x="144" y="5"/>
                  </a:cxn>
                  <a:cxn ang="0">
                    <a:pos x="135" y="2"/>
                  </a:cxn>
                  <a:cxn ang="0">
                    <a:pos x="124" y="0"/>
                  </a:cxn>
                  <a:cxn ang="0">
                    <a:pos x="115" y="0"/>
                  </a:cxn>
                  <a:cxn ang="0">
                    <a:pos x="104" y="0"/>
                  </a:cxn>
                  <a:cxn ang="0">
                    <a:pos x="94" y="2"/>
                  </a:cxn>
                  <a:cxn ang="0">
                    <a:pos x="83" y="2"/>
                  </a:cxn>
                  <a:cxn ang="0">
                    <a:pos x="74" y="3"/>
                  </a:cxn>
                  <a:cxn ang="0">
                    <a:pos x="63" y="4"/>
                  </a:cxn>
                  <a:cxn ang="0">
                    <a:pos x="54" y="8"/>
                  </a:cxn>
                  <a:cxn ang="0">
                    <a:pos x="43" y="11"/>
                  </a:cxn>
                  <a:cxn ang="0">
                    <a:pos x="34" y="16"/>
                  </a:cxn>
                  <a:cxn ang="0">
                    <a:pos x="26" y="22"/>
                  </a:cxn>
                  <a:cxn ang="0">
                    <a:pos x="16" y="27"/>
                  </a:cxn>
                  <a:cxn ang="0">
                    <a:pos x="8" y="34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</a:cxnLst>
                <a:rect l="0" t="0" r="r" b="b"/>
                <a:pathLst>
                  <a:path w="154" h="41">
                    <a:moveTo>
                      <a:pt x="0" y="41"/>
                    </a:moveTo>
                    <a:lnTo>
                      <a:pt x="8" y="38"/>
                    </a:lnTo>
                    <a:lnTo>
                      <a:pt x="16" y="34"/>
                    </a:lnTo>
                    <a:lnTo>
                      <a:pt x="24" y="32"/>
                    </a:lnTo>
                    <a:lnTo>
                      <a:pt x="34" y="31"/>
                    </a:lnTo>
                    <a:lnTo>
                      <a:pt x="42" y="29"/>
                    </a:lnTo>
                    <a:lnTo>
                      <a:pt x="51" y="27"/>
                    </a:lnTo>
                    <a:lnTo>
                      <a:pt x="60" y="26"/>
                    </a:lnTo>
                    <a:lnTo>
                      <a:pt x="69" y="25"/>
                    </a:lnTo>
                    <a:lnTo>
                      <a:pt x="74" y="25"/>
                    </a:lnTo>
                    <a:lnTo>
                      <a:pt x="79" y="24"/>
                    </a:lnTo>
                    <a:lnTo>
                      <a:pt x="84" y="24"/>
                    </a:lnTo>
                    <a:lnTo>
                      <a:pt x="90" y="24"/>
                    </a:lnTo>
                    <a:lnTo>
                      <a:pt x="95" y="24"/>
                    </a:lnTo>
                    <a:lnTo>
                      <a:pt x="101" y="24"/>
                    </a:lnTo>
                    <a:lnTo>
                      <a:pt x="105" y="24"/>
                    </a:lnTo>
                    <a:lnTo>
                      <a:pt x="111" y="24"/>
                    </a:lnTo>
                    <a:lnTo>
                      <a:pt x="119" y="25"/>
                    </a:lnTo>
                    <a:lnTo>
                      <a:pt x="128" y="26"/>
                    </a:lnTo>
                    <a:lnTo>
                      <a:pt x="136" y="27"/>
                    </a:lnTo>
                    <a:lnTo>
                      <a:pt x="145" y="26"/>
                    </a:lnTo>
                    <a:lnTo>
                      <a:pt x="150" y="24"/>
                    </a:lnTo>
                    <a:lnTo>
                      <a:pt x="153" y="19"/>
                    </a:lnTo>
                    <a:lnTo>
                      <a:pt x="154" y="15"/>
                    </a:lnTo>
                    <a:lnTo>
                      <a:pt x="152" y="10"/>
                    </a:lnTo>
                    <a:lnTo>
                      <a:pt x="144" y="5"/>
                    </a:lnTo>
                    <a:lnTo>
                      <a:pt x="135" y="2"/>
                    </a:lnTo>
                    <a:lnTo>
                      <a:pt x="124" y="0"/>
                    </a:lnTo>
                    <a:lnTo>
                      <a:pt x="115" y="0"/>
                    </a:lnTo>
                    <a:lnTo>
                      <a:pt x="104" y="0"/>
                    </a:lnTo>
                    <a:lnTo>
                      <a:pt x="94" y="2"/>
                    </a:lnTo>
                    <a:lnTo>
                      <a:pt x="83" y="2"/>
                    </a:lnTo>
                    <a:lnTo>
                      <a:pt x="74" y="3"/>
                    </a:lnTo>
                    <a:lnTo>
                      <a:pt x="63" y="4"/>
                    </a:lnTo>
                    <a:lnTo>
                      <a:pt x="54" y="8"/>
                    </a:lnTo>
                    <a:lnTo>
                      <a:pt x="43" y="11"/>
                    </a:lnTo>
                    <a:lnTo>
                      <a:pt x="34" y="16"/>
                    </a:lnTo>
                    <a:lnTo>
                      <a:pt x="26" y="22"/>
                    </a:lnTo>
                    <a:lnTo>
                      <a:pt x="16" y="27"/>
                    </a:lnTo>
                    <a:lnTo>
                      <a:pt x="8" y="34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215"/>
              <p:cNvSpPr>
                <a:spLocks/>
              </p:cNvSpPr>
              <p:nvPr/>
            </p:nvSpPr>
            <p:spPr bwMode="auto">
              <a:xfrm>
                <a:off x="3189288" y="1706563"/>
                <a:ext cx="163513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9"/>
                  </a:cxn>
                  <a:cxn ang="0">
                    <a:pos x="13" y="14"/>
                  </a:cxn>
                  <a:cxn ang="0">
                    <a:pos x="19" y="17"/>
                  </a:cxn>
                  <a:cxn ang="0">
                    <a:pos x="25" y="21"/>
                  </a:cxn>
                  <a:cxn ang="0">
                    <a:pos x="31" y="24"/>
                  </a:cxn>
                  <a:cxn ang="0">
                    <a:pos x="38" y="28"/>
                  </a:cxn>
                  <a:cxn ang="0">
                    <a:pos x="45" y="30"/>
                  </a:cxn>
                  <a:cxn ang="0">
                    <a:pos x="53" y="31"/>
                  </a:cxn>
                  <a:cxn ang="0">
                    <a:pos x="59" y="31"/>
                  </a:cxn>
                  <a:cxn ang="0">
                    <a:pos x="63" y="31"/>
                  </a:cxn>
                  <a:cxn ang="0">
                    <a:pos x="69" y="30"/>
                  </a:cxn>
                  <a:cxn ang="0">
                    <a:pos x="75" y="29"/>
                  </a:cxn>
                  <a:cxn ang="0">
                    <a:pos x="81" y="28"/>
                  </a:cxn>
                  <a:cxn ang="0">
                    <a:pos x="86" y="25"/>
                  </a:cxn>
                  <a:cxn ang="0">
                    <a:pos x="92" y="23"/>
                  </a:cxn>
                  <a:cxn ang="0">
                    <a:pos x="96" y="21"/>
                  </a:cxn>
                  <a:cxn ang="0">
                    <a:pos x="102" y="14"/>
                  </a:cxn>
                  <a:cxn ang="0">
                    <a:pos x="103" y="6"/>
                  </a:cxn>
                  <a:cxn ang="0">
                    <a:pos x="100" y="0"/>
                  </a:cxn>
                  <a:cxn ang="0">
                    <a:pos x="92" y="1"/>
                  </a:cxn>
                  <a:cxn ang="0">
                    <a:pos x="80" y="7"/>
                  </a:cxn>
                  <a:cxn ang="0">
                    <a:pos x="69" y="11"/>
                  </a:cxn>
                  <a:cxn ang="0">
                    <a:pos x="58" y="14"/>
                  </a:cxn>
                  <a:cxn ang="0">
                    <a:pos x="46" y="15"/>
                  </a:cxn>
                  <a:cxn ang="0">
                    <a:pos x="35" y="15"/>
                  </a:cxn>
                  <a:cxn ang="0">
                    <a:pos x="24" y="14"/>
                  </a:cxn>
                  <a:cxn ang="0">
                    <a:pos x="12" y="1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03" h="31">
                    <a:moveTo>
                      <a:pt x="0" y="6"/>
                    </a:moveTo>
                    <a:lnTo>
                      <a:pt x="6" y="9"/>
                    </a:lnTo>
                    <a:lnTo>
                      <a:pt x="13" y="14"/>
                    </a:lnTo>
                    <a:lnTo>
                      <a:pt x="19" y="17"/>
                    </a:lnTo>
                    <a:lnTo>
                      <a:pt x="25" y="21"/>
                    </a:lnTo>
                    <a:lnTo>
                      <a:pt x="31" y="24"/>
                    </a:lnTo>
                    <a:lnTo>
                      <a:pt x="38" y="28"/>
                    </a:lnTo>
                    <a:lnTo>
                      <a:pt x="45" y="30"/>
                    </a:lnTo>
                    <a:lnTo>
                      <a:pt x="53" y="31"/>
                    </a:lnTo>
                    <a:lnTo>
                      <a:pt x="59" y="31"/>
                    </a:lnTo>
                    <a:lnTo>
                      <a:pt x="63" y="31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81" y="28"/>
                    </a:lnTo>
                    <a:lnTo>
                      <a:pt x="86" y="25"/>
                    </a:lnTo>
                    <a:lnTo>
                      <a:pt x="92" y="23"/>
                    </a:lnTo>
                    <a:lnTo>
                      <a:pt x="96" y="21"/>
                    </a:lnTo>
                    <a:lnTo>
                      <a:pt x="102" y="14"/>
                    </a:lnTo>
                    <a:lnTo>
                      <a:pt x="103" y="6"/>
                    </a:lnTo>
                    <a:lnTo>
                      <a:pt x="100" y="0"/>
                    </a:lnTo>
                    <a:lnTo>
                      <a:pt x="92" y="1"/>
                    </a:lnTo>
                    <a:lnTo>
                      <a:pt x="80" y="7"/>
                    </a:lnTo>
                    <a:lnTo>
                      <a:pt x="69" y="11"/>
                    </a:lnTo>
                    <a:lnTo>
                      <a:pt x="58" y="14"/>
                    </a:lnTo>
                    <a:lnTo>
                      <a:pt x="46" y="15"/>
                    </a:lnTo>
                    <a:lnTo>
                      <a:pt x="35" y="15"/>
                    </a:lnTo>
                    <a:lnTo>
                      <a:pt x="24" y="14"/>
                    </a:lnTo>
                    <a:lnTo>
                      <a:pt x="12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216"/>
              <p:cNvSpPr>
                <a:spLocks/>
              </p:cNvSpPr>
              <p:nvPr/>
            </p:nvSpPr>
            <p:spPr bwMode="auto">
              <a:xfrm>
                <a:off x="3482975" y="1579563"/>
                <a:ext cx="106363" cy="984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5" y="53"/>
                  </a:cxn>
                  <a:cxn ang="0">
                    <a:pos x="11" y="46"/>
                  </a:cxn>
                  <a:cxn ang="0">
                    <a:pos x="18" y="41"/>
                  </a:cxn>
                  <a:cxn ang="0">
                    <a:pos x="27" y="38"/>
                  </a:cxn>
                  <a:cxn ang="0">
                    <a:pos x="33" y="35"/>
                  </a:cxn>
                  <a:cxn ang="0">
                    <a:pos x="40" y="32"/>
                  </a:cxn>
                  <a:cxn ang="0">
                    <a:pos x="47" y="29"/>
                  </a:cxn>
                  <a:cxn ang="0">
                    <a:pos x="54" y="28"/>
                  </a:cxn>
                  <a:cxn ang="0">
                    <a:pos x="63" y="22"/>
                  </a:cxn>
                  <a:cxn ang="0">
                    <a:pos x="67" y="11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4" y="6"/>
                  </a:cxn>
                  <a:cxn ang="0">
                    <a:pos x="34" y="13"/>
                  </a:cxn>
                  <a:cxn ang="0">
                    <a:pos x="26" y="21"/>
                  </a:cxn>
                  <a:cxn ang="0">
                    <a:pos x="19" y="29"/>
                  </a:cxn>
                  <a:cxn ang="0">
                    <a:pos x="13" y="36"/>
                  </a:cxn>
                  <a:cxn ang="0">
                    <a:pos x="8" y="45"/>
                  </a:cxn>
                  <a:cxn ang="0">
                    <a:pos x="4" y="54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2"/>
                  </a:cxn>
                </a:cxnLst>
                <a:rect l="0" t="0" r="r" b="b"/>
                <a:pathLst>
                  <a:path w="67" h="62">
                    <a:moveTo>
                      <a:pt x="0" y="62"/>
                    </a:moveTo>
                    <a:lnTo>
                      <a:pt x="5" y="53"/>
                    </a:lnTo>
                    <a:lnTo>
                      <a:pt x="11" y="46"/>
                    </a:lnTo>
                    <a:lnTo>
                      <a:pt x="18" y="41"/>
                    </a:lnTo>
                    <a:lnTo>
                      <a:pt x="27" y="38"/>
                    </a:lnTo>
                    <a:lnTo>
                      <a:pt x="33" y="35"/>
                    </a:lnTo>
                    <a:lnTo>
                      <a:pt x="40" y="32"/>
                    </a:lnTo>
                    <a:lnTo>
                      <a:pt x="47" y="29"/>
                    </a:lnTo>
                    <a:lnTo>
                      <a:pt x="54" y="28"/>
                    </a:lnTo>
                    <a:lnTo>
                      <a:pt x="63" y="22"/>
                    </a:lnTo>
                    <a:lnTo>
                      <a:pt x="67" y="11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4" y="6"/>
                    </a:lnTo>
                    <a:lnTo>
                      <a:pt x="34" y="13"/>
                    </a:lnTo>
                    <a:lnTo>
                      <a:pt x="26" y="21"/>
                    </a:lnTo>
                    <a:lnTo>
                      <a:pt x="19" y="29"/>
                    </a:lnTo>
                    <a:lnTo>
                      <a:pt x="13" y="36"/>
                    </a:lnTo>
                    <a:lnTo>
                      <a:pt x="8" y="45"/>
                    </a:lnTo>
                    <a:lnTo>
                      <a:pt x="4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217"/>
              <p:cNvSpPr>
                <a:spLocks/>
              </p:cNvSpPr>
              <p:nvPr/>
            </p:nvSpPr>
            <p:spPr bwMode="auto">
              <a:xfrm>
                <a:off x="2874963" y="1238250"/>
                <a:ext cx="727075" cy="449263"/>
              </a:xfrm>
              <a:custGeom>
                <a:avLst/>
                <a:gdLst/>
                <a:ahLst/>
                <a:cxnLst>
                  <a:cxn ang="0">
                    <a:pos x="28" y="260"/>
                  </a:cxn>
                  <a:cxn ang="0">
                    <a:pos x="15" y="208"/>
                  </a:cxn>
                  <a:cxn ang="0">
                    <a:pos x="13" y="154"/>
                  </a:cxn>
                  <a:cxn ang="0">
                    <a:pos x="28" y="105"/>
                  </a:cxn>
                  <a:cxn ang="0">
                    <a:pos x="61" y="71"/>
                  </a:cxn>
                  <a:cxn ang="0">
                    <a:pos x="99" y="50"/>
                  </a:cxn>
                  <a:cxn ang="0">
                    <a:pos x="141" y="37"/>
                  </a:cxn>
                  <a:cxn ang="0">
                    <a:pos x="184" y="31"/>
                  </a:cxn>
                  <a:cxn ang="0">
                    <a:pos x="227" y="30"/>
                  </a:cxn>
                  <a:cxn ang="0">
                    <a:pos x="270" y="34"/>
                  </a:cxn>
                  <a:cxn ang="0">
                    <a:pos x="311" y="43"/>
                  </a:cxn>
                  <a:cxn ang="0">
                    <a:pos x="352" y="56"/>
                  </a:cxn>
                  <a:cxn ang="0">
                    <a:pos x="386" y="73"/>
                  </a:cxn>
                  <a:cxn ang="0">
                    <a:pos x="417" y="93"/>
                  </a:cxn>
                  <a:cxn ang="0">
                    <a:pos x="443" y="119"/>
                  </a:cxn>
                  <a:cxn ang="0">
                    <a:pos x="455" y="151"/>
                  </a:cxn>
                  <a:cxn ang="0">
                    <a:pos x="452" y="171"/>
                  </a:cxn>
                  <a:cxn ang="0">
                    <a:pos x="453" y="172"/>
                  </a:cxn>
                  <a:cxn ang="0">
                    <a:pos x="458" y="152"/>
                  </a:cxn>
                  <a:cxn ang="0">
                    <a:pos x="453" y="118"/>
                  </a:cxn>
                  <a:cxn ang="0">
                    <a:pos x="436" y="89"/>
                  </a:cxn>
                  <a:cxn ang="0">
                    <a:pos x="410" y="63"/>
                  </a:cxn>
                  <a:cxn ang="0">
                    <a:pos x="386" y="45"/>
                  </a:cxn>
                  <a:cxn ang="0">
                    <a:pos x="362" y="32"/>
                  </a:cxn>
                  <a:cxn ang="0">
                    <a:pos x="339" y="22"/>
                  </a:cxn>
                  <a:cxn ang="0">
                    <a:pos x="313" y="14"/>
                  </a:cxn>
                  <a:cxn ang="0">
                    <a:pos x="287" y="8"/>
                  </a:cxn>
                  <a:cxn ang="0">
                    <a:pos x="261" y="3"/>
                  </a:cxn>
                  <a:cxn ang="0">
                    <a:pos x="234" y="1"/>
                  </a:cxn>
                  <a:cxn ang="0">
                    <a:pos x="209" y="0"/>
                  </a:cxn>
                  <a:cxn ang="0">
                    <a:pos x="171" y="1"/>
                  </a:cxn>
                  <a:cxn ang="0">
                    <a:pos x="122" y="11"/>
                  </a:cxn>
                  <a:cxn ang="0">
                    <a:pos x="79" y="31"/>
                  </a:cxn>
                  <a:cxn ang="0">
                    <a:pos x="40" y="61"/>
                  </a:cxn>
                  <a:cxn ang="0">
                    <a:pos x="10" y="102"/>
                  </a:cxn>
                  <a:cxn ang="0">
                    <a:pos x="0" y="153"/>
                  </a:cxn>
                  <a:cxn ang="0">
                    <a:pos x="8" y="208"/>
                  </a:cxn>
                  <a:cxn ang="0">
                    <a:pos x="26" y="260"/>
                  </a:cxn>
                  <a:cxn ang="0">
                    <a:pos x="34" y="283"/>
                  </a:cxn>
                  <a:cxn ang="0">
                    <a:pos x="35" y="283"/>
                  </a:cxn>
                  <a:cxn ang="0">
                    <a:pos x="35" y="283"/>
                  </a:cxn>
                </a:cxnLst>
                <a:rect l="0" t="0" r="r" b="b"/>
                <a:pathLst>
                  <a:path w="458" h="283">
                    <a:moveTo>
                      <a:pt x="35" y="283"/>
                    </a:moveTo>
                    <a:lnTo>
                      <a:pt x="28" y="260"/>
                    </a:lnTo>
                    <a:lnTo>
                      <a:pt x="21" y="234"/>
                    </a:lnTo>
                    <a:lnTo>
                      <a:pt x="15" y="208"/>
                    </a:lnTo>
                    <a:lnTo>
                      <a:pt x="13" y="180"/>
                    </a:lnTo>
                    <a:lnTo>
                      <a:pt x="13" y="154"/>
                    </a:lnTo>
                    <a:lnTo>
                      <a:pt x="18" y="128"/>
                    </a:lnTo>
                    <a:lnTo>
                      <a:pt x="28" y="105"/>
                    </a:lnTo>
                    <a:lnTo>
                      <a:pt x="44" y="85"/>
                    </a:lnTo>
                    <a:lnTo>
                      <a:pt x="61" y="71"/>
                    </a:lnTo>
                    <a:lnTo>
                      <a:pt x="79" y="59"/>
                    </a:lnTo>
                    <a:lnTo>
                      <a:pt x="99" y="50"/>
                    </a:lnTo>
                    <a:lnTo>
                      <a:pt x="120" y="42"/>
                    </a:lnTo>
                    <a:lnTo>
                      <a:pt x="141" y="37"/>
                    </a:lnTo>
                    <a:lnTo>
                      <a:pt x="162" y="34"/>
                    </a:lnTo>
                    <a:lnTo>
                      <a:pt x="184" y="31"/>
                    </a:lnTo>
                    <a:lnTo>
                      <a:pt x="206" y="30"/>
                    </a:lnTo>
                    <a:lnTo>
                      <a:pt x="227" y="30"/>
                    </a:lnTo>
                    <a:lnTo>
                      <a:pt x="249" y="31"/>
                    </a:lnTo>
                    <a:lnTo>
                      <a:pt x="270" y="34"/>
                    </a:lnTo>
                    <a:lnTo>
                      <a:pt x="291" y="37"/>
                    </a:lnTo>
                    <a:lnTo>
                      <a:pt x="311" y="43"/>
                    </a:lnTo>
                    <a:lnTo>
                      <a:pt x="332" y="49"/>
                    </a:lnTo>
                    <a:lnTo>
                      <a:pt x="352" y="56"/>
                    </a:lnTo>
                    <a:lnTo>
                      <a:pt x="370" y="65"/>
                    </a:lnTo>
                    <a:lnTo>
                      <a:pt x="386" y="73"/>
                    </a:lnTo>
                    <a:lnTo>
                      <a:pt x="402" y="83"/>
                    </a:lnTo>
                    <a:lnTo>
                      <a:pt x="417" y="93"/>
                    </a:lnTo>
                    <a:lnTo>
                      <a:pt x="431" y="105"/>
                    </a:lnTo>
                    <a:lnTo>
                      <a:pt x="443" y="119"/>
                    </a:lnTo>
                    <a:lnTo>
                      <a:pt x="451" y="134"/>
                    </a:lnTo>
                    <a:lnTo>
                      <a:pt x="455" y="151"/>
                    </a:lnTo>
                    <a:lnTo>
                      <a:pt x="452" y="169"/>
                    </a:lnTo>
                    <a:lnTo>
                      <a:pt x="452" y="171"/>
                    </a:lnTo>
                    <a:lnTo>
                      <a:pt x="452" y="172"/>
                    </a:lnTo>
                    <a:lnTo>
                      <a:pt x="453" y="172"/>
                    </a:lnTo>
                    <a:lnTo>
                      <a:pt x="455" y="171"/>
                    </a:lnTo>
                    <a:lnTo>
                      <a:pt x="458" y="152"/>
                    </a:lnTo>
                    <a:lnTo>
                      <a:pt x="458" y="134"/>
                    </a:lnTo>
                    <a:lnTo>
                      <a:pt x="453" y="118"/>
                    </a:lnTo>
                    <a:lnTo>
                      <a:pt x="446" y="103"/>
                    </a:lnTo>
                    <a:lnTo>
                      <a:pt x="436" y="89"/>
                    </a:lnTo>
                    <a:lnTo>
                      <a:pt x="423" y="75"/>
                    </a:lnTo>
                    <a:lnTo>
                      <a:pt x="410" y="63"/>
                    </a:lnTo>
                    <a:lnTo>
                      <a:pt x="396" y="52"/>
                    </a:lnTo>
                    <a:lnTo>
                      <a:pt x="386" y="45"/>
                    </a:lnTo>
                    <a:lnTo>
                      <a:pt x="374" y="38"/>
                    </a:lnTo>
                    <a:lnTo>
                      <a:pt x="362" y="32"/>
                    </a:lnTo>
                    <a:lnTo>
                      <a:pt x="350" y="27"/>
                    </a:lnTo>
                    <a:lnTo>
                      <a:pt x="339" y="22"/>
                    </a:lnTo>
                    <a:lnTo>
                      <a:pt x="326" y="18"/>
                    </a:lnTo>
                    <a:lnTo>
                      <a:pt x="313" y="14"/>
                    </a:lnTo>
                    <a:lnTo>
                      <a:pt x="300" y="10"/>
                    </a:lnTo>
                    <a:lnTo>
                      <a:pt x="287" y="8"/>
                    </a:lnTo>
                    <a:lnTo>
                      <a:pt x="274" y="6"/>
                    </a:lnTo>
                    <a:lnTo>
                      <a:pt x="261" y="3"/>
                    </a:lnTo>
                    <a:lnTo>
                      <a:pt x="249" y="2"/>
                    </a:lnTo>
                    <a:lnTo>
                      <a:pt x="234" y="1"/>
                    </a:lnTo>
                    <a:lnTo>
                      <a:pt x="222" y="0"/>
                    </a:lnTo>
                    <a:lnTo>
                      <a:pt x="209" y="0"/>
                    </a:lnTo>
                    <a:lnTo>
                      <a:pt x="196" y="0"/>
                    </a:lnTo>
                    <a:lnTo>
                      <a:pt x="171" y="1"/>
                    </a:lnTo>
                    <a:lnTo>
                      <a:pt x="147" y="6"/>
                    </a:lnTo>
                    <a:lnTo>
                      <a:pt x="122" y="11"/>
                    </a:lnTo>
                    <a:lnTo>
                      <a:pt x="100" y="20"/>
                    </a:lnTo>
                    <a:lnTo>
                      <a:pt x="79" y="31"/>
                    </a:lnTo>
                    <a:lnTo>
                      <a:pt x="59" y="44"/>
                    </a:lnTo>
                    <a:lnTo>
                      <a:pt x="40" y="61"/>
                    </a:lnTo>
                    <a:lnTo>
                      <a:pt x="23" y="79"/>
                    </a:lnTo>
                    <a:lnTo>
                      <a:pt x="10" y="102"/>
                    </a:lnTo>
                    <a:lnTo>
                      <a:pt x="3" y="127"/>
                    </a:lnTo>
                    <a:lnTo>
                      <a:pt x="0" y="153"/>
                    </a:lnTo>
                    <a:lnTo>
                      <a:pt x="4" y="181"/>
                    </a:lnTo>
                    <a:lnTo>
                      <a:pt x="8" y="208"/>
                    </a:lnTo>
                    <a:lnTo>
                      <a:pt x="17" y="235"/>
                    </a:lnTo>
                    <a:lnTo>
                      <a:pt x="26" y="260"/>
                    </a:lnTo>
                    <a:lnTo>
                      <a:pt x="34" y="283"/>
                    </a:lnTo>
                    <a:lnTo>
                      <a:pt x="34" y="283"/>
                    </a:lnTo>
                    <a:lnTo>
                      <a:pt x="35" y="283"/>
                    </a:lnTo>
                    <a:lnTo>
                      <a:pt x="35" y="283"/>
                    </a:lnTo>
                    <a:lnTo>
                      <a:pt x="35" y="283"/>
                    </a:lnTo>
                    <a:lnTo>
                      <a:pt x="35" y="2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218"/>
              <p:cNvSpPr>
                <a:spLocks/>
              </p:cNvSpPr>
              <p:nvPr/>
            </p:nvSpPr>
            <p:spPr bwMode="auto">
              <a:xfrm>
                <a:off x="3484563" y="1382713"/>
                <a:ext cx="39688" cy="111125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8" y="11"/>
                  </a:cxn>
                  <a:cxn ang="0">
                    <a:pos x="23" y="21"/>
                  </a:cxn>
                  <a:cxn ang="0">
                    <a:pos x="21" y="32"/>
                  </a:cxn>
                  <a:cxn ang="0">
                    <a:pos x="17" y="43"/>
                  </a:cxn>
                  <a:cxn ang="0">
                    <a:pos x="13" y="49"/>
                  </a:cxn>
                  <a:cxn ang="0">
                    <a:pos x="9" y="55"/>
                  </a:cxn>
                  <a:cxn ang="0">
                    <a:pos x="4" y="62"/>
                  </a:cxn>
                  <a:cxn ang="0">
                    <a:pos x="0" y="68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69"/>
                  </a:cxn>
                  <a:cxn ang="0">
                    <a:pos x="7" y="61"/>
                  </a:cxn>
                  <a:cxn ang="0">
                    <a:pos x="13" y="53"/>
                  </a:cxn>
                  <a:cxn ang="0">
                    <a:pos x="19" y="43"/>
                  </a:cxn>
                  <a:cxn ang="0">
                    <a:pos x="24" y="34"/>
                  </a:cxn>
                  <a:cxn ang="0">
                    <a:pos x="25" y="25"/>
                  </a:cxn>
                  <a:cxn ang="0">
                    <a:pos x="23" y="15"/>
                  </a:cxn>
                  <a:cxn ang="0">
                    <a:pos x="18" y="7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l="0" t="0" r="r" b="b"/>
                <a:pathLst>
                  <a:path w="25" h="70">
                    <a:moveTo>
                      <a:pt x="11" y="1"/>
                    </a:moveTo>
                    <a:lnTo>
                      <a:pt x="18" y="11"/>
                    </a:lnTo>
                    <a:lnTo>
                      <a:pt x="23" y="21"/>
                    </a:lnTo>
                    <a:lnTo>
                      <a:pt x="21" y="32"/>
                    </a:lnTo>
                    <a:lnTo>
                      <a:pt x="17" y="43"/>
                    </a:lnTo>
                    <a:lnTo>
                      <a:pt x="13" y="49"/>
                    </a:lnTo>
                    <a:lnTo>
                      <a:pt x="9" y="55"/>
                    </a:lnTo>
                    <a:lnTo>
                      <a:pt x="4" y="62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69"/>
                    </a:lnTo>
                    <a:lnTo>
                      <a:pt x="7" y="61"/>
                    </a:lnTo>
                    <a:lnTo>
                      <a:pt x="13" y="53"/>
                    </a:lnTo>
                    <a:lnTo>
                      <a:pt x="19" y="43"/>
                    </a:lnTo>
                    <a:lnTo>
                      <a:pt x="24" y="34"/>
                    </a:lnTo>
                    <a:lnTo>
                      <a:pt x="25" y="25"/>
                    </a:lnTo>
                    <a:lnTo>
                      <a:pt x="23" y="15"/>
                    </a:lnTo>
                    <a:lnTo>
                      <a:pt x="18" y="7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219"/>
              <p:cNvSpPr>
                <a:spLocks/>
              </p:cNvSpPr>
              <p:nvPr/>
            </p:nvSpPr>
            <p:spPr bwMode="auto">
              <a:xfrm>
                <a:off x="3414713" y="1379538"/>
                <a:ext cx="74613" cy="8572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3" y="8"/>
                  </a:cxn>
                  <a:cxn ang="0">
                    <a:pos x="43" y="17"/>
                  </a:cxn>
                  <a:cxn ang="0">
                    <a:pos x="41" y="27"/>
                  </a:cxn>
                  <a:cxn ang="0">
                    <a:pos x="36" y="35"/>
                  </a:cxn>
                  <a:cxn ang="0">
                    <a:pos x="29" y="41"/>
                  </a:cxn>
                  <a:cxn ang="0">
                    <a:pos x="21" y="44"/>
                  </a:cxn>
                  <a:cxn ang="0">
                    <a:pos x="10" y="47"/>
                  </a:cxn>
                  <a:cxn ang="0">
                    <a:pos x="2" y="49"/>
                  </a:cxn>
                  <a:cxn ang="0">
                    <a:pos x="1" y="50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2" y="54"/>
                  </a:cxn>
                  <a:cxn ang="0">
                    <a:pos x="7" y="52"/>
                  </a:cxn>
                  <a:cxn ang="0">
                    <a:pos x="13" y="52"/>
                  </a:cxn>
                  <a:cxn ang="0">
                    <a:pos x="19" y="50"/>
                  </a:cxn>
                  <a:cxn ang="0">
                    <a:pos x="24" y="49"/>
                  </a:cxn>
                  <a:cxn ang="0">
                    <a:pos x="29" y="47"/>
                  </a:cxn>
                  <a:cxn ang="0">
                    <a:pos x="34" y="43"/>
                  </a:cxn>
                  <a:cxn ang="0">
                    <a:pos x="39" y="39"/>
                  </a:cxn>
                  <a:cxn ang="0">
                    <a:pos x="41" y="35"/>
                  </a:cxn>
                  <a:cxn ang="0">
                    <a:pos x="44" y="25"/>
                  </a:cxn>
                  <a:cxn ang="0">
                    <a:pos x="47" y="16"/>
                  </a:cxn>
                  <a:cxn ang="0">
                    <a:pos x="44" y="7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7" h="54">
                    <a:moveTo>
                      <a:pt x="39" y="0"/>
                    </a:moveTo>
                    <a:lnTo>
                      <a:pt x="43" y="8"/>
                    </a:lnTo>
                    <a:lnTo>
                      <a:pt x="43" y="17"/>
                    </a:lnTo>
                    <a:lnTo>
                      <a:pt x="41" y="27"/>
                    </a:lnTo>
                    <a:lnTo>
                      <a:pt x="36" y="35"/>
                    </a:lnTo>
                    <a:lnTo>
                      <a:pt x="29" y="41"/>
                    </a:lnTo>
                    <a:lnTo>
                      <a:pt x="21" y="44"/>
                    </a:lnTo>
                    <a:lnTo>
                      <a:pt x="10" y="47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7" y="52"/>
                    </a:lnTo>
                    <a:lnTo>
                      <a:pt x="13" y="52"/>
                    </a:lnTo>
                    <a:lnTo>
                      <a:pt x="19" y="50"/>
                    </a:lnTo>
                    <a:lnTo>
                      <a:pt x="24" y="49"/>
                    </a:lnTo>
                    <a:lnTo>
                      <a:pt x="29" y="47"/>
                    </a:lnTo>
                    <a:lnTo>
                      <a:pt x="34" y="43"/>
                    </a:lnTo>
                    <a:lnTo>
                      <a:pt x="39" y="39"/>
                    </a:lnTo>
                    <a:lnTo>
                      <a:pt x="41" y="35"/>
                    </a:lnTo>
                    <a:lnTo>
                      <a:pt x="44" y="25"/>
                    </a:lnTo>
                    <a:lnTo>
                      <a:pt x="47" y="16"/>
                    </a:lnTo>
                    <a:lnTo>
                      <a:pt x="44" y="7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220"/>
              <p:cNvSpPr>
                <a:spLocks/>
              </p:cNvSpPr>
              <p:nvPr/>
            </p:nvSpPr>
            <p:spPr bwMode="auto">
              <a:xfrm>
                <a:off x="3024188" y="1338263"/>
                <a:ext cx="236538" cy="188913"/>
              </a:xfrm>
              <a:custGeom>
                <a:avLst/>
                <a:gdLst/>
                <a:ahLst/>
                <a:cxnLst>
                  <a:cxn ang="0">
                    <a:pos x="149" y="9"/>
                  </a:cxn>
                  <a:cxn ang="0">
                    <a:pos x="135" y="5"/>
                  </a:cxn>
                  <a:cxn ang="0">
                    <a:pos x="119" y="2"/>
                  </a:cxn>
                  <a:cxn ang="0">
                    <a:pos x="103" y="0"/>
                  </a:cxn>
                  <a:cxn ang="0">
                    <a:pos x="85" y="1"/>
                  </a:cxn>
                  <a:cxn ang="0">
                    <a:pos x="69" y="3"/>
                  </a:cxn>
                  <a:cxn ang="0">
                    <a:pos x="51" y="9"/>
                  </a:cxn>
                  <a:cxn ang="0">
                    <a:pos x="36" y="19"/>
                  </a:cxn>
                  <a:cxn ang="0">
                    <a:pos x="23" y="30"/>
                  </a:cxn>
                  <a:cxn ang="0">
                    <a:pos x="15" y="41"/>
                  </a:cxn>
                  <a:cxn ang="0">
                    <a:pos x="8" y="53"/>
                  </a:cxn>
                  <a:cxn ang="0">
                    <a:pos x="3" y="65"/>
                  </a:cxn>
                  <a:cxn ang="0">
                    <a:pos x="0" y="77"/>
                  </a:cxn>
                  <a:cxn ang="0">
                    <a:pos x="0" y="90"/>
                  </a:cxn>
                  <a:cxn ang="0">
                    <a:pos x="3" y="101"/>
                  </a:cxn>
                  <a:cxn ang="0">
                    <a:pos x="10" y="111"/>
                  </a:cxn>
                  <a:cxn ang="0">
                    <a:pos x="22" y="119"/>
                  </a:cxn>
                  <a:cxn ang="0">
                    <a:pos x="26" y="119"/>
                  </a:cxn>
                  <a:cxn ang="0">
                    <a:pos x="28" y="116"/>
                  </a:cxn>
                  <a:cxn ang="0">
                    <a:pos x="29" y="112"/>
                  </a:cxn>
                  <a:cxn ang="0">
                    <a:pos x="29" y="109"/>
                  </a:cxn>
                  <a:cxn ang="0">
                    <a:pos x="25" y="99"/>
                  </a:cxn>
                  <a:cxn ang="0">
                    <a:pos x="19" y="89"/>
                  </a:cxn>
                  <a:cxn ang="0">
                    <a:pos x="16" y="78"/>
                  </a:cxn>
                  <a:cxn ang="0">
                    <a:pos x="19" y="68"/>
                  </a:cxn>
                  <a:cxn ang="0">
                    <a:pos x="22" y="61"/>
                  </a:cxn>
                  <a:cxn ang="0">
                    <a:pos x="26" y="54"/>
                  </a:cxn>
                  <a:cxn ang="0">
                    <a:pos x="29" y="47"/>
                  </a:cxn>
                  <a:cxn ang="0">
                    <a:pos x="34" y="41"/>
                  </a:cxn>
                  <a:cxn ang="0">
                    <a:pos x="37" y="35"/>
                  </a:cxn>
                  <a:cxn ang="0">
                    <a:pos x="43" y="29"/>
                  </a:cxn>
                  <a:cxn ang="0">
                    <a:pos x="48" y="25"/>
                  </a:cxn>
                  <a:cxn ang="0">
                    <a:pos x="55" y="19"/>
                  </a:cxn>
                  <a:cxn ang="0">
                    <a:pos x="66" y="13"/>
                  </a:cxn>
                  <a:cxn ang="0">
                    <a:pos x="77" y="8"/>
                  </a:cxn>
                  <a:cxn ang="0">
                    <a:pos x="89" y="6"/>
                  </a:cxn>
                  <a:cxn ang="0">
                    <a:pos x="101" y="5"/>
                  </a:cxn>
                  <a:cxn ang="0">
                    <a:pos x="112" y="6"/>
                  </a:cxn>
                  <a:cxn ang="0">
                    <a:pos x="125" y="6"/>
                  </a:cxn>
                  <a:cxn ang="0">
                    <a:pos x="137" y="8"/>
                  </a:cxn>
                  <a:cxn ang="0">
                    <a:pos x="149" y="9"/>
                  </a:cxn>
                  <a:cxn ang="0">
                    <a:pos x="149" y="9"/>
                  </a:cxn>
                  <a:cxn ang="0">
                    <a:pos x="149" y="9"/>
                  </a:cxn>
                  <a:cxn ang="0">
                    <a:pos x="149" y="9"/>
                  </a:cxn>
                  <a:cxn ang="0">
                    <a:pos x="149" y="9"/>
                  </a:cxn>
                  <a:cxn ang="0">
                    <a:pos x="149" y="9"/>
                  </a:cxn>
                </a:cxnLst>
                <a:rect l="0" t="0" r="r" b="b"/>
                <a:pathLst>
                  <a:path w="149" h="119">
                    <a:moveTo>
                      <a:pt x="149" y="9"/>
                    </a:moveTo>
                    <a:lnTo>
                      <a:pt x="135" y="5"/>
                    </a:lnTo>
                    <a:lnTo>
                      <a:pt x="119" y="2"/>
                    </a:lnTo>
                    <a:lnTo>
                      <a:pt x="103" y="0"/>
                    </a:lnTo>
                    <a:lnTo>
                      <a:pt x="85" y="1"/>
                    </a:lnTo>
                    <a:lnTo>
                      <a:pt x="69" y="3"/>
                    </a:lnTo>
                    <a:lnTo>
                      <a:pt x="51" y="9"/>
                    </a:lnTo>
                    <a:lnTo>
                      <a:pt x="36" y="19"/>
                    </a:lnTo>
                    <a:lnTo>
                      <a:pt x="23" y="30"/>
                    </a:lnTo>
                    <a:lnTo>
                      <a:pt x="15" y="41"/>
                    </a:lnTo>
                    <a:lnTo>
                      <a:pt x="8" y="53"/>
                    </a:lnTo>
                    <a:lnTo>
                      <a:pt x="3" y="65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3" y="101"/>
                    </a:lnTo>
                    <a:lnTo>
                      <a:pt x="10" y="111"/>
                    </a:lnTo>
                    <a:lnTo>
                      <a:pt x="22" y="119"/>
                    </a:lnTo>
                    <a:lnTo>
                      <a:pt x="26" y="119"/>
                    </a:lnTo>
                    <a:lnTo>
                      <a:pt x="28" y="116"/>
                    </a:lnTo>
                    <a:lnTo>
                      <a:pt x="29" y="112"/>
                    </a:lnTo>
                    <a:lnTo>
                      <a:pt x="29" y="109"/>
                    </a:lnTo>
                    <a:lnTo>
                      <a:pt x="25" y="99"/>
                    </a:lnTo>
                    <a:lnTo>
                      <a:pt x="19" y="89"/>
                    </a:lnTo>
                    <a:lnTo>
                      <a:pt x="16" y="78"/>
                    </a:lnTo>
                    <a:lnTo>
                      <a:pt x="19" y="68"/>
                    </a:lnTo>
                    <a:lnTo>
                      <a:pt x="22" y="61"/>
                    </a:lnTo>
                    <a:lnTo>
                      <a:pt x="26" y="54"/>
                    </a:lnTo>
                    <a:lnTo>
                      <a:pt x="29" y="47"/>
                    </a:lnTo>
                    <a:lnTo>
                      <a:pt x="34" y="41"/>
                    </a:lnTo>
                    <a:lnTo>
                      <a:pt x="37" y="35"/>
                    </a:lnTo>
                    <a:lnTo>
                      <a:pt x="43" y="29"/>
                    </a:lnTo>
                    <a:lnTo>
                      <a:pt x="48" y="25"/>
                    </a:lnTo>
                    <a:lnTo>
                      <a:pt x="55" y="19"/>
                    </a:lnTo>
                    <a:lnTo>
                      <a:pt x="66" y="13"/>
                    </a:lnTo>
                    <a:lnTo>
                      <a:pt x="77" y="8"/>
                    </a:lnTo>
                    <a:lnTo>
                      <a:pt x="89" y="6"/>
                    </a:lnTo>
                    <a:lnTo>
                      <a:pt x="101" y="5"/>
                    </a:lnTo>
                    <a:lnTo>
                      <a:pt x="112" y="6"/>
                    </a:lnTo>
                    <a:lnTo>
                      <a:pt x="125" y="6"/>
                    </a:lnTo>
                    <a:lnTo>
                      <a:pt x="137" y="8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221"/>
              <p:cNvSpPr>
                <a:spLocks/>
              </p:cNvSpPr>
              <p:nvPr/>
            </p:nvSpPr>
            <p:spPr bwMode="auto">
              <a:xfrm>
                <a:off x="3240088" y="1331913"/>
                <a:ext cx="112713" cy="1222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7" y="7"/>
                  </a:cxn>
                  <a:cxn ang="0">
                    <a:pos x="22" y="10"/>
                  </a:cxn>
                  <a:cxn ang="0">
                    <a:pos x="27" y="11"/>
                  </a:cxn>
                  <a:cxn ang="0">
                    <a:pos x="31" y="13"/>
                  </a:cxn>
                  <a:cxn ang="0">
                    <a:pos x="36" y="14"/>
                  </a:cxn>
                  <a:cxn ang="0">
                    <a:pos x="42" y="17"/>
                  </a:cxn>
                  <a:cxn ang="0">
                    <a:pos x="48" y="20"/>
                  </a:cxn>
                  <a:cxn ang="0">
                    <a:pos x="54" y="24"/>
                  </a:cxn>
                  <a:cxn ang="0">
                    <a:pos x="60" y="29"/>
                  </a:cxn>
                  <a:cxn ang="0">
                    <a:pos x="67" y="39"/>
                  </a:cxn>
                  <a:cxn ang="0">
                    <a:pos x="67" y="52"/>
                  </a:cxn>
                  <a:cxn ang="0">
                    <a:pos x="62" y="64"/>
                  </a:cxn>
                  <a:cxn ang="0">
                    <a:pos x="55" y="73"/>
                  </a:cxn>
                  <a:cxn ang="0">
                    <a:pos x="54" y="74"/>
                  </a:cxn>
                  <a:cxn ang="0">
                    <a:pos x="54" y="75"/>
                  </a:cxn>
                  <a:cxn ang="0">
                    <a:pos x="54" y="77"/>
                  </a:cxn>
                  <a:cxn ang="0">
                    <a:pos x="55" y="77"/>
                  </a:cxn>
                  <a:cxn ang="0">
                    <a:pos x="64" y="67"/>
                  </a:cxn>
                  <a:cxn ang="0">
                    <a:pos x="69" y="55"/>
                  </a:cxn>
                  <a:cxn ang="0">
                    <a:pos x="71" y="44"/>
                  </a:cxn>
                  <a:cxn ang="0">
                    <a:pos x="68" y="32"/>
                  </a:cxn>
                  <a:cxn ang="0">
                    <a:pos x="63" y="24"/>
                  </a:cxn>
                  <a:cxn ang="0">
                    <a:pos x="56" y="18"/>
                  </a:cxn>
                  <a:cxn ang="0">
                    <a:pos x="47" y="14"/>
                  </a:cxn>
                  <a:cxn ang="0">
                    <a:pos x="37" y="11"/>
                  </a:cxn>
                  <a:cxn ang="0">
                    <a:pos x="27" y="7"/>
                  </a:cxn>
                  <a:cxn ang="0">
                    <a:pos x="17" y="5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1" h="77">
                    <a:moveTo>
                      <a:pt x="0" y="0"/>
                    </a:moveTo>
                    <a:lnTo>
                      <a:pt x="4" y="3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7" y="7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1" y="13"/>
                    </a:lnTo>
                    <a:lnTo>
                      <a:pt x="36" y="14"/>
                    </a:lnTo>
                    <a:lnTo>
                      <a:pt x="42" y="17"/>
                    </a:lnTo>
                    <a:lnTo>
                      <a:pt x="48" y="20"/>
                    </a:lnTo>
                    <a:lnTo>
                      <a:pt x="54" y="24"/>
                    </a:lnTo>
                    <a:lnTo>
                      <a:pt x="60" y="29"/>
                    </a:lnTo>
                    <a:lnTo>
                      <a:pt x="67" y="39"/>
                    </a:lnTo>
                    <a:lnTo>
                      <a:pt x="67" y="52"/>
                    </a:lnTo>
                    <a:lnTo>
                      <a:pt x="62" y="64"/>
                    </a:lnTo>
                    <a:lnTo>
                      <a:pt x="55" y="73"/>
                    </a:lnTo>
                    <a:lnTo>
                      <a:pt x="54" y="74"/>
                    </a:lnTo>
                    <a:lnTo>
                      <a:pt x="54" y="75"/>
                    </a:lnTo>
                    <a:lnTo>
                      <a:pt x="54" y="77"/>
                    </a:lnTo>
                    <a:lnTo>
                      <a:pt x="55" y="77"/>
                    </a:lnTo>
                    <a:lnTo>
                      <a:pt x="64" y="67"/>
                    </a:lnTo>
                    <a:lnTo>
                      <a:pt x="69" y="55"/>
                    </a:lnTo>
                    <a:lnTo>
                      <a:pt x="71" y="44"/>
                    </a:lnTo>
                    <a:lnTo>
                      <a:pt x="68" y="32"/>
                    </a:lnTo>
                    <a:lnTo>
                      <a:pt x="63" y="24"/>
                    </a:lnTo>
                    <a:lnTo>
                      <a:pt x="56" y="18"/>
                    </a:lnTo>
                    <a:lnTo>
                      <a:pt x="47" y="14"/>
                    </a:lnTo>
                    <a:lnTo>
                      <a:pt x="37" y="11"/>
                    </a:lnTo>
                    <a:lnTo>
                      <a:pt x="27" y="7"/>
                    </a:lnTo>
                    <a:lnTo>
                      <a:pt x="17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222"/>
              <p:cNvSpPr>
                <a:spLocks/>
              </p:cNvSpPr>
              <p:nvPr/>
            </p:nvSpPr>
            <p:spPr bwMode="auto">
              <a:xfrm>
                <a:off x="3284538" y="1384300"/>
                <a:ext cx="188913" cy="7778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22"/>
                  </a:cxn>
                  <a:cxn ang="0">
                    <a:pos x="13" y="28"/>
                  </a:cxn>
                  <a:cxn ang="0">
                    <a:pos x="19" y="34"/>
                  </a:cxn>
                  <a:cxn ang="0">
                    <a:pos x="26" y="39"/>
                  </a:cxn>
                  <a:cxn ang="0">
                    <a:pos x="33" y="44"/>
                  </a:cxn>
                  <a:cxn ang="0">
                    <a:pos x="40" y="47"/>
                  </a:cxn>
                  <a:cxn ang="0">
                    <a:pos x="48" y="49"/>
                  </a:cxn>
                  <a:cxn ang="0">
                    <a:pos x="57" y="49"/>
                  </a:cxn>
                  <a:cxn ang="0">
                    <a:pos x="68" y="48"/>
                  </a:cxn>
                  <a:cxn ang="0">
                    <a:pos x="77" y="46"/>
                  </a:cxn>
                  <a:cxn ang="0">
                    <a:pos x="85" y="41"/>
                  </a:cxn>
                  <a:cxn ang="0">
                    <a:pos x="94" y="36"/>
                  </a:cxn>
                  <a:cxn ang="0">
                    <a:pos x="101" y="29"/>
                  </a:cxn>
                  <a:cxn ang="0">
                    <a:pos x="106" y="22"/>
                  </a:cxn>
                  <a:cxn ang="0">
                    <a:pos x="112" y="14"/>
                  </a:cxn>
                  <a:cxn ang="0">
                    <a:pos x="118" y="6"/>
                  </a:cxn>
                  <a:cxn ang="0">
                    <a:pos x="119" y="1"/>
                  </a:cxn>
                  <a:cxn ang="0">
                    <a:pos x="116" y="0"/>
                  </a:cxn>
                  <a:cxn ang="0">
                    <a:pos x="110" y="0"/>
                  </a:cxn>
                  <a:cxn ang="0">
                    <a:pos x="105" y="3"/>
                  </a:cxn>
                  <a:cxn ang="0">
                    <a:pos x="94" y="11"/>
                  </a:cxn>
                  <a:cxn ang="0">
                    <a:pos x="81" y="19"/>
                  </a:cxn>
                  <a:cxn ang="0">
                    <a:pos x="68" y="25"/>
                  </a:cxn>
                  <a:cxn ang="0">
                    <a:pos x="55" y="28"/>
                  </a:cxn>
                  <a:cxn ang="0">
                    <a:pos x="41" y="29"/>
                  </a:cxn>
                  <a:cxn ang="0">
                    <a:pos x="27" y="28"/>
                  </a:cxn>
                  <a:cxn ang="0">
                    <a:pos x="14" y="24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119" h="49">
                    <a:moveTo>
                      <a:pt x="0" y="17"/>
                    </a:moveTo>
                    <a:lnTo>
                      <a:pt x="6" y="22"/>
                    </a:lnTo>
                    <a:lnTo>
                      <a:pt x="13" y="28"/>
                    </a:lnTo>
                    <a:lnTo>
                      <a:pt x="19" y="34"/>
                    </a:lnTo>
                    <a:lnTo>
                      <a:pt x="26" y="39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8" y="49"/>
                    </a:lnTo>
                    <a:lnTo>
                      <a:pt x="57" y="49"/>
                    </a:lnTo>
                    <a:lnTo>
                      <a:pt x="68" y="48"/>
                    </a:lnTo>
                    <a:lnTo>
                      <a:pt x="77" y="46"/>
                    </a:lnTo>
                    <a:lnTo>
                      <a:pt x="85" y="41"/>
                    </a:lnTo>
                    <a:lnTo>
                      <a:pt x="94" y="36"/>
                    </a:lnTo>
                    <a:lnTo>
                      <a:pt x="101" y="29"/>
                    </a:lnTo>
                    <a:lnTo>
                      <a:pt x="106" y="22"/>
                    </a:lnTo>
                    <a:lnTo>
                      <a:pt x="112" y="14"/>
                    </a:lnTo>
                    <a:lnTo>
                      <a:pt x="118" y="6"/>
                    </a:lnTo>
                    <a:lnTo>
                      <a:pt x="119" y="1"/>
                    </a:lnTo>
                    <a:lnTo>
                      <a:pt x="116" y="0"/>
                    </a:lnTo>
                    <a:lnTo>
                      <a:pt x="110" y="0"/>
                    </a:lnTo>
                    <a:lnTo>
                      <a:pt x="105" y="3"/>
                    </a:lnTo>
                    <a:lnTo>
                      <a:pt x="94" y="11"/>
                    </a:lnTo>
                    <a:lnTo>
                      <a:pt x="81" y="19"/>
                    </a:lnTo>
                    <a:lnTo>
                      <a:pt x="68" y="25"/>
                    </a:lnTo>
                    <a:lnTo>
                      <a:pt x="55" y="28"/>
                    </a:lnTo>
                    <a:lnTo>
                      <a:pt x="41" y="29"/>
                    </a:lnTo>
                    <a:lnTo>
                      <a:pt x="27" y="28"/>
                    </a:lnTo>
                    <a:lnTo>
                      <a:pt x="14" y="2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223"/>
              <p:cNvSpPr>
                <a:spLocks/>
              </p:cNvSpPr>
              <p:nvPr/>
            </p:nvSpPr>
            <p:spPr bwMode="auto">
              <a:xfrm>
                <a:off x="2233613" y="1836738"/>
                <a:ext cx="750888" cy="858838"/>
              </a:xfrm>
              <a:custGeom>
                <a:avLst/>
                <a:gdLst/>
                <a:ahLst/>
                <a:cxnLst>
                  <a:cxn ang="0">
                    <a:pos x="469" y="47"/>
                  </a:cxn>
                  <a:cxn ang="0">
                    <a:pos x="466" y="140"/>
                  </a:cxn>
                  <a:cxn ang="0">
                    <a:pos x="452" y="209"/>
                  </a:cxn>
                  <a:cxn ang="0">
                    <a:pos x="430" y="251"/>
                  </a:cxn>
                  <a:cxn ang="0">
                    <a:pos x="398" y="289"/>
                  </a:cxn>
                  <a:cxn ang="0">
                    <a:pos x="364" y="322"/>
                  </a:cxn>
                  <a:cxn ang="0">
                    <a:pos x="327" y="352"/>
                  </a:cxn>
                  <a:cxn ang="0">
                    <a:pos x="286" y="381"/>
                  </a:cxn>
                  <a:cxn ang="0">
                    <a:pos x="243" y="407"/>
                  </a:cxn>
                  <a:cxn ang="0">
                    <a:pos x="199" y="432"/>
                  </a:cxn>
                  <a:cxn ang="0">
                    <a:pos x="156" y="455"/>
                  </a:cxn>
                  <a:cxn ang="0">
                    <a:pos x="113" y="479"/>
                  </a:cxn>
                  <a:cxn ang="0">
                    <a:pos x="68" y="502"/>
                  </a:cxn>
                  <a:cxn ang="0">
                    <a:pos x="24" y="525"/>
                  </a:cxn>
                  <a:cxn ang="0">
                    <a:pos x="0" y="537"/>
                  </a:cxn>
                  <a:cxn ang="0">
                    <a:pos x="0" y="541"/>
                  </a:cxn>
                  <a:cxn ang="0">
                    <a:pos x="25" y="529"/>
                  </a:cxn>
                  <a:cxn ang="0">
                    <a:pos x="73" y="507"/>
                  </a:cxn>
                  <a:cxn ang="0">
                    <a:pos x="121" y="484"/>
                  </a:cxn>
                  <a:cxn ang="0">
                    <a:pos x="170" y="461"/>
                  </a:cxn>
                  <a:cxn ang="0">
                    <a:pos x="217" y="438"/>
                  </a:cxn>
                  <a:cxn ang="0">
                    <a:pos x="264" y="412"/>
                  </a:cxn>
                  <a:cxn ang="0">
                    <a:pos x="308" y="383"/>
                  </a:cxn>
                  <a:cxn ang="0">
                    <a:pos x="352" y="351"/>
                  </a:cxn>
                  <a:cxn ang="0">
                    <a:pos x="387" y="318"/>
                  </a:cxn>
                  <a:cxn ang="0">
                    <a:pos x="417" y="285"/>
                  </a:cxn>
                  <a:cxn ang="0">
                    <a:pos x="442" y="248"/>
                  </a:cxn>
                  <a:cxn ang="0">
                    <a:pos x="460" y="208"/>
                  </a:cxn>
                  <a:cxn ang="0">
                    <a:pos x="473" y="141"/>
                  </a:cxn>
                  <a:cxn ang="0">
                    <a:pos x="470" y="47"/>
                  </a:cxn>
                  <a:cxn ang="0">
                    <a:pos x="467" y="0"/>
                  </a:cxn>
                  <a:cxn ang="0">
                    <a:pos x="467" y="0"/>
                  </a:cxn>
                  <a:cxn ang="0">
                    <a:pos x="467" y="0"/>
                  </a:cxn>
                </a:cxnLst>
                <a:rect l="0" t="0" r="r" b="b"/>
                <a:pathLst>
                  <a:path w="473" h="541">
                    <a:moveTo>
                      <a:pt x="467" y="0"/>
                    </a:moveTo>
                    <a:lnTo>
                      <a:pt x="469" y="47"/>
                    </a:lnTo>
                    <a:lnTo>
                      <a:pt x="469" y="93"/>
                    </a:lnTo>
                    <a:lnTo>
                      <a:pt x="466" y="140"/>
                    </a:lnTo>
                    <a:lnTo>
                      <a:pt x="459" y="187"/>
                    </a:lnTo>
                    <a:lnTo>
                      <a:pt x="452" y="209"/>
                    </a:lnTo>
                    <a:lnTo>
                      <a:pt x="442" y="230"/>
                    </a:lnTo>
                    <a:lnTo>
                      <a:pt x="430" y="251"/>
                    </a:lnTo>
                    <a:lnTo>
                      <a:pt x="415" y="270"/>
                    </a:lnTo>
                    <a:lnTo>
                      <a:pt x="398" y="289"/>
                    </a:lnTo>
                    <a:lnTo>
                      <a:pt x="382" y="305"/>
                    </a:lnTo>
                    <a:lnTo>
                      <a:pt x="364" y="322"/>
                    </a:lnTo>
                    <a:lnTo>
                      <a:pt x="347" y="337"/>
                    </a:lnTo>
                    <a:lnTo>
                      <a:pt x="327" y="352"/>
                    </a:lnTo>
                    <a:lnTo>
                      <a:pt x="307" y="367"/>
                    </a:lnTo>
                    <a:lnTo>
                      <a:pt x="286" y="381"/>
                    </a:lnTo>
                    <a:lnTo>
                      <a:pt x="265" y="394"/>
                    </a:lnTo>
                    <a:lnTo>
                      <a:pt x="243" y="407"/>
                    </a:lnTo>
                    <a:lnTo>
                      <a:pt x="222" y="419"/>
                    </a:lnTo>
                    <a:lnTo>
                      <a:pt x="199" y="432"/>
                    </a:lnTo>
                    <a:lnTo>
                      <a:pt x="178" y="443"/>
                    </a:lnTo>
                    <a:lnTo>
                      <a:pt x="156" y="455"/>
                    </a:lnTo>
                    <a:lnTo>
                      <a:pt x="135" y="467"/>
                    </a:lnTo>
                    <a:lnTo>
                      <a:pt x="113" y="479"/>
                    </a:lnTo>
                    <a:lnTo>
                      <a:pt x="90" y="490"/>
                    </a:lnTo>
                    <a:lnTo>
                      <a:pt x="68" y="502"/>
                    </a:lnTo>
                    <a:lnTo>
                      <a:pt x="46" y="514"/>
                    </a:lnTo>
                    <a:lnTo>
                      <a:pt x="24" y="525"/>
                    </a:lnTo>
                    <a:lnTo>
                      <a:pt x="1" y="537"/>
                    </a:lnTo>
                    <a:lnTo>
                      <a:pt x="0" y="537"/>
                    </a:lnTo>
                    <a:lnTo>
                      <a:pt x="0" y="538"/>
                    </a:lnTo>
                    <a:lnTo>
                      <a:pt x="0" y="541"/>
                    </a:lnTo>
                    <a:lnTo>
                      <a:pt x="1" y="541"/>
                    </a:lnTo>
                    <a:lnTo>
                      <a:pt x="25" y="529"/>
                    </a:lnTo>
                    <a:lnTo>
                      <a:pt x="49" y="517"/>
                    </a:lnTo>
                    <a:lnTo>
                      <a:pt x="73" y="507"/>
                    </a:lnTo>
                    <a:lnTo>
                      <a:pt x="97" y="495"/>
                    </a:lnTo>
                    <a:lnTo>
                      <a:pt x="121" y="484"/>
                    </a:lnTo>
                    <a:lnTo>
                      <a:pt x="145" y="473"/>
                    </a:lnTo>
                    <a:lnTo>
                      <a:pt x="170" y="461"/>
                    </a:lnTo>
                    <a:lnTo>
                      <a:pt x="193" y="449"/>
                    </a:lnTo>
                    <a:lnTo>
                      <a:pt x="217" y="438"/>
                    </a:lnTo>
                    <a:lnTo>
                      <a:pt x="240" y="425"/>
                    </a:lnTo>
                    <a:lnTo>
                      <a:pt x="264" y="412"/>
                    </a:lnTo>
                    <a:lnTo>
                      <a:pt x="286" y="398"/>
                    </a:lnTo>
                    <a:lnTo>
                      <a:pt x="308" y="383"/>
                    </a:lnTo>
                    <a:lnTo>
                      <a:pt x="330" y="367"/>
                    </a:lnTo>
                    <a:lnTo>
                      <a:pt x="352" y="351"/>
                    </a:lnTo>
                    <a:lnTo>
                      <a:pt x="371" y="333"/>
                    </a:lnTo>
                    <a:lnTo>
                      <a:pt x="387" y="318"/>
                    </a:lnTo>
                    <a:lnTo>
                      <a:pt x="402" y="302"/>
                    </a:lnTo>
                    <a:lnTo>
                      <a:pt x="417" y="285"/>
                    </a:lnTo>
                    <a:lnTo>
                      <a:pt x="430" y="267"/>
                    </a:lnTo>
                    <a:lnTo>
                      <a:pt x="442" y="248"/>
                    </a:lnTo>
                    <a:lnTo>
                      <a:pt x="452" y="228"/>
                    </a:lnTo>
                    <a:lnTo>
                      <a:pt x="460" y="208"/>
                    </a:lnTo>
                    <a:lnTo>
                      <a:pt x="466" y="187"/>
                    </a:lnTo>
                    <a:lnTo>
                      <a:pt x="473" y="141"/>
                    </a:lnTo>
                    <a:lnTo>
                      <a:pt x="473" y="93"/>
                    </a:lnTo>
                    <a:lnTo>
                      <a:pt x="470" y="47"/>
                    </a:lnTo>
                    <a:lnTo>
                      <a:pt x="467" y="0"/>
                    </a:lnTo>
                    <a:lnTo>
                      <a:pt x="467" y="0"/>
                    </a:lnTo>
                    <a:lnTo>
                      <a:pt x="467" y="0"/>
                    </a:lnTo>
                    <a:lnTo>
                      <a:pt x="467" y="0"/>
                    </a:lnTo>
                    <a:lnTo>
                      <a:pt x="467" y="0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224"/>
              <p:cNvSpPr>
                <a:spLocks/>
              </p:cNvSpPr>
              <p:nvPr/>
            </p:nvSpPr>
            <p:spPr bwMode="auto">
              <a:xfrm>
                <a:off x="2211388" y="2624138"/>
                <a:ext cx="825500" cy="1449388"/>
              </a:xfrm>
              <a:custGeom>
                <a:avLst/>
                <a:gdLst/>
                <a:ahLst/>
                <a:cxnLst>
                  <a:cxn ang="0">
                    <a:pos x="24" y="35"/>
                  </a:cxn>
                  <a:cxn ang="0">
                    <a:pos x="11" y="108"/>
                  </a:cxn>
                  <a:cxn ang="0">
                    <a:pos x="3" y="179"/>
                  </a:cxn>
                  <a:cxn ang="0">
                    <a:pos x="1" y="248"/>
                  </a:cxn>
                  <a:cxn ang="0">
                    <a:pos x="8" y="316"/>
                  </a:cxn>
                  <a:cxn ang="0">
                    <a:pos x="26" y="382"/>
                  </a:cxn>
                  <a:cxn ang="0">
                    <a:pos x="49" y="445"/>
                  </a:cxn>
                  <a:cxn ang="0">
                    <a:pos x="81" y="506"/>
                  </a:cxn>
                  <a:cxn ang="0">
                    <a:pos x="117" y="562"/>
                  </a:cxn>
                  <a:cxn ang="0">
                    <a:pos x="159" y="614"/>
                  </a:cxn>
                  <a:cxn ang="0">
                    <a:pos x="205" y="663"/>
                  </a:cxn>
                  <a:cxn ang="0">
                    <a:pos x="254" y="708"/>
                  </a:cxn>
                  <a:cxn ang="0">
                    <a:pos x="293" y="743"/>
                  </a:cxn>
                  <a:cxn ang="0">
                    <a:pos x="321" y="767"/>
                  </a:cxn>
                  <a:cxn ang="0">
                    <a:pos x="350" y="790"/>
                  </a:cxn>
                  <a:cxn ang="0">
                    <a:pos x="380" y="814"/>
                  </a:cxn>
                  <a:cxn ang="0">
                    <a:pos x="410" y="836"/>
                  </a:cxn>
                  <a:cxn ang="0">
                    <a:pos x="439" y="857"/>
                  </a:cxn>
                  <a:cxn ang="0">
                    <a:pos x="470" y="879"/>
                  </a:cxn>
                  <a:cxn ang="0">
                    <a:pos x="500" y="902"/>
                  </a:cxn>
                  <a:cxn ang="0">
                    <a:pos x="517" y="913"/>
                  </a:cxn>
                  <a:cxn ang="0">
                    <a:pos x="520" y="910"/>
                  </a:cxn>
                  <a:cxn ang="0">
                    <a:pos x="505" y="897"/>
                  </a:cxn>
                  <a:cxn ang="0">
                    <a:pos x="478" y="876"/>
                  </a:cxn>
                  <a:cxn ang="0">
                    <a:pos x="451" y="854"/>
                  </a:cxn>
                  <a:cxn ang="0">
                    <a:pos x="424" y="831"/>
                  </a:cxn>
                  <a:cxn ang="0">
                    <a:pos x="396" y="809"/>
                  </a:cxn>
                  <a:cxn ang="0">
                    <a:pos x="370" y="787"/>
                  </a:cxn>
                  <a:cxn ang="0">
                    <a:pos x="343" y="765"/>
                  </a:cxn>
                  <a:cxn ang="0">
                    <a:pos x="318" y="740"/>
                  </a:cxn>
                  <a:cxn ang="0">
                    <a:pos x="280" y="705"/>
                  </a:cxn>
                  <a:cxn ang="0">
                    <a:pos x="233" y="658"/>
                  </a:cxn>
                  <a:cxn ang="0">
                    <a:pos x="189" y="609"/>
                  </a:cxn>
                  <a:cxn ang="0">
                    <a:pos x="148" y="557"/>
                  </a:cxn>
                  <a:cxn ang="0">
                    <a:pos x="111" y="500"/>
                  </a:cxn>
                  <a:cxn ang="0">
                    <a:pos x="79" y="440"/>
                  </a:cxn>
                  <a:cxn ang="0">
                    <a:pos x="52" y="379"/>
                  </a:cxn>
                  <a:cxn ang="0">
                    <a:pos x="32" y="315"/>
                  </a:cxn>
                  <a:cxn ang="0">
                    <a:pos x="18" y="247"/>
                  </a:cxn>
                  <a:cxn ang="0">
                    <a:pos x="14" y="177"/>
                  </a:cxn>
                  <a:cxn ang="0">
                    <a:pos x="18" y="105"/>
                  </a:cxn>
                  <a:cxn ang="0">
                    <a:pos x="26" y="35"/>
                  </a:cxn>
                  <a:cxn ang="0">
                    <a:pos x="34" y="0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520" h="913">
                    <a:moveTo>
                      <a:pt x="33" y="0"/>
                    </a:moveTo>
                    <a:lnTo>
                      <a:pt x="24" y="35"/>
                    </a:lnTo>
                    <a:lnTo>
                      <a:pt x="17" y="71"/>
                    </a:lnTo>
                    <a:lnTo>
                      <a:pt x="11" y="108"/>
                    </a:lnTo>
                    <a:lnTo>
                      <a:pt x="6" y="144"/>
                    </a:lnTo>
                    <a:lnTo>
                      <a:pt x="3" y="179"/>
                    </a:lnTo>
                    <a:lnTo>
                      <a:pt x="0" y="213"/>
                    </a:lnTo>
                    <a:lnTo>
                      <a:pt x="1" y="248"/>
                    </a:lnTo>
                    <a:lnTo>
                      <a:pt x="4" y="283"/>
                    </a:lnTo>
                    <a:lnTo>
                      <a:pt x="8" y="316"/>
                    </a:lnTo>
                    <a:lnTo>
                      <a:pt x="17" y="349"/>
                    </a:lnTo>
                    <a:lnTo>
                      <a:pt x="26" y="382"/>
                    </a:lnTo>
                    <a:lnTo>
                      <a:pt x="36" y="413"/>
                    </a:lnTo>
                    <a:lnTo>
                      <a:pt x="49" y="445"/>
                    </a:lnTo>
                    <a:lnTo>
                      <a:pt x="65" y="475"/>
                    </a:lnTo>
                    <a:lnTo>
                      <a:pt x="81" y="506"/>
                    </a:lnTo>
                    <a:lnTo>
                      <a:pt x="99" y="534"/>
                    </a:lnTo>
                    <a:lnTo>
                      <a:pt x="117" y="562"/>
                    </a:lnTo>
                    <a:lnTo>
                      <a:pt x="137" y="588"/>
                    </a:lnTo>
                    <a:lnTo>
                      <a:pt x="159" y="614"/>
                    </a:lnTo>
                    <a:lnTo>
                      <a:pt x="182" y="638"/>
                    </a:lnTo>
                    <a:lnTo>
                      <a:pt x="205" y="663"/>
                    </a:lnTo>
                    <a:lnTo>
                      <a:pt x="230" y="685"/>
                    </a:lnTo>
                    <a:lnTo>
                      <a:pt x="254" y="708"/>
                    </a:lnTo>
                    <a:lnTo>
                      <a:pt x="279" y="731"/>
                    </a:lnTo>
                    <a:lnTo>
                      <a:pt x="293" y="743"/>
                    </a:lnTo>
                    <a:lnTo>
                      <a:pt x="307" y="755"/>
                    </a:lnTo>
                    <a:lnTo>
                      <a:pt x="321" y="767"/>
                    </a:lnTo>
                    <a:lnTo>
                      <a:pt x="336" y="779"/>
                    </a:lnTo>
                    <a:lnTo>
                      <a:pt x="350" y="790"/>
                    </a:lnTo>
                    <a:lnTo>
                      <a:pt x="366" y="802"/>
                    </a:lnTo>
                    <a:lnTo>
                      <a:pt x="380" y="814"/>
                    </a:lnTo>
                    <a:lnTo>
                      <a:pt x="395" y="824"/>
                    </a:lnTo>
                    <a:lnTo>
                      <a:pt x="410" y="836"/>
                    </a:lnTo>
                    <a:lnTo>
                      <a:pt x="425" y="847"/>
                    </a:lnTo>
                    <a:lnTo>
                      <a:pt x="439" y="857"/>
                    </a:lnTo>
                    <a:lnTo>
                      <a:pt x="455" y="869"/>
                    </a:lnTo>
                    <a:lnTo>
                      <a:pt x="470" y="879"/>
                    </a:lnTo>
                    <a:lnTo>
                      <a:pt x="485" y="890"/>
                    </a:lnTo>
                    <a:lnTo>
                      <a:pt x="500" y="902"/>
                    </a:lnTo>
                    <a:lnTo>
                      <a:pt x="515" y="912"/>
                    </a:lnTo>
                    <a:lnTo>
                      <a:pt x="517" y="913"/>
                    </a:lnTo>
                    <a:lnTo>
                      <a:pt x="519" y="912"/>
                    </a:lnTo>
                    <a:lnTo>
                      <a:pt x="520" y="910"/>
                    </a:lnTo>
                    <a:lnTo>
                      <a:pt x="519" y="909"/>
                    </a:lnTo>
                    <a:lnTo>
                      <a:pt x="505" y="897"/>
                    </a:lnTo>
                    <a:lnTo>
                      <a:pt x="492" y="886"/>
                    </a:lnTo>
                    <a:lnTo>
                      <a:pt x="478" y="876"/>
                    </a:lnTo>
                    <a:lnTo>
                      <a:pt x="464" y="864"/>
                    </a:lnTo>
                    <a:lnTo>
                      <a:pt x="451" y="854"/>
                    </a:lnTo>
                    <a:lnTo>
                      <a:pt x="437" y="843"/>
                    </a:lnTo>
                    <a:lnTo>
                      <a:pt x="424" y="831"/>
                    </a:lnTo>
                    <a:lnTo>
                      <a:pt x="410" y="821"/>
                    </a:lnTo>
                    <a:lnTo>
                      <a:pt x="396" y="809"/>
                    </a:lnTo>
                    <a:lnTo>
                      <a:pt x="383" y="799"/>
                    </a:lnTo>
                    <a:lnTo>
                      <a:pt x="370" y="787"/>
                    </a:lnTo>
                    <a:lnTo>
                      <a:pt x="356" y="776"/>
                    </a:lnTo>
                    <a:lnTo>
                      <a:pt x="343" y="765"/>
                    </a:lnTo>
                    <a:lnTo>
                      <a:pt x="330" y="753"/>
                    </a:lnTo>
                    <a:lnTo>
                      <a:pt x="318" y="740"/>
                    </a:lnTo>
                    <a:lnTo>
                      <a:pt x="305" y="728"/>
                    </a:lnTo>
                    <a:lnTo>
                      <a:pt x="280" y="705"/>
                    </a:lnTo>
                    <a:lnTo>
                      <a:pt x="257" y="681"/>
                    </a:lnTo>
                    <a:lnTo>
                      <a:pt x="233" y="658"/>
                    </a:lnTo>
                    <a:lnTo>
                      <a:pt x="211" y="633"/>
                    </a:lnTo>
                    <a:lnTo>
                      <a:pt x="189" y="609"/>
                    </a:lnTo>
                    <a:lnTo>
                      <a:pt x="168" y="583"/>
                    </a:lnTo>
                    <a:lnTo>
                      <a:pt x="148" y="557"/>
                    </a:lnTo>
                    <a:lnTo>
                      <a:pt x="129" y="529"/>
                    </a:lnTo>
                    <a:lnTo>
                      <a:pt x="111" y="500"/>
                    </a:lnTo>
                    <a:lnTo>
                      <a:pt x="94" y="471"/>
                    </a:lnTo>
                    <a:lnTo>
                      <a:pt x="79" y="440"/>
                    </a:lnTo>
                    <a:lnTo>
                      <a:pt x="65" y="410"/>
                    </a:lnTo>
                    <a:lnTo>
                      <a:pt x="52" y="379"/>
                    </a:lnTo>
                    <a:lnTo>
                      <a:pt x="41" y="347"/>
                    </a:lnTo>
                    <a:lnTo>
                      <a:pt x="32" y="315"/>
                    </a:lnTo>
                    <a:lnTo>
                      <a:pt x="24" y="282"/>
                    </a:lnTo>
                    <a:lnTo>
                      <a:pt x="18" y="247"/>
                    </a:lnTo>
                    <a:lnTo>
                      <a:pt x="15" y="212"/>
                    </a:lnTo>
                    <a:lnTo>
                      <a:pt x="14" y="177"/>
                    </a:lnTo>
                    <a:lnTo>
                      <a:pt x="15" y="141"/>
                    </a:lnTo>
                    <a:lnTo>
                      <a:pt x="18" y="105"/>
                    </a:lnTo>
                    <a:lnTo>
                      <a:pt x="21" y="70"/>
                    </a:lnTo>
                    <a:lnTo>
                      <a:pt x="26" y="35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225"/>
              <p:cNvSpPr>
                <a:spLocks/>
              </p:cNvSpPr>
              <p:nvPr/>
            </p:nvSpPr>
            <p:spPr bwMode="auto">
              <a:xfrm>
                <a:off x="2227263" y="2679700"/>
                <a:ext cx="952500" cy="884238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84" y="8"/>
                  </a:cxn>
                  <a:cxn ang="0">
                    <a:pos x="133" y="18"/>
                  </a:cxn>
                  <a:cxn ang="0">
                    <a:pos x="189" y="34"/>
                  </a:cxn>
                  <a:cxn ang="0">
                    <a:pos x="243" y="56"/>
                  </a:cxn>
                  <a:cxn ang="0">
                    <a:pos x="293" y="84"/>
                  </a:cxn>
                  <a:cxn ang="0">
                    <a:pos x="342" y="113"/>
                  </a:cxn>
                  <a:cxn ang="0">
                    <a:pos x="390" y="143"/>
                  </a:cxn>
                  <a:cxn ang="0">
                    <a:pos x="435" y="177"/>
                  </a:cxn>
                  <a:cxn ang="0">
                    <a:pos x="479" y="213"/>
                  </a:cxn>
                  <a:cxn ang="0">
                    <a:pos x="518" y="253"/>
                  </a:cxn>
                  <a:cxn ang="0">
                    <a:pos x="546" y="291"/>
                  </a:cxn>
                  <a:cxn ang="0">
                    <a:pos x="566" y="333"/>
                  </a:cxn>
                  <a:cxn ang="0">
                    <a:pos x="570" y="372"/>
                  </a:cxn>
                  <a:cxn ang="0">
                    <a:pos x="559" y="395"/>
                  </a:cxn>
                  <a:cxn ang="0">
                    <a:pos x="541" y="411"/>
                  </a:cxn>
                  <a:cxn ang="0">
                    <a:pos x="510" y="425"/>
                  </a:cxn>
                  <a:cxn ang="0">
                    <a:pos x="477" y="431"/>
                  </a:cxn>
                  <a:cxn ang="0">
                    <a:pos x="442" y="432"/>
                  </a:cxn>
                  <a:cxn ang="0">
                    <a:pos x="420" y="435"/>
                  </a:cxn>
                  <a:cxn ang="0">
                    <a:pos x="400" y="445"/>
                  </a:cxn>
                  <a:cxn ang="0">
                    <a:pos x="404" y="471"/>
                  </a:cxn>
                  <a:cxn ang="0">
                    <a:pos x="443" y="506"/>
                  </a:cxn>
                  <a:cxn ang="0">
                    <a:pos x="459" y="542"/>
                  </a:cxn>
                  <a:cxn ang="0">
                    <a:pos x="445" y="556"/>
                  </a:cxn>
                  <a:cxn ang="0">
                    <a:pos x="453" y="554"/>
                  </a:cxn>
                  <a:cxn ang="0">
                    <a:pos x="467" y="538"/>
                  </a:cxn>
                  <a:cxn ang="0">
                    <a:pos x="446" y="501"/>
                  </a:cxn>
                  <a:cxn ang="0">
                    <a:pos x="421" y="480"/>
                  </a:cxn>
                  <a:cxn ang="0">
                    <a:pos x="401" y="456"/>
                  </a:cxn>
                  <a:cxn ang="0">
                    <a:pos x="428" y="440"/>
                  </a:cxn>
                  <a:cxn ang="0">
                    <a:pos x="445" y="442"/>
                  </a:cxn>
                  <a:cxn ang="0">
                    <a:pos x="461" y="444"/>
                  </a:cxn>
                  <a:cxn ang="0">
                    <a:pos x="476" y="445"/>
                  </a:cxn>
                  <a:cxn ang="0">
                    <a:pos x="491" y="444"/>
                  </a:cxn>
                  <a:cxn ang="0">
                    <a:pos x="507" y="442"/>
                  </a:cxn>
                  <a:cxn ang="0">
                    <a:pos x="538" y="432"/>
                  </a:cxn>
                  <a:cxn ang="0">
                    <a:pos x="575" y="410"/>
                  </a:cxn>
                  <a:cxn ang="0">
                    <a:pos x="597" y="375"/>
                  </a:cxn>
                  <a:cxn ang="0">
                    <a:pos x="599" y="328"/>
                  </a:cxn>
                  <a:cxn ang="0">
                    <a:pos x="585" y="285"/>
                  </a:cxn>
                  <a:cxn ang="0">
                    <a:pos x="559" y="243"/>
                  </a:cxn>
                  <a:cxn ang="0">
                    <a:pos x="520" y="202"/>
                  </a:cxn>
                  <a:cxn ang="0">
                    <a:pos x="476" y="165"/>
                  </a:cxn>
                  <a:cxn ang="0">
                    <a:pos x="425" y="129"/>
                  </a:cxn>
                  <a:cxn ang="0">
                    <a:pos x="366" y="96"/>
                  </a:cxn>
                  <a:cxn ang="0">
                    <a:pos x="305" y="67"/>
                  </a:cxn>
                  <a:cxn ang="0">
                    <a:pos x="250" y="44"/>
                  </a:cxn>
                  <a:cxn ang="0">
                    <a:pos x="193" y="25"/>
                  </a:cxn>
                  <a:cxn ang="0">
                    <a:pos x="144" y="13"/>
                  </a:cxn>
                  <a:cxn ang="0">
                    <a:pos x="111" y="6"/>
                  </a:cxn>
                  <a:cxn ang="0">
                    <a:pos x="79" y="1"/>
                  </a:cxn>
                  <a:cxn ang="0">
                    <a:pos x="51" y="0"/>
                  </a:cxn>
                  <a:cxn ang="0">
                    <a:pos x="25" y="1"/>
                  </a:cxn>
                  <a:cxn ang="0">
                    <a:pos x="0" y="7"/>
                  </a:cxn>
                  <a:cxn ang="0">
                    <a:pos x="0" y="8"/>
                  </a:cxn>
                </a:cxnLst>
                <a:rect l="0" t="0" r="r" b="b"/>
                <a:pathLst>
                  <a:path w="600" h="557">
                    <a:moveTo>
                      <a:pt x="0" y="8"/>
                    </a:moveTo>
                    <a:lnTo>
                      <a:pt x="16" y="5"/>
                    </a:lnTo>
                    <a:lnTo>
                      <a:pt x="32" y="4"/>
                    </a:lnTo>
                    <a:lnTo>
                      <a:pt x="49" y="4"/>
                    </a:lnTo>
                    <a:lnTo>
                      <a:pt x="66" y="6"/>
                    </a:lnTo>
                    <a:lnTo>
                      <a:pt x="84" y="8"/>
                    </a:lnTo>
                    <a:lnTo>
                      <a:pt x="100" y="11"/>
                    </a:lnTo>
                    <a:lnTo>
                      <a:pt x="117" y="14"/>
                    </a:lnTo>
                    <a:lnTo>
                      <a:pt x="133" y="18"/>
                    </a:lnTo>
                    <a:lnTo>
                      <a:pt x="152" y="22"/>
                    </a:lnTo>
                    <a:lnTo>
                      <a:pt x="171" y="28"/>
                    </a:lnTo>
                    <a:lnTo>
                      <a:pt x="189" y="34"/>
                    </a:lnTo>
                    <a:lnTo>
                      <a:pt x="207" y="41"/>
                    </a:lnTo>
                    <a:lnTo>
                      <a:pt x="226" y="48"/>
                    </a:lnTo>
                    <a:lnTo>
                      <a:pt x="243" y="56"/>
                    </a:lnTo>
                    <a:lnTo>
                      <a:pt x="260" y="66"/>
                    </a:lnTo>
                    <a:lnTo>
                      <a:pt x="277" y="75"/>
                    </a:lnTo>
                    <a:lnTo>
                      <a:pt x="293" y="84"/>
                    </a:lnTo>
                    <a:lnTo>
                      <a:pt x="310" y="94"/>
                    </a:lnTo>
                    <a:lnTo>
                      <a:pt x="326" y="103"/>
                    </a:lnTo>
                    <a:lnTo>
                      <a:pt x="342" y="113"/>
                    </a:lnTo>
                    <a:lnTo>
                      <a:pt x="358" y="123"/>
                    </a:lnTo>
                    <a:lnTo>
                      <a:pt x="373" y="132"/>
                    </a:lnTo>
                    <a:lnTo>
                      <a:pt x="390" y="143"/>
                    </a:lnTo>
                    <a:lnTo>
                      <a:pt x="405" y="154"/>
                    </a:lnTo>
                    <a:lnTo>
                      <a:pt x="420" y="165"/>
                    </a:lnTo>
                    <a:lnTo>
                      <a:pt x="435" y="177"/>
                    </a:lnTo>
                    <a:lnTo>
                      <a:pt x="449" y="189"/>
                    </a:lnTo>
                    <a:lnTo>
                      <a:pt x="464" y="200"/>
                    </a:lnTo>
                    <a:lnTo>
                      <a:pt x="479" y="213"/>
                    </a:lnTo>
                    <a:lnTo>
                      <a:pt x="493" y="226"/>
                    </a:lnTo>
                    <a:lnTo>
                      <a:pt x="505" y="239"/>
                    </a:lnTo>
                    <a:lnTo>
                      <a:pt x="518" y="253"/>
                    </a:lnTo>
                    <a:lnTo>
                      <a:pt x="529" y="265"/>
                    </a:lnTo>
                    <a:lnTo>
                      <a:pt x="538" y="278"/>
                    </a:lnTo>
                    <a:lnTo>
                      <a:pt x="546" y="291"/>
                    </a:lnTo>
                    <a:lnTo>
                      <a:pt x="555" y="303"/>
                    </a:lnTo>
                    <a:lnTo>
                      <a:pt x="560" y="317"/>
                    </a:lnTo>
                    <a:lnTo>
                      <a:pt x="566" y="333"/>
                    </a:lnTo>
                    <a:lnTo>
                      <a:pt x="569" y="348"/>
                    </a:lnTo>
                    <a:lnTo>
                      <a:pt x="570" y="363"/>
                    </a:lnTo>
                    <a:lnTo>
                      <a:pt x="570" y="372"/>
                    </a:lnTo>
                    <a:lnTo>
                      <a:pt x="568" y="381"/>
                    </a:lnTo>
                    <a:lnTo>
                      <a:pt x="564" y="389"/>
                    </a:lnTo>
                    <a:lnTo>
                      <a:pt x="559" y="395"/>
                    </a:lnTo>
                    <a:lnTo>
                      <a:pt x="553" y="402"/>
                    </a:lnTo>
                    <a:lnTo>
                      <a:pt x="548" y="406"/>
                    </a:lnTo>
                    <a:lnTo>
                      <a:pt x="541" y="411"/>
                    </a:lnTo>
                    <a:lnTo>
                      <a:pt x="532" y="416"/>
                    </a:lnTo>
                    <a:lnTo>
                      <a:pt x="522" y="420"/>
                    </a:lnTo>
                    <a:lnTo>
                      <a:pt x="510" y="425"/>
                    </a:lnTo>
                    <a:lnTo>
                      <a:pt x="500" y="428"/>
                    </a:lnTo>
                    <a:lnTo>
                      <a:pt x="488" y="429"/>
                    </a:lnTo>
                    <a:lnTo>
                      <a:pt x="477" y="431"/>
                    </a:lnTo>
                    <a:lnTo>
                      <a:pt x="466" y="431"/>
                    </a:lnTo>
                    <a:lnTo>
                      <a:pt x="454" y="432"/>
                    </a:lnTo>
                    <a:lnTo>
                      <a:pt x="442" y="432"/>
                    </a:lnTo>
                    <a:lnTo>
                      <a:pt x="435" y="432"/>
                    </a:lnTo>
                    <a:lnTo>
                      <a:pt x="427" y="433"/>
                    </a:lnTo>
                    <a:lnTo>
                      <a:pt x="420" y="435"/>
                    </a:lnTo>
                    <a:lnTo>
                      <a:pt x="412" y="437"/>
                    </a:lnTo>
                    <a:lnTo>
                      <a:pt x="405" y="439"/>
                    </a:lnTo>
                    <a:lnTo>
                      <a:pt x="400" y="445"/>
                    </a:lnTo>
                    <a:lnTo>
                      <a:pt x="398" y="451"/>
                    </a:lnTo>
                    <a:lnTo>
                      <a:pt x="398" y="459"/>
                    </a:lnTo>
                    <a:lnTo>
                      <a:pt x="404" y="471"/>
                    </a:lnTo>
                    <a:lnTo>
                      <a:pt x="415" y="483"/>
                    </a:lnTo>
                    <a:lnTo>
                      <a:pt x="429" y="494"/>
                    </a:lnTo>
                    <a:lnTo>
                      <a:pt x="443" y="506"/>
                    </a:lnTo>
                    <a:lnTo>
                      <a:pt x="455" y="518"/>
                    </a:lnTo>
                    <a:lnTo>
                      <a:pt x="461" y="531"/>
                    </a:lnTo>
                    <a:lnTo>
                      <a:pt x="459" y="542"/>
                    </a:lnTo>
                    <a:lnTo>
                      <a:pt x="446" y="555"/>
                    </a:lnTo>
                    <a:lnTo>
                      <a:pt x="445" y="556"/>
                    </a:lnTo>
                    <a:lnTo>
                      <a:pt x="445" y="556"/>
                    </a:lnTo>
                    <a:lnTo>
                      <a:pt x="446" y="557"/>
                    </a:lnTo>
                    <a:lnTo>
                      <a:pt x="447" y="557"/>
                    </a:lnTo>
                    <a:lnTo>
                      <a:pt x="453" y="554"/>
                    </a:lnTo>
                    <a:lnTo>
                      <a:pt x="459" y="549"/>
                    </a:lnTo>
                    <a:lnTo>
                      <a:pt x="464" y="543"/>
                    </a:lnTo>
                    <a:lnTo>
                      <a:pt x="467" y="538"/>
                    </a:lnTo>
                    <a:lnTo>
                      <a:pt x="464" y="525"/>
                    </a:lnTo>
                    <a:lnTo>
                      <a:pt x="456" y="512"/>
                    </a:lnTo>
                    <a:lnTo>
                      <a:pt x="446" y="501"/>
                    </a:lnTo>
                    <a:lnTo>
                      <a:pt x="435" y="493"/>
                    </a:lnTo>
                    <a:lnTo>
                      <a:pt x="429" y="488"/>
                    </a:lnTo>
                    <a:lnTo>
                      <a:pt x="421" y="480"/>
                    </a:lnTo>
                    <a:lnTo>
                      <a:pt x="412" y="472"/>
                    </a:lnTo>
                    <a:lnTo>
                      <a:pt x="406" y="464"/>
                    </a:lnTo>
                    <a:lnTo>
                      <a:pt x="401" y="456"/>
                    </a:lnTo>
                    <a:lnTo>
                      <a:pt x="404" y="449"/>
                    </a:lnTo>
                    <a:lnTo>
                      <a:pt x="412" y="443"/>
                    </a:lnTo>
                    <a:lnTo>
                      <a:pt x="428" y="440"/>
                    </a:lnTo>
                    <a:lnTo>
                      <a:pt x="434" y="440"/>
                    </a:lnTo>
                    <a:lnTo>
                      <a:pt x="439" y="440"/>
                    </a:lnTo>
                    <a:lnTo>
                      <a:pt x="445" y="442"/>
                    </a:lnTo>
                    <a:lnTo>
                      <a:pt x="450" y="443"/>
                    </a:lnTo>
                    <a:lnTo>
                      <a:pt x="455" y="443"/>
                    </a:lnTo>
                    <a:lnTo>
                      <a:pt x="461" y="444"/>
                    </a:lnTo>
                    <a:lnTo>
                      <a:pt x="466" y="445"/>
                    </a:lnTo>
                    <a:lnTo>
                      <a:pt x="471" y="445"/>
                    </a:lnTo>
                    <a:lnTo>
                      <a:pt x="476" y="445"/>
                    </a:lnTo>
                    <a:lnTo>
                      <a:pt x="482" y="445"/>
                    </a:lnTo>
                    <a:lnTo>
                      <a:pt x="487" y="445"/>
                    </a:lnTo>
                    <a:lnTo>
                      <a:pt x="491" y="444"/>
                    </a:lnTo>
                    <a:lnTo>
                      <a:pt x="497" y="443"/>
                    </a:lnTo>
                    <a:lnTo>
                      <a:pt x="502" y="443"/>
                    </a:lnTo>
                    <a:lnTo>
                      <a:pt x="507" y="442"/>
                    </a:lnTo>
                    <a:lnTo>
                      <a:pt x="511" y="440"/>
                    </a:lnTo>
                    <a:lnTo>
                      <a:pt x="525" y="437"/>
                    </a:lnTo>
                    <a:lnTo>
                      <a:pt x="538" y="432"/>
                    </a:lnTo>
                    <a:lnTo>
                      <a:pt x="551" y="426"/>
                    </a:lnTo>
                    <a:lnTo>
                      <a:pt x="563" y="418"/>
                    </a:lnTo>
                    <a:lnTo>
                      <a:pt x="575" y="410"/>
                    </a:lnTo>
                    <a:lnTo>
                      <a:pt x="584" y="399"/>
                    </a:lnTo>
                    <a:lnTo>
                      <a:pt x="591" y="388"/>
                    </a:lnTo>
                    <a:lnTo>
                      <a:pt x="597" y="375"/>
                    </a:lnTo>
                    <a:lnTo>
                      <a:pt x="600" y="358"/>
                    </a:lnTo>
                    <a:lnTo>
                      <a:pt x="600" y="343"/>
                    </a:lnTo>
                    <a:lnTo>
                      <a:pt x="599" y="328"/>
                    </a:lnTo>
                    <a:lnTo>
                      <a:pt x="596" y="314"/>
                    </a:lnTo>
                    <a:lnTo>
                      <a:pt x="591" y="300"/>
                    </a:lnTo>
                    <a:lnTo>
                      <a:pt x="585" y="285"/>
                    </a:lnTo>
                    <a:lnTo>
                      <a:pt x="578" y="272"/>
                    </a:lnTo>
                    <a:lnTo>
                      <a:pt x="570" y="258"/>
                    </a:lnTo>
                    <a:lnTo>
                      <a:pt x="559" y="243"/>
                    </a:lnTo>
                    <a:lnTo>
                      <a:pt x="546" y="228"/>
                    </a:lnTo>
                    <a:lnTo>
                      <a:pt x="534" y="214"/>
                    </a:lnTo>
                    <a:lnTo>
                      <a:pt x="520" y="202"/>
                    </a:lnTo>
                    <a:lnTo>
                      <a:pt x="505" y="189"/>
                    </a:lnTo>
                    <a:lnTo>
                      <a:pt x="490" y="177"/>
                    </a:lnTo>
                    <a:lnTo>
                      <a:pt x="476" y="165"/>
                    </a:lnTo>
                    <a:lnTo>
                      <a:pt x="461" y="155"/>
                    </a:lnTo>
                    <a:lnTo>
                      <a:pt x="443" y="141"/>
                    </a:lnTo>
                    <a:lnTo>
                      <a:pt x="425" y="129"/>
                    </a:lnTo>
                    <a:lnTo>
                      <a:pt x="405" y="117"/>
                    </a:lnTo>
                    <a:lnTo>
                      <a:pt x="386" y="106"/>
                    </a:lnTo>
                    <a:lnTo>
                      <a:pt x="366" y="96"/>
                    </a:lnTo>
                    <a:lnTo>
                      <a:pt x="346" y="86"/>
                    </a:lnTo>
                    <a:lnTo>
                      <a:pt x="325" y="76"/>
                    </a:lnTo>
                    <a:lnTo>
                      <a:pt x="305" y="67"/>
                    </a:lnTo>
                    <a:lnTo>
                      <a:pt x="286" y="59"/>
                    </a:lnTo>
                    <a:lnTo>
                      <a:pt x="268" y="51"/>
                    </a:lnTo>
                    <a:lnTo>
                      <a:pt x="250" y="44"/>
                    </a:lnTo>
                    <a:lnTo>
                      <a:pt x="231" y="36"/>
                    </a:lnTo>
                    <a:lnTo>
                      <a:pt x="212" y="31"/>
                    </a:lnTo>
                    <a:lnTo>
                      <a:pt x="193" y="25"/>
                    </a:lnTo>
                    <a:lnTo>
                      <a:pt x="173" y="20"/>
                    </a:lnTo>
                    <a:lnTo>
                      <a:pt x="153" y="15"/>
                    </a:lnTo>
                    <a:lnTo>
                      <a:pt x="144" y="13"/>
                    </a:lnTo>
                    <a:lnTo>
                      <a:pt x="133" y="11"/>
                    </a:lnTo>
                    <a:lnTo>
                      <a:pt x="123" y="8"/>
                    </a:lnTo>
                    <a:lnTo>
                      <a:pt x="111" y="6"/>
                    </a:lnTo>
                    <a:lnTo>
                      <a:pt x="100" y="4"/>
                    </a:lnTo>
                    <a:lnTo>
                      <a:pt x="90" y="3"/>
                    </a:lnTo>
                    <a:lnTo>
                      <a:pt x="79" y="1"/>
                    </a:lnTo>
                    <a:lnTo>
                      <a:pt x="69" y="0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5" y="1"/>
                    </a:lnTo>
                    <a:lnTo>
                      <a:pt x="17" y="3"/>
                    </a:lnTo>
                    <a:lnTo>
                      <a:pt x="9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226"/>
              <p:cNvSpPr>
                <a:spLocks/>
              </p:cNvSpPr>
              <p:nvPr/>
            </p:nvSpPr>
            <p:spPr bwMode="auto">
              <a:xfrm>
                <a:off x="2924175" y="3159125"/>
                <a:ext cx="858838" cy="534988"/>
              </a:xfrm>
              <a:custGeom>
                <a:avLst/>
                <a:gdLst/>
                <a:ahLst/>
                <a:cxnLst>
                  <a:cxn ang="0">
                    <a:pos x="8" y="315"/>
                  </a:cxn>
                  <a:cxn ang="0">
                    <a:pos x="32" y="280"/>
                  </a:cxn>
                  <a:cxn ang="0">
                    <a:pos x="64" y="254"/>
                  </a:cxn>
                  <a:cxn ang="0">
                    <a:pos x="102" y="238"/>
                  </a:cxn>
                  <a:cxn ang="0">
                    <a:pos x="144" y="226"/>
                  </a:cxn>
                  <a:cxn ang="0">
                    <a:pos x="187" y="218"/>
                  </a:cxn>
                  <a:cxn ang="0">
                    <a:pos x="230" y="211"/>
                  </a:cxn>
                  <a:cxn ang="0">
                    <a:pos x="271" y="200"/>
                  </a:cxn>
                  <a:cxn ang="0">
                    <a:pos x="310" y="186"/>
                  </a:cxn>
                  <a:cxn ang="0">
                    <a:pos x="345" y="169"/>
                  </a:cxn>
                  <a:cxn ang="0">
                    <a:pos x="379" y="148"/>
                  </a:cxn>
                  <a:cxn ang="0">
                    <a:pos x="411" y="124"/>
                  </a:cxn>
                  <a:cxn ang="0">
                    <a:pos x="442" y="101"/>
                  </a:cxn>
                  <a:cxn ang="0">
                    <a:pos x="472" y="75"/>
                  </a:cxn>
                  <a:cxn ang="0">
                    <a:pos x="501" y="49"/>
                  </a:cxn>
                  <a:cxn ang="0">
                    <a:pos x="528" y="20"/>
                  </a:cxn>
                  <a:cxn ang="0">
                    <a:pos x="541" y="1"/>
                  </a:cxn>
                  <a:cxn ang="0">
                    <a:pos x="538" y="0"/>
                  </a:cxn>
                  <a:cxn ang="0">
                    <a:pos x="520" y="18"/>
                  </a:cxn>
                  <a:cxn ang="0">
                    <a:pos x="487" y="48"/>
                  </a:cxn>
                  <a:cxn ang="0">
                    <a:pos x="451" y="76"/>
                  </a:cxn>
                  <a:cxn ang="0">
                    <a:pos x="413" y="101"/>
                  </a:cxn>
                  <a:cxn ang="0">
                    <a:pos x="374" y="123"/>
                  </a:cxn>
                  <a:cxn ang="0">
                    <a:pos x="333" y="143"/>
                  </a:cxn>
                  <a:cxn ang="0">
                    <a:pos x="291" y="159"/>
                  </a:cxn>
                  <a:cxn ang="0">
                    <a:pos x="248" y="172"/>
                  </a:cxn>
                  <a:cxn ang="0">
                    <a:pos x="205" y="181"/>
                  </a:cxn>
                  <a:cxn ang="0">
                    <a:pos x="164" y="190"/>
                  </a:cxn>
                  <a:cxn ang="0">
                    <a:pos x="124" y="202"/>
                  </a:cxn>
                  <a:cxn ang="0">
                    <a:pos x="88" y="219"/>
                  </a:cxn>
                  <a:cxn ang="0">
                    <a:pos x="58" y="243"/>
                  </a:cxn>
                  <a:cxn ang="0">
                    <a:pos x="37" y="266"/>
                  </a:cxn>
                  <a:cxn ang="0">
                    <a:pos x="18" y="294"/>
                  </a:cxn>
                  <a:cxn ang="0">
                    <a:pos x="4" y="323"/>
                  </a:cxn>
                  <a:cxn ang="0">
                    <a:pos x="0" y="337"/>
                  </a:cxn>
                  <a:cxn ang="0">
                    <a:pos x="0" y="337"/>
                  </a:cxn>
                  <a:cxn ang="0">
                    <a:pos x="0" y="337"/>
                  </a:cxn>
                </a:cxnLst>
                <a:rect l="0" t="0" r="r" b="b"/>
                <a:pathLst>
                  <a:path w="541" h="337">
                    <a:moveTo>
                      <a:pt x="0" y="337"/>
                    </a:moveTo>
                    <a:lnTo>
                      <a:pt x="8" y="315"/>
                    </a:lnTo>
                    <a:lnTo>
                      <a:pt x="20" y="295"/>
                    </a:lnTo>
                    <a:lnTo>
                      <a:pt x="32" y="280"/>
                    </a:lnTo>
                    <a:lnTo>
                      <a:pt x="48" y="266"/>
                    </a:lnTo>
                    <a:lnTo>
                      <a:pt x="64" y="254"/>
                    </a:lnTo>
                    <a:lnTo>
                      <a:pt x="83" y="245"/>
                    </a:lnTo>
                    <a:lnTo>
                      <a:pt x="102" y="238"/>
                    </a:lnTo>
                    <a:lnTo>
                      <a:pt x="123" y="232"/>
                    </a:lnTo>
                    <a:lnTo>
                      <a:pt x="144" y="226"/>
                    </a:lnTo>
                    <a:lnTo>
                      <a:pt x="165" y="223"/>
                    </a:lnTo>
                    <a:lnTo>
                      <a:pt x="187" y="218"/>
                    </a:lnTo>
                    <a:lnTo>
                      <a:pt x="208" y="214"/>
                    </a:lnTo>
                    <a:lnTo>
                      <a:pt x="230" y="211"/>
                    </a:lnTo>
                    <a:lnTo>
                      <a:pt x="251" y="206"/>
                    </a:lnTo>
                    <a:lnTo>
                      <a:pt x="271" y="200"/>
                    </a:lnTo>
                    <a:lnTo>
                      <a:pt x="291" y="195"/>
                    </a:lnTo>
                    <a:lnTo>
                      <a:pt x="310" y="186"/>
                    </a:lnTo>
                    <a:lnTo>
                      <a:pt x="328" y="178"/>
                    </a:lnTo>
                    <a:lnTo>
                      <a:pt x="345" y="169"/>
                    </a:lnTo>
                    <a:lnTo>
                      <a:pt x="362" y="158"/>
                    </a:lnTo>
                    <a:lnTo>
                      <a:pt x="379" y="148"/>
                    </a:lnTo>
                    <a:lnTo>
                      <a:pt x="396" y="136"/>
                    </a:lnTo>
                    <a:lnTo>
                      <a:pt x="411" y="124"/>
                    </a:lnTo>
                    <a:lnTo>
                      <a:pt x="427" y="113"/>
                    </a:lnTo>
                    <a:lnTo>
                      <a:pt x="442" y="101"/>
                    </a:lnTo>
                    <a:lnTo>
                      <a:pt x="458" y="88"/>
                    </a:lnTo>
                    <a:lnTo>
                      <a:pt x="472" y="75"/>
                    </a:lnTo>
                    <a:lnTo>
                      <a:pt x="487" y="62"/>
                    </a:lnTo>
                    <a:lnTo>
                      <a:pt x="501" y="49"/>
                    </a:lnTo>
                    <a:lnTo>
                      <a:pt x="515" y="35"/>
                    </a:lnTo>
                    <a:lnTo>
                      <a:pt x="528" y="20"/>
                    </a:lnTo>
                    <a:lnTo>
                      <a:pt x="540" y="4"/>
                    </a:lnTo>
                    <a:lnTo>
                      <a:pt x="541" y="1"/>
                    </a:lnTo>
                    <a:lnTo>
                      <a:pt x="540" y="0"/>
                    </a:lnTo>
                    <a:lnTo>
                      <a:pt x="538" y="0"/>
                    </a:lnTo>
                    <a:lnTo>
                      <a:pt x="536" y="1"/>
                    </a:lnTo>
                    <a:lnTo>
                      <a:pt x="520" y="18"/>
                    </a:lnTo>
                    <a:lnTo>
                      <a:pt x="503" y="33"/>
                    </a:lnTo>
                    <a:lnTo>
                      <a:pt x="487" y="48"/>
                    </a:lnTo>
                    <a:lnTo>
                      <a:pt x="469" y="62"/>
                    </a:lnTo>
                    <a:lnTo>
                      <a:pt x="451" y="76"/>
                    </a:lnTo>
                    <a:lnTo>
                      <a:pt x="433" y="89"/>
                    </a:lnTo>
                    <a:lnTo>
                      <a:pt x="413" y="101"/>
                    </a:lnTo>
                    <a:lnTo>
                      <a:pt x="394" y="113"/>
                    </a:lnTo>
                    <a:lnTo>
                      <a:pt x="374" y="123"/>
                    </a:lnTo>
                    <a:lnTo>
                      <a:pt x="355" y="134"/>
                    </a:lnTo>
                    <a:lnTo>
                      <a:pt x="333" y="143"/>
                    </a:lnTo>
                    <a:lnTo>
                      <a:pt x="312" y="151"/>
                    </a:lnTo>
                    <a:lnTo>
                      <a:pt x="291" y="159"/>
                    </a:lnTo>
                    <a:lnTo>
                      <a:pt x="269" y="166"/>
                    </a:lnTo>
                    <a:lnTo>
                      <a:pt x="248" y="172"/>
                    </a:lnTo>
                    <a:lnTo>
                      <a:pt x="226" y="177"/>
                    </a:lnTo>
                    <a:lnTo>
                      <a:pt x="205" y="181"/>
                    </a:lnTo>
                    <a:lnTo>
                      <a:pt x="185" y="185"/>
                    </a:lnTo>
                    <a:lnTo>
                      <a:pt x="164" y="190"/>
                    </a:lnTo>
                    <a:lnTo>
                      <a:pt x="144" y="195"/>
                    </a:lnTo>
                    <a:lnTo>
                      <a:pt x="124" y="202"/>
                    </a:lnTo>
                    <a:lnTo>
                      <a:pt x="105" y="210"/>
                    </a:lnTo>
                    <a:lnTo>
                      <a:pt x="88" y="219"/>
                    </a:lnTo>
                    <a:lnTo>
                      <a:pt x="70" y="232"/>
                    </a:lnTo>
                    <a:lnTo>
                      <a:pt x="58" y="243"/>
                    </a:lnTo>
                    <a:lnTo>
                      <a:pt x="48" y="253"/>
                    </a:lnTo>
                    <a:lnTo>
                      <a:pt x="37" y="266"/>
                    </a:lnTo>
                    <a:lnTo>
                      <a:pt x="27" y="279"/>
                    </a:lnTo>
                    <a:lnTo>
                      <a:pt x="18" y="294"/>
                    </a:lnTo>
                    <a:lnTo>
                      <a:pt x="10" y="308"/>
                    </a:lnTo>
                    <a:lnTo>
                      <a:pt x="4" y="323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227"/>
              <p:cNvSpPr>
                <a:spLocks/>
              </p:cNvSpPr>
              <p:nvPr/>
            </p:nvSpPr>
            <p:spPr bwMode="auto">
              <a:xfrm>
                <a:off x="2933700" y="3268663"/>
                <a:ext cx="981075" cy="790575"/>
              </a:xfrm>
              <a:custGeom>
                <a:avLst/>
                <a:gdLst/>
                <a:ahLst/>
                <a:cxnLst>
                  <a:cxn ang="0">
                    <a:pos x="594" y="46"/>
                  </a:cxn>
                  <a:cxn ang="0">
                    <a:pos x="539" y="131"/>
                  </a:cxn>
                  <a:cxn ang="0">
                    <a:pos x="475" y="208"/>
                  </a:cxn>
                  <a:cxn ang="0">
                    <a:pos x="402" y="275"/>
                  </a:cxn>
                  <a:cxn ang="0">
                    <a:pos x="322" y="335"/>
                  </a:cxn>
                  <a:cxn ang="0">
                    <a:pos x="235" y="388"/>
                  </a:cxn>
                  <a:cxn ang="0">
                    <a:pos x="145" y="432"/>
                  </a:cxn>
                  <a:cxn ang="0">
                    <a:pos x="51" y="471"/>
                  </a:cxn>
                  <a:cxn ang="0">
                    <a:pos x="1" y="490"/>
                  </a:cxn>
                  <a:cxn ang="0">
                    <a:pos x="0" y="497"/>
                  </a:cxn>
                  <a:cxn ang="0">
                    <a:pos x="15" y="497"/>
                  </a:cxn>
                  <a:cxn ang="0">
                    <a:pos x="42" y="492"/>
                  </a:cxn>
                  <a:cxn ang="0">
                    <a:pos x="69" y="486"/>
                  </a:cxn>
                  <a:cxn ang="0">
                    <a:pos x="94" y="478"/>
                  </a:cxn>
                  <a:cxn ang="0">
                    <a:pos x="121" y="469"/>
                  </a:cxn>
                  <a:cxn ang="0">
                    <a:pos x="146" y="458"/>
                  </a:cxn>
                  <a:cxn ang="0">
                    <a:pos x="171" y="446"/>
                  </a:cxn>
                  <a:cxn ang="0">
                    <a:pos x="195" y="435"/>
                  </a:cxn>
                  <a:cxn ang="0">
                    <a:pos x="230" y="416"/>
                  </a:cxn>
                  <a:cxn ang="0">
                    <a:pos x="277" y="388"/>
                  </a:cxn>
                  <a:cxn ang="0">
                    <a:pos x="322" y="356"/>
                  </a:cxn>
                  <a:cxn ang="0">
                    <a:pos x="365" y="323"/>
                  </a:cxn>
                  <a:cxn ang="0">
                    <a:pos x="405" y="291"/>
                  </a:cxn>
                  <a:cxn ang="0">
                    <a:pos x="440" y="258"/>
                  </a:cxn>
                  <a:cxn ang="0">
                    <a:pos x="473" y="223"/>
                  </a:cxn>
                  <a:cxn ang="0">
                    <a:pos x="504" y="186"/>
                  </a:cxn>
                  <a:cxn ang="0">
                    <a:pos x="534" y="148"/>
                  </a:cxn>
                  <a:cxn ang="0">
                    <a:pos x="560" y="107"/>
                  </a:cxn>
                  <a:cxn ang="0">
                    <a:pos x="585" y="66"/>
                  </a:cxn>
                  <a:cxn ang="0">
                    <a:pos x="607" y="23"/>
                  </a:cxn>
                  <a:cxn ang="0">
                    <a:pos x="618" y="0"/>
                  </a:cxn>
                  <a:cxn ang="0">
                    <a:pos x="618" y="0"/>
                  </a:cxn>
                  <a:cxn ang="0">
                    <a:pos x="618" y="0"/>
                  </a:cxn>
                </a:cxnLst>
                <a:rect l="0" t="0" r="r" b="b"/>
                <a:pathLst>
                  <a:path w="618" h="498">
                    <a:moveTo>
                      <a:pt x="618" y="0"/>
                    </a:moveTo>
                    <a:lnTo>
                      <a:pt x="594" y="46"/>
                    </a:lnTo>
                    <a:lnTo>
                      <a:pt x="569" y="89"/>
                    </a:lnTo>
                    <a:lnTo>
                      <a:pt x="539" y="131"/>
                    </a:lnTo>
                    <a:lnTo>
                      <a:pt x="509" y="170"/>
                    </a:lnTo>
                    <a:lnTo>
                      <a:pt x="475" y="208"/>
                    </a:lnTo>
                    <a:lnTo>
                      <a:pt x="440" y="243"/>
                    </a:lnTo>
                    <a:lnTo>
                      <a:pt x="402" y="275"/>
                    </a:lnTo>
                    <a:lnTo>
                      <a:pt x="363" y="306"/>
                    </a:lnTo>
                    <a:lnTo>
                      <a:pt x="322" y="335"/>
                    </a:lnTo>
                    <a:lnTo>
                      <a:pt x="279" y="362"/>
                    </a:lnTo>
                    <a:lnTo>
                      <a:pt x="235" y="388"/>
                    </a:lnTo>
                    <a:lnTo>
                      <a:pt x="190" y="411"/>
                    </a:lnTo>
                    <a:lnTo>
                      <a:pt x="145" y="432"/>
                    </a:lnTo>
                    <a:lnTo>
                      <a:pt x="98" y="452"/>
                    </a:lnTo>
                    <a:lnTo>
                      <a:pt x="51" y="471"/>
                    </a:lnTo>
                    <a:lnTo>
                      <a:pt x="3" y="487"/>
                    </a:lnTo>
                    <a:lnTo>
                      <a:pt x="1" y="490"/>
                    </a:lnTo>
                    <a:lnTo>
                      <a:pt x="0" y="493"/>
                    </a:lnTo>
                    <a:lnTo>
                      <a:pt x="0" y="497"/>
                    </a:lnTo>
                    <a:lnTo>
                      <a:pt x="2" y="498"/>
                    </a:lnTo>
                    <a:lnTo>
                      <a:pt x="15" y="497"/>
                    </a:lnTo>
                    <a:lnTo>
                      <a:pt x="29" y="494"/>
                    </a:lnTo>
                    <a:lnTo>
                      <a:pt x="42" y="492"/>
                    </a:lnTo>
                    <a:lnTo>
                      <a:pt x="56" y="490"/>
                    </a:lnTo>
                    <a:lnTo>
                      <a:pt x="69" y="486"/>
                    </a:lnTo>
                    <a:lnTo>
                      <a:pt x="82" y="483"/>
                    </a:lnTo>
                    <a:lnTo>
                      <a:pt x="94" y="478"/>
                    </a:lnTo>
                    <a:lnTo>
                      <a:pt x="108" y="473"/>
                    </a:lnTo>
                    <a:lnTo>
                      <a:pt x="121" y="469"/>
                    </a:lnTo>
                    <a:lnTo>
                      <a:pt x="133" y="464"/>
                    </a:lnTo>
                    <a:lnTo>
                      <a:pt x="146" y="458"/>
                    </a:lnTo>
                    <a:lnTo>
                      <a:pt x="159" y="452"/>
                    </a:lnTo>
                    <a:lnTo>
                      <a:pt x="171" y="446"/>
                    </a:lnTo>
                    <a:lnTo>
                      <a:pt x="183" y="441"/>
                    </a:lnTo>
                    <a:lnTo>
                      <a:pt x="195" y="435"/>
                    </a:lnTo>
                    <a:lnTo>
                      <a:pt x="207" y="429"/>
                    </a:lnTo>
                    <a:lnTo>
                      <a:pt x="230" y="416"/>
                    </a:lnTo>
                    <a:lnTo>
                      <a:pt x="254" y="402"/>
                    </a:lnTo>
                    <a:lnTo>
                      <a:pt x="277" y="388"/>
                    </a:lnTo>
                    <a:lnTo>
                      <a:pt x="299" y="373"/>
                    </a:lnTo>
                    <a:lnTo>
                      <a:pt x="322" y="356"/>
                    </a:lnTo>
                    <a:lnTo>
                      <a:pt x="344" y="341"/>
                    </a:lnTo>
                    <a:lnTo>
                      <a:pt x="365" y="323"/>
                    </a:lnTo>
                    <a:lnTo>
                      <a:pt x="386" y="307"/>
                    </a:lnTo>
                    <a:lnTo>
                      <a:pt x="405" y="291"/>
                    </a:lnTo>
                    <a:lnTo>
                      <a:pt x="422" y="274"/>
                    </a:lnTo>
                    <a:lnTo>
                      <a:pt x="440" y="258"/>
                    </a:lnTo>
                    <a:lnTo>
                      <a:pt x="456" y="240"/>
                    </a:lnTo>
                    <a:lnTo>
                      <a:pt x="473" y="223"/>
                    </a:lnTo>
                    <a:lnTo>
                      <a:pt x="489" y="205"/>
                    </a:lnTo>
                    <a:lnTo>
                      <a:pt x="504" y="186"/>
                    </a:lnTo>
                    <a:lnTo>
                      <a:pt x="520" y="167"/>
                    </a:lnTo>
                    <a:lnTo>
                      <a:pt x="534" y="148"/>
                    </a:lnTo>
                    <a:lnTo>
                      <a:pt x="548" y="128"/>
                    </a:lnTo>
                    <a:lnTo>
                      <a:pt x="560" y="107"/>
                    </a:lnTo>
                    <a:lnTo>
                      <a:pt x="573" y="87"/>
                    </a:lnTo>
                    <a:lnTo>
                      <a:pt x="585" y="66"/>
                    </a:lnTo>
                    <a:lnTo>
                      <a:pt x="597" y="44"/>
                    </a:lnTo>
                    <a:lnTo>
                      <a:pt x="607" y="23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228"/>
              <p:cNvSpPr>
                <a:spLocks/>
              </p:cNvSpPr>
              <p:nvPr/>
            </p:nvSpPr>
            <p:spPr bwMode="auto">
              <a:xfrm>
                <a:off x="2808288" y="3548063"/>
                <a:ext cx="131763" cy="492125"/>
              </a:xfrm>
              <a:custGeom>
                <a:avLst/>
                <a:gdLst/>
                <a:ahLst/>
                <a:cxnLst>
                  <a:cxn ang="0">
                    <a:pos x="52" y="309"/>
                  </a:cxn>
                  <a:cxn ang="0">
                    <a:pos x="41" y="289"/>
                  </a:cxn>
                  <a:cxn ang="0">
                    <a:pos x="32" y="269"/>
                  </a:cxn>
                  <a:cxn ang="0">
                    <a:pos x="24" y="248"/>
                  </a:cxn>
                  <a:cxn ang="0">
                    <a:pos x="18" y="227"/>
                  </a:cxn>
                  <a:cxn ang="0">
                    <a:pos x="13" y="206"/>
                  </a:cxn>
                  <a:cxn ang="0">
                    <a:pos x="11" y="184"/>
                  </a:cxn>
                  <a:cxn ang="0">
                    <a:pos x="11" y="161"/>
                  </a:cxn>
                  <a:cxn ang="0">
                    <a:pos x="13" y="138"/>
                  </a:cxn>
                  <a:cxn ang="0">
                    <a:pos x="16" y="119"/>
                  </a:cxn>
                  <a:cxn ang="0">
                    <a:pos x="21" y="101"/>
                  </a:cxn>
                  <a:cxn ang="0">
                    <a:pos x="27" y="83"/>
                  </a:cxn>
                  <a:cxn ang="0">
                    <a:pos x="35" y="65"/>
                  </a:cxn>
                  <a:cxn ang="0">
                    <a:pos x="43" y="50"/>
                  </a:cxn>
                  <a:cxn ang="0">
                    <a:pos x="54" y="35"/>
                  </a:cxn>
                  <a:cxn ang="0">
                    <a:pos x="67" y="21"/>
                  </a:cxn>
                  <a:cxn ang="0">
                    <a:pos x="81" y="8"/>
                  </a:cxn>
                  <a:cxn ang="0">
                    <a:pos x="82" y="6"/>
                  </a:cxn>
                  <a:cxn ang="0">
                    <a:pos x="83" y="2"/>
                  </a:cxn>
                  <a:cxn ang="0">
                    <a:pos x="83" y="0"/>
                  </a:cxn>
                  <a:cxn ang="0">
                    <a:pos x="81" y="0"/>
                  </a:cxn>
                  <a:cxn ang="0">
                    <a:pos x="65" y="9"/>
                  </a:cxn>
                  <a:cxn ang="0">
                    <a:pos x="49" y="21"/>
                  </a:cxn>
                  <a:cxn ang="0">
                    <a:pos x="38" y="35"/>
                  </a:cxn>
                  <a:cxn ang="0">
                    <a:pos x="27" y="51"/>
                  </a:cxn>
                  <a:cxn ang="0">
                    <a:pos x="19" y="69"/>
                  </a:cxn>
                  <a:cxn ang="0">
                    <a:pos x="13" y="88"/>
                  </a:cxn>
                  <a:cxn ang="0">
                    <a:pos x="7" y="106"/>
                  </a:cxn>
                  <a:cxn ang="0">
                    <a:pos x="4" y="124"/>
                  </a:cxn>
                  <a:cxn ang="0">
                    <a:pos x="0" y="149"/>
                  </a:cxn>
                  <a:cxn ang="0">
                    <a:pos x="0" y="173"/>
                  </a:cxn>
                  <a:cxn ang="0">
                    <a:pos x="2" y="198"/>
                  </a:cxn>
                  <a:cxn ang="0">
                    <a:pos x="8" y="221"/>
                  </a:cxn>
                  <a:cxn ang="0">
                    <a:pos x="16" y="245"/>
                  </a:cxn>
                  <a:cxn ang="0">
                    <a:pos x="26" y="267"/>
                  </a:cxn>
                  <a:cxn ang="0">
                    <a:pos x="38" y="289"/>
                  </a:cxn>
                  <a:cxn ang="0">
                    <a:pos x="52" y="310"/>
                  </a:cxn>
                  <a:cxn ang="0">
                    <a:pos x="52" y="310"/>
                  </a:cxn>
                  <a:cxn ang="0">
                    <a:pos x="52" y="309"/>
                  </a:cxn>
                  <a:cxn ang="0">
                    <a:pos x="52" y="309"/>
                  </a:cxn>
                  <a:cxn ang="0">
                    <a:pos x="52" y="309"/>
                  </a:cxn>
                  <a:cxn ang="0">
                    <a:pos x="52" y="309"/>
                  </a:cxn>
                </a:cxnLst>
                <a:rect l="0" t="0" r="r" b="b"/>
                <a:pathLst>
                  <a:path w="83" h="310">
                    <a:moveTo>
                      <a:pt x="52" y="309"/>
                    </a:moveTo>
                    <a:lnTo>
                      <a:pt x="41" y="289"/>
                    </a:lnTo>
                    <a:lnTo>
                      <a:pt x="32" y="269"/>
                    </a:lnTo>
                    <a:lnTo>
                      <a:pt x="24" y="248"/>
                    </a:lnTo>
                    <a:lnTo>
                      <a:pt x="18" y="227"/>
                    </a:lnTo>
                    <a:lnTo>
                      <a:pt x="13" y="206"/>
                    </a:lnTo>
                    <a:lnTo>
                      <a:pt x="11" y="184"/>
                    </a:lnTo>
                    <a:lnTo>
                      <a:pt x="11" y="161"/>
                    </a:lnTo>
                    <a:lnTo>
                      <a:pt x="13" y="138"/>
                    </a:lnTo>
                    <a:lnTo>
                      <a:pt x="16" y="119"/>
                    </a:lnTo>
                    <a:lnTo>
                      <a:pt x="21" y="101"/>
                    </a:lnTo>
                    <a:lnTo>
                      <a:pt x="27" y="83"/>
                    </a:lnTo>
                    <a:lnTo>
                      <a:pt x="35" y="65"/>
                    </a:lnTo>
                    <a:lnTo>
                      <a:pt x="43" y="50"/>
                    </a:lnTo>
                    <a:lnTo>
                      <a:pt x="54" y="35"/>
                    </a:lnTo>
                    <a:lnTo>
                      <a:pt x="67" y="21"/>
                    </a:lnTo>
                    <a:lnTo>
                      <a:pt x="81" y="8"/>
                    </a:lnTo>
                    <a:lnTo>
                      <a:pt x="82" y="6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65" y="9"/>
                    </a:lnTo>
                    <a:lnTo>
                      <a:pt x="49" y="21"/>
                    </a:lnTo>
                    <a:lnTo>
                      <a:pt x="38" y="35"/>
                    </a:lnTo>
                    <a:lnTo>
                      <a:pt x="27" y="51"/>
                    </a:lnTo>
                    <a:lnTo>
                      <a:pt x="19" y="69"/>
                    </a:lnTo>
                    <a:lnTo>
                      <a:pt x="13" y="88"/>
                    </a:lnTo>
                    <a:lnTo>
                      <a:pt x="7" y="106"/>
                    </a:lnTo>
                    <a:lnTo>
                      <a:pt x="4" y="124"/>
                    </a:lnTo>
                    <a:lnTo>
                      <a:pt x="0" y="149"/>
                    </a:lnTo>
                    <a:lnTo>
                      <a:pt x="0" y="173"/>
                    </a:lnTo>
                    <a:lnTo>
                      <a:pt x="2" y="198"/>
                    </a:lnTo>
                    <a:lnTo>
                      <a:pt x="8" y="221"/>
                    </a:lnTo>
                    <a:lnTo>
                      <a:pt x="16" y="245"/>
                    </a:lnTo>
                    <a:lnTo>
                      <a:pt x="26" y="267"/>
                    </a:lnTo>
                    <a:lnTo>
                      <a:pt x="38" y="289"/>
                    </a:lnTo>
                    <a:lnTo>
                      <a:pt x="52" y="310"/>
                    </a:lnTo>
                    <a:lnTo>
                      <a:pt x="52" y="310"/>
                    </a:lnTo>
                    <a:lnTo>
                      <a:pt x="52" y="309"/>
                    </a:lnTo>
                    <a:lnTo>
                      <a:pt x="52" y="309"/>
                    </a:lnTo>
                    <a:lnTo>
                      <a:pt x="52" y="309"/>
                    </a:lnTo>
                    <a:lnTo>
                      <a:pt x="52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229"/>
              <p:cNvSpPr>
                <a:spLocks/>
              </p:cNvSpPr>
              <p:nvPr/>
            </p:nvSpPr>
            <p:spPr bwMode="auto">
              <a:xfrm>
                <a:off x="3944938" y="2786063"/>
                <a:ext cx="254000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20" y="8"/>
                  </a:cxn>
                  <a:cxn ang="0">
                    <a:pos x="29" y="13"/>
                  </a:cxn>
                  <a:cxn ang="0">
                    <a:pos x="39" y="17"/>
                  </a:cxn>
                  <a:cxn ang="0">
                    <a:pos x="49" y="23"/>
                  </a:cxn>
                  <a:cxn ang="0">
                    <a:pos x="58" y="28"/>
                  </a:cxn>
                  <a:cxn ang="0">
                    <a:pos x="68" y="33"/>
                  </a:cxn>
                  <a:cxn ang="0">
                    <a:pos x="78" y="37"/>
                  </a:cxn>
                  <a:cxn ang="0">
                    <a:pos x="83" y="40"/>
                  </a:cxn>
                  <a:cxn ang="0">
                    <a:pos x="87" y="42"/>
                  </a:cxn>
                  <a:cxn ang="0">
                    <a:pos x="92" y="44"/>
                  </a:cxn>
                  <a:cxn ang="0">
                    <a:pos x="97" y="46"/>
                  </a:cxn>
                  <a:cxn ang="0">
                    <a:pos x="101" y="48"/>
                  </a:cxn>
                  <a:cxn ang="0">
                    <a:pos x="106" y="50"/>
                  </a:cxn>
                  <a:cxn ang="0">
                    <a:pos x="111" y="53"/>
                  </a:cxn>
                  <a:cxn ang="0">
                    <a:pos x="116" y="55"/>
                  </a:cxn>
                  <a:cxn ang="0">
                    <a:pos x="121" y="57"/>
                  </a:cxn>
                  <a:cxn ang="0">
                    <a:pos x="127" y="60"/>
                  </a:cxn>
                  <a:cxn ang="0">
                    <a:pos x="133" y="62"/>
                  </a:cxn>
                  <a:cxn ang="0">
                    <a:pos x="139" y="64"/>
                  </a:cxn>
                  <a:cxn ang="0">
                    <a:pos x="145" y="68"/>
                  </a:cxn>
                  <a:cxn ang="0">
                    <a:pos x="150" y="71"/>
                  </a:cxn>
                  <a:cxn ang="0">
                    <a:pos x="154" y="76"/>
                  </a:cxn>
                  <a:cxn ang="0">
                    <a:pos x="158" y="82"/>
                  </a:cxn>
                  <a:cxn ang="0">
                    <a:pos x="158" y="83"/>
                  </a:cxn>
                  <a:cxn ang="0">
                    <a:pos x="159" y="82"/>
                  </a:cxn>
                  <a:cxn ang="0">
                    <a:pos x="160" y="81"/>
                  </a:cxn>
                  <a:cxn ang="0">
                    <a:pos x="160" y="80"/>
                  </a:cxn>
                  <a:cxn ang="0">
                    <a:pos x="157" y="70"/>
                  </a:cxn>
                  <a:cxn ang="0">
                    <a:pos x="151" y="63"/>
                  </a:cxn>
                  <a:cxn ang="0">
                    <a:pos x="144" y="57"/>
                  </a:cxn>
                  <a:cxn ang="0">
                    <a:pos x="135" y="51"/>
                  </a:cxn>
                  <a:cxn ang="0">
                    <a:pos x="126" y="48"/>
                  </a:cxn>
                  <a:cxn ang="0">
                    <a:pos x="117" y="43"/>
                  </a:cxn>
                  <a:cxn ang="0">
                    <a:pos x="107" y="40"/>
                  </a:cxn>
                  <a:cxn ang="0">
                    <a:pos x="98" y="36"/>
                  </a:cxn>
                  <a:cxn ang="0">
                    <a:pos x="92" y="34"/>
                  </a:cxn>
                  <a:cxn ang="0">
                    <a:pos x="86" y="32"/>
                  </a:cxn>
                  <a:cxn ang="0">
                    <a:pos x="80" y="29"/>
                  </a:cxn>
                  <a:cxn ang="0">
                    <a:pos x="73" y="27"/>
                  </a:cxn>
                  <a:cxn ang="0">
                    <a:pos x="68" y="25"/>
                  </a:cxn>
                  <a:cxn ang="0">
                    <a:pos x="62" y="22"/>
                  </a:cxn>
                  <a:cxn ang="0">
                    <a:pos x="55" y="21"/>
                  </a:cxn>
                  <a:cxn ang="0">
                    <a:pos x="49" y="19"/>
                  </a:cxn>
                  <a:cxn ang="0">
                    <a:pos x="43" y="16"/>
                  </a:cxn>
                  <a:cxn ang="0">
                    <a:pos x="37" y="14"/>
                  </a:cxn>
                  <a:cxn ang="0">
                    <a:pos x="31" y="12"/>
                  </a:cxn>
                  <a:cxn ang="0">
                    <a:pos x="24" y="8"/>
                  </a:cxn>
                  <a:cxn ang="0">
                    <a:pos x="18" y="6"/>
                  </a:cxn>
                  <a:cxn ang="0">
                    <a:pos x="12" y="3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0" h="83">
                    <a:moveTo>
                      <a:pt x="0" y="0"/>
                    </a:moveTo>
                    <a:lnTo>
                      <a:pt x="10" y="3"/>
                    </a:lnTo>
                    <a:lnTo>
                      <a:pt x="20" y="8"/>
                    </a:lnTo>
                    <a:lnTo>
                      <a:pt x="29" y="13"/>
                    </a:lnTo>
                    <a:lnTo>
                      <a:pt x="39" y="17"/>
                    </a:lnTo>
                    <a:lnTo>
                      <a:pt x="49" y="23"/>
                    </a:lnTo>
                    <a:lnTo>
                      <a:pt x="58" y="28"/>
                    </a:lnTo>
                    <a:lnTo>
                      <a:pt x="68" y="33"/>
                    </a:lnTo>
                    <a:lnTo>
                      <a:pt x="78" y="37"/>
                    </a:lnTo>
                    <a:lnTo>
                      <a:pt x="83" y="40"/>
                    </a:lnTo>
                    <a:lnTo>
                      <a:pt x="87" y="42"/>
                    </a:lnTo>
                    <a:lnTo>
                      <a:pt x="92" y="44"/>
                    </a:lnTo>
                    <a:lnTo>
                      <a:pt x="97" y="46"/>
                    </a:lnTo>
                    <a:lnTo>
                      <a:pt x="101" y="48"/>
                    </a:lnTo>
                    <a:lnTo>
                      <a:pt x="106" y="50"/>
                    </a:lnTo>
                    <a:lnTo>
                      <a:pt x="111" y="53"/>
                    </a:lnTo>
                    <a:lnTo>
                      <a:pt x="116" y="55"/>
                    </a:lnTo>
                    <a:lnTo>
                      <a:pt x="121" y="57"/>
                    </a:lnTo>
                    <a:lnTo>
                      <a:pt x="127" y="60"/>
                    </a:lnTo>
                    <a:lnTo>
                      <a:pt x="133" y="62"/>
                    </a:lnTo>
                    <a:lnTo>
                      <a:pt x="139" y="64"/>
                    </a:lnTo>
                    <a:lnTo>
                      <a:pt x="145" y="68"/>
                    </a:lnTo>
                    <a:lnTo>
                      <a:pt x="150" y="71"/>
                    </a:lnTo>
                    <a:lnTo>
                      <a:pt x="154" y="76"/>
                    </a:lnTo>
                    <a:lnTo>
                      <a:pt x="158" y="82"/>
                    </a:lnTo>
                    <a:lnTo>
                      <a:pt x="158" y="83"/>
                    </a:lnTo>
                    <a:lnTo>
                      <a:pt x="159" y="82"/>
                    </a:lnTo>
                    <a:lnTo>
                      <a:pt x="160" y="81"/>
                    </a:lnTo>
                    <a:lnTo>
                      <a:pt x="160" y="80"/>
                    </a:lnTo>
                    <a:lnTo>
                      <a:pt x="157" y="70"/>
                    </a:lnTo>
                    <a:lnTo>
                      <a:pt x="151" y="63"/>
                    </a:lnTo>
                    <a:lnTo>
                      <a:pt x="144" y="57"/>
                    </a:lnTo>
                    <a:lnTo>
                      <a:pt x="135" y="51"/>
                    </a:lnTo>
                    <a:lnTo>
                      <a:pt x="126" y="48"/>
                    </a:lnTo>
                    <a:lnTo>
                      <a:pt x="117" y="43"/>
                    </a:lnTo>
                    <a:lnTo>
                      <a:pt x="107" y="40"/>
                    </a:lnTo>
                    <a:lnTo>
                      <a:pt x="98" y="36"/>
                    </a:lnTo>
                    <a:lnTo>
                      <a:pt x="92" y="34"/>
                    </a:lnTo>
                    <a:lnTo>
                      <a:pt x="86" y="32"/>
                    </a:lnTo>
                    <a:lnTo>
                      <a:pt x="80" y="29"/>
                    </a:lnTo>
                    <a:lnTo>
                      <a:pt x="73" y="27"/>
                    </a:lnTo>
                    <a:lnTo>
                      <a:pt x="68" y="25"/>
                    </a:lnTo>
                    <a:lnTo>
                      <a:pt x="62" y="22"/>
                    </a:lnTo>
                    <a:lnTo>
                      <a:pt x="55" y="21"/>
                    </a:lnTo>
                    <a:lnTo>
                      <a:pt x="49" y="19"/>
                    </a:lnTo>
                    <a:lnTo>
                      <a:pt x="43" y="16"/>
                    </a:lnTo>
                    <a:lnTo>
                      <a:pt x="37" y="14"/>
                    </a:lnTo>
                    <a:lnTo>
                      <a:pt x="31" y="12"/>
                    </a:lnTo>
                    <a:lnTo>
                      <a:pt x="24" y="8"/>
                    </a:lnTo>
                    <a:lnTo>
                      <a:pt x="18" y="6"/>
                    </a:lnTo>
                    <a:lnTo>
                      <a:pt x="12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230"/>
              <p:cNvSpPr>
                <a:spLocks/>
              </p:cNvSpPr>
              <p:nvPr/>
            </p:nvSpPr>
            <p:spPr bwMode="auto">
              <a:xfrm>
                <a:off x="3875088" y="2995613"/>
                <a:ext cx="184150" cy="298450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6" y="185"/>
                  </a:cxn>
                  <a:cxn ang="0">
                    <a:pos x="13" y="184"/>
                  </a:cxn>
                  <a:cxn ang="0">
                    <a:pos x="20" y="183"/>
                  </a:cxn>
                  <a:cxn ang="0">
                    <a:pos x="27" y="182"/>
                  </a:cxn>
                  <a:cxn ang="0">
                    <a:pos x="33" y="182"/>
                  </a:cxn>
                  <a:cxn ang="0">
                    <a:pos x="40" y="182"/>
                  </a:cxn>
                  <a:cxn ang="0">
                    <a:pos x="47" y="182"/>
                  </a:cxn>
                  <a:cxn ang="0">
                    <a:pos x="53" y="181"/>
                  </a:cxn>
                  <a:cxn ang="0">
                    <a:pos x="60" y="178"/>
                  </a:cxn>
                  <a:cxn ang="0">
                    <a:pos x="67" y="176"/>
                  </a:cxn>
                  <a:cxn ang="0">
                    <a:pos x="74" y="172"/>
                  </a:cxn>
                  <a:cxn ang="0">
                    <a:pos x="81" y="169"/>
                  </a:cxn>
                  <a:cxn ang="0">
                    <a:pos x="87" y="164"/>
                  </a:cxn>
                  <a:cxn ang="0">
                    <a:pos x="92" y="159"/>
                  </a:cxn>
                  <a:cxn ang="0">
                    <a:pos x="96" y="154"/>
                  </a:cxn>
                  <a:cxn ang="0">
                    <a:pos x="101" y="148"/>
                  </a:cxn>
                  <a:cxn ang="0">
                    <a:pos x="113" y="114"/>
                  </a:cxn>
                  <a:cxn ang="0">
                    <a:pos x="116" y="75"/>
                  </a:cxn>
                  <a:cxn ang="0">
                    <a:pos x="113" y="37"/>
                  </a:cxn>
                  <a:cxn ang="0">
                    <a:pos x="106" y="1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6" y="21"/>
                  </a:cxn>
                  <a:cxn ang="0">
                    <a:pos x="94" y="37"/>
                  </a:cxn>
                  <a:cxn ang="0">
                    <a:pos x="92" y="52"/>
                  </a:cxn>
                  <a:cxn ang="0">
                    <a:pos x="89" y="67"/>
                  </a:cxn>
                  <a:cxn ang="0">
                    <a:pos x="88" y="83"/>
                  </a:cxn>
                  <a:cxn ang="0">
                    <a:pos x="87" y="100"/>
                  </a:cxn>
                  <a:cxn ang="0">
                    <a:pos x="86" y="115"/>
                  </a:cxn>
                  <a:cxn ang="0">
                    <a:pos x="81" y="131"/>
                  </a:cxn>
                  <a:cxn ang="0">
                    <a:pos x="78" y="140"/>
                  </a:cxn>
                  <a:cxn ang="0">
                    <a:pos x="74" y="147"/>
                  </a:cxn>
                  <a:cxn ang="0">
                    <a:pos x="68" y="154"/>
                  </a:cxn>
                  <a:cxn ang="0">
                    <a:pos x="64" y="159"/>
                  </a:cxn>
                  <a:cxn ang="0">
                    <a:pos x="56" y="164"/>
                  </a:cxn>
                  <a:cxn ang="0">
                    <a:pos x="49" y="169"/>
                  </a:cxn>
                  <a:cxn ang="0">
                    <a:pos x="42" y="173"/>
                  </a:cxn>
                  <a:cxn ang="0">
                    <a:pos x="34" y="177"/>
                  </a:cxn>
                  <a:cxn ang="0">
                    <a:pos x="26" y="179"/>
                  </a:cxn>
                  <a:cxn ang="0">
                    <a:pos x="18" y="182"/>
                  </a:cxn>
                  <a:cxn ang="0">
                    <a:pos x="8" y="184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188"/>
                  </a:cxn>
                </a:cxnLst>
                <a:rect l="0" t="0" r="r" b="b"/>
                <a:pathLst>
                  <a:path w="116" h="188">
                    <a:moveTo>
                      <a:pt x="0" y="188"/>
                    </a:moveTo>
                    <a:lnTo>
                      <a:pt x="6" y="185"/>
                    </a:lnTo>
                    <a:lnTo>
                      <a:pt x="13" y="184"/>
                    </a:lnTo>
                    <a:lnTo>
                      <a:pt x="20" y="183"/>
                    </a:lnTo>
                    <a:lnTo>
                      <a:pt x="27" y="182"/>
                    </a:lnTo>
                    <a:lnTo>
                      <a:pt x="33" y="182"/>
                    </a:lnTo>
                    <a:lnTo>
                      <a:pt x="40" y="182"/>
                    </a:lnTo>
                    <a:lnTo>
                      <a:pt x="47" y="182"/>
                    </a:lnTo>
                    <a:lnTo>
                      <a:pt x="53" y="181"/>
                    </a:lnTo>
                    <a:lnTo>
                      <a:pt x="60" y="178"/>
                    </a:lnTo>
                    <a:lnTo>
                      <a:pt x="67" y="176"/>
                    </a:lnTo>
                    <a:lnTo>
                      <a:pt x="74" y="172"/>
                    </a:lnTo>
                    <a:lnTo>
                      <a:pt x="81" y="169"/>
                    </a:lnTo>
                    <a:lnTo>
                      <a:pt x="87" y="164"/>
                    </a:lnTo>
                    <a:lnTo>
                      <a:pt x="92" y="159"/>
                    </a:lnTo>
                    <a:lnTo>
                      <a:pt x="96" y="154"/>
                    </a:lnTo>
                    <a:lnTo>
                      <a:pt x="101" y="148"/>
                    </a:lnTo>
                    <a:lnTo>
                      <a:pt x="113" y="114"/>
                    </a:lnTo>
                    <a:lnTo>
                      <a:pt x="116" y="75"/>
                    </a:lnTo>
                    <a:lnTo>
                      <a:pt x="113" y="37"/>
                    </a:lnTo>
                    <a:lnTo>
                      <a:pt x="106" y="1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6" y="21"/>
                    </a:lnTo>
                    <a:lnTo>
                      <a:pt x="94" y="37"/>
                    </a:lnTo>
                    <a:lnTo>
                      <a:pt x="92" y="52"/>
                    </a:lnTo>
                    <a:lnTo>
                      <a:pt x="89" y="67"/>
                    </a:lnTo>
                    <a:lnTo>
                      <a:pt x="88" y="83"/>
                    </a:lnTo>
                    <a:lnTo>
                      <a:pt x="87" y="100"/>
                    </a:lnTo>
                    <a:lnTo>
                      <a:pt x="86" y="115"/>
                    </a:lnTo>
                    <a:lnTo>
                      <a:pt x="81" y="131"/>
                    </a:lnTo>
                    <a:lnTo>
                      <a:pt x="78" y="140"/>
                    </a:lnTo>
                    <a:lnTo>
                      <a:pt x="74" y="147"/>
                    </a:lnTo>
                    <a:lnTo>
                      <a:pt x="68" y="154"/>
                    </a:lnTo>
                    <a:lnTo>
                      <a:pt x="64" y="159"/>
                    </a:lnTo>
                    <a:lnTo>
                      <a:pt x="56" y="164"/>
                    </a:lnTo>
                    <a:lnTo>
                      <a:pt x="49" y="169"/>
                    </a:lnTo>
                    <a:lnTo>
                      <a:pt x="42" y="173"/>
                    </a:lnTo>
                    <a:lnTo>
                      <a:pt x="34" y="177"/>
                    </a:lnTo>
                    <a:lnTo>
                      <a:pt x="26" y="179"/>
                    </a:lnTo>
                    <a:lnTo>
                      <a:pt x="18" y="182"/>
                    </a:lnTo>
                    <a:lnTo>
                      <a:pt x="8" y="184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231"/>
              <p:cNvSpPr>
                <a:spLocks/>
              </p:cNvSpPr>
              <p:nvPr/>
            </p:nvSpPr>
            <p:spPr bwMode="auto">
              <a:xfrm>
                <a:off x="4024313" y="3013075"/>
                <a:ext cx="9366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28"/>
                  </a:cxn>
                  <a:cxn ang="0">
                    <a:pos x="15" y="29"/>
                  </a:cxn>
                  <a:cxn ang="0">
                    <a:pos x="25" y="29"/>
                  </a:cxn>
                  <a:cxn ang="0">
                    <a:pos x="34" y="27"/>
                  </a:cxn>
                  <a:cxn ang="0">
                    <a:pos x="42" y="22"/>
                  </a:cxn>
                  <a:cxn ang="0">
                    <a:pos x="49" y="16"/>
                  </a:cxn>
                  <a:cxn ang="0">
                    <a:pos x="55" y="9"/>
                  </a:cxn>
                  <a:cxn ang="0">
                    <a:pos x="59" y="2"/>
                  </a:cxn>
                  <a:cxn ang="0">
                    <a:pos x="59" y="1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4" y="2"/>
                  </a:cxn>
                  <a:cxn ang="0">
                    <a:pos x="49" y="7"/>
                  </a:cxn>
                  <a:cxn ang="0">
                    <a:pos x="43" y="13"/>
                  </a:cxn>
                  <a:cxn ang="0">
                    <a:pos x="36" y="17"/>
                  </a:cxn>
                  <a:cxn ang="0">
                    <a:pos x="29" y="22"/>
                  </a:cxn>
                  <a:cxn ang="0">
                    <a:pos x="22" y="26"/>
                  </a:cxn>
                  <a:cxn ang="0">
                    <a:pos x="15" y="27"/>
                  </a:cxn>
                  <a:cxn ang="0">
                    <a:pos x="7" y="2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59" h="29">
                    <a:moveTo>
                      <a:pt x="0" y="23"/>
                    </a:moveTo>
                    <a:lnTo>
                      <a:pt x="7" y="28"/>
                    </a:lnTo>
                    <a:lnTo>
                      <a:pt x="15" y="29"/>
                    </a:lnTo>
                    <a:lnTo>
                      <a:pt x="25" y="29"/>
                    </a:lnTo>
                    <a:lnTo>
                      <a:pt x="34" y="27"/>
                    </a:lnTo>
                    <a:lnTo>
                      <a:pt x="42" y="22"/>
                    </a:lnTo>
                    <a:lnTo>
                      <a:pt x="49" y="16"/>
                    </a:lnTo>
                    <a:lnTo>
                      <a:pt x="55" y="9"/>
                    </a:lnTo>
                    <a:lnTo>
                      <a:pt x="59" y="2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4" y="2"/>
                    </a:lnTo>
                    <a:lnTo>
                      <a:pt x="49" y="7"/>
                    </a:lnTo>
                    <a:lnTo>
                      <a:pt x="43" y="13"/>
                    </a:lnTo>
                    <a:lnTo>
                      <a:pt x="36" y="17"/>
                    </a:lnTo>
                    <a:lnTo>
                      <a:pt x="29" y="22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7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232"/>
              <p:cNvSpPr>
                <a:spLocks/>
              </p:cNvSpPr>
              <p:nvPr/>
            </p:nvSpPr>
            <p:spPr bwMode="auto">
              <a:xfrm rot="692106">
                <a:off x="3965837" y="2892688"/>
                <a:ext cx="225425" cy="57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"/>
                  </a:cxn>
                  <a:cxn ang="0">
                    <a:pos x="17" y="8"/>
                  </a:cxn>
                  <a:cxn ang="0">
                    <a:pos x="25" y="13"/>
                  </a:cxn>
                  <a:cxn ang="0">
                    <a:pos x="33" y="16"/>
                  </a:cxn>
                  <a:cxn ang="0">
                    <a:pos x="42" y="21"/>
                  </a:cxn>
                  <a:cxn ang="0">
                    <a:pos x="50" y="25"/>
                  </a:cxn>
                  <a:cxn ang="0">
                    <a:pos x="59" y="30"/>
                  </a:cxn>
                  <a:cxn ang="0">
                    <a:pos x="67" y="34"/>
                  </a:cxn>
                  <a:cxn ang="0">
                    <a:pos x="76" y="38"/>
                  </a:cxn>
                  <a:cxn ang="0">
                    <a:pos x="85" y="43"/>
                  </a:cxn>
                  <a:cxn ang="0">
                    <a:pos x="93" y="48"/>
                  </a:cxn>
                  <a:cxn ang="0">
                    <a:pos x="101" y="51"/>
                  </a:cxn>
                  <a:cxn ang="0">
                    <a:pos x="110" y="54"/>
                  </a:cxn>
                  <a:cxn ang="0">
                    <a:pos x="117" y="58"/>
                  </a:cxn>
                  <a:cxn ang="0">
                    <a:pos x="124" y="63"/>
                  </a:cxn>
                  <a:cxn ang="0">
                    <a:pos x="128" y="69"/>
                  </a:cxn>
                  <a:cxn ang="0">
                    <a:pos x="131" y="76"/>
                  </a:cxn>
                  <a:cxn ang="0">
                    <a:pos x="131" y="84"/>
                  </a:cxn>
                  <a:cxn ang="0">
                    <a:pos x="126" y="92"/>
                  </a:cxn>
                  <a:cxn ang="0">
                    <a:pos x="119" y="100"/>
                  </a:cxn>
                  <a:cxn ang="0">
                    <a:pos x="118" y="102"/>
                  </a:cxn>
                  <a:cxn ang="0">
                    <a:pos x="119" y="103"/>
                  </a:cxn>
                  <a:cxn ang="0">
                    <a:pos x="120" y="103"/>
                  </a:cxn>
                  <a:cxn ang="0">
                    <a:pos x="121" y="103"/>
                  </a:cxn>
                  <a:cxn ang="0">
                    <a:pos x="137" y="89"/>
                  </a:cxn>
                  <a:cxn ang="0">
                    <a:pos x="142" y="72"/>
                  </a:cxn>
                  <a:cxn ang="0">
                    <a:pos x="138" y="56"/>
                  </a:cxn>
                  <a:cxn ang="0">
                    <a:pos x="121" y="43"/>
                  </a:cxn>
                  <a:cxn ang="0">
                    <a:pos x="113" y="40"/>
                  </a:cxn>
                  <a:cxn ang="0">
                    <a:pos x="105" y="36"/>
                  </a:cxn>
                  <a:cxn ang="0">
                    <a:pos x="97" y="32"/>
                  </a:cxn>
                  <a:cxn ang="0">
                    <a:pos x="87" y="30"/>
                  </a:cxn>
                  <a:cxn ang="0">
                    <a:pos x="79" y="27"/>
                  </a:cxn>
                  <a:cxn ang="0">
                    <a:pos x="71" y="24"/>
                  </a:cxn>
                  <a:cxn ang="0">
                    <a:pos x="62" y="22"/>
                  </a:cxn>
                  <a:cxn ang="0">
                    <a:pos x="53" y="18"/>
                  </a:cxn>
                  <a:cxn ang="0">
                    <a:pos x="46" y="16"/>
                  </a:cxn>
                  <a:cxn ang="0">
                    <a:pos x="41" y="14"/>
                  </a:cxn>
                  <a:cxn ang="0">
                    <a:pos x="33" y="11"/>
                  </a:cxn>
                  <a:cxn ang="0">
                    <a:pos x="26" y="9"/>
                  </a:cxn>
                  <a:cxn ang="0">
                    <a:pos x="21" y="7"/>
                  </a:cxn>
                  <a:cxn ang="0">
                    <a:pos x="14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2" h="103">
                    <a:moveTo>
                      <a:pt x="0" y="0"/>
                    </a:moveTo>
                    <a:lnTo>
                      <a:pt x="8" y="3"/>
                    </a:lnTo>
                    <a:lnTo>
                      <a:pt x="17" y="8"/>
                    </a:lnTo>
                    <a:lnTo>
                      <a:pt x="25" y="13"/>
                    </a:lnTo>
                    <a:lnTo>
                      <a:pt x="33" y="16"/>
                    </a:lnTo>
                    <a:lnTo>
                      <a:pt x="42" y="21"/>
                    </a:lnTo>
                    <a:lnTo>
                      <a:pt x="50" y="25"/>
                    </a:lnTo>
                    <a:lnTo>
                      <a:pt x="59" y="30"/>
                    </a:lnTo>
                    <a:lnTo>
                      <a:pt x="67" y="34"/>
                    </a:lnTo>
                    <a:lnTo>
                      <a:pt x="76" y="38"/>
                    </a:lnTo>
                    <a:lnTo>
                      <a:pt x="85" y="43"/>
                    </a:lnTo>
                    <a:lnTo>
                      <a:pt x="93" y="48"/>
                    </a:lnTo>
                    <a:lnTo>
                      <a:pt x="101" y="51"/>
                    </a:lnTo>
                    <a:lnTo>
                      <a:pt x="110" y="54"/>
                    </a:lnTo>
                    <a:lnTo>
                      <a:pt x="117" y="58"/>
                    </a:lnTo>
                    <a:lnTo>
                      <a:pt x="124" y="63"/>
                    </a:lnTo>
                    <a:lnTo>
                      <a:pt x="128" y="69"/>
                    </a:lnTo>
                    <a:lnTo>
                      <a:pt x="131" y="76"/>
                    </a:lnTo>
                    <a:lnTo>
                      <a:pt x="131" y="84"/>
                    </a:lnTo>
                    <a:lnTo>
                      <a:pt x="126" y="92"/>
                    </a:lnTo>
                    <a:lnTo>
                      <a:pt x="119" y="100"/>
                    </a:lnTo>
                    <a:lnTo>
                      <a:pt x="118" y="102"/>
                    </a:lnTo>
                    <a:lnTo>
                      <a:pt x="119" y="103"/>
                    </a:lnTo>
                    <a:lnTo>
                      <a:pt x="120" y="103"/>
                    </a:lnTo>
                    <a:lnTo>
                      <a:pt x="121" y="103"/>
                    </a:lnTo>
                    <a:lnTo>
                      <a:pt x="137" y="89"/>
                    </a:lnTo>
                    <a:lnTo>
                      <a:pt x="142" y="72"/>
                    </a:lnTo>
                    <a:lnTo>
                      <a:pt x="138" y="56"/>
                    </a:lnTo>
                    <a:lnTo>
                      <a:pt x="121" y="43"/>
                    </a:lnTo>
                    <a:lnTo>
                      <a:pt x="113" y="40"/>
                    </a:lnTo>
                    <a:lnTo>
                      <a:pt x="105" y="36"/>
                    </a:lnTo>
                    <a:lnTo>
                      <a:pt x="97" y="32"/>
                    </a:lnTo>
                    <a:lnTo>
                      <a:pt x="87" y="30"/>
                    </a:lnTo>
                    <a:lnTo>
                      <a:pt x="79" y="27"/>
                    </a:lnTo>
                    <a:lnTo>
                      <a:pt x="71" y="24"/>
                    </a:lnTo>
                    <a:lnTo>
                      <a:pt x="62" y="22"/>
                    </a:lnTo>
                    <a:lnTo>
                      <a:pt x="53" y="18"/>
                    </a:lnTo>
                    <a:lnTo>
                      <a:pt x="46" y="16"/>
                    </a:lnTo>
                    <a:lnTo>
                      <a:pt x="41" y="14"/>
                    </a:lnTo>
                    <a:lnTo>
                      <a:pt x="33" y="11"/>
                    </a:lnTo>
                    <a:lnTo>
                      <a:pt x="26" y="9"/>
                    </a:lnTo>
                    <a:lnTo>
                      <a:pt x="21" y="7"/>
                    </a:lnTo>
                    <a:lnTo>
                      <a:pt x="14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233"/>
              <p:cNvSpPr>
                <a:spLocks/>
              </p:cNvSpPr>
              <p:nvPr/>
            </p:nvSpPr>
            <p:spPr bwMode="auto">
              <a:xfrm>
                <a:off x="3760788" y="2722563"/>
                <a:ext cx="425450" cy="481013"/>
              </a:xfrm>
              <a:custGeom>
                <a:avLst/>
                <a:gdLst/>
                <a:ahLst/>
                <a:cxnLst>
                  <a:cxn ang="0">
                    <a:pos x="8" y="293"/>
                  </a:cxn>
                  <a:cxn ang="0">
                    <a:pos x="22" y="274"/>
                  </a:cxn>
                  <a:cxn ang="0">
                    <a:pos x="34" y="255"/>
                  </a:cxn>
                  <a:cxn ang="0">
                    <a:pos x="42" y="234"/>
                  </a:cxn>
                  <a:cxn ang="0">
                    <a:pos x="49" y="186"/>
                  </a:cxn>
                  <a:cxn ang="0">
                    <a:pos x="66" y="86"/>
                  </a:cxn>
                  <a:cxn ang="0">
                    <a:pos x="71" y="53"/>
                  </a:cxn>
                  <a:cxn ang="0">
                    <a:pos x="72" y="42"/>
                  </a:cxn>
                  <a:cxn ang="0">
                    <a:pos x="75" y="29"/>
                  </a:cxn>
                  <a:cxn ang="0">
                    <a:pos x="86" y="22"/>
                  </a:cxn>
                  <a:cxn ang="0">
                    <a:pos x="100" y="24"/>
                  </a:cxn>
                  <a:cxn ang="0">
                    <a:pos x="114" y="28"/>
                  </a:cxn>
                  <a:cxn ang="0">
                    <a:pos x="127" y="33"/>
                  </a:cxn>
                  <a:cxn ang="0">
                    <a:pos x="144" y="40"/>
                  </a:cxn>
                  <a:cxn ang="0">
                    <a:pos x="159" y="46"/>
                  </a:cxn>
                  <a:cxn ang="0">
                    <a:pos x="175" y="52"/>
                  </a:cxn>
                  <a:cxn ang="0">
                    <a:pos x="196" y="56"/>
                  </a:cxn>
                  <a:cxn ang="0">
                    <a:pos x="222" y="61"/>
                  </a:cxn>
                  <a:cxn ang="0">
                    <a:pos x="246" y="72"/>
                  </a:cxn>
                  <a:cxn ang="0">
                    <a:pos x="260" y="90"/>
                  </a:cxn>
                  <a:cxn ang="0">
                    <a:pos x="262" y="107"/>
                  </a:cxn>
                  <a:cxn ang="0">
                    <a:pos x="266" y="104"/>
                  </a:cxn>
                  <a:cxn ang="0">
                    <a:pos x="268" y="88"/>
                  </a:cxn>
                  <a:cxn ang="0">
                    <a:pos x="263" y="67"/>
                  </a:cxn>
                  <a:cxn ang="0">
                    <a:pos x="248" y="52"/>
                  </a:cxn>
                  <a:cxn ang="0">
                    <a:pos x="227" y="41"/>
                  </a:cxn>
                  <a:cxn ang="0">
                    <a:pos x="206" y="35"/>
                  </a:cxn>
                  <a:cxn ang="0">
                    <a:pos x="188" y="29"/>
                  </a:cxn>
                  <a:cxn ang="0">
                    <a:pos x="172" y="24"/>
                  </a:cxn>
                  <a:cxn ang="0">
                    <a:pos x="155" y="18"/>
                  </a:cxn>
                  <a:cxn ang="0">
                    <a:pos x="138" y="11"/>
                  </a:cxn>
                  <a:cxn ang="0">
                    <a:pos x="120" y="5"/>
                  </a:cxn>
                  <a:cxn ang="0">
                    <a:pos x="102" y="0"/>
                  </a:cxn>
                  <a:cxn ang="0">
                    <a:pos x="84" y="0"/>
                  </a:cxn>
                  <a:cxn ang="0">
                    <a:pos x="64" y="11"/>
                  </a:cxn>
                  <a:cxn ang="0">
                    <a:pos x="54" y="36"/>
                  </a:cxn>
                  <a:cxn ang="0">
                    <a:pos x="49" y="86"/>
                  </a:cxn>
                  <a:cxn ang="0">
                    <a:pos x="35" y="191"/>
                  </a:cxn>
                  <a:cxn ang="0">
                    <a:pos x="30" y="249"/>
                  </a:cxn>
                  <a:cxn ang="0">
                    <a:pos x="11" y="285"/>
                  </a:cxn>
                  <a:cxn ang="0">
                    <a:pos x="0" y="303"/>
                  </a:cxn>
                  <a:cxn ang="0">
                    <a:pos x="1" y="303"/>
                  </a:cxn>
                  <a:cxn ang="0">
                    <a:pos x="1" y="303"/>
                  </a:cxn>
                </a:cxnLst>
                <a:rect l="0" t="0" r="r" b="b"/>
                <a:pathLst>
                  <a:path w="268" h="303">
                    <a:moveTo>
                      <a:pt x="1" y="303"/>
                    </a:moveTo>
                    <a:lnTo>
                      <a:pt x="8" y="293"/>
                    </a:lnTo>
                    <a:lnTo>
                      <a:pt x="15" y="283"/>
                    </a:lnTo>
                    <a:lnTo>
                      <a:pt x="22" y="274"/>
                    </a:lnTo>
                    <a:lnTo>
                      <a:pt x="28" y="265"/>
                    </a:lnTo>
                    <a:lnTo>
                      <a:pt x="34" y="255"/>
                    </a:lnTo>
                    <a:lnTo>
                      <a:pt x="38" y="245"/>
                    </a:lnTo>
                    <a:lnTo>
                      <a:pt x="42" y="234"/>
                    </a:lnTo>
                    <a:lnTo>
                      <a:pt x="44" y="221"/>
                    </a:lnTo>
                    <a:lnTo>
                      <a:pt x="49" y="186"/>
                    </a:lnTo>
                    <a:lnTo>
                      <a:pt x="57" y="135"/>
                    </a:lnTo>
                    <a:lnTo>
                      <a:pt x="66" y="86"/>
                    </a:lnTo>
                    <a:lnTo>
                      <a:pt x="71" y="59"/>
                    </a:lnTo>
                    <a:lnTo>
                      <a:pt x="71" y="53"/>
                    </a:lnTo>
                    <a:lnTo>
                      <a:pt x="72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5" y="29"/>
                    </a:lnTo>
                    <a:lnTo>
                      <a:pt x="79" y="25"/>
                    </a:lnTo>
                    <a:lnTo>
                      <a:pt x="86" y="22"/>
                    </a:lnTo>
                    <a:lnTo>
                      <a:pt x="93" y="22"/>
                    </a:lnTo>
                    <a:lnTo>
                      <a:pt x="100" y="24"/>
                    </a:lnTo>
                    <a:lnTo>
                      <a:pt x="107" y="26"/>
                    </a:lnTo>
                    <a:lnTo>
                      <a:pt x="114" y="28"/>
                    </a:lnTo>
                    <a:lnTo>
                      <a:pt x="119" y="31"/>
                    </a:lnTo>
                    <a:lnTo>
                      <a:pt x="127" y="33"/>
                    </a:lnTo>
                    <a:lnTo>
                      <a:pt x="136" y="36"/>
                    </a:lnTo>
                    <a:lnTo>
                      <a:pt x="144" y="40"/>
                    </a:lnTo>
                    <a:lnTo>
                      <a:pt x="152" y="42"/>
                    </a:lnTo>
                    <a:lnTo>
                      <a:pt x="159" y="46"/>
                    </a:lnTo>
                    <a:lnTo>
                      <a:pt x="167" y="49"/>
                    </a:lnTo>
                    <a:lnTo>
                      <a:pt x="175" y="52"/>
                    </a:lnTo>
                    <a:lnTo>
                      <a:pt x="184" y="54"/>
                    </a:lnTo>
                    <a:lnTo>
                      <a:pt x="196" y="56"/>
                    </a:lnTo>
                    <a:lnTo>
                      <a:pt x="209" y="59"/>
                    </a:lnTo>
                    <a:lnTo>
                      <a:pt x="222" y="61"/>
                    </a:lnTo>
                    <a:lnTo>
                      <a:pt x="235" y="66"/>
                    </a:lnTo>
                    <a:lnTo>
                      <a:pt x="246" y="72"/>
                    </a:lnTo>
                    <a:lnTo>
                      <a:pt x="254" y="80"/>
                    </a:lnTo>
                    <a:lnTo>
                      <a:pt x="260" y="90"/>
                    </a:lnTo>
                    <a:lnTo>
                      <a:pt x="261" y="104"/>
                    </a:lnTo>
                    <a:lnTo>
                      <a:pt x="262" y="107"/>
                    </a:lnTo>
                    <a:lnTo>
                      <a:pt x="263" y="105"/>
                    </a:lnTo>
                    <a:lnTo>
                      <a:pt x="266" y="104"/>
                    </a:lnTo>
                    <a:lnTo>
                      <a:pt x="267" y="102"/>
                    </a:lnTo>
                    <a:lnTo>
                      <a:pt x="268" y="88"/>
                    </a:lnTo>
                    <a:lnTo>
                      <a:pt x="267" y="76"/>
                    </a:lnTo>
                    <a:lnTo>
                      <a:pt x="263" y="67"/>
                    </a:lnTo>
                    <a:lnTo>
                      <a:pt x="256" y="59"/>
                    </a:lnTo>
                    <a:lnTo>
                      <a:pt x="248" y="52"/>
                    </a:lnTo>
                    <a:lnTo>
                      <a:pt x="239" y="46"/>
                    </a:lnTo>
                    <a:lnTo>
                      <a:pt x="227" y="41"/>
                    </a:lnTo>
                    <a:lnTo>
                      <a:pt x="214" y="38"/>
                    </a:lnTo>
                    <a:lnTo>
                      <a:pt x="206" y="35"/>
                    </a:lnTo>
                    <a:lnTo>
                      <a:pt x="196" y="33"/>
                    </a:lnTo>
                    <a:lnTo>
                      <a:pt x="188" y="29"/>
                    </a:lnTo>
                    <a:lnTo>
                      <a:pt x="180" y="27"/>
                    </a:lnTo>
                    <a:lnTo>
                      <a:pt x="172" y="24"/>
                    </a:lnTo>
                    <a:lnTo>
                      <a:pt x="164" y="20"/>
                    </a:lnTo>
                    <a:lnTo>
                      <a:pt x="155" y="18"/>
                    </a:lnTo>
                    <a:lnTo>
                      <a:pt x="147" y="14"/>
                    </a:lnTo>
                    <a:lnTo>
                      <a:pt x="138" y="11"/>
                    </a:lnTo>
                    <a:lnTo>
                      <a:pt x="128" y="7"/>
                    </a:lnTo>
                    <a:lnTo>
                      <a:pt x="120" y="5"/>
                    </a:lnTo>
                    <a:lnTo>
                      <a:pt x="111" y="2"/>
                    </a:lnTo>
                    <a:lnTo>
                      <a:pt x="102" y="0"/>
                    </a:lnTo>
                    <a:lnTo>
                      <a:pt x="93" y="0"/>
                    </a:lnTo>
                    <a:lnTo>
                      <a:pt x="84" y="0"/>
                    </a:lnTo>
                    <a:lnTo>
                      <a:pt x="75" y="2"/>
                    </a:lnTo>
                    <a:lnTo>
                      <a:pt x="64" y="11"/>
                    </a:lnTo>
                    <a:lnTo>
                      <a:pt x="58" y="22"/>
                    </a:lnTo>
                    <a:lnTo>
                      <a:pt x="54" y="36"/>
                    </a:lnTo>
                    <a:lnTo>
                      <a:pt x="52" y="49"/>
                    </a:lnTo>
                    <a:lnTo>
                      <a:pt x="49" y="86"/>
                    </a:lnTo>
                    <a:lnTo>
                      <a:pt x="41" y="138"/>
                    </a:lnTo>
                    <a:lnTo>
                      <a:pt x="35" y="191"/>
                    </a:lnTo>
                    <a:lnTo>
                      <a:pt x="32" y="227"/>
                    </a:lnTo>
                    <a:lnTo>
                      <a:pt x="30" y="249"/>
                    </a:lnTo>
                    <a:lnTo>
                      <a:pt x="22" y="267"/>
                    </a:lnTo>
                    <a:lnTo>
                      <a:pt x="11" y="285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1" y="303"/>
                    </a:lnTo>
                    <a:lnTo>
                      <a:pt x="1" y="303"/>
                    </a:lnTo>
                    <a:lnTo>
                      <a:pt x="1" y="303"/>
                    </a:lnTo>
                    <a:lnTo>
                      <a:pt x="1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234"/>
              <p:cNvSpPr>
                <a:spLocks/>
              </p:cNvSpPr>
              <p:nvPr/>
            </p:nvSpPr>
            <p:spPr bwMode="auto">
              <a:xfrm>
                <a:off x="3340100" y="2208213"/>
                <a:ext cx="28575" cy="1778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27"/>
                  </a:cxn>
                  <a:cxn ang="0">
                    <a:pos x="8" y="54"/>
                  </a:cxn>
                  <a:cxn ang="0">
                    <a:pos x="2" y="82"/>
                  </a:cxn>
                  <a:cxn ang="0">
                    <a:pos x="0" y="109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6" y="110"/>
                  </a:cxn>
                  <a:cxn ang="0">
                    <a:pos x="7" y="108"/>
                  </a:cxn>
                  <a:cxn ang="0">
                    <a:pos x="12" y="81"/>
                  </a:cxn>
                  <a:cxn ang="0">
                    <a:pos x="16" y="54"/>
                  </a:cxn>
                  <a:cxn ang="0">
                    <a:pos x="18" y="27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12">
                    <a:moveTo>
                      <a:pt x="18" y="0"/>
                    </a:moveTo>
                    <a:lnTo>
                      <a:pt x="14" y="27"/>
                    </a:lnTo>
                    <a:lnTo>
                      <a:pt x="8" y="54"/>
                    </a:lnTo>
                    <a:lnTo>
                      <a:pt x="2" y="82"/>
                    </a:lnTo>
                    <a:lnTo>
                      <a:pt x="0" y="109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6" y="110"/>
                    </a:lnTo>
                    <a:lnTo>
                      <a:pt x="7" y="108"/>
                    </a:lnTo>
                    <a:lnTo>
                      <a:pt x="12" y="81"/>
                    </a:lnTo>
                    <a:lnTo>
                      <a:pt x="16" y="54"/>
                    </a:lnTo>
                    <a:lnTo>
                      <a:pt x="18" y="27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243"/>
              <p:cNvSpPr>
                <a:spLocks/>
              </p:cNvSpPr>
              <p:nvPr/>
            </p:nvSpPr>
            <p:spPr bwMode="auto">
              <a:xfrm>
                <a:off x="4035425" y="3008313"/>
                <a:ext cx="130175" cy="809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14"/>
                  </a:cxn>
                  <a:cxn ang="0">
                    <a:pos x="13" y="24"/>
                  </a:cxn>
                  <a:cxn ang="0">
                    <a:pos x="20" y="33"/>
                  </a:cxn>
                  <a:cxn ang="0">
                    <a:pos x="28" y="41"/>
                  </a:cxn>
                  <a:cxn ang="0">
                    <a:pos x="34" y="45"/>
                  </a:cxn>
                  <a:cxn ang="0">
                    <a:pos x="40" y="48"/>
                  </a:cxn>
                  <a:cxn ang="0">
                    <a:pos x="44" y="50"/>
                  </a:cxn>
                  <a:cxn ang="0">
                    <a:pos x="50" y="51"/>
                  </a:cxn>
                  <a:cxn ang="0">
                    <a:pos x="56" y="51"/>
                  </a:cxn>
                  <a:cxn ang="0">
                    <a:pos x="62" y="51"/>
                  </a:cxn>
                  <a:cxn ang="0">
                    <a:pos x="69" y="50"/>
                  </a:cxn>
                  <a:cxn ang="0">
                    <a:pos x="75" y="47"/>
                  </a:cxn>
                  <a:cxn ang="0">
                    <a:pos x="78" y="45"/>
                  </a:cxn>
                  <a:cxn ang="0">
                    <a:pos x="81" y="40"/>
                  </a:cxn>
                  <a:cxn ang="0">
                    <a:pos x="82" y="37"/>
                  </a:cxn>
                  <a:cxn ang="0">
                    <a:pos x="80" y="33"/>
                  </a:cxn>
                  <a:cxn ang="0">
                    <a:pos x="75" y="32"/>
                  </a:cxn>
                  <a:cxn ang="0">
                    <a:pos x="70" y="30"/>
                  </a:cxn>
                  <a:cxn ang="0">
                    <a:pos x="64" y="29"/>
                  </a:cxn>
                  <a:cxn ang="0">
                    <a:pos x="60" y="27"/>
                  </a:cxn>
                  <a:cxn ang="0">
                    <a:pos x="55" y="26"/>
                  </a:cxn>
                  <a:cxn ang="0">
                    <a:pos x="49" y="24"/>
                  </a:cxn>
                  <a:cxn ang="0">
                    <a:pos x="44" y="23"/>
                  </a:cxn>
                  <a:cxn ang="0">
                    <a:pos x="40" y="20"/>
                  </a:cxn>
                  <a:cxn ang="0">
                    <a:pos x="35" y="18"/>
                  </a:cxn>
                  <a:cxn ang="0">
                    <a:pos x="30" y="16"/>
                  </a:cxn>
                  <a:cxn ang="0">
                    <a:pos x="26" y="13"/>
                  </a:cxn>
                  <a:cxn ang="0">
                    <a:pos x="21" y="11"/>
                  </a:cxn>
                  <a:cxn ang="0">
                    <a:pos x="16" y="9"/>
                  </a:cxn>
                  <a:cxn ang="0">
                    <a:pos x="12" y="6"/>
                  </a:cxn>
                  <a:cxn ang="0">
                    <a:pos x="7" y="3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82" h="51">
                    <a:moveTo>
                      <a:pt x="0" y="5"/>
                    </a:moveTo>
                    <a:lnTo>
                      <a:pt x="6" y="14"/>
                    </a:lnTo>
                    <a:lnTo>
                      <a:pt x="13" y="24"/>
                    </a:lnTo>
                    <a:lnTo>
                      <a:pt x="20" y="33"/>
                    </a:lnTo>
                    <a:lnTo>
                      <a:pt x="28" y="41"/>
                    </a:lnTo>
                    <a:lnTo>
                      <a:pt x="34" y="45"/>
                    </a:lnTo>
                    <a:lnTo>
                      <a:pt x="40" y="48"/>
                    </a:lnTo>
                    <a:lnTo>
                      <a:pt x="44" y="50"/>
                    </a:lnTo>
                    <a:lnTo>
                      <a:pt x="50" y="51"/>
                    </a:lnTo>
                    <a:lnTo>
                      <a:pt x="56" y="51"/>
                    </a:lnTo>
                    <a:lnTo>
                      <a:pt x="62" y="51"/>
                    </a:lnTo>
                    <a:lnTo>
                      <a:pt x="69" y="50"/>
                    </a:lnTo>
                    <a:lnTo>
                      <a:pt x="75" y="47"/>
                    </a:lnTo>
                    <a:lnTo>
                      <a:pt x="78" y="45"/>
                    </a:lnTo>
                    <a:lnTo>
                      <a:pt x="81" y="40"/>
                    </a:lnTo>
                    <a:lnTo>
                      <a:pt x="82" y="37"/>
                    </a:lnTo>
                    <a:lnTo>
                      <a:pt x="80" y="33"/>
                    </a:lnTo>
                    <a:lnTo>
                      <a:pt x="75" y="32"/>
                    </a:lnTo>
                    <a:lnTo>
                      <a:pt x="70" y="30"/>
                    </a:lnTo>
                    <a:lnTo>
                      <a:pt x="64" y="29"/>
                    </a:lnTo>
                    <a:lnTo>
                      <a:pt x="60" y="27"/>
                    </a:lnTo>
                    <a:lnTo>
                      <a:pt x="55" y="26"/>
                    </a:lnTo>
                    <a:lnTo>
                      <a:pt x="49" y="24"/>
                    </a:lnTo>
                    <a:lnTo>
                      <a:pt x="44" y="23"/>
                    </a:lnTo>
                    <a:lnTo>
                      <a:pt x="40" y="20"/>
                    </a:lnTo>
                    <a:lnTo>
                      <a:pt x="35" y="18"/>
                    </a:lnTo>
                    <a:lnTo>
                      <a:pt x="30" y="16"/>
                    </a:lnTo>
                    <a:lnTo>
                      <a:pt x="26" y="13"/>
                    </a:lnTo>
                    <a:lnTo>
                      <a:pt x="21" y="11"/>
                    </a:lnTo>
                    <a:lnTo>
                      <a:pt x="16" y="9"/>
                    </a:lnTo>
                    <a:lnTo>
                      <a:pt x="12" y="6"/>
                    </a:lnTo>
                    <a:lnTo>
                      <a:pt x="7" y="3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244"/>
              <p:cNvSpPr>
                <a:spLocks/>
              </p:cNvSpPr>
              <p:nvPr/>
            </p:nvSpPr>
            <p:spPr bwMode="auto">
              <a:xfrm rot="644181">
                <a:off x="3927351" y="2964391"/>
                <a:ext cx="260350" cy="598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6"/>
                  </a:cxn>
                  <a:cxn ang="0">
                    <a:pos x="18" y="12"/>
                  </a:cxn>
                  <a:cxn ang="0">
                    <a:pos x="26" y="16"/>
                  </a:cxn>
                  <a:cxn ang="0">
                    <a:pos x="36" y="22"/>
                  </a:cxn>
                  <a:cxn ang="0">
                    <a:pos x="44" y="28"/>
                  </a:cxn>
                  <a:cxn ang="0">
                    <a:pos x="53" y="33"/>
                  </a:cxn>
                  <a:cxn ang="0">
                    <a:pos x="61" y="37"/>
                  </a:cxn>
                  <a:cxn ang="0">
                    <a:pos x="71" y="42"/>
                  </a:cxn>
                  <a:cxn ang="0">
                    <a:pos x="80" y="46"/>
                  </a:cxn>
                  <a:cxn ang="0">
                    <a:pos x="86" y="50"/>
                  </a:cxn>
                  <a:cxn ang="0">
                    <a:pos x="89" y="56"/>
                  </a:cxn>
                  <a:cxn ang="0">
                    <a:pos x="91" y="65"/>
                  </a:cxn>
                  <a:cxn ang="0">
                    <a:pos x="89" y="78"/>
                  </a:cxn>
                  <a:cxn ang="0">
                    <a:pos x="85" y="88"/>
                  </a:cxn>
                  <a:cxn ang="0">
                    <a:pos x="78" y="97"/>
                  </a:cxn>
                  <a:cxn ang="0">
                    <a:pos x="70" y="106"/>
                  </a:cxn>
                  <a:cxn ang="0">
                    <a:pos x="68" y="109"/>
                  </a:cxn>
                  <a:cxn ang="0">
                    <a:pos x="70" y="110"/>
                  </a:cxn>
                  <a:cxn ang="0">
                    <a:pos x="70" y="110"/>
                  </a:cxn>
                  <a:cxn ang="0">
                    <a:pos x="72" y="109"/>
                  </a:cxn>
                  <a:cxn ang="0">
                    <a:pos x="85" y="97"/>
                  </a:cxn>
                  <a:cxn ang="0">
                    <a:pos x="94" y="84"/>
                  </a:cxn>
                  <a:cxn ang="0">
                    <a:pos x="99" y="69"/>
                  </a:cxn>
                  <a:cxn ang="0">
                    <a:pos x="96" y="50"/>
                  </a:cxn>
                  <a:cxn ang="0">
                    <a:pos x="93" y="44"/>
                  </a:cxn>
                  <a:cxn ang="0">
                    <a:pos x="87" y="41"/>
                  </a:cxn>
                  <a:cxn ang="0">
                    <a:pos x="81" y="39"/>
                  </a:cxn>
                  <a:cxn ang="0">
                    <a:pos x="74" y="36"/>
                  </a:cxn>
                  <a:cxn ang="0">
                    <a:pos x="65" y="33"/>
                  </a:cxn>
                  <a:cxn ang="0">
                    <a:pos x="55" y="29"/>
                  </a:cxn>
                  <a:cxn ang="0">
                    <a:pos x="46" y="24"/>
                  </a:cxn>
                  <a:cxn ang="0">
                    <a:pos x="37" y="20"/>
                  </a:cxn>
                  <a:cxn ang="0">
                    <a:pos x="27" y="15"/>
                  </a:cxn>
                  <a:cxn ang="0">
                    <a:pos x="18" y="9"/>
                  </a:cxn>
                  <a:cxn ang="0">
                    <a:pos x="1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9" h="110">
                    <a:moveTo>
                      <a:pt x="0" y="0"/>
                    </a:moveTo>
                    <a:lnTo>
                      <a:pt x="9" y="6"/>
                    </a:lnTo>
                    <a:lnTo>
                      <a:pt x="18" y="12"/>
                    </a:lnTo>
                    <a:lnTo>
                      <a:pt x="26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3" y="33"/>
                    </a:lnTo>
                    <a:lnTo>
                      <a:pt x="61" y="37"/>
                    </a:lnTo>
                    <a:lnTo>
                      <a:pt x="71" y="42"/>
                    </a:lnTo>
                    <a:lnTo>
                      <a:pt x="80" y="46"/>
                    </a:lnTo>
                    <a:lnTo>
                      <a:pt x="86" y="50"/>
                    </a:lnTo>
                    <a:lnTo>
                      <a:pt x="89" y="56"/>
                    </a:lnTo>
                    <a:lnTo>
                      <a:pt x="91" y="65"/>
                    </a:lnTo>
                    <a:lnTo>
                      <a:pt x="89" y="78"/>
                    </a:lnTo>
                    <a:lnTo>
                      <a:pt x="85" y="88"/>
                    </a:lnTo>
                    <a:lnTo>
                      <a:pt x="78" y="97"/>
                    </a:lnTo>
                    <a:lnTo>
                      <a:pt x="70" y="106"/>
                    </a:lnTo>
                    <a:lnTo>
                      <a:pt x="68" y="109"/>
                    </a:lnTo>
                    <a:lnTo>
                      <a:pt x="70" y="110"/>
                    </a:lnTo>
                    <a:lnTo>
                      <a:pt x="70" y="110"/>
                    </a:lnTo>
                    <a:lnTo>
                      <a:pt x="72" y="109"/>
                    </a:lnTo>
                    <a:lnTo>
                      <a:pt x="85" y="97"/>
                    </a:lnTo>
                    <a:lnTo>
                      <a:pt x="94" y="84"/>
                    </a:lnTo>
                    <a:lnTo>
                      <a:pt x="99" y="69"/>
                    </a:lnTo>
                    <a:lnTo>
                      <a:pt x="96" y="50"/>
                    </a:lnTo>
                    <a:lnTo>
                      <a:pt x="93" y="44"/>
                    </a:lnTo>
                    <a:lnTo>
                      <a:pt x="87" y="41"/>
                    </a:lnTo>
                    <a:lnTo>
                      <a:pt x="81" y="39"/>
                    </a:lnTo>
                    <a:lnTo>
                      <a:pt x="74" y="36"/>
                    </a:lnTo>
                    <a:lnTo>
                      <a:pt x="65" y="33"/>
                    </a:lnTo>
                    <a:lnTo>
                      <a:pt x="55" y="29"/>
                    </a:lnTo>
                    <a:lnTo>
                      <a:pt x="46" y="24"/>
                    </a:lnTo>
                    <a:lnTo>
                      <a:pt x="37" y="20"/>
                    </a:lnTo>
                    <a:lnTo>
                      <a:pt x="27" y="15"/>
                    </a:lnTo>
                    <a:lnTo>
                      <a:pt x="18" y="9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261"/>
              <p:cNvSpPr>
                <a:spLocks/>
              </p:cNvSpPr>
              <p:nvPr/>
            </p:nvSpPr>
            <p:spPr bwMode="auto">
              <a:xfrm>
                <a:off x="2746375" y="2401888"/>
                <a:ext cx="836613" cy="206375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45" y="37"/>
                  </a:cxn>
                  <a:cxn ang="0">
                    <a:pos x="78" y="57"/>
                  </a:cxn>
                  <a:cxn ang="0">
                    <a:pos x="113" y="76"/>
                  </a:cxn>
                  <a:cxn ang="0">
                    <a:pos x="149" y="93"/>
                  </a:cxn>
                  <a:cxn ang="0">
                    <a:pos x="190" y="108"/>
                  </a:cxn>
                  <a:cxn ang="0">
                    <a:pos x="233" y="119"/>
                  </a:cxn>
                  <a:cxn ang="0">
                    <a:pos x="277" y="126"/>
                  </a:cxn>
                  <a:cxn ang="0">
                    <a:pos x="314" y="130"/>
                  </a:cxn>
                  <a:cxn ang="0">
                    <a:pos x="351" y="130"/>
                  </a:cxn>
                  <a:cxn ang="0">
                    <a:pos x="389" y="125"/>
                  </a:cxn>
                  <a:cxn ang="0">
                    <a:pos x="428" y="117"/>
                  </a:cxn>
                  <a:cxn ang="0">
                    <a:pos x="464" y="103"/>
                  </a:cxn>
                  <a:cxn ang="0">
                    <a:pos x="495" y="84"/>
                  </a:cxn>
                  <a:cxn ang="0">
                    <a:pos x="517" y="57"/>
                  </a:cxn>
                  <a:cxn ang="0">
                    <a:pos x="527" y="23"/>
                  </a:cxn>
                  <a:cxn ang="0">
                    <a:pos x="526" y="2"/>
                  </a:cxn>
                  <a:cxn ang="0">
                    <a:pos x="520" y="3"/>
                  </a:cxn>
                  <a:cxn ang="0">
                    <a:pos x="516" y="17"/>
                  </a:cxn>
                  <a:cxn ang="0">
                    <a:pos x="506" y="42"/>
                  </a:cxn>
                  <a:cxn ang="0">
                    <a:pos x="493" y="62"/>
                  </a:cxn>
                  <a:cxn ang="0">
                    <a:pos x="479" y="75"/>
                  </a:cxn>
                  <a:cxn ang="0">
                    <a:pos x="462" y="84"/>
                  </a:cxn>
                  <a:cxn ang="0">
                    <a:pos x="443" y="91"/>
                  </a:cxn>
                  <a:cxn ang="0">
                    <a:pos x="416" y="100"/>
                  </a:cxn>
                  <a:cxn ang="0">
                    <a:pos x="379" y="106"/>
                  </a:cxn>
                  <a:cxn ang="0">
                    <a:pos x="341" y="107"/>
                  </a:cxn>
                  <a:cxn ang="0">
                    <a:pos x="304" y="105"/>
                  </a:cxn>
                  <a:cxn ang="0">
                    <a:pos x="266" y="100"/>
                  </a:cxn>
                  <a:cxn ang="0">
                    <a:pos x="228" y="93"/>
                  </a:cxn>
                  <a:cxn ang="0">
                    <a:pos x="190" y="84"/>
                  </a:cxn>
                  <a:cxn ang="0">
                    <a:pos x="153" y="72"/>
                  </a:cxn>
                  <a:cxn ang="0">
                    <a:pos x="119" y="58"/>
                  </a:cxn>
                  <a:cxn ang="0">
                    <a:pos x="84" y="44"/>
                  </a:cxn>
                  <a:cxn ang="0">
                    <a:pos x="50" y="29"/>
                  </a:cxn>
                  <a:cxn ang="0">
                    <a:pos x="17" y="1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527" h="130">
                    <a:moveTo>
                      <a:pt x="0" y="1"/>
                    </a:moveTo>
                    <a:lnTo>
                      <a:pt x="13" y="14"/>
                    </a:lnTo>
                    <a:lnTo>
                      <a:pt x="29" y="27"/>
                    </a:lnTo>
                    <a:lnTo>
                      <a:pt x="45" y="37"/>
                    </a:lnTo>
                    <a:lnTo>
                      <a:pt x="61" y="48"/>
                    </a:lnTo>
                    <a:lnTo>
                      <a:pt x="78" y="57"/>
                    </a:lnTo>
                    <a:lnTo>
                      <a:pt x="95" y="66"/>
                    </a:lnTo>
                    <a:lnTo>
                      <a:pt x="113" y="76"/>
                    </a:lnTo>
                    <a:lnTo>
                      <a:pt x="129" y="84"/>
                    </a:lnTo>
                    <a:lnTo>
                      <a:pt x="149" y="93"/>
                    </a:lnTo>
                    <a:lnTo>
                      <a:pt x="169" y="101"/>
                    </a:lnTo>
                    <a:lnTo>
                      <a:pt x="190" y="108"/>
                    </a:lnTo>
                    <a:lnTo>
                      <a:pt x="211" y="114"/>
                    </a:lnTo>
                    <a:lnTo>
                      <a:pt x="233" y="119"/>
                    </a:lnTo>
                    <a:lnTo>
                      <a:pt x="255" y="123"/>
                    </a:lnTo>
                    <a:lnTo>
                      <a:pt x="277" y="126"/>
                    </a:lnTo>
                    <a:lnTo>
                      <a:pt x="299" y="128"/>
                    </a:lnTo>
                    <a:lnTo>
                      <a:pt x="314" y="130"/>
                    </a:lnTo>
                    <a:lnTo>
                      <a:pt x="332" y="130"/>
                    </a:lnTo>
                    <a:lnTo>
                      <a:pt x="351" y="130"/>
                    </a:lnTo>
                    <a:lnTo>
                      <a:pt x="369" y="127"/>
                    </a:lnTo>
                    <a:lnTo>
                      <a:pt x="389" y="125"/>
                    </a:lnTo>
                    <a:lnTo>
                      <a:pt x="409" y="121"/>
                    </a:lnTo>
                    <a:lnTo>
                      <a:pt x="428" y="117"/>
                    </a:lnTo>
                    <a:lnTo>
                      <a:pt x="447" y="111"/>
                    </a:lnTo>
                    <a:lnTo>
                      <a:pt x="464" y="103"/>
                    </a:lnTo>
                    <a:lnTo>
                      <a:pt x="481" y="94"/>
                    </a:lnTo>
                    <a:lnTo>
                      <a:pt x="495" y="84"/>
                    </a:lnTo>
                    <a:lnTo>
                      <a:pt x="508" y="71"/>
                    </a:lnTo>
                    <a:lnTo>
                      <a:pt x="517" y="57"/>
                    </a:lnTo>
                    <a:lnTo>
                      <a:pt x="524" y="41"/>
                    </a:lnTo>
                    <a:lnTo>
                      <a:pt x="527" y="23"/>
                    </a:lnTo>
                    <a:lnTo>
                      <a:pt x="527" y="3"/>
                    </a:lnTo>
                    <a:lnTo>
                      <a:pt x="526" y="2"/>
                    </a:lnTo>
                    <a:lnTo>
                      <a:pt x="524" y="2"/>
                    </a:lnTo>
                    <a:lnTo>
                      <a:pt x="520" y="3"/>
                    </a:lnTo>
                    <a:lnTo>
                      <a:pt x="519" y="4"/>
                    </a:lnTo>
                    <a:lnTo>
                      <a:pt x="516" y="17"/>
                    </a:lnTo>
                    <a:lnTo>
                      <a:pt x="511" y="29"/>
                    </a:lnTo>
                    <a:lnTo>
                      <a:pt x="506" y="42"/>
                    </a:lnTo>
                    <a:lnTo>
                      <a:pt x="499" y="53"/>
                    </a:lnTo>
                    <a:lnTo>
                      <a:pt x="493" y="62"/>
                    </a:lnTo>
                    <a:lnTo>
                      <a:pt x="486" y="67"/>
                    </a:lnTo>
                    <a:lnTo>
                      <a:pt x="479" y="75"/>
                    </a:lnTo>
                    <a:lnTo>
                      <a:pt x="470" y="79"/>
                    </a:lnTo>
                    <a:lnTo>
                      <a:pt x="462" y="84"/>
                    </a:lnTo>
                    <a:lnTo>
                      <a:pt x="452" y="87"/>
                    </a:lnTo>
                    <a:lnTo>
                      <a:pt x="443" y="91"/>
                    </a:lnTo>
                    <a:lnTo>
                      <a:pt x="434" y="94"/>
                    </a:lnTo>
                    <a:lnTo>
                      <a:pt x="416" y="100"/>
                    </a:lnTo>
                    <a:lnTo>
                      <a:pt x="397" y="104"/>
                    </a:lnTo>
                    <a:lnTo>
                      <a:pt x="379" y="106"/>
                    </a:lnTo>
                    <a:lnTo>
                      <a:pt x="360" y="107"/>
                    </a:lnTo>
                    <a:lnTo>
                      <a:pt x="341" y="107"/>
                    </a:lnTo>
                    <a:lnTo>
                      <a:pt x="322" y="106"/>
                    </a:lnTo>
                    <a:lnTo>
                      <a:pt x="304" y="105"/>
                    </a:lnTo>
                    <a:lnTo>
                      <a:pt x="285" y="103"/>
                    </a:lnTo>
                    <a:lnTo>
                      <a:pt x="266" y="100"/>
                    </a:lnTo>
                    <a:lnTo>
                      <a:pt x="246" y="97"/>
                    </a:lnTo>
                    <a:lnTo>
                      <a:pt x="228" y="93"/>
                    </a:lnTo>
                    <a:lnTo>
                      <a:pt x="209" y="89"/>
                    </a:lnTo>
                    <a:lnTo>
                      <a:pt x="190" y="84"/>
                    </a:lnTo>
                    <a:lnTo>
                      <a:pt x="171" y="78"/>
                    </a:lnTo>
                    <a:lnTo>
                      <a:pt x="153" y="72"/>
                    </a:lnTo>
                    <a:lnTo>
                      <a:pt x="135" y="65"/>
                    </a:lnTo>
                    <a:lnTo>
                      <a:pt x="119" y="58"/>
                    </a:lnTo>
                    <a:lnTo>
                      <a:pt x="101" y="51"/>
                    </a:lnTo>
                    <a:lnTo>
                      <a:pt x="84" y="44"/>
                    </a:lnTo>
                    <a:lnTo>
                      <a:pt x="66" y="37"/>
                    </a:lnTo>
                    <a:lnTo>
                      <a:pt x="50" y="29"/>
                    </a:lnTo>
                    <a:lnTo>
                      <a:pt x="33" y="19"/>
                    </a:lnTo>
                    <a:lnTo>
                      <a:pt x="17" y="1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262"/>
              <p:cNvSpPr>
                <a:spLocks/>
              </p:cNvSpPr>
              <p:nvPr/>
            </p:nvSpPr>
            <p:spPr bwMode="auto">
              <a:xfrm>
                <a:off x="3330575" y="2266950"/>
                <a:ext cx="541338" cy="290513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20" y="24"/>
                  </a:cxn>
                  <a:cxn ang="0">
                    <a:pos x="34" y="39"/>
                  </a:cxn>
                  <a:cxn ang="0">
                    <a:pos x="48" y="53"/>
                  </a:cxn>
                  <a:cxn ang="0">
                    <a:pos x="67" y="68"/>
                  </a:cxn>
                  <a:cxn ang="0">
                    <a:pos x="88" y="85"/>
                  </a:cxn>
                  <a:cxn ang="0">
                    <a:pos x="110" y="100"/>
                  </a:cxn>
                  <a:cxn ang="0">
                    <a:pos x="134" y="114"/>
                  </a:cxn>
                  <a:cxn ang="0">
                    <a:pos x="156" y="124"/>
                  </a:cxn>
                  <a:cxn ang="0">
                    <a:pos x="178" y="135"/>
                  </a:cxn>
                  <a:cxn ang="0">
                    <a:pos x="200" y="143"/>
                  </a:cxn>
                  <a:cxn ang="0">
                    <a:pos x="223" y="151"/>
                  </a:cxn>
                  <a:cxn ang="0">
                    <a:pos x="246" y="160"/>
                  </a:cxn>
                  <a:cxn ang="0">
                    <a:pos x="271" y="168"/>
                  </a:cxn>
                  <a:cxn ang="0">
                    <a:pos x="296" y="175"/>
                  </a:cxn>
                  <a:cxn ang="0">
                    <a:pos x="322" y="181"/>
                  </a:cxn>
                  <a:cxn ang="0">
                    <a:pos x="337" y="182"/>
                  </a:cxn>
                  <a:cxn ang="0">
                    <a:pos x="341" y="177"/>
                  </a:cxn>
                  <a:cxn ang="0">
                    <a:pos x="329" y="170"/>
                  </a:cxn>
                  <a:cxn ang="0">
                    <a:pos x="308" y="164"/>
                  </a:cxn>
                  <a:cxn ang="0">
                    <a:pos x="287" y="158"/>
                  </a:cxn>
                  <a:cxn ang="0">
                    <a:pos x="266" y="152"/>
                  </a:cxn>
                  <a:cxn ang="0">
                    <a:pos x="243" y="147"/>
                  </a:cxn>
                  <a:cxn ang="0">
                    <a:pos x="218" y="137"/>
                  </a:cxn>
                  <a:cxn ang="0">
                    <a:pos x="193" y="129"/>
                  </a:cxn>
                  <a:cxn ang="0">
                    <a:pos x="170" y="120"/>
                  </a:cxn>
                  <a:cxn ang="0">
                    <a:pos x="147" y="110"/>
                  </a:cxn>
                  <a:cxn ang="0">
                    <a:pos x="125" y="100"/>
                  </a:cxn>
                  <a:cxn ang="0">
                    <a:pos x="103" y="87"/>
                  </a:cxn>
                  <a:cxn ang="0">
                    <a:pos x="83" y="74"/>
                  </a:cxn>
                  <a:cxn ang="0">
                    <a:pos x="62" y="59"/>
                  </a:cxn>
                  <a:cxn ang="0">
                    <a:pos x="43" y="44"/>
                  </a:cxn>
                  <a:cxn ang="0">
                    <a:pos x="26" y="26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183">
                    <a:moveTo>
                      <a:pt x="0" y="0"/>
                    </a:moveTo>
                    <a:lnTo>
                      <a:pt x="7" y="8"/>
                    </a:lnTo>
                    <a:lnTo>
                      <a:pt x="14" y="16"/>
                    </a:lnTo>
                    <a:lnTo>
                      <a:pt x="20" y="24"/>
                    </a:lnTo>
                    <a:lnTo>
                      <a:pt x="27" y="32"/>
                    </a:lnTo>
                    <a:lnTo>
                      <a:pt x="34" y="39"/>
                    </a:lnTo>
                    <a:lnTo>
                      <a:pt x="41" y="46"/>
                    </a:lnTo>
                    <a:lnTo>
                      <a:pt x="48" y="53"/>
                    </a:lnTo>
                    <a:lnTo>
                      <a:pt x="56" y="60"/>
                    </a:lnTo>
                    <a:lnTo>
                      <a:pt x="67" y="68"/>
                    </a:lnTo>
                    <a:lnTo>
                      <a:pt x="77" y="78"/>
                    </a:lnTo>
                    <a:lnTo>
                      <a:pt x="88" y="85"/>
                    </a:lnTo>
                    <a:lnTo>
                      <a:pt x="100" y="93"/>
                    </a:lnTo>
                    <a:lnTo>
                      <a:pt x="110" y="100"/>
                    </a:lnTo>
                    <a:lnTo>
                      <a:pt x="122" y="107"/>
                    </a:lnTo>
                    <a:lnTo>
                      <a:pt x="134" y="114"/>
                    </a:lnTo>
                    <a:lnTo>
                      <a:pt x="145" y="120"/>
                    </a:lnTo>
                    <a:lnTo>
                      <a:pt x="156" y="124"/>
                    </a:lnTo>
                    <a:lnTo>
                      <a:pt x="166" y="130"/>
                    </a:lnTo>
                    <a:lnTo>
                      <a:pt x="178" y="135"/>
                    </a:lnTo>
                    <a:lnTo>
                      <a:pt x="189" y="138"/>
                    </a:lnTo>
                    <a:lnTo>
                      <a:pt x="200" y="143"/>
                    </a:lnTo>
                    <a:lnTo>
                      <a:pt x="211" y="148"/>
                    </a:lnTo>
                    <a:lnTo>
                      <a:pt x="223" y="151"/>
                    </a:lnTo>
                    <a:lnTo>
                      <a:pt x="233" y="155"/>
                    </a:lnTo>
                    <a:lnTo>
                      <a:pt x="246" y="160"/>
                    </a:lnTo>
                    <a:lnTo>
                      <a:pt x="258" y="163"/>
                    </a:lnTo>
                    <a:lnTo>
                      <a:pt x="271" y="168"/>
                    </a:lnTo>
                    <a:lnTo>
                      <a:pt x="284" y="171"/>
                    </a:lnTo>
                    <a:lnTo>
                      <a:pt x="296" y="175"/>
                    </a:lnTo>
                    <a:lnTo>
                      <a:pt x="309" y="178"/>
                    </a:lnTo>
                    <a:lnTo>
                      <a:pt x="322" y="181"/>
                    </a:lnTo>
                    <a:lnTo>
                      <a:pt x="335" y="183"/>
                    </a:lnTo>
                    <a:lnTo>
                      <a:pt x="337" y="182"/>
                    </a:lnTo>
                    <a:lnTo>
                      <a:pt x="340" y="179"/>
                    </a:lnTo>
                    <a:lnTo>
                      <a:pt x="341" y="177"/>
                    </a:lnTo>
                    <a:lnTo>
                      <a:pt x="340" y="175"/>
                    </a:lnTo>
                    <a:lnTo>
                      <a:pt x="329" y="170"/>
                    </a:lnTo>
                    <a:lnTo>
                      <a:pt x="319" y="167"/>
                    </a:lnTo>
                    <a:lnTo>
                      <a:pt x="308" y="164"/>
                    </a:lnTo>
                    <a:lnTo>
                      <a:pt x="298" y="161"/>
                    </a:lnTo>
                    <a:lnTo>
                      <a:pt x="287" y="158"/>
                    </a:lnTo>
                    <a:lnTo>
                      <a:pt x="277" y="155"/>
                    </a:lnTo>
                    <a:lnTo>
                      <a:pt x="266" y="152"/>
                    </a:lnTo>
                    <a:lnTo>
                      <a:pt x="255" y="150"/>
                    </a:lnTo>
                    <a:lnTo>
                      <a:pt x="243" y="147"/>
                    </a:lnTo>
                    <a:lnTo>
                      <a:pt x="231" y="142"/>
                    </a:lnTo>
                    <a:lnTo>
                      <a:pt x="218" y="137"/>
                    </a:lnTo>
                    <a:lnTo>
                      <a:pt x="206" y="134"/>
                    </a:lnTo>
                    <a:lnTo>
                      <a:pt x="193" y="129"/>
                    </a:lnTo>
                    <a:lnTo>
                      <a:pt x="182" y="124"/>
                    </a:lnTo>
                    <a:lnTo>
                      <a:pt x="170" y="120"/>
                    </a:lnTo>
                    <a:lnTo>
                      <a:pt x="158" y="115"/>
                    </a:lnTo>
                    <a:lnTo>
                      <a:pt x="147" y="110"/>
                    </a:lnTo>
                    <a:lnTo>
                      <a:pt x="136" y="106"/>
                    </a:lnTo>
                    <a:lnTo>
                      <a:pt x="125" y="100"/>
                    </a:lnTo>
                    <a:lnTo>
                      <a:pt x="114" y="94"/>
                    </a:lnTo>
                    <a:lnTo>
                      <a:pt x="103" y="87"/>
                    </a:lnTo>
                    <a:lnTo>
                      <a:pt x="93" y="81"/>
                    </a:lnTo>
                    <a:lnTo>
                      <a:pt x="83" y="74"/>
                    </a:lnTo>
                    <a:lnTo>
                      <a:pt x="73" y="67"/>
                    </a:lnTo>
                    <a:lnTo>
                      <a:pt x="62" y="59"/>
                    </a:lnTo>
                    <a:lnTo>
                      <a:pt x="53" y="52"/>
                    </a:lnTo>
                    <a:lnTo>
                      <a:pt x="43" y="44"/>
                    </a:lnTo>
                    <a:lnTo>
                      <a:pt x="35" y="35"/>
                    </a:lnTo>
                    <a:lnTo>
                      <a:pt x="26" y="26"/>
                    </a:lnTo>
                    <a:lnTo>
                      <a:pt x="18" y="1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263"/>
              <p:cNvSpPr>
                <a:spLocks/>
              </p:cNvSpPr>
              <p:nvPr/>
            </p:nvSpPr>
            <p:spPr bwMode="auto">
              <a:xfrm>
                <a:off x="3841750" y="2549525"/>
                <a:ext cx="169863" cy="22860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8" y="10"/>
                  </a:cxn>
                  <a:cxn ang="0">
                    <a:pos x="15" y="18"/>
                  </a:cxn>
                  <a:cxn ang="0">
                    <a:pos x="21" y="27"/>
                  </a:cxn>
                  <a:cxn ang="0">
                    <a:pos x="27" y="37"/>
                  </a:cxn>
                  <a:cxn ang="0">
                    <a:pos x="33" y="47"/>
                  </a:cxn>
                  <a:cxn ang="0">
                    <a:pos x="38" y="58"/>
                  </a:cxn>
                  <a:cxn ang="0">
                    <a:pos x="44" y="67"/>
                  </a:cxn>
                  <a:cxn ang="0">
                    <a:pos x="49" y="76"/>
                  </a:cxn>
                  <a:cxn ang="0">
                    <a:pos x="55" y="85"/>
                  </a:cxn>
                  <a:cxn ang="0">
                    <a:pos x="62" y="93"/>
                  </a:cxn>
                  <a:cxn ang="0">
                    <a:pos x="69" y="101"/>
                  </a:cxn>
                  <a:cxn ang="0">
                    <a:pos x="76" y="109"/>
                  </a:cxn>
                  <a:cxn ang="0">
                    <a:pos x="83" y="117"/>
                  </a:cxn>
                  <a:cxn ang="0">
                    <a:pos x="90" y="126"/>
                  </a:cxn>
                  <a:cxn ang="0">
                    <a:pos x="96" y="134"/>
                  </a:cxn>
                  <a:cxn ang="0">
                    <a:pos x="102" y="143"/>
                  </a:cxn>
                  <a:cxn ang="0">
                    <a:pos x="103" y="144"/>
                  </a:cxn>
                  <a:cxn ang="0">
                    <a:pos x="104" y="143"/>
                  </a:cxn>
                  <a:cxn ang="0">
                    <a:pos x="107" y="142"/>
                  </a:cxn>
                  <a:cxn ang="0">
                    <a:pos x="107" y="140"/>
                  </a:cxn>
                  <a:cxn ang="0">
                    <a:pos x="102" y="129"/>
                  </a:cxn>
                  <a:cxn ang="0">
                    <a:pos x="97" y="120"/>
                  </a:cxn>
                  <a:cxn ang="0">
                    <a:pos x="90" y="111"/>
                  </a:cxn>
                  <a:cxn ang="0">
                    <a:pos x="83" y="103"/>
                  </a:cxn>
                  <a:cxn ang="0">
                    <a:pos x="75" y="95"/>
                  </a:cxn>
                  <a:cxn ang="0">
                    <a:pos x="67" y="88"/>
                  </a:cxn>
                  <a:cxn ang="0">
                    <a:pos x="60" y="80"/>
                  </a:cxn>
                  <a:cxn ang="0">
                    <a:pos x="53" y="72"/>
                  </a:cxn>
                  <a:cxn ang="0">
                    <a:pos x="47" y="63"/>
                  </a:cxn>
                  <a:cxn ang="0">
                    <a:pos x="41" y="54"/>
                  </a:cxn>
                  <a:cxn ang="0">
                    <a:pos x="35" y="44"/>
                  </a:cxn>
                  <a:cxn ang="0">
                    <a:pos x="29" y="34"/>
                  </a:cxn>
                  <a:cxn ang="0">
                    <a:pos x="24" y="25"/>
                  </a:cxn>
                  <a:cxn ang="0">
                    <a:pos x="17" y="15"/>
                  </a:cxn>
                  <a:cxn ang="0">
                    <a:pos x="10" y="7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07" h="144">
                    <a:moveTo>
                      <a:pt x="0" y="1"/>
                    </a:moveTo>
                    <a:lnTo>
                      <a:pt x="8" y="10"/>
                    </a:lnTo>
                    <a:lnTo>
                      <a:pt x="15" y="18"/>
                    </a:lnTo>
                    <a:lnTo>
                      <a:pt x="21" y="27"/>
                    </a:lnTo>
                    <a:lnTo>
                      <a:pt x="27" y="37"/>
                    </a:lnTo>
                    <a:lnTo>
                      <a:pt x="33" y="47"/>
                    </a:lnTo>
                    <a:lnTo>
                      <a:pt x="38" y="58"/>
                    </a:lnTo>
                    <a:lnTo>
                      <a:pt x="44" y="67"/>
                    </a:lnTo>
                    <a:lnTo>
                      <a:pt x="49" y="76"/>
                    </a:lnTo>
                    <a:lnTo>
                      <a:pt x="55" y="85"/>
                    </a:lnTo>
                    <a:lnTo>
                      <a:pt x="62" y="93"/>
                    </a:lnTo>
                    <a:lnTo>
                      <a:pt x="69" y="101"/>
                    </a:lnTo>
                    <a:lnTo>
                      <a:pt x="76" y="109"/>
                    </a:lnTo>
                    <a:lnTo>
                      <a:pt x="83" y="117"/>
                    </a:lnTo>
                    <a:lnTo>
                      <a:pt x="90" y="126"/>
                    </a:lnTo>
                    <a:lnTo>
                      <a:pt x="96" y="134"/>
                    </a:lnTo>
                    <a:lnTo>
                      <a:pt x="102" y="143"/>
                    </a:lnTo>
                    <a:lnTo>
                      <a:pt x="103" y="144"/>
                    </a:lnTo>
                    <a:lnTo>
                      <a:pt x="104" y="143"/>
                    </a:lnTo>
                    <a:lnTo>
                      <a:pt x="107" y="142"/>
                    </a:lnTo>
                    <a:lnTo>
                      <a:pt x="107" y="140"/>
                    </a:lnTo>
                    <a:lnTo>
                      <a:pt x="102" y="129"/>
                    </a:lnTo>
                    <a:lnTo>
                      <a:pt x="97" y="120"/>
                    </a:lnTo>
                    <a:lnTo>
                      <a:pt x="90" y="111"/>
                    </a:lnTo>
                    <a:lnTo>
                      <a:pt x="83" y="103"/>
                    </a:lnTo>
                    <a:lnTo>
                      <a:pt x="75" y="95"/>
                    </a:lnTo>
                    <a:lnTo>
                      <a:pt x="67" y="88"/>
                    </a:lnTo>
                    <a:lnTo>
                      <a:pt x="60" y="80"/>
                    </a:lnTo>
                    <a:lnTo>
                      <a:pt x="53" y="72"/>
                    </a:lnTo>
                    <a:lnTo>
                      <a:pt x="47" y="63"/>
                    </a:lnTo>
                    <a:lnTo>
                      <a:pt x="41" y="54"/>
                    </a:lnTo>
                    <a:lnTo>
                      <a:pt x="35" y="44"/>
                    </a:lnTo>
                    <a:lnTo>
                      <a:pt x="29" y="34"/>
                    </a:lnTo>
                    <a:lnTo>
                      <a:pt x="24" y="25"/>
                    </a:lnTo>
                    <a:lnTo>
                      <a:pt x="17" y="15"/>
                    </a:lnTo>
                    <a:lnTo>
                      <a:pt x="10" y="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auto">
              <a:xfrm>
                <a:off x="3044825" y="1500188"/>
                <a:ext cx="63500" cy="3429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30"/>
                  </a:cxn>
                  <a:cxn ang="0">
                    <a:pos x="6" y="61"/>
                  </a:cxn>
                  <a:cxn ang="0">
                    <a:pos x="2" y="92"/>
                  </a:cxn>
                  <a:cxn ang="0">
                    <a:pos x="0" y="123"/>
                  </a:cxn>
                  <a:cxn ang="0">
                    <a:pos x="1" y="147"/>
                  </a:cxn>
                  <a:cxn ang="0">
                    <a:pos x="5" y="174"/>
                  </a:cxn>
                  <a:cxn ang="0">
                    <a:pos x="14" y="199"/>
                  </a:cxn>
                  <a:cxn ang="0">
                    <a:pos x="30" y="216"/>
                  </a:cxn>
                  <a:cxn ang="0">
                    <a:pos x="34" y="216"/>
                  </a:cxn>
                  <a:cxn ang="0">
                    <a:pos x="37" y="214"/>
                  </a:cxn>
                  <a:cxn ang="0">
                    <a:pos x="40" y="211"/>
                  </a:cxn>
                  <a:cxn ang="0">
                    <a:pos x="40" y="207"/>
                  </a:cxn>
                  <a:cxn ang="0">
                    <a:pos x="35" y="196"/>
                  </a:cxn>
                  <a:cxn ang="0">
                    <a:pos x="29" y="186"/>
                  </a:cxn>
                  <a:cxn ang="0">
                    <a:pos x="23" y="175"/>
                  </a:cxn>
                  <a:cxn ang="0">
                    <a:pos x="19" y="165"/>
                  </a:cxn>
                  <a:cxn ang="0">
                    <a:pos x="14" y="151"/>
                  </a:cxn>
                  <a:cxn ang="0">
                    <a:pos x="12" y="136"/>
                  </a:cxn>
                  <a:cxn ang="0">
                    <a:pos x="10" y="120"/>
                  </a:cxn>
                  <a:cxn ang="0">
                    <a:pos x="9" y="105"/>
                  </a:cxn>
                  <a:cxn ang="0">
                    <a:pos x="9" y="78"/>
                  </a:cxn>
                  <a:cxn ang="0">
                    <a:pos x="10" y="52"/>
                  </a:cxn>
                  <a:cxn ang="0">
                    <a:pos x="12" y="2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40" h="216">
                    <a:moveTo>
                      <a:pt x="10" y="0"/>
                    </a:moveTo>
                    <a:lnTo>
                      <a:pt x="8" y="30"/>
                    </a:lnTo>
                    <a:lnTo>
                      <a:pt x="6" y="61"/>
                    </a:lnTo>
                    <a:lnTo>
                      <a:pt x="2" y="92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5" y="174"/>
                    </a:lnTo>
                    <a:lnTo>
                      <a:pt x="14" y="199"/>
                    </a:lnTo>
                    <a:lnTo>
                      <a:pt x="30" y="216"/>
                    </a:lnTo>
                    <a:lnTo>
                      <a:pt x="34" y="216"/>
                    </a:lnTo>
                    <a:lnTo>
                      <a:pt x="37" y="214"/>
                    </a:lnTo>
                    <a:lnTo>
                      <a:pt x="40" y="211"/>
                    </a:lnTo>
                    <a:lnTo>
                      <a:pt x="40" y="207"/>
                    </a:lnTo>
                    <a:lnTo>
                      <a:pt x="35" y="196"/>
                    </a:lnTo>
                    <a:lnTo>
                      <a:pt x="29" y="186"/>
                    </a:lnTo>
                    <a:lnTo>
                      <a:pt x="23" y="175"/>
                    </a:lnTo>
                    <a:lnTo>
                      <a:pt x="19" y="165"/>
                    </a:lnTo>
                    <a:lnTo>
                      <a:pt x="14" y="151"/>
                    </a:lnTo>
                    <a:lnTo>
                      <a:pt x="12" y="136"/>
                    </a:lnTo>
                    <a:lnTo>
                      <a:pt x="10" y="120"/>
                    </a:lnTo>
                    <a:lnTo>
                      <a:pt x="9" y="105"/>
                    </a:lnTo>
                    <a:lnTo>
                      <a:pt x="9" y="78"/>
                    </a:lnTo>
                    <a:lnTo>
                      <a:pt x="10" y="52"/>
                    </a:lnTo>
                    <a:lnTo>
                      <a:pt x="12" y="2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034" name="Picture 10" descr="C:\Documents and Settings\brians\My Documents\My Pictures\Microsoft Clip Organizer\hh00081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28600"/>
            <a:ext cx="636258" cy="771720"/>
          </a:xfrm>
          <a:prstGeom prst="rect">
            <a:avLst/>
          </a:prstGeom>
          <a:noFill/>
        </p:spPr>
      </p:pic>
      <p:grpSp>
        <p:nvGrpSpPr>
          <p:cNvPr id="276" name="Group 275"/>
          <p:cNvGrpSpPr/>
          <p:nvPr/>
        </p:nvGrpSpPr>
        <p:grpSpPr>
          <a:xfrm>
            <a:off x="6629400" y="529167"/>
            <a:ext cx="916681" cy="232833"/>
            <a:chOff x="6629400" y="529167"/>
            <a:chExt cx="916681" cy="232833"/>
          </a:xfrm>
        </p:grpSpPr>
        <p:cxnSp>
          <p:nvCxnSpPr>
            <p:cNvPr id="273" name="Straight Connector 272"/>
            <p:cNvCxnSpPr>
              <a:endCxn id="247" idx="10"/>
            </p:cNvCxnSpPr>
            <p:nvPr/>
          </p:nvCxnSpPr>
          <p:spPr>
            <a:xfrm flipV="1">
              <a:off x="6629400" y="529167"/>
              <a:ext cx="916681" cy="2328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flipV="1">
              <a:off x="6629400" y="685800"/>
              <a:ext cx="914400" cy="76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7" name="Group 276"/>
          <p:cNvGrpSpPr/>
          <p:nvPr/>
        </p:nvGrpSpPr>
        <p:grpSpPr>
          <a:xfrm rot="1507036">
            <a:off x="6703928" y="151319"/>
            <a:ext cx="916681" cy="914399"/>
            <a:chOff x="6629400" y="529167"/>
            <a:chExt cx="916681" cy="232833"/>
          </a:xfrm>
        </p:grpSpPr>
        <p:cxnSp>
          <p:nvCxnSpPr>
            <p:cNvPr id="278" name="Straight Connector 277"/>
            <p:cNvCxnSpPr/>
            <p:nvPr/>
          </p:nvCxnSpPr>
          <p:spPr>
            <a:xfrm flipV="1">
              <a:off x="6629400" y="529167"/>
              <a:ext cx="916681" cy="2328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flipV="1">
              <a:off x="6629400" y="685800"/>
              <a:ext cx="914400" cy="76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/>
        </p:nvGrpSpPr>
        <p:grpSpPr>
          <a:xfrm>
            <a:off x="685800" y="152400"/>
            <a:ext cx="2209800" cy="2209800"/>
            <a:chOff x="685800" y="152400"/>
            <a:chExt cx="2209800" cy="2209800"/>
          </a:xfrm>
        </p:grpSpPr>
        <p:sp>
          <p:nvSpPr>
            <p:cNvPr id="48" name="Oval 36"/>
            <p:cNvSpPr>
              <a:spLocks noChangeAspect="1" noChangeArrowheads="1"/>
            </p:cNvSpPr>
            <p:nvPr/>
          </p:nvSpPr>
          <p:spPr bwMode="auto">
            <a:xfrm>
              <a:off x="685800" y="152400"/>
              <a:ext cx="2209800" cy="2209800"/>
            </a:xfrm>
            <a:prstGeom prst="ellipse">
              <a:avLst/>
            </a:prstGeom>
            <a:solidFill>
              <a:schemeClr val="bg2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914400" y="304800"/>
              <a:ext cx="1306486" cy="1863726"/>
              <a:chOff x="2211388" y="1238250"/>
              <a:chExt cx="1987550" cy="2835276"/>
            </a:xfrm>
          </p:grpSpPr>
          <p:sp>
            <p:nvSpPr>
              <p:cNvPr id="99" name="Freeform 163"/>
              <p:cNvSpPr>
                <a:spLocks/>
              </p:cNvSpPr>
              <p:nvPr/>
            </p:nvSpPr>
            <p:spPr bwMode="auto">
              <a:xfrm>
                <a:off x="2822575" y="2765425"/>
                <a:ext cx="1363663" cy="1254125"/>
              </a:xfrm>
              <a:custGeom>
                <a:avLst/>
                <a:gdLst/>
                <a:ahLst/>
                <a:cxnLst>
                  <a:cxn ang="0">
                    <a:pos x="212" y="775"/>
                  </a:cxn>
                  <a:cxn ang="0">
                    <a:pos x="180" y="784"/>
                  </a:cxn>
                  <a:cxn ang="0">
                    <a:pos x="127" y="790"/>
                  </a:cxn>
                  <a:cxn ang="0">
                    <a:pos x="68" y="780"/>
                  </a:cxn>
                  <a:cxn ang="0">
                    <a:pos x="22" y="739"/>
                  </a:cxn>
                  <a:cxn ang="0">
                    <a:pos x="0" y="664"/>
                  </a:cxn>
                  <a:cxn ang="0">
                    <a:pos x="15" y="576"/>
                  </a:cxn>
                  <a:cxn ang="0">
                    <a:pos x="72" y="500"/>
                  </a:cxn>
                  <a:cxn ang="0">
                    <a:pos x="145" y="464"/>
                  </a:cxn>
                  <a:cxn ang="0">
                    <a:pos x="197" y="448"/>
                  </a:cxn>
                  <a:cxn ang="0">
                    <a:pos x="250" y="436"/>
                  </a:cxn>
                  <a:cxn ang="0">
                    <a:pos x="301" y="425"/>
                  </a:cxn>
                  <a:cxn ang="0">
                    <a:pos x="353" y="412"/>
                  </a:cxn>
                  <a:cxn ang="0">
                    <a:pos x="404" y="397"/>
                  </a:cxn>
                  <a:cxn ang="0">
                    <a:pos x="454" y="374"/>
                  </a:cxn>
                  <a:cxn ang="0">
                    <a:pos x="503" y="343"/>
                  </a:cxn>
                  <a:cxn ang="0">
                    <a:pos x="529" y="321"/>
                  </a:cxn>
                  <a:cxn ang="0">
                    <a:pos x="549" y="300"/>
                  </a:cxn>
                  <a:cxn ang="0">
                    <a:pos x="577" y="260"/>
                  </a:cxn>
                  <a:cxn ang="0">
                    <a:pos x="605" y="204"/>
                  </a:cxn>
                  <a:cxn ang="0">
                    <a:pos x="623" y="134"/>
                  </a:cxn>
                  <a:cxn ang="0">
                    <a:pos x="641" y="70"/>
                  </a:cxn>
                  <a:cxn ang="0">
                    <a:pos x="669" y="26"/>
                  </a:cxn>
                  <a:cxn ang="0">
                    <a:pos x="722" y="2"/>
                  </a:cxn>
                  <a:cxn ang="0">
                    <a:pos x="799" y="5"/>
                  </a:cxn>
                  <a:cxn ang="0">
                    <a:pos x="847" y="34"/>
                  </a:cxn>
                  <a:cxn ang="0">
                    <a:pos x="859" y="83"/>
                  </a:cxn>
                  <a:cxn ang="0">
                    <a:pos x="840" y="149"/>
                  </a:cxn>
                  <a:cxn ang="0">
                    <a:pos x="799" y="225"/>
                  </a:cxn>
                  <a:cxn ang="0">
                    <a:pos x="751" y="292"/>
                  </a:cxn>
                  <a:cxn ang="0">
                    <a:pos x="705" y="348"/>
                  </a:cxn>
                  <a:cxn ang="0">
                    <a:pos x="667" y="395"/>
                  </a:cxn>
                  <a:cxn ang="0">
                    <a:pos x="645" y="429"/>
                  </a:cxn>
                  <a:cxn ang="0">
                    <a:pos x="619" y="462"/>
                  </a:cxn>
                  <a:cxn ang="0">
                    <a:pos x="581" y="506"/>
                  </a:cxn>
                  <a:cxn ang="0">
                    <a:pos x="533" y="555"/>
                  </a:cxn>
                  <a:cxn ang="0">
                    <a:pos x="475" y="608"/>
                  </a:cxn>
                  <a:cxn ang="0">
                    <a:pos x="409" y="660"/>
                  </a:cxn>
                  <a:cxn ang="0">
                    <a:pos x="337" y="711"/>
                  </a:cxn>
                  <a:cxn ang="0">
                    <a:pos x="258" y="755"/>
                  </a:cxn>
                </a:cxnLst>
                <a:rect l="0" t="0" r="r" b="b"/>
                <a:pathLst>
                  <a:path w="859" h="790">
                    <a:moveTo>
                      <a:pt x="217" y="774"/>
                    </a:moveTo>
                    <a:lnTo>
                      <a:pt x="212" y="775"/>
                    </a:lnTo>
                    <a:lnTo>
                      <a:pt x="200" y="780"/>
                    </a:lnTo>
                    <a:lnTo>
                      <a:pt x="180" y="784"/>
                    </a:lnTo>
                    <a:lnTo>
                      <a:pt x="155" y="788"/>
                    </a:lnTo>
                    <a:lnTo>
                      <a:pt x="127" y="790"/>
                    </a:lnTo>
                    <a:lnTo>
                      <a:pt x="98" y="788"/>
                    </a:lnTo>
                    <a:lnTo>
                      <a:pt x="68" y="780"/>
                    </a:lnTo>
                    <a:lnTo>
                      <a:pt x="43" y="765"/>
                    </a:lnTo>
                    <a:lnTo>
                      <a:pt x="22" y="739"/>
                    </a:lnTo>
                    <a:lnTo>
                      <a:pt x="7" y="705"/>
                    </a:lnTo>
                    <a:lnTo>
                      <a:pt x="0" y="664"/>
                    </a:lnTo>
                    <a:lnTo>
                      <a:pt x="3" y="621"/>
                    </a:lnTo>
                    <a:lnTo>
                      <a:pt x="15" y="576"/>
                    </a:lnTo>
                    <a:lnTo>
                      <a:pt x="38" y="535"/>
                    </a:lnTo>
                    <a:lnTo>
                      <a:pt x="72" y="500"/>
                    </a:lnTo>
                    <a:lnTo>
                      <a:pt x="119" y="473"/>
                    </a:lnTo>
                    <a:lnTo>
                      <a:pt x="145" y="464"/>
                    </a:lnTo>
                    <a:lnTo>
                      <a:pt x="171" y="455"/>
                    </a:lnTo>
                    <a:lnTo>
                      <a:pt x="197" y="448"/>
                    </a:lnTo>
                    <a:lnTo>
                      <a:pt x="224" y="441"/>
                    </a:lnTo>
                    <a:lnTo>
                      <a:pt x="250" y="436"/>
                    </a:lnTo>
                    <a:lnTo>
                      <a:pt x="276" y="431"/>
                    </a:lnTo>
                    <a:lnTo>
                      <a:pt x="301" y="425"/>
                    </a:lnTo>
                    <a:lnTo>
                      <a:pt x="328" y="419"/>
                    </a:lnTo>
                    <a:lnTo>
                      <a:pt x="353" y="412"/>
                    </a:lnTo>
                    <a:lnTo>
                      <a:pt x="379" y="405"/>
                    </a:lnTo>
                    <a:lnTo>
                      <a:pt x="404" y="397"/>
                    </a:lnTo>
                    <a:lnTo>
                      <a:pt x="429" y="386"/>
                    </a:lnTo>
                    <a:lnTo>
                      <a:pt x="454" y="374"/>
                    </a:lnTo>
                    <a:lnTo>
                      <a:pt x="478" y="359"/>
                    </a:lnTo>
                    <a:lnTo>
                      <a:pt x="503" y="343"/>
                    </a:lnTo>
                    <a:lnTo>
                      <a:pt x="526" y="323"/>
                    </a:lnTo>
                    <a:lnTo>
                      <a:pt x="529" y="321"/>
                    </a:lnTo>
                    <a:lnTo>
                      <a:pt x="537" y="313"/>
                    </a:lnTo>
                    <a:lnTo>
                      <a:pt x="549" y="300"/>
                    </a:lnTo>
                    <a:lnTo>
                      <a:pt x="563" y="282"/>
                    </a:lnTo>
                    <a:lnTo>
                      <a:pt x="577" y="260"/>
                    </a:lnTo>
                    <a:lnTo>
                      <a:pt x="592" y="234"/>
                    </a:lnTo>
                    <a:lnTo>
                      <a:pt x="605" y="204"/>
                    </a:lnTo>
                    <a:lnTo>
                      <a:pt x="615" y="169"/>
                    </a:lnTo>
                    <a:lnTo>
                      <a:pt x="623" y="134"/>
                    </a:lnTo>
                    <a:lnTo>
                      <a:pt x="632" y="100"/>
                    </a:lnTo>
                    <a:lnTo>
                      <a:pt x="641" y="70"/>
                    </a:lnTo>
                    <a:lnTo>
                      <a:pt x="653" y="46"/>
                    </a:lnTo>
                    <a:lnTo>
                      <a:pt x="669" y="26"/>
                    </a:lnTo>
                    <a:lnTo>
                      <a:pt x="691" y="11"/>
                    </a:lnTo>
                    <a:lnTo>
                      <a:pt x="722" y="2"/>
                    </a:lnTo>
                    <a:lnTo>
                      <a:pt x="760" y="0"/>
                    </a:lnTo>
                    <a:lnTo>
                      <a:pt x="799" y="5"/>
                    </a:lnTo>
                    <a:lnTo>
                      <a:pt x="827" y="16"/>
                    </a:lnTo>
                    <a:lnTo>
                      <a:pt x="847" y="34"/>
                    </a:lnTo>
                    <a:lnTo>
                      <a:pt x="857" y="56"/>
                    </a:lnTo>
                    <a:lnTo>
                      <a:pt x="859" y="83"/>
                    </a:lnTo>
                    <a:lnTo>
                      <a:pt x="853" y="115"/>
                    </a:lnTo>
                    <a:lnTo>
                      <a:pt x="840" y="149"/>
                    </a:lnTo>
                    <a:lnTo>
                      <a:pt x="821" y="187"/>
                    </a:lnTo>
                    <a:lnTo>
                      <a:pt x="799" y="225"/>
                    </a:lnTo>
                    <a:lnTo>
                      <a:pt x="775" y="260"/>
                    </a:lnTo>
                    <a:lnTo>
                      <a:pt x="751" y="292"/>
                    </a:lnTo>
                    <a:lnTo>
                      <a:pt x="728" y="321"/>
                    </a:lnTo>
                    <a:lnTo>
                      <a:pt x="705" y="348"/>
                    </a:lnTo>
                    <a:lnTo>
                      <a:pt x="684" y="372"/>
                    </a:lnTo>
                    <a:lnTo>
                      <a:pt x="667" y="395"/>
                    </a:lnTo>
                    <a:lnTo>
                      <a:pt x="653" y="417"/>
                    </a:lnTo>
                    <a:lnTo>
                      <a:pt x="645" y="429"/>
                    </a:lnTo>
                    <a:lnTo>
                      <a:pt x="634" y="445"/>
                    </a:lnTo>
                    <a:lnTo>
                      <a:pt x="619" y="462"/>
                    </a:lnTo>
                    <a:lnTo>
                      <a:pt x="602" y="484"/>
                    </a:lnTo>
                    <a:lnTo>
                      <a:pt x="581" y="506"/>
                    </a:lnTo>
                    <a:lnTo>
                      <a:pt x="559" y="529"/>
                    </a:lnTo>
                    <a:lnTo>
                      <a:pt x="533" y="555"/>
                    </a:lnTo>
                    <a:lnTo>
                      <a:pt x="505" y="581"/>
                    </a:lnTo>
                    <a:lnTo>
                      <a:pt x="475" y="608"/>
                    </a:lnTo>
                    <a:lnTo>
                      <a:pt x="443" y="635"/>
                    </a:lnTo>
                    <a:lnTo>
                      <a:pt x="409" y="660"/>
                    </a:lnTo>
                    <a:lnTo>
                      <a:pt x="374" y="686"/>
                    </a:lnTo>
                    <a:lnTo>
                      <a:pt x="337" y="711"/>
                    </a:lnTo>
                    <a:lnTo>
                      <a:pt x="298" y="734"/>
                    </a:lnTo>
                    <a:lnTo>
                      <a:pt x="258" y="755"/>
                    </a:lnTo>
                    <a:lnTo>
                      <a:pt x="217" y="7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64"/>
              <p:cNvSpPr>
                <a:spLocks/>
              </p:cNvSpPr>
              <p:nvPr/>
            </p:nvSpPr>
            <p:spPr bwMode="auto">
              <a:xfrm>
                <a:off x="2836863" y="2776538"/>
                <a:ext cx="1336675" cy="1230313"/>
              </a:xfrm>
              <a:custGeom>
                <a:avLst/>
                <a:gdLst/>
                <a:ahLst/>
                <a:cxnLst>
                  <a:cxn ang="0">
                    <a:pos x="780" y="223"/>
                  </a:cxn>
                  <a:cxn ang="0">
                    <a:pos x="733" y="287"/>
                  </a:cxn>
                  <a:cxn ang="0">
                    <a:pos x="687" y="341"/>
                  </a:cxn>
                  <a:cxn ang="0">
                    <a:pos x="648" y="388"/>
                  </a:cxn>
                  <a:cxn ang="0">
                    <a:pos x="626" y="419"/>
                  </a:cxn>
                  <a:cxn ang="0">
                    <a:pos x="600" y="451"/>
                  </a:cxn>
                  <a:cxn ang="0">
                    <a:pos x="564" y="493"/>
                  </a:cxn>
                  <a:cxn ang="0">
                    <a:pos x="517" y="541"/>
                  </a:cxn>
                  <a:cxn ang="0">
                    <a:pos x="461" y="592"/>
                  </a:cxn>
                  <a:cxn ang="0">
                    <a:pos x="397" y="645"/>
                  </a:cxn>
                  <a:cxn ang="0">
                    <a:pos x="326" y="694"/>
                  </a:cxn>
                  <a:cxn ang="0">
                    <a:pos x="250" y="739"/>
                  </a:cxn>
                  <a:cxn ang="0">
                    <a:pos x="209" y="758"/>
                  </a:cxn>
                  <a:cxn ang="0">
                    <a:pos x="208" y="759"/>
                  </a:cxn>
                  <a:cxn ang="0">
                    <a:pos x="199" y="761"/>
                  </a:cxn>
                  <a:cxn ang="0">
                    <a:pos x="165" y="770"/>
                  </a:cxn>
                  <a:cxn ang="0">
                    <a:pos x="117" y="775"/>
                  </a:cxn>
                  <a:cxn ang="0">
                    <a:pos x="65" y="763"/>
                  </a:cxn>
                  <a:cxn ang="0">
                    <a:pos x="22" y="729"/>
                  </a:cxn>
                  <a:cxn ang="0">
                    <a:pos x="1" y="671"/>
                  </a:cxn>
                  <a:cxn ang="0">
                    <a:pos x="4" y="599"/>
                  </a:cxn>
                  <a:cxn ang="0">
                    <a:pos x="39" y="530"/>
                  </a:cxn>
                  <a:cxn ang="0">
                    <a:pos x="75" y="496"/>
                  </a:cxn>
                  <a:cxn ang="0">
                    <a:pos x="87" y="488"/>
                  </a:cxn>
                  <a:cxn ang="0">
                    <a:pos x="102" y="481"/>
                  </a:cxn>
                  <a:cxn ang="0">
                    <a:pos x="116" y="474"/>
                  </a:cxn>
                  <a:cxn ang="0">
                    <a:pos x="147" y="463"/>
                  </a:cxn>
                  <a:cxn ang="0">
                    <a:pos x="195" y="448"/>
                  </a:cxn>
                  <a:cxn ang="0">
                    <a:pos x="242" y="437"/>
                  </a:cxn>
                  <a:cxn ang="0">
                    <a:pos x="289" y="426"/>
                  </a:cxn>
                  <a:cxn ang="0">
                    <a:pos x="336" y="415"/>
                  </a:cxn>
                  <a:cxn ang="0">
                    <a:pos x="383" y="400"/>
                  </a:cxn>
                  <a:cxn ang="0">
                    <a:pos x="427" y="383"/>
                  </a:cxn>
                  <a:cxn ang="0">
                    <a:pos x="472" y="358"/>
                  </a:cxn>
                  <a:cxn ang="0">
                    <a:pos x="501" y="338"/>
                  </a:cxn>
                  <a:cxn ang="0">
                    <a:pos x="514" y="327"/>
                  </a:cxn>
                  <a:cxn ang="0">
                    <a:pos x="525" y="316"/>
                  </a:cxn>
                  <a:cxn ang="0">
                    <a:pos x="545" y="294"/>
                  </a:cxn>
                  <a:cxn ang="0">
                    <a:pos x="573" y="255"/>
                  </a:cxn>
                  <a:cxn ang="0">
                    <a:pos x="599" y="200"/>
                  </a:cxn>
                  <a:cxn ang="0">
                    <a:pos x="611" y="164"/>
                  </a:cxn>
                  <a:cxn ang="0">
                    <a:pos x="612" y="157"/>
                  </a:cxn>
                  <a:cxn ang="0">
                    <a:pos x="620" y="121"/>
                  </a:cxn>
                  <a:cxn ang="0">
                    <a:pos x="638" y="63"/>
                  </a:cxn>
                  <a:cxn ang="0">
                    <a:pos x="666" y="22"/>
                  </a:cxn>
                  <a:cxn ang="0">
                    <a:pos x="716" y="1"/>
                  </a:cxn>
                  <a:cxn ang="0">
                    <a:pos x="790" y="5"/>
                  </a:cxn>
                  <a:cxn ang="0">
                    <a:pos x="833" y="33"/>
                  </a:cxn>
                  <a:cxn ang="0">
                    <a:pos x="842" y="82"/>
                  </a:cxn>
                  <a:cxn ang="0">
                    <a:pos x="821" y="148"/>
                  </a:cxn>
                </a:cxnLst>
                <a:rect l="0" t="0" r="r" b="b"/>
                <a:pathLst>
                  <a:path w="842" h="775">
                    <a:moveTo>
                      <a:pt x="802" y="185"/>
                    </a:moveTo>
                    <a:lnTo>
                      <a:pt x="780" y="223"/>
                    </a:lnTo>
                    <a:lnTo>
                      <a:pt x="756" y="255"/>
                    </a:lnTo>
                    <a:lnTo>
                      <a:pt x="733" y="287"/>
                    </a:lnTo>
                    <a:lnTo>
                      <a:pt x="709" y="315"/>
                    </a:lnTo>
                    <a:lnTo>
                      <a:pt x="687" y="341"/>
                    </a:lnTo>
                    <a:lnTo>
                      <a:pt x="667" y="365"/>
                    </a:lnTo>
                    <a:lnTo>
                      <a:pt x="648" y="388"/>
                    </a:lnTo>
                    <a:lnTo>
                      <a:pt x="634" y="407"/>
                    </a:lnTo>
                    <a:lnTo>
                      <a:pt x="626" y="419"/>
                    </a:lnTo>
                    <a:lnTo>
                      <a:pt x="614" y="433"/>
                    </a:lnTo>
                    <a:lnTo>
                      <a:pt x="600" y="451"/>
                    </a:lnTo>
                    <a:lnTo>
                      <a:pt x="584" y="471"/>
                    </a:lnTo>
                    <a:lnTo>
                      <a:pt x="564" y="493"/>
                    </a:lnTo>
                    <a:lnTo>
                      <a:pt x="542" y="516"/>
                    </a:lnTo>
                    <a:lnTo>
                      <a:pt x="517" y="541"/>
                    </a:lnTo>
                    <a:lnTo>
                      <a:pt x="490" y="567"/>
                    </a:lnTo>
                    <a:lnTo>
                      <a:pt x="461" y="592"/>
                    </a:lnTo>
                    <a:lnTo>
                      <a:pt x="429" y="619"/>
                    </a:lnTo>
                    <a:lnTo>
                      <a:pt x="397" y="645"/>
                    </a:lnTo>
                    <a:lnTo>
                      <a:pt x="363" y="670"/>
                    </a:lnTo>
                    <a:lnTo>
                      <a:pt x="326" y="694"/>
                    </a:lnTo>
                    <a:lnTo>
                      <a:pt x="289" y="718"/>
                    </a:lnTo>
                    <a:lnTo>
                      <a:pt x="250" y="739"/>
                    </a:lnTo>
                    <a:lnTo>
                      <a:pt x="210" y="758"/>
                    </a:lnTo>
                    <a:lnTo>
                      <a:pt x="209" y="758"/>
                    </a:lnTo>
                    <a:lnTo>
                      <a:pt x="209" y="758"/>
                    </a:lnTo>
                    <a:lnTo>
                      <a:pt x="208" y="759"/>
                    </a:lnTo>
                    <a:lnTo>
                      <a:pt x="207" y="759"/>
                    </a:lnTo>
                    <a:lnTo>
                      <a:pt x="199" y="761"/>
                    </a:lnTo>
                    <a:lnTo>
                      <a:pt x="185" y="766"/>
                    </a:lnTo>
                    <a:lnTo>
                      <a:pt x="165" y="770"/>
                    </a:lnTo>
                    <a:lnTo>
                      <a:pt x="143" y="774"/>
                    </a:lnTo>
                    <a:lnTo>
                      <a:pt x="117" y="775"/>
                    </a:lnTo>
                    <a:lnTo>
                      <a:pt x="91" y="772"/>
                    </a:lnTo>
                    <a:lnTo>
                      <a:pt x="65" y="763"/>
                    </a:lnTo>
                    <a:lnTo>
                      <a:pt x="41" y="749"/>
                    </a:lnTo>
                    <a:lnTo>
                      <a:pt x="22" y="729"/>
                    </a:lnTo>
                    <a:lnTo>
                      <a:pt x="9" y="703"/>
                    </a:lnTo>
                    <a:lnTo>
                      <a:pt x="1" y="671"/>
                    </a:lnTo>
                    <a:lnTo>
                      <a:pt x="0" y="636"/>
                    </a:lnTo>
                    <a:lnTo>
                      <a:pt x="4" y="599"/>
                    </a:lnTo>
                    <a:lnTo>
                      <a:pt x="18" y="564"/>
                    </a:lnTo>
                    <a:lnTo>
                      <a:pt x="39" y="530"/>
                    </a:lnTo>
                    <a:lnTo>
                      <a:pt x="69" y="501"/>
                    </a:lnTo>
                    <a:lnTo>
                      <a:pt x="75" y="496"/>
                    </a:lnTo>
                    <a:lnTo>
                      <a:pt x="80" y="493"/>
                    </a:lnTo>
                    <a:lnTo>
                      <a:pt x="87" y="488"/>
                    </a:lnTo>
                    <a:lnTo>
                      <a:pt x="95" y="485"/>
                    </a:lnTo>
                    <a:lnTo>
                      <a:pt x="102" y="481"/>
                    </a:lnTo>
                    <a:lnTo>
                      <a:pt x="109" y="478"/>
                    </a:lnTo>
                    <a:lnTo>
                      <a:pt x="116" y="474"/>
                    </a:lnTo>
                    <a:lnTo>
                      <a:pt x="124" y="471"/>
                    </a:lnTo>
                    <a:lnTo>
                      <a:pt x="147" y="463"/>
                    </a:lnTo>
                    <a:lnTo>
                      <a:pt x="172" y="454"/>
                    </a:lnTo>
                    <a:lnTo>
                      <a:pt x="195" y="448"/>
                    </a:lnTo>
                    <a:lnTo>
                      <a:pt x="219" y="443"/>
                    </a:lnTo>
                    <a:lnTo>
                      <a:pt x="242" y="437"/>
                    </a:lnTo>
                    <a:lnTo>
                      <a:pt x="265" y="431"/>
                    </a:lnTo>
                    <a:lnTo>
                      <a:pt x="289" y="426"/>
                    </a:lnTo>
                    <a:lnTo>
                      <a:pt x="312" y="420"/>
                    </a:lnTo>
                    <a:lnTo>
                      <a:pt x="336" y="415"/>
                    </a:lnTo>
                    <a:lnTo>
                      <a:pt x="359" y="407"/>
                    </a:lnTo>
                    <a:lnTo>
                      <a:pt x="383" y="400"/>
                    </a:lnTo>
                    <a:lnTo>
                      <a:pt x="405" y="392"/>
                    </a:lnTo>
                    <a:lnTo>
                      <a:pt x="427" y="383"/>
                    </a:lnTo>
                    <a:lnTo>
                      <a:pt x="449" y="371"/>
                    </a:lnTo>
                    <a:lnTo>
                      <a:pt x="472" y="358"/>
                    </a:lnTo>
                    <a:lnTo>
                      <a:pt x="494" y="343"/>
                    </a:lnTo>
                    <a:lnTo>
                      <a:pt x="501" y="338"/>
                    </a:lnTo>
                    <a:lnTo>
                      <a:pt x="508" y="333"/>
                    </a:lnTo>
                    <a:lnTo>
                      <a:pt x="514" y="327"/>
                    </a:lnTo>
                    <a:lnTo>
                      <a:pt x="521" y="320"/>
                    </a:lnTo>
                    <a:lnTo>
                      <a:pt x="525" y="316"/>
                    </a:lnTo>
                    <a:lnTo>
                      <a:pt x="534" y="307"/>
                    </a:lnTo>
                    <a:lnTo>
                      <a:pt x="545" y="294"/>
                    </a:lnTo>
                    <a:lnTo>
                      <a:pt x="558" y="276"/>
                    </a:lnTo>
                    <a:lnTo>
                      <a:pt x="573" y="255"/>
                    </a:lnTo>
                    <a:lnTo>
                      <a:pt x="588" y="230"/>
                    </a:lnTo>
                    <a:lnTo>
                      <a:pt x="599" y="200"/>
                    </a:lnTo>
                    <a:lnTo>
                      <a:pt x="610" y="167"/>
                    </a:lnTo>
                    <a:lnTo>
                      <a:pt x="611" y="164"/>
                    </a:lnTo>
                    <a:lnTo>
                      <a:pt x="612" y="160"/>
                    </a:lnTo>
                    <a:lnTo>
                      <a:pt x="612" y="157"/>
                    </a:lnTo>
                    <a:lnTo>
                      <a:pt x="613" y="153"/>
                    </a:lnTo>
                    <a:lnTo>
                      <a:pt x="620" y="121"/>
                    </a:lnTo>
                    <a:lnTo>
                      <a:pt x="629" y="90"/>
                    </a:lnTo>
                    <a:lnTo>
                      <a:pt x="638" y="63"/>
                    </a:lnTo>
                    <a:lnTo>
                      <a:pt x="650" y="41"/>
                    </a:lnTo>
                    <a:lnTo>
                      <a:pt x="666" y="22"/>
                    </a:lnTo>
                    <a:lnTo>
                      <a:pt x="687" y="9"/>
                    </a:lnTo>
                    <a:lnTo>
                      <a:pt x="716" y="1"/>
                    </a:lnTo>
                    <a:lnTo>
                      <a:pt x="753" y="0"/>
                    </a:lnTo>
                    <a:lnTo>
                      <a:pt x="790" y="5"/>
                    </a:lnTo>
                    <a:lnTo>
                      <a:pt x="817" y="16"/>
                    </a:lnTo>
                    <a:lnTo>
                      <a:pt x="833" y="33"/>
                    </a:lnTo>
                    <a:lnTo>
                      <a:pt x="842" y="55"/>
                    </a:lnTo>
                    <a:lnTo>
                      <a:pt x="842" y="82"/>
                    </a:lnTo>
                    <a:lnTo>
                      <a:pt x="835" y="112"/>
                    </a:lnTo>
                    <a:lnTo>
                      <a:pt x="821" y="148"/>
                    </a:lnTo>
                    <a:lnTo>
                      <a:pt x="802" y="185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65"/>
              <p:cNvSpPr>
                <a:spLocks/>
              </p:cNvSpPr>
              <p:nvPr/>
            </p:nvSpPr>
            <p:spPr bwMode="auto">
              <a:xfrm>
                <a:off x="2846388" y="2787650"/>
                <a:ext cx="1316038" cy="1206500"/>
              </a:xfrm>
              <a:custGeom>
                <a:avLst/>
                <a:gdLst/>
                <a:ahLst/>
                <a:cxnLst>
                  <a:cxn ang="0">
                    <a:pos x="762" y="218"/>
                  </a:cxn>
                  <a:cxn ang="0">
                    <a:pos x="716" y="282"/>
                  </a:cxn>
                  <a:cxn ang="0">
                    <a:pos x="671" y="335"/>
                  </a:cxn>
                  <a:cxn ang="0">
                    <a:pos x="633" y="379"/>
                  </a:cxn>
                  <a:cxn ang="0">
                    <a:pos x="610" y="410"/>
                  </a:cxn>
                  <a:cxn ang="0">
                    <a:pos x="584" y="440"/>
                  </a:cxn>
                  <a:cxn ang="0">
                    <a:pos x="549" y="481"/>
                  </a:cxn>
                  <a:cxn ang="0">
                    <a:pos x="503" y="529"/>
                  </a:cxn>
                  <a:cxn ang="0">
                    <a:pos x="449" y="581"/>
                  </a:cxn>
                  <a:cxn ang="0">
                    <a:pos x="387" y="631"/>
                  </a:cxn>
                  <a:cxn ang="0">
                    <a:pos x="319" y="680"/>
                  </a:cxn>
                  <a:cxn ang="0">
                    <a:pos x="244" y="724"/>
                  </a:cxn>
                  <a:cxn ang="0">
                    <a:pos x="204" y="742"/>
                  </a:cxn>
                  <a:cxn ang="0">
                    <a:pos x="203" y="744"/>
                  </a:cxn>
                  <a:cxn ang="0">
                    <a:pos x="195" y="746"/>
                  </a:cxn>
                  <a:cxn ang="0">
                    <a:pos x="162" y="755"/>
                  </a:cxn>
                  <a:cxn ang="0">
                    <a:pos x="115" y="760"/>
                  </a:cxn>
                  <a:cxn ang="0">
                    <a:pos x="64" y="749"/>
                  </a:cxn>
                  <a:cxn ang="0">
                    <a:pos x="21" y="715"/>
                  </a:cxn>
                  <a:cxn ang="0">
                    <a:pos x="1" y="658"/>
                  </a:cxn>
                  <a:cxn ang="0">
                    <a:pos x="7" y="590"/>
                  </a:cxn>
                  <a:cxn ang="0">
                    <a:pos x="44" y="525"/>
                  </a:cxn>
                  <a:cxn ang="0">
                    <a:pos x="81" y="493"/>
                  </a:cxn>
                  <a:cxn ang="0">
                    <a:pos x="94" y="485"/>
                  </a:cxn>
                  <a:cxn ang="0">
                    <a:pos x="108" y="478"/>
                  </a:cxn>
                  <a:cxn ang="0">
                    <a:pos x="122" y="471"/>
                  </a:cxn>
                  <a:cxn ang="0">
                    <a:pos x="154" y="460"/>
                  </a:cxn>
                  <a:cxn ang="0">
                    <a:pos x="200" y="446"/>
                  </a:cxn>
                  <a:cxn ang="0">
                    <a:pos x="247" y="434"/>
                  </a:cxn>
                  <a:cxn ang="0">
                    <a:pos x="292" y="424"/>
                  </a:cxn>
                  <a:cxn ang="0">
                    <a:pos x="339" y="412"/>
                  </a:cxn>
                  <a:cxn ang="0">
                    <a:pos x="384" y="397"/>
                  </a:cxn>
                  <a:cxn ang="0">
                    <a:pos x="428" y="378"/>
                  </a:cxn>
                  <a:cxn ang="0">
                    <a:pos x="473" y="355"/>
                  </a:cxn>
                  <a:cxn ang="0">
                    <a:pos x="500" y="335"/>
                  </a:cxn>
                  <a:cxn ang="0">
                    <a:pos x="512" y="324"/>
                  </a:cxn>
                  <a:cxn ang="0">
                    <a:pos x="523" y="312"/>
                  </a:cxn>
                  <a:cxn ang="0">
                    <a:pos x="544" y="288"/>
                  </a:cxn>
                  <a:cxn ang="0">
                    <a:pos x="571" y="249"/>
                  </a:cxn>
                  <a:cxn ang="0">
                    <a:pos x="597" y="198"/>
                  </a:cxn>
                  <a:cxn ang="0">
                    <a:pos x="607" y="164"/>
                  </a:cxn>
                  <a:cxn ang="0">
                    <a:pos x="608" y="157"/>
                  </a:cxn>
                  <a:cxn ang="0">
                    <a:pos x="617" y="121"/>
                  </a:cxn>
                  <a:cxn ang="0">
                    <a:pos x="633" y="63"/>
                  </a:cxn>
                  <a:cxn ang="0">
                    <a:pos x="660" y="22"/>
                  </a:cxn>
                  <a:cxn ang="0">
                    <a:pos x="710" y="1"/>
                  </a:cxn>
                  <a:cxn ang="0">
                    <a:pos x="783" y="5"/>
                  </a:cxn>
                  <a:cxn ang="0">
                    <a:pos x="823" y="33"/>
                  </a:cxn>
                  <a:cxn ang="0">
                    <a:pos x="827" y="80"/>
                  </a:cxn>
                  <a:cxn ang="0">
                    <a:pos x="803" y="144"/>
                  </a:cxn>
                </a:cxnLst>
                <a:rect l="0" t="0" r="r" b="b"/>
                <a:pathLst>
                  <a:path w="829" h="760">
                    <a:moveTo>
                      <a:pt x="784" y="182"/>
                    </a:moveTo>
                    <a:lnTo>
                      <a:pt x="762" y="218"/>
                    </a:lnTo>
                    <a:lnTo>
                      <a:pt x="740" y="252"/>
                    </a:lnTo>
                    <a:lnTo>
                      <a:pt x="716" y="282"/>
                    </a:lnTo>
                    <a:lnTo>
                      <a:pt x="693" y="309"/>
                    </a:lnTo>
                    <a:lnTo>
                      <a:pt x="671" y="335"/>
                    </a:lnTo>
                    <a:lnTo>
                      <a:pt x="651" y="358"/>
                    </a:lnTo>
                    <a:lnTo>
                      <a:pt x="633" y="379"/>
                    </a:lnTo>
                    <a:lnTo>
                      <a:pt x="618" y="398"/>
                    </a:lnTo>
                    <a:lnTo>
                      <a:pt x="610" y="410"/>
                    </a:lnTo>
                    <a:lnTo>
                      <a:pt x="598" y="424"/>
                    </a:lnTo>
                    <a:lnTo>
                      <a:pt x="584" y="440"/>
                    </a:lnTo>
                    <a:lnTo>
                      <a:pt x="567" y="460"/>
                    </a:lnTo>
                    <a:lnTo>
                      <a:pt x="549" y="481"/>
                    </a:lnTo>
                    <a:lnTo>
                      <a:pt x="526" y="505"/>
                    </a:lnTo>
                    <a:lnTo>
                      <a:pt x="503" y="529"/>
                    </a:lnTo>
                    <a:lnTo>
                      <a:pt x="477" y="554"/>
                    </a:lnTo>
                    <a:lnTo>
                      <a:pt x="449" y="581"/>
                    </a:lnTo>
                    <a:lnTo>
                      <a:pt x="419" y="607"/>
                    </a:lnTo>
                    <a:lnTo>
                      <a:pt x="387" y="631"/>
                    </a:lnTo>
                    <a:lnTo>
                      <a:pt x="354" y="657"/>
                    </a:lnTo>
                    <a:lnTo>
                      <a:pt x="319" y="680"/>
                    </a:lnTo>
                    <a:lnTo>
                      <a:pt x="283" y="703"/>
                    </a:lnTo>
                    <a:lnTo>
                      <a:pt x="244" y="724"/>
                    </a:lnTo>
                    <a:lnTo>
                      <a:pt x="206" y="742"/>
                    </a:lnTo>
                    <a:lnTo>
                      <a:pt x="204" y="742"/>
                    </a:lnTo>
                    <a:lnTo>
                      <a:pt x="204" y="742"/>
                    </a:lnTo>
                    <a:lnTo>
                      <a:pt x="203" y="744"/>
                    </a:lnTo>
                    <a:lnTo>
                      <a:pt x="202" y="744"/>
                    </a:lnTo>
                    <a:lnTo>
                      <a:pt x="195" y="746"/>
                    </a:lnTo>
                    <a:lnTo>
                      <a:pt x="181" y="751"/>
                    </a:lnTo>
                    <a:lnTo>
                      <a:pt x="162" y="755"/>
                    </a:lnTo>
                    <a:lnTo>
                      <a:pt x="140" y="759"/>
                    </a:lnTo>
                    <a:lnTo>
                      <a:pt x="115" y="760"/>
                    </a:lnTo>
                    <a:lnTo>
                      <a:pt x="90" y="758"/>
                    </a:lnTo>
                    <a:lnTo>
                      <a:pt x="64" y="749"/>
                    </a:lnTo>
                    <a:lnTo>
                      <a:pt x="39" y="735"/>
                    </a:lnTo>
                    <a:lnTo>
                      <a:pt x="21" y="715"/>
                    </a:lnTo>
                    <a:lnTo>
                      <a:pt x="8" y="688"/>
                    </a:lnTo>
                    <a:lnTo>
                      <a:pt x="1" y="658"/>
                    </a:lnTo>
                    <a:lnTo>
                      <a:pt x="0" y="625"/>
                    </a:lnTo>
                    <a:lnTo>
                      <a:pt x="7" y="590"/>
                    </a:lnTo>
                    <a:lnTo>
                      <a:pt x="21" y="556"/>
                    </a:lnTo>
                    <a:lnTo>
                      <a:pt x="44" y="525"/>
                    </a:lnTo>
                    <a:lnTo>
                      <a:pt x="76" y="496"/>
                    </a:lnTo>
                    <a:lnTo>
                      <a:pt x="81" y="493"/>
                    </a:lnTo>
                    <a:lnTo>
                      <a:pt x="87" y="488"/>
                    </a:lnTo>
                    <a:lnTo>
                      <a:pt x="94" y="485"/>
                    </a:lnTo>
                    <a:lnTo>
                      <a:pt x="101" y="481"/>
                    </a:lnTo>
                    <a:lnTo>
                      <a:pt x="108" y="478"/>
                    </a:lnTo>
                    <a:lnTo>
                      <a:pt x="115" y="474"/>
                    </a:lnTo>
                    <a:lnTo>
                      <a:pt x="122" y="471"/>
                    </a:lnTo>
                    <a:lnTo>
                      <a:pt x="131" y="468"/>
                    </a:lnTo>
                    <a:lnTo>
                      <a:pt x="154" y="460"/>
                    </a:lnTo>
                    <a:lnTo>
                      <a:pt x="176" y="453"/>
                    </a:lnTo>
                    <a:lnTo>
                      <a:pt x="200" y="446"/>
                    </a:lnTo>
                    <a:lnTo>
                      <a:pt x="223" y="440"/>
                    </a:lnTo>
                    <a:lnTo>
                      <a:pt x="247" y="434"/>
                    </a:lnTo>
                    <a:lnTo>
                      <a:pt x="270" y="430"/>
                    </a:lnTo>
                    <a:lnTo>
                      <a:pt x="292" y="424"/>
                    </a:lnTo>
                    <a:lnTo>
                      <a:pt x="316" y="418"/>
                    </a:lnTo>
                    <a:lnTo>
                      <a:pt x="339" y="412"/>
                    </a:lnTo>
                    <a:lnTo>
                      <a:pt x="361" y="405"/>
                    </a:lnTo>
                    <a:lnTo>
                      <a:pt x="384" y="397"/>
                    </a:lnTo>
                    <a:lnTo>
                      <a:pt x="406" y="389"/>
                    </a:lnTo>
                    <a:lnTo>
                      <a:pt x="428" y="378"/>
                    </a:lnTo>
                    <a:lnTo>
                      <a:pt x="450" y="368"/>
                    </a:lnTo>
                    <a:lnTo>
                      <a:pt x="473" y="355"/>
                    </a:lnTo>
                    <a:lnTo>
                      <a:pt x="494" y="340"/>
                    </a:lnTo>
                    <a:lnTo>
                      <a:pt x="500" y="335"/>
                    </a:lnTo>
                    <a:lnTo>
                      <a:pt x="505" y="330"/>
                    </a:lnTo>
                    <a:lnTo>
                      <a:pt x="512" y="324"/>
                    </a:lnTo>
                    <a:lnTo>
                      <a:pt x="518" y="317"/>
                    </a:lnTo>
                    <a:lnTo>
                      <a:pt x="523" y="312"/>
                    </a:lnTo>
                    <a:lnTo>
                      <a:pt x="532" y="302"/>
                    </a:lnTo>
                    <a:lnTo>
                      <a:pt x="544" y="288"/>
                    </a:lnTo>
                    <a:lnTo>
                      <a:pt x="557" y="271"/>
                    </a:lnTo>
                    <a:lnTo>
                      <a:pt x="571" y="249"/>
                    </a:lnTo>
                    <a:lnTo>
                      <a:pt x="585" y="225"/>
                    </a:lnTo>
                    <a:lnTo>
                      <a:pt x="597" y="198"/>
                    </a:lnTo>
                    <a:lnTo>
                      <a:pt x="606" y="168"/>
                    </a:lnTo>
                    <a:lnTo>
                      <a:pt x="607" y="164"/>
                    </a:lnTo>
                    <a:lnTo>
                      <a:pt x="608" y="160"/>
                    </a:lnTo>
                    <a:lnTo>
                      <a:pt x="608" y="157"/>
                    </a:lnTo>
                    <a:lnTo>
                      <a:pt x="610" y="153"/>
                    </a:lnTo>
                    <a:lnTo>
                      <a:pt x="617" y="121"/>
                    </a:lnTo>
                    <a:lnTo>
                      <a:pt x="625" y="90"/>
                    </a:lnTo>
                    <a:lnTo>
                      <a:pt x="633" y="63"/>
                    </a:lnTo>
                    <a:lnTo>
                      <a:pt x="645" y="41"/>
                    </a:lnTo>
                    <a:lnTo>
                      <a:pt x="660" y="22"/>
                    </a:lnTo>
                    <a:lnTo>
                      <a:pt x="682" y="9"/>
                    </a:lnTo>
                    <a:lnTo>
                      <a:pt x="710" y="1"/>
                    </a:lnTo>
                    <a:lnTo>
                      <a:pt x="747" y="0"/>
                    </a:lnTo>
                    <a:lnTo>
                      <a:pt x="783" y="5"/>
                    </a:lnTo>
                    <a:lnTo>
                      <a:pt x="809" y="16"/>
                    </a:lnTo>
                    <a:lnTo>
                      <a:pt x="823" y="33"/>
                    </a:lnTo>
                    <a:lnTo>
                      <a:pt x="829" y="54"/>
                    </a:lnTo>
                    <a:lnTo>
                      <a:pt x="827" y="80"/>
                    </a:lnTo>
                    <a:lnTo>
                      <a:pt x="818" y="110"/>
                    </a:lnTo>
                    <a:lnTo>
                      <a:pt x="803" y="144"/>
                    </a:lnTo>
                    <a:lnTo>
                      <a:pt x="784" y="182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66"/>
              <p:cNvSpPr>
                <a:spLocks/>
              </p:cNvSpPr>
              <p:nvPr/>
            </p:nvSpPr>
            <p:spPr bwMode="auto">
              <a:xfrm>
                <a:off x="2854325" y="2798763"/>
                <a:ext cx="1296988" cy="1184275"/>
              </a:xfrm>
              <a:custGeom>
                <a:avLst/>
                <a:gdLst/>
                <a:ahLst/>
                <a:cxnLst>
                  <a:cxn ang="0">
                    <a:pos x="746" y="216"/>
                  </a:cxn>
                  <a:cxn ang="0">
                    <a:pos x="701" y="278"/>
                  </a:cxn>
                  <a:cxn ang="0">
                    <a:pos x="656" y="329"/>
                  </a:cxn>
                  <a:cxn ang="0">
                    <a:pos x="618" y="371"/>
                  </a:cxn>
                  <a:cxn ang="0">
                    <a:pos x="594" y="399"/>
                  </a:cxn>
                  <a:cxn ang="0">
                    <a:pos x="570" y="430"/>
                  </a:cxn>
                  <a:cxn ang="0">
                    <a:pos x="534" y="470"/>
                  </a:cxn>
                  <a:cxn ang="0">
                    <a:pos x="490" y="516"/>
                  </a:cxn>
                  <a:cxn ang="0">
                    <a:pos x="438" y="567"/>
                  </a:cxn>
                  <a:cxn ang="0">
                    <a:pos x="379" y="617"/>
                  </a:cxn>
                  <a:cxn ang="0">
                    <a:pos x="312" y="666"/>
                  </a:cxn>
                  <a:cxn ang="0">
                    <a:pos x="239" y="708"/>
                  </a:cxn>
                  <a:cxn ang="0">
                    <a:pos x="201" y="728"/>
                  </a:cxn>
                  <a:cxn ang="0">
                    <a:pos x="198" y="728"/>
                  </a:cxn>
                  <a:cxn ang="0">
                    <a:pos x="191" y="732"/>
                  </a:cxn>
                  <a:cxn ang="0">
                    <a:pos x="160" y="741"/>
                  </a:cxn>
                  <a:cxn ang="0">
                    <a:pos x="114" y="746"/>
                  </a:cxn>
                  <a:cxn ang="0">
                    <a:pos x="64" y="737"/>
                  </a:cxn>
                  <a:cxn ang="0">
                    <a:pos x="21" y="703"/>
                  </a:cxn>
                  <a:cxn ang="0">
                    <a:pos x="0" y="646"/>
                  </a:cxn>
                  <a:cxn ang="0">
                    <a:pos x="9" y="582"/>
                  </a:cxn>
                  <a:cxn ang="0">
                    <a:pos x="50" y="519"/>
                  </a:cxn>
                  <a:cxn ang="0">
                    <a:pos x="89" y="488"/>
                  </a:cxn>
                  <a:cxn ang="0">
                    <a:pos x="102" y="481"/>
                  </a:cxn>
                  <a:cxn ang="0">
                    <a:pos x="116" y="474"/>
                  </a:cxn>
                  <a:cxn ang="0">
                    <a:pos x="130" y="468"/>
                  </a:cxn>
                  <a:cxn ang="0">
                    <a:pos x="161" y="458"/>
                  </a:cxn>
                  <a:cxn ang="0">
                    <a:pos x="206" y="445"/>
                  </a:cxn>
                  <a:cxn ang="0">
                    <a:pos x="252" y="433"/>
                  </a:cxn>
                  <a:cxn ang="0">
                    <a:pos x="298" y="422"/>
                  </a:cxn>
                  <a:cxn ang="0">
                    <a:pos x="342" y="410"/>
                  </a:cxn>
                  <a:cxn ang="0">
                    <a:pos x="387" y="393"/>
                  </a:cxn>
                  <a:cxn ang="0">
                    <a:pos x="430" y="375"/>
                  </a:cxn>
                  <a:cxn ang="0">
                    <a:pos x="473" y="350"/>
                  </a:cxn>
                  <a:cxn ang="0">
                    <a:pos x="498" y="331"/>
                  </a:cxn>
                  <a:cxn ang="0">
                    <a:pos x="509" y="322"/>
                  </a:cxn>
                  <a:cxn ang="0">
                    <a:pos x="523" y="308"/>
                  </a:cxn>
                  <a:cxn ang="0">
                    <a:pos x="544" y="283"/>
                  </a:cxn>
                  <a:cxn ang="0">
                    <a:pos x="571" y="245"/>
                  </a:cxn>
                  <a:cxn ang="0">
                    <a:pos x="594" y="194"/>
                  </a:cxn>
                  <a:cxn ang="0">
                    <a:pos x="605" y="163"/>
                  </a:cxn>
                  <a:cxn ang="0">
                    <a:pos x="606" y="156"/>
                  </a:cxn>
                  <a:cxn ang="0">
                    <a:pos x="614" y="121"/>
                  </a:cxn>
                  <a:cxn ang="0">
                    <a:pos x="630" y="63"/>
                  </a:cxn>
                  <a:cxn ang="0">
                    <a:pos x="656" y="22"/>
                  </a:cxn>
                  <a:cxn ang="0">
                    <a:pos x="705" y="1"/>
                  </a:cxn>
                  <a:cxn ang="0">
                    <a:pos x="777" y="5"/>
                  </a:cxn>
                  <a:cxn ang="0">
                    <a:pos x="813" y="32"/>
                  </a:cxn>
                  <a:cxn ang="0">
                    <a:pos x="813" y="79"/>
                  </a:cxn>
                  <a:cxn ang="0">
                    <a:pos x="786" y="143"/>
                  </a:cxn>
                </a:cxnLst>
                <a:rect l="0" t="0" r="r" b="b"/>
                <a:pathLst>
                  <a:path w="817" h="746">
                    <a:moveTo>
                      <a:pt x="767" y="179"/>
                    </a:moveTo>
                    <a:lnTo>
                      <a:pt x="746" y="216"/>
                    </a:lnTo>
                    <a:lnTo>
                      <a:pt x="724" y="247"/>
                    </a:lnTo>
                    <a:lnTo>
                      <a:pt x="701" y="278"/>
                    </a:lnTo>
                    <a:lnTo>
                      <a:pt x="678" y="305"/>
                    </a:lnTo>
                    <a:lnTo>
                      <a:pt x="656" y="329"/>
                    </a:lnTo>
                    <a:lnTo>
                      <a:pt x="636" y="351"/>
                    </a:lnTo>
                    <a:lnTo>
                      <a:pt x="618" y="371"/>
                    </a:lnTo>
                    <a:lnTo>
                      <a:pt x="602" y="389"/>
                    </a:lnTo>
                    <a:lnTo>
                      <a:pt x="594" y="399"/>
                    </a:lnTo>
                    <a:lnTo>
                      <a:pt x="582" y="413"/>
                    </a:lnTo>
                    <a:lnTo>
                      <a:pt x="570" y="430"/>
                    </a:lnTo>
                    <a:lnTo>
                      <a:pt x="553" y="449"/>
                    </a:lnTo>
                    <a:lnTo>
                      <a:pt x="534" y="470"/>
                    </a:lnTo>
                    <a:lnTo>
                      <a:pt x="513" y="493"/>
                    </a:lnTo>
                    <a:lnTo>
                      <a:pt x="490" y="516"/>
                    </a:lnTo>
                    <a:lnTo>
                      <a:pt x="465" y="541"/>
                    </a:lnTo>
                    <a:lnTo>
                      <a:pt x="438" y="567"/>
                    </a:lnTo>
                    <a:lnTo>
                      <a:pt x="409" y="593"/>
                    </a:lnTo>
                    <a:lnTo>
                      <a:pt x="379" y="617"/>
                    </a:lnTo>
                    <a:lnTo>
                      <a:pt x="346" y="642"/>
                    </a:lnTo>
                    <a:lnTo>
                      <a:pt x="312" y="666"/>
                    </a:lnTo>
                    <a:lnTo>
                      <a:pt x="277" y="689"/>
                    </a:lnTo>
                    <a:lnTo>
                      <a:pt x="239" y="708"/>
                    </a:lnTo>
                    <a:lnTo>
                      <a:pt x="202" y="727"/>
                    </a:lnTo>
                    <a:lnTo>
                      <a:pt x="201" y="728"/>
                    </a:lnTo>
                    <a:lnTo>
                      <a:pt x="199" y="728"/>
                    </a:lnTo>
                    <a:lnTo>
                      <a:pt x="198" y="728"/>
                    </a:lnTo>
                    <a:lnTo>
                      <a:pt x="197" y="729"/>
                    </a:lnTo>
                    <a:lnTo>
                      <a:pt x="191" y="732"/>
                    </a:lnTo>
                    <a:lnTo>
                      <a:pt x="178" y="737"/>
                    </a:lnTo>
                    <a:lnTo>
                      <a:pt x="160" y="741"/>
                    </a:lnTo>
                    <a:lnTo>
                      <a:pt x="139" y="745"/>
                    </a:lnTo>
                    <a:lnTo>
                      <a:pt x="114" y="746"/>
                    </a:lnTo>
                    <a:lnTo>
                      <a:pt x="89" y="744"/>
                    </a:lnTo>
                    <a:lnTo>
                      <a:pt x="64" y="737"/>
                    </a:lnTo>
                    <a:lnTo>
                      <a:pt x="40" y="722"/>
                    </a:lnTo>
                    <a:lnTo>
                      <a:pt x="21" y="703"/>
                    </a:lnTo>
                    <a:lnTo>
                      <a:pt x="7" y="677"/>
                    </a:lnTo>
                    <a:lnTo>
                      <a:pt x="0" y="646"/>
                    </a:lnTo>
                    <a:lnTo>
                      <a:pt x="0" y="615"/>
                    </a:lnTo>
                    <a:lnTo>
                      <a:pt x="9" y="582"/>
                    </a:lnTo>
                    <a:lnTo>
                      <a:pt x="24" y="549"/>
                    </a:lnTo>
                    <a:lnTo>
                      <a:pt x="50" y="519"/>
                    </a:lnTo>
                    <a:lnTo>
                      <a:pt x="84" y="492"/>
                    </a:lnTo>
                    <a:lnTo>
                      <a:pt x="89" y="488"/>
                    </a:lnTo>
                    <a:lnTo>
                      <a:pt x="96" y="485"/>
                    </a:lnTo>
                    <a:lnTo>
                      <a:pt x="102" y="481"/>
                    </a:lnTo>
                    <a:lnTo>
                      <a:pt x="109" y="478"/>
                    </a:lnTo>
                    <a:lnTo>
                      <a:pt x="116" y="474"/>
                    </a:lnTo>
                    <a:lnTo>
                      <a:pt x="123" y="472"/>
                    </a:lnTo>
                    <a:lnTo>
                      <a:pt x="130" y="468"/>
                    </a:lnTo>
                    <a:lnTo>
                      <a:pt x="139" y="466"/>
                    </a:lnTo>
                    <a:lnTo>
                      <a:pt x="161" y="458"/>
                    </a:lnTo>
                    <a:lnTo>
                      <a:pt x="184" y="452"/>
                    </a:lnTo>
                    <a:lnTo>
                      <a:pt x="206" y="445"/>
                    </a:lnTo>
                    <a:lnTo>
                      <a:pt x="230" y="439"/>
                    </a:lnTo>
                    <a:lnTo>
                      <a:pt x="252" y="433"/>
                    </a:lnTo>
                    <a:lnTo>
                      <a:pt x="274" y="427"/>
                    </a:lnTo>
                    <a:lnTo>
                      <a:pt x="298" y="422"/>
                    </a:lnTo>
                    <a:lnTo>
                      <a:pt x="320" y="416"/>
                    </a:lnTo>
                    <a:lnTo>
                      <a:pt x="342" y="410"/>
                    </a:lnTo>
                    <a:lnTo>
                      <a:pt x="365" y="402"/>
                    </a:lnTo>
                    <a:lnTo>
                      <a:pt x="387" y="393"/>
                    </a:lnTo>
                    <a:lnTo>
                      <a:pt x="409" y="385"/>
                    </a:lnTo>
                    <a:lnTo>
                      <a:pt x="430" y="375"/>
                    </a:lnTo>
                    <a:lnTo>
                      <a:pt x="452" y="363"/>
                    </a:lnTo>
                    <a:lnTo>
                      <a:pt x="473" y="350"/>
                    </a:lnTo>
                    <a:lnTo>
                      <a:pt x="495" y="335"/>
                    </a:lnTo>
                    <a:lnTo>
                      <a:pt x="498" y="331"/>
                    </a:lnTo>
                    <a:lnTo>
                      <a:pt x="504" y="327"/>
                    </a:lnTo>
                    <a:lnTo>
                      <a:pt x="509" y="322"/>
                    </a:lnTo>
                    <a:lnTo>
                      <a:pt x="516" y="315"/>
                    </a:lnTo>
                    <a:lnTo>
                      <a:pt x="523" y="308"/>
                    </a:lnTo>
                    <a:lnTo>
                      <a:pt x="532" y="297"/>
                    </a:lnTo>
                    <a:lnTo>
                      <a:pt x="544" y="283"/>
                    </a:lnTo>
                    <a:lnTo>
                      <a:pt x="557" y="265"/>
                    </a:lnTo>
                    <a:lnTo>
                      <a:pt x="571" y="245"/>
                    </a:lnTo>
                    <a:lnTo>
                      <a:pt x="584" y="221"/>
                    </a:lnTo>
                    <a:lnTo>
                      <a:pt x="594" y="194"/>
                    </a:lnTo>
                    <a:lnTo>
                      <a:pt x="603" y="166"/>
                    </a:lnTo>
                    <a:lnTo>
                      <a:pt x="605" y="163"/>
                    </a:lnTo>
                    <a:lnTo>
                      <a:pt x="606" y="159"/>
                    </a:lnTo>
                    <a:lnTo>
                      <a:pt x="606" y="156"/>
                    </a:lnTo>
                    <a:lnTo>
                      <a:pt x="607" y="153"/>
                    </a:lnTo>
                    <a:lnTo>
                      <a:pt x="614" y="121"/>
                    </a:lnTo>
                    <a:lnTo>
                      <a:pt x="621" y="90"/>
                    </a:lnTo>
                    <a:lnTo>
                      <a:pt x="630" y="63"/>
                    </a:lnTo>
                    <a:lnTo>
                      <a:pt x="641" y="41"/>
                    </a:lnTo>
                    <a:lnTo>
                      <a:pt x="656" y="22"/>
                    </a:lnTo>
                    <a:lnTo>
                      <a:pt x="677" y="9"/>
                    </a:lnTo>
                    <a:lnTo>
                      <a:pt x="705" y="1"/>
                    </a:lnTo>
                    <a:lnTo>
                      <a:pt x="742" y="0"/>
                    </a:lnTo>
                    <a:lnTo>
                      <a:pt x="777" y="5"/>
                    </a:lnTo>
                    <a:lnTo>
                      <a:pt x="800" y="15"/>
                    </a:lnTo>
                    <a:lnTo>
                      <a:pt x="813" y="32"/>
                    </a:lnTo>
                    <a:lnTo>
                      <a:pt x="817" y="53"/>
                    </a:lnTo>
                    <a:lnTo>
                      <a:pt x="813" y="79"/>
                    </a:lnTo>
                    <a:lnTo>
                      <a:pt x="803" y="109"/>
                    </a:lnTo>
                    <a:lnTo>
                      <a:pt x="786" y="143"/>
                    </a:lnTo>
                    <a:lnTo>
                      <a:pt x="767" y="179"/>
                    </a:lnTo>
                    <a:close/>
                  </a:path>
                </a:pathLst>
              </a:custGeom>
              <a:solidFill>
                <a:srgbClr val="FFE8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67"/>
              <p:cNvSpPr>
                <a:spLocks/>
              </p:cNvSpPr>
              <p:nvPr/>
            </p:nvSpPr>
            <p:spPr bwMode="auto">
              <a:xfrm>
                <a:off x="2863850" y="2809875"/>
                <a:ext cx="1277938" cy="1162050"/>
              </a:xfrm>
              <a:custGeom>
                <a:avLst/>
                <a:gdLst/>
                <a:ahLst/>
                <a:cxnLst>
                  <a:cxn ang="0">
                    <a:pos x="729" y="211"/>
                  </a:cxn>
                  <a:cxn ang="0">
                    <a:pos x="684" y="273"/>
                  </a:cxn>
                  <a:cxn ang="0">
                    <a:pos x="640" y="323"/>
                  </a:cxn>
                  <a:cxn ang="0">
                    <a:pos x="602" y="363"/>
                  </a:cxn>
                  <a:cxn ang="0">
                    <a:pos x="578" y="390"/>
                  </a:cxn>
                  <a:cxn ang="0">
                    <a:pos x="553" y="419"/>
                  </a:cxn>
                  <a:cxn ang="0">
                    <a:pos x="519" y="458"/>
                  </a:cxn>
                  <a:cxn ang="0">
                    <a:pos x="477" y="504"/>
                  </a:cxn>
                  <a:cxn ang="0">
                    <a:pos x="426" y="553"/>
                  </a:cxn>
                  <a:cxn ang="0">
                    <a:pos x="369" y="603"/>
                  </a:cxn>
                  <a:cxn ang="0">
                    <a:pos x="305" y="651"/>
                  </a:cxn>
                  <a:cxn ang="0">
                    <a:pos x="234" y="693"/>
                  </a:cxn>
                  <a:cxn ang="0">
                    <a:pos x="196" y="713"/>
                  </a:cxn>
                  <a:cxn ang="0">
                    <a:pos x="192" y="713"/>
                  </a:cxn>
                  <a:cxn ang="0">
                    <a:pos x="185" y="717"/>
                  </a:cxn>
                  <a:cxn ang="0">
                    <a:pos x="157" y="726"/>
                  </a:cxn>
                  <a:cxn ang="0">
                    <a:pos x="113" y="732"/>
                  </a:cxn>
                  <a:cxn ang="0">
                    <a:pos x="63" y="722"/>
                  </a:cxn>
                  <a:cxn ang="0">
                    <a:pos x="21" y="689"/>
                  </a:cxn>
                  <a:cxn ang="0">
                    <a:pos x="0" y="634"/>
                  </a:cxn>
                  <a:cxn ang="0">
                    <a:pos x="10" y="571"/>
                  </a:cxn>
                  <a:cxn ang="0">
                    <a:pos x="54" y="512"/>
                  </a:cxn>
                  <a:cxn ang="0">
                    <a:pos x="96" y="484"/>
                  </a:cxn>
                  <a:cxn ang="0">
                    <a:pos x="110" y="477"/>
                  </a:cxn>
                  <a:cxn ang="0">
                    <a:pos x="123" y="471"/>
                  </a:cxn>
                  <a:cxn ang="0">
                    <a:pos x="138" y="466"/>
                  </a:cxn>
                  <a:cxn ang="0">
                    <a:pos x="168" y="457"/>
                  </a:cxn>
                  <a:cxn ang="0">
                    <a:pos x="212" y="444"/>
                  </a:cxn>
                  <a:cxn ang="0">
                    <a:pos x="257" y="432"/>
                  </a:cxn>
                  <a:cxn ang="0">
                    <a:pos x="301" y="419"/>
                  </a:cxn>
                  <a:cxn ang="0">
                    <a:pos x="346" y="406"/>
                  </a:cxn>
                  <a:cxn ang="0">
                    <a:pos x="389" y="391"/>
                  </a:cxn>
                  <a:cxn ang="0">
                    <a:pos x="432" y="371"/>
                  </a:cxn>
                  <a:cxn ang="0">
                    <a:pos x="475" y="347"/>
                  </a:cxn>
                  <a:cxn ang="0">
                    <a:pos x="498" y="329"/>
                  </a:cxn>
                  <a:cxn ang="0">
                    <a:pos x="507" y="320"/>
                  </a:cxn>
                  <a:cxn ang="0">
                    <a:pos x="521" y="305"/>
                  </a:cxn>
                  <a:cxn ang="0">
                    <a:pos x="542" y="278"/>
                  </a:cxn>
                  <a:cxn ang="0">
                    <a:pos x="568" y="240"/>
                  </a:cxn>
                  <a:cxn ang="0">
                    <a:pos x="592" y="192"/>
                  </a:cxn>
                  <a:cxn ang="0">
                    <a:pos x="602" y="163"/>
                  </a:cxn>
                  <a:cxn ang="0">
                    <a:pos x="603" y="156"/>
                  </a:cxn>
                  <a:cxn ang="0">
                    <a:pos x="610" y="120"/>
                  </a:cxn>
                  <a:cxn ang="0">
                    <a:pos x="626" y="63"/>
                  </a:cxn>
                  <a:cxn ang="0">
                    <a:pos x="653" y="22"/>
                  </a:cxn>
                  <a:cxn ang="0">
                    <a:pos x="699" y="1"/>
                  </a:cxn>
                  <a:cxn ang="0">
                    <a:pos x="770" y="5"/>
                  </a:cxn>
                  <a:cxn ang="0">
                    <a:pos x="802" y="32"/>
                  </a:cxn>
                  <a:cxn ang="0">
                    <a:pos x="798" y="77"/>
                  </a:cxn>
                  <a:cxn ang="0">
                    <a:pos x="770" y="139"/>
                  </a:cxn>
                </a:cxnLst>
                <a:rect l="0" t="0" r="r" b="b"/>
                <a:pathLst>
                  <a:path w="805" h="732">
                    <a:moveTo>
                      <a:pt x="750" y="176"/>
                    </a:moveTo>
                    <a:lnTo>
                      <a:pt x="729" y="211"/>
                    </a:lnTo>
                    <a:lnTo>
                      <a:pt x="706" y="244"/>
                    </a:lnTo>
                    <a:lnTo>
                      <a:pt x="684" y="273"/>
                    </a:lnTo>
                    <a:lnTo>
                      <a:pt x="662" y="300"/>
                    </a:lnTo>
                    <a:lnTo>
                      <a:pt x="640" y="323"/>
                    </a:lnTo>
                    <a:lnTo>
                      <a:pt x="620" y="344"/>
                    </a:lnTo>
                    <a:lnTo>
                      <a:pt x="602" y="363"/>
                    </a:lnTo>
                    <a:lnTo>
                      <a:pt x="587" y="379"/>
                    </a:lnTo>
                    <a:lnTo>
                      <a:pt x="578" y="390"/>
                    </a:lnTo>
                    <a:lnTo>
                      <a:pt x="567" y="403"/>
                    </a:lnTo>
                    <a:lnTo>
                      <a:pt x="553" y="419"/>
                    </a:lnTo>
                    <a:lnTo>
                      <a:pt x="538" y="437"/>
                    </a:lnTo>
                    <a:lnTo>
                      <a:pt x="519" y="458"/>
                    </a:lnTo>
                    <a:lnTo>
                      <a:pt x="499" y="480"/>
                    </a:lnTo>
                    <a:lnTo>
                      <a:pt x="477" y="504"/>
                    </a:lnTo>
                    <a:lnTo>
                      <a:pt x="452" y="528"/>
                    </a:lnTo>
                    <a:lnTo>
                      <a:pt x="426" y="553"/>
                    </a:lnTo>
                    <a:lnTo>
                      <a:pt x="398" y="578"/>
                    </a:lnTo>
                    <a:lnTo>
                      <a:pt x="369" y="603"/>
                    </a:lnTo>
                    <a:lnTo>
                      <a:pt x="337" y="628"/>
                    </a:lnTo>
                    <a:lnTo>
                      <a:pt x="305" y="651"/>
                    </a:lnTo>
                    <a:lnTo>
                      <a:pt x="271" y="673"/>
                    </a:lnTo>
                    <a:lnTo>
                      <a:pt x="234" y="693"/>
                    </a:lnTo>
                    <a:lnTo>
                      <a:pt x="197" y="712"/>
                    </a:lnTo>
                    <a:lnTo>
                      <a:pt x="196" y="713"/>
                    </a:lnTo>
                    <a:lnTo>
                      <a:pt x="195" y="713"/>
                    </a:lnTo>
                    <a:lnTo>
                      <a:pt x="192" y="713"/>
                    </a:lnTo>
                    <a:lnTo>
                      <a:pt x="191" y="714"/>
                    </a:lnTo>
                    <a:lnTo>
                      <a:pt x="185" y="717"/>
                    </a:lnTo>
                    <a:lnTo>
                      <a:pt x="174" y="721"/>
                    </a:lnTo>
                    <a:lnTo>
                      <a:pt x="157" y="726"/>
                    </a:lnTo>
                    <a:lnTo>
                      <a:pt x="136" y="730"/>
                    </a:lnTo>
                    <a:lnTo>
                      <a:pt x="113" y="732"/>
                    </a:lnTo>
                    <a:lnTo>
                      <a:pt x="88" y="730"/>
                    </a:lnTo>
                    <a:lnTo>
                      <a:pt x="63" y="722"/>
                    </a:lnTo>
                    <a:lnTo>
                      <a:pt x="40" y="708"/>
                    </a:lnTo>
                    <a:lnTo>
                      <a:pt x="21" y="689"/>
                    </a:lnTo>
                    <a:lnTo>
                      <a:pt x="7" y="663"/>
                    </a:lnTo>
                    <a:lnTo>
                      <a:pt x="0" y="634"/>
                    </a:lnTo>
                    <a:lnTo>
                      <a:pt x="1" y="603"/>
                    </a:lnTo>
                    <a:lnTo>
                      <a:pt x="10" y="571"/>
                    </a:lnTo>
                    <a:lnTo>
                      <a:pt x="27" y="541"/>
                    </a:lnTo>
                    <a:lnTo>
                      <a:pt x="54" y="512"/>
                    </a:lnTo>
                    <a:lnTo>
                      <a:pt x="90" y="487"/>
                    </a:lnTo>
                    <a:lnTo>
                      <a:pt x="96" y="484"/>
                    </a:lnTo>
                    <a:lnTo>
                      <a:pt x="103" y="480"/>
                    </a:lnTo>
                    <a:lnTo>
                      <a:pt x="110" y="477"/>
                    </a:lnTo>
                    <a:lnTo>
                      <a:pt x="116" y="474"/>
                    </a:lnTo>
                    <a:lnTo>
                      <a:pt x="123" y="471"/>
                    </a:lnTo>
                    <a:lnTo>
                      <a:pt x="130" y="468"/>
                    </a:lnTo>
                    <a:lnTo>
                      <a:pt x="138" y="466"/>
                    </a:lnTo>
                    <a:lnTo>
                      <a:pt x="145" y="464"/>
                    </a:lnTo>
                    <a:lnTo>
                      <a:pt x="168" y="457"/>
                    </a:lnTo>
                    <a:lnTo>
                      <a:pt x="190" y="450"/>
                    </a:lnTo>
                    <a:lnTo>
                      <a:pt x="212" y="444"/>
                    </a:lnTo>
                    <a:lnTo>
                      <a:pt x="234" y="438"/>
                    </a:lnTo>
                    <a:lnTo>
                      <a:pt x="257" y="432"/>
                    </a:lnTo>
                    <a:lnTo>
                      <a:pt x="279" y="426"/>
                    </a:lnTo>
                    <a:lnTo>
                      <a:pt x="301" y="419"/>
                    </a:lnTo>
                    <a:lnTo>
                      <a:pt x="323" y="413"/>
                    </a:lnTo>
                    <a:lnTo>
                      <a:pt x="346" y="406"/>
                    </a:lnTo>
                    <a:lnTo>
                      <a:pt x="368" y="399"/>
                    </a:lnTo>
                    <a:lnTo>
                      <a:pt x="389" y="391"/>
                    </a:lnTo>
                    <a:lnTo>
                      <a:pt x="411" y="382"/>
                    </a:lnTo>
                    <a:lnTo>
                      <a:pt x="432" y="371"/>
                    </a:lnTo>
                    <a:lnTo>
                      <a:pt x="453" y="360"/>
                    </a:lnTo>
                    <a:lnTo>
                      <a:pt x="475" y="347"/>
                    </a:lnTo>
                    <a:lnTo>
                      <a:pt x="494" y="331"/>
                    </a:lnTo>
                    <a:lnTo>
                      <a:pt x="498" y="329"/>
                    </a:lnTo>
                    <a:lnTo>
                      <a:pt x="501" y="324"/>
                    </a:lnTo>
                    <a:lnTo>
                      <a:pt x="507" y="320"/>
                    </a:lnTo>
                    <a:lnTo>
                      <a:pt x="513" y="313"/>
                    </a:lnTo>
                    <a:lnTo>
                      <a:pt x="521" y="305"/>
                    </a:lnTo>
                    <a:lnTo>
                      <a:pt x="531" y="293"/>
                    </a:lnTo>
                    <a:lnTo>
                      <a:pt x="542" y="278"/>
                    </a:lnTo>
                    <a:lnTo>
                      <a:pt x="555" y="260"/>
                    </a:lnTo>
                    <a:lnTo>
                      <a:pt x="568" y="240"/>
                    </a:lnTo>
                    <a:lnTo>
                      <a:pt x="581" y="217"/>
                    </a:lnTo>
                    <a:lnTo>
                      <a:pt x="592" y="192"/>
                    </a:lnTo>
                    <a:lnTo>
                      <a:pt x="601" y="165"/>
                    </a:lnTo>
                    <a:lnTo>
                      <a:pt x="602" y="163"/>
                    </a:lnTo>
                    <a:lnTo>
                      <a:pt x="602" y="159"/>
                    </a:lnTo>
                    <a:lnTo>
                      <a:pt x="603" y="156"/>
                    </a:lnTo>
                    <a:lnTo>
                      <a:pt x="603" y="152"/>
                    </a:lnTo>
                    <a:lnTo>
                      <a:pt x="610" y="120"/>
                    </a:lnTo>
                    <a:lnTo>
                      <a:pt x="617" y="90"/>
                    </a:lnTo>
                    <a:lnTo>
                      <a:pt x="626" y="63"/>
                    </a:lnTo>
                    <a:lnTo>
                      <a:pt x="637" y="41"/>
                    </a:lnTo>
                    <a:lnTo>
                      <a:pt x="653" y="22"/>
                    </a:lnTo>
                    <a:lnTo>
                      <a:pt x="672" y="10"/>
                    </a:lnTo>
                    <a:lnTo>
                      <a:pt x="699" y="1"/>
                    </a:lnTo>
                    <a:lnTo>
                      <a:pt x="736" y="0"/>
                    </a:lnTo>
                    <a:lnTo>
                      <a:pt x="770" y="5"/>
                    </a:lnTo>
                    <a:lnTo>
                      <a:pt x="792" y="15"/>
                    </a:lnTo>
                    <a:lnTo>
                      <a:pt x="802" y="32"/>
                    </a:lnTo>
                    <a:lnTo>
                      <a:pt x="805" y="53"/>
                    </a:lnTo>
                    <a:lnTo>
                      <a:pt x="798" y="77"/>
                    </a:lnTo>
                    <a:lnTo>
                      <a:pt x="786" y="107"/>
                    </a:lnTo>
                    <a:lnTo>
                      <a:pt x="770" y="139"/>
                    </a:lnTo>
                    <a:lnTo>
                      <a:pt x="750" y="176"/>
                    </a:lnTo>
                    <a:close/>
                  </a:path>
                </a:pathLst>
              </a:custGeom>
              <a:solidFill>
                <a:srgbClr val="FFDD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68"/>
              <p:cNvSpPr>
                <a:spLocks/>
              </p:cNvSpPr>
              <p:nvPr/>
            </p:nvSpPr>
            <p:spPr bwMode="auto">
              <a:xfrm>
                <a:off x="2873375" y="2820988"/>
                <a:ext cx="1257300" cy="1138238"/>
              </a:xfrm>
              <a:custGeom>
                <a:avLst/>
                <a:gdLst/>
                <a:ahLst/>
                <a:cxnLst>
                  <a:cxn ang="0">
                    <a:pos x="711" y="209"/>
                  </a:cxn>
                  <a:cxn ang="0">
                    <a:pos x="668" y="268"/>
                  </a:cxn>
                  <a:cxn ang="0">
                    <a:pos x="623" y="317"/>
                  </a:cxn>
                  <a:cxn ang="0">
                    <a:pos x="586" y="355"/>
                  </a:cxn>
                  <a:cxn ang="0">
                    <a:pos x="561" y="379"/>
                  </a:cxn>
                  <a:cxn ang="0">
                    <a:pos x="536" y="409"/>
                  </a:cxn>
                  <a:cxn ang="0">
                    <a:pos x="504" y="446"/>
                  </a:cxn>
                  <a:cxn ang="0">
                    <a:pos x="463" y="492"/>
                  </a:cxn>
                  <a:cxn ang="0">
                    <a:pos x="415" y="541"/>
                  </a:cxn>
                  <a:cxn ang="0">
                    <a:pos x="360" y="590"/>
                  </a:cxn>
                  <a:cxn ang="0">
                    <a:pos x="296" y="637"/>
                  </a:cxn>
                  <a:cxn ang="0">
                    <a:pos x="228" y="679"/>
                  </a:cxn>
                  <a:cxn ang="0">
                    <a:pos x="191" y="698"/>
                  </a:cxn>
                  <a:cxn ang="0">
                    <a:pos x="187" y="699"/>
                  </a:cxn>
                  <a:cxn ang="0">
                    <a:pos x="180" y="701"/>
                  </a:cxn>
                  <a:cxn ang="0">
                    <a:pos x="153" y="711"/>
                  </a:cxn>
                  <a:cxn ang="0">
                    <a:pos x="110" y="717"/>
                  </a:cxn>
                  <a:cxn ang="0">
                    <a:pos x="62" y="708"/>
                  </a:cxn>
                  <a:cxn ang="0">
                    <a:pos x="20" y="675"/>
                  </a:cxn>
                  <a:cxn ang="0">
                    <a:pos x="0" y="622"/>
                  </a:cxn>
                  <a:cxn ang="0">
                    <a:pos x="11" y="562"/>
                  </a:cxn>
                  <a:cxn ang="0">
                    <a:pos x="59" y="506"/>
                  </a:cxn>
                  <a:cxn ang="0">
                    <a:pos x="104" y="479"/>
                  </a:cxn>
                  <a:cxn ang="0">
                    <a:pos x="117" y="474"/>
                  </a:cxn>
                  <a:cxn ang="0">
                    <a:pos x="131" y="468"/>
                  </a:cxn>
                  <a:cxn ang="0">
                    <a:pos x="145" y="464"/>
                  </a:cxn>
                  <a:cxn ang="0">
                    <a:pos x="175" y="454"/>
                  </a:cxn>
                  <a:cxn ang="0">
                    <a:pos x="218" y="443"/>
                  </a:cxn>
                  <a:cxn ang="0">
                    <a:pos x="261" y="431"/>
                  </a:cxn>
                  <a:cxn ang="0">
                    <a:pos x="306" y="418"/>
                  </a:cxn>
                  <a:cxn ang="0">
                    <a:pos x="349" y="404"/>
                  </a:cxn>
                  <a:cxn ang="0">
                    <a:pos x="391" y="388"/>
                  </a:cxn>
                  <a:cxn ang="0">
                    <a:pos x="433" y="368"/>
                  </a:cxn>
                  <a:cxn ang="0">
                    <a:pos x="474" y="342"/>
                  </a:cxn>
                  <a:cxn ang="0">
                    <a:pos x="495" y="324"/>
                  </a:cxn>
                  <a:cxn ang="0">
                    <a:pos x="504" y="316"/>
                  </a:cxn>
                  <a:cxn ang="0">
                    <a:pos x="519" y="300"/>
                  </a:cxn>
                  <a:cxn ang="0">
                    <a:pos x="542" y="272"/>
                  </a:cxn>
                  <a:cxn ang="0">
                    <a:pos x="567" y="234"/>
                  </a:cxn>
                  <a:cxn ang="0">
                    <a:pos x="589" y="190"/>
                  </a:cxn>
                  <a:cxn ang="0">
                    <a:pos x="598" y="162"/>
                  </a:cxn>
                  <a:cxn ang="0">
                    <a:pos x="600" y="156"/>
                  </a:cxn>
                  <a:cxn ang="0">
                    <a:pos x="608" y="120"/>
                  </a:cxn>
                  <a:cxn ang="0">
                    <a:pos x="623" y="63"/>
                  </a:cxn>
                  <a:cxn ang="0">
                    <a:pos x="648" y="22"/>
                  </a:cxn>
                  <a:cxn ang="0">
                    <a:pos x="695" y="1"/>
                  </a:cxn>
                  <a:cxn ang="0">
                    <a:pos x="762" y="5"/>
                  </a:cxn>
                  <a:cxn ang="0">
                    <a:pos x="792" y="31"/>
                  </a:cxn>
                  <a:cxn ang="0">
                    <a:pos x="784" y="76"/>
                  </a:cxn>
                  <a:cxn ang="0">
                    <a:pos x="752" y="138"/>
                  </a:cxn>
                </a:cxnLst>
                <a:rect l="0" t="0" r="r" b="b"/>
                <a:pathLst>
                  <a:path w="792" h="717">
                    <a:moveTo>
                      <a:pt x="732" y="173"/>
                    </a:moveTo>
                    <a:lnTo>
                      <a:pt x="711" y="209"/>
                    </a:lnTo>
                    <a:lnTo>
                      <a:pt x="690" y="240"/>
                    </a:lnTo>
                    <a:lnTo>
                      <a:pt x="668" y="268"/>
                    </a:lnTo>
                    <a:lnTo>
                      <a:pt x="645" y="294"/>
                    </a:lnTo>
                    <a:lnTo>
                      <a:pt x="623" y="317"/>
                    </a:lnTo>
                    <a:lnTo>
                      <a:pt x="603" y="337"/>
                    </a:lnTo>
                    <a:lnTo>
                      <a:pt x="586" y="355"/>
                    </a:lnTo>
                    <a:lnTo>
                      <a:pt x="570" y="370"/>
                    </a:lnTo>
                    <a:lnTo>
                      <a:pt x="561" y="379"/>
                    </a:lnTo>
                    <a:lnTo>
                      <a:pt x="550" y="392"/>
                    </a:lnTo>
                    <a:lnTo>
                      <a:pt x="536" y="409"/>
                    </a:lnTo>
                    <a:lnTo>
                      <a:pt x="521" y="426"/>
                    </a:lnTo>
                    <a:lnTo>
                      <a:pt x="504" y="446"/>
                    </a:lnTo>
                    <a:lnTo>
                      <a:pt x="485" y="468"/>
                    </a:lnTo>
                    <a:lnTo>
                      <a:pt x="463" y="492"/>
                    </a:lnTo>
                    <a:lnTo>
                      <a:pt x="439" y="515"/>
                    </a:lnTo>
                    <a:lnTo>
                      <a:pt x="415" y="541"/>
                    </a:lnTo>
                    <a:lnTo>
                      <a:pt x="388" y="566"/>
                    </a:lnTo>
                    <a:lnTo>
                      <a:pt x="360" y="590"/>
                    </a:lnTo>
                    <a:lnTo>
                      <a:pt x="329" y="614"/>
                    </a:lnTo>
                    <a:lnTo>
                      <a:pt x="296" y="637"/>
                    </a:lnTo>
                    <a:lnTo>
                      <a:pt x="264" y="659"/>
                    </a:lnTo>
                    <a:lnTo>
                      <a:pt x="228" y="679"/>
                    </a:lnTo>
                    <a:lnTo>
                      <a:pt x="192" y="697"/>
                    </a:lnTo>
                    <a:lnTo>
                      <a:pt x="191" y="698"/>
                    </a:lnTo>
                    <a:lnTo>
                      <a:pt x="189" y="698"/>
                    </a:lnTo>
                    <a:lnTo>
                      <a:pt x="187" y="699"/>
                    </a:lnTo>
                    <a:lnTo>
                      <a:pt x="185" y="699"/>
                    </a:lnTo>
                    <a:lnTo>
                      <a:pt x="180" y="701"/>
                    </a:lnTo>
                    <a:lnTo>
                      <a:pt x="170" y="705"/>
                    </a:lnTo>
                    <a:lnTo>
                      <a:pt x="153" y="711"/>
                    </a:lnTo>
                    <a:lnTo>
                      <a:pt x="134" y="714"/>
                    </a:lnTo>
                    <a:lnTo>
                      <a:pt x="110" y="717"/>
                    </a:lnTo>
                    <a:lnTo>
                      <a:pt x="87" y="715"/>
                    </a:lnTo>
                    <a:lnTo>
                      <a:pt x="62" y="708"/>
                    </a:lnTo>
                    <a:lnTo>
                      <a:pt x="39" y="694"/>
                    </a:lnTo>
                    <a:lnTo>
                      <a:pt x="20" y="675"/>
                    </a:lnTo>
                    <a:lnTo>
                      <a:pt x="6" y="650"/>
                    </a:lnTo>
                    <a:lnTo>
                      <a:pt x="0" y="622"/>
                    </a:lnTo>
                    <a:lnTo>
                      <a:pt x="1" y="591"/>
                    </a:lnTo>
                    <a:lnTo>
                      <a:pt x="11" y="562"/>
                    </a:lnTo>
                    <a:lnTo>
                      <a:pt x="29" y="533"/>
                    </a:lnTo>
                    <a:lnTo>
                      <a:pt x="59" y="506"/>
                    </a:lnTo>
                    <a:lnTo>
                      <a:pt x="97" y="483"/>
                    </a:lnTo>
                    <a:lnTo>
                      <a:pt x="104" y="479"/>
                    </a:lnTo>
                    <a:lnTo>
                      <a:pt x="110" y="477"/>
                    </a:lnTo>
                    <a:lnTo>
                      <a:pt x="117" y="474"/>
                    </a:lnTo>
                    <a:lnTo>
                      <a:pt x="124" y="471"/>
                    </a:lnTo>
                    <a:lnTo>
                      <a:pt x="131" y="468"/>
                    </a:lnTo>
                    <a:lnTo>
                      <a:pt x="138" y="466"/>
                    </a:lnTo>
                    <a:lnTo>
                      <a:pt x="145" y="464"/>
                    </a:lnTo>
                    <a:lnTo>
                      <a:pt x="152" y="461"/>
                    </a:lnTo>
                    <a:lnTo>
                      <a:pt x="175" y="454"/>
                    </a:lnTo>
                    <a:lnTo>
                      <a:pt x="196" y="449"/>
                    </a:lnTo>
                    <a:lnTo>
                      <a:pt x="218" y="443"/>
                    </a:lnTo>
                    <a:lnTo>
                      <a:pt x="240" y="437"/>
                    </a:lnTo>
                    <a:lnTo>
                      <a:pt x="261" y="431"/>
                    </a:lnTo>
                    <a:lnTo>
                      <a:pt x="283" y="425"/>
                    </a:lnTo>
                    <a:lnTo>
                      <a:pt x="306" y="418"/>
                    </a:lnTo>
                    <a:lnTo>
                      <a:pt x="327" y="411"/>
                    </a:lnTo>
                    <a:lnTo>
                      <a:pt x="349" y="404"/>
                    </a:lnTo>
                    <a:lnTo>
                      <a:pt x="370" y="397"/>
                    </a:lnTo>
                    <a:lnTo>
                      <a:pt x="391" y="388"/>
                    </a:lnTo>
                    <a:lnTo>
                      <a:pt x="412" y="378"/>
                    </a:lnTo>
                    <a:lnTo>
                      <a:pt x="433" y="368"/>
                    </a:lnTo>
                    <a:lnTo>
                      <a:pt x="454" y="355"/>
                    </a:lnTo>
                    <a:lnTo>
                      <a:pt x="474" y="342"/>
                    </a:lnTo>
                    <a:lnTo>
                      <a:pt x="494" y="327"/>
                    </a:lnTo>
                    <a:lnTo>
                      <a:pt x="495" y="324"/>
                    </a:lnTo>
                    <a:lnTo>
                      <a:pt x="499" y="321"/>
                    </a:lnTo>
                    <a:lnTo>
                      <a:pt x="504" y="316"/>
                    </a:lnTo>
                    <a:lnTo>
                      <a:pt x="511" y="309"/>
                    </a:lnTo>
                    <a:lnTo>
                      <a:pt x="519" y="300"/>
                    </a:lnTo>
                    <a:lnTo>
                      <a:pt x="529" y="287"/>
                    </a:lnTo>
                    <a:lnTo>
                      <a:pt x="542" y="272"/>
                    </a:lnTo>
                    <a:lnTo>
                      <a:pt x="554" y="254"/>
                    </a:lnTo>
                    <a:lnTo>
                      <a:pt x="567" y="234"/>
                    </a:lnTo>
                    <a:lnTo>
                      <a:pt x="579" y="213"/>
                    </a:lnTo>
                    <a:lnTo>
                      <a:pt x="589" y="190"/>
                    </a:lnTo>
                    <a:lnTo>
                      <a:pt x="597" y="165"/>
                    </a:lnTo>
                    <a:lnTo>
                      <a:pt x="598" y="162"/>
                    </a:lnTo>
                    <a:lnTo>
                      <a:pt x="600" y="158"/>
                    </a:lnTo>
                    <a:lnTo>
                      <a:pt x="600" y="156"/>
                    </a:lnTo>
                    <a:lnTo>
                      <a:pt x="601" y="152"/>
                    </a:lnTo>
                    <a:lnTo>
                      <a:pt x="608" y="120"/>
                    </a:lnTo>
                    <a:lnTo>
                      <a:pt x="615" y="90"/>
                    </a:lnTo>
                    <a:lnTo>
                      <a:pt x="623" y="63"/>
                    </a:lnTo>
                    <a:lnTo>
                      <a:pt x="634" y="41"/>
                    </a:lnTo>
                    <a:lnTo>
                      <a:pt x="648" y="22"/>
                    </a:lnTo>
                    <a:lnTo>
                      <a:pt x="668" y="10"/>
                    </a:lnTo>
                    <a:lnTo>
                      <a:pt x="695" y="1"/>
                    </a:lnTo>
                    <a:lnTo>
                      <a:pt x="730" y="0"/>
                    </a:lnTo>
                    <a:lnTo>
                      <a:pt x="762" y="5"/>
                    </a:lnTo>
                    <a:lnTo>
                      <a:pt x="782" y="15"/>
                    </a:lnTo>
                    <a:lnTo>
                      <a:pt x="792" y="31"/>
                    </a:lnTo>
                    <a:lnTo>
                      <a:pt x="791" y="52"/>
                    </a:lnTo>
                    <a:lnTo>
                      <a:pt x="784" y="76"/>
                    </a:lnTo>
                    <a:lnTo>
                      <a:pt x="769" y="106"/>
                    </a:lnTo>
                    <a:lnTo>
                      <a:pt x="752" y="138"/>
                    </a:lnTo>
                    <a:lnTo>
                      <a:pt x="732" y="173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69"/>
              <p:cNvSpPr>
                <a:spLocks/>
              </p:cNvSpPr>
              <p:nvPr/>
            </p:nvSpPr>
            <p:spPr bwMode="auto">
              <a:xfrm>
                <a:off x="2882900" y="2832100"/>
                <a:ext cx="1239838" cy="1116013"/>
              </a:xfrm>
              <a:custGeom>
                <a:avLst/>
                <a:gdLst/>
                <a:ahLst/>
                <a:cxnLst>
                  <a:cxn ang="0">
                    <a:pos x="176" y="686"/>
                  </a:cxn>
                  <a:cxn ang="0">
                    <a:pos x="150" y="696"/>
                  </a:cxn>
                  <a:cxn ang="0">
                    <a:pos x="109" y="703"/>
                  </a:cxn>
                  <a:cxn ang="0">
                    <a:pos x="62" y="694"/>
                  </a:cxn>
                  <a:cxn ang="0">
                    <a:pos x="19" y="660"/>
                  </a:cxn>
                  <a:cxn ang="0">
                    <a:pos x="0" y="609"/>
                  </a:cxn>
                  <a:cxn ang="0">
                    <a:pos x="12" y="552"/>
                  </a:cxn>
                  <a:cxn ang="0">
                    <a:pos x="62" y="499"/>
                  </a:cxn>
                  <a:cxn ang="0">
                    <a:pos x="128" y="468"/>
                  </a:cxn>
                  <a:cxn ang="0">
                    <a:pos x="178" y="453"/>
                  </a:cxn>
                  <a:cxn ang="0">
                    <a:pos x="228" y="440"/>
                  </a:cxn>
                  <a:cxn ang="0">
                    <a:pos x="279" y="426"/>
                  </a:cxn>
                  <a:cxn ang="0">
                    <a:pos x="329" y="412"/>
                  </a:cxn>
                  <a:cxn ang="0">
                    <a:pos x="378" y="395"/>
                  </a:cxn>
                  <a:cxn ang="0">
                    <a:pos x="426" y="371"/>
                  </a:cxn>
                  <a:cxn ang="0">
                    <a:pos x="472" y="342"/>
                  </a:cxn>
                  <a:cxn ang="0">
                    <a:pos x="496" y="320"/>
                  </a:cxn>
                  <a:cxn ang="0">
                    <a:pos x="520" y="293"/>
                  </a:cxn>
                  <a:cxn ang="0">
                    <a:pos x="555" y="246"/>
                  </a:cxn>
                  <a:cxn ang="0">
                    <a:pos x="587" y="185"/>
                  </a:cxn>
                  <a:cxn ang="0">
                    <a:pos x="604" y="120"/>
                  </a:cxn>
                  <a:cxn ang="0">
                    <a:pos x="618" y="63"/>
                  </a:cxn>
                  <a:cxn ang="0">
                    <a:pos x="642" y="22"/>
                  </a:cxn>
                  <a:cxn ang="0">
                    <a:pos x="687" y="1"/>
                  </a:cxn>
                  <a:cxn ang="0">
                    <a:pos x="755" y="5"/>
                  </a:cxn>
                  <a:cxn ang="0">
                    <a:pos x="781" y="31"/>
                  </a:cxn>
                  <a:cxn ang="0">
                    <a:pos x="768" y="75"/>
                  </a:cxn>
                  <a:cxn ang="0">
                    <a:pos x="734" y="135"/>
                  </a:cxn>
                  <a:cxn ang="0">
                    <a:pos x="694" y="204"/>
                  </a:cxn>
                  <a:cxn ang="0">
                    <a:pos x="651" y="264"/>
                  </a:cxn>
                  <a:cxn ang="0">
                    <a:pos x="608" y="312"/>
                  </a:cxn>
                  <a:cxn ang="0">
                    <a:pos x="569" y="347"/>
                  </a:cxn>
                  <a:cxn ang="0">
                    <a:pos x="544" y="370"/>
                  </a:cxn>
                  <a:cxn ang="0">
                    <a:pos x="520" y="397"/>
                  </a:cxn>
                  <a:cxn ang="0">
                    <a:pos x="487" y="436"/>
                  </a:cxn>
                  <a:cxn ang="0">
                    <a:pos x="447" y="480"/>
                  </a:cxn>
                  <a:cxn ang="0">
                    <a:pos x="399" y="529"/>
                  </a:cxn>
                  <a:cxn ang="0">
                    <a:pos x="345" y="580"/>
                  </a:cxn>
                  <a:cxn ang="0">
                    <a:pos x="283" y="627"/>
                  </a:cxn>
                  <a:cxn ang="0">
                    <a:pos x="215" y="668"/>
                  </a:cxn>
                </a:cxnLst>
                <a:rect l="0" t="0" r="r" b="b"/>
                <a:pathLst>
                  <a:path w="781" h="703">
                    <a:moveTo>
                      <a:pt x="179" y="685"/>
                    </a:moveTo>
                    <a:lnTo>
                      <a:pt x="176" y="686"/>
                    </a:lnTo>
                    <a:lnTo>
                      <a:pt x="165" y="691"/>
                    </a:lnTo>
                    <a:lnTo>
                      <a:pt x="150" y="696"/>
                    </a:lnTo>
                    <a:lnTo>
                      <a:pt x="131" y="700"/>
                    </a:lnTo>
                    <a:lnTo>
                      <a:pt x="109" y="703"/>
                    </a:lnTo>
                    <a:lnTo>
                      <a:pt x="85" y="700"/>
                    </a:lnTo>
                    <a:lnTo>
                      <a:pt x="62" y="694"/>
                    </a:lnTo>
                    <a:lnTo>
                      <a:pt x="39" y="680"/>
                    </a:lnTo>
                    <a:lnTo>
                      <a:pt x="19" y="660"/>
                    </a:lnTo>
                    <a:lnTo>
                      <a:pt x="6" y="636"/>
                    </a:lnTo>
                    <a:lnTo>
                      <a:pt x="0" y="609"/>
                    </a:lnTo>
                    <a:lnTo>
                      <a:pt x="1" y="581"/>
                    </a:lnTo>
                    <a:lnTo>
                      <a:pt x="12" y="552"/>
                    </a:lnTo>
                    <a:lnTo>
                      <a:pt x="33" y="525"/>
                    </a:lnTo>
                    <a:lnTo>
                      <a:pt x="62" y="499"/>
                    </a:lnTo>
                    <a:lnTo>
                      <a:pt x="104" y="478"/>
                    </a:lnTo>
                    <a:lnTo>
                      <a:pt x="128" y="468"/>
                    </a:lnTo>
                    <a:lnTo>
                      <a:pt x="152" y="460"/>
                    </a:lnTo>
                    <a:lnTo>
                      <a:pt x="178" y="453"/>
                    </a:lnTo>
                    <a:lnTo>
                      <a:pt x="203" y="446"/>
                    </a:lnTo>
                    <a:lnTo>
                      <a:pt x="228" y="440"/>
                    </a:lnTo>
                    <a:lnTo>
                      <a:pt x="253" y="433"/>
                    </a:lnTo>
                    <a:lnTo>
                      <a:pt x="279" y="426"/>
                    </a:lnTo>
                    <a:lnTo>
                      <a:pt x="304" y="419"/>
                    </a:lnTo>
                    <a:lnTo>
                      <a:pt x="329" y="412"/>
                    </a:lnTo>
                    <a:lnTo>
                      <a:pt x="354" y="404"/>
                    </a:lnTo>
                    <a:lnTo>
                      <a:pt x="378" y="395"/>
                    </a:lnTo>
                    <a:lnTo>
                      <a:pt x="403" y="384"/>
                    </a:lnTo>
                    <a:lnTo>
                      <a:pt x="426" y="371"/>
                    </a:lnTo>
                    <a:lnTo>
                      <a:pt x="450" y="357"/>
                    </a:lnTo>
                    <a:lnTo>
                      <a:pt x="472" y="342"/>
                    </a:lnTo>
                    <a:lnTo>
                      <a:pt x="493" y="323"/>
                    </a:lnTo>
                    <a:lnTo>
                      <a:pt x="496" y="320"/>
                    </a:lnTo>
                    <a:lnTo>
                      <a:pt x="506" y="309"/>
                    </a:lnTo>
                    <a:lnTo>
                      <a:pt x="520" y="293"/>
                    </a:lnTo>
                    <a:lnTo>
                      <a:pt x="537" y="271"/>
                    </a:lnTo>
                    <a:lnTo>
                      <a:pt x="555" y="246"/>
                    </a:lnTo>
                    <a:lnTo>
                      <a:pt x="573" y="217"/>
                    </a:lnTo>
                    <a:lnTo>
                      <a:pt x="587" y="185"/>
                    </a:lnTo>
                    <a:lnTo>
                      <a:pt x="597" y="152"/>
                    </a:lnTo>
                    <a:lnTo>
                      <a:pt x="604" y="120"/>
                    </a:lnTo>
                    <a:lnTo>
                      <a:pt x="611" y="90"/>
                    </a:lnTo>
                    <a:lnTo>
                      <a:pt x="618" y="63"/>
                    </a:lnTo>
                    <a:lnTo>
                      <a:pt x="629" y="41"/>
                    </a:lnTo>
                    <a:lnTo>
                      <a:pt x="642" y="22"/>
                    </a:lnTo>
                    <a:lnTo>
                      <a:pt x="662" y="10"/>
                    </a:lnTo>
                    <a:lnTo>
                      <a:pt x="687" y="1"/>
                    </a:lnTo>
                    <a:lnTo>
                      <a:pt x="722" y="0"/>
                    </a:lnTo>
                    <a:lnTo>
                      <a:pt x="755" y="5"/>
                    </a:lnTo>
                    <a:lnTo>
                      <a:pt x="774" y="15"/>
                    </a:lnTo>
                    <a:lnTo>
                      <a:pt x="781" y="31"/>
                    </a:lnTo>
                    <a:lnTo>
                      <a:pt x="779" y="51"/>
                    </a:lnTo>
                    <a:lnTo>
                      <a:pt x="768" y="75"/>
                    </a:lnTo>
                    <a:lnTo>
                      <a:pt x="753" y="103"/>
                    </a:lnTo>
                    <a:lnTo>
                      <a:pt x="734" y="135"/>
                    </a:lnTo>
                    <a:lnTo>
                      <a:pt x="714" y="170"/>
                    </a:lnTo>
                    <a:lnTo>
                      <a:pt x="694" y="204"/>
                    </a:lnTo>
                    <a:lnTo>
                      <a:pt x="673" y="236"/>
                    </a:lnTo>
                    <a:lnTo>
                      <a:pt x="651" y="264"/>
                    </a:lnTo>
                    <a:lnTo>
                      <a:pt x="629" y="289"/>
                    </a:lnTo>
                    <a:lnTo>
                      <a:pt x="608" y="312"/>
                    </a:lnTo>
                    <a:lnTo>
                      <a:pt x="588" y="330"/>
                    </a:lnTo>
                    <a:lnTo>
                      <a:pt x="569" y="347"/>
                    </a:lnTo>
                    <a:lnTo>
                      <a:pt x="554" y="361"/>
                    </a:lnTo>
                    <a:lnTo>
                      <a:pt x="544" y="370"/>
                    </a:lnTo>
                    <a:lnTo>
                      <a:pt x="533" y="382"/>
                    </a:lnTo>
                    <a:lnTo>
                      <a:pt x="520" y="397"/>
                    </a:lnTo>
                    <a:lnTo>
                      <a:pt x="505" y="416"/>
                    </a:lnTo>
                    <a:lnTo>
                      <a:pt x="487" y="436"/>
                    </a:lnTo>
                    <a:lnTo>
                      <a:pt x="468" y="458"/>
                    </a:lnTo>
                    <a:lnTo>
                      <a:pt x="447" y="480"/>
                    </a:lnTo>
                    <a:lnTo>
                      <a:pt x="425" y="505"/>
                    </a:lnTo>
                    <a:lnTo>
                      <a:pt x="399" y="529"/>
                    </a:lnTo>
                    <a:lnTo>
                      <a:pt x="374" y="555"/>
                    </a:lnTo>
                    <a:lnTo>
                      <a:pt x="345" y="580"/>
                    </a:lnTo>
                    <a:lnTo>
                      <a:pt x="315" y="603"/>
                    </a:lnTo>
                    <a:lnTo>
                      <a:pt x="283" y="627"/>
                    </a:lnTo>
                    <a:lnTo>
                      <a:pt x="251" y="648"/>
                    </a:lnTo>
                    <a:lnTo>
                      <a:pt x="215" y="668"/>
                    </a:lnTo>
                    <a:lnTo>
                      <a:pt x="179" y="685"/>
                    </a:lnTo>
                    <a:close/>
                  </a:path>
                </a:pathLst>
              </a:custGeom>
              <a:solidFill>
                <a:srgbClr val="FFCE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70"/>
              <p:cNvSpPr>
                <a:spLocks/>
              </p:cNvSpPr>
              <p:nvPr/>
            </p:nvSpPr>
            <p:spPr bwMode="auto">
              <a:xfrm>
                <a:off x="2808288" y="1343025"/>
                <a:ext cx="790575" cy="1290638"/>
              </a:xfrm>
              <a:custGeom>
                <a:avLst/>
                <a:gdLst/>
                <a:ahLst/>
                <a:cxnLst>
                  <a:cxn ang="0">
                    <a:pos x="321" y="813"/>
                  </a:cxn>
                  <a:cxn ang="0">
                    <a:pos x="308" y="812"/>
                  </a:cxn>
                  <a:cxn ang="0">
                    <a:pos x="283" y="811"/>
                  </a:cxn>
                  <a:cxn ang="0">
                    <a:pos x="251" y="807"/>
                  </a:cxn>
                  <a:cxn ang="0">
                    <a:pos x="213" y="801"/>
                  </a:cxn>
                  <a:cxn ang="0">
                    <a:pos x="173" y="793"/>
                  </a:cxn>
                  <a:cxn ang="0">
                    <a:pos x="135" y="782"/>
                  </a:cxn>
                  <a:cxn ang="0">
                    <a:pos x="98" y="767"/>
                  </a:cxn>
                  <a:cxn ang="0">
                    <a:pos x="56" y="742"/>
                  </a:cxn>
                  <a:cxn ang="0">
                    <a:pos x="16" y="710"/>
                  </a:cxn>
                  <a:cxn ang="0">
                    <a:pos x="0" y="676"/>
                  </a:cxn>
                  <a:cxn ang="0">
                    <a:pos x="7" y="636"/>
                  </a:cxn>
                  <a:cxn ang="0">
                    <a:pos x="39" y="586"/>
                  </a:cxn>
                  <a:cxn ang="0">
                    <a:pos x="69" y="524"/>
                  </a:cxn>
                  <a:cxn ang="0">
                    <a:pos x="90" y="459"/>
                  </a:cxn>
                  <a:cxn ang="0">
                    <a:pos x="101" y="400"/>
                  </a:cxn>
                  <a:cxn ang="0">
                    <a:pos x="95" y="347"/>
                  </a:cxn>
                  <a:cxn ang="0">
                    <a:pos x="84" y="297"/>
                  </a:cxn>
                  <a:cxn ang="0">
                    <a:pos x="80" y="251"/>
                  </a:cxn>
                  <a:cxn ang="0">
                    <a:pos x="91" y="215"/>
                  </a:cxn>
                  <a:cxn ang="0">
                    <a:pos x="124" y="189"/>
                  </a:cxn>
                  <a:cxn ang="0">
                    <a:pos x="138" y="155"/>
                  </a:cxn>
                  <a:cxn ang="0">
                    <a:pos x="138" y="118"/>
                  </a:cxn>
                  <a:cxn ang="0">
                    <a:pos x="135" y="82"/>
                  </a:cxn>
                  <a:cxn ang="0">
                    <a:pos x="138" y="61"/>
                  </a:cxn>
                  <a:cxn ang="0">
                    <a:pos x="149" y="48"/>
                  </a:cxn>
                  <a:cxn ang="0">
                    <a:pos x="166" y="36"/>
                  </a:cxn>
                  <a:cxn ang="0">
                    <a:pos x="191" y="23"/>
                  </a:cxn>
                  <a:cxn ang="0">
                    <a:pos x="220" y="12"/>
                  </a:cxn>
                  <a:cxn ang="0">
                    <a:pos x="253" y="5"/>
                  </a:cxn>
                  <a:cxn ang="0">
                    <a:pos x="288" y="0"/>
                  </a:cxn>
                  <a:cxn ang="0">
                    <a:pos x="324" y="2"/>
                  </a:cxn>
                  <a:cxn ang="0">
                    <a:pos x="377" y="12"/>
                  </a:cxn>
                  <a:cxn ang="0">
                    <a:pos x="437" y="45"/>
                  </a:cxn>
                  <a:cxn ang="0">
                    <a:pos x="480" y="96"/>
                  </a:cxn>
                  <a:cxn ang="0">
                    <a:pos x="498" y="166"/>
                  </a:cxn>
                  <a:cxn ang="0">
                    <a:pos x="497" y="218"/>
                  </a:cxn>
                  <a:cxn ang="0">
                    <a:pos x="497" y="278"/>
                  </a:cxn>
                  <a:cxn ang="0">
                    <a:pos x="495" y="319"/>
                  </a:cxn>
                  <a:cxn ang="0">
                    <a:pos x="486" y="379"/>
                  </a:cxn>
                  <a:cxn ang="0">
                    <a:pos x="466" y="454"/>
                  </a:cxn>
                  <a:cxn ang="0">
                    <a:pos x="431" y="519"/>
                  </a:cxn>
                  <a:cxn ang="0">
                    <a:pos x="387" y="554"/>
                  </a:cxn>
                  <a:cxn ang="0">
                    <a:pos x="367" y="583"/>
                  </a:cxn>
                  <a:cxn ang="0">
                    <a:pos x="370" y="612"/>
                  </a:cxn>
                  <a:cxn ang="0">
                    <a:pos x="389" y="640"/>
                  </a:cxn>
                  <a:cxn ang="0">
                    <a:pos x="409" y="660"/>
                  </a:cxn>
                  <a:cxn ang="0">
                    <a:pos x="425" y="677"/>
                  </a:cxn>
                  <a:cxn ang="0">
                    <a:pos x="439" y="698"/>
                  </a:cxn>
                  <a:cxn ang="0">
                    <a:pos x="449" y="720"/>
                  </a:cxn>
                  <a:cxn ang="0">
                    <a:pos x="449" y="744"/>
                  </a:cxn>
                  <a:cxn ang="0">
                    <a:pos x="436" y="767"/>
                  </a:cxn>
                  <a:cxn ang="0">
                    <a:pos x="406" y="788"/>
                  </a:cxn>
                  <a:cxn ang="0">
                    <a:pos x="357" y="806"/>
                  </a:cxn>
                </a:cxnLst>
                <a:rect l="0" t="0" r="r" b="b"/>
                <a:pathLst>
                  <a:path w="498" h="813">
                    <a:moveTo>
                      <a:pt x="323" y="813"/>
                    </a:moveTo>
                    <a:lnTo>
                      <a:pt x="321" y="813"/>
                    </a:lnTo>
                    <a:lnTo>
                      <a:pt x="316" y="813"/>
                    </a:lnTo>
                    <a:lnTo>
                      <a:pt x="308" y="812"/>
                    </a:lnTo>
                    <a:lnTo>
                      <a:pt x="296" y="812"/>
                    </a:lnTo>
                    <a:lnTo>
                      <a:pt x="283" y="811"/>
                    </a:lnTo>
                    <a:lnTo>
                      <a:pt x="268" y="809"/>
                    </a:lnTo>
                    <a:lnTo>
                      <a:pt x="251" y="807"/>
                    </a:lnTo>
                    <a:lnTo>
                      <a:pt x="233" y="805"/>
                    </a:lnTo>
                    <a:lnTo>
                      <a:pt x="213" y="801"/>
                    </a:lnTo>
                    <a:lnTo>
                      <a:pt x="193" y="798"/>
                    </a:lnTo>
                    <a:lnTo>
                      <a:pt x="173" y="793"/>
                    </a:lnTo>
                    <a:lnTo>
                      <a:pt x="154" y="788"/>
                    </a:lnTo>
                    <a:lnTo>
                      <a:pt x="135" y="782"/>
                    </a:lnTo>
                    <a:lnTo>
                      <a:pt x="116" y="775"/>
                    </a:lnTo>
                    <a:lnTo>
                      <a:pt x="98" y="767"/>
                    </a:lnTo>
                    <a:lnTo>
                      <a:pt x="83" y="759"/>
                    </a:lnTo>
                    <a:lnTo>
                      <a:pt x="56" y="742"/>
                    </a:lnTo>
                    <a:lnTo>
                      <a:pt x="34" y="725"/>
                    </a:lnTo>
                    <a:lnTo>
                      <a:pt x="16" y="710"/>
                    </a:lnTo>
                    <a:lnTo>
                      <a:pt x="5" y="694"/>
                    </a:lnTo>
                    <a:lnTo>
                      <a:pt x="0" y="676"/>
                    </a:lnTo>
                    <a:lnTo>
                      <a:pt x="0" y="657"/>
                    </a:lnTo>
                    <a:lnTo>
                      <a:pt x="7" y="636"/>
                    </a:lnTo>
                    <a:lnTo>
                      <a:pt x="21" y="613"/>
                    </a:lnTo>
                    <a:lnTo>
                      <a:pt x="39" y="586"/>
                    </a:lnTo>
                    <a:lnTo>
                      <a:pt x="54" y="555"/>
                    </a:lnTo>
                    <a:lnTo>
                      <a:pt x="69" y="524"/>
                    </a:lnTo>
                    <a:lnTo>
                      <a:pt x="81" y="492"/>
                    </a:lnTo>
                    <a:lnTo>
                      <a:pt x="90" y="459"/>
                    </a:lnTo>
                    <a:lnTo>
                      <a:pt x="97" y="429"/>
                    </a:lnTo>
                    <a:lnTo>
                      <a:pt x="101" y="400"/>
                    </a:lnTo>
                    <a:lnTo>
                      <a:pt x="100" y="373"/>
                    </a:lnTo>
                    <a:lnTo>
                      <a:pt x="95" y="347"/>
                    </a:lnTo>
                    <a:lnTo>
                      <a:pt x="89" y="321"/>
                    </a:lnTo>
                    <a:lnTo>
                      <a:pt x="84" y="297"/>
                    </a:lnTo>
                    <a:lnTo>
                      <a:pt x="81" y="273"/>
                    </a:lnTo>
                    <a:lnTo>
                      <a:pt x="80" y="251"/>
                    </a:lnTo>
                    <a:lnTo>
                      <a:pt x="83" y="232"/>
                    </a:lnTo>
                    <a:lnTo>
                      <a:pt x="91" y="215"/>
                    </a:lnTo>
                    <a:lnTo>
                      <a:pt x="108" y="202"/>
                    </a:lnTo>
                    <a:lnTo>
                      <a:pt x="124" y="189"/>
                    </a:lnTo>
                    <a:lnTo>
                      <a:pt x="134" y="173"/>
                    </a:lnTo>
                    <a:lnTo>
                      <a:pt x="138" y="155"/>
                    </a:lnTo>
                    <a:lnTo>
                      <a:pt x="139" y="136"/>
                    </a:lnTo>
                    <a:lnTo>
                      <a:pt x="138" y="118"/>
                    </a:lnTo>
                    <a:lnTo>
                      <a:pt x="137" y="100"/>
                    </a:lnTo>
                    <a:lnTo>
                      <a:pt x="135" y="82"/>
                    </a:lnTo>
                    <a:lnTo>
                      <a:pt x="136" y="68"/>
                    </a:lnTo>
                    <a:lnTo>
                      <a:pt x="138" y="61"/>
                    </a:lnTo>
                    <a:lnTo>
                      <a:pt x="142" y="55"/>
                    </a:lnTo>
                    <a:lnTo>
                      <a:pt x="149" y="48"/>
                    </a:lnTo>
                    <a:lnTo>
                      <a:pt x="157" y="41"/>
                    </a:lnTo>
                    <a:lnTo>
                      <a:pt x="166" y="36"/>
                    </a:lnTo>
                    <a:lnTo>
                      <a:pt x="178" y="29"/>
                    </a:lnTo>
                    <a:lnTo>
                      <a:pt x="191" y="23"/>
                    </a:lnTo>
                    <a:lnTo>
                      <a:pt x="205" y="17"/>
                    </a:lnTo>
                    <a:lnTo>
                      <a:pt x="220" y="12"/>
                    </a:lnTo>
                    <a:lnTo>
                      <a:pt x="235" y="9"/>
                    </a:lnTo>
                    <a:lnTo>
                      <a:pt x="253" y="5"/>
                    </a:lnTo>
                    <a:lnTo>
                      <a:pt x="269" y="3"/>
                    </a:lnTo>
                    <a:lnTo>
                      <a:pt x="288" y="0"/>
                    </a:lnTo>
                    <a:lnTo>
                      <a:pt x="306" y="0"/>
                    </a:lnTo>
                    <a:lnTo>
                      <a:pt x="324" y="2"/>
                    </a:lnTo>
                    <a:lnTo>
                      <a:pt x="342" y="4"/>
                    </a:lnTo>
                    <a:lnTo>
                      <a:pt x="377" y="12"/>
                    </a:lnTo>
                    <a:lnTo>
                      <a:pt x="409" y="26"/>
                    </a:lnTo>
                    <a:lnTo>
                      <a:pt x="437" y="45"/>
                    </a:lnTo>
                    <a:lnTo>
                      <a:pt x="461" y="68"/>
                    </a:lnTo>
                    <a:lnTo>
                      <a:pt x="480" y="96"/>
                    </a:lnTo>
                    <a:lnTo>
                      <a:pt x="492" y="129"/>
                    </a:lnTo>
                    <a:lnTo>
                      <a:pt x="498" y="166"/>
                    </a:lnTo>
                    <a:lnTo>
                      <a:pt x="497" y="206"/>
                    </a:lnTo>
                    <a:lnTo>
                      <a:pt x="497" y="218"/>
                    </a:lnTo>
                    <a:lnTo>
                      <a:pt x="497" y="246"/>
                    </a:lnTo>
                    <a:lnTo>
                      <a:pt x="497" y="278"/>
                    </a:lnTo>
                    <a:lnTo>
                      <a:pt x="497" y="304"/>
                    </a:lnTo>
                    <a:lnTo>
                      <a:pt x="495" y="319"/>
                    </a:lnTo>
                    <a:lnTo>
                      <a:pt x="492" y="346"/>
                    </a:lnTo>
                    <a:lnTo>
                      <a:pt x="486" y="379"/>
                    </a:lnTo>
                    <a:lnTo>
                      <a:pt x="478" y="416"/>
                    </a:lnTo>
                    <a:lnTo>
                      <a:pt x="466" y="454"/>
                    </a:lnTo>
                    <a:lnTo>
                      <a:pt x="450" y="490"/>
                    </a:lnTo>
                    <a:lnTo>
                      <a:pt x="431" y="519"/>
                    </a:lnTo>
                    <a:lnTo>
                      <a:pt x="408" y="539"/>
                    </a:lnTo>
                    <a:lnTo>
                      <a:pt x="387" y="554"/>
                    </a:lnTo>
                    <a:lnTo>
                      <a:pt x="372" y="568"/>
                    </a:lnTo>
                    <a:lnTo>
                      <a:pt x="367" y="583"/>
                    </a:lnTo>
                    <a:lnTo>
                      <a:pt x="365" y="598"/>
                    </a:lnTo>
                    <a:lnTo>
                      <a:pt x="370" y="612"/>
                    </a:lnTo>
                    <a:lnTo>
                      <a:pt x="378" y="626"/>
                    </a:lnTo>
                    <a:lnTo>
                      <a:pt x="389" y="640"/>
                    </a:lnTo>
                    <a:lnTo>
                      <a:pt x="402" y="653"/>
                    </a:lnTo>
                    <a:lnTo>
                      <a:pt x="409" y="660"/>
                    </a:lnTo>
                    <a:lnTo>
                      <a:pt x="417" y="668"/>
                    </a:lnTo>
                    <a:lnTo>
                      <a:pt x="425" y="677"/>
                    </a:lnTo>
                    <a:lnTo>
                      <a:pt x="432" y="686"/>
                    </a:lnTo>
                    <a:lnTo>
                      <a:pt x="439" y="698"/>
                    </a:lnTo>
                    <a:lnTo>
                      <a:pt x="445" y="709"/>
                    </a:lnTo>
                    <a:lnTo>
                      <a:pt x="449" y="720"/>
                    </a:lnTo>
                    <a:lnTo>
                      <a:pt x="450" y="732"/>
                    </a:lnTo>
                    <a:lnTo>
                      <a:pt x="449" y="744"/>
                    </a:lnTo>
                    <a:lnTo>
                      <a:pt x="444" y="756"/>
                    </a:lnTo>
                    <a:lnTo>
                      <a:pt x="436" y="767"/>
                    </a:lnTo>
                    <a:lnTo>
                      <a:pt x="424" y="778"/>
                    </a:lnTo>
                    <a:lnTo>
                      <a:pt x="406" y="788"/>
                    </a:lnTo>
                    <a:lnTo>
                      <a:pt x="384" y="798"/>
                    </a:lnTo>
                    <a:lnTo>
                      <a:pt x="357" y="806"/>
                    </a:lnTo>
                    <a:lnTo>
                      <a:pt x="323" y="8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71"/>
              <p:cNvSpPr>
                <a:spLocks/>
              </p:cNvSpPr>
              <p:nvPr/>
            </p:nvSpPr>
            <p:spPr bwMode="auto">
              <a:xfrm>
                <a:off x="2819400" y="1357313"/>
                <a:ext cx="758825" cy="1257300"/>
              </a:xfrm>
              <a:custGeom>
                <a:avLst/>
                <a:gdLst/>
                <a:ahLst/>
                <a:cxnLst>
                  <a:cxn ang="0">
                    <a:pos x="136" y="59"/>
                  </a:cxn>
                  <a:cxn ang="0">
                    <a:pos x="145" y="44"/>
                  </a:cxn>
                  <a:cxn ang="0">
                    <a:pos x="162" y="30"/>
                  </a:cxn>
                  <a:cxn ang="0">
                    <a:pos x="185" y="17"/>
                  </a:cxn>
                  <a:cxn ang="0">
                    <a:pos x="213" y="8"/>
                  </a:cxn>
                  <a:cxn ang="0">
                    <a:pos x="245" y="2"/>
                  </a:cxn>
                  <a:cxn ang="0">
                    <a:pos x="278" y="0"/>
                  </a:cxn>
                  <a:cxn ang="0">
                    <a:pos x="313" y="2"/>
                  </a:cxn>
                  <a:cxn ang="0">
                    <a:pos x="363" y="13"/>
                  </a:cxn>
                  <a:cxn ang="0">
                    <a:pos x="419" y="44"/>
                  </a:cxn>
                  <a:cxn ang="0">
                    <a:pos x="459" y="93"/>
                  </a:cxn>
                  <a:cxn ang="0">
                    <a:pos x="478" y="159"/>
                  </a:cxn>
                  <a:cxn ang="0">
                    <a:pos x="477" y="199"/>
                  </a:cxn>
                  <a:cxn ang="0">
                    <a:pos x="477" y="202"/>
                  </a:cxn>
                  <a:cxn ang="0">
                    <a:pos x="476" y="215"/>
                  </a:cxn>
                  <a:cxn ang="0">
                    <a:pos x="476" y="274"/>
                  </a:cxn>
                  <a:cxn ang="0">
                    <a:pos x="474" y="313"/>
                  </a:cxn>
                  <a:cxn ang="0">
                    <a:pos x="466" y="372"/>
                  </a:cxn>
                  <a:cxn ang="0">
                    <a:pos x="446" y="445"/>
                  </a:cxn>
                  <a:cxn ang="0">
                    <a:pos x="412" y="508"/>
                  </a:cxn>
                  <a:cxn ang="0">
                    <a:pos x="389" y="529"/>
                  </a:cxn>
                  <a:cxn ang="0">
                    <a:pos x="388" y="529"/>
                  </a:cxn>
                  <a:cxn ang="0">
                    <a:pos x="368" y="544"/>
                  </a:cxn>
                  <a:cxn ang="0">
                    <a:pos x="350" y="572"/>
                  </a:cxn>
                  <a:cxn ang="0">
                    <a:pos x="354" y="599"/>
                  </a:cxn>
                  <a:cxn ang="0">
                    <a:pos x="373" y="626"/>
                  </a:cxn>
                  <a:cxn ang="0">
                    <a:pos x="391" y="646"/>
                  </a:cxn>
                  <a:cxn ang="0">
                    <a:pos x="406" y="662"/>
                  </a:cxn>
                  <a:cxn ang="0">
                    <a:pos x="421" y="682"/>
                  </a:cxn>
                  <a:cxn ang="0">
                    <a:pos x="429" y="704"/>
                  </a:cxn>
                  <a:cxn ang="0">
                    <a:pos x="429" y="727"/>
                  </a:cxn>
                  <a:cxn ang="0">
                    <a:pos x="417" y="748"/>
                  </a:cxn>
                  <a:cxn ang="0">
                    <a:pos x="389" y="769"/>
                  </a:cxn>
                  <a:cxn ang="0">
                    <a:pos x="341" y="785"/>
                  </a:cxn>
                  <a:cxn ang="0">
                    <a:pos x="308" y="792"/>
                  </a:cxn>
                  <a:cxn ang="0">
                    <a:pos x="294" y="792"/>
                  </a:cxn>
                  <a:cxn ang="0">
                    <a:pos x="271" y="790"/>
                  </a:cxn>
                  <a:cxn ang="0">
                    <a:pos x="240" y="788"/>
                  </a:cxn>
                  <a:cxn ang="0">
                    <a:pos x="204" y="783"/>
                  </a:cxn>
                  <a:cxn ang="0">
                    <a:pos x="166" y="776"/>
                  </a:cxn>
                  <a:cxn ang="0">
                    <a:pos x="129" y="765"/>
                  </a:cxn>
                  <a:cxn ang="0">
                    <a:pos x="95" y="750"/>
                  </a:cxn>
                  <a:cxn ang="0">
                    <a:pos x="55" y="725"/>
                  </a:cxn>
                  <a:cxn ang="0">
                    <a:pos x="18" y="694"/>
                  </a:cxn>
                  <a:cxn ang="0">
                    <a:pos x="1" y="663"/>
                  </a:cxn>
                  <a:cxn ang="0">
                    <a:pos x="6" y="626"/>
                  </a:cxn>
                  <a:cxn ang="0">
                    <a:pos x="19" y="603"/>
                  </a:cxn>
                  <a:cxn ang="0">
                    <a:pos x="20" y="599"/>
                  </a:cxn>
                  <a:cxn ang="0">
                    <a:pos x="38" y="571"/>
                  </a:cxn>
                  <a:cxn ang="0">
                    <a:pos x="68" y="511"/>
                  </a:cxn>
                  <a:cxn ang="0">
                    <a:pos x="89" y="449"/>
                  </a:cxn>
                  <a:cxn ang="0">
                    <a:pos x="98" y="389"/>
                  </a:cxn>
                  <a:cxn ang="0">
                    <a:pos x="94" y="339"/>
                  </a:cxn>
                  <a:cxn ang="0">
                    <a:pos x="83" y="290"/>
                  </a:cxn>
                  <a:cxn ang="0">
                    <a:pos x="79" y="245"/>
                  </a:cxn>
                  <a:cxn ang="0">
                    <a:pos x="91" y="210"/>
                  </a:cxn>
                  <a:cxn ang="0">
                    <a:pos x="122" y="185"/>
                  </a:cxn>
                  <a:cxn ang="0">
                    <a:pos x="136" y="153"/>
                  </a:cxn>
                  <a:cxn ang="0">
                    <a:pos x="137" y="116"/>
                  </a:cxn>
                  <a:cxn ang="0">
                    <a:pos x="134" y="82"/>
                  </a:cxn>
                </a:cxnLst>
                <a:rect l="0" t="0" r="r" b="b"/>
                <a:pathLst>
                  <a:path w="478" h="792">
                    <a:moveTo>
                      <a:pt x="134" y="68"/>
                    </a:moveTo>
                    <a:lnTo>
                      <a:pt x="136" y="59"/>
                    </a:lnTo>
                    <a:lnTo>
                      <a:pt x="139" y="51"/>
                    </a:lnTo>
                    <a:lnTo>
                      <a:pt x="145" y="44"/>
                    </a:lnTo>
                    <a:lnTo>
                      <a:pt x="152" y="36"/>
                    </a:lnTo>
                    <a:lnTo>
                      <a:pt x="162" y="30"/>
                    </a:lnTo>
                    <a:lnTo>
                      <a:pt x="173" y="23"/>
                    </a:lnTo>
                    <a:lnTo>
                      <a:pt x="185" y="17"/>
                    </a:lnTo>
                    <a:lnTo>
                      <a:pt x="199" y="13"/>
                    </a:lnTo>
                    <a:lnTo>
                      <a:pt x="213" y="8"/>
                    </a:lnTo>
                    <a:lnTo>
                      <a:pt x="228" y="4"/>
                    </a:lnTo>
                    <a:lnTo>
                      <a:pt x="245" y="2"/>
                    </a:lnTo>
                    <a:lnTo>
                      <a:pt x="261" y="1"/>
                    </a:lnTo>
                    <a:lnTo>
                      <a:pt x="278" y="0"/>
                    </a:lnTo>
                    <a:lnTo>
                      <a:pt x="295" y="0"/>
                    </a:lnTo>
                    <a:lnTo>
                      <a:pt x="313" y="2"/>
                    </a:lnTo>
                    <a:lnTo>
                      <a:pt x="330" y="4"/>
                    </a:lnTo>
                    <a:lnTo>
                      <a:pt x="363" y="13"/>
                    </a:lnTo>
                    <a:lnTo>
                      <a:pt x="392" y="27"/>
                    </a:lnTo>
                    <a:lnTo>
                      <a:pt x="419" y="44"/>
                    </a:lnTo>
                    <a:lnTo>
                      <a:pt x="442" y="66"/>
                    </a:lnTo>
                    <a:lnTo>
                      <a:pt x="459" y="93"/>
                    </a:lnTo>
                    <a:lnTo>
                      <a:pt x="472" y="124"/>
                    </a:lnTo>
                    <a:lnTo>
                      <a:pt x="478" y="159"/>
                    </a:lnTo>
                    <a:lnTo>
                      <a:pt x="477" y="197"/>
                    </a:lnTo>
                    <a:lnTo>
                      <a:pt x="477" y="199"/>
                    </a:lnTo>
                    <a:lnTo>
                      <a:pt x="477" y="200"/>
                    </a:lnTo>
                    <a:lnTo>
                      <a:pt x="477" y="202"/>
                    </a:lnTo>
                    <a:lnTo>
                      <a:pt x="476" y="203"/>
                    </a:lnTo>
                    <a:lnTo>
                      <a:pt x="476" y="215"/>
                    </a:lnTo>
                    <a:lnTo>
                      <a:pt x="476" y="242"/>
                    </a:lnTo>
                    <a:lnTo>
                      <a:pt x="476" y="274"/>
                    </a:lnTo>
                    <a:lnTo>
                      <a:pt x="476" y="298"/>
                    </a:lnTo>
                    <a:lnTo>
                      <a:pt x="474" y="313"/>
                    </a:lnTo>
                    <a:lnTo>
                      <a:pt x="471" y="339"/>
                    </a:lnTo>
                    <a:lnTo>
                      <a:pt x="466" y="372"/>
                    </a:lnTo>
                    <a:lnTo>
                      <a:pt x="458" y="407"/>
                    </a:lnTo>
                    <a:lnTo>
                      <a:pt x="446" y="445"/>
                    </a:lnTo>
                    <a:lnTo>
                      <a:pt x="431" y="478"/>
                    </a:lnTo>
                    <a:lnTo>
                      <a:pt x="412" y="508"/>
                    </a:lnTo>
                    <a:lnTo>
                      <a:pt x="390" y="528"/>
                    </a:lnTo>
                    <a:lnTo>
                      <a:pt x="389" y="529"/>
                    </a:lnTo>
                    <a:lnTo>
                      <a:pt x="389" y="529"/>
                    </a:lnTo>
                    <a:lnTo>
                      <a:pt x="388" y="529"/>
                    </a:lnTo>
                    <a:lnTo>
                      <a:pt x="387" y="530"/>
                    </a:lnTo>
                    <a:lnTo>
                      <a:pt x="368" y="544"/>
                    </a:lnTo>
                    <a:lnTo>
                      <a:pt x="356" y="558"/>
                    </a:lnTo>
                    <a:lnTo>
                      <a:pt x="350" y="572"/>
                    </a:lnTo>
                    <a:lnTo>
                      <a:pt x="350" y="586"/>
                    </a:lnTo>
                    <a:lnTo>
                      <a:pt x="354" y="599"/>
                    </a:lnTo>
                    <a:lnTo>
                      <a:pt x="362" y="613"/>
                    </a:lnTo>
                    <a:lnTo>
                      <a:pt x="373" y="626"/>
                    </a:lnTo>
                    <a:lnTo>
                      <a:pt x="384" y="639"/>
                    </a:lnTo>
                    <a:lnTo>
                      <a:pt x="391" y="646"/>
                    </a:lnTo>
                    <a:lnTo>
                      <a:pt x="398" y="653"/>
                    </a:lnTo>
                    <a:lnTo>
                      <a:pt x="406" y="662"/>
                    </a:lnTo>
                    <a:lnTo>
                      <a:pt x="414" y="672"/>
                    </a:lnTo>
                    <a:lnTo>
                      <a:pt x="421" y="682"/>
                    </a:lnTo>
                    <a:lnTo>
                      <a:pt x="425" y="693"/>
                    </a:lnTo>
                    <a:lnTo>
                      <a:pt x="429" y="704"/>
                    </a:lnTo>
                    <a:lnTo>
                      <a:pt x="430" y="715"/>
                    </a:lnTo>
                    <a:lnTo>
                      <a:pt x="429" y="727"/>
                    </a:lnTo>
                    <a:lnTo>
                      <a:pt x="424" y="737"/>
                    </a:lnTo>
                    <a:lnTo>
                      <a:pt x="417" y="748"/>
                    </a:lnTo>
                    <a:lnTo>
                      <a:pt x="405" y="758"/>
                    </a:lnTo>
                    <a:lnTo>
                      <a:pt x="389" y="769"/>
                    </a:lnTo>
                    <a:lnTo>
                      <a:pt x="368" y="777"/>
                    </a:lnTo>
                    <a:lnTo>
                      <a:pt x="341" y="785"/>
                    </a:lnTo>
                    <a:lnTo>
                      <a:pt x="309" y="792"/>
                    </a:lnTo>
                    <a:lnTo>
                      <a:pt x="308" y="792"/>
                    </a:lnTo>
                    <a:lnTo>
                      <a:pt x="302" y="792"/>
                    </a:lnTo>
                    <a:lnTo>
                      <a:pt x="294" y="792"/>
                    </a:lnTo>
                    <a:lnTo>
                      <a:pt x="284" y="791"/>
                    </a:lnTo>
                    <a:lnTo>
                      <a:pt x="271" y="790"/>
                    </a:lnTo>
                    <a:lnTo>
                      <a:pt x="257" y="789"/>
                    </a:lnTo>
                    <a:lnTo>
                      <a:pt x="240" y="788"/>
                    </a:lnTo>
                    <a:lnTo>
                      <a:pt x="223" y="785"/>
                    </a:lnTo>
                    <a:lnTo>
                      <a:pt x="204" y="783"/>
                    </a:lnTo>
                    <a:lnTo>
                      <a:pt x="185" y="779"/>
                    </a:lnTo>
                    <a:lnTo>
                      <a:pt x="166" y="776"/>
                    </a:lnTo>
                    <a:lnTo>
                      <a:pt x="148" y="770"/>
                    </a:lnTo>
                    <a:lnTo>
                      <a:pt x="129" y="765"/>
                    </a:lnTo>
                    <a:lnTo>
                      <a:pt x="111" y="758"/>
                    </a:lnTo>
                    <a:lnTo>
                      <a:pt x="95" y="750"/>
                    </a:lnTo>
                    <a:lnTo>
                      <a:pt x="80" y="742"/>
                    </a:lnTo>
                    <a:lnTo>
                      <a:pt x="55" y="725"/>
                    </a:lnTo>
                    <a:lnTo>
                      <a:pt x="34" y="709"/>
                    </a:lnTo>
                    <a:lnTo>
                      <a:pt x="18" y="694"/>
                    </a:lnTo>
                    <a:lnTo>
                      <a:pt x="7" y="679"/>
                    </a:lnTo>
                    <a:lnTo>
                      <a:pt x="1" y="663"/>
                    </a:lnTo>
                    <a:lnTo>
                      <a:pt x="0" y="646"/>
                    </a:lnTo>
                    <a:lnTo>
                      <a:pt x="6" y="626"/>
                    </a:lnTo>
                    <a:lnTo>
                      <a:pt x="18" y="604"/>
                    </a:lnTo>
                    <a:lnTo>
                      <a:pt x="19" y="603"/>
                    </a:lnTo>
                    <a:lnTo>
                      <a:pt x="20" y="600"/>
                    </a:lnTo>
                    <a:lnTo>
                      <a:pt x="20" y="599"/>
                    </a:lnTo>
                    <a:lnTo>
                      <a:pt x="21" y="598"/>
                    </a:lnTo>
                    <a:lnTo>
                      <a:pt x="38" y="571"/>
                    </a:lnTo>
                    <a:lnTo>
                      <a:pt x="54" y="543"/>
                    </a:lnTo>
                    <a:lnTo>
                      <a:pt x="68" y="511"/>
                    </a:lnTo>
                    <a:lnTo>
                      <a:pt x="80" y="481"/>
                    </a:lnTo>
                    <a:lnTo>
                      <a:pt x="89" y="449"/>
                    </a:lnTo>
                    <a:lnTo>
                      <a:pt x="95" y="419"/>
                    </a:lnTo>
                    <a:lnTo>
                      <a:pt x="98" y="389"/>
                    </a:lnTo>
                    <a:lnTo>
                      <a:pt x="97" y="364"/>
                    </a:lnTo>
                    <a:lnTo>
                      <a:pt x="94" y="339"/>
                    </a:lnTo>
                    <a:lnTo>
                      <a:pt x="88" y="315"/>
                    </a:lnTo>
                    <a:lnTo>
                      <a:pt x="83" y="290"/>
                    </a:lnTo>
                    <a:lnTo>
                      <a:pt x="80" y="267"/>
                    </a:lnTo>
                    <a:lnTo>
                      <a:pt x="79" y="245"/>
                    </a:lnTo>
                    <a:lnTo>
                      <a:pt x="82" y="227"/>
                    </a:lnTo>
                    <a:lnTo>
                      <a:pt x="91" y="210"/>
                    </a:lnTo>
                    <a:lnTo>
                      <a:pt x="107" y="197"/>
                    </a:lnTo>
                    <a:lnTo>
                      <a:pt x="122" y="185"/>
                    </a:lnTo>
                    <a:lnTo>
                      <a:pt x="131" y="169"/>
                    </a:lnTo>
                    <a:lnTo>
                      <a:pt x="136" y="153"/>
                    </a:lnTo>
                    <a:lnTo>
                      <a:pt x="138" y="134"/>
                    </a:lnTo>
                    <a:lnTo>
                      <a:pt x="137" y="116"/>
                    </a:lnTo>
                    <a:lnTo>
                      <a:pt x="135" y="98"/>
                    </a:lnTo>
                    <a:lnTo>
                      <a:pt x="134" y="82"/>
                    </a:lnTo>
                    <a:lnTo>
                      <a:pt x="134" y="68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72"/>
              <p:cNvSpPr>
                <a:spLocks/>
              </p:cNvSpPr>
              <p:nvPr/>
            </p:nvSpPr>
            <p:spPr bwMode="auto">
              <a:xfrm>
                <a:off x="2840038" y="1370013"/>
                <a:ext cx="723900" cy="1227138"/>
              </a:xfrm>
              <a:custGeom>
                <a:avLst/>
                <a:gdLst/>
                <a:ahLst/>
                <a:cxnLst>
                  <a:cxn ang="0">
                    <a:pos x="129" y="57"/>
                  </a:cxn>
                  <a:cxn ang="0">
                    <a:pos x="138" y="38"/>
                  </a:cxn>
                  <a:cxn ang="0">
                    <a:pos x="155" y="24"/>
                  </a:cxn>
                  <a:cxn ang="0">
                    <a:pos x="177" y="13"/>
                  </a:cxn>
                  <a:cxn ang="0">
                    <a:pos x="204" y="6"/>
                  </a:cxn>
                  <a:cxn ang="0">
                    <a:pos x="234" y="1"/>
                  </a:cxn>
                  <a:cxn ang="0">
                    <a:pos x="266" y="0"/>
                  </a:cxn>
                  <a:cxn ang="0">
                    <a:pos x="300" y="3"/>
                  </a:cxn>
                  <a:cxn ang="0">
                    <a:pos x="347" y="15"/>
                  </a:cxn>
                  <a:cxn ang="0">
                    <a:pos x="401" y="45"/>
                  </a:cxn>
                  <a:cxn ang="0">
                    <a:pos x="439" y="95"/>
                  </a:cxn>
                  <a:cxn ang="0">
                    <a:pos x="456" y="158"/>
                  </a:cxn>
                  <a:cxn ang="0">
                    <a:pos x="454" y="197"/>
                  </a:cxn>
                  <a:cxn ang="0">
                    <a:pos x="454" y="199"/>
                  </a:cxn>
                  <a:cxn ang="0">
                    <a:pos x="453" y="213"/>
                  </a:cxn>
                  <a:cxn ang="0">
                    <a:pos x="453" y="270"/>
                  </a:cxn>
                  <a:cxn ang="0">
                    <a:pos x="452" y="309"/>
                  </a:cxn>
                  <a:cxn ang="0">
                    <a:pos x="444" y="365"/>
                  </a:cxn>
                  <a:cxn ang="0">
                    <a:pos x="424" y="437"/>
                  </a:cxn>
                  <a:cxn ang="0">
                    <a:pos x="392" y="497"/>
                  </a:cxn>
                  <a:cxn ang="0">
                    <a:pos x="370" y="518"/>
                  </a:cxn>
                  <a:cxn ang="0">
                    <a:pos x="369" y="518"/>
                  </a:cxn>
                  <a:cxn ang="0">
                    <a:pos x="349" y="534"/>
                  </a:cxn>
                  <a:cxn ang="0">
                    <a:pos x="333" y="561"/>
                  </a:cxn>
                  <a:cxn ang="0">
                    <a:pos x="336" y="588"/>
                  </a:cxn>
                  <a:cxn ang="0">
                    <a:pos x="354" y="613"/>
                  </a:cxn>
                  <a:cxn ang="0">
                    <a:pos x="379" y="640"/>
                  </a:cxn>
                  <a:cxn ang="0">
                    <a:pos x="404" y="678"/>
                  </a:cxn>
                  <a:cxn ang="0">
                    <a:pos x="403" y="721"/>
                  </a:cxn>
                  <a:cxn ang="0">
                    <a:pos x="349" y="758"/>
                  </a:cxn>
                  <a:cxn ang="0">
                    <a:pos x="292" y="773"/>
                  </a:cxn>
                  <a:cxn ang="0">
                    <a:pos x="279" y="773"/>
                  </a:cxn>
                  <a:cxn ang="0">
                    <a:pos x="256" y="771"/>
                  </a:cxn>
                  <a:cxn ang="0">
                    <a:pos x="227" y="769"/>
                  </a:cxn>
                  <a:cxn ang="0">
                    <a:pos x="193" y="764"/>
                  </a:cxn>
                  <a:cxn ang="0">
                    <a:pos x="157" y="757"/>
                  </a:cxn>
                  <a:cxn ang="0">
                    <a:pos x="121" y="748"/>
                  </a:cxn>
                  <a:cxn ang="0">
                    <a:pos x="89" y="734"/>
                  </a:cxn>
                  <a:cxn ang="0">
                    <a:pos x="52" y="709"/>
                  </a:cxn>
                  <a:cxn ang="0">
                    <a:pos x="16" y="679"/>
                  </a:cxn>
                  <a:cxn ang="0">
                    <a:pos x="0" y="648"/>
                  </a:cxn>
                  <a:cxn ang="0">
                    <a:pos x="5" y="612"/>
                  </a:cxn>
                  <a:cxn ang="0">
                    <a:pos x="18" y="589"/>
                  </a:cxn>
                  <a:cxn ang="0">
                    <a:pos x="19" y="585"/>
                  </a:cxn>
                  <a:cxn ang="0">
                    <a:pos x="36" y="558"/>
                  </a:cxn>
                  <a:cxn ang="0">
                    <a:pos x="63" y="500"/>
                  </a:cxn>
                  <a:cxn ang="0">
                    <a:pos x="84" y="439"/>
                  </a:cxn>
                  <a:cxn ang="0">
                    <a:pos x="94" y="383"/>
                  </a:cxn>
                  <a:cxn ang="0">
                    <a:pos x="89" y="332"/>
                  </a:cxn>
                  <a:cxn ang="0">
                    <a:pos x="80" y="284"/>
                  </a:cxn>
                  <a:cxn ang="0">
                    <a:pos x="75" y="241"/>
                  </a:cxn>
                  <a:cxn ang="0">
                    <a:pos x="87" y="207"/>
                  </a:cxn>
                  <a:cxn ang="0">
                    <a:pos x="117" y="181"/>
                  </a:cxn>
                  <a:cxn ang="0">
                    <a:pos x="131" y="150"/>
                  </a:cxn>
                  <a:cxn ang="0">
                    <a:pos x="132" y="113"/>
                  </a:cxn>
                  <a:cxn ang="0">
                    <a:pos x="128" y="81"/>
                  </a:cxn>
                </a:cxnLst>
                <a:rect l="0" t="0" r="r" b="b"/>
                <a:pathLst>
                  <a:path w="456" h="773">
                    <a:moveTo>
                      <a:pt x="128" y="67"/>
                    </a:moveTo>
                    <a:lnTo>
                      <a:pt x="129" y="57"/>
                    </a:lnTo>
                    <a:lnTo>
                      <a:pt x="134" y="48"/>
                    </a:lnTo>
                    <a:lnTo>
                      <a:pt x="138" y="38"/>
                    </a:lnTo>
                    <a:lnTo>
                      <a:pt x="146" y="31"/>
                    </a:lnTo>
                    <a:lnTo>
                      <a:pt x="155" y="24"/>
                    </a:lnTo>
                    <a:lnTo>
                      <a:pt x="165" y="19"/>
                    </a:lnTo>
                    <a:lnTo>
                      <a:pt x="177" y="13"/>
                    </a:lnTo>
                    <a:lnTo>
                      <a:pt x="190" y="9"/>
                    </a:lnTo>
                    <a:lnTo>
                      <a:pt x="204" y="6"/>
                    </a:lnTo>
                    <a:lnTo>
                      <a:pt x="218" y="2"/>
                    </a:lnTo>
                    <a:lnTo>
                      <a:pt x="234" y="1"/>
                    </a:lnTo>
                    <a:lnTo>
                      <a:pt x="249" y="0"/>
                    </a:lnTo>
                    <a:lnTo>
                      <a:pt x="266" y="0"/>
                    </a:lnTo>
                    <a:lnTo>
                      <a:pt x="282" y="1"/>
                    </a:lnTo>
                    <a:lnTo>
                      <a:pt x="300" y="3"/>
                    </a:lnTo>
                    <a:lnTo>
                      <a:pt x="316" y="6"/>
                    </a:lnTo>
                    <a:lnTo>
                      <a:pt x="347" y="15"/>
                    </a:lnTo>
                    <a:lnTo>
                      <a:pt x="376" y="28"/>
                    </a:lnTo>
                    <a:lnTo>
                      <a:pt x="401" y="45"/>
                    </a:lnTo>
                    <a:lnTo>
                      <a:pt x="423" y="68"/>
                    </a:lnTo>
                    <a:lnTo>
                      <a:pt x="439" y="95"/>
                    </a:lnTo>
                    <a:lnTo>
                      <a:pt x="450" y="124"/>
                    </a:lnTo>
                    <a:lnTo>
                      <a:pt x="456" y="158"/>
                    </a:lnTo>
                    <a:lnTo>
                      <a:pt x="454" y="195"/>
                    </a:lnTo>
                    <a:lnTo>
                      <a:pt x="454" y="197"/>
                    </a:lnTo>
                    <a:lnTo>
                      <a:pt x="454" y="198"/>
                    </a:lnTo>
                    <a:lnTo>
                      <a:pt x="454" y="199"/>
                    </a:lnTo>
                    <a:lnTo>
                      <a:pt x="454" y="200"/>
                    </a:lnTo>
                    <a:lnTo>
                      <a:pt x="453" y="213"/>
                    </a:lnTo>
                    <a:lnTo>
                      <a:pt x="453" y="240"/>
                    </a:lnTo>
                    <a:lnTo>
                      <a:pt x="453" y="270"/>
                    </a:lnTo>
                    <a:lnTo>
                      <a:pt x="453" y="294"/>
                    </a:lnTo>
                    <a:lnTo>
                      <a:pt x="452" y="309"/>
                    </a:lnTo>
                    <a:lnTo>
                      <a:pt x="450" y="333"/>
                    </a:lnTo>
                    <a:lnTo>
                      <a:pt x="444" y="365"/>
                    </a:lnTo>
                    <a:lnTo>
                      <a:pt x="436" y="400"/>
                    </a:lnTo>
                    <a:lnTo>
                      <a:pt x="424" y="437"/>
                    </a:lnTo>
                    <a:lnTo>
                      <a:pt x="410" y="469"/>
                    </a:lnTo>
                    <a:lnTo>
                      <a:pt x="392" y="497"/>
                    </a:lnTo>
                    <a:lnTo>
                      <a:pt x="371" y="517"/>
                    </a:lnTo>
                    <a:lnTo>
                      <a:pt x="370" y="518"/>
                    </a:lnTo>
                    <a:lnTo>
                      <a:pt x="370" y="518"/>
                    </a:lnTo>
                    <a:lnTo>
                      <a:pt x="369" y="518"/>
                    </a:lnTo>
                    <a:lnTo>
                      <a:pt x="368" y="520"/>
                    </a:lnTo>
                    <a:lnTo>
                      <a:pt x="349" y="534"/>
                    </a:lnTo>
                    <a:lnTo>
                      <a:pt x="338" y="547"/>
                    </a:lnTo>
                    <a:lnTo>
                      <a:pt x="333" y="561"/>
                    </a:lnTo>
                    <a:lnTo>
                      <a:pt x="333" y="575"/>
                    </a:lnTo>
                    <a:lnTo>
                      <a:pt x="336" y="588"/>
                    </a:lnTo>
                    <a:lnTo>
                      <a:pt x="343" y="600"/>
                    </a:lnTo>
                    <a:lnTo>
                      <a:pt x="354" y="613"/>
                    </a:lnTo>
                    <a:lnTo>
                      <a:pt x="365" y="626"/>
                    </a:lnTo>
                    <a:lnTo>
                      <a:pt x="379" y="640"/>
                    </a:lnTo>
                    <a:lnTo>
                      <a:pt x="393" y="658"/>
                    </a:lnTo>
                    <a:lnTo>
                      <a:pt x="404" y="678"/>
                    </a:lnTo>
                    <a:lnTo>
                      <a:pt x="409" y="699"/>
                    </a:lnTo>
                    <a:lnTo>
                      <a:pt x="403" y="721"/>
                    </a:lnTo>
                    <a:lnTo>
                      <a:pt x="384" y="741"/>
                    </a:lnTo>
                    <a:lnTo>
                      <a:pt x="349" y="758"/>
                    </a:lnTo>
                    <a:lnTo>
                      <a:pt x="293" y="773"/>
                    </a:lnTo>
                    <a:lnTo>
                      <a:pt x="292" y="773"/>
                    </a:lnTo>
                    <a:lnTo>
                      <a:pt x="286" y="773"/>
                    </a:lnTo>
                    <a:lnTo>
                      <a:pt x="279" y="773"/>
                    </a:lnTo>
                    <a:lnTo>
                      <a:pt x="268" y="773"/>
                    </a:lnTo>
                    <a:lnTo>
                      <a:pt x="256" y="771"/>
                    </a:lnTo>
                    <a:lnTo>
                      <a:pt x="242" y="770"/>
                    </a:lnTo>
                    <a:lnTo>
                      <a:pt x="227" y="769"/>
                    </a:lnTo>
                    <a:lnTo>
                      <a:pt x="211" y="767"/>
                    </a:lnTo>
                    <a:lnTo>
                      <a:pt x="193" y="764"/>
                    </a:lnTo>
                    <a:lnTo>
                      <a:pt x="174" y="762"/>
                    </a:lnTo>
                    <a:lnTo>
                      <a:pt x="157" y="757"/>
                    </a:lnTo>
                    <a:lnTo>
                      <a:pt x="138" y="754"/>
                    </a:lnTo>
                    <a:lnTo>
                      <a:pt x="121" y="748"/>
                    </a:lnTo>
                    <a:lnTo>
                      <a:pt x="104" y="741"/>
                    </a:lnTo>
                    <a:lnTo>
                      <a:pt x="89" y="734"/>
                    </a:lnTo>
                    <a:lnTo>
                      <a:pt x="75" y="726"/>
                    </a:lnTo>
                    <a:lnTo>
                      <a:pt x="52" y="709"/>
                    </a:lnTo>
                    <a:lnTo>
                      <a:pt x="32" y="694"/>
                    </a:lnTo>
                    <a:lnTo>
                      <a:pt x="16" y="679"/>
                    </a:lnTo>
                    <a:lnTo>
                      <a:pt x="6" y="664"/>
                    </a:lnTo>
                    <a:lnTo>
                      <a:pt x="0" y="648"/>
                    </a:lnTo>
                    <a:lnTo>
                      <a:pt x="0" y="631"/>
                    </a:lnTo>
                    <a:lnTo>
                      <a:pt x="5" y="612"/>
                    </a:lnTo>
                    <a:lnTo>
                      <a:pt x="16" y="590"/>
                    </a:lnTo>
                    <a:lnTo>
                      <a:pt x="18" y="589"/>
                    </a:lnTo>
                    <a:lnTo>
                      <a:pt x="19" y="586"/>
                    </a:lnTo>
                    <a:lnTo>
                      <a:pt x="19" y="585"/>
                    </a:lnTo>
                    <a:lnTo>
                      <a:pt x="20" y="584"/>
                    </a:lnTo>
                    <a:lnTo>
                      <a:pt x="36" y="558"/>
                    </a:lnTo>
                    <a:lnTo>
                      <a:pt x="50" y="530"/>
                    </a:lnTo>
                    <a:lnTo>
                      <a:pt x="63" y="500"/>
                    </a:lnTo>
                    <a:lnTo>
                      <a:pt x="75" y="469"/>
                    </a:lnTo>
                    <a:lnTo>
                      <a:pt x="84" y="439"/>
                    </a:lnTo>
                    <a:lnTo>
                      <a:pt x="90" y="410"/>
                    </a:lnTo>
                    <a:lnTo>
                      <a:pt x="94" y="383"/>
                    </a:lnTo>
                    <a:lnTo>
                      <a:pt x="93" y="357"/>
                    </a:lnTo>
                    <a:lnTo>
                      <a:pt x="89" y="332"/>
                    </a:lnTo>
                    <a:lnTo>
                      <a:pt x="84" y="308"/>
                    </a:lnTo>
                    <a:lnTo>
                      <a:pt x="80" y="284"/>
                    </a:lnTo>
                    <a:lnTo>
                      <a:pt x="76" y="262"/>
                    </a:lnTo>
                    <a:lnTo>
                      <a:pt x="75" y="241"/>
                    </a:lnTo>
                    <a:lnTo>
                      <a:pt x="78" y="222"/>
                    </a:lnTo>
                    <a:lnTo>
                      <a:pt x="87" y="207"/>
                    </a:lnTo>
                    <a:lnTo>
                      <a:pt x="102" y="194"/>
                    </a:lnTo>
                    <a:lnTo>
                      <a:pt x="117" y="181"/>
                    </a:lnTo>
                    <a:lnTo>
                      <a:pt x="126" y="166"/>
                    </a:lnTo>
                    <a:lnTo>
                      <a:pt x="131" y="150"/>
                    </a:lnTo>
                    <a:lnTo>
                      <a:pt x="132" y="132"/>
                    </a:lnTo>
                    <a:lnTo>
                      <a:pt x="132" y="113"/>
                    </a:lnTo>
                    <a:lnTo>
                      <a:pt x="130" y="96"/>
                    </a:lnTo>
                    <a:lnTo>
                      <a:pt x="128" y="81"/>
                    </a:lnTo>
                    <a:lnTo>
                      <a:pt x="128" y="67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73"/>
              <p:cNvSpPr>
                <a:spLocks/>
              </p:cNvSpPr>
              <p:nvPr/>
            </p:nvSpPr>
            <p:spPr bwMode="auto">
              <a:xfrm>
                <a:off x="2862263" y="1384300"/>
                <a:ext cx="690563" cy="1195388"/>
              </a:xfrm>
              <a:custGeom>
                <a:avLst/>
                <a:gdLst/>
                <a:ahLst/>
                <a:cxnLst>
                  <a:cxn ang="0">
                    <a:pos x="129" y="45"/>
                  </a:cxn>
                  <a:cxn ang="0">
                    <a:pos x="159" y="14"/>
                  </a:cxn>
                  <a:cxn ang="0">
                    <a:pos x="210" y="1"/>
                  </a:cxn>
                  <a:cxn ang="0">
                    <a:pos x="272" y="3"/>
                  </a:cxn>
                  <a:cxn ang="0">
                    <a:pos x="333" y="18"/>
                  </a:cxn>
                  <a:cxn ang="0">
                    <a:pos x="383" y="48"/>
                  </a:cxn>
                  <a:cxn ang="0">
                    <a:pos x="419" y="95"/>
                  </a:cxn>
                  <a:cxn ang="0">
                    <a:pos x="435" y="158"/>
                  </a:cxn>
                  <a:cxn ang="0">
                    <a:pos x="433" y="196"/>
                  </a:cxn>
                  <a:cxn ang="0">
                    <a:pos x="433" y="198"/>
                  </a:cxn>
                  <a:cxn ang="0">
                    <a:pos x="433" y="212"/>
                  </a:cxn>
                  <a:cxn ang="0">
                    <a:pos x="432" y="266"/>
                  </a:cxn>
                  <a:cxn ang="0">
                    <a:pos x="431" y="303"/>
                  </a:cxn>
                  <a:cxn ang="0">
                    <a:pos x="423" y="358"/>
                  </a:cxn>
                  <a:cxn ang="0">
                    <a:pos x="404" y="429"/>
                  </a:cxn>
                  <a:cxn ang="0">
                    <a:pos x="374" y="488"/>
                  </a:cxn>
                  <a:cxn ang="0">
                    <a:pos x="353" y="508"/>
                  </a:cxn>
                  <a:cxn ang="0">
                    <a:pos x="351" y="508"/>
                  </a:cxn>
                  <a:cxn ang="0">
                    <a:pos x="333" y="522"/>
                  </a:cxn>
                  <a:cxn ang="0">
                    <a:pos x="316" y="549"/>
                  </a:cxn>
                  <a:cxn ang="0">
                    <a:pos x="320" y="576"/>
                  </a:cxn>
                  <a:cxn ang="0">
                    <a:pos x="336" y="602"/>
                  </a:cxn>
                  <a:cxn ang="0">
                    <a:pos x="360" y="628"/>
                  </a:cxn>
                  <a:cxn ang="0">
                    <a:pos x="383" y="663"/>
                  </a:cxn>
                  <a:cxn ang="0">
                    <a:pos x="382" y="704"/>
                  </a:cxn>
                  <a:cxn ang="0">
                    <a:pos x="330" y="739"/>
                  </a:cxn>
                  <a:cxn ang="0">
                    <a:pos x="276" y="753"/>
                  </a:cxn>
                  <a:cxn ang="0">
                    <a:pos x="265" y="753"/>
                  </a:cxn>
                  <a:cxn ang="0">
                    <a:pos x="244" y="753"/>
                  </a:cxn>
                  <a:cxn ang="0">
                    <a:pos x="216" y="751"/>
                  </a:cxn>
                  <a:cxn ang="0">
                    <a:pos x="183" y="747"/>
                  </a:cxn>
                  <a:cxn ang="0">
                    <a:pos x="149" y="741"/>
                  </a:cxn>
                  <a:cxn ang="0">
                    <a:pos x="115" y="732"/>
                  </a:cxn>
                  <a:cxn ang="0">
                    <a:pos x="84" y="719"/>
                  </a:cxn>
                  <a:cxn ang="0">
                    <a:pos x="48" y="694"/>
                  </a:cxn>
                  <a:cxn ang="0">
                    <a:pos x="14" y="664"/>
                  </a:cxn>
                  <a:cxn ang="0">
                    <a:pos x="0" y="634"/>
                  </a:cxn>
                  <a:cxn ang="0">
                    <a:pos x="5" y="597"/>
                  </a:cxn>
                  <a:cxn ang="0">
                    <a:pos x="18" y="575"/>
                  </a:cxn>
                  <a:cxn ang="0">
                    <a:pos x="19" y="572"/>
                  </a:cxn>
                  <a:cxn ang="0">
                    <a:pos x="35" y="546"/>
                  </a:cxn>
                  <a:cxn ang="0">
                    <a:pos x="62" y="490"/>
                  </a:cxn>
                  <a:cxn ang="0">
                    <a:pos x="81" y="431"/>
                  </a:cxn>
                  <a:cxn ang="0">
                    <a:pos x="90" y="375"/>
                  </a:cxn>
                  <a:cxn ang="0">
                    <a:pos x="86" y="327"/>
                  </a:cxn>
                  <a:cxn ang="0">
                    <a:pos x="77" y="279"/>
                  </a:cxn>
                  <a:cxn ang="0">
                    <a:pos x="74" y="237"/>
                  </a:cxn>
                  <a:cxn ang="0">
                    <a:pos x="86" y="203"/>
                  </a:cxn>
                  <a:cxn ang="0">
                    <a:pos x="114" y="179"/>
                  </a:cxn>
                  <a:cxn ang="0">
                    <a:pos x="128" y="148"/>
                  </a:cxn>
                  <a:cxn ang="0">
                    <a:pos x="129" y="114"/>
                  </a:cxn>
                  <a:cxn ang="0">
                    <a:pos x="125" y="81"/>
                  </a:cxn>
                </a:cxnLst>
                <a:rect l="0" t="0" r="r" b="b"/>
                <a:pathLst>
                  <a:path w="435" h="753">
                    <a:moveTo>
                      <a:pt x="124" y="67"/>
                    </a:moveTo>
                    <a:lnTo>
                      <a:pt x="129" y="45"/>
                    </a:lnTo>
                    <a:lnTo>
                      <a:pt x="141" y="27"/>
                    </a:lnTo>
                    <a:lnTo>
                      <a:pt x="159" y="14"/>
                    </a:lnTo>
                    <a:lnTo>
                      <a:pt x="183" y="6"/>
                    </a:lnTo>
                    <a:lnTo>
                      <a:pt x="210" y="1"/>
                    </a:lnTo>
                    <a:lnTo>
                      <a:pt x="240" y="0"/>
                    </a:lnTo>
                    <a:lnTo>
                      <a:pt x="272" y="3"/>
                    </a:lnTo>
                    <a:lnTo>
                      <a:pt x="303" y="8"/>
                    </a:lnTo>
                    <a:lnTo>
                      <a:pt x="333" y="18"/>
                    </a:lnTo>
                    <a:lnTo>
                      <a:pt x="360" y="31"/>
                    </a:lnTo>
                    <a:lnTo>
                      <a:pt x="383" y="48"/>
                    </a:lnTo>
                    <a:lnTo>
                      <a:pt x="404" y="69"/>
                    </a:lnTo>
                    <a:lnTo>
                      <a:pt x="419" y="95"/>
                    </a:lnTo>
                    <a:lnTo>
                      <a:pt x="430" y="124"/>
                    </a:lnTo>
                    <a:lnTo>
                      <a:pt x="435" y="158"/>
                    </a:lnTo>
                    <a:lnTo>
                      <a:pt x="433" y="195"/>
                    </a:lnTo>
                    <a:lnTo>
                      <a:pt x="433" y="196"/>
                    </a:lnTo>
                    <a:lnTo>
                      <a:pt x="433" y="197"/>
                    </a:lnTo>
                    <a:lnTo>
                      <a:pt x="433" y="198"/>
                    </a:lnTo>
                    <a:lnTo>
                      <a:pt x="433" y="199"/>
                    </a:lnTo>
                    <a:lnTo>
                      <a:pt x="433" y="212"/>
                    </a:lnTo>
                    <a:lnTo>
                      <a:pt x="433" y="237"/>
                    </a:lnTo>
                    <a:lnTo>
                      <a:pt x="432" y="266"/>
                    </a:lnTo>
                    <a:lnTo>
                      <a:pt x="432" y="289"/>
                    </a:lnTo>
                    <a:lnTo>
                      <a:pt x="431" y="303"/>
                    </a:lnTo>
                    <a:lnTo>
                      <a:pt x="429" y="328"/>
                    </a:lnTo>
                    <a:lnTo>
                      <a:pt x="423" y="358"/>
                    </a:lnTo>
                    <a:lnTo>
                      <a:pt x="415" y="394"/>
                    </a:lnTo>
                    <a:lnTo>
                      <a:pt x="404" y="429"/>
                    </a:lnTo>
                    <a:lnTo>
                      <a:pt x="391" y="461"/>
                    </a:lnTo>
                    <a:lnTo>
                      <a:pt x="374" y="488"/>
                    </a:lnTo>
                    <a:lnTo>
                      <a:pt x="354" y="507"/>
                    </a:lnTo>
                    <a:lnTo>
                      <a:pt x="353" y="508"/>
                    </a:lnTo>
                    <a:lnTo>
                      <a:pt x="353" y="508"/>
                    </a:lnTo>
                    <a:lnTo>
                      <a:pt x="351" y="508"/>
                    </a:lnTo>
                    <a:lnTo>
                      <a:pt x="350" y="509"/>
                    </a:lnTo>
                    <a:lnTo>
                      <a:pt x="333" y="522"/>
                    </a:lnTo>
                    <a:lnTo>
                      <a:pt x="322" y="536"/>
                    </a:lnTo>
                    <a:lnTo>
                      <a:pt x="316" y="549"/>
                    </a:lnTo>
                    <a:lnTo>
                      <a:pt x="316" y="563"/>
                    </a:lnTo>
                    <a:lnTo>
                      <a:pt x="320" y="576"/>
                    </a:lnTo>
                    <a:lnTo>
                      <a:pt x="327" y="589"/>
                    </a:lnTo>
                    <a:lnTo>
                      <a:pt x="336" y="602"/>
                    </a:lnTo>
                    <a:lnTo>
                      <a:pt x="347" y="614"/>
                    </a:lnTo>
                    <a:lnTo>
                      <a:pt x="360" y="628"/>
                    </a:lnTo>
                    <a:lnTo>
                      <a:pt x="372" y="644"/>
                    </a:lnTo>
                    <a:lnTo>
                      <a:pt x="383" y="663"/>
                    </a:lnTo>
                    <a:lnTo>
                      <a:pt x="388" y="683"/>
                    </a:lnTo>
                    <a:lnTo>
                      <a:pt x="382" y="704"/>
                    </a:lnTo>
                    <a:lnTo>
                      <a:pt x="364" y="723"/>
                    </a:lnTo>
                    <a:lnTo>
                      <a:pt x="330" y="739"/>
                    </a:lnTo>
                    <a:lnTo>
                      <a:pt x="278" y="753"/>
                    </a:lnTo>
                    <a:lnTo>
                      <a:pt x="276" y="753"/>
                    </a:lnTo>
                    <a:lnTo>
                      <a:pt x="272" y="753"/>
                    </a:lnTo>
                    <a:lnTo>
                      <a:pt x="265" y="753"/>
                    </a:lnTo>
                    <a:lnTo>
                      <a:pt x="255" y="753"/>
                    </a:lnTo>
                    <a:lnTo>
                      <a:pt x="244" y="753"/>
                    </a:lnTo>
                    <a:lnTo>
                      <a:pt x="230" y="752"/>
                    </a:lnTo>
                    <a:lnTo>
                      <a:pt x="216" y="751"/>
                    </a:lnTo>
                    <a:lnTo>
                      <a:pt x="199" y="749"/>
                    </a:lnTo>
                    <a:lnTo>
                      <a:pt x="183" y="747"/>
                    </a:lnTo>
                    <a:lnTo>
                      <a:pt x="165" y="745"/>
                    </a:lnTo>
                    <a:lnTo>
                      <a:pt x="149" y="741"/>
                    </a:lnTo>
                    <a:lnTo>
                      <a:pt x="131" y="737"/>
                    </a:lnTo>
                    <a:lnTo>
                      <a:pt x="115" y="732"/>
                    </a:lnTo>
                    <a:lnTo>
                      <a:pt x="98" y="726"/>
                    </a:lnTo>
                    <a:lnTo>
                      <a:pt x="84" y="719"/>
                    </a:lnTo>
                    <a:lnTo>
                      <a:pt x="70" y="711"/>
                    </a:lnTo>
                    <a:lnTo>
                      <a:pt x="48" y="694"/>
                    </a:lnTo>
                    <a:lnTo>
                      <a:pt x="29" y="679"/>
                    </a:lnTo>
                    <a:lnTo>
                      <a:pt x="14" y="664"/>
                    </a:lnTo>
                    <a:lnTo>
                      <a:pt x="5" y="649"/>
                    </a:lnTo>
                    <a:lnTo>
                      <a:pt x="0" y="634"/>
                    </a:lnTo>
                    <a:lnTo>
                      <a:pt x="0" y="616"/>
                    </a:lnTo>
                    <a:lnTo>
                      <a:pt x="5" y="597"/>
                    </a:lnTo>
                    <a:lnTo>
                      <a:pt x="16" y="576"/>
                    </a:lnTo>
                    <a:lnTo>
                      <a:pt x="18" y="575"/>
                    </a:lnTo>
                    <a:lnTo>
                      <a:pt x="19" y="573"/>
                    </a:lnTo>
                    <a:lnTo>
                      <a:pt x="19" y="572"/>
                    </a:lnTo>
                    <a:lnTo>
                      <a:pt x="20" y="570"/>
                    </a:lnTo>
                    <a:lnTo>
                      <a:pt x="35" y="546"/>
                    </a:lnTo>
                    <a:lnTo>
                      <a:pt x="49" y="518"/>
                    </a:lnTo>
                    <a:lnTo>
                      <a:pt x="62" y="490"/>
                    </a:lnTo>
                    <a:lnTo>
                      <a:pt x="73" y="460"/>
                    </a:lnTo>
                    <a:lnTo>
                      <a:pt x="81" y="431"/>
                    </a:lnTo>
                    <a:lnTo>
                      <a:pt x="87" y="402"/>
                    </a:lnTo>
                    <a:lnTo>
                      <a:pt x="90" y="375"/>
                    </a:lnTo>
                    <a:lnTo>
                      <a:pt x="89" y="350"/>
                    </a:lnTo>
                    <a:lnTo>
                      <a:pt x="86" y="327"/>
                    </a:lnTo>
                    <a:lnTo>
                      <a:pt x="81" y="302"/>
                    </a:lnTo>
                    <a:lnTo>
                      <a:pt x="77" y="279"/>
                    </a:lnTo>
                    <a:lnTo>
                      <a:pt x="74" y="257"/>
                    </a:lnTo>
                    <a:lnTo>
                      <a:pt x="74" y="237"/>
                    </a:lnTo>
                    <a:lnTo>
                      <a:pt x="77" y="218"/>
                    </a:lnTo>
                    <a:lnTo>
                      <a:pt x="86" y="203"/>
                    </a:lnTo>
                    <a:lnTo>
                      <a:pt x="100" y="191"/>
                    </a:lnTo>
                    <a:lnTo>
                      <a:pt x="114" y="179"/>
                    </a:lnTo>
                    <a:lnTo>
                      <a:pt x="123" y="164"/>
                    </a:lnTo>
                    <a:lnTo>
                      <a:pt x="128" y="148"/>
                    </a:lnTo>
                    <a:lnTo>
                      <a:pt x="129" y="130"/>
                    </a:lnTo>
                    <a:lnTo>
                      <a:pt x="129" y="114"/>
                    </a:lnTo>
                    <a:lnTo>
                      <a:pt x="127" y="96"/>
                    </a:lnTo>
                    <a:lnTo>
                      <a:pt x="125" y="81"/>
                    </a:lnTo>
                    <a:lnTo>
                      <a:pt x="124" y="67"/>
                    </a:lnTo>
                    <a:close/>
                  </a:path>
                </a:pathLst>
              </a:custGeom>
              <a:solidFill>
                <a:srgbClr val="FFE8D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74"/>
              <p:cNvSpPr>
                <a:spLocks/>
              </p:cNvSpPr>
              <p:nvPr/>
            </p:nvSpPr>
            <p:spPr bwMode="auto">
              <a:xfrm>
                <a:off x="2876550" y="1400175"/>
                <a:ext cx="657225" cy="1165225"/>
              </a:xfrm>
              <a:custGeom>
                <a:avLst/>
                <a:gdLst/>
                <a:ahLst/>
                <a:cxnLst>
                  <a:cxn ang="0">
                    <a:pos x="125" y="42"/>
                  </a:cxn>
                  <a:cxn ang="0">
                    <a:pos x="153" y="10"/>
                  </a:cxn>
                  <a:cxn ang="0">
                    <a:pos x="201" y="0"/>
                  </a:cxn>
                  <a:cxn ang="0">
                    <a:pos x="260" y="4"/>
                  </a:cxn>
                  <a:cxn ang="0">
                    <a:pos x="319" y="21"/>
                  </a:cxn>
                  <a:cxn ang="0">
                    <a:pos x="366" y="51"/>
                  </a:cxn>
                  <a:cxn ang="0">
                    <a:pos x="400" y="97"/>
                  </a:cxn>
                  <a:cxn ang="0">
                    <a:pos x="414" y="159"/>
                  </a:cxn>
                  <a:cxn ang="0">
                    <a:pos x="413" y="195"/>
                  </a:cxn>
                  <a:cxn ang="0">
                    <a:pos x="413" y="196"/>
                  </a:cxn>
                  <a:cxn ang="0">
                    <a:pos x="411" y="210"/>
                  </a:cxn>
                  <a:cxn ang="0">
                    <a:pos x="411" y="264"/>
                  </a:cxn>
                  <a:cxn ang="0">
                    <a:pos x="409" y="300"/>
                  </a:cxn>
                  <a:cxn ang="0">
                    <a:pos x="401" y="353"/>
                  </a:cxn>
                  <a:cxn ang="0">
                    <a:pos x="383" y="421"/>
                  </a:cxn>
                  <a:cxn ang="0">
                    <a:pos x="354" y="480"/>
                  </a:cxn>
                  <a:cxn ang="0">
                    <a:pos x="335" y="498"/>
                  </a:cxn>
                  <a:cxn ang="0">
                    <a:pos x="334" y="499"/>
                  </a:cxn>
                  <a:cxn ang="0">
                    <a:pos x="317" y="512"/>
                  </a:cxn>
                  <a:cxn ang="0">
                    <a:pos x="300" y="539"/>
                  </a:cxn>
                  <a:cxn ang="0">
                    <a:pos x="303" y="565"/>
                  </a:cxn>
                  <a:cxn ang="0">
                    <a:pos x="318" y="590"/>
                  </a:cxn>
                  <a:cxn ang="0">
                    <a:pos x="340" y="615"/>
                  </a:cxn>
                  <a:cxn ang="0">
                    <a:pos x="362" y="649"/>
                  </a:cxn>
                  <a:cxn ang="0">
                    <a:pos x="362" y="687"/>
                  </a:cxn>
                  <a:cxn ang="0">
                    <a:pos x="313" y="721"/>
                  </a:cxn>
                  <a:cxn ang="0">
                    <a:pos x="262" y="734"/>
                  </a:cxn>
                  <a:cxn ang="0">
                    <a:pos x="250" y="734"/>
                  </a:cxn>
                  <a:cxn ang="0">
                    <a:pos x="230" y="734"/>
                  </a:cxn>
                  <a:cxn ang="0">
                    <a:pos x="203" y="732"/>
                  </a:cxn>
                  <a:cxn ang="0">
                    <a:pos x="173" y="730"/>
                  </a:cxn>
                  <a:cxn ang="0">
                    <a:pos x="140" y="724"/>
                  </a:cxn>
                  <a:cxn ang="0">
                    <a:pos x="108" y="716"/>
                  </a:cxn>
                  <a:cxn ang="0">
                    <a:pos x="80" y="703"/>
                  </a:cxn>
                  <a:cxn ang="0">
                    <a:pos x="46" y="679"/>
                  </a:cxn>
                  <a:cxn ang="0">
                    <a:pos x="14" y="649"/>
                  </a:cxn>
                  <a:cxn ang="0">
                    <a:pos x="0" y="620"/>
                  </a:cxn>
                  <a:cxn ang="0">
                    <a:pos x="5" y="584"/>
                  </a:cxn>
                  <a:cxn ang="0">
                    <a:pos x="18" y="562"/>
                  </a:cxn>
                  <a:cxn ang="0">
                    <a:pos x="19" y="558"/>
                  </a:cxn>
                  <a:cxn ang="0">
                    <a:pos x="34" y="532"/>
                  </a:cxn>
                  <a:cxn ang="0">
                    <a:pos x="60" y="478"/>
                  </a:cxn>
                  <a:cxn ang="0">
                    <a:pos x="78" y="421"/>
                  </a:cxn>
                  <a:cxn ang="0">
                    <a:pos x="86" y="367"/>
                  </a:cxn>
                  <a:cxn ang="0">
                    <a:pos x="82" y="320"/>
                  </a:cxn>
                  <a:cxn ang="0">
                    <a:pos x="75" y="275"/>
                  </a:cxn>
                  <a:cxn ang="0">
                    <a:pos x="72" y="233"/>
                  </a:cxn>
                  <a:cxn ang="0">
                    <a:pos x="82" y="200"/>
                  </a:cxn>
                  <a:cxn ang="0">
                    <a:pos x="111" y="176"/>
                  </a:cxn>
                  <a:cxn ang="0">
                    <a:pos x="123" y="146"/>
                  </a:cxn>
                  <a:cxn ang="0">
                    <a:pos x="125" y="112"/>
                  </a:cxn>
                  <a:cxn ang="0">
                    <a:pos x="122" y="80"/>
                  </a:cxn>
                </a:cxnLst>
                <a:rect l="0" t="0" r="r" b="b"/>
                <a:pathLst>
                  <a:path w="414" h="734">
                    <a:moveTo>
                      <a:pt x="121" y="67"/>
                    </a:moveTo>
                    <a:lnTo>
                      <a:pt x="125" y="42"/>
                    </a:lnTo>
                    <a:lnTo>
                      <a:pt x="136" y="23"/>
                    </a:lnTo>
                    <a:lnTo>
                      <a:pt x="153" y="10"/>
                    </a:lnTo>
                    <a:lnTo>
                      <a:pt x="175" y="2"/>
                    </a:lnTo>
                    <a:lnTo>
                      <a:pt x="201" y="0"/>
                    </a:lnTo>
                    <a:lnTo>
                      <a:pt x="230" y="1"/>
                    </a:lnTo>
                    <a:lnTo>
                      <a:pt x="260" y="4"/>
                    </a:lnTo>
                    <a:lnTo>
                      <a:pt x="291" y="11"/>
                    </a:lnTo>
                    <a:lnTo>
                      <a:pt x="319" y="21"/>
                    </a:lnTo>
                    <a:lnTo>
                      <a:pt x="344" y="34"/>
                    </a:lnTo>
                    <a:lnTo>
                      <a:pt x="366" y="51"/>
                    </a:lnTo>
                    <a:lnTo>
                      <a:pt x="386" y="72"/>
                    </a:lnTo>
                    <a:lnTo>
                      <a:pt x="400" y="97"/>
                    </a:lnTo>
                    <a:lnTo>
                      <a:pt x="410" y="126"/>
                    </a:lnTo>
                    <a:lnTo>
                      <a:pt x="414" y="159"/>
                    </a:lnTo>
                    <a:lnTo>
                      <a:pt x="413" y="195"/>
                    </a:lnTo>
                    <a:lnTo>
                      <a:pt x="413" y="195"/>
                    </a:lnTo>
                    <a:lnTo>
                      <a:pt x="413" y="196"/>
                    </a:lnTo>
                    <a:lnTo>
                      <a:pt x="413" y="196"/>
                    </a:lnTo>
                    <a:lnTo>
                      <a:pt x="413" y="197"/>
                    </a:lnTo>
                    <a:lnTo>
                      <a:pt x="411" y="210"/>
                    </a:lnTo>
                    <a:lnTo>
                      <a:pt x="411" y="235"/>
                    </a:lnTo>
                    <a:lnTo>
                      <a:pt x="411" y="264"/>
                    </a:lnTo>
                    <a:lnTo>
                      <a:pt x="410" y="286"/>
                    </a:lnTo>
                    <a:lnTo>
                      <a:pt x="409" y="300"/>
                    </a:lnTo>
                    <a:lnTo>
                      <a:pt x="407" y="324"/>
                    </a:lnTo>
                    <a:lnTo>
                      <a:pt x="401" y="353"/>
                    </a:lnTo>
                    <a:lnTo>
                      <a:pt x="394" y="387"/>
                    </a:lnTo>
                    <a:lnTo>
                      <a:pt x="383" y="421"/>
                    </a:lnTo>
                    <a:lnTo>
                      <a:pt x="370" y="453"/>
                    </a:lnTo>
                    <a:lnTo>
                      <a:pt x="354" y="480"/>
                    </a:lnTo>
                    <a:lnTo>
                      <a:pt x="335" y="498"/>
                    </a:lnTo>
                    <a:lnTo>
                      <a:pt x="335" y="498"/>
                    </a:lnTo>
                    <a:lnTo>
                      <a:pt x="334" y="498"/>
                    </a:lnTo>
                    <a:lnTo>
                      <a:pt x="334" y="499"/>
                    </a:lnTo>
                    <a:lnTo>
                      <a:pt x="333" y="499"/>
                    </a:lnTo>
                    <a:lnTo>
                      <a:pt x="317" y="512"/>
                    </a:lnTo>
                    <a:lnTo>
                      <a:pt x="305" y="525"/>
                    </a:lnTo>
                    <a:lnTo>
                      <a:pt x="300" y="539"/>
                    </a:lnTo>
                    <a:lnTo>
                      <a:pt x="299" y="552"/>
                    </a:lnTo>
                    <a:lnTo>
                      <a:pt x="303" y="565"/>
                    </a:lnTo>
                    <a:lnTo>
                      <a:pt x="310" y="577"/>
                    </a:lnTo>
                    <a:lnTo>
                      <a:pt x="318" y="590"/>
                    </a:lnTo>
                    <a:lnTo>
                      <a:pt x="328" y="601"/>
                    </a:lnTo>
                    <a:lnTo>
                      <a:pt x="340" y="615"/>
                    </a:lnTo>
                    <a:lnTo>
                      <a:pt x="353" y="632"/>
                    </a:lnTo>
                    <a:lnTo>
                      <a:pt x="362" y="649"/>
                    </a:lnTo>
                    <a:lnTo>
                      <a:pt x="367" y="668"/>
                    </a:lnTo>
                    <a:lnTo>
                      <a:pt x="362" y="687"/>
                    </a:lnTo>
                    <a:lnTo>
                      <a:pt x="345" y="706"/>
                    </a:lnTo>
                    <a:lnTo>
                      <a:pt x="313" y="721"/>
                    </a:lnTo>
                    <a:lnTo>
                      <a:pt x="263" y="734"/>
                    </a:lnTo>
                    <a:lnTo>
                      <a:pt x="262" y="734"/>
                    </a:lnTo>
                    <a:lnTo>
                      <a:pt x="257" y="734"/>
                    </a:lnTo>
                    <a:lnTo>
                      <a:pt x="250" y="734"/>
                    </a:lnTo>
                    <a:lnTo>
                      <a:pt x="240" y="734"/>
                    </a:lnTo>
                    <a:lnTo>
                      <a:pt x="230" y="734"/>
                    </a:lnTo>
                    <a:lnTo>
                      <a:pt x="217" y="734"/>
                    </a:lnTo>
                    <a:lnTo>
                      <a:pt x="203" y="732"/>
                    </a:lnTo>
                    <a:lnTo>
                      <a:pt x="188" y="731"/>
                    </a:lnTo>
                    <a:lnTo>
                      <a:pt x="173" y="730"/>
                    </a:lnTo>
                    <a:lnTo>
                      <a:pt x="156" y="728"/>
                    </a:lnTo>
                    <a:lnTo>
                      <a:pt x="140" y="724"/>
                    </a:lnTo>
                    <a:lnTo>
                      <a:pt x="123" y="721"/>
                    </a:lnTo>
                    <a:lnTo>
                      <a:pt x="108" y="716"/>
                    </a:lnTo>
                    <a:lnTo>
                      <a:pt x="93" y="710"/>
                    </a:lnTo>
                    <a:lnTo>
                      <a:pt x="80" y="703"/>
                    </a:lnTo>
                    <a:lnTo>
                      <a:pt x="67" y="695"/>
                    </a:lnTo>
                    <a:lnTo>
                      <a:pt x="46" y="679"/>
                    </a:lnTo>
                    <a:lnTo>
                      <a:pt x="27" y="665"/>
                    </a:lnTo>
                    <a:lnTo>
                      <a:pt x="14" y="649"/>
                    </a:lnTo>
                    <a:lnTo>
                      <a:pt x="5" y="635"/>
                    </a:lnTo>
                    <a:lnTo>
                      <a:pt x="0" y="620"/>
                    </a:lnTo>
                    <a:lnTo>
                      <a:pt x="0" y="602"/>
                    </a:lnTo>
                    <a:lnTo>
                      <a:pt x="5" y="584"/>
                    </a:lnTo>
                    <a:lnTo>
                      <a:pt x="17" y="563"/>
                    </a:lnTo>
                    <a:lnTo>
                      <a:pt x="18" y="562"/>
                    </a:lnTo>
                    <a:lnTo>
                      <a:pt x="19" y="559"/>
                    </a:lnTo>
                    <a:lnTo>
                      <a:pt x="19" y="558"/>
                    </a:lnTo>
                    <a:lnTo>
                      <a:pt x="20" y="557"/>
                    </a:lnTo>
                    <a:lnTo>
                      <a:pt x="34" y="532"/>
                    </a:lnTo>
                    <a:lnTo>
                      <a:pt x="47" y="506"/>
                    </a:lnTo>
                    <a:lnTo>
                      <a:pt x="60" y="478"/>
                    </a:lnTo>
                    <a:lnTo>
                      <a:pt x="70" y="450"/>
                    </a:lnTo>
                    <a:lnTo>
                      <a:pt x="78" y="421"/>
                    </a:lnTo>
                    <a:lnTo>
                      <a:pt x="84" y="394"/>
                    </a:lnTo>
                    <a:lnTo>
                      <a:pt x="86" y="367"/>
                    </a:lnTo>
                    <a:lnTo>
                      <a:pt x="86" y="344"/>
                    </a:lnTo>
                    <a:lnTo>
                      <a:pt x="82" y="320"/>
                    </a:lnTo>
                    <a:lnTo>
                      <a:pt x="79" y="297"/>
                    </a:lnTo>
                    <a:lnTo>
                      <a:pt x="75" y="275"/>
                    </a:lnTo>
                    <a:lnTo>
                      <a:pt x="72" y="252"/>
                    </a:lnTo>
                    <a:lnTo>
                      <a:pt x="72" y="233"/>
                    </a:lnTo>
                    <a:lnTo>
                      <a:pt x="75" y="215"/>
                    </a:lnTo>
                    <a:lnTo>
                      <a:pt x="82" y="200"/>
                    </a:lnTo>
                    <a:lnTo>
                      <a:pt x="96" y="188"/>
                    </a:lnTo>
                    <a:lnTo>
                      <a:pt x="111" y="176"/>
                    </a:lnTo>
                    <a:lnTo>
                      <a:pt x="119" y="162"/>
                    </a:lnTo>
                    <a:lnTo>
                      <a:pt x="123" y="146"/>
                    </a:lnTo>
                    <a:lnTo>
                      <a:pt x="126" y="130"/>
                    </a:lnTo>
                    <a:lnTo>
                      <a:pt x="125" y="112"/>
                    </a:lnTo>
                    <a:lnTo>
                      <a:pt x="123" y="96"/>
                    </a:lnTo>
                    <a:lnTo>
                      <a:pt x="122" y="80"/>
                    </a:lnTo>
                    <a:lnTo>
                      <a:pt x="121" y="67"/>
                    </a:lnTo>
                    <a:close/>
                  </a:path>
                </a:pathLst>
              </a:custGeom>
              <a:solidFill>
                <a:srgbClr val="FFDD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75"/>
              <p:cNvSpPr>
                <a:spLocks/>
              </p:cNvSpPr>
              <p:nvPr/>
            </p:nvSpPr>
            <p:spPr bwMode="auto">
              <a:xfrm>
                <a:off x="2895600" y="1412875"/>
                <a:ext cx="622300" cy="1141413"/>
              </a:xfrm>
              <a:custGeom>
                <a:avLst/>
                <a:gdLst/>
                <a:ahLst/>
                <a:cxnLst>
                  <a:cxn ang="0">
                    <a:pos x="121" y="42"/>
                  </a:cxn>
                  <a:cxn ang="0">
                    <a:pos x="147" y="8"/>
                  </a:cxn>
                  <a:cxn ang="0">
                    <a:pos x="192" y="0"/>
                  </a:cxn>
                  <a:cxn ang="0">
                    <a:pos x="248" y="8"/>
                  </a:cxn>
                  <a:cxn ang="0">
                    <a:pos x="303" y="24"/>
                  </a:cxn>
                  <a:cxn ang="0">
                    <a:pos x="348" y="55"/>
                  </a:cxn>
                  <a:cxn ang="0">
                    <a:pos x="380" y="100"/>
                  </a:cxn>
                  <a:cxn ang="0">
                    <a:pos x="392" y="161"/>
                  </a:cxn>
                  <a:cxn ang="0">
                    <a:pos x="391" y="196"/>
                  </a:cxn>
                  <a:cxn ang="0">
                    <a:pos x="391" y="198"/>
                  </a:cxn>
                  <a:cxn ang="0">
                    <a:pos x="391" y="212"/>
                  </a:cxn>
                  <a:cxn ang="0">
                    <a:pos x="390" y="263"/>
                  </a:cxn>
                  <a:cxn ang="0">
                    <a:pos x="388" y="297"/>
                  </a:cxn>
                  <a:cxn ang="0">
                    <a:pos x="380" y="349"/>
                  </a:cxn>
                  <a:cxn ang="0">
                    <a:pos x="363" y="414"/>
                  </a:cxn>
                  <a:cxn ang="0">
                    <a:pos x="335" y="472"/>
                  </a:cxn>
                  <a:cxn ang="0">
                    <a:pos x="316" y="490"/>
                  </a:cxn>
                  <a:cxn ang="0">
                    <a:pos x="316" y="491"/>
                  </a:cxn>
                  <a:cxn ang="0">
                    <a:pos x="299" y="504"/>
                  </a:cxn>
                  <a:cxn ang="0">
                    <a:pos x="284" y="530"/>
                  </a:cxn>
                  <a:cxn ang="0">
                    <a:pos x="286" y="555"/>
                  </a:cxn>
                  <a:cxn ang="0">
                    <a:pos x="300" y="579"/>
                  </a:cxn>
                  <a:cxn ang="0">
                    <a:pos x="321" y="604"/>
                  </a:cxn>
                  <a:cxn ang="0">
                    <a:pos x="341" y="637"/>
                  </a:cxn>
                  <a:cxn ang="0">
                    <a:pos x="341" y="673"/>
                  </a:cxn>
                  <a:cxn ang="0">
                    <a:pos x="294" y="705"/>
                  </a:cxn>
                  <a:cxn ang="0">
                    <a:pos x="241" y="717"/>
                  </a:cxn>
                  <a:cxn ang="0">
                    <a:pos x="204" y="717"/>
                  </a:cxn>
                  <a:cxn ang="0">
                    <a:pos x="147" y="713"/>
                  </a:cxn>
                  <a:cxn ang="0">
                    <a:pos x="87" y="696"/>
                  </a:cxn>
                  <a:cxn ang="0">
                    <a:pos x="42" y="665"/>
                  </a:cxn>
                  <a:cxn ang="0">
                    <a:pos x="13" y="637"/>
                  </a:cxn>
                  <a:cxn ang="0">
                    <a:pos x="0" y="607"/>
                  </a:cxn>
                  <a:cxn ang="0">
                    <a:pos x="6" y="572"/>
                  </a:cxn>
                  <a:cxn ang="0">
                    <a:pos x="18" y="550"/>
                  </a:cxn>
                  <a:cxn ang="0">
                    <a:pos x="19" y="548"/>
                  </a:cxn>
                  <a:cxn ang="0">
                    <a:pos x="33" y="522"/>
                  </a:cxn>
                  <a:cxn ang="0">
                    <a:pos x="58" y="469"/>
                  </a:cxn>
                  <a:cxn ang="0">
                    <a:pos x="75" y="414"/>
                  </a:cxn>
                  <a:cxn ang="0">
                    <a:pos x="82" y="362"/>
                  </a:cxn>
                  <a:cxn ang="0">
                    <a:pos x="80" y="316"/>
                  </a:cxn>
                  <a:cxn ang="0">
                    <a:pos x="73" y="271"/>
                  </a:cxn>
                  <a:cxn ang="0">
                    <a:pos x="70" y="230"/>
                  </a:cxn>
                  <a:cxn ang="0">
                    <a:pos x="81" y="199"/>
                  </a:cxn>
                  <a:cxn ang="0">
                    <a:pos x="107" y="175"/>
                  </a:cxn>
                  <a:cxn ang="0">
                    <a:pos x="120" y="147"/>
                  </a:cxn>
                  <a:cxn ang="0">
                    <a:pos x="121" y="113"/>
                  </a:cxn>
                  <a:cxn ang="0">
                    <a:pos x="118" y="83"/>
                  </a:cxn>
                </a:cxnLst>
                <a:rect l="0" t="0" r="r" b="b"/>
                <a:pathLst>
                  <a:path w="392" h="719">
                    <a:moveTo>
                      <a:pt x="117" y="70"/>
                    </a:moveTo>
                    <a:lnTo>
                      <a:pt x="121" y="42"/>
                    </a:lnTo>
                    <a:lnTo>
                      <a:pt x="130" y="21"/>
                    </a:lnTo>
                    <a:lnTo>
                      <a:pt x="147" y="8"/>
                    </a:lnTo>
                    <a:lnTo>
                      <a:pt x="168" y="2"/>
                    </a:lnTo>
                    <a:lnTo>
                      <a:pt x="192" y="0"/>
                    </a:lnTo>
                    <a:lnTo>
                      <a:pt x="219" y="2"/>
                    </a:lnTo>
                    <a:lnTo>
                      <a:pt x="248" y="8"/>
                    </a:lnTo>
                    <a:lnTo>
                      <a:pt x="278" y="15"/>
                    </a:lnTo>
                    <a:lnTo>
                      <a:pt x="303" y="24"/>
                    </a:lnTo>
                    <a:lnTo>
                      <a:pt x="327" y="37"/>
                    </a:lnTo>
                    <a:lnTo>
                      <a:pt x="348" y="55"/>
                    </a:lnTo>
                    <a:lnTo>
                      <a:pt x="366" y="76"/>
                    </a:lnTo>
                    <a:lnTo>
                      <a:pt x="380" y="100"/>
                    </a:lnTo>
                    <a:lnTo>
                      <a:pt x="389" y="129"/>
                    </a:lnTo>
                    <a:lnTo>
                      <a:pt x="392" y="161"/>
                    </a:lnTo>
                    <a:lnTo>
                      <a:pt x="391" y="196"/>
                    </a:lnTo>
                    <a:lnTo>
                      <a:pt x="391" y="196"/>
                    </a:lnTo>
                    <a:lnTo>
                      <a:pt x="391" y="196"/>
                    </a:lnTo>
                    <a:lnTo>
                      <a:pt x="391" y="198"/>
                    </a:lnTo>
                    <a:lnTo>
                      <a:pt x="391" y="198"/>
                    </a:lnTo>
                    <a:lnTo>
                      <a:pt x="391" y="212"/>
                    </a:lnTo>
                    <a:lnTo>
                      <a:pt x="390" y="235"/>
                    </a:lnTo>
                    <a:lnTo>
                      <a:pt x="390" y="263"/>
                    </a:lnTo>
                    <a:lnTo>
                      <a:pt x="389" y="284"/>
                    </a:lnTo>
                    <a:lnTo>
                      <a:pt x="388" y="297"/>
                    </a:lnTo>
                    <a:lnTo>
                      <a:pt x="385" y="321"/>
                    </a:lnTo>
                    <a:lnTo>
                      <a:pt x="380" y="349"/>
                    </a:lnTo>
                    <a:lnTo>
                      <a:pt x="373" y="381"/>
                    </a:lnTo>
                    <a:lnTo>
                      <a:pt x="363" y="414"/>
                    </a:lnTo>
                    <a:lnTo>
                      <a:pt x="350" y="446"/>
                    </a:lnTo>
                    <a:lnTo>
                      <a:pt x="335" y="472"/>
                    </a:lnTo>
                    <a:lnTo>
                      <a:pt x="317" y="490"/>
                    </a:lnTo>
                    <a:lnTo>
                      <a:pt x="316" y="490"/>
                    </a:lnTo>
                    <a:lnTo>
                      <a:pt x="316" y="490"/>
                    </a:lnTo>
                    <a:lnTo>
                      <a:pt x="316" y="491"/>
                    </a:lnTo>
                    <a:lnTo>
                      <a:pt x="315" y="491"/>
                    </a:lnTo>
                    <a:lnTo>
                      <a:pt x="299" y="504"/>
                    </a:lnTo>
                    <a:lnTo>
                      <a:pt x="288" y="517"/>
                    </a:lnTo>
                    <a:lnTo>
                      <a:pt x="284" y="530"/>
                    </a:lnTo>
                    <a:lnTo>
                      <a:pt x="282" y="543"/>
                    </a:lnTo>
                    <a:lnTo>
                      <a:pt x="286" y="555"/>
                    </a:lnTo>
                    <a:lnTo>
                      <a:pt x="292" y="568"/>
                    </a:lnTo>
                    <a:lnTo>
                      <a:pt x="300" y="579"/>
                    </a:lnTo>
                    <a:lnTo>
                      <a:pt x="309" y="591"/>
                    </a:lnTo>
                    <a:lnTo>
                      <a:pt x="321" y="604"/>
                    </a:lnTo>
                    <a:lnTo>
                      <a:pt x="333" y="620"/>
                    </a:lnTo>
                    <a:lnTo>
                      <a:pt x="341" y="637"/>
                    </a:lnTo>
                    <a:lnTo>
                      <a:pt x="346" y="655"/>
                    </a:lnTo>
                    <a:lnTo>
                      <a:pt x="341" y="673"/>
                    </a:lnTo>
                    <a:lnTo>
                      <a:pt x="325" y="689"/>
                    </a:lnTo>
                    <a:lnTo>
                      <a:pt x="294" y="705"/>
                    </a:lnTo>
                    <a:lnTo>
                      <a:pt x="247" y="717"/>
                    </a:lnTo>
                    <a:lnTo>
                      <a:pt x="241" y="717"/>
                    </a:lnTo>
                    <a:lnTo>
                      <a:pt x="226" y="719"/>
                    </a:lnTo>
                    <a:lnTo>
                      <a:pt x="204" y="717"/>
                    </a:lnTo>
                    <a:lnTo>
                      <a:pt x="177" y="716"/>
                    </a:lnTo>
                    <a:lnTo>
                      <a:pt x="147" y="713"/>
                    </a:lnTo>
                    <a:lnTo>
                      <a:pt x="116" y="706"/>
                    </a:lnTo>
                    <a:lnTo>
                      <a:pt x="87" y="696"/>
                    </a:lnTo>
                    <a:lnTo>
                      <a:pt x="62" y="681"/>
                    </a:lnTo>
                    <a:lnTo>
                      <a:pt x="42" y="665"/>
                    </a:lnTo>
                    <a:lnTo>
                      <a:pt x="25" y="651"/>
                    </a:lnTo>
                    <a:lnTo>
                      <a:pt x="13" y="637"/>
                    </a:lnTo>
                    <a:lnTo>
                      <a:pt x="4" y="621"/>
                    </a:lnTo>
                    <a:lnTo>
                      <a:pt x="0" y="607"/>
                    </a:lnTo>
                    <a:lnTo>
                      <a:pt x="0" y="591"/>
                    </a:lnTo>
                    <a:lnTo>
                      <a:pt x="6" y="572"/>
                    </a:lnTo>
                    <a:lnTo>
                      <a:pt x="17" y="551"/>
                    </a:lnTo>
                    <a:lnTo>
                      <a:pt x="18" y="550"/>
                    </a:lnTo>
                    <a:lnTo>
                      <a:pt x="19" y="549"/>
                    </a:lnTo>
                    <a:lnTo>
                      <a:pt x="19" y="548"/>
                    </a:lnTo>
                    <a:lnTo>
                      <a:pt x="20" y="546"/>
                    </a:lnTo>
                    <a:lnTo>
                      <a:pt x="33" y="522"/>
                    </a:lnTo>
                    <a:lnTo>
                      <a:pt x="46" y="496"/>
                    </a:lnTo>
                    <a:lnTo>
                      <a:pt x="58" y="469"/>
                    </a:lnTo>
                    <a:lnTo>
                      <a:pt x="67" y="441"/>
                    </a:lnTo>
                    <a:lnTo>
                      <a:pt x="75" y="414"/>
                    </a:lnTo>
                    <a:lnTo>
                      <a:pt x="80" y="387"/>
                    </a:lnTo>
                    <a:lnTo>
                      <a:pt x="82" y="362"/>
                    </a:lnTo>
                    <a:lnTo>
                      <a:pt x="82" y="338"/>
                    </a:lnTo>
                    <a:lnTo>
                      <a:pt x="80" y="316"/>
                    </a:lnTo>
                    <a:lnTo>
                      <a:pt x="76" y="292"/>
                    </a:lnTo>
                    <a:lnTo>
                      <a:pt x="73" y="271"/>
                    </a:lnTo>
                    <a:lnTo>
                      <a:pt x="70" y="250"/>
                    </a:lnTo>
                    <a:lnTo>
                      <a:pt x="70" y="230"/>
                    </a:lnTo>
                    <a:lnTo>
                      <a:pt x="74" y="213"/>
                    </a:lnTo>
                    <a:lnTo>
                      <a:pt x="81" y="199"/>
                    </a:lnTo>
                    <a:lnTo>
                      <a:pt x="94" y="187"/>
                    </a:lnTo>
                    <a:lnTo>
                      <a:pt x="107" y="175"/>
                    </a:lnTo>
                    <a:lnTo>
                      <a:pt x="115" y="162"/>
                    </a:lnTo>
                    <a:lnTo>
                      <a:pt x="120" y="147"/>
                    </a:lnTo>
                    <a:lnTo>
                      <a:pt x="122" y="130"/>
                    </a:lnTo>
                    <a:lnTo>
                      <a:pt x="121" y="113"/>
                    </a:lnTo>
                    <a:lnTo>
                      <a:pt x="120" y="97"/>
                    </a:lnTo>
                    <a:lnTo>
                      <a:pt x="118" y="83"/>
                    </a:lnTo>
                    <a:lnTo>
                      <a:pt x="117" y="7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76"/>
              <p:cNvSpPr>
                <a:spLocks/>
              </p:cNvSpPr>
              <p:nvPr/>
            </p:nvSpPr>
            <p:spPr bwMode="auto">
              <a:xfrm>
                <a:off x="2914650" y="1425575"/>
                <a:ext cx="590550" cy="1112838"/>
              </a:xfrm>
              <a:custGeom>
                <a:avLst/>
                <a:gdLst/>
                <a:ahLst/>
                <a:cxnLst>
                  <a:cxn ang="0">
                    <a:pos x="226" y="700"/>
                  </a:cxn>
                  <a:cxn ang="0">
                    <a:pos x="191" y="701"/>
                  </a:cxn>
                  <a:cxn ang="0">
                    <a:pos x="137" y="698"/>
                  </a:cxn>
                  <a:cxn ang="0">
                    <a:pos x="82" y="682"/>
                  </a:cxn>
                  <a:cxn ang="0">
                    <a:pos x="38" y="652"/>
                  </a:cxn>
                  <a:cxn ang="0">
                    <a:pos x="12" y="624"/>
                  </a:cxn>
                  <a:cxn ang="0">
                    <a:pos x="0" y="595"/>
                  </a:cxn>
                  <a:cxn ang="0">
                    <a:pos x="6" y="561"/>
                  </a:cxn>
                  <a:cxn ang="0">
                    <a:pos x="29" y="516"/>
                  </a:cxn>
                  <a:cxn ang="0">
                    <a:pos x="54" y="465"/>
                  </a:cxn>
                  <a:cxn ang="0">
                    <a:pos x="71" y="409"/>
                  </a:cxn>
                  <a:cxn ang="0">
                    <a:pos x="79" y="357"/>
                  </a:cxn>
                  <a:cxn ang="0">
                    <a:pos x="77" y="311"/>
                  </a:cxn>
                  <a:cxn ang="0">
                    <a:pos x="70" y="268"/>
                  </a:cxn>
                  <a:cxn ang="0">
                    <a:pos x="68" y="228"/>
                  </a:cxn>
                  <a:cxn ang="0">
                    <a:pos x="78" y="197"/>
                  </a:cxn>
                  <a:cxn ang="0">
                    <a:pos x="103" y="176"/>
                  </a:cxn>
                  <a:cxn ang="0">
                    <a:pos x="116" y="147"/>
                  </a:cxn>
                  <a:cxn ang="0">
                    <a:pos x="117" y="115"/>
                  </a:cxn>
                  <a:cxn ang="0">
                    <a:pos x="115" y="84"/>
                  </a:cxn>
                  <a:cxn ang="0">
                    <a:pos x="115" y="40"/>
                  </a:cxn>
                  <a:cxn ang="0">
                    <a:pos x="139" y="6"/>
                  </a:cxn>
                  <a:cxn ang="0">
                    <a:pos x="183" y="0"/>
                  </a:cxn>
                  <a:cxn ang="0">
                    <a:pos x="236" y="12"/>
                  </a:cxn>
                  <a:cxn ang="0">
                    <a:pos x="289" y="29"/>
                  </a:cxn>
                  <a:cxn ang="0">
                    <a:pos x="331" y="60"/>
                  </a:cxn>
                  <a:cxn ang="0">
                    <a:pos x="361" y="104"/>
                  </a:cxn>
                  <a:cxn ang="0">
                    <a:pos x="372" y="163"/>
                  </a:cxn>
                  <a:cxn ang="0">
                    <a:pos x="370" y="208"/>
                  </a:cxn>
                  <a:cxn ang="0">
                    <a:pos x="368" y="260"/>
                  </a:cxn>
                  <a:cxn ang="0">
                    <a:pos x="366" y="295"/>
                  </a:cxn>
                  <a:cxn ang="0">
                    <a:pos x="358" y="346"/>
                  </a:cxn>
                  <a:cxn ang="0">
                    <a:pos x="342" y="411"/>
                  </a:cxn>
                  <a:cxn ang="0">
                    <a:pos x="315" y="466"/>
                  </a:cxn>
                  <a:cxn ang="0">
                    <a:pos x="282" y="496"/>
                  </a:cxn>
                  <a:cxn ang="0">
                    <a:pos x="267" y="521"/>
                  </a:cxn>
                  <a:cxn ang="0">
                    <a:pos x="268" y="546"/>
                  </a:cxn>
                  <a:cxn ang="0">
                    <a:pos x="281" y="569"/>
                  </a:cxn>
                  <a:cxn ang="0">
                    <a:pos x="301" y="594"/>
                  </a:cxn>
                  <a:cxn ang="0">
                    <a:pos x="321" y="624"/>
                  </a:cxn>
                  <a:cxn ang="0">
                    <a:pos x="320" y="658"/>
                  </a:cxn>
                  <a:cxn ang="0">
                    <a:pos x="275" y="688"/>
                  </a:cxn>
                </a:cxnLst>
                <a:rect l="0" t="0" r="r" b="b"/>
                <a:pathLst>
                  <a:path w="372" h="701">
                    <a:moveTo>
                      <a:pt x="231" y="700"/>
                    </a:moveTo>
                    <a:lnTo>
                      <a:pt x="226" y="700"/>
                    </a:lnTo>
                    <a:lnTo>
                      <a:pt x="212" y="701"/>
                    </a:lnTo>
                    <a:lnTo>
                      <a:pt x="191" y="701"/>
                    </a:lnTo>
                    <a:lnTo>
                      <a:pt x="165" y="700"/>
                    </a:lnTo>
                    <a:lnTo>
                      <a:pt x="137" y="698"/>
                    </a:lnTo>
                    <a:lnTo>
                      <a:pt x="109" y="692"/>
                    </a:lnTo>
                    <a:lnTo>
                      <a:pt x="82" y="682"/>
                    </a:lnTo>
                    <a:lnTo>
                      <a:pt x="58" y="668"/>
                    </a:lnTo>
                    <a:lnTo>
                      <a:pt x="38" y="652"/>
                    </a:lnTo>
                    <a:lnTo>
                      <a:pt x="23" y="638"/>
                    </a:lnTo>
                    <a:lnTo>
                      <a:pt x="12" y="624"/>
                    </a:lnTo>
                    <a:lnTo>
                      <a:pt x="3" y="609"/>
                    </a:lnTo>
                    <a:lnTo>
                      <a:pt x="0" y="595"/>
                    </a:lnTo>
                    <a:lnTo>
                      <a:pt x="0" y="578"/>
                    </a:lnTo>
                    <a:lnTo>
                      <a:pt x="6" y="561"/>
                    </a:lnTo>
                    <a:lnTo>
                      <a:pt x="16" y="540"/>
                    </a:lnTo>
                    <a:lnTo>
                      <a:pt x="29" y="516"/>
                    </a:lnTo>
                    <a:lnTo>
                      <a:pt x="42" y="490"/>
                    </a:lnTo>
                    <a:lnTo>
                      <a:pt x="54" y="465"/>
                    </a:lnTo>
                    <a:lnTo>
                      <a:pt x="63" y="437"/>
                    </a:lnTo>
                    <a:lnTo>
                      <a:pt x="71" y="409"/>
                    </a:lnTo>
                    <a:lnTo>
                      <a:pt x="77" y="383"/>
                    </a:lnTo>
                    <a:lnTo>
                      <a:pt x="79" y="357"/>
                    </a:lnTo>
                    <a:lnTo>
                      <a:pt x="79" y="334"/>
                    </a:lnTo>
                    <a:lnTo>
                      <a:pt x="77" y="311"/>
                    </a:lnTo>
                    <a:lnTo>
                      <a:pt x="74" y="289"/>
                    </a:lnTo>
                    <a:lnTo>
                      <a:pt x="70" y="268"/>
                    </a:lnTo>
                    <a:lnTo>
                      <a:pt x="68" y="247"/>
                    </a:lnTo>
                    <a:lnTo>
                      <a:pt x="68" y="228"/>
                    </a:lnTo>
                    <a:lnTo>
                      <a:pt x="71" y="212"/>
                    </a:lnTo>
                    <a:lnTo>
                      <a:pt x="78" y="197"/>
                    </a:lnTo>
                    <a:lnTo>
                      <a:pt x="90" y="186"/>
                    </a:lnTo>
                    <a:lnTo>
                      <a:pt x="103" y="176"/>
                    </a:lnTo>
                    <a:lnTo>
                      <a:pt x="111" y="162"/>
                    </a:lnTo>
                    <a:lnTo>
                      <a:pt x="116" y="147"/>
                    </a:lnTo>
                    <a:lnTo>
                      <a:pt x="117" y="131"/>
                    </a:lnTo>
                    <a:lnTo>
                      <a:pt x="117" y="115"/>
                    </a:lnTo>
                    <a:lnTo>
                      <a:pt x="116" y="98"/>
                    </a:lnTo>
                    <a:lnTo>
                      <a:pt x="115" y="84"/>
                    </a:lnTo>
                    <a:lnTo>
                      <a:pt x="113" y="71"/>
                    </a:lnTo>
                    <a:lnTo>
                      <a:pt x="115" y="40"/>
                    </a:lnTo>
                    <a:lnTo>
                      <a:pt x="124" y="19"/>
                    </a:lnTo>
                    <a:lnTo>
                      <a:pt x="139" y="6"/>
                    </a:lnTo>
                    <a:lnTo>
                      <a:pt x="159" y="0"/>
                    </a:lnTo>
                    <a:lnTo>
                      <a:pt x="183" y="0"/>
                    </a:lnTo>
                    <a:lnTo>
                      <a:pt x="208" y="5"/>
                    </a:lnTo>
                    <a:lnTo>
                      <a:pt x="236" y="12"/>
                    </a:lnTo>
                    <a:lnTo>
                      <a:pt x="265" y="20"/>
                    </a:lnTo>
                    <a:lnTo>
                      <a:pt x="289" y="29"/>
                    </a:lnTo>
                    <a:lnTo>
                      <a:pt x="311" y="42"/>
                    </a:lnTo>
                    <a:lnTo>
                      <a:pt x="331" y="60"/>
                    </a:lnTo>
                    <a:lnTo>
                      <a:pt x="348" y="80"/>
                    </a:lnTo>
                    <a:lnTo>
                      <a:pt x="361" y="104"/>
                    </a:lnTo>
                    <a:lnTo>
                      <a:pt x="369" y="132"/>
                    </a:lnTo>
                    <a:lnTo>
                      <a:pt x="372" y="163"/>
                    </a:lnTo>
                    <a:lnTo>
                      <a:pt x="370" y="198"/>
                    </a:lnTo>
                    <a:lnTo>
                      <a:pt x="370" y="208"/>
                    </a:lnTo>
                    <a:lnTo>
                      <a:pt x="369" y="232"/>
                    </a:lnTo>
                    <a:lnTo>
                      <a:pt x="368" y="260"/>
                    </a:lnTo>
                    <a:lnTo>
                      <a:pt x="368" y="282"/>
                    </a:lnTo>
                    <a:lnTo>
                      <a:pt x="366" y="295"/>
                    </a:lnTo>
                    <a:lnTo>
                      <a:pt x="363" y="318"/>
                    </a:lnTo>
                    <a:lnTo>
                      <a:pt x="358" y="346"/>
                    </a:lnTo>
                    <a:lnTo>
                      <a:pt x="351" y="378"/>
                    </a:lnTo>
                    <a:lnTo>
                      <a:pt x="342" y="411"/>
                    </a:lnTo>
                    <a:lnTo>
                      <a:pt x="329" y="441"/>
                    </a:lnTo>
                    <a:lnTo>
                      <a:pt x="315" y="466"/>
                    </a:lnTo>
                    <a:lnTo>
                      <a:pt x="297" y="483"/>
                    </a:lnTo>
                    <a:lnTo>
                      <a:pt x="282" y="496"/>
                    </a:lnTo>
                    <a:lnTo>
                      <a:pt x="272" y="508"/>
                    </a:lnTo>
                    <a:lnTo>
                      <a:pt x="267" y="521"/>
                    </a:lnTo>
                    <a:lnTo>
                      <a:pt x="266" y="534"/>
                    </a:lnTo>
                    <a:lnTo>
                      <a:pt x="268" y="546"/>
                    </a:lnTo>
                    <a:lnTo>
                      <a:pt x="274" y="557"/>
                    </a:lnTo>
                    <a:lnTo>
                      <a:pt x="281" y="569"/>
                    </a:lnTo>
                    <a:lnTo>
                      <a:pt x="290" y="581"/>
                    </a:lnTo>
                    <a:lnTo>
                      <a:pt x="301" y="594"/>
                    </a:lnTo>
                    <a:lnTo>
                      <a:pt x="313" y="609"/>
                    </a:lnTo>
                    <a:lnTo>
                      <a:pt x="321" y="624"/>
                    </a:lnTo>
                    <a:lnTo>
                      <a:pt x="324" y="642"/>
                    </a:lnTo>
                    <a:lnTo>
                      <a:pt x="320" y="658"/>
                    </a:lnTo>
                    <a:lnTo>
                      <a:pt x="304" y="674"/>
                    </a:lnTo>
                    <a:lnTo>
                      <a:pt x="275" y="688"/>
                    </a:lnTo>
                    <a:lnTo>
                      <a:pt x="231" y="700"/>
                    </a:lnTo>
                    <a:close/>
                  </a:path>
                </a:pathLst>
              </a:custGeom>
              <a:solidFill>
                <a:srgbClr val="FFCE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91"/>
              <p:cNvSpPr>
                <a:spLocks/>
              </p:cNvSpPr>
              <p:nvPr/>
            </p:nvSpPr>
            <p:spPr bwMode="auto">
              <a:xfrm>
                <a:off x="2251075" y="2481263"/>
                <a:ext cx="1619250" cy="1193800"/>
              </a:xfrm>
              <a:custGeom>
                <a:avLst/>
                <a:gdLst/>
                <a:ahLst/>
                <a:cxnLst>
                  <a:cxn ang="0">
                    <a:pos x="364" y="714"/>
                  </a:cxn>
                  <a:cxn ang="0">
                    <a:pos x="344" y="733"/>
                  </a:cxn>
                  <a:cxn ang="0">
                    <a:pos x="308" y="749"/>
                  </a:cxn>
                  <a:cxn ang="0">
                    <a:pos x="256" y="743"/>
                  </a:cxn>
                  <a:cxn ang="0">
                    <a:pos x="192" y="697"/>
                  </a:cxn>
                  <a:cxn ang="0">
                    <a:pos x="116" y="592"/>
                  </a:cxn>
                  <a:cxn ang="0">
                    <a:pos x="51" y="471"/>
                  </a:cxn>
                  <a:cxn ang="0">
                    <a:pos x="10" y="351"/>
                  </a:cxn>
                  <a:cxn ang="0">
                    <a:pos x="1" y="241"/>
                  </a:cxn>
                  <a:cxn ang="0">
                    <a:pos x="29" y="150"/>
                  </a:cxn>
                  <a:cxn ang="0">
                    <a:pos x="104" y="84"/>
                  </a:cxn>
                  <a:cxn ang="0">
                    <a:pos x="192" y="43"/>
                  </a:cxn>
                  <a:cxn ang="0">
                    <a:pos x="261" y="16"/>
                  </a:cxn>
                  <a:cxn ang="0">
                    <a:pos x="317" y="5"/>
                  </a:cxn>
                  <a:cxn ang="0">
                    <a:pos x="370" y="2"/>
                  </a:cxn>
                  <a:cxn ang="0">
                    <a:pos x="427" y="10"/>
                  </a:cxn>
                  <a:cxn ang="0">
                    <a:pos x="495" y="22"/>
                  </a:cxn>
                  <a:cxn ang="0">
                    <a:pos x="571" y="30"/>
                  </a:cxn>
                  <a:cxn ang="0">
                    <a:pos x="650" y="34"/>
                  </a:cxn>
                  <a:cxn ang="0">
                    <a:pos x="725" y="32"/>
                  </a:cxn>
                  <a:cxn ang="0">
                    <a:pos x="789" y="21"/>
                  </a:cxn>
                  <a:cxn ang="0">
                    <a:pos x="838" y="3"/>
                  </a:cxn>
                  <a:cxn ang="0">
                    <a:pos x="891" y="2"/>
                  </a:cxn>
                  <a:cxn ang="0">
                    <a:pos x="945" y="19"/>
                  </a:cxn>
                  <a:cxn ang="0">
                    <a:pos x="990" y="48"/>
                  </a:cxn>
                  <a:cxn ang="0">
                    <a:pos x="1017" y="84"/>
                  </a:cxn>
                  <a:cxn ang="0">
                    <a:pos x="1014" y="122"/>
                  </a:cxn>
                  <a:cxn ang="0">
                    <a:pos x="981" y="157"/>
                  </a:cxn>
                  <a:cxn ang="0">
                    <a:pos x="927" y="186"/>
                  </a:cxn>
                  <a:cxn ang="0">
                    <a:pos x="861" y="208"/>
                  </a:cxn>
                  <a:cxn ang="0">
                    <a:pos x="783" y="221"/>
                  </a:cxn>
                  <a:cxn ang="0">
                    <a:pos x="704" y="222"/>
                  </a:cxn>
                  <a:cxn ang="0">
                    <a:pos x="594" y="215"/>
                  </a:cxn>
                  <a:cxn ang="0">
                    <a:pos x="521" y="234"/>
                  </a:cxn>
                  <a:cxn ang="0">
                    <a:pos x="494" y="274"/>
                  </a:cxn>
                  <a:cxn ang="0">
                    <a:pos x="495" y="323"/>
                  </a:cxn>
                  <a:cxn ang="0">
                    <a:pos x="509" y="370"/>
                  </a:cxn>
                  <a:cxn ang="0">
                    <a:pos x="520" y="406"/>
                  </a:cxn>
                  <a:cxn ang="0">
                    <a:pos x="527" y="452"/>
                  </a:cxn>
                  <a:cxn ang="0">
                    <a:pos x="523" y="509"/>
                  </a:cxn>
                  <a:cxn ang="0">
                    <a:pos x="501" y="576"/>
                  </a:cxn>
                  <a:cxn ang="0">
                    <a:pos x="452" y="644"/>
                  </a:cxn>
                  <a:cxn ang="0">
                    <a:pos x="367" y="708"/>
                  </a:cxn>
                </a:cxnLst>
                <a:rect l="0" t="0" r="r" b="b"/>
                <a:pathLst>
                  <a:path w="1020" h="752">
                    <a:moveTo>
                      <a:pt x="367" y="708"/>
                    </a:moveTo>
                    <a:lnTo>
                      <a:pt x="366" y="709"/>
                    </a:lnTo>
                    <a:lnTo>
                      <a:pt x="364" y="714"/>
                    </a:lnTo>
                    <a:lnTo>
                      <a:pt x="359" y="720"/>
                    </a:lnTo>
                    <a:lnTo>
                      <a:pt x="352" y="726"/>
                    </a:lnTo>
                    <a:lnTo>
                      <a:pt x="344" y="733"/>
                    </a:lnTo>
                    <a:lnTo>
                      <a:pt x="334" y="740"/>
                    </a:lnTo>
                    <a:lnTo>
                      <a:pt x="322" y="746"/>
                    </a:lnTo>
                    <a:lnTo>
                      <a:pt x="308" y="749"/>
                    </a:lnTo>
                    <a:lnTo>
                      <a:pt x="293" y="752"/>
                    </a:lnTo>
                    <a:lnTo>
                      <a:pt x="275" y="749"/>
                    </a:lnTo>
                    <a:lnTo>
                      <a:pt x="256" y="743"/>
                    </a:lnTo>
                    <a:lnTo>
                      <a:pt x="236" y="734"/>
                    </a:lnTo>
                    <a:lnTo>
                      <a:pt x="215" y="718"/>
                    </a:lnTo>
                    <a:lnTo>
                      <a:pt x="192" y="697"/>
                    </a:lnTo>
                    <a:lnTo>
                      <a:pt x="167" y="668"/>
                    </a:lnTo>
                    <a:lnTo>
                      <a:pt x="141" y="632"/>
                    </a:lnTo>
                    <a:lnTo>
                      <a:pt x="116" y="592"/>
                    </a:lnTo>
                    <a:lnTo>
                      <a:pt x="92" y="553"/>
                    </a:lnTo>
                    <a:lnTo>
                      <a:pt x="70" y="512"/>
                    </a:lnTo>
                    <a:lnTo>
                      <a:pt x="51" y="471"/>
                    </a:lnTo>
                    <a:lnTo>
                      <a:pt x="35" y="430"/>
                    </a:lnTo>
                    <a:lnTo>
                      <a:pt x="21" y="390"/>
                    </a:lnTo>
                    <a:lnTo>
                      <a:pt x="10" y="351"/>
                    </a:lnTo>
                    <a:lnTo>
                      <a:pt x="3" y="313"/>
                    </a:lnTo>
                    <a:lnTo>
                      <a:pt x="0" y="276"/>
                    </a:lnTo>
                    <a:lnTo>
                      <a:pt x="1" y="241"/>
                    </a:lnTo>
                    <a:lnTo>
                      <a:pt x="6" y="208"/>
                    </a:lnTo>
                    <a:lnTo>
                      <a:pt x="15" y="178"/>
                    </a:lnTo>
                    <a:lnTo>
                      <a:pt x="29" y="150"/>
                    </a:lnTo>
                    <a:lnTo>
                      <a:pt x="49" y="125"/>
                    </a:lnTo>
                    <a:lnTo>
                      <a:pt x="74" y="103"/>
                    </a:lnTo>
                    <a:lnTo>
                      <a:pt x="104" y="84"/>
                    </a:lnTo>
                    <a:lnTo>
                      <a:pt x="136" y="69"/>
                    </a:lnTo>
                    <a:lnTo>
                      <a:pt x="165" y="55"/>
                    </a:lnTo>
                    <a:lnTo>
                      <a:pt x="192" y="43"/>
                    </a:lnTo>
                    <a:lnTo>
                      <a:pt x="216" y="33"/>
                    </a:lnTo>
                    <a:lnTo>
                      <a:pt x="240" y="23"/>
                    </a:lnTo>
                    <a:lnTo>
                      <a:pt x="261" y="16"/>
                    </a:lnTo>
                    <a:lnTo>
                      <a:pt x="281" y="12"/>
                    </a:lnTo>
                    <a:lnTo>
                      <a:pt x="300" y="7"/>
                    </a:lnTo>
                    <a:lnTo>
                      <a:pt x="317" y="5"/>
                    </a:lnTo>
                    <a:lnTo>
                      <a:pt x="335" y="2"/>
                    </a:lnTo>
                    <a:lnTo>
                      <a:pt x="352" y="2"/>
                    </a:lnTo>
                    <a:lnTo>
                      <a:pt x="370" y="2"/>
                    </a:lnTo>
                    <a:lnTo>
                      <a:pt x="389" y="5"/>
                    </a:lnTo>
                    <a:lnTo>
                      <a:pt x="407" y="7"/>
                    </a:lnTo>
                    <a:lnTo>
                      <a:pt x="427" y="10"/>
                    </a:lnTo>
                    <a:lnTo>
                      <a:pt x="448" y="14"/>
                    </a:lnTo>
                    <a:lnTo>
                      <a:pt x="471" y="19"/>
                    </a:lnTo>
                    <a:lnTo>
                      <a:pt x="495" y="22"/>
                    </a:lnTo>
                    <a:lnTo>
                      <a:pt x="520" y="26"/>
                    </a:lnTo>
                    <a:lnTo>
                      <a:pt x="545" y="28"/>
                    </a:lnTo>
                    <a:lnTo>
                      <a:pt x="571" y="30"/>
                    </a:lnTo>
                    <a:lnTo>
                      <a:pt x="598" y="33"/>
                    </a:lnTo>
                    <a:lnTo>
                      <a:pt x="624" y="34"/>
                    </a:lnTo>
                    <a:lnTo>
                      <a:pt x="650" y="34"/>
                    </a:lnTo>
                    <a:lnTo>
                      <a:pt x="675" y="34"/>
                    </a:lnTo>
                    <a:lnTo>
                      <a:pt x="700" y="34"/>
                    </a:lnTo>
                    <a:lnTo>
                      <a:pt x="725" y="32"/>
                    </a:lnTo>
                    <a:lnTo>
                      <a:pt x="748" y="29"/>
                    </a:lnTo>
                    <a:lnTo>
                      <a:pt x="769" y="26"/>
                    </a:lnTo>
                    <a:lnTo>
                      <a:pt x="789" y="21"/>
                    </a:lnTo>
                    <a:lnTo>
                      <a:pt x="807" y="16"/>
                    </a:lnTo>
                    <a:lnTo>
                      <a:pt x="823" y="9"/>
                    </a:lnTo>
                    <a:lnTo>
                      <a:pt x="838" y="3"/>
                    </a:lnTo>
                    <a:lnTo>
                      <a:pt x="856" y="1"/>
                    </a:lnTo>
                    <a:lnTo>
                      <a:pt x="873" y="0"/>
                    </a:lnTo>
                    <a:lnTo>
                      <a:pt x="891" y="2"/>
                    </a:lnTo>
                    <a:lnTo>
                      <a:pt x="910" y="6"/>
                    </a:lnTo>
                    <a:lnTo>
                      <a:pt x="927" y="12"/>
                    </a:lnTo>
                    <a:lnTo>
                      <a:pt x="945" y="19"/>
                    </a:lnTo>
                    <a:lnTo>
                      <a:pt x="962" y="27"/>
                    </a:lnTo>
                    <a:lnTo>
                      <a:pt x="978" y="36"/>
                    </a:lnTo>
                    <a:lnTo>
                      <a:pt x="990" y="48"/>
                    </a:lnTo>
                    <a:lnTo>
                      <a:pt x="1002" y="58"/>
                    </a:lnTo>
                    <a:lnTo>
                      <a:pt x="1010" y="71"/>
                    </a:lnTo>
                    <a:lnTo>
                      <a:pt x="1017" y="84"/>
                    </a:lnTo>
                    <a:lnTo>
                      <a:pt x="1020" y="96"/>
                    </a:lnTo>
                    <a:lnTo>
                      <a:pt x="1019" y="109"/>
                    </a:lnTo>
                    <a:lnTo>
                      <a:pt x="1014" y="122"/>
                    </a:lnTo>
                    <a:lnTo>
                      <a:pt x="1006" y="133"/>
                    </a:lnTo>
                    <a:lnTo>
                      <a:pt x="994" y="145"/>
                    </a:lnTo>
                    <a:lnTo>
                      <a:pt x="981" y="157"/>
                    </a:lnTo>
                    <a:lnTo>
                      <a:pt x="965" y="167"/>
                    </a:lnTo>
                    <a:lnTo>
                      <a:pt x="947" y="177"/>
                    </a:lnTo>
                    <a:lnTo>
                      <a:pt x="927" y="186"/>
                    </a:lnTo>
                    <a:lnTo>
                      <a:pt x="906" y="194"/>
                    </a:lnTo>
                    <a:lnTo>
                      <a:pt x="884" y="202"/>
                    </a:lnTo>
                    <a:lnTo>
                      <a:pt x="861" y="208"/>
                    </a:lnTo>
                    <a:lnTo>
                      <a:pt x="835" y="214"/>
                    </a:lnTo>
                    <a:lnTo>
                      <a:pt x="810" y="218"/>
                    </a:lnTo>
                    <a:lnTo>
                      <a:pt x="783" y="221"/>
                    </a:lnTo>
                    <a:lnTo>
                      <a:pt x="756" y="224"/>
                    </a:lnTo>
                    <a:lnTo>
                      <a:pt x="731" y="224"/>
                    </a:lnTo>
                    <a:lnTo>
                      <a:pt x="704" y="222"/>
                    </a:lnTo>
                    <a:lnTo>
                      <a:pt x="677" y="220"/>
                    </a:lnTo>
                    <a:lnTo>
                      <a:pt x="631" y="217"/>
                    </a:lnTo>
                    <a:lnTo>
                      <a:pt x="594" y="215"/>
                    </a:lnTo>
                    <a:lnTo>
                      <a:pt x="563" y="219"/>
                    </a:lnTo>
                    <a:lnTo>
                      <a:pt x="540" y="226"/>
                    </a:lnTo>
                    <a:lnTo>
                      <a:pt x="521" y="234"/>
                    </a:lnTo>
                    <a:lnTo>
                      <a:pt x="507" y="246"/>
                    </a:lnTo>
                    <a:lnTo>
                      <a:pt x="499" y="259"/>
                    </a:lnTo>
                    <a:lnTo>
                      <a:pt x="494" y="274"/>
                    </a:lnTo>
                    <a:lnTo>
                      <a:pt x="492" y="289"/>
                    </a:lnTo>
                    <a:lnTo>
                      <a:pt x="493" y="305"/>
                    </a:lnTo>
                    <a:lnTo>
                      <a:pt x="495" y="323"/>
                    </a:lnTo>
                    <a:lnTo>
                      <a:pt x="500" y="339"/>
                    </a:lnTo>
                    <a:lnTo>
                      <a:pt x="505" y="355"/>
                    </a:lnTo>
                    <a:lnTo>
                      <a:pt x="509" y="370"/>
                    </a:lnTo>
                    <a:lnTo>
                      <a:pt x="514" y="383"/>
                    </a:lnTo>
                    <a:lnTo>
                      <a:pt x="517" y="394"/>
                    </a:lnTo>
                    <a:lnTo>
                      <a:pt x="520" y="406"/>
                    </a:lnTo>
                    <a:lnTo>
                      <a:pt x="523" y="419"/>
                    </a:lnTo>
                    <a:lnTo>
                      <a:pt x="524" y="434"/>
                    </a:lnTo>
                    <a:lnTo>
                      <a:pt x="527" y="452"/>
                    </a:lnTo>
                    <a:lnTo>
                      <a:pt x="527" y="469"/>
                    </a:lnTo>
                    <a:lnTo>
                      <a:pt x="526" y="489"/>
                    </a:lnTo>
                    <a:lnTo>
                      <a:pt x="523" y="509"/>
                    </a:lnTo>
                    <a:lnTo>
                      <a:pt x="519" y="531"/>
                    </a:lnTo>
                    <a:lnTo>
                      <a:pt x="510" y="554"/>
                    </a:lnTo>
                    <a:lnTo>
                      <a:pt x="501" y="576"/>
                    </a:lnTo>
                    <a:lnTo>
                      <a:pt x="488" y="598"/>
                    </a:lnTo>
                    <a:lnTo>
                      <a:pt x="472" y="620"/>
                    </a:lnTo>
                    <a:lnTo>
                      <a:pt x="452" y="644"/>
                    </a:lnTo>
                    <a:lnTo>
                      <a:pt x="428" y="666"/>
                    </a:lnTo>
                    <a:lnTo>
                      <a:pt x="400" y="687"/>
                    </a:lnTo>
                    <a:lnTo>
                      <a:pt x="367" y="7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92"/>
              <p:cNvSpPr>
                <a:spLocks/>
              </p:cNvSpPr>
              <p:nvPr/>
            </p:nvSpPr>
            <p:spPr bwMode="auto">
              <a:xfrm>
                <a:off x="2273300" y="2492375"/>
                <a:ext cx="1574800" cy="1162050"/>
              </a:xfrm>
              <a:custGeom>
                <a:avLst/>
                <a:gdLst/>
                <a:ahLst/>
                <a:cxnLst>
                  <a:cxn ang="0">
                    <a:pos x="163" y="48"/>
                  </a:cxn>
                  <a:cxn ang="0">
                    <a:pos x="236" y="19"/>
                  </a:cxn>
                  <a:cxn ang="0">
                    <a:pos x="296" y="5"/>
                  </a:cxn>
                  <a:cxn ang="0">
                    <a:pos x="349" y="1"/>
                  </a:cxn>
                  <a:cxn ang="0">
                    <a:pos x="403" y="7"/>
                  </a:cxn>
                  <a:cxn ang="0">
                    <a:pos x="464" y="19"/>
                  </a:cxn>
                  <a:cxn ang="0">
                    <a:pos x="528" y="28"/>
                  </a:cxn>
                  <a:cxn ang="0">
                    <a:pos x="594" y="34"/>
                  </a:cxn>
                  <a:cxn ang="0">
                    <a:pos x="660" y="34"/>
                  </a:cxn>
                  <a:cxn ang="0">
                    <a:pos x="721" y="29"/>
                  </a:cxn>
                  <a:cxn ang="0">
                    <a:pos x="775" y="18"/>
                  </a:cxn>
                  <a:cxn ang="0">
                    <a:pos x="795" y="10"/>
                  </a:cxn>
                  <a:cxn ang="0">
                    <a:pos x="832" y="0"/>
                  </a:cxn>
                  <a:cxn ang="0">
                    <a:pos x="885" y="5"/>
                  </a:cxn>
                  <a:cxn ang="0">
                    <a:pos x="936" y="25"/>
                  </a:cxn>
                  <a:cxn ang="0">
                    <a:pos x="974" y="55"/>
                  </a:cxn>
                  <a:cxn ang="0">
                    <a:pos x="992" y="90"/>
                  </a:cxn>
                  <a:cxn ang="0">
                    <a:pos x="978" y="126"/>
                  </a:cxn>
                  <a:cxn ang="0">
                    <a:pos x="938" y="158"/>
                  </a:cxn>
                  <a:cxn ang="0">
                    <a:pos x="879" y="184"/>
                  </a:cxn>
                  <a:cxn ang="0">
                    <a:pos x="808" y="201"/>
                  </a:cxn>
                  <a:cxn ang="0">
                    <a:pos x="731" y="210"/>
                  </a:cxn>
                  <a:cxn ang="0">
                    <a:pos x="652" y="206"/>
                  </a:cxn>
                  <a:cxn ang="0">
                    <a:pos x="631" y="204"/>
                  </a:cxn>
                  <a:cxn ang="0">
                    <a:pos x="555" y="202"/>
                  </a:cxn>
                  <a:cxn ang="0">
                    <a:pos x="493" y="224"/>
                  </a:cxn>
                  <a:cxn ang="0">
                    <a:pos x="469" y="261"/>
                  </a:cxn>
                  <a:cxn ang="0">
                    <a:pos x="471" y="308"/>
                  </a:cxn>
                  <a:cxn ang="0">
                    <a:pos x="483" y="352"/>
                  </a:cxn>
                  <a:cxn ang="0">
                    <a:pos x="493" y="384"/>
                  </a:cxn>
                  <a:cxn ang="0">
                    <a:pos x="498" y="409"/>
                  </a:cxn>
                  <a:cxn ang="0">
                    <a:pos x="500" y="501"/>
                  </a:cxn>
                  <a:cxn ang="0">
                    <a:pos x="447" y="615"/>
                  </a:cxn>
                  <a:cxn ang="0">
                    <a:pos x="356" y="690"/>
                  </a:cxn>
                  <a:cxn ang="0">
                    <a:pos x="342" y="706"/>
                  </a:cxn>
                  <a:cxn ang="0">
                    <a:pos x="311" y="726"/>
                  </a:cxn>
                  <a:cxn ang="0">
                    <a:pos x="266" y="730"/>
                  </a:cxn>
                  <a:cxn ang="0">
                    <a:pos x="206" y="700"/>
                  </a:cxn>
                  <a:cxn ang="0">
                    <a:pos x="135" y="616"/>
                  </a:cxn>
                  <a:cxn ang="0">
                    <a:pos x="65" y="498"/>
                  </a:cxn>
                  <a:cxn ang="0">
                    <a:pos x="19" y="378"/>
                  </a:cxn>
                  <a:cxn ang="0">
                    <a:pos x="0" y="266"/>
                  </a:cxn>
                  <a:cxn ang="0">
                    <a:pos x="15" y="170"/>
                  </a:cxn>
                  <a:cxn ang="0">
                    <a:pos x="74" y="96"/>
                  </a:cxn>
                </a:cxnLst>
                <a:rect l="0" t="0" r="r" b="b"/>
                <a:pathLst>
                  <a:path w="992" h="732">
                    <a:moveTo>
                      <a:pt x="103" y="77"/>
                    </a:moveTo>
                    <a:lnTo>
                      <a:pt x="135" y="62"/>
                    </a:lnTo>
                    <a:lnTo>
                      <a:pt x="163" y="48"/>
                    </a:lnTo>
                    <a:lnTo>
                      <a:pt x="190" y="37"/>
                    </a:lnTo>
                    <a:lnTo>
                      <a:pt x="214" y="27"/>
                    </a:lnTo>
                    <a:lnTo>
                      <a:pt x="236" y="19"/>
                    </a:lnTo>
                    <a:lnTo>
                      <a:pt x="257" y="13"/>
                    </a:lnTo>
                    <a:lnTo>
                      <a:pt x="277" y="8"/>
                    </a:lnTo>
                    <a:lnTo>
                      <a:pt x="296" y="5"/>
                    </a:lnTo>
                    <a:lnTo>
                      <a:pt x="314" y="2"/>
                    </a:lnTo>
                    <a:lnTo>
                      <a:pt x="331" y="1"/>
                    </a:lnTo>
                    <a:lnTo>
                      <a:pt x="349" y="1"/>
                    </a:lnTo>
                    <a:lnTo>
                      <a:pt x="366" y="2"/>
                    </a:lnTo>
                    <a:lnTo>
                      <a:pt x="385" y="5"/>
                    </a:lnTo>
                    <a:lnTo>
                      <a:pt x="403" y="7"/>
                    </a:lnTo>
                    <a:lnTo>
                      <a:pt x="423" y="10"/>
                    </a:lnTo>
                    <a:lnTo>
                      <a:pt x="444" y="15"/>
                    </a:lnTo>
                    <a:lnTo>
                      <a:pt x="464" y="19"/>
                    </a:lnTo>
                    <a:lnTo>
                      <a:pt x="485" y="22"/>
                    </a:lnTo>
                    <a:lnTo>
                      <a:pt x="506" y="26"/>
                    </a:lnTo>
                    <a:lnTo>
                      <a:pt x="528" y="28"/>
                    </a:lnTo>
                    <a:lnTo>
                      <a:pt x="549" y="30"/>
                    </a:lnTo>
                    <a:lnTo>
                      <a:pt x="571" y="33"/>
                    </a:lnTo>
                    <a:lnTo>
                      <a:pt x="594" y="34"/>
                    </a:lnTo>
                    <a:lnTo>
                      <a:pt x="617" y="34"/>
                    </a:lnTo>
                    <a:lnTo>
                      <a:pt x="638" y="35"/>
                    </a:lnTo>
                    <a:lnTo>
                      <a:pt x="660" y="34"/>
                    </a:lnTo>
                    <a:lnTo>
                      <a:pt x="681" y="33"/>
                    </a:lnTo>
                    <a:lnTo>
                      <a:pt x="702" y="32"/>
                    </a:lnTo>
                    <a:lnTo>
                      <a:pt x="721" y="29"/>
                    </a:lnTo>
                    <a:lnTo>
                      <a:pt x="741" y="26"/>
                    </a:lnTo>
                    <a:lnTo>
                      <a:pt x="759" y="22"/>
                    </a:lnTo>
                    <a:lnTo>
                      <a:pt x="775" y="18"/>
                    </a:lnTo>
                    <a:lnTo>
                      <a:pt x="781" y="15"/>
                    </a:lnTo>
                    <a:lnTo>
                      <a:pt x="788" y="13"/>
                    </a:lnTo>
                    <a:lnTo>
                      <a:pt x="795" y="10"/>
                    </a:lnTo>
                    <a:lnTo>
                      <a:pt x="801" y="8"/>
                    </a:lnTo>
                    <a:lnTo>
                      <a:pt x="816" y="3"/>
                    </a:lnTo>
                    <a:lnTo>
                      <a:pt x="832" y="0"/>
                    </a:lnTo>
                    <a:lnTo>
                      <a:pt x="850" y="0"/>
                    </a:lnTo>
                    <a:lnTo>
                      <a:pt x="868" y="1"/>
                    </a:lnTo>
                    <a:lnTo>
                      <a:pt x="885" y="5"/>
                    </a:lnTo>
                    <a:lnTo>
                      <a:pt x="903" y="10"/>
                    </a:lnTo>
                    <a:lnTo>
                      <a:pt x="920" y="18"/>
                    </a:lnTo>
                    <a:lnTo>
                      <a:pt x="936" y="25"/>
                    </a:lnTo>
                    <a:lnTo>
                      <a:pt x="951" y="34"/>
                    </a:lnTo>
                    <a:lnTo>
                      <a:pt x="964" y="44"/>
                    </a:lnTo>
                    <a:lnTo>
                      <a:pt x="974" y="55"/>
                    </a:lnTo>
                    <a:lnTo>
                      <a:pt x="984" y="67"/>
                    </a:lnTo>
                    <a:lnTo>
                      <a:pt x="989" y="78"/>
                    </a:lnTo>
                    <a:lnTo>
                      <a:pt x="992" y="90"/>
                    </a:lnTo>
                    <a:lnTo>
                      <a:pt x="991" y="103"/>
                    </a:lnTo>
                    <a:lnTo>
                      <a:pt x="986" y="115"/>
                    </a:lnTo>
                    <a:lnTo>
                      <a:pt x="978" y="126"/>
                    </a:lnTo>
                    <a:lnTo>
                      <a:pt x="967" y="138"/>
                    </a:lnTo>
                    <a:lnTo>
                      <a:pt x="953" y="149"/>
                    </a:lnTo>
                    <a:lnTo>
                      <a:pt x="938" y="158"/>
                    </a:lnTo>
                    <a:lnTo>
                      <a:pt x="920" y="167"/>
                    </a:lnTo>
                    <a:lnTo>
                      <a:pt x="900" y="177"/>
                    </a:lnTo>
                    <a:lnTo>
                      <a:pt x="879" y="184"/>
                    </a:lnTo>
                    <a:lnTo>
                      <a:pt x="857" y="191"/>
                    </a:lnTo>
                    <a:lnTo>
                      <a:pt x="832" y="197"/>
                    </a:lnTo>
                    <a:lnTo>
                      <a:pt x="808" y="201"/>
                    </a:lnTo>
                    <a:lnTo>
                      <a:pt x="783" y="205"/>
                    </a:lnTo>
                    <a:lnTo>
                      <a:pt x="758" y="207"/>
                    </a:lnTo>
                    <a:lnTo>
                      <a:pt x="731" y="210"/>
                    </a:lnTo>
                    <a:lnTo>
                      <a:pt x="705" y="210"/>
                    </a:lnTo>
                    <a:lnTo>
                      <a:pt x="678" y="208"/>
                    </a:lnTo>
                    <a:lnTo>
                      <a:pt x="652" y="206"/>
                    </a:lnTo>
                    <a:lnTo>
                      <a:pt x="645" y="205"/>
                    </a:lnTo>
                    <a:lnTo>
                      <a:pt x="638" y="204"/>
                    </a:lnTo>
                    <a:lnTo>
                      <a:pt x="631" y="204"/>
                    </a:lnTo>
                    <a:lnTo>
                      <a:pt x="625" y="202"/>
                    </a:lnTo>
                    <a:lnTo>
                      <a:pt x="587" y="201"/>
                    </a:lnTo>
                    <a:lnTo>
                      <a:pt x="555" y="202"/>
                    </a:lnTo>
                    <a:lnTo>
                      <a:pt x="529" y="207"/>
                    </a:lnTo>
                    <a:lnTo>
                      <a:pt x="508" y="214"/>
                    </a:lnTo>
                    <a:lnTo>
                      <a:pt x="493" y="224"/>
                    </a:lnTo>
                    <a:lnTo>
                      <a:pt x="481" y="234"/>
                    </a:lnTo>
                    <a:lnTo>
                      <a:pt x="474" y="247"/>
                    </a:lnTo>
                    <a:lnTo>
                      <a:pt x="469" y="261"/>
                    </a:lnTo>
                    <a:lnTo>
                      <a:pt x="468" y="276"/>
                    </a:lnTo>
                    <a:lnTo>
                      <a:pt x="468" y="293"/>
                    </a:lnTo>
                    <a:lnTo>
                      <a:pt x="471" y="308"/>
                    </a:lnTo>
                    <a:lnTo>
                      <a:pt x="475" y="323"/>
                    </a:lnTo>
                    <a:lnTo>
                      <a:pt x="479" y="338"/>
                    </a:lnTo>
                    <a:lnTo>
                      <a:pt x="483" y="352"/>
                    </a:lnTo>
                    <a:lnTo>
                      <a:pt x="488" y="365"/>
                    </a:lnTo>
                    <a:lnTo>
                      <a:pt x="492" y="377"/>
                    </a:lnTo>
                    <a:lnTo>
                      <a:pt x="493" y="384"/>
                    </a:lnTo>
                    <a:lnTo>
                      <a:pt x="495" y="392"/>
                    </a:lnTo>
                    <a:lnTo>
                      <a:pt x="496" y="400"/>
                    </a:lnTo>
                    <a:lnTo>
                      <a:pt x="498" y="409"/>
                    </a:lnTo>
                    <a:lnTo>
                      <a:pt x="501" y="435"/>
                    </a:lnTo>
                    <a:lnTo>
                      <a:pt x="502" y="466"/>
                    </a:lnTo>
                    <a:lnTo>
                      <a:pt x="500" y="501"/>
                    </a:lnTo>
                    <a:lnTo>
                      <a:pt x="491" y="537"/>
                    </a:lnTo>
                    <a:lnTo>
                      <a:pt x="474" y="576"/>
                    </a:lnTo>
                    <a:lnTo>
                      <a:pt x="447" y="615"/>
                    </a:lnTo>
                    <a:lnTo>
                      <a:pt x="410" y="652"/>
                    </a:lnTo>
                    <a:lnTo>
                      <a:pt x="357" y="688"/>
                    </a:lnTo>
                    <a:lnTo>
                      <a:pt x="356" y="690"/>
                    </a:lnTo>
                    <a:lnTo>
                      <a:pt x="353" y="694"/>
                    </a:lnTo>
                    <a:lnTo>
                      <a:pt x="349" y="700"/>
                    </a:lnTo>
                    <a:lnTo>
                      <a:pt x="342" y="706"/>
                    </a:lnTo>
                    <a:lnTo>
                      <a:pt x="334" y="713"/>
                    </a:lnTo>
                    <a:lnTo>
                      <a:pt x="323" y="720"/>
                    </a:lnTo>
                    <a:lnTo>
                      <a:pt x="311" y="726"/>
                    </a:lnTo>
                    <a:lnTo>
                      <a:pt x="297" y="730"/>
                    </a:lnTo>
                    <a:lnTo>
                      <a:pt x="282" y="732"/>
                    </a:lnTo>
                    <a:lnTo>
                      <a:pt x="266" y="730"/>
                    </a:lnTo>
                    <a:lnTo>
                      <a:pt x="247" y="725"/>
                    </a:lnTo>
                    <a:lnTo>
                      <a:pt x="227" y="715"/>
                    </a:lnTo>
                    <a:lnTo>
                      <a:pt x="206" y="700"/>
                    </a:lnTo>
                    <a:lnTo>
                      <a:pt x="184" y="679"/>
                    </a:lnTo>
                    <a:lnTo>
                      <a:pt x="160" y="651"/>
                    </a:lnTo>
                    <a:lnTo>
                      <a:pt x="135" y="616"/>
                    </a:lnTo>
                    <a:lnTo>
                      <a:pt x="110" y="577"/>
                    </a:lnTo>
                    <a:lnTo>
                      <a:pt x="86" y="537"/>
                    </a:lnTo>
                    <a:lnTo>
                      <a:pt x="65" y="498"/>
                    </a:lnTo>
                    <a:lnTo>
                      <a:pt x="48" y="457"/>
                    </a:lnTo>
                    <a:lnTo>
                      <a:pt x="31" y="417"/>
                    </a:lnTo>
                    <a:lnTo>
                      <a:pt x="19" y="378"/>
                    </a:lnTo>
                    <a:lnTo>
                      <a:pt x="9" y="339"/>
                    </a:lnTo>
                    <a:lnTo>
                      <a:pt x="2" y="302"/>
                    </a:lnTo>
                    <a:lnTo>
                      <a:pt x="0" y="266"/>
                    </a:lnTo>
                    <a:lnTo>
                      <a:pt x="1" y="232"/>
                    </a:lnTo>
                    <a:lnTo>
                      <a:pt x="6" y="199"/>
                    </a:lnTo>
                    <a:lnTo>
                      <a:pt x="15" y="170"/>
                    </a:lnTo>
                    <a:lnTo>
                      <a:pt x="30" y="142"/>
                    </a:lnTo>
                    <a:lnTo>
                      <a:pt x="49" y="117"/>
                    </a:lnTo>
                    <a:lnTo>
                      <a:pt x="74" y="96"/>
                    </a:lnTo>
                    <a:lnTo>
                      <a:pt x="103" y="77"/>
                    </a:lnTo>
                    <a:close/>
                  </a:path>
                </a:pathLst>
              </a:custGeom>
              <a:solidFill>
                <a:srgbClr val="FFF9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93"/>
              <p:cNvSpPr>
                <a:spLocks/>
              </p:cNvSpPr>
              <p:nvPr/>
            </p:nvSpPr>
            <p:spPr bwMode="auto">
              <a:xfrm>
                <a:off x="2295525" y="2503488"/>
                <a:ext cx="1530350" cy="1130300"/>
              </a:xfrm>
              <a:custGeom>
                <a:avLst/>
                <a:gdLst/>
                <a:ahLst/>
                <a:cxnLst>
                  <a:cxn ang="0">
                    <a:pos x="161" y="41"/>
                  </a:cxn>
                  <a:cxn ang="0">
                    <a:pos x="233" y="14"/>
                  </a:cxn>
                  <a:cxn ang="0">
                    <a:pos x="293" y="2"/>
                  </a:cxn>
                  <a:cxn ang="0">
                    <a:pos x="345" y="1"/>
                  </a:cxn>
                  <a:cxn ang="0">
                    <a:pos x="398" y="8"/>
                  </a:cxn>
                  <a:cxn ang="0">
                    <a:pos x="458" y="20"/>
                  </a:cxn>
                  <a:cxn ang="0">
                    <a:pos x="520" y="29"/>
                  </a:cxn>
                  <a:cxn ang="0">
                    <a:pos x="583" y="34"/>
                  </a:cxn>
                  <a:cxn ang="0">
                    <a:pos x="645" y="34"/>
                  </a:cxn>
                  <a:cxn ang="0">
                    <a:pos x="703" y="28"/>
                  </a:cxn>
                  <a:cxn ang="0">
                    <a:pos x="753" y="16"/>
                  </a:cxn>
                  <a:cxn ang="0">
                    <a:pos x="773" y="9"/>
                  </a:cxn>
                  <a:cxn ang="0">
                    <a:pos x="810" y="0"/>
                  </a:cxn>
                  <a:cxn ang="0">
                    <a:pos x="862" y="5"/>
                  </a:cxn>
                  <a:cxn ang="0">
                    <a:pos x="911" y="23"/>
                  </a:cxn>
                  <a:cxn ang="0">
                    <a:pos x="947" y="51"/>
                  </a:cxn>
                  <a:cxn ang="0">
                    <a:pos x="964" y="85"/>
                  </a:cxn>
                  <a:cxn ang="0">
                    <a:pos x="950" y="121"/>
                  </a:cxn>
                  <a:cxn ang="0">
                    <a:pos x="910" y="150"/>
                  </a:cxn>
                  <a:cxn ang="0">
                    <a:pos x="851" y="173"/>
                  </a:cxn>
                  <a:cxn ang="0">
                    <a:pos x="781" y="188"/>
                  </a:cxn>
                  <a:cxn ang="0">
                    <a:pos x="704" y="194"/>
                  </a:cxn>
                  <a:cxn ang="0">
                    <a:pos x="626" y="191"/>
                  </a:cxn>
                  <a:cxn ang="0">
                    <a:pos x="606" y="188"/>
                  </a:cxn>
                  <a:cxn ang="0">
                    <a:pos x="533" y="187"/>
                  </a:cxn>
                  <a:cxn ang="0">
                    <a:pos x="471" y="207"/>
                  </a:cxn>
                  <a:cxn ang="0">
                    <a:pos x="446" y="243"/>
                  </a:cxn>
                  <a:cxn ang="0">
                    <a:pos x="446" y="289"/>
                  </a:cxn>
                  <a:cxn ang="0">
                    <a:pos x="458" y="335"/>
                  </a:cxn>
                  <a:cxn ang="0">
                    <a:pos x="467" y="368"/>
                  </a:cxn>
                  <a:cxn ang="0">
                    <a:pos x="472" y="391"/>
                  </a:cxn>
                  <a:cxn ang="0">
                    <a:pos x="479" y="481"/>
                  </a:cxn>
                  <a:cxn ang="0">
                    <a:pos x="434" y="595"/>
                  </a:cxn>
                  <a:cxn ang="0">
                    <a:pos x="345" y="670"/>
                  </a:cxn>
                  <a:cxn ang="0">
                    <a:pos x="331" y="686"/>
                  </a:cxn>
                  <a:cxn ang="0">
                    <a:pos x="301" y="706"/>
                  </a:cxn>
                  <a:cxn ang="0">
                    <a:pos x="256" y="711"/>
                  </a:cxn>
                  <a:cxn ang="0">
                    <a:pos x="198" y="681"/>
                  </a:cxn>
                  <a:cxn ang="0">
                    <a:pos x="128" y="599"/>
                  </a:cxn>
                  <a:cxn ang="0">
                    <a:pos x="61" y="483"/>
                  </a:cxn>
                  <a:cxn ang="0">
                    <a:pos x="16" y="366"/>
                  </a:cxn>
                  <a:cxn ang="0">
                    <a:pos x="0" y="255"/>
                  </a:cxn>
                  <a:cxn ang="0">
                    <a:pos x="16" y="160"/>
                  </a:cxn>
                  <a:cxn ang="0">
                    <a:pos x="74" y="87"/>
                  </a:cxn>
                </a:cxnLst>
                <a:rect l="0" t="0" r="r" b="b"/>
                <a:pathLst>
                  <a:path w="964" h="712">
                    <a:moveTo>
                      <a:pt x="103" y="69"/>
                    </a:moveTo>
                    <a:lnTo>
                      <a:pt x="133" y="54"/>
                    </a:lnTo>
                    <a:lnTo>
                      <a:pt x="161" y="41"/>
                    </a:lnTo>
                    <a:lnTo>
                      <a:pt x="187" y="30"/>
                    </a:lnTo>
                    <a:lnTo>
                      <a:pt x="212" y="21"/>
                    </a:lnTo>
                    <a:lnTo>
                      <a:pt x="233" y="14"/>
                    </a:lnTo>
                    <a:lnTo>
                      <a:pt x="254" y="8"/>
                    </a:lnTo>
                    <a:lnTo>
                      <a:pt x="274" y="5"/>
                    </a:lnTo>
                    <a:lnTo>
                      <a:pt x="293" y="2"/>
                    </a:lnTo>
                    <a:lnTo>
                      <a:pt x="310" y="0"/>
                    </a:lnTo>
                    <a:lnTo>
                      <a:pt x="328" y="0"/>
                    </a:lnTo>
                    <a:lnTo>
                      <a:pt x="345" y="1"/>
                    </a:lnTo>
                    <a:lnTo>
                      <a:pt x="363" y="2"/>
                    </a:lnTo>
                    <a:lnTo>
                      <a:pt x="380" y="5"/>
                    </a:lnTo>
                    <a:lnTo>
                      <a:pt x="398" y="8"/>
                    </a:lnTo>
                    <a:lnTo>
                      <a:pt x="418" y="12"/>
                    </a:lnTo>
                    <a:lnTo>
                      <a:pt x="438" y="16"/>
                    </a:lnTo>
                    <a:lnTo>
                      <a:pt x="458" y="20"/>
                    </a:lnTo>
                    <a:lnTo>
                      <a:pt x="478" y="23"/>
                    </a:lnTo>
                    <a:lnTo>
                      <a:pt x="499" y="27"/>
                    </a:lnTo>
                    <a:lnTo>
                      <a:pt x="520" y="29"/>
                    </a:lnTo>
                    <a:lnTo>
                      <a:pt x="541" y="32"/>
                    </a:lnTo>
                    <a:lnTo>
                      <a:pt x="562" y="33"/>
                    </a:lnTo>
                    <a:lnTo>
                      <a:pt x="583" y="34"/>
                    </a:lnTo>
                    <a:lnTo>
                      <a:pt x="604" y="35"/>
                    </a:lnTo>
                    <a:lnTo>
                      <a:pt x="625" y="35"/>
                    </a:lnTo>
                    <a:lnTo>
                      <a:pt x="645" y="34"/>
                    </a:lnTo>
                    <a:lnTo>
                      <a:pt x="665" y="33"/>
                    </a:lnTo>
                    <a:lnTo>
                      <a:pt x="684" y="32"/>
                    </a:lnTo>
                    <a:lnTo>
                      <a:pt x="703" y="28"/>
                    </a:lnTo>
                    <a:lnTo>
                      <a:pt x="720" y="26"/>
                    </a:lnTo>
                    <a:lnTo>
                      <a:pt x="738" y="21"/>
                    </a:lnTo>
                    <a:lnTo>
                      <a:pt x="753" y="16"/>
                    </a:lnTo>
                    <a:lnTo>
                      <a:pt x="760" y="14"/>
                    </a:lnTo>
                    <a:lnTo>
                      <a:pt x="766" y="12"/>
                    </a:lnTo>
                    <a:lnTo>
                      <a:pt x="773" y="9"/>
                    </a:lnTo>
                    <a:lnTo>
                      <a:pt x="779" y="7"/>
                    </a:lnTo>
                    <a:lnTo>
                      <a:pt x="794" y="2"/>
                    </a:lnTo>
                    <a:lnTo>
                      <a:pt x="810" y="0"/>
                    </a:lnTo>
                    <a:lnTo>
                      <a:pt x="827" y="0"/>
                    </a:lnTo>
                    <a:lnTo>
                      <a:pt x="844" y="1"/>
                    </a:lnTo>
                    <a:lnTo>
                      <a:pt x="862" y="5"/>
                    </a:lnTo>
                    <a:lnTo>
                      <a:pt x="878" y="9"/>
                    </a:lnTo>
                    <a:lnTo>
                      <a:pt x="895" y="15"/>
                    </a:lnTo>
                    <a:lnTo>
                      <a:pt x="911" y="23"/>
                    </a:lnTo>
                    <a:lnTo>
                      <a:pt x="925" y="32"/>
                    </a:lnTo>
                    <a:lnTo>
                      <a:pt x="937" y="41"/>
                    </a:lnTo>
                    <a:lnTo>
                      <a:pt x="947" y="51"/>
                    </a:lnTo>
                    <a:lnTo>
                      <a:pt x="955" y="62"/>
                    </a:lnTo>
                    <a:lnTo>
                      <a:pt x="961" y="74"/>
                    </a:lnTo>
                    <a:lnTo>
                      <a:pt x="964" y="85"/>
                    </a:lnTo>
                    <a:lnTo>
                      <a:pt x="962" y="97"/>
                    </a:lnTo>
                    <a:lnTo>
                      <a:pt x="958" y="109"/>
                    </a:lnTo>
                    <a:lnTo>
                      <a:pt x="950" y="121"/>
                    </a:lnTo>
                    <a:lnTo>
                      <a:pt x="939" y="131"/>
                    </a:lnTo>
                    <a:lnTo>
                      <a:pt x="926" y="140"/>
                    </a:lnTo>
                    <a:lnTo>
                      <a:pt x="910" y="150"/>
                    </a:lnTo>
                    <a:lnTo>
                      <a:pt x="892" y="159"/>
                    </a:lnTo>
                    <a:lnTo>
                      <a:pt x="872" y="166"/>
                    </a:lnTo>
                    <a:lnTo>
                      <a:pt x="851" y="173"/>
                    </a:lnTo>
                    <a:lnTo>
                      <a:pt x="829" y="179"/>
                    </a:lnTo>
                    <a:lnTo>
                      <a:pt x="806" y="184"/>
                    </a:lnTo>
                    <a:lnTo>
                      <a:pt x="781" y="188"/>
                    </a:lnTo>
                    <a:lnTo>
                      <a:pt x="755" y="192"/>
                    </a:lnTo>
                    <a:lnTo>
                      <a:pt x="729" y="193"/>
                    </a:lnTo>
                    <a:lnTo>
                      <a:pt x="704" y="194"/>
                    </a:lnTo>
                    <a:lnTo>
                      <a:pt x="678" y="194"/>
                    </a:lnTo>
                    <a:lnTo>
                      <a:pt x="652" y="193"/>
                    </a:lnTo>
                    <a:lnTo>
                      <a:pt x="626" y="191"/>
                    </a:lnTo>
                    <a:lnTo>
                      <a:pt x="619" y="190"/>
                    </a:lnTo>
                    <a:lnTo>
                      <a:pt x="614" y="190"/>
                    </a:lnTo>
                    <a:lnTo>
                      <a:pt x="606" y="188"/>
                    </a:lnTo>
                    <a:lnTo>
                      <a:pt x="601" y="188"/>
                    </a:lnTo>
                    <a:lnTo>
                      <a:pt x="563" y="186"/>
                    </a:lnTo>
                    <a:lnTo>
                      <a:pt x="533" y="187"/>
                    </a:lnTo>
                    <a:lnTo>
                      <a:pt x="507" y="192"/>
                    </a:lnTo>
                    <a:lnTo>
                      <a:pt x="486" y="198"/>
                    </a:lnTo>
                    <a:lnTo>
                      <a:pt x="471" y="207"/>
                    </a:lnTo>
                    <a:lnTo>
                      <a:pt x="459" y="218"/>
                    </a:lnTo>
                    <a:lnTo>
                      <a:pt x="451" y="231"/>
                    </a:lnTo>
                    <a:lnTo>
                      <a:pt x="446" y="243"/>
                    </a:lnTo>
                    <a:lnTo>
                      <a:pt x="444" y="259"/>
                    </a:lnTo>
                    <a:lnTo>
                      <a:pt x="444" y="274"/>
                    </a:lnTo>
                    <a:lnTo>
                      <a:pt x="446" y="289"/>
                    </a:lnTo>
                    <a:lnTo>
                      <a:pt x="450" y="306"/>
                    </a:lnTo>
                    <a:lnTo>
                      <a:pt x="453" y="320"/>
                    </a:lnTo>
                    <a:lnTo>
                      <a:pt x="458" y="335"/>
                    </a:lnTo>
                    <a:lnTo>
                      <a:pt x="461" y="348"/>
                    </a:lnTo>
                    <a:lnTo>
                      <a:pt x="465" y="359"/>
                    </a:lnTo>
                    <a:lnTo>
                      <a:pt x="467" y="368"/>
                    </a:lnTo>
                    <a:lnTo>
                      <a:pt x="468" y="375"/>
                    </a:lnTo>
                    <a:lnTo>
                      <a:pt x="471" y="383"/>
                    </a:lnTo>
                    <a:lnTo>
                      <a:pt x="472" y="391"/>
                    </a:lnTo>
                    <a:lnTo>
                      <a:pt x="477" y="417"/>
                    </a:lnTo>
                    <a:lnTo>
                      <a:pt x="479" y="447"/>
                    </a:lnTo>
                    <a:lnTo>
                      <a:pt x="479" y="481"/>
                    </a:lnTo>
                    <a:lnTo>
                      <a:pt x="473" y="517"/>
                    </a:lnTo>
                    <a:lnTo>
                      <a:pt x="459" y="556"/>
                    </a:lnTo>
                    <a:lnTo>
                      <a:pt x="434" y="595"/>
                    </a:lnTo>
                    <a:lnTo>
                      <a:pt x="398" y="632"/>
                    </a:lnTo>
                    <a:lnTo>
                      <a:pt x="347" y="668"/>
                    </a:lnTo>
                    <a:lnTo>
                      <a:pt x="345" y="670"/>
                    </a:lnTo>
                    <a:lnTo>
                      <a:pt x="343" y="674"/>
                    </a:lnTo>
                    <a:lnTo>
                      <a:pt x="338" y="679"/>
                    </a:lnTo>
                    <a:lnTo>
                      <a:pt x="331" y="686"/>
                    </a:lnTo>
                    <a:lnTo>
                      <a:pt x="323" y="693"/>
                    </a:lnTo>
                    <a:lnTo>
                      <a:pt x="313" y="700"/>
                    </a:lnTo>
                    <a:lnTo>
                      <a:pt x="301" y="706"/>
                    </a:lnTo>
                    <a:lnTo>
                      <a:pt x="288" y="711"/>
                    </a:lnTo>
                    <a:lnTo>
                      <a:pt x="273" y="712"/>
                    </a:lnTo>
                    <a:lnTo>
                      <a:pt x="256" y="711"/>
                    </a:lnTo>
                    <a:lnTo>
                      <a:pt x="238" y="706"/>
                    </a:lnTo>
                    <a:lnTo>
                      <a:pt x="219" y="697"/>
                    </a:lnTo>
                    <a:lnTo>
                      <a:pt x="198" y="681"/>
                    </a:lnTo>
                    <a:lnTo>
                      <a:pt x="176" y="660"/>
                    </a:lnTo>
                    <a:lnTo>
                      <a:pt x="152" y="633"/>
                    </a:lnTo>
                    <a:lnTo>
                      <a:pt x="128" y="599"/>
                    </a:lnTo>
                    <a:lnTo>
                      <a:pt x="103" y="561"/>
                    </a:lnTo>
                    <a:lnTo>
                      <a:pt x="81" y="522"/>
                    </a:lnTo>
                    <a:lnTo>
                      <a:pt x="61" y="483"/>
                    </a:lnTo>
                    <a:lnTo>
                      <a:pt x="43" y="444"/>
                    </a:lnTo>
                    <a:lnTo>
                      <a:pt x="28" y="405"/>
                    </a:lnTo>
                    <a:lnTo>
                      <a:pt x="16" y="366"/>
                    </a:lnTo>
                    <a:lnTo>
                      <a:pt x="7" y="328"/>
                    </a:lnTo>
                    <a:lnTo>
                      <a:pt x="1" y="291"/>
                    </a:lnTo>
                    <a:lnTo>
                      <a:pt x="0" y="255"/>
                    </a:lnTo>
                    <a:lnTo>
                      <a:pt x="1" y="221"/>
                    </a:lnTo>
                    <a:lnTo>
                      <a:pt x="7" y="190"/>
                    </a:lnTo>
                    <a:lnTo>
                      <a:pt x="16" y="160"/>
                    </a:lnTo>
                    <a:lnTo>
                      <a:pt x="30" y="133"/>
                    </a:lnTo>
                    <a:lnTo>
                      <a:pt x="50" y="109"/>
                    </a:lnTo>
                    <a:lnTo>
                      <a:pt x="74" y="87"/>
                    </a:lnTo>
                    <a:lnTo>
                      <a:pt x="103" y="69"/>
                    </a:lnTo>
                    <a:close/>
                  </a:path>
                </a:pathLst>
              </a:custGeom>
              <a:solidFill>
                <a:srgbClr val="FCF2E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94"/>
              <p:cNvSpPr>
                <a:spLocks/>
              </p:cNvSpPr>
              <p:nvPr/>
            </p:nvSpPr>
            <p:spPr bwMode="auto">
              <a:xfrm>
                <a:off x="2319338" y="2514600"/>
                <a:ext cx="1481138" cy="1100138"/>
              </a:xfrm>
              <a:custGeom>
                <a:avLst/>
                <a:gdLst/>
                <a:ahLst/>
                <a:cxnLst>
                  <a:cxn ang="0">
                    <a:pos x="130" y="48"/>
                  </a:cxn>
                  <a:cxn ang="0">
                    <a:pos x="184" y="26"/>
                  </a:cxn>
                  <a:cxn ang="0">
                    <a:pos x="228" y="11"/>
                  </a:cxn>
                  <a:cxn ang="0">
                    <a:pos x="269" y="2"/>
                  </a:cxn>
                  <a:cxn ang="0">
                    <a:pos x="306" y="0"/>
                  </a:cxn>
                  <a:cxn ang="0">
                    <a:pos x="341" y="1"/>
                  </a:cxn>
                  <a:cxn ang="0">
                    <a:pos x="375" y="6"/>
                  </a:cxn>
                  <a:cxn ang="0">
                    <a:pos x="412" y="14"/>
                  </a:cxn>
                  <a:cxn ang="0">
                    <a:pos x="451" y="21"/>
                  </a:cxn>
                  <a:cxn ang="0">
                    <a:pos x="491" y="28"/>
                  </a:cxn>
                  <a:cxn ang="0">
                    <a:pos x="531" y="33"/>
                  </a:cxn>
                  <a:cxn ang="0">
                    <a:pos x="572" y="35"/>
                  </a:cxn>
                  <a:cxn ang="0">
                    <a:pos x="610" y="35"/>
                  </a:cxn>
                  <a:cxn ang="0">
                    <a:pos x="648" y="33"/>
                  </a:cxn>
                  <a:cxn ang="0">
                    <a:pos x="683" y="28"/>
                  </a:cxn>
                  <a:cxn ang="0">
                    <a:pos x="716" y="20"/>
                  </a:cxn>
                  <a:cxn ang="0">
                    <a:pos x="737" y="13"/>
                  </a:cxn>
                  <a:cxn ang="0">
                    <a:pos x="750" y="9"/>
                  </a:cxn>
                  <a:cxn ang="0">
                    <a:pos x="771" y="2"/>
                  </a:cxn>
                  <a:cxn ang="0">
                    <a:pos x="802" y="0"/>
                  </a:cxn>
                  <a:cxn ang="0">
                    <a:pos x="835" y="5"/>
                  </a:cxn>
                  <a:cxn ang="0">
                    <a:pos x="868" y="15"/>
                  </a:cxn>
                  <a:cxn ang="0">
                    <a:pos x="896" y="30"/>
                  </a:cxn>
                  <a:cxn ang="0">
                    <a:pos x="918" y="49"/>
                  </a:cxn>
                  <a:cxn ang="0">
                    <a:pos x="931" y="69"/>
                  </a:cxn>
                  <a:cxn ang="0">
                    <a:pos x="933" y="91"/>
                  </a:cxn>
                  <a:cxn ang="0">
                    <a:pos x="921" y="114"/>
                  </a:cxn>
                  <a:cxn ang="0">
                    <a:pos x="897" y="133"/>
                  </a:cxn>
                  <a:cxn ang="0">
                    <a:pos x="863" y="150"/>
                  </a:cxn>
                  <a:cxn ang="0">
                    <a:pos x="823" y="163"/>
                  </a:cxn>
                  <a:cxn ang="0">
                    <a:pos x="777" y="172"/>
                  </a:cxn>
                  <a:cxn ang="0">
                    <a:pos x="727" y="178"/>
                  </a:cxn>
                  <a:cxn ang="0">
                    <a:pos x="676" y="180"/>
                  </a:cxn>
                  <a:cxn ang="0">
                    <a:pos x="624" y="179"/>
                  </a:cxn>
                  <a:cxn ang="0">
                    <a:pos x="594" y="176"/>
                  </a:cxn>
                  <a:cxn ang="0">
                    <a:pos x="581" y="174"/>
                  </a:cxn>
                  <a:cxn ang="0">
                    <a:pos x="539" y="172"/>
                  </a:cxn>
                  <a:cxn ang="0">
                    <a:pos x="484" y="177"/>
                  </a:cxn>
                  <a:cxn ang="0">
                    <a:pos x="447" y="192"/>
                  </a:cxn>
                  <a:cxn ang="0">
                    <a:pos x="428" y="214"/>
                  </a:cxn>
                  <a:cxn ang="0">
                    <a:pos x="419" y="242"/>
                  </a:cxn>
                  <a:cxn ang="0">
                    <a:pos x="421" y="273"/>
                  </a:cxn>
                  <a:cxn ang="0">
                    <a:pos x="426" y="303"/>
                  </a:cxn>
                  <a:cxn ang="0">
                    <a:pos x="435" y="331"/>
                  </a:cxn>
                  <a:cxn ang="0">
                    <a:pos x="440" y="351"/>
                  </a:cxn>
                  <a:cxn ang="0">
                    <a:pos x="444" y="366"/>
                  </a:cxn>
                  <a:cxn ang="0">
                    <a:pos x="450" y="399"/>
                  </a:cxn>
                  <a:cxn ang="0">
                    <a:pos x="457" y="462"/>
                  </a:cxn>
                  <a:cxn ang="0">
                    <a:pos x="443" y="536"/>
                  </a:cxn>
                  <a:cxn ang="0">
                    <a:pos x="385" y="612"/>
                  </a:cxn>
                  <a:cxn ang="0">
                    <a:pos x="334" y="650"/>
                  </a:cxn>
                  <a:cxn ang="0">
                    <a:pos x="327" y="660"/>
                  </a:cxn>
                  <a:cxn ang="0">
                    <a:pos x="312" y="674"/>
                  </a:cxn>
                  <a:cxn ang="0">
                    <a:pos x="289" y="687"/>
                  </a:cxn>
                  <a:cxn ang="0">
                    <a:pos x="261" y="693"/>
                  </a:cxn>
                  <a:cxn ang="0">
                    <a:pos x="227" y="688"/>
                  </a:cxn>
                  <a:cxn ang="0">
                    <a:pos x="189" y="665"/>
                  </a:cxn>
                  <a:cxn ang="0">
                    <a:pos x="144" y="618"/>
                  </a:cxn>
                  <a:cxn ang="0">
                    <a:pos x="75" y="508"/>
                  </a:cxn>
                  <a:cxn ang="0">
                    <a:pos x="13" y="355"/>
                  </a:cxn>
                  <a:cxn ang="0">
                    <a:pos x="0" y="213"/>
                  </a:cxn>
                  <a:cxn ang="0">
                    <a:pos x="49" y="102"/>
                  </a:cxn>
                </a:cxnLst>
                <a:rect l="0" t="0" r="r" b="b"/>
                <a:pathLst>
                  <a:path w="933" h="693">
                    <a:moveTo>
                      <a:pt x="101" y="63"/>
                    </a:moveTo>
                    <a:lnTo>
                      <a:pt x="130" y="48"/>
                    </a:lnTo>
                    <a:lnTo>
                      <a:pt x="158" y="36"/>
                    </a:lnTo>
                    <a:lnTo>
                      <a:pt x="184" y="26"/>
                    </a:lnTo>
                    <a:lnTo>
                      <a:pt x="207" y="18"/>
                    </a:lnTo>
                    <a:lnTo>
                      <a:pt x="228" y="11"/>
                    </a:lnTo>
                    <a:lnTo>
                      <a:pt x="250" y="6"/>
                    </a:lnTo>
                    <a:lnTo>
                      <a:pt x="269" y="2"/>
                    </a:lnTo>
                    <a:lnTo>
                      <a:pt x="288" y="0"/>
                    </a:lnTo>
                    <a:lnTo>
                      <a:pt x="306" y="0"/>
                    </a:lnTo>
                    <a:lnTo>
                      <a:pt x="323" y="0"/>
                    </a:lnTo>
                    <a:lnTo>
                      <a:pt x="341" y="1"/>
                    </a:lnTo>
                    <a:lnTo>
                      <a:pt x="357" y="4"/>
                    </a:lnTo>
                    <a:lnTo>
                      <a:pt x="375" y="6"/>
                    </a:lnTo>
                    <a:lnTo>
                      <a:pt x="394" y="9"/>
                    </a:lnTo>
                    <a:lnTo>
                      <a:pt x="412" y="14"/>
                    </a:lnTo>
                    <a:lnTo>
                      <a:pt x="432" y="18"/>
                    </a:lnTo>
                    <a:lnTo>
                      <a:pt x="451" y="21"/>
                    </a:lnTo>
                    <a:lnTo>
                      <a:pt x="471" y="25"/>
                    </a:lnTo>
                    <a:lnTo>
                      <a:pt x="491" y="28"/>
                    </a:lnTo>
                    <a:lnTo>
                      <a:pt x="511" y="30"/>
                    </a:lnTo>
                    <a:lnTo>
                      <a:pt x="531" y="33"/>
                    </a:lnTo>
                    <a:lnTo>
                      <a:pt x="552" y="34"/>
                    </a:lnTo>
                    <a:lnTo>
                      <a:pt x="572" y="35"/>
                    </a:lnTo>
                    <a:lnTo>
                      <a:pt x="590" y="35"/>
                    </a:lnTo>
                    <a:lnTo>
                      <a:pt x="610" y="35"/>
                    </a:lnTo>
                    <a:lnTo>
                      <a:pt x="629" y="34"/>
                    </a:lnTo>
                    <a:lnTo>
                      <a:pt x="648" y="33"/>
                    </a:lnTo>
                    <a:lnTo>
                      <a:pt x="666" y="30"/>
                    </a:lnTo>
                    <a:lnTo>
                      <a:pt x="683" y="28"/>
                    </a:lnTo>
                    <a:lnTo>
                      <a:pt x="700" y="25"/>
                    </a:lnTo>
                    <a:lnTo>
                      <a:pt x="716" y="20"/>
                    </a:lnTo>
                    <a:lnTo>
                      <a:pt x="731" y="15"/>
                    </a:lnTo>
                    <a:lnTo>
                      <a:pt x="737" y="13"/>
                    </a:lnTo>
                    <a:lnTo>
                      <a:pt x="744" y="12"/>
                    </a:lnTo>
                    <a:lnTo>
                      <a:pt x="750" y="9"/>
                    </a:lnTo>
                    <a:lnTo>
                      <a:pt x="755" y="7"/>
                    </a:lnTo>
                    <a:lnTo>
                      <a:pt x="771" y="2"/>
                    </a:lnTo>
                    <a:lnTo>
                      <a:pt x="786" y="1"/>
                    </a:lnTo>
                    <a:lnTo>
                      <a:pt x="802" y="0"/>
                    </a:lnTo>
                    <a:lnTo>
                      <a:pt x="819" y="2"/>
                    </a:lnTo>
                    <a:lnTo>
                      <a:pt x="835" y="5"/>
                    </a:lnTo>
                    <a:lnTo>
                      <a:pt x="851" y="9"/>
                    </a:lnTo>
                    <a:lnTo>
                      <a:pt x="868" y="15"/>
                    </a:lnTo>
                    <a:lnTo>
                      <a:pt x="883" y="22"/>
                    </a:lnTo>
                    <a:lnTo>
                      <a:pt x="896" y="30"/>
                    </a:lnTo>
                    <a:lnTo>
                      <a:pt x="908" y="39"/>
                    </a:lnTo>
                    <a:lnTo>
                      <a:pt x="918" y="49"/>
                    </a:lnTo>
                    <a:lnTo>
                      <a:pt x="926" y="59"/>
                    </a:lnTo>
                    <a:lnTo>
                      <a:pt x="931" y="69"/>
                    </a:lnTo>
                    <a:lnTo>
                      <a:pt x="933" y="81"/>
                    </a:lnTo>
                    <a:lnTo>
                      <a:pt x="933" y="91"/>
                    </a:lnTo>
                    <a:lnTo>
                      <a:pt x="929" y="103"/>
                    </a:lnTo>
                    <a:lnTo>
                      <a:pt x="921" y="114"/>
                    </a:lnTo>
                    <a:lnTo>
                      <a:pt x="910" y="124"/>
                    </a:lnTo>
                    <a:lnTo>
                      <a:pt x="897" y="133"/>
                    </a:lnTo>
                    <a:lnTo>
                      <a:pt x="881" y="142"/>
                    </a:lnTo>
                    <a:lnTo>
                      <a:pt x="863" y="150"/>
                    </a:lnTo>
                    <a:lnTo>
                      <a:pt x="844" y="157"/>
                    </a:lnTo>
                    <a:lnTo>
                      <a:pt x="823" y="163"/>
                    </a:lnTo>
                    <a:lnTo>
                      <a:pt x="800" y="167"/>
                    </a:lnTo>
                    <a:lnTo>
                      <a:pt x="777" y="172"/>
                    </a:lnTo>
                    <a:lnTo>
                      <a:pt x="752" y="176"/>
                    </a:lnTo>
                    <a:lnTo>
                      <a:pt x="727" y="178"/>
                    </a:lnTo>
                    <a:lnTo>
                      <a:pt x="702" y="180"/>
                    </a:lnTo>
                    <a:lnTo>
                      <a:pt x="676" y="180"/>
                    </a:lnTo>
                    <a:lnTo>
                      <a:pt x="650" y="180"/>
                    </a:lnTo>
                    <a:lnTo>
                      <a:pt x="624" y="179"/>
                    </a:lnTo>
                    <a:lnTo>
                      <a:pt x="600" y="177"/>
                    </a:lnTo>
                    <a:lnTo>
                      <a:pt x="594" y="176"/>
                    </a:lnTo>
                    <a:lnTo>
                      <a:pt x="588" y="176"/>
                    </a:lnTo>
                    <a:lnTo>
                      <a:pt x="581" y="174"/>
                    </a:lnTo>
                    <a:lnTo>
                      <a:pt x="575" y="174"/>
                    </a:lnTo>
                    <a:lnTo>
                      <a:pt x="539" y="172"/>
                    </a:lnTo>
                    <a:lnTo>
                      <a:pt x="508" y="173"/>
                    </a:lnTo>
                    <a:lnTo>
                      <a:pt x="484" y="177"/>
                    </a:lnTo>
                    <a:lnTo>
                      <a:pt x="464" y="183"/>
                    </a:lnTo>
                    <a:lnTo>
                      <a:pt x="447" y="192"/>
                    </a:lnTo>
                    <a:lnTo>
                      <a:pt x="436" y="203"/>
                    </a:lnTo>
                    <a:lnTo>
                      <a:pt x="428" y="214"/>
                    </a:lnTo>
                    <a:lnTo>
                      <a:pt x="422" y="227"/>
                    </a:lnTo>
                    <a:lnTo>
                      <a:pt x="419" y="242"/>
                    </a:lnTo>
                    <a:lnTo>
                      <a:pt x="418" y="258"/>
                    </a:lnTo>
                    <a:lnTo>
                      <a:pt x="421" y="273"/>
                    </a:lnTo>
                    <a:lnTo>
                      <a:pt x="423" y="288"/>
                    </a:lnTo>
                    <a:lnTo>
                      <a:pt x="426" y="303"/>
                    </a:lnTo>
                    <a:lnTo>
                      <a:pt x="430" y="317"/>
                    </a:lnTo>
                    <a:lnTo>
                      <a:pt x="435" y="331"/>
                    </a:lnTo>
                    <a:lnTo>
                      <a:pt x="438" y="343"/>
                    </a:lnTo>
                    <a:lnTo>
                      <a:pt x="440" y="351"/>
                    </a:lnTo>
                    <a:lnTo>
                      <a:pt x="442" y="358"/>
                    </a:lnTo>
                    <a:lnTo>
                      <a:pt x="444" y="366"/>
                    </a:lnTo>
                    <a:lnTo>
                      <a:pt x="445" y="375"/>
                    </a:lnTo>
                    <a:lnTo>
                      <a:pt x="450" y="399"/>
                    </a:lnTo>
                    <a:lnTo>
                      <a:pt x="454" y="428"/>
                    </a:lnTo>
                    <a:lnTo>
                      <a:pt x="457" y="462"/>
                    </a:lnTo>
                    <a:lnTo>
                      <a:pt x="453" y="499"/>
                    </a:lnTo>
                    <a:lnTo>
                      <a:pt x="443" y="536"/>
                    </a:lnTo>
                    <a:lnTo>
                      <a:pt x="421" y="575"/>
                    </a:lnTo>
                    <a:lnTo>
                      <a:pt x="385" y="612"/>
                    </a:lnTo>
                    <a:lnTo>
                      <a:pt x="335" y="649"/>
                    </a:lnTo>
                    <a:lnTo>
                      <a:pt x="334" y="650"/>
                    </a:lnTo>
                    <a:lnTo>
                      <a:pt x="332" y="654"/>
                    </a:lnTo>
                    <a:lnTo>
                      <a:pt x="327" y="660"/>
                    </a:lnTo>
                    <a:lnTo>
                      <a:pt x="320" y="666"/>
                    </a:lnTo>
                    <a:lnTo>
                      <a:pt x="312" y="674"/>
                    </a:lnTo>
                    <a:lnTo>
                      <a:pt x="301" y="681"/>
                    </a:lnTo>
                    <a:lnTo>
                      <a:pt x="289" y="687"/>
                    </a:lnTo>
                    <a:lnTo>
                      <a:pt x="276" y="692"/>
                    </a:lnTo>
                    <a:lnTo>
                      <a:pt x="261" y="693"/>
                    </a:lnTo>
                    <a:lnTo>
                      <a:pt x="245" y="693"/>
                    </a:lnTo>
                    <a:lnTo>
                      <a:pt x="227" y="688"/>
                    </a:lnTo>
                    <a:lnTo>
                      <a:pt x="209" y="679"/>
                    </a:lnTo>
                    <a:lnTo>
                      <a:pt x="189" y="665"/>
                    </a:lnTo>
                    <a:lnTo>
                      <a:pt x="166" y="644"/>
                    </a:lnTo>
                    <a:lnTo>
                      <a:pt x="144" y="618"/>
                    </a:lnTo>
                    <a:lnTo>
                      <a:pt x="120" y="584"/>
                    </a:lnTo>
                    <a:lnTo>
                      <a:pt x="75" y="508"/>
                    </a:lnTo>
                    <a:lnTo>
                      <a:pt x="39" y="431"/>
                    </a:lnTo>
                    <a:lnTo>
                      <a:pt x="13" y="355"/>
                    </a:lnTo>
                    <a:lnTo>
                      <a:pt x="0" y="281"/>
                    </a:lnTo>
                    <a:lnTo>
                      <a:pt x="0" y="213"/>
                    </a:lnTo>
                    <a:lnTo>
                      <a:pt x="15" y="152"/>
                    </a:lnTo>
                    <a:lnTo>
                      <a:pt x="49" y="102"/>
                    </a:lnTo>
                    <a:lnTo>
                      <a:pt x="101" y="63"/>
                    </a:lnTo>
                    <a:close/>
                  </a:path>
                </a:pathLst>
              </a:custGeom>
              <a:solidFill>
                <a:srgbClr val="FCEFD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95"/>
              <p:cNvSpPr>
                <a:spLocks/>
              </p:cNvSpPr>
              <p:nvPr/>
            </p:nvSpPr>
            <p:spPr bwMode="auto">
              <a:xfrm>
                <a:off x="2339975" y="2524125"/>
                <a:ext cx="1438275" cy="1074738"/>
              </a:xfrm>
              <a:custGeom>
                <a:avLst/>
                <a:gdLst/>
                <a:ahLst/>
                <a:cxnLst>
                  <a:cxn ang="0">
                    <a:pos x="131" y="43"/>
                  </a:cxn>
                  <a:cxn ang="0">
                    <a:pos x="183" y="22"/>
                  </a:cxn>
                  <a:cxn ang="0">
                    <a:pos x="227" y="8"/>
                  </a:cxn>
                  <a:cxn ang="0">
                    <a:pos x="267" y="1"/>
                  </a:cxn>
                  <a:cxn ang="0">
                    <a:pos x="302" y="0"/>
                  </a:cxn>
                  <a:cxn ang="0">
                    <a:pos x="337" y="3"/>
                  </a:cxn>
                  <a:cxn ang="0">
                    <a:pos x="371" y="9"/>
                  </a:cxn>
                  <a:cxn ang="0">
                    <a:pos x="408" y="16"/>
                  </a:cxn>
                  <a:cxn ang="0">
                    <a:pos x="446" y="24"/>
                  </a:cxn>
                  <a:cxn ang="0">
                    <a:pos x="485" y="30"/>
                  </a:cxn>
                  <a:cxn ang="0">
                    <a:pos x="523" y="35"/>
                  </a:cxn>
                  <a:cxn ang="0">
                    <a:pos x="561" y="37"/>
                  </a:cxn>
                  <a:cxn ang="0">
                    <a:pos x="597" y="37"/>
                  </a:cxn>
                  <a:cxn ang="0">
                    <a:pos x="632" y="35"/>
                  </a:cxn>
                  <a:cxn ang="0">
                    <a:pos x="665" y="29"/>
                  </a:cxn>
                  <a:cxn ang="0">
                    <a:pos x="697" y="22"/>
                  </a:cxn>
                  <a:cxn ang="0">
                    <a:pos x="717" y="14"/>
                  </a:cxn>
                  <a:cxn ang="0">
                    <a:pos x="727" y="10"/>
                  </a:cxn>
                  <a:cxn ang="0">
                    <a:pos x="747" y="5"/>
                  </a:cxn>
                  <a:cxn ang="0">
                    <a:pos x="779" y="2"/>
                  </a:cxn>
                  <a:cxn ang="0">
                    <a:pos x="812" y="7"/>
                  </a:cxn>
                  <a:cxn ang="0">
                    <a:pos x="843" y="16"/>
                  </a:cxn>
                  <a:cxn ang="0">
                    <a:pos x="870" y="30"/>
                  </a:cxn>
                  <a:cxn ang="0">
                    <a:pos x="891" y="47"/>
                  </a:cxn>
                  <a:cxn ang="0">
                    <a:pos x="904" y="67"/>
                  </a:cxn>
                  <a:cxn ang="0">
                    <a:pos x="905" y="88"/>
                  </a:cxn>
                  <a:cxn ang="0">
                    <a:pos x="892" y="109"/>
                  </a:cxn>
                  <a:cxn ang="0">
                    <a:pos x="869" y="127"/>
                  </a:cxn>
                  <a:cxn ang="0">
                    <a:pos x="836" y="143"/>
                  </a:cxn>
                  <a:cxn ang="0">
                    <a:pos x="795" y="153"/>
                  </a:cxn>
                  <a:cxn ang="0">
                    <a:pos x="749" y="161"/>
                  </a:cxn>
                  <a:cxn ang="0">
                    <a:pos x="700" y="166"/>
                  </a:cxn>
                  <a:cxn ang="0">
                    <a:pos x="649" y="168"/>
                  </a:cxn>
                  <a:cxn ang="0">
                    <a:pos x="600" y="166"/>
                  </a:cxn>
                  <a:cxn ang="0">
                    <a:pos x="569" y="163"/>
                  </a:cxn>
                  <a:cxn ang="0">
                    <a:pos x="559" y="163"/>
                  </a:cxn>
                  <a:cxn ang="0">
                    <a:pos x="518" y="159"/>
                  </a:cxn>
                  <a:cxn ang="0">
                    <a:pos x="463" y="164"/>
                  </a:cxn>
                  <a:cxn ang="0">
                    <a:pos x="426" y="178"/>
                  </a:cxn>
                  <a:cxn ang="0">
                    <a:pos x="406" y="200"/>
                  </a:cxn>
                  <a:cxn ang="0">
                    <a:pos x="397" y="227"/>
                  </a:cxn>
                  <a:cxn ang="0">
                    <a:pos x="396" y="257"/>
                  </a:cxn>
                  <a:cxn ang="0">
                    <a:pos x="402" y="288"/>
                  </a:cxn>
                  <a:cxn ang="0">
                    <a:pos x="409" y="316"/>
                  </a:cxn>
                  <a:cxn ang="0">
                    <a:pos x="415" y="337"/>
                  </a:cxn>
                  <a:cxn ang="0">
                    <a:pos x="418" y="352"/>
                  </a:cxn>
                  <a:cxn ang="0">
                    <a:pos x="426" y="383"/>
                  </a:cxn>
                  <a:cxn ang="0">
                    <a:pos x="438" y="445"/>
                  </a:cxn>
                  <a:cxn ang="0">
                    <a:pos x="429" y="518"/>
                  </a:cxn>
                  <a:cxn ang="0">
                    <a:pos x="376" y="596"/>
                  </a:cxn>
                  <a:cxn ang="0">
                    <a:pos x="324" y="633"/>
                  </a:cxn>
                  <a:cxn ang="0">
                    <a:pos x="317" y="643"/>
                  </a:cxn>
                  <a:cxn ang="0">
                    <a:pos x="302" y="657"/>
                  </a:cxn>
                  <a:cxn ang="0">
                    <a:pos x="281" y="670"/>
                  </a:cxn>
                  <a:cxn ang="0">
                    <a:pos x="253" y="677"/>
                  </a:cxn>
                  <a:cxn ang="0">
                    <a:pos x="219" y="671"/>
                  </a:cxn>
                  <a:cxn ang="0">
                    <a:pos x="180" y="648"/>
                  </a:cxn>
                  <a:cxn ang="0">
                    <a:pos x="137" y="603"/>
                  </a:cxn>
                  <a:cxn ang="0">
                    <a:pos x="70" y="495"/>
                  </a:cxn>
                  <a:cxn ang="0">
                    <a:pos x="12" y="344"/>
                  </a:cxn>
                  <a:cxn ang="0">
                    <a:pos x="1" y="205"/>
                  </a:cxn>
                  <a:cxn ang="0">
                    <a:pos x="50" y="95"/>
                  </a:cxn>
                </a:cxnLst>
                <a:rect l="0" t="0" r="r" b="b"/>
                <a:pathLst>
                  <a:path w="906" h="677">
                    <a:moveTo>
                      <a:pt x="102" y="57"/>
                    </a:moveTo>
                    <a:lnTo>
                      <a:pt x="131" y="43"/>
                    </a:lnTo>
                    <a:lnTo>
                      <a:pt x="158" y="31"/>
                    </a:lnTo>
                    <a:lnTo>
                      <a:pt x="183" y="22"/>
                    </a:lnTo>
                    <a:lnTo>
                      <a:pt x="205" y="14"/>
                    </a:lnTo>
                    <a:lnTo>
                      <a:pt x="227" y="8"/>
                    </a:lnTo>
                    <a:lnTo>
                      <a:pt x="247" y="3"/>
                    </a:lnTo>
                    <a:lnTo>
                      <a:pt x="267" y="1"/>
                    </a:lnTo>
                    <a:lnTo>
                      <a:pt x="285" y="0"/>
                    </a:lnTo>
                    <a:lnTo>
                      <a:pt x="302" y="0"/>
                    </a:lnTo>
                    <a:lnTo>
                      <a:pt x="320" y="1"/>
                    </a:lnTo>
                    <a:lnTo>
                      <a:pt x="337" y="3"/>
                    </a:lnTo>
                    <a:lnTo>
                      <a:pt x="354" y="6"/>
                    </a:lnTo>
                    <a:lnTo>
                      <a:pt x="371" y="9"/>
                    </a:lnTo>
                    <a:lnTo>
                      <a:pt x="390" y="13"/>
                    </a:lnTo>
                    <a:lnTo>
                      <a:pt x="408" y="16"/>
                    </a:lnTo>
                    <a:lnTo>
                      <a:pt x="427" y="21"/>
                    </a:lnTo>
                    <a:lnTo>
                      <a:pt x="446" y="24"/>
                    </a:lnTo>
                    <a:lnTo>
                      <a:pt x="466" y="28"/>
                    </a:lnTo>
                    <a:lnTo>
                      <a:pt x="485" y="30"/>
                    </a:lnTo>
                    <a:lnTo>
                      <a:pt x="505" y="33"/>
                    </a:lnTo>
                    <a:lnTo>
                      <a:pt x="523" y="35"/>
                    </a:lnTo>
                    <a:lnTo>
                      <a:pt x="542" y="36"/>
                    </a:lnTo>
                    <a:lnTo>
                      <a:pt x="561" y="37"/>
                    </a:lnTo>
                    <a:lnTo>
                      <a:pt x="580" y="37"/>
                    </a:lnTo>
                    <a:lnTo>
                      <a:pt x="597" y="37"/>
                    </a:lnTo>
                    <a:lnTo>
                      <a:pt x="615" y="36"/>
                    </a:lnTo>
                    <a:lnTo>
                      <a:pt x="632" y="35"/>
                    </a:lnTo>
                    <a:lnTo>
                      <a:pt x="649" y="33"/>
                    </a:lnTo>
                    <a:lnTo>
                      <a:pt x="665" y="29"/>
                    </a:lnTo>
                    <a:lnTo>
                      <a:pt x="682" y="26"/>
                    </a:lnTo>
                    <a:lnTo>
                      <a:pt x="697" y="22"/>
                    </a:lnTo>
                    <a:lnTo>
                      <a:pt x="711" y="16"/>
                    </a:lnTo>
                    <a:lnTo>
                      <a:pt x="717" y="14"/>
                    </a:lnTo>
                    <a:lnTo>
                      <a:pt x="723" y="12"/>
                    </a:lnTo>
                    <a:lnTo>
                      <a:pt x="727" y="10"/>
                    </a:lnTo>
                    <a:lnTo>
                      <a:pt x="733" y="8"/>
                    </a:lnTo>
                    <a:lnTo>
                      <a:pt x="747" y="5"/>
                    </a:lnTo>
                    <a:lnTo>
                      <a:pt x="764" y="2"/>
                    </a:lnTo>
                    <a:lnTo>
                      <a:pt x="779" y="2"/>
                    </a:lnTo>
                    <a:lnTo>
                      <a:pt x="795" y="3"/>
                    </a:lnTo>
                    <a:lnTo>
                      <a:pt x="812" y="7"/>
                    </a:lnTo>
                    <a:lnTo>
                      <a:pt x="828" y="10"/>
                    </a:lnTo>
                    <a:lnTo>
                      <a:pt x="843" y="16"/>
                    </a:lnTo>
                    <a:lnTo>
                      <a:pt x="857" y="22"/>
                    </a:lnTo>
                    <a:lnTo>
                      <a:pt x="870" y="30"/>
                    </a:lnTo>
                    <a:lnTo>
                      <a:pt x="882" y="38"/>
                    </a:lnTo>
                    <a:lnTo>
                      <a:pt x="891" y="47"/>
                    </a:lnTo>
                    <a:lnTo>
                      <a:pt x="898" y="56"/>
                    </a:lnTo>
                    <a:lnTo>
                      <a:pt x="904" y="67"/>
                    </a:lnTo>
                    <a:lnTo>
                      <a:pt x="906" y="77"/>
                    </a:lnTo>
                    <a:lnTo>
                      <a:pt x="905" y="88"/>
                    </a:lnTo>
                    <a:lnTo>
                      <a:pt x="901" y="98"/>
                    </a:lnTo>
                    <a:lnTo>
                      <a:pt x="892" y="109"/>
                    </a:lnTo>
                    <a:lnTo>
                      <a:pt x="882" y="118"/>
                    </a:lnTo>
                    <a:lnTo>
                      <a:pt x="869" y="127"/>
                    </a:lnTo>
                    <a:lnTo>
                      <a:pt x="854" y="136"/>
                    </a:lnTo>
                    <a:lnTo>
                      <a:pt x="836" y="143"/>
                    </a:lnTo>
                    <a:lnTo>
                      <a:pt x="816" y="149"/>
                    </a:lnTo>
                    <a:lnTo>
                      <a:pt x="795" y="153"/>
                    </a:lnTo>
                    <a:lnTo>
                      <a:pt x="773" y="158"/>
                    </a:lnTo>
                    <a:lnTo>
                      <a:pt x="749" y="161"/>
                    </a:lnTo>
                    <a:lnTo>
                      <a:pt x="725" y="165"/>
                    </a:lnTo>
                    <a:lnTo>
                      <a:pt x="700" y="166"/>
                    </a:lnTo>
                    <a:lnTo>
                      <a:pt x="675" y="167"/>
                    </a:lnTo>
                    <a:lnTo>
                      <a:pt x="649" y="168"/>
                    </a:lnTo>
                    <a:lnTo>
                      <a:pt x="624" y="167"/>
                    </a:lnTo>
                    <a:lnTo>
                      <a:pt x="600" y="166"/>
                    </a:lnTo>
                    <a:lnTo>
                      <a:pt x="575" y="164"/>
                    </a:lnTo>
                    <a:lnTo>
                      <a:pt x="569" y="163"/>
                    </a:lnTo>
                    <a:lnTo>
                      <a:pt x="563" y="163"/>
                    </a:lnTo>
                    <a:lnTo>
                      <a:pt x="559" y="163"/>
                    </a:lnTo>
                    <a:lnTo>
                      <a:pt x="553" y="161"/>
                    </a:lnTo>
                    <a:lnTo>
                      <a:pt x="518" y="159"/>
                    </a:lnTo>
                    <a:lnTo>
                      <a:pt x="488" y="159"/>
                    </a:lnTo>
                    <a:lnTo>
                      <a:pt x="463" y="164"/>
                    </a:lnTo>
                    <a:lnTo>
                      <a:pt x="443" y="170"/>
                    </a:lnTo>
                    <a:lnTo>
                      <a:pt x="426" y="178"/>
                    </a:lnTo>
                    <a:lnTo>
                      <a:pt x="415" y="188"/>
                    </a:lnTo>
                    <a:lnTo>
                      <a:pt x="406" y="200"/>
                    </a:lnTo>
                    <a:lnTo>
                      <a:pt x="400" y="213"/>
                    </a:lnTo>
                    <a:lnTo>
                      <a:pt x="397" y="227"/>
                    </a:lnTo>
                    <a:lnTo>
                      <a:pt x="396" y="242"/>
                    </a:lnTo>
                    <a:lnTo>
                      <a:pt x="396" y="257"/>
                    </a:lnTo>
                    <a:lnTo>
                      <a:pt x="398" y="273"/>
                    </a:lnTo>
                    <a:lnTo>
                      <a:pt x="402" y="288"/>
                    </a:lnTo>
                    <a:lnTo>
                      <a:pt x="405" y="303"/>
                    </a:lnTo>
                    <a:lnTo>
                      <a:pt x="409" y="316"/>
                    </a:lnTo>
                    <a:lnTo>
                      <a:pt x="412" y="329"/>
                    </a:lnTo>
                    <a:lnTo>
                      <a:pt x="415" y="337"/>
                    </a:lnTo>
                    <a:lnTo>
                      <a:pt x="417" y="344"/>
                    </a:lnTo>
                    <a:lnTo>
                      <a:pt x="418" y="352"/>
                    </a:lnTo>
                    <a:lnTo>
                      <a:pt x="420" y="359"/>
                    </a:lnTo>
                    <a:lnTo>
                      <a:pt x="426" y="383"/>
                    </a:lnTo>
                    <a:lnTo>
                      <a:pt x="433" y="412"/>
                    </a:lnTo>
                    <a:lnTo>
                      <a:pt x="438" y="445"/>
                    </a:lnTo>
                    <a:lnTo>
                      <a:pt x="437" y="481"/>
                    </a:lnTo>
                    <a:lnTo>
                      <a:pt x="429" y="518"/>
                    </a:lnTo>
                    <a:lnTo>
                      <a:pt x="409" y="557"/>
                    </a:lnTo>
                    <a:lnTo>
                      <a:pt x="376" y="596"/>
                    </a:lnTo>
                    <a:lnTo>
                      <a:pt x="326" y="632"/>
                    </a:lnTo>
                    <a:lnTo>
                      <a:pt x="324" y="633"/>
                    </a:lnTo>
                    <a:lnTo>
                      <a:pt x="322" y="638"/>
                    </a:lnTo>
                    <a:lnTo>
                      <a:pt x="317" y="643"/>
                    </a:lnTo>
                    <a:lnTo>
                      <a:pt x="310" y="650"/>
                    </a:lnTo>
                    <a:lnTo>
                      <a:pt x="302" y="657"/>
                    </a:lnTo>
                    <a:lnTo>
                      <a:pt x="292" y="664"/>
                    </a:lnTo>
                    <a:lnTo>
                      <a:pt x="281" y="670"/>
                    </a:lnTo>
                    <a:lnTo>
                      <a:pt x="267" y="674"/>
                    </a:lnTo>
                    <a:lnTo>
                      <a:pt x="253" y="677"/>
                    </a:lnTo>
                    <a:lnTo>
                      <a:pt x="237" y="675"/>
                    </a:lnTo>
                    <a:lnTo>
                      <a:pt x="219" y="671"/>
                    </a:lnTo>
                    <a:lnTo>
                      <a:pt x="200" y="662"/>
                    </a:lnTo>
                    <a:lnTo>
                      <a:pt x="180" y="648"/>
                    </a:lnTo>
                    <a:lnTo>
                      <a:pt x="159" y="629"/>
                    </a:lnTo>
                    <a:lnTo>
                      <a:pt x="137" y="603"/>
                    </a:lnTo>
                    <a:lnTo>
                      <a:pt x="114" y="570"/>
                    </a:lnTo>
                    <a:lnTo>
                      <a:pt x="70" y="495"/>
                    </a:lnTo>
                    <a:lnTo>
                      <a:pt x="35" y="420"/>
                    </a:lnTo>
                    <a:lnTo>
                      <a:pt x="12" y="344"/>
                    </a:lnTo>
                    <a:lnTo>
                      <a:pt x="0" y="271"/>
                    </a:lnTo>
                    <a:lnTo>
                      <a:pt x="1" y="205"/>
                    </a:lnTo>
                    <a:lnTo>
                      <a:pt x="18" y="145"/>
                    </a:lnTo>
                    <a:lnTo>
                      <a:pt x="50" y="95"/>
                    </a:lnTo>
                    <a:lnTo>
                      <a:pt x="102" y="57"/>
                    </a:lnTo>
                    <a:close/>
                  </a:path>
                </a:pathLst>
              </a:custGeom>
              <a:solidFill>
                <a:srgbClr val="F7E8C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96"/>
              <p:cNvSpPr>
                <a:spLocks/>
              </p:cNvSpPr>
              <p:nvPr/>
            </p:nvSpPr>
            <p:spPr bwMode="auto">
              <a:xfrm>
                <a:off x="2360613" y="2533650"/>
                <a:ext cx="1393825" cy="1046163"/>
              </a:xfrm>
              <a:custGeom>
                <a:avLst/>
                <a:gdLst/>
                <a:ahLst/>
                <a:cxnLst>
                  <a:cxn ang="0">
                    <a:pos x="130" y="38"/>
                  </a:cxn>
                  <a:cxn ang="0">
                    <a:pos x="181" y="18"/>
                  </a:cxn>
                  <a:cxn ang="0">
                    <a:pos x="225" y="6"/>
                  </a:cxn>
                  <a:cxn ang="0">
                    <a:pos x="265" y="0"/>
                  </a:cxn>
                  <a:cxn ang="0">
                    <a:pos x="300" y="0"/>
                  </a:cxn>
                  <a:cxn ang="0">
                    <a:pos x="334" y="4"/>
                  </a:cxn>
                  <a:cxn ang="0">
                    <a:pos x="369" y="11"/>
                  </a:cxn>
                  <a:cxn ang="0">
                    <a:pos x="404" y="20"/>
                  </a:cxn>
                  <a:cxn ang="0">
                    <a:pos x="441" y="27"/>
                  </a:cxn>
                  <a:cxn ang="0">
                    <a:pos x="479" y="34"/>
                  </a:cxn>
                  <a:cxn ang="0">
                    <a:pos x="515" y="37"/>
                  </a:cxn>
                  <a:cxn ang="0">
                    <a:pos x="551" y="40"/>
                  </a:cxn>
                  <a:cxn ang="0">
                    <a:pos x="585" y="40"/>
                  </a:cxn>
                  <a:cxn ang="0">
                    <a:pos x="617" y="37"/>
                  </a:cxn>
                  <a:cxn ang="0">
                    <a:pos x="649" y="31"/>
                  </a:cxn>
                  <a:cxn ang="0">
                    <a:pos x="677" y="23"/>
                  </a:cxn>
                  <a:cxn ang="0">
                    <a:pos x="697" y="15"/>
                  </a:cxn>
                  <a:cxn ang="0">
                    <a:pos x="707" y="11"/>
                  </a:cxn>
                  <a:cxn ang="0">
                    <a:pos x="726" y="6"/>
                  </a:cxn>
                  <a:cxn ang="0">
                    <a:pos x="756" y="4"/>
                  </a:cxn>
                  <a:cxn ang="0">
                    <a:pos x="788" y="8"/>
                  </a:cxn>
                  <a:cxn ang="0">
                    <a:pos x="818" y="17"/>
                  </a:cxn>
                  <a:cxn ang="0">
                    <a:pos x="844" y="29"/>
                  </a:cxn>
                  <a:cxn ang="0">
                    <a:pos x="864" y="45"/>
                  </a:cxn>
                  <a:cxn ang="0">
                    <a:pos x="876" y="63"/>
                  </a:cxn>
                  <a:cxn ang="0">
                    <a:pos x="877" y="83"/>
                  </a:cxn>
                  <a:cxn ang="0">
                    <a:pos x="866" y="104"/>
                  </a:cxn>
                  <a:cxn ang="0">
                    <a:pos x="843" y="121"/>
                  </a:cxn>
                  <a:cxn ang="0">
                    <a:pos x="809" y="134"/>
                  </a:cxn>
                  <a:cxn ang="0">
                    <a:pos x="768" y="145"/>
                  </a:cxn>
                  <a:cxn ang="0">
                    <a:pos x="722" y="152"/>
                  </a:cxn>
                  <a:cxn ang="0">
                    <a:pos x="673" y="155"/>
                  </a:cxn>
                  <a:cxn ang="0">
                    <a:pos x="623" y="155"/>
                  </a:cxn>
                  <a:cxn ang="0">
                    <a:pos x="574" y="153"/>
                  </a:cxn>
                  <a:cxn ang="0">
                    <a:pos x="546" y="151"/>
                  </a:cxn>
                  <a:cxn ang="0">
                    <a:pos x="535" y="150"/>
                  </a:cxn>
                  <a:cxn ang="0">
                    <a:pos x="495" y="146"/>
                  </a:cxn>
                  <a:cxn ang="0">
                    <a:pos x="441" y="150"/>
                  </a:cxn>
                  <a:cxn ang="0">
                    <a:pos x="406" y="164"/>
                  </a:cxn>
                  <a:cxn ang="0">
                    <a:pos x="384" y="185"/>
                  </a:cxn>
                  <a:cxn ang="0">
                    <a:pos x="375" y="212"/>
                  </a:cxn>
                  <a:cxn ang="0">
                    <a:pos x="372" y="241"/>
                  </a:cxn>
                  <a:cxn ang="0">
                    <a:pos x="377" y="271"/>
                  </a:cxn>
                  <a:cxn ang="0">
                    <a:pos x="384" y="301"/>
                  </a:cxn>
                  <a:cxn ang="0">
                    <a:pos x="390" y="322"/>
                  </a:cxn>
                  <a:cxn ang="0">
                    <a:pos x="393" y="337"/>
                  </a:cxn>
                  <a:cxn ang="0">
                    <a:pos x="403" y="366"/>
                  </a:cxn>
                  <a:cxn ang="0">
                    <a:pos x="418" y="427"/>
                  </a:cxn>
                  <a:cxn ang="0">
                    <a:pos x="414" y="501"/>
                  </a:cxn>
                  <a:cxn ang="0">
                    <a:pos x="366" y="577"/>
                  </a:cxn>
                  <a:cxn ang="0">
                    <a:pos x="315" y="616"/>
                  </a:cxn>
                  <a:cxn ang="0">
                    <a:pos x="308" y="625"/>
                  </a:cxn>
                  <a:cxn ang="0">
                    <a:pos x="293" y="639"/>
                  </a:cxn>
                  <a:cxn ang="0">
                    <a:pos x="272" y="653"/>
                  </a:cxn>
                  <a:cxn ang="0">
                    <a:pos x="243" y="659"/>
                  </a:cxn>
                  <a:cxn ang="0">
                    <a:pos x="211" y="654"/>
                  </a:cxn>
                  <a:cxn ang="0">
                    <a:pos x="173" y="633"/>
                  </a:cxn>
                  <a:cxn ang="0">
                    <a:pos x="130" y="589"/>
                  </a:cxn>
                  <a:cxn ang="0">
                    <a:pos x="65" y="483"/>
                  </a:cxn>
                  <a:cxn ang="0">
                    <a:pos x="10" y="335"/>
                  </a:cxn>
                  <a:cxn ang="0">
                    <a:pos x="2" y="198"/>
                  </a:cxn>
                  <a:cxn ang="0">
                    <a:pos x="51" y="90"/>
                  </a:cxn>
                </a:cxnLst>
                <a:rect l="0" t="0" r="r" b="b"/>
                <a:pathLst>
                  <a:path w="878" h="659">
                    <a:moveTo>
                      <a:pt x="102" y="52"/>
                    </a:moveTo>
                    <a:lnTo>
                      <a:pt x="130" y="38"/>
                    </a:lnTo>
                    <a:lnTo>
                      <a:pt x="157" y="27"/>
                    </a:lnTo>
                    <a:lnTo>
                      <a:pt x="181" y="18"/>
                    </a:lnTo>
                    <a:lnTo>
                      <a:pt x="204" y="10"/>
                    </a:lnTo>
                    <a:lnTo>
                      <a:pt x="225" y="6"/>
                    </a:lnTo>
                    <a:lnTo>
                      <a:pt x="245" y="2"/>
                    </a:lnTo>
                    <a:lnTo>
                      <a:pt x="265" y="0"/>
                    </a:lnTo>
                    <a:lnTo>
                      <a:pt x="282" y="0"/>
                    </a:lnTo>
                    <a:lnTo>
                      <a:pt x="300" y="0"/>
                    </a:lnTo>
                    <a:lnTo>
                      <a:pt x="317" y="2"/>
                    </a:lnTo>
                    <a:lnTo>
                      <a:pt x="334" y="4"/>
                    </a:lnTo>
                    <a:lnTo>
                      <a:pt x="351" y="8"/>
                    </a:lnTo>
                    <a:lnTo>
                      <a:pt x="369" y="11"/>
                    </a:lnTo>
                    <a:lnTo>
                      <a:pt x="385" y="15"/>
                    </a:lnTo>
                    <a:lnTo>
                      <a:pt x="404" y="20"/>
                    </a:lnTo>
                    <a:lnTo>
                      <a:pt x="423" y="23"/>
                    </a:lnTo>
                    <a:lnTo>
                      <a:pt x="441" y="27"/>
                    </a:lnTo>
                    <a:lnTo>
                      <a:pt x="460" y="30"/>
                    </a:lnTo>
                    <a:lnTo>
                      <a:pt x="479" y="34"/>
                    </a:lnTo>
                    <a:lnTo>
                      <a:pt x="498" y="36"/>
                    </a:lnTo>
                    <a:lnTo>
                      <a:pt x="515" y="37"/>
                    </a:lnTo>
                    <a:lnTo>
                      <a:pt x="534" y="38"/>
                    </a:lnTo>
                    <a:lnTo>
                      <a:pt x="551" y="40"/>
                    </a:lnTo>
                    <a:lnTo>
                      <a:pt x="568" y="40"/>
                    </a:lnTo>
                    <a:lnTo>
                      <a:pt x="585" y="40"/>
                    </a:lnTo>
                    <a:lnTo>
                      <a:pt x="602" y="38"/>
                    </a:lnTo>
                    <a:lnTo>
                      <a:pt x="617" y="37"/>
                    </a:lnTo>
                    <a:lnTo>
                      <a:pt x="633" y="35"/>
                    </a:lnTo>
                    <a:lnTo>
                      <a:pt x="649" y="31"/>
                    </a:lnTo>
                    <a:lnTo>
                      <a:pt x="663" y="28"/>
                    </a:lnTo>
                    <a:lnTo>
                      <a:pt x="677" y="23"/>
                    </a:lnTo>
                    <a:lnTo>
                      <a:pt x="691" y="17"/>
                    </a:lnTo>
                    <a:lnTo>
                      <a:pt x="697" y="15"/>
                    </a:lnTo>
                    <a:lnTo>
                      <a:pt x="701" y="13"/>
                    </a:lnTo>
                    <a:lnTo>
                      <a:pt x="707" y="11"/>
                    </a:lnTo>
                    <a:lnTo>
                      <a:pt x="712" y="9"/>
                    </a:lnTo>
                    <a:lnTo>
                      <a:pt x="726" y="6"/>
                    </a:lnTo>
                    <a:lnTo>
                      <a:pt x="741" y="4"/>
                    </a:lnTo>
                    <a:lnTo>
                      <a:pt x="756" y="4"/>
                    </a:lnTo>
                    <a:lnTo>
                      <a:pt x="773" y="6"/>
                    </a:lnTo>
                    <a:lnTo>
                      <a:pt x="788" y="8"/>
                    </a:lnTo>
                    <a:lnTo>
                      <a:pt x="803" y="11"/>
                    </a:lnTo>
                    <a:lnTo>
                      <a:pt x="818" y="17"/>
                    </a:lnTo>
                    <a:lnTo>
                      <a:pt x="831" y="23"/>
                    </a:lnTo>
                    <a:lnTo>
                      <a:pt x="844" y="29"/>
                    </a:lnTo>
                    <a:lnTo>
                      <a:pt x="855" y="37"/>
                    </a:lnTo>
                    <a:lnTo>
                      <a:pt x="864" y="45"/>
                    </a:lnTo>
                    <a:lnTo>
                      <a:pt x="871" y="54"/>
                    </a:lnTo>
                    <a:lnTo>
                      <a:pt x="876" y="63"/>
                    </a:lnTo>
                    <a:lnTo>
                      <a:pt x="878" y="73"/>
                    </a:lnTo>
                    <a:lnTo>
                      <a:pt x="877" y="83"/>
                    </a:lnTo>
                    <a:lnTo>
                      <a:pt x="873" y="93"/>
                    </a:lnTo>
                    <a:lnTo>
                      <a:pt x="866" y="104"/>
                    </a:lnTo>
                    <a:lnTo>
                      <a:pt x="856" y="113"/>
                    </a:lnTo>
                    <a:lnTo>
                      <a:pt x="843" y="121"/>
                    </a:lnTo>
                    <a:lnTo>
                      <a:pt x="827" y="128"/>
                    </a:lnTo>
                    <a:lnTo>
                      <a:pt x="809" y="134"/>
                    </a:lnTo>
                    <a:lnTo>
                      <a:pt x="789" y="140"/>
                    </a:lnTo>
                    <a:lnTo>
                      <a:pt x="768" y="145"/>
                    </a:lnTo>
                    <a:lnTo>
                      <a:pt x="746" y="148"/>
                    </a:lnTo>
                    <a:lnTo>
                      <a:pt x="722" y="152"/>
                    </a:lnTo>
                    <a:lnTo>
                      <a:pt x="698" y="154"/>
                    </a:lnTo>
                    <a:lnTo>
                      <a:pt x="673" y="155"/>
                    </a:lnTo>
                    <a:lnTo>
                      <a:pt x="649" y="155"/>
                    </a:lnTo>
                    <a:lnTo>
                      <a:pt x="623" y="155"/>
                    </a:lnTo>
                    <a:lnTo>
                      <a:pt x="598" y="154"/>
                    </a:lnTo>
                    <a:lnTo>
                      <a:pt x="574" y="153"/>
                    </a:lnTo>
                    <a:lnTo>
                      <a:pt x="550" y="151"/>
                    </a:lnTo>
                    <a:lnTo>
                      <a:pt x="546" y="151"/>
                    </a:lnTo>
                    <a:lnTo>
                      <a:pt x="540" y="150"/>
                    </a:lnTo>
                    <a:lnTo>
                      <a:pt x="535" y="150"/>
                    </a:lnTo>
                    <a:lnTo>
                      <a:pt x="529" y="148"/>
                    </a:lnTo>
                    <a:lnTo>
                      <a:pt x="495" y="146"/>
                    </a:lnTo>
                    <a:lnTo>
                      <a:pt x="466" y="146"/>
                    </a:lnTo>
                    <a:lnTo>
                      <a:pt x="441" y="150"/>
                    </a:lnTo>
                    <a:lnTo>
                      <a:pt x="421" y="155"/>
                    </a:lnTo>
                    <a:lnTo>
                      <a:pt x="406" y="164"/>
                    </a:lnTo>
                    <a:lnTo>
                      <a:pt x="393" y="173"/>
                    </a:lnTo>
                    <a:lnTo>
                      <a:pt x="384" y="185"/>
                    </a:lnTo>
                    <a:lnTo>
                      <a:pt x="378" y="198"/>
                    </a:lnTo>
                    <a:lnTo>
                      <a:pt x="375" y="212"/>
                    </a:lnTo>
                    <a:lnTo>
                      <a:pt x="372" y="227"/>
                    </a:lnTo>
                    <a:lnTo>
                      <a:pt x="372" y="241"/>
                    </a:lnTo>
                    <a:lnTo>
                      <a:pt x="375" y="257"/>
                    </a:lnTo>
                    <a:lnTo>
                      <a:pt x="377" y="271"/>
                    </a:lnTo>
                    <a:lnTo>
                      <a:pt x="380" y="287"/>
                    </a:lnTo>
                    <a:lnTo>
                      <a:pt x="384" y="301"/>
                    </a:lnTo>
                    <a:lnTo>
                      <a:pt x="387" y="313"/>
                    </a:lnTo>
                    <a:lnTo>
                      <a:pt x="390" y="322"/>
                    </a:lnTo>
                    <a:lnTo>
                      <a:pt x="392" y="330"/>
                    </a:lnTo>
                    <a:lnTo>
                      <a:pt x="393" y="337"/>
                    </a:lnTo>
                    <a:lnTo>
                      <a:pt x="396" y="344"/>
                    </a:lnTo>
                    <a:lnTo>
                      <a:pt x="403" y="366"/>
                    </a:lnTo>
                    <a:lnTo>
                      <a:pt x="411" y="395"/>
                    </a:lnTo>
                    <a:lnTo>
                      <a:pt x="418" y="427"/>
                    </a:lnTo>
                    <a:lnTo>
                      <a:pt x="420" y="463"/>
                    </a:lnTo>
                    <a:lnTo>
                      <a:pt x="414" y="501"/>
                    </a:lnTo>
                    <a:lnTo>
                      <a:pt x="398" y="539"/>
                    </a:lnTo>
                    <a:lnTo>
                      <a:pt x="366" y="577"/>
                    </a:lnTo>
                    <a:lnTo>
                      <a:pt x="316" y="614"/>
                    </a:lnTo>
                    <a:lnTo>
                      <a:pt x="315" y="616"/>
                    </a:lnTo>
                    <a:lnTo>
                      <a:pt x="313" y="620"/>
                    </a:lnTo>
                    <a:lnTo>
                      <a:pt x="308" y="625"/>
                    </a:lnTo>
                    <a:lnTo>
                      <a:pt x="301" y="632"/>
                    </a:lnTo>
                    <a:lnTo>
                      <a:pt x="293" y="639"/>
                    </a:lnTo>
                    <a:lnTo>
                      <a:pt x="283" y="646"/>
                    </a:lnTo>
                    <a:lnTo>
                      <a:pt x="272" y="653"/>
                    </a:lnTo>
                    <a:lnTo>
                      <a:pt x="259" y="656"/>
                    </a:lnTo>
                    <a:lnTo>
                      <a:pt x="243" y="659"/>
                    </a:lnTo>
                    <a:lnTo>
                      <a:pt x="228" y="659"/>
                    </a:lnTo>
                    <a:lnTo>
                      <a:pt x="211" y="654"/>
                    </a:lnTo>
                    <a:lnTo>
                      <a:pt x="193" y="646"/>
                    </a:lnTo>
                    <a:lnTo>
                      <a:pt x="173" y="633"/>
                    </a:lnTo>
                    <a:lnTo>
                      <a:pt x="152" y="613"/>
                    </a:lnTo>
                    <a:lnTo>
                      <a:pt x="130" y="589"/>
                    </a:lnTo>
                    <a:lnTo>
                      <a:pt x="108" y="556"/>
                    </a:lnTo>
                    <a:lnTo>
                      <a:pt x="65" y="483"/>
                    </a:lnTo>
                    <a:lnTo>
                      <a:pt x="33" y="408"/>
                    </a:lnTo>
                    <a:lnTo>
                      <a:pt x="10" y="335"/>
                    </a:lnTo>
                    <a:lnTo>
                      <a:pt x="0" y="263"/>
                    </a:lnTo>
                    <a:lnTo>
                      <a:pt x="2" y="198"/>
                    </a:lnTo>
                    <a:lnTo>
                      <a:pt x="19" y="139"/>
                    </a:lnTo>
                    <a:lnTo>
                      <a:pt x="51" y="90"/>
                    </a:lnTo>
                    <a:lnTo>
                      <a:pt x="102" y="52"/>
                    </a:lnTo>
                    <a:close/>
                  </a:path>
                </a:pathLst>
              </a:custGeom>
              <a:solidFill>
                <a:srgbClr val="F7E2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97"/>
              <p:cNvSpPr>
                <a:spLocks/>
              </p:cNvSpPr>
              <p:nvPr/>
            </p:nvSpPr>
            <p:spPr bwMode="auto">
              <a:xfrm>
                <a:off x="2381250" y="2543175"/>
                <a:ext cx="1350963" cy="1019175"/>
              </a:xfrm>
              <a:custGeom>
                <a:avLst/>
                <a:gdLst/>
                <a:ahLst/>
                <a:cxnLst>
                  <a:cxn ang="0">
                    <a:pos x="305" y="598"/>
                  </a:cxn>
                  <a:cxn ang="0">
                    <a:pos x="298" y="607"/>
                  </a:cxn>
                  <a:cxn ang="0">
                    <a:pos x="283" y="622"/>
                  </a:cxn>
                  <a:cxn ang="0">
                    <a:pos x="262" y="635"/>
                  </a:cxn>
                  <a:cxn ang="0">
                    <a:pos x="235" y="642"/>
                  </a:cxn>
                  <a:cxn ang="0">
                    <a:pos x="202" y="638"/>
                  </a:cxn>
                  <a:cxn ang="0">
                    <a:pos x="165" y="617"/>
                  </a:cxn>
                  <a:cxn ang="0">
                    <a:pos x="124" y="573"/>
                  </a:cxn>
                  <a:cxn ang="0">
                    <a:pos x="61" y="470"/>
                  </a:cxn>
                  <a:cxn ang="0">
                    <a:pos x="8" y="324"/>
                  </a:cxn>
                  <a:cxn ang="0">
                    <a:pos x="3" y="189"/>
                  </a:cxn>
                  <a:cxn ang="0">
                    <a:pos x="52" y="84"/>
                  </a:cxn>
                  <a:cxn ang="0">
                    <a:pos x="130" y="34"/>
                  </a:cxn>
                  <a:cxn ang="0">
                    <a:pos x="179" y="15"/>
                  </a:cxn>
                  <a:cxn ang="0">
                    <a:pos x="222" y="3"/>
                  </a:cxn>
                  <a:cxn ang="0">
                    <a:pos x="261" y="0"/>
                  </a:cxn>
                  <a:cxn ang="0">
                    <a:pos x="297" y="1"/>
                  </a:cxn>
                  <a:cxn ang="0">
                    <a:pos x="331" y="7"/>
                  </a:cxn>
                  <a:cxn ang="0">
                    <a:pos x="365" y="14"/>
                  </a:cxn>
                  <a:cxn ang="0">
                    <a:pos x="400" y="22"/>
                  </a:cxn>
                  <a:cxn ang="0">
                    <a:pos x="438" y="30"/>
                  </a:cxn>
                  <a:cxn ang="0">
                    <a:pos x="473" y="36"/>
                  </a:cxn>
                  <a:cxn ang="0">
                    <a:pos x="508" y="41"/>
                  </a:cxn>
                  <a:cxn ang="0">
                    <a:pos x="541" y="43"/>
                  </a:cxn>
                  <a:cxn ang="0">
                    <a:pos x="572" y="42"/>
                  </a:cxn>
                  <a:cxn ang="0">
                    <a:pos x="603" y="39"/>
                  </a:cxn>
                  <a:cxn ang="0">
                    <a:pos x="631" y="34"/>
                  </a:cxn>
                  <a:cxn ang="0">
                    <a:pos x="658" y="24"/>
                  </a:cxn>
                  <a:cxn ang="0">
                    <a:pos x="685" y="12"/>
                  </a:cxn>
                  <a:cxn ang="0">
                    <a:pos x="715" y="7"/>
                  </a:cxn>
                  <a:cxn ang="0">
                    <a:pos x="748" y="8"/>
                  </a:cxn>
                  <a:cxn ang="0">
                    <a:pos x="781" y="14"/>
                  </a:cxn>
                  <a:cxn ang="0">
                    <a:pos x="810" y="24"/>
                  </a:cxn>
                  <a:cxn ang="0">
                    <a:pos x="834" y="39"/>
                  </a:cxn>
                  <a:cxn ang="0">
                    <a:pos x="848" y="57"/>
                  </a:cxn>
                  <a:cxn ang="0">
                    <a:pos x="850" y="78"/>
                  </a:cxn>
                  <a:cxn ang="0">
                    <a:pos x="838" y="99"/>
                  </a:cxn>
                  <a:cxn ang="0">
                    <a:pos x="814" y="115"/>
                  </a:cxn>
                  <a:cxn ang="0">
                    <a:pos x="777" y="128"/>
                  </a:cxn>
                  <a:cxn ang="0">
                    <a:pos x="734" y="138"/>
                  </a:cxn>
                  <a:cxn ang="0">
                    <a:pos x="685" y="142"/>
                  </a:cxn>
                  <a:cxn ang="0">
                    <a:pos x="632" y="144"/>
                  </a:cxn>
                  <a:cxn ang="0">
                    <a:pos x="579" y="142"/>
                  </a:cxn>
                  <a:cxn ang="0">
                    <a:pos x="530" y="139"/>
                  </a:cxn>
                  <a:cxn ang="0">
                    <a:pos x="468" y="133"/>
                  </a:cxn>
                  <a:cxn ang="0">
                    <a:pos x="410" y="139"/>
                  </a:cxn>
                  <a:cxn ang="0">
                    <a:pos x="373" y="158"/>
                  </a:cxn>
                  <a:cxn ang="0">
                    <a:pos x="355" y="186"/>
                  </a:cxn>
                  <a:cxn ang="0">
                    <a:pos x="349" y="220"/>
                  </a:cxn>
                  <a:cxn ang="0">
                    <a:pos x="351" y="256"/>
                  </a:cxn>
                  <a:cxn ang="0">
                    <a:pos x="359" y="290"/>
                  </a:cxn>
                  <a:cxn ang="0">
                    <a:pos x="367" y="318"/>
                  </a:cxn>
                  <a:cxn ang="0">
                    <a:pos x="378" y="351"/>
                  </a:cxn>
                  <a:cxn ang="0">
                    <a:pos x="398" y="410"/>
                  </a:cxn>
                  <a:cxn ang="0">
                    <a:pos x="400" y="483"/>
                  </a:cxn>
                  <a:cxn ang="0">
                    <a:pos x="356" y="559"/>
                  </a:cxn>
                </a:cxnLst>
                <a:rect l="0" t="0" r="r" b="b"/>
                <a:pathLst>
                  <a:path w="851" h="642">
                    <a:moveTo>
                      <a:pt x="307" y="597"/>
                    </a:moveTo>
                    <a:lnTo>
                      <a:pt x="305" y="598"/>
                    </a:lnTo>
                    <a:lnTo>
                      <a:pt x="303" y="602"/>
                    </a:lnTo>
                    <a:lnTo>
                      <a:pt x="298" y="607"/>
                    </a:lnTo>
                    <a:lnTo>
                      <a:pt x="291" y="614"/>
                    </a:lnTo>
                    <a:lnTo>
                      <a:pt x="283" y="622"/>
                    </a:lnTo>
                    <a:lnTo>
                      <a:pt x="274" y="629"/>
                    </a:lnTo>
                    <a:lnTo>
                      <a:pt x="262" y="635"/>
                    </a:lnTo>
                    <a:lnTo>
                      <a:pt x="249" y="640"/>
                    </a:lnTo>
                    <a:lnTo>
                      <a:pt x="235" y="642"/>
                    </a:lnTo>
                    <a:lnTo>
                      <a:pt x="220" y="642"/>
                    </a:lnTo>
                    <a:lnTo>
                      <a:pt x="202" y="638"/>
                    </a:lnTo>
                    <a:lnTo>
                      <a:pt x="185" y="629"/>
                    </a:lnTo>
                    <a:lnTo>
                      <a:pt x="165" y="617"/>
                    </a:lnTo>
                    <a:lnTo>
                      <a:pt x="145" y="598"/>
                    </a:lnTo>
                    <a:lnTo>
                      <a:pt x="124" y="573"/>
                    </a:lnTo>
                    <a:lnTo>
                      <a:pt x="102" y="542"/>
                    </a:lnTo>
                    <a:lnTo>
                      <a:pt x="61" y="470"/>
                    </a:lnTo>
                    <a:lnTo>
                      <a:pt x="29" y="396"/>
                    </a:lnTo>
                    <a:lnTo>
                      <a:pt x="8" y="324"/>
                    </a:lnTo>
                    <a:lnTo>
                      <a:pt x="0" y="254"/>
                    </a:lnTo>
                    <a:lnTo>
                      <a:pt x="3" y="189"/>
                    </a:lnTo>
                    <a:lnTo>
                      <a:pt x="21" y="132"/>
                    </a:lnTo>
                    <a:lnTo>
                      <a:pt x="52" y="84"/>
                    </a:lnTo>
                    <a:lnTo>
                      <a:pt x="102" y="48"/>
                    </a:lnTo>
                    <a:lnTo>
                      <a:pt x="130" y="34"/>
                    </a:lnTo>
                    <a:lnTo>
                      <a:pt x="154" y="23"/>
                    </a:lnTo>
                    <a:lnTo>
                      <a:pt x="179" y="15"/>
                    </a:lnTo>
                    <a:lnTo>
                      <a:pt x="201" y="8"/>
                    </a:lnTo>
                    <a:lnTo>
                      <a:pt x="222" y="3"/>
                    </a:lnTo>
                    <a:lnTo>
                      <a:pt x="242" y="1"/>
                    </a:lnTo>
                    <a:lnTo>
                      <a:pt x="261" y="0"/>
                    </a:lnTo>
                    <a:lnTo>
                      <a:pt x="280" y="0"/>
                    </a:lnTo>
                    <a:lnTo>
                      <a:pt x="297" y="1"/>
                    </a:lnTo>
                    <a:lnTo>
                      <a:pt x="315" y="3"/>
                    </a:lnTo>
                    <a:lnTo>
                      <a:pt x="331" y="7"/>
                    </a:lnTo>
                    <a:lnTo>
                      <a:pt x="349" y="10"/>
                    </a:lnTo>
                    <a:lnTo>
                      <a:pt x="365" y="14"/>
                    </a:lnTo>
                    <a:lnTo>
                      <a:pt x="383" y="18"/>
                    </a:lnTo>
                    <a:lnTo>
                      <a:pt x="400" y="22"/>
                    </a:lnTo>
                    <a:lnTo>
                      <a:pt x="419" y="26"/>
                    </a:lnTo>
                    <a:lnTo>
                      <a:pt x="438" y="30"/>
                    </a:lnTo>
                    <a:lnTo>
                      <a:pt x="455" y="34"/>
                    </a:lnTo>
                    <a:lnTo>
                      <a:pt x="473" y="36"/>
                    </a:lnTo>
                    <a:lnTo>
                      <a:pt x="490" y="38"/>
                    </a:lnTo>
                    <a:lnTo>
                      <a:pt x="508" y="41"/>
                    </a:lnTo>
                    <a:lnTo>
                      <a:pt x="524" y="42"/>
                    </a:lnTo>
                    <a:lnTo>
                      <a:pt x="541" y="43"/>
                    </a:lnTo>
                    <a:lnTo>
                      <a:pt x="557" y="43"/>
                    </a:lnTo>
                    <a:lnTo>
                      <a:pt x="572" y="42"/>
                    </a:lnTo>
                    <a:lnTo>
                      <a:pt x="588" y="41"/>
                    </a:lnTo>
                    <a:lnTo>
                      <a:pt x="603" y="39"/>
                    </a:lnTo>
                    <a:lnTo>
                      <a:pt x="617" y="36"/>
                    </a:lnTo>
                    <a:lnTo>
                      <a:pt x="631" y="34"/>
                    </a:lnTo>
                    <a:lnTo>
                      <a:pt x="645" y="29"/>
                    </a:lnTo>
                    <a:lnTo>
                      <a:pt x="658" y="24"/>
                    </a:lnTo>
                    <a:lnTo>
                      <a:pt x="671" y="18"/>
                    </a:lnTo>
                    <a:lnTo>
                      <a:pt x="685" y="12"/>
                    </a:lnTo>
                    <a:lnTo>
                      <a:pt x="699" y="9"/>
                    </a:lnTo>
                    <a:lnTo>
                      <a:pt x="715" y="7"/>
                    </a:lnTo>
                    <a:lnTo>
                      <a:pt x="732" y="7"/>
                    </a:lnTo>
                    <a:lnTo>
                      <a:pt x="748" y="8"/>
                    </a:lnTo>
                    <a:lnTo>
                      <a:pt x="764" y="10"/>
                    </a:lnTo>
                    <a:lnTo>
                      <a:pt x="781" y="14"/>
                    </a:lnTo>
                    <a:lnTo>
                      <a:pt x="796" y="18"/>
                    </a:lnTo>
                    <a:lnTo>
                      <a:pt x="810" y="24"/>
                    </a:lnTo>
                    <a:lnTo>
                      <a:pt x="823" y="31"/>
                    </a:lnTo>
                    <a:lnTo>
                      <a:pt x="834" y="39"/>
                    </a:lnTo>
                    <a:lnTo>
                      <a:pt x="842" y="48"/>
                    </a:lnTo>
                    <a:lnTo>
                      <a:pt x="848" y="57"/>
                    </a:lnTo>
                    <a:lnTo>
                      <a:pt x="851" y="67"/>
                    </a:lnTo>
                    <a:lnTo>
                      <a:pt x="850" y="78"/>
                    </a:lnTo>
                    <a:lnTo>
                      <a:pt x="846" y="89"/>
                    </a:lnTo>
                    <a:lnTo>
                      <a:pt x="838" y="99"/>
                    </a:lnTo>
                    <a:lnTo>
                      <a:pt x="828" y="108"/>
                    </a:lnTo>
                    <a:lnTo>
                      <a:pt x="814" y="115"/>
                    </a:lnTo>
                    <a:lnTo>
                      <a:pt x="797" y="122"/>
                    </a:lnTo>
                    <a:lnTo>
                      <a:pt x="777" y="128"/>
                    </a:lnTo>
                    <a:lnTo>
                      <a:pt x="756" y="133"/>
                    </a:lnTo>
                    <a:lnTo>
                      <a:pt x="734" y="138"/>
                    </a:lnTo>
                    <a:lnTo>
                      <a:pt x="709" y="140"/>
                    </a:lnTo>
                    <a:lnTo>
                      <a:pt x="685" y="142"/>
                    </a:lnTo>
                    <a:lnTo>
                      <a:pt x="658" y="144"/>
                    </a:lnTo>
                    <a:lnTo>
                      <a:pt x="632" y="144"/>
                    </a:lnTo>
                    <a:lnTo>
                      <a:pt x="606" y="144"/>
                    </a:lnTo>
                    <a:lnTo>
                      <a:pt x="579" y="142"/>
                    </a:lnTo>
                    <a:lnTo>
                      <a:pt x="555" y="141"/>
                    </a:lnTo>
                    <a:lnTo>
                      <a:pt x="530" y="139"/>
                    </a:lnTo>
                    <a:lnTo>
                      <a:pt x="507" y="137"/>
                    </a:lnTo>
                    <a:lnTo>
                      <a:pt x="468" y="133"/>
                    </a:lnTo>
                    <a:lnTo>
                      <a:pt x="435" y="134"/>
                    </a:lnTo>
                    <a:lnTo>
                      <a:pt x="410" y="139"/>
                    </a:lnTo>
                    <a:lnTo>
                      <a:pt x="389" y="147"/>
                    </a:lnTo>
                    <a:lnTo>
                      <a:pt x="373" y="158"/>
                    </a:lnTo>
                    <a:lnTo>
                      <a:pt x="362" y="172"/>
                    </a:lnTo>
                    <a:lnTo>
                      <a:pt x="355" y="186"/>
                    </a:lnTo>
                    <a:lnTo>
                      <a:pt x="350" y="202"/>
                    </a:lnTo>
                    <a:lnTo>
                      <a:pt x="349" y="220"/>
                    </a:lnTo>
                    <a:lnTo>
                      <a:pt x="349" y="238"/>
                    </a:lnTo>
                    <a:lnTo>
                      <a:pt x="351" y="256"/>
                    </a:lnTo>
                    <a:lnTo>
                      <a:pt x="355" y="274"/>
                    </a:lnTo>
                    <a:lnTo>
                      <a:pt x="359" y="290"/>
                    </a:lnTo>
                    <a:lnTo>
                      <a:pt x="364" y="305"/>
                    </a:lnTo>
                    <a:lnTo>
                      <a:pt x="367" y="318"/>
                    </a:lnTo>
                    <a:lnTo>
                      <a:pt x="371" y="329"/>
                    </a:lnTo>
                    <a:lnTo>
                      <a:pt x="378" y="351"/>
                    </a:lnTo>
                    <a:lnTo>
                      <a:pt x="389" y="378"/>
                    </a:lnTo>
                    <a:lnTo>
                      <a:pt x="398" y="410"/>
                    </a:lnTo>
                    <a:lnTo>
                      <a:pt x="404" y="446"/>
                    </a:lnTo>
                    <a:lnTo>
                      <a:pt x="400" y="483"/>
                    </a:lnTo>
                    <a:lnTo>
                      <a:pt x="386" y="522"/>
                    </a:lnTo>
                    <a:lnTo>
                      <a:pt x="356" y="559"/>
                    </a:lnTo>
                    <a:lnTo>
                      <a:pt x="307" y="597"/>
                    </a:lnTo>
                    <a:close/>
                  </a:path>
                </a:pathLst>
              </a:custGeom>
              <a:solidFill>
                <a:srgbClr val="F7DDA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98"/>
              <p:cNvSpPr>
                <a:spLocks/>
              </p:cNvSpPr>
              <p:nvPr/>
            </p:nvSpPr>
            <p:spPr bwMode="auto">
              <a:xfrm>
                <a:off x="2874963" y="1239838"/>
                <a:ext cx="646113" cy="425450"/>
              </a:xfrm>
              <a:custGeom>
                <a:avLst/>
                <a:gdLst/>
                <a:ahLst/>
                <a:cxnLst>
                  <a:cxn ang="0">
                    <a:pos x="113" y="211"/>
                  </a:cxn>
                  <a:cxn ang="0">
                    <a:pos x="109" y="225"/>
                  </a:cxn>
                  <a:cxn ang="0">
                    <a:pos x="100" y="246"/>
                  </a:cxn>
                  <a:cxn ang="0">
                    <a:pos x="81" y="263"/>
                  </a:cxn>
                  <a:cxn ang="0">
                    <a:pos x="53" y="267"/>
                  </a:cxn>
                  <a:cxn ang="0">
                    <a:pos x="26" y="246"/>
                  </a:cxn>
                  <a:cxn ang="0">
                    <a:pos x="5" y="206"/>
                  </a:cxn>
                  <a:cxn ang="0">
                    <a:pos x="0" y="154"/>
                  </a:cxn>
                  <a:cxn ang="0">
                    <a:pos x="12" y="112"/>
                  </a:cxn>
                  <a:cxn ang="0">
                    <a:pos x="26" y="85"/>
                  </a:cxn>
                  <a:cxn ang="0">
                    <a:pos x="45" y="61"/>
                  </a:cxn>
                  <a:cxn ang="0">
                    <a:pos x="68" y="39"/>
                  </a:cxn>
                  <a:cxn ang="0">
                    <a:pos x="97" y="21"/>
                  </a:cxn>
                  <a:cxn ang="0">
                    <a:pos x="131" y="9"/>
                  </a:cxn>
                  <a:cxn ang="0">
                    <a:pos x="171" y="1"/>
                  </a:cxn>
                  <a:cxn ang="0">
                    <a:pos x="217" y="0"/>
                  </a:cxn>
                  <a:cxn ang="0">
                    <a:pos x="295" y="10"/>
                  </a:cxn>
                  <a:cxn ang="0">
                    <a:pos x="366" y="34"/>
                  </a:cxn>
                  <a:cxn ang="0">
                    <a:pos x="398" y="63"/>
                  </a:cxn>
                  <a:cxn ang="0">
                    <a:pos x="407" y="90"/>
                  </a:cxn>
                  <a:cxn ang="0">
                    <a:pos x="401" y="110"/>
                  </a:cxn>
                  <a:cxn ang="0">
                    <a:pos x="368" y="123"/>
                  </a:cxn>
                  <a:cxn ang="0">
                    <a:pos x="327" y="127"/>
                  </a:cxn>
                  <a:cxn ang="0">
                    <a:pos x="299" y="118"/>
                  </a:cxn>
                  <a:cxn ang="0">
                    <a:pos x="298" y="95"/>
                  </a:cxn>
                  <a:cxn ang="0">
                    <a:pos x="282" y="77"/>
                  </a:cxn>
                  <a:cxn ang="0">
                    <a:pos x="254" y="68"/>
                  </a:cxn>
                  <a:cxn ang="0">
                    <a:pos x="225" y="63"/>
                  </a:cxn>
                  <a:cxn ang="0">
                    <a:pos x="198" y="63"/>
                  </a:cxn>
                  <a:cxn ang="0">
                    <a:pos x="162" y="69"/>
                  </a:cxn>
                  <a:cxn ang="0">
                    <a:pos x="127" y="97"/>
                  </a:cxn>
                  <a:cxn ang="0">
                    <a:pos x="109" y="159"/>
                  </a:cxn>
                </a:cxnLst>
                <a:rect l="0" t="0" r="r" b="b"/>
                <a:pathLst>
                  <a:path w="407" h="268">
                    <a:moveTo>
                      <a:pt x="113" y="208"/>
                    </a:moveTo>
                    <a:lnTo>
                      <a:pt x="113" y="211"/>
                    </a:lnTo>
                    <a:lnTo>
                      <a:pt x="112" y="216"/>
                    </a:lnTo>
                    <a:lnTo>
                      <a:pt x="109" y="225"/>
                    </a:lnTo>
                    <a:lnTo>
                      <a:pt x="106" y="235"/>
                    </a:lnTo>
                    <a:lnTo>
                      <a:pt x="100" y="246"/>
                    </a:lnTo>
                    <a:lnTo>
                      <a:pt x="92" y="255"/>
                    </a:lnTo>
                    <a:lnTo>
                      <a:pt x="81" y="263"/>
                    </a:lnTo>
                    <a:lnTo>
                      <a:pt x="66" y="268"/>
                    </a:lnTo>
                    <a:lnTo>
                      <a:pt x="53" y="267"/>
                    </a:lnTo>
                    <a:lnTo>
                      <a:pt x="39" y="259"/>
                    </a:lnTo>
                    <a:lnTo>
                      <a:pt x="26" y="246"/>
                    </a:lnTo>
                    <a:lnTo>
                      <a:pt x="14" y="228"/>
                    </a:lnTo>
                    <a:lnTo>
                      <a:pt x="5" y="206"/>
                    </a:lnTo>
                    <a:lnTo>
                      <a:pt x="0" y="181"/>
                    </a:lnTo>
                    <a:lnTo>
                      <a:pt x="0" y="154"/>
                    </a:lnTo>
                    <a:lnTo>
                      <a:pt x="6" y="126"/>
                    </a:lnTo>
                    <a:lnTo>
                      <a:pt x="12" y="112"/>
                    </a:lnTo>
                    <a:lnTo>
                      <a:pt x="18" y="98"/>
                    </a:lnTo>
                    <a:lnTo>
                      <a:pt x="26" y="85"/>
                    </a:lnTo>
                    <a:lnTo>
                      <a:pt x="34" y="72"/>
                    </a:lnTo>
                    <a:lnTo>
                      <a:pt x="45" y="61"/>
                    </a:lnTo>
                    <a:lnTo>
                      <a:pt x="55" y="49"/>
                    </a:lnTo>
                    <a:lnTo>
                      <a:pt x="68" y="39"/>
                    </a:lnTo>
                    <a:lnTo>
                      <a:pt x="82" y="29"/>
                    </a:lnTo>
                    <a:lnTo>
                      <a:pt x="97" y="21"/>
                    </a:lnTo>
                    <a:lnTo>
                      <a:pt x="114" y="14"/>
                    </a:lnTo>
                    <a:lnTo>
                      <a:pt x="131" y="9"/>
                    </a:lnTo>
                    <a:lnTo>
                      <a:pt x="150" y="5"/>
                    </a:lnTo>
                    <a:lnTo>
                      <a:pt x="171" y="1"/>
                    </a:lnTo>
                    <a:lnTo>
                      <a:pt x="193" y="0"/>
                    </a:lnTo>
                    <a:lnTo>
                      <a:pt x="217" y="0"/>
                    </a:lnTo>
                    <a:lnTo>
                      <a:pt x="241" y="2"/>
                    </a:lnTo>
                    <a:lnTo>
                      <a:pt x="295" y="10"/>
                    </a:lnTo>
                    <a:lnTo>
                      <a:pt x="336" y="21"/>
                    </a:lnTo>
                    <a:lnTo>
                      <a:pt x="366" y="34"/>
                    </a:lnTo>
                    <a:lnTo>
                      <a:pt x="386" y="48"/>
                    </a:lnTo>
                    <a:lnTo>
                      <a:pt x="398" y="63"/>
                    </a:lnTo>
                    <a:lnTo>
                      <a:pt x="404" y="77"/>
                    </a:lnTo>
                    <a:lnTo>
                      <a:pt x="407" y="90"/>
                    </a:lnTo>
                    <a:lnTo>
                      <a:pt x="407" y="101"/>
                    </a:lnTo>
                    <a:lnTo>
                      <a:pt x="401" y="110"/>
                    </a:lnTo>
                    <a:lnTo>
                      <a:pt x="388" y="117"/>
                    </a:lnTo>
                    <a:lnTo>
                      <a:pt x="368" y="123"/>
                    </a:lnTo>
                    <a:lnTo>
                      <a:pt x="347" y="126"/>
                    </a:lnTo>
                    <a:lnTo>
                      <a:pt x="327" y="127"/>
                    </a:lnTo>
                    <a:lnTo>
                      <a:pt x="309" y="124"/>
                    </a:lnTo>
                    <a:lnTo>
                      <a:pt x="299" y="118"/>
                    </a:lnTo>
                    <a:lnTo>
                      <a:pt x="298" y="106"/>
                    </a:lnTo>
                    <a:lnTo>
                      <a:pt x="298" y="95"/>
                    </a:lnTo>
                    <a:lnTo>
                      <a:pt x="293" y="85"/>
                    </a:lnTo>
                    <a:lnTo>
                      <a:pt x="282" y="77"/>
                    </a:lnTo>
                    <a:lnTo>
                      <a:pt x="270" y="71"/>
                    </a:lnTo>
                    <a:lnTo>
                      <a:pt x="254" y="68"/>
                    </a:lnTo>
                    <a:lnTo>
                      <a:pt x="239" y="65"/>
                    </a:lnTo>
                    <a:lnTo>
                      <a:pt x="225" y="63"/>
                    </a:lnTo>
                    <a:lnTo>
                      <a:pt x="212" y="63"/>
                    </a:lnTo>
                    <a:lnTo>
                      <a:pt x="198" y="63"/>
                    </a:lnTo>
                    <a:lnTo>
                      <a:pt x="182" y="64"/>
                    </a:lnTo>
                    <a:lnTo>
                      <a:pt x="162" y="69"/>
                    </a:lnTo>
                    <a:lnTo>
                      <a:pt x="143" y="79"/>
                    </a:lnTo>
                    <a:lnTo>
                      <a:pt x="127" y="97"/>
                    </a:lnTo>
                    <a:lnTo>
                      <a:pt x="115" y="123"/>
                    </a:lnTo>
                    <a:lnTo>
                      <a:pt x="109" y="159"/>
                    </a:lnTo>
                    <a:lnTo>
                      <a:pt x="113" y="2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99"/>
              <p:cNvSpPr>
                <a:spLocks/>
              </p:cNvSpPr>
              <p:nvPr/>
            </p:nvSpPr>
            <p:spPr bwMode="auto">
              <a:xfrm>
                <a:off x="2879725" y="1241425"/>
                <a:ext cx="631825" cy="417513"/>
              </a:xfrm>
              <a:custGeom>
                <a:avLst/>
                <a:gdLst/>
                <a:ahLst/>
                <a:cxnLst>
                  <a:cxn ang="0">
                    <a:pos x="395" y="103"/>
                  </a:cxn>
                  <a:cxn ang="0">
                    <a:pos x="380" y="114"/>
                  </a:cxn>
                  <a:cxn ang="0">
                    <a:pos x="356" y="119"/>
                  </a:cxn>
                  <a:cxn ang="0">
                    <a:pos x="329" y="121"/>
                  </a:cxn>
                  <a:cxn ang="0">
                    <a:pos x="308" y="115"/>
                  </a:cxn>
                  <a:cxn ang="0">
                    <a:pos x="295" y="105"/>
                  </a:cxn>
                  <a:cxn ang="0">
                    <a:pos x="292" y="88"/>
                  </a:cxn>
                  <a:cxn ang="0">
                    <a:pos x="276" y="73"/>
                  </a:cxn>
                  <a:cxn ang="0">
                    <a:pos x="249" y="63"/>
                  </a:cxn>
                  <a:cxn ang="0">
                    <a:pos x="220" y="60"/>
                  </a:cxn>
                  <a:cxn ang="0">
                    <a:pos x="195" y="60"/>
                  </a:cxn>
                  <a:cxn ang="0">
                    <a:pos x="159" y="67"/>
                  </a:cxn>
                  <a:cxn ang="0">
                    <a:pos x="124" y="93"/>
                  </a:cxn>
                  <a:cxn ang="0">
                    <a:pos x="104" y="153"/>
                  </a:cxn>
                  <a:cxn ang="0">
                    <a:pos x="105" y="203"/>
                  </a:cxn>
                  <a:cxn ang="0">
                    <a:pos x="105" y="206"/>
                  </a:cxn>
                  <a:cxn ang="0">
                    <a:pos x="104" y="214"/>
                  </a:cxn>
                  <a:cxn ang="0">
                    <a:pos x="100" y="230"/>
                  </a:cxn>
                  <a:cxn ang="0">
                    <a:pos x="91" y="246"/>
                  </a:cxn>
                  <a:cxn ang="0">
                    <a:pos x="75" y="260"/>
                  </a:cxn>
                  <a:cxn ang="0">
                    <a:pos x="50" y="262"/>
                  </a:cxn>
                  <a:cxn ang="0">
                    <a:pos x="24" y="242"/>
                  </a:cxn>
                  <a:cxn ang="0">
                    <a:pos x="4" y="204"/>
                  </a:cxn>
                  <a:cxn ang="0">
                    <a:pos x="0" y="152"/>
                  </a:cxn>
                  <a:cxn ang="0">
                    <a:pos x="10" y="110"/>
                  </a:cxn>
                  <a:cxn ang="0">
                    <a:pos x="24" y="84"/>
                  </a:cxn>
                  <a:cxn ang="0">
                    <a:pos x="43" y="60"/>
                  </a:cxn>
                  <a:cxn ang="0">
                    <a:pos x="66" y="39"/>
                  </a:cxn>
                  <a:cxn ang="0">
                    <a:pos x="94" y="22"/>
                  </a:cxn>
                  <a:cxn ang="0">
                    <a:pos x="127" y="9"/>
                  </a:cxn>
                  <a:cxn ang="0">
                    <a:pos x="166" y="2"/>
                  </a:cxn>
                  <a:cxn ang="0">
                    <a:pos x="210" y="0"/>
                  </a:cxn>
                  <a:cxn ang="0">
                    <a:pos x="237" y="4"/>
                  </a:cxn>
                  <a:cxn ang="0">
                    <a:pos x="244" y="4"/>
                  </a:cxn>
                  <a:cxn ang="0">
                    <a:pos x="296" y="13"/>
                  </a:cxn>
                  <a:cxn ang="0">
                    <a:pos x="360" y="35"/>
                  </a:cxn>
                  <a:cxn ang="0">
                    <a:pos x="391" y="62"/>
                  </a:cxn>
                  <a:cxn ang="0">
                    <a:pos x="398" y="87"/>
                  </a:cxn>
                </a:cxnLst>
                <a:rect l="0" t="0" r="r" b="b"/>
                <a:pathLst>
                  <a:path w="398" h="263">
                    <a:moveTo>
                      <a:pt x="398" y="97"/>
                    </a:moveTo>
                    <a:lnTo>
                      <a:pt x="395" y="103"/>
                    </a:lnTo>
                    <a:lnTo>
                      <a:pt x="388" y="109"/>
                    </a:lnTo>
                    <a:lnTo>
                      <a:pt x="380" y="114"/>
                    </a:lnTo>
                    <a:lnTo>
                      <a:pt x="368" y="117"/>
                    </a:lnTo>
                    <a:lnTo>
                      <a:pt x="356" y="119"/>
                    </a:lnTo>
                    <a:lnTo>
                      <a:pt x="343" y="121"/>
                    </a:lnTo>
                    <a:lnTo>
                      <a:pt x="329" y="121"/>
                    </a:lnTo>
                    <a:lnTo>
                      <a:pt x="317" y="118"/>
                    </a:lnTo>
                    <a:lnTo>
                      <a:pt x="308" y="115"/>
                    </a:lnTo>
                    <a:lnTo>
                      <a:pt x="299" y="111"/>
                    </a:lnTo>
                    <a:lnTo>
                      <a:pt x="295" y="105"/>
                    </a:lnTo>
                    <a:lnTo>
                      <a:pt x="294" y="98"/>
                    </a:lnTo>
                    <a:lnTo>
                      <a:pt x="292" y="88"/>
                    </a:lnTo>
                    <a:lnTo>
                      <a:pt x="287" y="78"/>
                    </a:lnTo>
                    <a:lnTo>
                      <a:pt x="276" y="73"/>
                    </a:lnTo>
                    <a:lnTo>
                      <a:pt x="263" y="67"/>
                    </a:lnTo>
                    <a:lnTo>
                      <a:pt x="249" y="63"/>
                    </a:lnTo>
                    <a:lnTo>
                      <a:pt x="234" y="61"/>
                    </a:lnTo>
                    <a:lnTo>
                      <a:pt x="220" y="60"/>
                    </a:lnTo>
                    <a:lnTo>
                      <a:pt x="208" y="60"/>
                    </a:lnTo>
                    <a:lnTo>
                      <a:pt x="195" y="60"/>
                    </a:lnTo>
                    <a:lnTo>
                      <a:pt x="178" y="61"/>
                    </a:lnTo>
                    <a:lnTo>
                      <a:pt x="159" y="67"/>
                    </a:lnTo>
                    <a:lnTo>
                      <a:pt x="140" y="76"/>
                    </a:lnTo>
                    <a:lnTo>
                      <a:pt x="124" y="93"/>
                    </a:lnTo>
                    <a:lnTo>
                      <a:pt x="111" y="118"/>
                    </a:lnTo>
                    <a:lnTo>
                      <a:pt x="104" y="153"/>
                    </a:lnTo>
                    <a:lnTo>
                      <a:pt x="105" y="201"/>
                    </a:lnTo>
                    <a:lnTo>
                      <a:pt x="105" y="203"/>
                    </a:lnTo>
                    <a:lnTo>
                      <a:pt x="105" y="204"/>
                    </a:lnTo>
                    <a:lnTo>
                      <a:pt x="105" y="206"/>
                    </a:lnTo>
                    <a:lnTo>
                      <a:pt x="105" y="208"/>
                    </a:lnTo>
                    <a:lnTo>
                      <a:pt x="104" y="214"/>
                    </a:lnTo>
                    <a:lnTo>
                      <a:pt x="103" y="221"/>
                    </a:lnTo>
                    <a:lnTo>
                      <a:pt x="100" y="230"/>
                    </a:lnTo>
                    <a:lnTo>
                      <a:pt x="97" y="238"/>
                    </a:lnTo>
                    <a:lnTo>
                      <a:pt x="91" y="246"/>
                    </a:lnTo>
                    <a:lnTo>
                      <a:pt x="84" y="254"/>
                    </a:lnTo>
                    <a:lnTo>
                      <a:pt x="75" y="260"/>
                    </a:lnTo>
                    <a:lnTo>
                      <a:pt x="63" y="263"/>
                    </a:lnTo>
                    <a:lnTo>
                      <a:pt x="50" y="262"/>
                    </a:lnTo>
                    <a:lnTo>
                      <a:pt x="37" y="255"/>
                    </a:lnTo>
                    <a:lnTo>
                      <a:pt x="24" y="242"/>
                    </a:lnTo>
                    <a:lnTo>
                      <a:pt x="12" y="225"/>
                    </a:lnTo>
                    <a:lnTo>
                      <a:pt x="4" y="204"/>
                    </a:lnTo>
                    <a:lnTo>
                      <a:pt x="0" y="179"/>
                    </a:lnTo>
                    <a:lnTo>
                      <a:pt x="0" y="152"/>
                    </a:lnTo>
                    <a:lnTo>
                      <a:pt x="5" y="124"/>
                    </a:lnTo>
                    <a:lnTo>
                      <a:pt x="10" y="110"/>
                    </a:lnTo>
                    <a:lnTo>
                      <a:pt x="17" y="97"/>
                    </a:lnTo>
                    <a:lnTo>
                      <a:pt x="24" y="84"/>
                    </a:lnTo>
                    <a:lnTo>
                      <a:pt x="32" y="71"/>
                    </a:lnTo>
                    <a:lnTo>
                      <a:pt x="43" y="60"/>
                    </a:lnTo>
                    <a:lnTo>
                      <a:pt x="53" y="49"/>
                    </a:lnTo>
                    <a:lnTo>
                      <a:pt x="66" y="39"/>
                    </a:lnTo>
                    <a:lnTo>
                      <a:pt x="79" y="29"/>
                    </a:lnTo>
                    <a:lnTo>
                      <a:pt x="94" y="22"/>
                    </a:lnTo>
                    <a:lnTo>
                      <a:pt x="110" y="15"/>
                    </a:lnTo>
                    <a:lnTo>
                      <a:pt x="127" y="9"/>
                    </a:lnTo>
                    <a:lnTo>
                      <a:pt x="146" y="5"/>
                    </a:lnTo>
                    <a:lnTo>
                      <a:pt x="166" y="2"/>
                    </a:lnTo>
                    <a:lnTo>
                      <a:pt x="188" y="0"/>
                    </a:lnTo>
                    <a:lnTo>
                      <a:pt x="210" y="0"/>
                    </a:lnTo>
                    <a:lnTo>
                      <a:pt x="235" y="2"/>
                    </a:lnTo>
                    <a:lnTo>
                      <a:pt x="237" y="4"/>
                    </a:lnTo>
                    <a:lnTo>
                      <a:pt x="241" y="4"/>
                    </a:lnTo>
                    <a:lnTo>
                      <a:pt x="244" y="4"/>
                    </a:lnTo>
                    <a:lnTo>
                      <a:pt x="247" y="5"/>
                    </a:lnTo>
                    <a:lnTo>
                      <a:pt x="296" y="13"/>
                    </a:lnTo>
                    <a:lnTo>
                      <a:pt x="333" y="23"/>
                    </a:lnTo>
                    <a:lnTo>
                      <a:pt x="360" y="35"/>
                    </a:lnTo>
                    <a:lnTo>
                      <a:pt x="379" y="48"/>
                    </a:lnTo>
                    <a:lnTo>
                      <a:pt x="391" y="62"/>
                    </a:lnTo>
                    <a:lnTo>
                      <a:pt x="397" y="75"/>
                    </a:lnTo>
                    <a:lnTo>
                      <a:pt x="398" y="87"/>
                    </a:lnTo>
                    <a:lnTo>
                      <a:pt x="398" y="97"/>
                    </a:lnTo>
                    <a:close/>
                  </a:path>
                </a:pathLst>
              </a:custGeom>
              <a:solidFill>
                <a:srgbClr val="EAD8C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00"/>
              <p:cNvSpPr>
                <a:spLocks/>
              </p:cNvSpPr>
              <p:nvPr/>
            </p:nvSpPr>
            <p:spPr bwMode="auto">
              <a:xfrm>
                <a:off x="2876550" y="1247775"/>
                <a:ext cx="622300" cy="406400"/>
              </a:xfrm>
              <a:custGeom>
                <a:avLst/>
                <a:gdLst/>
                <a:ahLst/>
                <a:cxnLst>
                  <a:cxn ang="0">
                    <a:pos x="389" y="97"/>
                  </a:cxn>
                  <a:cxn ang="0">
                    <a:pos x="374" y="106"/>
                  </a:cxn>
                  <a:cxn ang="0">
                    <a:pos x="351" y="111"/>
                  </a:cxn>
                  <a:cxn ang="0">
                    <a:pos x="326" y="110"/>
                  </a:cxn>
                  <a:cxn ang="0">
                    <a:pos x="306" y="103"/>
                  </a:cxn>
                  <a:cxn ang="0">
                    <a:pos x="294" y="93"/>
                  </a:cxn>
                  <a:cxn ang="0">
                    <a:pos x="290" y="78"/>
                  </a:cxn>
                  <a:cxn ang="0">
                    <a:pos x="272" y="64"/>
                  </a:cxn>
                  <a:cxn ang="0">
                    <a:pos x="245" y="57"/>
                  </a:cxn>
                  <a:cxn ang="0">
                    <a:pos x="217" y="53"/>
                  </a:cxn>
                  <a:cxn ang="0">
                    <a:pos x="194" y="53"/>
                  </a:cxn>
                  <a:cxn ang="0">
                    <a:pos x="156" y="60"/>
                  </a:cxn>
                  <a:cxn ang="0">
                    <a:pos x="120" y="86"/>
                  </a:cxn>
                  <a:cxn ang="0">
                    <a:pos x="99" y="146"/>
                  </a:cxn>
                  <a:cxn ang="0">
                    <a:pos x="100" y="193"/>
                  </a:cxn>
                  <a:cxn ang="0">
                    <a:pos x="100" y="197"/>
                  </a:cxn>
                  <a:cxn ang="0">
                    <a:pos x="100" y="204"/>
                  </a:cxn>
                  <a:cxn ang="0">
                    <a:pos x="96" y="220"/>
                  </a:cxn>
                  <a:cxn ang="0">
                    <a:pos x="89" y="237"/>
                  </a:cxn>
                  <a:cxn ang="0">
                    <a:pos x="74" y="252"/>
                  </a:cxn>
                  <a:cxn ang="0">
                    <a:pos x="51" y="255"/>
                  </a:cxn>
                  <a:cxn ang="0">
                    <a:pos x="25" y="235"/>
                  </a:cxn>
                  <a:cxn ang="0">
                    <a:pos x="5" y="197"/>
                  </a:cxn>
                  <a:cxn ang="0">
                    <a:pos x="0" y="147"/>
                  </a:cxn>
                  <a:cxn ang="0">
                    <a:pos x="11" y="106"/>
                  </a:cxn>
                  <a:cxn ang="0">
                    <a:pos x="25" y="80"/>
                  </a:cxn>
                  <a:cxn ang="0">
                    <a:pos x="43" y="57"/>
                  </a:cxn>
                  <a:cxn ang="0">
                    <a:pos x="66" y="37"/>
                  </a:cxn>
                  <a:cxn ang="0">
                    <a:pos x="93" y="21"/>
                  </a:cxn>
                  <a:cxn ang="0">
                    <a:pos x="126" y="8"/>
                  </a:cxn>
                  <a:cxn ang="0">
                    <a:pos x="163" y="1"/>
                  </a:cxn>
                  <a:cxn ang="0">
                    <a:pos x="207" y="0"/>
                  </a:cxn>
                  <a:cxn ang="0">
                    <a:pos x="233" y="2"/>
                  </a:cxn>
                  <a:cxn ang="0">
                    <a:pos x="239" y="2"/>
                  </a:cxn>
                  <a:cxn ang="0">
                    <a:pos x="291" y="10"/>
                  </a:cxn>
                  <a:cxn ang="0">
                    <a:pos x="354" y="32"/>
                  </a:cxn>
                  <a:cxn ang="0">
                    <a:pos x="383" y="57"/>
                  </a:cxn>
                  <a:cxn ang="0">
                    <a:pos x="392" y="80"/>
                  </a:cxn>
                </a:cxnLst>
                <a:rect l="0" t="0" r="r" b="b"/>
                <a:pathLst>
                  <a:path w="392" h="256">
                    <a:moveTo>
                      <a:pt x="392" y="91"/>
                    </a:moveTo>
                    <a:lnTo>
                      <a:pt x="389" y="97"/>
                    </a:lnTo>
                    <a:lnTo>
                      <a:pt x="383" y="103"/>
                    </a:lnTo>
                    <a:lnTo>
                      <a:pt x="374" y="106"/>
                    </a:lnTo>
                    <a:lnTo>
                      <a:pt x="363" y="108"/>
                    </a:lnTo>
                    <a:lnTo>
                      <a:pt x="351" y="111"/>
                    </a:lnTo>
                    <a:lnTo>
                      <a:pt x="338" y="111"/>
                    </a:lnTo>
                    <a:lnTo>
                      <a:pt x="326" y="110"/>
                    </a:lnTo>
                    <a:lnTo>
                      <a:pt x="314" y="106"/>
                    </a:lnTo>
                    <a:lnTo>
                      <a:pt x="306" y="103"/>
                    </a:lnTo>
                    <a:lnTo>
                      <a:pt x="299" y="98"/>
                    </a:lnTo>
                    <a:lnTo>
                      <a:pt x="294" y="93"/>
                    </a:lnTo>
                    <a:lnTo>
                      <a:pt x="292" y="87"/>
                    </a:lnTo>
                    <a:lnTo>
                      <a:pt x="290" y="78"/>
                    </a:lnTo>
                    <a:lnTo>
                      <a:pt x="283" y="70"/>
                    </a:lnTo>
                    <a:lnTo>
                      <a:pt x="272" y="64"/>
                    </a:lnTo>
                    <a:lnTo>
                      <a:pt x="259" y="59"/>
                    </a:lnTo>
                    <a:lnTo>
                      <a:pt x="245" y="57"/>
                    </a:lnTo>
                    <a:lnTo>
                      <a:pt x="231" y="55"/>
                    </a:lnTo>
                    <a:lnTo>
                      <a:pt x="217" y="53"/>
                    </a:lnTo>
                    <a:lnTo>
                      <a:pt x="207" y="53"/>
                    </a:lnTo>
                    <a:lnTo>
                      <a:pt x="194" y="53"/>
                    </a:lnTo>
                    <a:lnTo>
                      <a:pt x="176" y="56"/>
                    </a:lnTo>
                    <a:lnTo>
                      <a:pt x="156" y="60"/>
                    </a:lnTo>
                    <a:lnTo>
                      <a:pt x="137" y="70"/>
                    </a:lnTo>
                    <a:lnTo>
                      <a:pt x="120" y="86"/>
                    </a:lnTo>
                    <a:lnTo>
                      <a:pt x="106" y="111"/>
                    </a:lnTo>
                    <a:lnTo>
                      <a:pt x="99" y="146"/>
                    </a:lnTo>
                    <a:lnTo>
                      <a:pt x="100" y="192"/>
                    </a:lnTo>
                    <a:lnTo>
                      <a:pt x="100" y="193"/>
                    </a:lnTo>
                    <a:lnTo>
                      <a:pt x="100" y="195"/>
                    </a:lnTo>
                    <a:lnTo>
                      <a:pt x="100" y="197"/>
                    </a:lnTo>
                    <a:lnTo>
                      <a:pt x="100" y="200"/>
                    </a:lnTo>
                    <a:lnTo>
                      <a:pt x="100" y="204"/>
                    </a:lnTo>
                    <a:lnTo>
                      <a:pt x="99" y="211"/>
                    </a:lnTo>
                    <a:lnTo>
                      <a:pt x="96" y="220"/>
                    </a:lnTo>
                    <a:lnTo>
                      <a:pt x="94" y="229"/>
                    </a:lnTo>
                    <a:lnTo>
                      <a:pt x="89" y="237"/>
                    </a:lnTo>
                    <a:lnTo>
                      <a:pt x="84" y="245"/>
                    </a:lnTo>
                    <a:lnTo>
                      <a:pt x="74" y="252"/>
                    </a:lnTo>
                    <a:lnTo>
                      <a:pt x="64" y="256"/>
                    </a:lnTo>
                    <a:lnTo>
                      <a:pt x="51" y="255"/>
                    </a:lnTo>
                    <a:lnTo>
                      <a:pt x="38" y="248"/>
                    </a:lnTo>
                    <a:lnTo>
                      <a:pt x="25" y="235"/>
                    </a:lnTo>
                    <a:lnTo>
                      <a:pt x="14" y="217"/>
                    </a:lnTo>
                    <a:lnTo>
                      <a:pt x="5" y="197"/>
                    </a:lnTo>
                    <a:lnTo>
                      <a:pt x="0" y="173"/>
                    </a:lnTo>
                    <a:lnTo>
                      <a:pt x="0" y="147"/>
                    </a:lnTo>
                    <a:lnTo>
                      <a:pt x="6" y="120"/>
                    </a:lnTo>
                    <a:lnTo>
                      <a:pt x="11" y="106"/>
                    </a:lnTo>
                    <a:lnTo>
                      <a:pt x="18" y="93"/>
                    </a:lnTo>
                    <a:lnTo>
                      <a:pt x="25" y="80"/>
                    </a:lnTo>
                    <a:lnTo>
                      <a:pt x="33" y="69"/>
                    </a:lnTo>
                    <a:lnTo>
                      <a:pt x="43" y="57"/>
                    </a:lnTo>
                    <a:lnTo>
                      <a:pt x="54" y="46"/>
                    </a:lnTo>
                    <a:lnTo>
                      <a:pt x="66" y="37"/>
                    </a:lnTo>
                    <a:lnTo>
                      <a:pt x="79" y="28"/>
                    </a:lnTo>
                    <a:lnTo>
                      <a:pt x="93" y="21"/>
                    </a:lnTo>
                    <a:lnTo>
                      <a:pt x="109" y="14"/>
                    </a:lnTo>
                    <a:lnTo>
                      <a:pt x="126" y="8"/>
                    </a:lnTo>
                    <a:lnTo>
                      <a:pt x="144" y="3"/>
                    </a:lnTo>
                    <a:lnTo>
                      <a:pt x="163" y="1"/>
                    </a:lnTo>
                    <a:lnTo>
                      <a:pt x="184" y="0"/>
                    </a:lnTo>
                    <a:lnTo>
                      <a:pt x="207" y="0"/>
                    </a:lnTo>
                    <a:lnTo>
                      <a:pt x="230" y="1"/>
                    </a:lnTo>
                    <a:lnTo>
                      <a:pt x="233" y="2"/>
                    </a:lnTo>
                    <a:lnTo>
                      <a:pt x="236" y="2"/>
                    </a:lnTo>
                    <a:lnTo>
                      <a:pt x="239" y="2"/>
                    </a:lnTo>
                    <a:lnTo>
                      <a:pt x="242" y="2"/>
                    </a:lnTo>
                    <a:lnTo>
                      <a:pt x="291" y="10"/>
                    </a:lnTo>
                    <a:lnTo>
                      <a:pt x="327" y="21"/>
                    </a:lnTo>
                    <a:lnTo>
                      <a:pt x="354" y="32"/>
                    </a:lnTo>
                    <a:lnTo>
                      <a:pt x="373" y="44"/>
                    </a:lnTo>
                    <a:lnTo>
                      <a:pt x="383" y="57"/>
                    </a:lnTo>
                    <a:lnTo>
                      <a:pt x="389" y="70"/>
                    </a:lnTo>
                    <a:lnTo>
                      <a:pt x="392" y="80"/>
                    </a:lnTo>
                    <a:lnTo>
                      <a:pt x="392" y="91"/>
                    </a:lnTo>
                    <a:close/>
                  </a:path>
                </a:pathLst>
              </a:custGeom>
              <a:solidFill>
                <a:srgbClr val="D3AD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01"/>
              <p:cNvSpPr>
                <a:spLocks/>
              </p:cNvSpPr>
              <p:nvPr/>
            </p:nvSpPr>
            <p:spPr bwMode="auto">
              <a:xfrm>
                <a:off x="2881313" y="1250950"/>
                <a:ext cx="608013" cy="396875"/>
              </a:xfrm>
              <a:custGeom>
                <a:avLst/>
                <a:gdLst/>
                <a:ahLst/>
                <a:cxnLst>
                  <a:cxn ang="0">
                    <a:pos x="380" y="94"/>
                  </a:cxn>
                  <a:cxn ang="0">
                    <a:pos x="366" y="102"/>
                  </a:cxn>
                  <a:cxn ang="0">
                    <a:pos x="344" y="105"/>
                  </a:cxn>
                  <a:cxn ang="0">
                    <a:pos x="321" y="102"/>
                  </a:cxn>
                  <a:cxn ang="0">
                    <a:pos x="303" y="92"/>
                  </a:cxn>
                  <a:cxn ang="0">
                    <a:pos x="293" y="84"/>
                  </a:cxn>
                  <a:cxn ang="0">
                    <a:pos x="284" y="70"/>
                  </a:cxn>
                  <a:cxn ang="0">
                    <a:pos x="264" y="58"/>
                  </a:cxn>
                  <a:cxn ang="0">
                    <a:pos x="239" y="53"/>
                  </a:cxn>
                  <a:cxn ang="0">
                    <a:pos x="213" y="50"/>
                  </a:cxn>
                  <a:cxn ang="0">
                    <a:pos x="189" y="50"/>
                  </a:cxn>
                  <a:cxn ang="0">
                    <a:pos x="152" y="57"/>
                  </a:cxn>
                  <a:cxn ang="0">
                    <a:pos x="115" y="82"/>
                  </a:cxn>
                  <a:cxn ang="0">
                    <a:pos x="92" y="139"/>
                  </a:cxn>
                  <a:cxn ang="0">
                    <a:pos x="93" y="186"/>
                  </a:cxn>
                  <a:cxn ang="0">
                    <a:pos x="93" y="190"/>
                  </a:cxn>
                  <a:cxn ang="0">
                    <a:pos x="92" y="204"/>
                  </a:cxn>
                  <a:cxn ang="0">
                    <a:pos x="79" y="240"/>
                  </a:cxn>
                  <a:cxn ang="0">
                    <a:pos x="49" y="249"/>
                  </a:cxn>
                  <a:cxn ang="0">
                    <a:pos x="23" y="231"/>
                  </a:cxn>
                  <a:cxn ang="0">
                    <a:pos x="4" y="193"/>
                  </a:cxn>
                  <a:cxn ang="0">
                    <a:pos x="0" y="144"/>
                  </a:cxn>
                  <a:cxn ang="0">
                    <a:pos x="10" y="104"/>
                  </a:cxn>
                  <a:cxn ang="0">
                    <a:pos x="23" y="78"/>
                  </a:cxn>
                  <a:cxn ang="0">
                    <a:pos x="41" y="56"/>
                  </a:cxn>
                  <a:cxn ang="0">
                    <a:pos x="63" y="36"/>
                  </a:cxn>
                  <a:cxn ang="0">
                    <a:pos x="90" y="20"/>
                  </a:cxn>
                  <a:cxn ang="0">
                    <a:pos x="122" y="8"/>
                  </a:cxn>
                  <a:cxn ang="0">
                    <a:pos x="159" y="1"/>
                  </a:cxn>
                  <a:cxn ang="0">
                    <a:pos x="201" y="0"/>
                  </a:cxn>
                  <a:cxn ang="0">
                    <a:pos x="227" y="1"/>
                  </a:cxn>
                  <a:cxn ang="0">
                    <a:pos x="232" y="2"/>
                  </a:cxn>
                  <a:cxn ang="0">
                    <a:pos x="283" y="10"/>
                  </a:cxn>
                  <a:cxn ang="0">
                    <a:pos x="346" y="30"/>
                  </a:cxn>
                  <a:cxn ang="0">
                    <a:pos x="375" y="54"/>
                  </a:cxn>
                  <a:cxn ang="0">
                    <a:pos x="383" y="77"/>
                  </a:cxn>
                </a:cxnLst>
                <a:rect l="0" t="0" r="r" b="b"/>
                <a:pathLst>
                  <a:path w="383" h="250">
                    <a:moveTo>
                      <a:pt x="383" y="87"/>
                    </a:moveTo>
                    <a:lnTo>
                      <a:pt x="380" y="94"/>
                    </a:lnTo>
                    <a:lnTo>
                      <a:pt x="375" y="98"/>
                    </a:lnTo>
                    <a:lnTo>
                      <a:pt x="366" y="102"/>
                    </a:lnTo>
                    <a:lnTo>
                      <a:pt x="356" y="104"/>
                    </a:lnTo>
                    <a:lnTo>
                      <a:pt x="344" y="105"/>
                    </a:lnTo>
                    <a:lnTo>
                      <a:pt x="332" y="104"/>
                    </a:lnTo>
                    <a:lnTo>
                      <a:pt x="321" y="102"/>
                    </a:lnTo>
                    <a:lnTo>
                      <a:pt x="310" y="97"/>
                    </a:lnTo>
                    <a:lnTo>
                      <a:pt x="303" y="92"/>
                    </a:lnTo>
                    <a:lnTo>
                      <a:pt x="297" y="89"/>
                    </a:lnTo>
                    <a:lnTo>
                      <a:pt x="293" y="84"/>
                    </a:lnTo>
                    <a:lnTo>
                      <a:pt x="289" y="78"/>
                    </a:lnTo>
                    <a:lnTo>
                      <a:pt x="284" y="70"/>
                    </a:lnTo>
                    <a:lnTo>
                      <a:pt x="276" y="63"/>
                    </a:lnTo>
                    <a:lnTo>
                      <a:pt x="264" y="58"/>
                    </a:lnTo>
                    <a:lnTo>
                      <a:pt x="252" y="55"/>
                    </a:lnTo>
                    <a:lnTo>
                      <a:pt x="239" y="53"/>
                    </a:lnTo>
                    <a:lnTo>
                      <a:pt x="225" y="51"/>
                    </a:lnTo>
                    <a:lnTo>
                      <a:pt x="213" y="50"/>
                    </a:lnTo>
                    <a:lnTo>
                      <a:pt x="202" y="50"/>
                    </a:lnTo>
                    <a:lnTo>
                      <a:pt x="189" y="50"/>
                    </a:lnTo>
                    <a:lnTo>
                      <a:pt x="172" y="53"/>
                    </a:lnTo>
                    <a:lnTo>
                      <a:pt x="152" y="57"/>
                    </a:lnTo>
                    <a:lnTo>
                      <a:pt x="132" y="67"/>
                    </a:lnTo>
                    <a:lnTo>
                      <a:pt x="115" y="82"/>
                    </a:lnTo>
                    <a:lnTo>
                      <a:pt x="100" y="106"/>
                    </a:lnTo>
                    <a:lnTo>
                      <a:pt x="92" y="139"/>
                    </a:lnTo>
                    <a:lnTo>
                      <a:pt x="92" y="184"/>
                    </a:lnTo>
                    <a:lnTo>
                      <a:pt x="93" y="186"/>
                    </a:lnTo>
                    <a:lnTo>
                      <a:pt x="93" y="187"/>
                    </a:lnTo>
                    <a:lnTo>
                      <a:pt x="93" y="190"/>
                    </a:lnTo>
                    <a:lnTo>
                      <a:pt x="93" y="193"/>
                    </a:lnTo>
                    <a:lnTo>
                      <a:pt x="92" y="204"/>
                    </a:lnTo>
                    <a:lnTo>
                      <a:pt x="89" y="221"/>
                    </a:lnTo>
                    <a:lnTo>
                      <a:pt x="79" y="240"/>
                    </a:lnTo>
                    <a:lnTo>
                      <a:pt x="62" y="250"/>
                    </a:lnTo>
                    <a:lnTo>
                      <a:pt x="49" y="249"/>
                    </a:lnTo>
                    <a:lnTo>
                      <a:pt x="36" y="242"/>
                    </a:lnTo>
                    <a:lnTo>
                      <a:pt x="23" y="231"/>
                    </a:lnTo>
                    <a:lnTo>
                      <a:pt x="13" y="213"/>
                    </a:lnTo>
                    <a:lnTo>
                      <a:pt x="4" y="193"/>
                    </a:lnTo>
                    <a:lnTo>
                      <a:pt x="0" y="170"/>
                    </a:lnTo>
                    <a:lnTo>
                      <a:pt x="0" y="144"/>
                    </a:lnTo>
                    <a:lnTo>
                      <a:pt x="6" y="117"/>
                    </a:lnTo>
                    <a:lnTo>
                      <a:pt x="10" y="104"/>
                    </a:lnTo>
                    <a:lnTo>
                      <a:pt x="16" y="91"/>
                    </a:lnTo>
                    <a:lnTo>
                      <a:pt x="23" y="78"/>
                    </a:lnTo>
                    <a:lnTo>
                      <a:pt x="31" y="67"/>
                    </a:lnTo>
                    <a:lnTo>
                      <a:pt x="41" y="56"/>
                    </a:lnTo>
                    <a:lnTo>
                      <a:pt x="51" y="46"/>
                    </a:lnTo>
                    <a:lnTo>
                      <a:pt x="63" y="36"/>
                    </a:lnTo>
                    <a:lnTo>
                      <a:pt x="76" y="27"/>
                    </a:lnTo>
                    <a:lnTo>
                      <a:pt x="90" y="20"/>
                    </a:lnTo>
                    <a:lnTo>
                      <a:pt x="105" y="13"/>
                    </a:lnTo>
                    <a:lnTo>
                      <a:pt x="122" y="8"/>
                    </a:lnTo>
                    <a:lnTo>
                      <a:pt x="140" y="3"/>
                    </a:lnTo>
                    <a:lnTo>
                      <a:pt x="159" y="1"/>
                    </a:lnTo>
                    <a:lnTo>
                      <a:pt x="179" y="0"/>
                    </a:lnTo>
                    <a:lnTo>
                      <a:pt x="201" y="0"/>
                    </a:lnTo>
                    <a:lnTo>
                      <a:pt x="225" y="1"/>
                    </a:lnTo>
                    <a:lnTo>
                      <a:pt x="227" y="1"/>
                    </a:lnTo>
                    <a:lnTo>
                      <a:pt x="229" y="1"/>
                    </a:lnTo>
                    <a:lnTo>
                      <a:pt x="232" y="2"/>
                    </a:lnTo>
                    <a:lnTo>
                      <a:pt x="234" y="2"/>
                    </a:lnTo>
                    <a:lnTo>
                      <a:pt x="283" y="10"/>
                    </a:lnTo>
                    <a:lnTo>
                      <a:pt x="319" y="20"/>
                    </a:lnTo>
                    <a:lnTo>
                      <a:pt x="346" y="30"/>
                    </a:lnTo>
                    <a:lnTo>
                      <a:pt x="364" y="42"/>
                    </a:lnTo>
                    <a:lnTo>
                      <a:pt x="375" y="54"/>
                    </a:lnTo>
                    <a:lnTo>
                      <a:pt x="380" y="65"/>
                    </a:lnTo>
                    <a:lnTo>
                      <a:pt x="383" y="77"/>
                    </a:lnTo>
                    <a:lnTo>
                      <a:pt x="383" y="87"/>
                    </a:lnTo>
                    <a:close/>
                  </a:path>
                </a:pathLst>
              </a:custGeom>
              <a:solidFill>
                <a:srgbClr val="BC876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02"/>
              <p:cNvSpPr>
                <a:spLocks/>
              </p:cNvSpPr>
              <p:nvPr/>
            </p:nvSpPr>
            <p:spPr bwMode="auto">
              <a:xfrm>
                <a:off x="2882900" y="1254125"/>
                <a:ext cx="596900" cy="388938"/>
              </a:xfrm>
              <a:custGeom>
                <a:avLst/>
                <a:gdLst/>
                <a:ahLst/>
                <a:cxnLst>
                  <a:cxn ang="0">
                    <a:pos x="374" y="89"/>
                  </a:cxn>
                  <a:cxn ang="0">
                    <a:pos x="359" y="97"/>
                  </a:cxn>
                  <a:cxn ang="0">
                    <a:pos x="338" y="100"/>
                  </a:cxn>
                  <a:cxn ang="0">
                    <a:pos x="317" y="94"/>
                  </a:cxn>
                  <a:cxn ang="0">
                    <a:pos x="302" y="82"/>
                  </a:cxn>
                  <a:cxn ang="0">
                    <a:pos x="292" y="74"/>
                  </a:cxn>
                  <a:cxn ang="0">
                    <a:pos x="281" y="62"/>
                  </a:cxn>
                  <a:cxn ang="0">
                    <a:pos x="260" y="53"/>
                  </a:cxn>
                  <a:cxn ang="0">
                    <a:pos x="234" y="48"/>
                  </a:cxn>
                  <a:cxn ang="0">
                    <a:pos x="210" y="46"/>
                  </a:cxn>
                  <a:cxn ang="0">
                    <a:pos x="187" y="46"/>
                  </a:cxn>
                  <a:cxn ang="0">
                    <a:pos x="150" y="53"/>
                  </a:cxn>
                  <a:cxn ang="0">
                    <a:pos x="110" y="79"/>
                  </a:cxn>
                  <a:cxn ang="0">
                    <a:pos x="88" y="134"/>
                  </a:cxn>
                  <a:cxn ang="0">
                    <a:pos x="88" y="178"/>
                  </a:cxn>
                  <a:cxn ang="0">
                    <a:pos x="88" y="183"/>
                  </a:cxn>
                  <a:cxn ang="0">
                    <a:pos x="88" y="197"/>
                  </a:cxn>
                  <a:cxn ang="0">
                    <a:pos x="78" y="233"/>
                  </a:cxn>
                  <a:cxn ang="0">
                    <a:pos x="49" y="244"/>
                  </a:cxn>
                  <a:cxn ang="0">
                    <a:pos x="25" y="226"/>
                  </a:cxn>
                  <a:cxn ang="0">
                    <a:pos x="5" y="190"/>
                  </a:cxn>
                  <a:cxn ang="0">
                    <a:pos x="0" y="142"/>
                  </a:cxn>
                  <a:cxn ang="0">
                    <a:pos x="10" y="102"/>
                  </a:cxn>
                  <a:cxn ang="0">
                    <a:pos x="25" y="78"/>
                  </a:cxn>
                  <a:cxn ang="0">
                    <a:pos x="41" y="55"/>
                  </a:cxn>
                  <a:cxn ang="0">
                    <a:pos x="63" y="35"/>
                  </a:cxn>
                  <a:cxn ang="0">
                    <a:pos x="89" y="20"/>
                  </a:cxn>
                  <a:cxn ang="0">
                    <a:pos x="121" y="8"/>
                  </a:cxn>
                  <a:cxn ang="0">
                    <a:pos x="157" y="1"/>
                  </a:cxn>
                  <a:cxn ang="0">
                    <a:pos x="198" y="0"/>
                  </a:cxn>
                  <a:cxn ang="0">
                    <a:pos x="222" y="1"/>
                  </a:cxn>
                  <a:cxn ang="0">
                    <a:pos x="227" y="1"/>
                  </a:cxn>
                  <a:cxn ang="0">
                    <a:pos x="277" y="10"/>
                  </a:cxn>
                  <a:cxn ang="0">
                    <a:pos x="341" y="28"/>
                  </a:cxn>
                  <a:cxn ang="0">
                    <a:pos x="369" y="51"/>
                  </a:cxn>
                  <a:cxn ang="0">
                    <a:pos x="376" y="73"/>
                  </a:cxn>
                </a:cxnLst>
                <a:rect l="0" t="0" r="r" b="b"/>
                <a:pathLst>
                  <a:path w="376" h="245">
                    <a:moveTo>
                      <a:pt x="376" y="82"/>
                    </a:moveTo>
                    <a:lnTo>
                      <a:pt x="374" y="89"/>
                    </a:lnTo>
                    <a:lnTo>
                      <a:pt x="368" y="94"/>
                    </a:lnTo>
                    <a:lnTo>
                      <a:pt x="359" y="97"/>
                    </a:lnTo>
                    <a:lnTo>
                      <a:pt x="350" y="100"/>
                    </a:lnTo>
                    <a:lnTo>
                      <a:pt x="338" y="100"/>
                    </a:lnTo>
                    <a:lnTo>
                      <a:pt x="328" y="97"/>
                    </a:lnTo>
                    <a:lnTo>
                      <a:pt x="317" y="94"/>
                    </a:lnTo>
                    <a:lnTo>
                      <a:pt x="308" y="87"/>
                    </a:lnTo>
                    <a:lnTo>
                      <a:pt x="302" y="82"/>
                    </a:lnTo>
                    <a:lnTo>
                      <a:pt x="296" y="79"/>
                    </a:lnTo>
                    <a:lnTo>
                      <a:pt x="292" y="74"/>
                    </a:lnTo>
                    <a:lnTo>
                      <a:pt x="288" y="69"/>
                    </a:lnTo>
                    <a:lnTo>
                      <a:pt x="281" y="62"/>
                    </a:lnTo>
                    <a:lnTo>
                      <a:pt x="272" y="56"/>
                    </a:lnTo>
                    <a:lnTo>
                      <a:pt x="260" y="53"/>
                    </a:lnTo>
                    <a:lnTo>
                      <a:pt x="248" y="49"/>
                    </a:lnTo>
                    <a:lnTo>
                      <a:pt x="234" y="48"/>
                    </a:lnTo>
                    <a:lnTo>
                      <a:pt x="221" y="47"/>
                    </a:lnTo>
                    <a:lnTo>
                      <a:pt x="210" y="46"/>
                    </a:lnTo>
                    <a:lnTo>
                      <a:pt x="200" y="46"/>
                    </a:lnTo>
                    <a:lnTo>
                      <a:pt x="187" y="46"/>
                    </a:lnTo>
                    <a:lnTo>
                      <a:pt x="170" y="48"/>
                    </a:lnTo>
                    <a:lnTo>
                      <a:pt x="150" y="53"/>
                    </a:lnTo>
                    <a:lnTo>
                      <a:pt x="129" y="62"/>
                    </a:lnTo>
                    <a:lnTo>
                      <a:pt x="110" y="79"/>
                    </a:lnTo>
                    <a:lnTo>
                      <a:pt x="96" y="101"/>
                    </a:lnTo>
                    <a:lnTo>
                      <a:pt x="88" y="134"/>
                    </a:lnTo>
                    <a:lnTo>
                      <a:pt x="88" y="176"/>
                    </a:lnTo>
                    <a:lnTo>
                      <a:pt x="88" y="178"/>
                    </a:lnTo>
                    <a:lnTo>
                      <a:pt x="88" y="181"/>
                    </a:lnTo>
                    <a:lnTo>
                      <a:pt x="88" y="183"/>
                    </a:lnTo>
                    <a:lnTo>
                      <a:pt x="88" y="186"/>
                    </a:lnTo>
                    <a:lnTo>
                      <a:pt x="88" y="197"/>
                    </a:lnTo>
                    <a:lnTo>
                      <a:pt x="87" y="214"/>
                    </a:lnTo>
                    <a:lnTo>
                      <a:pt x="78" y="233"/>
                    </a:lnTo>
                    <a:lnTo>
                      <a:pt x="61" y="245"/>
                    </a:lnTo>
                    <a:lnTo>
                      <a:pt x="49" y="244"/>
                    </a:lnTo>
                    <a:lnTo>
                      <a:pt x="36" y="238"/>
                    </a:lnTo>
                    <a:lnTo>
                      <a:pt x="25" y="226"/>
                    </a:lnTo>
                    <a:lnTo>
                      <a:pt x="14" y="210"/>
                    </a:lnTo>
                    <a:lnTo>
                      <a:pt x="5" y="190"/>
                    </a:lnTo>
                    <a:lnTo>
                      <a:pt x="0" y="166"/>
                    </a:lnTo>
                    <a:lnTo>
                      <a:pt x="0" y="142"/>
                    </a:lnTo>
                    <a:lnTo>
                      <a:pt x="6" y="115"/>
                    </a:lnTo>
                    <a:lnTo>
                      <a:pt x="10" y="102"/>
                    </a:lnTo>
                    <a:lnTo>
                      <a:pt x="18" y="89"/>
                    </a:lnTo>
                    <a:lnTo>
                      <a:pt x="25" y="78"/>
                    </a:lnTo>
                    <a:lnTo>
                      <a:pt x="33" y="66"/>
                    </a:lnTo>
                    <a:lnTo>
                      <a:pt x="41" y="55"/>
                    </a:lnTo>
                    <a:lnTo>
                      <a:pt x="51" y="45"/>
                    </a:lnTo>
                    <a:lnTo>
                      <a:pt x="63" y="35"/>
                    </a:lnTo>
                    <a:lnTo>
                      <a:pt x="76" y="27"/>
                    </a:lnTo>
                    <a:lnTo>
                      <a:pt x="89" y="20"/>
                    </a:lnTo>
                    <a:lnTo>
                      <a:pt x="104" y="13"/>
                    </a:lnTo>
                    <a:lnTo>
                      <a:pt x="121" y="8"/>
                    </a:lnTo>
                    <a:lnTo>
                      <a:pt x="138" y="4"/>
                    </a:lnTo>
                    <a:lnTo>
                      <a:pt x="157" y="1"/>
                    </a:lnTo>
                    <a:lnTo>
                      <a:pt x="177" y="0"/>
                    </a:lnTo>
                    <a:lnTo>
                      <a:pt x="198" y="0"/>
                    </a:lnTo>
                    <a:lnTo>
                      <a:pt x="220" y="1"/>
                    </a:lnTo>
                    <a:lnTo>
                      <a:pt x="222" y="1"/>
                    </a:lnTo>
                    <a:lnTo>
                      <a:pt x="225" y="1"/>
                    </a:lnTo>
                    <a:lnTo>
                      <a:pt x="227" y="1"/>
                    </a:lnTo>
                    <a:lnTo>
                      <a:pt x="229" y="3"/>
                    </a:lnTo>
                    <a:lnTo>
                      <a:pt x="277" y="10"/>
                    </a:lnTo>
                    <a:lnTo>
                      <a:pt x="314" y="19"/>
                    </a:lnTo>
                    <a:lnTo>
                      <a:pt x="341" y="28"/>
                    </a:lnTo>
                    <a:lnTo>
                      <a:pt x="358" y="40"/>
                    </a:lnTo>
                    <a:lnTo>
                      <a:pt x="369" y="51"/>
                    </a:lnTo>
                    <a:lnTo>
                      <a:pt x="374" y="62"/>
                    </a:lnTo>
                    <a:lnTo>
                      <a:pt x="376" y="73"/>
                    </a:lnTo>
                    <a:lnTo>
                      <a:pt x="376" y="82"/>
                    </a:lnTo>
                    <a:close/>
                  </a:path>
                </a:pathLst>
              </a:custGeom>
              <a:solidFill>
                <a:srgbClr val="A8603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03"/>
              <p:cNvSpPr>
                <a:spLocks/>
              </p:cNvSpPr>
              <p:nvPr/>
            </p:nvSpPr>
            <p:spPr bwMode="auto">
              <a:xfrm>
                <a:off x="2886075" y="1258888"/>
                <a:ext cx="584200" cy="377825"/>
              </a:xfrm>
              <a:custGeom>
                <a:avLst/>
                <a:gdLst/>
                <a:ahLst/>
                <a:cxnLst>
                  <a:cxn ang="0">
                    <a:pos x="366" y="85"/>
                  </a:cxn>
                  <a:cxn ang="0">
                    <a:pos x="353" y="93"/>
                  </a:cxn>
                  <a:cxn ang="0">
                    <a:pos x="333" y="94"/>
                  </a:cxn>
                  <a:cxn ang="0">
                    <a:pos x="312" y="85"/>
                  </a:cxn>
                  <a:cxn ang="0">
                    <a:pos x="300" y="72"/>
                  </a:cxn>
                  <a:cxn ang="0">
                    <a:pos x="290" y="64"/>
                  </a:cxn>
                  <a:cxn ang="0">
                    <a:pos x="277" y="53"/>
                  </a:cxn>
                  <a:cxn ang="0">
                    <a:pos x="254" y="45"/>
                  </a:cxn>
                  <a:cxn ang="0">
                    <a:pos x="229" y="42"/>
                  </a:cxn>
                  <a:cxn ang="0">
                    <a:pos x="206" y="41"/>
                  </a:cxn>
                  <a:cxn ang="0">
                    <a:pos x="184" y="41"/>
                  </a:cxn>
                  <a:cxn ang="0">
                    <a:pos x="145" y="48"/>
                  </a:cxn>
                  <a:cxn ang="0">
                    <a:pos x="106" y="72"/>
                  </a:cxn>
                  <a:cxn ang="0">
                    <a:pos x="81" y="126"/>
                  </a:cxn>
                  <a:cxn ang="0">
                    <a:pos x="82" y="169"/>
                  </a:cxn>
                  <a:cxn ang="0">
                    <a:pos x="82" y="175"/>
                  </a:cxn>
                  <a:cxn ang="0">
                    <a:pos x="83" y="188"/>
                  </a:cxn>
                  <a:cxn ang="0">
                    <a:pos x="76" y="226"/>
                  </a:cxn>
                  <a:cxn ang="0">
                    <a:pos x="48" y="238"/>
                  </a:cxn>
                  <a:cxn ang="0">
                    <a:pos x="24" y="220"/>
                  </a:cxn>
                  <a:cxn ang="0">
                    <a:pos x="5" y="185"/>
                  </a:cxn>
                  <a:cxn ang="0">
                    <a:pos x="0" y="138"/>
                  </a:cxn>
                  <a:cxn ang="0">
                    <a:pos x="11" y="99"/>
                  </a:cxn>
                  <a:cxn ang="0">
                    <a:pos x="24" y="76"/>
                  </a:cxn>
                  <a:cxn ang="0">
                    <a:pos x="40" y="53"/>
                  </a:cxn>
                  <a:cxn ang="0">
                    <a:pos x="61" y="35"/>
                  </a:cxn>
                  <a:cxn ang="0">
                    <a:pos x="87" y="19"/>
                  </a:cxn>
                  <a:cxn ang="0">
                    <a:pos x="117" y="8"/>
                  </a:cxn>
                  <a:cxn ang="0">
                    <a:pos x="153" y="1"/>
                  </a:cxn>
                  <a:cxn ang="0">
                    <a:pos x="192" y="0"/>
                  </a:cxn>
                  <a:cxn ang="0">
                    <a:pos x="217" y="1"/>
                  </a:cxn>
                  <a:cxn ang="0">
                    <a:pos x="220" y="1"/>
                  </a:cxn>
                  <a:cxn ang="0">
                    <a:pos x="271" y="8"/>
                  </a:cxn>
                  <a:cxn ang="0">
                    <a:pos x="333" y="27"/>
                  </a:cxn>
                  <a:cxn ang="0">
                    <a:pos x="361" y="48"/>
                  </a:cxn>
                  <a:cxn ang="0">
                    <a:pos x="368" y="69"/>
                  </a:cxn>
                </a:cxnLst>
                <a:rect l="0" t="0" r="r" b="b"/>
                <a:pathLst>
                  <a:path w="368" h="238">
                    <a:moveTo>
                      <a:pt x="368" y="78"/>
                    </a:moveTo>
                    <a:lnTo>
                      <a:pt x="366" y="85"/>
                    </a:lnTo>
                    <a:lnTo>
                      <a:pt x="360" y="90"/>
                    </a:lnTo>
                    <a:lnTo>
                      <a:pt x="353" y="93"/>
                    </a:lnTo>
                    <a:lnTo>
                      <a:pt x="343" y="94"/>
                    </a:lnTo>
                    <a:lnTo>
                      <a:pt x="333" y="94"/>
                    </a:lnTo>
                    <a:lnTo>
                      <a:pt x="322" y="91"/>
                    </a:lnTo>
                    <a:lnTo>
                      <a:pt x="312" y="85"/>
                    </a:lnTo>
                    <a:lnTo>
                      <a:pt x="304" y="77"/>
                    </a:lnTo>
                    <a:lnTo>
                      <a:pt x="300" y="72"/>
                    </a:lnTo>
                    <a:lnTo>
                      <a:pt x="295" y="67"/>
                    </a:lnTo>
                    <a:lnTo>
                      <a:pt x="290" y="64"/>
                    </a:lnTo>
                    <a:lnTo>
                      <a:pt x="285" y="59"/>
                    </a:lnTo>
                    <a:lnTo>
                      <a:pt x="277" y="53"/>
                    </a:lnTo>
                    <a:lnTo>
                      <a:pt x="266" y="49"/>
                    </a:lnTo>
                    <a:lnTo>
                      <a:pt x="254" y="45"/>
                    </a:lnTo>
                    <a:lnTo>
                      <a:pt x="242" y="43"/>
                    </a:lnTo>
                    <a:lnTo>
                      <a:pt x="229" y="42"/>
                    </a:lnTo>
                    <a:lnTo>
                      <a:pt x="217" y="41"/>
                    </a:lnTo>
                    <a:lnTo>
                      <a:pt x="206" y="41"/>
                    </a:lnTo>
                    <a:lnTo>
                      <a:pt x="197" y="41"/>
                    </a:lnTo>
                    <a:lnTo>
                      <a:pt x="184" y="41"/>
                    </a:lnTo>
                    <a:lnTo>
                      <a:pt x="167" y="43"/>
                    </a:lnTo>
                    <a:lnTo>
                      <a:pt x="145" y="48"/>
                    </a:lnTo>
                    <a:lnTo>
                      <a:pt x="126" y="57"/>
                    </a:lnTo>
                    <a:lnTo>
                      <a:pt x="106" y="72"/>
                    </a:lnTo>
                    <a:lnTo>
                      <a:pt x="90" y="94"/>
                    </a:lnTo>
                    <a:lnTo>
                      <a:pt x="81" y="126"/>
                    </a:lnTo>
                    <a:lnTo>
                      <a:pt x="81" y="167"/>
                    </a:lnTo>
                    <a:lnTo>
                      <a:pt x="82" y="169"/>
                    </a:lnTo>
                    <a:lnTo>
                      <a:pt x="82" y="173"/>
                    </a:lnTo>
                    <a:lnTo>
                      <a:pt x="82" y="175"/>
                    </a:lnTo>
                    <a:lnTo>
                      <a:pt x="82" y="179"/>
                    </a:lnTo>
                    <a:lnTo>
                      <a:pt x="83" y="188"/>
                    </a:lnTo>
                    <a:lnTo>
                      <a:pt x="82" y="207"/>
                    </a:lnTo>
                    <a:lnTo>
                      <a:pt x="76" y="226"/>
                    </a:lnTo>
                    <a:lnTo>
                      <a:pt x="60" y="238"/>
                    </a:lnTo>
                    <a:lnTo>
                      <a:pt x="48" y="238"/>
                    </a:lnTo>
                    <a:lnTo>
                      <a:pt x="35" y="231"/>
                    </a:lnTo>
                    <a:lnTo>
                      <a:pt x="24" y="220"/>
                    </a:lnTo>
                    <a:lnTo>
                      <a:pt x="13" y="204"/>
                    </a:lnTo>
                    <a:lnTo>
                      <a:pt x="5" y="185"/>
                    </a:lnTo>
                    <a:lnTo>
                      <a:pt x="0" y="162"/>
                    </a:lnTo>
                    <a:lnTo>
                      <a:pt x="0" y="138"/>
                    </a:lnTo>
                    <a:lnTo>
                      <a:pt x="6" y="112"/>
                    </a:lnTo>
                    <a:lnTo>
                      <a:pt x="11" y="99"/>
                    </a:lnTo>
                    <a:lnTo>
                      <a:pt x="17" y="87"/>
                    </a:lnTo>
                    <a:lnTo>
                      <a:pt x="24" y="76"/>
                    </a:lnTo>
                    <a:lnTo>
                      <a:pt x="32" y="64"/>
                    </a:lnTo>
                    <a:lnTo>
                      <a:pt x="40" y="53"/>
                    </a:lnTo>
                    <a:lnTo>
                      <a:pt x="51" y="44"/>
                    </a:lnTo>
                    <a:lnTo>
                      <a:pt x="61" y="35"/>
                    </a:lnTo>
                    <a:lnTo>
                      <a:pt x="74" y="27"/>
                    </a:lnTo>
                    <a:lnTo>
                      <a:pt x="87" y="19"/>
                    </a:lnTo>
                    <a:lnTo>
                      <a:pt x="102" y="12"/>
                    </a:lnTo>
                    <a:lnTo>
                      <a:pt x="117" y="8"/>
                    </a:lnTo>
                    <a:lnTo>
                      <a:pt x="135" y="3"/>
                    </a:lnTo>
                    <a:lnTo>
                      <a:pt x="153" y="1"/>
                    </a:lnTo>
                    <a:lnTo>
                      <a:pt x="172" y="0"/>
                    </a:lnTo>
                    <a:lnTo>
                      <a:pt x="192" y="0"/>
                    </a:lnTo>
                    <a:lnTo>
                      <a:pt x="215" y="1"/>
                    </a:lnTo>
                    <a:lnTo>
                      <a:pt x="217" y="1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3" y="1"/>
                    </a:lnTo>
                    <a:lnTo>
                      <a:pt x="271" y="8"/>
                    </a:lnTo>
                    <a:lnTo>
                      <a:pt x="307" y="16"/>
                    </a:lnTo>
                    <a:lnTo>
                      <a:pt x="333" y="27"/>
                    </a:lnTo>
                    <a:lnTo>
                      <a:pt x="350" y="37"/>
                    </a:lnTo>
                    <a:lnTo>
                      <a:pt x="361" y="48"/>
                    </a:lnTo>
                    <a:lnTo>
                      <a:pt x="367" y="58"/>
                    </a:lnTo>
                    <a:lnTo>
                      <a:pt x="368" y="69"/>
                    </a:lnTo>
                    <a:lnTo>
                      <a:pt x="368" y="78"/>
                    </a:lnTo>
                    <a:close/>
                  </a:path>
                </a:pathLst>
              </a:custGeom>
              <a:solidFill>
                <a:srgbClr val="9138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204"/>
              <p:cNvSpPr>
                <a:spLocks/>
              </p:cNvSpPr>
              <p:nvPr/>
            </p:nvSpPr>
            <p:spPr bwMode="auto">
              <a:xfrm>
                <a:off x="2894013" y="1260475"/>
                <a:ext cx="569913" cy="371475"/>
              </a:xfrm>
              <a:custGeom>
                <a:avLst/>
                <a:gdLst/>
                <a:ahLst/>
                <a:cxnLst>
                  <a:cxn ang="0">
                    <a:pos x="76" y="172"/>
                  </a:cxn>
                  <a:cxn ang="0">
                    <a:pos x="77" y="180"/>
                  </a:cxn>
                  <a:cxn ang="0">
                    <a:pos x="78" y="200"/>
                  </a:cxn>
                  <a:cxn ang="0">
                    <a:pos x="74" y="221"/>
                  </a:cxn>
                  <a:cxn ang="0">
                    <a:pos x="59" y="234"/>
                  </a:cxn>
                  <a:cxn ang="0">
                    <a:pos x="47" y="234"/>
                  </a:cxn>
                  <a:cxn ang="0">
                    <a:pos x="35" y="228"/>
                  </a:cxn>
                  <a:cxn ang="0">
                    <a:pos x="23" y="216"/>
                  </a:cxn>
                  <a:cxn ang="0">
                    <a:pos x="13" y="200"/>
                  </a:cxn>
                  <a:cxn ang="0">
                    <a:pos x="6" y="181"/>
                  </a:cxn>
                  <a:cxn ang="0">
                    <a:pos x="1" y="159"/>
                  </a:cxn>
                  <a:cxn ang="0">
                    <a:pos x="0" y="134"/>
                  </a:cxn>
                  <a:cxn ang="0">
                    <a:pos x="6" y="110"/>
                  </a:cxn>
                  <a:cxn ang="0">
                    <a:pos x="11" y="97"/>
                  </a:cxn>
                  <a:cxn ang="0">
                    <a:pos x="16" y="85"/>
                  </a:cxn>
                  <a:cxn ang="0">
                    <a:pos x="23" y="74"/>
                  </a:cxn>
                  <a:cxn ang="0">
                    <a:pos x="32" y="63"/>
                  </a:cxn>
                  <a:cxn ang="0">
                    <a:pos x="41" y="52"/>
                  </a:cxn>
                  <a:cxn ang="0">
                    <a:pos x="50" y="43"/>
                  </a:cxn>
                  <a:cxn ang="0">
                    <a:pos x="62" y="34"/>
                  </a:cxn>
                  <a:cxn ang="0">
                    <a:pos x="75" y="26"/>
                  </a:cxn>
                  <a:cxn ang="0">
                    <a:pos x="88" y="18"/>
                  </a:cxn>
                  <a:cxn ang="0">
                    <a:pos x="103" y="13"/>
                  </a:cxn>
                  <a:cxn ang="0">
                    <a:pos x="118" y="8"/>
                  </a:cxn>
                  <a:cxn ang="0">
                    <a:pos x="136" y="4"/>
                  </a:cxn>
                  <a:cxn ang="0">
                    <a:pos x="153" y="2"/>
                  </a:cxn>
                  <a:cxn ang="0">
                    <a:pos x="173" y="0"/>
                  </a:cxn>
                  <a:cxn ang="0">
                    <a:pos x="194" y="1"/>
                  </a:cxn>
                  <a:cxn ang="0">
                    <a:pos x="217" y="2"/>
                  </a:cxn>
                  <a:cxn ang="0">
                    <a:pos x="265" y="9"/>
                  </a:cxn>
                  <a:cxn ang="0">
                    <a:pos x="301" y="16"/>
                  </a:cxn>
                  <a:cxn ang="0">
                    <a:pos x="326" y="26"/>
                  </a:cxn>
                  <a:cxn ang="0">
                    <a:pos x="343" y="35"/>
                  </a:cxn>
                  <a:cxn ang="0">
                    <a:pos x="354" y="45"/>
                  </a:cxn>
                  <a:cxn ang="0">
                    <a:pos x="358" y="56"/>
                  </a:cxn>
                  <a:cxn ang="0">
                    <a:pos x="359" y="65"/>
                  </a:cxn>
                  <a:cxn ang="0">
                    <a:pos x="359" y="75"/>
                  </a:cxn>
                  <a:cxn ang="0">
                    <a:pos x="357" y="82"/>
                  </a:cxn>
                  <a:cxn ang="0">
                    <a:pos x="351" y="86"/>
                  </a:cxn>
                  <a:cxn ang="0">
                    <a:pos x="344" y="90"/>
                  </a:cxn>
                  <a:cxn ang="0">
                    <a:pos x="335" y="91"/>
                  </a:cxn>
                  <a:cxn ang="0">
                    <a:pos x="326" y="90"/>
                  </a:cxn>
                  <a:cxn ang="0">
                    <a:pos x="315" y="86"/>
                  </a:cxn>
                  <a:cxn ang="0">
                    <a:pos x="307" y="78"/>
                  </a:cxn>
                  <a:cxn ang="0">
                    <a:pos x="300" y="68"/>
                  </a:cxn>
                  <a:cxn ang="0">
                    <a:pos x="293" y="57"/>
                  </a:cxn>
                  <a:cxn ang="0">
                    <a:pos x="281" y="50"/>
                  </a:cxn>
                  <a:cxn ang="0">
                    <a:pos x="267" y="44"/>
                  </a:cxn>
                  <a:cxn ang="0">
                    <a:pos x="252" y="41"/>
                  </a:cxn>
                  <a:cxn ang="0">
                    <a:pos x="235" y="38"/>
                  </a:cxn>
                  <a:cxn ang="0">
                    <a:pos x="220" y="37"/>
                  </a:cxn>
                  <a:cxn ang="0">
                    <a:pos x="206" y="37"/>
                  </a:cxn>
                  <a:cxn ang="0">
                    <a:pos x="194" y="37"/>
                  </a:cxn>
                  <a:cxn ang="0">
                    <a:pos x="180" y="37"/>
                  </a:cxn>
                  <a:cxn ang="0">
                    <a:pos x="162" y="40"/>
                  </a:cxn>
                  <a:cxn ang="0">
                    <a:pos x="140" y="45"/>
                  </a:cxn>
                  <a:cxn ang="0">
                    <a:pos x="118" y="56"/>
                  </a:cxn>
                  <a:cxn ang="0">
                    <a:pos x="98" y="72"/>
                  </a:cxn>
                  <a:cxn ang="0">
                    <a:pos x="83" y="96"/>
                  </a:cxn>
                  <a:cxn ang="0">
                    <a:pos x="75" y="129"/>
                  </a:cxn>
                  <a:cxn ang="0">
                    <a:pos x="76" y="172"/>
                  </a:cxn>
                </a:cxnLst>
                <a:rect l="0" t="0" r="r" b="b"/>
                <a:pathLst>
                  <a:path w="359" h="234">
                    <a:moveTo>
                      <a:pt x="76" y="172"/>
                    </a:moveTo>
                    <a:lnTo>
                      <a:pt x="77" y="180"/>
                    </a:lnTo>
                    <a:lnTo>
                      <a:pt x="78" y="200"/>
                    </a:lnTo>
                    <a:lnTo>
                      <a:pt x="74" y="221"/>
                    </a:lnTo>
                    <a:lnTo>
                      <a:pt x="59" y="234"/>
                    </a:lnTo>
                    <a:lnTo>
                      <a:pt x="47" y="234"/>
                    </a:lnTo>
                    <a:lnTo>
                      <a:pt x="35" y="228"/>
                    </a:lnTo>
                    <a:lnTo>
                      <a:pt x="23" y="216"/>
                    </a:lnTo>
                    <a:lnTo>
                      <a:pt x="13" y="200"/>
                    </a:lnTo>
                    <a:lnTo>
                      <a:pt x="6" y="181"/>
                    </a:lnTo>
                    <a:lnTo>
                      <a:pt x="1" y="159"/>
                    </a:lnTo>
                    <a:lnTo>
                      <a:pt x="0" y="134"/>
                    </a:lnTo>
                    <a:lnTo>
                      <a:pt x="6" y="110"/>
                    </a:lnTo>
                    <a:lnTo>
                      <a:pt x="11" y="97"/>
                    </a:lnTo>
                    <a:lnTo>
                      <a:pt x="16" y="85"/>
                    </a:lnTo>
                    <a:lnTo>
                      <a:pt x="23" y="74"/>
                    </a:lnTo>
                    <a:lnTo>
                      <a:pt x="32" y="63"/>
                    </a:lnTo>
                    <a:lnTo>
                      <a:pt x="41" y="52"/>
                    </a:lnTo>
                    <a:lnTo>
                      <a:pt x="50" y="43"/>
                    </a:lnTo>
                    <a:lnTo>
                      <a:pt x="62" y="34"/>
                    </a:lnTo>
                    <a:lnTo>
                      <a:pt x="75" y="26"/>
                    </a:lnTo>
                    <a:lnTo>
                      <a:pt x="88" y="18"/>
                    </a:lnTo>
                    <a:lnTo>
                      <a:pt x="103" y="13"/>
                    </a:lnTo>
                    <a:lnTo>
                      <a:pt x="118" y="8"/>
                    </a:lnTo>
                    <a:lnTo>
                      <a:pt x="136" y="4"/>
                    </a:lnTo>
                    <a:lnTo>
                      <a:pt x="153" y="2"/>
                    </a:lnTo>
                    <a:lnTo>
                      <a:pt x="173" y="0"/>
                    </a:lnTo>
                    <a:lnTo>
                      <a:pt x="194" y="1"/>
                    </a:lnTo>
                    <a:lnTo>
                      <a:pt x="217" y="2"/>
                    </a:lnTo>
                    <a:lnTo>
                      <a:pt x="265" y="9"/>
                    </a:lnTo>
                    <a:lnTo>
                      <a:pt x="301" y="16"/>
                    </a:lnTo>
                    <a:lnTo>
                      <a:pt x="326" y="26"/>
                    </a:lnTo>
                    <a:lnTo>
                      <a:pt x="343" y="35"/>
                    </a:lnTo>
                    <a:lnTo>
                      <a:pt x="354" y="45"/>
                    </a:lnTo>
                    <a:lnTo>
                      <a:pt x="358" y="56"/>
                    </a:lnTo>
                    <a:lnTo>
                      <a:pt x="359" y="65"/>
                    </a:lnTo>
                    <a:lnTo>
                      <a:pt x="359" y="75"/>
                    </a:lnTo>
                    <a:lnTo>
                      <a:pt x="357" y="82"/>
                    </a:lnTo>
                    <a:lnTo>
                      <a:pt x="351" y="86"/>
                    </a:lnTo>
                    <a:lnTo>
                      <a:pt x="344" y="90"/>
                    </a:lnTo>
                    <a:lnTo>
                      <a:pt x="335" y="91"/>
                    </a:lnTo>
                    <a:lnTo>
                      <a:pt x="326" y="90"/>
                    </a:lnTo>
                    <a:lnTo>
                      <a:pt x="315" y="86"/>
                    </a:lnTo>
                    <a:lnTo>
                      <a:pt x="307" y="78"/>
                    </a:lnTo>
                    <a:lnTo>
                      <a:pt x="300" y="68"/>
                    </a:lnTo>
                    <a:lnTo>
                      <a:pt x="293" y="57"/>
                    </a:lnTo>
                    <a:lnTo>
                      <a:pt x="281" y="50"/>
                    </a:lnTo>
                    <a:lnTo>
                      <a:pt x="267" y="44"/>
                    </a:lnTo>
                    <a:lnTo>
                      <a:pt x="252" y="41"/>
                    </a:lnTo>
                    <a:lnTo>
                      <a:pt x="235" y="38"/>
                    </a:lnTo>
                    <a:lnTo>
                      <a:pt x="220" y="37"/>
                    </a:lnTo>
                    <a:lnTo>
                      <a:pt x="206" y="37"/>
                    </a:lnTo>
                    <a:lnTo>
                      <a:pt x="194" y="37"/>
                    </a:lnTo>
                    <a:lnTo>
                      <a:pt x="180" y="37"/>
                    </a:lnTo>
                    <a:lnTo>
                      <a:pt x="162" y="40"/>
                    </a:lnTo>
                    <a:lnTo>
                      <a:pt x="140" y="45"/>
                    </a:lnTo>
                    <a:lnTo>
                      <a:pt x="118" y="56"/>
                    </a:lnTo>
                    <a:lnTo>
                      <a:pt x="98" y="72"/>
                    </a:lnTo>
                    <a:lnTo>
                      <a:pt x="83" y="96"/>
                    </a:lnTo>
                    <a:lnTo>
                      <a:pt x="75" y="129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7A1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205"/>
              <p:cNvSpPr>
                <a:spLocks/>
              </p:cNvSpPr>
              <p:nvPr/>
            </p:nvSpPr>
            <p:spPr bwMode="auto">
              <a:xfrm>
                <a:off x="3533775" y="1460500"/>
                <a:ext cx="53975" cy="26987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" y="21"/>
                  </a:cxn>
                  <a:cxn ang="0">
                    <a:pos x="17" y="42"/>
                  </a:cxn>
                  <a:cxn ang="0">
                    <a:pos x="22" y="62"/>
                  </a:cxn>
                  <a:cxn ang="0">
                    <a:pos x="24" y="83"/>
                  </a:cxn>
                  <a:cxn ang="0">
                    <a:pos x="24" y="103"/>
                  </a:cxn>
                  <a:cxn ang="0">
                    <a:pos x="21" y="123"/>
                  </a:cxn>
                  <a:cxn ang="0">
                    <a:pos x="14" y="143"/>
                  </a:cxn>
                  <a:cxn ang="0">
                    <a:pos x="1" y="162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9"/>
                  </a:cxn>
                  <a:cxn ang="0">
                    <a:pos x="1" y="170"/>
                  </a:cxn>
                  <a:cxn ang="0">
                    <a:pos x="2" y="170"/>
                  </a:cxn>
                  <a:cxn ang="0">
                    <a:pos x="2" y="170"/>
                  </a:cxn>
                  <a:cxn ang="0">
                    <a:pos x="2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9" y="168"/>
                  </a:cxn>
                  <a:cxn ang="0">
                    <a:pos x="23" y="149"/>
                  </a:cxn>
                  <a:cxn ang="0">
                    <a:pos x="31" y="128"/>
                  </a:cxn>
                  <a:cxn ang="0">
                    <a:pos x="34" y="107"/>
                  </a:cxn>
                  <a:cxn ang="0">
                    <a:pos x="33" y="86"/>
                  </a:cxn>
                  <a:cxn ang="0">
                    <a:pos x="28" y="63"/>
                  </a:cxn>
                  <a:cxn ang="0">
                    <a:pos x="21" y="41"/>
                  </a:cxn>
                  <a:cxn ang="0">
                    <a:pos x="14" y="2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34" h="170">
                    <a:moveTo>
                      <a:pt x="6" y="0"/>
                    </a:moveTo>
                    <a:lnTo>
                      <a:pt x="12" y="21"/>
                    </a:lnTo>
                    <a:lnTo>
                      <a:pt x="17" y="42"/>
                    </a:lnTo>
                    <a:lnTo>
                      <a:pt x="22" y="62"/>
                    </a:lnTo>
                    <a:lnTo>
                      <a:pt x="24" y="83"/>
                    </a:lnTo>
                    <a:lnTo>
                      <a:pt x="24" y="103"/>
                    </a:lnTo>
                    <a:lnTo>
                      <a:pt x="21" y="123"/>
                    </a:lnTo>
                    <a:lnTo>
                      <a:pt x="14" y="143"/>
                    </a:lnTo>
                    <a:lnTo>
                      <a:pt x="1" y="162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9"/>
                    </a:lnTo>
                    <a:lnTo>
                      <a:pt x="1" y="170"/>
                    </a:lnTo>
                    <a:lnTo>
                      <a:pt x="2" y="170"/>
                    </a:lnTo>
                    <a:lnTo>
                      <a:pt x="2" y="170"/>
                    </a:lnTo>
                    <a:lnTo>
                      <a:pt x="2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9" y="168"/>
                    </a:lnTo>
                    <a:lnTo>
                      <a:pt x="23" y="149"/>
                    </a:lnTo>
                    <a:lnTo>
                      <a:pt x="31" y="128"/>
                    </a:lnTo>
                    <a:lnTo>
                      <a:pt x="34" y="107"/>
                    </a:lnTo>
                    <a:lnTo>
                      <a:pt x="33" y="86"/>
                    </a:lnTo>
                    <a:lnTo>
                      <a:pt x="28" y="63"/>
                    </a:lnTo>
                    <a:lnTo>
                      <a:pt x="21" y="41"/>
                    </a:lnTo>
                    <a:lnTo>
                      <a:pt x="14" y="2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206"/>
              <p:cNvSpPr>
                <a:spLocks/>
              </p:cNvSpPr>
              <p:nvPr/>
            </p:nvSpPr>
            <p:spPr bwMode="auto">
              <a:xfrm>
                <a:off x="3446463" y="1576388"/>
                <a:ext cx="134938" cy="428625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74" y="2"/>
                  </a:cxn>
                  <a:cxn ang="0">
                    <a:pos x="62" y="8"/>
                  </a:cxn>
                  <a:cxn ang="0">
                    <a:pos x="51" y="16"/>
                  </a:cxn>
                  <a:cxn ang="0">
                    <a:pos x="41" y="26"/>
                  </a:cxn>
                  <a:cxn ang="0">
                    <a:pos x="33" y="36"/>
                  </a:cxn>
                  <a:cxn ang="0">
                    <a:pos x="26" y="48"/>
                  </a:cxn>
                  <a:cxn ang="0">
                    <a:pos x="21" y="59"/>
                  </a:cxn>
                  <a:cxn ang="0">
                    <a:pos x="17" y="71"/>
                  </a:cxn>
                  <a:cxn ang="0">
                    <a:pos x="16" y="95"/>
                  </a:cxn>
                  <a:cxn ang="0">
                    <a:pos x="16" y="117"/>
                  </a:cxn>
                  <a:cxn ang="0">
                    <a:pos x="17" y="140"/>
                  </a:cxn>
                  <a:cxn ang="0">
                    <a:pos x="19" y="164"/>
                  </a:cxn>
                  <a:cxn ang="0">
                    <a:pos x="20" y="178"/>
                  </a:cxn>
                  <a:cxn ang="0">
                    <a:pos x="20" y="192"/>
                  </a:cxn>
                  <a:cxn ang="0">
                    <a:pos x="20" y="206"/>
                  </a:cxn>
                  <a:cxn ang="0">
                    <a:pos x="17" y="220"/>
                  </a:cxn>
                  <a:cxn ang="0">
                    <a:pos x="14" y="233"/>
                  </a:cxn>
                  <a:cxn ang="0">
                    <a:pos x="9" y="244"/>
                  </a:cxn>
                  <a:cxn ang="0">
                    <a:pos x="4" y="257"/>
                  </a:cxn>
                  <a:cxn ang="0">
                    <a:pos x="0" y="269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1" y="270"/>
                  </a:cxn>
                  <a:cxn ang="0">
                    <a:pos x="2" y="269"/>
                  </a:cxn>
                  <a:cxn ang="0">
                    <a:pos x="10" y="255"/>
                  </a:cxn>
                  <a:cxn ang="0">
                    <a:pos x="16" y="241"/>
                  </a:cxn>
                  <a:cxn ang="0">
                    <a:pos x="22" y="226"/>
                  </a:cxn>
                  <a:cxn ang="0">
                    <a:pos x="27" y="211"/>
                  </a:cxn>
                  <a:cxn ang="0">
                    <a:pos x="29" y="194"/>
                  </a:cxn>
                  <a:cxn ang="0">
                    <a:pos x="29" y="177"/>
                  </a:cxn>
                  <a:cxn ang="0">
                    <a:pos x="29" y="159"/>
                  </a:cxn>
                  <a:cxn ang="0">
                    <a:pos x="28" y="143"/>
                  </a:cxn>
                  <a:cxn ang="0">
                    <a:pos x="27" y="123"/>
                  </a:cxn>
                  <a:cxn ang="0">
                    <a:pos x="26" y="103"/>
                  </a:cxn>
                  <a:cxn ang="0">
                    <a:pos x="26" y="83"/>
                  </a:cxn>
                  <a:cxn ang="0">
                    <a:pos x="28" y="63"/>
                  </a:cxn>
                  <a:cxn ang="0">
                    <a:pos x="30" y="54"/>
                  </a:cxn>
                  <a:cxn ang="0">
                    <a:pos x="35" y="43"/>
                  </a:cxn>
                  <a:cxn ang="0">
                    <a:pos x="41" y="34"/>
                  </a:cxn>
                  <a:cxn ang="0">
                    <a:pos x="49" y="24"/>
                  </a:cxn>
                  <a:cxn ang="0">
                    <a:pos x="57" y="15"/>
                  </a:cxn>
                  <a:cxn ang="0">
                    <a:pos x="67" y="8"/>
                  </a:cxn>
                  <a:cxn ang="0">
                    <a:pos x="76" y="3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5" y="0"/>
                  </a:cxn>
                </a:cxnLst>
                <a:rect l="0" t="0" r="r" b="b"/>
                <a:pathLst>
                  <a:path w="85" h="270">
                    <a:moveTo>
                      <a:pt x="85" y="0"/>
                    </a:moveTo>
                    <a:lnTo>
                      <a:pt x="74" y="2"/>
                    </a:lnTo>
                    <a:lnTo>
                      <a:pt x="62" y="8"/>
                    </a:lnTo>
                    <a:lnTo>
                      <a:pt x="51" y="16"/>
                    </a:lnTo>
                    <a:lnTo>
                      <a:pt x="41" y="26"/>
                    </a:lnTo>
                    <a:lnTo>
                      <a:pt x="33" y="36"/>
                    </a:lnTo>
                    <a:lnTo>
                      <a:pt x="26" y="48"/>
                    </a:lnTo>
                    <a:lnTo>
                      <a:pt x="21" y="59"/>
                    </a:lnTo>
                    <a:lnTo>
                      <a:pt x="17" y="71"/>
                    </a:lnTo>
                    <a:lnTo>
                      <a:pt x="16" y="95"/>
                    </a:lnTo>
                    <a:lnTo>
                      <a:pt x="16" y="117"/>
                    </a:lnTo>
                    <a:lnTo>
                      <a:pt x="17" y="140"/>
                    </a:lnTo>
                    <a:lnTo>
                      <a:pt x="19" y="164"/>
                    </a:lnTo>
                    <a:lnTo>
                      <a:pt x="20" y="178"/>
                    </a:lnTo>
                    <a:lnTo>
                      <a:pt x="20" y="192"/>
                    </a:lnTo>
                    <a:lnTo>
                      <a:pt x="20" y="206"/>
                    </a:lnTo>
                    <a:lnTo>
                      <a:pt x="17" y="220"/>
                    </a:lnTo>
                    <a:lnTo>
                      <a:pt x="14" y="233"/>
                    </a:lnTo>
                    <a:lnTo>
                      <a:pt x="9" y="244"/>
                    </a:lnTo>
                    <a:lnTo>
                      <a:pt x="4" y="257"/>
                    </a:lnTo>
                    <a:lnTo>
                      <a:pt x="0" y="269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1" y="270"/>
                    </a:lnTo>
                    <a:lnTo>
                      <a:pt x="2" y="269"/>
                    </a:lnTo>
                    <a:lnTo>
                      <a:pt x="10" y="255"/>
                    </a:lnTo>
                    <a:lnTo>
                      <a:pt x="16" y="241"/>
                    </a:lnTo>
                    <a:lnTo>
                      <a:pt x="22" y="226"/>
                    </a:lnTo>
                    <a:lnTo>
                      <a:pt x="27" y="211"/>
                    </a:lnTo>
                    <a:lnTo>
                      <a:pt x="29" y="194"/>
                    </a:lnTo>
                    <a:lnTo>
                      <a:pt x="29" y="177"/>
                    </a:lnTo>
                    <a:lnTo>
                      <a:pt x="29" y="159"/>
                    </a:lnTo>
                    <a:lnTo>
                      <a:pt x="28" y="143"/>
                    </a:lnTo>
                    <a:lnTo>
                      <a:pt x="27" y="123"/>
                    </a:lnTo>
                    <a:lnTo>
                      <a:pt x="26" y="103"/>
                    </a:lnTo>
                    <a:lnTo>
                      <a:pt x="26" y="83"/>
                    </a:lnTo>
                    <a:lnTo>
                      <a:pt x="28" y="63"/>
                    </a:lnTo>
                    <a:lnTo>
                      <a:pt x="30" y="54"/>
                    </a:lnTo>
                    <a:lnTo>
                      <a:pt x="35" y="43"/>
                    </a:lnTo>
                    <a:lnTo>
                      <a:pt x="41" y="34"/>
                    </a:lnTo>
                    <a:lnTo>
                      <a:pt x="49" y="24"/>
                    </a:lnTo>
                    <a:lnTo>
                      <a:pt x="57" y="15"/>
                    </a:lnTo>
                    <a:lnTo>
                      <a:pt x="67" y="8"/>
                    </a:lnTo>
                    <a:lnTo>
                      <a:pt x="76" y="3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207"/>
              <p:cNvSpPr>
                <a:spLocks/>
              </p:cNvSpPr>
              <p:nvPr/>
            </p:nvSpPr>
            <p:spPr bwMode="auto">
              <a:xfrm>
                <a:off x="3490913" y="1704975"/>
                <a:ext cx="63500" cy="4127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4"/>
                  </a:cxn>
                  <a:cxn ang="0">
                    <a:pos x="6" y="17"/>
                  </a:cxn>
                  <a:cxn ang="0">
                    <a:pos x="8" y="21"/>
                  </a:cxn>
                  <a:cxn ang="0">
                    <a:pos x="12" y="24"/>
                  </a:cxn>
                  <a:cxn ang="0">
                    <a:pos x="16" y="26"/>
                  </a:cxn>
                  <a:cxn ang="0">
                    <a:pos x="22" y="26"/>
                  </a:cxn>
                  <a:cxn ang="0">
                    <a:pos x="27" y="25"/>
                  </a:cxn>
                  <a:cxn ang="0">
                    <a:pos x="31" y="23"/>
                  </a:cxn>
                  <a:cxn ang="0">
                    <a:pos x="37" y="17"/>
                  </a:cxn>
                  <a:cxn ang="0">
                    <a:pos x="40" y="10"/>
                  </a:cxn>
                  <a:cxn ang="0">
                    <a:pos x="39" y="3"/>
                  </a:cxn>
                  <a:cxn ang="0">
                    <a:pos x="33" y="0"/>
                  </a:cxn>
                  <a:cxn ang="0">
                    <a:pos x="28" y="0"/>
                  </a:cxn>
                  <a:cxn ang="0">
                    <a:pos x="24" y="1"/>
                  </a:cxn>
                  <a:cxn ang="0">
                    <a:pos x="21" y="3"/>
                  </a:cxn>
                  <a:cxn ang="0">
                    <a:pos x="16" y="4"/>
                  </a:cxn>
                  <a:cxn ang="0">
                    <a:pos x="12" y="5"/>
                  </a:cxn>
                  <a:cxn ang="0">
                    <a:pos x="8" y="8"/>
                  </a:cxn>
                  <a:cxn ang="0">
                    <a:pos x="5" y="9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40" h="26">
                    <a:moveTo>
                      <a:pt x="0" y="10"/>
                    </a:moveTo>
                    <a:lnTo>
                      <a:pt x="2" y="14"/>
                    </a:lnTo>
                    <a:lnTo>
                      <a:pt x="6" y="17"/>
                    </a:lnTo>
                    <a:lnTo>
                      <a:pt x="8" y="21"/>
                    </a:lnTo>
                    <a:lnTo>
                      <a:pt x="12" y="24"/>
                    </a:lnTo>
                    <a:lnTo>
                      <a:pt x="16" y="26"/>
                    </a:lnTo>
                    <a:lnTo>
                      <a:pt x="22" y="26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7" y="17"/>
                    </a:lnTo>
                    <a:lnTo>
                      <a:pt x="40" y="10"/>
                    </a:lnTo>
                    <a:lnTo>
                      <a:pt x="39" y="3"/>
                    </a:lnTo>
                    <a:lnTo>
                      <a:pt x="33" y="0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21" y="3"/>
                    </a:lnTo>
                    <a:lnTo>
                      <a:pt x="16" y="4"/>
                    </a:lnTo>
                    <a:lnTo>
                      <a:pt x="12" y="5"/>
                    </a:lnTo>
                    <a:lnTo>
                      <a:pt x="8" y="8"/>
                    </a:lnTo>
                    <a:lnTo>
                      <a:pt x="5" y="9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208"/>
              <p:cNvSpPr>
                <a:spLocks/>
              </p:cNvSpPr>
              <p:nvPr/>
            </p:nvSpPr>
            <p:spPr bwMode="auto">
              <a:xfrm>
                <a:off x="3040063" y="1871663"/>
                <a:ext cx="422275" cy="360363"/>
              </a:xfrm>
              <a:custGeom>
                <a:avLst/>
                <a:gdLst/>
                <a:ahLst/>
                <a:cxnLst>
                  <a:cxn ang="0">
                    <a:pos x="4" y="32"/>
                  </a:cxn>
                  <a:cxn ang="0">
                    <a:pos x="13" y="90"/>
                  </a:cxn>
                  <a:cxn ang="0">
                    <a:pos x="36" y="128"/>
                  </a:cxn>
                  <a:cxn ang="0">
                    <a:pos x="57" y="147"/>
                  </a:cxn>
                  <a:cxn ang="0">
                    <a:pos x="80" y="165"/>
                  </a:cxn>
                  <a:cxn ang="0">
                    <a:pos x="104" y="181"/>
                  </a:cxn>
                  <a:cxn ang="0">
                    <a:pos x="127" y="198"/>
                  </a:cxn>
                  <a:cxn ang="0">
                    <a:pos x="152" y="212"/>
                  </a:cxn>
                  <a:cxn ang="0">
                    <a:pos x="175" y="221"/>
                  </a:cxn>
                  <a:cxn ang="0">
                    <a:pos x="202" y="226"/>
                  </a:cxn>
                  <a:cxn ang="0">
                    <a:pos x="226" y="227"/>
                  </a:cxn>
                  <a:cxn ang="0">
                    <a:pos x="243" y="222"/>
                  </a:cxn>
                  <a:cxn ang="0">
                    <a:pos x="257" y="212"/>
                  </a:cxn>
                  <a:cxn ang="0">
                    <a:pos x="265" y="197"/>
                  </a:cxn>
                  <a:cxn ang="0">
                    <a:pos x="265" y="186"/>
                  </a:cxn>
                  <a:cxn ang="0">
                    <a:pos x="262" y="187"/>
                  </a:cxn>
                  <a:cxn ang="0">
                    <a:pos x="255" y="199"/>
                  </a:cxn>
                  <a:cxn ang="0">
                    <a:pos x="236" y="211"/>
                  </a:cxn>
                  <a:cxn ang="0">
                    <a:pos x="212" y="212"/>
                  </a:cxn>
                  <a:cxn ang="0">
                    <a:pos x="188" y="207"/>
                  </a:cxn>
                  <a:cxn ang="0">
                    <a:pos x="167" y="199"/>
                  </a:cxn>
                  <a:cxn ang="0">
                    <a:pos x="147" y="188"/>
                  </a:cxn>
                  <a:cxn ang="0">
                    <a:pos x="127" y="174"/>
                  </a:cxn>
                  <a:cxn ang="0">
                    <a:pos x="109" y="160"/>
                  </a:cxn>
                  <a:cxn ang="0">
                    <a:pos x="91" y="147"/>
                  </a:cxn>
                  <a:cxn ang="0">
                    <a:pos x="73" y="135"/>
                  </a:cxn>
                  <a:cxn ang="0">
                    <a:pos x="57" y="123"/>
                  </a:cxn>
                  <a:cxn ang="0">
                    <a:pos x="40" y="109"/>
                  </a:cxn>
                  <a:cxn ang="0">
                    <a:pos x="17" y="80"/>
                  </a:cxn>
                  <a:cxn ang="0">
                    <a:pos x="5" y="2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266" h="227">
                    <a:moveTo>
                      <a:pt x="0" y="1"/>
                    </a:moveTo>
                    <a:lnTo>
                      <a:pt x="4" y="32"/>
                    </a:lnTo>
                    <a:lnTo>
                      <a:pt x="8" y="61"/>
                    </a:lnTo>
                    <a:lnTo>
                      <a:pt x="13" y="90"/>
                    </a:lnTo>
                    <a:lnTo>
                      <a:pt x="27" y="117"/>
                    </a:lnTo>
                    <a:lnTo>
                      <a:pt x="36" y="128"/>
                    </a:lnTo>
                    <a:lnTo>
                      <a:pt x="46" y="138"/>
                    </a:lnTo>
                    <a:lnTo>
                      <a:pt x="57" y="147"/>
                    </a:lnTo>
                    <a:lnTo>
                      <a:pt x="68" y="157"/>
                    </a:lnTo>
                    <a:lnTo>
                      <a:pt x="80" y="165"/>
                    </a:lnTo>
                    <a:lnTo>
                      <a:pt x="92" y="173"/>
                    </a:lnTo>
                    <a:lnTo>
                      <a:pt x="104" y="181"/>
                    </a:lnTo>
                    <a:lnTo>
                      <a:pt x="115" y="190"/>
                    </a:lnTo>
                    <a:lnTo>
                      <a:pt x="127" y="198"/>
                    </a:lnTo>
                    <a:lnTo>
                      <a:pt x="139" y="205"/>
                    </a:lnTo>
                    <a:lnTo>
                      <a:pt x="152" y="212"/>
                    </a:lnTo>
                    <a:lnTo>
                      <a:pt x="163" y="217"/>
                    </a:lnTo>
                    <a:lnTo>
                      <a:pt x="175" y="221"/>
                    </a:lnTo>
                    <a:lnTo>
                      <a:pt x="189" y="225"/>
                    </a:lnTo>
                    <a:lnTo>
                      <a:pt x="202" y="226"/>
                    </a:lnTo>
                    <a:lnTo>
                      <a:pt x="217" y="227"/>
                    </a:lnTo>
                    <a:lnTo>
                      <a:pt x="226" y="227"/>
                    </a:lnTo>
                    <a:lnTo>
                      <a:pt x="236" y="225"/>
                    </a:lnTo>
                    <a:lnTo>
                      <a:pt x="243" y="222"/>
                    </a:lnTo>
                    <a:lnTo>
                      <a:pt x="251" y="218"/>
                    </a:lnTo>
                    <a:lnTo>
                      <a:pt x="257" y="212"/>
                    </a:lnTo>
                    <a:lnTo>
                      <a:pt x="262" y="205"/>
                    </a:lnTo>
                    <a:lnTo>
                      <a:pt x="265" y="197"/>
                    </a:lnTo>
                    <a:lnTo>
                      <a:pt x="266" y="187"/>
                    </a:lnTo>
                    <a:lnTo>
                      <a:pt x="265" y="186"/>
                    </a:lnTo>
                    <a:lnTo>
                      <a:pt x="264" y="186"/>
                    </a:lnTo>
                    <a:lnTo>
                      <a:pt x="262" y="187"/>
                    </a:lnTo>
                    <a:lnTo>
                      <a:pt x="260" y="188"/>
                    </a:lnTo>
                    <a:lnTo>
                      <a:pt x="255" y="199"/>
                    </a:lnTo>
                    <a:lnTo>
                      <a:pt x="246" y="206"/>
                    </a:lnTo>
                    <a:lnTo>
                      <a:pt x="236" y="211"/>
                    </a:lnTo>
                    <a:lnTo>
                      <a:pt x="224" y="212"/>
                    </a:lnTo>
                    <a:lnTo>
                      <a:pt x="212" y="212"/>
                    </a:lnTo>
                    <a:lnTo>
                      <a:pt x="200" y="209"/>
                    </a:lnTo>
                    <a:lnTo>
                      <a:pt x="188" y="207"/>
                    </a:lnTo>
                    <a:lnTo>
                      <a:pt x="177" y="204"/>
                    </a:lnTo>
                    <a:lnTo>
                      <a:pt x="167" y="199"/>
                    </a:lnTo>
                    <a:lnTo>
                      <a:pt x="156" y="194"/>
                    </a:lnTo>
                    <a:lnTo>
                      <a:pt x="147" y="188"/>
                    </a:lnTo>
                    <a:lnTo>
                      <a:pt x="137" y="181"/>
                    </a:lnTo>
                    <a:lnTo>
                      <a:pt x="127" y="174"/>
                    </a:lnTo>
                    <a:lnTo>
                      <a:pt x="118" y="167"/>
                    </a:lnTo>
                    <a:lnTo>
                      <a:pt x="109" y="160"/>
                    </a:lnTo>
                    <a:lnTo>
                      <a:pt x="100" y="153"/>
                    </a:lnTo>
                    <a:lnTo>
                      <a:pt x="91" y="147"/>
                    </a:lnTo>
                    <a:lnTo>
                      <a:pt x="82" y="140"/>
                    </a:lnTo>
                    <a:lnTo>
                      <a:pt x="73" y="135"/>
                    </a:lnTo>
                    <a:lnTo>
                      <a:pt x="65" y="129"/>
                    </a:lnTo>
                    <a:lnTo>
                      <a:pt x="57" y="123"/>
                    </a:lnTo>
                    <a:lnTo>
                      <a:pt x="47" y="116"/>
                    </a:lnTo>
                    <a:lnTo>
                      <a:pt x="40" y="109"/>
                    </a:lnTo>
                    <a:lnTo>
                      <a:pt x="32" y="102"/>
                    </a:lnTo>
                    <a:lnTo>
                      <a:pt x="17" y="80"/>
                    </a:lnTo>
                    <a:lnTo>
                      <a:pt x="9" y="54"/>
                    </a:lnTo>
                    <a:lnTo>
                      <a:pt x="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209"/>
              <p:cNvSpPr>
                <a:spLocks/>
              </p:cNvSpPr>
              <p:nvPr/>
            </p:nvSpPr>
            <p:spPr bwMode="auto">
              <a:xfrm>
                <a:off x="3448050" y="1706563"/>
                <a:ext cx="150813" cy="492125"/>
              </a:xfrm>
              <a:custGeom>
                <a:avLst/>
                <a:gdLst/>
                <a:ahLst/>
                <a:cxnLst>
                  <a:cxn ang="0">
                    <a:pos x="56" y="9"/>
                  </a:cxn>
                  <a:cxn ang="0">
                    <a:pos x="68" y="31"/>
                  </a:cxn>
                  <a:cxn ang="0">
                    <a:pos x="78" y="56"/>
                  </a:cxn>
                  <a:cxn ang="0">
                    <a:pos x="83" y="81"/>
                  </a:cxn>
                  <a:cxn ang="0">
                    <a:pos x="81" y="102"/>
                  </a:cxn>
                  <a:cxn ang="0">
                    <a:pos x="73" y="119"/>
                  </a:cxn>
                  <a:cxn ang="0">
                    <a:pos x="62" y="136"/>
                  </a:cxn>
                  <a:cxn ang="0">
                    <a:pos x="51" y="152"/>
                  </a:cxn>
                  <a:cxn ang="0">
                    <a:pos x="44" y="166"/>
                  </a:cxn>
                  <a:cxn ang="0">
                    <a:pos x="43" y="178"/>
                  </a:cxn>
                  <a:cxn ang="0">
                    <a:pos x="41" y="196"/>
                  </a:cxn>
                  <a:cxn ang="0">
                    <a:pos x="33" y="223"/>
                  </a:cxn>
                  <a:cxn ang="0">
                    <a:pos x="20" y="254"/>
                  </a:cxn>
                  <a:cxn ang="0">
                    <a:pos x="7" y="291"/>
                  </a:cxn>
                  <a:cxn ang="0">
                    <a:pos x="0" y="310"/>
                  </a:cxn>
                  <a:cxn ang="0">
                    <a:pos x="1" y="310"/>
                  </a:cxn>
                  <a:cxn ang="0">
                    <a:pos x="5" y="302"/>
                  </a:cxn>
                  <a:cxn ang="0">
                    <a:pos x="12" y="287"/>
                  </a:cxn>
                  <a:cxn ang="0">
                    <a:pos x="20" y="264"/>
                  </a:cxn>
                  <a:cxn ang="0">
                    <a:pos x="34" y="237"/>
                  </a:cxn>
                  <a:cxn ang="0">
                    <a:pos x="44" y="214"/>
                  </a:cxn>
                  <a:cxn ang="0">
                    <a:pos x="51" y="196"/>
                  </a:cxn>
                  <a:cxn ang="0">
                    <a:pos x="58" y="174"/>
                  </a:cxn>
                  <a:cxn ang="0">
                    <a:pos x="69" y="151"/>
                  </a:cxn>
                  <a:cxn ang="0">
                    <a:pos x="84" y="124"/>
                  </a:cxn>
                  <a:cxn ang="0">
                    <a:pos x="95" y="91"/>
                  </a:cxn>
                  <a:cxn ang="0">
                    <a:pos x="90" y="64"/>
                  </a:cxn>
                  <a:cxn ang="0">
                    <a:pos x="81" y="44"/>
                  </a:cxn>
                  <a:cxn ang="0">
                    <a:pos x="68" y="25"/>
                  </a:cxn>
                  <a:cxn ang="0">
                    <a:pos x="56" y="8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95" h="310">
                    <a:moveTo>
                      <a:pt x="50" y="0"/>
                    </a:moveTo>
                    <a:lnTo>
                      <a:pt x="56" y="9"/>
                    </a:lnTo>
                    <a:lnTo>
                      <a:pt x="62" y="21"/>
                    </a:lnTo>
                    <a:lnTo>
                      <a:pt x="68" y="31"/>
                    </a:lnTo>
                    <a:lnTo>
                      <a:pt x="74" y="44"/>
                    </a:lnTo>
                    <a:lnTo>
                      <a:pt x="78" y="56"/>
                    </a:lnTo>
                    <a:lnTo>
                      <a:pt x="82" y="69"/>
                    </a:lnTo>
                    <a:lnTo>
                      <a:pt x="83" y="81"/>
                    </a:lnTo>
                    <a:lnTo>
                      <a:pt x="83" y="92"/>
                    </a:lnTo>
                    <a:lnTo>
                      <a:pt x="81" y="102"/>
                    </a:lnTo>
                    <a:lnTo>
                      <a:pt x="77" y="111"/>
                    </a:lnTo>
                    <a:lnTo>
                      <a:pt x="73" y="119"/>
                    </a:lnTo>
                    <a:lnTo>
                      <a:pt x="67" y="127"/>
                    </a:lnTo>
                    <a:lnTo>
                      <a:pt x="62" y="136"/>
                    </a:lnTo>
                    <a:lnTo>
                      <a:pt x="56" y="144"/>
                    </a:lnTo>
                    <a:lnTo>
                      <a:pt x="51" y="152"/>
                    </a:lnTo>
                    <a:lnTo>
                      <a:pt x="47" y="160"/>
                    </a:lnTo>
                    <a:lnTo>
                      <a:pt x="44" y="166"/>
                    </a:lnTo>
                    <a:lnTo>
                      <a:pt x="43" y="172"/>
                    </a:lnTo>
                    <a:lnTo>
                      <a:pt x="43" y="178"/>
                    </a:lnTo>
                    <a:lnTo>
                      <a:pt x="42" y="184"/>
                    </a:lnTo>
                    <a:lnTo>
                      <a:pt x="41" y="196"/>
                    </a:lnTo>
                    <a:lnTo>
                      <a:pt x="37" y="210"/>
                    </a:lnTo>
                    <a:lnTo>
                      <a:pt x="33" y="223"/>
                    </a:lnTo>
                    <a:lnTo>
                      <a:pt x="27" y="236"/>
                    </a:lnTo>
                    <a:lnTo>
                      <a:pt x="20" y="254"/>
                    </a:lnTo>
                    <a:lnTo>
                      <a:pt x="14" y="273"/>
                    </a:lnTo>
                    <a:lnTo>
                      <a:pt x="7" y="291"/>
                    </a:lnTo>
                    <a:lnTo>
                      <a:pt x="0" y="309"/>
                    </a:lnTo>
                    <a:lnTo>
                      <a:pt x="0" y="310"/>
                    </a:lnTo>
                    <a:lnTo>
                      <a:pt x="1" y="310"/>
                    </a:lnTo>
                    <a:lnTo>
                      <a:pt x="1" y="310"/>
                    </a:lnTo>
                    <a:lnTo>
                      <a:pt x="1" y="310"/>
                    </a:lnTo>
                    <a:lnTo>
                      <a:pt x="5" y="302"/>
                    </a:lnTo>
                    <a:lnTo>
                      <a:pt x="8" y="294"/>
                    </a:lnTo>
                    <a:lnTo>
                      <a:pt x="12" y="287"/>
                    </a:lnTo>
                    <a:lnTo>
                      <a:pt x="14" y="278"/>
                    </a:lnTo>
                    <a:lnTo>
                      <a:pt x="20" y="264"/>
                    </a:lnTo>
                    <a:lnTo>
                      <a:pt x="27" y="250"/>
                    </a:lnTo>
                    <a:lnTo>
                      <a:pt x="34" y="237"/>
                    </a:lnTo>
                    <a:lnTo>
                      <a:pt x="41" y="223"/>
                    </a:lnTo>
                    <a:lnTo>
                      <a:pt x="44" y="214"/>
                    </a:lnTo>
                    <a:lnTo>
                      <a:pt x="48" y="206"/>
                    </a:lnTo>
                    <a:lnTo>
                      <a:pt x="51" y="196"/>
                    </a:lnTo>
                    <a:lnTo>
                      <a:pt x="54" y="187"/>
                    </a:lnTo>
                    <a:lnTo>
                      <a:pt x="58" y="174"/>
                    </a:lnTo>
                    <a:lnTo>
                      <a:pt x="63" y="162"/>
                    </a:lnTo>
                    <a:lnTo>
                      <a:pt x="69" y="151"/>
                    </a:lnTo>
                    <a:lnTo>
                      <a:pt x="75" y="139"/>
                    </a:lnTo>
                    <a:lnTo>
                      <a:pt x="84" y="124"/>
                    </a:lnTo>
                    <a:lnTo>
                      <a:pt x="91" y="107"/>
                    </a:lnTo>
                    <a:lnTo>
                      <a:pt x="95" y="91"/>
                    </a:lnTo>
                    <a:lnTo>
                      <a:pt x="92" y="73"/>
                    </a:lnTo>
                    <a:lnTo>
                      <a:pt x="90" y="64"/>
                    </a:lnTo>
                    <a:lnTo>
                      <a:pt x="85" y="54"/>
                    </a:lnTo>
                    <a:lnTo>
                      <a:pt x="81" y="44"/>
                    </a:lnTo>
                    <a:lnTo>
                      <a:pt x="75" y="35"/>
                    </a:lnTo>
                    <a:lnTo>
                      <a:pt x="68" y="25"/>
                    </a:lnTo>
                    <a:lnTo>
                      <a:pt x="62" y="16"/>
                    </a:lnTo>
                    <a:lnTo>
                      <a:pt x="56" y="8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210"/>
              <p:cNvSpPr>
                <a:spLocks/>
              </p:cNvSpPr>
              <p:nvPr/>
            </p:nvSpPr>
            <p:spPr bwMode="auto">
              <a:xfrm>
                <a:off x="2924175" y="1674813"/>
                <a:ext cx="128588" cy="238125"/>
              </a:xfrm>
              <a:custGeom>
                <a:avLst/>
                <a:gdLst/>
                <a:ahLst/>
                <a:cxnLst>
                  <a:cxn ang="0">
                    <a:pos x="81" y="65"/>
                  </a:cxn>
                  <a:cxn ang="0">
                    <a:pos x="78" y="47"/>
                  </a:cxn>
                  <a:cxn ang="0">
                    <a:pos x="73" y="29"/>
                  </a:cxn>
                  <a:cxn ang="0">
                    <a:pos x="64" y="14"/>
                  </a:cxn>
                  <a:cxn ang="0">
                    <a:pos x="49" y="2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21" y="6"/>
                  </a:cxn>
                  <a:cxn ang="0">
                    <a:pos x="16" y="9"/>
                  </a:cxn>
                  <a:cxn ang="0">
                    <a:pos x="13" y="14"/>
                  </a:cxn>
                  <a:cxn ang="0">
                    <a:pos x="10" y="19"/>
                  </a:cxn>
                  <a:cxn ang="0">
                    <a:pos x="2" y="41"/>
                  </a:cxn>
                  <a:cxn ang="0">
                    <a:pos x="0" y="62"/>
                  </a:cxn>
                  <a:cxn ang="0">
                    <a:pos x="3" y="84"/>
                  </a:cxn>
                  <a:cxn ang="0">
                    <a:pos x="10" y="106"/>
                  </a:cxn>
                  <a:cxn ang="0">
                    <a:pos x="15" y="115"/>
                  </a:cxn>
                  <a:cxn ang="0">
                    <a:pos x="21" y="123"/>
                  </a:cxn>
                  <a:cxn ang="0">
                    <a:pos x="28" y="131"/>
                  </a:cxn>
                  <a:cxn ang="0">
                    <a:pos x="36" y="138"/>
                  </a:cxn>
                  <a:cxn ang="0">
                    <a:pos x="45" y="144"/>
                  </a:cxn>
                  <a:cxn ang="0">
                    <a:pos x="55" y="149"/>
                  </a:cxn>
                  <a:cxn ang="0">
                    <a:pos x="64" y="150"/>
                  </a:cxn>
                  <a:cxn ang="0">
                    <a:pos x="75" y="150"/>
                  </a:cxn>
                  <a:cxn ang="0">
                    <a:pos x="76" y="150"/>
                  </a:cxn>
                  <a:cxn ang="0">
                    <a:pos x="77" y="147"/>
                  </a:cxn>
                  <a:cxn ang="0">
                    <a:pos x="77" y="146"/>
                  </a:cxn>
                  <a:cxn ang="0">
                    <a:pos x="77" y="146"/>
                  </a:cxn>
                  <a:cxn ang="0">
                    <a:pos x="62" y="144"/>
                  </a:cxn>
                  <a:cxn ang="0">
                    <a:pos x="49" y="137"/>
                  </a:cxn>
                  <a:cxn ang="0">
                    <a:pos x="37" y="125"/>
                  </a:cxn>
                  <a:cxn ang="0">
                    <a:pos x="27" y="112"/>
                  </a:cxn>
                  <a:cxn ang="0">
                    <a:pos x="18" y="97"/>
                  </a:cxn>
                  <a:cxn ang="0">
                    <a:pos x="14" y="81"/>
                  </a:cxn>
                  <a:cxn ang="0">
                    <a:pos x="10" y="65"/>
                  </a:cxn>
                  <a:cxn ang="0">
                    <a:pos x="9" y="51"/>
                  </a:cxn>
                  <a:cxn ang="0">
                    <a:pos x="9" y="44"/>
                  </a:cxn>
                  <a:cxn ang="0">
                    <a:pos x="10" y="37"/>
                  </a:cxn>
                  <a:cxn ang="0">
                    <a:pos x="13" y="30"/>
                  </a:cxn>
                  <a:cxn ang="0">
                    <a:pos x="14" y="23"/>
                  </a:cxn>
                  <a:cxn ang="0">
                    <a:pos x="17" y="14"/>
                  </a:cxn>
                  <a:cxn ang="0">
                    <a:pos x="22" y="8"/>
                  </a:cxn>
                  <a:cxn ang="0">
                    <a:pos x="29" y="5"/>
                  </a:cxn>
                  <a:cxn ang="0">
                    <a:pos x="36" y="3"/>
                  </a:cxn>
                  <a:cxn ang="0">
                    <a:pos x="43" y="5"/>
                  </a:cxn>
                  <a:cxn ang="0">
                    <a:pos x="50" y="7"/>
                  </a:cxn>
                  <a:cxn ang="0">
                    <a:pos x="56" y="12"/>
                  </a:cxn>
                  <a:cxn ang="0">
                    <a:pos x="62" y="17"/>
                  </a:cxn>
                  <a:cxn ang="0">
                    <a:pos x="69" y="28"/>
                  </a:cxn>
                  <a:cxn ang="0">
                    <a:pos x="75" y="40"/>
                  </a:cxn>
                  <a:cxn ang="0">
                    <a:pos x="78" y="53"/>
                  </a:cxn>
                  <a:cxn ang="0">
                    <a:pos x="81" y="65"/>
                  </a:cxn>
                  <a:cxn ang="0">
                    <a:pos x="81" y="65"/>
                  </a:cxn>
                  <a:cxn ang="0">
                    <a:pos x="81" y="65"/>
                  </a:cxn>
                  <a:cxn ang="0">
                    <a:pos x="81" y="65"/>
                  </a:cxn>
                  <a:cxn ang="0">
                    <a:pos x="81" y="65"/>
                  </a:cxn>
                  <a:cxn ang="0">
                    <a:pos x="81" y="65"/>
                  </a:cxn>
                </a:cxnLst>
                <a:rect l="0" t="0" r="r" b="b"/>
                <a:pathLst>
                  <a:path w="81" h="150">
                    <a:moveTo>
                      <a:pt x="81" y="65"/>
                    </a:moveTo>
                    <a:lnTo>
                      <a:pt x="78" y="47"/>
                    </a:lnTo>
                    <a:lnTo>
                      <a:pt x="73" y="29"/>
                    </a:lnTo>
                    <a:lnTo>
                      <a:pt x="64" y="14"/>
                    </a:lnTo>
                    <a:lnTo>
                      <a:pt x="49" y="2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3" y="14"/>
                    </a:lnTo>
                    <a:lnTo>
                      <a:pt x="10" y="19"/>
                    </a:lnTo>
                    <a:lnTo>
                      <a:pt x="2" y="41"/>
                    </a:lnTo>
                    <a:lnTo>
                      <a:pt x="0" y="62"/>
                    </a:lnTo>
                    <a:lnTo>
                      <a:pt x="3" y="84"/>
                    </a:lnTo>
                    <a:lnTo>
                      <a:pt x="10" y="106"/>
                    </a:lnTo>
                    <a:lnTo>
                      <a:pt x="15" y="115"/>
                    </a:lnTo>
                    <a:lnTo>
                      <a:pt x="21" y="123"/>
                    </a:lnTo>
                    <a:lnTo>
                      <a:pt x="28" y="131"/>
                    </a:lnTo>
                    <a:lnTo>
                      <a:pt x="36" y="138"/>
                    </a:lnTo>
                    <a:lnTo>
                      <a:pt x="45" y="144"/>
                    </a:lnTo>
                    <a:lnTo>
                      <a:pt x="55" y="149"/>
                    </a:lnTo>
                    <a:lnTo>
                      <a:pt x="64" y="150"/>
                    </a:lnTo>
                    <a:lnTo>
                      <a:pt x="75" y="150"/>
                    </a:lnTo>
                    <a:lnTo>
                      <a:pt x="76" y="150"/>
                    </a:lnTo>
                    <a:lnTo>
                      <a:pt x="77" y="147"/>
                    </a:lnTo>
                    <a:lnTo>
                      <a:pt x="77" y="146"/>
                    </a:lnTo>
                    <a:lnTo>
                      <a:pt x="77" y="146"/>
                    </a:lnTo>
                    <a:lnTo>
                      <a:pt x="62" y="144"/>
                    </a:lnTo>
                    <a:lnTo>
                      <a:pt x="49" y="137"/>
                    </a:lnTo>
                    <a:lnTo>
                      <a:pt x="37" y="125"/>
                    </a:lnTo>
                    <a:lnTo>
                      <a:pt x="27" y="112"/>
                    </a:lnTo>
                    <a:lnTo>
                      <a:pt x="18" y="97"/>
                    </a:lnTo>
                    <a:lnTo>
                      <a:pt x="14" y="81"/>
                    </a:lnTo>
                    <a:lnTo>
                      <a:pt x="10" y="65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7"/>
                    </a:lnTo>
                    <a:lnTo>
                      <a:pt x="13" y="30"/>
                    </a:lnTo>
                    <a:lnTo>
                      <a:pt x="14" y="23"/>
                    </a:lnTo>
                    <a:lnTo>
                      <a:pt x="17" y="14"/>
                    </a:lnTo>
                    <a:lnTo>
                      <a:pt x="22" y="8"/>
                    </a:lnTo>
                    <a:lnTo>
                      <a:pt x="29" y="5"/>
                    </a:lnTo>
                    <a:lnTo>
                      <a:pt x="36" y="3"/>
                    </a:lnTo>
                    <a:lnTo>
                      <a:pt x="43" y="5"/>
                    </a:lnTo>
                    <a:lnTo>
                      <a:pt x="50" y="7"/>
                    </a:lnTo>
                    <a:lnTo>
                      <a:pt x="56" y="12"/>
                    </a:lnTo>
                    <a:lnTo>
                      <a:pt x="62" y="17"/>
                    </a:lnTo>
                    <a:lnTo>
                      <a:pt x="69" y="28"/>
                    </a:lnTo>
                    <a:lnTo>
                      <a:pt x="75" y="40"/>
                    </a:lnTo>
                    <a:lnTo>
                      <a:pt x="78" y="53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81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211"/>
              <p:cNvSpPr>
                <a:spLocks/>
              </p:cNvSpPr>
              <p:nvPr/>
            </p:nvSpPr>
            <p:spPr bwMode="auto">
              <a:xfrm>
                <a:off x="3340100" y="2046288"/>
                <a:ext cx="115888" cy="31750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66" y="2"/>
                  </a:cxn>
                  <a:cxn ang="0">
                    <a:pos x="61" y="3"/>
                  </a:cxn>
                  <a:cxn ang="0">
                    <a:pos x="55" y="2"/>
                  </a:cxn>
                  <a:cxn ang="0">
                    <a:pos x="49" y="1"/>
                  </a:cxn>
                  <a:cxn ang="0">
                    <a:pos x="47" y="1"/>
                  </a:cxn>
                  <a:cxn ang="0">
                    <a:pos x="45" y="2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6" y="7"/>
                  </a:cxn>
                  <a:cxn ang="0">
                    <a:pos x="30" y="9"/>
                  </a:cxn>
                  <a:cxn ang="0">
                    <a:pos x="26" y="12"/>
                  </a:cxn>
                  <a:cxn ang="0">
                    <a:pos x="21" y="13"/>
                  </a:cxn>
                  <a:cxn ang="0">
                    <a:pos x="16" y="15"/>
                  </a:cxn>
                  <a:cxn ang="0">
                    <a:pos x="12" y="15"/>
                  </a:cxn>
                  <a:cxn ang="0">
                    <a:pos x="7" y="15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6" y="19"/>
                  </a:cxn>
                  <a:cxn ang="0">
                    <a:pos x="11" y="20"/>
                  </a:cxn>
                  <a:cxn ang="0">
                    <a:pos x="14" y="20"/>
                  </a:cxn>
                  <a:cxn ang="0">
                    <a:pos x="20" y="19"/>
                  </a:cxn>
                  <a:cxn ang="0">
                    <a:pos x="26" y="18"/>
                  </a:cxn>
                  <a:cxn ang="0">
                    <a:pos x="30" y="15"/>
                  </a:cxn>
                  <a:cxn ang="0">
                    <a:pos x="35" y="13"/>
                  </a:cxn>
                  <a:cxn ang="0">
                    <a:pos x="41" y="9"/>
                  </a:cxn>
                  <a:cxn ang="0">
                    <a:pos x="46" y="8"/>
                  </a:cxn>
                  <a:cxn ang="0">
                    <a:pos x="49" y="9"/>
                  </a:cxn>
                  <a:cxn ang="0">
                    <a:pos x="54" y="11"/>
                  </a:cxn>
                  <a:cxn ang="0">
                    <a:pos x="57" y="11"/>
                  </a:cxn>
                  <a:cxn ang="0">
                    <a:pos x="62" y="8"/>
                  </a:cxn>
                  <a:cxn ang="0">
                    <a:pos x="66" y="7"/>
                  </a:cxn>
                  <a:cxn ang="0">
                    <a:pos x="69" y="3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1" y="0"/>
                  </a:cxn>
                  <a:cxn ang="0">
                    <a:pos x="71" y="0"/>
                  </a:cxn>
                </a:cxnLst>
                <a:rect l="0" t="0" r="r" b="b"/>
                <a:pathLst>
                  <a:path w="73" h="20">
                    <a:moveTo>
                      <a:pt x="71" y="0"/>
                    </a:moveTo>
                    <a:lnTo>
                      <a:pt x="66" y="2"/>
                    </a:lnTo>
                    <a:lnTo>
                      <a:pt x="61" y="3"/>
                    </a:lnTo>
                    <a:lnTo>
                      <a:pt x="55" y="2"/>
                    </a:lnTo>
                    <a:lnTo>
                      <a:pt x="49" y="1"/>
                    </a:lnTo>
                    <a:lnTo>
                      <a:pt x="47" y="1"/>
                    </a:lnTo>
                    <a:lnTo>
                      <a:pt x="45" y="2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6" y="7"/>
                    </a:lnTo>
                    <a:lnTo>
                      <a:pt x="30" y="9"/>
                    </a:lnTo>
                    <a:lnTo>
                      <a:pt x="26" y="12"/>
                    </a:lnTo>
                    <a:lnTo>
                      <a:pt x="21" y="13"/>
                    </a:lnTo>
                    <a:lnTo>
                      <a:pt x="16" y="15"/>
                    </a:lnTo>
                    <a:lnTo>
                      <a:pt x="12" y="15"/>
                    </a:lnTo>
                    <a:lnTo>
                      <a:pt x="7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19"/>
                    </a:lnTo>
                    <a:lnTo>
                      <a:pt x="11" y="20"/>
                    </a:lnTo>
                    <a:lnTo>
                      <a:pt x="14" y="20"/>
                    </a:lnTo>
                    <a:lnTo>
                      <a:pt x="20" y="19"/>
                    </a:lnTo>
                    <a:lnTo>
                      <a:pt x="26" y="18"/>
                    </a:lnTo>
                    <a:lnTo>
                      <a:pt x="30" y="15"/>
                    </a:lnTo>
                    <a:lnTo>
                      <a:pt x="35" y="13"/>
                    </a:lnTo>
                    <a:lnTo>
                      <a:pt x="41" y="9"/>
                    </a:lnTo>
                    <a:lnTo>
                      <a:pt x="46" y="8"/>
                    </a:lnTo>
                    <a:lnTo>
                      <a:pt x="49" y="9"/>
                    </a:lnTo>
                    <a:lnTo>
                      <a:pt x="54" y="11"/>
                    </a:lnTo>
                    <a:lnTo>
                      <a:pt x="57" y="11"/>
                    </a:lnTo>
                    <a:lnTo>
                      <a:pt x="62" y="8"/>
                    </a:lnTo>
                    <a:lnTo>
                      <a:pt x="66" y="7"/>
                    </a:lnTo>
                    <a:lnTo>
                      <a:pt x="69" y="3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212"/>
              <p:cNvSpPr>
                <a:spLocks/>
              </p:cNvSpPr>
              <p:nvPr/>
            </p:nvSpPr>
            <p:spPr bwMode="auto">
              <a:xfrm>
                <a:off x="3390900" y="2089150"/>
                <a:ext cx="65088" cy="2222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2"/>
                  </a:cxn>
                  <a:cxn ang="0">
                    <a:pos x="30" y="3"/>
                  </a:cxn>
                  <a:cxn ang="0">
                    <a:pos x="24" y="5"/>
                  </a:cxn>
                  <a:cxn ang="0">
                    <a:pos x="20" y="6"/>
                  </a:cxn>
                  <a:cxn ang="0">
                    <a:pos x="15" y="6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2" y="5"/>
                  </a:cxn>
                  <a:cxn ang="0">
                    <a:pos x="1" y="5"/>
                  </a:cxn>
                  <a:cxn ang="0">
                    <a:pos x="0" y="7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3" y="13"/>
                  </a:cxn>
                  <a:cxn ang="0">
                    <a:pos x="8" y="14"/>
                  </a:cxn>
                  <a:cxn ang="0">
                    <a:pos x="14" y="13"/>
                  </a:cxn>
                  <a:cxn ang="0">
                    <a:pos x="20" y="12"/>
                  </a:cxn>
                  <a:cxn ang="0">
                    <a:pos x="25" y="8"/>
                  </a:cxn>
                  <a:cxn ang="0">
                    <a:pos x="31" y="5"/>
                  </a:cxn>
                  <a:cxn ang="0">
                    <a:pos x="36" y="2"/>
                  </a:cxn>
                  <a:cxn ang="0">
                    <a:pos x="39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1" h="14">
                    <a:moveTo>
                      <a:pt x="39" y="0"/>
                    </a:moveTo>
                    <a:lnTo>
                      <a:pt x="35" y="2"/>
                    </a:lnTo>
                    <a:lnTo>
                      <a:pt x="30" y="3"/>
                    </a:lnTo>
                    <a:lnTo>
                      <a:pt x="24" y="5"/>
                    </a:lnTo>
                    <a:lnTo>
                      <a:pt x="20" y="6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7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8" y="14"/>
                    </a:lnTo>
                    <a:lnTo>
                      <a:pt x="14" y="13"/>
                    </a:lnTo>
                    <a:lnTo>
                      <a:pt x="20" y="12"/>
                    </a:lnTo>
                    <a:lnTo>
                      <a:pt x="25" y="8"/>
                    </a:lnTo>
                    <a:lnTo>
                      <a:pt x="31" y="5"/>
                    </a:lnTo>
                    <a:lnTo>
                      <a:pt x="36" y="2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213"/>
              <p:cNvSpPr>
                <a:spLocks/>
              </p:cNvSpPr>
              <p:nvPr/>
            </p:nvSpPr>
            <p:spPr bwMode="auto">
              <a:xfrm>
                <a:off x="3427413" y="2043113"/>
                <a:ext cx="36513" cy="1746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5" y="1"/>
                  </a:cxn>
                  <a:cxn ang="0">
                    <a:pos x="12" y="2"/>
                  </a:cxn>
                  <a:cxn ang="0">
                    <a:pos x="9" y="3"/>
                  </a:cxn>
                  <a:cxn ang="0">
                    <a:pos x="7" y="5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1" y="9"/>
                  </a:cxn>
                  <a:cxn ang="0">
                    <a:pos x="0" y="10"/>
                  </a:cxn>
                  <a:cxn ang="0">
                    <a:pos x="1" y="11"/>
                  </a:cxn>
                  <a:cxn ang="0">
                    <a:pos x="4" y="11"/>
                  </a:cxn>
                  <a:cxn ang="0">
                    <a:pos x="7" y="11"/>
                  </a:cxn>
                  <a:cxn ang="0">
                    <a:pos x="9" y="11"/>
                  </a:cxn>
                  <a:cxn ang="0">
                    <a:pos x="12" y="10"/>
                  </a:cxn>
                  <a:cxn ang="0">
                    <a:pos x="15" y="8"/>
                  </a:cxn>
                  <a:cxn ang="0">
                    <a:pos x="18" y="5"/>
                  </a:cxn>
                  <a:cxn ang="0">
                    <a:pos x="21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11">
                    <a:moveTo>
                      <a:pt x="23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2" y="10"/>
                    </a:lnTo>
                    <a:lnTo>
                      <a:pt x="15" y="8"/>
                    </a:lnTo>
                    <a:lnTo>
                      <a:pt x="18" y="5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214"/>
              <p:cNvSpPr>
                <a:spLocks/>
              </p:cNvSpPr>
              <p:nvPr/>
            </p:nvSpPr>
            <p:spPr bwMode="auto">
              <a:xfrm>
                <a:off x="3132138" y="1593850"/>
                <a:ext cx="244475" cy="6508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8" y="38"/>
                  </a:cxn>
                  <a:cxn ang="0">
                    <a:pos x="16" y="34"/>
                  </a:cxn>
                  <a:cxn ang="0">
                    <a:pos x="24" y="32"/>
                  </a:cxn>
                  <a:cxn ang="0">
                    <a:pos x="34" y="31"/>
                  </a:cxn>
                  <a:cxn ang="0">
                    <a:pos x="42" y="29"/>
                  </a:cxn>
                  <a:cxn ang="0">
                    <a:pos x="51" y="27"/>
                  </a:cxn>
                  <a:cxn ang="0">
                    <a:pos x="60" y="26"/>
                  </a:cxn>
                  <a:cxn ang="0">
                    <a:pos x="69" y="25"/>
                  </a:cxn>
                  <a:cxn ang="0">
                    <a:pos x="74" y="25"/>
                  </a:cxn>
                  <a:cxn ang="0">
                    <a:pos x="79" y="24"/>
                  </a:cxn>
                  <a:cxn ang="0">
                    <a:pos x="84" y="24"/>
                  </a:cxn>
                  <a:cxn ang="0">
                    <a:pos x="90" y="24"/>
                  </a:cxn>
                  <a:cxn ang="0">
                    <a:pos x="95" y="24"/>
                  </a:cxn>
                  <a:cxn ang="0">
                    <a:pos x="101" y="24"/>
                  </a:cxn>
                  <a:cxn ang="0">
                    <a:pos x="105" y="24"/>
                  </a:cxn>
                  <a:cxn ang="0">
                    <a:pos x="111" y="24"/>
                  </a:cxn>
                  <a:cxn ang="0">
                    <a:pos x="119" y="25"/>
                  </a:cxn>
                  <a:cxn ang="0">
                    <a:pos x="128" y="26"/>
                  </a:cxn>
                  <a:cxn ang="0">
                    <a:pos x="136" y="27"/>
                  </a:cxn>
                  <a:cxn ang="0">
                    <a:pos x="145" y="26"/>
                  </a:cxn>
                  <a:cxn ang="0">
                    <a:pos x="150" y="24"/>
                  </a:cxn>
                  <a:cxn ang="0">
                    <a:pos x="153" y="19"/>
                  </a:cxn>
                  <a:cxn ang="0">
                    <a:pos x="154" y="15"/>
                  </a:cxn>
                  <a:cxn ang="0">
                    <a:pos x="152" y="10"/>
                  </a:cxn>
                  <a:cxn ang="0">
                    <a:pos x="144" y="5"/>
                  </a:cxn>
                  <a:cxn ang="0">
                    <a:pos x="135" y="2"/>
                  </a:cxn>
                  <a:cxn ang="0">
                    <a:pos x="124" y="0"/>
                  </a:cxn>
                  <a:cxn ang="0">
                    <a:pos x="115" y="0"/>
                  </a:cxn>
                  <a:cxn ang="0">
                    <a:pos x="104" y="0"/>
                  </a:cxn>
                  <a:cxn ang="0">
                    <a:pos x="94" y="2"/>
                  </a:cxn>
                  <a:cxn ang="0">
                    <a:pos x="83" y="2"/>
                  </a:cxn>
                  <a:cxn ang="0">
                    <a:pos x="74" y="3"/>
                  </a:cxn>
                  <a:cxn ang="0">
                    <a:pos x="63" y="4"/>
                  </a:cxn>
                  <a:cxn ang="0">
                    <a:pos x="54" y="8"/>
                  </a:cxn>
                  <a:cxn ang="0">
                    <a:pos x="43" y="11"/>
                  </a:cxn>
                  <a:cxn ang="0">
                    <a:pos x="34" y="16"/>
                  </a:cxn>
                  <a:cxn ang="0">
                    <a:pos x="26" y="22"/>
                  </a:cxn>
                  <a:cxn ang="0">
                    <a:pos x="16" y="27"/>
                  </a:cxn>
                  <a:cxn ang="0">
                    <a:pos x="8" y="34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</a:cxnLst>
                <a:rect l="0" t="0" r="r" b="b"/>
                <a:pathLst>
                  <a:path w="154" h="41">
                    <a:moveTo>
                      <a:pt x="0" y="41"/>
                    </a:moveTo>
                    <a:lnTo>
                      <a:pt x="8" y="38"/>
                    </a:lnTo>
                    <a:lnTo>
                      <a:pt x="16" y="34"/>
                    </a:lnTo>
                    <a:lnTo>
                      <a:pt x="24" y="32"/>
                    </a:lnTo>
                    <a:lnTo>
                      <a:pt x="34" y="31"/>
                    </a:lnTo>
                    <a:lnTo>
                      <a:pt x="42" y="29"/>
                    </a:lnTo>
                    <a:lnTo>
                      <a:pt x="51" y="27"/>
                    </a:lnTo>
                    <a:lnTo>
                      <a:pt x="60" y="26"/>
                    </a:lnTo>
                    <a:lnTo>
                      <a:pt x="69" y="25"/>
                    </a:lnTo>
                    <a:lnTo>
                      <a:pt x="74" y="25"/>
                    </a:lnTo>
                    <a:lnTo>
                      <a:pt x="79" y="24"/>
                    </a:lnTo>
                    <a:lnTo>
                      <a:pt x="84" y="24"/>
                    </a:lnTo>
                    <a:lnTo>
                      <a:pt x="90" y="24"/>
                    </a:lnTo>
                    <a:lnTo>
                      <a:pt x="95" y="24"/>
                    </a:lnTo>
                    <a:lnTo>
                      <a:pt x="101" y="24"/>
                    </a:lnTo>
                    <a:lnTo>
                      <a:pt x="105" y="24"/>
                    </a:lnTo>
                    <a:lnTo>
                      <a:pt x="111" y="24"/>
                    </a:lnTo>
                    <a:lnTo>
                      <a:pt x="119" y="25"/>
                    </a:lnTo>
                    <a:lnTo>
                      <a:pt x="128" y="26"/>
                    </a:lnTo>
                    <a:lnTo>
                      <a:pt x="136" y="27"/>
                    </a:lnTo>
                    <a:lnTo>
                      <a:pt x="145" y="26"/>
                    </a:lnTo>
                    <a:lnTo>
                      <a:pt x="150" y="24"/>
                    </a:lnTo>
                    <a:lnTo>
                      <a:pt x="153" y="19"/>
                    </a:lnTo>
                    <a:lnTo>
                      <a:pt x="154" y="15"/>
                    </a:lnTo>
                    <a:lnTo>
                      <a:pt x="152" y="10"/>
                    </a:lnTo>
                    <a:lnTo>
                      <a:pt x="144" y="5"/>
                    </a:lnTo>
                    <a:lnTo>
                      <a:pt x="135" y="2"/>
                    </a:lnTo>
                    <a:lnTo>
                      <a:pt x="124" y="0"/>
                    </a:lnTo>
                    <a:lnTo>
                      <a:pt x="115" y="0"/>
                    </a:lnTo>
                    <a:lnTo>
                      <a:pt x="104" y="0"/>
                    </a:lnTo>
                    <a:lnTo>
                      <a:pt x="94" y="2"/>
                    </a:lnTo>
                    <a:lnTo>
                      <a:pt x="83" y="2"/>
                    </a:lnTo>
                    <a:lnTo>
                      <a:pt x="74" y="3"/>
                    </a:lnTo>
                    <a:lnTo>
                      <a:pt x="63" y="4"/>
                    </a:lnTo>
                    <a:lnTo>
                      <a:pt x="54" y="8"/>
                    </a:lnTo>
                    <a:lnTo>
                      <a:pt x="43" y="11"/>
                    </a:lnTo>
                    <a:lnTo>
                      <a:pt x="34" y="16"/>
                    </a:lnTo>
                    <a:lnTo>
                      <a:pt x="26" y="22"/>
                    </a:lnTo>
                    <a:lnTo>
                      <a:pt x="16" y="27"/>
                    </a:lnTo>
                    <a:lnTo>
                      <a:pt x="8" y="34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215"/>
              <p:cNvSpPr>
                <a:spLocks/>
              </p:cNvSpPr>
              <p:nvPr/>
            </p:nvSpPr>
            <p:spPr bwMode="auto">
              <a:xfrm>
                <a:off x="3189288" y="1706563"/>
                <a:ext cx="163513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9"/>
                  </a:cxn>
                  <a:cxn ang="0">
                    <a:pos x="13" y="14"/>
                  </a:cxn>
                  <a:cxn ang="0">
                    <a:pos x="19" y="17"/>
                  </a:cxn>
                  <a:cxn ang="0">
                    <a:pos x="25" y="21"/>
                  </a:cxn>
                  <a:cxn ang="0">
                    <a:pos x="31" y="24"/>
                  </a:cxn>
                  <a:cxn ang="0">
                    <a:pos x="38" y="28"/>
                  </a:cxn>
                  <a:cxn ang="0">
                    <a:pos x="45" y="30"/>
                  </a:cxn>
                  <a:cxn ang="0">
                    <a:pos x="53" y="31"/>
                  </a:cxn>
                  <a:cxn ang="0">
                    <a:pos x="59" y="31"/>
                  </a:cxn>
                  <a:cxn ang="0">
                    <a:pos x="63" y="31"/>
                  </a:cxn>
                  <a:cxn ang="0">
                    <a:pos x="69" y="30"/>
                  </a:cxn>
                  <a:cxn ang="0">
                    <a:pos x="75" y="29"/>
                  </a:cxn>
                  <a:cxn ang="0">
                    <a:pos x="81" y="28"/>
                  </a:cxn>
                  <a:cxn ang="0">
                    <a:pos x="86" y="25"/>
                  </a:cxn>
                  <a:cxn ang="0">
                    <a:pos x="92" y="23"/>
                  </a:cxn>
                  <a:cxn ang="0">
                    <a:pos x="96" y="21"/>
                  </a:cxn>
                  <a:cxn ang="0">
                    <a:pos x="102" y="14"/>
                  </a:cxn>
                  <a:cxn ang="0">
                    <a:pos x="103" y="6"/>
                  </a:cxn>
                  <a:cxn ang="0">
                    <a:pos x="100" y="0"/>
                  </a:cxn>
                  <a:cxn ang="0">
                    <a:pos x="92" y="1"/>
                  </a:cxn>
                  <a:cxn ang="0">
                    <a:pos x="80" y="7"/>
                  </a:cxn>
                  <a:cxn ang="0">
                    <a:pos x="69" y="11"/>
                  </a:cxn>
                  <a:cxn ang="0">
                    <a:pos x="58" y="14"/>
                  </a:cxn>
                  <a:cxn ang="0">
                    <a:pos x="46" y="15"/>
                  </a:cxn>
                  <a:cxn ang="0">
                    <a:pos x="35" y="15"/>
                  </a:cxn>
                  <a:cxn ang="0">
                    <a:pos x="24" y="14"/>
                  </a:cxn>
                  <a:cxn ang="0">
                    <a:pos x="12" y="1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03" h="31">
                    <a:moveTo>
                      <a:pt x="0" y="6"/>
                    </a:moveTo>
                    <a:lnTo>
                      <a:pt x="6" y="9"/>
                    </a:lnTo>
                    <a:lnTo>
                      <a:pt x="13" y="14"/>
                    </a:lnTo>
                    <a:lnTo>
                      <a:pt x="19" y="17"/>
                    </a:lnTo>
                    <a:lnTo>
                      <a:pt x="25" y="21"/>
                    </a:lnTo>
                    <a:lnTo>
                      <a:pt x="31" y="24"/>
                    </a:lnTo>
                    <a:lnTo>
                      <a:pt x="38" y="28"/>
                    </a:lnTo>
                    <a:lnTo>
                      <a:pt x="45" y="30"/>
                    </a:lnTo>
                    <a:lnTo>
                      <a:pt x="53" y="31"/>
                    </a:lnTo>
                    <a:lnTo>
                      <a:pt x="59" y="31"/>
                    </a:lnTo>
                    <a:lnTo>
                      <a:pt x="63" y="31"/>
                    </a:lnTo>
                    <a:lnTo>
                      <a:pt x="69" y="30"/>
                    </a:lnTo>
                    <a:lnTo>
                      <a:pt x="75" y="29"/>
                    </a:lnTo>
                    <a:lnTo>
                      <a:pt x="81" y="28"/>
                    </a:lnTo>
                    <a:lnTo>
                      <a:pt x="86" y="25"/>
                    </a:lnTo>
                    <a:lnTo>
                      <a:pt x="92" y="23"/>
                    </a:lnTo>
                    <a:lnTo>
                      <a:pt x="96" y="21"/>
                    </a:lnTo>
                    <a:lnTo>
                      <a:pt x="102" y="14"/>
                    </a:lnTo>
                    <a:lnTo>
                      <a:pt x="103" y="6"/>
                    </a:lnTo>
                    <a:lnTo>
                      <a:pt x="100" y="0"/>
                    </a:lnTo>
                    <a:lnTo>
                      <a:pt x="92" y="1"/>
                    </a:lnTo>
                    <a:lnTo>
                      <a:pt x="80" y="7"/>
                    </a:lnTo>
                    <a:lnTo>
                      <a:pt x="69" y="11"/>
                    </a:lnTo>
                    <a:lnTo>
                      <a:pt x="58" y="14"/>
                    </a:lnTo>
                    <a:lnTo>
                      <a:pt x="46" y="15"/>
                    </a:lnTo>
                    <a:lnTo>
                      <a:pt x="35" y="15"/>
                    </a:lnTo>
                    <a:lnTo>
                      <a:pt x="24" y="14"/>
                    </a:lnTo>
                    <a:lnTo>
                      <a:pt x="12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216"/>
              <p:cNvSpPr>
                <a:spLocks/>
              </p:cNvSpPr>
              <p:nvPr/>
            </p:nvSpPr>
            <p:spPr bwMode="auto">
              <a:xfrm>
                <a:off x="3482975" y="1579563"/>
                <a:ext cx="106363" cy="98425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5" y="53"/>
                  </a:cxn>
                  <a:cxn ang="0">
                    <a:pos x="11" y="46"/>
                  </a:cxn>
                  <a:cxn ang="0">
                    <a:pos x="18" y="41"/>
                  </a:cxn>
                  <a:cxn ang="0">
                    <a:pos x="27" y="38"/>
                  </a:cxn>
                  <a:cxn ang="0">
                    <a:pos x="33" y="35"/>
                  </a:cxn>
                  <a:cxn ang="0">
                    <a:pos x="40" y="32"/>
                  </a:cxn>
                  <a:cxn ang="0">
                    <a:pos x="47" y="29"/>
                  </a:cxn>
                  <a:cxn ang="0">
                    <a:pos x="54" y="28"/>
                  </a:cxn>
                  <a:cxn ang="0">
                    <a:pos x="63" y="22"/>
                  </a:cxn>
                  <a:cxn ang="0">
                    <a:pos x="67" y="11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4" y="6"/>
                  </a:cxn>
                  <a:cxn ang="0">
                    <a:pos x="34" y="13"/>
                  </a:cxn>
                  <a:cxn ang="0">
                    <a:pos x="26" y="21"/>
                  </a:cxn>
                  <a:cxn ang="0">
                    <a:pos x="19" y="29"/>
                  </a:cxn>
                  <a:cxn ang="0">
                    <a:pos x="13" y="36"/>
                  </a:cxn>
                  <a:cxn ang="0">
                    <a:pos x="8" y="45"/>
                  </a:cxn>
                  <a:cxn ang="0">
                    <a:pos x="4" y="54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2"/>
                  </a:cxn>
                </a:cxnLst>
                <a:rect l="0" t="0" r="r" b="b"/>
                <a:pathLst>
                  <a:path w="67" h="62">
                    <a:moveTo>
                      <a:pt x="0" y="62"/>
                    </a:moveTo>
                    <a:lnTo>
                      <a:pt x="5" y="53"/>
                    </a:lnTo>
                    <a:lnTo>
                      <a:pt x="11" y="46"/>
                    </a:lnTo>
                    <a:lnTo>
                      <a:pt x="18" y="41"/>
                    </a:lnTo>
                    <a:lnTo>
                      <a:pt x="27" y="38"/>
                    </a:lnTo>
                    <a:lnTo>
                      <a:pt x="33" y="35"/>
                    </a:lnTo>
                    <a:lnTo>
                      <a:pt x="40" y="32"/>
                    </a:lnTo>
                    <a:lnTo>
                      <a:pt x="47" y="29"/>
                    </a:lnTo>
                    <a:lnTo>
                      <a:pt x="54" y="28"/>
                    </a:lnTo>
                    <a:lnTo>
                      <a:pt x="63" y="22"/>
                    </a:lnTo>
                    <a:lnTo>
                      <a:pt x="67" y="11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4" y="6"/>
                    </a:lnTo>
                    <a:lnTo>
                      <a:pt x="34" y="13"/>
                    </a:lnTo>
                    <a:lnTo>
                      <a:pt x="26" y="21"/>
                    </a:lnTo>
                    <a:lnTo>
                      <a:pt x="19" y="29"/>
                    </a:lnTo>
                    <a:lnTo>
                      <a:pt x="13" y="36"/>
                    </a:lnTo>
                    <a:lnTo>
                      <a:pt x="8" y="45"/>
                    </a:lnTo>
                    <a:lnTo>
                      <a:pt x="4" y="54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217"/>
              <p:cNvSpPr>
                <a:spLocks/>
              </p:cNvSpPr>
              <p:nvPr/>
            </p:nvSpPr>
            <p:spPr bwMode="auto">
              <a:xfrm>
                <a:off x="2874963" y="1238250"/>
                <a:ext cx="727075" cy="449263"/>
              </a:xfrm>
              <a:custGeom>
                <a:avLst/>
                <a:gdLst/>
                <a:ahLst/>
                <a:cxnLst>
                  <a:cxn ang="0">
                    <a:pos x="28" y="260"/>
                  </a:cxn>
                  <a:cxn ang="0">
                    <a:pos x="15" y="208"/>
                  </a:cxn>
                  <a:cxn ang="0">
                    <a:pos x="13" y="154"/>
                  </a:cxn>
                  <a:cxn ang="0">
                    <a:pos x="28" y="105"/>
                  </a:cxn>
                  <a:cxn ang="0">
                    <a:pos x="61" y="71"/>
                  </a:cxn>
                  <a:cxn ang="0">
                    <a:pos x="99" y="50"/>
                  </a:cxn>
                  <a:cxn ang="0">
                    <a:pos x="141" y="37"/>
                  </a:cxn>
                  <a:cxn ang="0">
                    <a:pos x="184" y="31"/>
                  </a:cxn>
                  <a:cxn ang="0">
                    <a:pos x="227" y="30"/>
                  </a:cxn>
                  <a:cxn ang="0">
                    <a:pos x="270" y="34"/>
                  </a:cxn>
                  <a:cxn ang="0">
                    <a:pos x="311" y="43"/>
                  </a:cxn>
                  <a:cxn ang="0">
                    <a:pos x="352" y="56"/>
                  </a:cxn>
                  <a:cxn ang="0">
                    <a:pos x="386" y="73"/>
                  </a:cxn>
                  <a:cxn ang="0">
                    <a:pos x="417" y="93"/>
                  </a:cxn>
                  <a:cxn ang="0">
                    <a:pos x="443" y="119"/>
                  </a:cxn>
                  <a:cxn ang="0">
                    <a:pos x="455" y="151"/>
                  </a:cxn>
                  <a:cxn ang="0">
                    <a:pos x="452" y="171"/>
                  </a:cxn>
                  <a:cxn ang="0">
                    <a:pos x="453" y="172"/>
                  </a:cxn>
                  <a:cxn ang="0">
                    <a:pos x="458" y="152"/>
                  </a:cxn>
                  <a:cxn ang="0">
                    <a:pos x="453" y="118"/>
                  </a:cxn>
                  <a:cxn ang="0">
                    <a:pos x="436" y="89"/>
                  </a:cxn>
                  <a:cxn ang="0">
                    <a:pos x="410" y="63"/>
                  </a:cxn>
                  <a:cxn ang="0">
                    <a:pos x="386" y="45"/>
                  </a:cxn>
                  <a:cxn ang="0">
                    <a:pos x="362" y="32"/>
                  </a:cxn>
                  <a:cxn ang="0">
                    <a:pos x="339" y="22"/>
                  </a:cxn>
                  <a:cxn ang="0">
                    <a:pos x="313" y="14"/>
                  </a:cxn>
                  <a:cxn ang="0">
                    <a:pos x="287" y="8"/>
                  </a:cxn>
                  <a:cxn ang="0">
                    <a:pos x="261" y="3"/>
                  </a:cxn>
                  <a:cxn ang="0">
                    <a:pos x="234" y="1"/>
                  </a:cxn>
                  <a:cxn ang="0">
                    <a:pos x="209" y="0"/>
                  </a:cxn>
                  <a:cxn ang="0">
                    <a:pos x="171" y="1"/>
                  </a:cxn>
                  <a:cxn ang="0">
                    <a:pos x="122" y="11"/>
                  </a:cxn>
                  <a:cxn ang="0">
                    <a:pos x="79" y="31"/>
                  </a:cxn>
                  <a:cxn ang="0">
                    <a:pos x="40" y="61"/>
                  </a:cxn>
                  <a:cxn ang="0">
                    <a:pos x="10" y="102"/>
                  </a:cxn>
                  <a:cxn ang="0">
                    <a:pos x="0" y="153"/>
                  </a:cxn>
                  <a:cxn ang="0">
                    <a:pos x="8" y="208"/>
                  </a:cxn>
                  <a:cxn ang="0">
                    <a:pos x="26" y="260"/>
                  </a:cxn>
                  <a:cxn ang="0">
                    <a:pos x="34" y="283"/>
                  </a:cxn>
                  <a:cxn ang="0">
                    <a:pos x="35" y="283"/>
                  </a:cxn>
                  <a:cxn ang="0">
                    <a:pos x="35" y="283"/>
                  </a:cxn>
                </a:cxnLst>
                <a:rect l="0" t="0" r="r" b="b"/>
                <a:pathLst>
                  <a:path w="458" h="283">
                    <a:moveTo>
                      <a:pt x="35" y="283"/>
                    </a:moveTo>
                    <a:lnTo>
                      <a:pt x="28" y="260"/>
                    </a:lnTo>
                    <a:lnTo>
                      <a:pt x="21" y="234"/>
                    </a:lnTo>
                    <a:lnTo>
                      <a:pt x="15" y="208"/>
                    </a:lnTo>
                    <a:lnTo>
                      <a:pt x="13" y="180"/>
                    </a:lnTo>
                    <a:lnTo>
                      <a:pt x="13" y="154"/>
                    </a:lnTo>
                    <a:lnTo>
                      <a:pt x="18" y="128"/>
                    </a:lnTo>
                    <a:lnTo>
                      <a:pt x="28" y="105"/>
                    </a:lnTo>
                    <a:lnTo>
                      <a:pt x="44" y="85"/>
                    </a:lnTo>
                    <a:lnTo>
                      <a:pt x="61" y="71"/>
                    </a:lnTo>
                    <a:lnTo>
                      <a:pt x="79" y="59"/>
                    </a:lnTo>
                    <a:lnTo>
                      <a:pt x="99" y="50"/>
                    </a:lnTo>
                    <a:lnTo>
                      <a:pt x="120" y="42"/>
                    </a:lnTo>
                    <a:lnTo>
                      <a:pt x="141" y="37"/>
                    </a:lnTo>
                    <a:lnTo>
                      <a:pt x="162" y="34"/>
                    </a:lnTo>
                    <a:lnTo>
                      <a:pt x="184" y="31"/>
                    </a:lnTo>
                    <a:lnTo>
                      <a:pt x="206" y="30"/>
                    </a:lnTo>
                    <a:lnTo>
                      <a:pt x="227" y="30"/>
                    </a:lnTo>
                    <a:lnTo>
                      <a:pt x="249" y="31"/>
                    </a:lnTo>
                    <a:lnTo>
                      <a:pt x="270" y="34"/>
                    </a:lnTo>
                    <a:lnTo>
                      <a:pt x="291" y="37"/>
                    </a:lnTo>
                    <a:lnTo>
                      <a:pt x="311" y="43"/>
                    </a:lnTo>
                    <a:lnTo>
                      <a:pt x="332" y="49"/>
                    </a:lnTo>
                    <a:lnTo>
                      <a:pt x="352" y="56"/>
                    </a:lnTo>
                    <a:lnTo>
                      <a:pt x="370" y="65"/>
                    </a:lnTo>
                    <a:lnTo>
                      <a:pt x="386" y="73"/>
                    </a:lnTo>
                    <a:lnTo>
                      <a:pt x="402" y="83"/>
                    </a:lnTo>
                    <a:lnTo>
                      <a:pt x="417" y="93"/>
                    </a:lnTo>
                    <a:lnTo>
                      <a:pt x="431" y="105"/>
                    </a:lnTo>
                    <a:lnTo>
                      <a:pt x="443" y="119"/>
                    </a:lnTo>
                    <a:lnTo>
                      <a:pt x="451" y="134"/>
                    </a:lnTo>
                    <a:lnTo>
                      <a:pt x="455" y="151"/>
                    </a:lnTo>
                    <a:lnTo>
                      <a:pt x="452" y="169"/>
                    </a:lnTo>
                    <a:lnTo>
                      <a:pt x="452" y="171"/>
                    </a:lnTo>
                    <a:lnTo>
                      <a:pt x="452" y="172"/>
                    </a:lnTo>
                    <a:lnTo>
                      <a:pt x="453" y="172"/>
                    </a:lnTo>
                    <a:lnTo>
                      <a:pt x="455" y="171"/>
                    </a:lnTo>
                    <a:lnTo>
                      <a:pt x="458" y="152"/>
                    </a:lnTo>
                    <a:lnTo>
                      <a:pt x="458" y="134"/>
                    </a:lnTo>
                    <a:lnTo>
                      <a:pt x="453" y="118"/>
                    </a:lnTo>
                    <a:lnTo>
                      <a:pt x="446" y="103"/>
                    </a:lnTo>
                    <a:lnTo>
                      <a:pt x="436" y="89"/>
                    </a:lnTo>
                    <a:lnTo>
                      <a:pt x="423" y="75"/>
                    </a:lnTo>
                    <a:lnTo>
                      <a:pt x="410" y="63"/>
                    </a:lnTo>
                    <a:lnTo>
                      <a:pt x="396" y="52"/>
                    </a:lnTo>
                    <a:lnTo>
                      <a:pt x="386" y="45"/>
                    </a:lnTo>
                    <a:lnTo>
                      <a:pt x="374" y="38"/>
                    </a:lnTo>
                    <a:lnTo>
                      <a:pt x="362" y="32"/>
                    </a:lnTo>
                    <a:lnTo>
                      <a:pt x="350" y="27"/>
                    </a:lnTo>
                    <a:lnTo>
                      <a:pt x="339" y="22"/>
                    </a:lnTo>
                    <a:lnTo>
                      <a:pt x="326" y="18"/>
                    </a:lnTo>
                    <a:lnTo>
                      <a:pt x="313" y="14"/>
                    </a:lnTo>
                    <a:lnTo>
                      <a:pt x="300" y="10"/>
                    </a:lnTo>
                    <a:lnTo>
                      <a:pt x="287" y="8"/>
                    </a:lnTo>
                    <a:lnTo>
                      <a:pt x="274" y="6"/>
                    </a:lnTo>
                    <a:lnTo>
                      <a:pt x="261" y="3"/>
                    </a:lnTo>
                    <a:lnTo>
                      <a:pt x="249" y="2"/>
                    </a:lnTo>
                    <a:lnTo>
                      <a:pt x="234" y="1"/>
                    </a:lnTo>
                    <a:lnTo>
                      <a:pt x="222" y="0"/>
                    </a:lnTo>
                    <a:lnTo>
                      <a:pt x="209" y="0"/>
                    </a:lnTo>
                    <a:lnTo>
                      <a:pt x="196" y="0"/>
                    </a:lnTo>
                    <a:lnTo>
                      <a:pt x="171" y="1"/>
                    </a:lnTo>
                    <a:lnTo>
                      <a:pt x="147" y="6"/>
                    </a:lnTo>
                    <a:lnTo>
                      <a:pt x="122" y="11"/>
                    </a:lnTo>
                    <a:lnTo>
                      <a:pt x="100" y="20"/>
                    </a:lnTo>
                    <a:lnTo>
                      <a:pt x="79" y="31"/>
                    </a:lnTo>
                    <a:lnTo>
                      <a:pt x="59" y="44"/>
                    </a:lnTo>
                    <a:lnTo>
                      <a:pt x="40" y="61"/>
                    </a:lnTo>
                    <a:lnTo>
                      <a:pt x="23" y="79"/>
                    </a:lnTo>
                    <a:lnTo>
                      <a:pt x="10" y="102"/>
                    </a:lnTo>
                    <a:lnTo>
                      <a:pt x="3" y="127"/>
                    </a:lnTo>
                    <a:lnTo>
                      <a:pt x="0" y="153"/>
                    </a:lnTo>
                    <a:lnTo>
                      <a:pt x="4" y="181"/>
                    </a:lnTo>
                    <a:lnTo>
                      <a:pt x="8" y="208"/>
                    </a:lnTo>
                    <a:lnTo>
                      <a:pt x="17" y="235"/>
                    </a:lnTo>
                    <a:lnTo>
                      <a:pt x="26" y="260"/>
                    </a:lnTo>
                    <a:lnTo>
                      <a:pt x="34" y="283"/>
                    </a:lnTo>
                    <a:lnTo>
                      <a:pt x="34" y="283"/>
                    </a:lnTo>
                    <a:lnTo>
                      <a:pt x="35" y="283"/>
                    </a:lnTo>
                    <a:lnTo>
                      <a:pt x="35" y="283"/>
                    </a:lnTo>
                    <a:lnTo>
                      <a:pt x="35" y="283"/>
                    </a:lnTo>
                    <a:lnTo>
                      <a:pt x="35" y="2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218"/>
              <p:cNvSpPr>
                <a:spLocks/>
              </p:cNvSpPr>
              <p:nvPr/>
            </p:nvSpPr>
            <p:spPr bwMode="auto">
              <a:xfrm>
                <a:off x="3484563" y="1382713"/>
                <a:ext cx="39688" cy="111125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8" y="11"/>
                  </a:cxn>
                  <a:cxn ang="0">
                    <a:pos x="23" y="21"/>
                  </a:cxn>
                  <a:cxn ang="0">
                    <a:pos x="21" y="32"/>
                  </a:cxn>
                  <a:cxn ang="0">
                    <a:pos x="17" y="43"/>
                  </a:cxn>
                  <a:cxn ang="0">
                    <a:pos x="13" y="49"/>
                  </a:cxn>
                  <a:cxn ang="0">
                    <a:pos x="9" y="55"/>
                  </a:cxn>
                  <a:cxn ang="0">
                    <a:pos x="4" y="62"/>
                  </a:cxn>
                  <a:cxn ang="0">
                    <a:pos x="0" y="68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69"/>
                  </a:cxn>
                  <a:cxn ang="0">
                    <a:pos x="7" y="61"/>
                  </a:cxn>
                  <a:cxn ang="0">
                    <a:pos x="13" y="53"/>
                  </a:cxn>
                  <a:cxn ang="0">
                    <a:pos x="19" y="43"/>
                  </a:cxn>
                  <a:cxn ang="0">
                    <a:pos x="24" y="34"/>
                  </a:cxn>
                  <a:cxn ang="0">
                    <a:pos x="25" y="25"/>
                  </a:cxn>
                  <a:cxn ang="0">
                    <a:pos x="23" y="15"/>
                  </a:cxn>
                  <a:cxn ang="0">
                    <a:pos x="18" y="7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l="0" t="0" r="r" b="b"/>
                <a:pathLst>
                  <a:path w="25" h="70">
                    <a:moveTo>
                      <a:pt x="11" y="1"/>
                    </a:moveTo>
                    <a:lnTo>
                      <a:pt x="18" y="11"/>
                    </a:lnTo>
                    <a:lnTo>
                      <a:pt x="23" y="21"/>
                    </a:lnTo>
                    <a:lnTo>
                      <a:pt x="21" y="32"/>
                    </a:lnTo>
                    <a:lnTo>
                      <a:pt x="17" y="43"/>
                    </a:lnTo>
                    <a:lnTo>
                      <a:pt x="13" y="49"/>
                    </a:lnTo>
                    <a:lnTo>
                      <a:pt x="9" y="55"/>
                    </a:lnTo>
                    <a:lnTo>
                      <a:pt x="4" y="62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2" y="69"/>
                    </a:lnTo>
                    <a:lnTo>
                      <a:pt x="7" y="61"/>
                    </a:lnTo>
                    <a:lnTo>
                      <a:pt x="13" y="53"/>
                    </a:lnTo>
                    <a:lnTo>
                      <a:pt x="19" y="43"/>
                    </a:lnTo>
                    <a:lnTo>
                      <a:pt x="24" y="34"/>
                    </a:lnTo>
                    <a:lnTo>
                      <a:pt x="25" y="25"/>
                    </a:lnTo>
                    <a:lnTo>
                      <a:pt x="23" y="15"/>
                    </a:lnTo>
                    <a:lnTo>
                      <a:pt x="18" y="7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219"/>
              <p:cNvSpPr>
                <a:spLocks/>
              </p:cNvSpPr>
              <p:nvPr/>
            </p:nvSpPr>
            <p:spPr bwMode="auto">
              <a:xfrm>
                <a:off x="3414713" y="1379538"/>
                <a:ext cx="74613" cy="8572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43" y="8"/>
                  </a:cxn>
                  <a:cxn ang="0">
                    <a:pos x="43" y="17"/>
                  </a:cxn>
                  <a:cxn ang="0">
                    <a:pos x="41" y="27"/>
                  </a:cxn>
                  <a:cxn ang="0">
                    <a:pos x="36" y="35"/>
                  </a:cxn>
                  <a:cxn ang="0">
                    <a:pos x="29" y="41"/>
                  </a:cxn>
                  <a:cxn ang="0">
                    <a:pos x="21" y="44"/>
                  </a:cxn>
                  <a:cxn ang="0">
                    <a:pos x="10" y="47"/>
                  </a:cxn>
                  <a:cxn ang="0">
                    <a:pos x="2" y="49"/>
                  </a:cxn>
                  <a:cxn ang="0">
                    <a:pos x="1" y="50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2" y="54"/>
                  </a:cxn>
                  <a:cxn ang="0">
                    <a:pos x="7" y="52"/>
                  </a:cxn>
                  <a:cxn ang="0">
                    <a:pos x="13" y="52"/>
                  </a:cxn>
                  <a:cxn ang="0">
                    <a:pos x="19" y="50"/>
                  </a:cxn>
                  <a:cxn ang="0">
                    <a:pos x="24" y="49"/>
                  </a:cxn>
                  <a:cxn ang="0">
                    <a:pos x="29" y="47"/>
                  </a:cxn>
                  <a:cxn ang="0">
                    <a:pos x="34" y="43"/>
                  </a:cxn>
                  <a:cxn ang="0">
                    <a:pos x="39" y="39"/>
                  </a:cxn>
                  <a:cxn ang="0">
                    <a:pos x="41" y="35"/>
                  </a:cxn>
                  <a:cxn ang="0">
                    <a:pos x="44" y="25"/>
                  </a:cxn>
                  <a:cxn ang="0">
                    <a:pos x="47" y="16"/>
                  </a:cxn>
                  <a:cxn ang="0">
                    <a:pos x="44" y="7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39" y="0"/>
                  </a:cxn>
                </a:cxnLst>
                <a:rect l="0" t="0" r="r" b="b"/>
                <a:pathLst>
                  <a:path w="47" h="54">
                    <a:moveTo>
                      <a:pt x="39" y="0"/>
                    </a:moveTo>
                    <a:lnTo>
                      <a:pt x="43" y="8"/>
                    </a:lnTo>
                    <a:lnTo>
                      <a:pt x="43" y="17"/>
                    </a:lnTo>
                    <a:lnTo>
                      <a:pt x="41" y="27"/>
                    </a:lnTo>
                    <a:lnTo>
                      <a:pt x="36" y="35"/>
                    </a:lnTo>
                    <a:lnTo>
                      <a:pt x="29" y="41"/>
                    </a:lnTo>
                    <a:lnTo>
                      <a:pt x="21" y="44"/>
                    </a:lnTo>
                    <a:lnTo>
                      <a:pt x="10" y="47"/>
                    </a:lnTo>
                    <a:lnTo>
                      <a:pt x="2" y="49"/>
                    </a:lnTo>
                    <a:lnTo>
                      <a:pt x="1" y="50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7" y="52"/>
                    </a:lnTo>
                    <a:lnTo>
                      <a:pt x="13" y="52"/>
                    </a:lnTo>
                    <a:lnTo>
                      <a:pt x="19" y="50"/>
                    </a:lnTo>
                    <a:lnTo>
                      <a:pt x="24" y="49"/>
                    </a:lnTo>
                    <a:lnTo>
                      <a:pt x="29" y="47"/>
                    </a:lnTo>
                    <a:lnTo>
                      <a:pt x="34" y="43"/>
                    </a:lnTo>
                    <a:lnTo>
                      <a:pt x="39" y="39"/>
                    </a:lnTo>
                    <a:lnTo>
                      <a:pt x="41" y="35"/>
                    </a:lnTo>
                    <a:lnTo>
                      <a:pt x="44" y="25"/>
                    </a:lnTo>
                    <a:lnTo>
                      <a:pt x="47" y="16"/>
                    </a:lnTo>
                    <a:lnTo>
                      <a:pt x="44" y="7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220"/>
              <p:cNvSpPr>
                <a:spLocks/>
              </p:cNvSpPr>
              <p:nvPr/>
            </p:nvSpPr>
            <p:spPr bwMode="auto">
              <a:xfrm>
                <a:off x="3024188" y="1338263"/>
                <a:ext cx="236538" cy="188913"/>
              </a:xfrm>
              <a:custGeom>
                <a:avLst/>
                <a:gdLst/>
                <a:ahLst/>
                <a:cxnLst>
                  <a:cxn ang="0">
                    <a:pos x="149" y="9"/>
                  </a:cxn>
                  <a:cxn ang="0">
                    <a:pos x="135" y="5"/>
                  </a:cxn>
                  <a:cxn ang="0">
                    <a:pos x="119" y="2"/>
                  </a:cxn>
                  <a:cxn ang="0">
                    <a:pos x="103" y="0"/>
                  </a:cxn>
                  <a:cxn ang="0">
                    <a:pos x="85" y="1"/>
                  </a:cxn>
                  <a:cxn ang="0">
                    <a:pos x="69" y="3"/>
                  </a:cxn>
                  <a:cxn ang="0">
                    <a:pos x="51" y="9"/>
                  </a:cxn>
                  <a:cxn ang="0">
                    <a:pos x="36" y="19"/>
                  </a:cxn>
                  <a:cxn ang="0">
                    <a:pos x="23" y="30"/>
                  </a:cxn>
                  <a:cxn ang="0">
                    <a:pos x="15" y="41"/>
                  </a:cxn>
                  <a:cxn ang="0">
                    <a:pos x="8" y="53"/>
                  </a:cxn>
                  <a:cxn ang="0">
                    <a:pos x="3" y="65"/>
                  </a:cxn>
                  <a:cxn ang="0">
                    <a:pos x="0" y="77"/>
                  </a:cxn>
                  <a:cxn ang="0">
                    <a:pos x="0" y="90"/>
                  </a:cxn>
                  <a:cxn ang="0">
                    <a:pos x="3" y="101"/>
                  </a:cxn>
                  <a:cxn ang="0">
                    <a:pos x="10" y="111"/>
                  </a:cxn>
                  <a:cxn ang="0">
                    <a:pos x="22" y="119"/>
                  </a:cxn>
                  <a:cxn ang="0">
                    <a:pos x="26" y="119"/>
                  </a:cxn>
                  <a:cxn ang="0">
                    <a:pos x="28" y="116"/>
                  </a:cxn>
                  <a:cxn ang="0">
                    <a:pos x="29" y="112"/>
                  </a:cxn>
                  <a:cxn ang="0">
                    <a:pos x="29" y="109"/>
                  </a:cxn>
                  <a:cxn ang="0">
                    <a:pos x="25" y="99"/>
                  </a:cxn>
                  <a:cxn ang="0">
                    <a:pos x="19" y="89"/>
                  </a:cxn>
                  <a:cxn ang="0">
                    <a:pos x="16" y="78"/>
                  </a:cxn>
                  <a:cxn ang="0">
                    <a:pos x="19" y="68"/>
                  </a:cxn>
                  <a:cxn ang="0">
                    <a:pos x="22" y="61"/>
                  </a:cxn>
                  <a:cxn ang="0">
                    <a:pos x="26" y="54"/>
                  </a:cxn>
                  <a:cxn ang="0">
                    <a:pos x="29" y="47"/>
                  </a:cxn>
                  <a:cxn ang="0">
                    <a:pos x="34" y="41"/>
                  </a:cxn>
                  <a:cxn ang="0">
                    <a:pos x="37" y="35"/>
                  </a:cxn>
                  <a:cxn ang="0">
                    <a:pos x="43" y="29"/>
                  </a:cxn>
                  <a:cxn ang="0">
                    <a:pos x="48" y="25"/>
                  </a:cxn>
                  <a:cxn ang="0">
                    <a:pos x="55" y="19"/>
                  </a:cxn>
                  <a:cxn ang="0">
                    <a:pos x="66" y="13"/>
                  </a:cxn>
                  <a:cxn ang="0">
                    <a:pos x="77" y="8"/>
                  </a:cxn>
                  <a:cxn ang="0">
                    <a:pos x="89" y="6"/>
                  </a:cxn>
                  <a:cxn ang="0">
                    <a:pos x="101" y="5"/>
                  </a:cxn>
                  <a:cxn ang="0">
                    <a:pos x="112" y="6"/>
                  </a:cxn>
                  <a:cxn ang="0">
                    <a:pos x="125" y="6"/>
                  </a:cxn>
                  <a:cxn ang="0">
                    <a:pos x="137" y="8"/>
                  </a:cxn>
                  <a:cxn ang="0">
                    <a:pos x="149" y="9"/>
                  </a:cxn>
                  <a:cxn ang="0">
                    <a:pos x="149" y="9"/>
                  </a:cxn>
                  <a:cxn ang="0">
                    <a:pos x="149" y="9"/>
                  </a:cxn>
                  <a:cxn ang="0">
                    <a:pos x="149" y="9"/>
                  </a:cxn>
                  <a:cxn ang="0">
                    <a:pos x="149" y="9"/>
                  </a:cxn>
                  <a:cxn ang="0">
                    <a:pos x="149" y="9"/>
                  </a:cxn>
                </a:cxnLst>
                <a:rect l="0" t="0" r="r" b="b"/>
                <a:pathLst>
                  <a:path w="149" h="119">
                    <a:moveTo>
                      <a:pt x="149" y="9"/>
                    </a:moveTo>
                    <a:lnTo>
                      <a:pt x="135" y="5"/>
                    </a:lnTo>
                    <a:lnTo>
                      <a:pt x="119" y="2"/>
                    </a:lnTo>
                    <a:lnTo>
                      <a:pt x="103" y="0"/>
                    </a:lnTo>
                    <a:lnTo>
                      <a:pt x="85" y="1"/>
                    </a:lnTo>
                    <a:lnTo>
                      <a:pt x="69" y="3"/>
                    </a:lnTo>
                    <a:lnTo>
                      <a:pt x="51" y="9"/>
                    </a:lnTo>
                    <a:lnTo>
                      <a:pt x="36" y="19"/>
                    </a:lnTo>
                    <a:lnTo>
                      <a:pt x="23" y="30"/>
                    </a:lnTo>
                    <a:lnTo>
                      <a:pt x="15" y="41"/>
                    </a:lnTo>
                    <a:lnTo>
                      <a:pt x="8" y="53"/>
                    </a:lnTo>
                    <a:lnTo>
                      <a:pt x="3" y="65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3" y="101"/>
                    </a:lnTo>
                    <a:lnTo>
                      <a:pt x="10" y="111"/>
                    </a:lnTo>
                    <a:lnTo>
                      <a:pt x="22" y="119"/>
                    </a:lnTo>
                    <a:lnTo>
                      <a:pt x="26" y="119"/>
                    </a:lnTo>
                    <a:lnTo>
                      <a:pt x="28" y="116"/>
                    </a:lnTo>
                    <a:lnTo>
                      <a:pt x="29" y="112"/>
                    </a:lnTo>
                    <a:lnTo>
                      <a:pt x="29" y="109"/>
                    </a:lnTo>
                    <a:lnTo>
                      <a:pt x="25" y="99"/>
                    </a:lnTo>
                    <a:lnTo>
                      <a:pt x="19" y="89"/>
                    </a:lnTo>
                    <a:lnTo>
                      <a:pt x="16" y="78"/>
                    </a:lnTo>
                    <a:lnTo>
                      <a:pt x="19" y="68"/>
                    </a:lnTo>
                    <a:lnTo>
                      <a:pt x="22" y="61"/>
                    </a:lnTo>
                    <a:lnTo>
                      <a:pt x="26" y="54"/>
                    </a:lnTo>
                    <a:lnTo>
                      <a:pt x="29" y="47"/>
                    </a:lnTo>
                    <a:lnTo>
                      <a:pt x="34" y="41"/>
                    </a:lnTo>
                    <a:lnTo>
                      <a:pt x="37" y="35"/>
                    </a:lnTo>
                    <a:lnTo>
                      <a:pt x="43" y="29"/>
                    </a:lnTo>
                    <a:lnTo>
                      <a:pt x="48" y="25"/>
                    </a:lnTo>
                    <a:lnTo>
                      <a:pt x="55" y="19"/>
                    </a:lnTo>
                    <a:lnTo>
                      <a:pt x="66" y="13"/>
                    </a:lnTo>
                    <a:lnTo>
                      <a:pt x="77" y="8"/>
                    </a:lnTo>
                    <a:lnTo>
                      <a:pt x="89" y="6"/>
                    </a:lnTo>
                    <a:lnTo>
                      <a:pt x="101" y="5"/>
                    </a:lnTo>
                    <a:lnTo>
                      <a:pt x="112" y="6"/>
                    </a:lnTo>
                    <a:lnTo>
                      <a:pt x="125" y="6"/>
                    </a:lnTo>
                    <a:lnTo>
                      <a:pt x="137" y="8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lnTo>
                      <a:pt x="14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221"/>
              <p:cNvSpPr>
                <a:spLocks/>
              </p:cNvSpPr>
              <p:nvPr/>
            </p:nvSpPr>
            <p:spPr bwMode="auto">
              <a:xfrm>
                <a:off x="3240088" y="1331913"/>
                <a:ext cx="112713" cy="1222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7" y="7"/>
                  </a:cxn>
                  <a:cxn ang="0">
                    <a:pos x="22" y="10"/>
                  </a:cxn>
                  <a:cxn ang="0">
                    <a:pos x="27" y="11"/>
                  </a:cxn>
                  <a:cxn ang="0">
                    <a:pos x="31" y="13"/>
                  </a:cxn>
                  <a:cxn ang="0">
                    <a:pos x="36" y="14"/>
                  </a:cxn>
                  <a:cxn ang="0">
                    <a:pos x="42" y="17"/>
                  </a:cxn>
                  <a:cxn ang="0">
                    <a:pos x="48" y="20"/>
                  </a:cxn>
                  <a:cxn ang="0">
                    <a:pos x="54" y="24"/>
                  </a:cxn>
                  <a:cxn ang="0">
                    <a:pos x="60" y="29"/>
                  </a:cxn>
                  <a:cxn ang="0">
                    <a:pos x="67" y="39"/>
                  </a:cxn>
                  <a:cxn ang="0">
                    <a:pos x="67" y="52"/>
                  </a:cxn>
                  <a:cxn ang="0">
                    <a:pos x="62" y="64"/>
                  </a:cxn>
                  <a:cxn ang="0">
                    <a:pos x="55" y="73"/>
                  </a:cxn>
                  <a:cxn ang="0">
                    <a:pos x="54" y="74"/>
                  </a:cxn>
                  <a:cxn ang="0">
                    <a:pos x="54" y="75"/>
                  </a:cxn>
                  <a:cxn ang="0">
                    <a:pos x="54" y="77"/>
                  </a:cxn>
                  <a:cxn ang="0">
                    <a:pos x="55" y="77"/>
                  </a:cxn>
                  <a:cxn ang="0">
                    <a:pos x="64" y="67"/>
                  </a:cxn>
                  <a:cxn ang="0">
                    <a:pos x="69" y="55"/>
                  </a:cxn>
                  <a:cxn ang="0">
                    <a:pos x="71" y="44"/>
                  </a:cxn>
                  <a:cxn ang="0">
                    <a:pos x="68" y="32"/>
                  </a:cxn>
                  <a:cxn ang="0">
                    <a:pos x="63" y="24"/>
                  </a:cxn>
                  <a:cxn ang="0">
                    <a:pos x="56" y="18"/>
                  </a:cxn>
                  <a:cxn ang="0">
                    <a:pos x="47" y="14"/>
                  </a:cxn>
                  <a:cxn ang="0">
                    <a:pos x="37" y="11"/>
                  </a:cxn>
                  <a:cxn ang="0">
                    <a:pos x="27" y="7"/>
                  </a:cxn>
                  <a:cxn ang="0">
                    <a:pos x="17" y="5"/>
                  </a:cxn>
                  <a:cxn ang="0">
                    <a:pos x="8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1" h="77">
                    <a:moveTo>
                      <a:pt x="0" y="0"/>
                    </a:moveTo>
                    <a:lnTo>
                      <a:pt x="4" y="3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7" y="7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1" y="13"/>
                    </a:lnTo>
                    <a:lnTo>
                      <a:pt x="36" y="14"/>
                    </a:lnTo>
                    <a:lnTo>
                      <a:pt x="42" y="17"/>
                    </a:lnTo>
                    <a:lnTo>
                      <a:pt x="48" y="20"/>
                    </a:lnTo>
                    <a:lnTo>
                      <a:pt x="54" y="24"/>
                    </a:lnTo>
                    <a:lnTo>
                      <a:pt x="60" y="29"/>
                    </a:lnTo>
                    <a:lnTo>
                      <a:pt x="67" y="39"/>
                    </a:lnTo>
                    <a:lnTo>
                      <a:pt x="67" y="52"/>
                    </a:lnTo>
                    <a:lnTo>
                      <a:pt x="62" y="64"/>
                    </a:lnTo>
                    <a:lnTo>
                      <a:pt x="55" y="73"/>
                    </a:lnTo>
                    <a:lnTo>
                      <a:pt x="54" y="74"/>
                    </a:lnTo>
                    <a:lnTo>
                      <a:pt x="54" y="75"/>
                    </a:lnTo>
                    <a:lnTo>
                      <a:pt x="54" y="77"/>
                    </a:lnTo>
                    <a:lnTo>
                      <a:pt x="55" y="77"/>
                    </a:lnTo>
                    <a:lnTo>
                      <a:pt x="64" y="67"/>
                    </a:lnTo>
                    <a:lnTo>
                      <a:pt x="69" y="55"/>
                    </a:lnTo>
                    <a:lnTo>
                      <a:pt x="71" y="44"/>
                    </a:lnTo>
                    <a:lnTo>
                      <a:pt x="68" y="32"/>
                    </a:lnTo>
                    <a:lnTo>
                      <a:pt x="63" y="24"/>
                    </a:lnTo>
                    <a:lnTo>
                      <a:pt x="56" y="18"/>
                    </a:lnTo>
                    <a:lnTo>
                      <a:pt x="47" y="14"/>
                    </a:lnTo>
                    <a:lnTo>
                      <a:pt x="37" y="11"/>
                    </a:lnTo>
                    <a:lnTo>
                      <a:pt x="27" y="7"/>
                    </a:lnTo>
                    <a:lnTo>
                      <a:pt x="17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222"/>
              <p:cNvSpPr>
                <a:spLocks/>
              </p:cNvSpPr>
              <p:nvPr/>
            </p:nvSpPr>
            <p:spPr bwMode="auto">
              <a:xfrm>
                <a:off x="3284538" y="1384300"/>
                <a:ext cx="188913" cy="7778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22"/>
                  </a:cxn>
                  <a:cxn ang="0">
                    <a:pos x="13" y="28"/>
                  </a:cxn>
                  <a:cxn ang="0">
                    <a:pos x="19" y="34"/>
                  </a:cxn>
                  <a:cxn ang="0">
                    <a:pos x="26" y="39"/>
                  </a:cxn>
                  <a:cxn ang="0">
                    <a:pos x="33" y="44"/>
                  </a:cxn>
                  <a:cxn ang="0">
                    <a:pos x="40" y="47"/>
                  </a:cxn>
                  <a:cxn ang="0">
                    <a:pos x="48" y="49"/>
                  </a:cxn>
                  <a:cxn ang="0">
                    <a:pos x="57" y="49"/>
                  </a:cxn>
                  <a:cxn ang="0">
                    <a:pos x="68" y="48"/>
                  </a:cxn>
                  <a:cxn ang="0">
                    <a:pos x="77" y="46"/>
                  </a:cxn>
                  <a:cxn ang="0">
                    <a:pos x="85" y="41"/>
                  </a:cxn>
                  <a:cxn ang="0">
                    <a:pos x="94" y="36"/>
                  </a:cxn>
                  <a:cxn ang="0">
                    <a:pos x="101" y="29"/>
                  </a:cxn>
                  <a:cxn ang="0">
                    <a:pos x="106" y="22"/>
                  </a:cxn>
                  <a:cxn ang="0">
                    <a:pos x="112" y="14"/>
                  </a:cxn>
                  <a:cxn ang="0">
                    <a:pos x="118" y="6"/>
                  </a:cxn>
                  <a:cxn ang="0">
                    <a:pos x="119" y="1"/>
                  </a:cxn>
                  <a:cxn ang="0">
                    <a:pos x="116" y="0"/>
                  </a:cxn>
                  <a:cxn ang="0">
                    <a:pos x="110" y="0"/>
                  </a:cxn>
                  <a:cxn ang="0">
                    <a:pos x="105" y="3"/>
                  </a:cxn>
                  <a:cxn ang="0">
                    <a:pos x="94" y="11"/>
                  </a:cxn>
                  <a:cxn ang="0">
                    <a:pos x="81" y="19"/>
                  </a:cxn>
                  <a:cxn ang="0">
                    <a:pos x="68" y="25"/>
                  </a:cxn>
                  <a:cxn ang="0">
                    <a:pos x="55" y="28"/>
                  </a:cxn>
                  <a:cxn ang="0">
                    <a:pos x="41" y="29"/>
                  </a:cxn>
                  <a:cxn ang="0">
                    <a:pos x="27" y="28"/>
                  </a:cxn>
                  <a:cxn ang="0">
                    <a:pos x="14" y="24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0" y="17"/>
                  </a:cxn>
                  <a:cxn ang="0">
                    <a:pos x="0" y="17"/>
                  </a:cxn>
                </a:cxnLst>
                <a:rect l="0" t="0" r="r" b="b"/>
                <a:pathLst>
                  <a:path w="119" h="49">
                    <a:moveTo>
                      <a:pt x="0" y="17"/>
                    </a:moveTo>
                    <a:lnTo>
                      <a:pt x="6" y="22"/>
                    </a:lnTo>
                    <a:lnTo>
                      <a:pt x="13" y="28"/>
                    </a:lnTo>
                    <a:lnTo>
                      <a:pt x="19" y="34"/>
                    </a:lnTo>
                    <a:lnTo>
                      <a:pt x="26" y="39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8" y="49"/>
                    </a:lnTo>
                    <a:lnTo>
                      <a:pt x="57" y="49"/>
                    </a:lnTo>
                    <a:lnTo>
                      <a:pt x="68" y="48"/>
                    </a:lnTo>
                    <a:lnTo>
                      <a:pt x="77" y="46"/>
                    </a:lnTo>
                    <a:lnTo>
                      <a:pt x="85" y="41"/>
                    </a:lnTo>
                    <a:lnTo>
                      <a:pt x="94" y="36"/>
                    </a:lnTo>
                    <a:lnTo>
                      <a:pt x="101" y="29"/>
                    </a:lnTo>
                    <a:lnTo>
                      <a:pt x="106" y="22"/>
                    </a:lnTo>
                    <a:lnTo>
                      <a:pt x="112" y="14"/>
                    </a:lnTo>
                    <a:lnTo>
                      <a:pt x="118" y="6"/>
                    </a:lnTo>
                    <a:lnTo>
                      <a:pt x="119" y="1"/>
                    </a:lnTo>
                    <a:lnTo>
                      <a:pt x="116" y="0"/>
                    </a:lnTo>
                    <a:lnTo>
                      <a:pt x="110" y="0"/>
                    </a:lnTo>
                    <a:lnTo>
                      <a:pt x="105" y="3"/>
                    </a:lnTo>
                    <a:lnTo>
                      <a:pt x="94" y="11"/>
                    </a:lnTo>
                    <a:lnTo>
                      <a:pt x="81" y="19"/>
                    </a:lnTo>
                    <a:lnTo>
                      <a:pt x="68" y="25"/>
                    </a:lnTo>
                    <a:lnTo>
                      <a:pt x="55" y="28"/>
                    </a:lnTo>
                    <a:lnTo>
                      <a:pt x="41" y="29"/>
                    </a:lnTo>
                    <a:lnTo>
                      <a:pt x="27" y="28"/>
                    </a:lnTo>
                    <a:lnTo>
                      <a:pt x="14" y="24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223"/>
              <p:cNvSpPr>
                <a:spLocks/>
              </p:cNvSpPr>
              <p:nvPr/>
            </p:nvSpPr>
            <p:spPr bwMode="auto">
              <a:xfrm>
                <a:off x="2233613" y="1836738"/>
                <a:ext cx="750888" cy="858838"/>
              </a:xfrm>
              <a:custGeom>
                <a:avLst/>
                <a:gdLst/>
                <a:ahLst/>
                <a:cxnLst>
                  <a:cxn ang="0">
                    <a:pos x="469" y="47"/>
                  </a:cxn>
                  <a:cxn ang="0">
                    <a:pos x="466" y="140"/>
                  </a:cxn>
                  <a:cxn ang="0">
                    <a:pos x="452" y="209"/>
                  </a:cxn>
                  <a:cxn ang="0">
                    <a:pos x="430" y="251"/>
                  </a:cxn>
                  <a:cxn ang="0">
                    <a:pos x="398" y="289"/>
                  </a:cxn>
                  <a:cxn ang="0">
                    <a:pos x="364" y="322"/>
                  </a:cxn>
                  <a:cxn ang="0">
                    <a:pos x="327" y="352"/>
                  </a:cxn>
                  <a:cxn ang="0">
                    <a:pos x="286" y="381"/>
                  </a:cxn>
                  <a:cxn ang="0">
                    <a:pos x="243" y="407"/>
                  </a:cxn>
                  <a:cxn ang="0">
                    <a:pos x="199" y="432"/>
                  </a:cxn>
                  <a:cxn ang="0">
                    <a:pos x="156" y="455"/>
                  </a:cxn>
                  <a:cxn ang="0">
                    <a:pos x="113" y="479"/>
                  </a:cxn>
                  <a:cxn ang="0">
                    <a:pos x="68" y="502"/>
                  </a:cxn>
                  <a:cxn ang="0">
                    <a:pos x="24" y="525"/>
                  </a:cxn>
                  <a:cxn ang="0">
                    <a:pos x="0" y="537"/>
                  </a:cxn>
                  <a:cxn ang="0">
                    <a:pos x="0" y="541"/>
                  </a:cxn>
                  <a:cxn ang="0">
                    <a:pos x="25" y="529"/>
                  </a:cxn>
                  <a:cxn ang="0">
                    <a:pos x="73" y="507"/>
                  </a:cxn>
                  <a:cxn ang="0">
                    <a:pos x="121" y="484"/>
                  </a:cxn>
                  <a:cxn ang="0">
                    <a:pos x="170" y="461"/>
                  </a:cxn>
                  <a:cxn ang="0">
                    <a:pos x="217" y="438"/>
                  </a:cxn>
                  <a:cxn ang="0">
                    <a:pos x="264" y="412"/>
                  </a:cxn>
                  <a:cxn ang="0">
                    <a:pos x="308" y="383"/>
                  </a:cxn>
                  <a:cxn ang="0">
                    <a:pos x="352" y="351"/>
                  </a:cxn>
                  <a:cxn ang="0">
                    <a:pos x="387" y="318"/>
                  </a:cxn>
                  <a:cxn ang="0">
                    <a:pos x="417" y="285"/>
                  </a:cxn>
                  <a:cxn ang="0">
                    <a:pos x="442" y="248"/>
                  </a:cxn>
                  <a:cxn ang="0">
                    <a:pos x="460" y="208"/>
                  </a:cxn>
                  <a:cxn ang="0">
                    <a:pos x="473" y="141"/>
                  </a:cxn>
                  <a:cxn ang="0">
                    <a:pos x="470" y="47"/>
                  </a:cxn>
                  <a:cxn ang="0">
                    <a:pos x="467" y="0"/>
                  </a:cxn>
                  <a:cxn ang="0">
                    <a:pos x="467" y="0"/>
                  </a:cxn>
                  <a:cxn ang="0">
                    <a:pos x="467" y="0"/>
                  </a:cxn>
                </a:cxnLst>
                <a:rect l="0" t="0" r="r" b="b"/>
                <a:pathLst>
                  <a:path w="473" h="541">
                    <a:moveTo>
                      <a:pt x="467" y="0"/>
                    </a:moveTo>
                    <a:lnTo>
                      <a:pt x="469" y="47"/>
                    </a:lnTo>
                    <a:lnTo>
                      <a:pt x="469" y="93"/>
                    </a:lnTo>
                    <a:lnTo>
                      <a:pt x="466" y="140"/>
                    </a:lnTo>
                    <a:lnTo>
                      <a:pt x="459" y="187"/>
                    </a:lnTo>
                    <a:lnTo>
                      <a:pt x="452" y="209"/>
                    </a:lnTo>
                    <a:lnTo>
                      <a:pt x="442" y="230"/>
                    </a:lnTo>
                    <a:lnTo>
                      <a:pt x="430" y="251"/>
                    </a:lnTo>
                    <a:lnTo>
                      <a:pt x="415" y="270"/>
                    </a:lnTo>
                    <a:lnTo>
                      <a:pt x="398" y="289"/>
                    </a:lnTo>
                    <a:lnTo>
                      <a:pt x="382" y="305"/>
                    </a:lnTo>
                    <a:lnTo>
                      <a:pt x="364" y="322"/>
                    </a:lnTo>
                    <a:lnTo>
                      <a:pt x="347" y="337"/>
                    </a:lnTo>
                    <a:lnTo>
                      <a:pt x="327" y="352"/>
                    </a:lnTo>
                    <a:lnTo>
                      <a:pt x="307" y="367"/>
                    </a:lnTo>
                    <a:lnTo>
                      <a:pt x="286" y="381"/>
                    </a:lnTo>
                    <a:lnTo>
                      <a:pt x="265" y="394"/>
                    </a:lnTo>
                    <a:lnTo>
                      <a:pt x="243" y="407"/>
                    </a:lnTo>
                    <a:lnTo>
                      <a:pt x="222" y="419"/>
                    </a:lnTo>
                    <a:lnTo>
                      <a:pt x="199" y="432"/>
                    </a:lnTo>
                    <a:lnTo>
                      <a:pt x="178" y="443"/>
                    </a:lnTo>
                    <a:lnTo>
                      <a:pt x="156" y="455"/>
                    </a:lnTo>
                    <a:lnTo>
                      <a:pt x="135" y="467"/>
                    </a:lnTo>
                    <a:lnTo>
                      <a:pt x="113" y="479"/>
                    </a:lnTo>
                    <a:lnTo>
                      <a:pt x="90" y="490"/>
                    </a:lnTo>
                    <a:lnTo>
                      <a:pt x="68" y="502"/>
                    </a:lnTo>
                    <a:lnTo>
                      <a:pt x="46" y="514"/>
                    </a:lnTo>
                    <a:lnTo>
                      <a:pt x="24" y="525"/>
                    </a:lnTo>
                    <a:lnTo>
                      <a:pt x="1" y="537"/>
                    </a:lnTo>
                    <a:lnTo>
                      <a:pt x="0" y="537"/>
                    </a:lnTo>
                    <a:lnTo>
                      <a:pt x="0" y="538"/>
                    </a:lnTo>
                    <a:lnTo>
                      <a:pt x="0" y="541"/>
                    </a:lnTo>
                    <a:lnTo>
                      <a:pt x="1" y="541"/>
                    </a:lnTo>
                    <a:lnTo>
                      <a:pt x="25" y="529"/>
                    </a:lnTo>
                    <a:lnTo>
                      <a:pt x="49" y="517"/>
                    </a:lnTo>
                    <a:lnTo>
                      <a:pt x="73" y="507"/>
                    </a:lnTo>
                    <a:lnTo>
                      <a:pt x="97" y="495"/>
                    </a:lnTo>
                    <a:lnTo>
                      <a:pt x="121" y="484"/>
                    </a:lnTo>
                    <a:lnTo>
                      <a:pt x="145" y="473"/>
                    </a:lnTo>
                    <a:lnTo>
                      <a:pt x="170" y="461"/>
                    </a:lnTo>
                    <a:lnTo>
                      <a:pt x="193" y="449"/>
                    </a:lnTo>
                    <a:lnTo>
                      <a:pt x="217" y="438"/>
                    </a:lnTo>
                    <a:lnTo>
                      <a:pt x="240" y="425"/>
                    </a:lnTo>
                    <a:lnTo>
                      <a:pt x="264" y="412"/>
                    </a:lnTo>
                    <a:lnTo>
                      <a:pt x="286" y="398"/>
                    </a:lnTo>
                    <a:lnTo>
                      <a:pt x="308" y="383"/>
                    </a:lnTo>
                    <a:lnTo>
                      <a:pt x="330" y="367"/>
                    </a:lnTo>
                    <a:lnTo>
                      <a:pt x="352" y="351"/>
                    </a:lnTo>
                    <a:lnTo>
                      <a:pt x="371" y="333"/>
                    </a:lnTo>
                    <a:lnTo>
                      <a:pt x="387" y="318"/>
                    </a:lnTo>
                    <a:lnTo>
                      <a:pt x="402" y="302"/>
                    </a:lnTo>
                    <a:lnTo>
                      <a:pt x="417" y="285"/>
                    </a:lnTo>
                    <a:lnTo>
                      <a:pt x="430" y="267"/>
                    </a:lnTo>
                    <a:lnTo>
                      <a:pt x="442" y="248"/>
                    </a:lnTo>
                    <a:lnTo>
                      <a:pt x="452" y="228"/>
                    </a:lnTo>
                    <a:lnTo>
                      <a:pt x="460" y="208"/>
                    </a:lnTo>
                    <a:lnTo>
                      <a:pt x="466" y="187"/>
                    </a:lnTo>
                    <a:lnTo>
                      <a:pt x="473" y="141"/>
                    </a:lnTo>
                    <a:lnTo>
                      <a:pt x="473" y="93"/>
                    </a:lnTo>
                    <a:lnTo>
                      <a:pt x="470" y="47"/>
                    </a:lnTo>
                    <a:lnTo>
                      <a:pt x="467" y="0"/>
                    </a:lnTo>
                    <a:lnTo>
                      <a:pt x="467" y="0"/>
                    </a:lnTo>
                    <a:lnTo>
                      <a:pt x="467" y="0"/>
                    </a:lnTo>
                    <a:lnTo>
                      <a:pt x="467" y="0"/>
                    </a:lnTo>
                    <a:lnTo>
                      <a:pt x="467" y="0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224"/>
              <p:cNvSpPr>
                <a:spLocks/>
              </p:cNvSpPr>
              <p:nvPr/>
            </p:nvSpPr>
            <p:spPr bwMode="auto">
              <a:xfrm>
                <a:off x="2211388" y="2624138"/>
                <a:ext cx="825500" cy="1449388"/>
              </a:xfrm>
              <a:custGeom>
                <a:avLst/>
                <a:gdLst/>
                <a:ahLst/>
                <a:cxnLst>
                  <a:cxn ang="0">
                    <a:pos x="24" y="35"/>
                  </a:cxn>
                  <a:cxn ang="0">
                    <a:pos x="11" y="108"/>
                  </a:cxn>
                  <a:cxn ang="0">
                    <a:pos x="3" y="179"/>
                  </a:cxn>
                  <a:cxn ang="0">
                    <a:pos x="1" y="248"/>
                  </a:cxn>
                  <a:cxn ang="0">
                    <a:pos x="8" y="316"/>
                  </a:cxn>
                  <a:cxn ang="0">
                    <a:pos x="26" y="382"/>
                  </a:cxn>
                  <a:cxn ang="0">
                    <a:pos x="49" y="445"/>
                  </a:cxn>
                  <a:cxn ang="0">
                    <a:pos x="81" y="506"/>
                  </a:cxn>
                  <a:cxn ang="0">
                    <a:pos x="117" y="562"/>
                  </a:cxn>
                  <a:cxn ang="0">
                    <a:pos x="159" y="614"/>
                  </a:cxn>
                  <a:cxn ang="0">
                    <a:pos x="205" y="663"/>
                  </a:cxn>
                  <a:cxn ang="0">
                    <a:pos x="254" y="708"/>
                  </a:cxn>
                  <a:cxn ang="0">
                    <a:pos x="293" y="743"/>
                  </a:cxn>
                  <a:cxn ang="0">
                    <a:pos x="321" y="767"/>
                  </a:cxn>
                  <a:cxn ang="0">
                    <a:pos x="350" y="790"/>
                  </a:cxn>
                  <a:cxn ang="0">
                    <a:pos x="380" y="814"/>
                  </a:cxn>
                  <a:cxn ang="0">
                    <a:pos x="410" y="836"/>
                  </a:cxn>
                  <a:cxn ang="0">
                    <a:pos x="439" y="857"/>
                  </a:cxn>
                  <a:cxn ang="0">
                    <a:pos x="470" y="879"/>
                  </a:cxn>
                  <a:cxn ang="0">
                    <a:pos x="500" y="902"/>
                  </a:cxn>
                  <a:cxn ang="0">
                    <a:pos x="517" y="913"/>
                  </a:cxn>
                  <a:cxn ang="0">
                    <a:pos x="520" y="910"/>
                  </a:cxn>
                  <a:cxn ang="0">
                    <a:pos x="505" y="897"/>
                  </a:cxn>
                  <a:cxn ang="0">
                    <a:pos x="478" y="876"/>
                  </a:cxn>
                  <a:cxn ang="0">
                    <a:pos x="451" y="854"/>
                  </a:cxn>
                  <a:cxn ang="0">
                    <a:pos x="424" y="831"/>
                  </a:cxn>
                  <a:cxn ang="0">
                    <a:pos x="396" y="809"/>
                  </a:cxn>
                  <a:cxn ang="0">
                    <a:pos x="370" y="787"/>
                  </a:cxn>
                  <a:cxn ang="0">
                    <a:pos x="343" y="765"/>
                  </a:cxn>
                  <a:cxn ang="0">
                    <a:pos x="318" y="740"/>
                  </a:cxn>
                  <a:cxn ang="0">
                    <a:pos x="280" y="705"/>
                  </a:cxn>
                  <a:cxn ang="0">
                    <a:pos x="233" y="658"/>
                  </a:cxn>
                  <a:cxn ang="0">
                    <a:pos x="189" y="609"/>
                  </a:cxn>
                  <a:cxn ang="0">
                    <a:pos x="148" y="557"/>
                  </a:cxn>
                  <a:cxn ang="0">
                    <a:pos x="111" y="500"/>
                  </a:cxn>
                  <a:cxn ang="0">
                    <a:pos x="79" y="440"/>
                  </a:cxn>
                  <a:cxn ang="0">
                    <a:pos x="52" y="379"/>
                  </a:cxn>
                  <a:cxn ang="0">
                    <a:pos x="32" y="315"/>
                  </a:cxn>
                  <a:cxn ang="0">
                    <a:pos x="18" y="247"/>
                  </a:cxn>
                  <a:cxn ang="0">
                    <a:pos x="14" y="177"/>
                  </a:cxn>
                  <a:cxn ang="0">
                    <a:pos x="18" y="105"/>
                  </a:cxn>
                  <a:cxn ang="0">
                    <a:pos x="26" y="35"/>
                  </a:cxn>
                  <a:cxn ang="0">
                    <a:pos x="34" y="0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520" h="913">
                    <a:moveTo>
                      <a:pt x="33" y="0"/>
                    </a:moveTo>
                    <a:lnTo>
                      <a:pt x="24" y="35"/>
                    </a:lnTo>
                    <a:lnTo>
                      <a:pt x="17" y="71"/>
                    </a:lnTo>
                    <a:lnTo>
                      <a:pt x="11" y="108"/>
                    </a:lnTo>
                    <a:lnTo>
                      <a:pt x="6" y="144"/>
                    </a:lnTo>
                    <a:lnTo>
                      <a:pt x="3" y="179"/>
                    </a:lnTo>
                    <a:lnTo>
                      <a:pt x="0" y="213"/>
                    </a:lnTo>
                    <a:lnTo>
                      <a:pt x="1" y="248"/>
                    </a:lnTo>
                    <a:lnTo>
                      <a:pt x="4" y="283"/>
                    </a:lnTo>
                    <a:lnTo>
                      <a:pt x="8" y="316"/>
                    </a:lnTo>
                    <a:lnTo>
                      <a:pt x="17" y="349"/>
                    </a:lnTo>
                    <a:lnTo>
                      <a:pt x="26" y="382"/>
                    </a:lnTo>
                    <a:lnTo>
                      <a:pt x="36" y="413"/>
                    </a:lnTo>
                    <a:lnTo>
                      <a:pt x="49" y="445"/>
                    </a:lnTo>
                    <a:lnTo>
                      <a:pt x="65" y="475"/>
                    </a:lnTo>
                    <a:lnTo>
                      <a:pt x="81" y="506"/>
                    </a:lnTo>
                    <a:lnTo>
                      <a:pt x="99" y="534"/>
                    </a:lnTo>
                    <a:lnTo>
                      <a:pt x="117" y="562"/>
                    </a:lnTo>
                    <a:lnTo>
                      <a:pt x="137" y="588"/>
                    </a:lnTo>
                    <a:lnTo>
                      <a:pt x="159" y="614"/>
                    </a:lnTo>
                    <a:lnTo>
                      <a:pt x="182" y="638"/>
                    </a:lnTo>
                    <a:lnTo>
                      <a:pt x="205" y="663"/>
                    </a:lnTo>
                    <a:lnTo>
                      <a:pt x="230" y="685"/>
                    </a:lnTo>
                    <a:lnTo>
                      <a:pt x="254" y="708"/>
                    </a:lnTo>
                    <a:lnTo>
                      <a:pt x="279" y="731"/>
                    </a:lnTo>
                    <a:lnTo>
                      <a:pt x="293" y="743"/>
                    </a:lnTo>
                    <a:lnTo>
                      <a:pt x="307" y="755"/>
                    </a:lnTo>
                    <a:lnTo>
                      <a:pt x="321" y="767"/>
                    </a:lnTo>
                    <a:lnTo>
                      <a:pt x="336" y="779"/>
                    </a:lnTo>
                    <a:lnTo>
                      <a:pt x="350" y="790"/>
                    </a:lnTo>
                    <a:lnTo>
                      <a:pt x="366" y="802"/>
                    </a:lnTo>
                    <a:lnTo>
                      <a:pt x="380" y="814"/>
                    </a:lnTo>
                    <a:lnTo>
                      <a:pt x="395" y="824"/>
                    </a:lnTo>
                    <a:lnTo>
                      <a:pt x="410" y="836"/>
                    </a:lnTo>
                    <a:lnTo>
                      <a:pt x="425" y="847"/>
                    </a:lnTo>
                    <a:lnTo>
                      <a:pt x="439" y="857"/>
                    </a:lnTo>
                    <a:lnTo>
                      <a:pt x="455" y="869"/>
                    </a:lnTo>
                    <a:lnTo>
                      <a:pt x="470" y="879"/>
                    </a:lnTo>
                    <a:lnTo>
                      <a:pt x="485" y="890"/>
                    </a:lnTo>
                    <a:lnTo>
                      <a:pt x="500" y="902"/>
                    </a:lnTo>
                    <a:lnTo>
                      <a:pt x="515" y="912"/>
                    </a:lnTo>
                    <a:lnTo>
                      <a:pt x="517" y="913"/>
                    </a:lnTo>
                    <a:lnTo>
                      <a:pt x="519" y="912"/>
                    </a:lnTo>
                    <a:lnTo>
                      <a:pt x="520" y="910"/>
                    </a:lnTo>
                    <a:lnTo>
                      <a:pt x="519" y="909"/>
                    </a:lnTo>
                    <a:lnTo>
                      <a:pt x="505" y="897"/>
                    </a:lnTo>
                    <a:lnTo>
                      <a:pt x="492" y="886"/>
                    </a:lnTo>
                    <a:lnTo>
                      <a:pt x="478" y="876"/>
                    </a:lnTo>
                    <a:lnTo>
                      <a:pt x="464" y="864"/>
                    </a:lnTo>
                    <a:lnTo>
                      <a:pt x="451" y="854"/>
                    </a:lnTo>
                    <a:lnTo>
                      <a:pt x="437" y="843"/>
                    </a:lnTo>
                    <a:lnTo>
                      <a:pt x="424" y="831"/>
                    </a:lnTo>
                    <a:lnTo>
                      <a:pt x="410" y="821"/>
                    </a:lnTo>
                    <a:lnTo>
                      <a:pt x="396" y="809"/>
                    </a:lnTo>
                    <a:lnTo>
                      <a:pt x="383" y="799"/>
                    </a:lnTo>
                    <a:lnTo>
                      <a:pt x="370" y="787"/>
                    </a:lnTo>
                    <a:lnTo>
                      <a:pt x="356" y="776"/>
                    </a:lnTo>
                    <a:lnTo>
                      <a:pt x="343" y="765"/>
                    </a:lnTo>
                    <a:lnTo>
                      <a:pt x="330" y="753"/>
                    </a:lnTo>
                    <a:lnTo>
                      <a:pt x="318" y="740"/>
                    </a:lnTo>
                    <a:lnTo>
                      <a:pt x="305" y="728"/>
                    </a:lnTo>
                    <a:lnTo>
                      <a:pt x="280" y="705"/>
                    </a:lnTo>
                    <a:lnTo>
                      <a:pt x="257" y="681"/>
                    </a:lnTo>
                    <a:lnTo>
                      <a:pt x="233" y="658"/>
                    </a:lnTo>
                    <a:lnTo>
                      <a:pt x="211" y="633"/>
                    </a:lnTo>
                    <a:lnTo>
                      <a:pt x="189" y="609"/>
                    </a:lnTo>
                    <a:lnTo>
                      <a:pt x="168" y="583"/>
                    </a:lnTo>
                    <a:lnTo>
                      <a:pt x="148" y="557"/>
                    </a:lnTo>
                    <a:lnTo>
                      <a:pt x="129" y="529"/>
                    </a:lnTo>
                    <a:lnTo>
                      <a:pt x="111" y="500"/>
                    </a:lnTo>
                    <a:lnTo>
                      <a:pt x="94" y="471"/>
                    </a:lnTo>
                    <a:lnTo>
                      <a:pt x="79" y="440"/>
                    </a:lnTo>
                    <a:lnTo>
                      <a:pt x="65" y="410"/>
                    </a:lnTo>
                    <a:lnTo>
                      <a:pt x="52" y="379"/>
                    </a:lnTo>
                    <a:lnTo>
                      <a:pt x="41" y="347"/>
                    </a:lnTo>
                    <a:lnTo>
                      <a:pt x="32" y="315"/>
                    </a:lnTo>
                    <a:lnTo>
                      <a:pt x="24" y="282"/>
                    </a:lnTo>
                    <a:lnTo>
                      <a:pt x="18" y="247"/>
                    </a:lnTo>
                    <a:lnTo>
                      <a:pt x="15" y="212"/>
                    </a:lnTo>
                    <a:lnTo>
                      <a:pt x="14" y="177"/>
                    </a:lnTo>
                    <a:lnTo>
                      <a:pt x="15" y="141"/>
                    </a:lnTo>
                    <a:lnTo>
                      <a:pt x="18" y="105"/>
                    </a:lnTo>
                    <a:lnTo>
                      <a:pt x="21" y="70"/>
                    </a:lnTo>
                    <a:lnTo>
                      <a:pt x="26" y="35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225"/>
              <p:cNvSpPr>
                <a:spLocks/>
              </p:cNvSpPr>
              <p:nvPr/>
            </p:nvSpPr>
            <p:spPr bwMode="auto">
              <a:xfrm>
                <a:off x="2227263" y="2679700"/>
                <a:ext cx="952500" cy="884238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84" y="8"/>
                  </a:cxn>
                  <a:cxn ang="0">
                    <a:pos x="133" y="18"/>
                  </a:cxn>
                  <a:cxn ang="0">
                    <a:pos x="189" y="34"/>
                  </a:cxn>
                  <a:cxn ang="0">
                    <a:pos x="243" y="56"/>
                  </a:cxn>
                  <a:cxn ang="0">
                    <a:pos x="293" y="84"/>
                  </a:cxn>
                  <a:cxn ang="0">
                    <a:pos x="342" y="113"/>
                  </a:cxn>
                  <a:cxn ang="0">
                    <a:pos x="390" y="143"/>
                  </a:cxn>
                  <a:cxn ang="0">
                    <a:pos x="435" y="177"/>
                  </a:cxn>
                  <a:cxn ang="0">
                    <a:pos x="479" y="213"/>
                  </a:cxn>
                  <a:cxn ang="0">
                    <a:pos x="518" y="253"/>
                  </a:cxn>
                  <a:cxn ang="0">
                    <a:pos x="546" y="291"/>
                  </a:cxn>
                  <a:cxn ang="0">
                    <a:pos x="566" y="333"/>
                  </a:cxn>
                  <a:cxn ang="0">
                    <a:pos x="570" y="372"/>
                  </a:cxn>
                  <a:cxn ang="0">
                    <a:pos x="559" y="395"/>
                  </a:cxn>
                  <a:cxn ang="0">
                    <a:pos x="541" y="411"/>
                  </a:cxn>
                  <a:cxn ang="0">
                    <a:pos x="510" y="425"/>
                  </a:cxn>
                  <a:cxn ang="0">
                    <a:pos x="477" y="431"/>
                  </a:cxn>
                  <a:cxn ang="0">
                    <a:pos x="442" y="432"/>
                  </a:cxn>
                  <a:cxn ang="0">
                    <a:pos x="420" y="435"/>
                  </a:cxn>
                  <a:cxn ang="0">
                    <a:pos x="400" y="445"/>
                  </a:cxn>
                  <a:cxn ang="0">
                    <a:pos x="404" y="471"/>
                  </a:cxn>
                  <a:cxn ang="0">
                    <a:pos x="443" y="506"/>
                  </a:cxn>
                  <a:cxn ang="0">
                    <a:pos x="459" y="542"/>
                  </a:cxn>
                  <a:cxn ang="0">
                    <a:pos x="445" y="556"/>
                  </a:cxn>
                  <a:cxn ang="0">
                    <a:pos x="453" y="554"/>
                  </a:cxn>
                  <a:cxn ang="0">
                    <a:pos x="467" y="538"/>
                  </a:cxn>
                  <a:cxn ang="0">
                    <a:pos x="446" y="501"/>
                  </a:cxn>
                  <a:cxn ang="0">
                    <a:pos x="421" y="480"/>
                  </a:cxn>
                  <a:cxn ang="0">
                    <a:pos x="401" y="456"/>
                  </a:cxn>
                  <a:cxn ang="0">
                    <a:pos x="428" y="440"/>
                  </a:cxn>
                  <a:cxn ang="0">
                    <a:pos x="445" y="442"/>
                  </a:cxn>
                  <a:cxn ang="0">
                    <a:pos x="461" y="444"/>
                  </a:cxn>
                  <a:cxn ang="0">
                    <a:pos x="476" y="445"/>
                  </a:cxn>
                  <a:cxn ang="0">
                    <a:pos x="491" y="444"/>
                  </a:cxn>
                  <a:cxn ang="0">
                    <a:pos x="507" y="442"/>
                  </a:cxn>
                  <a:cxn ang="0">
                    <a:pos x="538" y="432"/>
                  </a:cxn>
                  <a:cxn ang="0">
                    <a:pos x="575" y="410"/>
                  </a:cxn>
                  <a:cxn ang="0">
                    <a:pos x="597" y="375"/>
                  </a:cxn>
                  <a:cxn ang="0">
                    <a:pos x="599" y="328"/>
                  </a:cxn>
                  <a:cxn ang="0">
                    <a:pos x="585" y="285"/>
                  </a:cxn>
                  <a:cxn ang="0">
                    <a:pos x="559" y="243"/>
                  </a:cxn>
                  <a:cxn ang="0">
                    <a:pos x="520" y="202"/>
                  </a:cxn>
                  <a:cxn ang="0">
                    <a:pos x="476" y="165"/>
                  </a:cxn>
                  <a:cxn ang="0">
                    <a:pos x="425" y="129"/>
                  </a:cxn>
                  <a:cxn ang="0">
                    <a:pos x="366" y="96"/>
                  </a:cxn>
                  <a:cxn ang="0">
                    <a:pos x="305" y="67"/>
                  </a:cxn>
                  <a:cxn ang="0">
                    <a:pos x="250" y="44"/>
                  </a:cxn>
                  <a:cxn ang="0">
                    <a:pos x="193" y="25"/>
                  </a:cxn>
                  <a:cxn ang="0">
                    <a:pos x="144" y="13"/>
                  </a:cxn>
                  <a:cxn ang="0">
                    <a:pos x="111" y="6"/>
                  </a:cxn>
                  <a:cxn ang="0">
                    <a:pos x="79" y="1"/>
                  </a:cxn>
                  <a:cxn ang="0">
                    <a:pos x="51" y="0"/>
                  </a:cxn>
                  <a:cxn ang="0">
                    <a:pos x="25" y="1"/>
                  </a:cxn>
                  <a:cxn ang="0">
                    <a:pos x="0" y="7"/>
                  </a:cxn>
                  <a:cxn ang="0">
                    <a:pos x="0" y="8"/>
                  </a:cxn>
                </a:cxnLst>
                <a:rect l="0" t="0" r="r" b="b"/>
                <a:pathLst>
                  <a:path w="600" h="557">
                    <a:moveTo>
                      <a:pt x="0" y="8"/>
                    </a:moveTo>
                    <a:lnTo>
                      <a:pt x="16" y="5"/>
                    </a:lnTo>
                    <a:lnTo>
                      <a:pt x="32" y="4"/>
                    </a:lnTo>
                    <a:lnTo>
                      <a:pt x="49" y="4"/>
                    </a:lnTo>
                    <a:lnTo>
                      <a:pt x="66" y="6"/>
                    </a:lnTo>
                    <a:lnTo>
                      <a:pt x="84" y="8"/>
                    </a:lnTo>
                    <a:lnTo>
                      <a:pt x="100" y="11"/>
                    </a:lnTo>
                    <a:lnTo>
                      <a:pt x="117" y="14"/>
                    </a:lnTo>
                    <a:lnTo>
                      <a:pt x="133" y="18"/>
                    </a:lnTo>
                    <a:lnTo>
                      <a:pt x="152" y="22"/>
                    </a:lnTo>
                    <a:lnTo>
                      <a:pt x="171" y="28"/>
                    </a:lnTo>
                    <a:lnTo>
                      <a:pt x="189" y="34"/>
                    </a:lnTo>
                    <a:lnTo>
                      <a:pt x="207" y="41"/>
                    </a:lnTo>
                    <a:lnTo>
                      <a:pt x="226" y="48"/>
                    </a:lnTo>
                    <a:lnTo>
                      <a:pt x="243" y="56"/>
                    </a:lnTo>
                    <a:lnTo>
                      <a:pt x="260" y="66"/>
                    </a:lnTo>
                    <a:lnTo>
                      <a:pt x="277" y="75"/>
                    </a:lnTo>
                    <a:lnTo>
                      <a:pt x="293" y="84"/>
                    </a:lnTo>
                    <a:lnTo>
                      <a:pt x="310" y="94"/>
                    </a:lnTo>
                    <a:lnTo>
                      <a:pt x="326" y="103"/>
                    </a:lnTo>
                    <a:lnTo>
                      <a:pt x="342" y="113"/>
                    </a:lnTo>
                    <a:lnTo>
                      <a:pt x="358" y="123"/>
                    </a:lnTo>
                    <a:lnTo>
                      <a:pt x="373" y="132"/>
                    </a:lnTo>
                    <a:lnTo>
                      <a:pt x="390" y="143"/>
                    </a:lnTo>
                    <a:lnTo>
                      <a:pt x="405" y="154"/>
                    </a:lnTo>
                    <a:lnTo>
                      <a:pt x="420" y="165"/>
                    </a:lnTo>
                    <a:lnTo>
                      <a:pt x="435" y="177"/>
                    </a:lnTo>
                    <a:lnTo>
                      <a:pt x="449" y="189"/>
                    </a:lnTo>
                    <a:lnTo>
                      <a:pt x="464" y="200"/>
                    </a:lnTo>
                    <a:lnTo>
                      <a:pt x="479" y="213"/>
                    </a:lnTo>
                    <a:lnTo>
                      <a:pt x="493" y="226"/>
                    </a:lnTo>
                    <a:lnTo>
                      <a:pt x="505" y="239"/>
                    </a:lnTo>
                    <a:lnTo>
                      <a:pt x="518" y="253"/>
                    </a:lnTo>
                    <a:lnTo>
                      <a:pt x="529" y="265"/>
                    </a:lnTo>
                    <a:lnTo>
                      <a:pt x="538" y="278"/>
                    </a:lnTo>
                    <a:lnTo>
                      <a:pt x="546" y="291"/>
                    </a:lnTo>
                    <a:lnTo>
                      <a:pt x="555" y="303"/>
                    </a:lnTo>
                    <a:lnTo>
                      <a:pt x="560" y="317"/>
                    </a:lnTo>
                    <a:lnTo>
                      <a:pt x="566" y="333"/>
                    </a:lnTo>
                    <a:lnTo>
                      <a:pt x="569" y="348"/>
                    </a:lnTo>
                    <a:lnTo>
                      <a:pt x="570" y="363"/>
                    </a:lnTo>
                    <a:lnTo>
                      <a:pt x="570" y="372"/>
                    </a:lnTo>
                    <a:lnTo>
                      <a:pt x="568" y="381"/>
                    </a:lnTo>
                    <a:lnTo>
                      <a:pt x="564" y="389"/>
                    </a:lnTo>
                    <a:lnTo>
                      <a:pt x="559" y="395"/>
                    </a:lnTo>
                    <a:lnTo>
                      <a:pt x="553" y="402"/>
                    </a:lnTo>
                    <a:lnTo>
                      <a:pt x="548" y="406"/>
                    </a:lnTo>
                    <a:lnTo>
                      <a:pt x="541" y="411"/>
                    </a:lnTo>
                    <a:lnTo>
                      <a:pt x="532" y="416"/>
                    </a:lnTo>
                    <a:lnTo>
                      <a:pt x="522" y="420"/>
                    </a:lnTo>
                    <a:lnTo>
                      <a:pt x="510" y="425"/>
                    </a:lnTo>
                    <a:lnTo>
                      <a:pt x="500" y="428"/>
                    </a:lnTo>
                    <a:lnTo>
                      <a:pt x="488" y="429"/>
                    </a:lnTo>
                    <a:lnTo>
                      <a:pt x="477" y="431"/>
                    </a:lnTo>
                    <a:lnTo>
                      <a:pt x="466" y="431"/>
                    </a:lnTo>
                    <a:lnTo>
                      <a:pt x="454" y="432"/>
                    </a:lnTo>
                    <a:lnTo>
                      <a:pt x="442" y="432"/>
                    </a:lnTo>
                    <a:lnTo>
                      <a:pt x="435" y="432"/>
                    </a:lnTo>
                    <a:lnTo>
                      <a:pt x="427" y="433"/>
                    </a:lnTo>
                    <a:lnTo>
                      <a:pt x="420" y="435"/>
                    </a:lnTo>
                    <a:lnTo>
                      <a:pt x="412" y="437"/>
                    </a:lnTo>
                    <a:lnTo>
                      <a:pt x="405" y="439"/>
                    </a:lnTo>
                    <a:lnTo>
                      <a:pt x="400" y="445"/>
                    </a:lnTo>
                    <a:lnTo>
                      <a:pt x="398" y="451"/>
                    </a:lnTo>
                    <a:lnTo>
                      <a:pt x="398" y="459"/>
                    </a:lnTo>
                    <a:lnTo>
                      <a:pt x="404" y="471"/>
                    </a:lnTo>
                    <a:lnTo>
                      <a:pt x="415" y="483"/>
                    </a:lnTo>
                    <a:lnTo>
                      <a:pt x="429" y="494"/>
                    </a:lnTo>
                    <a:lnTo>
                      <a:pt x="443" y="506"/>
                    </a:lnTo>
                    <a:lnTo>
                      <a:pt x="455" y="518"/>
                    </a:lnTo>
                    <a:lnTo>
                      <a:pt x="461" y="531"/>
                    </a:lnTo>
                    <a:lnTo>
                      <a:pt x="459" y="542"/>
                    </a:lnTo>
                    <a:lnTo>
                      <a:pt x="446" y="555"/>
                    </a:lnTo>
                    <a:lnTo>
                      <a:pt x="445" y="556"/>
                    </a:lnTo>
                    <a:lnTo>
                      <a:pt x="445" y="556"/>
                    </a:lnTo>
                    <a:lnTo>
                      <a:pt x="446" y="557"/>
                    </a:lnTo>
                    <a:lnTo>
                      <a:pt x="447" y="557"/>
                    </a:lnTo>
                    <a:lnTo>
                      <a:pt x="453" y="554"/>
                    </a:lnTo>
                    <a:lnTo>
                      <a:pt x="459" y="549"/>
                    </a:lnTo>
                    <a:lnTo>
                      <a:pt x="464" y="543"/>
                    </a:lnTo>
                    <a:lnTo>
                      <a:pt x="467" y="538"/>
                    </a:lnTo>
                    <a:lnTo>
                      <a:pt x="464" y="525"/>
                    </a:lnTo>
                    <a:lnTo>
                      <a:pt x="456" y="512"/>
                    </a:lnTo>
                    <a:lnTo>
                      <a:pt x="446" y="501"/>
                    </a:lnTo>
                    <a:lnTo>
                      <a:pt x="435" y="493"/>
                    </a:lnTo>
                    <a:lnTo>
                      <a:pt x="429" y="488"/>
                    </a:lnTo>
                    <a:lnTo>
                      <a:pt x="421" y="480"/>
                    </a:lnTo>
                    <a:lnTo>
                      <a:pt x="412" y="472"/>
                    </a:lnTo>
                    <a:lnTo>
                      <a:pt x="406" y="464"/>
                    </a:lnTo>
                    <a:lnTo>
                      <a:pt x="401" y="456"/>
                    </a:lnTo>
                    <a:lnTo>
                      <a:pt x="404" y="449"/>
                    </a:lnTo>
                    <a:lnTo>
                      <a:pt x="412" y="443"/>
                    </a:lnTo>
                    <a:lnTo>
                      <a:pt x="428" y="440"/>
                    </a:lnTo>
                    <a:lnTo>
                      <a:pt x="434" y="440"/>
                    </a:lnTo>
                    <a:lnTo>
                      <a:pt x="439" y="440"/>
                    </a:lnTo>
                    <a:lnTo>
                      <a:pt x="445" y="442"/>
                    </a:lnTo>
                    <a:lnTo>
                      <a:pt x="450" y="443"/>
                    </a:lnTo>
                    <a:lnTo>
                      <a:pt x="455" y="443"/>
                    </a:lnTo>
                    <a:lnTo>
                      <a:pt x="461" y="444"/>
                    </a:lnTo>
                    <a:lnTo>
                      <a:pt x="466" y="445"/>
                    </a:lnTo>
                    <a:lnTo>
                      <a:pt x="471" y="445"/>
                    </a:lnTo>
                    <a:lnTo>
                      <a:pt x="476" y="445"/>
                    </a:lnTo>
                    <a:lnTo>
                      <a:pt x="482" y="445"/>
                    </a:lnTo>
                    <a:lnTo>
                      <a:pt x="487" y="445"/>
                    </a:lnTo>
                    <a:lnTo>
                      <a:pt x="491" y="444"/>
                    </a:lnTo>
                    <a:lnTo>
                      <a:pt x="497" y="443"/>
                    </a:lnTo>
                    <a:lnTo>
                      <a:pt x="502" y="443"/>
                    </a:lnTo>
                    <a:lnTo>
                      <a:pt x="507" y="442"/>
                    </a:lnTo>
                    <a:lnTo>
                      <a:pt x="511" y="440"/>
                    </a:lnTo>
                    <a:lnTo>
                      <a:pt x="525" y="437"/>
                    </a:lnTo>
                    <a:lnTo>
                      <a:pt x="538" y="432"/>
                    </a:lnTo>
                    <a:lnTo>
                      <a:pt x="551" y="426"/>
                    </a:lnTo>
                    <a:lnTo>
                      <a:pt x="563" y="418"/>
                    </a:lnTo>
                    <a:lnTo>
                      <a:pt x="575" y="410"/>
                    </a:lnTo>
                    <a:lnTo>
                      <a:pt x="584" y="399"/>
                    </a:lnTo>
                    <a:lnTo>
                      <a:pt x="591" y="388"/>
                    </a:lnTo>
                    <a:lnTo>
                      <a:pt x="597" y="375"/>
                    </a:lnTo>
                    <a:lnTo>
                      <a:pt x="600" y="358"/>
                    </a:lnTo>
                    <a:lnTo>
                      <a:pt x="600" y="343"/>
                    </a:lnTo>
                    <a:lnTo>
                      <a:pt x="599" y="328"/>
                    </a:lnTo>
                    <a:lnTo>
                      <a:pt x="596" y="314"/>
                    </a:lnTo>
                    <a:lnTo>
                      <a:pt x="591" y="300"/>
                    </a:lnTo>
                    <a:lnTo>
                      <a:pt x="585" y="285"/>
                    </a:lnTo>
                    <a:lnTo>
                      <a:pt x="578" y="272"/>
                    </a:lnTo>
                    <a:lnTo>
                      <a:pt x="570" y="258"/>
                    </a:lnTo>
                    <a:lnTo>
                      <a:pt x="559" y="243"/>
                    </a:lnTo>
                    <a:lnTo>
                      <a:pt x="546" y="228"/>
                    </a:lnTo>
                    <a:lnTo>
                      <a:pt x="534" y="214"/>
                    </a:lnTo>
                    <a:lnTo>
                      <a:pt x="520" y="202"/>
                    </a:lnTo>
                    <a:lnTo>
                      <a:pt x="505" y="189"/>
                    </a:lnTo>
                    <a:lnTo>
                      <a:pt x="490" y="177"/>
                    </a:lnTo>
                    <a:lnTo>
                      <a:pt x="476" y="165"/>
                    </a:lnTo>
                    <a:lnTo>
                      <a:pt x="461" y="155"/>
                    </a:lnTo>
                    <a:lnTo>
                      <a:pt x="443" y="141"/>
                    </a:lnTo>
                    <a:lnTo>
                      <a:pt x="425" y="129"/>
                    </a:lnTo>
                    <a:lnTo>
                      <a:pt x="405" y="117"/>
                    </a:lnTo>
                    <a:lnTo>
                      <a:pt x="386" y="106"/>
                    </a:lnTo>
                    <a:lnTo>
                      <a:pt x="366" y="96"/>
                    </a:lnTo>
                    <a:lnTo>
                      <a:pt x="346" y="86"/>
                    </a:lnTo>
                    <a:lnTo>
                      <a:pt x="325" y="76"/>
                    </a:lnTo>
                    <a:lnTo>
                      <a:pt x="305" y="67"/>
                    </a:lnTo>
                    <a:lnTo>
                      <a:pt x="286" y="59"/>
                    </a:lnTo>
                    <a:lnTo>
                      <a:pt x="268" y="51"/>
                    </a:lnTo>
                    <a:lnTo>
                      <a:pt x="250" y="44"/>
                    </a:lnTo>
                    <a:lnTo>
                      <a:pt x="231" y="36"/>
                    </a:lnTo>
                    <a:lnTo>
                      <a:pt x="212" y="31"/>
                    </a:lnTo>
                    <a:lnTo>
                      <a:pt x="193" y="25"/>
                    </a:lnTo>
                    <a:lnTo>
                      <a:pt x="173" y="20"/>
                    </a:lnTo>
                    <a:lnTo>
                      <a:pt x="153" y="15"/>
                    </a:lnTo>
                    <a:lnTo>
                      <a:pt x="144" y="13"/>
                    </a:lnTo>
                    <a:lnTo>
                      <a:pt x="133" y="11"/>
                    </a:lnTo>
                    <a:lnTo>
                      <a:pt x="123" y="8"/>
                    </a:lnTo>
                    <a:lnTo>
                      <a:pt x="111" y="6"/>
                    </a:lnTo>
                    <a:lnTo>
                      <a:pt x="100" y="4"/>
                    </a:lnTo>
                    <a:lnTo>
                      <a:pt x="90" y="3"/>
                    </a:lnTo>
                    <a:lnTo>
                      <a:pt x="79" y="1"/>
                    </a:lnTo>
                    <a:lnTo>
                      <a:pt x="69" y="0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5" y="1"/>
                    </a:lnTo>
                    <a:lnTo>
                      <a:pt x="17" y="3"/>
                    </a:lnTo>
                    <a:lnTo>
                      <a:pt x="9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26"/>
              <p:cNvSpPr>
                <a:spLocks/>
              </p:cNvSpPr>
              <p:nvPr/>
            </p:nvSpPr>
            <p:spPr bwMode="auto">
              <a:xfrm>
                <a:off x="2924175" y="3159125"/>
                <a:ext cx="858838" cy="534988"/>
              </a:xfrm>
              <a:custGeom>
                <a:avLst/>
                <a:gdLst/>
                <a:ahLst/>
                <a:cxnLst>
                  <a:cxn ang="0">
                    <a:pos x="8" y="315"/>
                  </a:cxn>
                  <a:cxn ang="0">
                    <a:pos x="32" y="280"/>
                  </a:cxn>
                  <a:cxn ang="0">
                    <a:pos x="64" y="254"/>
                  </a:cxn>
                  <a:cxn ang="0">
                    <a:pos x="102" y="238"/>
                  </a:cxn>
                  <a:cxn ang="0">
                    <a:pos x="144" y="226"/>
                  </a:cxn>
                  <a:cxn ang="0">
                    <a:pos x="187" y="218"/>
                  </a:cxn>
                  <a:cxn ang="0">
                    <a:pos x="230" y="211"/>
                  </a:cxn>
                  <a:cxn ang="0">
                    <a:pos x="271" y="200"/>
                  </a:cxn>
                  <a:cxn ang="0">
                    <a:pos x="310" y="186"/>
                  </a:cxn>
                  <a:cxn ang="0">
                    <a:pos x="345" y="169"/>
                  </a:cxn>
                  <a:cxn ang="0">
                    <a:pos x="379" y="148"/>
                  </a:cxn>
                  <a:cxn ang="0">
                    <a:pos x="411" y="124"/>
                  </a:cxn>
                  <a:cxn ang="0">
                    <a:pos x="442" y="101"/>
                  </a:cxn>
                  <a:cxn ang="0">
                    <a:pos x="472" y="75"/>
                  </a:cxn>
                  <a:cxn ang="0">
                    <a:pos x="501" y="49"/>
                  </a:cxn>
                  <a:cxn ang="0">
                    <a:pos x="528" y="20"/>
                  </a:cxn>
                  <a:cxn ang="0">
                    <a:pos x="541" y="1"/>
                  </a:cxn>
                  <a:cxn ang="0">
                    <a:pos x="538" y="0"/>
                  </a:cxn>
                  <a:cxn ang="0">
                    <a:pos x="520" y="18"/>
                  </a:cxn>
                  <a:cxn ang="0">
                    <a:pos x="487" y="48"/>
                  </a:cxn>
                  <a:cxn ang="0">
                    <a:pos x="451" y="76"/>
                  </a:cxn>
                  <a:cxn ang="0">
                    <a:pos x="413" y="101"/>
                  </a:cxn>
                  <a:cxn ang="0">
                    <a:pos x="374" y="123"/>
                  </a:cxn>
                  <a:cxn ang="0">
                    <a:pos x="333" y="143"/>
                  </a:cxn>
                  <a:cxn ang="0">
                    <a:pos x="291" y="159"/>
                  </a:cxn>
                  <a:cxn ang="0">
                    <a:pos x="248" y="172"/>
                  </a:cxn>
                  <a:cxn ang="0">
                    <a:pos x="205" y="181"/>
                  </a:cxn>
                  <a:cxn ang="0">
                    <a:pos x="164" y="190"/>
                  </a:cxn>
                  <a:cxn ang="0">
                    <a:pos x="124" y="202"/>
                  </a:cxn>
                  <a:cxn ang="0">
                    <a:pos x="88" y="219"/>
                  </a:cxn>
                  <a:cxn ang="0">
                    <a:pos x="58" y="243"/>
                  </a:cxn>
                  <a:cxn ang="0">
                    <a:pos x="37" y="266"/>
                  </a:cxn>
                  <a:cxn ang="0">
                    <a:pos x="18" y="294"/>
                  </a:cxn>
                  <a:cxn ang="0">
                    <a:pos x="4" y="323"/>
                  </a:cxn>
                  <a:cxn ang="0">
                    <a:pos x="0" y="337"/>
                  </a:cxn>
                  <a:cxn ang="0">
                    <a:pos x="0" y="337"/>
                  </a:cxn>
                  <a:cxn ang="0">
                    <a:pos x="0" y="337"/>
                  </a:cxn>
                </a:cxnLst>
                <a:rect l="0" t="0" r="r" b="b"/>
                <a:pathLst>
                  <a:path w="541" h="337">
                    <a:moveTo>
                      <a:pt x="0" y="337"/>
                    </a:moveTo>
                    <a:lnTo>
                      <a:pt x="8" y="315"/>
                    </a:lnTo>
                    <a:lnTo>
                      <a:pt x="20" y="295"/>
                    </a:lnTo>
                    <a:lnTo>
                      <a:pt x="32" y="280"/>
                    </a:lnTo>
                    <a:lnTo>
                      <a:pt x="48" y="266"/>
                    </a:lnTo>
                    <a:lnTo>
                      <a:pt x="64" y="254"/>
                    </a:lnTo>
                    <a:lnTo>
                      <a:pt x="83" y="245"/>
                    </a:lnTo>
                    <a:lnTo>
                      <a:pt x="102" y="238"/>
                    </a:lnTo>
                    <a:lnTo>
                      <a:pt x="123" y="232"/>
                    </a:lnTo>
                    <a:lnTo>
                      <a:pt x="144" y="226"/>
                    </a:lnTo>
                    <a:lnTo>
                      <a:pt x="165" y="223"/>
                    </a:lnTo>
                    <a:lnTo>
                      <a:pt x="187" y="218"/>
                    </a:lnTo>
                    <a:lnTo>
                      <a:pt x="208" y="214"/>
                    </a:lnTo>
                    <a:lnTo>
                      <a:pt x="230" y="211"/>
                    </a:lnTo>
                    <a:lnTo>
                      <a:pt x="251" y="206"/>
                    </a:lnTo>
                    <a:lnTo>
                      <a:pt x="271" y="200"/>
                    </a:lnTo>
                    <a:lnTo>
                      <a:pt x="291" y="195"/>
                    </a:lnTo>
                    <a:lnTo>
                      <a:pt x="310" y="186"/>
                    </a:lnTo>
                    <a:lnTo>
                      <a:pt x="328" y="178"/>
                    </a:lnTo>
                    <a:lnTo>
                      <a:pt x="345" y="169"/>
                    </a:lnTo>
                    <a:lnTo>
                      <a:pt x="362" y="158"/>
                    </a:lnTo>
                    <a:lnTo>
                      <a:pt x="379" y="148"/>
                    </a:lnTo>
                    <a:lnTo>
                      <a:pt x="396" y="136"/>
                    </a:lnTo>
                    <a:lnTo>
                      <a:pt x="411" y="124"/>
                    </a:lnTo>
                    <a:lnTo>
                      <a:pt x="427" y="113"/>
                    </a:lnTo>
                    <a:lnTo>
                      <a:pt x="442" y="101"/>
                    </a:lnTo>
                    <a:lnTo>
                      <a:pt x="458" y="88"/>
                    </a:lnTo>
                    <a:lnTo>
                      <a:pt x="472" y="75"/>
                    </a:lnTo>
                    <a:lnTo>
                      <a:pt x="487" y="62"/>
                    </a:lnTo>
                    <a:lnTo>
                      <a:pt x="501" y="49"/>
                    </a:lnTo>
                    <a:lnTo>
                      <a:pt x="515" y="35"/>
                    </a:lnTo>
                    <a:lnTo>
                      <a:pt x="528" y="20"/>
                    </a:lnTo>
                    <a:lnTo>
                      <a:pt x="540" y="4"/>
                    </a:lnTo>
                    <a:lnTo>
                      <a:pt x="541" y="1"/>
                    </a:lnTo>
                    <a:lnTo>
                      <a:pt x="540" y="0"/>
                    </a:lnTo>
                    <a:lnTo>
                      <a:pt x="538" y="0"/>
                    </a:lnTo>
                    <a:lnTo>
                      <a:pt x="536" y="1"/>
                    </a:lnTo>
                    <a:lnTo>
                      <a:pt x="520" y="18"/>
                    </a:lnTo>
                    <a:lnTo>
                      <a:pt x="503" y="33"/>
                    </a:lnTo>
                    <a:lnTo>
                      <a:pt x="487" y="48"/>
                    </a:lnTo>
                    <a:lnTo>
                      <a:pt x="469" y="62"/>
                    </a:lnTo>
                    <a:lnTo>
                      <a:pt x="451" y="76"/>
                    </a:lnTo>
                    <a:lnTo>
                      <a:pt x="433" y="89"/>
                    </a:lnTo>
                    <a:lnTo>
                      <a:pt x="413" y="101"/>
                    </a:lnTo>
                    <a:lnTo>
                      <a:pt x="394" y="113"/>
                    </a:lnTo>
                    <a:lnTo>
                      <a:pt x="374" y="123"/>
                    </a:lnTo>
                    <a:lnTo>
                      <a:pt x="355" y="134"/>
                    </a:lnTo>
                    <a:lnTo>
                      <a:pt x="333" y="143"/>
                    </a:lnTo>
                    <a:lnTo>
                      <a:pt x="312" y="151"/>
                    </a:lnTo>
                    <a:lnTo>
                      <a:pt x="291" y="159"/>
                    </a:lnTo>
                    <a:lnTo>
                      <a:pt x="269" y="166"/>
                    </a:lnTo>
                    <a:lnTo>
                      <a:pt x="248" y="172"/>
                    </a:lnTo>
                    <a:lnTo>
                      <a:pt x="226" y="177"/>
                    </a:lnTo>
                    <a:lnTo>
                      <a:pt x="205" y="181"/>
                    </a:lnTo>
                    <a:lnTo>
                      <a:pt x="185" y="185"/>
                    </a:lnTo>
                    <a:lnTo>
                      <a:pt x="164" y="190"/>
                    </a:lnTo>
                    <a:lnTo>
                      <a:pt x="144" y="195"/>
                    </a:lnTo>
                    <a:lnTo>
                      <a:pt x="124" y="202"/>
                    </a:lnTo>
                    <a:lnTo>
                      <a:pt x="105" y="210"/>
                    </a:lnTo>
                    <a:lnTo>
                      <a:pt x="88" y="219"/>
                    </a:lnTo>
                    <a:lnTo>
                      <a:pt x="70" y="232"/>
                    </a:lnTo>
                    <a:lnTo>
                      <a:pt x="58" y="243"/>
                    </a:lnTo>
                    <a:lnTo>
                      <a:pt x="48" y="253"/>
                    </a:lnTo>
                    <a:lnTo>
                      <a:pt x="37" y="266"/>
                    </a:lnTo>
                    <a:lnTo>
                      <a:pt x="27" y="279"/>
                    </a:lnTo>
                    <a:lnTo>
                      <a:pt x="18" y="294"/>
                    </a:lnTo>
                    <a:lnTo>
                      <a:pt x="10" y="308"/>
                    </a:lnTo>
                    <a:lnTo>
                      <a:pt x="4" y="323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37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227"/>
              <p:cNvSpPr>
                <a:spLocks/>
              </p:cNvSpPr>
              <p:nvPr/>
            </p:nvSpPr>
            <p:spPr bwMode="auto">
              <a:xfrm>
                <a:off x="2933700" y="3268663"/>
                <a:ext cx="981075" cy="790575"/>
              </a:xfrm>
              <a:custGeom>
                <a:avLst/>
                <a:gdLst/>
                <a:ahLst/>
                <a:cxnLst>
                  <a:cxn ang="0">
                    <a:pos x="594" y="46"/>
                  </a:cxn>
                  <a:cxn ang="0">
                    <a:pos x="539" y="131"/>
                  </a:cxn>
                  <a:cxn ang="0">
                    <a:pos x="475" y="208"/>
                  </a:cxn>
                  <a:cxn ang="0">
                    <a:pos x="402" y="275"/>
                  </a:cxn>
                  <a:cxn ang="0">
                    <a:pos x="322" y="335"/>
                  </a:cxn>
                  <a:cxn ang="0">
                    <a:pos x="235" y="388"/>
                  </a:cxn>
                  <a:cxn ang="0">
                    <a:pos x="145" y="432"/>
                  </a:cxn>
                  <a:cxn ang="0">
                    <a:pos x="51" y="471"/>
                  </a:cxn>
                  <a:cxn ang="0">
                    <a:pos x="1" y="490"/>
                  </a:cxn>
                  <a:cxn ang="0">
                    <a:pos x="0" y="497"/>
                  </a:cxn>
                  <a:cxn ang="0">
                    <a:pos x="15" y="497"/>
                  </a:cxn>
                  <a:cxn ang="0">
                    <a:pos x="42" y="492"/>
                  </a:cxn>
                  <a:cxn ang="0">
                    <a:pos x="69" y="486"/>
                  </a:cxn>
                  <a:cxn ang="0">
                    <a:pos x="94" y="478"/>
                  </a:cxn>
                  <a:cxn ang="0">
                    <a:pos x="121" y="469"/>
                  </a:cxn>
                  <a:cxn ang="0">
                    <a:pos x="146" y="458"/>
                  </a:cxn>
                  <a:cxn ang="0">
                    <a:pos x="171" y="446"/>
                  </a:cxn>
                  <a:cxn ang="0">
                    <a:pos x="195" y="435"/>
                  </a:cxn>
                  <a:cxn ang="0">
                    <a:pos x="230" y="416"/>
                  </a:cxn>
                  <a:cxn ang="0">
                    <a:pos x="277" y="388"/>
                  </a:cxn>
                  <a:cxn ang="0">
                    <a:pos x="322" y="356"/>
                  </a:cxn>
                  <a:cxn ang="0">
                    <a:pos x="365" y="323"/>
                  </a:cxn>
                  <a:cxn ang="0">
                    <a:pos x="405" y="291"/>
                  </a:cxn>
                  <a:cxn ang="0">
                    <a:pos x="440" y="258"/>
                  </a:cxn>
                  <a:cxn ang="0">
                    <a:pos x="473" y="223"/>
                  </a:cxn>
                  <a:cxn ang="0">
                    <a:pos x="504" y="186"/>
                  </a:cxn>
                  <a:cxn ang="0">
                    <a:pos x="534" y="148"/>
                  </a:cxn>
                  <a:cxn ang="0">
                    <a:pos x="560" y="107"/>
                  </a:cxn>
                  <a:cxn ang="0">
                    <a:pos x="585" y="66"/>
                  </a:cxn>
                  <a:cxn ang="0">
                    <a:pos x="607" y="23"/>
                  </a:cxn>
                  <a:cxn ang="0">
                    <a:pos x="618" y="0"/>
                  </a:cxn>
                  <a:cxn ang="0">
                    <a:pos x="618" y="0"/>
                  </a:cxn>
                  <a:cxn ang="0">
                    <a:pos x="618" y="0"/>
                  </a:cxn>
                </a:cxnLst>
                <a:rect l="0" t="0" r="r" b="b"/>
                <a:pathLst>
                  <a:path w="618" h="498">
                    <a:moveTo>
                      <a:pt x="618" y="0"/>
                    </a:moveTo>
                    <a:lnTo>
                      <a:pt x="594" y="46"/>
                    </a:lnTo>
                    <a:lnTo>
                      <a:pt x="569" y="89"/>
                    </a:lnTo>
                    <a:lnTo>
                      <a:pt x="539" y="131"/>
                    </a:lnTo>
                    <a:lnTo>
                      <a:pt x="509" y="170"/>
                    </a:lnTo>
                    <a:lnTo>
                      <a:pt x="475" y="208"/>
                    </a:lnTo>
                    <a:lnTo>
                      <a:pt x="440" y="243"/>
                    </a:lnTo>
                    <a:lnTo>
                      <a:pt x="402" y="275"/>
                    </a:lnTo>
                    <a:lnTo>
                      <a:pt x="363" y="306"/>
                    </a:lnTo>
                    <a:lnTo>
                      <a:pt x="322" y="335"/>
                    </a:lnTo>
                    <a:lnTo>
                      <a:pt x="279" y="362"/>
                    </a:lnTo>
                    <a:lnTo>
                      <a:pt x="235" y="388"/>
                    </a:lnTo>
                    <a:lnTo>
                      <a:pt x="190" y="411"/>
                    </a:lnTo>
                    <a:lnTo>
                      <a:pt x="145" y="432"/>
                    </a:lnTo>
                    <a:lnTo>
                      <a:pt x="98" y="452"/>
                    </a:lnTo>
                    <a:lnTo>
                      <a:pt x="51" y="471"/>
                    </a:lnTo>
                    <a:lnTo>
                      <a:pt x="3" y="487"/>
                    </a:lnTo>
                    <a:lnTo>
                      <a:pt x="1" y="490"/>
                    </a:lnTo>
                    <a:lnTo>
                      <a:pt x="0" y="493"/>
                    </a:lnTo>
                    <a:lnTo>
                      <a:pt x="0" y="497"/>
                    </a:lnTo>
                    <a:lnTo>
                      <a:pt x="2" y="498"/>
                    </a:lnTo>
                    <a:lnTo>
                      <a:pt x="15" y="497"/>
                    </a:lnTo>
                    <a:lnTo>
                      <a:pt x="29" y="494"/>
                    </a:lnTo>
                    <a:lnTo>
                      <a:pt x="42" y="492"/>
                    </a:lnTo>
                    <a:lnTo>
                      <a:pt x="56" y="490"/>
                    </a:lnTo>
                    <a:lnTo>
                      <a:pt x="69" y="486"/>
                    </a:lnTo>
                    <a:lnTo>
                      <a:pt x="82" y="483"/>
                    </a:lnTo>
                    <a:lnTo>
                      <a:pt x="94" y="478"/>
                    </a:lnTo>
                    <a:lnTo>
                      <a:pt x="108" y="473"/>
                    </a:lnTo>
                    <a:lnTo>
                      <a:pt x="121" y="469"/>
                    </a:lnTo>
                    <a:lnTo>
                      <a:pt x="133" y="464"/>
                    </a:lnTo>
                    <a:lnTo>
                      <a:pt x="146" y="458"/>
                    </a:lnTo>
                    <a:lnTo>
                      <a:pt x="159" y="452"/>
                    </a:lnTo>
                    <a:lnTo>
                      <a:pt x="171" y="446"/>
                    </a:lnTo>
                    <a:lnTo>
                      <a:pt x="183" y="441"/>
                    </a:lnTo>
                    <a:lnTo>
                      <a:pt x="195" y="435"/>
                    </a:lnTo>
                    <a:lnTo>
                      <a:pt x="207" y="429"/>
                    </a:lnTo>
                    <a:lnTo>
                      <a:pt x="230" y="416"/>
                    </a:lnTo>
                    <a:lnTo>
                      <a:pt x="254" y="402"/>
                    </a:lnTo>
                    <a:lnTo>
                      <a:pt x="277" y="388"/>
                    </a:lnTo>
                    <a:lnTo>
                      <a:pt x="299" y="373"/>
                    </a:lnTo>
                    <a:lnTo>
                      <a:pt x="322" y="356"/>
                    </a:lnTo>
                    <a:lnTo>
                      <a:pt x="344" y="341"/>
                    </a:lnTo>
                    <a:lnTo>
                      <a:pt x="365" y="323"/>
                    </a:lnTo>
                    <a:lnTo>
                      <a:pt x="386" y="307"/>
                    </a:lnTo>
                    <a:lnTo>
                      <a:pt x="405" y="291"/>
                    </a:lnTo>
                    <a:lnTo>
                      <a:pt x="422" y="274"/>
                    </a:lnTo>
                    <a:lnTo>
                      <a:pt x="440" y="258"/>
                    </a:lnTo>
                    <a:lnTo>
                      <a:pt x="456" y="240"/>
                    </a:lnTo>
                    <a:lnTo>
                      <a:pt x="473" y="223"/>
                    </a:lnTo>
                    <a:lnTo>
                      <a:pt x="489" y="205"/>
                    </a:lnTo>
                    <a:lnTo>
                      <a:pt x="504" y="186"/>
                    </a:lnTo>
                    <a:lnTo>
                      <a:pt x="520" y="167"/>
                    </a:lnTo>
                    <a:lnTo>
                      <a:pt x="534" y="148"/>
                    </a:lnTo>
                    <a:lnTo>
                      <a:pt x="548" y="128"/>
                    </a:lnTo>
                    <a:lnTo>
                      <a:pt x="560" y="107"/>
                    </a:lnTo>
                    <a:lnTo>
                      <a:pt x="573" y="87"/>
                    </a:lnTo>
                    <a:lnTo>
                      <a:pt x="585" y="66"/>
                    </a:lnTo>
                    <a:lnTo>
                      <a:pt x="597" y="44"/>
                    </a:lnTo>
                    <a:lnTo>
                      <a:pt x="607" y="23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228"/>
              <p:cNvSpPr>
                <a:spLocks/>
              </p:cNvSpPr>
              <p:nvPr/>
            </p:nvSpPr>
            <p:spPr bwMode="auto">
              <a:xfrm>
                <a:off x="2808288" y="3548063"/>
                <a:ext cx="131763" cy="492125"/>
              </a:xfrm>
              <a:custGeom>
                <a:avLst/>
                <a:gdLst/>
                <a:ahLst/>
                <a:cxnLst>
                  <a:cxn ang="0">
                    <a:pos x="52" y="309"/>
                  </a:cxn>
                  <a:cxn ang="0">
                    <a:pos x="41" y="289"/>
                  </a:cxn>
                  <a:cxn ang="0">
                    <a:pos x="32" y="269"/>
                  </a:cxn>
                  <a:cxn ang="0">
                    <a:pos x="24" y="248"/>
                  </a:cxn>
                  <a:cxn ang="0">
                    <a:pos x="18" y="227"/>
                  </a:cxn>
                  <a:cxn ang="0">
                    <a:pos x="13" y="206"/>
                  </a:cxn>
                  <a:cxn ang="0">
                    <a:pos x="11" y="184"/>
                  </a:cxn>
                  <a:cxn ang="0">
                    <a:pos x="11" y="161"/>
                  </a:cxn>
                  <a:cxn ang="0">
                    <a:pos x="13" y="138"/>
                  </a:cxn>
                  <a:cxn ang="0">
                    <a:pos x="16" y="119"/>
                  </a:cxn>
                  <a:cxn ang="0">
                    <a:pos x="21" y="101"/>
                  </a:cxn>
                  <a:cxn ang="0">
                    <a:pos x="27" y="83"/>
                  </a:cxn>
                  <a:cxn ang="0">
                    <a:pos x="35" y="65"/>
                  </a:cxn>
                  <a:cxn ang="0">
                    <a:pos x="43" y="50"/>
                  </a:cxn>
                  <a:cxn ang="0">
                    <a:pos x="54" y="35"/>
                  </a:cxn>
                  <a:cxn ang="0">
                    <a:pos x="67" y="21"/>
                  </a:cxn>
                  <a:cxn ang="0">
                    <a:pos x="81" y="8"/>
                  </a:cxn>
                  <a:cxn ang="0">
                    <a:pos x="82" y="6"/>
                  </a:cxn>
                  <a:cxn ang="0">
                    <a:pos x="83" y="2"/>
                  </a:cxn>
                  <a:cxn ang="0">
                    <a:pos x="83" y="0"/>
                  </a:cxn>
                  <a:cxn ang="0">
                    <a:pos x="81" y="0"/>
                  </a:cxn>
                  <a:cxn ang="0">
                    <a:pos x="65" y="9"/>
                  </a:cxn>
                  <a:cxn ang="0">
                    <a:pos x="49" y="21"/>
                  </a:cxn>
                  <a:cxn ang="0">
                    <a:pos x="38" y="35"/>
                  </a:cxn>
                  <a:cxn ang="0">
                    <a:pos x="27" y="51"/>
                  </a:cxn>
                  <a:cxn ang="0">
                    <a:pos x="19" y="69"/>
                  </a:cxn>
                  <a:cxn ang="0">
                    <a:pos x="13" y="88"/>
                  </a:cxn>
                  <a:cxn ang="0">
                    <a:pos x="7" y="106"/>
                  </a:cxn>
                  <a:cxn ang="0">
                    <a:pos x="4" y="124"/>
                  </a:cxn>
                  <a:cxn ang="0">
                    <a:pos x="0" y="149"/>
                  </a:cxn>
                  <a:cxn ang="0">
                    <a:pos x="0" y="173"/>
                  </a:cxn>
                  <a:cxn ang="0">
                    <a:pos x="2" y="198"/>
                  </a:cxn>
                  <a:cxn ang="0">
                    <a:pos x="8" y="221"/>
                  </a:cxn>
                  <a:cxn ang="0">
                    <a:pos x="16" y="245"/>
                  </a:cxn>
                  <a:cxn ang="0">
                    <a:pos x="26" y="267"/>
                  </a:cxn>
                  <a:cxn ang="0">
                    <a:pos x="38" y="289"/>
                  </a:cxn>
                  <a:cxn ang="0">
                    <a:pos x="52" y="310"/>
                  </a:cxn>
                  <a:cxn ang="0">
                    <a:pos x="52" y="310"/>
                  </a:cxn>
                  <a:cxn ang="0">
                    <a:pos x="52" y="309"/>
                  </a:cxn>
                  <a:cxn ang="0">
                    <a:pos x="52" y="309"/>
                  </a:cxn>
                  <a:cxn ang="0">
                    <a:pos x="52" y="309"/>
                  </a:cxn>
                  <a:cxn ang="0">
                    <a:pos x="52" y="309"/>
                  </a:cxn>
                </a:cxnLst>
                <a:rect l="0" t="0" r="r" b="b"/>
                <a:pathLst>
                  <a:path w="83" h="310">
                    <a:moveTo>
                      <a:pt x="52" y="309"/>
                    </a:moveTo>
                    <a:lnTo>
                      <a:pt x="41" y="289"/>
                    </a:lnTo>
                    <a:lnTo>
                      <a:pt x="32" y="269"/>
                    </a:lnTo>
                    <a:lnTo>
                      <a:pt x="24" y="248"/>
                    </a:lnTo>
                    <a:lnTo>
                      <a:pt x="18" y="227"/>
                    </a:lnTo>
                    <a:lnTo>
                      <a:pt x="13" y="206"/>
                    </a:lnTo>
                    <a:lnTo>
                      <a:pt x="11" y="184"/>
                    </a:lnTo>
                    <a:lnTo>
                      <a:pt x="11" y="161"/>
                    </a:lnTo>
                    <a:lnTo>
                      <a:pt x="13" y="138"/>
                    </a:lnTo>
                    <a:lnTo>
                      <a:pt x="16" y="119"/>
                    </a:lnTo>
                    <a:lnTo>
                      <a:pt x="21" y="101"/>
                    </a:lnTo>
                    <a:lnTo>
                      <a:pt x="27" y="83"/>
                    </a:lnTo>
                    <a:lnTo>
                      <a:pt x="35" y="65"/>
                    </a:lnTo>
                    <a:lnTo>
                      <a:pt x="43" y="50"/>
                    </a:lnTo>
                    <a:lnTo>
                      <a:pt x="54" y="35"/>
                    </a:lnTo>
                    <a:lnTo>
                      <a:pt x="67" y="21"/>
                    </a:lnTo>
                    <a:lnTo>
                      <a:pt x="81" y="8"/>
                    </a:lnTo>
                    <a:lnTo>
                      <a:pt x="82" y="6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65" y="9"/>
                    </a:lnTo>
                    <a:lnTo>
                      <a:pt x="49" y="21"/>
                    </a:lnTo>
                    <a:lnTo>
                      <a:pt x="38" y="35"/>
                    </a:lnTo>
                    <a:lnTo>
                      <a:pt x="27" y="51"/>
                    </a:lnTo>
                    <a:lnTo>
                      <a:pt x="19" y="69"/>
                    </a:lnTo>
                    <a:lnTo>
                      <a:pt x="13" y="88"/>
                    </a:lnTo>
                    <a:lnTo>
                      <a:pt x="7" y="106"/>
                    </a:lnTo>
                    <a:lnTo>
                      <a:pt x="4" y="124"/>
                    </a:lnTo>
                    <a:lnTo>
                      <a:pt x="0" y="149"/>
                    </a:lnTo>
                    <a:lnTo>
                      <a:pt x="0" y="173"/>
                    </a:lnTo>
                    <a:lnTo>
                      <a:pt x="2" y="198"/>
                    </a:lnTo>
                    <a:lnTo>
                      <a:pt x="8" y="221"/>
                    </a:lnTo>
                    <a:lnTo>
                      <a:pt x="16" y="245"/>
                    </a:lnTo>
                    <a:lnTo>
                      <a:pt x="26" y="267"/>
                    </a:lnTo>
                    <a:lnTo>
                      <a:pt x="38" y="289"/>
                    </a:lnTo>
                    <a:lnTo>
                      <a:pt x="52" y="310"/>
                    </a:lnTo>
                    <a:lnTo>
                      <a:pt x="52" y="310"/>
                    </a:lnTo>
                    <a:lnTo>
                      <a:pt x="52" y="309"/>
                    </a:lnTo>
                    <a:lnTo>
                      <a:pt x="52" y="309"/>
                    </a:lnTo>
                    <a:lnTo>
                      <a:pt x="52" y="309"/>
                    </a:lnTo>
                    <a:lnTo>
                      <a:pt x="52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229"/>
              <p:cNvSpPr>
                <a:spLocks/>
              </p:cNvSpPr>
              <p:nvPr/>
            </p:nvSpPr>
            <p:spPr bwMode="auto">
              <a:xfrm>
                <a:off x="3944938" y="2786063"/>
                <a:ext cx="254000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20" y="8"/>
                  </a:cxn>
                  <a:cxn ang="0">
                    <a:pos x="29" y="13"/>
                  </a:cxn>
                  <a:cxn ang="0">
                    <a:pos x="39" y="17"/>
                  </a:cxn>
                  <a:cxn ang="0">
                    <a:pos x="49" y="23"/>
                  </a:cxn>
                  <a:cxn ang="0">
                    <a:pos x="58" y="28"/>
                  </a:cxn>
                  <a:cxn ang="0">
                    <a:pos x="68" y="33"/>
                  </a:cxn>
                  <a:cxn ang="0">
                    <a:pos x="78" y="37"/>
                  </a:cxn>
                  <a:cxn ang="0">
                    <a:pos x="83" y="40"/>
                  </a:cxn>
                  <a:cxn ang="0">
                    <a:pos x="87" y="42"/>
                  </a:cxn>
                  <a:cxn ang="0">
                    <a:pos x="92" y="44"/>
                  </a:cxn>
                  <a:cxn ang="0">
                    <a:pos x="97" y="46"/>
                  </a:cxn>
                  <a:cxn ang="0">
                    <a:pos x="101" y="48"/>
                  </a:cxn>
                  <a:cxn ang="0">
                    <a:pos x="106" y="50"/>
                  </a:cxn>
                  <a:cxn ang="0">
                    <a:pos x="111" y="53"/>
                  </a:cxn>
                  <a:cxn ang="0">
                    <a:pos x="116" y="55"/>
                  </a:cxn>
                  <a:cxn ang="0">
                    <a:pos x="121" y="57"/>
                  </a:cxn>
                  <a:cxn ang="0">
                    <a:pos x="127" y="60"/>
                  </a:cxn>
                  <a:cxn ang="0">
                    <a:pos x="133" y="62"/>
                  </a:cxn>
                  <a:cxn ang="0">
                    <a:pos x="139" y="64"/>
                  </a:cxn>
                  <a:cxn ang="0">
                    <a:pos x="145" y="68"/>
                  </a:cxn>
                  <a:cxn ang="0">
                    <a:pos x="150" y="71"/>
                  </a:cxn>
                  <a:cxn ang="0">
                    <a:pos x="154" y="76"/>
                  </a:cxn>
                  <a:cxn ang="0">
                    <a:pos x="158" y="82"/>
                  </a:cxn>
                  <a:cxn ang="0">
                    <a:pos x="158" y="83"/>
                  </a:cxn>
                  <a:cxn ang="0">
                    <a:pos x="159" y="82"/>
                  </a:cxn>
                  <a:cxn ang="0">
                    <a:pos x="160" y="81"/>
                  </a:cxn>
                  <a:cxn ang="0">
                    <a:pos x="160" y="80"/>
                  </a:cxn>
                  <a:cxn ang="0">
                    <a:pos x="157" y="70"/>
                  </a:cxn>
                  <a:cxn ang="0">
                    <a:pos x="151" y="63"/>
                  </a:cxn>
                  <a:cxn ang="0">
                    <a:pos x="144" y="57"/>
                  </a:cxn>
                  <a:cxn ang="0">
                    <a:pos x="135" y="51"/>
                  </a:cxn>
                  <a:cxn ang="0">
                    <a:pos x="126" y="48"/>
                  </a:cxn>
                  <a:cxn ang="0">
                    <a:pos x="117" y="43"/>
                  </a:cxn>
                  <a:cxn ang="0">
                    <a:pos x="107" y="40"/>
                  </a:cxn>
                  <a:cxn ang="0">
                    <a:pos x="98" y="36"/>
                  </a:cxn>
                  <a:cxn ang="0">
                    <a:pos x="92" y="34"/>
                  </a:cxn>
                  <a:cxn ang="0">
                    <a:pos x="86" y="32"/>
                  </a:cxn>
                  <a:cxn ang="0">
                    <a:pos x="80" y="29"/>
                  </a:cxn>
                  <a:cxn ang="0">
                    <a:pos x="73" y="27"/>
                  </a:cxn>
                  <a:cxn ang="0">
                    <a:pos x="68" y="25"/>
                  </a:cxn>
                  <a:cxn ang="0">
                    <a:pos x="62" y="22"/>
                  </a:cxn>
                  <a:cxn ang="0">
                    <a:pos x="55" y="21"/>
                  </a:cxn>
                  <a:cxn ang="0">
                    <a:pos x="49" y="19"/>
                  </a:cxn>
                  <a:cxn ang="0">
                    <a:pos x="43" y="16"/>
                  </a:cxn>
                  <a:cxn ang="0">
                    <a:pos x="37" y="14"/>
                  </a:cxn>
                  <a:cxn ang="0">
                    <a:pos x="31" y="12"/>
                  </a:cxn>
                  <a:cxn ang="0">
                    <a:pos x="24" y="8"/>
                  </a:cxn>
                  <a:cxn ang="0">
                    <a:pos x="18" y="6"/>
                  </a:cxn>
                  <a:cxn ang="0">
                    <a:pos x="12" y="3"/>
                  </a:cxn>
                  <a:cxn ang="0">
                    <a:pos x="7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60" h="83">
                    <a:moveTo>
                      <a:pt x="0" y="0"/>
                    </a:moveTo>
                    <a:lnTo>
                      <a:pt x="10" y="3"/>
                    </a:lnTo>
                    <a:lnTo>
                      <a:pt x="20" y="8"/>
                    </a:lnTo>
                    <a:lnTo>
                      <a:pt x="29" y="13"/>
                    </a:lnTo>
                    <a:lnTo>
                      <a:pt x="39" y="17"/>
                    </a:lnTo>
                    <a:lnTo>
                      <a:pt x="49" y="23"/>
                    </a:lnTo>
                    <a:lnTo>
                      <a:pt x="58" y="28"/>
                    </a:lnTo>
                    <a:lnTo>
                      <a:pt x="68" y="33"/>
                    </a:lnTo>
                    <a:lnTo>
                      <a:pt x="78" y="37"/>
                    </a:lnTo>
                    <a:lnTo>
                      <a:pt x="83" y="40"/>
                    </a:lnTo>
                    <a:lnTo>
                      <a:pt x="87" y="42"/>
                    </a:lnTo>
                    <a:lnTo>
                      <a:pt x="92" y="44"/>
                    </a:lnTo>
                    <a:lnTo>
                      <a:pt x="97" y="46"/>
                    </a:lnTo>
                    <a:lnTo>
                      <a:pt x="101" y="48"/>
                    </a:lnTo>
                    <a:lnTo>
                      <a:pt x="106" y="50"/>
                    </a:lnTo>
                    <a:lnTo>
                      <a:pt x="111" y="53"/>
                    </a:lnTo>
                    <a:lnTo>
                      <a:pt x="116" y="55"/>
                    </a:lnTo>
                    <a:lnTo>
                      <a:pt x="121" y="57"/>
                    </a:lnTo>
                    <a:lnTo>
                      <a:pt x="127" y="60"/>
                    </a:lnTo>
                    <a:lnTo>
                      <a:pt x="133" y="62"/>
                    </a:lnTo>
                    <a:lnTo>
                      <a:pt x="139" y="64"/>
                    </a:lnTo>
                    <a:lnTo>
                      <a:pt x="145" y="68"/>
                    </a:lnTo>
                    <a:lnTo>
                      <a:pt x="150" y="71"/>
                    </a:lnTo>
                    <a:lnTo>
                      <a:pt x="154" y="76"/>
                    </a:lnTo>
                    <a:lnTo>
                      <a:pt x="158" y="82"/>
                    </a:lnTo>
                    <a:lnTo>
                      <a:pt x="158" y="83"/>
                    </a:lnTo>
                    <a:lnTo>
                      <a:pt x="159" y="82"/>
                    </a:lnTo>
                    <a:lnTo>
                      <a:pt x="160" y="81"/>
                    </a:lnTo>
                    <a:lnTo>
                      <a:pt x="160" y="80"/>
                    </a:lnTo>
                    <a:lnTo>
                      <a:pt x="157" y="70"/>
                    </a:lnTo>
                    <a:lnTo>
                      <a:pt x="151" y="63"/>
                    </a:lnTo>
                    <a:lnTo>
                      <a:pt x="144" y="57"/>
                    </a:lnTo>
                    <a:lnTo>
                      <a:pt x="135" y="51"/>
                    </a:lnTo>
                    <a:lnTo>
                      <a:pt x="126" y="48"/>
                    </a:lnTo>
                    <a:lnTo>
                      <a:pt x="117" y="43"/>
                    </a:lnTo>
                    <a:lnTo>
                      <a:pt x="107" y="40"/>
                    </a:lnTo>
                    <a:lnTo>
                      <a:pt x="98" y="36"/>
                    </a:lnTo>
                    <a:lnTo>
                      <a:pt x="92" y="34"/>
                    </a:lnTo>
                    <a:lnTo>
                      <a:pt x="86" y="32"/>
                    </a:lnTo>
                    <a:lnTo>
                      <a:pt x="80" y="29"/>
                    </a:lnTo>
                    <a:lnTo>
                      <a:pt x="73" y="27"/>
                    </a:lnTo>
                    <a:lnTo>
                      <a:pt x="68" y="25"/>
                    </a:lnTo>
                    <a:lnTo>
                      <a:pt x="62" y="22"/>
                    </a:lnTo>
                    <a:lnTo>
                      <a:pt x="55" y="21"/>
                    </a:lnTo>
                    <a:lnTo>
                      <a:pt x="49" y="19"/>
                    </a:lnTo>
                    <a:lnTo>
                      <a:pt x="43" y="16"/>
                    </a:lnTo>
                    <a:lnTo>
                      <a:pt x="37" y="14"/>
                    </a:lnTo>
                    <a:lnTo>
                      <a:pt x="31" y="12"/>
                    </a:lnTo>
                    <a:lnTo>
                      <a:pt x="24" y="8"/>
                    </a:lnTo>
                    <a:lnTo>
                      <a:pt x="18" y="6"/>
                    </a:lnTo>
                    <a:lnTo>
                      <a:pt x="12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230"/>
              <p:cNvSpPr>
                <a:spLocks/>
              </p:cNvSpPr>
              <p:nvPr/>
            </p:nvSpPr>
            <p:spPr bwMode="auto">
              <a:xfrm>
                <a:off x="3875088" y="2995613"/>
                <a:ext cx="184150" cy="298450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6" y="185"/>
                  </a:cxn>
                  <a:cxn ang="0">
                    <a:pos x="13" y="184"/>
                  </a:cxn>
                  <a:cxn ang="0">
                    <a:pos x="20" y="183"/>
                  </a:cxn>
                  <a:cxn ang="0">
                    <a:pos x="27" y="182"/>
                  </a:cxn>
                  <a:cxn ang="0">
                    <a:pos x="33" y="182"/>
                  </a:cxn>
                  <a:cxn ang="0">
                    <a:pos x="40" y="182"/>
                  </a:cxn>
                  <a:cxn ang="0">
                    <a:pos x="47" y="182"/>
                  </a:cxn>
                  <a:cxn ang="0">
                    <a:pos x="53" y="181"/>
                  </a:cxn>
                  <a:cxn ang="0">
                    <a:pos x="60" y="178"/>
                  </a:cxn>
                  <a:cxn ang="0">
                    <a:pos x="67" y="176"/>
                  </a:cxn>
                  <a:cxn ang="0">
                    <a:pos x="74" y="172"/>
                  </a:cxn>
                  <a:cxn ang="0">
                    <a:pos x="81" y="169"/>
                  </a:cxn>
                  <a:cxn ang="0">
                    <a:pos x="87" y="164"/>
                  </a:cxn>
                  <a:cxn ang="0">
                    <a:pos x="92" y="159"/>
                  </a:cxn>
                  <a:cxn ang="0">
                    <a:pos x="96" y="154"/>
                  </a:cxn>
                  <a:cxn ang="0">
                    <a:pos x="101" y="148"/>
                  </a:cxn>
                  <a:cxn ang="0">
                    <a:pos x="113" y="114"/>
                  </a:cxn>
                  <a:cxn ang="0">
                    <a:pos x="116" y="75"/>
                  </a:cxn>
                  <a:cxn ang="0">
                    <a:pos x="113" y="37"/>
                  </a:cxn>
                  <a:cxn ang="0">
                    <a:pos x="106" y="1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6" y="21"/>
                  </a:cxn>
                  <a:cxn ang="0">
                    <a:pos x="94" y="37"/>
                  </a:cxn>
                  <a:cxn ang="0">
                    <a:pos x="92" y="52"/>
                  </a:cxn>
                  <a:cxn ang="0">
                    <a:pos x="89" y="67"/>
                  </a:cxn>
                  <a:cxn ang="0">
                    <a:pos x="88" y="83"/>
                  </a:cxn>
                  <a:cxn ang="0">
                    <a:pos x="87" y="100"/>
                  </a:cxn>
                  <a:cxn ang="0">
                    <a:pos x="86" y="115"/>
                  </a:cxn>
                  <a:cxn ang="0">
                    <a:pos x="81" y="131"/>
                  </a:cxn>
                  <a:cxn ang="0">
                    <a:pos x="78" y="140"/>
                  </a:cxn>
                  <a:cxn ang="0">
                    <a:pos x="74" y="147"/>
                  </a:cxn>
                  <a:cxn ang="0">
                    <a:pos x="68" y="154"/>
                  </a:cxn>
                  <a:cxn ang="0">
                    <a:pos x="64" y="159"/>
                  </a:cxn>
                  <a:cxn ang="0">
                    <a:pos x="56" y="164"/>
                  </a:cxn>
                  <a:cxn ang="0">
                    <a:pos x="49" y="169"/>
                  </a:cxn>
                  <a:cxn ang="0">
                    <a:pos x="42" y="173"/>
                  </a:cxn>
                  <a:cxn ang="0">
                    <a:pos x="34" y="177"/>
                  </a:cxn>
                  <a:cxn ang="0">
                    <a:pos x="26" y="179"/>
                  </a:cxn>
                  <a:cxn ang="0">
                    <a:pos x="18" y="182"/>
                  </a:cxn>
                  <a:cxn ang="0">
                    <a:pos x="8" y="184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188"/>
                  </a:cxn>
                </a:cxnLst>
                <a:rect l="0" t="0" r="r" b="b"/>
                <a:pathLst>
                  <a:path w="116" h="188">
                    <a:moveTo>
                      <a:pt x="0" y="188"/>
                    </a:moveTo>
                    <a:lnTo>
                      <a:pt x="6" y="185"/>
                    </a:lnTo>
                    <a:lnTo>
                      <a:pt x="13" y="184"/>
                    </a:lnTo>
                    <a:lnTo>
                      <a:pt x="20" y="183"/>
                    </a:lnTo>
                    <a:lnTo>
                      <a:pt x="27" y="182"/>
                    </a:lnTo>
                    <a:lnTo>
                      <a:pt x="33" y="182"/>
                    </a:lnTo>
                    <a:lnTo>
                      <a:pt x="40" y="182"/>
                    </a:lnTo>
                    <a:lnTo>
                      <a:pt x="47" y="182"/>
                    </a:lnTo>
                    <a:lnTo>
                      <a:pt x="53" y="181"/>
                    </a:lnTo>
                    <a:lnTo>
                      <a:pt x="60" y="178"/>
                    </a:lnTo>
                    <a:lnTo>
                      <a:pt x="67" y="176"/>
                    </a:lnTo>
                    <a:lnTo>
                      <a:pt x="74" y="172"/>
                    </a:lnTo>
                    <a:lnTo>
                      <a:pt x="81" y="169"/>
                    </a:lnTo>
                    <a:lnTo>
                      <a:pt x="87" y="164"/>
                    </a:lnTo>
                    <a:lnTo>
                      <a:pt x="92" y="159"/>
                    </a:lnTo>
                    <a:lnTo>
                      <a:pt x="96" y="154"/>
                    </a:lnTo>
                    <a:lnTo>
                      <a:pt x="101" y="148"/>
                    </a:lnTo>
                    <a:lnTo>
                      <a:pt x="113" y="114"/>
                    </a:lnTo>
                    <a:lnTo>
                      <a:pt x="116" y="75"/>
                    </a:lnTo>
                    <a:lnTo>
                      <a:pt x="113" y="37"/>
                    </a:lnTo>
                    <a:lnTo>
                      <a:pt x="106" y="1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6" y="21"/>
                    </a:lnTo>
                    <a:lnTo>
                      <a:pt x="94" y="37"/>
                    </a:lnTo>
                    <a:lnTo>
                      <a:pt x="92" y="52"/>
                    </a:lnTo>
                    <a:lnTo>
                      <a:pt x="89" y="67"/>
                    </a:lnTo>
                    <a:lnTo>
                      <a:pt x="88" y="83"/>
                    </a:lnTo>
                    <a:lnTo>
                      <a:pt x="87" y="100"/>
                    </a:lnTo>
                    <a:lnTo>
                      <a:pt x="86" y="115"/>
                    </a:lnTo>
                    <a:lnTo>
                      <a:pt x="81" y="131"/>
                    </a:lnTo>
                    <a:lnTo>
                      <a:pt x="78" y="140"/>
                    </a:lnTo>
                    <a:lnTo>
                      <a:pt x="74" y="147"/>
                    </a:lnTo>
                    <a:lnTo>
                      <a:pt x="68" y="154"/>
                    </a:lnTo>
                    <a:lnTo>
                      <a:pt x="64" y="159"/>
                    </a:lnTo>
                    <a:lnTo>
                      <a:pt x="56" y="164"/>
                    </a:lnTo>
                    <a:lnTo>
                      <a:pt x="49" y="169"/>
                    </a:lnTo>
                    <a:lnTo>
                      <a:pt x="42" y="173"/>
                    </a:lnTo>
                    <a:lnTo>
                      <a:pt x="34" y="177"/>
                    </a:lnTo>
                    <a:lnTo>
                      <a:pt x="26" y="179"/>
                    </a:lnTo>
                    <a:lnTo>
                      <a:pt x="18" y="182"/>
                    </a:lnTo>
                    <a:lnTo>
                      <a:pt x="8" y="184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231"/>
              <p:cNvSpPr>
                <a:spLocks/>
              </p:cNvSpPr>
              <p:nvPr/>
            </p:nvSpPr>
            <p:spPr bwMode="auto">
              <a:xfrm>
                <a:off x="4024313" y="3013075"/>
                <a:ext cx="9366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28"/>
                  </a:cxn>
                  <a:cxn ang="0">
                    <a:pos x="15" y="29"/>
                  </a:cxn>
                  <a:cxn ang="0">
                    <a:pos x="25" y="29"/>
                  </a:cxn>
                  <a:cxn ang="0">
                    <a:pos x="34" y="27"/>
                  </a:cxn>
                  <a:cxn ang="0">
                    <a:pos x="42" y="22"/>
                  </a:cxn>
                  <a:cxn ang="0">
                    <a:pos x="49" y="16"/>
                  </a:cxn>
                  <a:cxn ang="0">
                    <a:pos x="55" y="9"/>
                  </a:cxn>
                  <a:cxn ang="0">
                    <a:pos x="59" y="2"/>
                  </a:cxn>
                  <a:cxn ang="0">
                    <a:pos x="59" y="1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4" y="2"/>
                  </a:cxn>
                  <a:cxn ang="0">
                    <a:pos x="49" y="7"/>
                  </a:cxn>
                  <a:cxn ang="0">
                    <a:pos x="43" y="13"/>
                  </a:cxn>
                  <a:cxn ang="0">
                    <a:pos x="36" y="17"/>
                  </a:cxn>
                  <a:cxn ang="0">
                    <a:pos x="29" y="22"/>
                  </a:cxn>
                  <a:cxn ang="0">
                    <a:pos x="22" y="26"/>
                  </a:cxn>
                  <a:cxn ang="0">
                    <a:pos x="15" y="27"/>
                  </a:cxn>
                  <a:cxn ang="0">
                    <a:pos x="7" y="2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59" h="29">
                    <a:moveTo>
                      <a:pt x="0" y="23"/>
                    </a:moveTo>
                    <a:lnTo>
                      <a:pt x="7" y="28"/>
                    </a:lnTo>
                    <a:lnTo>
                      <a:pt x="15" y="29"/>
                    </a:lnTo>
                    <a:lnTo>
                      <a:pt x="25" y="29"/>
                    </a:lnTo>
                    <a:lnTo>
                      <a:pt x="34" y="27"/>
                    </a:lnTo>
                    <a:lnTo>
                      <a:pt x="42" y="22"/>
                    </a:lnTo>
                    <a:lnTo>
                      <a:pt x="49" y="16"/>
                    </a:lnTo>
                    <a:lnTo>
                      <a:pt x="55" y="9"/>
                    </a:lnTo>
                    <a:lnTo>
                      <a:pt x="59" y="2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4" y="2"/>
                    </a:lnTo>
                    <a:lnTo>
                      <a:pt x="49" y="7"/>
                    </a:lnTo>
                    <a:lnTo>
                      <a:pt x="43" y="13"/>
                    </a:lnTo>
                    <a:lnTo>
                      <a:pt x="36" y="17"/>
                    </a:lnTo>
                    <a:lnTo>
                      <a:pt x="29" y="22"/>
                    </a:lnTo>
                    <a:lnTo>
                      <a:pt x="22" y="26"/>
                    </a:lnTo>
                    <a:lnTo>
                      <a:pt x="15" y="27"/>
                    </a:lnTo>
                    <a:lnTo>
                      <a:pt x="7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232"/>
              <p:cNvSpPr>
                <a:spLocks/>
              </p:cNvSpPr>
              <p:nvPr/>
            </p:nvSpPr>
            <p:spPr bwMode="auto">
              <a:xfrm rot="692106">
                <a:off x="3965837" y="2892688"/>
                <a:ext cx="225425" cy="57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"/>
                  </a:cxn>
                  <a:cxn ang="0">
                    <a:pos x="17" y="8"/>
                  </a:cxn>
                  <a:cxn ang="0">
                    <a:pos x="25" y="13"/>
                  </a:cxn>
                  <a:cxn ang="0">
                    <a:pos x="33" y="16"/>
                  </a:cxn>
                  <a:cxn ang="0">
                    <a:pos x="42" y="21"/>
                  </a:cxn>
                  <a:cxn ang="0">
                    <a:pos x="50" y="25"/>
                  </a:cxn>
                  <a:cxn ang="0">
                    <a:pos x="59" y="30"/>
                  </a:cxn>
                  <a:cxn ang="0">
                    <a:pos x="67" y="34"/>
                  </a:cxn>
                  <a:cxn ang="0">
                    <a:pos x="76" y="38"/>
                  </a:cxn>
                  <a:cxn ang="0">
                    <a:pos x="85" y="43"/>
                  </a:cxn>
                  <a:cxn ang="0">
                    <a:pos x="93" y="48"/>
                  </a:cxn>
                  <a:cxn ang="0">
                    <a:pos x="101" y="51"/>
                  </a:cxn>
                  <a:cxn ang="0">
                    <a:pos x="110" y="54"/>
                  </a:cxn>
                  <a:cxn ang="0">
                    <a:pos x="117" y="58"/>
                  </a:cxn>
                  <a:cxn ang="0">
                    <a:pos x="124" y="63"/>
                  </a:cxn>
                  <a:cxn ang="0">
                    <a:pos x="128" y="69"/>
                  </a:cxn>
                  <a:cxn ang="0">
                    <a:pos x="131" y="76"/>
                  </a:cxn>
                  <a:cxn ang="0">
                    <a:pos x="131" y="84"/>
                  </a:cxn>
                  <a:cxn ang="0">
                    <a:pos x="126" y="92"/>
                  </a:cxn>
                  <a:cxn ang="0">
                    <a:pos x="119" y="100"/>
                  </a:cxn>
                  <a:cxn ang="0">
                    <a:pos x="118" y="102"/>
                  </a:cxn>
                  <a:cxn ang="0">
                    <a:pos x="119" y="103"/>
                  </a:cxn>
                  <a:cxn ang="0">
                    <a:pos x="120" y="103"/>
                  </a:cxn>
                  <a:cxn ang="0">
                    <a:pos x="121" y="103"/>
                  </a:cxn>
                  <a:cxn ang="0">
                    <a:pos x="137" y="89"/>
                  </a:cxn>
                  <a:cxn ang="0">
                    <a:pos x="142" y="72"/>
                  </a:cxn>
                  <a:cxn ang="0">
                    <a:pos x="138" y="56"/>
                  </a:cxn>
                  <a:cxn ang="0">
                    <a:pos x="121" y="43"/>
                  </a:cxn>
                  <a:cxn ang="0">
                    <a:pos x="113" y="40"/>
                  </a:cxn>
                  <a:cxn ang="0">
                    <a:pos x="105" y="36"/>
                  </a:cxn>
                  <a:cxn ang="0">
                    <a:pos x="97" y="32"/>
                  </a:cxn>
                  <a:cxn ang="0">
                    <a:pos x="87" y="30"/>
                  </a:cxn>
                  <a:cxn ang="0">
                    <a:pos x="79" y="27"/>
                  </a:cxn>
                  <a:cxn ang="0">
                    <a:pos x="71" y="24"/>
                  </a:cxn>
                  <a:cxn ang="0">
                    <a:pos x="62" y="22"/>
                  </a:cxn>
                  <a:cxn ang="0">
                    <a:pos x="53" y="18"/>
                  </a:cxn>
                  <a:cxn ang="0">
                    <a:pos x="46" y="16"/>
                  </a:cxn>
                  <a:cxn ang="0">
                    <a:pos x="41" y="14"/>
                  </a:cxn>
                  <a:cxn ang="0">
                    <a:pos x="33" y="11"/>
                  </a:cxn>
                  <a:cxn ang="0">
                    <a:pos x="26" y="9"/>
                  </a:cxn>
                  <a:cxn ang="0">
                    <a:pos x="21" y="7"/>
                  </a:cxn>
                  <a:cxn ang="0">
                    <a:pos x="14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2" h="103">
                    <a:moveTo>
                      <a:pt x="0" y="0"/>
                    </a:moveTo>
                    <a:lnTo>
                      <a:pt x="8" y="3"/>
                    </a:lnTo>
                    <a:lnTo>
                      <a:pt x="17" y="8"/>
                    </a:lnTo>
                    <a:lnTo>
                      <a:pt x="25" y="13"/>
                    </a:lnTo>
                    <a:lnTo>
                      <a:pt x="33" y="16"/>
                    </a:lnTo>
                    <a:lnTo>
                      <a:pt x="42" y="21"/>
                    </a:lnTo>
                    <a:lnTo>
                      <a:pt x="50" y="25"/>
                    </a:lnTo>
                    <a:lnTo>
                      <a:pt x="59" y="30"/>
                    </a:lnTo>
                    <a:lnTo>
                      <a:pt x="67" y="34"/>
                    </a:lnTo>
                    <a:lnTo>
                      <a:pt x="76" y="38"/>
                    </a:lnTo>
                    <a:lnTo>
                      <a:pt x="85" y="43"/>
                    </a:lnTo>
                    <a:lnTo>
                      <a:pt x="93" y="48"/>
                    </a:lnTo>
                    <a:lnTo>
                      <a:pt x="101" y="51"/>
                    </a:lnTo>
                    <a:lnTo>
                      <a:pt x="110" y="54"/>
                    </a:lnTo>
                    <a:lnTo>
                      <a:pt x="117" y="58"/>
                    </a:lnTo>
                    <a:lnTo>
                      <a:pt x="124" y="63"/>
                    </a:lnTo>
                    <a:lnTo>
                      <a:pt x="128" y="69"/>
                    </a:lnTo>
                    <a:lnTo>
                      <a:pt x="131" y="76"/>
                    </a:lnTo>
                    <a:lnTo>
                      <a:pt x="131" y="84"/>
                    </a:lnTo>
                    <a:lnTo>
                      <a:pt x="126" y="92"/>
                    </a:lnTo>
                    <a:lnTo>
                      <a:pt x="119" y="100"/>
                    </a:lnTo>
                    <a:lnTo>
                      <a:pt x="118" y="102"/>
                    </a:lnTo>
                    <a:lnTo>
                      <a:pt x="119" y="103"/>
                    </a:lnTo>
                    <a:lnTo>
                      <a:pt x="120" y="103"/>
                    </a:lnTo>
                    <a:lnTo>
                      <a:pt x="121" y="103"/>
                    </a:lnTo>
                    <a:lnTo>
                      <a:pt x="137" y="89"/>
                    </a:lnTo>
                    <a:lnTo>
                      <a:pt x="142" y="72"/>
                    </a:lnTo>
                    <a:lnTo>
                      <a:pt x="138" y="56"/>
                    </a:lnTo>
                    <a:lnTo>
                      <a:pt x="121" y="43"/>
                    </a:lnTo>
                    <a:lnTo>
                      <a:pt x="113" y="40"/>
                    </a:lnTo>
                    <a:lnTo>
                      <a:pt x="105" y="36"/>
                    </a:lnTo>
                    <a:lnTo>
                      <a:pt x="97" y="32"/>
                    </a:lnTo>
                    <a:lnTo>
                      <a:pt x="87" y="30"/>
                    </a:lnTo>
                    <a:lnTo>
                      <a:pt x="79" y="27"/>
                    </a:lnTo>
                    <a:lnTo>
                      <a:pt x="71" y="24"/>
                    </a:lnTo>
                    <a:lnTo>
                      <a:pt x="62" y="22"/>
                    </a:lnTo>
                    <a:lnTo>
                      <a:pt x="53" y="18"/>
                    </a:lnTo>
                    <a:lnTo>
                      <a:pt x="46" y="16"/>
                    </a:lnTo>
                    <a:lnTo>
                      <a:pt x="41" y="14"/>
                    </a:lnTo>
                    <a:lnTo>
                      <a:pt x="33" y="11"/>
                    </a:lnTo>
                    <a:lnTo>
                      <a:pt x="26" y="9"/>
                    </a:lnTo>
                    <a:lnTo>
                      <a:pt x="21" y="7"/>
                    </a:lnTo>
                    <a:lnTo>
                      <a:pt x="14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233"/>
              <p:cNvSpPr>
                <a:spLocks/>
              </p:cNvSpPr>
              <p:nvPr/>
            </p:nvSpPr>
            <p:spPr bwMode="auto">
              <a:xfrm>
                <a:off x="3760788" y="2722563"/>
                <a:ext cx="425450" cy="481013"/>
              </a:xfrm>
              <a:custGeom>
                <a:avLst/>
                <a:gdLst/>
                <a:ahLst/>
                <a:cxnLst>
                  <a:cxn ang="0">
                    <a:pos x="8" y="293"/>
                  </a:cxn>
                  <a:cxn ang="0">
                    <a:pos x="22" y="274"/>
                  </a:cxn>
                  <a:cxn ang="0">
                    <a:pos x="34" y="255"/>
                  </a:cxn>
                  <a:cxn ang="0">
                    <a:pos x="42" y="234"/>
                  </a:cxn>
                  <a:cxn ang="0">
                    <a:pos x="49" y="186"/>
                  </a:cxn>
                  <a:cxn ang="0">
                    <a:pos x="66" y="86"/>
                  </a:cxn>
                  <a:cxn ang="0">
                    <a:pos x="71" y="53"/>
                  </a:cxn>
                  <a:cxn ang="0">
                    <a:pos x="72" y="42"/>
                  </a:cxn>
                  <a:cxn ang="0">
                    <a:pos x="75" y="29"/>
                  </a:cxn>
                  <a:cxn ang="0">
                    <a:pos x="86" y="22"/>
                  </a:cxn>
                  <a:cxn ang="0">
                    <a:pos x="100" y="24"/>
                  </a:cxn>
                  <a:cxn ang="0">
                    <a:pos x="114" y="28"/>
                  </a:cxn>
                  <a:cxn ang="0">
                    <a:pos x="127" y="33"/>
                  </a:cxn>
                  <a:cxn ang="0">
                    <a:pos x="144" y="40"/>
                  </a:cxn>
                  <a:cxn ang="0">
                    <a:pos x="159" y="46"/>
                  </a:cxn>
                  <a:cxn ang="0">
                    <a:pos x="175" y="52"/>
                  </a:cxn>
                  <a:cxn ang="0">
                    <a:pos x="196" y="56"/>
                  </a:cxn>
                  <a:cxn ang="0">
                    <a:pos x="222" y="61"/>
                  </a:cxn>
                  <a:cxn ang="0">
                    <a:pos x="246" y="72"/>
                  </a:cxn>
                  <a:cxn ang="0">
                    <a:pos x="260" y="90"/>
                  </a:cxn>
                  <a:cxn ang="0">
                    <a:pos x="262" y="107"/>
                  </a:cxn>
                  <a:cxn ang="0">
                    <a:pos x="266" y="104"/>
                  </a:cxn>
                  <a:cxn ang="0">
                    <a:pos x="268" y="88"/>
                  </a:cxn>
                  <a:cxn ang="0">
                    <a:pos x="263" y="67"/>
                  </a:cxn>
                  <a:cxn ang="0">
                    <a:pos x="248" y="52"/>
                  </a:cxn>
                  <a:cxn ang="0">
                    <a:pos x="227" y="41"/>
                  </a:cxn>
                  <a:cxn ang="0">
                    <a:pos x="206" y="35"/>
                  </a:cxn>
                  <a:cxn ang="0">
                    <a:pos x="188" y="29"/>
                  </a:cxn>
                  <a:cxn ang="0">
                    <a:pos x="172" y="24"/>
                  </a:cxn>
                  <a:cxn ang="0">
                    <a:pos x="155" y="18"/>
                  </a:cxn>
                  <a:cxn ang="0">
                    <a:pos x="138" y="11"/>
                  </a:cxn>
                  <a:cxn ang="0">
                    <a:pos x="120" y="5"/>
                  </a:cxn>
                  <a:cxn ang="0">
                    <a:pos x="102" y="0"/>
                  </a:cxn>
                  <a:cxn ang="0">
                    <a:pos x="84" y="0"/>
                  </a:cxn>
                  <a:cxn ang="0">
                    <a:pos x="64" y="11"/>
                  </a:cxn>
                  <a:cxn ang="0">
                    <a:pos x="54" y="36"/>
                  </a:cxn>
                  <a:cxn ang="0">
                    <a:pos x="49" y="86"/>
                  </a:cxn>
                  <a:cxn ang="0">
                    <a:pos x="35" y="191"/>
                  </a:cxn>
                  <a:cxn ang="0">
                    <a:pos x="30" y="249"/>
                  </a:cxn>
                  <a:cxn ang="0">
                    <a:pos x="11" y="285"/>
                  </a:cxn>
                  <a:cxn ang="0">
                    <a:pos x="0" y="303"/>
                  </a:cxn>
                  <a:cxn ang="0">
                    <a:pos x="1" y="303"/>
                  </a:cxn>
                  <a:cxn ang="0">
                    <a:pos x="1" y="303"/>
                  </a:cxn>
                </a:cxnLst>
                <a:rect l="0" t="0" r="r" b="b"/>
                <a:pathLst>
                  <a:path w="268" h="303">
                    <a:moveTo>
                      <a:pt x="1" y="303"/>
                    </a:moveTo>
                    <a:lnTo>
                      <a:pt x="8" y="293"/>
                    </a:lnTo>
                    <a:lnTo>
                      <a:pt x="15" y="283"/>
                    </a:lnTo>
                    <a:lnTo>
                      <a:pt x="22" y="274"/>
                    </a:lnTo>
                    <a:lnTo>
                      <a:pt x="28" y="265"/>
                    </a:lnTo>
                    <a:lnTo>
                      <a:pt x="34" y="255"/>
                    </a:lnTo>
                    <a:lnTo>
                      <a:pt x="38" y="245"/>
                    </a:lnTo>
                    <a:lnTo>
                      <a:pt x="42" y="234"/>
                    </a:lnTo>
                    <a:lnTo>
                      <a:pt x="44" y="221"/>
                    </a:lnTo>
                    <a:lnTo>
                      <a:pt x="49" y="186"/>
                    </a:lnTo>
                    <a:lnTo>
                      <a:pt x="57" y="135"/>
                    </a:lnTo>
                    <a:lnTo>
                      <a:pt x="66" y="86"/>
                    </a:lnTo>
                    <a:lnTo>
                      <a:pt x="71" y="59"/>
                    </a:lnTo>
                    <a:lnTo>
                      <a:pt x="71" y="53"/>
                    </a:lnTo>
                    <a:lnTo>
                      <a:pt x="72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5" y="29"/>
                    </a:lnTo>
                    <a:lnTo>
                      <a:pt x="79" y="25"/>
                    </a:lnTo>
                    <a:lnTo>
                      <a:pt x="86" y="22"/>
                    </a:lnTo>
                    <a:lnTo>
                      <a:pt x="93" y="22"/>
                    </a:lnTo>
                    <a:lnTo>
                      <a:pt x="100" y="24"/>
                    </a:lnTo>
                    <a:lnTo>
                      <a:pt x="107" y="26"/>
                    </a:lnTo>
                    <a:lnTo>
                      <a:pt x="114" y="28"/>
                    </a:lnTo>
                    <a:lnTo>
                      <a:pt x="119" y="31"/>
                    </a:lnTo>
                    <a:lnTo>
                      <a:pt x="127" y="33"/>
                    </a:lnTo>
                    <a:lnTo>
                      <a:pt x="136" y="36"/>
                    </a:lnTo>
                    <a:lnTo>
                      <a:pt x="144" y="40"/>
                    </a:lnTo>
                    <a:lnTo>
                      <a:pt x="152" y="42"/>
                    </a:lnTo>
                    <a:lnTo>
                      <a:pt x="159" y="46"/>
                    </a:lnTo>
                    <a:lnTo>
                      <a:pt x="167" y="49"/>
                    </a:lnTo>
                    <a:lnTo>
                      <a:pt x="175" y="52"/>
                    </a:lnTo>
                    <a:lnTo>
                      <a:pt x="184" y="54"/>
                    </a:lnTo>
                    <a:lnTo>
                      <a:pt x="196" y="56"/>
                    </a:lnTo>
                    <a:lnTo>
                      <a:pt x="209" y="59"/>
                    </a:lnTo>
                    <a:lnTo>
                      <a:pt x="222" y="61"/>
                    </a:lnTo>
                    <a:lnTo>
                      <a:pt x="235" y="66"/>
                    </a:lnTo>
                    <a:lnTo>
                      <a:pt x="246" y="72"/>
                    </a:lnTo>
                    <a:lnTo>
                      <a:pt x="254" y="80"/>
                    </a:lnTo>
                    <a:lnTo>
                      <a:pt x="260" y="90"/>
                    </a:lnTo>
                    <a:lnTo>
                      <a:pt x="261" y="104"/>
                    </a:lnTo>
                    <a:lnTo>
                      <a:pt x="262" y="107"/>
                    </a:lnTo>
                    <a:lnTo>
                      <a:pt x="263" y="105"/>
                    </a:lnTo>
                    <a:lnTo>
                      <a:pt x="266" y="104"/>
                    </a:lnTo>
                    <a:lnTo>
                      <a:pt x="267" y="102"/>
                    </a:lnTo>
                    <a:lnTo>
                      <a:pt x="268" y="88"/>
                    </a:lnTo>
                    <a:lnTo>
                      <a:pt x="267" y="76"/>
                    </a:lnTo>
                    <a:lnTo>
                      <a:pt x="263" y="67"/>
                    </a:lnTo>
                    <a:lnTo>
                      <a:pt x="256" y="59"/>
                    </a:lnTo>
                    <a:lnTo>
                      <a:pt x="248" y="52"/>
                    </a:lnTo>
                    <a:lnTo>
                      <a:pt x="239" y="46"/>
                    </a:lnTo>
                    <a:lnTo>
                      <a:pt x="227" y="41"/>
                    </a:lnTo>
                    <a:lnTo>
                      <a:pt x="214" y="38"/>
                    </a:lnTo>
                    <a:lnTo>
                      <a:pt x="206" y="35"/>
                    </a:lnTo>
                    <a:lnTo>
                      <a:pt x="196" y="33"/>
                    </a:lnTo>
                    <a:lnTo>
                      <a:pt x="188" y="29"/>
                    </a:lnTo>
                    <a:lnTo>
                      <a:pt x="180" y="27"/>
                    </a:lnTo>
                    <a:lnTo>
                      <a:pt x="172" y="24"/>
                    </a:lnTo>
                    <a:lnTo>
                      <a:pt x="164" y="20"/>
                    </a:lnTo>
                    <a:lnTo>
                      <a:pt x="155" y="18"/>
                    </a:lnTo>
                    <a:lnTo>
                      <a:pt x="147" y="14"/>
                    </a:lnTo>
                    <a:lnTo>
                      <a:pt x="138" y="11"/>
                    </a:lnTo>
                    <a:lnTo>
                      <a:pt x="128" y="7"/>
                    </a:lnTo>
                    <a:lnTo>
                      <a:pt x="120" y="5"/>
                    </a:lnTo>
                    <a:lnTo>
                      <a:pt x="111" y="2"/>
                    </a:lnTo>
                    <a:lnTo>
                      <a:pt x="102" y="0"/>
                    </a:lnTo>
                    <a:lnTo>
                      <a:pt x="93" y="0"/>
                    </a:lnTo>
                    <a:lnTo>
                      <a:pt x="84" y="0"/>
                    </a:lnTo>
                    <a:lnTo>
                      <a:pt x="75" y="2"/>
                    </a:lnTo>
                    <a:lnTo>
                      <a:pt x="64" y="11"/>
                    </a:lnTo>
                    <a:lnTo>
                      <a:pt x="58" y="22"/>
                    </a:lnTo>
                    <a:lnTo>
                      <a:pt x="54" y="36"/>
                    </a:lnTo>
                    <a:lnTo>
                      <a:pt x="52" y="49"/>
                    </a:lnTo>
                    <a:lnTo>
                      <a:pt x="49" y="86"/>
                    </a:lnTo>
                    <a:lnTo>
                      <a:pt x="41" y="138"/>
                    </a:lnTo>
                    <a:lnTo>
                      <a:pt x="35" y="191"/>
                    </a:lnTo>
                    <a:lnTo>
                      <a:pt x="32" y="227"/>
                    </a:lnTo>
                    <a:lnTo>
                      <a:pt x="30" y="249"/>
                    </a:lnTo>
                    <a:lnTo>
                      <a:pt x="22" y="267"/>
                    </a:lnTo>
                    <a:lnTo>
                      <a:pt x="11" y="285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1" y="303"/>
                    </a:lnTo>
                    <a:lnTo>
                      <a:pt x="1" y="303"/>
                    </a:lnTo>
                    <a:lnTo>
                      <a:pt x="1" y="303"/>
                    </a:lnTo>
                    <a:lnTo>
                      <a:pt x="1" y="3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234"/>
              <p:cNvSpPr>
                <a:spLocks/>
              </p:cNvSpPr>
              <p:nvPr/>
            </p:nvSpPr>
            <p:spPr bwMode="auto">
              <a:xfrm>
                <a:off x="3340100" y="2208213"/>
                <a:ext cx="28575" cy="17780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4" y="27"/>
                  </a:cxn>
                  <a:cxn ang="0">
                    <a:pos x="8" y="54"/>
                  </a:cxn>
                  <a:cxn ang="0">
                    <a:pos x="2" y="82"/>
                  </a:cxn>
                  <a:cxn ang="0">
                    <a:pos x="0" y="109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6" y="110"/>
                  </a:cxn>
                  <a:cxn ang="0">
                    <a:pos x="7" y="108"/>
                  </a:cxn>
                  <a:cxn ang="0">
                    <a:pos x="12" y="81"/>
                  </a:cxn>
                  <a:cxn ang="0">
                    <a:pos x="16" y="54"/>
                  </a:cxn>
                  <a:cxn ang="0">
                    <a:pos x="18" y="27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112">
                    <a:moveTo>
                      <a:pt x="18" y="0"/>
                    </a:moveTo>
                    <a:lnTo>
                      <a:pt x="14" y="27"/>
                    </a:lnTo>
                    <a:lnTo>
                      <a:pt x="8" y="54"/>
                    </a:lnTo>
                    <a:lnTo>
                      <a:pt x="2" y="82"/>
                    </a:lnTo>
                    <a:lnTo>
                      <a:pt x="0" y="109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6" y="110"/>
                    </a:lnTo>
                    <a:lnTo>
                      <a:pt x="7" y="108"/>
                    </a:lnTo>
                    <a:lnTo>
                      <a:pt x="12" y="81"/>
                    </a:lnTo>
                    <a:lnTo>
                      <a:pt x="16" y="54"/>
                    </a:lnTo>
                    <a:lnTo>
                      <a:pt x="18" y="27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243"/>
              <p:cNvSpPr>
                <a:spLocks/>
              </p:cNvSpPr>
              <p:nvPr/>
            </p:nvSpPr>
            <p:spPr bwMode="auto">
              <a:xfrm>
                <a:off x="4035425" y="3008313"/>
                <a:ext cx="130175" cy="809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14"/>
                  </a:cxn>
                  <a:cxn ang="0">
                    <a:pos x="13" y="24"/>
                  </a:cxn>
                  <a:cxn ang="0">
                    <a:pos x="20" y="33"/>
                  </a:cxn>
                  <a:cxn ang="0">
                    <a:pos x="28" y="41"/>
                  </a:cxn>
                  <a:cxn ang="0">
                    <a:pos x="34" y="45"/>
                  </a:cxn>
                  <a:cxn ang="0">
                    <a:pos x="40" y="48"/>
                  </a:cxn>
                  <a:cxn ang="0">
                    <a:pos x="44" y="50"/>
                  </a:cxn>
                  <a:cxn ang="0">
                    <a:pos x="50" y="51"/>
                  </a:cxn>
                  <a:cxn ang="0">
                    <a:pos x="56" y="51"/>
                  </a:cxn>
                  <a:cxn ang="0">
                    <a:pos x="62" y="51"/>
                  </a:cxn>
                  <a:cxn ang="0">
                    <a:pos x="69" y="50"/>
                  </a:cxn>
                  <a:cxn ang="0">
                    <a:pos x="75" y="47"/>
                  </a:cxn>
                  <a:cxn ang="0">
                    <a:pos x="78" y="45"/>
                  </a:cxn>
                  <a:cxn ang="0">
                    <a:pos x="81" y="40"/>
                  </a:cxn>
                  <a:cxn ang="0">
                    <a:pos x="82" y="37"/>
                  </a:cxn>
                  <a:cxn ang="0">
                    <a:pos x="80" y="33"/>
                  </a:cxn>
                  <a:cxn ang="0">
                    <a:pos x="75" y="32"/>
                  </a:cxn>
                  <a:cxn ang="0">
                    <a:pos x="70" y="30"/>
                  </a:cxn>
                  <a:cxn ang="0">
                    <a:pos x="64" y="29"/>
                  </a:cxn>
                  <a:cxn ang="0">
                    <a:pos x="60" y="27"/>
                  </a:cxn>
                  <a:cxn ang="0">
                    <a:pos x="55" y="26"/>
                  </a:cxn>
                  <a:cxn ang="0">
                    <a:pos x="49" y="24"/>
                  </a:cxn>
                  <a:cxn ang="0">
                    <a:pos x="44" y="23"/>
                  </a:cxn>
                  <a:cxn ang="0">
                    <a:pos x="40" y="20"/>
                  </a:cxn>
                  <a:cxn ang="0">
                    <a:pos x="35" y="18"/>
                  </a:cxn>
                  <a:cxn ang="0">
                    <a:pos x="30" y="16"/>
                  </a:cxn>
                  <a:cxn ang="0">
                    <a:pos x="26" y="13"/>
                  </a:cxn>
                  <a:cxn ang="0">
                    <a:pos x="21" y="11"/>
                  </a:cxn>
                  <a:cxn ang="0">
                    <a:pos x="16" y="9"/>
                  </a:cxn>
                  <a:cxn ang="0">
                    <a:pos x="12" y="6"/>
                  </a:cxn>
                  <a:cxn ang="0">
                    <a:pos x="7" y="3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82" h="51">
                    <a:moveTo>
                      <a:pt x="0" y="5"/>
                    </a:moveTo>
                    <a:lnTo>
                      <a:pt x="6" y="14"/>
                    </a:lnTo>
                    <a:lnTo>
                      <a:pt x="13" y="24"/>
                    </a:lnTo>
                    <a:lnTo>
                      <a:pt x="20" y="33"/>
                    </a:lnTo>
                    <a:lnTo>
                      <a:pt x="28" y="41"/>
                    </a:lnTo>
                    <a:lnTo>
                      <a:pt x="34" y="45"/>
                    </a:lnTo>
                    <a:lnTo>
                      <a:pt x="40" y="48"/>
                    </a:lnTo>
                    <a:lnTo>
                      <a:pt x="44" y="50"/>
                    </a:lnTo>
                    <a:lnTo>
                      <a:pt x="50" y="51"/>
                    </a:lnTo>
                    <a:lnTo>
                      <a:pt x="56" y="51"/>
                    </a:lnTo>
                    <a:lnTo>
                      <a:pt x="62" y="51"/>
                    </a:lnTo>
                    <a:lnTo>
                      <a:pt x="69" y="50"/>
                    </a:lnTo>
                    <a:lnTo>
                      <a:pt x="75" y="47"/>
                    </a:lnTo>
                    <a:lnTo>
                      <a:pt x="78" y="45"/>
                    </a:lnTo>
                    <a:lnTo>
                      <a:pt x="81" y="40"/>
                    </a:lnTo>
                    <a:lnTo>
                      <a:pt x="82" y="37"/>
                    </a:lnTo>
                    <a:lnTo>
                      <a:pt x="80" y="33"/>
                    </a:lnTo>
                    <a:lnTo>
                      <a:pt x="75" y="32"/>
                    </a:lnTo>
                    <a:lnTo>
                      <a:pt x="70" y="30"/>
                    </a:lnTo>
                    <a:lnTo>
                      <a:pt x="64" y="29"/>
                    </a:lnTo>
                    <a:lnTo>
                      <a:pt x="60" y="27"/>
                    </a:lnTo>
                    <a:lnTo>
                      <a:pt x="55" y="26"/>
                    </a:lnTo>
                    <a:lnTo>
                      <a:pt x="49" y="24"/>
                    </a:lnTo>
                    <a:lnTo>
                      <a:pt x="44" y="23"/>
                    </a:lnTo>
                    <a:lnTo>
                      <a:pt x="40" y="20"/>
                    </a:lnTo>
                    <a:lnTo>
                      <a:pt x="35" y="18"/>
                    </a:lnTo>
                    <a:lnTo>
                      <a:pt x="30" y="16"/>
                    </a:lnTo>
                    <a:lnTo>
                      <a:pt x="26" y="13"/>
                    </a:lnTo>
                    <a:lnTo>
                      <a:pt x="21" y="11"/>
                    </a:lnTo>
                    <a:lnTo>
                      <a:pt x="16" y="9"/>
                    </a:lnTo>
                    <a:lnTo>
                      <a:pt x="12" y="6"/>
                    </a:lnTo>
                    <a:lnTo>
                      <a:pt x="7" y="3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244"/>
              <p:cNvSpPr>
                <a:spLocks/>
              </p:cNvSpPr>
              <p:nvPr/>
            </p:nvSpPr>
            <p:spPr bwMode="auto">
              <a:xfrm rot="644181">
                <a:off x="3927351" y="2964391"/>
                <a:ext cx="260350" cy="598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6"/>
                  </a:cxn>
                  <a:cxn ang="0">
                    <a:pos x="18" y="12"/>
                  </a:cxn>
                  <a:cxn ang="0">
                    <a:pos x="26" y="16"/>
                  </a:cxn>
                  <a:cxn ang="0">
                    <a:pos x="36" y="22"/>
                  </a:cxn>
                  <a:cxn ang="0">
                    <a:pos x="44" y="28"/>
                  </a:cxn>
                  <a:cxn ang="0">
                    <a:pos x="53" y="33"/>
                  </a:cxn>
                  <a:cxn ang="0">
                    <a:pos x="61" y="37"/>
                  </a:cxn>
                  <a:cxn ang="0">
                    <a:pos x="71" y="42"/>
                  </a:cxn>
                  <a:cxn ang="0">
                    <a:pos x="80" y="46"/>
                  </a:cxn>
                  <a:cxn ang="0">
                    <a:pos x="86" y="50"/>
                  </a:cxn>
                  <a:cxn ang="0">
                    <a:pos x="89" y="56"/>
                  </a:cxn>
                  <a:cxn ang="0">
                    <a:pos x="91" y="65"/>
                  </a:cxn>
                  <a:cxn ang="0">
                    <a:pos x="89" y="78"/>
                  </a:cxn>
                  <a:cxn ang="0">
                    <a:pos x="85" y="88"/>
                  </a:cxn>
                  <a:cxn ang="0">
                    <a:pos x="78" y="97"/>
                  </a:cxn>
                  <a:cxn ang="0">
                    <a:pos x="70" y="106"/>
                  </a:cxn>
                  <a:cxn ang="0">
                    <a:pos x="68" y="109"/>
                  </a:cxn>
                  <a:cxn ang="0">
                    <a:pos x="70" y="110"/>
                  </a:cxn>
                  <a:cxn ang="0">
                    <a:pos x="70" y="110"/>
                  </a:cxn>
                  <a:cxn ang="0">
                    <a:pos x="72" y="109"/>
                  </a:cxn>
                  <a:cxn ang="0">
                    <a:pos x="85" y="97"/>
                  </a:cxn>
                  <a:cxn ang="0">
                    <a:pos x="94" y="84"/>
                  </a:cxn>
                  <a:cxn ang="0">
                    <a:pos x="99" y="69"/>
                  </a:cxn>
                  <a:cxn ang="0">
                    <a:pos x="96" y="50"/>
                  </a:cxn>
                  <a:cxn ang="0">
                    <a:pos x="93" y="44"/>
                  </a:cxn>
                  <a:cxn ang="0">
                    <a:pos x="87" y="41"/>
                  </a:cxn>
                  <a:cxn ang="0">
                    <a:pos x="81" y="39"/>
                  </a:cxn>
                  <a:cxn ang="0">
                    <a:pos x="74" y="36"/>
                  </a:cxn>
                  <a:cxn ang="0">
                    <a:pos x="65" y="33"/>
                  </a:cxn>
                  <a:cxn ang="0">
                    <a:pos x="55" y="29"/>
                  </a:cxn>
                  <a:cxn ang="0">
                    <a:pos x="46" y="24"/>
                  </a:cxn>
                  <a:cxn ang="0">
                    <a:pos x="37" y="20"/>
                  </a:cxn>
                  <a:cxn ang="0">
                    <a:pos x="27" y="15"/>
                  </a:cxn>
                  <a:cxn ang="0">
                    <a:pos x="18" y="9"/>
                  </a:cxn>
                  <a:cxn ang="0">
                    <a:pos x="1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9" h="110">
                    <a:moveTo>
                      <a:pt x="0" y="0"/>
                    </a:moveTo>
                    <a:lnTo>
                      <a:pt x="9" y="6"/>
                    </a:lnTo>
                    <a:lnTo>
                      <a:pt x="18" y="12"/>
                    </a:lnTo>
                    <a:lnTo>
                      <a:pt x="26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3" y="33"/>
                    </a:lnTo>
                    <a:lnTo>
                      <a:pt x="61" y="37"/>
                    </a:lnTo>
                    <a:lnTo>
                      <a:pt x="71" y="42"/>
                    </a:lnTo>
                    <a:lnTo>
                      <a:pt x="80" y="46"/>
                    </a:lnTo>
                    <a:lnTo>
                      <a:pt x="86" y="50"/>
                    </a:lnTo>
                    <a:lnTo>
                      <a:pt x="89" y="56"/>
                    </a:lnTo>
                    <a:lnTo>
                      <a:pt x="91" y="65"/>
                    </a:lnTo>
                    <a:lnTo>
                      <a:pt x="89" y="78"/>
                    </a:lnTo>
                    <a:lnTo>
                      <a:pt x="85" y="88"/>
                    </a:lnTo>
                    <a:lnTo>
                      <a:pt x="78" y="97"/>
                    </a:lnTo>
                    <a:lnTo>
                      <a:pt x="70" y="106"/>
                    </a:lnTo>
                    <a:lnTo>
                      <a:pt x="68" y="109"/>
                    </a:lnTo>
                    <a:lnTo>
                      <a:pt x="70" y="110"/>
                    </a:lnTo>
                    <a:lnTo>
                      <a:pt x="70" y="110"/>
                    </a:lnTo>
                    <a:lnTo>
                      <a:pt x="72" y="109"/>
                    </a:lnTo>
                    <a:lnTo>
                      <a:pt x="85" y="97"/>
                    </a:lnTo>
                    <a:lnTo>
                      <a:pt x="94" y="84"/>
                    </a:lnTo>
                    <a:lnTo>
                      <a:pt x="99" y="69"/>
                    </a:lnTo>
                    <a:lnTo>
                      <a:pt x="96" y="50"/>
                    </a:lnTo>
                    <a:lnTo>
                      <a:pt x="93" y="44"/>
                    </a:lnTo>
                    <a:lnTo>
                      <a:pt x="87" y="41"/>
                    </a:lnTo>
                    <a:lnTo>
                      <a:pt x="81" y="39"/>
                    </a:lnTo>
                    <a:lnTo>
                      <a:pt x="74" y="36"/>
                    </a:lnTo>
                    <a:lnTo>
                      <a:pt x="65" y="33"/>
                    </a:lnTo>
                    <a:lnTo>
                      <a:pt x="55" y="29"/>
                    </a:lnTo>
                    <a:lnTo>
                      <a:pt x="46" y="24"/>
                    </a:lnTo>
                    <a:lnTo>
                      <a:pt x="37" y="20"/>
                    </a:lnTo>
                    <a:lnTo>
                      <a:pt x="27" y="15"/>
                    </a:lnTo>
                    <a:lnTo>
                      <a:pt x="18" y="9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261"/>
              <p:cNvSpPr>
                <a:spLocks/>
              </p:cNvSpPr>
              <p:nvPr/>
            </p:nvSpPr>
            <p:spPr bwMode="auto">
              <a:xfrm>
                <a:off x="2746375" y="2401888"/>
                <a:ext cx="836613" cy="206375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45" y="37"/>
                  </a:cxn>
                  <a:cxn ang="0">
                    <a:pos x="78" y="57"/>
                  </a:cxn>
                  <a:cxn ang="0">
                    <a:pos x="113" y="76"/>
                  </a:cxn>
                  <a:cxn ang="0">
                    <a:pos x="149" y="93"/>
                  </a:cxn>
                  <a:cxn ang="0">
                    <a:pos x="190" y="108"/>
                  </a:cxn>
                  <a:cxn ang="0">
                    <a:pos x="233" y="119"/>
                  </a:cxn>
                  <a:cxn ang="0">
                    <a:pos x="277" y="126"/>
                  </a:cxn>
                  <a:cxn ang="0">
                    <a:pos x="314" y="130"/>
                  </a:cxn>
                  <a:cxn ang="0">
                    <a:pos x="351" y="130"/>
                  </a:cxn>
                  <a:cxn ang="0">
                    <a:pos x="389" y="125"/>
                  </a:cxn>
                  <a:cxn ang="0">
                    <a:pos x="428" y="117"/>
                  </a:cxn>
                  <a:cxn ang="0">
                    <a:pos x="464" y="103"/>
                  </a:cxn>
                  <a:cxn ang="0">
                    <a:pos x="495" y="84"/>
                  </a:cxn>
                  <a:cxn ang="0">
                    <a:pos x="517" y="57"/>
                  </a:cxn>
                  <a:cxn ang="0">
                    <a:pos x="527" y="23"/>
                  </a:cxn>
                  <a:cxn ang="0">
                    <a:pos x="526" y="2"/>
                  </a:cxn>
                  <a:cxn ang="0">
                    <a:pos x="520" y="3"/>
                  </a:cxn>
                  <a:cxn ang="0">
                    <a:pos x="516" y="17"/>
                  </a:cxn>
                  <a:cxn ang="0">
                    <a:pos x="506" y="42"/>
                  </a:cxn>
                  <a:cxn ang="0">
                    <a:pos x="493" y="62"/>
                  </a:cxn>
                  <a:cxn ang="0">
                    <a:pos x="479" y="75"/>
                  </a:cxn>
                  <a:cxn ang="0">
                    <a:pos x="462" y="84"/>
                  </a:cxn>
                  <a:cxn ang="0">
                    <a:pos x="443" y="91"/>
                  </a:cxn>
                  <a:cxn ang="0">
                    <a:pos x="416" y="100"/>
                  </a:cxn>
                  <a:cxn ang="0">
                    <a:pos x="379" y="106"/>
                  </a:cxn>
                  <a:cxn ang="0">
                    <a:pos x="341" y="107"/>
                  </a:cxn>
                  <a:cxn ang="0">
                    <a:pos x="304" y="105"/>
                  </a:cxn>
                  <a:cxn ang="0">
                    <a:pos x="266" y="100"/>
                  </a:cxn>
                  <a:cxn ang="0">
                    <a:pos x="228" y="93"/>
                  </a:cxn>
                  <a:cxn ang="0">
                    <a:pos x="190" y="84"/>
                  </a:cxn>
                  <a:cxn ang="0">
                    <a:pos x="153" y="72"/>
                  </a:cxn>
                  <a:cxn ang="0">
                    <a:pos x="119" y="58"/>
                  </a:cxn>
                  <a:cxn ang="0">
                    <a:pos x="84" y="44"/>
                  </a:cxn>
                  <a:cxn ang="0">
                    <a:pos x="50" y="29"/>
                  </a:cxn>
                  <a:cxn ang="0">
                    <a:pos x="17" y="1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527" h="130">
                    <a:moveTo>
                      <a:pt x="0" y="1"/>
                    </a:moveTo>
                    <a:lnTo>
                      <a:pt x="13" y="14"/>
                    </a:lnTo>
                    <a:lnTo>
                      <a:pt x="29" y="27"/>
                    </a:lnTo>
                    <a:lnTo>
                      <a:pt x="45" y="37"/>
                    </a:lnTo>
                    <a:lnTo>
                      <a:pt x="61" y="48"/>
                    </a:lnTo>
                    <a:lnTo>
                      <a:pt x="78" y="57"/>
                    </a:lnTo>
                    <a:lnTo>
                      <a:pt x="95" y="66"/>
                    </a:lnTo>
                    <a:lnTo>
                      <a:pt x="113" y="76"/>
                    </a:lnTo>
                    <a:lnTo>
                      <a:pt x="129" y="84"/>
                    </a:lnTo>
                    <a:lnTo>
                      <a:pt x="149" y="93"/>
                    </a:lnTo>
                    <a:lnTo>
                      <a:pt x="169" y="101"/>
                    </a:lnTo>
                    <a:lnTo>
                      <a:pt x="190" y="108"/>
                    </a:lnTo>
                    <a:lnTo>
                      <a:pt x="211" y="114"/>
                    </a:lnTo>
                    <a:lnTo>
                      <a:pt x="233" y="119"/>
                    </a:lnTo>
                    <a:lnTo>
                      <a:pt x="255" y="123"/>
                    </a:lnTo>
                    <a:lnTo>
                      <a:pt x="277" y="126"/>
                    </a:lnTo>
                    <a:lnTo>
                      <a:pt x="299" y="128"/>
                    </a:lnTo>
                    <a:lnTo>
                      <a:pt x="314" y="130"/>
                    </a:lnTo>
                    <a:lnTo>
                      <a:pt x="332" y="130"/>
                    </a:lnTo>
                    <a:lnTo>
                      <a:pt x="351" y="130"/>
                    </a:lnTo>
                    <a:lnTo>
                      <a:pt x="369" y="127"/>
                    </a:lnTo>
                    <a:lnTo>
                      <a:pt x="389" y="125"/>
                    </a:lnTo>
                    <a:lnTo>
                      <a:pt x="409" y="121"/>
                    </a:lnTo>
                    <a:lnTo>
                      <a:pt x="428" y="117"/>
                    </a:lnTo>
                    <a:lnTo>
                      <a:pt x="447" y="111"/>
                    </a:lnTo>
                    <a:lnTo>
                      <a:pt x="464" y="103"/>
                    </a:lnTo>
                    <a:lnTo>
                      <a:pt x="481" y="94"/>
                    </a:lnTo>
                    <a:lnTo>
                      <a:pt x="495" y="84"/>
                    </a:lnTo>
                    <a:lnTo>
                      <a:pt x="508" y="71"/>
                    </a:lnTo>
                    <a:lnTo>
                      <a:pt x="517" y="57"/>
                    </a:lnTo>
                    <a:lnTo>
                      <a:pt x="524" y="41"/>
                    </a:lnTo>
                    <a:lnTo>
                      <a:pt x="527" y="23"/>
                    </a:lnTo>
                    <a:lnTo>
                      <a:pt x="527" y="3"/>
                    </a:lnTo>
                    <a:lnTo>
                      <a:pt x="526" y="2"/>
                    </a:lnTo>
                    <a:lnTo>
                      <a:pt x="524" y="2"/>
                    </a:lnTo>
                    <a:lnTo>
                      <a:pt x="520" y="3"/>
                    </a:lnTo>
                    <a:lnTo>
                      <a:pt x="519" y="4"/>
                    </a:lnTo>
                    <a:lnTo>
                      <a:pt x="516" y="17"/>
                    </a:lnTo>
                    <a:lnTo>
                      <a:pt x="511" y="29"/>
                    </a:lnTo>
                    <a:lnTo>
                      <a:pt x="506" y="42"/>
                    </a:lnTo>
                    <a:lnTo>
                      <a:pt x="499" y="53"/>
                    </a:lnTo>
                    <a:lnTo>
                      <a:pt x="493" y="62"/>
                    </a:lnTo>
                    <a:lnTo>
                      <a:pt x="486" y="67"/>
                    </a:lnTo>
                    <a:lnTo>
                      <a:pt x="479" y="75"/>
                    </a:lnTo>
                    <a:lnTo>
                      <a:pt x="470" y="79"/>
                    </a:lnTo>
                    <a:lnTo>
                      <a:pt x="462" y="84"/>
                    </a:lnTo>
                    <a:lnTo>
                      <a:pt x="452" y="87"/>
                    </a:lnTo>
                    <a:lnTo>
                      <a:pt x="443" y="91"/>
                    </a:lnTo>
                    <a:lnTo>
                      <a:pt x="434" y="94"/>
                    </a:lnTo>
                    <a:lnTo>
                      <a:pt x="416" y="100"/>
                    </a:lnTo>
                    <a:lnTo>
                      <a:pt x="397" y="104"/>
                    </a:lnTo>
                    <a:lnTo>
                      <a:pt x="379" y="106"/>
                    </a:lnTo>
                    <a:lnTo>
                      <a:pt x="360" y="107"/>
                    </a:lnTo>
                    <a:lnTo>
                      <a:pt x="341" y="107"/>
                    </a:lnTo>
                    <a:lnTo>
                      <a:pt x="322" y="106"/>
                    </a:lnTo>
                    <a:lnTo>
                      <a:pt x="304" y="105"/>
                    </a:lnTo>
                    <a:lnTo>
                      <a:pt x="285" y="103"/>
                    </a:lnTo>
                    <a:lnTo>
                      <a:pt x="266" y="100"/>
                    </a:lnTo>
                    <a:lnTo>
                      <a:pt x="246" y="97"/>
                    </a:lnTo>
                    <a:lnTo>
                      <a:pt x="228" y="93"/>
                    </a:lnTo>
                    <a:lnTo>
                      <a:pt x="209" y="89"/>
                    </a:lnTo>
                    <a:lnTo>
                      <a:pt x="190" y="84"/>
                    </a:lnTo>
                    <a:lnTo>
                      <a:pt x="171" y="78"/>
                    </a:lnTo>
                    <a:lnTo>
                      <a:pt x="153" y="72"/>
                    </a:lnTo>
                    <a:lnTo>
                      <a:pt x="135" y="65"/>
                    </a:lnTo>
                    <a:lnTo>
                      <a:pt x="119" y="58"/>
                    </a:lnTo>
                    <a:lnTo>
                      <a:pt x="101" y="51"/>
                    </a:lnTo>
                    <a:lnTo>
                      <a:pt x="84" y="44"/>
                    </a:lnTo>
                    <a:lnTo>
                      <a:pt x="66" y="37"/>
                    </a:lnTo>
                    <a:lnTo>
                      <a:pt x="50" y="29"/>
                    </a:lnTo>
                    <a:lnTo>
                      <a:pt x="33" y="19"/>
                    </a:lnTo>
                    <a:lnTo>
                      <a:pt x="17" y="1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262"/>
              <p:cNvSpPr>
                <a:spLocks/>
              </p:cNvSpPr>
              <p:nvPr/>
            </p:nvSpPr>
            <p:spPr bwMode="auto">
              <a:xfrm>
                <a:off x="3330575" y="2266950"/>
                <a:ext cx="541338" cy="290513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20" y="24"/>
                  </a:cxn>
                  <a:cxn ang="0">
                    <a:pos x="34" y="39"/>
                  </a:cxn>
                  <a:cxn ang="0">
                    <a:pos x="48" y="53"/>
                  </a:cxn>
                  <a:cxn ang="0">
                    <a:pos x="67" y="68"/>
                  </a:cxn>
                  <a:cxn ang="0">
                    <a:pos x="88" y="85"/>
                  </a:cxn>
                  <a:cxn ang="0">
                    <a:pos x="110" y="100"/>
                  </a:cxn>
                  <a:cxn ang="0">
                    <a:pos x="134" y="114"/>
                  </a:cxn>
                  <a:cxn ang="0">
                    <a:pos x="156" y="124"/>
                  </a:cxn>
                  <a:cxn ang="0">
                    <a:pos x="178" y="135"/>
                  </a:cxn>
                  <a:cxn ang="0">
                    <a:pos x="200" y="143"/>
                  </a:cxn>
                  <a:cxn ang="0">
                    <a:pos x="223" y="151"/>
                  </a:cxn>
                  <a:cxn ang="0">
                    <a:pos x="246" y="160"/>
                  </a:cxn>
                  <a:cxn ang="0">
                    <a:pos x="271" y="168"/>
                  </a:cxn>
                  <a:cxn ang="0">
                    <a:pos x="296" y="175"/>
                  </a:cxn>
                  <a:cxn ang="0">
                    <a:pos x="322" y="181"/>
                  </a:cxn>
                  <a:cxn ang="0">
                    <a:pos x="337" y="182"/>
                  </a:cxn>
                  <a:cxn ang="0">
                    <a:pos x="341" y="177"/>
                  </a:cxn>
                  <a:cxn ang="0">
                    <a:pos x="329" y="170"/>
                  </a:cxn>
                  <a:cxn ang="0">
                    <a:pos x="308" y="164"/>
                  </a:cxn>
                  <a:cxn ang="0">
                    <a:pos x="287" y="158"/>
                  </a:cxn>
                  <a:cxn ang="0">
                    <a:pos x="266" y="152"/>
                  </a:cxn>
                  <a:cxn ang="0">
                    <a:pos x="243" y="147"/>
                  </a:cxn>
                  <a:cxn ang="0">
                    <a:pos x="218" y="137"/>
                  </a:cxn>
                  <a:cxn ang="0">
                    <a:pos x="193" y="129"/>
                  </a:cxn>
                  <a:cxn ang="0">
                    <a:pos x="170" y="120"/>
                  </a:cxn>
                  <a:cxn ang="0">
                    <a:pos x="147" y="110"/>
                  </a:cxn>
                  <a:cxn ang="0">
                    <a:pos x="125" y="100"/>
                  </a:cxn>
                  <a:cxn ang="0">
                    <a:pos x="103" y="87"/>
                  </a:cxn>
                  <a:cxn ang="0">
                    <a:pos x="83" y="74"/>
                  </a:cxn>
                  <a:cxn ang="0">
                    <a:pos x="62" y="59"/>
                  </a:cxn>
                  <a:cxn ang="0">
                    <a:pos x="43" y="44"/>
                  </a:cxn>
                  <a:cxn ang="0">
                    <a:pos x="26" y="26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183">
                    <a:moveTo>
                      <a:pt x="0" y="0"/>
                    </a:moveTo>
                    <a:lnTo>
                      <a:pt x="7" y="8"/>
                    </a:lnTo>
                    <a:lnTo>
                      <a:pt x="14" y="16"/>
                    </a:lnTo>
                    <a:lnTo>
                      <a:pt x="20" y="24"/>
                    </a:lnTo>
                    <a:lnTo>
                      <a:pt x="27" y="32"/>
                    </a:lnTo>
                    <a:lnTo>
                      <a:pt x="34" y="39"/>
                    </a:lnTo>
                    <a:lnTo>
                      <a:pt x="41" y="46"/>
                    </a:lnTo>
                    <a:lnTo>
                      <a:pt x="48" y="53"/>
                    </a:lnTo>
                    <a:lnTo>
                      <a:pt x="56" y="60"/>
                    </a:lnTo>
                    <a:lnTo>
                      <a:pt x="67" y="68"/>
                    </a:lnTo>
                    <a:lnTo>
                      <a:pt x="77" y="78"/>
                    </a:lnTo>
                    <a:lnTo>
                      <a:pt x="88" y="85"/>
                    </a:lnTo>
                    <a:lnTo>
                      <a:pt x="100" y="93"/>
                    </a:lnTo>
                    <a:lnTo>
                      <a:pt x="110" y="100"/>
                    </a:lnTo>
                    <a:lnTo>
                      <a:pt x="122" y="107"/>
                    </a:lnTo>
                    <a:lnTo>
                      <a:pt x="134" y="114"/>
                    </a:lnTo>
                    <a:lnTo>
                      <a:pt x="145" y="120"/>
                    </a:lnTo>
                    <a:lnTo>
                      <a:pt x="156" y="124"/>
                    </a:lnTo>
                    <a:lnTo>
                      <a:pt x="166" y="130"/>
                    </a:lnTo>
                    <a:lnTo>
                      <a:pt x="178" y="135"/>
                    </a:lnTo>
                    <a:lnTo>
                      <a:pt x="189" y="138"/>
                    </a:lnTo>
                    <a:lnTo>
                      <a:pt x="200" y="143"/>
                    </a:lnTo>
                    <a:lnTo>
                      <a:pt x="211" y="148"/>
                    </a:lnTo>
                    <a:lnTo>
                      <a:pt x="223" y="151"/>
                    </a:lnTo>
                    <a:lnTo>
                      <a:pt x="233" y="155"/>
                    </a:lnTo>
                    <a:lnTo>
                      <a:pt x="246" y="160"/>
                    </a:lnTo>
                    <a:lnTo>
                      <a:pt x="258" y="163"/>
                    </a:lnTo>
                    <a:lnTo>
                      <a:pt x="271" y="168"/>
                    </a:lnTo>
                    <a:lnTo>
                      <a:pt x="284" y="171"/>
                    </a:lnTo>
                    <a:lnTo>
                      <a:pt x="296" y="175"/>
                    </a:lnTo>
                    <a:lnTo>
                      <a:pt x="309" y="178"/>
                    </a:lnTo>
                    <a:lnTo>
                      <a:pt x="322" y="181"/>
                    </a:lnTo>
                    <a:lnTo>
                      <a:pt x="335" y="183"/>
                    </a:lnTo>
                    <a:lnTo>
                      <a:pt x="337" y="182"/>
                    </a:lnTo>
                    <a:lnTo>
                      <a:pt x="340" y="179"/>
                    </a:lnTo>
                    <a:lnTo>
                      <a:pt x="341" y="177"/>
                    </a:lnTo>
                    <a:lnTo>
                      <a:pt x="340" y="175"/>
                    </a:lnTo>
                    <a:lnTo>
                      <a:pt x="329" y="170"/>
                    </a:lnTo>
                    <a:lnTo>
                      <a:pt x="319" y="167"/>
                    </a:lnTo>
                    <a:lnTo>
                      <a:pt x="308" y="164"/>
                    </a:lnTo>
                    <a:lnTo>
                      <a:pt x="298" y="161"/>
                    </a:lnTo>
                    <a:lnTo>
                      <a:pt x="287" y="158"/>
                    </a:lnTo>
                    <a:lnTo>
                      <a:pt x="277" y="155"/>
                    </a:lnTo>
                    <a:lnTo>
                      <a:pt x="266" y="152"/>
                    </a:lnTo>
                    <a:lnTo>
                      <a:pt x="255" y="150"/>
                    </a:lnTo>
                    <a:lnTo>
                      <a:pt x="243" y="147"/>
                    </a:lnTo>
                    <a:lnTo>
                      <a:pt x="231" y="142"/>
                    </a:lnTo>
                    <a:lnTo>
                      <a:pt x="218" y="137"/>
                    </a:lnTo>
                    <a:lnTo>
                      <a:pt x="206" y="134"/>
                    </a:lnTo>
                    <a:lnTo>
                      <a:pt x="193" y="129"/>
                    </a:lnTo>
                    <a:lnTo>
                      <a:pt x="182" y="124"/>
                    </a:lnTo>
                    <a:lnTo>
                      <a:pt x="170" y="120"/>
                    </a:lnTo>
                    <a:lnTo>
                      <a:pt x="158" y="115"/>
                    </a:lnTo>
                    <a:lnTo>
                      <a:pt x="147" y="110"/>
                    </a:lnTo>
                    <a:lnTo>
                      <a:pt x="136" y="106"/>
                    </a:lnTo>
                    <a:lnTo>
                      <a:pt x="125" y="100"/>
                    </a:lnTo>
                    <a:lnTo>
                      <a:pt x="114" y="94"/>
                    </a:lnTo>
                    <a:lnTo>
                      <a:pt x="103" y="87"/>
                    </a:lnTo>
                    <a:lnTo>
                      <a:pt x="93" y="81"/>
                    </a:lnTo>
                    <a:lnTo>
                      <a:pt x="83" y="74"/>
                    </a:lnTo>
                    <a:lnTo>
                      <a:pt x="73" y="67"/>
                    </a:lnTo>
                    <a:lnTo>
                      <a:pt x="62" y="59"/>
                    </a:lnTo>
                    <a:lnTo>
                      <a:pt x="53" y="52"/>
                    </a:lnTo>
                    <a:lnTo>
                      <a:pt x="43" y="44"/>
                    </a:lnTo>
                    <a:lnTo>
                      <a:pt x="35" y="35"/>
                    </a:lnTo>
                    <a:lnTo>
                      <a:pt x="26" y="26"/>
                    </a:lnTo>
                    <a:lnTo>
                      <a:pt x="18" y="18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263"/>
              <p:cNvSpPr>
                <a:spLocks/>
              </p:cNvSpPr>
              <p:nvPr/>
            </p:nvSpPr>
            <p:spPr bwMode="auto">
              <a:xfrm>
                <a:off x="3841750" y="2549525"/>
                <a:ext cx="169863" cy="22860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8" y="10"/>
                  </a:cxn>
                  <a:cxn ang="0">
                    <a:pos x="15" y="18"/>
                  </a:cxn>
                  <a:cxn ang="0">
                    <a:pos x="21" y="27"/>
                  </a:cxn>
                  <a:cxn ang="0">
                    <a:pos x="27" y="37"/>
                  </a:cxn>
                  <a:cxn ang="0">
                    <a:pos x="33" y="47"/>
                  </a:cxn>
                  <a:cxn ang="0">
                    <a:pos x="38" y="58"/>
                  </a:cxn>
                  <a:cxn ang="0">
                    <a:pos x="44" y="67"/>
                  </a:cxn>
                  <a:cxn ang="0">
                    <a:pos x="49" y="76"/>
                  </a:cxn>
                  <a:cxn ang="0">
                    <a:pos x="55" y="85"/>
                  </a:cxn>
                  <a:cxn ang="0">
                    <a:pos x="62" y="93"/>
                  </a:cxn>
                  <a:cxn ang="0">
                    <a:pos x="69" y="101"/>
                  </a:cxn>
                  <a:cxn ang="0">
                    <a:pos x="76" y="109"/>
                  </a:cxn>
                  <a:cxn ang="0">
                    <a:pos x="83" y="117"/>
                  </a:cxn>
                  <a:cxn ang="0">
                    <a:pos x="90" y="126"/>
                  </a:cxn>
                  <a:cxn ang="0">
                    <a:pos x="96" y="134"/>
                  </a:cxn>
                  <a:cxn ang="0">
                    <a:pos x="102" y="143"/>
                  </a:cxn>
                  <a:cxn ang="0">
                    <a:pos x="103" y="144"/>
                  </a:cxn>
                  <a:cxn ang="0">
                    <a:pos x="104" y="143"/>
                  </a:cxn>
                  <a:cxn ang="0">
                    <a:pos x="107" y="142"/>
                  </a:cxn>
                  <a:cxn ang="0">
                    <a:pos x="107" y="140"/>
                  </a:cxn>
                  <a:cxn ang="0">
                    <a:pos x="102" y="129"/>
                  </a:cxn>
                  <a:cxn ang="0">
                    <a:pos x="97" y="120"/>
                  </a:cxn>
                  <a:cxn ang="0">
                    <a:pos x="90" y="111"/>
                  </a:cxn>
                  <a:cxn ang="0">
                    <a:pos x="83" y="103"/>
                  </a:cxn>
                  <a:cxn ang="0">
                    <a:pos x="75" y="95"/>
                  </a:cxn>
                  <a:cxn ang="0">
                    <a:pos x="67" y="88"/>
                  </a:cxn>
                  <a:cxn ang="0">
                    <a:pos x="60" y="80"/>
                  </a:cxn>
                  <a:cxn ang="0">
                    <a:pos x="53" y="72"/>
                  </a:cxn>
                  <a:cxn ang="0">
                    <a:pos x="47" y="63"/>
                  </a:cxn>
                  <a:cxn ang="0">
                    <a:pos x="41" y="54"/>
                  </a:cxn>
                  <a:cxn ang="0">
                    <a:pos x="35" y="44"/>
                  </a:cxn>
                  <a:cxn ang="0">
                    <a:pos x="29" y="34"/>
                  </a:cxn>
                  <a:cxn ang="0">
                    <a:pos x="24" y="25"/>
                  </a:cxn>
                  <a:cxn ang="0">
                    <a:pos x="17" y="15"/>
                  </a:cxn>
                  <a:cxn ang="0">
                    <a:pos x="10" y="7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107" h="144">
                    <a:moveTo>
                      <a:pt x="0" y="1"/>
                    </a:moveTo>
                    <a:lnTo>
                      <a:pt x="8" y="10"/>
                    </a:lnTo>
                    <a:lnTo>
                      <a:pt x="15" y="18"/>
                    </a:lnTo>
                    <a:lnTo>
                      <a:pt x="21" y="27"/>
                    </a:lnTo>
                    <a:lnTo>
                      <a:pt x="27" y="37"/>
                    </a:lnTo>
                    <a:lnTo>
                      <a:pt x="33" y="47"/>
                    </a:lnTo>
                    <a:lnTo>
                      <a:pt x="38" y="58"/>
                    </a:lnTo>
                    <a:lnTo>
                      <a:pt x="44" y="67"/>
                    </a:lnTo>
                    <a:lnTo>
                      <a:pt x="49" y="76"/>
                    </a:lnTo>
                    <a:lnTo>
                      <a:pt x="55" y="85"/>
                    </a:lnTo>
                    <a:lnTo>
                      <a:pt x="62" y="93"/>
                    </a:lnTo>
                    <a:lnTo>
                      <a:pt x="69" y="101"/>
                    </a:lnTo>
                    <a:lnTo>
                      <a:pt x="76" y="109"/>
                    </a:lnTo>
                    <a:lnTo>
                      <a:pt x="83" y="117"/>
                    </a:lnTo>
                    <a:lnTo>
                      <a:pt x="90" y="126"/>
                    </a:lnTo>
                    <a:lnTo>
                      <a:pt x="96" y="134"/>
                    </a:lnTo>
                    <a:lnTo>
                      <a:pt x="102" y="143"/>
                    </a:lnTo>
                    <a:lnTo>
                      <a:pt x="103" y="144"/>
                    </a:lnTo>
                    <a:lnTo>
                      <a:pt x="104" y="143"/>
                    </a:lnTo>
                    <a:lnTo>
                      <a:pt x="107" y="142"/>
                    </a:lnTo>
                    <a:lnTo>
                      <a:pt x="107" y="140"/>
                    </a:lnTo>
                    <a:lnTo>
                      <a:pt x="102" y="129"/>
                    </a:lnTo>
                    <a:lnTo>
                      <a:pt x="97" y="120"/>
                    </a:lnTo>
                    <a:lnTo>
                      <a:pt x="90" y="111"/>
                    </a:lnTo>
                    <a:lnTo>
                      <a:pt x="83" y="103"/>
                    </a:lnTo>
                    <a:lnTo>
                      <a:pt x="75" y="95"/>
                    </a:lnTo>
                    <a:lnTo>
                      <a:pt x="67" y="88"/>
                    </a:lnTo>
                    <a:lnTo>
                      <a:pt x="60" y="80"/>
                    </a:lnTo>
                    <a:lnTo>
                      <a:pt x="53" y="72"/>
                    </a:lnTo>
                    <a:lnTo>
                      <a:pt x="47" y="63"/>
                    </a:lnTo>
                    <a:lnTo>
                      <a:pt x="41" y="54"/>
                    </a:lnTo>
                    <a:lnTo>
                      <a:pt x="35" y="44"/>
                    </a:lnTo>
                    <a:lnTo>
                      <a:pt x="29" y="34"/>
                    </a:lnTo>
                    <a:lnTo>
                      <a:pt x="24" y="25"/>
                    </a:lnTo>
                    <a:lnTo>
                      <a:pt x="17" y="15"/>
                    </a:lnTo>
                    <a:lnTo>
                      <a:pt x="10" y="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272"/>
              <p:cNvSpPr>
                <a:spLocks/>
              </p:cNvSpPr>
              <p:nvPr/>
            </p:nvSpPr>
            <p:spPr bwMode="auto">
              <a:xfrm>
                <a:off x="3044825" y="1500188"/>
                <a:ext cx="63500" cy="3429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8" y="30"/>
                  </a:cxn>
                  <a:cxn ang="0">
                    <a:pos x="6" y="61"/>
                  </a:cxn>
                  <a:cxn ang="0">
                    <a:pos x="2" y="92"/>
                  </a:cxn>
                  <a:cxn ang="0">
                    <a:pos x="0" y="123"/>
                  </a:cxn>
                  <a:cxn ang="0">
                    <a:pos x="1" y="147"/>
                  </a:cxn>
                  <a:cxn ang="0">
                    <a:pos x="5" y="174"/>
                  </a:cxn>
                  <a:cxn ang="0">
                    <a:pos x="14" y="199"/>
                  </a:cxn>
                  <a:cxn ang="0">
                    <a:pos x="30" y="216"/>
                  </a:cxn>
                  <a:cxn ang="0">
                    <a:pos x="34" y="216"/>
                  </a:cxn>
                  <a:cxn ang="0">
                    <a:pos x="37" y="214"/>
                  </a:cxn>
                  <a:cxn ang="0">
                    <a:pos x="40" y="211"/>
                  </a:cxn>
                  <a:cxn ang="0">
                    <a:pos x="40" y="207"/>
                  </a:cxn>
                  <a:cxn ang="0">
                    <a:pos x="35" y="196"/>
                  </a:cxn>
                  <a:cxn ang="0">
                    <a:pos x="29" y="186"/>
                  </a:cxn>
                  <a:cxn ang="0">
                    <a:pos x="23" y="175"/>
                  </a:cxn>
                  <a:cxn ang="0">
                    <a:pos x="19" y="165"/>
                  </a:cxn>
                  <a:cxn ang="0">
                    <a:pos x="14" y="151"/>
                  </a:cxn>
                  <a:cxn ang="0">
                    <a:pos x="12" y="136"/>
                  </a:cxn>
                  <a:cxn ang="0">
                    <a:pos x="10" y="120"/>
                  </a:cxn>
                  <a:cxn ang="0">
                    <a:pos x="9" y="105"/>
                  </a:cxn>
                  <a:cxn ang="0">
                    <a:pos x="9" y="78"/>
                  </a:cxn>
                  <a:cxn ang="0">
                    <a:pos x="10" y="52"/>
                  </a:cxn>
                  <a:cxn ang="0">
                    <a:pos x="12" y="26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</a:cxnLst>
                <a:rect l="0" t="0" r="r" b="b"/>
                <a:pathLst>
                  <a:path w="40" h="216">
                    <a:moveTo>
                      <a:pt x="10" y="0"/>
                    </a:moveTo>
                    <a:lnTo>
                      <a:pt x="8" y="30"/>
                    </a:lnTo>
                    <a:lnTo>
                      <a:pt x="6" y="61"/>
                    </a:lnTo>
                    <a:lnTo>
                      <a:pt x="2" y="92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5" y="174"/>
                    </a:lnTo>
                    <a:lnTo>
                      <a:pt x="14" y="199"/>
                    </a:lnTo>
                    <a:lnTo>
                      <a:pt x="30" y="216"/>
                    </a:lnTo>
                    <a:lnTo>
                      <a:pt x="34" y="216"/>
                    </a:lnTo>
                    <a:lnTo>
                      <a:pt x="37" y="214"/>
                    </a:lnTo>
                    <a:lnTo>
                      <a:pt x="40" y="211"/>
                    </a:lnTo>
                    <a:lnTo>
                      <a:pt x="40" y="207"/>
                    </a:lnTo>
                    <a:lnTo>
                      <a:pt x="35" y="196"/>
                    </a:lnTo>
                    <a:lnTo>
                      <a:pt x="29" y="186"/>
                    </a:lnTo>
                    <a:lnTo>
                      <a:pt x="23" y="175"/>
                    </a:lnTo>
                    <a:lnTo>
                      <a:pt x="19" y="165"/>
                    </a:lnTo>
                    <a:lnTo>
                      <a:pt x="14" y="151"/>
                    </a:lnTo>
                    <a:lnTo>
                      <a:pt x="12" y="136"/>
                    </a:lnTo>
                    <a:lnTo>
                      <a:pt x="10" y="120"/>
                    </a:lnTo>
                    <a:lnTo>
                      <a:pt x="9" y="105"/>
                    </a:lnTo>
                    <a:lnTo>
                      <a:pt x="9" y="78"/>
                    </a:lnTo>
                    <a:lnTo>
                      <a:pt x="10" y="52"/>
                    </a:lnTo>
                    <a:lnTo>
                      <a:pt x="12" y="2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80" name="Picture 110" descr="MCj0396882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7400" y="1600200"/>
              <a:ext cx="727782" cy="3734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8333 -0.35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1"/>
            <a:ext cx="8229600" cy="3429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Presentations may be further qualified as </a:t>
            </a:r>
            <a:r>
              <a:rPr lang="en-US" i="1" dirty="0"/>
              <a:t>explicit</a:t>
            </a:r>
            <a:r>
              <a:rPr lang="en-US" dirty="0"/>
              <a:t> or </a:t>
            </a:r>
            <a:r>
              <a:rPr lang="en-US" i="1" dirty="0"/>
              <a:t>implicit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explicit presentation</a:t>
            </a:r>
            <a:r>
              <a:rPr lang="en-US" dirty="0"/>
              <a:t> is a presentation that the presenter provides with their awareness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56388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42125" y="5216525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Operator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10200" y="5637212"/>
            <a:ext cx="103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Scanner</a:t>
            </a:r>
          </a:p>
        </p:txBody>
      </p:sp>
      <p:pic>
        <p:nvPicPr>
          <p:cNvPr id="7" name="Picture 5" descr="j0297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318250" y="3427412"/>
            <a:ext cx="1835150" cy="1720850"/>
          </a:xfrm>
          <a:prstGeom prst="rect">
            <a:avLst/>
          </a:prstGeom>
          <a:noFill/>
        </p:spPr>
      </p:pic>
      <p:sp>
        <p:nvSpPr>
          <p:cNvPr id="8" name="AutoShape 6"/>
          <p:cNvSpPr>
            <a:spLocks noChangeAspect="1" noChangeArrowheads="1" noTextEdit="1"/>
          </p:cNvSpPr>
          <p:nvPr/>
        </p:nvSpPr>
        <p:spPr bwMode="auto">
          <a:xfrm>
            <a:off x="254000" y="3427412"/>
            <a:ext cx="1584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34" descr="MCj039688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2643">
            <a:off x="5410200" y="4951412"/>
            <a:ext cx="1136650" cy="704850"/>
          </a:xfrm>
          <a:prstGeom prst="rect">
            <a:avLst/>
          </a:prstGeom>
          <a:noFill/>
        </p:spPr>
      </p:pic>
      <p:grpSp>
        <p:nvGrpSpPr>
          <p:cNvPr id="10" name="Group 115"/>
          <p:cNvGrpSpPr>
            <a:grpSpLocks/>
          </p:cNvGrpSpPr>
          <p:nvPr/>
        </p:nvGrpSpPr>
        <p:grpSpPr bwMode="auto">
          <a:xfrm flipH="1">
            <a:off x="609600" y="3427412"/>
            <a:ext cx="1358900" cy="2239963"/>
            <a:chOff x="4503" y="1878"/>
            <a:chExt cx="623" cy="1027"/>
          </a:xfrm>
        </p:grpSpPr>
        <p:sp>
          <p:nvSpPr>
            <p:cNvPr id="11" name="Freeform 116"/>
            <p:cNvSpPr>
              <a:spLocks/>
            </p:cNvSpPr>
            <p:nvPr/>
          </p:nvSpPr>
          <p:spPr bwMode="auto">
            <a:xfrm>
              <a:off x="4766" y="1945"/>
              <a:ext cx="191" cy="326"/>
            </a:xfrm>
            <a:custGeom>
              <a:avLst/>
              <a:gdLst/>
              <a:ahLst/>
              <a:cxnLst>
                <a:cxn ang="0">
                  <a:pos x="40" y="18"/>
                </a:cxn>
                <a:cxn ang="0">
                  <a:pos x="26" y="51"/>
                </a:cxn>
                <a:cxn ang="0">
                  <a:pos x="9" y="110"/>
                </a:cxn>
                <a:cxn ang="0">
                  <a:pos x="0" y="188"/>
                </a:cxn>
                <a:cxn ang="0">
                  <a:pos x="6" y="272"/>
                </a:cxn>
                <a:cxn ang="0">
                  <a:pos x="22" y="334"/>
                </a:cxn>
                <a:cxn ang="0">
                  <a:pos x="43" y="376"/>
                </a:cxn>
                <a:cxn ang="0">
                  <a:pos x="64" y="403"/>
                </a:cxn>
                <a:cxn ang="0">
                  <a:pos x="85" y="420"/>
                </a:cxn>
                <a:cxn ang="0">
                  <a:pos x="106" y="429"/>
                </a:cxn>
                <a:cxn ang="0">
                  <a:pos x="123" y="440"/>
                </a:cxn>
                <a:cxn ang="0">
                  <a:pos x="131" y="461"/>
                </a:cxn>
                <a:cxn ang="0">
                  <a:pos x="122" y="517"/>
                </a:cxn>
                <a:cxn ang="0">
                  <a:pos x="107" y="591"/>
                </a:cxn>
                <a:cxn ang="0">
                  <a:pos x="105" y="622"/>
                </a:cxn>
                <a:cxn ang="0">
                  <a:pos x="108" y="638"/>
                </a:cxn>
                <a:cxn ang="0">
                  <a:pos x="116" y="650"/>
                </a:cxn>
                <a:cxn ang="0">
                  <a:pos x="131" y="648"/>
                </a:cxn>
                <a:cxn ang="0">
                  <a:pos x="157" y="625"/>
                </a:cxn>
                <a:cxn ang="0">
                  <a:pos x="198" y="588"/>
                </a:cxn>
                <a:cxn ang="0">
                  <a:pos x="244" y="546"/>
                </a:cxn>
                <a:cxn ang="0">
                  <a:pos x="282" y="504"/>
                </a:cxn>
                <a:cxn ang="0">
                  <a:pos x="309" y="448"/>
                </a:cxn>
                <a:cxn ang="0">
                  <a:pos x="321" y="372"/>
                </a:cxn>
                <a:cxn ang="0">
                  <a:pos x="326" y="327"/>
                </a:cxn>
                <a:cxn ang="0">
                  <a:pos x="341" y="301"/>
                </a:cxn>
                <a:cxn ang="0">
                  <a:pos x="360" y="273"/>
                </a:cxn>
                <a:cxn ang="0">
                  <a:pos x="378" y="240"/>
                </a:cxn>
                <a:cxn ang="0">
                  <a:pos x="382" y="202"/>
                </a:cxn>
                <a:cxn ang="0">
                  <a:pos x="370" y="173"/>
                </a:cxn>
                <a:cxn ang="0">
                  <a:pos x="345" y="152"/>
                </a:cxn>
                <a:cxn ang="0">
                  <a:pos x="318" y="136"/>
                </a:cxn>
                <a:cxn ang="0">
                  <a:pos x="290" y="119"/>
                </a:cxn>
                <a:cxn ang="0">
                  <a:pos x="250" y="96"/>
                </a:cxn>
                <a:cxn ang="0">
                  <a:pos x="203" y="72"/>
                </a:cxn>
                <a:cxn ang="0">
                  <a:pos x="160" y="48"/>
                </a:cxn>
                <a:cxn ang="0">
                  <a:pos x="129" y="26"/>
                </a:cxn>
                <a:cxn ang="0">
                  <a:pos x="99" y="10"/>
                </a:cxn>
                <a:cxn ang="0">
                  <a:pos x="70" y="0"/>
                </a:cxn>
                <a:cxn ang="0">
                  <a:pos x="48" y="5"/>
                </a:cxn>
              </a:cxnLst>
              <a:rect l="0" t="0" r="r" b="b"/>
              <a:pathLst>
                <a:path w="382" h="651">
                  <a:moveTo>
                    <a:pt x="43" y="13"/>
                  </a:moveTo>
                  <a:lnTo>
                    <a:pt x="40" y="18"/>
                  </a:lnTo>
                  <a:lnTo>
                    <a:pt x="34" y="30"/>
                  </a:lnTo>
                  <a:lnTo>
                    <a:pt x="26" y="51"/>
                  </a:lnTo>
                  <a:lnTo>
                    <a:pt x="18" y="77"/>
                  </a:lnTo>
                  <a:lnTo>
                    <a:pt x="9" y="110"/>
                  </a:lnTo>
                  <a:lnTo>
                    <a:pt x="3" y="147"/>
                  </a:lnTo>
                  <a:lnTo>
                    <a:pt x="0" y="188"/>
                  </a:lnTo>
                  <a:lnTo>
                    <a:pt x="1" y="231"/>
                  </a:lnTo>
                  <a:lnTo>
                    <a:pt x="6" y="272"/>
                  </a:lnTo>
                  <a:lnTo>
                    <a:pt x="14" y="306"/>
                  </a:lnTo>
                  <a:lnTo>
                    <a:pt x="22" y="334"/>
                  </a:lnTo>
                  <a:lnTo>
                    <a:pt x="32" y="357"/>
                  </a:lnTo>
                  <a:lnTo>
                    <a:pt x="43" y="376"/>
                  </a:lnTo>
                  <a:lnTo>
                    <a:pt x="54" y="391"/>
                  </a:lnTo>
                  <a:lnTo>
                    <a:pt x="64" y="403"/>
                  </a:lnTo>
                  <a:lnTo>
                    <a:pt x="75" y="413"/>
                  </a:lnTo>
                  <a:lnTo>
                    <a:pt x="85" y="420"/>
                  </a:lnTo>
                  <a:lnTo>
                    <a:pt x="96" y="425"/>
                  </a:lnTo>
                  <a:lnTo>
                    <a:pt x="106" y="429"/>
                  </a:lnTo>
                  <a:lnTo>
                    <a:pt x="115" y="435"/>
                  </a:lnTo>
                  <a:lnTo>
                    <a:pt x="123" y="440"/>
                  </a:lnTo>
                  <a:lnTo>
                    <a:pt x="129" y="448"/>
                  </a:lnTo>
                  <a:lnTo>
                    <a:pt x="131" y="461"/>
                  </a:lnTo>
                  <a:lnTo>
                    <a:pt x="130" y="477"/>
                  </a:lnTo>
                  <a:lnTo>
                    <a:pt x="122" y="517"/>
                  </a:lnTo>
                  <a:lnTo>
                    <a:pt x="114" y="557"/>
                  </a:lnTo>
                  <a:lnTo>
                    <a:pt x="107" y="591"/>
                  </a:lnTo>
                  <a:lnTo>
                    <a:pt x="105" y="614"/>
                  </a:lnTo>
                  <a:lnTo>
                    <a:pt x="105" y="622"/>
                  </a:lnTo>
                  <a:lnTo>
                    <a:pt x="106" y="630"/>
                  </a:lnTo>
                  <a:lnTo>
                    <a:pt x="108" y="638"/>
                  </a:lnTo>
                  <a:lnTo>
                    <a:pt x="112" y="645"/>
                  </a:lnTo>
                  <a:lnTo>
                    <a:pt x="116" y="650"/>
                  </a:lnTo>
                  <a:lnTo>
                    <a:pt x="122" y="651"/>
                  </a:lnTo>
                  <a:lnTo>
                    <a:pt x="131" y="648"/>
                  </a:lnTo>
                  <a:lnTo>
                    <a:pt x="142" y="638"/>
                  </a:lnTo>
                  <a:lnTo>
                    <a:pt x="157" y="625"/>
                  </a:lnTo>
                  <a:lnTo>
                    <a:pt x="176" y="607"/>
                  </a:lnTo>
                  <a:lnTo>
                    <a:pt x="198" y="588"/>
                  </a:lnTo>
                  <a:lnTo>
                    <a:pt x="221" y="567"/>
                  </a:lnTo>
                  <a:lnTo>
                    <a:pt x="244" y="546"/>
                  </a:lnTo>
                  <a:lnTo>
                    <a:pt x="265" y="524"/>
                  </a:lnTo>
                  <a:lnTo>
                    <a:pt x="282" y="504"/>
                  </a:lnTo>
                  <a:lnTo>
                    <a:pt x="295" y="485"/>
                  </a:lnTo>
                  <a:lnTo>
                    <a:pt x="309" y="448"/>
                  </a:lnTo>
                  <a:lnTo>
                    <a:pt x="318" y="409"/>
                  </a:lnTo>
                  <a:lnTo>
                    <a:pt x="321" y="372"/>
                  </a:lnTo>
                  <a:lnTo>
                    <a:pt x="324" y="341"/>
                  </a:lnTo>
                  <a:lnTo>
                    <a:pt x="326" y="327"/>
                  </a:lnTo>
                  <a:lnTo>
                    <a:pt x="332" y="315"/>
                  </a:lnTo>
                  <a:lnTo>
                    <a:pt x="341" y="301"/>
                  </a:lnTo>
                  <a:lnTo>
                    <a:pt x="350" y="287"/>
                  </a:lnTo>
                  <a:lnTo>
                    <a:pt x="360" y="273"/>
                  </a:lnTo>
                  <a:lnTo>
                    <a:pt x="370" y="257"/>
                  </a:lnTo>
                  <a:lnTo>
                    <a:pt x="378" y="240"/>
                  </a:lnTo>
                  <a:lnTo>
                    <a:pt x="382" y="220"/>
                  </a:lnTo>
                  <a:lnTo>
                    <a:pt x="382" y="202"/>
                  </a:lnTo>
                  <a:lnTo>
                    <a:pt x="378" y="186"/>
                  </a:lnTo>
                  <a:lnTo>
                    <a:pt x="370" y="173"/>
                  </a:lnTo>
                  <a:lnTo>
                    <a:pt x="359" y="162"/>
                  </a:lnTo>
                  <a:lnTo>
                    <a:pt x="345" y="152"/>
                  </a:lnTo>
                  <a:lnTo>
                    <a:pt x="332" y="144"/>
                  </a:lnTo>
                  <a:lnTo>
                    <a:pt x="318" y="136"/>
                  </a:lnTo>
                  <a:lnTo>
                    <a:pt x="305" y="128"/>
                  </a:lnTo>
                  <a:lnTo>
                    <a:pt x="290" y="119"/>
                  </a:lnTo>
                  <a:lnTo>
                    <a:pt x="272" y="107"/>
                  </a:lnTo>
                  <a:lnTo>
                    <a:pt x="250" y="96"/>
                  </a:lnTo>
                  <a:lnTo>
                    <a:pt x="226" y="83"/>
                  </a:lnTo>
                  <a:lnTo>
                    <a:pt x="203" y="72"/>
                  </a:lnTo>
                  <a:lnTo>
                    <a:pt x="180" y="59"/>
                  </a:lnTo>
                  <a:lnTo>
                    <a:pt x="160" y="48"/>
                  </a:lnTo>
                  <a:lnTo>
                    <a:pt x="144" y="36"/>
                  </a:lnTo>
                  <a:lnTo>
                    <a:pt x="129" y="26"/>
                  </a:lnTo>
                  <a:lnTo>
                    <a:pt x="114" y="16"/>
                  </a:lnTo>
                  <a:lnTo>
                    <a:pt x="99" y="10"/>
                  </a:lnTo>
                  <a:lnTo>
                    <a:pt x="84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48" y="5"/>
                  </a:lnTo>
                  <a:lnTo>
                    <a:pt x="4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7"/>
            <p:cNvSpPr>
              <a:spLocks/>
            </p:cNvSpPr>
            <p:nvPr/>
          </p:nvSpPr>
          <p:spPr bwMode="auto">
            <a:xfrm>
              <a:off x="4769" y="1948"/>
              <a:ext cx="185" cy="320"/>
            </a:xfrm>
            <a:custGeom>
              <a:avLst/>
              <a:gdLst/>
              <a:ahLst/>
              <a:cxnLst>
                <a:cxn ang="0">
                  <a:pos x="38" y="16"/>
                </a:cxn>
                <a:cxn ang="0">
                  <a:pos x="25" y="50"/>
                </a:cxn>
                <a:cxn ang="0">
                  <a:pos x="9" y="107"/>
                </a:cxn>
                <a:cxn ang="0">
                  <a:pos x="0" y="184"/>
                </a:cxn>
                <a:cxn ang="0">
                  <a:pos x="5" y="267"/>
                </a:cxn>
                <a:cxn ang="0">
                  <a:pos x="20" y="328"/>
                </a:cxn>
                <a:cxn ang="0">
                  <a:pos x="40" y="370"/>
                </a:cxn>
                <a:cxn ang="0">
                  <a:pos x="62" y="396"/>
                </a:cxn>
                <a:cxn ang="0">
                  <a:pos x="81" y="412"/>
                </a:cxn>
                <a:cxn ang="0">
                  <a:pos x="101" y="422"/>
                </a:cxn>
                <a:cxn ang="0">
                  <a:pos x="117" y="431"/>
                </a:cxn>
                <a:cxn ang="0">
                  <a:pos x="126" y="449"/>
                </a:cxn>
                <a:cxn ang="0">
                  <a:pos x="125" y="465"/>
                </a:cxn>
                <a:cxn ang="0">
                  <a:pos x="125" y="469"/>
                </a:cxn>
                <a:cxn ang="0">
                  <a:pos x="118" y="509"/>
                </a:cxn>
                <a:cxn ang="0">
                  <a:pos x="103" y="581"/>
                </a:cxn>
                <a:cxn ang="0">
                  <a:pos x="101" y="612"/>
                </a:cxn>
                <a:cxn ang="0">
                  <a:pos x="104" y="628"/>
                </a:cxn>
                <a:cxn ang="0">
                  <a:pos x="111" y="639"/>
                </a:cxn>
                <a:cxn ang="0">
                  <a:pos x="126" y="637"/>
                </a:cxn>
                <a:cxn ang="0">
                  <a:pos x="152" y="614"/>
                </a:cxn>
                <a:cxn ang="0">
                  <a:pos x="192" y="578"/>
                </a:cxn>
                <a:cxn ang="0">
                  <a:pos x="237" y="537"/>
                </a:cxn>
                <a:cxn ang="0">
                  <a:pos x="274" y="495"/>
                </a:cxn>
                <a:cxn ang="0">
                  <a:pos x="299" y="440"/>
                </a:cxn>
                <a:cxn ang="0">
                  <a:pos x="312" y="366"/>
                </a:cxn>
                <a:cxn ang="0">
                  <a:pos x="315" y="321"/>
                </a:cxn>
                <a:cxn ang="0">
                  <a:pos x="330" y="296"/>
                </a:cxn>
                <a:cxn ang="0">
                  <a:pos x="350" y="268"/>
                </a:cxn>
                <a:cxn ang="0">
                  <a:pos x="366" y="236"/>
                </a:cxn>
                <a:cxn ang="0">
                  <a:pos x="371" y="198"/>
                </a:cxn>
                <a:cxn ang="0">
                  <a:pos x="359" y="169"/>
                </a:cxn>
                <a:cxn ang="0">
                  <a:pos x="336" y="149"/>
                </a:cxn>
                <a:cxn ang="0">
                  <a:pos x="309" y="133"/>
                </a:cxn>
                <a:cxn ang="0">
                  <a:pos x="283" y="115"/>
                </a:cxn>
                <a:cxn ang="0">
                  <a:pos x="243" y="93"/>
                </a:cxn>
                <a:cxn ang="0">
                  <a:pos x="195" y="69"/>
                </a:cxn>
                <a:cxn ang="0">
                  <a:pos x="154" y="45"/>
                </a:cxn>
                <a:cxn ang="0">
                  <a:pos x="125" y="25"/>
                </a:cxn>
                <a:cxn ang="0">
                  <a:pos x="95" y="8"/>
                </a:cxn>
                <a:cxn ang="0">
                  <a:pos x="66" y="0"/>
                </a:cxn>
                <a:cxn ang="0">
                  <a:pos x="46" y="4"/>
                </a:cxn>
              </a:cxnLst>
              <a:rect l="0" t="0" r="r" b="b"/>
              <a:pathLst>
                <a:path w="371" h="641">
                  <a:moveTo>
                    <a:pt x="40" y="12"/>
                  </a:moveTo>
                  <a:lnTo>
                    <a:pt x="38" y="16"/>
                  </a:lnTo>
                  <a:lnTo>
                    <a:pt x="32" y="29"/>
                  </a:lnTo>
                  <a:lnTo>
                    <a:pt x="25" y="50"/>
                  </a:lnTo>
                  <a:lnTo>
                    <a:pt x="17" y="76"/>
                  </a:lnTo>
                  <a:lnTo>
                    <a:pt x="9" y="107"/>
                  </a:lnTo>
                  <a:lnTo>
                    <a:pt x="3" y="144"/>
                  </a:lnTo>
                  <a:lnTo>
                    <a:pt x="0" y="184"/>
                  </a:lnTo>
                  <a:lnTo>
                    <a:pt x="1" y="227"/>
                  </a:lnTo>
                  <a:lnTo>
                    <a:pt x="5" y="267"/>
                  </a:lnTo>
                  <a:lnTo>
                    <a:pt x="12" y="301"/>
                  </a:lnTo>
                  <a:lnTo>
                    <a:pt x="20" y="328"/>
                  </a:lnTo>
                  <a:lnTo>
                    <a:pt x="30" y="351"/>
                  </a:lnTo>
                  <a:lnTo>
                    <a:pt x="40" y="370"/>
                  </a:lnTo>
                  <a:lnTo>
                    <a:pt x="52" y="385"/>
                  </a:lnTo>
                  <a:lnTo>
                    <a:pt x="62" y="396"/>
                  </a:lnTo>
                  <a:lnTo>
                    <a:pt x="72" y="406"/>
                  </a:lnTo>
                  <a:lnTo>
                    <a:pt x="81" y="412"/>
                  </a:lnTo>
                  <a:lnTo>
                    <a:pt x="92" y="417"/>
                  </a:lnTo>
                  <a:lnTo>
                    <a:pt x="101" y="422"/>
                  </a:lnTo>
                  <a:lnTo>
                    <a:pt x="110" y="426"/>
                  </a:lnTo>
                  <a:lnTo>
                    <a:pt x="117" y="431"/>
                  </a:lnTo>
                  <a:lnTo>
                    <a:pt x="123" y="439"/>
                  </a:lnTo>
                  <a:lnTo>
                    <a:pt x="126" y="449"/>
                  </a:lnTo>
                  <a:lnTo>
                    <a:pt x="126" y="464"/>
                  </a:lnTo>
                  <a:lnTo>
                    <a:pt x="125" y="465"/>
                  </a:lnTo>
                  <a:lnTo>
                    <a:pt x="125" y="467"/>
                  </a:lnTo>
                  <a:lnTo>
                    <a:pt x="125" y="469"/>
                  </a:lnTo>
                  <a:lnTo>
                    <a:pt x="125" y="470"/>
                  </a:lnTo>
                  <a:lnTo>
                    <a:pt x="118" y="509"/>
                  </a:lnTo>
                  <a:lnTo>
                    <a:pt x="110" y="547"/>
                  </a:lnTo>
                  <a:lnTo>
                    <a:pt x="103" y="581"/>
                  </a:lnTo>
                  <a:lnTo>
                    <a:pt x="101" y="604"/>
                  </a:lnTo>
                  <a:lnTo>
                    <a:pt x="101" y="612"/>
                  </a:lnTo>
                  <a:lnTo>
                    <a:pt x="102" y="620"/>
                  </a:lnTo>
                  <a:lnTo>
                    <a:pt x="104" y="628"/>
                  </a:lnTo>
                  <a:lnTo>
                    <a:pt x="107" y="635"/>
                  </a:lnTo>
                  <a:lnTo>
                    <a:pt x="111" y="639"/>
                  </a:lnTo>
                  <a:lnTo>
                    <a:pt x="118" y="641"/>
                  </a:lnTo>
                  <a:lnTo>
                    <a:pt x="126" y="637"/>
                  </a:lnTo>
                  <a:lnTo>
                    <a:pt x="137" y="628"/>
                  </a:lnTo>
                  <a:lnTo>
                    <a:pt x="152" y="614"/>
                  </a:lnTo>
                  <a:lnTo>
                    <a:pt x="170" y="597"/>
                  </a:lnTo>
                  <a:lnTo>
                    <a:pt x="192" y="578"/>
                  </a:lnTo>
                  <a:lnTo>
                    <a:pt x="215" y="558"/>
                  </a:lnTo>
                  <a:lnTo>
                    <a:pt x="237" y="537"/>
                  </a:lnTo>
                  <a:lnTo>
                    <a:pt x="256" y="515"/>
                  </a:lnTo>
                  <a:lnTo>
                    <a:pt x="274" y="495"/>
                  </a:lnTo>
                  <a:lnTo>
                    <a:pt x="285" y="477"/>
                  </a:lnTo>
                  <a:lnTo>
                    <a:pt x="299" y="440"/>
                  </a:lnTo>
                  <a:lnTo>
                    <a:pt x="308" y="402"/>
                  </a:lnTo>
                  <a:lnTo>
                    <a:pt x="312" y="366"/>
                  </a:lnTo>
                  <a:lnTo>
                    <a:pt x="313" y="335"/>
                  </a:lnTo>
                  <a:lnTo>
                    <a:pt x="315" y="321"/>
                  </a:lnTo>
                  <a:lnTo>
                    <a:pt x="322" y="309"/>
                  </a:lnTo>
                  <a:lnTo>
                    <a:pt x="330" y="296"/>
                  </a:lnTo>
                  <a:lnTo>
                    <a:pt x="339" y="282"/>
                  </a:lnTo>
                  <a:lnTo>
                    <a:pt x="350" y="268"/>
                  </a:lnTo>
                  <a:lnTo>
                    <a:pt x="359" y="252"/>
                  </a:lnTo>
                  <a:lnTo>
                    <a:pt x="366" y="236"/>
                  </a:lnTo>
                  <a:lnTo>
                    <a:pt x="371" y="217"/>
                  </a:lnTo>
                  <a:lnTo>
                    <a:pt x="371" y="198"/>
                  </a:lnTo>
                  <a:lnTo>
                    <a:pt x="367" y="182"/>
                  </a:lnTo>
                  <a:lnTo>
                    <a:pt x="359" y="169"/>
                  </a:lnTo>
                  <a:lnTo>
                    <a:pt x="349" y="158"/>
                  </a:lnTo>
                  <a:lnTo>
                    <a:pt x="336" y="149"/>
                  </a:lnTo>
                  <a:lnTo>
                    <a:pt x="323" y="141"/>
                  </a:lnTo>
                  <a:lnTo>
                    <a:pt x="309" y="133"/>
                  </a:lnTo>
                  <a:lnTo>
                    <a:pt x="297" y="124"/>
                  </a:lnTo>
                  <a:lnTo>
                    <a:pt x="283" y="115"/>
                  </a:lnTo>
                  <a:lnTo>
                    <a:pt x="263" y="105"/>
                  </a:lnTo>
                  <a:lnTo>
                    <a:pt x="243" y="93"/>
                  </a:lnTo>
                  <a:lnTo>
                    <a:pt x="220" y="82"/>
                  </a:lnTo>
                  <a:lnTo>
                    <a:pt x="195" y="69"/>
                  </a:lnTo>
                  <a:lnTo>
                    <a:pt x="174" y="58"/>
                  </a:lnTo>
                  <a:lnTo>
                    <a:pt x="154" y="45"/>
                  </a:lnTo>
                  <a:lnTo>
                    <a:pt x="139" y="35"/>
                  </a:lnTo>
                  <a:lnTo>
                    <a:pt x="125" y="25"/>
                  </a:lnTo>
                  <a:lnTo>
                    <a:pt x="110" y="16"/>
                  </a:lnTo>
                  <a:lnTo>
                    <a:pt x="95" y="8"/>
                  </a:lnTo>
                  <a:lnTo>
                    <a:pt x="80" y="2"/>
                  </a:lnTo>
                  <a:lnTo>
                    <a:pt x="66" y="0"/>
                  </a:lnTo>
                  <a:lnTo>
                    <a:pt x="55" y="0"/>
                  </a:lnTo>
                  <a:lnTo>
                    <a:pt x="46" y="4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8"/>
            <p:cNvSpPr>
              <a:spLocks/>
            </p:cNvSpPr>
            <p:nvPr/>
          </p:nvSpPr>
          <p:spPr bwMode="auto">
            <a:xfrm>
              <a:off x="4771" y="1950"/>
              <a:ext cx="181" cy="315"/>
            </a:xfrm>
            <a:custGeom>
              <a:avLst/>
              <a:gdLst/>
              <a:ahLst/>
              <a:cxnLst>
                <a:cxn ang="0">
                  <a:pos x="38" y="17"/>
                </a:cxn>
                <a:cxn ang="0">
                  <a:pos x="26" y="49"/>
                </a:cxn>
                <a:cxn ang="0">
                  <a:pos x="10" y="107"/>
                </a:cxn>
                <a:cxn ang="0">
                  <a:pos x="0" y="182"/>
                </a:cxn>
                <a:cxn ang="0">
                  <a:pos x="6" y="262"/>
                </a:cxn>
                <a:cxn ang="0">
                  <a:pos x="21" y="323"/>
                </a:cxn>
                <a:cxn ang="0">
                  <a:pos x="41" y="364"/>
                </a:cxn>
                <a:cxn ang="0">
                  <a:pos x="61" y="390"/>
                </a:cxn>
                <a:cxn ang="0">
                  <a:pos x="80" y="406"/>
                </a:cxn>
                <a:cxn ang="0">
                  <a:pos x="99" y="415"/>
                </a:cxn>
                <a:cxn ang="0">
                  <a:pos x="115" y="425"/>
                </a:cxn>
                <a:cxn ang="0">
                  <a:pos x="124" y="443"/>
                </a:cxn>
                <a:cxn ang="0">
                  <a:pos x="124" y="459"/>
                </a:cxn>
                <a:cxn ang="0">
                  <a:pos x="124" y="462"/>
                </a:cxn>
                <a:cxn ang="0">
                  <a:pos x="115" y="502"/>
                </a:cxn>
                <a:cxn ang="0">
                  <a:pos x="102" y="572"/>
                </a:cxn>
                <a:cxn ang="0">
                  <a:pos x="99" y="602"/>
                </a:cxn>
                <a:cxn ang="0">
                  <a:pos x="103" y="618"/>
                </a:cxn>
                <a:cxn ang="0">
                  <a:pos x="110" y="630"/>
                </a:cxn>
                <a:cxn ang="0">
                  <a:pos x="125" y="627"/>
                </a:cxn>
                <a:cxn ang="0">
                  <a:pos x="149" y="604"/>
                </a:cxn>
                <a:cxn ang="0">
                  <a:pos x="188" y="569"/>
                </a:cxn>
                <a:cxn ang="0">
                  <a:pos x="232" y="528"/>
                </a:cxn>
                <a:cxn ang="0">
                  <a:pos x="267" y="488"/>
                </a:cxn>
                <a:cxn ang="0">
                  <a:pos x="293" y="434"/>
                </a:cxn>
                <a:cxn ang="0">
                  <a:pos x="304" y="360"/>
                </a:cxn>
                <a:cxn ang="0">
                  <a:pos x="308" y="318"/>
                </a:cxn>
                <a:cxn ang="0">
                  <a:pos x="323" y="292"/>
                </a:cxn>
                <a:cxn ang="0">
                  <a:pos x="341" y="265"/>
                </a:cxn>
                <a:cxn ang="0">
                  <a:pos x="357" y="232"/>
                </a:cxn>
                <a:cxn ang="0">
                  <a:pos x="362" y="195"/>
                </a:cxn>
                <a:cxn ang="0">
                  <a:pos x="352" y="167"/>
                </a:cxn>
                <a:cxn ang="0">
                  <a:pos x="330" y="146"/>
                </a:cxn>
                <a:cxn ang="0">
                  <a:pos x="303" y="130"/>
                </a:cxn>
                <a:cxn ang="0">
                  <a:pos x="278" y="114"/>
                </a:cxn>
                <a:cxn ang="0">
                  <a:pos x="238" y="92"/>
                </a:cxn>
                <a:cxn ang="0">
                  <a:pos x="193" y="69"/>
                </a:cxn>
                <a:cxn ang="0">
                  <a:pos x="151" y="45"/>
                </a:cxn>
                <a:cxn ang="0">
                  <a:pos x="122" y="25"/>
                </a:cxn>
                <a:cxn ang="0">
                  <a:pos x="94" y="9"/>
                </a:cxn>
                <a:cxn ang="0">
                  <a:pos x="67" y="0"/>
                </a:cxn>
                <a:cxn ang="0">
                  <a:pos x="46" y="4"/>
                </a:cxn>
              </a:cxnLst>
              <a:rect l="0" t="0" r="r" b="b"/>
              <a:pathLst>
                <a:path w="362" h="630">
                  <a:moveTo>
                    <a:pt x="41" y="12"/>
                  </a:moveTo>
                  <a:lnTo>
                    <a:pt x="38" y="17"/>
                  </a:lnTo>
                  <a:lnTo>
                    <a:pt x="34" y="30"/>
                  </a:lnTo>
                  <a:lnTo>
                    <a:pt x="26" y="49"/>
                  </a:lnTo>
                  <a:lnTo>
                    <a:pt x="18" y="75"/>
                  </a:lnTo>
                  <a:lnTo>
                    <a:pt x="10" y="107"/>
                  </a:lnTo>
                  <a:lnTo>
                    <a:pt x="4" y="142"/>
                  </a:lnTo>
                  <a:lnTo>
                    <a:pt x="0" y="182"/>
                  </a:lnTo>
                  <a:lnTo>
                    <a:pt x="1" y="223"/>
                  </a:lnTo>
                  <a:lnTo>
                    <a:pt x="6" y="262"/>
                  </a:lnTo>
                  <a:lnTo>
                    <a:pt x="13" y="296"/>
                  </a:lnTo>
                  <a:lnTo>
                    <a:pt x="21" y="323"/>
                  </a:lnTo>
                  <a:lnTo>
                    <a:pt x="30" y="345"/>
                  </a:lnTo>
                  <a:lnTo>
                    <a:pt x="41" y="364"/>
                  </a:lnTo>
                  <a:lnTo>
                    <a:pt x="51" y="379"/>
                  </a:lnTo>
                  <a:lnTo>
                    <a:pt x="61" y="390"/>
                  </a:lnTo>
                  <a:lnTo>
                    <a:pt x="71" y="399"/>
                  </a:lnTo>
                  <a:lnTo>
                    <a:pt x="80" y="406"/>
                  </a:lnTo>
                  <a:lnTo>
                    <a:pt x="90" y="411"/>
                  </a:lnTo>
                  <a:lnTo>
                    <a:pt x="99" y="415"/>
                  </a:lnTo>
                  <a:lnTo>
                    <a:pt x="109" y="420"/>
                  </a:lnTo>
                  <a:lnTo>
                    <a:pt x="115" y="425"/>
                  </a:lnTo>
                  <a:lnTo>
                    <a:pt x="121" y="433"/>
                  </a:lnTo>
                  <a:lnTo>
                    <a:pt x="124" y="443"/>
                  </a:lnTo>
                  <a:lnTo>
                    <a:pt x="124" y="458"/>
                  </a:lnTo>
                  <a:lnTo>
                    <a:pt x="124" y="459"/>
                  </a:lnTo>
                  <a:lnTo>
                    <a:pt x="124" y="460"/>
                  </a:lnTo>
                  <a:lnTo>
                    <a:pt x="124" y="462"/>
                  </a:lnTo>
                  <a:lnTo>
                    <a:pt x="122" y="463"/>
                  </a:lnTo>
                  <a:lnTo>
                    <a:pt x="115" y="502"/>
                  </a:lnTo>
                  <a:lnTo>
                    <a:pt x="109" y="540"/>
                  </a:lnTo>
                  <a:lnTo>
                    <a:pt x="102" y="572"/>
                  </a:lnTo>
                  <a:lnTo>
                    <a:pt x="99" y="594"/>
                  </a:lnTo>
                  <a:lnTo>
                    <a:pt x="99" y="602"/>
                  </a:lnTo>
                  <a:lnTo>
                    <a:pt x="100" y="610"/>
                  </a:lnTo>
                  <a:lnTo>
                    <a:pt x="103" y="618"/>
                  </a:lnTo>
                  <a:lnTo>
                    <a:pt x="105" y="625"/>
                  </a:lnTo>
                  <a:lnTo>
                    <a:pt x="110" y="630"/>
                  </a:lnTo>
                  <a:lnTo>
                    <a:pt x="117" y="630"/>
                  </a:lnTo>
                  <a:lnTo>
                    <a:pt x="125" y="627"/>
                  </a:lnTo>
                  <a:lnTo>
                    <a:pt x="135" y="618"/>
                  </a:lnTo>
                  <a:lnTo>
                    <a:pt x="149" y="604"/>
                  </a:lnTo>
                  <a:lnTo>
                    <a:pt x="167" y="588"/>
                  </a:lnTo>
                  <a:lnTo>
                    <a:pt x="188" y="569"/>
                  </a:lnTo>
                  <a:lnTo>
                    <a:pt x="210" y="549"/>
                  </a:lnTo>
                  <a:lnTo>
                    <a:pt x="232" y="528"/>
                  </a:lnTo>
                  <a:lnTo>
                    <a:pt x="251" y="508"/>
                  </a:lnTo>
                  <a:lnTo>
                    <a:pt x="267" y="488"/>
                  </a:lnTo>
                  <a:lnTo>
                    <a:pt x="279" y="470"/>
                  </a:lnTo>
                  <a:lnTo>
                    <a:pt x="293" y="434"/>
                  </a:lnTo>
                  <a:lnTo>
                    <a:pt x="301" y="396"/>
                  </a:lnTo>
                  <a:lnTo>
                    <a:pt x="304" y="360"/>
                  </a:lnTo>
                  <a:lnTo>
                    <a:pt x="305" y="330"/>
                  </a:lnTo>
                  <a:lnTo>
                    <a:pt x="308" y="318"/>
                  </a:lnTo>
                  <a:lnTo>
                    <a:pt x="315" y="305"/>
                  </a:lnTo>
                  <a:lnTo>
                    <a:pt x="323" y="292"/>
                  </a:lnTo>
                  <a:lnTo>
                    <a:pt x="332" y="278"/>
                  </a:lnTo>
                  <a:lnTo>
                    <a:pt x="341" y="265"/>
                  </a:lnTo>
                  <a:lnTo>
                    <a:pt x="350" y="250"/>
                  </a:lnTo>
                  <a:lnTo>
                    <a:pt x="357" y="232"/>
                  </a:lnTo>
                  <a:lnTo>
                    <a:pt x="362" y="214"/>
                  </a:lnTo>
                  <a:lnTo>
                    <a:pt x="362" y="195"/>
                  </a:lnTo>
                  <a:lnTo>
                    <a:pt x="358" y="179"/>
                  </a:lnTo>
                  <a:lnTo>
                    <a:pt x="352" y="167"/>
                  </a:lnTo>
                  <a:lnTo>
                    <a:pt x="341" y="155"/>
                  </a:lnTo>
                  <a:lnTo>
                    <a:pt x="330" y="146"/>
                  </a:lnTo>
                  <a:lnTo>
                    <a:pt x="316" y="138"/>
                  </a:lnTo>
                  <a:lnTo>
                    <a:pt x="303" y="130"/>
                  </a:lnTo>
                  <a:lnTo>
                    <a:pt x="292" y="122"/>
                  </a:lnTo>
                  <a:lnTo>
                    <a:pt x="278" y="114"/>
                  </a:lnTo>
                  <a:lnTo>
                    <a:pt x="259" y="103"/>
                  </a:lnTo>
                  <a:lnTo>
                    <a:pt x="238" y="92"/>
                  </a:lnTo>
                  <a:lnTo>
                    <a:pt x="216" y="80"/>
                  </a:lnTo>
                  <a:lnTo>
                    <a:pt x="193" y="69"/>
                  </a:lnTo>
                  <a:lnTo>
                    <a:pt x="171" y="56"/>
                  </a:lnTo>
                  <a:lnTo>
                    <a:pt x="151" y="45"/>
                  </a:lnTo>
                  <a:lnTo>
                    <a:pt x="136" y="34"/>
                  </a:lnTo>
                  <a:lnTo>
                    <a:pt x="122" y="25"/>
                  </a:lnTo>
                  <a:lnTo>
                    <a:pt x="109" y="16"/>
                  </a:lnTo>
                  <a:lnTo>
                    <a:pt x="94" y="9"/>
                  </a:lnTo>
                  <a:lnTo>
                    <a:pt x="80" y="3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6" y="4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FF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9"/>
            <p:cNvSpPr>
              <a:spLocks/>
            </p:cNvSpPr>
            <p:nvPr/>
          </p:nvSpPr>
          <p:spPr bwMode="auto">
            <a:xfrm>
              <a:off x="4773" y="1953"/>
              <a:ext cx="177" cy="310"/>
            </a:xfrm>
            <a:custGeom>
              <a:avLst/>
              <a:gdLst/>
              <a:ahLst/>
              <a:cxnLst>
                <a:cxn ang="0">
                  <a:pos x="37" y="17"/>
                </a:cxn>
                <a:cxn ang="0">
                  <a:pos x="24" y="48"/>
                </a:cxn>
                <a:cxn ang="0">
                  <a:pos x="9" y="105"/>
                </a:cxn>
                <a:cxn ang="0">
                  <a:pos x="0" y="179"/>
                </a:cxn>
                <a:cxn ang="0">
                  <a:pos x="6" y="260"/>
                </a:cxn>
                <a:cxn ang="0">
                  <a:pos x="21" y="318"/>
                </a:cxn>
                <a:cxn ang="0">
                  <a:pos x="39" y="359"/>
                </a:cxn>
                <a:cxn ang="0">
                  <a:pos x="60" y="384"/>
                </a:cxn>
                <a:cxn ang="0">
                  <a:pos x="78" y="400"/>
                </a:cxn>
                <a:cxn ang="0">
                  <a:pos x="97" y="409"/>
                </a:cxn>
                <a:cxn ang="0">
                  <a:pos x="113" y="419"/>
                </a:cxn>
                <a:cxn ang="0">
                  <a:pos x="120" y="437"/>
                </a:cxn>
                <a:cxn ang="0">
                  <a:pos x="120" y="452"/>
                </a:cxn>
                <a:cxn ang="0">
                  <a:pos x="120" y="455"/>
                </a:cxn>
                <a:cxn ang="0">
                  <a:pos x="113" y="493"/>
                </a:cxn>
                <a:cxn ang="0">
                  <a:pos x="99" y="564"/>
                </a:cxn>
                <a:cxn ang="0">
                  <a:pos x="97" y="592"/>
                </a:cxn>
                <a:cxn ang="0">
                  <a:pos x="100" y="609"/>
                </a:cxn>
                <a:cxn ang="0">
                  <a:pos x="107" y="619"/>
                </a:cxn>
                <a:cxn ang="0">
                  <a:pos x="121" y="617"/>
                </a:cxn>
                <a:cxn ang="0">
                  <a:pos x="145" y="595"/>
                </a:cxn>
                <a:cxn ang="0">
                  <a:pos x="183" y="560"/>
                </a:cxn>
                <a:cxn ang="0">
                  <a:pos x="224" y="520"/>
                </a:cxn>
                <a:cxn ang="0">
                  <a:pos x="260" y="481"/>
                </a:cxn>
                <a:cxn ang="0">
                  <a:pos x="284" y="427"/>
                </a:cxn>
                <a:cxn ang="0">
                  <a:pos x="296" y="355"/>
                </a:cxn>
                <a:cxn ang="0">
                  <a:pos x="299" y="313"/>
                </a:cxn>
                <a:cxn ang="0">
                  <a:pos x="313" y="287"/>
                </a:cxn>
                <a:cxn ang="0">
                  <a:pos x="332" y="261"/>
                </a:cxn>
                <a:cxn ang="0">
                  <a:pos x="348" y="228"/>
                </a:cxn>
                <a:cxn ang="0">
                  <a:pos x="352" y="192"/>
                </a:cxn>
                <a:cxn ang="0">
                  <a:pos x="342" y="164"/>
                </a:cxn>
                <a:cxn ang="0">
                  <a:pos x="321" y="144"/>
                </a:cxn>
                <a:cxn ang="0">
                  <a:pos x="296" y="128"/>
                </a:cxn>
                <a:cxn ang="0">
                  <a:pos x="271" y="111"/>
                </a:cxn>
                <a:cxn ang="0">
                  <a:pos x="231" y="90"/>
                </a:cxn>
                <a:cxn ang="0">
                  <a:pos x="188" y="67"/>
                </a:cxn>
                <a:cxn ang="0">
                  <a:pos x="147" y="45"/>
                </a:cxn>
                <a:cxn ang="0">
                  <a:pos x="120" y="26"/>
                </a:cxn>
                <a:cxn ang="0">
                  <a:pos x="91" y="8"/>
                </a:cxn>
                <a:cxn ang="0">
                  <a:pos x="64" y="0"/>
                </a:cxn>
                <a:cxn ang="0">
                  <a:pos x="45" y="4"/>
                </a:cxn>
              </a:cxnLst>
              <a:rect l="0" t="0" r="r" b="b"/>
              <a:pathLst>
                <a:path w="352" h="620">
                  <a:moveTo>
                    <a:pt x="39" y="12"/>
                  </a:moveTo>
                  <a:lnTo>
                    <a:pt x="37" y="17"/>
                  </a:lnTo>
                  <a:lnTo>
                    <a:pt x="32" y="28"/>
                  </a:lnTo>
                  <a:lnTo>
                    <a:pt x="24" y="48"/>
                  </a:lnTo>
                  <a:lnTo>
                    <a:pt x="17" y="74"/>
                  </a:lnTo>
                  <a:lnTo>
                    <a:pt x="9" y="105"/>
                  </a:lnTo>
                  <a:lnTo>
                    <a:pt x="3" y="140"/>
                  </a:lnTo>
                  <a:lnTo>
                    <a:pt x="0" y="179"/>
                  </a:lnTo>
                  <a:lnTo>
                    <a:pt x="1" y="220"/>
                  </a:lnTo>
                  <a:lnTo>
                    <a:pt x="6" y="260"/>
                  </a:lnTo>
                  <a:lnTo>
                    <a:pt x="13" y="292"/>
                  </a:lnTo>
                  <a:lnTo>
                    <a:pt x="21" y="318"/>
                  </a:lnTo>
                  <a:lnTo>
                    <a:pt x="30" y="340"/>
                  </a:lnTo>
                  <a:lnTo>
                    <a:pt x="39" y="359"/>
                  </a:lnTo>
                  <a:lnTo>
                    <a:pt x="49" y="372"/>
                  </a:lnTo>
                  <a:lnTo>
                    <a:pt x="60" y="384"/>
                  </a:lnTo>
                  <a:lnTo>
                    <a:pt x="69" y="393"/>
                  </a:lnTo>
                  <a:lnTo>
                    <a:pt x="78" y="400"/>
                  </a:lnTo>
                  <a:lnTo>
                    <a:pt x="87" y="405"/>
                  </a:lnTo>
                  <a:lnTo>
                    <a:pt x="97" y="409"/>
                  </a:lnTo>
                  <a:lnTo>
                    <a:pt x="106" y="413"/>
                  </a:lnTo>
                  <a:lnTo>
                    <a:pt x="113" y="419"/>
                  </a:lnTo>
                  <a:lnTo>
                    <a:pt x="117" y="427"/>
                  </a:lnTo>
                  <a:lnTo>
                    <a:pt x="120" y="437"/>
                  </a:lnTo>
                  <a:lnTo>
                    <a:pt x="120" y="451"/>
                  </a:lnTo>
                  <a:lnTo>
                    <a:pt x="120" y="452"/>
                  </a:lnTo>
                  <a:lnTo>
                    <a:pt x="120" y="453"/>
                  </a:lnTo>
                  <a:lnTo>
                    <a:pt x="120" y="455"/>
                  </a:lnTo>
                  <a:lnTo>
                    <a:pt x="120" y="457"/>
                  </a:lnTo>
                  <a:lnTo>
                    <a:pt x="113" y="493"/>
                  </a:lnTo>
                  <a:lnTo>
                    <a:pt x="105" y="531"/>
                  </a:lnTo>
                  <a:lnTo>
                    <a:pt x="99" y="564"/>
                  </a:lnTo>
                  <a:lnTo>
                    <a:pt x="97" y="584"/>
                  </a:lnTo>
                  <a:lnTo>
                    <a:pt x="97" y="592"/>
                  </a:lnTo>
                  <a:lnTo>
                    <a:pt x="98" y="601"/>
                  </a:lnTo>
                  <a:lnTo>
                    <a:pt x="100" y="609"/>
                  </a:lnTo>
                  <a:lnTo>
                    <a:pt x="102" y="614"/>
                  </a:lnTo>
                  <a:lnTo>
                    <a:pt x="107" y="619"/>
                  </a:lnTo>
                  <a:lnTo>
                    <a:pt x="113" y="620"/>
                  </a:lnTo>
                  <a:lnTo>
                    <a:pt x="121" y="617"/>
                  </a:lnTo>
                  <a:lnTo>
                    <a:pt x="131" y="607"/>
                  </a:lnTo>
                  <a:lnTo>
                    <a:pt x="145" y="595"/>
                  </a:lnTo>
                  <a:lnTo>
                    <a:pt x="162" y="579"/>
                  </a:lnTo>
                  <a:lnTo>
                    <a:pt x="183" y="560"/>
                  </a:lnTo>
                  <a:lnTo>
                    <a:pt x="204" y="541"/>
                  </a:lnTo>
                  <a:lnTo>
                    <a:pt x="224" y="520"/>
                  </a:lnTo>
                  <a:lnTo>
                    <a:pt x="244" y="499"/>
                  </a:lnTo>
                  <a:lnTo>
                    <a:pt x="260" y="481"/>
                  </a:lnTo>
                  <a:lnTo>
                    <a:pt x="272" y="462"/>
                  </a:lnTo>
                  <a:lnTo>
                    <a:pt x="284" y="427"/>
                  </a:lnTo>
                  <a:lnTo>
                    <a:pt x="292" y="390"/>
                  </a:lnTo>
                  <a:lnTo>
                    <a:pt x="296" y="355"/>
                  </a:lnTo>
                  <a:lnTo>
                    <a:pt x="297" y="325"/>
                  </a:lnTo>
                  <a:lnTo>
                    <a:pt x="299" y="313"/>
                  </a:lnTo>
                  <a:lnTo>
                    <a:pt x="305" y="300"/>
                  </a:lnTo>
                  <a:lnTo>
                    <a:pt x="313" y="287"/>
                  </a:lnTo>
                  <a:lnTo>
                    <a:pt x="322" y="275"/>
                  </a:lnTo>
                  <a:lnTo>
                    <a:pt x="332" y="261"/>
                  </a:lnTo>
                  <a:lnTo>
                    <a:pt x="341" y="246"/>
                  </a:lnTo>
                  <a:lnTo>
                    <a:pt x="348" y="228"/>
                  </a:lnTo>
                  <a:lnTo>
                    <a:pt x="352" y="210"/>
                  </a:lnTo>
                  <a:lnTo>
                    <a:pt x="352" y="192"/>
                  </a:lnTo>
                  <a:lnTo>
                    <a:pt x="349" y="177"/>
                  </a:lnTo>
                  <a:lnTo>
                    <a:pt x="342" y="164"/>
                  </a:lnTo>
                  <a:lnTo>
                    <a:pt x="333" y="154"/>
                  </a:lnTo>
                  <a:lnTo>
                    <a:pt x="321" y="144"/>
                  </a:lnTo>
                  <a:lnTo>
                    <a:pt x="309" y="135"/>
                  </a:lnTo>
                  <a:lnTo>
                    <a:pt x="296" y="128"/>
                  </a:lnTo>
                  <a:lnTo>
                    <a:pt x="284" y="120"/>
                  </a:lnTo>
                  <a:lnTo>
                    <a:pt x="271" y="111"/>
                  </a:lnTo>
                  <a:lnTo>
                    <a:pt x="252" y="102"/>
                  </a:lnTo>
                  <a:lnTo>
                    <a:pt x="231" y="90"/>
                  </a:lnTo>
                  <a:lnTo>
                    <a:pt x="209" y="79"/>
                  </a:lnTo>
                  <a:lnTo>
                    <a:pt x="188" y="67"/>
                  </a:lnTo>
                  <a:lnTo>
                    <a:pt x="166" y="56"/>
                  </a:lnTo>
                  <a:lnTo>
                    <a:pt x="147" y="45"/>
                  </a:lnTo>
                  <a:lnTo>
                    <a:pt x="132" y="35"/>
                  </a:lnTo>
                  <a:lnTo>
                    <a:pt x="120" y="26"/>
                  </a:lnTo>
                  <a:lnTo>
                    <a:pt x="106" y="17"/>
                  </a:lnTo>
                  <a:lnTo>
                    <a:pt x="91" y="8"/>
                  </a:lnTo>
                  <a:lnTo>
                    <a:pt x="77" y="4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5" y="4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0"/>
            <p:cNvSpPr>
              <a:spLocks/>
            </p:cNvSpPr>
            <p:nvPr/>
          </p:nvSpPr>
          <p:spPr bwMode="auto">
            <a:xfrm>
              <a:off x="4776" y="1956"/>
              <a:ext cx="171" cy="305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23" y="47"/>
                </a:cxn>
                <a:cxn ang="0">
                  <a:pos x="8" y="103"/>
                </a:cxn>
                <a:cxn ang="0">
                  <a:pos x="0" y="175"/>
                </a:cxn>
                <a:cxn ang="0">
                  <a:pos x="5" y="254"/>
                </a:cxn>
                <a:cxn ang="0">
                  <a:pos x="19" y="312"/>
                </a:cxn>
                <a:cxn ang="0">
                  <a:pos x="38" y="352"/>
                </a:cxn>
                <a:cxn ang="0">
                  <a:pos x="57" y="377"/>
                </a:cxn>
                <a:cxn ang="0">
                  <a:pos x="76" y="392"/>
                </a:cxn>
                <a:cxn ang="0">
                  <a:pos x="93" y="401"/>
                </a:cxn>
                <a:cxn ang="0">
                  <a:pos x="108" y="411"/>
                </a:cxn>
                <a:cxn ang="0">
                  <a:pos x="116" y="429"/>
                </a:cxn>
                <a:cxn ang="0">
                  <a:pos x="116" y="445"/>
                </a:cxn>
                <a:cxn ang="0">
                  <a:pos x="115" y="447"/>
                </a:cxn>
                <a:cxn ang="0">
                  <a:pos x="109" y="485"/>
                </a:cxn>
                <a:cxn ang="0">
                  <a:pos x="95" y="553"/>
                </a:cxn>
                <a:cxn ang="0">
                  <a:pos x="94" y="590"/>
                </a:cxn>
                <a:cxn ang="0">
                  <a:pos x="109" y="610"/>
                </a:cxn>
                <a:cxn ang="0">
                  <a:pos x="139" y="584"/>
                </a:cxn>
                <a:cxn ang="0">
                  <a:pos x="176" y="550"/>
                </a:cxn>
                <a:cxn ang="0">
                  <a:pos x="217" y="510"/>
                </a:cxn>
                <a:cxn ang="0">
                  <a:pos x="252" y="471"/>
                </a:cxn>
                <a:cxn ang="0">
                  <a:pos x="275" y="419"/>
                </a:cxn>
                <a:cxn ang="0">
                  <a:pos x="286" y="348"/>
                </a:cxn>
                <a:cxn ang="0">
                  <a:pos x="290" y="307"/>
                </a:cxn>
                <a:cxn ang="0">
                  <a:pos x="304" y="282"/>
                </a:cxn>
                <a:cxn ang="0">
                  <a:pos x="321" y="256"/>
                </a:cxn>
                <a:cxn ang="0">
                  <a:pos x="336" y="225"/>
                </a:cxn>
                <a:cxn ang="0">
                  <a:pos x="341" y="188"/>
                </a:cxn>
                <a:cxn ang="0">
                  <a:pos x="331" y="160"/>
                </a:cxn>
                <a:cxn ang="0">
                  <a:pos x="311" y="141"/>
                </a:cxn>
                <a:cxn ang="0">
                  <a:pos x="288" y="125"/>
                </a:cxn>
                <a:cxn ang="0">
                  <a:pos x="262" y="108"/>
                </a:cxn>
                <a:cxn ang="0">
                  <a:pos x="225" y="88"/>
                </a:cxn>
                <a:cxn ang="0">
                  <a:pos x="182" y="66"/>
                </a:cxn>
                <a:cxn ang="0">
                  <a:pos x="142" y="44"/>
                </a:cxn>
                <a:cxn ang="0">
                  <a:pos x="115" y="24"/>
                </a:cxn>
                <a:cxn ang="0">
                  <a:pos x="87" y="8"/>
                </a:cxn>
                <a:cxn ang="0">
                  <a:pos x="62" y="0"/>
                </a:cxn>
                <a:cxn ang="0">
                  <a:pos x="42" y="4"/>
                </a:cxn>
              </a:cxnLst>
              <a:rect l="0" t="0" r="r" b="b"/>
              <a:pathLst>
                <a:path w="341" h="610">
                  <a:moveTo>
                    <a:pt x="37" y="12"/>
                  </a:moveTo>
                  <a:lnTo>
                    <a:pt x="34" y="16"/>
                  </a:lnTo>
                  <a:lnTo>
                    <a:pt x="30" y="28"/>
                  </a:lnTo>
                  <a:lnTo>
                    <a:pt x="23" y="47"/>
                  </a:lnTo>
                  <a:lnTo>
                    <a:pt x="16" y="72"/>
                  </a:lnTo>
                  <a:lnTo>
                    <a:pt x="8" y="103"/>
                  </a:lnTo>
                  <a:lnTo>
                    <a:pt x="2" y="137"/>
                  </a:lnTo>
                  <a:lnTo>
                    <a:pt x="0" y="175"/>
                  </a:lnTo>
                  <a:lnTo>
                    <a:pt x="1" y="216"/>
                  </a:lnTo>
                  <a:lnTo>
                    <a:pt x="5" y="254"/>
                  </a:lnTo>
                  <a:lnTo>
                    <a:pt x="11" y="286"/>
                  </a:lnTo>
                  <a:lnTo>
                    <a:pt x="19" y="312"/>
                  </a:lnTo>
                  <a:lnTo>
                    <a:pt x="28" y="334"/>
                  </a:lnTo>
                  <a:lnTo>
                    <a:pt x="38" y="352"/>
                  </a:lnTo>
                  <a:lnTo>
                    <a:pt x="47" y="365"/>
                  </a:lnTo>
                  <a:lnTo>
                    <a:pt x="57" y="377"/>
                  </a:lnTo>
                  <a:lnTo>
                    <a:pt x="66" y="386"/>
                  </a:lnTo>
                  <a:lnTo>
                    <a:pt x="76" y="392"/>
                  </a:lnTo>
                  <a:lnTo>
                    <a:pt x="85" y="396"/>
                  </a:lnTo>
                  <a:lnTo>
                    <a:pt x="93" y="401"/>
                  </a:lnTo>
                  <a:lnTo>
                    <a:pt x="102" y="406"/>
                  </a:lnTo>
                  <a:lnTo>
                    <a:pt x="108" y="411"/>
                  </a:lnTo>
                  <a:lnTo>
                    <a:pt x="114" y="418"/>
                  </a:lnTo>
                  <a:lnTo>
                    <a:pt x="116" y="429"/>
                  </a:lnTo>
                  <a:lnTo>
                    <a:pt x="116" y="444"/>
                  </a:lnTo>
                  <a:lnTo>
                    <a:pt x="116" y="445"/>
                  </a:lnTo>
                  <a:lnTo>
                    <a:pt x="116" y="446"/>
                  </a:lnTo>
                  <a:lnTo>
                    <a:pt x="115" y="447"/>
                  </a:lnTo>
                  <a:lnTo>
                    <a:pt x="115" y="448"/>
                  </a:lnTo>
                  <a:lnTo>
                    <a:pt x="109" y="485"/>
                  </a:lnTo>
                  <a:lnTo>
                    <a:pt x="101" y="522"/>
                  </a:lnTo>
                  <a:lnTo>
                    <a:pt x="95" y="553"/>
                  </a:lnTo>
                  <a:lnTo>
                    <a:pt x="93" y="574"/>
                  </a:lnTo>
                  <a:lnTo>
                    <a:pt x="94" y="590"/>
                  </a:lnTo>
                  <a:lnTo>
                    <a:pt x="99" y="604"/>
                  </a:lnTo>
                  <a:lnTo>
                    <a:pt x="109" y="610"/>
                  </a:lnTo>
                  <a:lnTo>
                    <a:pt x="126" y="597"/>
                  </a:lnTo>
                  <a:lnTo>
                    <a:pt x="139" y="584"/>
                  </a:lnTo>
                  <a:lnTo>
                    <a:pt x="156" y="568"/>
                  </a:lnTo>
                  <a:lnTo>
                    <a:pt x="176" y="550"/>
                  </a:lnTo>
                  <a:lnTo>
                    <a:pt x="197" y="530"/>
                  </a:lnTo>
                  <a:lnTo>
                    <a:pt x="217" y="510"/>
                  </a:lnTo>
                  <a:lnTo>
                    <a:pt x="236" y="491"/>
                  </a:lnTo>
                  <a:lnTo>
                    <a:pt x="252" y="471"/>
                  </a:lnTo>
                  <a:lnTo>
                    <a:pt x="262" y="454"/>
                  </a:lnTo>
                  <a:lnTo>
                    <a:pt x="275" y="419"/>
                  </a:lnTo>
                  <a:lnTo>
                    <a:pt x="283" y="383"/>
                  </a:lnTo>
                  <a:lnTo>
                    <a:pt x="286" y="348"/>
                  </a:lnTo>
                  <a:lnTo>
                    <a:pt x="288" y="319"/>
                  </a:lnTo>
                  <a:lnTo>
                    <a:pt x="290" y="307"/>
                  </a:lnTo>
                  <a:lnTo>
                    <a:pt x="296" y="294"/>
                  </a:lnTo>
                  <a:lnTo>
                    <a:pt x="304" y="282"/>
                  </a:lnTo>
                  <a:lnTo>
                    <a:pt x="313" y="270"/>
                  </a:lnTo>
                  <a:lnTo>
                    <a:pt x="321" y="256"/>
                  </a:lnTo>
                  <a:lnTo>
                    <a:pt x="330" y="241"/>
                  </a:lnTo>
                  <a:lnTo>
                    <a:pt x="336" y="225"/>
                  </a:lnTo>
                  <a:lnTo>
                    <a:pt x="341" y="206"/>
                  </a:lnTo>
                  <a:lnTo>
                    <a:pt x="341" y="188"/>
                  </a:lnTo>
                  <a:lnTo>
                    <a:pt x="337" y="173"/>
                  </a:lnTo>
                  <a:lnTo>
                    <a:pt x="331" y="160"/>
                  </a:lnTo>
                  <a:lnTo>
                    <a:pt x="322" y="150"/>
                  </a:lnTo>
                  <a:lnTo>
                    <a:pt x="311" y="141"/>
                  </a:lnTo>
                  <a:lnTo>
                    <a:pt x="299" y="131"/>
                  </a:lnTo>
                  <a:lnTo>
                    <a:pt x="288" y="125"/>
                  </a:lnTo>
                  <a:lnTo>
                    <a:pt x="276" y="117"/>
                  </a:lnTo>
                  <a:lnTo>
                    <a:pt x="262" y="108"/>
                  </a:lnTo>
                  <a:lnTo>
                    <a:pt x="245" y="98"/>
                  </a:lnTo>
                  <a:lnTo>
                    <a:pt x="225" y="88"/>
                  </a:lnTo>
                  <a:lnTo>
                    <a:pt x="203" y="76"/>
                  </a:lnTo>
                  <a:lnTo>
                    <a:pt x="182" y="66"/>
                  </a:lnTo>
                  <a:lnTo>
                    <a:pt x="160" y="54"/>
                  </a:lnTo>
                  <a:lnTo>
                    <a:pt x="142" y="44"/>
                  </a:lnTo>
                  <a:lnTo>
                    <a:pt x="127" y="34"/>
                  </a:lnTo>
                  <a:lnTo>
                    <a:pt x="115" y="24"/>
                  </a:lnTo>
                  <a:lnTo>
                    <a:pt x="101" y="16"/>
                  </a:lnTo>
                  <a:lnTo>
                    <a:pt x="87" y="8"/>
                  </a:lnTo>
                  <a:lnTo>
                    <a:pt x="75" y="4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2" y="4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FF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1"/>
            <p:cNvSpPr>
              <a:spLocks/>
            </p:cNvSpPr>
            <p:nvPr/>
          </p:nvSpPr>
          <p:spPr bwMode="auto">
            <a:xfrm>
              <a:off x="4779" y="1960"/>
              <a:ext cx="165" cy="298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23" y="45"/>
                </a:cxn>
                <a:cxn ang="0">
                  <a:pos x="9" y="100"/>
                </a:cxn>
                <a:cxn ang="0">
                  <a:pos x="0" y="172"/>
                </a:cxn>
                <a:cxn ang="0">
                  <a:pos x="6" y="249"/>
                </a:cxn>
                <a:cxn ang="0">
                  <a:pos x="20" y="306"/>
                </a:cxn>
                <a:cxn ang="0">
                  <a:pos x="37" y="346"/>
                </a:cxn>
                <a:cxn ang="0">
                  <a:pos x="57" y="370"/>
                </a:cxn>
                <a:cxn ang="0">
                  <a:pos x="74" y="385"/>
                </a:cxn>
                <a:cxn ang="0">
                  <a:pos x="91" y="394"/>
                </a:cxn>
                <a:cxn ang="0">
                  <a:pos x="106" y="404"/>
                </a:cxn>
                <a:cxn ang="0">
                  <a:pos x="113" y="422"/>
                </a:cxn>
                <a:cxn ang="0">
                  <a:pos x="113" y="438"/>
                </a:cxn>
                <a:cxn ang="0">
                  <a:pos x="113" y="440"/>
                </a:cxn>
                <a:cxn ang="0">
                  <a:pos x="106" y="477"/>
                </a:cxn>
                <a:cxn ang="0">
                  <a:pos x="94" y="544"/>
                </a:cxn>
                <a:cxn ang="0">
                  <a:pos x="92" y="579"/>
                </a:cxn>
                <a:cxn ang="0">
                  <a:pos x="107" y="598"/>
                </a:cxn>
                <a:cxn ang="0">
                  <a:pos x="136" y="574"/>
                </a:cxn>
                <a:cxn ang="0">
                  <a:pos x="172" y="540"/>
                </a:cxn>
                <a:cxn ang="0">
                  <a:pos x="212" y="501"/>
                </a:cxn>
                <a:cxn ang="0">
                  <a:pos x="246" y="463"/>
                </a:cxn>
                <a:cxn ang="0">
                  <a:pos x="269" y="411"/>
                </a:cxn>
                <a:cxn ang="0">
                  <a:pos x="279" y="342"/>
                </a:cxn>
                <a:cxn ang="0">
                  <a:pos x="282" y="301"/>
                </a:cxn>
                <a:cxn ang="0">
                  <a:pos x="296" y="277"/>
                </a:cxn>
                <a:cxn ang="0">
                  <a:pos x="314" y="251"/>
                </a:cxn>
                <a:cxn ang="0">
                  <a:pos x="327" y="221"/>
                </a:cxn>
                <a:cxn ang="0">
                  <a:pos x="332" y="186"/>
                </a:cxn>
                <a:cxn ang="0">
                  <a:pos x="323" y="158"/>
                </a:cxn>
                <a:cxn ang="0">
                  <a:pos x="304" y="137"/>
                </a:cxn>
                <a:cxn ang="0">
                  <a:pos x="281" y="121"/>
                </a:cxn>
                <a:cxn ang="0">
                  <a:pos x="257" y="105"/>
                </a:cxn>
                <a:cxn ang="0">
                  <a:pos x="220" y="85"/>
                </a:cxn>
                <a:cxn ang="0">
                  <a:pos x="176" y="63"/>
                </a:cxn>
                <a:cxn ang="0">
                  <a:pos x="138" y="43"/>
                </a:cxn>
                <a:cxn ang="0">
                  <a:pos x="112" y="23"/>
                </a:cxn>
                <a:cxn ang="0">
                  <a:pos x="85" y="8"/>
                </a:cxn>
                <a:cxn ang="0">
                  <a:pos x="61" y="0"/>
                </a:cxn>
                <a:cxn ang="0">
                  <a:pos x="43" y="4"/>
                </a:cxn>
              </a:cxnLst>
              <a:rect l="0" t="0" r="r" b="b"/>
              <a:pathLst>
                <a:path w="332" h="598">
                  <a:moveTo>
                    <a:pt x="37" y="10"/>
                  </a:moveTo>
                  <a:lnTo>
                    <a:pt x="35" y="15"/>
                  </a:lnTo>
                  <a:lnTo>
                    <a:pt x="30" y="27"/>
                  </a:lnTo>
                  <a:lnTo>
                    <a:pt x="23" y="45"/>
                  </a:lnTo>
                  <a:lnTo>
                    <a:pt x="16" y="70"/>
                  </a:lnTo>
                  <a:lnTo>
                    <a:pt x="9" y="100"/>
                  </a:lnTo>
                  <a:lnTo>
                    <a:pt x="4" y="135"/>
                  </a:lnTo>
                  <a:lnTo>
                    <a:pt x="0" y="172"/>
                  </a:lnTo>
                  <a:lnTo>
                    <a:pt x="1" y="212"/>
                  </a:lnTo>
                  <a:lnTo>
                    <a:pt x="6" y="249"/>
                  </a:lnTo>
                  <a:lnTo>
                    <a:pt x="12" y="281"/>
                  </a:lnTo>
                  <a:lnTo>
                    <a:pt x="20" y="306"/>
                  </a:lnTo>
                  <a:lnTo>
                    <a:pt x="28" y="328"/>
                  </a:lnTo>
                  <a:lnTo>
                    <a:pt x="37" y="346"/>
                  </a:lnTo>
                  <a:lnTo>
                    <a:pt x="47" y="359"/>
                  </a:lnTo>
                  <a:lnTo>
                    <a:pt x="57" y="370"/>
                  </a:lnTo>
                  <a:lnTo>
                    <a:pt x="65" y="379"/>
                  </a:lnTo>
                  <a:lnTo>
                    <a:pt x="74" y="385"/>
                  </a:lnTo>
                  <a:lnTo>
                    <a:pt x="83" y="389"/>
                  </a:lnTo>
                  <a:lnTo>
                    <a:pt x="91" y="394"/>
                  </a:lnTo>
                  <a:lnTo>
                    <a:pt x="99" y="399"/>
                  </a:lnTo>
                  <a:lnTo>
                    <a:pt x="106" y="404"/>
                  </a:lnTo>
                  <a:lnTo>
                    <a:pt x="111" y="411"/>
                  </a:lnTo>
                  <a:lnTo>
                    <a:pt x="113" y="422"/>
                  </a:lnTo>
                  <a:lnTo>
                    <a:pt x="113" y="437"/>
                  </a:lnTo>
                  <a:lnTo>
                    <a:pt x="113" y="438"/>
                  </a:lnTo>
                  <a:lnTo>
                    <a:pt x="113" y="439"/>
                  </a:lnTo>
                  <a:lnTo>
                    <a:pt x="113" y="440"/>
                  </a:lnTo>
                  <a:lnTo>
                    <a:pt x="113" y="441"/>
                  </a:lnTo>
                  <a:lnTo>
                    <a:pt x="106" y="477"/>
                  </a:lnTo>
                  <a:lnTo>
                    <a:pt x="99" y="513"/>
                  </a:lnTo>
                  <a:lnTo>
                    <a:pt x="94" y="544"/>
                  </a:lnTo>
                  <a:lnTo>
                    <a:pt x="91" y="565"/>
                  </a:lnTo>
                  <a:lnTo>
                    <a:pt x="92" y="579"/>
                  </a:lnTo>
                  <a:lnTo>
                    <a:pt x="97" y="593"/>
                  </a:lnTo>
                  <a:lnTo>
                    <a:pt x="107" y="598"/>
                  </a:lnTo>
                  <a:lnTo>
                    <a:pt x="123" y="586"/>
                  </a:lnTo>
                  <a:lnTo>
                    <a:pt x="136" y="574"/>
                  </a:lnTo>
                  <a:lnTo>
                    <a:pt x="152" y="558"/>
                  </a:lnTo>
                  <a:lnTo>
                    <a:pt x="172" y="540"/>
                  </a:lnTo>
                  <a:lnTo>
                    <a:pt x="191" y="521"/>
                  </a:lnTo>
                  <a:lnTo>
                    <a:pt x="212" y="501"/>
                  </a:lnTo>
                  <a:lnTo>
                    <a:pt x="229" y="482"/>
                  </a:lnTo>
                  <a:lnTo>
                    <a:pt x="246" y="463"/>
                  </a:lnTo>
                  <a:lnTo>
                    <a:pt x="256" y="446"/>
                  </a:lnTo>
                  <a:lnTo>
                    <a:pt x="269" y="411"/>
                  </a:lnTo>
                  <a:lnTo>
                    <a:pt x="276" y="376"/>
                  </a:lnTo>
                  <a:lnTo>
                    <a:pt x="279" y="342"/>
                  </a:lnTo>
                  <a:lnTo>
                    <a:pt x="280" y="313"/>
                  </a:lnTo>
                  <a:lnTo>
                    <a:pt x="282" y="301"/>
                  </a:lnTo>
                  <a:lnTo>
                    <a:pt x="288" y="289"/>
                  </a:lnTo>
                  <a:lnTo>
                    <a:pt x="296" y="277"/>
                  </a:lnTo>
                  <a:lnTo>
                    <a:pt x="304" y="264"/>
                  </a:lnTo>
                  <a:lnTo>
                    <a:pt x="314" y="251"/>
                  </a:lnTo>
                  <a:lnTo>
                    <a:pt x="322" y="236"/>
                  </a:lnTo>
                  <a:lnTo>
                    <a:pt x="327" y="221"/>
                  </a:lnTo>
                  <a:lnTo>
                    <a:pt x="332" y="203"/>
                  </a:lnTo>
                  <a:lnTo>
                    <a:pt x="332" y="186"/>
                  </a:lnTo>
                  <a:lnTo>
                    <a:pt x="330" y="171"/>
                  </a:lnTo>
                  <a:lnTo>
                    <a:pt x="323" y="158"/>
                  </a:lnTo>
                  <a:lnTo>
                    <a:pt x="315" y="146"/>
                  </a:lnTo>
                  <a:lnTo>
                    <a:pt x="304" y="137"/>
                  </a:lnTo>
                  <a:lnTo>
                    <a:pt x="293" y="129"/>
                  </a:lnTo>
                  <a:lnTo>
                    <a:pt x="281" y="121"/>
                  </a:lnTo>
                  <a:lnTo>
                    <a:pt x="270" y="113"/>
                  </a:lnTo>
                  <a:lnTo>
                    <a:pt x="257" y="105"/>
                  </a:lnTo>
                  <a:lnTo>
                    <a:pt x="240" y="96"/>
                  </a:lnTo>
                  <a:lnTo>
                    <a:pt x="220" y="85"/>
                  </a:lnTo>
                  <a:lnTo>
                    <a:pt x="198" y="74"/>
                  </a:lnTo>
                  <a:lnTo>
                    <a:pt x="176" y="63"/>
                  </a:lnTo>
                  <a:lnTo>
                    <a:pt x="157" y="53"/>
                  </a:lnTo>
                  <a:lnTo>
                    <a:pt x="138" y="43"/>
                  </a:lnTo>
                  <a:lnTo>
                    <a:pt x="125" y="32"/>
                  </a:lnTo>
                  <a:lnTo>
                    <a:pt x="112" y="23"/>
                  </a:lnTo>
                  <a:lnTo>
                    <a:pt x="99" y="15"/>
                  </a:lnTo>
                  <a:lnTo>
                    <a:pt x="85" y="8"/>
                  </a:lnTo>
                  <a:lnTo>
                    <a:pt x="73" y="2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43" y="4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FF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2"/>
            <p:cNvSpPr>
              <a:spLocks/>
            </p:cNvSpPr>
            <p:nvPr/>
          </p:nvSpPr>
          <p:spPr bwMode="auto">
            <a:xfrm>
              <a:off x="4782" y="1962"/>
              <a:ext cx="160" cy="294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22" y="46"/>
                </a:cxn>
                <a:cxn ang="0">
                  <a:pos x="8" y="99"/>
                </a:cxn>
                <a:cxn ang="0">
                  <a:pos x="0" y="169"/>
                </a:cxn>
                <a:cxn ang="0">
                  <a:pos x="6" y="245"/>
                </a:cxn>
                <a:cxn ang="0">
                  <a:pos x="18" y="301"/>
                </a:cxn>
                <a:cxn ang="0">
                  <a:pos x="36" y="340"/>
                </a:cxn>
                <a:cxn ang="0">
                  <a:pos x="54" y="365"/>
                </a:cxn>
                <a:cxn ang="0">
                  <a:pos x="70" y="379"/>
                </a:cxn>
                <a:cxn ang="0">
                  <a:pos x="89" y="388"/>
                </a:cxn>
                <a:cxn ang="0">
                  <a:pos x="103" y="397"/>
                </a:cxn>
                <a:cxn ang="0">
                  <a:pos x="109" y="416"/>
                </a:cxn>
                <a:cxn ang="0">
                  <a:pos x="108" y="431"/>
                </a:cxn>
                <a:cxn ang="0">
                  <a:pos x="108" y="433"/>
                </a:cxn>
                <a:cxn ang="0">
                  <a:pos x="103" y="470"/>
                </a:cxn>
                <a:cxn ang="0">
                  <a:pos x="90" y="534"/>
                </a:cxn>
                <a:cxn ang="0">
                  <a:pos x="89" y="570"/>
                </a:cxn>
                <a:cxn ang="0">
                  <a:pos x="103" y="588"/>
                </a:cxn>
                <a:cxn ang="0">
                  <a:pos x="131" y="564"/>
                </a:cxn>
                <a:cxn ang="0">
                  <a:pos x="166" y="532"/>
                </a:cxn>
                <a:cxn ang="0">
                  <a:pos x="205" y="494"/>
                </a:cxn>
                <a:cxn ang="0">
                  <a:pos x="236" y="456"/>
                </a:cxn>
                <a:cxn ang="0">
                  <a:pos x="259" y="405"/>
                </a:cxn>
                <a:cxn ang="0">
                  <a:pos x="270" y="336"/>
                </a:cxn>
                <a:cxn ang="0">
                  <a:pos x="273" y="296"/>
                </a:cxn>
                <a:cxn ang="0">
                  <a:pos x="286" y="273"/>
                </a:cxn>
                <a:cxn ang="0">
                  <a:pos x="302" y="246"/>
                </a:cxn>
                <a:cxn ang="0">
                  <a:pos x="317" y="216"/>
                </a:cxn>
                <a:cxn ang="0">
                  <a:pos x="321" y="182"/>
                </a:cxn>
                <a:cxn ang="0">
                  <a:pos x="312" y="154"/>
                </a:cxn>
                <a:cxn ang="0">
                  <a:pos x="294" y="134"/>
                </a:cxn>
                <a:cxn ang="0">
                  <a:pos x="272" y="118"/>
                </a:cxn>
                <a:cxn ang="0">
                  <a:pos x="249" y="102"/>
                </a:cxn>
                <a:cxn ang="0">
                  <a:pos x="213" y="84"/>
                </a:cxn>
                <a:cxn ang="0">
                  <a:pos x="172" y="63"/>
                </a:cxn>
                <a:cxn ang="0">
                  <a:pos x="134" y="42"/>
                </a:cxn>
                <a:cxn ang="0">
                  <a:pos x="108" y="23"/>
                </a:cxn>
                <a:cxn ang="0">
                  <a:pos x="83" y="8"/>
                </a:cxn>
                <a:cxn ang="0">
                  <a:pos x="59" y="0"/>
                </a:cxn>
                <a:cxn ang="0">
                  <a:pos x="40" y="4"/>
                </a:cxn>
              </a:cxnLst>
              <a:rect l="0" t="0" r="r" b="b"/>
              <a:pathLst>
                <a:path w="321" h="588">
                  <a:moveTo>
                    <a:pt x="35" y="11"/>
                  </a:moveTo>
                  <a:lnTo>
                    <a:pt x="32" y="16"/>
                  </a:lnTo>
                  <a:lnTo>
                    <a:pt x="28" y="27"/>
                  </a:lnTo>
                  <a:lnTo>
                    <a:pt x="22" y="46"/>
                  </a:lnTo>
                  <a:lnTo>
                    <a:pt x="15" y="70"/>
                  </a:lnTo>
                  <a:lnTo>
                    <a:pt x="8" y="99"/>
                  </a:lnTo>
                  <a:lnTo>
                    <a:pt x="2" y="132"/>
                  </a:lnTo>
                  <a:lnTo>
                    <a:pt x="0" y="169"/>
                  </a:lnTo>
                  <a:lnTo>
                    <a:pt x="1" y="208"/>
                  </a:lnTo>
                  <a:lnTo>
                    <a:pt x="6" y="245"/>
                  </a:lnTo>
                  <a:lnTo>
                    <a:pt x="12" y="276"/>
                  </a:lnTo>
                  <a:lnTo>
                    <a:pt x="18" y="301"/>
                  </a:lnTo>
                  <a:lnTo>
                    <a:pt x="27" y="323"/>
                  </a:lnTo>
                  <a:lnTo>
                    <a:pt x="36" y="340"/>
                  </a:lnTo>
                  <a:lnTo>
                    <a:pt x="45" y="353"/>
                  </a:lnTo>
                  <a:lnTo>
                    <a:pt x="54" y="365"/>
                  </a:lnTo>
                  <a:lnTo>
                    <a:pt x="62" y="373"/>
                  </a:lnTo>
                  <a:lnTo>
                    <a:pt x="70" y="379"/>
                  </a:lnTo>
                  <a:lnTo>
                    <a:pt x="79" y="383"/>
                  </a:lnTo>
                  <a:lnTo>
                    <a:pt x="89" y="388"/>
                  </a:lnTo>
                  <a:lnTo>
                    <a:pt x="96" y="392"/>
                  </a:lnTo>
                  <a:lnTo>
                    <a:pt x="103" y="397"/>
                  </a:lnTo>
                  <a:lnTo>
                    <a:pt x="107" y="405"/>
                  </a:lnTo>
                  <a:lnTo>
                    <a:pt x="109" y="416"/>
                  </a:lnTo>
                  <a:lnTo>
                    <a:pt x="108" y="429"/>
                  </a:lnTo>
                  <a:lnTo>
                    <a:pt x="108" y="431"/>
                  </a:lnTo>
                  <a:lnTo>
                    <a:pt x="108" y="432"/>
                  </a:lnTo>
                  <a:lnTo>
                    <a:pt x="108" y="433"/>
                  </a:lnTo>
                  <a:lnTo>
                    <a:pt x="108" y="434"/>
                  </a:lnTo>
                  <a:lnTo>
                    <a:pt x="103" y="470"/>
                  </a:lnTo>
                  <a:lnTo>
                    <a:pt x="96" y="504"/>
                  </a:lnTo>
                  <a:lnTo>
                    <a:pt x="90" y="534"/>
                  </a:lnTo>
                  <a:lnTo>
                    <a:pt x="88" y="555"/>
                  </a:lnTo>
                  <a:lnTo>
                    <a:pt x="89" y="570"/>
                  </a:lnTo>
                  <a:lnTo>
                    <a:pt x="93" y="584"/>
                  </a:lnTo>
                  <a:lnTo>
                    <a:pt x="103" y="588"/>
                  </a:lnTo>
                  <a:lnTo>
                    <a:pt x="119" y="577"/>
                  </a:lnTo>
                  <a:lnTo>
                    <a:pt x="131" y="564"/>
                  </a:lnTo>
                  <a:lnTo>
                    <a:pt x="147" y="549"/>
                  </a:lnTo>
                  <a:lnTo>
                    <a:pt x="166" y="532"/>
                  </a:lnTo>
                  <a:lnTo>
                    <a:pt x="185" y="512"/>
                  </a:lnTo>
                  <a:lnTo>
                    <a:pt x="205" y="494"/>
                  </a:lnTo>
                  <a:lnTo>
                    <a:pt x="222" y="474"/>
                  </a:lnTo>
                  <a:lnTo>
                    <a:pt x="236" y="456"/>
                  </a:lnTo>
                  <a:lnTo>
                    <a:pt x="246" y="439"/>
                  </a:lnTo>
                  <a:lnTo>
                    <a:pt x="259" y="405"/>
                  </a:lnTo>
                  <a:lnTo>
                    <a:pt x="266" y="369"/>
                  </a:lnTo>
                  <a:lnTo>
                    <a:pt x="270" y="336"/>
                  </a:lnTo>
                  <a:lnTo>
                    <a:pt x="271" y="308"/>
                  </a:lnTo>
                  <a:lnTo>
                    <a:pt x="273" y="296"/>
                  </a:lnTo>
                  <a:lnTo>
                    <a:pt x="279" y="284"/>
                  </a:lnTo>
                  <a:lnTo>
                    <a:pt x="286" y="273"/>
                  </a:lnTo>
                  <a:lnTo>
                    <a:pt x="294" y="260"/>
                  </a:lnTo>
                  <a:lnTo>
                    <a:pt x="302" y="246"/>
                  </a:lnTo>
                  <a:lnTo>
                    <a:pt x="310" y="232"/>
                  </a:lnTo>
                  <a:lnTo>
                    <a:pt x="317" y="216"/>
                  </a:lnTo>
                  <a:lnTo>
                    <a:pt x="320" y="199"/>
                  </a:lnTo>
                  <a:lnTo>
                    <a:pt x="321" y="182"/>
                  </a:lnTo>
                  <a:lnTo>
                    <a:pt x="318" y="167"/>
                  </a:lnTo>
                  <a:lnTo>
                    <a:pt x="312" y="154"/>
                  </a:lnTo>
                  <a:lnTo>
                    <a:pt x="304" y="144"/>
                  </a:lnTo>
                  <a:lnTo>
                    <a:pt x="294" y="134"/>
                  </a:lnTo>
                  <a:lnTo>
                    <a:pt x="283" y="126"/>
                  </a:lnTo>
                  <a:lnTo>
                    <a:pt x="272" y="118"/>
                  </a:lnTo>
                  <a:lnTo>
                    <a:pt x="261" y="110"/>
                  </a:lnTo>
                  <a:lnTo>
                    <a:pt x="249" y="102"/>
                  </a:lnTo>
                  <a:lnTo>
                    <a:pt x="233" y="93"/>
                  </a:lnTo>
                  <a:lnTo>
                    <a:pt x="213" y="84"/>
                  </a:lnTo>
                  <a:lnTo>
                    <a:pt x="192" y="73"/>
                  </a:lnTo>
                  <a:lnTo>
                    <a:pt x="172" y="63"/>
                  </a:lnTo>
                  <a:lnTo>
                    <a:pt x="151" y="53"/>
                  </a:lnTo>
                  <a:lnTo>
                    <a:pt x="134" y="42"/>
                  </a:lnTo>
                  <a:lnTo>
                    <a:pt x="120" y="32"/>
                  </a:lnTo>
                  <a:lnTo>
                    <a:pt x="108" y="23"/>
                  </a:lnTo>
                  <a:lnTo>
                    <a:pt x="96" y="15"/>
                  </a:lnTo>
                  <a:lnTo>
                    <a:pt x="83" y="8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48" y="1"/>
                  </a:lnTo>
                  <a:lnTo>
                    <a:pt x="40" y="4"/>
                  </a:lnTo>
                  <a:lnTo>
                    <a:pt x="35" y="11"/>
                  </a:lnTo>
                  <a:close/>
                </a:path>
              </a:pathLst>
            </a:custGeom>
            <a:solidFill>
              <a:srgbClr val="FF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3"/>
            <p:cNvSpPr>
              <a:spLocks/>
            </p:cNvSpPr>
            <p:nvPr/>
          </p:nvSpPr>
          <p:spPr bwMode="auto">
            <a:xfrm>
              <a:off x="4784" y="1964"/>
              <a:ext cx="156" cy="290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22" y="45"/>
                </a:cxn>
                <a:cxn ang="0">
                  <a:pos x="8" y="98"/>
                </a:cxn>
                <a:cxn ang="0">
                  <a:pos x="0" y="167"/>
                </a:cxn>
                <a:cxn ang="0">
                  <a:pos x="4" y="242"/>
                </a:cxn>
                <a:cxn ang="0">
                  <a:pos x="18" y="299"/>
                </a:cxn>
                <a:cxn ang="0">
                  <a:pos x="34" y="336"/>
                </a:cxn>
                <a:cxn ang="0">
                  <a:pos x="53" y="360"/>
                </a:cxn>
                <a:cxn ang="0">
                  <a:pos x="69" y="374"/>
                </a:cxn>
                <a:cxn ang="0">
                  <a:pos x="86" y="383"/>
                </a:cxn>
                <a:cxn ang="0">
                  <a:pos x="100" y="392"/>
                </a:cxn>
                <a:cxn ang="0">
                  <a:pos x="106" y="410"/>
                </a:cxn>
                <a:cxn ang="0">
                  <a:pos x="106" y="425"/>
                </a:cxn>
                <a:cxn ang="0">
                  <a:pos x="106" y="428"/>
                </a:cxn>
                <a:cxn ang="0">
                  <a:pos x="99" y="463"/>
                </a:cxn>
                <a:cxn ang="0">
                  <a:pos x="87" y="527"/>
                </a:cxn>
                <a:cxn ang="0">
                  <a:pos x="86" y="561"/>
                </a:cxn>
                <a:cxn ang="0">
                  <a:pos x="99" y="580"/>
                </a:cxn>
                <a:cxn ang="0">
                  <a:pos x="127" y="556"/>
                </a:cxn>
                <a:cxn ang="0">
                  <a:pos x="161" y="523"/>
                </a:cxn>
                <a:cxn ang="0">
                  <a:pos x="198" y="486"/>
                </a:cxn>
                <a:cxn ang="0">
                  <a:pos x="229" y="448"/>
                </a:cxn>
                <a:cxn ang="0">
                  <a:pos x="251" y="399"/>
                </a:cxn>
                <a:cxn ang="0">
                  <a:pos x="261" y="332"/>
                </a:cxn>
                <a:cxn ang="0">
                  <a:pos x="265" y="292"/>
                </a:cxn>
                <a:cxn ang="0">
                  <a:pos x="277" y="269"/>
                </a:cxn>
                <a:cxn ang="0">
                  <a:pos x="293" y="243"/>
                </a:cxn>
                <a:cxn ang="0">
                  <a:pos x="307" y="215"/>
                </a:cxn>
                <a:cxn ang="0">
                  <a:pos x="312" y="180"/>
                </a:cxn>
                <a:cxn ang="0">
                  <a:pos x="304" y="154"/>
                </a:cxn>
                <a:cxn ang="0">
                  <a:pos x="286" y="133"/>
                </a:cxn>
                <a:cxn ang="0">
                  <a:pos x="266" y="117"/>
                </a:cxn>
                <a:cxn ang="0">
                  <a:pos x="243" y="102"/>
                </a:cxn>
                <a:cxn ang="0">
                  <a:pos x="207" y="82"/>
                </a:cxn>
                <a:cxn ang="0">
                  <a:pos x="167" y="63"/>
                </a:cxn>
                <a:cxn ang="0">
                  <a:pos x="130" y="42"/>
                </a:cxn>
                <a:cxn ang="0">
                  <a:pos x="104" y="23"/>
                </a:cxn>
                <a:cxn ang="0">
                  <a:pos x="80" y="8"/>
                </a:cxn>
                <a:cxn ang="0">
                  <a:pos x="57" y="0"/>
                </a:cxn>
                <a:cxn ang="0">
                  <a:pos x="40" y="5"/>
                </a:cxn>
              </a:cxnLst>
              <a:rect l="0" t="0" r="r" b="b"/>
              <a:pathLst>
                <a:path w="312" h="580">
                  <a:moveTo>
                    <a:pt x="34" y="12"/>
                  </a:moveTo>
                  <a:lnTo>
                    <a:pt x="32" y="15"/>
                  </a:lnTo>
                  <a:lnTo>
                    <a:pt x="27" y="27"/>
                  </a:lnTo>
                  <a:lnTo>
                    <a:pt x="22" y="45"/>
                  </a:lnTo>
                  <a:lnTo>
                    <a:pt x="15" y="69"/>
                  </a:lnTo>
                  <a:lnTo>
                    <a:pt x="8" y="98"/>
                  </a:lnTo>
                  <a:lnTo>
                    <a:pt x="3" y="132"/>
                  </a:lnTo>
                  <a:lnTo>
                    <a:pt x="0" y="167"/>
                  </a:lnTo>
                  <a:lnTo>
                    <a:pt x="1" y="206"/>
                  </a:lnTo>
                  <a:lnTo>
                    <a:pt x="4" y="242"/>
                  </a:lnTo>
                  <a:lnTo>
                    <a:pt x="10" y="273"/>
                  </a:lnTo>
                  <a:lnTo>
                    <a:pt x="18" y="299"/>
                  </a:lnTo>
                  <a:lnTo>
                    <a:pt x="26" y="318"/>
                  </a:lnTo>
                  <a:lnTo>
                    <a:pt x="34" y="336"/>
                  </a:lnTo>
                  <a:lnTo>
                    <a:pt x="43" y="348"/>
                  </a:lnTo>
                  <a:lnTo>
                    <a:pt x="53" y="360"/>
                  </a:lnTo>
                  <a:lnTo>
                    <a:pt x="61" y="368"/>
                  </a:lnTo>
                  <a:lnTo>
                    <a:pt x="69" y="374"/>
                  </a:lnTo>
                  <a:lnTo>
                    <a:pt x="77" y="378"/>
                  </a:lnTo>
                  <a:lnTo>
                    <a:pt x="86" y="383"/>
                  </a:lnTo>
                  <a:lnTo>
                    <a:pt x="93" y="387"/>
                  </a:lnTo>
                  <a:lnTo>
                    <a:pt x="100" y="392"/>
                  </a:lnTo>
                  <a:lnTo>
                    <a:pt x="104" y="400"/>
                  </a:lnTo>
                  <a:lnTo>
                    <a:pt x="106" y="410"/>
                  </a:lnTo>
                  <a:lnTo>
                    <a:pt x="106" y="424"/>
                  </a:lnTo>
                  <a:lnTo>
                    <a:pt x="106" y="425"/>
                  </a:lnTo>
                  <a:lnTo>
                    <a:pt x="106" y="427"/>
                  </a:lnTo>
                  <a:lnTo>
                    <a:pt x="106" y="428"/>
                  </a:lnTo>
                  <a:lnTo>
                    <a:pt x="104" y="429"/>
                  </a:lnTo>
                  <a:lnTo>
                    <a:pt x="99" y="463"/>
                  </a:lnTo>
                  <a:lnTo>
                    <a:pt x="92" y="498"/>
                  </a:lnTo>
                  <a:lnTo>
                    <a:pt x="87" y="527"/>
                  </a:lnTo>
                  <a:lnTo>
                    <a:pt x="85" y="546"/>
                  </a:lnTo>
                  <a:lnTo>
                    <a:pt x="86" y="561"/>
                  </a:lnTo>
                  <a:lnTo>
                    <a:pt x="89" y="575"/>
                  </a:lnTo>
                  <a:lnTo>
                    <a:pt x="99" y="580"/>
                  </a:lnTo>
                  <a:lnTo>
                    <a:pt x="115" y="568"/>
                  </a:lnTo>
                  <a:lnTo>
                    <a:pt x="127" y="556"/>
                  </a:lnTo>
                  <a:lnTo>
                    <a:pt x="142" y="541"/>
                  </a:lnTo>
                  <a:lnTo>
                    <a:pt x="161" y="523"/>
                  </a:lnTo>
                  <a:lnTo>
                    <a:pt x="179" y="505"/>
                  </a:lnTo>
                  <a:lnTo>
                    <a:pt x="198" y="486"/>
                  </a:lnTo>
                  <a:lnTo>
                    <a:pt x="215" y="467"/>
                  </a:lnTo>
                  <a:lnTo>
                    <a:pt x="229" y="448"/>
                  </a:lnTo>
                  <a:lnTo>
                    <a:pt x="239" y="432"/>
                  </a:lnTo>
                  <a:lnTo>
                    <a:pt x="251" y="399"/>
                  </a:lnTo>
                  <a:lnTo>
                    <a:pt x="258" y="364"/>
                  </a:lnTo>
                  <a:lnTo>
                    <a:pt x="261" y="332"/>
                  </a:lnTo>
                  <a:lnTo>
                    <a:pt x="262" y="304"/>
                  </a:lnTo>
                  <a:lnTo>
                    <a:pt x="265" y="292"/>
                  </a:lnTo>
                  <a:lnTo>
                    <a:pt x="270" y="280"/>
                  </a:lnTo>
                  <a:lnTo>
                    <a:pt x="277" y="269"/>
                  </a:lnTo>
                  <a:lnTo>
                    <a:pt x="285" y="256"/>
                  </a:lnTo>
                  <a:lnTo>
                    <a:pt x="293" y="243"/>
                  </a:lnTo>
                  <a:lnTo>
                    <a:pt x="300" y="230"/>
                  </a:lnTo>
                  <a:lnTo>
                    <a:pt x="307" y="215"/>
                  </a:lnTo>
                  <a:lnTo>
                    <a:pt x="311" y="197"/>
                  </a:lnTo>
                  <a:lnTo>
                    <a:pt x="312" y="180"/>
                  </a:lnTo>
                  <a:lnTo>
                    <a:pt x="308" y="165"/>
                  </a:lnTo>
                  <a:lnTo>
                    <a:pt x="304" y="154"/>
                  </a:lnTo>
                  <a:lnTo>
                    <a:pt x="296" y="142"/>
                  </a:lnTo>
                  <a:lnTo>
                    <a:pt x="286" y="133"/>
                  </a:lnTo>
                  <a:lnTo>
                    <a:pt x="276" y="125"/>
                  </a:lnTo>
                  <a:lnTo>
                    <a:pt x="266" y="117"/>
                  </a:lnTo>
                  <a:lnTo>
                    <a:pt x="255" y="110"/>
                  </a:lnTo>
                  <a:lnTo>
                    <a:pt x="243" y="102"/>
                  </a:lnTo>
                  <a:lnTo>
                    <a:pt x="226" y="92"/>
                  </a:lnTo>
                  <a:lnTo>
                    <a:pt x="207" y="82"/>
                  </a:lnTo>
                  <a:lnTo>
                    <a:pt x="187" y="73"/>
                  </a:lnTo>
                  <a:lnTo>
                    <a:pt x="167" y="63"/>
                  </a:lnTo>
                  <a:lnTo>
                    <a:pt x="147" y="52"/>
                  </a:lnTo>
                  <a:lnTo>
                    <a:pt x="130" y="42"/>
                  </a:lnTo>
                  <a:lnTo>
                    <a:pt x="116" y="33"/>
                  </a:lnTo>
                  <a:lnTo>
                    <a:pt x="104" y="23"/>
                  </a:lnTo>
                  <a:lnTo>
                    <a:pt x="93" y="15"/>
                  </a:lnTo>
                  <a:lnTo>
                    <a:pt x="80" y="8"/>
                  </a:lnTo>
                  <a:lnTo>
                    <a:pt x="69" y="4"/>
                  </a:lnTo>
                  <a:lnTo>
                    <a:pt x="57" y="0"/>
                  </a:lnTo>
                  <a:lnTo>
                    <a:pt x="47" y="1"/>
                  </a:lnTo>
                  <a:lnTo>
                    <a:pt x="40" y="5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FF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4"/>
            <p:cNvSpPr>
              <a:spLocks/>
            </p:cNvSpPr>
            <p:nvPr/>
          </p:nvSpPr>
          <p:spPr bwMode="auto">
            <a:xfrm>
              <a:off x="4787" y="1965"/>
              <a:ext cx="150" cy="285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21" y="43"/>
                </a:cxn>
                <a:cxn ang="0">
                  <a:pos x="7" y="95"/>
                </a:cxn>
                <a:cxn ang="0">
                  <a:pos x="0" y="163"/>
                </a:cxn>
                <a:cxn ang="0">
                  <a:pos x="5" y="237"/>
                </a:cxn>
                <a:cxn ang="0">
                  <a:pos x="18" y="292"/>
                </a:cxn>
                <a:cxn ang="0">
                  <a:pos x="34" y="329"/>
                </a:cxn>
                <a:cxn ang="0">
                  <a:pos x="51" y="352"/>
                </a:cxn>
                <a:cxn ang="0">
                  <a:pos x="67" y="366"/>
                </a:cxn>
                <a:cxn ang="0">
                  <a:pos x="83" y="374"/>
                </a:cxn>
                <a:cxn ang="0">
                  <a:pos x="96" y="383"/>
                </a:cxn>
                <a:cxn ang="0">
                  <a:pos x="103" y="402"/>
                </a:cxn>
                <a:cxn ang="0">
                  <a:pos x="102" y="417"/>
                </a:cxn>
                <a:cxn ang="0">
                  <a:pos x="102" y="419"/>
                </a:cxn>
                <a:cxn ang="0">
                  <a:pos x="96" y="455"/>
                </a:cxn>
                <a:cxn ang="0">
                  <a:pos x="84" y="516"/>
                </a:cxn>
                <a:cxn ang="0">
                  <a:pos x="83" y="550"/>
                </a:cxn>
                <a:cxn ang="0">
                  <a:pos x="96" y="569"/>
                </a:cxn>
                <a:cxn ang="0">
                  <a:pos x="122" y="544"/>
                </a:cxn>
                <a:cxn ang="0">
                  <a:pos x="156" y="513"/>
                </a:cxn>
                <a:cxn ang="0">
                  <a:pos x="192" y="476"/>
                </a:cxn>
                <a:cxn ang="0">
                  <a:pos x="223" y="440"/>
                </a:cxn>
                <a:cxn ang="0">
                  <a:pos x="243" y="391"/>
                </a:cxn>
                <a:cxn ang="0">
                  <a:pos x="253" y="324"/>
                </a:cxn>
                <a:cxn ang="0">
                  <a:pos x="256" y="285"/>
                </a:cxn>
                <a:cxn ang="0">
                  <a:pos x="268" y="262"/>
                </a:cxn>
                <a:cxn ang="0">
                  <a:pos x="283" y="238"/>
                </a:cxn>
                <a:cxn ang="0">
                  <a:pos x="296" y="209"/>
                </a:cxn>
                <a:cxn ang="0">
                  <a:pos x="301" y="176"/>
                </a:cxn>
                <a:cxn ang="0">
                  <a:pos x="293" y="149"/>
                </a:cxn>
                <a:cxn ang="0">
                  <a:pos x="277" y="129"/>
                </a:cxn>
                <a:cxn ang="0">
                  <a:pos x="257" y="112"/>
                </a:cxn>
                <a:cxn ang="0">
                  <a:pos x="236" y="98"/>
                </a:cxn>
                <a:cxn ang="0">
                  <a:pos x="202" y="79"/>
                </a:cxn>
                <a:cxn ang="0">
                  <a:pos x="162" y="60"/>
                </a:cxn>
                <a:cxn ang="0">
                  <a:pos x="126" y="40"/>
                </a:cxn>
                <a:cxn ang="0">
                  <a:pos x="102" y="23"/>
                </a:cxn>
                <a:cxn ang="0">
                  <a:pos x="78" y="8"/>
                </a:cxn>
                <a:cxn ang="0">
                  <a:pos x="56" y="0"/>
                </a:cxn>
                <a:cxn ang="0">
                  <a:pos x="38" y="4"/>
                </a:cxn>
              </a:cxnLst>
              <a:rect l="0" t="0" r="r" b="b"/>
              <a:pathLst>
                <a:path w="301" h="569">
                  <a:moveTo>
                    <a:pt x="33" y="11"/>
                  </a:moveTo>
                  <a:lnTo>
                    <a:pt x="31" y="15"/>
                  </a:lnTo>
                  <a:lnTo>
                    <a:pt x="27" y="26"/>
                  </a:lnTo>
                  <a:lnTo>
                    <a:pt x="21" y="43"/>
                  </a:lnTo>
                  <a:lnTo>
                    <a:pt x="14" y="68"/>
                  </a:lnTo>
                  <a:lnTo>
                    <a:pt x="7" y="95"/>
                  </a:lnTo>
                  <a:lnTo>
                    <a:pt x="3" y="127"/>
                  </a:lnTo>
                  <a:lnTo>
                    <a:pt x="0" y="163"/>
                  </a:lnTo>
                  <a:lnTo>
                    <a:pt x="2" y="201"/>
                  </a:lnTo>
                  <a:lnTo>
                    <a:pt x="5" y="237"/>
                  </a:lnTo>
                  <a:lnTo>
                    <a:pt x="11" y="267"/>
                  </a:lnTo>
                  <a:lnTo>
                    <a:pt x="18" y="292"/>
                  </a:lnTo>
                  <a:lnTo>
                    <a:pt x="26" y="312"/>
                  </a:lnTo>
                  <a:lnTo>
                    <a:pt x="34" y="329"/>
                  </a:lnTo>
                  <a:lnTo>
                    <a:pt x="43" y="342"/>
                  </a:lnTo>
                  <a:lnTo>
                    <a:pt x="51" y="352"/>
                  </a:lnTo>
                  <a:lnTo>
                    <a:pt x="59" y="360"/>
                  </a:lnTo>
                  <a:lnTo>
                    <a:pt x="67" y="366"/>
                  </a:lnTo>
                  <a:lnTo>
                    <a:pt x="75" y="371"/>
                  </a:lnTo>
                  <a:lnTo>
                    <a:pt x="83" y="374"/>
                  </a:lnTo>
                  <a:lnTo>
                    <a:pt x="90" y="379"/>
                  </a:lnTo>
                  <a:lnTo>
                    <a:pt x="96" y="383"/>
                  </a:lnTo>
                  <a:lnTo>
                    <a:pt x="101" y="391"/>
                  </a:lnTo>
                  <a:lnTo>
                    <a:pt x="103" y="402"/>
                  </a:lnTo>
                  <a:lnTo>
                    <a:pt x="102" y="415"/>
                  </a:lnTo>
                  <a:lnTo>
                    <a:pt x="102" y="417"/>
                  </a:lnTo>
                  <a:lnTo>
                    <a:pt x="102" y="418"/>
                  </a:lnTo>
                  <a:lnTo>
                    <a:pt x="102" y="419"/>
                  </a:lnTo>
                  <a:lnTo>
                    <a:pt x="102" y="420"/>
                  </a:lnTo>
                  <a:lnTo>
                    <a:pt x="96" y="455"/>
                  </a:lnTo>
                  <a:lnTo>
                    <a:pt x="89" y="488"/>
                  </a:lnTo>
                  <a:lnTo>
                    <a:pt x="84" y="516"/>
                  </a:lnTo>
                  <a:lnTo>
                    <a:pt x="82" y="535"/>
                  </a:lnTo>
                  <a:lnTo>
                    <a:pt x="83" y="550"/>
                  </a:lnTo>
                  <a:lnTo>
                    <a:pt x="87" y="564"/>
                  </a:lnTo>
                  <a:lnTo>
                    <a:pt x="96" y="569"/>
                  </a:lnTo>
                  <a:lnTo>
                    <a:pt x="111" y="557"/>
                  </a:lnTo>
                  <a:lnTo>
                    <a:pt x="122" y="544"/>
                  </a:lnTo>
                  <a:lnTo>
                    <a:pt x="139" y="529"/>
                  </a:lnTo>
                  <a:lnTo>
                    <a:pt x="156" y="513"/>
                  </a:lnTo>
                  <a:lnTo>
                    <a:pt x="174" y="495"/>
                  </a:lnTo>
                  <a:lnTo>
                    <a:pt x="192" y="476"/>
                  </a:lnTo>
                  <a:lnTo>
                    <a:pt x="209" y="458"/>
                  </a:lnTo>
                  <a:lnTo>
                    <a:pt x="223" y="440"/>
                  </a:lnTo>
                  <a:lnTo>
                    <a:pt x="232" y="424"/>
                  </a:lnTo>
                  <a:lnTo>
                    <a:pt x="243" y="391"/>
                  </a:lnTo>
                  <a:lnTo>
                    <a:pt x="249" y="357"/>
                  </a:lnTo>
                  <a:lnTo>
                    <a:pt x="253" y="324"/>
                  </a:lnTo>
                  <a:lnTo>
                    <a:pt x="254" y="297"/>
                  </a:lnTo>
                  <a:lnTo>
                    <a:pt x="256" y="285"/>
                  </a:lnTo>
                  <a:lnTo>
                    <a:pt x="261" y="274"/>
                  </a:lnTo>
                  <a:lnTo>
                    <a:pt x="268" y="262"/>
                  </a:lnTo>
                  <a:lnTo>
                    <a:pt x="276" y="251"/>
                  </a:lnTo>
                  <a:lnTo>
                    <a:pt x="283" y="238"/>
                  </a:lnTo>
                  <a:lnTo>
                    <a:pt x="291" y="224"/>
                  </a:lnTo>
                  <a:lnTo>
                    <a:pt x="296" y="209"/>
                  </a:lnTo>
                  <a:lnTo>
                    <a:pt x="300" y="192"/>
                  </a:lnTo>
                  <a:lnTo>
                    <a:pt x="301" y="176"/>
                  </a:lnTo>
                  <a:lnTo>
                    <a:pt x="299" y="161"/>
                  </a:lnTo>
                  <a:lnTo>
                    <a:pt x="293" y="149"/>
                  </a:lnTo>
                  <a:lnTo>
                    <a:pt x="286" y="138"/>
                  </a:lnTo>
                  <a:lnTo>
                    <a:pt x="277" y="129"/>
                  </a:lnTo>
                  <a:lnTo>
                    <a:pt x="268" y="121"/>
                  </a:lnTo>
                  <a:lnTo>
                    <a:pt x="257" y="112"/>
                  </a:lnTo>
                  <a:lnTo>
                    <a:pt x="248" y="106"/>
                  </a:lnTo>
                  <a:lnTo>
                    <a:pt x="236" y="98"/>
                  </a:lnTo>
                  <a:lnTo>
                    <a:pt x="220" y="89"/>
                  </a:lnTo>
                  <a:lnTo>
                    <a:pt x="202" y="79"/>
                  </a:lnTo>
                  <a:lnTo>
                    <a:pt x="181" y="70"/>
                  </a:lnTo>
                  <a:lnTo>
                    <a:pt x="162" y="60"/>
                  </a:lnTo>
                  <a:lnTo>
                    <a:pt x="142" y="50"/>
                  </a:lnTo>
                  <a:lnTo>
                    <a:pt x="126" y="40"/>
                  </a:lnTo>
                  <a:lnTo>
                    <a:pt x="113" y="31"/>
                  </a:lnTo>
                  <a:lnTo>
                    <a:pt x="102" y="23"/>
                  </a:lnTo>
                  <a:lnTo>
                    <a:pt x="90" y="15"/>
                  </a:lnTo>
                  <a:lnTo>
                    <a:pt x="78" y="8"/>
                  </a:lnTo>
                  <a:lnTo>
                    <a:pt x="66" y="3"/>
                  </a:lnTo>
                  <a:lnTo>
                    <a:pt x="56" y="0"/>
                  </a:lnTo>
                  <a:lnTo>
                    <a:pt x="45" y="1"/>
                  </a:lnTo>
                  <a:lnTo>
                    <a:pt x="38" y="4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FFDD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5"/>
            <p:cNvSpPr>
              <a:spLocks/>
            </p:cNvSpPr>
            <p:nvPr/>
          </p:nvSpPr>
          <p:spPr bwMode="auto">
            <a:xfrm>
              <a:off x="4789" y="1968"/>
              <a:ext cx="145" cy="279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1" y="43"/>
                </a:cxn>
                <a:cxn ang="0">
                  <a:pos x="7" y="95"/>
                </a:cxn>
                <a:cxn ang="0">
                  <a:pos x="0" y="162"/>
                </a:cxn>
                <a:cxn ang="0">
                  <a:pos x="5" y="233"/>
                </a:cxn>
                <a:cxn ang="0">
                  <a:pos x="17" y="287"/>
                </a:cxn>
                <a:cxn ang="0">
                  <a:pos x="32" y="323"/>
                </a:cxn>
                <a:cxn ang="0">
                  <a:pos x="48" y="346"/>
                </a:cxn>
                <a:cxn ang="0">
                  <a:pos x="64" y="360"/>
                </a:cxn>
                <a:cxn ang="0">
                  <a:pos x="81" y="368"/>
                </a:cxn>
                <a:cxn ang="0">
                  <a:pos x="93" y="377"/>
                </a:cxn>
                <a:cxn ang="0">
                  <a:pos x="100" y="395"/>
                </a:cxn>
                <a:cxn ang="0">
                  <a:pos x="98" y="410"/>
                </a:cxn>
                <a:cxn ang="0">
                  <a:pos x="98" y="412"/>
                </a:cxn>
                <a:cxn ang="0">
                  <a:pos x="92" y="446"/>
                </a:cxn>
                <a:cxn ang="0">
                  <a:pos x="82" y="508"/>
                </a:cxn>
                <a:cxn ang="0">
                  <a:pos x="81" y="542"/>
                </a:cxn>
                <a:cxn ang="0">
                  <a:pos x="93" y="558"/>
                </a:cxn>
                <a:cxn ang="0">
                  <a:pos x="120" y="536"/>
                </a:cxn>
                <a:cxn ang="0">
                  <a:pos x="151" y="505"/>
                </a:cxn>
                <a:cxn ang="0">
                  <a:pos x="185" y="468"/>
                </a:cxn>
                <a:cxn ang="0">
                  <a:pos x="214" y="432"/>
                </a:cxn>
                <a:cxn ang="0">
                  <a:pos x="235" y="384"/>
                </a:cxn>
                <a:cxn ang="0">
                  <a:pos x="244" y="319"/>
                </a:cxn>
                <a:cxn ang="0">
                  <a:pos x="248" y="280"/>
                </a:cxn>
                <a:cxn ang="0">
                  <a:pos x="258" y="258"/>
                </a:cxn>
                <a:cxn ang="0">
                  <a:pos x="274" y="234"/>
                </a:cxn>
                <a:cxn ang="0">
                  <a:pos x="287" y="205"/>
                </a:cxn>
                <a:cxn ang="0">
                  <a:pos x="290" y="173"/>
                </a:cxn>
                <a:cxn ang="0">
                  <a:pos x="283" y="147"/>
                </a:cxn>
                <a:cxn ang="0">
                  <a:pos x="269" y="126"/>
                </a:cxn>
                <a:cxn ang="0">
                  <a:pos x="250" y="110"/>
                </a:cxn>
                <a:cxn ang="0">
                  <a:pos x="229" y="95"/>
                </a:cxn>
                <a:cxn ang="0">
                  <a:pos x="196" y="78"/>
                </a:cxn>
                <a:cxn ang="0">
                  <a:pos x="157" y="59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5" y="8"/>
                </a:cxn>
                <a:cxn ang="0">
                  <a:pos x="53" y="0"/>
                </a:cxn>
                <a:cxn ang="0">
                  <a:pos x="37" y="4"/>
                </a:cxn>
              </a:cxnLst>
              <a:rect l="0" t="0" r="r" b="b"/>
              <a:pathLst>
                <a:path w="290" h="558">
                  <a:moveTo>
                    <a:pt x="32" y="11"/>
                  </a:moveTo>
                  <a:lnTo>
                    <a:pt x="31" y="14"/>
                  </a:lnTo>
                  <a:lnTo>
                    <a:pt x="26" y="26"/>
                  </a:lnTo>
                  <a:lnTo>
                    <a:pt x="21" y="43"/>
                  </a:lnTo>
                  <a:lnTo>
                    <a:pt x="14" y="66"/>
                  </a:lnTo>
                  <a:lnTo>
                    <a:pt x="7" y="95"/>
                  </a:lnTo>
                  <a:lnTo>
                    <a:pt x="2" y="126"/>
                  </a:lnTo>
                  <a:lnTo>
                    <a:pt x="0" y="162"/>
                  </a:lnTo>
                  <a:lnTo>
                    <a:pt x="1" y="198"/>
                  </a:lnTo>
                  <a:lnTo>
                    <a:pt x="5" y="233"/>
                  </a:lnTo>
                  <a:lnTo>
                    <a:pt x="10" y="263"/>
                  </a:lnTo>
                  <a:lnTo>
                    <a:pt x="17" y="287"/>
                  </a:lnTo>
                  <a:lnTo>
                    <a:pt x="24" y="307"/>
                  </a:lnTo>
                  <a:lnTo>
                    <a:pt x="32" y="323"/>
                  </a:lnTo>
                  <a:lnTo>
                    <a:pt x="40" y="336"/>
                  </a:lnTo>
                  <a:lnTo>
                    <a:pt x="48" y="346"/>
                  </a:lnTo>
                  <a:lnTo>
                    <a:pt x="56" y="354"/>
                  </a:lnTo>
                  <a:lnTo>
                    <a:pt x="64" y="360"/>
                  </a:lnTo>
                  <a:lnTo>
                    <a:pt x="73" y="364"/>
                  </a:lnTo>
                  <a:lnTo>
                    <a:pt x="81" y="368"/>
                  </a:lnTo>
                  <a:lnTo>
                    <a:pt x="88" y="372"/>
                  </a:lnTo>
                  <a:lnTo>
                    <a:pt x="93" y="377"/>
                  </a:lnTo>
                  <a:lnTo>
                    <a:pt x="98" y="385"/>
                  </a:lnTo>
                  <a:lnTo>
                    <a:pt x="100" y="395"/>
                  </a:lnTo>
                  <a:lnTo>
                    <a:pt x="99" y="409"/>
                  </a:lnTo>
                  <a:lnTo>
                    <a:pt x="98" y="410"/>
                  </a:lnTo>
                  <a:lnTo>
                    <a:pt x="98" y="410"/>
                  </a:lnTo>
                  <a:lnTo>
                    <a:pt x="98" y="412"/>
                  </a:lnTo>
                  <a:lnTo>
                    <a:pt x="98" y="413"/>
                  </a:lnTo>
                  <a:lnTo>
                    <a:pt x="92" y="446"/>
                  </a:lnTo>
                  <a:lnTo>
                    <a:pt x="86" y="480"/>
                  </a:lnTo>
                  <a:lnTo>
                    <a:pt x="82" y="508"/>
                  </a:lnTo>
                  <a:lnTo>
                    <a:pt x="79" y="527"/>
                  </a:lnTo>
                  <a:lnTo>
                    <a:pt x="81" y="542"/>
                  </a:lnTo>
                  <a:lnTo>
                    <a:pt x="84" y="554"/>
                  </a:lnTo>
                  <a:lnTo>
                    <a:pt x="93" y="558"/>
                  </a:lnTo>
                  <a:lnTo>
                    <a:pt x="108" y="548"/>
                  </a:lnTo>
                  <a:lnTo>
                    <a:pt x="120" y="536"/>
                  </a:lnTo>
                  <a:lnTo>
                    <a:pt x="134" y="521"/>
                  </a:lnTo>
                  <a:lnTo>
                    <a:pt x="151" y="505"/>
                  </a:lnTo>
                  <a:lnTo>
                    <a:pt x="168" y="486"/>
                  </a:lnTo>
                  <a:lnTo>
                    <a:pt x="185" y="468"/>
                  </a:lnTo>
                  <a:lnTo>
                    <a:pt x="202" y="450"/>
                  </a:lnTo>
                  <a:lnTo>
                    <a:pt x="214" y="432"/>
                  </a:lnTo>
                  <a:lnTo>
                    <a:pt x="223" y="416"/>
                  </a:lnTo>
                  <a:lnTo>
                    <a:pt x="235" y="384"/>
                  </a:lnTo>
                  <a:lnTo>
                    <a:pt x="241" y="351"/>
                  </a:lnTo>
                  <a:lnTo>
                    <a:pt x="244" y="319"/>
                  </a:lnTo>
                  <a:lnTo>
                    <a:pt x="245" y="292"/>
                  </a:lnTo>
                  <a:lnTo>
                    <a:pt x="248" y="280"/>
                  </a:lnTo>
                  <a:lnTo>
                    <a:pt x="252" y="269"/>
                  </a:lnTo>
                  <a:lnTo>
                    <a:pt x="258" y="258"/>
                  </a:lnTo>
                  <a:lnTo>
                    <a:pt x="266" y="247"/>
                  </a:lnTo>
                  <a:lnTo>
                    <a:pt x="274" y="234"/>
                  </a:lnTo>
                  <a:lnTo>
                    <a:pt x="281" y="220"/>
                  </a:lnTo>
                  <a:lnTo>
                    <a:pt x="287" y="205"/>
                  </a:lnTo>
                  <a:lnTo>
                    <a:pt x="290" y="189"/>
                  </a:lnTo>
                  <a:lnTo>
                    <a:pt x="290" y="173"/>
                  </a:lnTo>
                  <a:lnTo>
                    <a:pt x="288" y="158"/>
                  </a:lnTo>
                  <a:lnTo>
                    <a:pt x="283" y="147"/>
                  </a:lnTo>
                  <a:lnTo>
                    <a:pt x="278" y="135"/>
                  </a:lnTo>
                  <a:lnTo>
                    <a:pt x="269" y="126"/>
                  </a:lnTo>
                  <a:lnTo>
                    <a:pt x="260" y="118"/>
                  </a:lnTo>
                  <a:lnTo>
                    <a:pt x="250" y="110"/>
                  </a:lnTo>
                  <a:lnTo>
                    <a:pt x="241" y="103"/>
                  </a:lnTo>
                  <a:lnTo>
                    <a:pt x="229" y="95"/>
                  </a:lnTo>
                  <a:lnTo>
                    <a:pt x="214" y="87"/>
                  </a:lnTo>
                  <a:lnTo>
                    <a:pt x="196" y="78"/>
                  </a:lnTo>
                  <a:lnTo>
                    <a:pt x="176" y="68"/>
                  </a:lnTo>
                  <a:lnTo>
                    <a:pt x="157" y="59"/>
                  </a:lnTo>
                  <a:lnTo>
                    <a:pt x="138" y="50"/>
                  </a:lnTo>
                  <a:lnTo>
                    <a:pt x="122" y="41"/>
                  </a:lnTo>
                  <a:lnTo>
                    <a:pt x="109" y="31"/>
                  </a:lnTo>
                  <a:lnTo>
                    <a:pt x="99" y="22"/>
                  </a:lnTo>
                  <a:lnTo>
                    <a:pt x="88" y="14"/>
                  </a:lnTo>
                  <a:lnTo>
                    <a:pt x="75" y="8"/>
                  </a:lnTo>
                  <a:lnTo>
                    <a:pt x="64" y="3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7" y="4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F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6"/>
            <p:cNvSpPr>
              <a:spLocks/>
            </p:cNvSpPr>
            <p:nvPr/>
          </p:nvSpPr>
          <p:spPr bwMode="auto">
            <a:xfrm>
              <a:off x="4792" y="1971"/>
              <a:ext cx="140" cy="274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8" y="43"/>
                </a:cxn>
                <a:cxn ang="0">
                  <a:pos x="7" y="92"/>
                </a:cxn>
                <a:cxn ang="0">
                  <a:pos x="0" y="157"/>
                </a:cxn>
                <a:cxn ang="0">
                  <a:pos x="4" y="228"/>
                </a:cxn>
                <a:cxn ang="0">
                  <a:pos x="16" y="280"/>
                </a:cxn>
                <a:cxn ang="0">
                  <a:pos x="31" y="316"/>
                </a:cxn>
                <a:cxn ang="0">
                  <a:pos x="46" y="339"/>
                </a:cxn>
                <a:cxn ang="0">
                  <a:pos x="62" y="353"/>
                </a:cxn>
                <a:cxn ang="0">
                  <a:pos x="77" y="361"/>
                </a:cxn>
                <a:cxn ang="0">
                  <a:pos x="90" y="370"/>
                </a:cxn>
                <a:cxn ang="0">
                  <a:pos x="95" y="387"/>
                </a:cxn>
                <a:cxn ang="0">
                  <a:pos x="90" y="434"/>
                </a:cxn>
                <a:cxn ang="0">
                  <a:pos x="79" y="497"/>
                </a:cxn>
                <a:cxn ang="0">
                  <a:pos x="78" y="531"/>
                </a:cxn>
                <a:cxn ang="0">
                  <a:pos x="90" y="547"/>
                </a:cxn>
                <a:cxn ang="0">
                  <a:pos x="115" y="525"/>
                </a:cxn>
                <a:cxn ang="0">
                  <a:pos x="145" y="494"/>
                </a:cxn>
                <a:cxn ang="0">
                  <a:pos x="178" y="459"/>
                </a:cxn>
                <a:cxn ang="0">
                  <a:pos x="206" y="424"/>
                </a:cxn>
                <a:cxn ang="0">
                  <a:pos x="225" y="377"/>
                </a:cxn>
                <a:cxn ang="0">
                  <a:pos x="235" y="312"/>
                </a:cxn>
                <a:cxn ang="0">
                  <a:pos x="238" y="274"/>
                </a:cxn>
                <a:cxn ang="0">
                  <a:pos x="249" y="254"/>
                </a:cxn>
                <a:cxn ang="0">
                  <a:pos x="262" y="229"/>
                </a:cxn>
                <a:cxn ang="0">
                  <a:pos x="275" y="202"/>
                </a:cxn>
                <a:cxn ang="0">
                  <a:pos x="280" y="169"/>
                </a:cxn>
                <a:cxn ang="0">
                  <a:pos x="274" y="143"/>
                </a:cxn>
                <a:cxn ang="0">
                  <a:pos x="259" y="122"/>
                </a:cxn>
                <a:cxn ang="0">
                  <a:pos x="242" y="106"/>
                </a:cxn>
                <a:cxn ang="0">
                  <a:pos x="221" y="92"/>
                </a:cxn>
                <a:cxn ang="0">
                  <a:pos x="189" y="75"/>
                </a:cxn>
                <a:cxn ang="0">
                  <a:pos x="151" y="58"/>
                </a:cxn>
                <a:cxn ang="0">
                  <a:pos x="117" y="39"/>
                </a:cxn>
                <a:cxn ang="0">
                  <a:pos x="94" y="22"/>
                </a:cxn>
                <a:cxn ang="0">
                  <a:pos x="71" y="7"/>
                </a:cxn>
                <a:cxn ang="0">
                  <a:pos x="50" y="0"/>
                </a:cxn>
                <a:cxn ang="0">
                  <a:pos x="34" y="4"/>
                </a:cxn>
              </a:cxnLst>
              <a:rect l="0" t="0" r="r" b="b"/>
              <a:pathLst>
                <a:path w="280" h="547">
                  <a:moveTo>
                    <a:pt x="30" y="10"/>
                  </a:moveTo>
                  <a:lnTo>
                    <a:pt x="29" y="14"/>
                  </a:lnTo>
                  <a:lnTo>
                    <a:pt x="24" y="25"/>
                  </a:lnTo>
                  <a:lnTo>
                    <a:pt x="18" y="43"/>
                  </a:lnTo>
                  <a:lnTo>
                    <a:pt x="12" y="65"/>
                  </a:lnTo>
                  <a:lnTo>
                    <a:pt x="7" y="92"/>
                  </a:lnTo>
                  <a:lnTo>
                    <a:pt x="2" y="123"/>
                  </a:lnTo>
                  <a:lnTo>
                    <a:pt x="0" y="157"/>
                  </a:lnTo>
                  <a:lnTo>
                    <a:pt x="1" y="194"/>
                  </a:lnTo>
                  <a:lnTo>
                    <a:pt x="4" y="228"/>
                  </a:lnTo>
                  <a:lnTo>
                    <a:pt x="9" y="257"/>
                  </a:lnTo>
                  <a:lnTo>
                    <a:pt x="16" y="280"/>
                  </a:lnTo>
                  <a:lnTo>
                    <a:pt x="23" y="300"/>
                  </a:lnTo>
                  <a:lnTo>
                    <a:pt x="31" y="316"/>
                  </a:lnTo>
                  <a:lnTo>
                    <a:pt x="38" y="328"/>
                  </a:lnTo>
                  <a:lnTo>
                    <a:pt x="46" y="339"/>
                  </a:lnTo>
                  <a:lnTo>
                    <a:pt x="54" y="347"/>
                  </a:lnTo>
                  <a:lnTo>
                    <a:pt x="62" y="353"/>
                  </a:lnTo>
                  <a:lnTo>
                    <a:pt x="69" y="357"/>
                  </a:lnTo>
                  <a:lnTo>
                    <a:pt x="77" y="361"/>
                  </a:lnTo>
                  <a:lnTo>
                    <a:pt x="84" y="365"/>
                  </a:lnTo>
                  <a:lnTo>
                    <a:pt x="90" y="370"/>
                  </a:lnTo>
                  <a:lnTo>
                    <a:pt x="93" y="377"/>
                  </a:lnTo>
                  <a:lnTo>
                    <a:pt x="95" y="387"/>
                  </a:lnTo>
                  <a:lnTo>
                    <a:pt x="94" y="401"/>
                  </a:lnTo>
                  <a:lnTo>
                    <a:pt x="90" y="434"/>
                  </a:lnTo>
                  <a:lnTo>
                    <a:pt x="84" y="468"/>
                  </a:lnTo>
                  <a:lnTo>
                    <a:pt x="79" y="497"/>
                  </a:lnTo>
                  <a:lnTo>
                    <a:pt x="77" y="516"/>
                  </a:lnTo>
                  <a:lnTo>
                    <a:pt x="78" y="531"/>
                  </a:lnTo>
                  <a:lnTo>
                    <a:pt x="82" y="544"/>
                  </a:lnTo>
                  <a:lnTo>
                    <a:pt x="90" y="547"/>
                  </a:lnTo>
                  <a:lnTo>
                    <a:pt x="103" y="537"/>
                  </a:lnTo>
                  <a:lnTo>
                    <a:pt x="115" y="525"/>
                  </a:lnTo>
                  <a:lnTo>
                    <a:pt x="129" y="510"/>
                  </a:lnTo>
                  <a:lnTo>
                    <a:pt x="145" y="494"/>
                  </a:lnTo>
                  <a:lnTo>
                    <a:pt x="161" y="477"/>
                  </a:lnTo>
                  <a:lnTo>
                    <a:pt x="178" y="459"/>
                  </a:lnTo>
                  <a:lnTo>
                    <a:pt x="193" y="440"/>
                  </a:lnTo>
                  <a:lnTo>
                    <a:pt x="206" y="424"/>
                  </a:lnTo>
                  <a:lnTo>
                    <a:pt x="215" y="408"/>
                  </a:lnTo>
                  <a:lnTo>
                    <a:pt x="225" y="377"/>
                  </a:lnTo>
                  <a:lnTo>
                    <a:pt x="231" y="343"/>
                  </a:lnTo>
                  <a:lnTo>
                    <a:pt x="235" y="312"/>
                  </a:lnTo>
                  <a:lnTo>
                    <a:pt x="236" y="286"/>
                  </a:lnTo>
                  <a:lnTo>
                    <a:pt x="238" y="274"/>
                  </a:lnTo>
                  <a:lnTo>
                    <a:pt x="243" y="264"/>
                  </a:lnTo>
                  <a:lnTo>
                    <a:pt x="249" y="254"/>
                  </a:lnTo>
                  <a:lnTo>
                    <a:pt x="255" y="242"/>
                  </a:lnTo>
                  <a:lnTo>
                    <a:pt x="262" y="229"/>
                  </a:lnTo>
                  <a:lnTo>
                    <a:pt x="269" y="217"/>
                  </a:lnTo>
                  <a:lnTo>
                    <a:pt x="275" y="202"/>
                  </a:lnTo>
                  <a:lnTo>
                    <a:pt x="278" y="186"/>
                  </a:lnTo>
                  <a:lnTo>
                    <a:pt x="280" y="169"/>
                  </a:lnTo>
                  <a:lnTo>
                    <a:pt x="277" y="154"/>
                  </a:lnTo>
                  <a:lnTo>
                    <a:pt x="274" y="143"/>
                  </a:lnTo>
                  <a:lnTo>
                    <a:pt x="267" y="131"/>
                  </a:lnTo>
                  <a:lnTo>
                    <a:pt x="259" y="122"/>
                  </a:lnTo>
                  <a:lnTo>
                    <a:pt x="251" y="114"/>
                  </a:lnTo>
                  <a:lnTo>
                    <a:pt x="242" y="106"/>
                  </a:lnTo>
                  <a:lnTo>
                    <a:pt x="232" y="99"/>
                  </a:lnTo>
                  <a:lnTo>
                    <a:pt x="221" y="92"/>
                  </a:lnTo>
                  <a:lnTo>
                    <a:pt x="206" y="84"/>
                  </a:lnTo>
                  <a:lnTo>
                    <a:pt x="189" y="75"/>
                  </a:lnTo>
                  <a:lnTo>
                    <a:pt x="170" y="66"/>
                  </a:lnTo>
                  <a:lnTo>
                    <a:pt x="151" y="58"/>
                  </a:lnTo>
                  <a:lnTo>
                    <a:pt x="132" y="49"/>
                  </a:lnTo>
                  <a:lnTo>
                    <a:pt x="117" y="39"/>
                  </a:lnTo>
                  <a:lnTo>
                    <a:pt x="105" y="30"/>
                  </a:lnTo>
                  <a:lnTo>
                    <a:pt x="94" y="22"/>
                  </a:lnTo>
                  <a:lnTo>
                    <a:pt x="83" y="14"/>
                  </a:lnTo>
                  <a:lnTo>
                    <a:pt x="71" y="7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4" y="4"/>
                  </a:lnTo>
                  <a:lnTo>
                    <a:pt x="30" y="10"/>
                  </a:lnTo>
                  <a:close/>
                </a:path>
              </a:pathLst>
            </a:custGeom>
            <a:solidFill>
              <a:srgbClr val="FF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7"/>
            <p:cNvSpPr>
              <a:spLocks/>
            </p:cNvSpPr>
            <p:nvPr/>
          </p:nvSpPr>
          <p:spPr bwMode="auto">
            <a:xfrm>
              <a:off x="4683" y="2564"/>
              <a:ext cx="248" cy="123"/>
            </a:xfrm>
            <a:custGeom>
              <a:avLst/>
              <a:gdLst/>
              <a:ahLst/>
              <a:cxnLst>
                <a:cxn ang="0">
                  <a:pos x="51" y="145"/>
                </a:cxn>
                <a:cxn ang="0">
                  <a:pos x="63" y="141"/>
                </a:cxn>
                <a:cxn ang="0">
                  <a:pos x="85" y="136"/>
                </a:cxn>
                <a:cxn ang="0">
                  <a:pos x="114" y="127"/>
                </a:cxn>
                <a:cxn ang="0">
                  <a:pos x="147" y="116"/>
                </a:cxn>
                <a:cxn ang="0">
                  <a:pos x="181" y="102"/>
                </a:cxn>
                <a:cxn ang="0">
                  <a:pos x="214" y="86"/>
                </a:cxn>
                <a:cxn ang="0">
                  <a:pos x="243" y="68"/>
                </a:cxn>
                <a:cxn ang="0">
                  <a:pos x="279" y="38"/>
                </a:cxn>
                <a:cxn ang="0">
                  <a:pos x="326" y="10"/>
                </a:cxn>
                <a:cxn ang="0">
                  <a:pos x="373" y="0"/>
                </a:cxn>
                <a:cxn ang="0">
                  <a:pos x="418" y="8"/>
                </a:cxn>
                <a:cxn ang="0">
                  <a:pos x="458" y="38"/>
                </a:cxn>
                <a:cxn ang="0">
                  <a:pos x="490" y="81"/>
                </a:cxn>
                <a:cxn ang="0">
                  <a:pos x="495" y="131"/>
                </a:cxn>
                <a:cxn ang="0">
                  <a:pos x="464" y="176"/>
                </a:cxn>
                <a:cxn ang="0">
                  <a:pos x="408" y="203"/>
                </a:cxn>
                <a:cxn ang="0">
                  <a:pos x="361" y="216"/>
                </a:cxn>
                <a:cxn ang="0">
                  <a:pos x="309" y="227"/>
                </a:cxn>
                <a:cxn ang="0">
                  <a:pos x="256" y="235"/>
                </a:cxn>
                <a:cxn ang="0">
                  <a:pos x="207" y="239"/>
                </a:cxn>
                <a:cxn ang="0">
                  <a:pos x="164" y="243"/>
                </a:cxn>
                <a:cxn ang="0">
                  <a:pos x="130" y="244"/>
                </a:cxn>
                <a:cxn ang="0">
                  <a:pos x="109" y="245"/>
                </a:cxn>
                <a:cxn ang="0">
                  <a:pos x="100" y="245"/>
                </a:cxn>
                <a:cxn ang="0">
                  <a:pos x="83" y="243"/>
                </a:cxn>
                <a:cxn ang="0">
                  <a:pos x="59" y="237"/>
                </a:cxn>
                <a:cxn ang="0">
                  <a:pos x="33" y="229"/>
                </a:cxn>
                <a:cxn ang="0">
                  <a:pos x="12" y="217"/>
                </a:cxn>
                <a:cxn ang="0">
                  <a:pos x="0" y="202"/>
                </a:cxn>
                <a:cxn ang="0">
                  <a:pos x="4" y="183"/>
                </a:cxn>
                <a:cxn ang="0">
                  <a:pos x="28" y="159"/>
                </a:cxn>
              </a:cxnLst>
              <a:rect l="0" t="0" r="r" b="b"/>
              <a:pathLst>
                <a:path w="496" h="245">
                  <a:moveTo>
                    <a:pt x="50" y="145"/>
                  </a:moveTo>
                  <a:lnTo>
                    <a:pt x="51" y="145"/>
                  </a:lnTo>
                  <a:lnTo>
                    <a:pt x="57" y="144"/>
                  </a:lnTo>
                  <a:lnTo>
                    <a:pt x="63" y="141"/>
                  </a:lnTo>
                  <a:lnTo>
                    <a:pt x="74" y="139"/>
                  </a:lnTo>
                  <a:lnTo>
                    <a:pt x="85" y="136"/>
                  </a:lnTo>
                  <a:lnTo>
                    <a:pt x="99" y="132"/>
                  </a:lnTo>
                  <a:lnTo>
                    <a:pt x="114" y="127"/>
                  </a:lnTo>
                  <a:lnTo>
                    <a:pt x="130" y="122"/>
                  </a:lnTo>
                  <a:lnTo>
                    <a:pt x="147" y="116"/>
                  </a:lnTo>
                  <a:lnTo>
                    <a:pt x="165" y="109"/>
                  </a:lnTo>
                  <a:lnTo>
                    <a:pt x="181" y="102"/>
                  </a:lnTo>
                  <a:lnTo>
                    <a:pt x="198" y="94"/>
                  </a:lnTo>
                  <a:lnTo>
                    <a:pt x="214" y="86"/>
                  </a:lnTo>
                  <a:lnTo>
                    <a:pt x="229" y="77"/>
                  </a:lnTo>
                  <a:lnTo>
                    <a:pt x="243" y="68"/>
                  </a:lnTo>
                  <a:lnTo>
                    <a:pt x="256" y="57"/>
                  </a:lnTo>
                  <a:lnTo>
                    <a:pt x="279" y="38"/>
                  </a:lnTo>
                  <a:lnTo>
                    <a:pt x="302" y="23"/>
                  </a:lnTo>
                  <a:lnTo>
                    <a:pt x="326" y="10"/>
                  </a:lnTo>
                  <a:lnTo>
                    <a:pt x="349" y="2"/>
                  </a:lnTo>
                  <a:lnTo>
                    <a:pt x="373" y="0"/>
                  </a:lnTo>
                  <a:lnTo>
                    <a:pt x="396" y="1"/>
                  </a:lnTo>
                  <a:lnTo>
                    <a:pt x="418" y="8"/>
                  </a:lnTo>
                  <a:lnTo>
                    <a:pt x="439" y="20"/>
                  </a:lnTo>
                  <a:lnTo>
                    <a:pt x="458" y="38"/>
                  </a:lnTo>
                  <a:lnTo>
                    <a:pt x="477" y="58"/>
                  </a:lnTo>
                  <a:lnTo>
                    <a:pt x="490" y="81"/>
                  </a:lnTo>
                  <a:lnTo>
                    <a:pt x="496" y="106"/>
                  </a:lnTo>
                  <a:lnTo>
                    <a:pt x="495" y="131"/>
                  </a:lnTo>
                  <a:lnTo>
                    <a:pt x="486" y="154"/>
                  </a:lnTo>
                  <a:lnTo>
                    <a:pt x="464" y="176"/>
                  </a:lnTo>
                  <a:lnTo>
                    <a:pt x="430" y="195"/>
                  </a:lnTo>
                  <a:lnTo>
                    <a:pt x="408" y="203"/>
                  </a:lnTo>
                  <a:lnTo>
                    <a:pt x="385" y="210"/>
                  </a:lnTo>
                  <a:lnTo>
                    <a:pt x="361" y="216"/>
                  </a:lnTo>
                  <a:lnTo>
                    <a:pt x="334" y="222"/>
                  </a:lnTo>
                  <a:lnTo>
                    <a:pt x="309" y="227"/>
                  </a:lnTo>
                  <a:lnTo>
                    <a:pt x="282" y="231"/>
                  </a:lnTo>
                  <a:lnTo>
                    <a:pt x="256" y="235"/>
                  </a:lnTo>
                  <a:lnTo>
                    <a:pt x="232" y="237"/>
                  </a:lnTo>
                  <a:lnTo>
                    <a:pt x="207" y="239"/>
                  </a:lnTo>
                  <a:lnTo>
                    <a:pt x="184" y="241"/>
                  </a:lnTo>
                  <a:lnTo>
                    <a:pt x="164" y="243"/>
                  </a:lnTo>
                  <a:lnTo>
                    <a:pt x="145" y="244"/>
                  </a:lnTo>
                  <a:lnTo>
                    <a:pt x="130" y="244"/>
                  </a:lnTo>
                  <a:lnTo>
                    <a:pt x="118" y="245"/>
                  </a:lnTo>
                  <a:lnTo>
                    <a:pt x="109" y="245"/>
                  </a:lnTo>
                  <a:lnTo>
                    <a:pt x="105" y="245"/>
                  </a:lnTo>
                  <a:lnTo>
                    <a:pt x="100" y="245"/>
                  </a:lnTo>
                  <a:lnTo>
                    <a:pt x="93" y="244"/>
                  </a:lnTo>
                  <a:lnTo>
                    <a:pt x="83" y="243"/>
                  </a:lnTo>
                  <a:lnTo>
                    <a:pt x="71" y="240"/>
                  </a:lnTo>
                  <a:lnTo>
                    <a:pt x="59" y="237"/>
                  </a:lnTo>
                  <a:lnTo>
                    <a:pt x="46" y="233"/>
                  </a:lnTo>
                  <a:lnTo>
                    <a:pt x="33" y="229"/>
                  </a:lnTo>
                  <a:lnTo>
                    <a:pt x="22" y="224"/>
                  </a:lnTo>
                  <a:lnTo>
                    <a:pt x="12" y="217"/>
                  </a:lnTo>
                  <a:lnTo>
                    <a:pt x="5" y="210"/>
                  </a:lnTo>
                  <a:lnTo>
                    <a:pt x="0" y="202"/>
                  </a:lnTo>
                  <a:lnTo>
                    <a:pt x="0" y="193"/>
                  </a:lnTo>
                  <a:lnTo>
                    <a:pt x="4" y="183"/>
                  </a:lnTo>
                  <a:lnTo>
                    <a:pt x="13" y="171"/>
                  </a:lnTo>
                  <a:lnTo>
                    <a:pt x="28" y="159"/>
                  </a:lnTo>
                  <a:lnTo>
                    <a:pt x="50" y="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28"/>
            <p:cNvSpPr>
              <a:spLocks/>
            </p:cNvSpPr>
            <p:nvPr/>
          </p:nvSpPr>
          <p:spPr bwMode="auto">
            <a:xfrm>
              <a:off x="4686" y="2567"/>
              <a:ext cx="243" cy="118"/>
            </a:xfrm>
            <a:custGeom>
              <a:avLst/>
              <a:gdLst/>
              <a:ahLst/>
              <a:cxnLst>
                <a:cxn ang="0">
                  <a:pos x="251" y="57"/>
                </a:cxn>
                <a:cxn ang="0">
                  <a:pos x="273" y="38"/>
                </a:cxn>
                <a:cxn ang="0">
                  <a:pos x="296" y="23"/>
                </a:cxn>
                <a:cxn ang="0">
                  <a:pos x="319" y="12"/>
                </a:cxn>
                <a:cxn ang="0">
                  <a:pos x="343" y="4"/>
                </a:cxn>
                <a:cxn ang="0">
                  <a:pos x="366" y="0"/>
                </a:cxn>
                <a:cxn ang="0">
                  <a:pos x="388" y="2"/>
                </a:cxn>
                <a:cxn ang="0">
                  <a:pos x="411" y="8"/>
                </a:cxn>
                <a:cxn ang="0">
                  <a:pos x="432" y="21"/>
                </a:cxn>
                <a:cxn ang="0">
                  <a:pos x="451" y="37"/>
                </a:cxn>
                <a:cxn ang="0">
                  <a:pos x="467" y="57"/>
                </a:cxn>
                <a:cxn ang="0">
                  <a:pos x="480" y="79"/>
                </a:cxn>
                <a:cxn ang="0">
                  <a:pos x="486" y="102"/>
                </a:cxn>
                <a:cxn ang="0">
                  <a:pos x="485" y="126"/>
                </a:cxn>
                <a:cxn ang="0">
                  <a:pos x="474" y="148"/>
                </a:cxn>
                <a:cxn ang="0">
                  <a:pos x="452" y="168"/>
                </a:cxn>
                <a:cxn ang="0">
                  <a:pos x="419" y="187"/>
                </a:cxn>
                <a:cxn ang="0">
                  <a:pos x="398" y="195"/>
                </a:cxn>
                <a:cxn ang="0">
                  <a:pos x="375" y="202"/>
                </a:cxn>
                <a:cxn ang="0">
                  <a:pos x="351" y="208"/>
                </a:cxn>
                <a:cxn ang="0">
                  <a:pos x="326" y="213"/>
                </a:cxn>
                <a:cxn ang="0">
                  <a:pos x="300" y="218"/>
                </a:cxn>
                <a:cxn ang="0">
                  <a:pos x="275" y="223"/>
                </a:cxn>
                <a:cxn ang="0">
                  <a:pos x="250" y="226"/>
                </a:cxn>
                <a:cxn ang="0">
                  <a:pos x="226" y="228"/>
                </a:cxn>
                <a:cxn ang="0">
                  <a:pos x="201" y="231"/>
                </a:cxn>
                <a:cxn ang="0">
                  <a:pos x="181" y="233"/>
                </a:cxn>
                <a:cxn ang="0">
                  <a:pos x="160" y="234"/>
                </a:cxn>
                <a:cxn ang="0">
                  <a:pos x="143" y="235"/>
                </a:cxn>
                <a:cxn ang="0">
                  <a:pos x="128" y="235"/>
                </a:cxn>
                <a:cxn ang="0">
                  <a:pos x="115" y="236"/>
                </a:cxn>
                <a:cxn ang="0">
                  <a:pos x="107" y="236"/>
                </a:cxn>
                <a:cxn ang="0">
                  <a:pos x="102" y="236"/>
                </a:cxn>
                <a:cxn ang="0">
                  <a:pos x="91" y="235"/>
                </a:cxn>
                <a:cxn ang="0">
                  <a:pos x="71" y="233"/>
                </a:cxn>
                <a:cxn ang="0">
                  <a:pos x="46" y="227"/>
                </a:cxn>
                <a:cxn ang="0">
                  <a:pos x="23" y="218"/>
                </a:cxn>
                <a:cxn ang="0">
                  <a:pos x="6" y="206"/>
                </a:cxn>
                <a:cxn ang="0">
                  <a:pos x="0" y="190"/>
                </a:cxn>
                <a:cxn ang="0">
                  <a:pos x="9" y="171"/>
                </a:cxn>
                <a:cxn ang="0">
                  <a:pos x="39" y="146"/>
                </a:cxn>
                <a:cxn ang="0">
                  <a:pos x="41" y="145"/>
                </a:cxn>
                <a:cxn ang="0">
                  <a:pos x="44" y="143"/>
                </a:cxn>
                <a:cxn ang="0">
                  <a:pos x="46" y="142"/>
                </a:cxn>
                <a:cxn ang="0">
                  <a:pos x="48" y="141"/>
                </a:cxn>
                <a:cxn ang="0">
                  <a:pos x="51" y="141"/>
                </a:cxn>
                <a:cxn ang="0">
                  <a:pos x="55" y="138"/>
                </a:cxn>
                <a:cxn ang="0">
                  <a:pos x="62" y="137"/>
                </a:cxn>
                <a:cxn ang="0">
                  <a:pos x="72" y="134"/>
                </a:cxn>
                <a:cxn ang="0">
                  <a:pos x="84" y="132"/>
                </a:cxn>
                <a:cxn ang="0">
                  <a:pos x="98" y="127"/>
                </a:cxn>
                <a:cxn ang="0">
                  <a:pos x="113" y="122"/>
                </a:cxn>
                <a:cxn ang="0">
                  <a:pos x="128" y="118"/>
                </a:cxn>
                <a:cxn ang="0">
                  <a:pos x="145" y="112"/>
                </a:cxn>
                <a:cxn ang="0">
                  <a:pos x="161" y="106"/>
                </a:cxn>
                <a:cxn ang="0">
                  <a:pos x="178" y="99"/>
                </a:cxn>
                <a:cxn ang="0">
                  <a:pos x="194" y="91"/>
                </a:cxn>
                <a:cxn ang="0">
                  <a:pos x="211" y="83"/>
                </a:cxn>
                <a:cxn ang="0">
                  <a:pos x="226" y="75"/>
                </a:cxn>
                <a:cxn ang="0">
                  <a:pos x="239" y="66"/>
                </a:cxn>
                <a:cxn ang="0">
                  <a:pos x="251" y="57"/>
                </a:cxn>
              </a:cxnLst>
              <a:rect l="0" t="0" r="r" b="b"/>
              <a:pathLst>
                <a:path w="486" h="236">
                  <a:moveTo>
                    <a:pt x="251" y="57"/>
                  </a:moveTo>
                  <a:lnTo>
                    <a:pt x="273" y="38"/>
                  </a:lnTo>
                  <a:lnTo>
                    <a:pt x="296" y="23"/>
                  </a:lnTo>
                  <a:lnTo>
                    <a:pt x="319" y="12"/>
                  </a:lnTo>
                  <a:lnTo>
                    <a:pt x="343" y="4"/>
                  </a:lnTo>
                  <a:lnTo>
                    <a:pt x="366" y="0"/>
                  </a:lnTo>
                  <a:lnTo>
                    <a:pt x="388" y="2"/>
                  </a:lnTo>
                  <a:lnTo>
                    <a:pt x="411" y="8"/>
                  </a:lnTo>
                  <a:lnTo>
                    <a:pt x="432" y="21"/>
                  </a:lnTo>
                  <a:lnTo>
                    <a:pt x="451" y="37"/>
                  </a:lnTo>
                  <a:lnTo>
                    <a:pt x="467" y="57"/>
                  </a:lnTo>
                  <a:lnTo>
                    <a:pt x="480" y="79"/>
                  </a:lnTo>
                  <a:lnTo>
                    <a:pt x="486" y="102"/>
                  </a:lnTo>
                  <a:lnTo>
                    <a:pt x="485" y="126"/>
                  </a:lnTo>
                  <a:lnTo>
                    <a:pt x="474" y="148"/>
                  </a:lnTo>
                  <a:lnTo>
                    <a:pt x="452" y="168"/>
                  </a:lnTo>
                  <a:lnTo>
                    <a:pt x="419" y="187"/>
                  </a:lnTo>
                  <a:lnTo>
                    <a:pt x="398" y="195"/>
                  </a:lnTo>
                  <a:lnTo>
                    <a:pt x="375" y="202"/>
                  </a:lnTo>
                  <a:lnTo>
                    <a:pt x="351" y="208"/>
                  </a:lnTo>
                  <a:lnTo>
                    <a:pt x="326" y="213"/>
                  </a:lnTo>
                  <a:lnTo>
                    <a:pt x="300" y="218"/>
                  </a:lnTo>
                  <a:lnTo>
                    <a:pt x="275" y="223"/>
                  </a:lnTo>
                  <a:lnTo>
                    <a:pt x="250" y="226"/>
                  </a:lnTo>
                  <a:lnTo>
                    <a:pt x="226" y="228"/>
                  </a:lnTo>
                  <a:lnTo>
                    <a:pt x="201" y="231"/>
                  </a:lnTo>
                  <a:lnTo>
                    <a:pt x="181" y="233"/>
                  </a:lnTo>
                  <a:lnTo>
                    <a:pt x="160" y="234"/>
                  </a:lnTo>
                  <a:lnTo>
                    <a:pt x="143" y="235"/>
                  </a:lnTo>
                  <a:lnTo>
                    <a:pt x="128" y="235"/>
                  </a:lnTo>
                  <a:lnTo>
                    <a:pt x="115" y="236"/>
                  </a:lnTo>
                  <a:lnTo>
                    <a:pt x="107" y="236"/>
                  </a:lnTo>
                  <a:lnTo>
                    <a:pt x="102" y="236"/>
                  </a:lnTo>
                  <a:lnTo>
                    <a:pt x="91" y="235"/>
                  </a:lnTo>
                  <a:lnTo>
                    <a:pt x="71" y="233"/>
                  </a:lnTo>
                  <a:lnTo>
                    <a:pt x="46" y="227"/>
                  </a:lnTo>
                  <a:lnTo>
                    <a:pt x="23" y="218"/>
                  </a:lnTo>
                  <a:lnTo>
                    <a:pt x="6" y="206"/>
                  </a:lnTo>
                  <a:lnTo>
                    <a:pt x="0" y="190"/>
                  </a:lnTo>
                  <a:lnTo>
                    <a:pt x="9" y="171"/>
                  </a:lnTo>
                  <a:lnTo>
                    <a:pt x="39" y="146"/>
                  </a:lnTo>
                  <a:lnTo>
                    <a:pt x="41" y="145"/>
                  </a:lnTo>
                  <a:lnTo>
                    <a:pt x="44" y="143"/>
                  </a:lnTo>
                  <a:lnTo>
                    <a:pt x="46" y="142"/>
                  </a:lnTo>
                  <a:lnTo>
                    <a:pt x="48" y="141"/>
                  </a:lnTo>
                  <a:lnTo>
                    <a:pt x="51" y="141"/>
                  </a:lnTo>
                  <a:lnTo>
                    <a:pt x="55" y="138"/>
                  </a:lnTo>
                  <a:lnTo>
                    <a:pt x="62" y="137"/>
                  </a:lnTo>
                  <a:lnTo>
                    <a:pt x="72" y="134"/>
                  </a:lnTo>
                  <a:lnTo>
                    <a:pt x="84" y="132"/>
                  </a:lnTo>
                  <a:lnTo>
                    <a:pt x="98" y="127"/>
                  </a:lnTo>
                  <a:lnTo>
                    <a:pt x="113" y="122"/>
                  </a:lnTo>
                  <a:lnTo>
                    <a:pt x="128" y="118"/>
                  </a:lnTo>
                  <a:lnTo>
                    <a:pt x="145" y="112"/>
                  </a:lnTo>
                  <a:lnTo>
                    <a:pt x="161" y="106"/>
                  </a:lnTo>
                  <a:lnTo>
                    <a:pt x="178" y="99"/>
                  </a:lnTo>
                  <a:lnTo>
                    <a:pt x="194" y="91"/>
                  </a:lnTo>
                  <a:lnTo>
                    <a:pt x="211" y="83"/>
                  </a:lnTo>
                  <a:lnTo>
                    <a:pt x="226" y="75"/>
                  </a:lnTo>
                  <a:lnTo>
                    <a:pt x="239" y="66"/>
                  </a:lnTo>
                  <a:lnTo>
                    <a:pt x="251" y="57"/>
                  </a:lnTo>
                  <a:close/>
                </a:path>
              </a:pathLst>
            </a:custGeom>
            <a:solidFill>
              <a:srgbClr val="FFF9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29"/>
            <p:cNvSpPr>
              <a:spLocks/>
            </p:cNvSpPr>
            <p:nvPr/>
          </p:nvSpPr>
          <p:spPr bwMode="auto">
            <a:xfrm>
              <a:off x="4689" y="2570"/>
              <a:ext cx="238" cy="113"/>
            </a:xfrm>
            <a:custGeom>
              <a:avLst/>
              <a:gdLst/>
              <a:ahLst/>
              <a:cxnLst>
                <a:cxn ang="0">
                  <a:pos x="246" y="54"/>
                </a:cxn>
                <a:cxn ang="0">
                  <a:pos x="268" y="36"/>
                </a:cxn>
                <a:cxn ang="0">
                  <a:pos x="291" y="22"/>
                </a:cxn>
                <a:cxn ang="0">
                  <a:pos x="313" y="10"/>
                </a:cxn>
                <a:cxn ang="0">
                  <a:pos x="336" y="4"/>
                </a:cxn>
                <a:cxn ang="0">
                  <a:pos x="359" y="0"/>
                </a:cxn>
                <a:cxn ang="0">
                  <a:pos x="381" y="1"/>
                </a:cxn>
                <a:cxn ang="0">
                  <a:pos x="403" y="7"/>
                </a:cxn>
                <a:cxn ang="0">
                  <a:pos x="423" y="19"/>
                </a:cxn>
                <a:cxn ang="0">
                  <a:pos x="442" y="35"/>
                </a:cxn>
                <a:cxn ang="0">
                  <a:pos x="458" y="53"/>
                </a:cxn>
                <a:cxn ang="0">
                  <a:pos x="469" y="74"/>
                </a:cxn>
                <a:cxn ang="0">
                  <a:pos x="475" y="97"/>
                </a:cxn>
                <a:cxn ang="0">
                  <a:pos x="474" y="119"/>
                </a:cxn>
                <a:cxn ang="0">
                  <a:pos x="463" y="141"/>
                </a:cxn>
                <a:cxn ang="0">
                  <a:pos x="442" y="160"/>
                </a:cxn>
                <a:cxn ang="0">
                  <a:pos x="408" y="179"/>
                </a:cxn>
                <a:cxn ang="0">
                  <a:pos x="388" y="187"/>
                </a:cxn>
                <a:cxn ang="0">
                  <a:pos x="366" y="192"/>
                </a:cxn>
                <a:cxn ang="0">
                  <a:pos x="342" y="199"/>
                </a:cxn>
                <a:cxn ang="0">
                  <a:pos x="317" y="204"/>
                </a:cxn>
                <a:cxn ang="0">
                  <a:pos x="292" y="209"/>
                </a:cxn>
                <a:cxn ang="0">
                  <a:pos x="268" y="212"/>
                </a:cxn>
                <a:cxn ang="0">
                  <a:pos x="244" y="216"/>
                </a:cxn>
                <a:cxn ang="0">
                  <a:pos x="220" y="218"/>
                </a:cxn>
                <a:cxn ang="0">
                  <a:pos x="197" y="220"/>
                </a:cxn>
                <a:cxn ang="0">
                  <a:pos x="176" y="222"/>
                </a:cxn>
                <a:cxn ang="0">
                  <a:pos x="156" y="224"/>
                </a:cxn>
                <a:cxn ang="0">
                  <a:pos x="139" y="225"/>
                </a:cxn>
                <a:cxn ang="0">
                  <a:pos x="124" y="225"/>
                </a:cxn>
                <a:cxn ang="0">
                  <a:pos x="112" y="226"/>
                </a:cxn>
                <a:cxn ang="0">
                  <a:pos x="104" y="226"/>
                </a:cxn>
                <a:cxn ang="0">
                  <a:pos x="100" y="226"/>
                </a:cxn>
                <a:cxn ang="0">
                  <a:pos x="89" y="225"/>
                </a:cxn>
                <a:cxn ang="0">
                  <a:pos x="69" y="222"/>
                </a:cxn>
                <a:cxn ang="0">
                  <a:pos x="46" y="217"/>
                </a:cxn>
                <a:cxn ang="0">
                  <a:pos x="23" y="209"/>
                </a:cxn>
                <a:cxn ang="0">
                  <a:pos x="5" y="198"/>
                </a:cxn>
                <a:cxn ang="0">
                  <a:pos x="0" y="183"/>
                </a:cxn>
                <a:cxn ang="0">
                  <a:pos x="9" y="164"/>
                </a:cxn>
                <a:cxn ang="0">
                  <a:pos x="39" y="141"/>
                </a:cxn>
                <a:cxn ang="0">
                  <a:pos x="41" y="139"/>
                </a:cxn>
                <a:cxn ang="0">
                  <a:pos x="42" y="137"/>
                </a:cxn>
                <a:cxn ang="0">
                  <a:pos x="45" y="136"/>
                </a:cxn>
                <a:cxn ang="0">
                  <a:pos x="47" y="135"/>
                </a:cxn>
                <a:cxn ang="0">
                  <a:pos x="49" y="135"/>
                </a:cxn>
                <a:cxn ang="0">
                  <a:pos x="54" y="133"/>
                </a:cxn>
                <a:cxn ang="0">
                  <a:pos x="61" y="131"/>
                </a:cxn>
                <a:cxn ang="0">
                  <a:pos x="71" y="129"/>
                </a:cxn>
                <a:cxn ang="0">
                  <a:pos x="83" y="126"/>
                </a:cxn>
                <a:cxn ang="0">
                  <a:pos x="95" y="122"/>
                </a:cxn>
                <a:cxn ang="0">
                  <a:pos x="110" y="118"/>
                </a:cxn>
                <a:cxn ang="0">
                  <a:pos x="126" y="113"/>
                </a:cxn>
                <a:cxn ang="0">
                  <a:pos x="142" y="107"/>
                </a:cxn>
                <a:cxn ang="0">
                  <a:pos x="159" y="101"/>
                </a:cxn>
                <a:cxn ang="0">
                  <a:pos x="175" y="95"/>
                </a:cxn>
                <a:cxn ang="0">
                  <a:pos x="191" y="88"/>
                </a:cxn>
                <a:cxn ang="0">
                  <a:pos x="207" y="80"/>
                </a:cxn>
                <a:cxn ang="0">
                  <a:pos x="221" y="72"/>
                </a:cxn>
                <a:cxn ang="0">
                  <a:pos x="235" y="63"/>
                </a:cxn>
                <a:cxn ang="0">
                  <a:pos x="246" y="54"/>
                </a:cxn>
              </a:cxnLst>
              <a:rect l="0" t="0" r="r" b="b"/>
              <a:pathLst>
                <a:path w="475" h="226">
                  <a:moveTo>
                    <a:pt x="246" y="54"/>
                  </a:moveTo>
                  <a:lnTo>
                    <a:pt x="268" y="36"/>
                  </a:lnTo>
                  <a:lnTo>
                    <a:pt x="291" y="22"/>
                  </a:lnTo>
                  <a:lnTo>
                    <a:pt x="313" y="10"/>
                  </a:lnTo>
                  <a:lnTo>
                    <a:pt x="336" y="4"/>
                  </a:lnTo>
                  <a:lnTo>
                    <a:pt x="359" y="0"/>
                  </a:lnTo>
                  <a:lnTo>
                    <a:pt x="381" y="1"/>
                  </a:lnTo>
                  <a:lnTo>
                    <a:pt x="403" y="7"/>
                  </a:lnTo>
                  <a:lnTo>
                    <a:pt x="423" y="19"/>
                  </a:lnTo>
                  <a:lnTo>
                    <a:pt x="442" y="35"/>
                  </a:lnTo>
                  <a:lnTo>
                    <a:pt x="458" y="53"/>
                  </a:lnTo>
                  <a:lnTo>
                    <a:pt x="469" y="74"/>
                  </a:lnTo>
                  <a:lnTo>
                    <a:pt x="475" y="97"/>
                  </a:lnTo>
                  <a:lnTo>
                    <a:pt x="474" y="119"/>
                  </a:lnTo>
                  <a:lnTo>
                    <a:pt x="463" y="141"/>
                  </a:lnTo>
                  <a:lnTo>
                    <a:pt x="442" y="160"/>
                  </a:lnTo>
                  <a:lnTo>
                    <a:pt x="408" y="179"/>
                  </a:lnTo>
                  <a:lnTo>
                    <a:pt x="388" y="187"/>
                  </a:lnTo>
                  <a:lnTo>
                    <a:pt x="366" y="192"/>
                  </a:lnTo>
                  <a:lnTo>
                    <a:pt x="342" y="199"/>
                  </a:lnTo>
                  <a:lnTo>
                    <a:pt x="317" y="204"/>
                  </a:lnTo>
                  <a:lnTo>
                    <a:pt x="292" y="209"/>
                  </a:lnTo>
                  <a:lnTo>
                    <a:pt x="268" y="212"/>
                  </a:lnTo>
                  <a:lnTo>
                    <a:pt x="244" y="216"/>
                  </a:lnTo>
                  <a:lnTo>
                    <a:pt x="220" y="218"/>
                  </a:lnTo>
                  <a:lnTo>
                    <a:pt x="197" y="220"/>
                  </a:lnTo>
                  <a:lnTo>
                    <a:pt x="176" y="222"/>
                  </a:lnTo>
                  <a:lnTo>
                    <a:pt x="156" y="224"/>
                  </a:lnTo>
                  <a:lnTo>
                    <a:pt x="139" y="225"/>
                  </a:lnTo>
                  <a:lnTo>
                    <a:pt x="124" y="225"/>
                  </a:lnTo>
                  <a:lnTo>
                    <a:pt x="112" y="226"/>
                  </a:lnTo>
                  <a:lnTo>
                    <a:pt x="104" y="226"/>
                  </a:lnTo>
                  <a:lnTo>
                    <a:pt x="100" y="226"/>
                  </a:lnTo>
                  <a:lnTo>
                    <a:pt x="89" y="225"/>
                  </a:lnTo>
                  <a:lnTo>
                    <a:pt x="69" y="222"/>
                  </a:lnTo>
                  <a:lnTo>
                    <a:pt x="46" y="217"/>
                  </a:lnTo>
                  <a:lnTo>
                    <a:pt x="23" y="209"/>
                  </a:lnTo>
                  <a:lnTo>
                    <a:pt x="5" y="198"/>
                  </a:lnTo>
                  <a:lnTo>
                    <a:pt x="0" y="183"/>
                  </a:lnTo>
                  <a:lnTo>
                    <a:pt x="9" y="164"/>
                  </a:lnTo>
                  <a:lnTo>
                    <a:pt x="39" y="141"/>
                  </a:lnTo>
                  <a:lnTo>
                    <a:pt x="41" y="139"/>
                  </a:lnTo>
                  <a:lnTo>
                    <a:pt x="42" y="137"/>
                  </a:lnTo>
                  <a:lnTo>
                    <a:pt x="45" y="136"/>
                  </a:lnTo>
                  <a:lnTo>
                    <a:pt x="47" y="135"/>
                  </a:lnTo>
                  <a:lnTo>
                    <a:pt x="49" y="135"/>
                  </a:lnTo>
                  <a:lnTo>
                    <a:pt x="54" y="133"/>
                  </a:lnTo>
                  <a:lnTo>
                    <a:pt x="61" y="131"/>
                  </a:lnTo>
                  <a:lnTo>
                    <a:pt x="71" y="129"/>
                  </a:lnTo>
                  <a:lnTo>
                    <a:pt x="83" y="126"/>
                  </a:lnTo>
                  <a:lnTo>
                    <a:pt x="95" y="122"/>
                  </a:lnTo>
                  <a:lnTo>
                    <a:pt x="110" y="118"/>
                  </a:lnTo>
                  <a:lnTo>
                    <a:pt x="126" y="113"/>
                  </a:lnTo>
                  <a:lnTo>
                    <a:pt x="142" y="107"/>
                  </a:lnTo>
                  <a:lnTo>
                    <a:pt x="159" y="101"/>
                  </a:lnTo>
                  <a:lnTo>
                    <a:pt x="175" y="95"/>
                  </a:lnTo>
                  <a:lnTo>
                    <a:pt x="191" y="88"/>
                  </a:lnTo>
                  <a:lnTo>
                    <a:pt x="207" y="80"/>
                  </a:lnTo>
                  <a:lnTo>
                    <a:pt x="221" y="72"/>
                  </a:lnTo>
                  <a:lnTo>
                    <a:pt x="235" y="63"/>
                  </a:lnTo>
                  <a:lnTo>
                    <a:pt x="246" y="54"/>
                  </a:lnTo>
                  <a:close/>
                </a:path>
              </a:pathLst>
            </a:custGeom>
            <a:solidFill>
              <a:srgbClr val="FFF7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30"/>
            <p:cNvSpPr>
              <a:spLocks/>
            </p:cNvSpPr>
            <p:nvPr/>
          </p:nvSpPr>
          <p:spPr bwMode="auto">
            <a:xfrm>
              <a:off x="4691" y="2573"/>
              <a:ext cx="233" cy="108"/>
            </a:xfrm>
            <a:custGeom>
              <a:avLst/>
              <a:gdLst/>
              <a:ahLst/>
              <a:cxnLst>
                <a:cxn ang="0">
                  <a:pos x="242" y="52"/>
                </a:cxn>
                <a:cxn ang="0">
                  <a:pos x="264" y="34"/>
                </a:cxn>
                <a:cxn ang="0">
                  <a:pos x="286" y="21"/>
                </a:cxn>
                <a:cxn ang="0">
                  <a:pos x="308" y="9"/>
                </a:cxn>
                <a:cxn ang="0">
                  <a:pos x="331" y="2"/>
                </a:cxn>
                <a:cxn ang="0">
                  <a:pos x="353" y="0"/>
                </a:cxn>
                <a:cxn ang="0">
                  <a:pos x="374" y="1"/>
                </a:cxn>
                <a:cxn ang="0">
                  <a:pos x="396" y="7"/>
                </a:cxn>
                <a:cxn ang="0">
                  <a:pos x="416" y="18"/>
                </a:cxn>
                <a:cxn ang="0">
                  <a:pos x="434" y="33"/>
                </a:cxn>
                <a:cxn ang="0">
                  <a:pos x="451" y="51"/>
                </a:cxn>
                <a:cxn ang="0">
                  <a:pos x="462" y="71"/>
                </a:cxn>
                <a:cxn ang="0">
                  <a:pos x="467" y="92"/>
                </a:cxn>
                <a:cxn ang="0">
                  <a:pos x="464" y="113"/>
                </a:cxn>
                <a:cxn ang="0">
                  <a:pos x="454" y="133"/>
                </a:cxn>
                <a:cxn ang="0">
                  <a:pos x="432" y="152"/>
                </a:cxn>
                <a:cxn ang="0">
                  <a:pos x="400" y="169"/>
                </a:cxn>
                <a:cxn ang="0">
                  <a:pos x="379" y="176"/>
                </a:cxn>
                <a:cxn ang="0">
                  <a:pos x="357" y="183"/>
                </a:cxn>
                <a:cxn ang="0">
                  <a:pos x="334" y="189"/>
                </a:cxn>
                <a:cxn ang="0">
                  <a:pos x="311" y="195"/>
                </a:cxn>
                <a:cxn ang="0">
                  <a:pos x="287" y="198"/>
                </a:cxn>
                <a:cxn ang="0">
                  <a:pos x="263" y="203"/>
                </a:cxn>
                <a:cxn ang="0">
                  <a:pos x="239" y="206"/>
                </a:cxn>
                <a:cxn ang="0">
                  <a:pos x="216" y="208"/>
                </a:cxn>
                <a:cxn ang="0">
                  <a:pos x="194" y="211"/>
                </a:cxn>
                <a:cxn ang="0">
                  <a:pos x="173" y="213"/>
                </a:cxn>
                <a:cxn ang="0">
                  <a:pos x="155" y="214"/>
                </a:cxn>
                <a:cxn ang="0">
                  <a:pos x="137" y="215"/>
                </a:cxn>
                <a:cxn ang="0">
                  <a:pos x="123" y="215"/>
                </a:cxn>
                <a:cxn ang="0">
                  <a:pos x="112" y="216"/>
                </a:cxn>
                <a:cxn ang="0">
                  <a:pos x="104" y="216"/>
                </a:cxn>
                <a:cxn ang="0">
                  <a:pos x="99" y="216"/>
                </a:cxn>
                <a:cxn ang="0">
                  <a:pos x="89" y="215"/>
                </a:cxn>
                <a:cxn ang="0">
                  <a:pos x="69" y="213"/>
                </a:cxn>
                <a:cxn ang="0">
                  <a:pos x="45" y="208"/>
                </a:cxn>
                <a:cxn ang="0">
                  <a:pos x="23" y="201"/>
                </a:cxn>
                <a:cxn ang="0">
                  <a:pos x="6" y="190"/>
                </a:cxn>
                <a:cxn ang="0">
                  <a:pos x="0" y="176"/>
                </a:cxn>
                <a:cxn ang="0">
                  <a:pos x="9" y="158"/>
                </a:cxn>
                <a:cxn ang="0">
                  <a:pos x="39" y="135"/>
                </a:cxn>
                <a:cxn ang="0">
                  <a:pos x="42" y="133"/>
                </a:cxn>
                <a:cxn ang="0">
                  <a:pos x="43" y="132"/>
                </a:cxn>
                <a:cxn ang="0">
                  <a:pos x="45" y="131"/>
                </a:cxn>
                <a:cxn ang="0">
                  <a:pos x="47" y="130"/>
                </a:cxn>
                <a:cxn ang="0">
                  <a:pos x="50" y="130"/>
                </a:cxn>
                <a:cxn ang="0">
                  <a:pos x="54" y="129"/>
                </a:cxn>
                <a:cxn ang="0">
                  <a:pos x="62" y="127"/>
                </a:cxn>
                <a:cxn ang="0">
                  <a:pos x="72" y="124"/>
                </a:cxn>
                <a:cxn ang="0">
                  <a:pos x="83" y="121"/>
                </a:cxn>
                <a:cxn ang="0">
                  <a:pos x="97" y="117"/>
                </a:cxn>
                <a:cxn ang="0">
                  <a:pos x="111" y="113"/>
                </a:cxn>
                <a:cxn ang="0">
                  <a:pos x="126" y="108"/>
                </a:cxn>
                <a:cxn ang="0">
                  <a:pos x="142" y="104"/>
                </a:cxn>
                <a:cxn ang="0">
                  <a:pos x="157" y="98"/>
                </a:cxn>
                <a:cxn ang="0">
                  <a:pos x="173" y="91"/>
                </a:cxn>
                <a:cxn ang="0">
                  <a:pos x="189" y="84"/>
                </a:cxn>
                <a:cxn ang="0">
                  <a:pos x="204" y="77"/>
                </a:cxn>
                <a:cxn ang="0">
                  <a:pos x="218" y="69"/>
                </a:cxn>
                <a:cxn ang="0">
                  <a:pos x="231" y="61"/>
                </a:cxn>
                <a:cxn ang="0">
                  <a:pos x="242" y="52"/>
                </a:cxn>
              </a:cxnLst>
              <a:rect l="0" t="0" r="r" b="b"/>
              <a:pathLst>
                <a:path w="467" h="216">
                  <a:moveTo>
                    <a:pt x="242" y="52"/>
                  </a:moveTo>
                  <a:lnTo>
                    <a:pt x="264" y="34"/>
                  </a:lnTo>
                  <a:lnTo>
                    <a:pt x="286" y="21"/>
                  </a:lnTo>
                  <a:lnTo>
                    <a:pt x="308" y="9"/>
                  </a:lnTo>
                  <a:lnTo>
                    <a:pt x="331" y="2"/>
                  </a:lnTo>
                  <a:lnTo>
                    <a:pt x="353" y="0"/>
                  </a:lnTo>
                  <a:lnTo>
                    <a:pt x="374" y="1"/>
                  </a:lnTo>
                  <a:lnTo>
                    <a:pt x="396" y="7"/>
                  </a:lnTo>
                  <a:lnTo>
                    <a:pt x="416" y="18"/>
                  </a:lnTo>
                  <a:lnTo>
                    <a:pt x="434" y="33"/>
                  </a:lnTo>
                  <a:lnTo>
                    <a:pt x="451" y="51"/>
                  </a:lnTo>
                  <a:lnTo>
                    <a:pt x="462" y="71"/>
                  </a:lnTo>
                  <a:lnTo>
                    <a:pt x="467" y="92"/>
                  </a:lnTo>
                  <a:lnTo>
                    <a:pt x="464" y="113"/>
                  </a:lnTo>
                  <a:lnTo>
                    <a:pt x="454" y="133"/>
                  </a:lnTo>
                  <a:lnTo>
                    <a:pt x="432" y="152"/>
                  </a:lnTo>
                  <a:lnTo>
                    <a:pt x="400" y="169"/>
                  </a:lnTo>
                  <a:lnTo>
                    <a:pt x="379" y="176"/>
                  </a:lnTo>
                  <a:lnTo>
                    <a:pt x="357" y="183"/>
                  </a:lnTo>
                  <a:lnTo>
                    <a:pt x="334" y="189"/>
                  </a:lnTo>
                  <a:lnTo>
                    <a:pt x="311" y="195"/>
                  </a:lnTo>
                  <a:lnTo>
                    <a:pt x="287" y="198"/>
                  </a:lnTo>
                  <a:lnTo>
                    <a:pt x="263" y="203"/>
                  </a:lnTo>
                  <a:lnTo>
                    <a:pt x="239" y="206"/>
                  </a:lnTo>
                  <a:lnTo>
                    <a:pt x="216" y="208"/>
                  </a:lnTo>
                  <a:lnTo>
                    <a:pt x="194" y="211"/>
                  </a:lnTo>
                  <a:lnTo>
                    <a:pt x="173" y="213"/>
                  </a:lnTo>
                  <a:lnTo>
                    <a:pt x="155" y="214"/>
                  </a:lnTo>
                  <a:lnTo>
                    <a:pt x="137" y="215"/>
                  </a:lnTo>
                  <a:lnTo>
                    <a:pt x="123" y="215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99" y="216"/>
                  </a:lnTo>
                  <a:lnTo>
                    <a:pt x="89" y="215"/>
                  </a:lnTo>
                  <a:lnTo>
                    <a:pt x="69" y="213"/>
                  </a:lnTo>
                  <a:lnTo>
                    <a:pt x="45" y="208"/>
                  </a:lnTo>
                  <a:lnTo>
                    <a:pt x="23" y="201"/>
                  </a:lnTo>
                  <a:lnTo>
                    <a:pt x="6" y="190"/>
                  </a:lnTo>
                  <a:lnTo>
                    <a:pt x="0" y="176"/>
                  </a:lnTo>
                  <a:lnTo>
                    <a:pt x="9" y="158"/>
                  </a:lnTo>
                  <a:lnTo>
                    <a:pt x="39" y="135"/>
                  </a:lnTo>
                  <a:lnTo>
                    <a:pt x="42" y="133"/>
                  </a:lnTo>
                  <a:lnTo>
                    <a:pt x="43" y="132"/>
                  </a:lnTo>
                  <a:lnTo>
                    <a:pt x="45" y="131"/>
                  </a:lnTo>
                  <a:lnTo>
                    <a:pt x="47" y="130"/>
                  </a:lnTo>
                  <a:lnTo>
                    <a:pt x="50" y="130"/>
                  </a:lnTo>
                  <a:lnTo>
                    <a:pt x="54" y="129"/>
                  </a:lnTo>
                  <a:lnTo>
                    <a:pt x="62" y="127"/>
                  </a:lnTo>
                  <a:lnTo>
                    <a:pt x="72" y="124"/>
                  </a:lnTo>
                  <a:lnTo>
                    <a:pt x="83" y="121"/>
                  </a:lnTo>
                  <a:lnTo>
                    <a:pt x="97" y="117"/>
                  </a:lnTo>
                  <a:lnTo>
                    <a:pt x="111" y="113"/>
                  </a:lnTo>
                  <a:lnTo>
                    <a:pt x="126" y="108"/>
                  </a:lnTo>
                  <a:lnTo>
                    <a:pt x="142" y="104"/>
                  </a:lnTo>
                  <a:lnTo>
                    <a:pt x="157" y="98"/>
                  </a:lnTo>
                  <a:lnTo>
                    <a:pt x="173" y="91"/>
                  </a:lnTo>
                  <a:lnTo>
                    <a:pt x="189" y="84"/>
                  </a:lnTo>
                  <a:lnTo>
                    <a:pt x="204" y="77"/>
                  </a:lnTo>
                  <a:lnTo>
                    <a:pt x="218" y="69"/>
                  </a:lnTo>
                  <a:lnTo>
                    <a:pt x="231" y="61"/>
                  </a:lnTo>
                  <a:lnTo>
                    <a:pt x="242" y="52"/>
                  </a:lnTo>
                  <a:close/>
                </a:path>
              </a:pathLst>
            </a:custGeom>
            <a:solidFill>
              <a:srgbClr val="FFF2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1"/>
            <p:cNvSpPr>
              <a:spLocks/>
            </p:cNvSpPr>
            <p:nvPr/>
          </p:nvSpPr>
          <p:spPr bwMode="auto">
            <a:xfrm>
              <a:off x="4694" y="2575"/>
              <a:ext cx="228" cy="103"/>
            </a:xfrm>
            <a:custGeom>
              <a:avLst/>
              <a:gdLst/>
              <a:ahLst/>
              <a:cxnLst>
                <a:cxn ang="0">
                  <a:pos x="237" y="50"/>
                </a:cxn>
                <a:cxn ang="0">
                  <a:pos x="258" y="34"/>
                </a:cxn>
                <a:cxn ang="0">
                  <a:pos x="280" y="20"/>
                </a:cxn>
                <a:cxn ang="0">
                  <a:pos x="302" y="10"/>
                </a:cxn>
                <a:cxn ang="0">
                  <a:pos x="325" y="3"/>
                </a:cxn>
                <a:cxn ang="0">
                  <a:pos x="345" y="0"/>
                </a:cxn>
                <a:cxn ang="0">
                  <a:pos x="367" y="2"/>
                </a:cxn>
                <a:cxn ang="0">
                  <a:pos x="388" y="7"/>
                </a:cxn>
                <a:cxn ang="0">
                  <a:pos x="408" y="18"/>
                </a:cxn>
                <a:cxn ang="0">
                  <a:pos x="426" y="32"/>
                </a:cxn>
                <a:cxn ang="0">
                  <a:pos x="441" y="49"/>
                </a:cxn>
                <a:cxn ang="0">
                  <a:pos x="451" y="67"/>
                </a:cxn>
                <a:cxn ang="0">
                  <a:pos x="456" y="87"/>
                </a:cxn>
                <a:cxn ang="0">
                  <a:pos x="454" y="108"/>
                </a:cxn>
                <a:cxn ang="0">
                  <a:pos x="442" y="127"/>
                </a:cxn>
                <a:cxn ang="0">
                  <a:pos x="421" y="146"/>
                </a:cxn>
                <a:cxn ang="0">
                  <a:pos x="389" y="162"/>
                </a:cxn>
                <a:cxn ang="0">
                  <a:pos x="370" y="169"/>
                </a:cxn>
                <a:cxn ang="0">
                  <a:pos x="348" y="174"/>
                </a:cxn>
                <a:cxn ang="0">
                  <a:pos x="326" y="180"/>
                </a:cxn>
                <a:cxn ang="0">
                  <a:pos x="302" y="185"/>
                </a:cxn>
                <a:cxn ang="0">
                  <a:pos x="279" y="189"/>
                </a:cxn>
                <a:cxn ang="0">
                  <a:pos x="256" y="193"/>
                </a:cxn>
                <a:cxn ang="0">
                  <a:pos x="233" y="196"/>
                </a:cxn>
                <a:cxn ang="0">
                  <a:pos x="210" y="199"/>
                </a:cxn>
                <a:cxn ang="0">
                  <a:pos x="189" y="201"/>
                </a:cxn>
                <a:cxn ang="0">
                  <a:pos x="168" y="203"/>
                </a:cxn>
                <a:cxn ang="0">
                  <a:pos x="151" y="204"/>
                </a:cxn>
                <a:cxn ang="0">
                  <a:pos x="135" y="206"/>
                </a:cxn>
                <a:cxn ang="0">
                  <a:pos x="121" y="206"/>
                </a:cxn>
                <a:cxn ang="0">
                  <a:pos x="109" y="207"/>
                </a:cxn>
                <a:cxn ang="0">
                  <a:pos x="102" y="207"/>
                </a:cxn>
                <a:cxn ang="0">
                  <a:pos x="98" y="207"/>
                </a:cxn>
                <a:cxn ang="0">
                  <a:pos x="87" y="206"/>
                </a:cxn>
                <a:cxn ang="0">
                  <a:pos x="68" y="204"/>
                </a:cxn>
                <a:cxn ang="0">
                  <a:pos x="45" y="200"/>
                </a:cxn>
                <a:cxn ang="0">
                  <a:pos x="23" y="193"/>
                </a:cxn>
                <a:cxn ang="0">
                  <a:pos x="6" y="184"/>
                </a:cxn>
                <a:cxn ang="0">
                  <a:pos x="0" y="170"/>
                </a:cxn>
                <a:cxn ang="0">
                  <a:pos x="9" y="153"/>
                </a:cxn>
                <a:cxn ang="0">
                  <a:pos x="39" y="129"/>
                </a:cxn>
                <a:cxn ang="0">
                  <a:pos x="41" y="128"/>
                </a:cxn>
                <a:cxn ang="0">
                  <a:pos x="43" y="127"/>
                </a:cxn>
                <a:cxn ang="0">
                  <a:pos x="45" y="127"/>
                </a:cxn>
                <a:cxn ang="0">
                  <a:pos x="46" y="126"/>
                </a:cxn>
                <a:cxn ang="0">
                  <a:pos x="48" y="125"/>
                </a:cxn>
                <a:cxn ang="0">
                  <a:pos x="54" y="124"/>
                </a:cxn>
                <a:cxn ang="0">
                  <a:pos x="61" y="123"/>
                </a:cxn>
                <a:cxn ang="0">
                  <a:pos x="70" y="119"/>
                </a:cxn>
                <a:cxn ang="0">
                  <a:pos x="82" y="117"/>
                </a:cxn>
                <a:cxn ang="0">
                  <a:pos x="94" y="113"/>
                </a:cxn>
                <a:cxn ang="0">
                  <a:pos x="108" y="109"/>
                </a:cxn>
                <a:cxn ang="0">
                  <a:pos x="123" y="104"/>
                </a:cxn>
                <a:cxn ang="0">
                  <a:pos x="139" y="100"/>
                </a:cxn>
                <a:cxn ang="0">
                  <a:pos x="154" y="94"/>
                </a:cxn>
                <a:cxn ang="0">
                  <a:pos x="170" y="88"/>
                </a:cxn>
                <a:cxn ang="0">
                  <a:pos x="185" y="81"/>
                </a:cxn>
                <a:cxn ang="0">
                  <a:pos x="200" y="74"/>
                </a:cxn>
                <a:cxn ang="0">
                  <a:pos x="214" y="66"/>
                </a:cxn>
                <a:cxn ang="0">
                  <a:pos x="226" y="58"/>
                </a:cxn>
                <a:cxn ang="0">
                  <a:pos x="237" y="50"/>
                </a:cxn>
              </a:cxnLst>
              <a:rect l="0" t="0" r="r" b="b"/>
              <a:pathLst>
                <a:path w="456" h="207">
                  <a:moveTo>
                    <a:pt x="237" y="50"/>
                  </a:moveTo>
                  <a:lnTo>
                    <a:pt x="258" y="34"/>
                  </a:lnTo>
                  <a:lnTo>
                    <a:pt x="280" y="20"/>
                  </a:lnTo>
                  <a:lnTo>
                    <a:pt x="302" y="10"/>
                  </a:lnTo>
                  <a:lnTo>
                    <a:pt x="325" y="3"/>
                  </a:lnTo>
                  <a:lnTo>
                    <a:pt x="345" y="0"/>
                  </a:lnTo>
                  <a:lnTo>
                    <a:pt x="367" y="2"/>
                  </a:lnTo>
                  <a:lnTo>
                    <a:pt x="388" y="7"/>
                  </a:lnTo>
                  <a:lnTo>
                    <a:pt x="408" y="18"/>
                  </a:lnTo>
                  <a:lnTo>
                    <a:pt x="426" y="32"/>
                  </a:lnTo>
                  <a:lnTo>
                    <a:pt x="441" y="49"/>
                  </a:lnTo>
                  <a:lnTo>
                    <a:pt x="451" y="67"/>
                  </a:lnTo>
                  <a:lnTo>
                    <a:pt x="456" y="87"/>
                  </a:lnTo>
                  <a:lnTo>
                    <a:pt x="454" y="108"/>
                  </a:lnTo>
                  <a:lnTo>
                    <a:pt x="442" y="127"/>
                  </a:lnTo>
                  <a:lnTo>
                    <a:pt x="421" y="146"/>
                  </a:lnTo>
                  <a:lnTo>
                    <a:pt x="389" y="162"/>
                  </a:lnTo>
                  <a:lnTo>
                    <a:pt x="370" y="169"/>
                  </a:lnTo>
                  <a:lnTo>
                    <a:pt x="348" y="174"/>
                  </a:lnTo>
                  <a:lnTo>
                    <a:pt x="326" y="180"/>
                  </a:lnTo>
                  <a:lnTo>
                    <a:pt x="302" y="185"/>
                  </a:lnTo>
                  <a:lnTo>
                    <a:pt x="279" y="189"/>
                  </a:lnTo>
                  <a:lnTo>
                    <a:pt x="256" y="193"/>
                  </a:lnTo>
                  <a:lnTo>
                    <a:pt x="233" y="196"/>
                  </a:lnTo>
                  <a:lnTo>
                    <a:pt x="210" y="199"/>
                  </a:lnTo>
                  <a:lnTo>
                    <a:pt x="189" y="201"/>
                  </a:lnTo>
                  <a:lnTo>
                    <a:pt x="168" y="203"/>
                  </a:lnTo>
                  <a:lnTo>
                    <a:pt x="151" y="204"/>
                  </a:lnTo>
                  <a:lnTo>
                    <a:pt x="135" y="206"/>
                  </a:lnTo>
                  <a:lnTo>
                    <a:pt x="121" y="206"/>
                  </a:lnTo>
                  <a:lnTo>
                    <a:pt x="109" y="207"/>
                  </a:lnTo>
                  <a:lnTo>
                    <a:pt x="102" y="207"/>
                  </a:lnTo>
                  <a:lnTo>
                    <a:pt x="98" y="207"/>
                  </a:lnTo>
                  <a:lnTo>
                    <a:pt x="87" y="206"/>
                  </a:lnTo>
                  <a:lnTo>
                    <a:pt x="68" y="204"/>
                  </a:lnTo>
                  <a:lnTo>
                    <a:pt x="45" y="200"/>
                  </a:lnTo>
                  <a:lnTo>
                    <a:pt x="23" y="193"/>
                  </a:lnTo>
                  <a:lnTo>
                    <a:pt x="6" y="184"/>
                  </a:lnTo>
                  <a:lnTo>
                    <a:pt x="0" y="170"/>
                  </a:lnTo>
                  <a:lnTo>
                    <a:pt x="9" y="153"/>
                  </a:lnTo>
                  <a:lnTo>
                    <a:pt x="39" y="129"/>
                  </a:lnTo>
                  <a:lnTo>
                    <a:pt x="41" y="128"/>
                  </a:lnTo>
                  <a:lnTo>
                    <a:pt x="43" y="127"/>
                  </a:lnTo>
                  <a:lnTo>
                    <a:pt x="45" y="127"/>
                  </a:lnTo>
                  <a:lnTo>
                    <a:pt x="46" y="126"/>
                  </a:lnTo>
                  <a:lnTo>
                    <a:pt x="48" y="125"/>
                  </a:lnTo>
                  <a:lnTo>
                    <a:pt x="54" y="124"/>
                  </a:lnTo>
                  <a:lnTo>
                    <a:pt x="61" y="123"/>
                  </a:lnTo>
                  <a:lnTo>
                    <a:pt x="70" y="119"/>
                  </a:lnTo>
                  <a:lnTo>
                    <a:pt x="82" y="117"/>
                  </a:lnTo>
                  <a:lnTo>
                    <a:pt x="94" y="113"/>
                  </a:lnTo>
                  <a:lnTo>
                    <a:pt x="108" y="109"/>
                  </a:lnTo>
                  <a:lnTo>
                    <a:pt x="123" y="104"/>
                  </a:lnTo>
                  <a:lnTo>
                    <a:pt x="139" y="100"/>
                  </a:lnTo>
                  <a:lnTo>
                    <a:pt x="154" y="94"/>
                  </a:lnTo>
                  <a:lnTo>
                    <a:pt x="170" y="88"/>
                  </a:lnTo>
                  <a:lnTo>
                    <a:pt x="185" y="81"/>
                  </a:lnTo>
                  <a:lnTo>
                    <a:pt x="200" y="74"/>
                  </a:lnTo>
                  <a:lnTo>
                    <a:pt x="214" y="66"/>
                  </a:lnTo>
                  <a:lnTo>
                    <a:pt x="226" y="58"/>
                  </a:lnTo>
                  <a:lnTo>
                    <a:pt x="237" y="50"/>
                  </a:lnTo>
                  <a:close/>
                </a:path>
              </a:pathLst>
            </a:custGeom>
            <a:solidFill>
              <a:srgbClr val="FFEF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32"/>
            <p:cNvSpPr>
              <a:spLocks/>
            </p:cNvSpPr>
            <p:nvPr/>
          </p:nvSpPr>
          <p:spPr bwMode="auto">
            <a:xfrm>
              <a:off x="4697" y="2578"/>
              <a:ext cx="223" cy="99"/>
            </a:xfrm>
            <a:custGeom>
              <a:avLst/>
              <a:gdLst/>
              <a:ahLst/>
              <a:cxnLst>
                <a:cxn ang="0">
                  <a:pos x="232" y="49"/>
                </a:cxn>
                <a:cxn ang="0">
                  <a:pos x="253" y="32"/>
                </a:cxn>
                <a:cxn ang="0">
                  <a:pos x="274" y="20"/>
                </a:cxn>
                <a:cxn ang="0">
                  <a:pos x="296" y="11"/>
                </a:cxn>
                <a:cxn ang="0">
                  <a:pos x="318" y="4"/>
                </a:cxn>
                <a:cxn ang="0">
                  <a:pos x="338" y="0"/>
                </a:cxn>
                <a:cxn ang="0">
                  <a:pos x="360" y="1"/>
                </a:cxn>
                <a:cxn ang="0">
                  <a:pos x="381" y="7"/>
                </a:cxn>
                <a:cxn ang="0">
                  <a:pos x="400" y="16"/>
                </a:cxn>
                <a:cxn ang="0">
                  <a:pos x="418" y="30"/>
                </a:cxn>
                <a:cxn ang="0">
                  <a:pos x="433" y="46"/>
                </a:cxn>
                <a:cxn ang="0">
                  <a:pos x="442" y="64"/>
                </a:cxn>
                <a:cxn ang="0">
                  <a:pos x="445" y="82"/>
                </a:cxn>
                <a:cxn ang="0">
                  <a:pos x="442" y="102"/>
                </a:cxn>
                <a:cxn ang="0">
                  <a:pos x="430" y="120"/>
                </a:cxn>
                <a:cxn ang="0">
                  <a:pos x="410" y="137"/>
                </a:cxn>
                <a:cxn ang="0">
                  <a:pos x="377" y="152"/>
                </a:cxn>
                <a:cxn ang="0">
                  <a:pos x="358" y="159"/>
                </a:cxn>
                <a:cxn ang="0">
                  <a:pos x="337" y="165"/>
                </a:cxn>
                <a:cxn ang="0">
                  <a:pos x="315" y="171"/>
                </a:cxn>
                <a:cxn ang="0">
                  <a:pos x="293" y="175"/>
                </a:cxn>
                <a:cxn ang="0">
                  <a:pos x="270" y="180"/>
                </a:cxn>
                <a:cxn ang="0">
                  <a:pos x="247" y="183"/>
                </a:cxn>
                <a:cxn ang="0">
                  <a:pos x="225" y="187"/>
                </a:cxn>
                <a:cxn ang="0">
                  <a:pos x="204" y="189"/>
                </a:cxn>
                <a:cxn ang="0">
                  <a:pos x="183" y="191"/>
                </a:cxn>
                <a:cxn ang="0">
                  <a:pos x="163" y="193"/>
                </a:cxn>
                <a:cxn ang="0">
                  <a:pos x="146" y="195"/>
                </a:cxn>
                <a:cxn ang="0">
                  <a:pos x="131" y="196"/>
                </a:cxn>
                <a:cxn ang="0">
                  <a:pos x="117" y="196"/>
                </a:cxn>
                <a:cxn ang="0">
                  <a:pos x="107" y="197"/>
                </a:cxn>
                <a:cxn ang="0">
                  <a:pos x="100" y="197"/>
                </a:cxn>
                <a:cxn ang="0">
                  <a:pos x="95" y="197"/>
                </a:cxn>
                <a:cxn ang="0">
                  <a:pos x="85" y="197"/>
                </a:cxn>
                <a:cxn ang="0">
                  <a:pos x="65" y="195"/>
                </a:cxn>
                <a:cxn ang="0">
                  <a:pos x="43" y="191"/>
                </a:cxn>
                <a:cxn ang="0">
                  <a:pos x="22" y="185"/>
                </a:cxn>
                <a:cxn ang="0">
                  <a:pos x="5" y="175"/>
                </a:cxn>
                <a:cxn ang="0">
                  <a:pos x="0" y="163"/>
                </a:cxn>
                <a:cxn ang="0">
                  <a:pos x="9" y="145"/>
                </a:cxn>
                <a:cxn ang="0">
                  <a:pos x="39" y="123"/>
                </a:cxn>
                <a:cxn ang="0">
                  <a:pos x="40" y="123"/>
                </a:cxn>
                <a:cxn ang="0">
                  <a:pos x="42" y="122"/>
                </a:cxn>
                <a:cxn ang="0">
                  <a:pos x="43" y="121"/>
                </a:cxn>
                <a:cxn ang="0">
                  <a:pos x="45" y="120"/>
                </a:cxn>
                <a:cxn ang="0">
                  <a:pos x="47" y="119"/>
                </a:cxn>
                <a:cxn ang="0">
                  <a:pos x="53" y="118"/>
                </a:cxn>
                <a:cxn ang="0">
                  <a:pos x="60" y="117"/>
                </a:cxn>
                <a:cxn ang="0">
                  <a:pos x="70" y="114"/>
                </a:cxn>
                <a:cxn ang="0">
                  <a:pos x="80" y="111"/>
                </a:cxn>
                <a:cxn ang="0">
                  <a:pos x="93" y="109"/>
                </a:cxn>
                <a:cxn ang="0">
                  <a:pos x="107" y="104"/>
                </a:cxn>
                <a:cxn ang="0">
                  <a:pos x="122" y="99"/>
                </a:cxn>
                <a:cxn ang="0">
                  <a:pos x="137" y="95"/>
                </a:cxn>
                <a:cxn ang="0">
                  <a:pos x="152" y="90"/>
                </a:cxn>
                <a:cxn ang="0">
                  <a:pos x="167" y="84"/>
                </a:cxn>
                <a:cxn ang="0">
                  <a:pos x="182" y="77"/>
                </a:cxn>
                <a:cxn ang="0">
                  <a:pos x="196" y="72"/>
                </a:cxn>
                <a:cxn ang="0">
                  <a:pos x="209" y="64"/>
                </a:cxn>
                <a:cxn ang="0">
                  <a:pos x="222" y="57"/>
                </a:cxn>
                <a:cxn ang="0">
                  <a:pos x="232" y="49"/>
                </a:cxn>
              </a:cxnLst>
              <a:rect l="0" t="0" r="r" b="b"/>
              <a:pathLst>
                <a:path w="445" h="197">
                  <a:moveTo>
                    <a:pt x="232" y="49"/>
                  </a:moveTo>
                  <a:lnTo>
                    <a:pt x="253" y="32"/>
                  </a:lnTo>
                  <a:lnTo>
                    <a:pt x="274" y="20"/>
                  </a:lnTo>
                  <a:lnTo>
                    <a:pt x="296" y="11"/>
                  </a:lnTo>
                  <a:lnTo>
                    <a:pt x="318" y="4"/>
                  </a:lnTo>
                  <a:lnTo>
                    <a:pt x="338" y="0"/>
                  </a:lnTo>
                  <a:lnTo>
                    <a:pt x="360" y="1"/>
                  </a:lnTo>
                  <a:lnTo>
                    <a:pt x="381" y="7"/>
                  </a:lnTo>
                  <a:lnTo>
                    <a:pt x="400" y="16"/>
                  </a:lnTo>
                  <a:lnTo>
                    <a:pt x="418" y="30"/>
                  </a:lnTo>
                  <a:lnTo>
                    <a:pt x="433" y="46"/>
                  </a:lnTo>
                  <a:lnTo>
                    <a:pt x="442" y="64"/>
                  </a:lnTo>
                  <a:lnTo>
                    <a:pt x="445" y="82"/>
                  </a:lnTo>
                  <a:lnTo>
                    <a:pt x="442" y="102"/>
                  </a:lnTo>
                  <a:lnTo>
                    <a:pt x="430" y="120"/>
                  </a:lnTo>
                  <a:lnTo>
                    <a:pt x="410" y="137"/>
                  </a:lnTo>
                  <a:lnTo>
                    <a:pt x="377" y="152"/>
                  </a:lnTo>
                  <a:lnTo>
                    <a:pt x="358" y="159"/>
                  </a:lnTo>
                  <a:lnTo>
                    <a:pt x="337" y="165"/>
                  </a:lnTo>
                  <a:lnTo>
                    <a:pt x="315" y="171"/>
                  </a:lnTo>
                  <a:lnTo>
                    <a:pt x="293" y="175"/>
                  </a:lnTo>
                  <a:lnTo>
                    <a:pt x="270" y="180"/>
                  </a:lnTo>
                  <a:lnTo>
                    <a:pt x="247" y="183"/>
                  </a:lnTo>
                  <a:lnTo>
                    <a:pt x="225" y="187"/>
                  </a:lnTo>
                  <a:lnTo>
                    <a:pt x="204" y="189"/>
                  </a:lnTo>
                  <a:lnTo>
                    <a:pt x="183" y="191"/>
                  </a:lnTo>
                  <a:lnTo>
                    <a:pt x="163" y="193"/>
                  </a:lnTo>
                  <a:lnTo>
                    <a:pt x="146" y="195"/>
                  </a:lnTo>
                  <a:lnTo>
                    <a:pt x="131" y="196"/>
                  </a:lnTo>
                  <a:lnTo>
                    <a:pt x="117" y="196"/>
                  </a:lnTo>
                  <a:lnTo>
                    <a:pt x="107" y="197"/>
                  </a:lnTo>
                  <a:lnTo>
                    <a:pt x="100" y="197"/>
                  </a:lnTo>
                  <a:lnTo>
                    <a:pt x="95" y="197"/>
                  </a:lnTo>
                  <a:lnTo>
                    <a:pt x="85" y="197"/>
                  </a:lnTo>
                  <a:lnTo>
                    <a:pt x="65" y="195"/>
                  </a:lnTo>
                  <a:lnTo>
                    <a:pt x="43" y="191"/>
                  </a:lnTo>
                  <a:lnTo>
                    <a:pt x="22" y="185"/>
                  </a:lnTo>
                  <a:lnTo>
                    <a:pt x="5" y="175"/>
                  </a:lnTo>
                  <a:lnTo>
                    <a:pt x="0" y="163"/>
                  </a:lnTo>
                  <a:lnTo>
                    <a:pt x="9" y="145"/>
                  </a:lnTo>
                  <a:lnTo>
                    <a:pt x="39" y="123"/>
                  </a:lnTo>
                  <a:lnTo>
                    <a:pt x="40" y="123"/>
                  </a:lnTo>
                  <a:lnTo>
                    <a:pt x="42" y="122"/>
                  </a:lnTo>
                  <a:lnTo>
                    <a:pt x="43" y="121"/>
                  </a:lnTo>
                  <a:lnTo>
                    <a:pt x="45" y="120"/>
                  </a:lnTo>
                  <a:lnTo>
                    <a:pt x="47" y="119"/>
                  </a:lnTo>
                  <a:lnTo>
                    <a:pt x="53" y="118"/>
                  </a:lnTo>
                  <a:lnTo>
                    <a:pt x="60" y="117"/>
                  </a:lnTo>
                  <a:lnTo>
                    <a:pt x="70" y="114"/>
                  </a:lnTo>
                  <a:lnTo>
                    <a:pt x="80" y="111"/>
                  </a:lnTo>
                  <a:lnTo>
                    <a:pt x="93" y="109"/>
                  </a:lnTo>
                  <a:lnTo>
                    <a:pt x="107" y="104"/>
                  </a:lnTo>
                  <a:lnTo>
                    <a:pt x="122" y="99"/>
                  </a:lnTo>
                  <a:lnTo>
                    <a:pt x="137" y="95"/>
                  </a:lnTo>
                  <a:lnTo>
                    <a:pt x="152" y="90"/>
                  </a:lnTo>
                  <a:lnTo>
                    <a:pt x="167" y="84"/>
                  </a:lnTo>
                  <a:lnTo>
                    <a:pt x="182" y="77"/>
                  </a:lnTo>
                  <a:lnTo>
                    <a:pt x="196" y="72"/>
                  </a:lnTo>
                  <a:lnTo>
                    <a:pt x="209" y="64"/>
                  </a:lnTo>
                  <a:lnTo>
                    <a:pt x="222" y="57"/>
                  </a:lnTo>
                  <a:lnTo>
                    <a:pt x="232" y="49"/>
                  </a:lnTo>
                  <a:close/>
                </a:path>
              </a:pathLst>
            </a:custGeom>
            <a:solidFill>
              <a:srgbClr val="FFEA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33"/>
            <p:cNvSpPr>
              <a:spLocks/>
            </p:cNvSpPr>
            <p:nvPr/>
          </p:nvSpPr>
          <p:spPr bwMode="auto">
            <a:xfrm>
              <a:off x="4700" y="2581"/>
              <a:ext cx="217" cy="93"/>
            </a:xfrm>
            <a:custGeom>
              <a:avLst/>
              <a:gdLst/>
              <a:ahLst/>
              <a:cxnLst>
                <a:cxn ang="0">
                  <a:pos x="229" y="46"/>
                </a:cxn>
                <a:cxn ang="0">
                  <a:pos x="249" y="31"/>
                </a:cxn>
                <a:cxn ang="0">
                  <a:pos x="270" y="18"/>
                </a:cxn>
                <a:cxn ang="0">
                  <a:pos x="291" y="9"/>
                </a:cxn>
                <a:cxn ang="0">
                  <a:pos x="311" y="2"/>
                </a:cxn>
                <a:cxn ang="0">
                  <a:pos x="333" y="0"/>
                </a:cxn>
                <a:cxn ang="0">
                  <a:pos x="354" y="1"/>
                </a:cxn>
                <a:cxn ang="0">
                  <a:pos x="374" y="6"/>
                </a:cxn>
                <a:cxn ang="0">
                  <a:pos x="393" y="15"/>
                </a:cxn>
                <a:cxn ang="0">
                  <a:pos x="410" y="28"/>
                </a:cxn>
                <a:cxn ang="0">
                  <a:pos x="424" y="43"/>
                </a:cxn>
                <a:cxn ang="0">
                  <a:pos x="434" y="60"/>
                </a:cxn>
                <a:cxn ang="0">
                  <a:pos x="436" y="77"/>
                </a:cxn>
                <a:cxn ang="0">
                  <a:pos x="432" y="96"/>
                </a:cxn>
                <a:cxn ang="0">
                  <a:pos x="421" y="113"/>
                </a:cxn>
                <a:cxn ang="0">
                  <a:pos x="399" y="129"/>
                </a:cxn>
                <a:cxn ang="0">
                  <a:pos x="368" y="144"/>
                </a:cxn>
                <a:cxn ang="0">
                  <a:pos x="348" y="151"/>
                </a:cxn>
                <a:cxn ang="0">
                  <a:pos x="329" y="157"/>
                </a:cxn>
                <a:cxn ang="0">
                  <a:pos x="307" y="161"/>
                </a:cxn>
                <a:cxn ang="0">
                  <a:pos x="286" y="166"/>
                </a:cxn>
                <a:cxn ang="0">
                  <a:pos x="263" y="170"/>
                </a:cxn>
                <a:cxn ang="0">
                  <a:pos x="241" y="174"/>
                </a:cxn>
                <a:cxn ang="0">
                  <a:pos x="219" y="176"/>
                </a:cxn>
                <a:cxn ang="0">
                  <a:pos x="199" y="179"/>
                </a:cxn>
                <a:cxn ang="0">
                  <a:pos x="179" y="181"/>
                </a:cxn>
                <a:cxn ang="0">
                  <a:pos x="161" y="183"/>
                </a:cxn>
                <a:cxn ang="0">
                  <a:pos x="143" y="184"/>
                </a:cxn>
                <a:cxn ang="0">
                  <a:pos x="128" y="185"/>
                </a:cxn>
                <a:cxn ang="0">
                  <a:pos x="116" y="185"/>
                </a:cxn>
                <a:cxn ang="0">
                  <a:pos x="105" y="187"/>
                </a:cxn>
                <a:cxn ang="0">
                  <a:pos x="98" y="187"/>
                </a:cxn>
                <a:cxn ang="0">
                  <a:pos x="94" y="187"/>
                </a:cxn>
                <a:cxn ang="0">
                  <a:pos x="83" y="187"/>
                </a:cxn>
                <a:cxn ang="0">
                  <a:pos x="65" y="185"/>
                </a:cxn>
                <a:cxn ang="0">
                  <a:pos x="43" y="182"/>
                </a:cxn>
                <a:cxn ang="0">
                  <a:pos x="22" y="176"/>
                </a:cxn>
                <a:cxn ang="0">
                  <a:pos x="6" y="168"/>
                </a:cxn>
                <a:cxn ang="0">
                  <a:pos x="0" y="155"/>
                </a:cxn>
                <a:cxn ang="0">
                  <a:pos x="11" y="139"/>
                </a:cxn>
                <a:cxn ang="0">
                  <a:pos x="40" y="119"/>
                </a:cxn>
                <a:cxn ang="0">
                  <a:pos x="41" y="117"/>
                </a:cxn>
                <a:cxn ang="0">
                  <a:pos x="42" y="116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8" y="114"/>
                </a:cxn>
                <a:cxn ang="0">
                  <a:pos x="52" y="113"/>
                </a:cxn>
                <a:cxn ang="0">
                  <a:pos x="60" y="112"/>
                </a:cxn>
                <a:cxn ang="0">
                  <a:pos x="70" y="109"/>
                </a:cxn>
                <a:cxn ang="0">
                  <a:pos x="81" y="106"/>
                </a:cxn>
                <a:cxn ang="0">
                  <a:pos x="93" y="104"/>
                </a:cxn>
                <a:cxn ang="0">
                  <a:pos x="106" y="99"/>
                </a:cxn>
                <a:cxn ang="0">
                  <a:pos x="120" y="96"/>
                </a:cxn>
                <a:cxn ang="0">
                  <a:pos x="135" y="91"/>
                </a:cxn>
                <a:cxn ang="0">
                  <a:pos x="150" y="85"/>
                </a:cxn>
                <a:cxn ang="0">
                  <a:pos x="165" y="79"/>
                </a:cxn>
                <a:cxn ang="0">
                  <a:pos x="179" y="74"/>
                </a:cxn>
                <a:cxn ang="0">
                  <a:pos x="193" y="68"/>
                </a:cxn>
                <a:cxn ang="0">
                  <a:pos x="207" y="61"/>
                </a:cxn>
                <a:cxn ang="0">
                  <a:pos x="218" y="54"/>
                </a:cxn>
                <a:cxn ang="0">
                  <a:pos x="229" y="46"/>
                </a:cxn>
              </a:cxnLst>
              <a:rect l="0" t="0" r="r" b="b"/>
              <a:pathLst>
                <a:path w="436" h="187">
                  <a:moveTo>
                    <a:pt x="229" y="46"/>
                  </a:moveTo>
                  <a:lnTo>
                    <a:pt x="249" y="31"/>
                  </a:lnTo>
                  <a:lnTo>
                    <a:pt x="270" y="18"/>
                  </a:lnTo>
                  <a:lnTo>
                    <a:pt x="291" y="9"/>
                  </a:lnTo>
                  <a:lnTo>
                    <a:pt x="311" y="2"/>
                  </a:lnTo>
                  <a:lnTo>
                    <a:pt x="333" y="0"/>
                  </a:lnTo>
                  <a:lnTo>
                    <a:pt x="354" y="1"/>
                  </a:lnTo>
                  <a:lnTo>
                    <a:pt x="374" y="6"/>
                  </a:lnTo>
                  <a:lnTo>
                    <a:pt x="393" y="15"/>
                  </a:lnTo>
                  <a:lnTo>
                    <a:pt x="410" y="28"/>
                  </a:lnTo>
                  <a:lnTo>
                    <a:pt x="424" y="43"/>
                  </a:lnTo>
                  <a:lnTo>
                    <a:pt x="434" y="60"/>
                  </a:lnTo>
                  <a:lnTo>
                    <a:pt x="436" y="77"/>
                  </a:lnTo>
                  <a:lnTo>
                    <a:pt x="432" y="96"/>
                  </a:lnTo>
                  <a:lnTo>
                    <a:pt x="421" y="113"/>
                  </a:lnTo>
                  <a:lnTo>
                    <a:pt x="399" y="129"/>
                  </a:lnTo>
                  <a:lnTo>
                    <a:pt x="368" y="144"/>
                  </a:lnTo>
                  <a:lnTo>
                    <a:pt x="348" y="151"/>
                  </a:lnTo>
                  <a:lnTo>
                    <a:pt x="329" y="157"/>
                  </a:lnTo>
                  <a:lnTo>
                    <a:pt x="307" y="161"/>
                  </a:lnTo>
                  <a:lnTo>
                    <a:pt x="286" y="166"/>
                  </a:lnTo>
                  <a:lnTo>
                    <a:pt x="263" y="170"/>
                  </a:lnTo>
                  <a:lnTo>
                    <a:pt x="241" y="174"/>
                  </a:lnTo>
                  <a:lnTo>
                    <a:pt x="219" y="176"/>
                  </a:lnTo>
                  <a:lnTo>
                    <a:pt x="199" y="179"/>
                  </a:lnTo>
                  <a:lnTo>
                    <a:pt x="179" y="181"/>
                  </a:lnTo>
                  <a:lnTo>
                    <a:pt x="161" y="183"/>
                  </a:lnTo>
                  <a:lnTo>
                    <a:pt x="143" y="184"/>
                  </a:lnTo>
                  <a:lnTo>
                    <a:pt x="128" y="185"/>
                  </a:lnTo>
                  <a:lnTo>
                    <a:pt x="116" y="185"/>
                  </a:lnTo>
                  <a:lnTo>
                    <a:pt x="105" y="187"/>
                  </a:lnTo>
                  <a:lnTo>
                    <a:pt x="98" y="187"/>
                  </a:lnTo>
                  <a:lnTo>
                    <a:pt x="94" y="187"/>
                  </a:lnTo>
                  <a:lnTo>
                    <a:pt x="83" y="187"/>
                  </a:lnTo>
                  <a:lnTo>
                    <a:pt x="65" y="185"/>
                  </a:lnTo>
                  <a:lnTo>
                    <a:pt x="43" y="182"/>
                  </a:lnTo>
                  <a:lnTo>
                    <a:pt x="22" y="176"/>
                  </a:lnTo>
                  <a:lnTo>
                    <a:pt x="6" y="168"/>
                  </a:lnTo>
                  <a:lnTo>
                    <a:pt x="0" y="155"/>
                  </a:lnTo>
                  <a:lnTo>
                    <a:pt x="11" y="139"/>
                  </a:lnTo>
                  <a:lnTo>
                    <a:pt x="40" y="119"/>
                  </a:lnTo>
                  <a:lnTo>
                    <a:pt x="41" y="117"/>
                  </a:lnTo>
                  <a:lnTo>
                    <a:pt x="42" y="116"/>
                  </a:lnTo>
                  <a:lnTo>
                    <a:pt x="43" y="116"/>
                  </a:lnTo>
                  <a:lnTo>
                    <a:pt x="44" y="115"/>
                  </a:lnTo>
                  <a:lnTo>
                    <a:pt x="48" y="114"/>
                  </a:lnTo>
                  <a:lnTo>
                    <a:pt x="52" y="113"/>
                  </a:lnTo>
                  <a:lnTo>
                    <a:pt x="60" y="112"/>
                  </a:lnTo>
                  <a:lnTo>
                    <a:pt x="70" y="109"/>
                  </a:lnTo>
                  <a:lnTo>
                    <a:pt x="81" y="106"/>
                  </a:lnTo>
                  <a:lnTo>
                    <a:pt x="93" y="104"/>
                  </a:lnTo>
                  <a:lnTo>
                    <a:pt x="106" y="99"/>
                  </a:lnTo>
                  <a:lnTo>
                    <a:pt x="120" y="96"/>
                  </a:lnTo>
                  <a:lnTo>
                    <a:pt x="135" y="91"/>
                  </a:lnTo>
                  <a:lnTo>
                    <a:pt x="150" y="85"/>
                  </a:lnTo>
                  <a:lnTo>
                    <a:pt x="165" y="79"/>
                  </a:lnTo>
                  <a:lnTo>
                    <a:pt x="179" y="74"/>
                  </a:lnTo>
                  <a:lnTo>
                    <a:pt x="193" y="68"/>
                  </a:lnTo>
                  <a:lnTo>
                    <a:pt x="207" y="61"/>
                  </a:lnTo>
                  <a:lnTo>
                    <a:pt x="218" y="54"/>
                  </a:lnTo>
                  <a:lnTo>
                    <a:pt x="229" y="46"/>
                  </a:lnTo>
                  <a:close/>
                </a:path>
              </a:pathLst>
            </a:custGeom>
            <a:solidFill>
              <a:srgbClr val="FF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4"/>
            <p:cNvSpPr>
              <a:spLocks/>
            </p:cNvSpPr>
            <p:nvPr/>
          </p:nvSpPr>
          <p:spPr bwMode="auto">
            <a:xfrm>
              <a:off x="4703" y="2584"/>
              <a:ext cx="212" cy="88"/>
            </a:xfrm>
            <a:custGeom>
              <a:avLst/>
              <a:gdLst/>
              <a:ahLst/>
              <a:cxnLst>
                <a:cxn ang="0">
                  <a:pos x="224" y="44"/>
                </a:cxn>
                <a:cxn ang="0">
                  <a:pos x="243" y="30"/>
                </a:cxn>
                <a:cxn ang="0">
                  <a:pos x="264" y="18"/>
                </a:cxn>
                <a:cxn ang="0">
                  <a:pos x="285" y="9"/>
                </a:cxn>
                <a:cxn ang="0">
                  <a:pos x="305" y="2"/>
                </a:cxn>
                <a:cxn ang="0">
                  <a:pos x="326" y="0"/>
                </a:cxn>
                <a:cxn ang="0">
                  <a:pos x="346" y="1"/>
                </a:cxn>
                <a:cxn ang="0">
                  <a:pos x="365" y="6"/>
                </a:cxn>
                <a:cxn ang="0">
                  <a:pos x="385" y="14"/>
                </a:cxn>
                <a:cxn ang="0">
                  <a:pos x="401" y="25"/>
                </a:cxn>
                <a:cxn ang="0">
                  <a:pos x="415" y="40"/>
                </a:cxn>
                <a:cxn ang="0">
                  <a:pos x="423" y="55"/>
                </a:cxn>
                <a:cxn ang="0">
                  <a:pos x="425" y="72"/>
                </a:cxn>
                <a:cxn ang="0">
                  <a:pos x="422" y="88"/>
                </a:cxn>
                <a:cxn ang="0">
                  <a:pos x="409" y="105"/>
                </a:cxn>
                <a:cxn ang="0">
                  <a:pos x="388" y="121"/>
                </a:cxn>
                <a:cxn ang="0">
                  <a:pos x="357" y="135"/>
                </a:cxn>
                <a:cxn ang="0">
                  <a:pos x="339" y="141"/>
                </a:cxn>
                <a:cxn ang="0">
                  <a:pos x="318" y="146"/>
                </a:cxn>
                <a:cxn ang="0">
                  <a:pos x="297" y="152"/>
                </a:cxn>
                <a:cxn ang="0">
                  <a:pos x="277" y="156"/>
                </a:cxn>
                <a:cxn ang="0">
                  <a:pos x="255" y="160"/>
                </a:cxn>
                <a:cxn ang="0">
                  <a:pos x="234" y="163"/>
                </a:cxn>
                <a:cxn ang="0">
                  <a:pos x="213" y="167"/>
                </a:cxn>
                <a:cxn ang="0">
                  <a:pos x="193" y="169"/>
                </a:cxn>
                <a:cxn ang="0">
                  <a:pos x="174" y="170"/>
                </a:cxn>
                <a:cxn ang="0">
                  <a:pos x="156" y="173"/>
                </a:cxn>
                <a:cxn ang="0">
                  <a:pos x="140" y="174"/>
                </a:cxn>
                <a:cxn ang="0">
                  <a:pos x="125" y="175"/>
                </a:cxn>
                <a:cxn ang="0">
                  <a:pos x="113" y="175"/>
                </a:cxn>
                <a:cxn ang="0">
                  <a:pos x="103" y="176"/>
                </a:cxn>
                <a:cxn ang="0">
                  <a:pos x="96" y="176"/>
                </a:cxn>
                <a:cxn ang="0">
                  <a:pos x="92" y="176"/>
                </a:cxn>
                <a:cxn ang="0">
                  <a:pos x="82" y="176"/>
                </a:cxn>
                <a:cxn ang="0">
                  <a:pos x="64" y="175"/>
                </a:cxn>
                <a:cxn ang="0">
                  <a:pos x="42" y="173"/>
                </a:cxn>
                <a:cxn ang="0">
                  <a:pos x="21" y="168"/>
                </a:cxn>
                <a:cxn ang="0">
                  <a:pos x="5" y="160"/>
                </a:cxn>
                <a:cxn ang="0">
                  <a:pos x="0" y="149"/>
                </a:cxn>
                <a:cxn ang="0">
                  <a:pos x="11" y="133"/>
                </a:cxn>
                <a:cxn ang="0">
                  <a:pos x="39" y="113"/>
                </a:cxn>
                <a:cxn ang="0">
                  <a:pos x="41" y="111"/>
                </a:cxn>
                <a:cxn ang="0">
                  <a:pos x="42" y="111"/>
                </a:cxn>
                <a:cxn ang="0">
                  <a:pos x="42" y="110"/>
                </a:cxn>
                <a:cxn ang="0">
                  <a:pos x="43" y="110"/>
                </a:cxn>
                <a:cxn ang="0">
                  <a:pos x="52" y="108"/>
                </a:cxn>
                <a:cxn ang="0">
                  <a:pos x="68" y="103"/>
                </a:cxn>
                <a:cxn ang="0">
                  <a:pos x="91" y="98"/>
                </a:cxn>
                <a:cxn ang="0">
                  <a:pos x="118" y="91"/>
                </a:cxn>
                <a:cxn ang="0">
                  <a:pos x="147" y="82"/>
                </a:cxn>
                <a:cxn ang="0">
                  <a:pos x="175" y="70"/>
                </a:cxn>
                <a:cxn ang="0">
                  <a:pos x="202" y="57"/>
                </a:cxn>
                <a:cxn ang="0">
                  <a:pos x="224" y="44"/>
                </a:cxn>
              </a:cxnLst>
              <a:rect l="0" t="0" r="r" b="b"/>
              <a:pathLst>
                <a:path w="425" h="176">
                  <a:moveTo>
                    <a:pt x="224" y="44"/>
                  </a:moveTo>
                  <a:lnTo>
                    <a:pt x="243" y="30"/>
                  </a:lnTo>
                  <a:lnTo>
                    <a:pt x="264" y="18"/>
                  </a:lnTo>
                  <a:lnTo>
                    <a:pt x="285" y="9"/>
                  </a:lnTo>
                  <a:lnTo>
                    <a:pt x="305" y="2"/>
                  </a:lnTo>
                  <a:lnTo>
                    <a:pt x="326" y="0"/>
                  </a:lnTo>
                  <a:lnTo>
                    <a:pt x="346" y="1"/>
                  </a:lnTo>
                  <a:lnTo>
                    <a:pt x="365" y="6"/>
                  </a:lnTo>
                  <a:lnTo>
                    <a:pt x="385" y="14"/>
                  </a:lnTo>
                  <a:lnTo>
                    <a:pt x="401" y="25"/>
                  </a:lnTo>
                  <a:lnTo>
                    <a:pt x="415" y="40"/>
                  </a:lnTo>
                  <a:lnTo>
                    <a:pt x="423" y="55"/>
                  </a:lnTo>
                  <a:lnTo>
                    <a:pt x="425" y="72"/>
                  </a:lnTo>
                  <a:lnTo>
                    <a:pt x="422" y="88"/>
                  </a:lnTo>
                  <a:lnTo>
                    <a:pt x="409" y="105"/>
                  </a:lnTo>
                  <a:lnTo>
                    <a:pt x="388" y="121"/>
                  </a:lnTo>
                  <a:lnTo>
                    <a:pt x="357" y="135"/>
                  </a:lnTo>
                  <a:lnTo>
                    <a:pt x="339" y="141"/>
                  </a:lnTo>
                  <a:lnTo>
                    <a:pt x="318" y="146"/>
                  </a:lnTo>
                  <a:lnTo>
                    <a:pt x="297" y="152"/>
                  </a:lnTo>
                  <a:lnTo>
                    <a:pt x="277" y="156"/>
                  </a:lnTo>
                  <a:lnTo>
                    <a:pt x="255" y="160"/>
                  </a:lnTo>
                  <a:lnTo>
                    <a:pt x="234" y="163"/>
                  </a:lnTo>
                  <a:lnTo>
                    <a:pt x="213" y="167"/>
                  </a:lnTo>
                  <a:lnTo>
                    <a:pt x="193" y="169"/>
                  </a:lnTo>
                  <a:lnTo>
                    <a:pt x="174" y="170"/>
                  </a:lnTo>
                  <a:lnTo>
                    <a:pt x="156" y="173"/>
                  </a:lnTo>
                  <a:lnTo>
                    <a:pt x="140" y="174"/>
                  </a:lnTo>
                  <a:lnTo>
                    <a:pt x="125" y="175"/>
                  </a:lnTo>
                  <a:lnTo>
                    <a:pt x="113" y="175"/>
                  </a:lnTo>
                  <a:lnTo>
                    <a:pt x="103" y="176"/>
                  </a:lnTo>
                  <a:lnTo>
                    <a:pt x="96" y="176"/>
                  </a:lnTo>
                  <a:lnTo>
                    <a:pt x="92" y="176"/>
                  </a:lnTo>
                  <a:lnTo>
                    <a:pt x="82" y="176"/>
                  </a:lnTo>
                  <a:lnTo>
                    <a:pt x="64" y="175"/>
                  </a:lnTo>
                  <a:lnTo>
                    <a:pt x="42" y="173"/>
                  </a:lnTo>
                  <a:lnTo>
                    <a:pt x="21" y="168"/>
                  </a:lnTo>
                  <a:lnTo>
                    <a:pt x="5" y="160"/>
                  </a:lnTo>
                  <a:lnTo>
                    <a:pt x="0" y="149"/>
                  </a:lnTo>
                  <a:lnTo>
                    <a:pt x="11" y="133"/>
                  </a:lnTo>
                  <a:lnTo>
                    <a:pt x="39" y="113"/>
                  </a:lnTo>
                  <a:lnTo>
                    <a:pt x="41" y="111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52" y="108"/>
                  </a:lnTo>
                  <a:lnTo>
                    <a:pt x="68" y="103"/>
                  </a:lnTo>
                  <a:lnTo>
                    <a:pt x="91" y="98"/>
                  </a:lnTo>
                  <a:lnTo>
                    <a:pt x="118" y="91"/>
                  </a:lnTo>
                  <a:lnTo>
                    <a:pt x="147" y="82"/>
                  </a:lnTo>
                  <a:lnTo>
                    <a:pt x="175" y="70"/>
                  </a:lnTo>
                  <a:lnTo>
                    <a:pt x="202" y="57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FF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35"/>
            <p:cNvSpPr>
              <a:spLocks/>
            </p:cNvSpPr>
            <p:nvPr/>
          </p:nvSpPr>
          <p:spPr bwMode="auto">
            <a:xfrm>
              <a:off x="4706" y="2587"/>
              <a:ext cx="207" cy="83"/>
            </a:xfrm>
            <a:custGeom>
              <a:avLst/>
              <a:gdLst/>
              <a:ahLst/>
              <a:cxnLst>
                <a:cxn ang="0">
                  <a:pos x="218" y="41"/>
                </a:cxn>
                <a:cxn ang="0">
                  <a:pos x="237" y="28"/>
                </a:cxn>
                <a:cxn ang="0">
                  <a:pos x="257" y="17"/>
                </a:cxn>
                <a:cxn ang="0">
                  <a:pos x="278" y="9"/>
                </a:cxn>
                <a:cxn ang="0">
                  <a:pos x="298" y="2"/>
                </a:cxn>
                <a:cxn ang="0">
                  <a:pos x="318" y="0"/>
                </a:cxn>
                <a:cxn ang="0">
                  <a:pos x="339" y="1"/>
                </a:cxn>
                <a:cxn ang="0">
                  <a:pos x="358" y="4"/>
                </a:cxn>
                <a:cxn ang="0">
                  <a:pos x="377" y="12"/>
                </a:cxn>
                <a:cxn ang="0">
                  <a:pos x="393" y="24"/>
                </a:cxn>
                <a:cxn ang="0">
                  <a:pos x="405" y="36"/>
                </a:cxn>
                <a:cxn ang="0">
                  <a:pos x="412" y="51"/>
                </a:cxn>
                <a:cxn ang="0">
                  <a:pos x="415" y="66"/>
                </a:cxn>
                <a:cxn ang="0">
                  <a:pos x="410" y="82"/>
                </a:cxn>
                <a:cxn ang="0">
                  <a:pos x="397" y="97"/>
                </a:cxn>
                <a:cxn ang="0">
                  <a:pos x="377" y="112"/>
                </a:cxn>
                <a:cxn ang="0">
                  <a:pos x="347" y="126"/>
                </a:cxn>
                <a:cxn ang="0">
                  <a:pos x="328" y="132"/>
                </a:cxn>
                <a:cxn ang="0">
                  <a:pos x="309" y="138"/>
                </a:cxn>
                <a:cxn ang="0">
                  <a:pos x="288" y="142"/>
                </a:cxn>
                <a:cxn ang="0">
                  <a:pos x="268" y="147"/>
                </a:cxn>
                <a:cxn ang="0">
                  <a:pos x="248" y="150"/>
                </a:cxn>
                <a:cxn ang="0">
                  <a:pos x="227" y="154"/>
                </a:cxn>
                <a:cxn ang="0">
                  <a:pos x="206" y="156"/>
                </a:cxn>
                <a:cxn ang="0">
                  <a:pos x="187" y="158"/>
                </a:cxn>
                <a:cxn ang="0">
                  <a:pos x="168" y="161"/>
                </a:cxn>
                <a:cxn ang="0">
                  <a:pos x="151" y="163"/>
                </a:cxn>
                <a:cxn ang="0">
                  <a:pos x="135" y="164"/>
                </a:cxn>
                <a:cxn ang="0">
                  <a:pos x="121" y="165"/>
                </a:cxn>
                <a:cxn ang="0">
                  <a:pos x="109" y="165"/>
                </a:cxn>
                <a:cxn ang="0">
                  <a:pos x="100" y="167"/>
                </a:cxn>
                <a:cxn ang="0">
                  <a:pos x="93" y="167"/>
                </a:cxn>
                <a:cxn ang="0">
                  <a:pos x="90" y="167"/>
                </a:cxn>
                <a:cxn ang="0">
                  <a:pos x="79" y="167"/>
                </a:cxn>
                <a:cxn ang="0">
                  <a:pos x="62" y="165"/>
                </a:cxn>
                <a:cxn ang="0">
                  <a:pos x="40" y="164"/>
                </a:cxn>
                <a:cxn ang="0">
                  <a:pos x="20" y="160"/>
                </a:cxn>
                <a:cxn ang="0">
                  <a:pos x="5" y="153"/>
                </a:cxn>
                <a:cxn ang="0">
                  <a:pos x="0" y="141"/>
                </a:cxn>
                <a:cxn ang="0">
                  <a:pos x="10" y="126"/>
                </a:cxn>
                <a:cxn ang="0">
                  <a:pos x="39" y="107"/>
                </a:cxn>
                <a:cxn ang="0">
                  <a:pos x="39" y="107"/>
                </a:cxn>
                <a:cxn ang="0">
                  <a:pos x="40" y="105"/>
                </a:cxn>
                <a:cxn ang="0">
                  <a:pos x="40" y="105"/>
                </a:cxn>
                <a:cxn ang="0">
                  <a:pos x="41" y="105"/>
                </a:cxn>
                <a:cxn ang="0">
                  <a:pos x="51" y="103"/>
                </a:cxn>
                <a:cxn ang="0">
                  <a:pos x="67" y="99"/>
                </a:cxn>
                <a:cxn ang="0">
                  <a:pos x="90" y="93"/>
                </a:cxn>
                <a:cxn ang="0">
                  <a:pos x="116" y="86"/>
                </a:cxn>
                <a:cxn ang="0">
                  <a:pos x="144" y="77"/>
                </a:cxn>
                <a:cxn ang="0">
                  <a:pos x="172" y="66"/>
                </a:cxn>
                <a:cxn ang="0">
                  <a:pos x="197" y="54"/>
                </a:cxn>
                <a:cxn ang="0">
                  <a:pos x="218" y="41"/>
                </a:cxn>
              </a:cxnLst>
              <a:rect l="0" t="0" r="r" b="b"/>
              <a:pathLst>
                <a:path w="415" h="167">
                  <a:moveTo>
                    <a:pt x="218" y="41"/>
                  </a:moveTo>
                  <a:lnTo>
                    <a:pt x="237" y="28"/>
                  </a:lnTo>
                  <a:lnTo>
                    <a:pt x="257" y="17"/>
                  </a:lnTo>
                  <a:lnTo>
                    <a:pt x="278" y="9"/>
                  </a:lnTo>
                  <a:lnTo>
                    <a:pt x="298" y="2"/>
                  </a:lnTo>
                  <a:lnTo>
                    <a:pt x="318" y="0"/>
                  </a:lnTo>
                  <a:lnTo>
                    <a:pt x="339" y="1"/>
                  </a:lnTo>
                  <a:lnTo>
                    <a:pt x="358" y="4"/>
                  </a:lnTo>
                  <a:lnTo>
                    <a:pt x="377" y="12"/>
                  </a:lnTo>
                  <a:lnTo>
                    <a:pt x="393" y="24"/>
                  </a:lnTo>
                  <a:lnTo>
                    <a:pt x="405" y="36"/>
                  </a:lnTo>
                  <a:lnTo>
                    <a:pt x="412" y="51"/>
                  </a:lnTo>
                  <a:lnTo>
                    <a:pt x="415" y="66"/>
                  </a:lnTo>
                  <a:lnTo>
                    <a:pt x="410" y="82"/>
                  </a:lnTo>
                  <a:lnTo>
                    <a:pt x="397" y="97"/>
                  </a:lnTo>
                  <a:lnTo>
                    <a:pt x="377" y="112"/>
                  </a:lnTo>
                  <a:lnTo>
                    <a:pt x="347" y="126"/>
                  </a:lnTo>
                  <a:lnTo>
                    <a:pt x="328" y="132"/>
                  </a:lnTo>
                  <a:lnTo>
                    <a:pt x="309" y="138"/>
                  </a:lnTo>
                  <a:lnTo>
                    <a:pt x="288" y="142"/>
                  </a:lnTo>
                  <a:lnTo>
                    <a:pt x="268" y="147"/>
                  </a:lnTo>
                  <a:lnTo>
                    <a:pt x="248" y="150"/>
                  </a:lnTo>
                  <a:lnTo>
                    <a:pt x="227" y="154"/>
                  </a:lnTo>
                  <a:lnTo>
                    <a:pt x="206" y="156"/>
                  </a:lnTo>
                  <a:lnTo>
                    <a:pt x="187" y="158"/>
                  </a:lnTo>
                  <a:lnTo>
                    <a:pt x="168" y="161"/>
                  </a:lnTo>
                  <a:lnTo>
                    <a:pt x="151" y="163"/>
                  </a:lnTo>
                  <a:lnTo>
                    <a:pt x="135" y="164"/>
                  </a:lnTo>
                  <a:lnTo>
                    <a:pt x="121" y="165"/>
                  </a:lnTo>
                  <a:lnTo>
                    <a:pt x="109" y="165"/>
                  </a:lnTo>
                  <a:lnTo>
                    <a:pt x="100" y="167"/>
                  </a:lnTo>
                  <a:lnTo>
                    <a:pt x="93" y="167"/>
                  </a:lnTo>
                  <a:lnTo>
                    <a:pt x="90" y="167"/>
                  </a:lnTo>
                  <a:lnTo>
                    <a:pt x="79" y="167"/>
                  </a:lnTo>
                  <a:lnTo>
                    <a:pt x="62" y="165"/>
                  </a:lnTo>
                  <a:lnTo>
                    <a:pt x="40" y="164"/>
                  </a:lnTo>
                  <a:lnTo>
                    <a:pt x="20" y="160"/>
                  </a:lnTo>
                  <a:lnTo>
                    <a:pt x="5" y="153"/>
                  </a:lnTo>
                  <a:lnTo>
                    <a:pt x="0" y="141"/>
                  </a:lnTo>
                  <a:lnTo>
                    <a:pt x="10" y="126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1" y="105"/>
                  </a:lnTo>
                  <a:lnTo>
                    <a:pt x="51" y="103"/>
                  </a:lnTo>
                  <a:lnTo>
                    <a:pt x="67" y="99"/>
                  </a:lnTo>
                  <a:lnTo>
                    <a:pt x="90" y="93"/>
                  </a:lnTo>
                  <a:lnTo>
                    <a:pt x="116" y="86"/>
                  </a:lnTo>
                  <a:lnTo>
                    <a:pt x="144" y="77"/>
                  </a:lnTo>
                  <a:lnTo>
                    <a:pt x="172" y="66"/>
                  </a:lnTo>
                  <a:lnTo>
                    <a:pt x="197" y="54"/>
                  </a:lnTo>
                  <a:lnTo>
                    <a:pt x="218" y="41"/>
                  </a:lnTo>
                  <a:close/>
                </a:path>
              </a:pathLst>
            </a:custGeom>
            <a:solidFill>
              <a:srgbClr val="FFDD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36"/>
            <p:cNvSpPr>
              <a:spLocks/>
            </p:cNvSpPr>
            <p:nvPr/>
          </p:nvSpPr>
          <p:spPr bwMode="auto">
            <a:xfrm>
              <a:off x="4708" y="2590"/>
              <a:ext cx="202" cy="78"/>
            </a:xfrm>
            <a:custGeom>
              <a:avLst/>
              <a:gdLst/>
              <a:ahLst/>
              <a:cxnLst>
                <a:cxn ang="0">
                  <a:pos x="213" y="41"/>
                </a:cxn>
                <a:cxn ang="0">
                  <a:pos x="231" y="28"/>
                </a:cxn>
                <a:cxn ang="0">
                  <a:pos x="251" y="16"/>
                </a:cxn>
                <a:cxn ang="0">
                  <a:pos x="272" y="8"/>
                </a:cxn>
                <a:cxn ang="0">
                  <a:pos x="291" y="3"/>
                </a:cxn>
                <a:cxn ang="0">
                  <a:pos x="312" y="0"/>
                </a:cxn>
                <a:cxn ang="0">
                  <a:pos x="331" y="0"/>
                </a:cxn>
                <a:cxn ang="0">
                  <a:pos x="350" y="4"/>
                </a:cxn>
                <a:cxn ang="0">
                  <a:pos x="368" y="12"/>
                </a:cxn>
                <a:cxn ang="0">
                  <a:pos x="384" y="22"/>
                </a:cxn>
                <a:cxn ang="0">
                  <a:pos x="396" y="35"/>
                </a:cxn>
                <a:cxn ang="0">
                  <a:pos x="403" y="47"/>
                </a:cxn>
                <a:cxn ang="0">
                  <a:pos x="404" y="62"/>
                </a:cxn>
                <a:cxn ang="0">
                  <a:pos x="399" y="76"/>
                </a:cxn>
                <a:cxn ang="0">
                  <a:pos x="386" y="91"/>
                </a:cxn>
                <a:cxn ang="0">
                  <a:pos x="365" y="105"/>
                </a:cxn>
                <a:cxn ang="0">
                  <a:pos x="335" y="118"/>
                </a:cxn>
                <a:cxn ang="0">
                  <a:pos x="318" y="124"/>
                </a:cxn>
                <a:cxn ang="0">
                  <a:pos x="298" y="128"/>
                </a:cxn>
                <a:cxn ang="0">
                  <a:pos x="278" y="134"/>
                </a:cxn>
                <a:cxn ang="0">
                  <a:pos x="259" y="137"/>
                </a:cxn>
                <a:cxn ang="0">
                  <a:pos x="239" y="141"/>
                </a:cxn>
                <a:cxn ang="0">
                  <a:pos x="219" y="144"/>
                </a:cxn>
                <a:cxn ang="0">
                  <a:pos x="200" y="147"/>
                </a:cxn>
                <a:cxn ang="0">
                  <a:pos x="181" y="149"/>
                </a:cxn>
                <a:cxn ang="0">
                  <a:pos x="163" y="151"/>
                </a:cxn>
                <a:cxn ang="0">
                  <a:pos x="146" y="153"/>
                </a:cxn>
                <a:cxn ang="0">
                  <a:pos x="131" y="155"/>
                </a:cxn>
                <a:cxn ang="0">
                  <a:pos x="118" y="156"/>
                </a:cxn>
                <a:cxn ang="0">
                  <a:pos x="107" y="156"/>
                </a:cxn>
                <a:cxn ang="0">
                  <a:pos x="98" y="157"/>
                </a:cxn>
                <a:cxn ang="0">
                  <a:pos x="91" y="157"/>
                </a:cxn>
                <a:cxn ang="0">
                  <a:pos x="87" y="157"/>
                </a:cxn>
                <a:cxn ang="0">
                  <a:pos x="78" y="157"/>
                </a:cxn>
                <a:cxn ang="0">
                  <a:pos x="60" y="157"/>
                </a:cxn>
                <a:cxn ang="0">
                  <a:pos x="39" y="156"/>
                </a:cxn>
                <a:cxn ang="0">
                  <a:pos x="18" y="151"/>
                </a:cxn>
                <a:cxn ang="0">
                  <a:pos x="4" y="145"/>
                </a:cxn>
                <a:cxn ang="0">
                  <a:pos x="0" y="135"/>
                </a:cxn>
                <a:cxn ang="0">
                  <a:pos x="10" y="121"/>
                </a:cxn>
                <a:cxn ang="0">
                  <a:pos x="39" y="102"/>
                </a:cxn>
                <a:cxn ang="0">
                  <a:pos x="39" y="102"/>
                </a:cxn>
                <a:cxn ang="0">
                  <a:pos x="40" y="102"/>
                </a:cxn>
                <a:cxn ang="0">
                  <a:pos x="40" y="102"/>
                </a:cxn>
                <a:cxn ang="0">
                  <a:pos x="41" y="100"/>
                </a:cxn>
                <a:cxn ang="0">
                  <a:pos x="50" y="98"/>
                </a:cxn>
                <a:cxn ang="0">
                  <a:pos x="67" y="95"/>
                </a:cxn>
                <a:cxn ang="0">
                  <a:pos x="88" y="89"/>
                </a:cxn>
                <a:cxn ang="0">
                  <a:pos x="115" y="82"/>
                </a:cxn>
                <a:cxn ang="0">
                  <a:pos x="141" y="74"/>
                </a:cxn>
                <a:cxn ang="0">
                  <a:pos x="168" y="64"/>
                </a:cxn>
                <a:cxn ang="0">
                  <a:pos x="193" y="53"/>
                </a:cxn>
                <a:cxn ang="0">
                  <a:pos x="213" y="41"/>
                </a:cxn>
              </a:cxnLst>
              <a:rect l="0" t="0" r="r" b="b"/>
              <a:pathLst>
                <a:path w="404" h="157">
                  <a:moveTo>
                    <a:pt x="213" y="41"/>
                  </a:moveTo>
                  <a:lnTo>
                    <a:pt x="231" y="28"/>
                  </a:lnTo>
                  <a:lnTo>
                    <a:pt x="251" y="16"/>
                  </a:lnTo>
                  <a:lnTo>
                    <a:pt x="272" y="8"/>
                  </a:lnTo>
                  <a:lnTo>
                    <a:pt x="291" y="3"/>
                  </a:lnTo>
                  <a:lnTo>
                    <a:pt x="312" y="0"/>
                  </a:lnTo>
                  <a:lnTo>
                    <a:pt x="331" y="0"/>
                  </a:lnTo>
                  <a:lnTo>
                    <a:pt x="350" y="4"/>
                  </a:lnTo>
                  <a:lnTo>
                    <a:pt x="368" y="12"/>
                  </a:lnTo>
                  <a:lnTo>
                    <a:pt x="384" y="22"/>
                  </a:lnTo>
                  <a:lnTo>
                    <a:pt x="396" y="35"/>
                  </a:lnTo>
                  <a:lnTo>
                    <a:pt x="403" y="47"/>
                  </a:lnTo>
                  <a:lnTo>
                    <a:pt x="404" y="62"/>
                  </a:lnTo>
                  <a:lnTo>
                    <a:pt x="399" y="76"/>
                  </a:lnTo>
                  <a:lnTo>
                    <a:pt x="386" y="91"/>
                  </a:lnTo>
                  <a:lnTo>
                    <a:pt x="365" y="105"/>
                  </a:lnTo>
                  <a:lnTo>
                    <a:pt x="335" y="118"/>
                  </a:lnTo>
                  <a:lnTo>
                    <a:pt x="318" y="124"/>
                  </a:lnTo>
                  <a:lnTo>
                    <a:pt x="298" y="128"/>
                  </a:lnTo>
                  <a:lnTo>
                    <a:pt x="278" y="134"/>
                  </a:lnTo>
                  <a:lnTo>
                    <a:pt x="259" y="137"/>
                  </a:lnTo>
                  <a:lnTo>
                    <a:pt x="239" y="141"/>
                  </a:lnTo>
                  <a:lnTo>
                    <a:pt x="219" y="144"/>
                  </a:lnTo>
                  <a:lnTo>
                    <a:pt x="200" y="147"/>
                  </a:lnTo>
                  <a:lnTo>
                    <a:pt x="181" y="149"/>
                  </a:lnTo>
                  <a:lnTo>
                    <a:pt x="163" y="151"/>
                  </a:lnTo>
                  <a:lnTo>
                    <a:pt x="146" y="153"/>
                  </a:lnTo>
                  <a:lnTo>
                    <a:pt x="131" y="155"/>
                  </a:lnTo>
                  <a:lnTo>
                    <a:pt x="118" y="156"/>
                  </a:lnTo>
                  <a:lnTo>
                    <a:pt x="107" y="156"/>
                  </a:lnTo>
                  <a:lnTo>
                    <a:pt x="98" y="157"/>
                  </a:lnTo>
                  <a:lnTo>
                    <a:pt x="91" y="157"/>
                  </a:lnTo>
                  <a:lnTo>
                    <a:pt x="87" y="157"/>
                  </a:lnTo>
                  <a:lnTo>
                    <a:pt x="78" y="157"/>
                  </a:lnTo>
                  <a:lnTo>
                    <a:pt x="60" y="157"/>
                  </a:lnTo>
                  <a:lnTo>
                    <a:pt x="39" y="156"/>
                  </a:lnTo>
                  <a:lnTo>
                    <a:pt x="18" y="151"/>
                  </a:lnTo>
                  <a:lnTo>
                    <a:pt x="4" y="145"/>
                  </a:lnTo>
                  <a:lnTo>
                    <a:pt x="0" y="135"/>
                  </a:lnTo>
                  <a:lnTo>
                    <a:pt x="10" y="12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1" y="100"/>
                  </a:lnTo>
                  <a:lnTo>
                    <a:pt x="50" y="98"/>
                  </a:lnTo>
                  <a:lnTo>
                    <a:pt x="67" y="95"/>
                  </a:lnTo>
                  <a:lnTo>
                    <a:pt x="88" y="89"/>
                  </a:lnTo>
                  <a:lnTo>
                    <a:pt x="115" y="82"/>
                  </a:lnTo>
                  <a:lnTo>
                    <a:pt x="141" y="74"/>
                  </a:lnTo>
                  <a:lnTo>
                    <a:pt x="168" y="64"/>
                  </a:lnTo>
                  <a:lnTo>
                    <a:pt x="193" y="53"/>
                  </a:lnTo>
                  <a:lnTo>
                    <a:pt x="213" y="41"/>
                  </a:lnTo>
                  <a:close/>
                </a:path>
              </a:pathLst>
            </a:custGeom>
            <a:solidFill>
              <a:srgbClr val="FFD8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37"/>
            <p:cNvSpPr>
              <a:spLocks/>
            </p:cNvSpPr>
            <p:nvPr/>
          </p:nvSpPr>
          <p:spPr bwMode="auto">
            <a:xfrm>
              <a:off x="4711" y="2593"/>
              <a:ext cx="198" cy="73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46" y="94"/>
                </a:cxn>
                <a:cxn ang="0">
                  <a:pos x="60" y="91"/>
                </a:cxn>
                <a:cxn ang="0">
                  <a:pos x="81" y="86"/>
                </a:cxn>
                <a:cxn ang="0">
                  <a:pos x="107" y="80"/>
                </a:cxn>
                <a:cxn ang="0">
                  <a:pos x="135" y="71"/>
                </a:cxn>
                <a:cxn ang="0">
                  <a:pos x="164" y="61"/>
                </a:cxn>
                <a:cxn ang="0">
                  <a:pos x="189" y="51"/>
                </a:cxn>
                <a:cxn ang="0">
                  <a:pos x="211" y="38"/>
                </a:cxn>
                <a:cxn ang="0">
                  <a:pos x="230" y="27"/>
                </a:cxn>
                <a:cxn ang="0">
                  <a:pos x="249" y="16"/>
                </a:cxn>
                <a:cxn ang="0">
                  <a:pos x="268" y="8"/>
                </a:cxn>
                <a:cxn ang="0">
                  <a:pos x="287" y="2"/>
                </a:cxn>
                <a:cxn ang="0">
                  <a:pos x="307" y="0"/>
                </a:cxn>
                <a:cxn ang="0">
                  <a:pos x="326" y="0"/>
                </a:cxn>
                <a:cxn ang="0">
                  <a:pos x="345" y="3"/>
                </a:cxn>
                <a:cxn ang="0">
                  <a:pos x="362" y="10"/>
                </a:cxn>
                <a:cxn ang="0">
                  <a:pos x="378" y="21"/>
                </a:cxn>
                <a:cxn ang="0">
                  <a:pos x="390" y="31"/>
                </a:cxn>
                <a:cxn ang="0">
                  <a:pos x="395" y="44"/>
                </a:cxn>
                <a:cxn ang="0">
                  <a:pos x="397" y="58"/>
                </a:cxn>
                <a:cxn ang="0">
                  <a:pos x="391" y="70"/>
                </a:cxn>
                <a:cxn ang="0">
                  <a:pos x="378" y="84"/>
                </a:cxn>
                <a:cxn ang="0">
                  <a:pos x="357" y="97"/>
                </a:cxn>
                <a:cxn ang="0">
                  <a:pos x="327" y="109"/>
                </a:cxn>
                <a:cxn ang="0">
                  <a:pos x="310" y="115"/>
                </a:cxn>
                <a:cxn ang="0">
                  <a:pos x="292" y="120"/>
                </a:cxn>
                <a:cxn ang="0">
                  <a:pos x="272" y="124"/>
                </a:cxn>
                <a:cxn ang="0">
                  <a:pos x="254" y="128"/>
                </a:cxn>
                <a:cxn ang="0">
                  <a:pos x="234" y="131"/>
                </a:cxn>
                <a:cxn ang="0">
                  <a:pos x="215" y="135"/>
                </a:cxn>
                <a:cxn ang="0">
                  <a:pos x="196" y="137"/>
                </a:cxn>
                <a:cxn ang="0">
                  <a:pos x="178" y="139"/>
                </a:cxn>
                <a:cxn ang="0">
                  <a:pos x="160" y="142"/>
                </a:cxn>
                <a:cxn ang="0">
                  <a:pos x="144" y="143"/>
                </a:cxn>
                <a:cxn ang="0">
                  <a:pos x="131" y="144"/>
                </a:cxn>
                <a:cxn ang="0">
                  <a:pos x="118" y="145"/>
                </a:cxn>
                <a:cxn ang="0">
                  <a:pos x="106" y="146"/>
                </a:cxn>
                <a:cxn ang="0">
                  <a:pos x="98" y="146"/>
                </a:cxn>
                <a:cxn ang="0">
                  <a:pos x="91" y="147"/>
                </a:cxn>
                <a:cxn ang="0">
                  <a:pos x="88" y="147"/>
                </a:cxn>
                <a:cxn ang="0">
                  <a:pos x="78" y="147"/>
                </a:cxn>
                <a:cxn ang="0">
                  <a:pos x="60" y="146"/>
                </a:cxn>
                <a:cxn ang="0">
                  <a:pos x="40" y="144"/>
                </a:cxn>
                <a:cxn ang="0">
                  <a:pos x="19" y="141"/>
                </a:cxn>
                <a:cxn ang="0">
                  <a:pos x="5" y="135"/>
                </a:cxn>
                <a:cxn ang="0">
                  <a:pos x="0" y="126"/>
                </a:cxn>
                <a:cxn ang="0">
                  <a:pos x="11" y="113"/>
                </a:cxn>
                <a:cxn ang="0">
                  <a:pos x="41" y="96"/>
                </a:cxn>
              </a:cxnLst>
              <a:rect l="0" t="0" r="r" b="b"/>
              <a:pathLst>
                <a:path w="397" h="147">
                  <a:moveTo>
                    <a:pt x="41" y="96"/>
                  </a:moveTo>
                  <a:lnTo>
                    <a:pt x="46" y="94"/>
                  </a:lnTo>
                  <a:lnTo>
                    <a:pt x="60" y="91"/>
                  </a:lnTo>
                  <a:lnTo>
                    <a:pt x="81" y="86"/>
                  </a:lnTo>
                  <a:lnTo>
                    <a:pt x="107" y="80"/>
                  </a:lnTo>
                  <a:lnTo>
                    <a:pt x="135" y="71"/>
                  </a:lnTo>
                  <a:lnTo>
                    <a:pt x="164" y="61"/>
                  </a:lnTo>
                  <a:lnTo>
                    <a:pt x="189" y="51"/>
                  </a:lnTo>
                  <a:lnTo>
                    <a:pt x="211" y="38"/>
                  </a:lnTo>
                  <a:lnTo>
                    <a:pt x="230" y="27"/>
                  </a:lnTo>
                  <a:lnTo>
                    <a:pt x="249" y="16"/>
                  </a:lnTo>
                  <a:lnTo>
                    <a:pt x="268" y="8"/>
                  </a:lnTo>
                  <a:lnTo>
                    <a:pt x="287" y="2"/>
                  </a:lnTo>
                  <a:lnTo>
                    <a:pt x="307" y="0"/>
                  </a:lnTo>
                  <a:lnTo>
                    <a:pt x="326" y="0"/>
                  </a:lnTo>
                  <a:lnTo>
                    <a:pt x="345" y="3"/>
                  </a:lnTo>
                  <a:lnTo>
                    <a:pt x="362" y="10"/>
                  </a:lnTo>
                  <a:lnTo>
                    <a:pt x="378" y="21"/>
                  </a:lnTo>
                  <a:lnTo>
                    <a:pt x="390" y="31"/>
                  </a:lnTo>
                  <a:lnTo>
                    <a:pt x="395" y="44"/>
                  </a:lnTo>
                  <a:lnTo>
                    <a:pt x="397" y="58"/>
                  </a:lnTo>
                  <a:lnTo>
                    <a:pt x="391" y="70"/>
                  </a:lnTo>
                  <a:lnTo>
                    <a:pt x="378" y="84"/>
                  </a:lnTo>
                  <a:lnTo>
                    <a:pt x="357" y="97"/>
                  </a:lnTo>
                  <a:lnTo>
                    <a:pt x="327" y="109"/>
                  </a:lnTo>
                  <a:lnTo>
                    <a:pt x="310" y="115"/>
                  </a:lnTo>
                  <a:lnTo>
                    <a:pt x="292" y="120"/>
                  </a:lnTo>
                  <a:lnTo>
                    <a:pt x="272" y="124"/>
                  </a:lnTo>
                  <a:lnTo>
                    <a:pt x="254" y="128"/>
                  </a:lnTo>
                  <a:lnTo>
                    <a:pt x="234" y="131"/>
                  </a:lnTo>
                  <a:lnTo>
                    <a:pt x="215" y="135"/>
                  </a:lnTo>
                  <a:lnTo>
                    <a:pt x="196" y="137"/>
                  </a:lnTo>
                  <a:lnTo>
                    <a:pt x="178" y="139"/>
                  </a:lnTo>
                  <a:lnTo>
                    <a:pt x="160" y="142"/>
                  </a:lnTo>
                  <a:lnTo>
                    <a:pt x="144" y="143"/>
                  </a:lnTo>
                  <a:lnTo>
                    <a:pt x="131" y="144"/>
                  </a:lnTo>
                  <a:lnTo>
                    <a:pt x="118" y="145"/>
                  </a:lnTo>
                  <a:lnTo>
                    <a:pt x="106" y="146"/>
                  </a:lnTo>
                  <a:lnTo>
                    <a:pt x="98" y="146"/>
                  </a:lnTo>
                  <a:lnTo>
                    <a:pt x="91" y="147"/>
                  </a:lnTo>
                  <a:lnTo>
                    <a:pt x="88" y="147"/>
                  </a:lnTo>
                  <a:lnTo>
                    <a:pt x="78" y="147"/>
                  </a:lnTo>
                  <a:lnTo>
                    <a:pt x="60" y="146"/>
                  </a:lnTo>
                  <a:lnTo>
                    <a:pt x="40" y="144"/>
                  </a:lnTo>
                  <a:lnTo>
                    <a:pt x="19" y="141"/>
                  </a:lnTo>
                  <a:lnTo>
                    <a:pt x="5" y="135"/>
                  </a:lnTo>
                  <a:lnTo>
                    <a:pt x="0" y="126"/>
                  </a:lnTo>
                  <a:lnTo>
                    <a:pt x="11" y="113"/>
                  </a:lnTo>
                  <a:lnTo>
                    <a:pt x="41" y="96"/>
                  </a:lnTo>
                  <a:close/>
                </a:path>
              </a:pathLst>
            </a:custGeom>
            <a:solidFill>
              <a:srgbClr val="FF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38"/>
            <p:cNvSpPr>
              <a:spLocks/>
            </p:cNvSpPr>
            <p:nvPr/>
          </p:nvSpPr>
          <p:spPr bwMode="auto">
            <a:xfrm>
              <a:off x="4620" y="2176"/>
              <a:ext cx="487" cy="703"/>
            </a:xfrm>
            <a:custGeom>
              <a:avLst/>
              <a:gdLst/>
              <a:ahLst/>
              <a:cxnLst>
                <a:cxn ang="0">
                  <a:pos x="116" y="586"/>
                </a:cxn>
                <a:cxn ang="0">
                  <a:pos x="41" y="591"/>
                </a:cxn>
                <a:cxn ang="0">
                  <a:pos x="0" y="514"/>
                </a:cxn>
                <a:cxn ang="0">
                  <a:pos x="23" y="392"/>
                </a:cxn>
                <a:cxn ang="0">
                  <a:pos x="69" y="300"/>
                </a:cxn>
                <a:cxn ang="0">
                  <a:pos x="116" y="218"/>
                </a:cxn>
                <a:cxn ang="0">
                  <a:pos x="160" y="145"/>
                </a:cxn>
                <a:cxn ang="0">
                  <a:pos x="217" y="90"/>
                </a:cxn>
                <a:cxn ang="0">
                  <a:pos x="275" y="59"/>
                </a:cxn>
                <a:cxn ang="0">
                  <a:pos x="323" y="35"/>
                </a:cxn>
                <a:cxn ang="0">
                  <a:pos x="367" y="14"/>
                </a:cxn>
                <a:cxn ang="0">
                  <a:pos x="401" y="4"/>
                </a:cxn>
                <a:cxn ang="0">
                  <a:pos x="419" y="9"/>
                </a:cxn>
                <a:cxn ang="0">
                  <a:pos x="413" y="51"/>
                </a:cxn>
                <a:cxn ang="0">
                  <a:pos x="392" y="171"/>
                </a:cxn>
                <a:cxn ang="0">
                  <a:pos x="418" y="212"/>
                </a:cxn>
                <a:cxn ang="0">
                  <a:pos x="479" y="130"/>
                </a:cxn>
                <a:cxn ang="0">
                  <a:pos x="536" y="68"/>
                </a:cxn>
                <a:cxn ang="0">
                  <a:pos x="587" y="20"/>
                </a:cxn>
                <a:cxn ang="0">
                  <a:pos x="626" y="0"/>
                </a:cxn>
                <a:cxn ang="0">
                  <a:pos x="672" y="16"/>
                </a:cxn>
                <a:cxn ang="0">
                  <a:pos x="726" y="46"/>
                </a:cxn>
                <a:cxn ang="0">
                  <a:pos x="780" y="77"/>
                </a:cxn>
                <a:cxn ang="0">
                  <a:pos x="845" y="120"/>
                </a:cxn>
                <a:cxn ang="0">
                  <a:pos x="907" y="168"/>
                </a:cxn>
                <a:cxn ang="0">
                  <a:pos x="954" y="221"/>
                </a:cxn>
                <a:cxn ang="0">
                  <a:pos x="973" y="277"/>
                </a:cxn>
                <a:cxn ang="0">
                  <a:pos x="947" y="429"/>
                </a:cxn>
                <a:cxn ang="0">
                  <a:pos x="887" y="613"/>
                </a:cxn>
                <a:cxn ang="0">
                  <a:pos x="822" y="745"/>
                </a:cxn>
                <a:cxn ang="0">
                  <a:pos x="826" y="810"/>
                </a:cxn>
                <a:cxn ang="0">
                  <a:pos x="875" y="862"/>
                </a:cxn>
                <a:cxn ang="0">
                  <a:pos x="919" y="955"/>
                </a:cxn>
                <a:cxn ang="0">
                  <a:pos x="950" y="1097"/>
                </a:cxn>
                <a:cxn ang="0">
                  <a:pos x="936" y="1249"/>
                </a:cxn>
                <a:cxn ang="0">
                  <a:pos x="902" y="1312"/>
                </a:cxn>
                <a:cxn ang="0">
                  <a:pos x="851" y="1359"/>
                </a:cxn>
                <a:cxn ang="0">
                  <a:pos x="787" y="1390"/>
                </a:cxn>
                <a:cxn ang="0">
                  <a:pos x="715" y="1405"/>
                </a:cxn>
                <a:cxn ang="0">
                  <a:pos x="640" y="1407"/>
                </a:cxn>
                <a:cxn ang="0">
                  <a:pos x="563" y="1392"/>
                </a:cxn>
                <a:cxn ang="0">
                  <a:pos x="482" y="1354"/>
                </a:cxn>
                <a:cxn ang="0">
                  <a:pos x="410" y="1297"/>
                </a:cxn>
                <a:cxn ang="0">
                  <a:pos x="355" y="1229"/>
                </a:cxn>
                <a:cxn ang="0">
                  <a:pos x="334" y="1153"/>
                </a:cxn>
                <a:cxn ang="0">
                  <a:pos x="353" y="1077"/>
                </a:cxn>
                <a:cxn ang="0">
                  <a:pos x="400" y="1030"/>
                </a:cxn>
                <a:cxn ang="0">
                  <a:pos x="461" y="1007"/>
                </a:cxn>
                <a:cxn ang="0">
                  <a:pos x="526" y="994"/>
                </a:cxn>
                <a:cxn ang="0">
                  <a:pos x="580" y="978"/>
                </a:cxn>
                <a:cxn ang="0">
                  <a:pos x="615" y="947"/>
                </a:cxn>
                <a:cxn ang="0">
                  <a:pos x="602" y="854"/>
                </a:cxn>
                <a:cxn ang="0">
                  <a:pos x="525" y="783"/>
                </a:cxn>
                <a:cxn ang="0">
                  <a:pos x="454" y="781"/>
                </a:cxn>
                <a:cxn ang="0">
                  <a:pos x="423" y="778"/>
                </a:cxn>
                <a:cxn ang="0">
                  <a:pos x="389" y="735"/>
                </a:cxn>
                <a:cxn ang="0">
                  <a:pos x="342" y="682"/>
                </a:cxn>
                <a:cxn ang="0">
                  <a:pos x="307" y="636"/>
                </a:cxn>
                <a:cxn ang="0">
                  <a:pos x="271" y="594"/>
                </a:cxn>
                <a:cxn ang="0">
                  <a:pos x="230" y="568"/>
                </a:cxn>
                <a:cxn ang="0">
                  <a:pos x="179" y="563"/>
                </a:cxn>
              </a:cxnLst>
              <a:rect l="0" t="0" r="r" b="b"/>
              <a:pathLst>
                <a:path w="973" h="1408">
                  <a:moveTo>
                    <a:pt x="138" y="578"/>
                  </a:moveTo>
                  <a:lnTo>
                    <a:pt x="132" y="581"/>
                  </a:lnTo>
                  <a:lnTo>
                    <a:pt x="116" y="586"/>
                  </a:lnTo>
                  <a:lnTo>
                    <a:pt x="93" y="592"/>
                  </a:lnTo>
                  <a:lnTo>
                    <a:pt x="68" y="594"/>
                  </a:lnTo>
                  <a:lnTo>
                    <a:pt x="41" y="591"/>
                  </a:lnTo>
                  <a:lnTo>
                    <a:pt x="19" y="578"/>
                  </a:lnTo>
                  <a:lnTo>
                    <a:pt x="4" y="554"/>
                  </a:lnTo>
                  <a:lnTo>
                    <a:pt x="0" y="514"/>
                  </a:lnTo>
                  <a:lnTo>
                    <a:pt x="3" y="469"/>
                  </a:lnTo>
                  <a:lnTo>
                    <a:pt x="11" y="429"/>
                  </a:lnTo>
                  <a:lnTo>
                    <a:pt x="23" y="392"/>
                  </a:lnTo>
                  <a:lnTo>
                    <a:pt x="36" y="359"/>
                  </a:lnTo>
                  <a:lnTo>
                    <a:pt x="51" y="328"/>
                  </a:lnTo>
                  <a:lnTo>
                    <a:pt x="69" y="300"/>
                  </a:lnTo>
                  <a:lnTo>
                    <a:pt x="85" y="272"/>
                  </a:lnTo>
                  <a:lnTo>
                    <a:pt x="101" y="244"/>
                  </a:lnTo>
                  <a:lnTo>
                    <a:pt x="116" y="218"/>
                  </a:lnTo>
                  <a:lnTo>
                    <a:pt x="130" y="191"/>
                  </a:lnTo>
                  <a:lnTo>
                    <a:pt x="145" y="168"/>
                  </a:lnTo>
                  <a:lnTo>
                    <a:pt x="160" y="145"/>
                  </a:lnTo>
                  <a:lnTo>
                    <a:pt x="176" y="124"/>
                  </a:lnTo>
                  <a:lnTo>
                    <a:pt x="195" y="106"/>
                  </a:lnTo>
                  <a:lnTo>
                    <a:pt x="217" y="90"/>
                  </a:lnTo>
                  <a:lnTo>
                    <a:pt x="243" y="75"/>
                  </a:lnTo>
                  <a:lnTo>
                    <a:pt x="259" y="67"/>
                  </a:lnTo>
                  <a:lnTo>
                    <a:pt x="275" y="59"/>
                  </a:lnTo>
                  <a:lnTo>
                    <a:pt x="291" y="51"/>
                  </a:lnTo>
                  <a:lnTo>
                    <a:pt x="307" y="43"/>
                  </a:lnTo>
                  <a:lnTo>
                    <a:pt x="323" y="35"/>
                  </a:lnTo>
                  <a:lnTo>
                    <a:pt x="338" y="27"/>
                  </a:lnTo>
                  <a:lnTo>
                    <a:pt x="353" y="20"/>
                  </a:lnTo>
                  <a:lnTo>
                    <a:pt x="367" y="14"/>
                  </a:lnTo>
                  <a:lnTo>
                    <a:pt x="380" y="8"/>
                  </a:lnTo>
                  <a:lnTo>
                    <a:pt x="391" y="5"/>
                  </a:lnTo>
                  <a:lnTo>
                    <a:pt x="401" y="4"/>
                  </a:lnTo>
                  <a:lnTo>
                    <a:pt x="410" y="2"/>
                  </a:lnTo>
                  <a:lnTo>
                    <a:pt x="415" y="5"/>
                  </a:lnTo>
                  <a:lnTo>
                    <a:pt x="419" y="9"/>
                  </a:lnTo>
                  <a:lnTo>
                    <a:pt x="420" y="16"/>
                  </a:lnTo>
                  <a:lnTo>
                    <a:pt x="419" y="25"/>
                  </a:lnTo>
                  <a:lnTo>
                    <a:pt x="413" y="51"/>
                  </a:lnTo>
                  <a:lnTo>
                    <a:pt x="405" y="89"/>
                  </a:lnTo>
                  <a:lnTo>
                    <a:pt x="397" y="130"/>
                  </a:lnTo>
                  <a:lnTo>
                    <a:pt x="392" y="171"/>
                  </a:lnTo>
                  <a:lnTo>
                    <a:pt x="393" y="203"/>
                  </a:lnTo>
                  <a:lnTo>
                    <a:pt x="400" y="219"/>
                  </a:lnTo>
                  <a:lnTo>
                    <a:pt x="418" y="212"/>
                  </a:lnTo>
                  <a:lnTo>
                    <a:pt x="445" y="175"/>
                  </a:lnTo>
                  <a:lnTo>
                    <a:pt x="461" y="152"/>
                  </a:lnTo>
                  <a:lnTo>
                    <a:pt x="479" y="130"/>
                  </a:lnTo>
                  <a:lnTo>
                    <a:pt x="497" y="108"/>
                  </a:lnTo>
                  <a:lnTo>
                    <a:pt x="517" y="88"/>
                  </a:lnTo>
                  <a:lnTo>
                    <a:pt x="536" y="68"/>
                  </a:lnTo>
                  <a:lnTo>
                    <a:pt x="555" y="51"/>
                  </a:lnTo>
                  <a:lnTo>
                    <a:pt x="572" y="35"/>
                  </a:lnTo>
                  <a:lnTo>
                    <a:pt x="587" y="20"/>
                  </a:lnTo>
                  <a:lnTo>
                    <a:pt x="601" y="8"/>
                  </a:lnTo>
                  <a:lnTo>
                    <a:pt x="613" y="2"/>
                  </a:lnTo>
                  <a:lnTo>
                    <a:pt x="626" y="0"/>
                  </a:lnTo>
                  <a:lnTo>
                    <a:pt x="640" y="2"/>
                  </a:lnTo>
                  <a:lnTo>
                    <a:pt x="655" y="8"/>
                  </a:lnTo>
                  <a:lnTo>
                    <a:pt x="672" y="16"/>
                  </a:lnTo>
                  <a:lnTo>
                    <a:pt x="691" y="27"/>
                  </a:lnTo>
                  <a:lnTo>
                    <a:pt x="712" y="39"/>
                  </a:lnTo>
                  <a:lnTo>
                    <a:pt x="726" y="46"/>
                  </a:lnTo>
                  <a:lnTo>
                    <a:pt x="742" y="55"/>
                  </a:lnTo>
                  <a:lnTo>
                    <a:pt x="760" y="66"/>
                  </a:lnTo>
                  <a:lnTo>
                    <a:pt x="780" y="77"/>
                  </a:lnTo>
                  <a:lnTo>
                    <a:pt x="801" y="91"/>
                  </a:lnTo>
                  <a:lnTo>
                    <a:pt x="823" y="105"/>
                  </a:lnTo>
                  <a:lnTo>
                    <a:pt x="845" y="120"/>
                  </a:lnTo>
                  <a:lnTo>
                    <a:pt x="867" y="135"/>
                  </a:lnTo>
                  <a:lnTo>
                    <a:pt x="887" y="151"/>
                  </a:lnTo>
                  <a:lnTo>
                    <a:pt x="907" y="168"/>
                  </a:lnTo>
                  <a:lnTo>
                    <a:pt x="925" y="186"/>
                  </a:lnTo>
                  <a:lnTo>
                    <a:pt x="940" y="204"/>
                  </a:lnTo>
                  <a:lnTo>
                    <a:pt x="954" y="221"/>
                  </a:lnTo>
                  <a:lnTo>
                    <a:pt x="965" y="240"/>
                  </a:lnTo>
                  <a:lnTo>
                    <a:pt x="970" y="258"/>
                  </a:lnTo>
                  <a:lnTo>
                    <a:pt x="973" y="277"/>
                  </a:lnTo>
                  <a:lnTo>
                    <a:pt x="969" y="319"/>
                  </a:lnTo>
                  <a:lnTo>
                    <a:pt x="961" y="371"/>
                  </a:lnTo>
                  <a:lnTo>
                    <a:pt x="947" y="429"/>
                  </a:lnTo>
                  <a:lnTo>
                    <a:pt x="930" y="491"/>
                  </a:lnTo>
                  <a:lnTo>
                    <a:pt x="909" y="553"/>
                  </a:lnTo>
                  <a:lnTo>
                    <a:pt x="887" y="613"/>
                  </a:lnTo>
                  <a:lnTo>
                    <a:pt x="863" y="666"/>
                  </a:lnTo>
                  <a:lnTo>
                    <a:pt x="839" y="711"/>
                  </a:lnTo>
                  <a:lnTo>
                    <a:pt x="822" y="745"/>
                  </a:lnTo>
                  <a:lnTo>
                    <a:pt x="815" y="773"/>
                  </a:lnTo>
                  <a:lnTo>
                    <a:pt x="817" y="794"/>
                  </a:lnTo>
                  <a:lnTo>
                    <a:pt x="826" y="810"/>
                  </a:lnTo>
                  <a:lnTo>
                    <a:pt x="841" y="826"/>
                  </a:lnTo>
                  <a:lnTo>
                    <a:pt x="858" y="842"/>
                  </a:lnTo>
                  <a:lnTo>
                    <a:pt x="875" y="862"/>
                  </a:lnTo>
                  <a:lnTo>
                    <a:pt x="890" y="886"/>
                  </a:lnTo>
                  <a:lnTo>
                    <a:pt x="904" y="917"/>
                  </a:lnTo>
                  <a:lnTo>
                    <a:pt x="919" y="955"/>
                  </a:lnTo>
                  <a:lnTo>
                    <a:pt x="931" y="999"/>
                  </a:lnTo>
                  <a:lnTo>
                    <a:pt x="943" y="1046"/>
                  </a:lnTo>
                  <a:lnTo>
                    <a:pt x="950" y="1097"/>
                  </a:lnTo>
                  <a:lnTo>
                    <a:pt x="951" y="1148"/>
                  </a:lnTo>
                  <a:lnTo>
                    <a:pt x="947" y="1199"/>
                  </a:lnTo>
                  <a:lnTo>
                    <a:pt x="936" y="1249"/>
                  </a:lnTo>
                  <a:lnTo>
                    <a:pt x="927" y="1272"/>
                  </a:lnTo>
                  <a:lnTo>
                    <a:pt x="915" y="1292"/>
                  </a:lnTo>
                  <a:lnTo>
                    <a:pt x="902" y="1312"/>
                  </a:lnTo>
                  <a:lnTo>
                    <a:pt x="887" y="1329"/>
                  </a:lnTo>
                  <a:lnTo>
                    <a:pt x="870" y="1345"/>
                  </a:lnTo>
                  <a:lnTo>
                    <a:pt x="851" y="1359"/>
                  </a:lnTo>
                  <a:lnTo>
                    <a:pt x="831" y="1371"/>
                  </a:lnTo>
                  <a:lnTo>
                    <a:pt x="810" y="1381"/>
                  </a:lnTo>
                  <a:lnTo>
                    <a:pt x="787" y="1390"/>
                  </a:lnTo>
                  <a:lnTo>
                    <a:pt x="764" y="1397"/>
                  </a:lnTo>
                  <a:lnTo>
                    <a:pt x="740" y="1402"/>
                  </a:lnTo>
                  <a:lnTo>
                    <a:pt x="715" y="1405"/>
                  </a:lnTo>
                  <a:lnTo>
                    <a:pt x="691" y="1408"/>
                  </a:lnTo>
                  <a:lnTo>
                    <a:pt x="665" y="1408"/>
                  </a:lnTo>
                  <a:lnTo>
                    <a:pt x="640" y="1407"/>
                  </a:lnTo>
                  <a:lnTo>
                    <a:pt x="615" y="1404"/>
                  </a:lnTo>
                  <a:lnTo>
                    <a:pt x="589" y="1400"/>
                  </a:lnTo>
                  <a:lnTo>
                    <a:pt x="563" y="1392"/>
                  </a:lnTo>
                  <a:lnTo>
                    <a:pt x="536" y="1381"/>
                  </a:lnTo>
                  <a:lnTo>
                    <a:pt x="509" y="1369"/>
                  </a:lnTo>
                  <a:lnTo>
                    <a:pt x="482" y="1354"/>
                  </a:lnTo>
                  <a:lnTo>
                    <a:pt x="457" y="1336"/>
                  </a:lnTo>
                  <a:lnTo>
                    <a:pt x="433" y="1318"/>
                  </a:lnTo>
                  <a:lnTo>
                    <a:pt x="410" y="1297"/>
                  </a:lnTo>
                  <a:lnTo>
                    <a:pt x="389" y="1275"/>
                  </a:lnTo>
                  <a:lnTo>
                    <a:pt x="370" y="1252"/>
                  </a:lnTo>
                  <a:lnTo>
                    <a:pt x="355" y="1229"/>
                  </a:lnTo>
                  <a:lnTo>
                    <a:pt x="344" y="1204"/>
                  </a:lnTo>
                  <a:lnTo>
                    <a:pt x="337" y="1178"/>
                  </a:lnTo>
                  <a:lnTo>
                    <a:pt x="334" y="1153"/>
                  </a:lnTo>
                  <a:lnTo>
                    <a:pt x="335" y="1127"/>
                  </a:lnTo>
                  <a:lnTo>
                    <a:pt x="342" y="1101"/>
                  </a:lnTo>
                  <a:lnTo>
                    <a:pt x="353" y="1077"/>
                  </a:lnTo>
                  <a:lnTo>
                    <a:pt x="367" y="1059"/>
                  </a:lnTo>
                  <a:lnTo>
                    <a:pt x="382" y="1043"/>
                  </a:lnTo>
                  <a:lnTo>
                    <a:pt x="400" y="1030"/>
                  </a:lnTo>
                  <a:lnTo>
                    <a:pt x="420" y="1019"/>
                  </a:lnTo>
                  <a:lnTo>
                    <a:pt x="441" y="1013"/>
                  </a:lnTo>
                  <a:lnTo>
                    <a:pt x="461" y="1007"/>
                  </a:lnTo>
                  <a:lnTo>
                    <a:pt x="483" y="1001"/>
                  </a:lnTo>
                  <a:lnTo>
                    <a:pt x="505" y="998"/>
                  </a:lnTo>
                  <a:lnTo>
                    <a:pt x="526" y="994"/>
                  </a:lnTo>
                  <a:lnTo>
                    <a:pt x="545" y="990"/>
                  </a:lnTo>
                  <a:lnTo>
                    <a:pt x="564" y="985"/>
                  </a:lnTo>
                  <a:lnTo>
                    <a:pt x="580" y="978"/>
                  </a:lnTo>
                  <a:lnTo>
                    <a:pt x="594" y="970"/>
                  </a:lnTo>
                  <a:lnTo>
                    <a:pt x="606" y="960"/>
                  </a:lnTo>
                  <a:lnTo>
                    <a:pt x="615" y="947"/>
                  </a:lnTo>
                  <a:lnTo>
                    <a:pt x="621" y="916"/>
                  </a:lnTo>
                  <a:lnTo>
                    <a:pt x="616" y="885"/>
                  </a:lnTo>
                  <a:lnTo>
                    <a:pt x="602" y="854"/>
                  </a:lnTo>
                  <a:lnTo>
                    <a:pt x="580" y="825"/>
                  </a:lnTo>
                  <a:lnTo>
                    <a:pt x="553" y="801"/>
                  </a:lnTo>
                  <a:lnTo>
                    <a:pt x="525" y="783"/>
                  </a:lnTo>
                  <a:lnTo>
                    <a:pt x="497" y="774"/>
                  </a:lnTo>
                  <a:lnTo>
                    <a:pt x="473" y="775"/>
                  </a:lnTo>
                  <a:lnTo>
                    <a:pt x="454" y="781"/>
                  </a:lnTo>
                  <a:lnTo>
                    <a:pt x="441" y="783"/>
                  </a:lnTo>
                  <a:lnTo>
                    <a:pt x="431" y="782"/>
                  </a:lnTo>
                  <a:lnTo>
                    <a:pt x="423" y="778"/>
                  </a:lnTo>
                  <a:lnTo>
                    <a:pt x="415" y="768"/>
                  </a:lnTo>
                  <a:lnTo>
                    <a:pt x="404" y="755"/>
                  </a:lnTo>
                  <a:lnTo>
                    <a:pt x="389" y="735"/>
                  </a:lnTo>
                  <a:lnTo>
                    <a:pt x="367" y="711"/>
                  </a:lnTo>
                  <a:lnTo>
                    <a:pt x="354" y="697"/>
                  </a:lnTo>
                  <a:lnTo>
                    <a:pt x="342" y="682"/>
                  </a:lnTo>
                  <a:lnTo>
                    <a:pt x="330" y="667"/>
                  </a:lnTo>
                  <a:lnTo>
                    <a:pt x="319" y="651"/>
                  </a:lnTo>
                  <a:lnTo>
                    <a:pt x="307" y="636"/>
                  </a:lnTo>
                  <a:lnTo>
                    <a:pt x="296" y="621"/>
                  </a:lnTo>
                  <a:lnTo>
                    <a:pt x="283" y="607"/>
                  </a:lnTo>
                  <a:lnTo>
                    <a:pt x="271" y="594"/>
                  </a:lnTo>
                  <a:lnTo>
                    <a:pt x="258" y="584"/>
                  </a:lnTo>
                  <a:lnTo>
                    <a:pt x="244" y="575"/>
                  </a:lnTo>
                  <a:lnTo>
                    <a:pt x="230" y="568"/>
                  </a:lnTo>
                  <a:lnTo>
                    <a:pt x="214" y="563"/>
                  </a:lnTo>
                  <a:lnTo>
                    <a:pt x="196" y="562"/>
                  </a:lnTo>
                  <a:lnTo>
                    <a:pt x="179" y="563"/>
                  </a:lnTo>
                  <a:lnTo>
                    <a:pt x="160" y="569"/>
                  </a:lnTo>
                  <a:lnTo>
                    <a:pt x="138" y="5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39"/>
            <p:cNvSpPr>
              <a:spLocks/>
            </p:cNvSpPr>
            <p:nvPr/>
          </p:nvSpPr>
          <p:spPr bwMode="auto">
            <a:xfrm>
              <a:off x="4636" y="2178"/>
              <a:ext cx="468" cy="697"/>
            </a:xfrm>
            <a:custGeom>
              <a:avLst/>
              <a:gdLst/>
              <a:ahLst/>
              <a:cxnLst>
                <a:cxn ang="0">
                  <a:pos x="364" y="33"/>
                </a:cxn>
                <a:cxn ang="0">
                  <a:pos x="405" y="59"/>
                </a:cxn>
                <a:cxn ang="0">
                  <a:pos x="445" y="91"/>
                </a:cxn>
                <a:cxn ang="0">
                  <a:pos x="467" y="127"/>
                </a:cxn>
                <a:cxn ang="0">
                  <a:pos x="456" y="210"/>
                </a:cxn>
                <a:cxn ang="0">
                  <a:pos x="416" y="327"/>
                </a:cxn>
                <a:cxn ang="0">
                  <a:pos x="392" y="388"/>
                </a:cxn>
                <a:cxn ang="0">
                  <a:pos x="412" y="418"/>
                </a:cxn>
                <a:cxn ang="0">
                  <a:pos x="424" y="435"/>
                </a:cxn>
                <a:cxn ang="0">
                  <a:pos x="447" y="495"/>
                </a:cxn>
                <a:cxn ang="0">
                  <a:pos x="456" y="595"/>
                </a:cxn>
                <a:cxn ang="0">
                  <a:pos x="434" y="651"/>
                </a:cxn>
                <a:cxn ang="0">
                  <a:pos x="399" y="680"/>
                </a:cxn>
                <a:cxn ang="0">
                  <a:pos x="354" y="694"/>
                </a:cxn>
                <a:cxn ang="0">
                  <a:pos x="305" y="696"/>
                </a:cxn>
                <a:cxn ang="0">
                  <a:pos x="263" y="688"/>
                </a:cxn>
                <a:cxn ang="0">
                  <a:pos x="223" y="669"/>
                </a:cxn>
                <a:cxn ang="0">
                  <a:pos x="188" y="641"/>
                </a:cxn>
                <a:cxn ang="0">
                  <a:pos x="165" y="606"/>
                </a:cxn>
                <a:cxn ang="0">
                  <a:pos x="159" y="558"/>
                </a:cxn>
                <a:cxn ang="0">
                  <a:pos x="176" y="526"/>
                </a:cxn>
                <a:cxn ang="0">
                  <a:pos x="198" y="510"/>
                </a:cxn>
                <a:cxn ang="0">
                  <a:pos x="225" y="501"/>
                </a:cxn>
                <a:cxn ang="0">
                  <a:pos x="251" y="495"/>
                </a:cxn>
                <a:cxn ang="0">
                  <a:pos x="276" y="487"/>
                </a:cxn>
                <a:cxn ang="0">
                  <a:pos x="293" y="473"/>
                </a:cxn>
                <a:cxn ang="0">
                  <a:pos x="287" y="422"/>
                </a:cxn>
                <a:cxn ang="0">
                  <a:pos x="236" y="383"/>
                </a:cxn>
                <a:cxn ang="0">
                  <a:pos x="209" y="385"/>
                </a:cxn>
                <a:cxn ang="0">
                  <a:pos x="198" y="383"/>
                </a:cxn>
                <a:cxn ang="0">
                  <a:pos x="188" y="374"/>
                </a:cxn>
                <a:cxn ang="0">
                  <a:pos x="174" y="358"/>
                </a:cxn>
                <a:cxn ang="0">
                  <a:pos x="162" y="345"/>
                </a:cxn>
                <a:cxn ang="0">
                  <a:pos x="153" y="332"/>
                </a:cxn>
                <a:cxn ang="0">
                  <a:pos x="137" y="312"/>
                </a:cxn>
                <a:cxn ang="0">
                  <a:pos x="118" y="292"/>
                </a:cxn>
                <a:cxn ang="0">
                  <a:pos x="95" y="281"/>
                </a:cxn>
                <a:cxn ang="0">
                  <a:pos x="66" y="282"/>
                </a:cxn>
                <a:cxn ang="0">
                  <a:pos x="48" y="287"/>
                </a:cxn>
                <a:cxn ang="0">
                  <a:pos x="17" y="292"/>
                </a:cxn>
                <a:cxn ang="0">
                  <a:pos x="14" y="159"/>
                </a:cxn>
                <a:cxn ang="0">
                  <a:pos x="44" y="107"/>
                </a:cxn>
                <a:cxn ang="0">
                  <a:pos x="71" y="64"/>
                </a:cxn>
                <a:cxn ang="0">
                  <a:pos x="102" y="38"/>
                </a:cxn>
                <a:cxn ang="0">
                  <a:pos x="115" y="32"/>
                </a:cxn>
                <a:cxn ang="0">
                  <a:pos x="141" y="20"/>
                </a:cxn>
                <a:cxn ang="0">
                  <a:pos x="165" y="9"/>
                </a:cxn>
                <a:cxn ang="0">
                  <a:pos x="188" y="5"/>
                </a:cxn>
                <a:cxn ang="0">
                  <a:pos x="189" y="28"/>
                </a:cxn>
                <a:cxn ang="0">
                  <a:pos x="180" y="96"/>
                </a:cxn>
                <a:cxn ang="0">
                  <a:pos x="198" y="103"/>
                </a:cxn>
                <a:cxn ang="0">
                  <a:pos x="217" y="76"/>
                </a:cxn>
                <a:cxn ang="0">
                  <a:pos x="254" y="34"/>
                </a:cxn>
                <a:cxn ang="0">
                  <a:pos x="286" y="4"/>
                </a:cxn>
                <a:cxn ang="0">
                  <a:pos x="313" y="4"/>
                </a:cxn>
              </a:cxnLst>
              <a:rect l="0" t="0" r="r" b="b"/>
              <a:pathLst>
                <a:path w="468" h="697">
                  <a:moveTo>
                    <a:pt x="341" y="20"/>
                  </a:moveTo>
                  <a:lnTo>
                    <a:pt x="347" y="23"/>
                  </a:lnTo>
                  <a:lnTo>
                    <a:pt x="355" y="28"/>
                  </a:lnTo>
                  <a:lnTo>
                    <a:pt x="364" y="33"/>
                  </a:lnTo>
                  <a:lnTo>
                    <a:pt x="374" y="39"/>
                  </a:lnTo>
                  <a:lnTo>
                    <a:pt x="384" y="45"/>
                  </a:lnTo>
                  <a:lnTo>
                    <a:pt x="395" y="51"/>
                  </a:lnTo>
                  <a:lnTo>
                    <a:pt x="405" y="59"/>
                  </a:lnTo>
                  <a:lnTo>
                    <a:pt x="416" y="66"/>
                  </a:lnTo>
                  <a:lnTo>
                    <a:pt x="426" y="74"/>
                  </a:lnTo>
                  <a:lnTo>
                    <a:pt x="436" y="83"/>
                  </a:lnTo>
                  <a:lnTo>
                    <a:pt x="445" y="91"/>
                  </a:lnTo>
                  <a:lnTo>
                    <a:pt x="453" y="100"/>
                  </a:lnTo>
                  <a:lnTo>
                    <a:pt x="459" y="109"/>
                  </a:lnTo>
                  <a:lnTo>
                    <a:pt x="464" y="118"/>
                  </a:lnTo>
                  <a:lnTo>
                    <a:pt x="467" y="127"/>
                  </a:lnTo>
                  <a:lnTo>
                    <a:pt x="468" y="136"/>
                  </a:lnTo>
                  <a:lnTo>
                    <a:pt x="466" y="156"/>
                  </a:lnTo>
                  <a:lnTo>
                    <a:pt x="462" y="182"/>
                  </a:lnTo>
                  <a:lnTo>
                    <a:pt x="456" y="210"/>
                  </a:lnTo>
                  <a:lnTo>
                    <a:pt x="448" y="241"/>
                  </a:lnTo>
                  <a:lnTo>
                    <a:pt x="438" y="271"/>
                  </a:lnTo>
                  <a:lnTo>
                    <a:pt x="428" y="301"/>
                  </a:lnTo>
                  <a:lnTo>
                    <a:pt x="416" y="327"/>
                  </a:lnTo>
                  <a:lnTo>
                    <a:pt x="404" y="350"/>
                  </a:lnTo>
                  <a:lnTo>
                    <a:pt x="396" y="365"/>
                  </a:lnTo>
                  <a:lnTo>
                    <a:pt x="392" y="378"/>
                  </a:lnTo>
                  <a:lnTo>
                    <a:pt x="392" y="388"/>
                  </a:lnTo>
                  <a:lnTo>
                    <a:pt x="394" y="396"/>
                  </a:lnTo>
                  <a:lnTo>
                    <a:pt x="399" y="403"/>
                  </a:lnTo>
                  <a:lnTo>
                    <a:pt x="405" y="410"/>
                  </a:lnTo>
                  <a:lnTo>
                    <a:pt x="412" y="418"/>
                  </a:lnTo>
                  <a:lnTo>
                    <a:pt x="419" y="427"/>
                  </a:lnTo>
                  <a:lnTo>
                    <a:pt x="421" y="430"/>
                  </a:lnTo>
                  <a:lnTo>
                    <a:pt x="423" y="432"/>
                  </a:lnTo>
                  <a:lnTo>
                    <a:pt x="424" y="435"/>
                  </a:lnTo>
                  <a:lnTo>
                    <a:pt x="426" y="438"/>
                  </a:lnTo>
                  <a:lnTo>
                    <a:pt x="433" y="453"/>
                  </a:lnTo>
                  <a:lnTo>
                    <a:pt x="440" y="473"/>
                  </a:lnTo>
                  <a:lnTo>
                    <a:pt x="447" y="495"/>
                  </a:lnTo>
                  <a:lnTo>
                    <a:pt x="453" y="519"/>
                  </a:lnTo>
                  <a:lnTo>
                    <a:pt x="456" y="544"/>
                  </a:lnTo>
                  <a:lnTo>
                    <a:pt x="458" y="570"/>
                  </a:lnTo>
                  <a:lnTo>
                    <a:pt x="456" y="595"/>
                  </a:lnTo>
                  <a:lnTo>
                    <a:pt x="450" y="620"/>
                  </a:lnTo>
                  <a:lnTo>
                    <a:pt x="446" y="631"/>
                  </a:lnTo>
                  <a:lnTo>
                    <a:pt x="441" y="642"/>
                  </a:lnTo>
                  <a:lnTo>
                    <a:pt x="434" y="651"/>
                  </a:lnTo>
                  <a:lnTo>
                    <a:pt x="426" y="660"/>
                  </a:lnTo>
                  <a:lnTo>
                    <a:pt x="418" y="667"/>
                  </a:lnTo>
                  <a:lnTo>
                    <a:pt x="408" y="674"/>
                  </a:lnTo>
                  <a:lnTo>
                    <a:pt x="399" y="680"/>
                  </a:lnTo>
                  <a:lnTo>
                    <a:pt x="388" y="684"/>
                  </a:lnTo>
                  <a:lnTo>
                    <a:pt x="377" y="688"/>
                  </a:lnTo>
                  <a:lnTo>
                    <a:pt x="366" y="692"/>
                  </a:lnTo>
                  <a:lnTo>
                    <a:pt x="354" y="694"/>
                  </a:lnTo>
                  <a:lnTo>
                    <a:pt x="342" y="696"/>
                  </a:lnTo>
                  <a:lnTo>
                    <a:pt x="329" y="697"/>
                  </a:lnTo>
                  <a:lnTo>
                    <a:pt x="317" y="697"/>
                  </a:lnTo>
                  <a:lnTo>
                    <a:pt x="305" y="696"/>
                  </a:lnTo>
                  <a:lnTo>
                    <a:pt x="293" y="695"/>
                  </a:lnTo>
                  <a:lnTo>
                    <a:pt x="283" y="694"/>
                  </a:lnTo>
                  <a:lnTo>
                    <a:pt x="273" y="691"/>
                  </a:lnTo>
                  <a:lnTo>
                    <a:pt x="263" y="688"/>
                  </a:lnTo>
                  <a:lnTo>
                    <a:pt x="253" y="684"/>
                  </a:lnTo>
                  <a:lnTo>
                    <a:pt x="243" y="680"/>
                  </a:lnTo>
                  <a:lnTo>
                    <a:pt x="233" y="675"/>
                  </a:lnTo>
                  <a:lnTo>
                    <a:pt x="223" y="669"/>
                  </a:lnTo>
                  <a:lnTo>
                    <a:pt x="214" y="662"/>
                  </a:lnTo>
                  <a:lnTo>
                    <a:pt x="205" y="656"/>
                  </a:lnTo>
                  <a:lnTo>
                    <a:pt x="196" y="649"/>
                  </a:lnTo>
                  <a:lnTo>
                    <a:pt x="188" y="641"/>
                  </a:lnTo>
                  <a:lnTo>
                    <a:pt x="181" y="632"/>
                  </a:lnTo>
                  <a:lnTo>
                    <a:pt x="175" y="624"/>
                  </a:lnTo>
                  <a:lnTo>
                    <a:pt x="169" y="615"/>
                  </a:lnTo>
                  <a:lnTo>
                    <a:pt x="165" y="606"/>
                  </a:lnTo>
                  <a:lnTo>
                    <a:pt x="161" y="597"/>
                  </a:lnTo>
                  <a:lnTo>
                    <a:pt x="158" y="584"/>
                  </a:lnTo>
                  <a:lnTo>
                    <a:pt x="157" y="571"/>
                  </a:lnTo>
                  <a:lnTo>
                    <a:pt x="159" y="558"/>
                  </a:lnTo>
                  <a:lnTo>
                    <a:pt x="163" y="546"/>
                  </a:lnTo>
                  <a:lnTo>
                    <a:pt x="166" y="539"/>
                  </a:lnTo>
                  <a:lnTo>
                    <a:pt x="171" y="532"/>
                  </a:lnTo>
                  <a:lnTo>
                    <a:pt x="176" y="526"/>
                  </a:lnTo>
                  <a:lnTo>
                    <a:pt x="181" y="522"/>
                  </a:lnTo>
                  <a:lnTo>
                    <a:pt x="186" y="517"/>
                  </a:lnTo>
                  <a:lnTo>
                    <a:pt x="192" y="514"/>
                  </a:lnTo>
                  <a:lnTo>
                    <a:pt x="198" y="510"/>
                  </a:lnTo>
                  <a:lnTo>
                    <a:pt x="204" y="507"/>
                  </a:lnTo>
                  <a:lnTo>
                    <a:pt x="211" y="505"/>
                  </a:lnTo>
                  <a:lnTo>
                    <a:pt x="218" y="503"/>
                  </a:lnTo>
                  <a:lnTo>
                    <a:pt x="225" y="501"/>
                  </a:lnTo>
                  <a:lnTo>
                    <a:pt x="232" y="499"/>
                  </a:lnTo>
                  <a:lnTo>
                    <a:pt x="238" y="498"/>
                  </a:lnTo>
                  <a:lnTo>
                    <a:pt x="245" y="496"/>
                  </a:lnTo>
                  <a:lnTo>
                    <a:pt x="251" y="495"/>
                  </a:lnTo>
                  <a:lnTo>
                    <a:pt x="257" y="493"/>
                  </a:lnTo>
                  <a:lnTo>
                    <a:pt x="264" y="491"/>
                  </a:lnTo>
                  <a:lnTo>
                    <a:pt x="270" y="489"/>
                  </a:lnTo>
                  <a:lnTo>
                    <a:pt x="276" y="487"/>
                  </a:lnTo>
                  <a:lnTo>
                    <a:pt x="281" y="484"/>
                  </a:lnTo>
                  <a:lnTo>
                    <a:pt x="285" y="481"/>
                  </a:lnTo>
                  <a:lnTo>
                    <a:pt x="289" y="477"/>
                  </a:lnTo>
                  <a:lnTo>
                    <a:pt x="293" y="473"/>
                  </a:lnTo>
                  <a:lnTo>
                    <a:pt x="295" y="468"/>
                  </a:lnTo>
                  <a:lnTo>
                    <a:pt x="297" y="453"/>
                  </a:lnTo>
                  <a:lnTo>
                    <a:pt x="294" y="437"/>
                  </a:lnTo>
                  <a:lnTo>
                    <a:pt x="287" y="422"/>
                  </a:lnTo>
                  <a:lnTo>
                    <a:pt x="276" y="408"/>
                  </a:lnTo>
                  <a:lnTo>
                    <a:pt x="263" y="396"/>
                  </a:lnTo>
                  <a:lnTo>
                    <a:pt x="249" y="387"/>
                  </a:lnTo>
                  <a:lnTo>
                    <a:pt x="236" y="383"/>
                  </a:lnTo>
                  <a:lnTo>
                    <a:pt x="223" y="383"/>
                  </a:lnTo>
                  <a:lnTo>
                    <a:pt x="217" y="384"/>
                  </a:lnTo>
                  <a:lnTo>
                    <a:pt x="213" y="385"/>
                  </a:lnTo>
                  <a:lnTo>
                    <a:pt x="209" y="385"/>
                  </a:lnTo>
                  <a:lnTo>
                    <a:pt x="206" y="386"/>
                  </a:lnTo>
                  <a:lnTo>
                    <a:pt x="203" y="385"/>
                  </a:lnTo>
                  <a:lnTo>
                    <a:pt x="200" y="384"/>
                  </a:lnTo>
                  <a:lnTo>
                    <a:pt x="198" y="383"/>
                  </a:lnTo>
                  <a:lnTo>
                    <a:pt x="195" y="381"/>
                  </a:lnTo>
                  <a:lnTo>
                    <a:pt x="193" y="379"/>
                  </a:lnTo>
                  <a:lnTo>
                    <a:pt x="191" y="377"/>
                  </a:lnTo>
                  <a:lnTo>
                    <a:pt x="188" y="374"/>
                  </a:lnTo>
                  <a:lnTo>
                    <a:pt x="185" y="370"/>
                  </a:lnTo>
                  <a:lnTo>
                    <a:pt x="182" y="367"/>
                  </a:lnTo>
                  <a:lnTo>
                    <a:pt x="179" y="363"/>
                  </a:lnTo>
                  <a:lnTo>
                    <a:pt x="174" y="358"/>
                  </a:lnTo>
                  <a:lnTo>
                    <a:pt x="169" y="353"/>
                  </a:lnTo>
                  <a:lnTo>
                    <a:pt x="167" y="350"/>
                  </a:lnTo>
                  <a:lnTo>
                    <a:pt x="165" y="347"/>
                  </a:lnTo>
                  <a:lnTo>
                    <a:pt x="162" y="345"/>
                  </a:lnTo>
                  <a:lnTo>
                    <a:pt x="160" y="342"/>
                  </a:lnTo>
                  <a:lnTo>
                    <a:pt x="158" y="339"/>
                  </a:lnTo>
                  <a:lnTo>
                    <a:pt x="156" y="335"/>
                  </a:lnTo>
                  <a:lnTo>
                    <a:pt x="153" y="332"/>
                  </a:lnTo>
                  <a:lnTo>
                    <a:pt x="151" y="330"/>
                  </a:lnTo>
                  <a:lnTo>
                    <a:pt x="146" y="323"/>
                  </a:lnTo>
                  <a:lnTo>
                    <a:pt x="142" y="318"/>
                  </a:lnTo>
                  <a:lnTo>
                    <a:pt x="137" y="312"/>
                  </a:lnTo>
                  <a:lnTo>
                    <a:pt x="133" y="307"/>
                  </a:lnTo>
                  <a:lnTo>
                    <a:pt x="128" y="301"/>
                  </a:lnTo>
                  <a:lnTo>
                    <a:pt x="123" y="297"/>
                  </a:lnTo>
                  <a:lnTo>
                    <a:pt x="118" y="292"/>
                  </a:lnTo>
                  <a:lnTo>
                    <a:pt x="113" y="289"/>
                  </a:lnTo>
                  <a:lnTo>
                    <a:pt x="107" y="285"/>
                  </a:lnTo>
                  <a:lnTo>
                    <a:pt x="101" y="283"/>
                  </a:lnTo>
                  <a:lnTo>
                    <a:pt x="95" y="281"/>
                  </a:lnTo>
                  <a:lnTo>
                    <a:pt x="89" y="280"/>
                  </a:lnTo>
                  <a:lnTo>
                    <a:pt x="81" y="279"/>
                  </a:lnTo>
                  <a:lnTo>
                    <a:pt x="74" y="280"/>
                  </a:lnTo>
                  <a:lnTo>
                    <a:pt x="66" y="282"/>
                  </a:lnTo>
                  <a:lnTo>
                    <a:pt x="57" y="284"/>
                  </a:lnTo>
                  <a:lnTo>
                    <a:pt x="55" y="285"/>
                  </a:lnTo>
                  <a:lnTo>
                    <a:pt x="52" y="285"/>
                  </a:lnTo>
                  <a:lnTo>
                    <a:pt x="48" y="287"/>
                  </a:lnTo>
                  <a:lnTo>
                    <a:pt x="43" y="289"/>
                  </a:lnTo>
                  <a:lnTo>
                    <a:pt x="35" y="290"/>
                  </a:lnTo>
                  <a:lnTo>
                    <a:pt x="26" y="292"/>
                  </a:lnTo>
                  <a:lnTo>
                    <a:pt x="17" y="292"/>
                  </a:lnTo>
                  <a:lnTo>
                    <a:pt x="8" y="290"/>
                  </a:lnTo>
                  <a:lnTo>
                    <a:pt x="0" y="287"/>
                  </a:lnTo>
                  <a:lnTo>
                    <a:pt x="6" y="173"/>
                  </a:lnTo>
                  <a:lnTo>
                    <a:pt x="14" y="159"/>
                  </a:lnTo>
                  <a:lnTo>
                    <a:pt x="21" y="145"/>
                  </a:lnTo>
                  <a:lnTo>
                    <a:pt x="29" y="133"/>
                  </a:lnTo>
                  <a:lnTo>
                    <a:pt x="37" y="120"/>
                  </a:lnTo>
                  <a:lnTo>
                    <a:pt x="44" y="107"/>
                  </a:lnTo>
                  <a:lnTo>
                    <a:pt x="50" y="96"/>
                  </a:lnTo>
                  <a:lnTo>
                    <a:pt x="57" y="84"/>
                  </a:lnTo>
                  <a:lnTo>
                    <a:pt x="64" y="73"/>
                  </a:lnTo>
                  <a:lnTo>
                    <a:pt x="71" y="64"/>
                  </a:lnTo>
                  <a:lnTo>
                    <a:pt x="80" y="55"/>
                  </a:lnTo>
                  <a:lnTo>
                    <a:pt x="89" y="46"/>
                  </a:lnTo>
                  <a:lnTo>
                    <a:pt x="100" y="39"/>
                  </a:lnTo>
                  <a:lnTo>
                    <a:pt x="102" y="38"/>
                  </a:lnTo>
                  <a:lnTo>
                    <a:pt x="104" y="37"/>
                  </a:lnTo>
                  <a:lnTo>
                    <a:pt x="106" y="36"/>
                  </a:lnTo>
                  <a:lnTo>
                    <a:pt x="108" y="35"/>
                  </a:lnTo>
                  <a:lnTo>
                    <a:pt x="115" y="32"/>
                  </a:lnTo>
                  <a:lnTo>
                    <a:pt x="122" y="30"/>
                  </a:lnTo>
                  <a:lnTo>
                    <a:pt x="128" y="26"/>
                  </a:lnTo>
                  <a:lnTo>
                    <a:pt x="134" y="23"/>
                  </a:lnTo>
                  <a:lnTo>
                    <a:pt x="141" y="20"/>
                  </a:lnTo>
                  <a:lnTo>
                    <a:pt x="146" y="17"/>
                  </a:lnTo>
                  <a:lnTo>
                    <a:pt x="152" y="15"/>
                  </a:lnTo>
                  <a:lnTo>
                    <a:pt x="157" y="13"/>
                  </a:lnTo>
                  <a:lnTo>
                    <a:pt x="165" y="9"/>
                  </a:lnTo>
                  <a:lnTo>
                    <a:pt x="173" y="7"/>
                  </a:lnTo>
                  <a:lnTo>
                    <a:pt x="179" y="5"/>
                  </a:lnTo>
                  <a:lnTo>
                    <a:pt x="184" y="5"/>
                  </a:lnTo>
                  <a:lnTo>
                    <a:pt x="188" y="5"/>
                  </a:lnTo>
                  <a:lnTo>
                    <a:pt x="191" y="8"/>
                  </a:lnTo>
                  <a:lnTo>
                    <a:pt x="192" y="11"/>
                  </a:lnTo>
                  <a:lnTo>
                    <a:pt x="191" y="17"/>
                  </a:lnTo>
                  <a:lnTo>
                    <a:pt x="189" y="28"/>
                  </a:lnTo>
                  <a:lnTo>
                    <a:pt x="185" y="45"/>
                  </a:lnTo>
                  <a:lnTo>
                    <a:pt x="183" y="63"/>
                  </a:lnTo>
                  <a:lnTo>
                    <a:pt x="181" y="81"/>
                  </a:lnTo>
                  <a:lnTo>
                    <a:pt x="180" y="96"/>
                  </a:lnTo>
                  <a:lnTo>
                    <a:pt x="182" y="107"/>
                  </a:lnTo>
                  <a:lnTo>
                    <a:pt x="187" y="111"/>
                  </a:lnTo>
                  <a:lnTo>
                    <a:pt x="195" y="106"/>
                  </a:lnTo>
                  <a:lnTo>
                    <a:pt x="198" y="103"/>
                  </a:lnTo>
                  <a:lnTo>
                    <a:pt x="201" y="99"/>
                  </a:lnTo>
                  <a:lnTo>
                    <a:pt x="204" y="93"/>
                  </a:lnTo>
                  <a:lnTo>
                    <a:pt x="209" y="88"/>
                  </a:lnTo>
                  <a:lnTo>
                    <a:pt x="217" y="76"/>
                  </a:lnTo>
                  <a:lnTo>
                    <a:pt x="225" y="65"/>
                  </a:lnTo>
                  <a:lnTo>
                    <a:pt x="234" y="54"/>
                  </a:lnTo>
                  <a:lnTo>
                    <a:pt x="244" y="44"/>
                  </a:lnTo>
                  <a:lnTo>
                    <a:pt x="254" y="34"/>
                  </a:lnTo>
                  <a:lnTo>
                    <a:pt x="263" y="25"/>
                  </a:lnTo>
                  <a:lnTo>
                    <a:pt x="272" y="17"/>
                  </a:lnTo>
                  <a:lnTo>
                    <a:pt x="279" y="9"/>
                  </a:lnTo>
                  <a:lnTo>
                    <a:pt x="286" y="4"/>
                  </a:lnTo>
                  <a:lnTo>
                    <a:pt x="293" y="1"/>
                  </a:lnTo>
                  <a:lnTo>
                    <a:pt x="299" y="0"/>
                  </a:lnTo>
                  <a:lnTo>
                    <a:pt x="305" y="1"/>
                  </a:lnTo>
                  <a:lnTo>
                    <a:pt x="313" y="4"/>
                  </a:lnTo>
                  <a:lnTo>
                    <a:pt x="321" y="8"/>
                  </a:lnTo>
                  <a:lnTo>
                    <a:pt x="330" y="13"/>
                  </a:lnTo>
                  <a:lnTo>
                    <a:pt x="341" y="20"/>
                  </a:lnTo>
                  <a:close/>
                </a:path>
              </a:pathLst>
            </a:custGeom>
            <a:solidFill>
              <a:srgbClr val="E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40"/>
            <p:cNvSpPr>
              <a:spLocks/>
            </p:cNvSpPr>
            <p:nvPr/>
          </p:nvSpPr>
          <p:spPr bwMode="auto">
            <a:xfrm>
              <a:off x="4638" y="2181"/>
              <a:ext cx="463" cy="689"/>
            </a:xfrm>
            <a:custGeom>
              <a:avLst/>
              <a:gdLst/>
              <a:ahLst/>
              <a:cxnLst>
                <a:cxn ang="0">
                  <a:pos x="361" y="32"/>
                </a:cxn>
                <a:cxn ang="0">
                  <a:pos x="402" y="58"/>
                </a:cxn>
                <a:cxn ang="0">
                  <a:pos x="440" y="89"/>
                </a:cxn>
                <a:cxn ang="0">
                  <a:pos x="462" y="124"/>
                </a:cxn>
                <a:cxn ang="0">
                  <a:pos x="452" y="206"/>
                </a:cxn>
                <a:cxn ang="0">
                  <a:pos x="413" y="321"/>
                </a:cxn>
                <a:cxn ang="0">
                  <a:pos x="388" y="381"/>
                </a:cxn>
                <a:cxn ang="0">
                  <a:pos x="407" y="412"/>
                </a:cxn>
                <a:cxn ang="0">
                  <a:pos x="418" y="429"/>
                </a:cxn>
                <a:cxn ang="0">
                  <a:pos x="441" y="489"/>
                </a:cxn>
                <a:cxn ang="0">
                  <a:pos x="451" y="590"/>
                </a:cxn>
                <a:cxn ang="0">
                  <a:pos x="429" y="645"/>
                </a:cxn>
                <a:cxn ang="0">
                  <a:pos x="395" y="672"/>
                </a:cxn>
                <a:cxn ang="0">
                  <a:pos x="351" y="687"/>
                </a:cxn>
                <a:cxn ang="0">
                  <a:pos x="303" y="688"/>
                </a:cxn>
                <a:cxn ang="0">
                  <a:pos x="261" y="680"/>
                </a:cxn>
                <a:cxn ang="0">
                  <a:pos x="221" y="661"/>
                </a:cxn>
                <a:cxn ang="0">
                  <a:pos x="188" y="633"/>
                </a:cxn>
                <a:cxn ang="0">
                  <a:pos x="166" y="598"/>
                </a:cxn>
                <a:cxn ang="0">
                  <a:pos x="163" y="551"/>
                </a:cxn>
                <a:cxn ang="0">
                  <a:pos x="182" y="522"/>
                </a:cxn>
                <a:cxn ang="0">
                  <a:pos x="205" y="507"/>
                </a:cxn>
                <a:cxn ang="0">
                  <a:pos x="231" y="498"/>
                </a:cxn>
                <a:cxn ang="0">
                  <a:pos x="257" y="490"/>
                </a:cxn>
                <a:cxn ang="0">
                  <a:pos x="279" y="481"/>
                </a:cxn>
                <a:cxn ang="0">
                  <a:pos x="293" y="467"/>
                </a:cxn>
                <a:cxn ang="0">
                  <a:pos x="285" y="416"/>
                </a:cxn>
                <a:cxn ang="0">
                  <a:pos x="235" y="376"/>
                </a:cxn>
                <a:cxn ang="0">
                  <a:pos x="209" y="378"/>
                </a:cxn>
                <a:cxn ang="0">
                  <a:pos x="197" y="376"/>
                </a:cxn>
                <a:cxn ang="0">
                  <a:pos x="187" y="369"/>
                </a:cxn>
                <a:cxn ang="0">
                  <a:pos x="174" y="354"/>
                </a:cxn>
                <a:cxn ang="0">
                  <a:pos x="162" y="341"/>
                </a:cxn>
                <a:cxn ang="0">
                  <a:pos x="152" y="329"/>
                </a:cxn>
                <a:cxn ang="0">
                  <a:pos x="136" y="308"/>
                </a:cxn>
                <a:cxn ang="0">
                  <a:pos x="117" y="289"/>
                </a:cxn>
                <a:cxn ang="0">
                  <a:pos x="95" y="276"/>
                </a:cxn>
                <a:cxn ang="0">
                  <a:pos x="66" y="276"/>
                </a:cxn>
                <a:cxn ang="0">
                  <a:pos x="49" y="282"/>
                </a:cxn>
                <a:cxn ang="0">
                  <a:pos x="18" y="287"/>
                </a:cxn>
                <a:cxn ang="0">
                  <a:pos x="14" y="156"/>
                </a:cxn>
                <a:cxn ang="0">
                  <a:pos x="43" y="105"/>
                </a:cxn>
                <a:cxn ang="0">
                  <a:pos x="71" y="61"/>
                </a:cxn>
                <a:cxn ang="0">
                  <a:pos x="102" y="36"/>
                </a:cxn>
                <a:cxn ang="0">
                  <a:pos x="116" y="31"/>
                </a:cxn>
                <a:cxn ang="0">
                  <a:pos x="141" y="18"/>
                </a:cxn>
                <a:cxn ang="0">
                  <a:pos x="164" y="10"/>
                </a:cxn>
                <a:cxn ang="0">
                  <a:pos x="184" y="9"/>
                </a:cxn>
                <a:cxn ang="0">
                  <a:pos x="184" y="33"/>
                </a:cxn>
                <a:cxn ang="0">
                  <a:pos x="177" y="100"/>
                </a:cxn>
                <a:cxn ang="0">
                  <a:pos x="197" y="102"/>
                </a:cxn>
                <a:cxn ang="0">
                  <a:pos x="216" y="76"/>
                </a:cxn>
                <a:cxn ang="0">
                  <a:pos x="254" y="34"/>
                </a:cxn>
                <a:cxn ang="0">
                  <a:pos x="285" y="4"/>
                </a:cxn>
                <a:cxn ang="0">
                  <a:pos x="311" y="3"/>
                </a:cxn>
              </a:cxnLst>
              <a:rect l="0" t="0" r="r" b="b"/>
              <a:pathLst>
                <a:path w="463" h="689">
                  <a:moveTo>
                    <a:pt x="338" y="19"/>
                  </a:moveTo>
                  <a:lnTo>
                    <a:pt x="345" y="22"/>
                  </a:lnTo>
                  <a:lnTo>
                    <a:pt x="353" y="27"/>
                  </a:lnTo>
                  <a:lnTo>
                    <a:pt x="361" y="32"/>
                  </a:lnTo>
                  <a:lnTo>
                    <a:pt x="371" y="37"/>
                  </a:lnTo>
                  <a:lnTo>
                    <a:pt x="381" y="44"/>
                  </a:lnTo>
                  <a:lnTo>
                    <a:pt x="391" y="50"/>
                  </a:lnTo>
                  <a:lnTo>
                    <a:pt x="402" y="58"/>
                  </a:lnTo>
                  <a:lnTo>
                    <a:pt x="412" y="65"/>
                  </a:lnTo>
                  <a:lnTo>
                    <a:pt x="422" y="73"/>
                  </a:lnTo>
                  <a:lnTo>
                    <a:pt x="432" y="81"/>
                  </a:lnTo>
                  <a:lnTo>
                    <a:pt x="440" y="89"/>
                  </a:lnTo>
                  <a:lnTo>
                    <a:pt x="448" y="98"/>
                  </a:lnTo>
                  <a:lnTo>
                    <a:pt x="455" y="107"/>
                  </a:lnTo>
                  <a:lnTo>
                    <a:pt x="459" y="115"/>
                  </a:lnTo>
                  <a:lnTo>
                    <a:pt x="462" y="124"/>
                  </a:lnTo>
                  <a:lnTo>
                    <a:pt x="463" y="133"/>
                  </a:lnTo>
                  <a:lnTo>
                    <a:pt x="462" y="153"/>
                  </a:lnTo>
                  <a:lnTo>
                    <a:pt x="458" y="178"/>
                  </a:lnTo>
                  <a:lnTo>
                    <a:pt x="452" y="206"/>
                  </a:lnTo>
                  <a:lnTo>
                    <a:pt x="444" y="236"/>
                  </a:lnTo>
                  <a:lnTo>
                    <a:pt x="435" y="266"/>
                  </a:lnTo>
                  <a:lnTo>
                    <a:pt x="425" y="295"/>
                  </a:lnTo>
                  <a:lnTo>
                    <a:pt x="413" y="321"/>
                  </a:lnTo>
                  <a:lnTo>
                    <a:pt x="402" y="343"/>
                  </a:lnTo>
                  <a:lnTo>
                    <a:pt x="393" y="358"/>
                  </a:lnTo>
                  <a:lnTo>
                    <a:pt x="389" y="371"/>
                  </a:lnTo>
                  <a:lnTo>
                    <a:pt x="388" y="381"/>
                  </a:lnTo>
                  <a:lnTo>
                    <a:pt x="390" y="389"/>
                  </a:lnTo>
                  <a:lnTo>
                    <a:pt x="394" y="397"/>
                  </a:lnTo>
                  <a:lnTo>
                    <a:pt x="400" y="404"/>
                  </a:lnTo>
                  <a:lnTo>
                    <a:pt x="407" y="412"/>
                  </a:lnTo>
                  <a:lnTo>
                    <a:pt x="414" y="421"/>
                  </a:lnTo>
                  <a:lnTo>
                    <a:pt x="416" y="423"/>
                  </a:lnTo>
                  <a:lnTo>
                    <a:pt x="417" y="426"/>
                  </a:lnTo>
                  <a:lnTo>
                    <a:pt x="418" y="429"/>
                  </a:lnTo>
                  <a:lnTo>
                    <a:pt x="420" y="431"/>
                  </a:lnTo>
                  <a:lnTo>
                    <a:pt x="427" y="448"/>
                  </a:lnTo>
                  <a:lnTo>
                    <a:pt x="435" y="467"/>
                  </a:lnTo>
                  <a:lnTo>
                    <a:pt x="441" y="489"/>
                  </a:lnTo>
                  <a:lnTo>
                    <a:pt x="447" y="513"/>
                  </a:lnTo>
                  <a:lnTo>
                    <a:pt x="451" y="539"/>
                  </a:lnTo>
                  <a:lnTo>
                    <a:pt x="452" y="564"/>
                  </a:lnTo>
                  <a:lnTo>
                    <a:pt x="451" y="590"/>
                  </a:lnTo>
                  <a:lnTo>
                    <a:pt x="445" y="614"/>
                  </a:lnTo>
                  <a:lnTo>
                    <a:pt x="441" y="625"/>
                  </a:lnTo>
                  <a:lnTo>
                    <a:pt x="436" y="635"/>
                  </a:lnTo>
                  <a:lnTo>
                    <a:pt x="429" y="645"/>
                  </a:lnTo>
                  <a:lnTo>
                    <a:pt x="422" y="653"/>
                  </a:lnTo>
                  <a:lnTo>
                    <a:pt x="414" y="660"/>
                  </a:lnTo>
                  <a:lnTo>
                    <a:pt x="405" y="667"/>
                  </a:lnTo>
                  <a:lnTo>
                    <a:pt x="395" y="672"/>
                  </a:lnTo>
                  <a:lnTo>
                    <a:pt x="384" y="677"/>
                  </a:lnTo>
                  <a:lnTo>
                    <a:pt x="374" y="681"/>
                  </a:lnTo>
                  <a:lnTo>
                    <a:pt x="363" y="684"/>
                  </a:lnTo>
                  <a:lnTo>
                    <a:pt x="351" y="687"/>
                  </a:lnTo>
                  <a:lnTo>
                    <a:pt x="339" y="688"/>
                  </a:lnTo>
                  <a:lnTo>
                    <a:pt x="327" y="689"/>
                  </a:lnTo>
                  <a:lnTo>
                    <a:pt x="315" y="689"/>
                  </a:lnTo>
                  <a:lnTo>
                    <a:pt x="303" y="688"/>
                  </a:lnTo>
                  <a:lnTo>
                    <a:pt x="291" y="687"/>
                  </a:lnTo>
                  <a:lnTo>
                    <a:pt x="281" y="685"/>
                  </a:lnTo>
                  <a:lnTo>
                    <a:pt x="271" y="683"/>
                  </a:lnTo>
                  <a:lnTo>
                    <a:pt x="261" y="680"/>
                  </a:lnTo>
                  <a:lnTo>
                    <a:pt x="251" y="676"/>
                  </a:lnTo>
                  <a:lnTo>
                    <a:pt x="241" y="671"/>
                  </a:lnTo>
                  <a:lnTo>
                    <a:pt x="231" y="666"/>
                  </a:lnTo>
                  <a:lnTo>
                    <a:pt x="221" y="661"/>
                  </a:lnTo>
                  <a:lnTo>
                    <a:pt x="212" y="654"/>
                  </a:lnTo>
                  <a:lnTo>
                    <a:pt x="204" y="648"/>
                  </a:lnTo>
                  <a:lnTo>
                    <a:pt x="195" y="640"/>
                  </a:lnTo>
                  <a:lnTo>
                    <a:pt x="188" y="633"/>
                  </a:lnTo>
                  <a:lnTo>
                    <a:pt x="181" y="625"/>
                  </a:lnTo>
                  <a:lnTo>
                    <a:pt x="175" y="616"/>
                  </a:lnTo>
                  <a:lnTo>
                    <a:pt x="170" y="608"/>
                  </a:lnTo>
                  <a:lnTo>
                    <a:pt x="166" y="598"/>
                  </a:lnTo>
                  <a:lnTo>
                    <a:pt x="163" y="589"/>
                  </a:lnTo>
                  <a:lnTo>
                    <a:pt x="161" y="576"/>
                  </a:lnTo>
                  <a:lnTo>
                    <a:pt x="161" y="563"/>
                  </a:lnTo>
                  <a:lnTo>
                    <a:pt x="163" y="551"/>
                  </a:lnTo>
                  <a:lnTo>
                    <a:pt x="169" y="540"/>
                  </a:lnTo>
                  <a:lnTo>
                    <a:pt x="173" y="533"/>
                  </a:lnTo>
                  <a:lnTo>
                    <a:pt x="177" y="527"/>
                  </a:lnTo>
                  <a:lnTo>
                    <a:pt x="182" y="522"/>
                  </a:lnTo>
                  <a:lnTo>
                    <a:pt x="187" y="517"/>
                  </a:lnTo>
                  <a:lnTo>
                    <a:pt x="193" y="513"/>
                  </a:lnTo>
                  <a:lnTo>
                    <a:pt x="199" y="510"/>
                  </a:lnTo>
                  <a:lnTo>
                    <a:pt x="205" y="507"/>
                  </a:lnTo>
                  <a:lnTo>
                    <a:pt x="212" y="504"/>
                  </a:lnTo>
                  <a:lnTo>
                    <a:pt x="218" y="502"/>
                  </a:lnTo>
                  <a:lnTo>
                    <a:pt x="224" y="499"/>
                  </a:lnTo>
                  <a:lnTo>
                    <a:pt x="231" y="498"/>
                  </a:lnTo>
                  <a:lnTo>
                    <a:pt x="238" y="495"/>
                  </a:lnTo>
                  <a:lnTo>
                    <a:pt x="245" y="494"/>
                  </a:lnTo>
                  <a:lnTo>
                    <a:pt x="251" y="492"/>
                  </a:lnTo>
                  <a:lnTo>
                    <a:pt x="257" y="490"/>
                  </a:lnTo>
                  <a:lnTo>
                    <a:pt x="263" y="488"/>
                  </a:lnTo>
                  <a:lnTo>
                    <a:pt x="269" y="486"/>
                  </a:lnTo>
                  <a:lnTo>
                    <a:pt x="274" y="484"/>
                  </a:lnTo>
                  <a:lnTo>
                    <a:pt x="279" y="481"/>
                  </a:lnTo>
                  <a:lnTo>
                    <a:pt x="284" y="478"/>
                  </a:lnTo>
                  <a:lnTo>
                    <a:pt x="287" y="475"/>
                  </a:lnTo>
                  <a:lnTo>
                    <a:pt x="291" y="471"/>
                  </a:lnTo>
                  <a:lnTo>
                    <a:pt x="293" y="467"/>
                  </a:lnTo>
                  <a:lnTo>
                    <a:pt x="295" y="461"/>
                  </a:lnTo>
                  <a:lnTo>
                    <a:pt x="297" y="446"/>
                  </a:lnTo>
                  <a:lnTo>
                    <a:pt x="293" y="431"/>
                  </a:lnTo>
                  <a:lnTo>
                    <a:pt x="285" y="416"/>
                  </a:lnTo>
                  <a:lnTo>
                    <a:pt x="275" y="401"/>
                  </a:lnTo>
                  <a:lnTo>
                    <a:pt x="262" y="390"/>
                  </a:lnTo>
                  <a:lnTo>
                    <a:pt x="249" y="381"/>
                  </a:lnTo>
                  <a:lnTo>
                    <a:pt x="235" y="376"/>
                  </a:lnTo>
                  <a:lnTo>
                    <a:pt x="223" y="376"/>
                  </a:lnTo>
                  <a:lnTo>
                    <a:pt x="217" y="377"/>
                  </a:lnTo>
                  <a:lnTo>
                    <a:pt x="213" y="378"/>
                  </a:lnTo>
                  <a:lnTo>
                    <a:pt x="209" y="378"/>
                  </a:lnTo>
                  <a:lnTo>
                    <a:pt x="205" y="378"/>
                  </a:lnTo>
                  <a:lnTo>
                    <a:pt x="202" y="378"/>
                  </a:lnTo>
                  <a:lnTo>
                    <a:pt x="200" y="377"/>
                  </a:lnTo>
                  <a:lnTo>
                    <a:pt x="197" y="376"/>
                  </a:lnTo>
                  <a:lnTo>
                    <a:pt x="194" y="374"/>
                  </a:lnTo>
                  <a:lnTo>
                    <a:pt x="192" y="373"/>
                  </a:lnTo>
                  <a:lnTo>
                    <a:pt x="189" y="371"/>
                  </a:lnTo>
                  <a:lnTo>
                    <a:pt x="187" y="369"/>
                  </a:lnTo>
                  <a:lnTo>
                    <a:pt x="184" y="366"/>
                  </a:lnTo>
                  <a:lnTo>
                    <a:pt x="181" y="362"/>
                  </a:lnTo>
                  <a:lnTo>
                    <a:pt x="177" y="358"/>
                  </a:lnTo>
                  <a:lnTo>
                    <a:pt x="174" y="354"/>
                  </a:lnTo>
                  <a:lnTo>
                    <a:pt x="169" y="349"/>
                  </a:lnTo>
                  <a:lnTo>
                    <a:pt x="167" y="346"/>
                  </a:lnTo>
                  <a:lnTo>
                    <a:pt x="164" y="344"/>
                  </a:lnTo>
                  <a:lnTo>
                    <a:pt x="162" y="341"/>
                  </a:lnTo>
                  <a:lnTo>
                    <a:pt x="160" y="338"/>
                  </a:lnTo>
                  <a:lnTo>
                    <a:pt x="158" y="335"/>
                  </a:lnTo>
                  <a:lnTo>
                    <a:pt x="155" y="332"/>
                  </a:lnTo>
                  <a:lnTo>
                    <a:pt x="152" y="329"/>
                  </a:lnTo>
                  <a:lnTo>
                    <a:pt x="150" y="326"/>
                  </a:lnTo>
                  <a:lnTo>
                    <a:pt x="145" y="320"/>
                  </a:lnTo>
                  <a:lnTo>
                    <a:pt x="141" y="314"/>
                  </a:lnTo>
                  <a:lnTo>
                    <a:pt x="136" y="308"/>
                  </a:lnTo>
                  <a:lnTo>
                    <a:pt x="132" y="303"/>
                  </a:lnTo>
                  <a:lnTo>
                    <a:pt x="127" y="298"/>
                  </a:lnTo>
                  <a:lnTo>
                    <a:pt x="122" y="293"/>
                  </a:lnTo>
                  <a:lnTo>
                    <a:pt x="117" y="289"/>
                  </a:lnTo>
                  <a:lnTo>
                    <a:pt x="113" y="285"/>
                  </a:lnTo>
                  <a:lnTo>
                    <a:pt x="107" y="281"/>
                  </a:lnTo>
                  <a:lnTo>
                    <a:pt x="101" y="279"/>
                  </a:lnTo>
                  <a:lnTo>
                    <a:pt x="95" y="276"/>
                  </a:lnTo>
                  <a:lnTo>
                    <a:pt x="88" y="275"/>
                  </a:lnTo>
                  <a:lnTo>
                    <a:pt x="82" y="275"/>
                  </a:lnTo>
                  <a:lnTo>
                    <a:pt x="74" y="275"/>
                  </a:lnTo>
                  <a:lnTo>
                    <a:pt x="66" y="276"/>
                  </a:lnTo>
                  <a:lnTo>
                    <a:pt x="57" y="279"/>
                  </a:lnTo>
                  <a:lnTo>
                    <a:pt x="56" y="279"/>
                  </a:lnTo>
                  <a:lnTo>
                    <a:pt x="53" y="281"/>
                  </a:lnTo>
                  <a:lnTo>
                    <a:pt x="49" y="282"/>
                  </a:lnTo>
                  <a:lnTo>
                    <a:pt x="44" y="283"/>
                  </a:lnTo>
                  <a:lnTo>
                    <a:pt x="37" y="285"/>
                  </a:lnTo>
                  <a:lnTo>
                    <a:pt x="28" y="287"/>
                  </a:lnTo>
                  <a:lnTo>
                    <a:pt x="18" y="287"/>
                  </a:lnTo>
                  <a:lnTo>
                    <a:pt x="9" y="286"/>
                  </a:lnTo>
                  <a:lnTo>
                    <a:pt x="0" y="283"/>
                  </a:lnTo>
                  <a:lnTo>
                    <a:pt x="7" y="170"/>
                  </a:lnTo>
                  <a:lnTo>
                    <a:pt x="14" y="156"/>
                  </a:lnTo>
                  <a:lnTo>
                    <a:pt x="21" y="143"/>
                  </a:lnTo>
                  <a:lnTo>
                    <a:pt x="29" y="130"/>
                  </a:lnTo>
                  <a:lnTo>
                    <a:pt x="36" y="118"/>
                  </a:lnTo>
                  <a:lnTo>
                    <a:pt x="43" y="105"/>
                  </a:lnTo>
                  <a:lnTo>
                    <a:pt x="50" y="93"/>
                  </a:lnTo>
                  <a:lnTo>
                    <a:pt x="56" y="82"/>
                  </a:lnTo>
                  <a:lnTo>
                    <a:pt x="63" y="71"/>
                  </a:lnTo>
                  <a:lnTo>
                    <a:pt x="71" y="61"/>
                  </a:lnTo>
                  <a:lnTo>
                    <a:pt x="79" y="52"/>
                  </a:lnTo>
                  <a:lnTo>
                    <a:pt x="89" y="44"/>
                  </a:lnTo>
                  <a:lnTo>
                    <a:pt x="100" y="37"/>
                  </a:lnTo>
                  <a:lnTo>
                    <a:pt x="102" y="36"/>
                  </a:lnTo>
                  <a:lnTo>
                    <a:pt x="105" y="35"/>
                  </a:lnTo>
                  <a:lnTo>
                    <a:pt x="106" y="35"/>
                  </a:lnTo>
                  <a:lnTo>
                    <a:pt x="109" y="33"/>
                  </a:lnTo>
                  <a:lnTo>
                    <a:pt x="116" y="31"/>
                  </a:lnTo>
                  <a:lnTo>
                    <a:pt x="122" y="27"/>
                  </a:lnTo>
                  <a:lnTo>
                    <a:pt x="129" y="24"/>
                  </a:lnTo>
                  <a:lnTo>
                    <a:pt x="136" y="21"/>
                  </a:lnTo>
                  <a:lnTo>
                    <a:pt x="141" y="18"/>
                  </a:lnTo>
                  <a:lnTo>
                    <a:pt x="147" y="16"/>
                  </a:lnTo>
                  <a:lnTo>
                    <a:pt x="152" y="14"/>
                  </a:lnTo>
                  <a:lnTo>
                    <a:pt x="157" y="13"/>
                  </a:lnTo>
                  <a:lnTo>
                    <a:pt x="164" y="10"/>
                  </a:lnTo>
                  <a:lnTo>
                    <a:pt x="171" y="9"/>
                  </a:lnTo>
                  <a:lnTo>
                    <a:pt x="176" y="8"/>
                  </a:lnTo>
                  <a:lnTo>
                    <a:pt x="181" y="8"/>
                  </a:lnTo>
                  <a:lnTo>
                    <a:pt x="184" y="9"/>
                  </a:lnTo>
                  <a:lnTo>
                    <a:pt x="186" y="12"/>
                  </a:lnTo>
                  <a:lnTo>
                    <a:pt x="187" y="16"/>
                  </a:lnTo>
                  <a:lnTo>
                    <a:pt x="186" y="21"/>
                  </a:lnTo>
                  <a:lnTo>
                    <a:pt x="184" y="33"/>
                  </a:lnTo>
                  <a:lnTo>
                    <a:pt x="181" y="50"/>
                  </a:lnTo>
                  <a:lnTo>
                    <a:pt x="179" y="68"/>
                  </a:lnTo>
                  <a:lnTo>
                    <a:pt x="177" y="85"/>
                  </a:lnTo>
                  <a:lnTo>
                    <a:pt x="177" y="100"/>
                  </a:lnTo>
                  <a:lnTo>
                    <a:pt x="180" y="109"/>
                  </a:lnTo>
                  <a:lnTo>
                    <a:pt x="185" y="112"/>
                  </a:lnTo>
                  <a:lnTo>
                    <a:pt x="194" y="105"/>
                  </a:lnTo>
                  <a:lnTo>
                    <a:pt x="197" y="102"/>
                  </a:lnTo>
                  <a:lnTo>
                    <a:pt x="200" y="98"/>
                  </a:lnTo>
                  <a:lnTo>
                    <a:pt x="204" y="93"/>
                  </a:lnTo>
                  <a:lnTo>
                    <a:pt x="208" y="88"/>
                  </a:lnTo>
                  <a:lnTo>
                    <a:pt x="216" y="76"/>
                  </a:lnTo>
                  <a:lnTo>
                    <a:pt x="225" y="65"/>
                  </a:lnTo>
                  <a:lnTo>
                    <a:pt x="234" y="54"/>
                  </a:lnTo>
                  <a:lnTo>
                    <a:pt x="244" y="44"/>
                  </a:lnTo>
                  <a:lnTo>
                    <a:pt x="254" y="34"/>
                  </a:lnTo>
                  <a:lnTo>
                    <a:pt x="263" y="25"/>
                  </a:lnTo>
                  <a:lnTo>
                    <a:pt x="271" y="16"/>
                  </a:lnTo>
                  <a:lnTo>
                    <a:pt x="279" y="9"/>
                  </a:lnTo>
                  <a:lnTo>
                    <a:pt x="285" y="4"/>
                  </a:lnTo>
                  <a:lnTo>
                    <a:pt x="291" y="1"/>
                  </a:lnTo>
                  <a:lnTo>
                    <a:pt x="298" y="0"/>
                  </a:lnTo>
                  <a:lnTo>
                    <a:pt x="304" y="1"/>
                  </a:lnTo>
                  <a:lnTo>
                    <a:pt x="311" y="3"/>
                  </a:lnTo>
                  <a:lnTo>
                    <a:pt x="319" y="8"/>
                  </a:lnTo>
                  <a:lnTo>
                    <a:pt x="328" y="13"/>
                  </a:lnTo>
                  <a:lnTo>
                    <a:pt x="338" y="19"/>
                  </a:lnTo>
                  <a:close/>
                </a:path>
              </a:pathLst>
            </a:custGeom>
            <a:solidFill>
              <a:srgbClr val="C9E5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41"/>
            <p:cNvSpPr>
              <a:spLocks/>
            </p:cNvSpPr>
            <p:nvPr/>
          </p:nvSpPr>
          <p:spPr bwMode="auto">
            <a:xfrm>
              <a:off x="4642" y="2184"/>
              <a:ext cx="457" cy="681"/>
            </a:xfrm>
            <a:custGeom>
              <a:avLst/>
              <a:gdLst/>
              <a:ahLst/>
              <a:cxnLst>
                <a:cxn ang="0">
                  <a:pos x="357" y="32"/>
                </a:cxn>
                <a:cxn ang="0">
                  <a:pos x="397" y="57"/>
                </a:cxn>
                <a:cxn ang="0">
                  <a:pos x="435" y="88"/>
                </a:cxn>
                <a:cxn ang="0">
                  <a:pos x="456" y="122"/>
                </a:cxn>
                <a:cxn ang="0">
                  <a:pos x="446" y="203"/>
                </a:cxn>
                <a:cxn ang="0">
                  <a:pos x="409" y="315"/>
                </a:cxn>
                <a:cxn ang="0">
                  <a:pos x="383" y="375"/>
                </a:cxn>
                <a:cxn ang="0">
                  <a:pos x="399" y="407"/>
                </a:cxn>
                <a:cxn ang="0">
                  <a:pos x="411" y="423"/>
                </a:cxn>
                <a:cxn ang="0">
                  <a:pos x="433" y="484"/>
                </a:cxn>
                <a:cxn ang="0">
                  <a:pos x="444" y="586"/>
                </a:cxn>
                <a:cxn ang="0">
                  <a:pos x="423" y="639"/>
                </a:cxn>
                <a:cxn ang="0">
                  <a:pos x="389" y="666"/>
                </a:cxn>
                <a:cxn ang="0">
                  <a:pos x="346" y="679"/>
                </a:cxn>
                <a:cxn ang="0">
                  <a:pos x="299" y="681"/>
                </a:cxn>
                <a:cxn ang="0">
                  <a:pos x="257" y="672"/>
                </a:cxn>
                <a:cxn ang="0">
                  <a:pos x="217" y="654"/>
                </a:cxn>
                <a:cxn ang="0">
                  <a:pos x="184" y="626"/>
                </a:cxn>
                <a:cxn ang="0">
                  <a:pos x="165" y="592"/>
                </a:cxn>
                <a:cxn ang="0">
                  <a:pos x="166" y="546"/>
                </a:cxn>
                <a:cxn ang="0">
                  <a:pos x="186" y="519"/>
                </a:cxn>
                <a:cxn ang="0">
                  <a:pos x="209" y="504"/>
                </a:cxn>
                <a:cxn ang="0">
                  <a:pos x="235" y="495"/>
                </a:cxn>
                <a:cxn ang="0">
                  <a:pos x="260" y="487"/>
                </a:cxn>
                <a:cxn ang="0">
                  <a:pos x="280" y="476"/>
                </a:cxn>
                <a:cxn ang="0">
                  <a:pos x="292" y="461"/>
                </a:cxn>
                <a:cxn ang="0">
                  <a:pos x="283" y="410"/>
                </a:cxn>
                <a:cxn ang="0">
                  <a:pos x="233" y="371"/>
                </a:cxn>
                <a:cxn ang="0">
                  <a:pos x="207" y="372"/>
                </a:cxn>
                <a:cxn ang="0">
                  <a:pos x="195" y="371"/>
                </a:cxn>
                <a:cxn ang="0">
                  <a:pos x="184" y="364"/>
                </a:cxn>
                <a:cxn ang="0">
                  <a:pos x="171" y="351"/>
                </a:cxn>
                <a:cxn ang="0">
                  <a:pos x="160" y="338"/>
                </a:cxn>
                <a:cxn ang="0">
                  <a:pos x="150" y="327"/>
                </a:cxn>
                <a:cxn ang="0">
                  <a:pos x="120" y="290"/>
                </a:cxn>
                <a:cxn ang="0">
                  <a:pos x="73" y="271"/>
                </a:cxn>
                <a:cxn ang="0">
                  <a:pos x="47" y="277"/>
                </a:cxn>
                <a:cxn ang="0">
                  <a:pos x="18" y="283"/>
                </a:cxn>
                <a:cxn ang="0">
                  <a:pos x="11" y="154"/>
                </a:cxn>
                <a:cxn ang="0">
                  <a:pos x="41" y="103"/>
                </a:cxn>
                <a:cxn ang="0">
                  <a:pos x="69" y="59"/>
                </a:cxn>
                <a:cxn ang="0">
                  <a:pos x="101" y="34"/>
                </a:cxn>
                <a:cxn ang="0">
                  <a:pos x="114" y="29"/>
                </a:cxn>
                <a:cxn ang="0">
                  <a:pos x="141" y="17"/>
                </a:cxn>
                <a:cxn ang="0">
                  <a:pos x="160" y="11"/>
                </a:cxn>
                <a:cxn ang="0">
                  <a:pos x="178" y="13"/>
                </a:cxn>
                <a:cxn ang="0">
                  <a:pos x="177" y="39"/>
                </a:cxn>
                <a:cxn ang="0">
                  <a:pos x="173" y="104"/>
                </a:cxn>
                <a:cxn ang="0">
                  <a:pos x="194" y="102"/>
                </a:cxn>
                <a:cxn ang="0">
                  <a:pos x="213" y="76"/>
                </a:cxn>
                <a:cxn ang="0">
                  <a:pos x="251" y="34"/>
                </a:cxn>
                <a:cxn ang="0">
                  <a:pos x="282" y="4"/>
                </a:cxn>
                <a:cxn ang="0">
                  <a:pos x="307" y="4"/>
                </a:cxn>
              </a:cxnLst>
              <a:rect l="0" t="0" r="r" b="b"/>
              <a:pathLst>
                <a:path w="457" h="681">
                  <a:moveTo>
                    <a:pt x="334" y="19"/>
                  </a:moveTo>
                  <a:lnTo>
                    <a:pt x="341" y="23"/>
                  </a:lnTo>
                  <a:lnTo>
                    <a:pt x="348" y="27"/>
                  </a:lnTo>
                  <a:lnTo>
                    <a:pt x="357" y="32"/>
                  </a:lnTo>
                  <a:lnTo>
                    <a:pt x="366" y="38"/>
                  </a:lnTo>
                  <a:lnTo>
                    <a:pt x="376" y="44"/>
                  </a:lnTo>
                  <a:lnTo>
                    <a:pt x="386" y="50"/>
                  </a:lnTo>
                  <a:lnTo>
                    <a:pt x="397" y="57"/>
                  </a:lnTo>
                  <a:lnTo>
                    <a:pt x="407" y="64"/>
                  </a:lnTo>
                  <a:lnTo>
                    <a:pt x="417" y="72"/>
                  </a:lnTo>
                  <a:lnTo>
                    <a:pt x="426" y="80"/>
                  </a:lnTo>
                  <a:lnTo>
                    <a:pt x="435" y="88"/>
                  </a:lnTo>
                  <a:lnTo>
                    <a:pt x="442" y="96"/>
                  </a:lnTo>
                  <a:lnTo>
                    <a:pt x="448" y="105"/>
                  </a:lnTo>
                  <a:lnTo>
                    <a:pt x="453" y="113"/>
                  </a:lnTo>
                  <a:lnTo>
                    <a:pt x="456" y="122"/>
                  </a:lnTo>
                  <a:lnTo>
                    <a:pt x="457" y="131"/>
                  </a:lnTo>
                  <a:lnTo>
                    <a:pt x="456" y="151"/>
                  </a:lnTo>
                  <a:lnTo>
                    <a:pt x="452" y="176"/>
                  </a:lnTo>
                  <a:lnTo>
                    <a:pt x="446" y="203"/>
                  </a:lnTo>
                  <a:lnTo>
                    <a:pt x="439" y="232"/>
                  </a:lnTo>
                  <a:lnTo>
                    <a:pt x="429" y="261"/>
                  </a:lnTo>
                  <a:lnTo>
                    <a:pt x="420" y="289"/>
                  </a:lnTo>
                  <a:lnTo>
                    <a:pt x="409" y="315"/>
                  </a:lnTo>
                  <a:lnTo>
                    <a:pt x="397" y="336"/>
                  </a:lnTo>
                  <a:lnTo>
                    <a:pt x="389" y="352"/>
                  </a:lnTo>
                  <a:lnTo>
                    <a:pt x="384" y="364"/>
                  </a:lnTo>
                  <a:lnTo>
                    <a:pt x="383" y="375"/>
                  </a:lnTo>
                  <a:lnTo>
                    <a:pt x="384" y="383"/>
                  </a:lnTo>
                  <a:lnTo>
                    <a:pt x="388" y="391"/>
                  </a:lnTo>
                  <a:lnTo>
                    <a:pt x="393" y="398"/>
                  </a:lnTo>
                  <a:lnTo>
                    <a:pt x="399" y="407"/>
                  </a:lnTo>
                  <a:lnTo>
                    <a:pt x="406" y="416"/>
                  </a:lnTo>
                  <a:lnTo>
                    <a:pt x="408" y="419"/>
                  </a:lnTo>
                  <a:lnTo>
                    <a:pt x="409" y="421"/>
                  </a:lnTo>
                  <a:lnTo>
                    <a:pt x="411" y="423"/>
                  </a:lnTo>
                  <a:lnTo>
                    <a:pt x="412" y="426"/>
                  </a:lnTo>
                  <a:lnTo>
                    <a:pt x="419" y="442"/>
                  </a:lnTo>
                  <a:lnTo>
                    <a:pt x="427" y="462"/>
                  </a:lnTo>
                  <a:lnTo>
                    <a:pt x="433" y="484"/>
                  </a:lnTo>
                  <a:lnTo>
                    <a:pt x="439" y="509"/>
                  </a:lnTo>
                  <a:lnTo>
                    <a:pt x="444" y="534"/>
                  </a:lnTo>
                  <a:lnTo>
                    <a:pt x="446" y="560"/>
                  </a:lnTo>
                  <a:lnTo>
                    <a:pt x="444" y="586"/>
                  </a:lnTo>
                  <a:lnTo>
                    <a:pt x="439" y="609"/>
                  </a:lnTo>
                  <a:lnTo>
                    <a:pt x="435" y="620"/>
                  </a:lnTo>
                  <a:lnTo>
                    <a:pt x="429" y="631"/>
                  </a:lnTo>
                  <a:lnTo>
                    <a:pt x="423" y="639"/>
                  </a:lnTo>
                  <a:lnTo>
                    <a:pt x="416" y="647"/>
                  </a:lnTo>
                  <a:lnTo>
                    <a:pt x="408" y="655"/>
                  </a:lnTo>
                  <a:lnTo>
                    <a:pt x="399" y="661"/>
                  </a:lnTo>
                  <a:lnTo>
                    <a:pt x="389" y="666"/>
                  </a:lnTo>
                  <a:lnTo>
                    <a:pt x="379" y="671"/>
                  </a:lnTo>
                  <a:lnTo>
                    <a:pt x="368" y="674"/>
                  </a:lnTo>
                  <a:lnTo>
                    <a:pt x="357" y="677"/>
                  </a:lnTo>
                  <a:lnTo>
                    <a:pt x="346" y="679"/>
                  </a:lnTo>
                  <a:lnTo>
                    <a:pt x="334" y="681"/>
                  </a:lnTo>
                  <a:lnTo>
                    <a:pt x="323" y="681"/>
                  </a:lnTo>
                  <a:lnTo>
                    <a:pt x="311" y="681"/>
                  </a:lnTo>
                  <a:lnTo>
                    <a:pt x="299" y="681"/>
                  </a:lnTo>
                  <a:lnTo>
                    <a:pt x="287" y="679"/>
                  </a:lnTo>
                  <a:lnTo>
                    <a:pt x="277" y="678"/>
                  </a:lnTo>
                  <a:lnTo>
                    <a:pt x="267" y="675"/>
                  </a:lnTo>
                  <a:lnTo>
                    <a:pt x="257" y="672"/>
                  </a:lnTo>
                  <a:lnTo>
                    <a:pt x="247" y="669"/>
                  </a:lnTo>
                  <a:lnTo>
                    <a:pt x="236" y="664"/>
                  </a:lnTo>
                  <a:lnTo>
                    <a:pt x="227" y="659"/>
                  </a:lnTo>
                  <a:lnTo>
                    <a:pt x="217" y="654"/>
                  </a:lnTo>
                  <a:lnTo>
                    <a:pt x="208" y="648"/>
                  </a:lnTo>
                  <a:lnTo>
                    <a:pt x="200" y="641"/>
                  </a:lnTo>
                  <a:lnTo>
                    <a:pt x="192" y="634"/>
                  </a:lnTo>
                  <a:lnTo>
                    <a:pt x="184" y="626"/>
                  </a:lnTo>
                  <a:lnTo>
                    <a:pt x="178" y="618"/>
                  </a:lnTo>
                  <a:lnTo>
                    <a:pt x="173" y="610"/>
                  </a:lnTo>
                  <a:lnTo>
                    <a:pt x="168" y="601"/>
                  </a:lnTo>
                  <a:lnTo>
                    <a:pt x="165" y="592"/>
                  </a:lnTo>
                  <a:lnTo>
                    <a:pt x="162" y="582"/>
                  </a:lnTo>
                  <a:lnTo>
                    <a:pt x="162" y="569"/>
                  </a:lnTo>
                  <a:lnTo>
                    <a:pt x="163" y="557"/>
                  </a:lnTo>
                  <a:lnTo>
                    <a:pt x="166" y="546"/>
                  </a:lnTo>
                  <a:lnTo>
                    <a:pt x="171" y="535"/>
                  </a:lnTo>
                  <a:lnTo>
                    <a:pt x="176" y="529"/>
                  </a:lnTo>
                  <a:lnTo>
                    <a:pt x="181" y="523"/>
                  </a:lnTo>
                  <a:lnTo>
                    <a:pt x="186" y="519"/>
                  </a:lnTo>
                  <a:lnTo>
                    <a:pt x="191" y="514"/>
                  </a:lnTo>
                  <a:lnTo>
                    <a:pt x="197" y="511"/>
                  </a:lnTo>
                  <a:lnTo>
                    <a:pt x="203" y="507"/>
                  </a:lnTo>
                  <a:lnTo>
                    <a:pt x="209" y="504"/>
                  </a:lnTo>
                  <a:lnTo>
                    <a:pt x="216" y="501"/>
                  </a:lnTo>
                  <a:lnTo>
                    <a:pt x="222" y="499"/>
                  </a:lnTo>
                  <a:lnTo>
                    <a:pt x="229" y="497"/>
                  </a:lnTo>
                  <a:lnTo>
                    <a:pt x="235" y="495"/>
                  </a:lnTo>
                  <a:lnTo>
                    <a:pt x="242" y="493"/>
                  </a:lnTo>
                  <a:lnTo>
                    <a:pt x="248" y="491"/>
                  </a:lnTo>
                  <a:lnTo>
                    <a:pt x="254" y="489"/>
                  </a:lnTo>
                  <a:lnTo>
                    <a:pt x="260" y="487"/>
                  </a:lnTo>
                  <a:lnTo>
                    <a:pt x="266" y="484"/>
                  </a:lnTo>
                  <a:lnTo>
                    <a:pt x="271" y="482"/>
                  </a:lnTo>
                  <a:lnTo>
                    <a:pt x="276" y="479"/>
                  </a:lnTo>
                  <a:lnTo>
                    <a:pt x="280" y="476"/>
                  </a:lnTo>
                  <a:lnTo>
                    <a:pt x="284" y="473"/>
                  </a:lnTo>
                  <a:lnTo>
                    <a:pt x="287" y="469"/>
                  </a:lnTo>
                  <a:lnTo>
                    <a:pt x="290" y="465"/>
                  </a:lnTo>
                  <a:lnTo>
                    <a:pt x="292" y="461"/>
                  </a:lnTo>
                  <a:lnTo>
                    <a:pt x="294" y="455"/>
                  </a:lnTo>
                  <a:lnTo>
                    <a:pt x="295" y="440"/>
                  </a:lnTo>
                  <a:lnTo>
                    <a:pt x="291" y="425"/>
                  </a:lnTo>
                  <a:lnTo>
                    <a:pt x="283" y="410"/>
                  </a:lnTo>
                  <a:lnTo>
                    <a:pt x="272" y="397"/>
                  </a:lnTo>
                  <a:lnTo>
                    <a:pt x="260" y="385"/>
                  </a:lnTo>
                  <a:lnTo>
                    <a:pt x="247" y="377"/>
                  </a:lnTo>
                  <a:lnTo>
                    <a:pt x="233" y="371"/>
                  </a:lnTo>
                  <a:lnTo>
                    <a:pt x="220" y="371"/>
                  </a:lnTo>
                  <a:lnTo>
                    <a:pt x="215" y="371"/>
                  </a:lnTo>
                  <a:lnTo>
                    <a:pt x="211" y="372"/>
                  </a:lnTo>
                  <a:lnTo>
                    <a:pt x="207" y="372"/>
                  </a:lnTo>
                  <a:lnTo>
                    <a:pt x="204" y="372"/>
                  </a:lnTo>
                  <a:lnTo>
                    <a:pt x="201" y="372"/>
                  </a:lnTo>
                  <a:lnTo>
                    <a:pt x="198" y="371"/>
                  </a:lnTo>
                  <a:lnTo>
                    <a:pt x="195" y="371"/>
                  </a:lnTo>
                  <a:lnTo>
                    <a:pt x="192" y="370"/>
                  </a:lnTo>
                  <a:lnTo>
                    <a:pt x="189" y="368"/>
                  </a:lnTo>
                  <a:lnTo>
                    <a:pt x="186" y="366"/>
                  </a:lnTo>
                  <a:lnTo>
                    <a:pt x="184" y="364"/>
                  </a:lnTo>
                  <a:lnTo>
                    <a:pt x="181" y="362"/>
                  </a:lnTo>
                  <a:lnTo>
                    <a:pt x="178" y="359"/>
                  </a:lnTo>
                  <a:lnTo>
                    <a:pt x="174" y="355"/>
                  </a:lnTo>
                  <a:lnTo>
                    <a:pt x="171" y="351"/>
                  </a:lnTo>
                  <a:lnTo>
                    <a:pt x="166" y="346"/>
                  </a:lnTo>
                  <a:lnTo>
                    <a:pt x="164" y="344"/>
                  </a:lnTo>
                  <a:lnTo>
                    <a:pt x="162" y="341"/>
                  </a:lnTo>
                  <a:lnTo>
                    <a:pt x="160" y="338"/>
                  </a:lnTo>
                  <a:lnTo>
                    <a:pt x="158" y="336"/>
                  </a:lnTo>
                  <a:lnTo>
                    <a:pt x="155" y="333"/>
                  </a:lnTo>
                  <a:lnTo>
                    <a:pt x="153" y="330"/>
                  </a:lnTo>
                  <a:lnTo>
                    <a:pt x="150" y="327"/>
                  </a:lnTo>
                  <a:lnTo>
                    <a:pt x="148" y="324"/>
                  </a:lnTo>
                  <a:lnTo>
                    <a:pt x="139" y="312"/>
                  </a:lnTo>
                  <a:lnTo>
                    <a:pt x="129" y="300"/>
                  </a:lnTo>
                  <a:lnTo>
                    <a:pt x="120" y="290"/>
                  </a:lnTo>
                  <a:lnTo>
                    <a:pt x="110" y="281"/>
                  </a:lnTo>
                  <a:lnTo>
                    <a:pt x="99" y="275"/>
                  </a:lnTo>
                  <a:lnTo>
                    <a:pt x="87" y="272"/>
                  </a:lnTo>
                  <a:lnTo>
                    <a:pt x="73" y="271"/>
                  </a:lnTo>
                  <a:lnTo>
                    <a:pt x="57" y="274"/>
                  </a:lnTo>
                  <a:lnTo>
                    <a:pt x="55" y="275"/>
                  </a:lnTo>
                  <a:lnTo>
                    <a:pt x="52" y="276"/>
                  </a:lnTo>
                  <a:lnTo>
                    <a:pt x="47" y="277"/>
                  </a:lnTo>
                  <a:lnTo>
                    <a:pt x="42" y="279"/>
                  </a:lnTo>
                  <a:lnTo>
                    <a:pt x="36" y="281"/>
                  </a:lnTo>
                  <a:lnTo>
                    <a:pt x="27" y="282"/>
                  </a:lnTo>
                  <a:lnTo>
                    <a:pt x="18" y="283"/>
                  </a:lnTo>
                  <a:lnTo>
                    <a:pt x="8" y="282"/>
                  </a:lnTo>
                  <a:lnTo>
                    <a:pt x="0" y="279"/>
                  </a:lnTo>
                  <a:lnTo>
                    <a:pt x="4" y="167"/>
                  </a:lnTo>
                  <a:lnTo>
                    <a:pt x="11" y="154"/>
                  </a:lnTo>
                  <a:lnTo>
                    <a:pt x="19" y="140"/>
                  </a:lnTo>
                  <a:lnTo>
                    <a:pt x="26" y="128"/>
                  </a:lnTo>
                  <a:lnTo>
                    <a:pt x="34" y="115"/>
                  </a:lnTo>
                  <a:lnTo>
                    <a:pt x="41" y="103"/>
                  </a:lnTo>
                  <a:lnTo>
                    <a:pt x="47" y="91"/>
                  </a:lnTo>
                  <a:lnTo>
                    <a:pt x="54" y="80"/>
                  </a:lnTo>
                  <a:lnTo>
                    <a:pt x="61" y="69"/>
                  </a:lnTo>
                  <a:lnTo>
                    <a:pt x="69" y="59"/>
                  </a:lnTo>
                  <a:lnTo>
                    <a:pt x="78" y="50"/>
                  </a:lnTo>
                  <a:lnTo>
                    <a:pt x="87" y="42"/>
                  </a:lnTo>
                  <a:lnTo>
                    <a:pt x="98" y="36"/>
                  </a:lnTo>
                  <a:lnTo>
                    <a:pt x="101" y="34"/>
                  </a:lnTo>
                  <a:lnTo>
                    <a:pt x="103" y="33"/>
                  </a:lnTo>
                  <a:lnTo>
                    <a:pt x="105" y="33"/>
                  </a:lnTo>
                  <a:lnTo>
                    <a:pt x="107" y="32"/>
                  </a:lnTo>
                  <a:lnTo>
                    <a:pt x="114" y="29"/>
                  </a:lnTo>
                  <a:lnTo>
                    <a:pt x="121" y="25"/>
                  </a:lnTo>
                  <a:lnTo>
                    <a:pt x="128" y="22"/>
                  </a:lnTo>
                  <a:lnTo>
                    <a:pt x="135" y="19"/>
                  </a:lnTo>
                  <a:lnTo>
                    <a:pt x="141" y="17"/>
                  </a:lnTo>
                  <a:lnTo>
                    <a:pt x="146" y="15"/>
                  </a:lnTo>
                  <a:lnTo>
                    <a:pt x="151" y="14"/>
                  </a:lnTo>
                  <a:lnTo>
                    <a:pt x="155" y="13"/>
                  </a:lnTo>
                  <a:lnTo>
                    <a:pt x="160" y="11"/>
                  </a:lnTo>
                  <a:lnTo>
                    <a:pt x="166" y="10"/>
                  </a:lnTo>
                  <a:lnTo>
                    <a:pt x="171" y="10"/>
                  </a:lnTo>
                  <a:lnTo>
                    <a:pt x="175" y="10"/>
                  </a:lnTo>
                  <a:lnTo>
                    <a:pt x="178" y="13"/>
                  </a:lnTo>
                  <a:lnTo>
                    <a:pt x="179" y="15"/>
                  </a:lnTo>
                  <a:lnTo>
                    <a:pt x="180" y="20"/>
                  </a:lnTo>
                  <a:lnTo>
                    <a:pt x="179" y="26"/>
                  </a:lnTo>
                  <a:lnTo>
                    <a:pt x="177" y="39"/>
                  </a:lnTo>
                  <a:lnTo>
                    <a:pt x="175" y="56"/>
                  </a:lnTo>
                  <a:lnTo>
                    <a:pt x="173" y="74"/>
                  </a:lnTo>
                  <a:lnTo>
                    <a:pt x="172" y="90"/>
                  </a:lnTo>
                  <a:lnTo>
                    <a:pt x="173" y="104"/>
                  </a:lnTo>
                  <a:lnTo>
                    <a:pt x="176" y="112"/>
                  </a:lnTo>
                  <a:lnTo>
                    <a:pt x="182" y="113"/>
                  </a:lnTo>
                  <a:lnTo>
                    <a:pt x="192" y="105"/>
                  </a:lnTo>
                  <a:lnTo>
                    <a:pt x="194" y="102"/>
                  </a:lnTo>
                  <a:lnTo>
                    <a:pt x="197" y="98"/>
                  </a:lnTo>
                  <a:lnTo>
                    <a:pt x="201" y="93"/>
                  </a:lnTo>
                  <a:lnTo>
                    <a:pt x="205" y="88"/>
                  </a:lnTo>
                  <a:lnTo>
                    <a:pt x="213" y="76"/>
                  </a:lnTo>
                  <a:lnTo>
                    <a:pt x="222" y="65"/>
                  </a:lnTo>
                  <a:lnTo>
                    <a:pt x="231" y="55"/>
                  </a:lnTo>
                  <a:lnTo>
                    <a:pt x="241" y="44"/>
                  </a:lnTo>
                  <a:lnTo>
                    <a:pt x="251" y="34"/>
                  </a:lnTo>
                  <a:lnTo>
                    <a:pt x="260" y="25"/>
                  </a:lnTo>
                  <a:lnTo>
                    <a:pt x="269" y="17"/>
                  </a:lnTo>
                  <a:lnTo>
                    <a:pt x="276" y="10"/>
                  </a:lnTo>
                  <a:lnTo>
                    <a:pt x="282" y="4"/>
                  </a:lnTo>
                  <a:lnTo>
                    <a:pt x="288" y="2"/>
                  </a:lnTo>
                  <a:lnTo>
                    <a:pt x="294" y="0"/>
                  </a:lnTo>
                  <a:lnTo>
                    <a:pt x="300" y="2"/>
                  </a:lnTo>
                  <a:lnTo>
                    <a:pt x="307" y="4"/>
                  </a:lnTo>
                  <a:lnTo>
                    <a:pt x="315" y="8"/>
                  </a:lnTo>
                  <a:lnTo>
                    <a:pt x="324" y="13"/>
                  </a:lnTo>
                  <a:lnTo>
                    <a:pt x="334" y="19"/>
                  </a:lnTo>
                  <a:close/>
                </a:path>
              </a:pathLst>
            </a:custGeom>
            <a:solidFill>
              <a:srgbClr val="ADD8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42"/>
            <p:cNvSpPr>
              <a:spLocks/>
            </p:cNvSpPr>
            <p:nvPr/>
          </p:nvSpPr>
          <p:spPr bwMode="auto">
            <a:xfrm>
              <a:off x="4645" y="2187"/>
              <a:ext cx="451" cy="674"/>
            </a:xfrm>
            <a:custGeom>
              <a:avLst/>
              <a:gdLst/>
              <a:ahLst/>
              <a:cxnLst>
                <a:cxn ang="0">
                  <a:pos x="352" y="31"/>
                </a:cxn>
                <a:cxn ang="0">
                  <a:pos x="391" y="56"/>
                </a:cxn>
                <a:cxn ang="0">
                  <a:pos x="429" y="86"/>
                </a:cxn>
                <a:cxn ang="0">
                  <a:pos x="450" y="120"/>
                </a:cxn>
                <a:cxn ang="0">
                  <a:pos x="440" y="199"/>
                </a:cxn>
                <a:cxn ang="0">
                  <a:pos x="405" y="308"/>
                </a:cxn>
                <a:cxn ang="0">
                  <a:pos x="378" y="368"/>
                </a:cxn>
                <a:cxn ang="0">
                  <a:pos x="392" y="401"/>
                </a:cxn>
                <a:cxn ang="0">
                  <a:pos x="403" y="417"/>
                </a:cxn>
                <a:cxn ang="0">
                  <a:pos x="426" y="479"/>
                </a:cxn>
                <a:cxn ang="0">
                  <a:pos x="438" y="580"/>
                </a:cxn>
                <a:cxn ang="0">
                  <a:pos x="417" y="633"/>
                </a:cxn>
                <a:cxn ang="0">
                  <a:pos x="384" y="659"/>
                </a:cxn>
                <a:cxn ang="0">
                  <a:pos x="342" y="672"/>
                </a:cxn>
                <a:cxn ang="0">
                  <a:pos x="295" y="673"/>
                </a:cxn>
                <a:cxn ang="0">
                  <a:pos x="253" y="665"/>
                </a:cxn>
                <a:cxn ang="0">
                  <a:pos x="214" y="647"/>
                </a:cxn>
                <a:cxn ang="0">
                  <a:pos x="182" y="619"/>
                </a:cxn>
                <a:cxn ang="0">
                  <a:pos x="164" y="584"/>
                </a:cxn>
                <a:cxn ang="0">
                  <a:pos x="169" y="540"/>
                </a:cxn>
                <a:cxn ang="0">
                  <a:pos x="190" y="515"/>
                </a:cxn>
                <a:cxn ang="0">
                  <a:pos x="215" y="501"/>
                </a:cxn>
                <a:cxn ang="0">
                  <a:pos x="240" y="492"/>
                </a:cxn>
                <a:cxn ang="0">
                  <a:pos x="264" y="483"/>
                </a:cxn>
                <a:cxn ang="0">
                  <a:pos x="282" y="471"/>
                </a:cxn>
                <a:cxn ang="0">
                  <a:pos x="292" y="455"/>
                </a:cxn>
                <a:cxn ang="0">
                  <a:pos x="280" y="405"/>
                </a:cxn>
                <a:cxn ang="0">
                  <a:pos x="231" y="366"/>
                </a:cxn>
                <a:cxn ang="0">
                  <a:pos x="205" y="366"/>
                </a:cxn>
                <a:cxn ang="0">
                  <a:pos x="193" y="364"/>
                </a:cxn>
                <a:cxn ang="0">
                  <a:pos x="181" y="359"/>
                </a:cxn>
                <a:cxn ang="0">
                  <a:pos x="168" y="347"/>
                </a:cxn>
                <a:cxn ang="0">
                  <a:pos x="158" y="335"/>
                </a:cxn>
                <a:cxn ang="0">
                  <a:pos x="148" y="323"/>
                </a:cxn>
                <a:cxn ang="0">
                  <a:pos x="118" y="287"/>
                </a:cxn>
                <a:cxn ang="0">
                  <a:pos x="72" y="266"/>
                </a:cxn>
                <a:cxn ang="0">
                  <a:pos x="46" y="272"/>
                </a:cxn>
                <a:cxn ang="0">
                  <a:pos x="18" y="278"/>
                </a:cxn>
                <a:cxn ang="0">
                  <a:pos x="10" y="151"/>
                </a:cxn>
                <a:cxn ang="0">
                  <a:pos x="39" y="101"/>
                </a:cxn>
                <a:cxn ang="0">
                  <a:pos x="67" y="56"/>
                </a:cxn>
                <a:cxn ang="0">
                  <a:pos x="99" y="32"/>
                </a:cxn>
                <a:cxn ang="0">
                  <a:pos x="113" y="26"/>
                </a:cxn>
                <a:cxn ang="0">
                  <a:pos x="140" y="15"/>
                </a:cxn>
                <a:cxn ang="0">
                  <a:pos x="158" y="12"/>
                </a:cxn>
                <a:cxn ang="0">
                  <a:pos x="172" y="15"/>
                </a:cxn>
                <a:cxn ang="0">
                  <a:pos x="171" y="45"/>
                </a:cxn>
                <a:cxn ang="0">
                  <a:pos x="169" y="107"/>
                </a:cxn>
                <a:cxn ang="0">
                  <a:pos x="192" y="101"/>
                </a:cxn>
                <a:cxn ang="0">
                  <a:pos x="211" y="76"/>
                </a:cxn>
                <a:cxn ang="0">
                  <a:pos x="249" y="34"/>
                </a:cxn>
                <a:cxn ang="0">
                  <a:pos x="280" y="4"/>
                </a:cxn>
                <a:cxn ang="0">
                  <a:pos x="304" y="4"/>
                </a:cxn>
              </a:cxnLst>
              <a:rect l="0" t="0" r="r" b="b"/>
              <a:pathLst>
                <a:path w="451" h="674">
                  <a:moveTo>
                    <a:pt x="330" y="19"/>
                  </a:moveTo>
                  <a:lnTo>
                    <a:pt x="337" y="23"/>
                  </a:lnTo>
                  <a:lnTo>
                    <a:pt x="344" y="27"/>
                  </a:lnTo>
                  <a:lnTo>
                    <a:pt x="352" y="31"/>
                  </a:lnTo>
                  <a:lnTo>
                    <a:pt x="361" y="37"/>
                  </a:lnTo>
                  <a:lnTo>
                    <a:pt x="371" y="43"/>
                  </a:lnTo>
                  <a:lnTo>
                    <a:pt x="382" y="49"/>
                  </a:lnTo>
                  <a:lnTo>
                    <a:pt x="391" y="56"/>
                  </a:lnTo>
                  <a:lnTo>
                    <a:pt x="402" y="62"/>
                  </a:lnTo>
                  <a:lnTo>
                    <a:pt x="411" y="70"/>
                  </a:lnTo>
                  <a:lnTo>
                    <a:pt x="420" y="78"/>
                  </a:lnTo>
                  <a:lnTo>
                    <a:pt x="429" y="86"/>
                  </a:lnTo>
                  <a:lnTo>
                    <a:pt x="436" y="94"/>
                  </a:lnTo>
                  <a:lnTo>
                    <a:pt x="442" y="102"/>
                  </a:lnTo>
                  <a:lnTo>
                    <a:pt x="447" y="111"/>
                  </a:lnTo>
                  <a:lnTo>
                    <a:pt x="450" y="120"/>
                  </a:lnTo>
                  <a:lnTo>
                    <a:pt x="451" y="128"/>
                  </a:lnTo>
                  <a:lnTo>
                    <a:pt x="450" y="148"/>
                  </a:lnTo>
                  <a:lnTo>
                    <a:pt x="446" y="172"/>
                  </a:lnTo>
                  <a:lnTo>
                    <a:pt x="440" y="199"/>
                  </a:lnTo>
                  <a:lnTo>
                    <a:pt x="433" y="227"/>
                  </a:lnTo>
                  <a:lnTo>
                    <a:pt x="425" y="256"/>
                  </a:lnTo>
                  <a:lnTo>
                    <a:pt x="415" y="284"/>
                  </a:lnTo>
                  <a:lnTo>
                    <a:pt x="405" y="308"/>
                  </a:lnTo>
                  <a:lnTo>
                    <a:pt x="393" y="330"/>
                  </a:lnTo>
                  <a:lnTo>
                    <a:pt x="384" y="345"/>
                  </a:lnTo>
                  <a:lnTo>
                    <a:pt x="380" y="358"/>
                  </a:lnTo>
                  <a:lnTo>
                    <a:pt x="378" y="368"/>
                  </a:lnTo>
                  <a:lnTo>
                    <a:pt x="379" y="377"/>
                  </a:lnTo>
                  <a:lnTo>
                    <a:pt x="382" y="385"/>
                  </a:lnTo>
                  <a:lnTo>
                    <a:pt x="387" y="393"/>
                  </a:lnTo>
                  <a:lnTo>
                    <a:pt x="392" y="401"/>
                  </a:lnTo>
                  <a:lnTo>
                    <a:pt x="399" y="410"/>
                  </a:lnTo>
                  <a:lnTo>
                    <a:pt x="401" y="413"/>
                  </a:lnTo>
                  <a:lnTo>
                    <a:pt x="402" y="415"/>
                  </a:lnTo>
                  <a:lnTo>
                    <a:pt x="403" y="417"/>
                  </a:lnTo>
                  <a:lnTo>
                    <a:pt x="405" y="420"/>
                  </a:lnTo>
                  <a:lnTo>
                    <a:pt x="412" y="436"/>
                  </a:lnTo>
                  <a:lnTo>
                    <a:pt x="419" y="456"/>
                  </a:lnTo>
                  <a:lnTo>
                    <a:pt x="426" y="479"/>
                  </a:lnTo>
                  <a:lnTo>
                    <a:pt x="433" y="504"/>
                  </a:lnTo>
                  <a:lnTo>
                    <a:pt x="437" y="530"/>
                  </a:lnTo>
                  <a:lnTo>
                    <a:pt x="439" y="555"/>
                  </a:lnTo>
                  <a:lnTo>
                    <a:pt x="438" y="580"/>
                  </a:lnTo>
                  <a:lnTo>
                    <a:pt x="433" y="604"/>
                  </a:lnTo>
                  <a:lnTo>
                    <a:pt x="429" y="615"/>
                  </a:lnTo>
                  <a:lnTo>
                    <a:pt x="424" y="625"/>
                  </a:lnTo>
                  <a:lnTo>
                    <a:pt x="417" y="633"/>
                  </a:lnTo>
                  <a:lnTo>
                    <a:pt x="410" y="641"/>
                  </a:lnTo>
                  <a:lnTo>
                    <a:pt x="402" y="648"/>
                  </a:lnTo>
                  <a:lnTo>
                    <a:pt x="394" y="654"/>
                  </a:lnTo>
                  <a:lnTo>
                    <a:pt x="384" y="659"/>
                  </a:lnTo>
                  <a:lnTo>
                    <a:pt x="374" y="664"/>
                  </a:lnTo>
                  <a:lnTo>
                    <a:pt x="364" y="667"/>
                  </a:lnTo>
                  <a:lnTo>
                    <a:pt x="353" y="670"/>
                  </a:lnTo>
                  <a:lnTo>
                    <a:pt x="342" y="672"/>
                  </a:lnTo>
                  <a:lnTo>
                    <a:pt x="330" y="674"/>
                  </a:lnTo>
                  <a:lnTo>
                    <a:pt x="319" y="674"/>
                  </a:lnTo>
                  <a:lnTo>
                    <a:pt x="307" y="674"/>
                  </a:lnTo>
                  <a:lnTo>
                    <a:pt x="295" y="673"/>
                  </a:lnTo>
                  <a:lnTo>
                    <a:pt x="284" y="672"/>
                  </a:lnTo>
                  <a:lnTo>
                    <a:pt x="274" y="670"/>
                  </a:lnTo>
                  <a:lnTo>
                    <a:pt x="264" y="668"/>
                  </a:lnTo>
                  <a:lnTo>
                    <a:pt x="253" y="665"/>
                  </a:lnTo>
                  <a:lnTo>
                    <a:pt x="243" y="661"/>
                  </a:lnTo>
                  <a:lnTo>
                    <a:pt x="233" y="657"/>
                  </a:lnTo>
                  <a:lnTo>
                    <a:pt x="223" y="652"/>
                  </a:lnTo>
                  <a:lnTo>
                    <a:pt x="214" y="647"/>
                  </a:lnTo>
                  <a:lnTo>
                    <a:pt x="205" y="640"/>
                  </a:lnTo>
                  <a:lnTo>
                    <a:pt x="197" y="634"/>
                  </a:lnTo>
                  <a:lnTo>
                    <a:pt x="189" y="627"/>
                  </a:lnTo>
                  <a:lnTo>
                    <a:pt x="182" y="619"/>
                  </a:lnTo>
                  <a:lnTo>
                    <a:pt x="176" y="611"/>
                  </a:lnTo>
                  <a:lnTo>
                    <a:pt x="171" y="603"/>
                  </a:lnTo>
                  <a:lnTo>
                    <a:pt x="167" y="594"/>
                  </a:lnTo>
                  <a:lnTo>
                    <a:pt x="164" y="584"/>
                  </a:lnTo>
                  <a:lnTo>
                    <a:pt x="163" y="575"/>
                  </a:lnTo>
                  <a:lnTo>
                    <a:pt x="163" y="562"/>
                  </a:lnTo>
                  <a:lnTo>
                    <a:pt x="165" y="550"/>
                  </a:lnTo>
                  <a:lnTo>
                    <a:pt x="169" y="540"/>
                  </a:lnTo>
                  <a:lnTo>
                    <a:pt x="175" y="530"/>
                  </a:lnTo>
                  <a:lnTo>
                    <a:pt x="180" y="524"/>
                  </a:lnTo>
                  <a:lnTo>
                    <a:pt x="185" y="519"/>
                  </a:lnTo>
                  <a:lnTo>
                    <a:pt x="190" y="515"/>
                  </a:lnTo>
                  <a:lnTo>
                    <a:pt x="196" y="511"/>
                  </a:lnTo>
                  <a:lnTo>
                    <a:pt x="202" y="508"/>
                  </a:lnTo>
                  <a:lnTo>
                    <a:pt x="208" y="504"/>
                  </a:lnTo>
                  <a:lnTo>
                    <a:pt x="215" y="501"/>
                  </a:lnTo>
                  <a:lnTo>
                    <a:pt x="221" y="499"/>
                  </a:lnTo>
                  <a:lnTo>
                    <a:pt x="227" y="497"/>
                  </a:lnTo>
                  <a:lnTo>
                    <a:pt x="234" y="494"/>
                  </a:lnTo>
                  <a:lnTo>
                    <a:pt x="240" y="492"/>
                  </a:lnTo>
                  <a:lnTo>
                    <a:pt x="246" y="490"/>
                  </a:lnTo>
                  <a:lnTo>
                    <a:pt x="253" y="488"/>
                  </a:lnTo>
                  <a:lnTo>
                    <a:pt x="258" y="485"/>
                  </a:lnTo>
                  <a:lnTo>
                    <a:pt x="264" y="483"/>
                  </a:lnTo>
                  <a:lnTo>
                    <a:pt x="269" y="480"/>
                  </a:lnTo>
                  <a:lnTo>
                    <a:pt x="274" y="477"/>
                  </a:lnTo>
                  <a:lnTo>
                    <a:pt x="278" y="474"/>
                  </a:lnTo>
                  <a:lnTo>
                    <a:pt x="282" y="471"/>
                  </a:lnTo>
                  <a:lnTo>
                    <a:pt x="285" y="468"/>
                  </a:lnTo>
                  <a:lnTo>
                    <a:pt x="288" y="464"/>
                  </a:lnTo>
                  <a:lnTo>
                    <a:pt x="291" y="459"/>
                  </a:lnTo>
                  <a:lnTo>
                    <a:pt x="292" y="455"/>
                  </a:lnTo>
                  <a:lnTo>
                    <a:pt x="293" y="449"/>
                  </a:lnTo>
                  <a:lnTo>
                    <a:pt x="293" y="435"/>
                  </a:lnTo>
                  <a:lnTo>
                    <a:pt x="288" y="420"/>
                  </a:lnTo>
                  <a:lnTo>
                    <a:pt x="280" y="405"/>
                  </a:lnTo>
                  <a:lnTo>
                    <a:pt x="270" y="391"/>
                  </a:lnTo>
                  <a:lnTo>
                    <a:pt x="258" y="380"/>
                  </a:lnTo>
                  <a:lnTo>
                    <a:pt x="245" y="371"/>
                  </a:lnTo>
                  <a:lnTo>
                    <a:pt x="231" y="366"/>
                  </a:lnTo>
                  <a:lnTo>
                    <a:pt x="219" y="365"/>
                  </a:lnTo>
                  <a:lnTo>
                    <a:pt x="213" y="365"/>
                  </a:lnTo>
                  <a:lnTo>
                    <a:pt x="209" y="366"/>
                  </a:lnTo>
                  <a:lnTo>
                    <a:pt x="205" y="366"/>
                  </a:lnTo>
                  <a:lnTo>
                    <a:pt x="202" y="366"/>
                  </a:lnTo>
                  <a:lnTo>
                    <a:pt x="200" y="365"/>
                  </a:lnTo>
                  <a:lnTo>
                    <a:pt x="196" y="365"/>
                  </a:lnTo>
                  <a:lnTo>
                    <a:pt x="193" y="364"/>
                  </a:lnTo>
                  <a:lnTo>
                    <a:pt x="190" y="364"/>
                  </a:lnTo>
                  <a:lnTo>
                    <a:pt x="187" y="363"/>
                  </a:lnTo>
                  <a:lnTo>
                    <a:pt x="184" y="361"/>
                  </a:lnTo>
                  <a:lnTo>
                    <a:pt x="181" y="359"/>
                  </a:lnTo>
                  <a:lnTo>
                    <a:pt x="178" y="357"/>
                  </a:lnTo>
                  <a:lnTo>
                    <a:pt x="175" y="355"/>
                  </a:lnTo>
                  <a:lnTo>
                    <a:pt x="172" y="351"/>
                  </a:lnTo>
                  <a:lnTo>
                    <a:pt x="168" y="347"/>
                  </a:lnTo>
                  <a:lnTo>
                    <a:pt x="164" y="342"/>
                  </a:lnTo>
                  <a:lnTo>
                    <a:pt x="162" y="340"/>
                  </a:lnTo>
                  <a:lnTo>
                    <a:pt x="160" y="338"/>
                  </a:lnTo>
                  <a:lnTo>
                    <a:pt x="158" y="335"/>
                  </a:lnTo>
                  <a:lnTo>
                    <a:pt x="156" y="333"/>
                  </a:lnTo>
                  <a:lnTo>
                    <a:pt x="153" y="330"/>
                  </a:lnTo>
                  <a:lnTo>
                    <a:pt x="151" y="326"/>
                  </a:lnTo>
                  <a:lnTo>
                    <a:pt x="148" y="323"/>
                  </a:lnTo>
                  <a:lnTo>
                    <a:pt x="145" y="320"/>
                  </a:lnTo>
                  <a:lnTo>
                    <a:pt x="136" y="308"/>
                  </a:lnTo>
                  <a:lnTo>
                    <a:pt x="127" y="297"/>
                  </a:lnTo>
                  <a:lnTo>
                    <a:pt x="118" y="287"/>
                  </a:lnTo>
                  <a:lnTo>
                    <a:pt x="109" y="278"/>
                  </a:lnTo>
                  <a:lnTo>
                    <a:pt x="98" y="271"/>
                  </a:lnTo>
                  <a:lnTo>
                    <a:pt x="86" y="267"/>
                  </a:lnTo>
                  <a:lnTo>
                    <a:pt x="72" y="266"/>
                  </a:lnTo>
                  <a:lnTo>
                    <a:pt x="56" y="269"/>
                  </a:lnTo>
                  <a:lnTo>
                    <a:pt x="54" y="269"/>
                  </a:lnTo>
                  <a:lnTo>
                    <a:pt x="50" y="270"/>
                  </a:lnTo>
                  <a:lnTo>
                    <a:pt x="46" y="272"/>
                  </a:lnTo>
                  <a:lnTo>
                    <a:pt x="41" y="274"/>
                  </a:lnTo>
                  <a:lnTo>
                    <a:pt x="35" y="276"/>
                  </a:lnTo>
                  <a:lnTo>
                    <a:pt x="27" y="277"/>
                  </a:lnTo>
                  <a:lnTo>
                    <a:pt x="18" y="278"/>
                  </a:lnTo>
                  <a:lnTo>
                    <a:pt x="8" y="277"/>
                  </a:lnTo>
                  <a:lnTo>
                    <a:pt x="0" y="274"/>
                  </a:lnTo>
                  <a:lnTo>
                    <a:pt x="3" y="164"/>
                  </a:lnTo>
                  <a:lnTo>
                    <a:pt x="10" y="151"/>
                  </a:lnTo>
                  <a:lnTo>
                    <a:pt x="17" y="138"/>
                  </a:lnTo>
                  <a:lnTo>
                    <a:pt x="25" y="125"/>
                  </a:lnTo>
                  <a:lnTo>
                    <a:pt x="32" y="113"/>
                  </a:lnTo>
                  <a:lnTo>
                    <a:pt x="39" y="101"/>
                  </a:lnTo>
                  <a:lnTo>
                    <a:pt x="45" y="88"/>
                  </a:lnTo>
                  <a:lnTo>
                    <a:pt x="52" y="77"/>
                  </a:lnTo>
                  <a:lnTo>
                    <a:pt x="60" y="67"/>
                  </a:lnTo>
                  <a:lnTo>
                    <a:pt x="67" y="56"/>
                  </a:lnTo>
                  <a:lnTo>
                    <a:pt x="76" y="48"/>
                  </a:lnTo>
                  <a:lnTo>
                    <a:pt x="86" y="39"/>
                  </a:lnTo>
                  <a:lnTo>
                    <a:pt x="97" y="33"/>
                  </a:lnTo>
                  <a:lnTo>
                    <a:pt x="99" y="32"/>
                  </a:lnTo>
                  <a:lnTo>
                    <a:pt x="102" y="31"/>
                  </a:lnTo>
                  <a:lnTo>
                    <a:pt x="103" y="30"/>
                  </a:lnTo>
                  <a:lnTo>
                    <a:pt x="106" y="30"/>
                  </a:lnTo>
                  <a:lnTo>
                    <a:pt x="113" y="26"/>
                  </a:lnTo>
                  <a:lnTo>
                    <a:pt x="120" y="23"/>
                  </a:lnTo>
                  <a:lnTo>
                    <a:pt x="128" y="20"/>
                  </a:lnTo>
                  <a:lnTo>
                    <a:pt x="134" y="17"/>
                  </a:lnTo>
                  <a:lnTo>
                    <a:pt x="140" y="15"/>
                  </a:lnTo>
                  <a:lnTo>
                    <a:pt x="145" y="13"/>
                  </a:lnTo>
                  <a:lnTo>
                    <a:pt x="150" y="12"/>
                  </a:lnTo>
                  <a:lnTo>
                    <a:pt x="153" y="13"/>
                  </a:lnTo>
                  <a:lnTo>
                    <a:pt x="158" y="12"/>
                  </a:lnTo>
                  <a:lnTo>
                    <a:pt x="162" y="11"/>
                  </a:lnTo>
                  <a:lnTo>
                    <a:pt x="166" y="12"/>
                  </a:lnTo>
                  <a:lnTo>
                    <a:pt x="170" y="13"/>
                  </a:lnTo>
                  <a:lnTo>
                    <a:pt x="172" y="15"/>
                  </a:lnTo>
                  <a:lnTo>
                    <a:pt x="174" y="19"/>
                  </a:lnTo>
                  <a:lnTo>
                    <a:pt x="174" y="24"/>
                  </a:lnTo>
                  <a:lnTo>
                    <a:pt x="174" y="30"/>
                  </a:lnTo>
                  <a:lnTo>
                    <a:pt x="171" y="45"/>
                  </a:lnTo>
                  <a:lnTo>
                    <a:pt x="169" y="61"/>
                  </a:lnTo>
                  <a:lnTo>
                    <a:pt x="167" y="79"/>
                  </a:lnTo>
                  <a:lnTo>
                    <a:pt x="167" y="95"/>
                  </a:lnTo>
                  <a:lnTo>
                    <a:pt x="169" y="107"/>
                  </a:lnTo>
                  <a:lnTo>
                    <a:pt x="172" y="115"/>
                  </a:lnTo>
                  <a:lnTo>
                    <a:pt x="179" y="114"/>
                  </a:lnTo>
                  <a:lnTo>
                    <a:pt x="189" y="105"/>
                  </a:lnTo>
                  <a:lnTo>
                    <a:pt x="192" y="101"/>
                  </a:lnTo>
                  <a:lnTo>
                    <a:pt x="195" y="98"/>
                  </a:lnTo>
                  <a:lnTo>
                    <a:pt x="198" y="93"/>
                  </a:lnTo>
                  <a:lnTo>
                    <a:pt x="202" y="87"/>
                  </a:lnTo>
                  <a:lnTo>
                    <a:pt x="211" y="76"/>
                  </a:lnTo>
                  <a:lnTo>
                    <a:pt x="220" y="65"/>
                  </a:lnTo>
                  <a:lnTo>
                    <a:pt x="230" y="54"/>
                  </a:lnTo>
                  <a:lnTo>
                    <a:pt x="239" y="43"/>
                  </a:lnTo>
                  <a:lnTo>
                    <a:pt x="249" y="34"/>
                  </a:lnTo>
                  <a:lnTo>
                    <a:pt x="258" y="24"/>
                  </a:lnTo>
                  <a:lnTo>
                    <a:pt x="266" y="16"/>
                  </a:lnTo>
                  <a:lnTo>
                    <a:pt x="273" y="10"/>
                  </a:lnTo>
                  <a:lnTo>
                    <a:pt x="280" y="4"/>
                  </a:lnTo>
                  <a:lnTo>
                    <a:pt x="285" y="1"/>
                  </a:lnTo>
                  <a:lnTo>
                    <a:pt x="291" y="0"/>
                  </a:lnTo>
                  <a:lnTo>
                    <a:pt x="297" y="1"/>
                  </a:lnTo>
                  <a:lnTo>
                    <a:pt x="304" y="4"/>
                  </a:lnTo>
                  <a:lnTo>
                    <a:pt x="311" y="8"/>
                  </a:lnTo>
                  <a:lnTo>
                    <a:pt x="320" y="13"/>
                  </a:lnTo>
                  <a:lnTo>
                    <a:pt x="330" y="19"/>
                  </a:lnTo>
                  <a:close/>
                </a:path>
              </a:pathLst>
            </a:custGeom>
            <a:solidFill>
              <a:srgbClr val="91CC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43"/>
            <p:cNvSpPr>
              <a:spLocks/>
            </p:cNvSpPr>
            <p:nvPr/>
          </p:nvSpPr>
          <p:spPr bwMode="auto">
            <a:xfrm>
              <a:off x="4648" y="2190"/>
              <a:ext cx="445" cy="666"/>
            </a:xfrm>
            <a:custGeom>
              <a:avLst/>
              <a:gdLst/>
              <a:ahLst/>
              <a:cxnLst>
                <a:cxn ang="0">
                  <a:pos x="24" y="123"/>
                </a:cxn>
                <a:cxn ang="0">
                  <a:pos x="51" y="74"/>
                </a:cxn>
                <a:cxn ang="0">
                  <a:pos x="85" y="38"/>
                </a:cxn>
                <a:cxn ang="0">
                  <a:pos x="103" y="28"/>
                </a:cxn>
                <a:cxn ang="0">
                  <a:pos x="128" y="17"/>
                </a:cxn>
                <a:cxn ang="0">
                  <a:pos x="150" y="12"/>
                </a:cxn>
                <a:cxn ang="0">
                  <a:pos x="163" y="13"/>
                </a:cxn>
                <a:cxn ang="0">
                  <a:pos x="169" y="28"/>
                </a:cxn>
                <a:cxn ang="0">
                  <a:pos x="163" y="84"/>
                </a:cxn>
                <a:cxn ang="0">
                  <a:pos x="178" y="115"/>
                </a:cxn>
                <a:cxn ang="0">
                  <a:pos x="197" y="92"/>
                </a:cxn>
                <a:cxn ang="0">
                  <a:pos x="228" y="54"/>
                </a:cxn>
                <a:cxn ang="0">
                  <a:pos x="265" y="16"/>
                </a:cxn>
                <a:cxn ang="0">
                  <a:pos x="289" y="0"/>
                </a:cxn>
                <a:cxn ang="0">
                  <a:pos x="317" y="13"/>
                </a:cxn>
                <a:cxn ang="0">
                  <a:pos x="349" y="31"/>
                </a:cxn>
                <a:cxn ang="0">
                  <a:pos x="388" y="54"/>
                </a:cxn>
                <a:cxn ang="0">
                  <a:pos x="424" y="84"/>
                </a:cxn>
                <a:cxn ang="0">
                  <a:pos x="444" y="117"/>
                </a:cxn>
                <a:cxn ang="0">
                  <a:pos x="435" y="194"/>
                </a:cxn>
                <a:cxn ang="0">
                  <a:pos x="401" y="303"/>
                </a:cxn>
                <a:cxn ang="0">
                  <a:pos x="374" y="362"/>
                </a:cxn>
                <a:cxn ang="0">
                  <a:pos x="387" y="395"/>
                </a:cxn>
                <a:cxn ang="0">
                  <a:pos x="397" y="412"/>
                </a:cxn>
                <a:cxn ang="0">
                  <a:pos x="420" y="474"/>
                </a:cxn>
                <a:cxn ang="0">
                  <a:pos x="433" y="576"/>
                </a:cxn>
                <a:cxn ang="0">
                  <a:pos x="412" y="627"/>
                </a:cxn>
                <a:cxn ang="0">
                  <a:pos x="380" y="653"/>
                </a:cxn>
                <a:cxn ang="0">
                  <a:pos x="339" y="664"/>
                </a:cxn>
                <a:cxn ang="0">
                  <a:pos x="293" y="665"/>
                </a:cxn>
                <a:cxn ang="0">
                  <a:pos x="251" y="657"/>
                </a:cxn>
                <a:cxn ang="0">
                  <a:pos x="211" y="639"/>
                </a:cxn>
                <a:cxn ang="0">
                  <a:pos x="180" y="612"/>
                </a:cxn>
                <a:cxn ang="0">
                  <a:pos x="164" y="577"/>
                </a:cxn>
                <a:cxn ang="0">
                  <a:pos x="173" y="534"/>
                </a:cxn>
                <a:cxn ang="0">
                  <a:pos x="196" y="511"/>
                </a:cxn>
                <a:cxn ang="0">
                  <a:pos x="221" y="498"/>
                </a:cxn>
                <a:cxn ang="0">
                  <a:pos x="246" y="489"/>
                </a:cxn>
                <a:cxn ang="0">
                  <a:pos x="269" y="479"/>
                </a:cxn>
                <a:cxn ang="0">
                  <a:pos x="285" y="466"/>
                </a:cxn>
                <a:cxn ang="0">
                  <a:pos x="293" y="448"/>
                </a:cxn>
                <a:cxn ang="0">
                  <a:pos x="279" y="399"/>
                </a:cxn>
                <a:cxn ang="0">
                  <a:pos x="231" y="360"/>
                </a:cxn>
                <a:cxn ang="0">
                  <a:pos x="205" y="360"/>
                </a:cxn>
                <a:cxn ang="0">
                  <a:pos x="192" y="358"/>
                </a:cxn>
                <a:cxn ang="0">
                  <a:pos x="179" y="354"/>
                </a:cxn>
                <a:cxn ang="0">
                  <a:pos x="167" y="344"/>
                </a:cxn>
                <a:cxn ang="0">
                  <a:pos x="157" y="332"/>
                </a:cxn>
                <a:cxn ang="0">
                  <a:pos x="148" y="320"/>
                </a:cxn>
                <a:cxn ang="0">
                  <a:pos x="118" y="284"/>
                </a:cxn>
                <a:cxn ang="0">
                  <a:pos x="72" y="261"/>
                </a:cxn>
                <a:cxn ang="0">
                  <a:pos x="46" y="267"/>
                </a:cxn>
                <a:cxn ang="0">
                  <a:pos x="19" y="273"/>
                </a:cxn>
              </a:cxnLst>
              <a:rect l="0" t="0" r="r" b="b"/>
              <a:pathLst>
                <a:path w="445" h="666">
                  <a:moveTo>
                    <a:pt x="2" y="162"/>
                  </a:moveTo>
                  <a:lnTo>
                    <a:pt x="9" y="148"/>
                  </a:lnTo>
                  <a:lnTo>
                    <a:pt x="16" y="135"/>
                  </a:lnTo>
                  <a:lnTo>
                    <a:pt x="24" y="123"/>
                  </a:lnTo>
                  <a:lnTo>
                    <a:pt x="31" y="110"/>
                  </a:lnTo>
                  <a:lnTo>
                    <a:pt x="38" y="98"/>
                  </a:lnTo>
                  <a:lnTo>
                    <a:pt x="44" y="86"/>
                  </a:lnTo>
                  <a:lnTo>
                    <a:pt x="51" y="74"/>
                  </a:lnTo>
                  <a:lnTo>
                    <a:pt x="58" y="64"/>
                  </a:lnTo>
                  <a:lnTo>
                    <a:pt x="66" y="54"/>
                  </a:lnTo>
                  <a:lnTo>
                    <a:pt x="75" y="45"/>
                  </a:lnTo>
                  <a:lnTo>
                    <a:pt x="85" y="38"/>
                  </a:lnTo>
                  <a:lnTo>
                    <a:pt x="96" y="31"/>
                  </a:lnTo>
                  <a:lnTo>
                    <a:pt x="99" y="30"/>
                  </a:lnTo>
                  <a:lnTo>
                    <a:pt x="101" y="29"/>
                  </a:lnTo>
                  <a:lnTo>
                    <a:pt x="103" y="28"/>
                  </a:lnTo>
                  <a:lnTo>
                    <a:pt x="106" y="27"/>
                  </a:lnTo>
                  <a:lnTo>
                    <a:pt x="113" y="24"/>
                  </a:lnTo>
                  <a:lnTo>
                    <a:pt x="121" y="20"/>
                  </a:lnTo>
                  <a:lnTo>
                    <a:pt x="128" y="17"/>
                  </a:lnTo>
                  <a:lnTo>
                    <a:pt x="135" y="15"/>
                  </a:lnTo>
                  <a:lnTo>
                    <a:pt x="141" y="13"/>
                  </a:lnTo>
                  <a:lnTo>
                    <a:pt x="146" y="12"/>
                  </a:lnTo>
                  <a:lnTo>
                    <a:pt x="150" y="12"/>
                  </a:lnTo>
                  <a:lnTo>
                    <a:pt x="152" y="13"/>
                  </a:lnTo>
                  <a:lnTo>
                    <a:pt x="156" y="12"/>
                  </a:lnTo>
                  <a:lnTo>
                    <a:pt x="160" y="12"/>
                  </a:lnTo>
                  <a:lnTo>
                    <a:pt x="163" y="13"/>
                  </a:lnTo>
                  <a:lnTo>
                    <a:pt x="165" y="16"/>
                  </a:lnTo>
                  <a:lnTo>
                    <a:pt x="168" y="19"/>
                  </a:lnTo>
                  <a:lnTo>
                    <a:pt x="169" y="23"/>
                  </a:lnTo>
                  <a:lnTo>
                    <a:pt x="169" y="28"/>
                  </a:lnTo>
                  <a:lnTo>
                    <a:pt x="168" y="35"/>
                  </a:lnTo>
                  <a:lnTo>
                    <a:pt x="166" y="50"/>
                  </a:lnTo>
                  <a:lnTo>
                    <a:pt x="164" y="66"/>
                  </a:lnTo>
                  <a:lnTo>
                    <a:pt x="163" y="84"/>
                  </a:lnTo>
                  <a:lnTo>
                    <a:pt x="163" y="99"/>
                  </a:lnTo>
                  <a:lnTo>
                    <a:pt x="165" y="111"/>
                  </a:lnTo>
                  <a:lnTo>
                    <a:pt x="170" y="117"/>
                  </a:lnTo>
                  <a:lnTo>
                    <a:pt x="178" y="115"/>
                  </a:lnTo>
                  <a:lnTo>
                    <a:pt x="188" y="104"/>
                  </a:lnTo>
                  <a:lnTo>
                    <a:pt x="191" y="101"/>
                  </a:lnTo>
                  <a:lnTo>
                    <a:pt x="194" y="97"/>
                  </a:lnTo>
                  <a:lnTo>
                    <a:pt x="197" y="92"/>
                  </a:lnTo>
                  <a:lnTo>
                    <a:pt x="201" y="87"/>
                  </a:lnTo>
                  <a:lnTo>
                    <a:pt x="209" y="76"/>
                  </a:lnTo>
                  <a:lnTo>
                    <a:pt x="218" y="65"/>
                  </a:lnTo>
                  <a:lnTo>
                    <a:pt x="228" y="54"/>
                  </a:lnTo>
                  <a:lnTo>
                    <a:pt x="238" y="43"/>
                  </a:lnTo>
                  <a:lnTo>
                    <a:pt x="248" y="33"/>
                  </a:lnTo>
                  <a:lnTo>
                    <a:pt x="257" y="24"/>
                  </a:lnTo>
                  <a:lnTo>
                    <a:pt x="265" y="16"/>
                  </a:lnTo>
                  <a:lnTo>
                    <a:pt x="272" y="9"/>
                  </a:lnTo>
                  <a:lnTo>
                    <a:pt x="278" y="4"/>
                  </a:lnTo>
                  <a:lnTo>
                    <a:pt x="284" y="1"/>
                  </a:lnTo>
                  <a:lnTo>
                    <a:pt x="289" y="0"/>
                  </a:lnTo>
                  <a:lnTo>
                    <a:pt x="296" y="1"/>
                  </a:lnTo>
                  <a:lnTo>
                    <a:pt x="302" y="4"/>
                  </a:lnTo>
                  <a:lnTo>
                    <a:pt x="309" y="8"/>
                  </a:lnTo>
                  <a:lnTo>
                    <a:pt x="317" y="13"/>
                  </a:lnTo>
                  <a:lnTo>
                    <a:pt x="328" y="19"/>
                  </a:lnTo>
                  <a:lnTo>
                    <a:pt x="334" y="22"/>
                  </a:lnTo>
                  <a:lnTo>
                    <a:pt x="341" y="26"/>
                  </a:lnTo>
                  <a:lnTo>
                    <a:pt x="349" y="31"/>
                  </a:lnTo>
                  <a:lnTo>
                    <a:pt x="358" y="36"/>
                  </a:lnTo>
                  <a:lnTo>
                    <a:pt x="368" y="42"/>
                  </a:lnTo>
                  <a:lnTo>
                    <a:pt x="378" y="48"/>
                  </a:lnTo>
                  <a:lnTo>
                    <a:pt x="388" y="54"/>
                  </a:lnTo>
                  <a:lnTo>
                    <a:pt x="397" y="61"/>
                  </a:lnTo>
                  <a:lnTo>
                    <a:pt x="407" y="69"/>
                  </a:lnTo>
                  <a:lnTo>
                    <a:pt x="416" y="76"/>
                  </a:lnTo>
                  <a:lnTo>
                    <a:pt x="424" y="84"/>
                  </a:lnTo>
                  <a:lnTo>
                    <a:pt x="431" y="92"/>
                  </a:lnTo>
                  <a:lnTo>
                    <a:pt x="437" y="100"/>
                  </a:lnTo>
                  <a:lnTo>
                    <a:pt x="441" y="108"/>
                  </a:lnTo>
                  <a:lnTo>
                    <a:pt x="444" y="117"/>
                  </a:lnTo>
                  <a:lnTo>
                    <a:pt x="445" y="125"/>
                  </a:lnTo>
                  <a:lnTo>
                    <a:pt x="444" y="145"/>
                  </a:lnTo>
                  <a:lnTo>
                    <a:pt x="441" y="168"/>
                  </a:lnTo>
                  <a:lnTo>
                    <a:pt x="435" y="194"/>
                  </a:lnTo>
                  <a:lnTo>
                    <a:pt x="429" y="222"/>
                  </a:lnTo>
                  <a:lnTo>
                    <a:pt x="421" y="251"/>
                  </a:lnTo>
                  <a:lnTo>
                    <a:pt x="411" y="278"/>
                  </a:lnTo>
                  <a:lnTo>
                    <a:pt x="401" y="303"/>
                  </a:lnTo>
                  <a:lnTo>
                    <a:pt x="390" y="323"/>
                  </a:lnTo>
                  <a:lnTo>
                    <a:pt x="381" y="339"/>
                  </a:lnTo>
                  <a:lnTo>
                    <a:pt x="376" y="352"/>
                  </a:lnTo>
                  <a:lnTo>
                    <a:pt x="374" y="362"/>
                  </a:lnTo>
                  <a:lnTo>
                    <a:pt x="374" y="371"/>
                  </a:lnTo>
                  <a:lnTo>
                    <a:pt x="377" y="379"/>
                  </a:lnTo>
                  <a:lnTo>
                    <a:pt x="381" y="387"/>
                  </a:lnTo>
                  <a:lnTo>
                    <a:pt x="387" y="395"/>
                  </a:lnTo>
                  <a:lnTo>
                    <a:pt x="393" y="405"/>
                  </a:lnTo>
                  <a:lnTo>
                    <a:pt x="394" y="407"/>
                  </a:lnTo>
                  <a:lnTo>
                    <a:pt x="396" y="409"/>
                  </a:lnTo>
                  <a:lnTo>
                    <a:pt x="397" y="412"/>
                  </a:lnTo>
                  <a:lnTo>
                    <a:pt x="398" y="414"/>
                  </a:lnTo>
                  <a:lnTo>
                    <a:pt x="405" y="430"/>
                  </a:lnTo>
                  <a:lnTo>
                    <a:pt x="413" y="451"/>
                  </a:lnTo>
                  <a:lnTo>
                    <a:pt x="420" y="474"/>
                  </a:lnTo>
                  <a:lnTo>
                    <a:pt x="427" y="498"/>
                  </a:lnTo>
                  <a:lnTo>
                    <a:pt x="431" y="525"/>
                  </a:lnTo>
                  <a:lnTo>
                    <a:pt x="433" y="551"/>
                  </a:lnTo>
                  <a:lnTo>
                    <a:pt x="433" y="576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18" y="619"/>
                  </a:lnTo>
                  <a:lnTo>
                    <a:pt x="412" y="627"/>
                  </a:lnTo>
                  <a:lnTo>
                    <a:pt x="405" y="635"/>
                  </a:lnTo>
                  <a:lnTo>
                    <a:pt x="397" y="642"/>
                  </a:lnTo>
                  <a:lnTo>
                    <a:pt x="389" y="648"/>
                  </a:lnTo>
                  <a:lnTo>
                    <a:pt x="380" y="653"/>
                  </a:lnTo>
                  <a:lnTo>
                    <a:pt x="370" y="657"/>
                  </a:lnTo>
                  <a:lnTo>
                    <a:pt x="360" y="660"/>
                  </a:lnTo>
                  <a:lnTo>
                    <a:pt x="350" y="663"/>
                  </a:lnTo>
                  <a:lnTo>
                    <a:pt x="339" y="664"/>
                  </a:lnTo>
                  <a:lnTo>
                    <a:pt x="327" y="665"/>
                  </a:lnTo>
                  <a:lnTo>
                    <a:pt x="316" y="666"/>
                  </a:lnTo>
                  <a:lnTo>
                    <a:pt x="304" y="666"/>
                  </a:lnTo>
                  <a:lnTo>
                    <a:pt x="293" y="665"/>
                  </a:lnTo>
                  <a:lnTo>
                    <a:pt x="281" y="664"/>
                  </a:lnTo>
                  <a:lnTo>
                    <a:pt x="271" y="662"/>
                  </a:lnTo>
                  <a:lnTo>
                    <a:pt x="261" y="660"/>
                  </a:lnTo>
                  <a:lnTo>
                    <a:pt x="251" y="657"/>
                  </a:lnTo>
                  <a:lnTo>
                    <a:pt x="240" y="653"/>
                  </a:lnTo>
                  <a:lnTo>
                    <a:pt x="230" y="649"/>
                  </a:lnTo>
                  <a:lnTo>
                    <a:pt x="221" y="644"/>
                  </a:lnTo>
                  <a:lnTo>
                    <a:pt x="211" y="639"/>
                  </a:lnTo>
                  <a:lnTo>
                    <a:pt x="203" y="633"/>
                  </a:lnTo>
                  <a:lnTo>
                    <a:pt x="194" y="627"/>
                  </a:lnTo>
                  <a:lnTo>
                    <a:pt x="187" y="620"/>
                  </a:lnTo>
                  <a:lnTo>
                    <a:pt x="180" y="612"/>
                  </a:lnTo>
                  <a:lnTo>
                    <a:pt x="175" y="604"/>
                  </a:lnTo>
                  <a:lnTo>
                    <a:pt x="170" y="596"/>
                  </a:lnTo>
                  <a:lnTo>
                    <a:pt x="167" y="587"/>
                  </a:lnTo>
                  <a:lnTo>
                    <a:pt x="164" y="577"/>
                  </a:lnTo>
                  <a:lnTo>
                    <a:pt x="164" y="567"/>
                  </a:lnTo>
                  <a:lnTo>
                    <a:pt x="165" y="555"/>
                  </a:lnTo>
                  <a:lnTo>
                    <a:pt x="168" y="544"/>
                  </a:lnTo>
                  <a:lnTo>
                    <a:pt x="173" y="534"/>
                  </a:lnTo>
                  <a:lnTo>
                    <a:pt x="180" y="524"/>
                  </a:lnTo>
                  <a:lnTo>
                    <a:pt x="186" y="519"/>
                  </a:lnTo>
                  <a:lnTo>
                    <a:pt x="191" y="515"/>
                  </a:lnTo>
                  <a:lnTo>
                    <a:pt x="196" y="511"/>
                  </a:lnTo>
                  <a:lnTo>
                    <a:pt x="202" y="508"/>
                  </a:lnTo>
                  <a:lnTo>
                    <a:pt x="208" y="504"/>
                  </a:lnTo>
                  <a:lnTo>
                    <a:pt x="214" y="501"/>
                  </a:lnTo>
                  <a:lnTo>
                    <a:pt x="221" y="498"/>
                  </a:lnTo>
                  <a:lnTo>
                    <a:pt x="227" y="496"/>
                  </a:lnTo>
                  <a:lnTo>
                    <a:pt x="233" y="494"/>
                  </a:lnTo>
                  <a:lnTo>
                    <a:pt x="240" y="491"/>
                  </a:lnTo>
                  <a:lnTo>
                    <a:pt x="246" y="489"/>
                  </a:lnTo>
                  <a:lnTo>
                    <a:pt x="252" y="487"/>
                  </a:lnTo>
                  <a:lnTo>
                    <a:pt x="258" y="485"/>
                  </a:lnTo>
                  <a:lnTo>
                    <a:pt x="264" y="482"/>
                  </a:lnTo>
                  <a:lnTo>
                    <a:pt x="269" y="479"/>
                  </a:lnTo>
                  <a:lnTo>
                    <a:pt x="274" y="476"/>
                  </a:lnTo>
                  <a:lnTo>
                    <a:pt x="278" y="473"/>
                  </a:lnTo>
                  <a:lnTo>
                    <a:pt x="282" y="470"/>
                  </a:lnTo>
                  <a:lnTo>
                    <a:pt x="285" y="466"/>
                  </a:lnTo>
                  <a:lnTo>
                    <a:pt x="288" y="463"/>
                  </a:lnTo>
                  <a:lnTo>
                    <a:pt x="290" y="458"/>
                  </a:lnTo>
                  <a:lnTo>
                    <a:pt x="292" y="453"/>
                  </a:lnTo>
                  <a:lnTo>
                    <a:pt x="293" y="448"/>
                  </a:lnTo>
                  <a:lnTo>
                    <a:pt x="293" y="443"/>
                  </a:lnTo>
                  <a:lnTo>
                    <a:pt x="292" y="428"/>
                  </a:lnTo>
                  <a:lnTo>
                    <a:pt x="287" y="414"/>
                  </a:lnTo>
                  <a:lnTo>
                    <a:pt x="279" y="399"/>
                  </a:lnTo>
                  <a:lnTo>
                    <a:pt x="269" y="386"/>
                  </a:lnTo>
                  <a:lnTo>
                    <a:pt x="257" y="375"/>
                  </a:lnTo>
                  <a:lnTo>
                    <a:pt x="244" y="366"/>
                  </a:lnTo>
                  <a:lnTo>
                    <a:pt x="231" y="360"/>
                  </a:lnTo>
                  <a:lnTo>
                    <a:pt x="218" y="359"/>
                  </a:lnTo>
                  <a:lnTo>
                    <a:pt x="213" y="359"/>
                  </a:lnTo>
                  <a:lnTo>
                    <a:pt x="209" y="360"/>
                  </a:lnTo>
                  <a:lnTo>
                    <a:pt x="205" y="360"/>
                  </a:lnTo>
                  <a:lnTo>
                    <a:pt x="202" y="359"/>
                  </a:lnTo>
                  <a:lnTo>
                    <a:pt x="199" y="359"/>
                  </a:lnTo>
                  <a:lnTo>
                    <a:pt x="195" y="359"/>
                  </a:lnTo>
                  <a:lnTo>
                    <a:pt x="192" y="358"/>
                  </a:lnTo>
                  <a:lnTo>
                    <a:pt x="189" y="358"/>
                  </a:lnTo>
                  <a:lnTo>
                    <a:pt x="185" y="357"/>
                  </a:lnTo>
                  <a:lnTo>
                    <a:pt x="182" y="356"/>
                  </a:lnTo>
                  <a:lnTo>
                    <a:pt x="179" y="354"/>
                  </a:lnTo>
                  <a:lnTo>
                    <a:pt x="176" y="353"/>
                  </a:lnTo>
                  <a:lnTo>
                    <a:pt x="173" y="350"/>
                  </a:lnTo>
                  <a:lnTo>
                    <a:pt x="171" y="347"/>
                  </a:lnTo>
                  <a:lnTo>
                    <a:pt x="167" y="344"/>
                  </a:lnTo>
                  <a:lnTo>
                    <a:pt x="163" y="339"/>
                  </a:lnTo>
                  <a:lnTo>
                    <a:pt x="161" y="337"/>
                  </a:lnTo>
                  <a:lnTo>
                    <a:pt x="159" y="334"/>
                  </a:lnTo>
                  <a:lnTo>
                    <a:pt x="157" y="332"/>
                  </a:lnTo>
                  <a:lnTo>
                    <a:pt x="155" y="329"/>
                  </a:lnTo>
                  <a:lnTo>
                    <a:pt x="152" y="326"/>
                  </a:lnTo>
                  <a:lnTo>
                    <a:pt x="150" y="323"/>
                  </a:lnTo>
                  <a:lnTo>
                    <a:pt x="148" y="320"/>
                  </a:lnTo>
                  <a:lnTo>
                    <a:pt x="145" y="317"/>
                  </a:lnTo>
                  <a:lnTo>
                    <a:pt x="135" y="305"/>
                  </a:lnTo>
                  <a:lnTo>
                    <a:pt x="126" y="294"/>
                  </a:lnTo>
                  <a:lnTo>
                    <a:pt x="118" y="284"/>
                  </a:lnTo>
                  <a:lnTo>
                    <a:pt x="108" y="274"/>
                  </a:lnTo>
                  <a:lnTo>
                    <a:pt x="97" y="267"/>
                  </a:lnTo>
                  <a:lnTo>
                    <a:pt x="85" y="262"/>
                  </a:lnTo>
                  <a:lnTo>
                    <a:pt x="72" y="261"/>
                  </a:lnTo>
                  <a:lnTo>
                    <a:pt x="57" y="263"/>
                  </a:lnTo>
                  <a:lnTo>
                    <a:pt x="54" y="264"/>
                  </a:lnTo>
                  <a:lnTo>
                    <a:pt x="51" y="265"/>
                  </a:lnTo>
                  <a:lnTo>
                    <a:pt x="46" y="267"/>
                  </a:lnTo>
                  <a:lnTo>
                    <a:pt x="41" y="269"/>
                  </a:lnTo>
                  <a:lnTo>
                    <a:pt x="36" y="270"/>
                  </a:lnTo>
                  <a:lnTo>
                    <a:pt x="28" y="272"/>
                  </a:lnTo>
                  <a:lnTo>
                    <a:pt x="19" y="273"/>
                  </a:lnTo>
                  <a:lnTo>
                    <a:pt x="9" y="273"/>
                  </a:lnTo>
                  <a:lnTo>
                    <a:pt x="0" y="270"/>
                  </a:lnTo>
                </a:path>
              </a:pathLst>
            </a:custGeom>
            <a:solidFill>
              <a:srgbClr val="77BF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44"/>
            <p:cNvSpPr>
              <a:spLocks/>
            </p:cNvSpPr>
            <p:nvPr/>
          </p:nvSpPr>
          <p:spPr bwMode="auto">
            <a:xfrm>
              <a:off x="4652" y="2193"/>
              <a:ext cx="438" cy="658"/>
            </a:xfrm>
            <a:custGeom>
              <a:avLst/>
              <a:gdLst/>
              <a:ahLst/>
              <a:cxnLst>
                <a:cxn ang="0">
                  <a:pos x="345" y="30"/>
                </a:cxn>
                <a:cxn ang="0">
                  <a:pos x="382" y="53"/>
                </a:cxn>
                <a:cxn ang="0">
                  <a:pos x="417" y="82"/>
                </a:cxn>
                <a:cxn ang="0">
                  <a:pos x="437" y="114"/>
                </a:cxn>
                <a:cxn ang="0">
                  <a:pos x="429" y="191"/>
                </a:cxn>
                <a:cxn ang="0">
                  <a:pos x="396" y="296"/>
                </a:cxn>
                <a:cxn ang="0">
                  <a:pos x="369" y="355"/>
                </a:cxn>
                <a:cxn ang="0">
                  <a:pos x="379" y="389"/>
                </a:cxn>
                <a:cxn ang="0">
                  <a:pos x="389" y="406"/>
                </a:cxn>
                <a:cxn ang="0">
                  <a:pos x="412" y="468"/>
                </a:cxn>
                <a:cxn ang="0">
                  <a:pos x="426" y="570"/>
                </a:cxn>
                <a:cxn ang="0">
                  <a:pos x="406" y="622"/>
                </a:cxn>
                <a:cxn ang="0">
                  <a:pos x="374" y="646"/>
                </a:cxn>
                <a:cxn ang="0">
                  <a:pos x="334" y="657"/>
                </a:cxn>
                <a:cxn ang="0">
                  <a:pos x="289" y="657"/>
                </a:cxn>
                <a:cxn ang="0">
                  <a:pos x="247" y="649"/>
                </a:cxn>
                <a:cxn ang="0">
                  <a:pos x="207" y="632"/>
                </a:cxn>
                <a:cxn ang="0">
                  <a:pos x="177" y="605"/>
                </a:cxn>
                <a:cxn ang="0">
                  <a:pos x="163" y="570"/>
                </a:cxn>
                <a:cxn ang="0">
                  <a:pos x="167" y="542"/>
                </a:cxn>
                <a:cxn ang="0">
                  <a:pos x="180" y="523"/>
                </a:cxn>
                <a:cxn ang="0">
                  <a:pos x="200" y="507"/>
                </a:cxn>
                <a:cxn ang="0">
                  <a:pos x="225" y="496"/>
                </a:cxn>
                <a:cxn ang="0">
                  <a:pos x="250" y="487"/>
                </a:cxn>
                <a:cxn ang="0">
                  <a:pos x="273" y="475"/>
                </a:cxn>
                <a:cxn ang="0">
                  <a:pos x="292" y="448"/>
                </a:cxn>
                <a:cxn ang="0">
                  <a:pos x="277" y="394"/>
                </a:cxn>
                <a:cxn ang="0">
                  <a:pos x="229" y="355"/>
                </a:cxn>
                <a:cxn ang="0">
                  <a:pos x="203" y="353"/>
                </a:cxn>
                <a:cxn ang="0">
                  <a:pos x="190" y="352"/>
                </a:cxn>
                <a:cxn ang="0">
                  <a:pos x="176" y="350"/>
                </a:cxn>
                <a:cxn ang="0">
                  <a:pos x="164" y="340"/>
                </a:cxn>
                <a:cxn ang="0">
                  <a:pos x="155" y="329"/>
                </a:cxn>
                <a:cxn ang="0">
                  <a:pos x="145" y="317"/>
                </a:cxn>
                <a:cxn ang="0">
                  <a:pos x="115" y="280"/>
                </a:cxn>
                <a:cxn ang="0">
                  <a:pos x="71" y="256"/>
                </a:cxn>
                <a:cxn ang="0">
                  <a:pos x="45" y="262"/>
                </a:cxn>
                <a:cxn ang="0">
                  <a:pos x="19" y="268"/>
                </a:cxn>
                <a:cxn ang="0">
                  <a:pos x="14" y="133"/>
                </a:cxn>
                <a:cxn ang="0">
                  <a:pos x="42" y="84"/>
                </a:cxn>
                <a:cxn ang="0">
                  <a:pos x="73" y="43"/>
                </a:cxn>
                <a:cxn ang="0">
                  <a:pos x="99" y="27"/>
                </a:cxn>
                <a:cxn ang="0">
                  <a:pos x="119" y="18"/>
                </a:cxn>
                <a:cxn ang="0">
                  <a:pos x="145" y="10"/>
                </a:cxn>
                <a:cxn ang="0">
                  <a:pos x="160" y="18"/>
                </a:cxn>
                <a:cxn ang="0">
                  <a:pos x="158" y="71"/>
                </a:cxn>
                <a:cxn ang="0">
                  <a:pos x="166" y="119"/>
                </a:cxn>
                <a:cxn ang="0">
                  <a:pos x="191" y="96"/>
                </a:cxn>
                <a:cxn ang="0">
                  <a:pos x="216" y="65"/>
                </a:cxn>
                <a:cxn ang="0">
                  <a:pos x="254" y="24"/>
                </a:cxn>
                <a:cxn ang="0">
                  <a:pos x="281" y="1"/>
                </a:cxn>
                <a:cxn ang="0">
                  <a:pos x="305" y="8"/>
                </a:cxn>
              </a:cxnLst>
              <a:rect l="0" t="0" r="r" b="b"/>
              <a:pathLst>
                <a:path w="438" h="658">
                  <a:moveTo>
                    <a:pt x="323" y="18"/>
                  </a:moveTo>
                  <a:lnTo>
                    <a:pt x="329" y="22"/>
                  </a:lnTo>
                  <a:lnTo>
                    <a:pt x="336" y="26"/>
                  </a:lnTo>
                  <a:lnTo>
                    <a:pt x="345" y="30"/>
                  </a:lnTo>
                  <a:lnTo>
                    <a:pt x="353" y="35"/>
                  </a:lnTo>
                  <a:lnTo>
                    <a:pt x="362" y="41"/>
                  </a:lnTo>
                  <a:lnTo>
                    <a:pt x="372" y="47"/>
                  </a:lnTo>
                  <a:lnTo>
                    <a:pt x="382" y="53"/>
                  </a:lnTo>
                  <a:lnTo>
                    <a:pt x="391" y="60"/>
                  </a:lnTo>
                  <a:lnTo>
                    <a:pt x="400" y="67"/>
                  </a:lnTo>
                  <a:lnTo>
                    <a:pt x="410" y="74"/>
                  </a:lnTo>
                  <a:lnTo>
                    <a:pt x="417" y="82"/>
                  </a:lnTo>
                  <a:lnTo>
                    <a:pt x="425" y="89"/>
                  </a:lnTo>
                  <a:lnTo>
                    <a:pt x="430" y="97"/>
                  </a:lnTo>
                  <a:lnTo>
                    <a:pt x="434" y="105"/>
                  </a:lnTo>
                  <a:lnTo>
                    <a:pt x="437" y="114"/>
                  </a:lnTo>
                  <a:lnTo>
                    <a:pt x="438" y="122"/>
                  </a:lnTo>
                  <a:lnTo>
                    <a:pt x="437" y="141"/>
                  </a:lnTo>
                  <a:lnTo>
                    <a:pt x="434" y="165"/>
                  </a:lnTo>
                  <a:lnTo>
                    <a:pt x="429" y="191"/>
                  </a:lnTo>
                  <a:lnTo>
                    <a:pt x="423" y="218"/>
                  </a:lnTo>
                  <a:lnTo>
                    <a:pt x="415" y="245"/>
                  </a:lnTo>
                  <a:lnTo>
                    <a:pt x="406" y="272"/>
                  </a:lnTo>
                  <a:lnTo>
                    <a:pt x="396" y="296"/>
                  </a:lnTo>
                  <a:lnTo>
                    <a:pt x="385" y="316"/>
                  </a:lnTo>
                  <a:lnTo>
                    <a:pt x="377" y="332"/>
                  </a:lnTo>
                  <a:lnTo>
                    <a:pt x="372" y="344"/>
                  </a:lnTo>
                  <a:lnTo>
                    <a:pt x="369" y="355"/>
                  </a:lnTo>
                  <a:lnTo>
                    <a:pt x="369" y="364"/>
                  </a:lnTo>
                  <a:lnTo>
                    <a:pt x="370" y="372"/>
                  </a:lnTo>
                  <a:lnTo>
                    <a:pt x="374" y="380"/>
                  </a:lnTo>
                  <a:lnTo>
                    <a:pt x="379" y="389"/>
                  </a:lnTo>
                  <a:lnTo>
                    <a:pt x="385" y="399"/>
                  </a:lnTo>
                  <a:lnTo>
                    <a:pt x="387" y="401"/>
                  </a:lnTo>
                  <a:lnTo>
                    <a:pt x="388" y="403"/>
                  </a:lnTo>
                  <a:lnTo>
                    <a:pt x="389" y="406"/>
                  </a:lnTo>
                  <a:lnTo>
                    <a:pt x="390" y="408"/>
                  </a:lnTo>
                  <a:lnTo>
                    <a:pt x="397" y="425"/>
                  </a:lnTo>
                  <a:lnTo>
                    <a:pt x="405" y="445"/>
                  </a:lnTo>
                  <a:lnTo>
                    <a:pt x="412" y="468"/>
                  </a:lnTo>
                  <a:lnTo>
                    <a:pt x="419" y="494"/>
                  </a:lnTo>
                  <a:lnTo>
                    <a:pt x="424" y="520"/>
                  </a:lnTo>
                  <a:lnTo>
                    <a:pt x="426" y="545"/>
                  </a:lnTo>
                  <a:lnTo>
                    <a:pt x="426" y="570"/>
                  </a:lnTo>
                  <a:lnTo>
                    <a:pt x="421" y="593"/>
                  </a:lnTo>
                  <a:lnTo>
                    <a:pt x="417" y="604"/>
                  </a:lnTo>
                  <a:lnTo>
                    <a:pt x="412" y="613"/>
                  </a:lnTo>
                  <a:lnTo>
                    <a:pt x="406" y="622"/>
                  </a:lnTo>
                  <a:lnTo>
                    <a:pt x="399" y="630"/>
                  </a:lnTo>
                  <a:lnTo>
                    <a:pt x="392" y="636"/>
                  </a:lnTo>
                  <a:lnTo>
                    <a:pt x="383" y="642"/>
                  </a:lnTo>
                  <a:lnTo>
                    <a:pt x="374" y="646"/>
                  </a:lnTo>
                  <a:lnTo>
                    <a:pt x="365" y="650"/>
                  </a:lnTo>
                  <a:lnTo>
                    <a:pt x="355" y="653"/>
                  </a:lnTo>
                  <a:lnTo>
                    <a:pt x="345" y="655"/>
                  </a:lnTo>
                  <a:lnTo>
                    <a:pt x="334" y="657"/>
                  </a:lnTo>
                  <a:lnTo>
                    <a:pt x="323" y="658"/>
                  </a:lnTo>
                  <a:lnTo>
                    <a:pt x="312" y="658"/>
                  </a:lnTo>
                  <a:lnTo>
                    <a:pt x="300" y="658"/>
                  </a:lnTo>
                  <a:lnTo>
                    <a:pt x="289" y="657"/>
                  </a:lnTo>
                  <a:lnTo>
                    <a:pt x="277" y="656"/>
                  </a:lnTo>
                  <a:lnTo>
                    <a:pt x="267" y="654"/>
                  </a:lnTo>
                  <a:lnTo>
                    <a:pt x="257" y="652"/>
                  </a:lnTo>
                  <a:lnTo>
                    <a:pt x="247" y="649"/>
                  </a:lnTo>
                  <a:lnTo>
                    <a:pt x="236" y="646"/>
                  </a:lnTo>
                  <a:lnTo>
                    <a:pt x="226" y="642"/>
                  </a:lnTo>
                  <a:lnTo>
                    <a:pt x="217" y="637"/>
                  </a:lnTo>
                  <a:lnTo>
                    <a:pt x="207" y="632"/>
                  </a:lnTo>
                  <a:lnTo>
                    <a:pt x="199" y="626"/>
                  </a:lnTo>
                  <a:lnTo>
                    <a:pt x="191" y="620"/>
                  </a:lnTo>
                  <a:lnTo>
                    <a:pt x="183" y="613"/>
                  </a:lnTo>
                  <a:lnTo>
                    <a:pt x="177" y="605"/>
                  </a:lnTo>
                  <a:lnTo>
                    <a:pt x="172" y="597"/>
                  </a:lnTo>
                  <a:lnTo>
                    <a:pt x="168" y="589"/>
                  </a:lnTo>
                  <a:lnTo>
                    <a:pt x="165" y="579"/>
                  </a:lnTo>
                  <a:lnTo>
                    <a:pt x="163" y="570"/>
                  </a:lnTo>
                  <a:lnTo>
                    <a:pt x="163" y="560"/>
                  </a:lnTo>
                  <a:lnTo>
                    <a:pt x="164" y="554"/>
                  </a:lnTo>
                  <a:lnTo>
                    <a:pt x="165" y="547"/>
                  </a:lnTo>
                  <a:lnTo>
                    <a:pt x="167" y="542"/>
                  </a:lnTo>
                  <a:lnTo>
                    <a:pt x="169" y="537"/>
                  </a:lnTo>
                  <a:lnTo>
                    <a:pt x="172" y="532"/>
                  </a:lnTo>
                  <a:lnTo>
                    <a:pt x="176" y="527"/>
                  </a:lnTo>
                  <a:lnTo>
                    <a:pt x="180" y="523"/>
                  </a:lnTo>
                  <a:lnTo>
                    <a:pt x="184" y="519"/>
                  </a:lnTo>
                  <a:lnTo>
                    <a:pt x="189" y="514"/>
                  </a:lnTo>
                  <a:lnTo>
                    <a:pt x="194" y="511"/>
                  </a:lnTo>
                  <a:lnTo>
                    <a:pt x="200" y="507"/>
                  </a:lnTo>
                  <a:lnTo>
                    <a:pt x="206" y="504"/>
                  </a:lnTo>
                  <a:lnTo>
                    <a:pt x="212" y="501"/>
                  </a:lnTo>
                  <a:lnTo>
                    <a:pt x="218" y="499"/>
                  </a:lnTo>
                  <a:lnTo>
                    <a:pt x="225" y="496"/>
                  </a:lnTo>
                  <a:lnTo>
                    <a:pt x="232" y="494"/>
                  </a:lnTo>
                  <a:lnTo>
                    <a:pt x="238" y="491"/>
                  </a:lnTo>
                  <a:lnTo>
                    <a:pt x="244" y="489"/>
                  </a:lnTo>
                  <a:lnTo>
                    <a:pt x="250" y="487"/>
                  </a:lnTo>
                  <a:lnTo>
                    <a:pt x="256" y="484"/>
                  </a:lnTo>
                  <a:lnTo>
                    <a:pt x="262" y="482"/>
                  </a:lnTo>
                  <a:lnTo>
                    <a:pt x="267" y="479"/>
                  </a:lnTo>
                  <a:lnTo>
                    <a:pt x="273" y="475"/>
                  </a:lnTo>
                  <a:lnTo>
                    <a:pt x="277" y="472"/>
                  </a:lnTo>
                  <a:lnTo>
                    <a:pt x="284" y="465"/>
                  </a:lnTo>
                  <a:lnTo>
                    <a:pt x="289" y="457"/>
                  </a:lnTo>
                  <a:lnTo>
                    <a:pt x="292" y="448"/>
                  </a:lnTo>
                  <a:lnTo>
                    <a:pt x="292" y="436"/>
                  </a:lnTo>
                  <a:lnTo>
                    <a:pt x="290" y="422"/>
                  </a:lnTo>
                  <a:lnTo>
                    <a:pt x="285" y="408"/>
                  </a:lnTo>
                  <a:lnTo>
                    <a:pt x="277" y="394"/>
                  </a:lnTo>
                  <a:lnTo>
                    <a:pt x="267" y="381"/>
                  </a:lnTo>
                  <a:lnTo>
                    <a:pt x="255" y="370"/>
                  </a:lnTo>
                  <a:lnTo>
                    <a:pt x="243" y="361"/>
                  </a:lnTo>
                  <a:lnTo>
                    <a:pt x="229" y="355"/>
                  </a:lnTo>
                  <a:lnTo>
                    <a:pt x="216" y="353"/>
                  </a:lnTo>
                  <a:lnTo>
                    <a:pt x="212" y="353"/>
                  </a:lnTo>
                  <a:lnTo>
                    <a:pt x="207" y="353"/>
                  </a:lnTo>
                  <a:lnTo>
                    <a:pt x="203" y="353"/>
                  </a:lnTo>
                  <a:lnTo>
                    <a:pt x="200" y="353"/>
                  </a:lnTo>
                  <a:lnTo>
                    <a:pt x="197" y="353"/>
                  </a:lnTo>
                  <a:lnTo>
                    <a:pt x="193" y="353"/>
                  </a:lnTo>
                  <a:lnTo>
                    <a:pt x="190" y="352"/>
                  </a:lnTo>
                  <a:lnTo>
                    <a:pt x="187" y="352"/>
                  </a:lnTo>
                  <a:lnTo>
                    <a:pt x="182" y="351"/>
                  </a:lnTo>
                  <a:lnTo>
                    <a:pt x="179" y="351"/>
                  </a:lnTo>
                  <a:lnTo>
                    <a:pt x="176" y="350"/>
                  </a:lnTo>
                  <a:lnTo>
                    <a:pt x="173" y="348"/>
                  </a:lnTo>
                  <a:lnTo>
                    <a:pt x="170" y="346"/>
                  </a:lnTo>
                  <a:lnTo>
                    <a:pt x="167" y="343"/>
                  </a:lnTo>
                  <a:lnTo>
                    <a:pt x="164" y="340"/>
                  </a:lnTo>
                  <a:lnTo>
                    <a:pt x="160" y="336"/>
                  </a:lnTo>
                  <a:lnTo>
                    <a:pt x="159" y="334"/>
                  </a:lnTo>
                  <a:lnTo>
                    <a:pt x="157" y="331"/>
                  </a:lnTo>
                  <a:lnTo>
                    <a:pt x="155" y="329"/>
                  </a:lnTo>
                  <a:lnTo>
                    <a:pt x="152" y="326"/>
                  </a:lnTo>
                  <a:lnTo>
                    <a:pt x="150" y="323"/>
                  </a:lnTo>
                  <a:lnTo>
                    <a:pt x="148" y="320"/>
                  </a:lnTo>
                  <a:lnTo>
                    <a:pt x="145" y="317"/>
                  </a:lnTo>
                  <a:lnTo>
                    <a:pt x="142" y="314"/>
                  </a:lnTo>
                  <a:lnTo>
                    <a:pt x="133" y="302"/>
                  </a:lnTo>
                  <a:lnTo>
                    <a:pt x="124" y="291"/>
                  </a:lnTo>
                  <a:lnTo>
                    <a:pt x="115" y="280"/>
                  </a:lnTo>
                  <a:lnTo>
                    <a:pt x="106" y="271"/>
                  </a:lnTo>
                  <a:lnTo>
                    <a:pt x="95" y="263"/>
                  </a:lnTo>
                  <a:lnTo>
                    <a:pt x="84" y="258"/>
                  </a:lnTo>
                  <a:lnTo>
                    <a:pt x="71" y="256"/>
                  </a:lnTo>
                  <a:lnTo>
                    <a:pt x="56" y="258"/>
                  </a:lnTo>
                  <a:lnTo>
                    <a:pt x="53" y="259"/>
                  </a:lnTo>
                  <a:lnTo>
                    <a:pt x="49" y="260"/>
                  </a:lnTo>
                  <a:lnTo>
                    <a:pt x="45" y="262"/>
                  </a:lnTo>
                  <a:lnTo>
                    <a:pt x="40" y="263"/>
                  </a:lnTo>
                  <a:lnTo>
                    <a:pt x="35" y="265"/>
                  </a:lnTo>
                  <a:lnTo>
                    <a:pt x="28" y="267"/>
                  </a:lnTo>
                  <a:lnTo>
                    <a:pt x="19" y="268"/>
                  </a:lnTo>
                  <a:lnTo>
                    <a:pt x="9" y="268"/>
                  </a:lnTo>
                  <a:lnTo>
                    <a:pt x="0" y="266"/>
                  </a:lnTo>
                  <a:lnTo>
                    <a:pt x="7" y="145"/>
                  </a:lnTo>
                  <a:lnTo>
                    <a:pt x="14" y="133"/>
                  </a:lnTo>
                  <a:lnTo>
                    <a:pt x="22" y="120"/>
                  </a:lnTo>
                  <a:lnTo>
                    <a:pt x="28" y="108"/>
                  </a:lnTo>
                  <a:lnTo>
                    <a:pt x="35" y="96"/>
                  </a:lnTo>
                  <a:lnTo>
                    <a:pt x="42" y="84"/>
                  </a:lnTo>
                  <a:lnTo>
                    <a:pt x="49" y="72"/>
                  </a:lnTo>
                  <a:lnTo>
                    <a:pt x="56" y="61"/>
                  </a:lnTo>
                  <a:lnTo>
                    <a:pt x="64" y="51"/>
                  </a:lnTo>
                  <a:lnTo>
                    <a:pt x="73" y="43"/>
                  </a:lnTo>
                  <a:lnTo>
                    <a:pt x="83" y="35"/>
                  </a:lnTo>
                  <a:lnTo>
                    <a:pt x="95" y="29"/>
                  </a:lnTo>
                  <a:lnTo>
                    <a:pt x="97" y="28"/>
                  </a:lnTo>
                  <a:lnTo>
                    <a:pt x="99" y="27"/>
                  </a:lnTo>
                  <a:lnTo>
                    <a:pt x="101" y="26"/>
                  </a:lnTo>
                  <a:lnTo>
                    <a:pt x="103" y="25"/>
                  </a:lnTo>
                  <a:lnTo>
                    <a:pt x="111" y="21"/>
                  </a:lnTo>
                  <a:lnTo>
                    <a:pt x="119" y="18"/>
                  </a:lnTo>
                  <a:lnTo>
                    <a:pt x="127" y="15"/>
                  </a:lnTo>
                  <a:lnTo>
                    <a:pt x="134" y="13"/>
                  </a:lnTo>
                  <a:lnTo>
                    <a:pt x="140" y="11"/>
                  </a:lnTo>
                  <a:lnTo>
                    <a:pt x="145" y="10"/>
                  </a:lnTo>
                  <a:lnTo>
                    <a:pt x="149" y="11"/>
                  </a:lnTo>
                  <a:lnTo>
                    <a:pt x="150" y="13"/>
                  </a:lnTo>
                  <a:lnTo>
                    <a:pt x="156" y="14"/>
                  </a:lnTo>
                  <a:lnTo>
                    <a:pt x="160" y="18"/>
                  </a:lnTo>
                  <a:lnTo>
                    <a:pt x="162" y="27"/>
                  </a:lnTo>
                  <a:lnTo>
                    <a:pt x="161" y="39"/>
                  </a:lnTo>
                  <a:lnTo>
                    <a:pt x="160" y="54"/>
                  </a:lnTo>
                  <a:lnTo>
                    <a:pt x="158" y="71"/>
                  </a:lnTo>
                  <a:lnTo>
                    <a:pt x="157" y="89"/>
                  </a:lnTo>
                  <a:lnTo>
                    <a:pt x="158" y="104"/>
                  </a:lnTo>
                  <a:lnTo>
                    <a:pt x="161" y="115"/>
                  </a:lnTo>
                  <a:lnTo>
                    <a:pt x="166" y="119"/>
                  </a:lnTo>
                  <a:lnTo>
                    <a:pt x="174" y="116"/>
                  </a:lnTo>
                  <a:lnTo>
                    <a:pt x="186" y="104"/>
                  </a:lnTo>
                  <a:lnTo>
                    <a:pt x="188" y="100"/>
                  </a:lnTo>
                  <a:lnTo>
                    <a:pt x="191" y="96"/>
                  </a:lnTo>
                  <a:lnTo>
                    <a:pt x="195" y="92"/>
                  </a:lnTo>
                  <a:lnTo>
                    <a:pt x="198" y="87"/>
                  </a:lnTo>
                  <a:lnTo>
                    <a:pt x="207" y="76"/>
                  </a:lnTo>
                  <a:lnTo>
                    <a:pt x="216" y="65"/>
                  </a:lnTo>
                  <a:lnTo>
                    <a:pt x="226" y="54"/>
                  </a:lnTo>
                  <a:lnTo>
                    <a:pt x="236" y="43"/>
                  </a:lnTo>
                  <a:lnTo>
                    <a:pt x="245" y="33"/>
                  </a:lnTo>
                  <a:lnTo>
                    <a:pt x="254" y="24"/>
                  </a:lnTo>
                  <a:lnTo>
                    <a:pt x="262" y="16"/>
                  </a:lnTo>
                  <a:lnTo>
                    <a:pt x="269" y="9"/>
                  </a:lnTo>
                  <a:lnTo>
                    <a:pt x="275" y="4"/>
                  </a:lnTo>
                  <a:lnTo>
                    <a:pt x="281" y="1"/>
                  </a:lnTo>
                  <a:lnTo>
                    <a:pt x="286" y="0"/>
                  </a:lnTo>
                  <a:lnTo>
                    <a:pt x="292" y="1"/>
                  </a:lnTo>
                  <a:lnTo>
                    <a:pt x="298" y="4"/>
                  </a:lnTo>
                  <a:lnTo>
                    <a:pt x="305" y="8"/>
                  </a:lnTo>
                  <a:lnTo>
                    <a:pt x="313" y="13"/>
                  </a:lnTo>
                  <a:lnTo>
                    <a:pt x="323" y="18"/>
                  </a:lnTo>
                  <a:close/>
                </a:path>
              </a:pathLst>
            </a:custGeom>
            <a:solidFill>
              <a:srgbClr val="5EB5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45"/>
            <p:cNvSpPr>
              <a:spLocks/>
            </p:cNvSpPr>
            <p:nvPr/>
          </p:nvSpPr>
          <p:spPr bwMode="auto">
            <a:xfrm>
              <a:off x="4653" y="2196"/>
              <a:ext cx="434" cy="651"/>
            </a:xfrm>
            <a:custGeom>
              <a:avLst/>
              <a:gdLst/>
              <a:ahLst/>
              <a:cxnLst>
                <a:cxn ang="0">
                  <a:pos x="342" y="29"/>
                </a:cxn>
                <a:cxn ang="0">
                  <a:pos x="379" y="52"/>
                </a:cxn>
                <a:cxn ang="0">
                  <a:pos x="413" y="79"/>
                </a:cxn>
                <a:cxn ang="0">
                  <a:pos x="433" y="111"/>
                </a:cxn>
                <a:cxn ang="0">
                  <a:pos x="426" y="186"/>
                </a:cxn>
                <a:cxn ang="0">
                  <a:pos x="394" y="289"/>
                </a:cxn>
                <a:cxn ang="0">
                  <a:pos x="366" y="348"/>
                </a:cxn>
                <a:cxn ang="0">
                  <a:pos x="375" y="383"/>
                </a:cxn>
                <a:cxn ang="0">
                  <a:pos x="384" y="400"/>
                </a:cxn>
                <a:cxn ang="0">
                  <a:pos x="408" y="463"/>
                </a:cxn>
                <a:cxn ang="0">
                  <a:pos x="421" y="566"/>
                </a:cxn>
                <a:cxn ang="0">
                  <a:pos x="402" y="616"/>
                </a:cxn>
                <a:cxn ang="0">
                  <a:pos x="371" y="639"/>
                </a:cxn>
                <a:cxn ang="0">
                  <a:pos x="332" y="650"/>
                </a:cxn>
                <a:cxn ang="0">
                  <a:pos x="287" y="649"/>
                </a:cxn>
                <a:cxn ang="0">
                  <a:pos x="245" y="641"/>
                </a:cxn>
                <a:cxn ang="0">
                  <a:pos x="206" y="624"/>
                </a:cxn>
                <a:cxn ang="0">
                  <a:pos x="177" y="598"/>
                </a:cxn>
                <a:cxn ang="0">
                  <a:pos x="165" y="563"/>
                </a:cxn>
                <a:cxn ang="0">
                  <a:pos x="171" y="535"/>
                </a:cxn>
                <a:cxn ang="0">
                  <a:pos x="185" y="517"/>
                </a:cxn>
                <a:cxn ang="0">
                  <a:pos x="207" y="503"/>
                </a:cxn>
                <a:cxn ang="0">
                  <a:pos x="232" y="494"/>
                </a:cxn>
                <a:cxn ang="0">
                  <a:pos x="257" y="484"/>
                </a:cxn>
                <a:cxn ang="0">
                  <a:pos x="279" y="472"/>
                </a:cxn>
                <a:cxn ang="0">
                  <a:pos x="294" y="441"/>
                </a:cxn>
                <a:cxn ang="0">
                  <a:pos x="277" y="388"/>
                </a:cxn>
                <a:cxn ang="0">
                  <a:pos x="230" y="350"/>
                </a:cxn>
                <a:cxn ang="0">
                  <a:pos x="204" y="346"/>
                </a:cxn>
                <a:cxn ang="0">
                  <a:pos x="190" y="346"/>
                </a:cxn>
                <a:cxn ang="0">
                  <a:pos x="175" y="345"/>
                </a:cxn>
                <a:cxn ang="0">
                  <a:pos x="163" y="336"/>
                </a:cxn>
                <a:cxn ang="0">
                  <a:pos x="154" y="325"/>
                </a:cxn>
                <a:cxn ang="0">
                  <a:pos x="145" y="313"/>
                </a:cxn>
                <a:cxn ang="0">
                  <a:pos x="115" y="276"/>
                </a:cxn>
                <a:cxn ang="0">
                  <a:pos x="72" y="251"/>
                </a:cxn>
                <a:cxn ang="0">
                  <a:pos x="46" y="256"/>
                </a:cxn>
                <a:cxn ang="0">
                  <a:pos x="20" y="271"/>
                </a:cxn>
                <a:cxn ang="0">
                  <a:pos x="1" y="199"/>
                </a:cxn>
                <a:cxn ang="0">
                  <a:pos x="14" y="129"/>
                </a:cxn>
                <a:cxn ang="0">
                  <a:pos x="42" y="81"/>
                </a:cxn>
                <a:cxn ang="0">
                  <a:pos x="74" y="39"/>
                </a:cxn>
                <a:cxn ang="0">
                  <a:pos x="100" y="24"/>
                </a:cxn>
                <a:cxn ang="0">
                  <a:pos x="121" y="16"/>
                </a:cxn>
                <a:cxn ang="0">
                  <a:pos x="146" y="8"/>
                </a:cxn>
                <a:cxn ang="0">
                  <a:pos x="156" y="21"/>
                </a:cxn>
                <a:cxn ang="0">
                  <a:pos x="154" y="77"/>
                </a:cxn>
                <a:cxn ang="0">
                  <a:pos x="165" y="122"/>
                </a:cxn>
                <a:cxn ang="0">
                  <a:pos x="191" y="96"/>
                </a:cxn>
                <a:cxn ang="0">
                  <a:pos x="216" y="64"/>
                </a:cxn>
                <a:cxn ang="0">
                  <a:pos x="254" y="22"/>
                </a:cxn>
                <a:cxn ang="0">
                  <a:pos x="280" y="1"/>
                </a:cxn>
                <a:cxn ang="0">
                  <a:pos x="304" y="7"/>
                </a:cxn>
              </a:cxnLst>
              <a:rect l="0" t="0" r="r" b="b"/>
              <a:pathLst>
                <a:path w="434" h="651">
                  <a:moveTo>
                    <a:pt x="321" y="18"/>
                  </a:moveTo>
                  <a:lnTo>
                    <a:pt x="327" y="21"/>
                  </a:lnTo>
                  <a:lnTo>
                    <a:pt x="334" y="25"/>
                  </a:lnTo>
                  <a:lnTo>
                    <a:pt x="342" y="29"/>
                  </a:lnTo>
                  <a:lnTo>
                    <a:pt x="351" y="35"/>
                  </a:lnTo>
                  <a:lnTo>
                    <a:pt x="360" y="40"/>
                  </a:lnTo>
                  <a:lnTo>
                    <a:pt x="370" y="46"/>
                  </a:lnTo>
                  <a:lnTo>
                    <a:pt x="379" y="52"/>
                  </a:lnTo>
                  <a:lnTo>
                    <a:pt x="388" y="58"/>
                  </a:lnTo>
                  <a:lnTo>
                    <a:pt x="397" y="65"/>
                  </a:lnTo>
                  <a:lnTo>
                    <a:pt x="406" y="72"/>
                  </a:lnTo>
                  <a:lnTo>
                    <a:pt x="413" y="79"/>
                  </a:lnTo>
                  <a:lnTo>
                    <a:pt x="420" y="87"/>
                  </a:lnTo>
                  <a:lnTo>
                    <a:pt x="426" y="95"/>
                  </a:lnTo>
                  <a:lnTo>
                    <a:pt x="431" y="103"/>
                  </a:lnTo>
                  <a:lnTo>
                    <a:pt x="433" y="111"/>
                  </a:lnTo>
                  <a:lnTo>
                    <a:pt x="434" y="119"/>
                  </a:lnTo>
                  <a:lnTo>
                    <a:pt x="433" y="138"/>
                  </a:lnTo>
                  <a:lnTo>
                    <a:pt x="430" y="161"/>
                  </a:lnTo>
                  <a:lnTo>
                    <a:pt x="426" y="186"/>
                  </a:lnTo>
                  <a:lnTo>
                    <a:pt x="420" y="213"/>
                  </a:lnTo>
                  <a:lnTo>
                    <a:pt x="413" y="240"/>
                  </a:lnTo>
                  <a:lnTo>
                    <a:pt x="404" y="266"/>
                  </a:lnTo>
                  <a:lnTo>
                    <a:pt x="394" y="289"/>
                  </a:lnTo>
                  <a:lnTo>
                    <a:pt x="384" y="309"/>
                  </a:lnTo>
                  <a:lnTo>
                    <a:pt x="375" y="325"/>
                  </a:lnTo>
                  <a:lnTo>
                    <a:pt x="369" y="338"/>
                  </a:lnTo>
                  <a:lnTo>
                    <a:pt x="366" y="348"/>
                  </a:lnTo>
                  <a:lnTo>
                    <a:pt x="365" y="358"/>
                  </a:lnTo>
                  <a:lnTo>
                    <a:pt x="367" y="366"/>
                  </a:lnTo>
                  <a:lnTo>
                    <a:pt x="370" y="374"/>
                  </a:lnTo>
                  <a:lnTo>
                    <a:pt x="375" y="383"/>
                  </a:lnTo>
                  <a:lnTo>
                    <a:pt x="380" y="393"/>
                  </a:lnTo>
                  <a:lnTo>
                    <a:pt x="382" y="396"/>
                  </a:lnTo>
                  <a:lnTo>
                    <a:pt x="383" y="397"/>
                  </a:lnTo>
                  <a:lnTo>
                    <a:pt x="384" y="400"/>
                  </a:lnTo>
                  <a:lnTo>
                    <a:pt x="385" y="402"/>
                  </a:lnTo>
                  <a:lnTo>
                    <a:pt x="393" y="419"/>
                  </a:lnTo>
                  <a:lnTo>
                    <a:pt x="400" y="439"/>
                  </a:lnTo>
                  <a:lnTo>
                    <a:pt x="408" y="463"/>
                  </a:lnTo>
                  <a:lnTo>
                    <a:pt x="414" y="488"/>
                  </a:lnTo>
                  <a:lnTo>
                    <a:pt x="419" y="515"/>
                  </a:lnTo>
                  <a:lnTo>
                    <a:pt x="422" y="541"/>
                  </a:lnTo>
                  <a:lnTo>
                    <a:pt x="421" y="566"/>
                  </a:lnTo>
                  <a:lnTo>
                    <a:pt x="417" y="588"/>
                  </a:lnTo>
                  <a:lnTo>
                    <a:pt x="413" y="598"/>
                  </a:lnTo>
                  <a:lnTo>
                    <a:pt x="408" y="608"/>
                  </a:lnTo>
                  <a:lnTo>
                    <a:pt x="402" y="616"/>
                  </a:lnTo>
                  <a:lnTo>
                    <a:pt x="395" y="623"/>
                  </a:lnTo>
                  <a:lnTo>
                    <a:pt x="388" y="629"/>
                  </a:lnTo>
                  <a:lnTo>
                    <a:pt x="380" y="635"/>
                  </a:lnTo>
                  <a:lnTo>
                    <a:pt x="371" y="639"/>
                  </a:lnTo>
                  <a:lnTo>
                    <a:pt x="362" y="643"/>
                  </a:lnTo>
                  <a:lnTo>
                    <a:pt x="352" y="646"/>
                  </a:lnTo>
                  <a:lnTo>
                    <a:pt x="342" y="648"/>
                  </a:lnTo>
                  <a:lnTo>
                    <a:pt x="332" y="650"/>
                  </a:lnTo>
                  <a:lnTo>
                    <a:pt x="321" y="650"/>
                  </a:lnTo>
                  <a:lnTo>
                    <a:pt x="310" y="651"/>
                  </a:lnTo>
                  <a:lnTo>
                    <a:pt x="299" y="650"/>
                  </a:lnTo>
                  <a:lnTo>
                    <a:pt x="287" y="649"/>
                  </a:lnTo>
                  <a:lnTo>
                    <a:pt x="276" y="648"/>
                  </a:lnTo>
                  <a:lnTo>
                    <a:pt x="266" y="646"/>
                  </a:lnTo>
                  <a:lnTo>
                    <a:pt x="256" y="644"/>
                  </a:lnTo>
                  <a:lnTo>
                    <a:pt x="245" y="641"/>
                  </a:lnTo>
                  <a:lnTo>
                    <a:pt x="235" y="638"/>
                  </a:lnTo>
                  <a:lnTo>
                    <a:pt x="224" y="634"/>
                  </a:lnTo>
                  <a:lnTo>
                    <a:pt x="215" y="629"/>
                  </a:lnTo>
                  <a:lnTo>
                    <a:pt x="206" y="624"/>
                  </a:lnTo>
                  <a:lnTo>
                    <a:pt x="197" y="619"/>
                  </a:lnTo>
                  <a:lnTo>
                    <a:pt x="189" y="612"/>
                  </a:lnTo>
                  <a:lnTo>
                    <a:pt x="182" y="606"/>
                  </a:lnTo>
                  <a:lnTo>
                    <a:pt x="177" y="598"/>
                  </a:lnTo>
                  <a:lnTo>
                    <a:pt x="171" y="590"/>
                  </a:lnTo>
                  <a:lnTo>
                    <a:pt x="168" y="582"/>
                  </a:lnTo>
                  <a:lnTo>
                    <a:pt x="166" y="572"/>
                  </a:lnTo>
                  <a:lnTo>
                    <a:pt x="165" y="563"/>
                  </a:lnTo>
                  <a:lnTo>
                    <a:pt x="166" y="552"/>
                  </a:lnTo>
                  <a:lnTo>
                    <a:pt x="167" y="546"/>
                  </a:lnTo>
                  <a:lnTo>
                    <a:pt x="169" y="540"/>
                  </a:lnTo>
                  <a:lnTo>
                    <a:pt x="171" y="535"/>
                  </a:lnTo>
                  <a:lnTo>
                    <a:pt x="174" y="530"/>
                  </a:lnTo>
                  <a:lnTo>
                    <a:pt x="177" y="525"/>
                  </a:lnTo>
                  <a:lnTo>
                    <a:pt x="181" y="521"/>
                  </a:lnTo>
                  <a:lnTo>
                    <a:pt x="185" y="517"/>
                  </a:lnTo>
                  <a:lnTo>
                    <a:pt x="190" y="513"/>
                  </a:lnTo>
                  <a:lnTo>
                    <a:pt x="195" y="509"/>
                  </a:lnTo>
                  <a:lnTo>
                    <a:pt x="201" y="506"/>
                  </a:lnTo>
                  <a:lnTo>
                    <a:pt x="207" y="503"/>
                  </a:lnTo>
                  <a:lnTo>
                    <a:pt x="213" y="500"/>
                  </a:lnTo>
                  <a:lnTo>
                    <a:pt x="219" y="498"/>
                  </a:lnTo>
                  <a:lnTo>
                    <a:pt x="226" y="496"/>
                  </a:lnTo>
                  <a:lnTo>
                    <a:pt x="232" y="494"/>
                  </a:lnTo>
                  <a:lnTo>
                    <a:pt x="239" y="491"/>
                  </a:lnTo>
                  <a:lnTo>
                    <a:pt x="245" y="489"/>
                  </a:lnTo>
                  <a:lnTo>
                    <a:pt x="251" y="487"/>
                  </a:lnTo>
                  <a:lnTo>
                    <a:pt x="257" y="484"/>
                  </a:lnTo>
                  <a:lnTo>
                    <a:pt x="263" y="481"/>
                  </a:lnTo>
                  <a:lnTo>
                    <a:pt x="269" y="479"/>
                  </a:lnTo>
                  <a:lnTo>
                    <a:pt x="274" y="476"/>
                  </a:lnTo>
                  <a:lnTo>
                    <a:pt x="279" y="472"/>
                  </a:lnTo>
                  <a:lnTo>
                    <a:pt x="283" y="468"/>
                  </a:lnTo>
                  <a:lnTo>
                    <a:pt x="288" y="460"/>
                  </a:lnTo>
                  <a:lnTo>
                    <a:pt x="292" y="451"/>
                  </a:lnTo>
                  <a:lnTo>
                    <a:pt x="294" y="441"/>
                  </a:lnTo>
                  <a:lnTo>
                    <a:pt x="293" y="430"/>
                  </a:lnTo>
                  <a:lnTo>
                    <a:pt x="290" y="416"/>
                  </a:lnTo>
                  <a:lnTo>
                    <a:pt x="284" y="402"/>
                  </a:lnTo>
                  <a:lnTo>
                    <a:pt x="277" y="388"/>
                  </a:lnTo>
                  <a:lnTo>
                    <a:pt x="267" y="375"/>
                  </a:lnTo>
                  <a:lnTo>
                    <a:pt x="256" y="365"/>
                  </a:lnTo>
                  <a:lnTo>
                    <a:pt x="243" y="355"/>
                  </a:lnTo>
                  <a:lnTo>
                    <a:pt x="230" y="350"/>
                  </a:lnTo>
                  <a:lnTo>
                    <a:pt x="216" y="347"/>
                  </a:lnTo>
                  <a:lnTo>
                    <a:pt x="212" y="347"/>
                  </a:lnTo>
                  <a:lnTo>
                    <a:pt x="208" y="346"/>
                  </a:lnTo>
                  <a:lnTo>
                    <a:pt x="204" y="346"/>
                  </a:lnTo>
                  <a:lnTo>
                    <a:pt x="201" y="346"/>
                  </a:lnTo>
                  <a:lnTo>
                    <a:pt x="197" y="346"/>
                  </a:lnTo>
                  <a:lnTo>
                    <a:pt x="194" y="346"/>
                  </a:lnTo>
                  <a:lnTo>
                    <a:pt x="190" y="346"/>
                  </a:lnTo>
                  <a:lnTo>
                    <a:pt x="187" y="346"/>
                  </a:lnTo>
                  <a:lnTo>
                    <a:pt x="182" y="346"/>
                  </a:lnTo>
                  <a:lnTo>
                    <a:pt x="178" y="346"/>
                  </a:lnTo>
                  <a:lnTo>
                    <a:pt x="175" y="345"/>
                  </a:lnTo>
                  <a:lnTo>
                    <a:pt x="172" y="344"/>
                  </a:lnTo>
                  <a:lnTo>
                    <a:pt x="169" y="342"/>
                  </a:lnTo>
                  <a:lnTo>
                    <a:pt x="166" y="340"/>
                  </a:lnTo>
                  <a:lnTo>
                    <a:pt x="163" y="336"/>
                  </a:lnTo>
                  <a:lnTo>
                    <a:pt x="160" y="332"/>
                  </a:lnTo>
                  <a:lnTo>
                    <a:pt x="158" y="330"/>
                  </a:lnTo>
                  <a:lnTo>
                    <a:pt x="156" y="328"/>
                  </a:lnTo>
                  <a:lnTo>
                    <a:pt x="154" y="325"/>
                  </a:lnTo>
                  <a:lnTo>
                    <a:pt x="152" y="323"/>
                  </a:lnTo>
                  <a:lnTo>
                    <a:pt x="150" y="320"/>
                  </a:lnTo>
                  <a:lnTo>
                    <a:pt x="148" y="316"/>
                  </a:lnTo>
                  <a:lnTo>
                    <a:pt x="145" y="313"/>
                  </a:lnTo>
                  <a:lnTo>
                    <a:pt x="142" y="310"/>
                  </a:lnTo>
                  <a:lnTo>
                    <a:pt x="133" y="298"/>
                  </a:lnTo>
                  <a:lnTo>
                    <a:pt x="124" y="287"/>
                  </a:lnTo>
                  <a:lnTo>
                    <a:pt x="115" y="276"/>
                  </a:lnTo>
                  <a:lnTo>
                    <a:pt x="106" y="266"/>
                  </a:lnTo>
                  <a:lnTo>
                    <a:pt x="96" y="259"/>
                  </a:lnTo>
                  <a:lnTo>
                    <a:pt x="84" y="253"/>
                  </a:lnTo>
                  <a:lnTo>
                    <a:pt x="72" y="251"/>
                  </a:lnTo>
                  <a:lnTo>
                    <a:pt x="57" y="252"/>
                  </a:lnTo>
                  <a:lnTo>
                    <a:pt x="54" y="253"/>
                  </a:lnTo>
                  <a:lnTo>
                    <a:pt x="51" y="254"/>
                  </a:lnTo>
                  <a:lnTo>
                    <a:pt x="46" y="256"/>
                  </a:lnTo>
                  <a:lnTo>
                    <a:pt x="41" y="258"/>
                  </a:lnTo>
                  <a:lnTo>
                    <a:pt x="37" y="259"/>
                  </a:lnTo>
                  <a:lnTo>
                    <a:pt x="30" y="261"/>
                  </a:lnTo>
                  <a:lnTo>
                    <a:pt x="20" y="271"/>
                  </a:lnTo>
                  <a:lnTo>
                    <a:pt x="9" y="272"/>
                  </a:lnTo>
                  <a:lnTo>
                    <a:pt x="1" y="261"/>
                  </a:lnTo>
                  <a:lnTo>
                    <a:pt x="1" y="216"/>
                  </a:lnTo>
                  <a:lnTo>
                    <a:pt x="1" y="199"/>
                  </a:lnTo>
                  <a:lnTo>
                    <a:pt x="2" y="179"/>
                  </a:lnTo>
                  <a:lnTo>
                    <a:pt x="0" y="156"/>
                  </a:lnTo>
                  <a:lnTo>
                    <a:pt x="7" y="142"/>
                  </a:lnTo>
                  <a:lnTo>
                    <a:pt x="14" y="129"/>
                  </a:lnTo>
                  <a:lnTo>
                    <a:pt x="22" y="117"/>
                  </a:lnTo>
                  <a:lnTo>
                    <a:pt x="29" y="105"/>
                  </a:lnTo>
                  <a:lnTo>
                    <a:pt x="36" y="93"/>
                  </a:lnTo>
                  <a:lnTo>
                    <a:pt x="42" y="81"/>
                  </a:lnTo>
                  <a:lnTo>
                    <a:pt x="49" y="69"/>
                  </a:lnTo>
                  <a:lnTo>
                    <a:pt x="56" y="58"/>
                  </a:lnTo>
                  <a:lnTo>
                    <a:pt x="64" y="48"/>
                  </a:lnTo>
                  <a:lnTo>
                    <a:pt x="74" y="39"/>
                  </a:lnTo>
                  <a:lnTo>
                    <a:pt x="84" y="32"/>
                  </a:lnTo>
                  <a:lnTo>
                    <a:pt x="95" y="26"/>
                  </a:lnTo>
                  <a:lnTo>
                    <a:pt x="98" y="25"/>
                  </a:lnTo>
                  <a:lnTo>
                    <a:pt x="100" y="24"/>
                  </a:lnTo>
                  <a:lnTo>
                    <a:pt x="102" y="23"/>
                  </a:lnTo>
                  <a:lnTo>
                    <a:pt x="104" y="22"/>
                  </a:lnTo>
                  <a:lnTo>
                    <a:pt x="113" y="19"/>
                  </a:lnTo>
                  <a:lnTo>
                    <a:pt x="121" y="16"/>
                  </a:lnTo>
                  <a:lnTo>
                    <a:pt x="129" y="12"/>
                  </a:lnTo>
                  <a:lnTo>
                    <a:pt x="136" y="10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50" y="9"/>
                  </a:lnTo>
                  <a:lnTo>
                    <a:pt x="151" y="12"/>
                  </a:lnTo>
                  <a:lnTo>
                    <a:pt x="154" y="14"/>
                  </a:lnTo>
                  <a:lnTo>
                    <a:pt x="156" y="21"/>
                  </a:lnTo>
                  <a:lnTo>
                    <a:pt x="158" y="30"/>
                  </a:lnTo>
                  <a:lnTo>
                    <a:pt x="157" y="43"/>
                  </a:lnTo>
                  <a:lnTo>
                    <a:pt x="155" y="59"/>
                  </a:lnTo>
                  <a:lnTo>
                    <a:pt x="154" y="77"/>
                  </a:lnTo>
                  <a:lnTo>
                    <a:pt x="154" y="94"/>
                  </a:lnTo>
                  <a:lnTo>
                    <a:pt x="155" y="108"/>
                  </a:lnTo>
                  <a:lnTo>
                    <a:pt x="159" y="118"/>
                  </a:lnTo>
                  <a:lnTo>
                    <a:pt x="165" y="122"/>
                  </a:lnTo>
                  <a:lnTo>
                    <a:pt x="173" y="118"/>
                  </a:lnTo>
                  <a:lnTo>
                    <a:pt x="185" y="103"/>
                  </a:lnTo>
                  <a:lnTo>
                    <a:pt x="188" y="100"/>
                  </a:lnTo>
                  <a:lnTo>
                    <a:pt x="191" y="96"/>
                  </a:lnTo>
                  <a:lnTo>
                    <a:pt x="194" y="91"/>
                  </a:lnTo>
                  <a:lnTo>
                    <a:pt x="198" y="86"/>
                  </a:lnTo>
                  <a:lnTo>
                    <a:pt x="207" y="75"/>
                  </a:lnTo>
                  <a:lnTo>
                    <a:pt x="216" y="64"/>
                  </a:lnTo>
                  <a:lnTo>
                    <a:pt x="226" y="53"/>
                  </a:lnTo>
                  <a:lnTo>
                    <a:pt x="235" y="42"/>
                  </a:lnTo>
                  <a:lnTo>
                    <a:pt x="245" y="32"/>
                  </a:lnTo>
                  <a:lnTo>
                    <a:pt x="254" y="22"/>
                  </a:lnTo>
                  <a:lnTo>
                    <a:pt x="262" y="14"/>
                  </a:lnTo>
                  <a:lnTo>
                    <a:pt x="269" y="8"/>
                  </a:lnTo>
                  <a:lnTo>
                    <a:pt x="275" y="3"/>
                  </a:lnTo>
                  <a:lnTo>
                    <a:pt x="280" y="1"/>
                  </a:lnTo>
                  <a:lnTo>
                    <a:pt x="285" y="0"/>
                  </a:lnTo>
                  <a:lnTo>
                    <a:pt x="291" y="1"/>
                  </a:lnTo>
                  <a:lnTo>
                    <a:pt x="297" y="3"/>
                  </a:lnTo>
                  <a:lnTo>
                    <a:pt x="304" y="7"/>
                  </a:lnTo>
                  <a:lnTo>
                    <a:pt x="311" y="12"/>
                  </a:lnTo>
                  <a:lnTo>
                    <a:pt x="321" y="18"/>
                  </a:lnTo>
                  <a:close/>
                </a:path>
              </a:pathLst>
            </a:custGeom>
            <a:solidFill>
              <a:srgbClr val="42A8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46"/>
            <p:cNvSpPr>
              <a:spLocks/>
            </p:cNvSpPr>
            <p:nvPr/>
          </p:nvSpPr>
          <p:spPr bwMode="auto">
            <a:xfrm>
              <a:off x="4657" y="2199"/>
              <a:ext cx="428" cy="643"/>
            </a:xfrm>
            <a:custGeom>
              <a:avLst/>
              <a:gdLst/>
              <a:ahLst/>
              <a:cxnLst>
                <a:cxn ang="0">
                  <a:pos x="338" y="29"/>
                </a:cxn>
                <a:cxn ang="0">
                  <a:pos x="374" y="50"/>
                </a:cxn>
                <a:cxn ang="0">
                  <a:pos x="408" y="78"/>
                </a:cxn>
                <a:cxn ang="0">
                  <a:pos x="427" y="109"/>
                </a:cxn>
                <a:cxn ang="0">
                  <a:pos x="420" y="182"/>
                </a:cxn>
                <a:cxn ang="0">
                  <a:pos x="390" y="283"/>
                </a:cxn>
                <a:cxn ang="0">
                  <a:pos x="361" y="342"/>
                </a:cxn>
                <a:cxn ang="0">
                  <a:pos x="368" y="378"/>
                </a:cxn>
                <a:cxn ang="0">
                  <a:pos x="376" y="394"/>
                </a:cxn>
                <a:cxn ang="0">
                  <a:pos x="401" y="458"/>
                </a:cxn>
                <a:cxn ang="0">
                  <a:pos x="415" y="561"/>
                </a:cxn>
                <a:cxn ang="0">
                  <a:pos x="397" y="610"/>
                </a:cxn>
                <a:cxn ang="0">
                  <a:pos x="366" y="633"/>
                </a:cxn>
                <a:cxn ang="0">
                  <a:pos x="327" y="642"/>
                </a:cxn>
                <a:cxn ang="0">
                  <a:pos x="284" y="641"/>
                </a:cxn>
                <a:cxn ang="0">
                  <a:pos x="241" y="634"/>
                </a:cxn>
                <a:cxn ang="0">
                  <a:pos x="202" y="617"/>
                </a:cxn>
                <a:cxn ang="0">
                  <a:pos x="174" y="591"/>
                </a:cxn>
                <a:cxn ang="0">
                  <a:pos x="164" y="556"/>
                </a:cxn>
                <a:cxn ang="0">
                  <a:pos x="173" y="528"/>
                </a:cxn>
                <a:cxn ang="0">
                  <a:pos x="189" y="511"/>
                </a:cxn>
                <a:cxn ang="0">
                  <a:pos x="212" y="499"/>
                </a:cxn>
                <a:cxn ang="0">
                  <a:pos x="238" y="491"/>
                </a:cxn>
                <a:cxn ang="0">
                  <a:pos x="262" y="482"/>
                </a:cxn>
                <a:cxn ang="0">
                  <a:pos x="283" y="468"/>
                </a:cxn>
                <a:cxn ang="0">
                  <a:pos x="294" y="436"/>
                </a:cxn>
                <a:cxn ang="0">
                  <a:pos x="274" y="383"/>
                </a:cxn>
                <a:cxn ang="0">
                  <a:pos x="228" y="344"/>
                </a:cxn>
                <a:cxn ang="0">
                  <a:pos x="203" y="340"/>
                </a:cxn>
                <a:cxn ang="0">
                  <a:pos x="189" y="340"/>
                </a:cxn>
                <a:cxn ang="0">
                  <a:pos x="172" y="341"/>
                </a:cxn>
                <a:cxn ang="0">
                  <a:pos x="162" y="333"/>
                </a:cxn>
                <a:cxn ang="0">
                  <a:pos x="152" y="322"/>
                </a:cxn>
                <a:cxn ang="0">
                  <a:pos x="143" y="311"/>
                </a:cxn>
                <a:cxn ang="0">
                  <a:pos x="113" y="273"/>
                </a:cxn>
                <a:cxn ang="0">
                  <a:pos x="71" y="246"/>
                </a:cxn>
                <a:cxn ang="0">
                  <a:pos x="45" y="252"/>
                </a:cxn>
                <a:cxn ang="0">
                  <a:pos x="24" y="266"/>
                </a:cxn>
                <a:cxn ang="0">
                  <a:pos x="3" y="229"/>
                </a:cxn>
                <a:cxn ang="0">
                  <a:pos x="4" y="164"/>
                </a:cxn>
                <a:cxn ang="0">
                  <a:pos x="26" y="102"/>
                </a:cxn>
                <a:cxn ang="0">
                  <a:pos x="55" y="56"/>
                </a:cxn>
                <a:cxn ang="0">
                  <a:pos x="94" y="24"/>
                </a:cxn>
                <a:cxn ang="0">
                  <a:pos x="103" y="21"/>
                </a:cxn>
                <a:cxn ang="0">
                  <a:pos x="136" y="8"/>
                </a:cxn>
                <a:cxn ang="0">
                  <a:pos x="149" y="12"/>
                </a:cxn>
                <a:cxn ang="0">
                  <a:pos x="151" y="47"/>
                </a:cxn>
                <a:cxn ang="0">
                  <a:pos x="151" y="113"/>
                </a:cxn>
                <a:cxn ang="0">
                  <a:pos x="183" y="103"/>
                </a:cxn>
                <a:cxn ang="0">
                  <a:pos x="196" y="87"/>
                </a:cxn>
                <a:cxn ang="0">
                  <a:pos x="234" y="42"/>
                </a:cxn>
                <a:cxn ang="0">
                  <a:pos x="266" y="8"/>
                </a:cxn>
                <a:cxn ang="0">
                  <a:pos x="288" y="1"/>
                </a:cxn>
                <a:cxn ang="0">
                  <a:pos x="318" y="18"/>
                </a:cxn>
              </a:cxnLst>
              <a:rect l="0" t="0" r="r" b="b"/>
              <a:pathLst>
                <a:path w="428" h="643">
                  <a:moveTo>
                    <a:pt x="318" y="18"/>
                  </a:moveTo>
                  <a:lnTo>
                    <a:pt x="323" y="21"/>
                  </a:lnTo>
                  <a:lnTo>
                    <a:pt x="330" y="25"/>
                  </a:lnTo>
                  <a:lnTo>
                    <a:pt x="338" y="29"/>
                  </a:lnTo>
                  <a:lnTo>
                    <a:pt x="346" y="34"/>
                  </a:lnTo>
                  <a:lnTo>
                    <a:pt x="356" y="39"/>
                  </a:lnTo>
                  <a:lnTo>
                    <a:pt x="365" y="45"/>
                  </a:lnTo>
                  <a:lnTo>
                    <a:pt x="374" y="50"/>
                  </a:lnTo>
                  <a:lnTo>
                    <a:pt x="383" y="57"/>
                  </a:lnTo>
                  <a:lnTo>
                    <a:pt x="392" y="64"/>
                  </a:lnTo>
                  <a:lnTo>
                    <a:pt x="401" y="71"/>
                  </a:lnTo>
                  <a:lnTo>
                    <a:pt x="408" y="78"/>
                  </a:lnTo>
                  <a:lnTo>
                    <a:pt x="415" y="85"/>
                  </a:lnTo>
                  <a:lnTo>
                    <a:pt x="420" y="93"/>
                  </a:lnTo>
                  <a:lnTo>
                    <a:pt x="425" y="101"/>
                  </a:lnTo>
                  <a:lnTo>
                    <a:pt x="427" y="109"/>
                  </a:lnTo>
                  <a:lnTo>
                    <a:pt x="428" y="117"/>
                  </a:lnTo>
                  <a:lnTo>
                    <a:pt x="427" y="135"/>
                  </a:lnTo>
                  <a:lnTo>
                    <a:pt x="425" y="158"/>
                  </a:lnTo>
                  <a:lnTo>
                    <a:pt x="420" y="182"/>
                  </a:lnTo>
                  <a:lnTo>
                    <a:pt x="414" y="208"/>
                  </a:lnTo>
                  <a:lnTo>
                    <a:pt x="407" y="235"/>
                  </a:lnTo>
                  <a:lnTo>
                    <a:pt x="399" y="260"/>
                  </a:lnTo>
                  <a:lnTo>
                    <a:pt x="390" y="283"/>
                  </a:lnTo>
                  <a:lnTo>
                    <a:pt x="380" y="303"/>
                  </a:lnTo>
                  <a:lnTo>
                    <a:pt x="371" y="318"/>
                  </a:lnTo>
                  <a:lnTo>
                    <a:pt x="365" y="332"/>
                  </a:lnTo>
                  <a:lnTo>
                    <a:pt x="361" y="342"/>
                  </a:lnTo>
                  <a:lnTo>
                    <a:pt x="360" y="351"/>
                  </a:lnTo>
                  <a:lnTo>
                    <a:pt x="361" y="360"/>
                  </a:lnTo>
                  <a:lnTo>
                    <a:pt x="364" y="368"/>
                  </a:lnTo>
                  <a:lnTo>
                    <a:pt x="368" y="378"/>
                  </a:lnTo>
                  <a:lnTo>
                    <a:pt x="374" y="388"/>
                  </a:lnTo>
                  <a:lnTo>
                    <a:pt x="375" y="390"/>
                  </a:lnTo>
                  <a:lnTo>
                    <a:pt x="375" y="392"/>
                  </a:lnTo>
                  <a:lnTo>
                    <a:pt x="376" y="394"/>
                  </a:lnTo>
                  <a:lnTo>
                    <a:pt x="378" y="396"/>
                  </a:lnTo>
                  <a:lnTo>
                    <a:pt x="385" y="413"/>
                  </a:lnTo>
                  <a:lnTo>
                    <a:pt x="393" y="434"/>
                  </a:lnTo>
                  <a:lnTo>
                    <a:pt x="401" y="458"/>
                  </a:lnTo>
                  <a:lnTo>
                    <a:pt x="407" y="483"/>
                  </a:lnTo>
                  <a:lnTo>
                    <a:pt x="413" y="510"/>
                  </a:lnTo>
                  <a:lnTo>
                    <a:pt x="416" y="536"/>
                  </a:lnTo>
                  <a:lnTo>
                    <a:pt x="415" y="561"/>
                  </a:lnTo>
                  <a:lnTo>
                    <a:pt x="411" y="583"/>
                  </a:lnTo>
                  <a:lnTo>
                    <a:pt x="407" y="593"/>
                  </a:lnTo>
                  <a:lnTo>
                    <a:pt x="402" y="602"/>
                  </a:lnTo>
                  <a:lnTo>
                    <a:pt x="397" y="610"/>
                  </a:lnTo>
                  <a:lnTo>
                    <a:pt x="390" y="617"/>
                  </a:lnTo>
                  <a:lnTo>
                    <a:pt x="383" y="623"/>
                  </a:lnTo>
                  <a:lnTo>
                    <a:pt x="375" y="628"/>
                  </a:lnTo>
                  <a:lnTo>
                    <a:pt x="366" y="633"/>
                  </a:lnTo>
                  <a:lnTo>
                    <a:pt x="357" y="636"/>
                  </a:lnTo>
                  <a:lnTo>
                    <a:pt x="348" y="639"/>
                  </a:lnTo>
                  <a:lnTo>
                    <a:pt x="337" y="641"/>
                  </a:lnTo>
                  <a:lnTo>
                    <a:pt x="327" y="642"/>
                  </a:lnTo>
                  <a:lnTo>
                    <a:pt x="317" y="643"/>
                  </a:lnTo>
                  <a:lnTo>
                    <a:pt x="306" y="643"/>
                  </a:lnTo>
                  <a:lnTo>
                    <a:pt x="295" y="643"/>
                  </a:lnTo>
                  <a:lnTo>
                    <a:pt x="284" y="641"/>
                  </a:lnTo>
                  <a:lnTo>
                    <a:pt x="273" y="640"/>
                  </a:lnTo>
                  <a:lnTo>
                    <a:pt x="262" y="639"/>
                  </a:lnTo>
                  <a:lnTo>
                    <a:pt x="252" y="636"/>
                  </a:lnTo>
                  <a:lnTo>
                    <a:pt x="241" y="634"/>
                  </a:lnTo>
                  <a:lnTo>
                    <a:pt x="231" y="630"/>
                  </a:lnTo>
                  <a:lnTo>
                    <a:pt x="221" y="626"/>
                  </a:lnTo>
                  <a:lnTo>
                    <a:pt x="211" y="622"/>
                  </a:lnTo>
                  <a:lnTo>
                    <a:pt x="202" y="617"/>
                  </a:lnTo>
                  <a:lnTo>
                    <a:pt x="194" y="611"/>
                  </a:lnTo>
                  <a:lnTo>
                    <a:pt x="186" y="606"/>
                  </a:lnTo>
                  <a:lnTo>
                    <a:pt x="179" y="599"/>
                  </a:lnTo>
                  <a:lnTo>
                    <a:pt x="174" y="591"/>
                  </a:lnTo>
                  <a:lnTo>
                    <a:pt x="169" y="584"/>
                  </a:lnTo>
                  <a:lnTo>
                    <a:pt x="166" y="575"/>
                  </a:lnTo>
                  <a:lnTo>
                    <a:pt x="164" y="566"/>
                  </a:lnTo>
                  <a:lnTo>
                    <a:pt x="164" y="556"/>
                  </a:lnTo>
                  <a:lnTo>
                    <a:pt x="166" y="545"/>
                  </a:lnTo>
                  <a:lnTo>
                    <a:pt x="167" y="539"/>
                  </a:lnTo>
                  <a:lnTo>
                    <a:pt x="170" y="533"/>
                  </a:lnTo>
                  <a:lnTo>
                    <a:pt x="173" y="528"/>
                  </a:lnTo>
                  <a:lnTo>
                    <a:pt x="176" y="523"/>
                  </a:lnTo>
                  <a:lnTo>
                    <a:pt x="180" y="519"/>
                  </a:lnTo>
                  <a:lnTo>
                    <a:pt x="184" y="515"/>
                  </a:lnTo>
                  <a:lnTo>
                    <a:pt x="189" y="511"/>
                  </a:lnTo>
                  <a:lnTo>
                    <a:pt x="193" y="508"/>
                  </a:lnTo>
                  <a:lnTo>
                    <a:pt x="199" y="504"/>
                  </a:lnTo>
                  <a:lnTo>
                    <a:pt x="205" y="501"/>
                  </a:lnTo>
                  <a:lnTo>
                    <a:pt x="212" y="499"/>
                  </a:lnTo>
                  <a:lnTo>
                    <a:pt x="218" y="497"/>
                  </a:lnTo>
                  <a:lnTo>
                    <a:pt x="224" y="495"/>
                  </a:lnTo>
                  <a:lnTo>
                    <a:pt x="231" y="493"/>
                  </a:lnTo>
                  <a:lnTo>
                    <a:pt x="238" y="491"/>
                  </a:lnTo>
                  <a:lnTo>
                    <a:pt x="244" y="489"/>
                  </a:lnTo>
                  <a:lnTo>
                    <a:pt x="250" y="486"/>
                  </a:lnTo>
                  <a:lnTo>
                    <a:pt x="256" y="484"/>
                  </a:lnTo>
                  <a:lnTo>
                    <a:pt x="262" y="482"/>
                  </a:lnTo>
                  <a:lnTo>
                    <a:pt x="268" y="479"/>
                  </a:lnTo>
                  <a:lnTo>
                    <a:pt x="273" y="476"/>
                  </a:lnTo>
                  <a:lnTo>
                    <a:pt x="278" y="472"/>
                  </a:lnTo>
                  <a:lnTo>
                    <a:pt x="283" y="468"/>
                  </a:lnTo>
                  <a:lnTo>
                    <a:pt x="287" y="463"/>
                  </a:lnTo>
                  <a:lnTo>
                    <a:pt x="291" y="456"/>
                  </a:lnTo>
                  <a:lnTo>
                    <a:pt x="293" y="446"/>
                  </a:lnTo>
                  <a:lnTo>
                    <a:pt x="294" y="436"/>
                  </a:lnTo>
                  <a:lnTo>
                    <a:pt x="292" y="424"/>
                  </a:lnTo>
                  <a:lnTo>
                    <a:pt x="289" y="410"/>
                  </a:lnTo>
                  <a:lnTo>
                    <a:pt x="283" y="397"/>
                  </a:lnTo>
                  <a:lnTo>
                    <a:pt x="274" y="383"/>
                  </a:lnTo>
                  <a:lnTo>
                    <a:pt x="265" y="370"/>
                  </a:lnTo>
                  <a:lnTo>
                    <a:pt x="254" y="359"/>
                  </a:lnTo>
                  <a:lnTo>
                    <a:pt x="241" y="350"/>
                  </a:lnTo>
                  <a:lnTo>
                    <a:pt x="228" y="344"/>
                  </a:lnTo>
                  <a:lnTo>
                    <a:pt x="215" y="341"/>
                  </a:lnTo>
                  <a:lnTo>
                    <a:pt x="211" y="340"/>
                  </a:lnTo>
                  <a:lnTo>
                    <a:pt x="207" y="340"/>
                  </a:lnTo>
                  <a:lnTo>
                    <a:pt x="203" y="340"/>
                  </a:lnTo>
                  <a:lnTo>
                    <a:pt x="199" y="340"/>
                  </a:lnTo>
                  <a:lnTo>
                    <a:pt x="196" y="340"/>
                  </a:lnTo>
                  <a:lnTo>
                    <a:pt x="192" y="340"/>
                  </a:lnTo>
                  <a:lnTo>
                    <a:pt x="189" y="340"/>
                  </a:lnTo>
                  <a:lnTo>
                    <a:pt x="185" y="340"/>
                  </a:lnTo>
                  <a:lnTo>
                    <a:pt x="180" y="341"/>
                  </a:lnTo>
                  <a:lnTo>
                    <a:pt x="175" y="341"/>
                  </a:lnTo>
                  <a:lnTo>
                    <a:pt x="172" y="341"/>
                  </a:lnTo>
                  <a:lnTo>
                    <a:pt x="169" y="340"/>
                  </a:lnTo>
                  <a:lnTo>
                    <a:pt x="167" y="338"/>
                  </a:lnTo>
                  <a:lnTo>
                    <a:pt x="164" y="336"/>
                  </a:lnTo>
                  <a:lnTo>
                    <a:pt x="162" y="333"/>
                  </a:lnTo>
                  <a:lnTo>
                    <a:pt x="158" y="329"/>
                  </a:lnTo>
                  <a:lnTo>
                    <a:pt x="156" y="326"/>
                  </a:lnTo>
                  <a:lnTo>
                    <a:pt x="155" y="325"/>
                  </a:lnTo>
                  <a:lnTo>
                    <a:pt x="152" y="322"/>
                  </a:lnTo>
                  <a:lnTo>
                    <a:pt x="151" y="319"/>
                  </a:lnTo>
                  <a:lnTo>
                    <a:pt x="148" y="317"/>
                  </a:lnTo>
                  <a:lnTo>
                    <a:pt x="146" y="314"/>
                  </a:lnTo>
                  <a:lnTo>
                    <a:pt x="143" y="311"/>
                  </a:lnTo>
                  <a:lnTo>
                    <a:pt x="140" y="307"/>
                  </a:lnTo>
                  <a:lnTo>
                    <a:pt x="131" y="296"/>
                  </a:lnTo>
                  <a:lnTo>
                    <a:pt x="122" y="284"/>
                  </a:lnTo>
                  <a:lnTo>
                    <a:pt x="113" y="273"/>
                  </a:lnTo>
                  <a:lnTo>
                    <a:pt x="104" y="263"/>
                  </a:lnTo>
                  <a:lnTo>
                    <a:pt x="94" y="255"/>
                  </a:lnTo>
                  <a:lnTo>
                    <a:pt x="83" y="249"/>
                  </a:lnTo>
                  <a:lnTo>
                    <a:pt x="71" y="246"/>
                  </a:lnTo>
                  <a:lnTo>
                    <a:pt x="57" y="247"/>
                  </a:lnTo>
                  <a:lnTo>
                    <a:pt x="53" y="248"/>
                  </a:lnTo>
                  <a:lnTo>
                    <a:pt x="49" y="250"/>
                  </a:lnTo>
                  <a:lnTo>
                    <a:pt x="45" y="252"/>
                  </a:lnTo>
                  <a:lnTo>
                    <a:pt x="40" y="253"/>
                  </a:lnTo>
                  <a:lnTo>
                    <a:pt x="37" y="254"/>
                  </a:lnTo>
                  <a:lnTo>
                    <a:pt x="30" y="257"/>
                  </a:lnTo>
                  <a:lnTo>
                    <a:pt x="24" y="266"/>
                  </a:lnTo>
                  <a:lnTo>
                    <a:pt x="11" y="263"/>
                  </a:lnTo>
                  <a:lnTo>
                    <a:pt x="1" y="258"/>
                  </a:lnTo>
                  <a:lnTo>
                    <a:pt x="0" y="248"/>
                  </a:lnTo>
                  <a:lnTo>
                    <a:pt x="3" y="229"/>
                  </a:lnTo>
                  <a:lnTo>
                    <a:pt x="1" y="208"/>
                  </a:lnTo>
                  <a:lnTo>
                    <a:pt x="1" y="199"/>
                  </a:lnTo>
                  <a:lnTo>
                    <a:pt x="3" y="183"/>
                  </a:lnTo>
                  <a:lnTo>
                    <a:pt x="4" y="164"/>
                  </a:lnTo>
                  <a:lnTo>
                    <a:pt x="5" y="140"/>
                  </a:lnTo>
                  <a:lnTo>
                    <a:pt x="12" y="127"/>
                  </a:lnTo>
                  <a:lnTo>
                    <a:pt x="19" y="114"/>
                  </a:lnTo>
                  <a:lnTo>
                    <a:pt x="26" y="102"/>
                  </a:lnTo>
                  <a:lnTo>
                    <a:pt x="33" y="90"/>
                  </a:lnTo>
                  <a:lnTo>
                    <a:pt x="40" y="78"/>
                  </a:lnTo>
                  <a:lnTo>
                    <a:pt x="47" y="67"/>
                  </a:lnTo>
                  <a:lnTo>
                    <a:pt x="55" y="56"/>
                  </a:lnTo>
                  <a:lnTo>
                    <a:pt x="63" y="46"/>
                  </a:lnTo>
                  <a:lnTo>
                    <a:pt x="72" y="37"/>
                  </a:lnTo>
                  <a:lnTo>
                    <a:pt x="82" y="30"/>
                  </a:lnTo>
                  <a:lnTo>
                    <a:pt x="94" y="24"/>
                  </a:lnTo>
                  <a:lnTo>
                    <a:pt x="96" y="23"/>
                  </a:lnTo>
                  <a:lnTo>
                    <a:pt x="98" y="22"/>
                  </a:lnTo>
                  <a:lnTo>
                    <a:pt x="101" y="21"/>
                  </a:lnTo>
                  <a:lnTo>
                    <a:pt x="103" y="21"/>
                  </a:lnTo>
                  <a:lnTo>
                    <a:pt x="112" y="17"/>
                  </a:lnTo>
                  <a:lnTo>
                    <a:pt x="120" y="14"/>
                  </a:lnTo>
                  <a:lnTo>
                    <a:pt x="128" y="11"/>
                  </a:lnTo>
                  <a:lnTo>
                    <a:pt x="136" y="8"/>
                  </a:lnTo>
                  <a:lnTo>
                    <a:pt x="141" y="7"/>
                  </a:lnTo>
                  <a:lnTo>
                    <a:pt x="146" y="7"/>
                  </a:lnTo>
                  <a:lnTo>
                    <a:pt x="148" y="8"/>
                  </a:lnTo>
                  <a:lnTo>
                    <a:pt x="149" y="12"/>
                  </a:lnTo>
                  <a:lnTo>
                    <a:pt x="151" y="16"/>
                  </a:lnTo>
                  <a:lnTo>
                    <a:pt x="152" y="23"/>
                  </a:lnTo>
                  <a:lnTo>
                    <a:pt x="152" y="34"/>
                  </a:lnTo>
                  <a:lnTo>
                    <a:pt x="151" y="47"/>
                  </a:lnTo>
                  <a:lnTo>
                    <a:pt x="149" y="64"/>
                  </a:lnTo>
                  <a:lnTo>
                    <a:pt x="148" y="83"/>
                  </a:lnTo>
                  <a:lnTo>
                    <a:pt x="149" y="99"/>
                  </a:lnTo>
                  <a:lnTo>
                    <a:pt x="151" y="113"/>
                  </a:lnTo>
                  <a:lnTo>
                    <a:pt x="155" y="122"/>
                  </a:lnTo>
                  <a:lnTo>
                    <a:pt x="162" y="125"/>
                  </a:lnTo>
                  <a:lnTo>
                    <a:pt x="171" y="119"/>
                  </a:lnTo>
                  <a:lnTo>
                    <a:pt x="183" y="103"/>
                  </a:lnTo>
                  <a:lnTo>
                    <a:pt x="186" y="99"/>
                  </a:lnTo>
                  <a:lnTo>
                    <a:pt x="189" y="95"/>
                  </a:lnTo>
                  <a:lnTo>
                    <a:pt x="192" y="91"/>
                  </a:lnTo>
                  <a:lnTo>
                    <a:pt x="196" y="87"/>
                  </a:lnTo>
                  <a:lnTo>
                    <a:pt x="204" y="76"/>
                  </a:lnTo>
                  <a:lnTo>
                    <a:pt x="213" y="65"/>
                  </a:lnTo>
                  <a:lnTo>
                    <a:pt x="223" y="53"/>
                  </a:lnTo>
                  <a:lnTo>
                    <a:pt x="234" y="42"/>
                  </a:lnTo>
                  <a:lnTo>
                    <a:pt x="243" y="32"/>
                  </a:lnTo>
                  <a:lnTo>
                    <a:pt x="252" y="23"/>
                  </a:lnTo>
                  <a:lnTo>
                    <a:pt x="260" y="15"/>
                  </a:lnTo>
                  <a:lnTo>
                    <a:pt x="266" y="8"/>
                  </a:lnTo>
                  <a:lnTo>
                    <a:pt x="272" y="4"/>
                  </a:lnTo>
                  <a:lnTo>
                    <a:pt x="277" y="1"/>
                  </a:lnTo>
                  <a:lnTo>
                    <a:pt x="283" y="0"/>
                  </a:lnTo>
                  <a:lnTo>
                    <a:pt x="288" y="1"/>
                  </a:lnTo>
                  <a:lnTo>
                    <a:pt x="293" y="4"/>
                  </a:lnTo>
                  <a:lnTo>
                    <a:pt x="300" y="7"/>
                  </a:lnTo>
                  <a:lnTo>
                    <a:pt x="308" y="12"/>
                  </a:lnTo>
                  <a:lnTo>
                    <a:pt x="318" y="18"/>
                  </a:lnTo>
                  <a:close/>
                </a:path>
              </a:pathLst>
            </a:custGeom>
            <a:solidFill>
              <a:srgbClr val="289B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47"/>
            <p:cNvSpPr>
              <a:spLocks/>
            </p:cNvSpPr>
            <p:nvPr/>
          </p:nvSpPr>
          <p:spPr bwMode="auto">
            <a:xfrm>
              <a:off x="4663" y="2203"/>
              <a:ext cx="419" cy="635"/>
            </a:xfrm>
            <a:custGeom>
              <a:avLst/>
              <a:gdLst/>
              <a:ahLst/>
              <a:cxnLst>
                <a:cxn ang="0">
                  <a:pos x="331" y="29"/>
                </a:cxn>
                <a:cxn ang="0">
                  <a:pos x="366" y="49"/>
                </a:cxn>
                <a:cxn ang="0">
                  <a:pos x="400" y="76"/>
                </a:cxn>
                <a:cxn ang="0">
                  <a:pos x="418" y="106"/>
                </a:cxn>
                <a:cxn ang="0">
                  <a:pos x="412" y="178"/>
                </a:cxn>
                <a:cxn ang="0">
                  <a:pos x="384" y="276"/>
                </a:cxn>
                <a:cxn ang="0">
                  <a:pos x="354" y="336"/>
                </a:cxn>
                <a:cxn ang="0">
                  <a:pos x="358" y="371"/>
                </a:cxn>
                <a:cxn ang="0">
                  <a:pos x="366" y="388"/>
                </a:cxn>
                <a:cxn ang="0">
                  <a:pos x="391" y="452"/>
                </a:cxn>
                <a:cxn ang="0">
                  <a:pos x="406" y="555"/>
                </a:cxn>
                <a:cxn ang="0">
                  <a:pos x="388" y="604"/>
                </a:cxn>
                <a:cxn ang="0">
                  <a:pos x="358" y="626"/>
                </a:cxn>
                <a:cxn ang="0">
                  <a:pos x="320" y="635"/>
                </a:cxn>
                <a:cxn ang="0">
                  <a:pos x="278" y="633"/>
                </a:cxn>
                <a:cxn ang="0">
                  <a:pos x="235" y="625"/>
                </a:cxn>
                <a:cxn ang="0">
                  <a:pos x="196" y="609"/>
                </a:cxn>
                <a:cxn ang="0">
                  <a:pos x="169" y="584"/>
                </a:cxn>
                <a:cxn ang="0">
                  <a:pos x="161" y="548"/>
                </a:cxn>
                <a:cxn ang="0">
                  <a:pos x="172" y="521"/>
                </a:cxn>
                <a:cxn ang="0">
                  <a:pos x="190" y="505"/>
                </a:cxn>
                <a:cxn ang="0">
                  <a:pos x="214" y="495"/>
                </a:cxn>
                <a:cxn ang="0">
                  <a:pos x="240" y="488"/>
                </a:cxn>
                <a:cxn ang="0">
                  <a:pos x="264" y="479"/>
                </a:cxn>
                <a:cxn ang="0">
                  <a:pos x="284" y="464"/>
                </a:cxn>
                <a:cxn ang="0">
                  <a:pos x="292" y="430"/>
                </a:cxn>
                <a:cxn ang="0">
                  <a:pos x="270" y="377"/>
                </a:cxn>
                <a:cxn ang="0">
                  <a:pos x="224" y="339"/>
                </a:cxn>
                <a:cxn ang="0">
                  <a:pos x="199" y="333"/>
                </a:cxn>
                <a:cxn ang="0">
                  <a:pos x="184" y="334"/>
                </a:cxn>
                <a:cxn ang="0">
                  <a:pos x="167" y="336"/>
                </a:cxn>
                <a:cxn ang="0">
                  <a:pos x="156" y="329"/>
                </a:cxn>
                <a:cxn ang="0">
                  <a:pos x="148" y="319"/>
                </a:cxn>
                <a:cxn ang="0">
                  <a:pos x="138" y="307"/>
                </a:cxn>
                <a:cxn ang="0">
                  <a:pos x="109" y="269"/>
                </a:cxn>
                <a:cxn ang="0">
                  <a:pos x="68" y="241"/>
                </a:cxn>
                <a:cxn ang="0">
                  <a:pos x="48" y="244"/>
                </a:cxn>
                <a:cxn ang="0">
                  <a:pos x="39" y="247"/>
                </a:cxn>
                <a:cxn ang="0">
                  <a:pos x="19" y="258"/>
                </a:cxn>
                <a:cxn ang="0">
                  <a:pos x="4" y="228"/>
                </a:cxn>
                <a:cxn ang="0">
                  <a:pos x="3" y="149"/>
                </a:cxn>
                <a:cxn ang="0">
                  <a:pos x="29" y="88"/>
                </a:cxn>
                <a:cxn ang="0">
                  <a:pos x="58" y="43"/>
                </a:cxn>
                <a:cxn ang="0">
                  <a:pos x="92" y="21"/>
                </a:cxn>
                <a:cxn ang="0">
                  <a:pos x="108" y="15"/>
                </a:cxn>
                <a:cxn ang="0">
                  <a:pos x="137" y="5"/>
                </a:cxn>
                <a:cxn ang="0">
                  <a:pos x="144" y="18"/>
                </a:cxn>
                <a:cxn ang="0">
                  <a:pos x="141" y="70"/>
                </a:cxn>
                <a:cxn ang="0">
                  <a:pos x="149" y="125"/>
                </a:cxn>
                <a:cxn ang="0">
                  <a:pos x="181" y="99"/>
                </a:cxn>
                <a:cxn ang="0">
                  <a:pos x="199" y="75"/>
                </a:cxn>
                <a:cxn ang="0">
                  <a:pos x="239" y="32"/>
                </a:cxn>
                <a:cxn ang="0">
                  <a:pos x="267" y="3"/>
                </a:cxn>
                <a:cxn ang="0">
                  <a:pos x="288" y="3"/>
                </a:cxn>
              </a:cxnLst>
              <a:rect l="0" t="0" r="r" b="b"/>
              <a:pathLst>
                <a:path w="419" h="635">
                  <a:moveTo>
                    <a:pt x="311" y="17"/>
                  </a:moveTo>
                  <a:lnTo>
                    <a:pt x="317" y="21"/>
                  </a:lnTo>
                  <a:lnTo>
                    <a:pt x="324" y="24"/>
                  </a:lnTo>
                  <a:lnTo>
                    <a:pt x="331" y="29"/>
                  </a:lnTo>
                  <a:lnTo>
                    <a:pt x="339" y="33"/>
                  </a:lnTo>
                  <a:lnTo>
                    <a:pt x="348" y="38"/>
                  </a:lnTo>
                  <a:lnTo>
                    <a:pt x="357" y="44"/>
                  </a:lnTo>
                  <a:lnTo>
                    <a:pt x="366" y="49"/>
                  </a:lnTo>
                  <a:lnTo>
                    <a:pt x="376" y="56"/>
                  </a:lnTo>
                  <a:lnTo>
                    <a:pt x="384" y="62"/>
                  </a:lnTo>
                  <a:lnTo>
                    <a:pt x="392" y="69"/>
                  </a:lnTo>
                  <a:lnTo>
                    <a:pt x="400" y="76"/>
                  </a:lnTo>
                  <a:lnTo>
                    <a:pt x="406" y="83"/>
                  </a:lnTo>
                  <a:lnTo>
                    <a:pt x="412" y="90"/>
                  </a:lnTo>
                  <a:lnTo>
                    <a:pt x="416" y="98"/>
                  </a:lnTo>
                  <a:lnTo>
                    <a:pt x="418" y="106"/>
                  </a:lnTo>
                  <a:lnTo>
                    <a:pt x="419" y="114"/>
                  </a:lnTo>
                  <a:lnTo>
                    <a:pt x="419" y="132"/>
                  </a:lnTo>
                  <a:lnTo>
                    <a:pt x="416" y="154"/>
                  </a:lnTo>
                  <a:lnTo>
                    <a:pt x="412" y="178"/>
                  </a:lnTo>
                  <a:lnTo>
                    <a:pt x="407" y="203"/>
                  </a:lnTo>
                  <a:lnTo>
                    <a:pt x="400" y="229"/>
                  </a:lnTo>
                  <a:lnTo>
                    <a:pt x="392" y="254"/>
                  </a:lnTo>
                  <a:lnTo>
                    <a:pt x="384" y="276"/>
                  </a:lnTo>
                  <a:lnTo>
                    <a:pt x="373" y="296"/>
                  </a:lnTo>
                  <a:lnTo>
                    <a:pt x="364" y="312"/>
                  </a:lnTo>
                  <a:lnTo>
                    <a:pt x="358" y="325"/>
                  </a:lnTo>
                  <a:lnTo>
                    <a:pt x="354" y="336"/>
                  </a:lnTo>
                  <a:lnTo>
                    <a:pt x="352" y="345"/>
                  </a:lnTo>
                  <a:lnTo>
                    <a:pt x="352" y="354"/>
                  </a:lnTo>
                  <a:lnTo>
                    <a:pt x="354" y="362"/>
                  </a:lnTo>
                  <a:lnTo>
                    <a:pt x="358" y="371"/>
                  </a:lnTo>
                  <a:lnTo>
                    <a:pt x="363" y="382"/>
                  </a:lnTo>
                  <a:lnTo>
                    <a:pt x="365" y="384"/>
                  </a:lnTo>
                  <a:lnTo>
                    <a:pt x="366" y="386"/>
                  </a:lnTo>
                  <a:lnTo>
                    <a:pt x="366" y="388"/>
                  </a:lnTo>
                  <a:lnTo>
                    <a:pt x="368" y="390"/>
                  </a:lnTo>
                  <a:lnTo>
                    <a:pt x="375" y="407"/>
                  </a:lnTo>
                  <a:lnTo>
                    <a:pt x="383" y="428"/>
                  </a:lnTo>
                  <a:lnTo>
                    <a:pt x="391" y="452"/>
                  </a:lnTo>
                  <a:lnTo>
                    <a:pt x="398" y="478"/>
                  </a:lnTo>
                  <a:lnTo>
                    <a:pt x="403" y="504"/>
                  </a:lnTo>
                  <a:lnTo>
                    <a:pt x="407" y="531"/>
                  </a:lnTo>
                  <a:lnTo>
                    <a:pt x="406" y="555"/>
                  </a:lnTo>
                  <a:lnTo>
                    <a:pt x="402" y="577"/>
                  </a:lnTo>
                  <a:lnTo>
                    <a:pt x="398" y="587"/>
                  </a:lnTo>
                  <a:lnTo>
                    <a:pt x="393" y="596"/>
                  </a:lnTo>
                  <a:lnTo>
                    <a:pt x="388" y="604"/>
                  </a:lnTo>
                  <a:lnTo>
                    <a:pt x="381" y="611"/>
                  </a:lnTo>
                  <a:lnTo>
                    <a:pt x="374" y="617"/>
                  </a:lnTo>
                  <a:lnTo>
                    <a:pt x="367" y="622"/>
                  </a:lnTo>
                  <a:lnTo>
                    <a:pt x="358" y="626"/>
                  </a:lnTo>
                  <a:lnTo>
                    <a:pt x="350" y="629"/>
                  </a:lnTo>
                  <a:lnTo>
                    <a:pt x="340" y="632"/>
                  </a:lnTo>
                  <a:lnTo>
                    <a:pt x="331" y="633"/>
                  </a:lnTo>
                  <a:lnTo>
                    <a:pt x="320" y="635"/>
                  </a:lnTo>
                  <a:lnTo>
                    <a:pt x="310" y="635"/>
                  </a:lnTo>
                  <a:lnTo>
                    <a:pt x="300" y="635"/>
                  </a:lnTo>
                  <a:lnTo>
                    <a:pt x="289" y="635"/>
                  </a:lnTo>
                  <a:lnTo>
                    <a:pt x="278" y="633"/>
                  </a:lnTo>
                  <a:lnTo>
                    <a:pt x="267" y="632"/>
                  </a:lnTo>
                  <a:lnTo>
                    <a:pt x="256" y="631"/>
                  </a:lnTo>
                  <a:lnTo>
                    <a:pt x="246" y="628"/>
                  </a:lnTo>
                  <a:lnTo>
                    <a:pt x="235" y="625"/>
                  </a:lnTo>
                  <a:lnTo>
                    <a:pt x="225" y="623"/>
                  </a:lnTo>
                  <a:lnTo>
                    <a:pt x="215" y="618"/>
                  </a:lnTo>
                  <a:lnTo>
                    <a:pt x="205" y="614"/>
                  </a:lnTo>
                  <a:lnTo>
                    <a:pt x="196" y="609"/>
                  </a:lnTo>
                  <a:lnTo>
                    <a:pt x="188" y="604"/>
                  </a:lnTo>
                  <a:lnTo>
                    <a:pt x="180" y="598"/>
                  </a:lnTo>
                  <a:lnTo>
                    <a:pt x="174" y="591"/>
                  </a:lnTo>
                  <a:lnTo>
                    <a:pt x="169" y="584"/>
                  </a:lnTo>
                  <a:lnTo>
                    <a:pt x="165" y="576"/>
                  </a:lnTo>
                  <a:lnTo>
                    <a:pt x="162" y="568"/>
                  </a:lnTo>
                  <a:lnTo>
                    <a:pt x="161" y="559"/>
                  </a:lnTo>
                  <a:lnTo>
                    <a:pt x="161" y="548"/>
                  </a:lnTo>
                  <a:lnTo>
                    <a:pt x="164" y="538"/>
                  </a:lnTo>
                  <a:lnTo>
                    <a:pt x="166" y="532"/>
                  </a:lnTo>
                  <a:lnTo>
                    <a:pt x="169" y="526"/>
                  </a:lnTo>
                  <a:lnTo>
                    <a:pt x="172" y="521"/>
                  </a:lnTo>
                  <a:lnTo>
                    <a:pt x="176" y="516"/>
                  </a:lnTo>
                  <a:lnTo>
                    <a:pt x="180" y="512"/>
                  </a:lnTo>
                  <a:lnTo>
                    <a:pt x="184" y="508"/>
                  </a:lnTo>
                  <a:lnTo>
                    <a:pt x="190" y="505"/>
                  </a:lnTo>
                  <a:lnTo>
                    <a:pt x="195" y="502"/>
                  </a:lnTo>
                  <a:lnTo>
                    <a:pt x="201" y="499"/>
                  </a:lnTo>
                  <a:lnTo>
                    <a:pt x="207" y="497"/>
                  </a:lnTo>
                  <a:lnTo>
                    <a:pt x="214" y="495"/>
                  </a:lnTo>
                  <a:lnTo>
                    <a:pt x="220" y="493"/>
                  </a:lnTo>
                  <a:lnTo>
                    <a:pt x="227" y="491"/>
                  </a:lnTo>
                  <a:lnTo>
                    <a:pt x="233" y="489"/>
                  </a:lnTo>
                  <a:lnTo>
                    <a:pt x="240" y="488"/>
                  </a:lnTo>
                  <a:lnTo>
                    <a:pt x="247" y="486"/>
                  </a:lnTo>
                  <a:lnTo>
                    <a:pt x="253" y="484"/>
                  </a:lnTo>
                  <a:lnTo>
                    <a:pt x="259" y="481"/>
                  </a:lnTo>
                  <a:lnTo>
                    <a:pt x="264" y="479"/>
                  </a:lnTo>
                  <a:lnTo>
                    <a:pt x="270" y="476"/>
                  </a:lnTo>
                  <a:lnTo>
                    <a:pt x="275" y="473"/>
                  </a:lnTo>
                  <a:lnTo>
                    <a:pt x="280" y="469"/>
                  </a:lnTo>
                  <a:lnTo>
                    <a:pt x="284" y="464"/>
                  </a:lnTo>
                  <a:lnTo>
                    <a:pt x="287" y="459"/>
                  </a:lnTo>
                  <a:lnTo>
                    <a:pt x="291" y="451"/>
                  </a:lnTo>
                  <a:lnTo>
                    <a:pt x="293" y="441"/>
                  </a:lnTo>
                  <a:lnTo>
                    <a:pt x="292" y="430"/>
                  </a:lnTo>
                  <a:lnTo>
                    <a:pt x="289" y="417"/>
                  </a:lnTo>
                  <a:lnTo>
                    <a:pt x="285" y="404"/>
                  </a:lnTo>
                  <a:lnTo>
                    <a:pt x="278" y="390"/>
                  </a:lnTo>
                  <a:lnTo>
                    <a:pt x="270" y="377"/>
                  </a:lnTo>
                  <a:lnTo>
                    <a:pt x="260" y="365"/>
                  </a:lnTo>
                  <a:lnTo>
                    <a:pt x="249" y="354"/>
                  </a:lnTo>
                  <a:lnTo>
                    <a:pt x="237" y="345"/>
                  </a:lnTo>
                  <a:lnTo>
                    <a:pt x="224" y="339"/>
                  </a:lnTo>
                  <a:lnTo>
                    <a:pt x="210" y="335"/>
                  </a:lnTo>
                  <a:lnTo>
                    <a:pt x="206" y="334"/>
                  </a:lnTo>
                  <a:lnTo>
                    <a:pt x="203" y="333"/>
                  </a:lnTo>
                  <a:lnTo>
                    <a:pt x="199" y="333"/>
                  </a:lnTo>
                  <a:lnTo>
                    <a:pt x="195" y="333"/>
                  </a:lnTo>
                  <a:lnTo>
                    <a:pt x="192" y="333"/>
                  </a:lnTo>
                  <a:lnTo>
                    <a:pt x="188" y="333"/>
                  </a:lnTo>
                  <a:lnTo>
                    <a:pt x="184" y="334"/>
                  </a:lnTo>
                  <a:lnTo>
                    <a:pt x="180" y="335"/>
                  </a:lnTo>
                  <a:lnTo>
                    <a:pt x="175" y="335"/>
                  </a:lnTo>
                  <a:lnTo>
                    <a:pt x="171" y="336"/>
                  </a:lnTo>
                  <a:lnTo>
                    <a:pt x="167" y="336"/>
                  </a:lnTo>
                  <a:lnTo>
                    <a:pt x="164" y="335"/>
                  </a:lnTo>
                  <a:lnTo>
                    <a:pt x="161" y="334"/>
                  </a:lnTo>
                  <a:lnTo>
                    <a:pt x="159" y="332"/>
                  </a:lnTo>
                  <a:lnTo>
                    <a:pt x="156" y="329"/>
                  </a:lnTo>
                  <a:lnTo>
                    <a:pt x="153" y="325"/>
                  </a:lnTo>
                  <a:lnTo>
                    <a:pt x="152" y="323"/>
                  </a:lnTo>
                  <a:lnTo>
                    <a:pt x="150" y="321"/>
                  </a:lnTo>
                  <a:lnTo>
                    <a:pt x="148" y="319"/>
                  </a:lnTo>
                  <a:lnTo>
                    <a:pt x="146" y="316"/>
                  </a:lnTo>
                  <a:lnTo>
                    <a:pt x="144" y="313"/>
                  </a:lnTo>
                  <a:lnTo>
                    <a:pt x="141" y="310"/>
                  </a:lnTo>
                  <a:lnTo>
                    <a:pt x="138" y="307"/>
                  </a:lnTo>
                  <a:lnTo>
                    <a:pt x="135" y="304"/>
                  </a:lnTo>
                  <a:lnTo>
                    <a:pt x="126" y="293"/>
                  </a:lnTo>
                  <a:lnTo>
                    <a:pt x="118" y="281"/>
                  </a:lnTo>
                  <a:lnTo>
                    <a:pt x="109" y="269"/>
                  </a:lnTo>
                  <a:lnTo>
                    <a:pt x="100" y="259"/>
                  </a:lnTo>
                  <a:lnTo>
                    <a:pt x="90" y="250"/>
                  </a:lnTo>
                  <a:lnTo>
                    <a:pt x="80" y="244"/>
                  </a:lnTo>
                  <a:lnTo>
                    <a:pt x="68" y="241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0" y="243"/>
                  </a:lnTo>
                  <a:lnTo>
                    <a:pt x="48" y="244"/>
                  </a:lnTo>
                  <a:lnTo>
                    <a:pt x="46" y="244"/>
                  </a:lnTo>
                  <a:lnTo>
                    <a:pt x="44" y="245"/>
                  </a:lnTo>
                  <a:lnTo>
                    <a:pt x="42" y="246"/>
                  </a:lnTo>
                  <a:lnTo>
                    <a:pt x="39" y="247"/>
                  </a:lnTo>
                  <a:lnTo>
                    <a:pt x="37" y="248"/>
                  </a:lnTo>
                  <a:lnTo>
                    <a:pt x="34" y="249"/>
                  </a:lnTo>
                  <a:lnTo>
                    <a:pt x="28" y="251"/>
                  </a:lnTo>
                  <a:lnTo>
                    <a:pt x="19" y="258"/>
                  </a:lnTo>
                  <a:lnTo>
                    <a:pt x="13" y="258"/>
                  </a:lnTo>
                  <a:lnTo>
                    <a:pt x="3" y="259"/>
                  </a:lnTo>
                  <a:lnTo>
                    <a:pt x="1" y="250"/>
                  </a:lnTo>
                  <a:lnTo>
                    <a:pt x="4" y="228"/>
                  </a:lnTo>
                  <a:lnTo>
                    <a:pt x="3" y="209"/>
                  </a:lnTo>
                  <a:lnTo>
                    <a:pt x="0" y="191"/>
                  </a:lnTo>
                  <a:lnTo>
                    <a:pt x="1" y="167"/>
                  </a:lnTo>
                  <a:lnTo>
                    <a:pt x="3" y="149"/>
                  </a:lnTo>
                  <a:lnTo>
                    <a:pt x="8" y="124"/>
                  </a:lnTo>
                  <a:lnTo>
                    <a:pt x="15" y="112"/>
                  </a:lnTo>
                  <a:lnTo>
                    <a:pt x="22" y="100"/>
                  </a:lnTo>
                  <a:lnTo>
                    <a:pt x="29" y="88"/>
                  </a:lnTo>
                  <a:lnTo>
                    <a:pt x="35" y="76"/>
                  </a:lnTo>
                  <a:lnTo>
                    <a:pt x="43" y="64"/>
                  </a:lnTo>
                  <a:lnTo>
                    <a:pt x="50" y="53"/>
                  </a:lnTo>
                  <a:lnTo>
                    <a:pt x="58" y="43"/>
                  </a:lnTo>
                  <a:lnTo>
                    <a:pt x="68" y="34"/>
                  </a:lnTo>
                  <a:lnTo>
                    <a:pt x="78" y="27"/>
                  </a:lnTo>
                  <a:lnTo>
                    <a:pt x="90" y="22"/>
                  </a:lnTo>
                  <a:lnTo>
                    <a:pt x="92" y="21"/>
                  </a:lnTo>
                  <a:lnTo>
                    <a:pt x="95" y="20"/>
                  </a:lnTo>
                  <a:lnTo>
                    <a:pt x="97" y="19"/>
                  </a:lnTo>
                  <a:lnTo>
                    <a:pt x="99" y="18"/>
                  </a:lnTo>
                  <a:lnTo>
                    <a:pt x="108" y="15"/>
                  </a:lnTo>
                  <a:lnTo>
                    <a:pt x="116" y="11"/>
                  </a:lnTo>
                  <a:lnTo>
                    <a:pt x="125" y="8"/>
                  </a:lnTo>
                  <a:lnTo>
                    <a:pt x="131" y="6"/>
                  </a:lnTo>
                  <a:lnTo>
                    <a:pt x="137" y="5"/>
                  </a:lnTo>
                  <a:lnTo>
                    <a:pt x="142" y="5"/>
                  </a:lnTo>
                  <a:lnTo>
                    <a:pt x="144" y="7"/>
                  </a:lnTo>
                  <a:lnTo>
                    <a:pt x="145" y="12"/>
                  </a:lnTo>
                  <a:lnTo>
                    <a:pt x="144" y="18"/>
                  </a:lnTo>
                  <a:lnTo>
                    <a:pt x="144" y="26"/>
                  </a:lnTo>
                  <a:lnTo>
                    <a:pt x="144" y="38"/>
                  </a:lnTo>
                  <a:lnTo>
                    <a:pt x="142" y="51"/>
                  </a:lnTo>
                  <a:lnTo>
                    <a:pt x="141" y="70"/>
                  </a:lnTo>
                  <a:lnTo>
                    <a:pt x="141" y="88"/>
                  </a:lnTo>
                  <a:lnTo>
                    <a:pt x="141" y="104"/>
                  </a:lnTo>
                  <a:lnTo>
                    <a:pt x="144" y="117"/>
                  </a:lnTo>
                  <a:lnTo>
                    <a:pt x="149" y="125"/>
                  </a:lnTo>
                  <a:lnTo>
                    <a:pt x="156" y="127"/>
                  </a:lnTo>
                  <a:lnTo>
                    <a:pt x="165" y="120"/>
                  </a:lnTo>
                  <a:lnTo>
                    <a:pt x="179" y="102"/>
                  </a:lnTo>
                  <a:lnTo>
                    <a:pt x="181" y="99"/>
                  </a:lnTo>
                  <a:lnTo>
                    <a:pt x="184" y="95"/>
                  </a:lnTo>
                  <a:lnTo>
                    <a:pt x="187" y="91"/>
                  </a:lnTo>
                  <a:lnTo>
                    <a:pt x="191" y="86"/>
                  </a:lnTo>
                  <a:lnTo>
                    <a:pt x="199" y="75"/>
                  </a:lnTo>
                  <a:lnTo>
                    <a:pt x="209" y="64"/>
                  </a:lnTo>
                  <a:lnTo>
                    <a:pt x="219" y="53"/>
                  </a:lnTo>
                  <a:lnTo>
                    <a:pt x="229" y="42"/>
                  </a:lnTo>
                  <a:lnTo>
                    <a:pt x="239" y="32"/>
                  </a:lnTo>
                  <a:lnTo>
                    <a:pt x="248" y="22"/>
                  </a:lnTo>
                  <a:lnTo>
                    <a:pt x="255" y="14"/>
                  </a:lnTo>
                  <a:lnTo>
                    <a:pt x="262" y="8"/>
                  </a:lnTo>
                  <a:lnTo>
                    <a:pt x="267" y="3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2" y="0"/>
                  </a:lnTo>
                  <a:lnTo>
                    <a:pt x="288" y="3"/>
                  </a:lnTo>
                  <a:lnTo>
                    <a:pt x="294" y="7"/>
                  </a:lnTo>
                  <a:lnTo>
                    <a:pt x="302" y="11"/>
                  </a:lnTo>
                  <a:lnTo>
                    <a:pt x="311" y="17"/>
                  </a:lnTo>
                  <a:close/>
                </a:path>
              </a:pathLst>
            </a:custGeom>
            <a:solidFill>
              <a:srgbClr val="0C8E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48"/>
            <p:cNvSpPr>
              <a:spLocks/>
            </p:cNvSpPr>
            <p:nvPr/>
          </p:nvSpPr>
          <p:spPr bwMode="auto">
            <a:xfrm>
              <a:off x="4673" y="2205"/>
              <a:ext cx="406" cy="627"/>
            </a:xfrm>
            <a:custGeom>
              <a:avLst/>
              <a:gdLst/>
              <a:ahLst/>
              <a:cxnLst>
                <a:cxn ang="0">
                  <a:pos x="20" y="246"/>
                </a:cxn>
                <a:cxn ang="0">
                  <a:pos x="1" y="248"/>
                </a:cxn>
                <a:cxn ang="0">
                  <a:pos x="0" y="226"/>
                </a:cxn>
                <a:cxn ang="0">
                  <a:pos x="1" y="172"/>
                </a:cxn>
                <a:cxn ang="0">
                  <a:pos x="2" y="125"/>
                </a:cxn>
                <a:cxn ang="0">
                  <a:pos x="20" y="85"/>
                </a:cxn>
                <a:cxn ang="0">
                  <a:pos x="41" y="51"/>
                </a:cxn>
                <a:cxn ang="0">
                  <a:pos x="70" y="25"/>
                </a:cxn>
                <a:cxn ang="0">
                  <a:pos x="103" y="12"/>
                </a:cxn>
                <a:cxn ang="0">
                  <a:pos x="129" y="4"/>
                </a:cxn>
                <a:cxn ang="0">
                  <a:pos x="136" y="12"/>
                </a:cxn>
                <a:cxn ang="0">
                  <a:pos x="128" y="76"/>
                </a:cxn>
                <a:cxn ang="0">
                  <a:pos x="139" y="130"/>
                </a:cxn>
                <a:cxn ang="0">
                  <a:pos x="177" y="91"/>
                </a:cxn>
                <a:cxn ang="0">
                  <a:pos x="211" y="51"/>
                </a:cxn>
                <a:cxn ang="0">
                  <a:pos x="245" y="16"/>
                </a:cxn>
                <a:cxn ang="0">
                  <a:pos x="263" y="1"/>
                </a:cxn>
                <a:cxn ang="0">
                  <a:pos x="278" y="4"/>
                </a:cxn>
                <a:cxn ang="0">
                  <a:pos x="301" y="17"/>
                </a:cxn>
                <a:cxn ang="0">
                  <a:pos x="320" y="28"/>
                </a:cxn>
                <a:cxn ang="0">
                  <a:pos x="345" y="43"/>
                </a:cxn>
                <a:cxn ang="0">
                  <a:pos x="371" y="61"/>
                </a:cxn>
                <a:cxn ang="0">
                  <a:pos x="393" y="81"/>
                </a:cxn>
                <a:cxn ang="0">
                  <a:pos x="405" y="103"/>
                </a:cxn>
                <a:cxn ang="0">
                  <a:pos x="403" y="150"/>
                </a:cxn>
                <a:cxn ang="0">
                  <a:pos x="388" y="224"/>
                </a:cxn>
                <a:cxn ang="0">
                  <a:pos x="362" y="290"/>
                </a:cxn>
                <a:cxn ang="0">
                  <a:pos x="342" y="329"/>
                </a:cxn>
                <a:cxn ang="0">
                  <a:pos x="341" y="356"/>
                </a:cxn>
                <a:cxn ang="0">
                  <a:pos x="356" y="392"/>
                </a:cxn>
                <a:cxn ang="0">
                  <a:pos x="382" y="466"/>
                </a:cxn>
                <a:cxn ang="0">
                  <a:pos x="393" y="549"/>
                </a:cxn>
                <a:cxn ang="0">
                  <a:pos x="381" y="590"/>
                </a:cxn>
                <a:cxn ang="0">
                  <a:pos x="362" y="611"/>
                </a:cxn>
                <a:cxn ang="0">
                  <a:pos x="338" y="622"/>
                </a:cxn>
                <a:cxn ang="0">
                  <a:pos x="309" y="627"/>
                </a:cxn>
                <a:cxn ang="0">
                  <a:pos x="278" y="627"/>
                </a:cxn>
                <a:cxn ang="0">
                  <a:pos x="246" y="623"/>
                </a:cxn>
                <a:cxn ang="0">
                  <a:pos x="214" y="615"/>
                </a:cxn>
                <a:cxn ang="0">
                  <a:pos x="186" y="602"/>
                </a:cxn>
                <a:cxn ang="0">
                  <a:pos x="164" y="585"/>
                </a:cxn>
                <a:cxn ang="0">
                  <a:pos x="153" y="561"/>
                </a:cxn>
                <a:cxn ang="0">
                  <a:pos x="157" y="531"/>
                </a:cxn>
                <a:cxn ang="0">
                  <a:pos x="174" y="507"/>
                </a:cxn>
                <a:cxn ang="0">
                  <a:pos x="200" y="494"/>
                </a:cxn>
                <a:cxn ang="0">
                  <a:pos x="230" y="487"/>
                </a:cxn>
                <a:cxn ang="0">
                  <a:pos x="258" y="479"/>
                </a:cxn>
                <a:cxn ang="0">
                  <a:pos x="280" y="463"/>
                </a:cxn>
                <a:cxn ang="0">
                  <a:pos x="287" y="440"/>
                </a:cxn>
                <a:cxn ang="0">
                  <a:pos x="280" y="407"/>
                </a:cxn>
                <a:cxn ang="0">
                  <a:pos x="261" y="373"/>
                </a:cxn>
                <a:cxn ang="0">
                  <a:pos x="234" y="345"/>
                </a:cxn>
                <a:cxn ang="0">
                  <a:pos x="198" y="328"/>
                </a:cxn>
                <a:cxn ang="0">
                  <a:pos x="164" y="331"/>
                </a:cxn>
                <a:cxn ang="0">
                  <a:pos x="150" y="329"/>
                </a:cxn>
                <a:cxn ang="0">
                  <a:pos x="136" y="312"/>
                </a:cxn>
                <a:cxn ang="0">
                  <a:pos x="116" y="288"/>
                </a:cxn>
                <a:cxn ang="0">
                  <a:pos x="101" y="268"/>
                </a:cxn>
                <a:cxn ang="0">
                  <a:pos x="86" y="250"/>
                </a:cxn>
                <a:cxn ang="0">
                  <a:pos x="68" y="239"/>
                </a:cxn>
                <a:cxn ang="0">
                  <a:pos x="46" y="236"/>
                </a:cxn>
              </a:cxnLst>
              <a:rect l="0" t="0" r="r" b="b"/>
              <a:pathLst>
                <a:path w="406" h="627">
                  <a:moveTo>
                    <a:pt x="29" y="243"/>
                  </a:moveTo>
                  <a:lnTo>
                    <a:pt x="26" y="244"/>
                  </a:lnTo>
                  <a:lnTo>
                    <a:pt x="20" y="246"/>
                  </a:lnTo>
                  <a:lnTo>
                    <a:pt x="9" y="251"/>
                  </a:lnTo>
                  <a:lnTo>
                    <a:pt x="3" y="253"/>
                  </a:lnTo>
                  <a:lnTo>
                    <a:pt x="1" y="248"/>
                  </a:lnTo>
                  <a:lnTo>
                    <a:pt x="1" y="242"/>
                  </a:lnTo>
                  <a:lnTo>
                    <a:pt x="2" y="239"/>
                  </a:lnTo>
                  <a:lnTo>
                    <a:pt x="0" y="226"/>
                  </a:lnTo>
                  <a:lnTo>
                    <a:pt x="1" y="213"/>
                  </a:lnTo>
                  <a:lnTo>
                    <a:pt x="0" y="191"/>
                  </a:lnTo>
                  <a:lnTo>
                    <a:pt x="1" y="172"/>
                  </a:lnTo>
                  <a:lnTo>
                    <a:pt x="1" y="154"/>
                  </a:lnTo>
                  <a:lnTo>
                    <a:pt x="0" y="139"/>
                  </a:lnTo>
                  <a:lnTo>
                    <a:pt x="2" y="125"/>
                  </a:lnTo>
                  <a:lnTo>
                    <a:pt x="6" y="110"/>
                  </a:lnTo>
                  <a:lnTo>
                    <a:pt x="13" y="97"/>
                  </a:lnTo>
                  <a:lnTo>
                    <a:pt x="20" y="85"/>
                  </a:lnTo>
                  <a:lnTo>
                    <a:pt x="26" y="73"/>
                  </a:lnTo>
                  <a:lnTo>
                    <a:pt x="33" y="62"/>
                  </a:lnTo>
                  <a:lnTo>
                    <a:pt x="41" y="51"/>
                  </a:lnTo>
                  <a:lnTo>
                    <a:pt x="50" y="40"/>
                  </a:lnTo>
                  <a:lnTo>
                    <a:pt x="59" y="32"/>
                  </a:lnTo>
                  <a:lnTo>
                    <a:pt x="70" y="25"/>
                  </a:lnTo>
                  <a:lnTo>
                    <a:pt x="82" y="20"/>
                  </a:lnTo>
                  <a:lnTo>
                    <a:pt x="92" y="16"/>
                  </a:lnTo>
                  <a:lnTo>
                    <a:pt x="103" y="12"/>
                  </a:lnTo>
                  <a:lnTo>
                    <a:pt x="113" y="8"/>
                  </a:lnTo>
                  <a:lnTo>
                    <a:pt x="122" y="5"/>
                  </a:lnTo>
                  <a:lnTo>
                    <a:pt x="129" y="4"/>
                  </a:lnTo>
                  <a:lnTo>
                    <a:pt x="134" y="4"/>
                  </a:lnTo>
                  <a:lnTo>
                    <a:pt x="136" y="6"/>
                  </a:lnTo>
                  <a:lnTo>
                    <a:pt x="136" y="12"/>
                  </a:lnTo>
                  <a:lnTo>
                    <a:pt x="132" y="27"/>
                  </a:lnTo>
                  <a:lnTo>
                    <a:pt x="130" y="50"/>
                  </a:lnTo>
                  <a:lnTo>
                    <a:pt x="128" y="76"/>
                  </a:lnTo>
                  <a:lnTo>
                    <a:pt x="128" y="101"/>
                  </a:lnTo>
                  <a:lnTo>
                    <a:pt x="131" y="121"/>
                  </a:lnTo>
                  <a:lnTo>
                    <a:pt x="139" y="130"/>
                  </a:lnTo>
                  <a:lnTo>
                    <a:pt x="151" y="126"/>
                  </a:lnTo>
                  <a:lnTo>
                    <a:pt x="170" y="102"/>
                  </a:lnTo>
                  <a:lnTo>
                    <a:pt x="177" y="91"/>
                  </a:lnTo>
                  <a:lnTo>
                    <a:pt x="188" y="78"/>
                  </a:lnTo>
                  <a:lnTo>
                    <a:pt x="199" y="65"/>
                  </a:lnTo>
                  <a:lnTo>
                    <a:pt x="211" y="51"/>
                  </a:lnTo>
                  <a:lnTo>
                    <a:pt x="224" y="38"/>
                  </a:lnTo>
                  <a:lnTo>
                    <a:pt x="235" y="25"/>
                  </a:lnTo>
                  <a:lnTo>
                    <a:pt x="245" y="16"/>
                  </a:lnTo>
                  <a:lnTo>
                    <a:pt x="252" y="8"/>
                  </a:lnTo>
                  <a:lnTo>
                    <a:pt x="258" y="4"/>
                  </a:lnTo>
                  <a:lnTo>
                    <a:pt x="263" y="1"/>
                  </a:lnTo>
                  <a:lnTo>
                    <a:pt x="268" y="0"/>
                  </a:lnTo>
                  <a:lnTo>
                    <a:pt x="272" y="1"/>
                  </a:lnTo>
                  <a:lnTo>
                    <a:pt x="278" y="4"/>
                  </a:lnTo>
                  <a:lnTo>
                    <a:pt x="284" y="7"/>
                  </a:lnTo>
                  <a:lnTo>
                    <a:pt x="291" y="12"/>
                  </a:lnTo>
                  <a:lnTo>
                    <a:pt x="301" y="17"/>
                  </a:lnTo>
                  <a:lnTo>
                    <a:pt x="306" y="20"/>
                  </a:lnTo>
                  <a:lnTo>
                    <a:pt x="313" y="24"/>
                  </a:lnTo>
                  <a:lnTo>
                    <a:pt x="320" y="28"/>
                  </a:lnTo>
                  <a:lnTo>
                    <a:pt x="328" y="32"/>
                  </a:lnTo>
                  <a:lnTo>
                    <a:pt x="337" y="38"/>
                  </a:lnTo>
                  <a:lnTo>
                    <a:pt x="345" y="43"/>
                  </a:lnTo>
                  <a:lnTo>
                    <a:pt x="355" y="49"/>
                  </a:lnTo>
                  <a:lnTo>
                    <a:pt x="363" y="54"/>
                  </a:lnTo>
                  <a:lnTo>
                    <a:pt x="371" y="61"/>
                  </a:lnTo>
                  <a:lnTo>
                    <a:pt x="379" y="67"/>
                  </a:lnTo>
                  <a:lnTo>
                    <a:pt x="387" y="74"/>
                  </a:lnTo>
                  <a:lnTo>
                    <a:pt x="393" y="81"/>
                  </a:lnTo>
                  <a:lnTo>
                    <a:pt x="398" y="88"/>
                  </a:lnTo>
                  <a:lnTo>
                    <a:pt x="403" y="96"/>
                  </a:lnTo>
                  <a:lnTo>
                    <a:pt x="405" y="103"/>
                  </a:lnTo>
                  <a:lnTo>
                    <a:pt x="406" y="111"/>
                  </a:lnTo>
                  <a:lnTo>
                    <a:pt x="405" y="129"/>
                  </a:lnTo>
                  <a:lnTo>
                    <a:pt x="403" y="150"/>
                  </a:lnTo>
                  <a:lnTo>
                    <a:pt x="400" y="174"/>
                  </a:lnTo>
                  <a:lnTo>
                    <a:pt x="394" y="199"/>
                  </a:lnTo>
                  <a:lnTo>
                    <a:pt x="388" y="224"/>
                  </a:lnTo>
                  <a:lnTo>
                    <a:pt x="381" y="248"/>
                  </a:lnTo>
                  <a:lnTo>
                    <a:pt x="372" y="271"/>
                  </a:lnTo>
                  <a:lnTo>
                    <a:pt x="362" y="290"/>
                  </a:lnTo>
                  <a:lnTo>
                    <a:pt x="353" y="305"/>
                  </a:lnTo>
                  <a:lnTo>
                    <a:pt x="347" y="318"/>
                  </a:lnTo>
                  <a:lnTo>
                    <a:pt x="342" y="329"/>
                  </a:lnTo>
                  <a:lnTo>
                    <a:pt x="340" y="338"/>
                  </a:lnTo>
                  <a:lnTo>
                    <a:pt x="340" y="347"/>
                  </a:lnTo>
                  <a:lnTo>
                    <a:pt x="341" y="356"/>
                  </a:lnTo>
                  <a:lnTo>
                    <a:pt x="344" y="366"/>
                  </a:lnTo>
                  <a:lnTo>
                    <a:pt x="350" y="377"/>
                  </a:lnTo>
                  <a:lnTo>
                    <a:pt x="356" y="392"/>
                  </a:lnTo>
                  <a:lnTo>
                    <a:pt x="365" y="413"/>
                  </a:lnTo>
                  <a:lnTo>
                    <a:pt x="374" y="438"/>
                  </a:lnTo>
                  <a:lnTo>
                    <a:pt x="382" y="466"/>
                  </a:lnTo>
                  <a:lnTo>
                    <a:pt x="389" y="494"/>
                  </a:lnTo>
                  <a:lnTo>
                    <a:pt x="393" y="523"/>
                  </a:lnTo>
                  <a:lnTo>
                    <a:pt x="393" y="549"/>
                  </a:lnTo>
                  <a:lnTo>
                    <a:pt x="389" y="572"/>
                  </a:lnTo>
                  <a:lnTo>
                    <a:pt x="385" y="582"/>
                  </a:lnTo>
                  <a:lnTo>
                    <a:pt x="381" y="590"/>
                  </a:lnTo>
                  <a:lnTo>
                    <a:pt x="375" y="599"/>
                  </a:lnTo>
                  <a:lnTo>
                    <a:pt x="369" y="605"/>
                  </a:lnTo>
                  <a:lnTo>
                    <a:pt x="362" y="611"/>
                  </a:lnTo>
                  <a:lnTo>
                    <a:pt x="355" y="615"/>
                  </a:lnTo>
                  <a:lnTo>
                    <a:pt x="347" y="619"/>
                  </a:lnTo>
                  <a:lnTo>
                    <a:pt x="338" y="622"/>
                  </a:lnTo>
                  <a:lnTo>
                    <a:pt x="329" y="624"/>
                  </a:lnTo>
                  <a:lnTo>
                    <a:pt x="319" y="626"/>
                  </a:lnTo>
                  <a:lnTo>
                    <a:pt x="309" y="627"/>
                  </a:lnTo>
                  <a:lnTo>
                    <a:pt x="299" y="627"/>
                  </a:lnTo>
                  <a:lnTo>
                    <a:pt x="288" y="627"/>
                  </a:lnTo>
                  <a:lnTo>
                    <a:pt x="278" y="627"/>
                  </a:lnTo>
                  <a:lnTo>
                    <a:pt x="268" y="626"/>
                  </a:lnTo>
                  <a:lnTo>
                    <a:pt x="257" y="624"/>
                  </a:lnTo>
                  <a:lnTo>
                    <a:pt x="246" y="623"/>
                  </a:lnTo>
                  <a:lnTo>
                    <a:pt x="236" y="620"/>
                  </a:lnTo>
                  <a:lnTo>
                    <a:pt x="225" y="618"/>
                  </a:lnTo>
                  <a:lnTo>
                    <a:pt x="214" y="615"/>
                  </a:lnTo>
                  <a:lnTo>
                    <a:pt x="204" y="611"/>
                  </a:lnTo>
                  <a:lnTo>
                    <a:pt x="195" y="607"/>
                  </a:lnTo>
                  <a:lnTo>
                    <a:pt x="186" y="602"/>
                  </a:lnTo>
                  <a:lnTo>
                    <a:pt x="177" y="597"/>
                  </a:lnTo>
                  <a:lnTo>
                    <a:pt x="170" y="591"/>
                  </a:lnTo>
                  <a:lnTo>
                    <a:pt x="164" y="585"/>
                  </a:lnTo>
                  <a:lnTo>
                    <a:pt x="159" y="577"/>
                  </a:lnTo>
                  <a:lnTo>
                    <a:pt x="155" y="569"/>
                  </a:lnTo>
                  <a:lnTo>
                    <a:pt x="153" y="561"/>
                  </a:lnTo>
                  <a:lnTo>
                    <a:pt x="153" y="551"/>
                  </a:lnTo>
                  <a:lnTo>
                    <a:pt x="154" y="542"/>
                  </a:lnTo>
                  <a:lnTo>
                    <a:pt x="157" y="531"/>
                  </a:lnTo>
                  <a:lnTo>
                    <a:pt x="161" y="521"/>
                  </a:lnTo>
                  <a:lnTo>
                    <a:pt x="167" y="513"/>
                  </a:lnTo>
                  <a:lnTo>
                    <a:pt x="174" y="507"/>
                  </a:lnTo>
                  <a:lnTo>
                    <a:pt x="182" y="502"/>
                  </a:lnTo>
                  <a:lnTo>
                    <a:pt x="191" y="498"/>
                  </a:lnTo>
                  <a:lnTo>
                    <a:pt x="200" y="494"/>
                  </a:lnTo>
                  <a:lnTo>
                    <a:pt x="210" y="492"/>
                  </a:lnTo>
                  <a:lnTo>
                    <a:pt x="220" y="490"/>
                  </a:lnTo>
                  <a:lnTo>
                    <a:pt x="230" y="487"/>
                  </a:lnTo>
                  <a:lnTo>
                    <a:pt x="240" y="485"/>
                  </a:lnTo>
                  <a:lnTo>
                    <a:pt x="249" y="482"/>
                  </a:lnTo>
                  <a:lnTo>
                    <a:pt x="258" y="479"/>
                  </a:lnTo>
                  <a:lnTo>
                    <a:pt x="266" y="475"/>
                  </a:lnTo>
                  <a:lnTo>
                    <a:pt x="274" y="470"/>
                  </a:lnTo>
                  <a:lnTo>
                    <a:pt x="280" y="463"/>
                  </a:lnTo>
                  <a:lnTo>
                    <a:pt x="284" y="455"/>
                  </a:lnTo>
                  <a:lnTo>
                    <a:pt x="287" y="448"/>
                  </a:lnTo>
                  <a:lnTo>
                    <a:pt x="287" y="440"/>
                  </a:lnTo>
                  <a:lnTo>
                    <a:pt x="286" y="429"/>
                  </a:lnTo>
                  <a:lnTo>
                    <a:pt x="284" y="419"/>
                  </a:lnTo>
                  <a:lnTo>
                    <a:pt x="280" y="407"/>
                  </a:lnTo>
                  <a:lnTo>
                    <a:pt x="275" y="396"/>
                  </a:lnTo>
                  <a:lnTo>
                    <a:pt x="269" y="384"/>
                  </a:lnTo>
                  <a:lnTo>
                    <a:pt x="261" y="373"/>
                  </a:lnTo>
                  <a:lnTo>
                    <a:pt x="253" y="362"/>
                  </a:lnTo>
                  <a:lnTo>
                    <a:pt x="244" y="353"/>
                  </a:lnTo>
                  <a:lnTo>
                    <a:pt x="234" y="345"/>
                  </a:lnTo>
                  <a:lnTo>
                    <a:pt x="222" y="337"/>
                  </a:lnTo>
                  <a:lnTo>
                    <a:pt x="211" y="332"/>
                  </a:lnTo>
                  <a:lnTo>
                    <a:pt x="198" y="328"/>
                  </a:lnTo>
                  <a:lnTo>
                    <a:pt x="185" y="327"/>
                  </a:lnTo>
                  <a:lnTo>
                    <a:pt x="172" y="329"/>
                  </a:lnTo>
                  <a:lnTo>
                    <a:pt x="164" y="331"/>
                  </a:lnTo>
                  <a:lnTo>
                    <a:pt x="158" y="331"/>
                  </a:lnTo>
                  <a:lnTo>
                    <a:pt x="154" y="331"/>
                  </a:lnTo>
                  <a:lnTo>
                    <a:pt x="150" y="329"/>
                  </a:lnTo>
                  <a:lnTo>
                    <a:pt x="147" y="326"/>
                  </a:lnTo>
                  <a:lnTo>
                    <a:pt x="142" y="320"/>
                  </a:lnTo>
                  <a:lnTo>
                    <a:pt x="136" y="312"/>
                  </a:lnTo>
                  <a:lnTo>
                    <a:pt x="127" y="301"/>
                  </a:lnTo>
                  <a:lnTo>
                    <a:pt x="122" y="294"/>
                  </a:lnTo>
                  <a:lnTo>
                    <a:pt x="116" y="288"/>
                  </a:lnTo>
                  <a:lnTo>
                    <a:pt x="111" y="281"/>
                  </a:lnTo>
                  <a:lnTo>
                    <a:pt x="106" y="275"/>
                  </a:lnTo>
                  <a:lnTo>
                    <a:pt x="101" y="268"/>
                  </a:lnTo>
                  <a:lnTo>
                    <a:pt x="96" y="262"/>
                  </a:lnTo>
                  <a:lnTo>
                    <a:pt x="91" y="256"/>
                  </a:lnTo>
                  <a:lnTo>
                    <a:pt x="86" y="250"/>
                  </a:lnTo>
                  <a:lnTo>
                    <a:pt x="80" y="246"/>
                  </a:lnTo>
                  <a:lnTo>
                    <a:pt x="74" y="241"/>
                  </a:lnTo>
                  <a:lnTo>
                    <a:pt x="68" y="239"/>
                  </a:lnTo>
                  <a:lnTo>
                    <a:pt x="62" y="236"/>
                  </a:lnTo>
                  <a:lnTo>
                    <a:pt x="54" y="236"/>
                  </a:lnTo>
                  <a:lnTo>
                    <a:pt x="46" y="236"/>
                  </a:lnTo>
                  <a:lnTo>
                    <a:pt x="38" y="239"/>
                  </a:lnTo>
                  <a:lnTo>
                    <a:pt x="29" y="243"/>
                  </a:lnTo>
                  <a:close/>
                </a:path>
              </a:pathLst>
            </a:custGeom>
            <a:solidFill>
              <a:srgbClr val="0082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49"/>
            <p:cNvSpPr>
              <a:spLocks/>
            </p:cNvSpPr>
            <p:nvPr/>
          </p:nvSpPr>
          <p:spPr bwMode="auto">
            <a:xfrm>
              <a:off x="4803" y="1881"/>
              <a:ext cx="169" cy="138"/>
            </a:xfrm>
            <a:custGeom>
              <a:avLst/>
              <a:gdLst/>
              <a:ahLst/>
              <a:cxnLst>
                <a:cxn ang="0">
                  <a:pos x="58" y="164"/>
                </a:cxn>
                <a:cxn ang="0">
                  <a:pos x="55" y="162"/>
                </a:cxn>
                <a:cxn ang="0">
                  <a:pos x="45" y="157"/>
                </a:cxn>
                <a:cxn ang="0">
                  <a:pos x="32" y="148"/>
                </a:cxn>
                <a:cxn ang="0">
                  <a:pos x="18" y="136"/>
                </a:cxn>
                <a:cxn ang="0">
                  <a:pos x="7" y="121"/>
                </a:cxn>
                <a:cxn ang="0">
                  <a:pos x="0" y="104"/>
                </a:cxn>
                <a:cxn ang="0">
                  <a:pos x="0" y="83"/>
                </a:cxn>
                <a:cxn ang="0">
                  <a:pos x="9" y="61"/>
                </a:cxn>
                <a:cxn ang="0">
                  <a:pos x="25" y="41"/>
                </a:cxn>
                <a:cxn ang="0">
                  <a:pos x="45" y="23"/>
                </a:cxn>
                <a:cxn ang="0">
                  <a:pos x="65" y="12"/>
                </a:cxn>
                <a:cxn ang="0">
                  <a:pos x="87" y="4"/>
                </a:cxn>
                <a:cxn ang="0">
                  <a:pos x="111" y="0"/>
                </a:cxn>
                <a:cxn ang="0">
                  <a:pos x="136" y="0"/>
                </a:cxn>
                <a:cxn ang="0">
                  <a:pos x="161" y="5"/>
                </a:cxn>
                <a:cxn ang="0">
                  <a:pos x="187" y="14"/>
                </a:cxn>
                <a:cxn ang="0">
                  <a:pos x="214" y="26"/>
                </a:cxn>
                <a:cxn ang="0">
                  <a:pos x="241" y="41"/>
                </a:cxn>
                <a:cxn ang="0">
                  <a:pos x="267" y="57"/>
                </a:cxn>
                <a:cxn ang="0">
                  <a:pos x="291" y="75"/>
                </a:cxn>
                <a:cxn ang="0">
                  <a:pos x="311" y="98"/>
                </a:cxn>
                <a:cxn ang="0">
                  <a:pos x="326" y="123"/>
                </a:cxn>
                <a:cxn ang="0">
                  <a:pos x="335" y="151"/>
                </a:cxn>
                <a:cxn ang="0">
                  <a:pos x="337" y="182"/>
                </a:cxn>
                <a:cxn ang="0">
                  <a:pos x="334" y="214"/>
                </a:cxn>
                <a:cxn ang="0">
                  <a:pos x="330" y="238"/>
                </a:cxn>
                <a:cxn ang="0">
                  <a:pos x="326" y="256"/>
                </a:cxn>
                <a:cxn ang="0">
                  <a:pos x="320" y="269"/>
                </a:cxn>
                <a:cxn ang="0">
                  <a:pos x="312" y="276"/>
                </a:cxn>
                <a:cxn ang="0">
                  <a:pos x="301" y="277"/>
                </a:cxn>
                <a:cxn ang="0">
                  <a:pos x="289" y="273"/>
                </a:cxn>
                <a:cxn ang="0">
                  <a:pos x="274" y="265"/>
                </a:cxn>
                <a:cxn ang="0">
                  <a:pos x="265" y="260"/>
                </a:cxn>
                <a:cxn ang="0">
                  <a:pos x="252" y="253"/>
                </a:cxn>
                <a:cxn ang="0">
                  <a:pos x="239" y="247"/>
                </a:cxn>
                <a:cxn ang="0">
                  <a:pos x="224" y="239"/>
                </a:cxn>
                <a:cxn ang="0">
                  <a:pos x="208" y="232"/>
                </a:cxn>
                <a:cxn ang="0">
                  <a:pos x="191" y="224"/>
                </a:cxn>
                <a:cxn ang="0">
                  <a:pos x="174" y="216"/>
                </a:cxn>
                <a:cxn ang="0">
                  <a:pos x="156" y="209"/>
                </a:cxn>
                <a:cxn ang="0">
                  <a:pos x="139" y="201"/>
                </a:cxn>
                <a:cxn ang="0">
                  <a:pos x="123" y="194"/>
                </a:cxn>
                <a:cxn ang="0">
                  <a:pos x="108" y="187"/>
                </a:cxn>
                <a:cxn ang="0">
                  <a:pos x="93" y="181"/>
                </a:cxn>
                <a:cxn ang="0">
                  <a:pos x="81" y="176"/>
                </a:cxn>
                <a:cxn ang="0">
                  <a:pos x="71" y="171"/>
                </a:cxn>
                <a:cxn ang="0">
                  <a:pos x="63" y="167"/>
                </a:cxn>
                <a:cxn ang="0">
                  <a:pos x="58" y="164"/>
                </a:cxn>
              </a:cxnLst>
              <a:rect l="0" t="0" r="r" b="b"/>
              <a:pathLst>
                <a:path w="337" h="277">
                  <a:moveTo>
                    <a:pt x="58" y="164"/>
                  </a:moveTo>
                  <a:lnTo>
                    <a:pt x="55" y="162"/>
                  </a:lnTo>
                  <a:lnTo>
                    <a:pt x="45" y="157"/>
                  </a:lnTo>
                  <a:lnTo>
                    <a:pt x="32" y="148"/>
                  </a:lnTo>
                  <a:lnTo>
                    <a:pt x="18" y="136"/>
                  </a:lnTo>
                  <a:lnTo>
                    <a:pt x="7" y="121"/>
                  </a:lnTo>
                  <a:lnTo>
                    <a:pt x="0" y="104"/>
                  </a:lnTo>
                  <a:lnTo>
                    <a:pt x="0" y="83"/>
                  </a:lnTo>
                  <a:lnTo>
                    <a:pt x="9" y="61"/>
                  </a:lnTo>
                  <a:lnTo>
                    <a:pt x="25" y="41"/>
                  </a:lnTo>
                  <a:lnTo>
                    <a:pt x="45" y="23"/>
                  </a:lnTo>
                  <a:lnTo>
                    <a:pt x="65" y="12"/>
                  </a:lnTo>
                  <a:lnTo>
                    <a:pt x="87" y="4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1" y="5"/>
                  </a:lnTo>
                  <a:lnTo>
                    <a:pt x="187" y="14"/>
                  </a:lnTo>
                  <a:lnTo>
                    <a:pt x="214" y="26"/>
                  </a:lnTo>
                  <a:lnTo>
                    <a:pt x="241" y="41"/>
                  </a:lnTo>
                  <a:lnTo>
                    <a:pt x="267" y="57"/>
                  </a:lnTo>
                  <a:lnTo>
                    <a:pt x="291" y="75"/>
                  </a:lnTo>
                  <a:lnTo>
                    <a:pt x="311" y="98"/>
                  </a:lnTo>
                  <a:lnTo>
                    <a:pt x="326" y="123"/>
                  </a:lnTo>
                  <a:lnTo>
                    <a:pt x="335" y="151"/>
                  </a:lnTo>
                  <a:lnTo>
                    <a:pt x="337" y="182"/>
                  </a:lnTo>
                  <a:lnTo>
                    <a:pt x="334" y="214"/>
                  </a:lnTo>
                  <a:lnTo>
                    <a:pt x="330" y="238"/>
                  </a:lnTo>
                  <a:lnTo>
                    <a:pt x="326" y="256"/>
                  </a:lnTo>
                  <a:lnTo>
                    <a:pt x="320" y="269"/>
                  </a:lnTo>
                  <a:lnTo>
                    <a:pt x="312" y="276"/>
                  </a:lnTo>
                  <a:lnTo>
                    <a:pt x="301" y="277"/>
                  </a:lnTo>
                  <a:lnTo>
                    <a:pt x="289" y="273"/>
                  </a:lnTo>
                  <a:lnTo>
                    <a:pt x="274" y="265"/>
                  </a:lnTo>
                  <a:lnTo>
                    <a:pt x="265" y="260"/>
                  </a:lnTo>
                  <a:lnTo>
                    <a:pt x="252" y="253"/>
                  </a:lnTo>
                  <a:lnTo>
                    <a:pt x="239" y="247"/>
                  </a:lnTo>
                  <a:lnTo>
                    <a:pt x="224" y="239"/>
                  </a:lnTo>
                  <a:lnTo>
                    <a:pt x="208" y="232"/>
                  </a:lnTo>
                  <a:lnTo>
                    <a:pt x="191" y="224"/>
                  </a:lnTo>
                  <a:lnTo>
                    <a:pt x="174" y="216"/>
                  </a:lnTo>
                  <a:lnTo>
                    <a:pt x="156" y="209"/>
                  </a:lnTo>
                  <a:lnTo>
                    <a:pt x="139" y="201"/>
                  </a:lnTo>
                  <a:lnTo>
                    <a:pt x="123" y="194"/>
                  </a:lnTo>
                  <a:lnTo>
                    <a:pt x="108" y="187"/>
                  </a:lnTo>
                  <a:lnTo>
                    <a:pt x="93" y="181"/>
                  </a:lnTo>
                  <a:lnTo>
                    <a:pt x="81" y="176"/>
                  </a:lnTo>
                  <a:lnTo>
                    <a:pt x="71" y="171"/>
                  </a:lnTo>
                  <a:lnTo>
                    <a:pt x="63" y="167"/>
                  </a:lnTo>
                  <a:lnTo>
                    <a:pt x="58" y="1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50"/>
            <p:cNvSpPr>
              <a:spLocks/>
            </p:cNvSpPr>
            <p:nvPr/>
          </p:nvSpPr>
          <p:spPr bwMode="auto">
            <a:xfrm>
              <a:off x="4806" y="1882"/>
              <a:ext cx="164" cy="136"/>
            </a:xfrm>
            <a:custGeom>
              <a:avLst/>
              <a:gdLst/>
              <a:ahLst/>
              <a:cxnLst>
                <a:cxn ang="0">
                  <a:pos x="10" y="61"/>
                </a:cxn>
                <a:cxn ang="0">
                  <a:pos x="26" y="40"/>
                </a:cxn>
                <a:cxn ang="0">
                  <a:pos x="44" y="24"/>
                </a:cxn>
                <a:cxn ang="0">
                  <a:pos x="65" y="11"/>
                </a:cxn>
                <a:cxn ang="0">
                  <a:pos x="87" y="4"/>
                </a:cxn>
                <a:cxn ang="0">
                  <a:pos x="110" y="0"/>
                </a:cxn>
                <a:cxn ang="0">
                  <a:pos x="133" y="1"/>
                </a:cxn>
                <a:cxn ang="0">
                  <a:pos x="158" y="5"/>
                </a:cxn>
                <a:cxn ang="0">
                  <a:pos x="183" y="14"/>
                </a:cxn>
                <a:cxn ang="0">
                  <a:pos x="210" y="25"/>
                </a:cxn>
                <a:cxn ang="0">
                  <a:pos x="235" y="39"/>
                </a:cxn>
                <a:cxn ang="0">
                  <a:pos x="261" y="55"/>
                </a:cxn>
                <a:cxn ang="0">
                  <a:pos x="284" y="75"/>
                </a:cxn>
                <a:cxn ang="0">
                  <a:pos x="303" y="95"/>
                </a:cxn>
                <a:cxn ang="0">
                  <a:pos x="318" y="121"/>
                </a:cxn>
                <a:cxn ang="0">
                  <a:pos x="326" y="147"/>
                </a:cxn>
                <a:cxn ang="0">
                  <a:pos x="329" y="178"/>
                </a:cxn>
                <a:cxn ang="0">
                  <a:pos x="326" y="208"/>
                </a:cxn>
                <a:cxn ang="0">
                  <a:pos x="323" y="231"/>
                </a:cxn>
                <a:cxn ang="0">
                  <a:pos x="318" y="250"/>
                </a:cxn>
                <a:cxn ang="0">
                  <a:pos x="311" y="261"/>
                </a:cxn>
                <a:cxn ang="0">
                  <a:pos x="303" y="268"/>
                </a:cxn>
                <a:cxn ang="0">
                  <a:pos x="294" y="270"/>
                </a:cxn>
                <a:cxn ang="0">
                  <a:pos x="281" y="267"/>
                </a:cxn>
                <a:cxn ang="0">
                  <a:pos x="266" y="259"/>
                </a:cxn>
                <a:cxn ang="0">
                  <a:pos x="257" y="253"/>
                </a:cxn>
                <a:cxn ang="0">
                  <a:pos x="246" y="247"/>
                </a:cxn>
                <a:cxn ang="0">
                  <a:pos x="233" y="240"/>
                </a:cxn>
                <a:cxn ang="0">
                  <a:pos x="218" y="234"/>
                </a:cxn>
                <a:cxn ang="0">
                  <a:pos x="203" y="227"/>
                </a:cxn>
                <a:cxn ang="0">
                  <a:pos x="187" y="219"/>
                </a:cxn>
                <a:cxn ang="0">
                  <a:pos x="170" y="212"/>
                </a:cxn>
                <a:cxn ang="0">
                  <a:pos x="154" y="204"/>
                </a:cxn>
                <a:cxn ang="0">
                  <a:pos x="136" y="197"/>
                </a:cxn>
                <a:cxn ang="0">
                  <a:pos x="121" y="189"/>
                </a:cxn>
                <a:cxn ang="0">
                  <a:pos x="106" y="183"/>
                </a:cxn>
                <a:cxn ang="0">
                  <a:pos x="93" y="176"/>
                </a:cxn>
                <a:cxn ang="0">
                  <a:pos x="80" y="170"/>
                </a:cxn>
                <a:cxn ang="0">
                  <a:pos x="71" y="166"/>
                </a:cxn>
                <a:cxn ang="0">
                  <a:pos x="63" y="162"/>
                </a:cxn>
                <a:cxn ang="0">
                  <a:pos x="58" y="159"/>
                </a:cxn>
                <a:cxn ang="0">
                  <a:pos x="58" y="159"/>
                </a:cxn>
                <a:cxn ang="0">
                  <a:pos x="58" y="159"/>
                </a:cxn>
                <a:cxn ang="0">
                  <a:pos x="58" y="159"/>
                </a:cxn>
                <a:cxn ang="0">
                  <a:pos x="57" y="159"/>
                </a:cxn>
                <a:cxn ang="0">
                  <a:pos x="52" y="156"/>
                </a:cxn>
                <a:cxn ang="0">
                  <a:pos x="43" y="151"/>
                </a:cxn>
                <a:cxn ang="0">
                  <a:pos x="30" y="143"/>
                </a:cxn>
                <a:cxn ang="0">
                  <a:pos x="18" y="131"/>
                </a:cxn>
                <a:cxn ang="0">
                  <a:pos x="6" y="117"/>
                </a:cxn>
                <a:cxn ang="0">
                  <a:pos x="0" y="101"/>
                </a:cxn>
                <a:cxn ang="0">
                  <a:pos x="0" y="82"/>
                </a:cxn>
                <a:cxn ang="0">
                  <a:pos x="10" y="61"/>
                </a:cxn>
              </a:cxnLst>
              <a:rect l="0" t="0" r="r" b="b"/>
              <a:pathLst>
                <a:path w="329" h="270">
                  <a:moveTo>
                    <a:pt x="10" y="61"/>
                  </a:moveTo>
                  <a:lnTo>
                    <a:pt x="26" y="40"/>
                  </a:lnTo>
                  <a:lnTo>
                    <a:pt x="44" y="24"/>
                  </a:lnTo>
                  <a:lnTo>
                    <a:pt x="65" y="11"/>
                  </a:lnTo>
                  <a:lnTo>
                    <a:pt x="87" y="4"/>
                  </a:lnTo>
                  <a:lnTo>
                    <a:pt x="110" y="0"/>
                  </a:lnTo>
                  <a:lnTo>
                    <a:pt x="133" y="1"/>
                  </a:lnTo>
                  <a:lnTo>
                    <a:pt x="158" y="5"/>
                  </a:lnTo>
                  <a:lnTo>
                    <a:pt x="183" y="14"/>
                  </a:lnTo>
                  <a:lnTo>
                    <a:pt x="210" y="25"/>
                  </a:lnTo>
                  <a:lnTo>
                    <a:pt x="235" y="39"/>
                  </a:lnTo>
                  <a:lnTo>
                    <a:pt x="261" y="55"/>
                  </a:lnTo>
                  <a:lnTo>
                    <a:pt x="284" y="75"/>
                  </a:lnTo>
                  <a:lnTo>
                    <a:pt x="303" y="95"/>
                  </a:lnTo>
                  <a:lnTo>
                    <a:pt x="318" y="121"/>
                  </a:lnTo>
                  <a:lnTo>
                    <a:pt x="326" y="147"/>
                  </a:lnTo>
                  <a:lnTo>
                    <a:pt x="329" y="178"/>
                  </a:lnTo>
                  <a:lnTo>
                    <a:pt x="326" y="208"/>
                  </a:lnTo>
                  <a:lnTo>
                    <a:pt x="323" y="231"/>
                  </a:lnTo>
                  <a:lnTo>
                    <a:pt x="318" y="250"/>
                  </a:lnTo>
                  <a:lnTo>
                    <a:pt x="311" y="261"/>
                  </a:lnTo>
                  <a:lnTo>
                    <a:pt x="303" y="268"/>
                  </a:lnTo>
                  <a:lnTo>
                    <a:pt x="294" y="270"/>
                  </a:lnTo>
                  <a:lnTo>
                    <a:pt x="281" y="267"/>
                  </a:lnTo>
                  <a:lnTo>
                    <a:pt x="266" y="259"/>
                  </a:lnTo>
                  <a:lnTo>
                    <a:pt x="257" y="253"/>
                  </a:lnTo>
                  <a:lnTo>
                    <a:pt x="246" y="247"/>
                  </a:lnTo>
                  <a:lnTo>
                    <a:pt x="233" y="240"/>
                  </a:lnTo>
                  <a:lnTo>
                    <a:pt x="218" y="234"/>
                  </a:lnTo>
                  <a:lnTo>
                    <a:pt x="203" y="227"/>
                  </a:lnTo>
                  <a:lnTo>
                    <a:pt x="187" y="219"/>
                  </a:lnTo>
                  <a:lnTo>
                    <a:pt x="170" y="212"/>
                  </a:lnTo>
                  <a:lnTo>
                    <a:pt x="154" y="204"/>
                  </a:lnTo>
                  <a:lnTo>
                    <a:pt x="136" y="197"/>
                  </a:lnTo>
                  <a:lnTo>
                    <a:pt x="121" y="189"/>
                  </a:lnTo>
                  <a:lnTo>
                    <a:pt x="106" y="183"/>
                  </a:lnTo>
                  <a:lnTo>
                    <a:pt x="93" y="176"/>
                  </a:lnTo>
                  <a:lnTo>
                    <a:pt x="80" y="170"/>
                  </a:lnTo>
                  <a:lnTo>
                    <a:pt x="71" y="166"/>
                  </a:lnTo>
                  <a:lnTo>
                    <a:pt x="63" y="162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7" y="159"/>
                  </a:lnTo>
                  <a:lnTo>
                    <a:pt x="52" y="156"/>
                  </a:lnTo>
                  <a:lnTo>
                    <a:pt x="43" y="151"/>
                  </a:lnTo>
                  <a:lnTo>
                    <a:pt x="30" y="143"/>
                  </a:lnTo>
                  <a:lnTo>
                    <a:pt x="18" y="131"/>
                  </a:lnTo>
                  <a:lnTo>
                    <a:pt x="6" y="117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10" y="61"/>
                  </a:lnTo>
                  <a:close/>
                </a:path>
              </a:pathLst>
            </a:custGeom>
            <a:solidFill>
              <a:srgbClr val="E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51"/>
            <p:cNvSpPr>
              <a:spLocks/>
            </p:cNvSpPr>
            <p:nvPr/>
          </p:nvSpPr>
          <p:spPr bwMode="auto">
            <a:xfrm>
              <a:off x="4809" y="1885"/>
              <a:ext cx="159" cy="131"/>
            </a:xfrm>
            <a:custGeom>
              <a:avLst/>
              <a:gdLst/>
              <a:ahLst/>
              <a:cxnLst>
                <a:cxn ang="0">
                  <a:pos x="9" y="58"/>
                </a:cxn>
                <a:cxn ang="0">
                  <a:pos x="25" y="38"/>
                </a:cxn>
                <a:cxn ang="0">
                  <a:pos x="43" y="22"/>
                </a:cxn>
                <a:cxn ang="0">
                  <a:pos x="62" y="11"/>
                </a:cxn>
                <a:cxn ang="0">
                  <a:pos x="83" y="4"/>
                </a:cxn>
                <a:cxn ang="0">
                  <a:pos x="106" y="0"/>
                </a:cxn>
                <a:cxn ang="0">
                  <a:pos x="129" y="0"/>
                </a:cxn>
                <a:cxn ang="0">
                  <a:pos x="153" y="5"/>
                </a:cxn>
                <a:cxn ang="0">
                  <a:pos x="177" y="13"/>
                </a:cxn>
                <a:cxn ang="0">
                  <a:pos x="203" y="25"/>
                </a:cxn>
                <a:cxn ang="0">
                  <a:pos x="228" y="38"/>
                </a:cxn>
                <a:cxn ang="0">
                  <a:pos x="254" y="53"/>
                </a:cxn>
                <a:cxn ang="0">
                  <a:pos x="275" y="72"/>
                </a:cxn>
                <a:cxn ang="0">
                  <a:pos x="295" y="92"/>
                </a:cxn>
                <a:cxn ang="0">
                  <a:pos x="309" y="117"/>
                </a:cxn>
                <a:cxn ang="0">
                  <a:pos x="318" y="143"/>
                </a:cxn>
                <a:cxn ang="0">
                  <a:pos x="319" y="173"/>
                </a:cxn>
                <a:cxn ang="0">
                  <a:pos x="317" y="202"/>
                </a:cxn>
                <a:cxn ang="0">
                  <a:pos x="313" y="225"/>
                </a:cxn>
                <a:cxn ang="0">
                  <a:pos x="309" y="242"/>
                </a:cxn>
                <a:cxn ang="0">
                  <a:pos x="303" y="254"/>
                </a:cxn>
                <a:cxn ang="0">
                  <a:pos x="295" y="261"/>
                </a:cxn>
                <a:cxn ang="0">
                  <a:pos x="286" y="263"/>
                </a:cxn>
                <a:cxn ang="0">
                  <a:pos x="273" y="260"/>
                </a:cxn>
                <a:cxn ang="0">
                  <a:pos x="259" y="251"/>
                </a:cxn>
                <a:cxn ang="0">
                  <a:pos x="250" y="246"/>
                </a:cxn>
                <a:cxn ang="0">
                  <a:pos x="239" y="240"/>
                </a:cxn>
                <a:cxn ang="0">
                  <a:pos x="226" y="233"/>
                </a:cxn>
                <a:cxn ang="0">
                  <a:pos x="212" y="226"/>
                </a:cxn>
                <a:cxn ang="0">
                  <a:pos x="197" y="219"/>
                </a:cxn>
                <a:cxn ang="0">
                  <a:pos x="181" y="212"/>
                </a:cxn>
                <a:cxn ang="0">
                  <a:pos x="165" y="204"/>
                </a:cxn>
                <a:cxn ang="0">
                  <a:pos x="149" y="197"/>
                </a:cxn>
                <a:cxn ang="0">
                  <a:pos x="133" y="189"/>
                </a:cxn>
                <a:cxn ang="0">
                  <a:pos x="118" y="182"/>
                </a:cxn>
                <a:cxn ang="0">
                  <a:pos x="103" y="177"/>
                </a:cxn>
                <a:cxn ang="0">
                  <a:pos x="90" y="170"/>
                </a:cxn>
                <a:cxn ang="0">
                  <a:pos x="78" y="165"/>
                </a:cxn>
                <a:cxn ang="0">
                  <a:pos x="69" y="160"/>
                </a:cxn>
                <a:cxn ang="0">
                  <a:pos x="61" y="156"/>
                </a:cxn>
                <a:cxn ang="0">
                  <a:pos x="57" y="154"/>
                </a:cxn>
                <a:cxn ang="0">
                  <a:pos x="57" y="154"/>
                </a:cxn>
                <a:cxn ang="0">
                  <a:pos x="57" y="154"/>
                </a:cxn>
                <a:cxn ang="0">
                  <a:pos x="55" y="154"/>
                </a:cxn>
                <a:cxn ang="0">
                  <a:pos x="55" y="154"/>
                </a:cxn>
                <a:cxn ang="0">
                  <a:pos x="51" y="151"/>
                </a:cxn>
                <a:cxn ang="0">
                  <a:pos x="42" y="145"/>
                </a:cxn>
                <a:cxn ang="0">
                  <a:pos x="29" y="137"/>
                </a:cxn>
                <a:cxn ang="0">
                  <a:pos x="17" y="126"/>
                </a:cxn>
                <a:cxn ang="0">
                  <a:pos x="6" y="113"/>
                </a:cxn>
                <a:cxn ang="0">
                  <a:pos x="0" y="97"/>
                </a:cxn>
                <a:cxn ang="0">
                  <a:pos x="0" y="79"/>
                </a:cxn>
                <a:cxn ang="0">
                  <a:pos x="9" y="58"/>
                </a:cxn>
              </a:cxnLst>
              <a:rect l="0" t="0" r="r" b="b"/>
              <a:pathLst>
                <a:path w="319" h="263">
                  <a:moveTo>
                    <a:pt x="9" y="58"/>
                  </a:moveTo>
                  <a:lnTo>
                    <a:pt x="25" y="38"/>
                  </a:lnTo>
                  <a:lnTo>
                    <a:pt x="43" y="22"/>
                  </a:lnTo>
                  <a:lnTo>
                    <a:pt x="62" y="11"/>
                  </a:lnTo>
                  <a:lnTo>
                    <a:pt x="83" y="4"/>
                  </a:lnTo>
                  <a:lnTo>
                    <a:pt x="106" y="0"/>
                  </a:lnTo>
                  <a:lnTo>
                    <a:pt x="129" y="0"/>
                  </a:lnTo>
                  <a:lnTo>
                    <a:pt x="153" y="5"/>
                  </a:lnTo>
                  <a:lnTo>
                    <a:pt x="177" y="13"/>
                  </a:lnTo>
                  <a:lnTo>
                    <a:pt x="203" y="25"/>
                  </a:lnTo>
                  <a:lnTo>
                    <a:pt x="228" y="38"/>
                  </a:lnTo>
                  <a:lnTo>
                    <a:pt x="254" y="53"/>
                  </a:lnTo>
                  <a:lnTo>
                    <a:pt x="275" y="72"/>
                  </a:lnTo>
                  <a:lnTo>
                    <a:pt x="295" y="92"/>
                  </a:lnTo>
                  <a:lnTo>
                    <a:pt x="309" y="117"/>
                  </a:lnTo>
                  <a:lnTo>
                    <a:pt x="318" y="143"/>
                  </a:lnTo>
                  <a:lnTo>
                    <a:pt x="319" y="173"/>
                  </a:lnTo>
                  <a:lnTo>
                    <a:pt x="317" y="202"/>
                  </a:lnTo>
                  <a:lnTo>
                    <a:pt x="313" y="225"/>
                  </a:lnTo>
                  <a:lnTo>
                    <a:pt x="309" y="242"/>
                  </a:lnTo>
                  <a:lnTo>
                    <a:pt x="303" y="254"/>
                  </a:lnTo>
                  <a:lnTo>
                    <a:pt x="295" y="261"/>
                  </a:lnTo>
                  <a:lnTo>
                    <a:pt x="286" y="263"/>
                  </a:lnTo>
                  <a:lnTo>
                    <a:pt x="273" y="260"/>
                  </a:lnTo>
                  <a:lnTo>
                    <a:pt x="259" y="251"/>
                  </a:lnTo>
                  <a:lnTo>
                    <a:pt x="250" y="246"/>
                  </a:lnTo>
                  <a:lnTo>
                    <a:pt x="239" y="240"/>
                  </a:lnTo>
                  <a:lnTo>
                    <a:pt x="226" y="233"/>
                  </a:lnTo>
                  <a:lnTo>
                    <a:pt x="212" y="226"/>
                  </a:lnTo>
                  <a:lnTo>
                    <a:pt x="197" y="219"/>
                  </a:lnTo>
                  <a:lnTo>
                    <a:pt x="181" y="212"/>
                  </a:lnTo>
                  <a:lnTo>
                    <a:pt x="165" y="204"/>
                  </a:lnTo>
                  <a:lnTo>
                    <a:pt x="149" y="197"/>
                  </a:lnTo>
                  <a:lnTo>
                    <a:pt x="133" y="189"/>
                  </a:lnTo>
                  <a:lnTo>
                    <a:pt x="118" y="182"/>
                  </a:lnTo>
                  <a:lnTo>
                    <a:pt x="103" y="177"/>
                  </a:lnTo>
                  <a:lnTo>
                    <a:pt x="90" y="170"/>
                  </a:lnTo>
                  <a:lnTo>
                    <a:pt x="78" y="165"/>
                  </a:lnTo>
                  <a:lnTo>
                    <a:pt x="69" y="160"/>
                  </a:lnTo>
                  <a:lnTo>
                    <a:pt x="61" y="156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55" y="154"/>
                  </a:lnTo>
                  <a:lnTo>
                    <a:pt x="55" y="154"/>
                  </a:lnTo>
                  <a:lnTo>
                    <a:pt x="51" y="151"/>
                  </a:lnTo>
                  <a:lnTo>
                    <a:pt x="42" y="145"/>
                  </a:lnTo>
                  <a:lnTo>
                    <a:pt x="29" y="137"/>
                  </a:lnTo>
                  <a:lnTo>
                    <a:pt x="17" y="126"/>
                  </a:lnTo>
                  <a:lnTo>
                    <a:pt x="6" y="113"/>
                  </a:lnTo>
                  <a:lnTo>
                    <a:pt x="0" y="97"/>
                  </a:lnTo>
                  <a:lnTo>
                    <a:pt x="0" y="79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C9E5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52"/>
            <p:cNvSpPr>
              <a:spLocks/>
            </p:cNvSpPr>
            <p:nvPr/>
          </p:nvSpPr>
          <p:spPr bwMode="auto">
            <a:xfrm>
              <a:off x="4812" y="1888"/>
              <a:ext cx="154" cy="128"/>
            </a:xfrm>
            <a:custGeom>
              <a:avLst/>
              <a:gdLst/>
              <a:ahLst/>
              <a:cxnLst>
                <a:cxn ang="0">
                  <a:pos x="9" y="58"/>
                </a:cxn>
                <a:cxn ang="0">
                  <a:pos x="24" y="38"/>
                </a:cxn>
                <a:cxn ang="0">
                  <a:pos x="42" y="23"/>
                </a:cxn>
                <a:cxn ang="0">
                  <a:pos x="60" y="12"/>
                </a:cxn>
                <a:cxn ang="0">
                  <a:pos x="81" y="4"/>
                </a:cxn>
                <a:cxn ang="0">
                  <a:pos x="101" y="0"/>
                </a:cxn>
                <a:cxn ang="0">
                  <a:pos x="124" y="0"/>
                </a:cxn>
                <a:cxn ang="0">
                  <a:pos x="147" y="5"/>
                </a:cxn>
                <a:cxn ang="0">
                  <a:pos x="172" y="13"/>
                </a:cxn>
                <a:cxn ang="0">
                  <a:pos x="196" y="23"/>
                </a:cxn>
                <a:cxn ang="0">
                  <a:pos x="221" y="37"/>
                </a:cxn>
                <a:cxn ang="0">
                  <a:pos x="245" y="52"/>
                </a:cxn>
                <a:cxn ang="0">
                  <a:pos x="266" y="69"/>
                </a:cxn>
                <a:cxn ang="0">
                  <a:pos x="285" y="90"/>
                </a:cxn>
                <a:cxn ang="0">
                  <a:pos x="298" y="113"/>
                </a:cxn>
                <a:cxn ang="0">
                  <a:pos x="308" y="140"/>
                </a:cxn>
                <a:cxn ang="0">
                  <a:pos x="309" y="168"/>
                </a:cxn>
                <a:cxn ang="0">
                  <a:pos x="306" y="196"/>
                </a:cxn>
                <a:cxn ang="0">
                  <a:pos x="303" y="219"/>
                </a:cxn>
                <a:cxn ang="0">
                  <a:pos x="298" y="236"/>
                </a:cxn>
                <a:cxn ang="0">
                  <a:pos x="293" y="248"/>
                </a:cxn>
                <a:cxn ang="0">
                  <a:pos x="286" y="254"/>
                </a:cxn>
                <a:cxn ang="0">
                  <a:pos x="275" y="256"/>
                </a:cxn>
                <a:cxn ang="0">
                  <a:pos x="264" y="253"/>
                </a:cxn>
                <a:cxn ang="0">
                  <a:pos x="250" y="244"/>
                </a:cxn>
                <a:cxn ang="0">
                  <a:pos x="241" y="240"/>
                </a:cxn>
                <a:cxn ang="0">
                  <a:pos x="230" y="234"/>
                </a:cxn>
                <a:cxn ang="0">
                  <a:pos x="219" y="227"/>
                </a:cxn>
                <a:cxn ang="0">
                  <a:pos x="205" y="220"/>
                </a:cxn>
                <a:cxn ang="0">
                  <a:pos x="190" y="213"/>
                </a:cxn>
                <a:cxn ang="0">
                  <a:pos x="175" y="206"/>
                </a:cxn>
                <a:cxn ang="0">
                  <a:pos x="159" y="200"/>
                </a:cxn>
                <a:cxn ang="0">
                  <a:pos x="144" y="191"/>
                </a:cxn>
                <a:cxn ang="0">
                  <a:pos x="128" y="185"/>
                </a:cxn>
                <a:cxn ang="0">
                  <a:pos x="114" y="178"/>
                </a:cxn>
                <a:cxn ang="0">
                  <a:pos x="99" y="172"/>
                </a:cxn>
                <a:cxn ang="0">
                  <a:pos x="86" y="166"/>
                </a:cxn>
                <a:cxn ang="0">
                  <a:pos x="76" y="160"/>
                </a:cxn>
                <a:cxn ang="0">
                  <a:pos x="66" y="156"/>
                </a:cxn>
                <a:cxn ang="0">
                  <a:pos x="59" y="152"/>
                </a:cxn>
                <a:cxn ang="0">
                  <a:pos x="54" y="149"/>
                </a:cxn>
                <a:cxn ang="0">
                  <a:pos x="54" y="149"/>
                </a:cxn>
                <a:cxn ang="0">
                  <a:pos x="54" y="149"/>
                </a:cxn>
                <a:cxn ang="0">
                  <a:pos x="53" y="149"/>
                </a:cxn>
                <a:cxn ang="0">
                  <a:pos x="53" y="148"/>
                </a:cxn>
                <a:cxn ang="0">
                  <a:pos x="48" y="145"/>
                </a:cxn>
                <a:cxn ang="0">
                  <a:pos x="39" y="141"/>
                </a:cxn>
                <a:cxn ang="0">
                  <a:pos x="28" y="134"/>
                </a:cxn>
                <a:cxn ang="0">
                  <a:pos x="16" y="124"/>
                </a:cxn>
                <a:cxn ang="0">
                  <a:pos x="6" y="111"/>
                </a:cxn>
                <a:cxn ang="0">
                  <a:pos x="0" y="95"/>
                </a:cxn>
                <a:cxn ang="0">
                  <a:pos x="0" y="77"/>
                </a:cxn>
                <a:cxn ang="0">
                  <a:pos x="9" y="58"/>
                </a:cxn>
              </a:cxnLst>
              <a:rect l="0" t="0" r="r" b="b"/>
              <a:pathLst>
                <a:path w="309" h="256">
                  <a:moveTo>
                    <a:pt x="9" y="58"/>
                  </a:moveTo>
                  <a:lnTo>
                    <a:pt x="24" y="38"/>
                  </a:lnTo>
                  <a:lnTo>
                    <a:pt x="42" y="23"/>
                  </a:lnTo>
                  <a:lnTo>
                    <a:pt x="60" y="12"/>
                  </a:lnTo>
                  <a:lnTo>
                    <a:pt x="81" y="4"/>
                  </a:lnTo>
                  <a:lnTo>
                    <a:pt x="101" y="0"/>
                  </a:lnTo>
                  <a:lnTo>
                    <a:pt x="124" y="0"/>
                  </a:lnTo>
                  <a:lnTo>
                    <a:pt x="147" y="5"/>
                  </a:lnTo>
                  <a:lnTo>
                    <a:pt x="172" y="13"/>
                  </a:lnTo>
                  <a:lnTo>
                    <a:pt x="196" y="23"/>
                  </a:lnTo>
                  <a:lnTo>
                    <a:pt x="221" y="37"/>
                  </a:lnTo>
                  <a:lnTo>
                    <a:pt x="245" y="52"/>
                  </a:lnTo>
                  <a:lnTo>
                    <a:pt x="266" y="69"/>
                  </a:lnTo>
                  <a:lnTo>
                    <a:pt x="285" y="90"/>
                  </a:lnTo>
                  <a:lnTo>
                    <a:pt x="298" y="113"/>
                  </a:lnTo>
                  <a:lnTo>
                    <a:pt x="308" y="140"/>
                  </a:lnTo>
                  <a:lnTo>
                    <a:pt x="309" y="168"/>
                  </a:lnTo>
                  <a:lnTo>
                    <a:pt x="306" y="196"/>
                  </a:lnTo>
                  <a:lnTo>
                    <a:pt x="303" y="219"/>
                  </a:lnTo>
                  <a:lnTo>
                    <a:pt x="298" y="236"/>
                  </a:lnTo>
                  <a:lnTo>
                    <a:pt x="293" y="248"/>
                  </a:lnTo>
                  <a:lnTo>
                    <a:pt x="286" y="254"/>
                  </a:lnTo>
                  <a:lnTo>
                    <a:pt x="275" y="256"/>
                  </a:lnTo>
                  <a:lnTo>
                    <a:pt x="264" y="253"/>
                  </a:lnTo>
                  <a:lnTo>
                    <a:pt x="250" y="244"/>
                  </a:lnTo>
                  <a:lnTo>
                    <a:pt x="241" y="240"/>
                  </a:lnTo>
                  <a:lnTo>
                    <a:pt x="230" y="234"/>
                  </a:lnTo>
                  <a:lnTo>
                    <a:pt x="219" y="227"/>
                  </a:lnTo>
                  <a:lnTo>
                    <a:pt x="205" y="220"/>
                  </a:lnTo>
                  <a:lnTo>
                    <a:pt x="190" y="213"/>
                  </a:lnTo>
                  <a:lnTo>
                    <a:pt x="175" y="206"/>
                  </a:lnTo>
                  <a:lnTo>
                    <a:pt x="159" y="200"/>
                  </a:lnTo>
                  <a:lnTo>
                    <a:pt x="144" y="191"/>
                  </a:lnTo>
                  <a:lnTo>
                    <a:pt x="128" y="185"/>
                  </a:lnTo>
                  <a:lnTo>
                    <a:pt x="114" y="178"/>
                  </a:lnTo>
                  <a:lnTo>
                    <a:pt x="99" y="172"/>
                  </a:lnTo>
                  <a:lnTo>
                    <a:pt x="86" y="166"/>
                  </a:lnTo>
                  <a:lnTo>
                    <a:pt x="76" y="160"/>
                  </a:lnTo>
                  <a:lnTo>
                    <a:pt x="66" y="156"/>
                  </a:lnTo>
                  <a:lnTo>
                    <a:pt x="59" y="152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53" y="149"/>
                  </a:lnTo>
                  <a:lnTo>
                    <a:pt x="53" y="148"/>
                  </a:lnTo>
                  <a:lnTo>
                    <a:pt x="48" y="145"/>
                  </a:lnTo>
                  <a:lnTo>
                    <a:pt x="39" y="141"/>
                  </a:lnTo>
                  <a:lnTo>
                    <a:pt x="28" y="134"/>
                  </a:lnTo>
                  <a:lnTo>
                    <a:pt x="16" y="124"/>
                  </a:lnTo>
                  <a:lnTo>
                    <a:pt x="6" y="111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ADD8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53"/>
            <p:cNvSpPr>
              <a:spLocks/>
            </p:cNvSpPr>
            <p:nvPr/>
          </p:nvSpPr>
          <p:spPr bwMode="auto">
            <a:xfrm>
              <a:off x="4815" y="1890"/>
              <a:ext cx="150" cy="124"/>
            </a:xfrm>
            <a:custGeom>
              <a:avLst/>
              <a:gdLst/>
              <a:ahLst/>
              <a:cxnLst>
                <a:cxn ang="0">
                  <a:pos x="9" y="55"/>
                </a:cxn>
                <a:cxn ang="0">
                  <a:pos x="24" y="37"/>
                </a:cxn>
                <a:cxn ang="0">
                  <a:pos x="40" y="22"/>
                </a:cxn>
                <a:cxn ang="0">
                  <a:pos x="59" y="10"/>
                </a:cxn>
                <a:cxn ang="0">
                  <a:pos x="78" y="3"/>
                </a:cxn>
                <a:cxn ang="0">
                  <a:pos x="99" y="0"/>
                </a:cxn>
                <a:cxn ang="0">
                  <a:pos x="121" y="1"/>
                </a:cxn>
                <a:cxn ang="0">
                  <a:pos x="144" y="4"/>
                </a:cxn>
                <a:cxn ang="0">
                  <a:pos x="167" y="12"/>
                </a:cxn>
                <a:cxn ang="0">
                  <a:pos x="191" y="23"/>
                </a:cxn>
                <a:cxn ang="0">
                  <a:pos x="214" y="35"/>
                </a:cxn>
                <a:cxn ang="0">
                  <a:pos x="237" y="50"/>
                </a:cxn>
                <a:cxn ang="0">
                  <a:pos x="259" y="68"/>
                </a:cxn>
                <a:cxn ang="0">
                  <a:pos x="276" y="87"/>
                </a:cxn>
                <a:cxn ang="0">
                  <a:pos x="290" y="110"/>
                </a:cxn>
                <a:cxn ang="0">
                  <a:pos x="298" y="134"/>
                </a:cxn>
                <a:cxn ang="0">
                  <a:pos x="299" y="163"/>
                </a:cxn>
                <a:cxn ang="0">
                  <a:pos x="297" y="190"/>
                </a:cxn>
                <a:cxn ang="0">
                  <a:pos x="293" y="212"/>
                </a:cxn>
                <a:cxn ang="0">
                  <a:pos x="289" y="228"/>
                </a:cxn>
                <a:cxn ang="0">
                  <a:pos x="283" y="239"/>
                </a:cxn>
                <a:cxn ang="0">
                  <a:pos x="276" y="246"/>
                </a:cxn>
                <a:cxn ang="0">
                  <a:pos x="267" y="247"/>
                </a:cxn>
                <a:cxn ang="0">
                  <a:pos x="257" y="244"/>
                </a:cxn>
                <a:cxn ang="0">
                  <a:pos x="243" y="237"/>
                </a:cxn>
                <a:cxn ang="0">
                  <a:pos x="235" y="232"/>
                </a:cxn>
                <a:cxn ang="0">
                  <a:pos x="224" y="227"/>
                </a:cxn>
                <a:cxn ang="0">
                  <a:pos x="213" y="220"/>
                </a:cxn>
                <a:cxn ang="0">
                  <a:pos x="199" y="213"/>
                </a:cxn>
                <a:cxn ang="0">
                  <a:pos x="185" y="206"/>
                </a:cxn>
                <a:cxn ang="0">
                  <a:pos x="170" y="199"/>
                </a:cxn>
                <a:cxn ang="0">
                  <a:pos x="155" y="192"/>
                </a:cxn>
                <a:cxn ang="0">
                  <a:pos x="140" y="185"/>
                </a:cxn>
                <a:cxn ang="0">
                  <a:pos x="125" y="178"/>
                </a:cxn>
                <a:cxn ang="0">
                  <a:pos x="110" y="171"/>
                </a:cxn>
                <a:cxn ang="0">
                  <a:pos x="98" y="164"/>
                </a:cxn>
                <a:cxn ang="0">
                  <a:pos x="85" y="159"/>
                </a:cxn>
                <a:cxn ang="0">
                  <a:pos x="74" y="154"/>
                </a:cxn>
                <a:cxn ang="0">
                  <a:pos x="64" y="149"/>
                </a:cxn>
                <a:cxn ang="0">
                  <a:pos x="57" y="145"/>
                </a:cxn>
                <a:cxn ang="0">
                  <a:pos x="53" y="143"/>
                </a:cxn>
                <a:cxn ang="0">
                  <a:pos x="52" y="143"/>
                </a:cxn>
                <a:cxn ang="0">
                  <a:pos x="52" y="143"/>
                </a:cxn>
                <a:cxn ang="0">
                  <a:pos x="52" y="143"/>
                </a:cxn>
                <a:cxn ang="0">
                  <a:pos x="52" y="143"/>
                </a:cxn>
                <a:cxn ang="0">
                  <a:pos x="48" y="140"/>
                </a:cxn>
                <a:cxn ang="0">
                  <a:pos x="39" y="136"/>
                </a:cxn>
                <a:cxn ang="0">
                  <a:pos x="27" y="128"/>
                </a:cxn>
                <a:cxn ang="0">
                  <a:pos x="16" y="118"/>
                </a:cxn>
                <a:cxn ang="0">
                  <a:pos x="7" y="106"/>
                </a:cxn>
                <a:cxn ang="0">
                  <a:pos x="0" y="91"/>
                </a:cxn>
                <a:cxn ang="0">
                  <a:pos x="1" y="75"/>
                </a:cxn>
                <a:cxn ang="0">
                  <a:pos x="9" y="55"/>
                </a:cxn>
              </a:cxnLst>
              <a:rect l="0" t="0" r="r" b="b"/>
              <a:pathLst>
                <a:path w="299" h="247">
                  <a:moveTo>
                    <a:pt x="9" y="55"/>
                  </a:moveTo>
                  <a:lnTo>
                    <a:pt x="24" y="37"/>
                  </a:lnTo>
                  <a:lnTo>
                    <a:pt x="40" y="22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99" y="0"/>
                  </a:lnTo>
                  <a:lnTo>
                    <a:pt x="121" y="1"/>
                  </a:lnTo>
                  <a:lnTo>
                    <a:pt x="144" y="4"/>
                  </a:lnTo>
                  <a:lnTo>
                    <a:pt x="167" y="12"/>
                  </a:lnTo>
                  <a:lnTo>
                    <a:pt x="191" y="23"/>
                  </a:lnTo>
                  <a:lnTo>
                    <a:pt x="214" y="35"/>
                  </a:lnTo>
                  <a:lnTo>
                    <a:pt x="237" y="50"/>
                  </a:lnTo>
                  <a:lnTo>
                    <a:pt x="259" y="68"/>
                  </a:lnTo>
                  <a:lnTo>
                    <a:pt x="276" y="87"/>
                  </a:lnTo>
                  <a:lnTo>
                    <a:pt x="290" y="110"/>
                  </a:lnTo>
                  <a:lnTo>
                    <a:pt x="298" y="134"/>
                  </a:lnTo>
                  <a:lnTo>
                    <a:pt x="299" y="163"/>
                  </a:lnTo>
                  <a:lnTo>
                    <a:pt x="297" y="190"/>
                  </a:lnTo>
                  <a:lnTo>
                    <a:pt x="293" y="212"/>
                  </a:lnTo>
                  <a:lnTo>
                    <a:pt x="289" y="228"/>
                  </a:lnTo>
                  <a:lnTo>
                    <a:pt x="283" y="239"/>
                  </a:lnTo>
                  <a:lnTo>
                    <a:pt x="276" y="246"/>
                  </a:lnTo>
                  <a:lnTo>
                    <a:pt x="267" y="247"/>
                  </a:lnTo>
                  <a:lnTo>
                    <a:pt x="257" y="244"/>
                  </a:lnTo>
                  <a:lnTo>
                    <a:pt x="243" y="237"/>
                  </a:lnTo>
                  <a:lnTo>
                    <a:pt x="235" y="232"/>
                  </a:lnTo>
                  <a:lnTo>
                    <a:pt x="224" y="227"/>
                  </a:lnTo>
                  <a:lnTo>
                    <a:pt x="213" y="220"/>
                  </a:lnTo>
                  <a:lnTo>
                    <a:pt x="199" y="213"/>
                  </a:lnTo>
                  <a:lnTo>
                    <a:pt x="185" y="206"/>
                  </a:lnTo>
                  <a:lnTo>
                    <a:pt x="170" y="199"/>
                  </a:lnTo>
                  <a:lnTo>
                    <a:pt x="155" y="192"/>
                  </a:lnTo>
                  <a:lnTo>
                    <a:pt x="140" y="185"/>
                  </a:lnTo>
                  <a:lnTo>
                    <a:pt x="125" y="178"/>
                  </a:lnTo>
                  <a:lnTo>
                    <a:pt x="110" y="171"/>
                  </a:lnTo>
                  <a:lnTo>
                    <a:pt x="98" y="164"/>
                  </a:lnTo>
                  <a:lnTo>
                    <a:pt x="85" y="159"/>
                  </a:lnTo>
                  <a:lnTo>
                    <a:pt x="74" y="154"/>
                  </a:lnTo>
                  <a:lnTo>
                    <a:pt x="64" y="149"/>
                  </a:lnTo>
                  <a:lnTo>
                    <a:pt x="57" y="145"/>
                  </a:lnTo>
                  <a:lnTo>
                    <a:pt x="53" y="143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52" y="143"/>
                  </a:lnTo>
                  <a:lnTo>
                    <a:pt x="48" y="140"/>
                  </a:lnTo>
                  <a:lnTo>
                    <a:pt x="39" y="136"/>
                  </a:lnTo>
                  <a:lnTo>
                    <a:pt x="27" y="128"/>
                  </a:lnTo>
                  <a:lnTo>
                    <a:pt x="16" y="118"/>
                  </a:lnTo>
                  <a:lnTo>
                    <a:pt x="7" y="106"/>
                  </a:lnTo>
                  <a:lnTo>
                    <a:pt x="0" y="91"/>
                  </a:lnTo>
                  <a:lnTo>
                    <a:pt x="1" y="75"/>
                  </a:lnTo>
                  <a:lnTo>
                    <a:pt x="9" y="55"/>
                  </a:lnTo>
                  <a:close/>
                </a:path>
              </a:pathLst>
            </a:custGeom>
            <a:solidFill>
              <a:srgbClr val="91CC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54"/>
            <p:cNvSpPr>
              <a:spLocks/>
            </p:cNvSpPr>
            <p:nvPr/>
          </p:nvSpPr>
          <p:spPr bwMode="auto">
            <a:xfrm>
              <a:off x="4818" y="1890"/>
              <a:ext cx="145" cy="120"/>
            </a:xfrm>
            <a:custGeom>
              <a:avLst/>
              <a:gdLst/>
              <a:ahLst/>
              <a:cxnLst>
                <a:cxn ang="0">
                  <a:pos x="8" y="53"/>
                </a:cxn>
                <a:cxn ang="0">
                  <a:pos x="22" y="34"/>
                </a:cxn>
                <a:cxn ang="0">
                  <a:pos x="38" y="20"/>
                </a:cxn>
                <a:cxn ang="0">
                  <a:pos x="56" y="9"/>
                </a:cxn>
                <a:cxn ang="0">
                  <a:pos x="75" y="2"/>
                </a:cxn>
                <a:cxn ang="0">
                  <a:pos x="95" y="0"/>
                </a:cxn>
                <a:cxn ang="0">
                  <a:pos x="116" y="0"/>
                </a:cxn>
                <a:cxn ang="0">
                  <a:pos x="138" y="4"/>
                </a:cxn>
                <a:cxn ang="0">
                  <a:pos x="160" y="11"/>
                </a:cxn>
                <a:cxn ang="0">
                  <a:pos x="183" y="22"/>
                </a:cxn>
                <a:cxn ang="0">
                  <a:pos x="206" y="34"/>
                </a:cxn>
                <a:cxn ang="0">
                  <a:pos x="228" y="48"/>
                </a:cxn>
                <a:cxn ang="0">
                  <a:pos x="248" y="65"/>
                </a:cxn>
                <a:cxn ang="0">
                  <a:pos x="266" y="84"/>
                </a:cxn>
                <a:cxn ang="0">
                  <a:pos x="280" y="106"/>
                </a:cxn>
                <a:cxn ang="0">
                  <a:pos x="286" y="130"/>
                </a:cxn>
                <a:cxn ang="0">
                  <a:pos x="289" y="158"/>
                </a:cxn>
                <a:cxn ang="0">
                  <a:pos x="286" y="184"/>
                </a:cxn>
                <a:cxn ang="0">
                  <a:pos x="283" y="205"/>
                </a:cxn>
                <a:cxn ang="0">
                  <a:pos x="278" y="221"/>
                </a:cxn>
                <a:cxn ang="0">
                  <a:pos x="274" y="231"/>
                </a:cxn>
                <a:cxn ang="0">
                  <a:pos x="266" y="238"/>
                </a:cxn>
                <a:cxn ang="0">
                  <a:pos x="258" y="239"/>
                </a:cxn>
                <a:cxn ang="0">
                  <a:pos x="246" y="236"/>
                </a:cxn>
                <a:cxn ang="0">
                  <a:pos x="234" y="229"/>
                </a:cxn>
                <a:cxn ang="0">
                  <a:pos x="216" y="219"/>
                </a:cxn>
                <a:cxn ang="0">
                  <a:pos x="192" y="206"/>
                </a:cxn>
                <a:cxn ang="0">
                  <a:pos x="164" y="192"/>
                </a:cxn>
                <a:cxn ang="0">
                  <a:pos x="136" y="178"/>
                </a:cxn>
                <a:cxn ang="0">
                  <a:pos x="107" y="166"/>
                </a:cxn>
                <a:cxn ang="0">
                  <a:pos x="81" y="153"/>
                </a:cxn>
                <a:cxn ang="0">
                  <a:pos x="62" y="144"/>
                </a:cxn>
                <a:cxn ang="0">
                  <a:pos x="50" y="137"/>
                </a:cxn>
                <a:cxn ang="0">
                  <a:pos x="49" y="137"/>
                </a:cxn>
                <a:cxn ang="0">
                  <a:pos x="49" y="137"/>
                </a:cxn>
                <a:cxn ang="0">
                  <a:pos x="49" y="137"/>
                </a:cxn>
                <a:cxn ang="0">
                  <a:pos x="49" y="137"/>
                </a:cxn>
                <a:cxn ang="0">
                  <a:pos x="46" y="134"/>
                </a:cxn>
                <a:cxn ang="0">
                  <a:pos x="37" y="131"/>
                </a:cxn>
                <a:cxn ang="0">
                  <a:pos x="26" y="124"/>
                </a:cxn>
                <a:cxn ang="0">
                  <a:pos x="15" y="114"/>
                </a:cxn>
                <a:cxn ang="0">
                  <a:pos x="5" y="102"/>
                </a:cxn>
                <a:cxn ang="0">
                  <a:pos x="0" y="88"/>
                </a:cxn>
                <a:cxn ang="0">
                  <a:pos x="0" y="71"/>
                </a:cxn>
                <a:cxn ang="0">
                  <a:pos x="8" y="53"/>
                </a:cxn>
              </a:cxnLst>
              <a:rect l="0" t="0" r="r" b="b"/>
              <a:pathLst>
                <a:path w="289" h="239">
                  <a:moveTo>
                    <a:pt x="8" y="53"/>
                  </a:moveTo>
                  <a:lnTo>
                    <a:pt x="22" y="34"/>
                  </a:lnTo>
                  <a:lnTo>
                    <a:pt x="38" y="20"/>
                  </a:lnTo>
                  <a:lnTo>
                    <a:pt x="56" y="9"/>
                  </a:lnTo>
                  <a:lnTo>
                    <a:pt x="75" y="2"/>
                  </a:lnTo>
                  <a:lnTo>
                    <a:pt x="95" y="0"/>
                  </a:lnTo>
                  <a:lnTo>
                    <a:pt x="116" y="0"/>
                  </a:lnTo>
                  <a:lnTo>
                    <a:pt x="138" y="4"/>
                  </a:lnTo>
                  <a:lnTo>
                    <a:pt x="160" y="11"/>
                  </a:lnTo>
                  <a:lnTo>
                    <a:pt x="183" y="22"/>
                  </a:lnTo>
                  <a:lnTo>
                    <a:pt x="206" y="34"/>
                  </a:lnTo>
                  <a:lnTo>
                    <a:pt x="228" y="48"/>
                  </a:lnTo>
                  <a:lnTo>
                    <a:pt x="248" y="65"/>
                  </a:lnTo>
                  <a:lnTo>
                    <a:pt x="266" y="84"/>
                  </a:lnTo>
                  <a:lnTo>
                    <a:pt x="280" y="106"/>
                  </a:lnTo>
                  <a:lnTo>
                    <a:pt x="286" y="130"/>
                  </a:lnTo>
                  <a:lnTo>
                    <a:pt x="289" y="158"/>
                  </a:lnTo>
                  <a:lnTo>
                    <a:pt x="286" y="184"/>
                  </a:lnTo>
                  <a:lnTo>
                    <a:pt x="283" y="205"/>
                  </a:lnTo>
                  <a:lnTo>
                    <a:pt x="278" y="221"/>
                  </a:lnTo>
                  <a:lnTo>
                    <a:pt x="274" y="231"/>
                  </a:lnTo>
                  <a:lnTo>
                    <a:pt x="266" y="238"/>
                  </a:lnTo>
                  <a:lnTo>
                    <a:pt x="258" y="239"/>
                  </a:lnTo>
                  <a:lnTo>
                    <a:pt x="246" y="236"/>
                  </a:lnTo>
                  <a:lnTo>
                    <a:pt x="234" y="229"/>
                  </a:lnTo>
                  <a:lnTo>
                    <a:pt x="216" y="219"/>
                  </a:lnTo>
                  <a:lnTo>
                    <a:pt x="192" y="206"/>
                  </a:lnTo>
                  <a:lnTo>
                    <a:pt x="164" y="192"/>
                  </a:lnTo>
                  <a:lnTo>
                    <a:pt x="136" y="178"/>
                  </a:lnTo>
                  <a:lnTo>
                    <a:pt x="107" y="166"/>
                  </a:lnTo>
                  <a:lnTo>
                    <a:pt x="81" y="153"/>
                  </a:lnTo>
                  <a:lnTo>
                    <a:pt x="62" y="144"/>
                  </a:lnTo>
                  <a:lnTo>
                    <a:pt x="50" y="137"/>
                  </a:lnTo>
                  <a:lnTo>
                    <a:pt x="49" y="137"/>
                  </a:lnTo>
                  <a:lnTo>
                    <a:pt x="49" y="137"/>
                  </a:lnTo>
                  <a:lnTo>
                    <a:pt x="49" y="137"/>
                  </a:lnTo>
                  <a:lnTo>
                    <a:pt x="49" y="137"/>
                  </a:lnTo>
                  <a:lnTo>
                    <a:pt x="46" y="134"/>
                  </a:lnTo>
                  <a:lnTo>
                    <a:pt x="37" y="131"/>
                  </a:lnTo>
                  <a:lnTo>
                    <a:pt x="26" y="124"/>
                  </a:lnTo>
                  <a:lnTo>
                    <a:pt x="15" y="114"/>
                  </a:lnTo>
                  <a:lnTo>
                    <a:pt x="5" y="102"/>
                  </a:lnTo>
                  <a:lnTo>
                    <a:pt x="0" y="88"/>
                  </a:lnTo>
                  <a:lnTo>
                    <a:pt x="0" y="71"/>
                  </a:lnTo>
                  <a:lnTo>
                    <a:pt x="8" y="53"/>
                  </a:lnTo>
                  <a:close/>
                </a:path>
              </a:pathLst>
            </a:custGeom>
            <a:solidFill>
              <a:srgbClr val="77BF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55"/>
            <p:cNvSpPr>
              <a:spLocks/>
            </p:cNvSpPr>
            <p:nvPr/>
          </p:nvSpPr>
          <p:spPr bwMode="auto">
            <a:xfrm>
              <a:off x="4821" y="1892"/>
              <a:ext cx="140" cy="116"/>
            </a:xfrm>
            <a:custGeom>
              <a:avLst/>
              <a:gdLst/>
              <a:ahLst/>
              <a:cxnLst>
                <a:cxn ang="0">
                  <a:pos x="9" y="52"/>
                </a:cxn>
                <a:cxn ang="0">
                  <a:pos x="22" y="34"/>
                </a:cxn>
                <a:cxn ang="0">
                  <a:pos x="38" y="20"/>
                </a:cxn>
                <a:cxn ang="0">
                  <a:pos x="56" y="9"/>
                </a:cxn>
                <a:cxn ang="0">
                  <a:pos x="74" y="2"/>
                </a:cxn>
                <a:cxn ang="0">
                  <a:pos x="93" y="0"/>
                </a:cxn>
                <a:cxn ang="0">
                  <a:pos x="113" y="0"/>
                </a:cxn>
                <a:cxn ang="0">
                  <a:pos x="134" y="5"/>
                </a:cxn>
                <a:cxn ang="0">
                  <a:pos x="156" y="12"/>
                </a:cxn>
                <a:cxn ang="0">
                  <a:pos x="178" y="22"/>
                </a:cxn>
                <a:cxn ang="0">
                  <a:pos x="201" y="34"/>
                </a:cxn>
                <a:cxn ang="0">
                  <a:pos x="222" y="47"/>
                </a:cxn>
                <a:cxn ang="0">
                  <a:pos x="241" y="64"/>
                </a:cxn>
                <a:cxn ang="0">
                  <a:pos x="258" y="82"/>
                </a:cxn>
                <a:cxn ang="0">
                  <a:pos x="270" y="103"/>
                </a:cxn>
                <a:cxn ang="0">
                  <a:pos x="278" y="127"/>
                </a:cxn>
                <a:cxn ang="0">
                  <a:pos x="279" y="153"/>
                </a:cxn>
                <a:cxn ang="0">
                  <a:pos x="277" y="179"/>
                </a:cxn>
                <a:cxn ang="0">
                  <a:pos x="275" y="199"/>
                </a:cxn>
                <a:cxn ang="0">
                  <a:pos x="270" y="214"/>
                </a:cxn>
                <a:cxn ang="0">
                  <a:pos x="265" y="225"/>
                </a:cxn>
                <a:cxn ang="0">
                  <a:pos x="258" y="231"/>
                </a:cxn>
                <a:cxn ang="0">
                  <a:pos x="250" y="233"/>
                </a:cxn>
                <a:cxn ang="0">
                  <a:pos x="240" y="229"/>
                </a:cxn>
                <a:cxn ang="0">
                  <a:pos x="227" y="222"/>
                </a:cxn>
                <a:cxn ang="0">
                  <a:pos x="210" y="212"/>
                </a:cxn>
                <a:cxn ang="0">
                  <a:pos x="187" y="201"/>
                </a:cxn>
                <a:cxn ang="0">
                  <a:pos x="159" y="187"/>
                </a:cxn>
                <a:cxn ang="0">
                  <a:pos x="132" y="173"/>
                </a:cxn>
                <a:cxn ang="0">
                  <a:pos x="104" y="160"/>
                </a:cxn>
                <a:cxn ang="0">
                  <a:pos x="80" y="149"/>
                </a:cxn>
                <a:cxn ang="0">
                  <a:pos x="62" y="138"/>
                </a:cxn>
                <a:cxn ang="0">
                  <a:pos x="50" y="133"/>
                </a:cxn>
                <a:cxn ang="0">
                  <a:pos x="49" y="131"/>
                </a:cxn>
                <a:cxn ang="0">
                  <a:pos x="49" y="131"/>
                </a:cxn>
                <a:cxn ang="0">
                  <a:pos x="49" y="131"/>
                </a:cxn>
                <a:cxn ang="0">
                  <a:pos x="49" y="131"/>
                </a:cxn>
                <a:cxn ang="0">
                  <a:pos x="45" y="130"/>
                </a:cxn>
                <a:cxn ang="0">
                  <a:pos x="37" y="126"/>
                </a:cxn>
                <a:cxn ang="0">
                  <a:pos x="26" y="119"/>
                </a:cxn>
                <a:cxn ang="0">
                  <a:pos x="15" y="111"/>
                </a:cxn>
                <a:cxn ang="0">
                  <a:pos x="6" y="99"/>
                </a:cxn>
                <a:cxn ang="0">
                  <a:pos x="0" y="85"/>
                </a:cxn>
                <a:cxn ang="0">
                  <a:pos x="0" y="70"/>
                </a:cxn>
                <a:cxn ang="0">
                  <a:pos x="9" y="52"/>
                </a:cxn>
              </a:cxnLst>
              <a:rect l="0" t="0" r="r" b="b"/>
              <a:pathLst>
                <a:path w="279" h="233">
                  <a:moveTo>
                    <a:pt x="9" y="52"/>
                  </a:moveTo>
                  <a:lnTo>
                    <a:pt x="22" y="34"/>
                  </a:lnTo>
                  <a:lnTo>
                    <a:pt x="38" y="20"/>
                  </a:lnTo>
                  <a:lnTo>
                    <a:pt x="56" y="9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3" y="0"/>
                  </a:lnTo>
                  <a:lnTo>
                    <a:pt x="134" y="5"/>
                  </a:lnTo>
                  <a:lnTo>
                    <a:pt x="156" y="12"/>
                  </a:lnTo>
                  <a:lnTo>
                    <a:pt x="178" y="22"/>
                  </a:lnTo>
                  <a:lnTo>
                    <a:pt x="201" y="34"/>
                  </a:lnTo>
                  <a:lnTo>
                    <a:pt x="222" y="47"/>
                  </a:lnTo>
                  <a:lnTo>
                    <a:pt x="241" y="64"/>
                  </a:lnTo>
                  <a:lnTo>
                    <a:pt x="258" y="82"/>
                  </a:lnTo>
                  <a:lnTo>
                    <a:pt x="270" y="103"/>
                  </a:lnTo>
                  <a:lnTo>
                    <a:pt x="278" y="127"/>
                  </a:lnTo>
                  <a:lnTo>
                    <a:pt x="279" y="153"/>
                  </a:lnTo>
                  <a:lnTo>
                    <a:pt x="277" y="179"/>
                  </a:lnTo>
                  <a:lnTo>
                    <a:pt x="275" y="199"/>
                  </a:lnTo>
                  <a:lnTo>
                    <a:pt x="270" y="214"/>
                  </a:lnTo>
                  <a:lnTo>
                    <a:pt x="265" y="225"/>
                  </a:lnTo>
                  <a:lnTo>
                    <a:pt x="258" y="231"/>
                  </a:lnTo>
                  <a:lnTo>
                    <a:pt x="250" y="233"/>
                  </a:lnTo>
                  <a:lnTo>
                    <a:pt x="240" y="229"/>
                  </a:lnTo>
                  <a:lnTo>
                    <a:pt x="227" y="222"/>
                  </a:lnTo>
                  <a:lnTo>
                    <a:pt x="210" y="212"/>
                  </a:lnTo>
                  <a:lnTo>
                    <a:pt x="187" y="201"/>
                  </a:lnTo>
                  <a:lnTo>
                    <a:pt x="159" y="187"/>
                  </a:lnTo>
                  <a:lnTo>
                    <a:pt x="132" y="173"/>
                  </a:lnTo>
                  <a:lnTo>
                    <a:pt x="104" y="160"/>
                  </a:lnTo>
                  <a:lnTo>
                    <a:pt x="80" y="149"/>
                  </a:lnTo>
                  <a:lnTo>
                    <a:pt x="62" y="138"/>
                  </a:lnTo>
                  <a:lnTo>
                    <a:pt x="50" y="133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5" y="130"/>
                  </a:lnTo>
                  <a:lnTo>
                    <a:pt x="37" y="126"/>
                  </a:lnTo>
                  <a:lnTo>
                    <a:pt x="26" y="119"/>
                  </a:lnTo>
                  <a:lnTo>
                    <a:pt x="15" y="111"/>
                  </a:lnTo>
                  <a:lnTo>
                    <a:pt x="6" y="99"/>
                  </a:lnTo>
                  <a:lnTo>
                    <a:pt x="0" y="85"/>
                  </a:lnTo>
                  <a:lnTo>
                    <a:pt x="0" y="70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rgbClr val="5EB5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56"/>
            <p:cNvSpPr>
              <a:spLocks/>
            </p:cNvSpPr>
            <p:nvPr/>
          </p:nvSpPr>
          <p:spPr bwMode="auto">
            <a:xfrm>
              <a:off x="4824" y="1893"/>
              <a:ext cx="135" cy="113"/>
            </a:xfrm>
            <a:custGeom>
              <a:avLst/>
              <a:gdLst/>
              <a:ahLst/>
              <a:cxnLst>
                <a:cxn ang="0">
                  <a:pos x="8" y="51"/>
                </a:cxn>
                <a:cxn ang="0">
                  <a:pos x="22" y="34"/>
                </a:cxn>
                <a:cxn ang="0">
                  <a:pos x="37" y="20"/>
                </a:cxn>
                <a:cxn ang="0">
                  <a:pos x="53" y="11"/>
                </a:cxn>
                <a:cxn ang="0">
                  <a:pos x="72" y="4"/>
                </a:cxn>
                <a:cxn ang="0">
                  <a:pos x="90" y="0"/>
                </a:cxn>
                <a:cxn ang="0">
                  <a:pos x="110" y="2"/>
                </a:cxn>
                <a:cxn ang="0">
                  <a:pos x="130" y="5"/>
                </a:cxn>
                <a:cxn ang="0">
                  <a:pos x="151" y="12"/>
                </a:cxn>
                <a:cxn ang="0">
                  <a:pos x="172" y="22"/>
                </a:cxn>
                <a:cxn ang="0">
                  <a:pos x="194" y="34"/>
                </a:cxn>
                <a:cxn ang="0">
                  <a:pos x="214" y="48"/>
                </a:cxn>
                <a:cxn ang="0">
                  <a:pos x="233" y="63"/>
                </a:cxn>
                <a:cxn ang="0">
                  <a:pos x="249" y="81"/>
                </a:cxn>
                <a:cxn ang="0">
                  <a:pos x="262" y="102"/>
                </a:cxn>
                <a:cxn ang="0">
                  <a:pos x="269" y="125"/>
                </a:cxn>
                <a:cxn ang="0">
                  <a:pos x="270" y="150"/>
                </a:cxn>
                <a:cxn ang="0">
                  <a:pos x="267" y="174"/>
                </a:cxn>
                <a:cxn ang="0">
                  <a:pos x="265" y="194"/>
                </a:cxn>
                <a:cxn ang="0">
                  <a:pos x="261" y="209"/>
                </a:cxn>
                <a:cxn ang="0">
                  <a:pos x="256" y="219"/>
                </a:cxn>
                <a:cxn ang="0">
                  <a:pos x="249" y="225"/>
                </a:cxn>
                <a:cxn ang="0">
                  <a:pos x="241" y="226"/>
                </a:cxn>
                <a:cxn ang="0">
                  <a:pos x="232" y="224"/>
                </a:cxn>
                <a:cxn ang="0">
                  <a:pos x="219" y="217"/>
                </a:cxn>
                <a:cxn ang="0">
                  <a:pos x="203" y="207"/>
                </a:cxn>
                <a:cxn ang="0">
                  <a:pos x="180" y="195"/>
                </a:cxn>
                <a:cxn ang="0">
                  <a:pos x="155" y="181"/>
                </a:cxn>
                <a:cxn ang="0">
                  <a:pos x="128" y="169"/>
                </a:cxn>
                <a:cxn ang="0">
                  <a:pos x="102" y="155"/>
                </a:cxn>
                <a:cxn ang="0">
                  <a:pos x="79" y="143"/>
                </a:cxn>
                <a:cxn ang="0">
                  <a:pos x="60" y="134"/>
                </a:cxn>
                <a:cxn ang="0">
                  <a:pos x="49" y="128"/>
                </a:cxn>
                <a:cxn ang="0">
                  <a:pos x="47" y="128"/>
                </a:cxn>
                <a:cxn ang="0">
                  <a:pos x="47" y="128"/>
                </a:cxn>
                <a:cxn ang="0">
                  <a:pos x="47" y="128"/>
                </a:cxn>
                <a:cxn ang="0">
                  <a:pos x="47" y="127"/>
                </a:cxn>
                <a:cxn ang="0">
                  <a:pos x="44" y="126"/>
                </a:cxn>
                <a:cxn ang="0">
                  <a:pos x="36" y="123"/>
                </a:cxn>
                <a:cxn ang="0">
                  <a:pos x="26" y="117"/>
                </a:cxn>
                <a:cxn ang="0">
                  <a:pos x="15" y="108"/>
                </a:cxn>
                <a:cxn ang="0">
                  <a:pos x="6" y="97"/>
                </a:cxn>
                <a:cxn ang="0">
                  <a:pos x="0" y="85"/>
                </a:cxn>
                <a:cxn ang="0">
                  <a:pos x="0" y="68"/>
                </a:cxn>
                <a:cxn ang="0">
                  <a:pos x="8" y="51"/>
                </a:cxn>
              </a:cxnLst>
              <a:rect l="0" t="0" r="r" b="b"/>
              <a:pathLst>
                <a:path w="270" h="226">
                  <a:moveTo>
                    <a:pt x="8" y="51"/>
                  </a:moveTo>
                  <a:lnTo>
                    <a:pt x="22" y="34"/>
                  </a:lnTo>
                  <a:lnTo>
                    <a:pt x="37" y="20"/>
                  </a:lnTo>
                  <a:lnTo>
                    <a:pt x="53" y="11"/>
                  </a:lnTo>
                  <a:lnTo>
                    <a:pt x="72" y="4"/>
                  </a:lnTo>
                  <a:lnTo>
                    <a:pt x="90" y="0"/>
                  </a:lnTo>
                  <a:lnTo>
                    <a:pt x="110" y="2"/>
                  </a:lnTo>
                  <a:lnTo>
                    <a:pt x="130" y="5"/>
                  </a:lnTo>
                  <a:lnTo>
                    <a:pt x="151" y="12"/>
                  </a:lnTo>
                  <a:lnTo>
                    <a:pt x="172" y="22"/>
                  </a:lnTo>
                  <a:lnTo>
                    <a:pt x="194" y="34"/>
                  </a:lnTo>
                  <a:lnTo>
                    <a:pt x="214" y="48"/>
                  </a:lnTo>
                  <a:lnTo>
                    <a:pt x="233" y="63"/>
                  </a:lnTo>
                  <a:lnTo>
                    <a:pt x="249" y="81"/>
                  </a:lnTo>
                  <a:lnTo>
                    <a:pt x="262" y="102"/>
                  </a:lnTo>
                  <a:lnTo>
                    <a:pt x="269" y="125"/>
                  </a:lnTo>
                  <a:lnTo>
                    <a:pt x="270" y="150"/>
                  </a:lnTo>
                  <a:lnTo>
                    <a:pt x="267" y="174"/>
                  </a:lnTo>
                  <a:lnTo>
                    <a:pt x="265" y="194"/>
                  </a:lnTo>
                  <a:lnTo>
                    <a:pt x="261" y="209"/>
                  </a:lnTo>
                  <a:lnTo>
                    <a:pt x="256" y="219"/>
                  </a:lnTo>
                  <a:lnTo>
                    <a:pt x="249" y="225"/>
                  </a:lnTo>
                  <a:lnTo>
                    <a:pt x="241" y="226"/>
                  </a:lnTo>
                  <a:lnTo>
                    <a:pt x="232" y="224"/>
                  </a:lnTo>
                  <a:lnTo>
                    <a:pt x="219" y="217"/>
                  </a:lnTo>
                  <a:lnTo>
                    <a:pt x="203" y="207"/>
                  </a:lnTo>
                  <a:lnTo>
                    <a:pt x="180" y="195"/>
                  </a:lnTo>
                  <a:lnTo>
                    <a:pt x="155" y="181"/>
                  </a:lnTo>
                  <a:lnTo>
                    <a:pt x="128" y="169"/>
                  </a:lnTo>
                  <a:lnTo>
                    <a:pt x="102" y="155"/>
                  </a:lnTo>
                  <a:lnTo>
                    <a:pt x="79" y="143"/>
                  </a:lnTo>
                  <a:lnTo>
                    <a:pt x="60" y="134"/>
                  </a:lnTo>
                  <a:lnTo>
                    <a:pt x="49" y="128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7" y="127"/>
                  </a:lnTo>
                  <a:lnTo>
                    <a:pt x="44" y="126"/>
                  </a:lnTo>
                  <a:lnTo>
                    <a:pt x="36" y="123"/>
                  </a:lnTo>
                  <a:lnTo>
                    <a:pt x="26" y="117"/>
                  </a:lnTo>
                  <a:lnTo>
                    <a:pt x="15" y="108"/>
                  </a:lnTo>
                  <a:lnTo>
                    <a:pt x="6" y="97"/>
                  </a:lnTo>
                  <a:lnTo>
                    <a:pt x="0" y="85"/>
                  </a:lnTo>
                  <a:lnTo>
                    <a:pt x="0" y="68"/>
                  </a:lnTo>
                  <a:lnTo>
                    <a:pt x="8" y="51"/>
                  </a:lnTo>
                  <a:close/>
                </a:path>
              </a:pathLst>
            </a:custGeom>
            <a:solidFill>
              <a:srgbClr val="42A8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57"/>
            <p:cNvSpPr>
              <a:spLocks/>
            </p:cNvSpPr>
            <p:nvPr/>
          </p:nvSpPr>
          <p:spPr bwMode="auto">
            <a:xfrm>
              <a:off x="4828" y="1894"/>
              <a:ext cx="129" cy="110"/>
            </a:xfrm>
            <a:custGeom>
              <a:avLst/>
              <a:gdLst/>
              <a:ahLst/>
              <a:cxnLst>
                <a:cxn ang="0">
                  <a:pos x="8" y="49"/>
                </a:cxn>
                <a:cxn ang="0">
                  <a:pos x="21" y="32"/>
                </a:cxn>
                <a:cxn ang="0">
                  <a:pos x="35" y="20"/>
                </a:cxn>
                <a:cxn ang="0">
                  <a:pos x="51" y="9"/>
                </a:cxn>
                <a:cxn ang="0">
                  <a:pos x="68" y="3"/>
                </a:cxn>
                <a:cxn ang="0">
                  <a:pos x="87" y="0"/>
                </a:cxn>
                <a:cxn ang="0">
                  <a:pos x="105" y="1"/>
                </a:cxn>
                <a:cxn ang="0">
                  <a:pos x="125" y="5"/>
                </a:cxn>
                <a:cxn ang="0">
                  <a:pos x="144" y="11"/>
                </a:cxn>
                <a:cxn ang="0">
                  <a:pos x="165" y="21"/>
                </a:cxn>
                <a:cxn ang="0">
                  <a:pos x="186" y="32"/>
                </a:cxn>
                <a:cxn ang="0">
                  <a:pos x="206" y="45"/>
                </a:cxn>
                <a:cxn ang="0">
                  <a:pos x="225" y="60"/>
                </a:cxn>
                <a:cxn ang="0">
                  <a:pos x="240" y="77"/>
                </a:cxn>
                <a:cxn ang="0">
                  <a:pos x="251" y="97"/>
                </a:cxn>
                <a:cxn ang="0">
                  <a:pos x="258" y="119"/>
                </a:cxn>
                <a:cxn ang="0">
                  <a:pos x="259" y="144"/>
                </a:cxn>
                <a:cxn ang="0">
                  <a:pos x="257" y="168"/>
                </a:cxn>
                <a:cxn ang="0">
                  <a:pos x="255" y="187"/>
                </a:cxn>
                <a:cxn ang="0">
                  <a:pos x="251" y="202"/>
                </a:cxn>
                <a:cxn ang="0">
                  <a:pos x="247" y="212"/>
                </a:cxn>
                <a:cxn ang="0">
                  <a:pos x="240" y="218"/>
                </a:cxn>
                <a:cxn ang="0">
                  <a:pos x="233" y="219"/>
                </a:cxn>
                <a:cxn ang="0">
                  <a:pos x="222" y="216"/>
                </a:cxn>
                <a:cxn ang="0">
                  <a:pos x="211" y="210"/>
                </a:cxn>
                <a:cxn ang="0">
                  <a:pos x="195" y="200"/>
                </a:cxn>
                <a:cxn ang="0">
                  <a:pos x="174" y="189"/>
                </a:cxn>
                <a:cxn ang="0">
                  <a:pos x="149" y="176"/>
                </a:cxn>
                <a:cxn ang="0">
                  <a:pos x="123" y="162"/>
                </a:cxn>
                <a:cxn ang="0">
                  <a:pos x="98" y="150"/>
                </a:cxn>
                <a:cxn ang="0">
                  <a:pos x="75" y="138"/>
                </a:cxn>
                <a:cxn ang="0">
                  <a:pos x="58" y="129"/>
                </a:cxn>
                <a:cxn ang="0">
                  <a:pos x="46" y="123"/>
                </a:cxn>
                <a:cxn ang="0">
                  <a:pos x="45" y="122"/>
                </a:cxn>
                <a:cxn ang="0">
                  <a:pos x="45" y="122"/>
                </a:cxn>
                <a:cxn ang="0">
                  <a:pos x="45" y="122"/>
                </a:cxn>
                <a:cxn ang="0">
                  <a:pos x="45" y="122"/>
                </a:cxn>
                <a:cxn ang="0">
                  <a:pos x="42" y="121"/>
                </a:cxn>
                <a:cxn ang="0">
                  <a:pos x="35" y="117"/>
                </a:cxn>
                <a:cxn ang="0">
                  <a:pos x="24" y="112"/>
                </a:cxn>
                <a:cxn ang="0">
                  <a:pos x="14" y="104"/>
                </a:cxn>
                <a:cxn ang="0">
                  <a:pos x="6" y="93"/>
                </a:cxn>
                <a:cxn ang="0">
                  <a:pos x="0" y="81"/>
                </a:cxn>
                <a:cxn ang="0">
                  <a:pos x="0" y="67"/>
                </a:cxn>
                <a:cxn ang="0">
                  <a:pos x="8" y="49"/>
                </a:cxn>
              </a:cxnLst>
              <a:rect l="0" t="0" r="r" b="b"/>
              <a:pathLst>
                <a:path w="259" h="219">
                  <a:moveTo>
                    <a:pt x="8" y="49"/>
                  </a:moveTo>
                  <a:lnTo>
                    <a:pt x="21" y="32"/>
                  </a:lnTo>
                  <a:lnTo>
                    <a:pt x="35" y="20"/>
                  </a:lnTo>
                  <a:lnTo>
                    <a:pt x="51" y="9"/>
                  </a:lnTo>
                  <a:lnTo>
                    <a:pt x="68" y="3"/>
                  </a:lnTo>
                  <a:lnTo>
                    <a:pt x="87" y="0"/>
                  </a:lnTo>
                  <a:lnTo>
                    <a:pt x="105" y="1"/>
                  </a:lnTo>
                  <a:lnTo>
                    <a:pt x="125" y="5"/>
                  </a:lnTo>
                  <a:lnTo>
                    <a:pt x="144" y="11"/>
                  </a:lnTo>
                  <a:lnTo>
                    <a:pt x="165" y="21"/>
                  </a:lnTo>
                  <a:lnTo>
                    <a:pt x="186" y="32"/>
                  </a:lnTo>
                  <a:lnTo>
                    <a:pt x="206" y="45"/>
                  </a:lnTo>
                  <a:lnTo>
                    <a:pt x="225" y="60"/>
                  </a:lnTo>
                  <a:lnTo>
                    <a:pt x="240" y="77"/>
                  </a:lnTo>
                  <a:lnTo>
                    <a:pt x="251" y="97"/>
                  </a:lnTo>
                  <a:lnTo>
                    <a:pt x="258" y="119"/>
                  </a:lnTo>
                  <a:lnTo>
                    <a:pt x="259" y="144"/>
                  </a:lnTo>
                  <a:lnTo>
                    <a:pt x="257" y="168"/>
                  </a:lnTo>
                  <a:lnTo>
                    <a:pt x="255" y="187"/>
                  </a:lnTo>
                  <a:lnTo>
                    <a:pt x="251" y="202"/>
                  </a:lnTo>
                  <a:lnTo>
                    <a:pt x="247" y="212"/>
                  </a:lnTo>
                  <a:lnTo>
                    <a:pt x="240" y="218"/>
                  </a:lnTo>
                  <a:lnTo>
                    <a:pt x="233" y="219"/>
                  </a:lnTo>
                  <a:lnTo>
                    <a:pt x="222" y="216"/>
                  </a:lnTo>
                  <a:lnTo>
                    <a:pt x="211" y="210"/>
                  </a:lnTo>
                  <a:lnTo>
                    <a:pt x="195" y="200"/>
                  </a:lnTo>
                  <a:lnTo>
                    <a:pt x="174" y="189"/>
                  </a:lnTo>
                  <a:lnTo>
                    <a:pt x="149" y="176"/>
                  </a:lnTo>
                  <a:lnTo>
                    <a:pt x="123" y="162"/>
                  </a:lnTo>
                  <a:lnTo>
                    <a:pt x="98" y="150"/>
                  </a:lnTo>
                  <a:lnTo>
                    <a:pt x="75" y="138"/>
                  </a:lnTo>
                  <a:lnTo>
                    <a:pt x="58" y="129"/>
                  </a:lnTo>
                  <a:lnTo>
                    <a:pt x="46" y="123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2" y="121"/>
                  </a:lnTo>
                  <a:lnTo>
                    <a:pt x="35" y="117"/>
                  </a:lnTo>
                  <a:lnTo>
                    <a:pt x="24" y="112"/>
                  </a:lnTo>
                  <a:lnTo>
                    <a:pt x="14" y="104"/>
                  </a:lnTo>
                  <a:lnTo>
                    <a:pt x="6" y="93"/>
                  </a:lnTo>
                  <a:lnTo>
                    <a:pt x="0" y="81"/>
                  </a:lnTo>
                  <a:lnTo>
                    <a:pt x="0" y="67"/>
                  </a:lnTo>
                  <a:lnTo>
                    <a:pt x="8" y="49"/>
                  </a:lnTo>
                  <a:close/>
                </a:path>
              </a:pathLst>
            </a:custGeom>
            <a:solidFill>
              <a:srgbClr val="289B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58"/>
            <p:cNvSpPr>
              <a:spLocks/>
            </p:cNvSpPr>
            <p:nvPr/>
          </p:nvSpPr>
          <p:spPr bwMode="auto">
            <a:xfrm>
              <a:off x="4830" y="1898"/>
              <a:ext cx="125" cy="106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21" y="30"/>
                </a:cxn>
                <a:cxn ang="0">
                  <a:pos x="33" y="17"/>
                </a:cxn>
                <a:cxn ang="0">
                  <a:pos x="49" y="8"/>
                </a:cxn>
                <a:cxn ang="0">
                  <a:pos x="66" y="2"/>
                </a:cxn>
                <a:cxn ang="0">
                  <a:pos x="83" y="0"/>
                </a:cxn>
                <a:cxn ang="0">
                  <a:pos x="101" y="0"/>
                </a:cxn>
                <a:cxn ang="0">
                  <a:pos x="120" y="3"/>
                </a:cxn>
                <a:cxn ang="0">
                  <a:pos x="139" y="10"/>
                </a:cxn>
                <a:cxn ang="0">
                  <a:pos x="159" y="20"/>
                </a:cxn>
                <a:cxn ang="0">
                  <a:pos x="180" y="30"/>
                </a:cxn>
                <a:cxn ang="0">
                  <a:pos x="198" y="43"/>
                </a:cxn>
                <a:cxn ang="0">
                  <a:pos x="215" y="56"/>
                </a:cxn>
                <a:cxn ang="0">
                  <a:pos x="230" y="74"/>
                </a:cxn>
                <a:cxn ang="0">
                  <a:pos x="242" y="92"/>
                </a:cxn>
                <a:cxn ang="0">
                  <a:pos x="249" y="114"/>
                </a:cxn>
                <a:cxn ang="0">
                  <a:pos x="250" y="138"/>
                </a:cxn>
                <a:cxn ang="0">
                  <a:pos x="248" y="161"/>
                </a:cxn>
                <a:cxn ang="0">
                  <a:pos x="245" y="180"/>
                </a:cxn>
                <a:cxn ang="0">
                  <a:pos x="242" y="194"/>
                </a:cxn>
                <a:cxn ang="0">
                  <a:pos x="237" y="204"/>
                </a:cxn>
                <a:cxn ang="0">
                  <a:pos x="231" y="210"/>
                </a:cxn>
                <a:cxn ang="0">
                  <a:pos x="223" y="211"/>
                </a:cxn>
                <a:cxn ang="0">
                  <a:pos x="214" y="208"/>
                </a:cxn>
                <a:cxn ang="0">
                  <a:pos x="203" y="202"/>
                </a:cxn>
                <a:cxn ang="0">
                  <a:pos x="188" y="192"/>
                </a:cxn>
                <a:cxn ang="0">
                  <a:pos x="167" y="181"/>
                </a:cxn>
                <a:cxn ang="0">
                  <a:pos x="144" y="168"/>
                </a:cxn>
                <a:cxn ang="0">
                  <a:pos x="119" y="155"/>
                </a:cxn>
                <a:cxn ang="0">
                  <a:pos x="94" y="143"/>
                </a:cxn>
                <a:cxn ang="0">
                  <a:pos x="72" y="131"/>
                </a:cxn>
                <a:cxn ang="0">
                  <a:pos x="55" y="122"/>
                </a:cxn>
                <a:cxn ang="0">
                  <a:pos x="45" y="116"/>
                </a:cxn>
                <a:cxn ang="0">
                  <a:pos x="44" y="116"/>
                </a:cxn>
                <a:cxn ang="0">
                  <a:pos x="44" y="115"/>
                </a:cxn>
                <a:cxn ang="0">
                  <a:pos x="44" y="115"/>
                </a:cxn>
                <a:cxn ang="0">
                  <a:pos x="43" y="115"/>
                </a:cxn>
                <a:cxn ang="0">
                  <a:pos x="40" y="114"/>
                </a:cxn>
                <a:cxn ang="0">
                  <a:pos x="33" y="111"/>
                </a:cxn>
                <a:cxn ang="0">
                  <a:pos x="23" y="106"/>
                </a:cxn>
                <a:cxn ang="0">
                  <a:pos x="14" y="98"/>
                </a:cxn>
                <a:cxn ang="0">
                  <a:pos x="6" y="89"/>
                </a:cxn>
                <a:cxn ang="0">
                  <a:pos x="0" y="77"/>
                </a:cxn>
                <a:cxn ang="0">
                  <a:pos x="1" y="62"/>
                </a:cxn>
                <a:cxn ang="0">
                  <a:pos x="8" y="46"/>
                </a:cxn>
              </a:cxnLst>
              <a:rect l="0" t="0" r="r" b="b"/>
              <a:pathLst>
                <a:path w="250" h="211">
                  <a:moveTo>
                    <a:pt x="8" y="46"/>
                  </a:moveTo>
                  <a:lnTo>
                    <a:pt x="21" y="30"/>
                  </a:lnTo>
                  <a:lnTo>
                    <a:pt x="33" y="17"/>
                  </a:lnTo>
                  <a:lnTo>
                    <a:pt x="49" y="8"/>
                  </a:lnTo>
                  <a:lnTo>
                    <a:pt x="66" y="2"/>
                  </a:lnTo>
                  <a:lnTo>
                    <a:pt x="83" y="0"/>
                  </a:lnTo>
                  <a:lnTo>
                    <a:pt x="101" y="0"/>
                  </a:lnTo>
                  <a:lnTo>
                    <a:pt x="120" y="3"/>
                  </a:lnTo>
                  <a:lnTo>
                    <a:pt x="139" y="10"/>
                  </a:lnTo>
                  <a:lnTo>
                    <a:pt x="159" y="20"/>
                  </a:lnTo>
                  <a:lnTo>
                    <a:pt x="180" y="30"/>
                  </a:lnTo>
                  <a:lnTo>
                    <a:pt x="198" y="43"/>
                  </a:lnTo>
                  <a:lnTo>
                    <a:pt x="215" y="56"/>
                  </a:lnTo>
                  <a:lnTo>
                    <a:pt x="230" y="74"/>
                  </a:lnTo>
                  <a:lnTo>
                    <a:pt x="242" y="92"/>
                  </a:lnTo>
                  <a:lnTo>
                    <a:pt x="249" y="114"/>
                  </a:lnTo>
                  <a:lnTo>
                    <a:pt x="250" y="138"/>
                  </a:lnTo>
                  <a:lnTo>
                    <a:pt x="248" y="161"/>
                  </a:lnTo>
                  <a:lnTo>
                    <a:pt x="245" y="180"/>
                  </a:lnTo>
                  <a:lnTo>
                    <a:pt x="242" y="194"/>
                  </a:lnTo>
                  <a:lnTo>
                    <a:pt x="237" y="204"/>
                  </a:lnTo>
                  <a:lnTo>
                    <a:pt x="231" y="210"/>
                  </a:lnTo>
                  <a:lnTo>
                    <a:pt x="223" y="211"/>
                  </a:lnTo>
                  <a:lnTo>
                    <a:pt x="214" y="208"/>
                  </a:lnTo>
                  <a:lnTo>
                    <a:pt x="203" y="202"/>
                  </a:lnTo>
                  <a:lnTo>
                    <a:pt x="188" y="192"/>
                  </a:lnTo>
                  <a:lnTo>
                    <a:pt x="167" y="181"/>
                  </a:lnTo>
                  <a:lnTo>
                    <a:pt x="144" y="168"/>
                  </a:lnTo>
                  <a:lnTo>
                    <a:pt x="119" y="155"/>
                  </a:lnTo>
                  <a:lnTo>
                    <a:pt x="94" y="143"/>
                  </a:lnTo>
                  <a:lnTo>
                    <a:pt x="72" y="131"/>
                  </a:lnTo>
                  <a:lnTo>
                    <a:pt x="55" y="122"/>
                  </a:lnTo>
                  <a:lnTo>
                    <a:pt x="45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3" y="115"/>
                  </a:lnTo>
                  <a:lnTo>
                    <a:pt x="40" y="114"/>
                  </a:lnTo>
                  <a:lnTo>
                    <a:pt x="33" y="111"/>
                  </a:lnTo>
                  <a:lnTo>
                    <a:pt x="23" y="106"/>
                  </a:lnTo>
                  <a:lnTo>
                    <a:pt x="14" y="98"/>
                  </a:lnTo>
                  <a:lnTo>
                    <a:pt x="6" y="89"/>
                  </a:lnTo>
                  <a:lnTo>
                    <a:pt x="0" y="77"/>
                  </a:lnTo>
                  <a:lnTo>
                    <a:pt x="1" y="62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C8E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59"/>
            <p:cNvSpPr>
              <a:spLocks/>
            </p:cNvSpPr>
            <p:nvPr/>
          </p:nvSpPr>
          <p:spPr bwMode="auto">
            <a:xfrm>
              <a:off x="4834" y="1900"/>
              <a:ext cx="120" cy="102"/>
            </a:xfrm>
            <a:custGeom>
              <a:avLst/>
              <a:gdLst/>
              <a:ahLst/>
              <a:cxnLst>
                <a:cxn ang="0">
                  <a:pos x="40" y="111"/>
                </a:cxn>
                <a:cxn ang="0">
                  <a:pos x="38" y="110"/>
                </a:cxn>
                <a:cxn ang="0">
                  <a:pos x="31" y="107"/>
                </a:cxn>
                <a:cxn ang="0">
                  <a:pos x="22" y="103"/>
                </a:cxn>
                <a:cxn ang="0">
                  <a:pos x="12" y="96"/>
                </a:cxn>
                <a:cxn ang="0">
                  <a:pos x="4" y="87"/>
                </a:cxn>
                <a:cxn ang="0">
                  <a:pos x="0" y="75"/>
                </a:cxn>
                <a:cxn ang="0">
                  <a:pos x="0" y="62"/>
                </a:cxn>
                <a:cxn ang="0">
                  <a:pos x="7" y="46"/>
                </a:cxn>
                <a:cxn ang="0">
                  <a:pos x="18" y="30"/>
                </a:cxn>
                <a:cxn ang="0">
                  <a:pos x="32" y="19"/>
                </a:cxn>
                <a:cxn ang="0">
                  <a:pos x="46" y="10"/>
                </a:cxn>
                <a:cxn ang="0">
                  <a:pos x="62" y="4"/>
                </a:cxn>
                <a:cxn ang="0">
                  <a:pos x="79" y="0"/>
                </a:cxn>
                <a:cxn ang="0">
                  <a:pos x="97" y="1"/>
                </a:cxn>
                <a:cxn ang="0">
                  <a:pos x="115" y="5"/>
                </a:cxn>
                <a:cxn ang="0">
                  <a:pos x="133" y="11"/>
                </a:cxn>
                <a:cxn ang="0">
                  <a:pos x="152" y="19"/>
                </a:cxn>
                <a:cxn ang="0">
                  <a:pos x="171" y="29"/>
                </a:cxn>
                <a:cxn ang="0">
                  <a:pos x="190" y="42"/>
                </a:cxn>
                <a:cxn ang="0">
                  <a:pos x="207" y="56"/>
                </a:cxn>
                <a:cxn ang="0">
                  <a:pos x="221" y="73"/>
                </a:cxn>
                <a:cxn ang="0">
                  <a:pos x="231" y="91"/>
                </a:cxn>
                <a:cxn ang="0">
                  <a:pos x="238" y="112"/>
                </a:cxn>
                <a:cxn ang="0">
                  <a:pos x="239" y="135"/>
                </a:cxn>
                <a:cxn ang="0">
                  <a:pos x="237" y="157"/>
                </a:cxn>
                <a:cxn ang="0">
                  <a:pos x="235" y="174"/>
                </a:cxn>
                <a:cxn ang="0">
                  <a:pos x="231" y="188"/>
                </a:cxn>
                <a:cxn ang="0">
                  <a:pos x="227" y="197"/>
                </a:cxn>
                <a:cxn ang="0">
                  <a:pos x="221" y="203"/>
                </a:cxn>
                <a:cxn ang="0">
                  <a:pos x="214" y="204"/>
                </a:cxn>
                <a:cxn ang="0">
                  <a:pos x="205" y="202"/>
                </a:cxn>
                <a:cxn ang="0">
                  <a:pos x="194" y="195"/>
                </a:cxn>
                <a:cxn ang="0">
                  <a:pos x="179" y="186"/>
                </a:cxn>
                <a:cxn ang="0">
                  <a:pos x="159" y="174"/>
                </a:cxn>
                <a:cxn ang="0">
                  <a:pos x="135" y="162"/>
                </a:cxn>
                <a:cxn ang="0">
                  <a:pos x="110" y="149"/>
                </a:cxn>
                <a:cxn ang="0">
                  <a:pos x="86" y="136"/>
                </a:cxn>
                <a:cxn ang="0">
                  <a:pos x="65" y="126"/>
                </a:cxn>
                <a:cxn ang="0">
                  <a:pos x="49" y="117"/>
                </a:cxn>
                <a:cxn ang="0">
                  <a:pos x="40" y="111"/>
                </a:cxn>
              </a:cxnLst>
              <a:rect l="0" t="0" r="r" b="b"/>
              <a:pathLst>
                <a:path w="239" h="204">
                  <a:moveTo>
                    <a:pt x="40" y="111"/>
                  </a:moveTo>
                  <a:lnTo>
                    <a:pt x="38" y="110"/>
                  </a:lnTo>
                  <a:lnTo>
                    <a:pt x="31" y="107"/>
                  </a:lnTo>
                  <a:lnTo>
                    <a:pt x="22" y="103"/>
                  </a:lnTo>
                  <a:lnTo>
                    <a:pt x="12" y="96"/>
                  </a:lnTo>
                  <a:lnTo>
                    <a:pt x="4" y="87"/>
                  </a:lnTo>
                  <a:lnTo>
                    <a:pt x="0" y="75"/>
                  </a:lnTo>
                  <a:lnTo>
                    <a:pt x="0" y="62"/>
                  </a:lnTo>
                  <a:lnTo>
                    <a:pt x="7" y="46"/>
                  </a:lnTo>
                  <a:lnTo>
                    <a:pt x="18" y="30"/>
                  </a:lnTo>
                  <a:lnTo>
                    <a:pt x="32" y="19"/>
                  </a:lnTo>
                  <a:lnTo>
                    <a:pt x="46" y="10"/>
                  </a:lnTo>
                  <a:lnTo>
                    <a:pt x="62" y="4"/>
                  </a:lnTo>
                  <a:lnTo>
                    <a:pt x="79" y="0"/>
                  </a:lnTo>
                  <a:lnTo>
                    <a:pt x="97" y="1"/>
                  </a:lnTo>
                  <a:lnTo>
                    <a:pt x="115" y="5"/>
                  </a:lnTo>
                  <a:lnTo>
                    <a:pt x="133" y="11"/>
                  </a:lnTo>
                  <a:lnTo>
                    <a:pt x="152" y="19"/>
                  </a:lnTo>
                  <a:lnTo>
                    <a:pt x="171" y="29"/>
                  </a:lnTo>
                  <a:lnTo>
                    <a:pt x="190" y="42"/>
                  </a:lnTo>
                  <a:lnTo>
                    <a:pt x="207" y="56"/>
                  </a:lnTo>
                  <a:lnTo>
                    <a:pt x="221" y="73"/>
                  </a:lnTo>
                  <a:lnTo>
                    <a:pt x="231" y="91"/>
                  </a:lnTo>
                  <a:lnTo>
                    <a:pt x="238" y="112"/>
                  </a:lnTo>
                  <a:lnTo>
                    <a:pt x="239" y="135"/>
                  </a:lnTo>
                  <a:lnTo>
                    <a:pt x="237" y="157"/>
                  </a:lnTo>
                  <a:lnTo>
                    <a:pt x="235" y="174"/>
                  </a:lnTo>
                  <a:lnTo>
                    <a:pt x="231" y="188"/>
                  </a:lnTo>
                  <a:lnTo>
                    <a:pt x="227" y="197"/>
                  </a:lnTo>
                  <a:lnTo>
                    <a:pt x="221" y="203"/>
                  </a:lnTo>
                  <a:lnTo>
                    <a:pt x="214" y="204"/>
                  </a:lnTo>
                  <a:lnTo>
                    <a:pt x="205" y="202"/>
                  </a:lnTo>
                  <a:lnTo>
                    <a:pt x="194" y="195"/>
                  </a:lnTo>
                  <a:lnTo>
                    <a:pt x="179" y="186"/>
                  </a:lnTo>
                  <a:lnTo>
                    <a:pt x="159" y="174"/>
                  </a:lnTo>
                  <a:lnTo>
                    <a:pt x="135" y="162"/>
                  </a:lnTo>
                  <a:lnTo>
                    <a:pt x="110" y="149"/>
                  </a:lnTo>
                  <a:lnTo>
                    <a:pt x="86" y="136"/>
                  </a:lnTo>
                  <a:lnTo>
                    <a:pt x="65" y="126"/>
                  </a:lnTo>
                  <a:lnTo>
                    <a:pt x="49" y="117"/>
                  </a:lnTo>
                  <a:lnTo>
                    <a:pt x="40" y="111"/>
                  </a:lnTo>
                  <a:close/>
                </a:path>
              </a:pathLst>
            </a:custGeom>
            <a:solidFill>
              <a:srgbClr val="0082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60"/>
            <p:cNvSpPr>
              <a:spLocks/>
            </p:cNvSpPr>
            <p:nvPr/>
          </p:nvSpPr>
          <p:spPr bwMode="auto">
            <a:xfrm>
              <a:off x="4931" y="2076"/>
              <a:ext cx="111" cy="151"/>
            </a:xfrm>
            <a:custGeom>
              <a:avLst/>
              <a:gdLst/>
              <a:ahLst/>
              <a:cxnLst>
                <a:cxn ang="0">
                  <a:pos x="35" y="175"/>
                </a:cxn>
                <a:cxn ang="0">
                  <a:pos x="34" y="173"/>
                </a:cxn>
                <a:cxn ang="0">
                  <a:pos x="29" y="167"/>
                </a:cxn>
                <a:cxn ang="0">
                  <a:pos x="22" y="158"/>
                </a:cxn>
                <a:cxn ang="0">
                  <a:pos x="17" y="145"/>
                </a:cxn>
                <a:cxn ang="0">
                  <a:pos x="10" y="130"/>
                </a:cxn>
                <a:cxn ang="0">
                  <a:pos x="4" y="113"/>
                </a:cxn>
                <a:cxn ang="0">
                  <a:pos x="0" y="92"/>
                </a:cxn>
                <a:cxn ang="0">
                  <a:pos x="0" y="70"/>
                </a:cxn>
                <a:cxn ang="0">
                  <a:pos x="4" y="48"/>
                </a:cxn>
                <a:cxn ang="0">
                  <a:pos x="11" y="30"/>
                </a:cxn>
                <a:cxn ang="0">
                  <a:pos x="20" y="16"/>
                </a:cxn>
                <a:cxn ang="0">
                  <a:pos x="30" y="6"/>
                </a:cxn>
                <a:cxn ang="0">
                  <a:pos x="42" y="0"/>
                </a:cxn>
                <a:cxn ang="0">
                  <a:pos x="56" y="1"/>
                </a:cxn>
                <a:cxn ang="0">
                  <a:pos x="70" y="8"/>
                </a:cxn>
                <a:cxn ang="0">
                  <a:pos x="83" y="22"/>
                </a:cxn>
                <a:cxn ang="0">
                  <a:pos x="95" y="39"/>
                </a:cxn>
                <a:cxn ang="0">
                  <a:pos x="103" y="56"/>
                </a:cxn>
                <a:cxn ang="0">
                  <a:pos x="108" y="72"/>
                </a:cxn>
                <a:cxn ang="0">
                  <a:pos x="111" y="87"/>
                </a:cxn>
                <a:cxn ang="0">
                  <a:pos x="114" y="105"/>
                </a:cxn>
                <a:cxn ang="0">
                  <a:pos x="118" y="121"/>
                </a:cxn>
                <a:cxn ang="0">
                  <a:pos x="124" y="138"/>
                </a:cxn>
                <a:cxn ang="0">
                  <a:pos x="132" y="158"/>
                </a:cxn>
                <a:cxn ang="0">
                  <a:pos x="143" y="176"/>
                </a:cxn>
                <a:cxn ang="0">
                  <a:pos x="156" y="193"/>
                </a:cxn>
                <a:cxn ang="0">
                  <a:pos x="171" y="210"/>
                </a:cxn>
                <a:cxn ang="0">
                  <a:pos x="185" y="225"/>
                </a:cxn>
                <a:cxn ang="0">
                  <a:pos x="199" y="238"/>
                </a:cxn>
                <a:cxn ang="0">
                  <a:pos x="209" y="253"/>
                </a:cxn>
                <a:cxn ang="0">
                  <a:pos x="217" y="268"/>
                </a:cxn>
                <a:cxn ang="0">
                  <a:pos x="222" y="283"/>
                </a:cxn>
                <a:cxn ang="0">
                  <a:pos x="222" y="296"/>
                </a:cxn>
                <a:cxn ang="0">
                  <a:pos x="217" y="302"/>
                </a:cxn>
                <a:cxn ang="0">
                  <a:pos x="210" y="302"/>
                </a:cxn>
                <a:cxn ang="0">
                  <a:pos x="201" y="298"/>
                </a:cxn>
                <a:cxn ang="0">
                  <a:pos x="190" y="293"/>
                </a:cxn>
                <a:cxn ang="0">
                  <a:pos x="179" y="286"/>
                </a:cxn>
                <a:cxn ang="0">
                  <a:pos x="167" y="278"/>
                </a:cxn>
                <a:cxn ang="0">
                  <a:pos x="158" y="272"/>
                </a:cxn>
                <a:cxn ang="0">
                  <a:pos x="147" y="266"/>
                </a:cxn>
                <a:cxn ang="0">
                  <a:pos x="133" y="258"/>
                </a:cxn>
                <a:cxn ang="0">
                  <a:pos x="117" y="249"/>
                </a:cxn>
                <a:cxn ang="0">
                  <a:pos x="99" y="237"/>
                </a:cxn>
                <a:cxn ang="0">
                  <a:pos x="81" y="223"/>
                </a:cxn>
                <a:cxn ang="0">
                  <a:pos x="64" y="208"/>
                </a:cxn>
                <a:cxn ang="0">
                  <a:pos x="48" y="192"/>
                </a:cxn>
                <a:cxn ang="0">
                  <a:pos x="35" y="175"/>
                </a:cxn>
              </a:cxnLst>
              <a:rect l="0" t="0" r="r" b="b"/>
              <a:pathLst>
                <a:path w="222" h="302">
                  <a:moveTo>
                    <a:pt x="35" y="175"/>
                  </a:moveTo>
                  <a:lnTo>
                    <a:pt x="34" y="173"/>
                  </a:lnTo>
                  <a:lnTo>
                    <a:pt x="29" y="167"/>
                  </a:lnTo>
                  <a:lnTo>
                    <a:pt x="22" y="158"/>
                  </a:lnTo>
                  <a:lnTo>
                    <a:pt x="17" y="145"/>
                  </a:lnTo>
                  <a:lnTo>
                    <a:pt x="10" y="130"/>
                  </a:lnTo>
                  <a:lnTo>
                    <a:pt x="4" y="113"/>
                  </a:lnTo>
                  <a:lnTo>
                    <a:pt x="0" y="92"/>
                  </a:lnTo>
                  <a:lnTo>
                    <a:pt x="0" y="70"/>
                  </a:lnTo>
                  <a:lnTo>
                    <a:pt x="4" y="48"/>
                  </a:lnTo>
                  <a:lnTo>
                    <a:pt x="11" y="30"/>
                  </a:lnTo>
                  <a:lnTo>
                    <a:pt x="20" y="16"/>
                  </a:lnTo>
                  <a:lnTo>
                    <a:pt x="30" y="6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70" y="8"/>
                  </a:lnTo>
                  <a:lnTo>
                    <a:pt x="83" y="22"/>
                  </a:lnTo>
                  <a:lnTo>
                    <a:pt x="95" y="39"/>
                  </a:lnTo>
                  <a:lnTo>
                    <a:pt x="103" y="56"/>
                  </a:lnTo>
                  <a:lnTo>
                    <a:pt x="108" y="72"/>
                  </a:lnTo>
                  <a:lnTo>
                    <a:pt x="111" y="87"/>
                  </a:lnTo>
                  <a:lnTo>
                    <a:pt x="114" y="105"/>
                  </a:lnTo>
                  <a:lnTo>
                    <a:pt x="118" y="121"/>
                  </a:lnTo>
                  <a:lnTo>
                    <a:pt x="124" y="138"/>
                  </a:lnTo>
                  <a:lnTo>
                    <a:pt x="132" y="158"/>
                  </a:lnTo>
                  <a:lnTo>
                    <a:pt x="143" y="176"/>
                  </a:lnTo>
                  <a:lnTo>
                    <a:pt x="156" y="193"/>
                  </a:lnTo>
                  <a:lnTo>
                    <a:pt x="171" y="210"/>
                  </a:lnTo>
                  <a:lnTo>
                    <a:pt x="185" y="225"/>
                  </a:lnTo>
                  <a:lnTo>
                    <a:pt x="199" y="238"/>
                  </a:lnTo>
                  <a:lnTo>
                    <a:pt x="209" y="253"/>
                  </a:lnTo>
                  <a:lnTo>
                    <a:pt x="217" y="268"/>
                  </a:lnTo>
                  <a:lnTo>
                    <a:pt x="222" y="283"/>
                  </a:lnTo>
                  <a:lnTo>
                    <a:pt x="222" y="296"/>
                  </a:lnTo>
                  <a:lnTo>
                    <a:pt x="217" y="302"/>
                  </a:lnTo>
                  <a:lnTo>
                    <a:pt x="210" y="302"/>
                  </a:lnTo>
                  <a:lnTo>
                    <a:pt x="201" y="298"/>
                  </a:lnTo>
                  <a:lnTo>
                    <a:pt x="190" y="293"/>
                  </a:lnTo>
                  <a:lnTo>
                    <a:pt x="179" y="286"/>
                  </a:lnTo>
                  <a:lnTo>
                    <a:pt x="167" y="278"/>
                  </a:lnTo>
                  <a:lnTo>
                    <a:pt x="158" y="272"/>
                  </a:lnTo>
                  <a:lnTo>
                    <a:pt x="147" y="266"/>
                  </a:lnTo>
                  <a:lnTo>
                    <a:pt x="133" y="258"/>
                  </a:lnTo>
                  <a:lnTo>
                    <a:pt x="117" y="249"/>
                  </a:lnTo>
                  <a:lnTo>
                    <a:pt x="99" y="237"/>
                  </a:lnTo>
                  <a:lnTo>
                    <a:pt x="81" y="223"/>
                  </a:lnTo>
                  <a:lnTo>
                    <a:pt x="64" y="208"/>
                  </a:lnTo>
                  <a:lnTo>
                    <a:pt x="48" y="192"/>
                  </a:lnTo>
                  <a:lnTo>
                    <a:pt x="35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61"/>
            <p:cNvSpPr>
              <a:spLocks/>
            </p:cNvSpPr>
            <p:nvPr/>
          </p:nvSpPr>
          <p:spPr bwMode="auto">
            <a:xfrm>
              <a:off x="4932" y="2079"/>
              <a:ext cx="107" cy="146"/>
            </a:xfrm>
            <a:custGeom>
              <a:avLst/>
              <a:gdLst/>
              <a:ahLst/>
              <a:cxnLst>
                <a:cxn ang="0">
                  <a:pos x="79" y="20"/>
                </a:cxn>
                <a:cxn ang="0">
                  <a:pos x="91" y="38"/>
                </a:cxn>
                <a:cxn ang="0">
                  <a:pos x="99" y="54"/>
                </a:cxn>
                <a:cxn ang="0">
                  <a:pos x="103" y="69"/>
                </a:cxn>
                <a:cxn ang="0">
                  <a:pos x="107" y="85"/>
                </a:cxn>
                <a:cxn ang="0">
                  <a:pos x="109" y="100"/>
                </a:cxn>
                <a:cxn ang="0">
                  <a:pos x="113" y="117"/>
                </a:cxn>
                <a:cxn ang="0">
                  <a:pos x="118" y="134"/>
                </a:cxn>
                <a:cxn ang="0">
                  <a:pos x="126" y="153"/>
                </a:cxn>
                <a:cxn ang="0">
                  <a:pos x="137" y="171"/>
                </a:cxn>
                <a:cxn ang="0">
                  <a:pos x="151" y="187"/>
                </a:cxn>
                <a:cxn ang="0">
                  <a:pos x="164" y="203"/>
                </a:cxn>
                <a:cxn ang="0">
                  <a:pos x="178" y="217"/>
                </a:cxn>
                <a:cxn ang="0">
                  <a:pos x="191" y="231"/>
                </a:cxn>
                <a:cxn ang="0">
                  <a:pos x="202" y="245"/>
                </a:cxn>
                <a:cxn ang="0">
                  <a:pos x="209" y="259"/>
                </a:cxn>
                <a:cxn ang="0">
                  <a:pos x="214" y="274"/>
                </a:cxn>
                <a:cxn ang="0">
                  <a:pos x="214" y="285"/>
                </a:cxn>
                <a:cxn ang="0">
                  <a:pos x="210" y="291"/>
                </a:cxn>
                <a:cxn ang="0">
                  <a:pos x="204" y="292"/>
                </a:cxn>
                <a:cxn ang="0">
                  <a:pos x="194" y="290"/>
                </a:cxn>
                <a:cxn ang="0">
                  <a:pos x="184" y="284"/>
                </a:cxn>
                <a:cxn ang="0">
                  <a:pos x="172" y="277"/>
                </a:cxn>
                <a:cxn ang="0">
                  <a:pos x="162" y="270"/>
                </a:cxn>
                <a:cxn ang="0">
                  <a:pos x="153" y="264"/>
                </a:cxn>
                <a:cxn ang="0">
                  <a:pos x="143" y="259"/>
                </a:cxn>
                <a:cxn ang="0">
                  <a:pos x="130" y="251"/>
                </a:cxn>
                <a:cxn ang="0">
                  <a:pos x="114" y="241"/>
                </a:cxn>
                <a:cxn ang="0">
                  <a:pos x="98" y="231"/>
                </a:cxn>
                <a:cxn ang="0">
                  <a:pos x="82" y="218"/>
                </a:cxn>
                <a:cxn ang="0">
                  <a:pos x="64" y="205"/>
                </a:cxn>
                <a:cxn ang="0">
                  <a:pos x="49" y="190"/>
                </a:cxn>
                <a:cxn ang="0">
                  <a:pos x="37" y="173"/>
                </a:cxn>
                <a:cxn ang="0">
                  <a:pos x="35" y="172"/>
                </a:cxn>
                <a:cxn ang="0">
                  <a:pos x="35" y="171"/>
                </a:cxn>
                <a:cxn ang="0">
                  <a:pos x="34" y="170"/>
                </a:cxn>
                <a:cxn ang="0">
                  <a:pos x="33" y="169"/>
                </a:cxn>
                <a:cxn ang="0">
                  <a:pos x="32" y="167"/>
                </a:cxn>
                <a:cxn ang="0">
                  <a:pos x="27" y="161"/>
                </a:cxn>
                <a:cxn ang="0">
                  <a:pos x="22" y="153"/>
                </a:cxn>
                <a:cxn ang="0">
                  <a:pos x="15" y="140"/>
                </a:cxn>
                <a:cxn ang="0">
                  <a:pos x="8" y="125"/>
                </a:cxn>
                <a:cxn ang="0">
                  <a:pos x="3" y="108"/>
                </a:cxn>
                <a:cxn ang="0">
                  <a:pos x="0" y="88"/>
                </a:cxn>
                <a:cxn ang="0">
                  <a:pos x="0" y="67"/>
                </a:cxn>
                <a:cxn ang="0">
                  <a:pos x="3" y="47"/>
                </a:cxn>
                <a:cxn ang="0">
                  <a:pos x="9" y="28"/>
                </a:cxn>
                <a:cxn ang="0">
                  <a:pos x="17" y="15"/>
                </a:cxn>
                <a:cxn ang="0">
                  <a:pos x="27" y="4"/>
                </a:cxn>
                <a:cxn ang="0">
                  <a:pos x="40" y="0"/>
                </a:cxn>
                <a:cxn ang="0">
                  <a:pos x="53" y="0"/>
                </a:cxn>
                <a:cxn ang="0">
                  <a:pos x="65" y="6"/>
                </a:cxn>
                <a:cxn ang="0">
                  <a:pos x="79" y="20"/>
                </a:cxn>
              </a:cxnLst>
              <a:rect l="0" t="0" r="r" b="b"/>
              <a:pathLst>
                <a:path w="214" h="292">
                  <a:moveTo>
                    <a:pt x="79" y="20"/>
                  </a:moveTo>
                  <a:lnTo>
                    <a:pt x="91" y="38"/>
                  </a:lnTo>
                  <a:lnTo>
                    <a:pt x="99" y="54"/>
                  </a:lnTo>
                  <a:lnTo>
                    <a:pt x="103" y="69"/>
                  </a:lnTo>
                  <a:lnTo>
                    <a:pt x="107" y="85"/>
                  </a:lnTo>
                  <a:lnTo>
                    <a:pt x="109" y="100"/>
                  </a:lnTo>
                  <a:lnTo>
                    <a:pt x="113" y="117"/>
                  </a:lnTo>
                  <a:lnTo>
                    <a:pt x="118" y="134"/>
                  </a:lnTo>
                  <a:lnTo>
                    <a:pt x="126" y="153"/>
                  </a:lnTo>
                  <a:lnTo>
                    <a:pt x="137" y="171"/>
                  </a:lnTo>
                  <a:lnTo>
                    <a:pt x="151" y="187"/>
                  </a:lnTo>
                  <a:lnTo>
                    <a:pt x="164" y="203"/>
                  </a:lnTo>
                  <a:lnTo>
                    <a:pt x="178" y="217"/>
                  </a:lnTo>
                  <a:lnTo>
                    <a:pt x="191" y="231"/>
                  </a:lnTo>
                  <a:lnTo>
                    <a:pt x="202" y="245"/>
                  </a:lnTo>
                  <a:lnTo>
                    <a:pt x="209" y="259"/>
                  </a:lnTo>
                  <a:lnTo>
                    <a:pt x="214" y="274"/>
                  </a:lnTo>
                  <a:lnTo>
                    <a:pt x="214" y="285"/>
                  </a:lnTo>
                  <a:lnTo>
                    <a:pt x="210" y="291"/>
                  </a:lnTo>
                  <a:lnTo>
                    <a:pt x="204" y="292"/>
                  </a:lnTo>
                  <a:lnTo>
                    <a:pt x="194" y="290"/>
                  </a:lnTo>
                  <a:lnTo>
                    <a:pt x="184" y="284"/>
                  </a:lnTo>
                  <a:lnTo>
                    <a:pt x="172" y="277"/>
                  </a:lnTo>
                  <a:lnTo>
                    <a:pt x="162" y="270"/>
                  </a:lnTo>
                  <a:lnTo>
                    <a:pt x="153" y="264"/>
                  </a:lnTo>
                  <a:lnTo>
                    <a:pt x="143" y="259"/>
                  </a:lnTo>
                  <a:lnTo>
                    <a:pt x="130" y="251"/>
                  </a:lnTo>
                  <a:lnTo>
                    <a:pt x="114" y="241"/>
                  </a:lnTo>
                  <a:lnTo>
                    <a:pt x="98" y="231"/>
                  </a:lnTo>
                  <a:lnTo>
                    <a:pt x="82" y="218"/>
                  </a:lnTo>
                  <a:lnTo>
                    <a:pt x="64" y="205"/>
                  </a:lnTo>
                  <a:lnTo>
                    <a:pt x="49" y="190"/>
                  </a:lnTo>
                  <a:lnTo>
                    <a:pt x="37" y="173"/>
                  </a:lnTo>
                  <a:lnTo>
                    <a:pt x="35" y="172"/>
                  </a:lnTo>
                  <a:lnTo>
                    <a:pt x="35" y="171"/>
                  </a:lnTo>
                  <a:lnTo>
                    <a:pt x="34" y="170"/>
                  </a:lnTo>
                  <a:lnTo>
                    <a:pt x="33" y="169"/>
                  </a:lnTo>
                  <a:lnTo>
                    <a:pt x="32" y="167"/>
                  </a:lnTo>
                  <a:lnTo>
                    <a:pt x="27" y="161"/>
                  </a:lnTo>
                  <a:lnTo>
                    <a:pt x="22" y="153"/>
                  </a:lnTo>
                  <a:lnTo>
                    <a:pt x="15" y="140"/>
                  </a:lnTo>
                  <a:lnTo>
                    <a:pt x="8" y="125"/>
                  </a:lnTo>
                  <a:lnTo>
                    <a:pt x="3" y="108"/>
                  </a:lnTo>
                  <a:lnTo>
                    <a:pt x="0" y="88"/>
                  </a:lnTo>
                  <a:lnTo>
                    <a:pt x="0" y="67"/>
                  </a:lnTo>
                  <a:lnTo>
                    <a:pt x="3" y="47"/>
                  </a:lnTo>
                  <a:lnTo>
                    <a:pt x="9" y="28"/>
                  </a:lnTo>
                  <a:lnTo>
                    <a:pt x="17" y="15"/>
                  </a:lnTo>
                  <a:lnTo>
                    <a:pt x="27" y="4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65" y="6"/>
                  </a:lnTo>
                  <a:lnTo>
                    <a:pt x="79" y="20"/>
                  </a:lnTo>
                  <a:close/>
                </a:path>
              </a:pathLst>
            </a:custGeom>
            <a:solidFill>
              <a:srgbClr val="F4EA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62"/>
            <p:cNvSpPr>
              <a:spLocks/>
            </p:cNvSpPr>
            <p:nvPr/>
          </p:nvSpPr>
          <p:spPr bwMode="auto">
            <a:xfrm>
              <a:off x="4934" y="2080"/>
              <a:ext cx="103" cy="143"/>
            </a:xfrm>
            <a:custGeom>
              <a:avLst/>
              <a:gdLst/>
              <a:ahLst/>
              <a:cxnLst>
                <a:cxn ang="0">
                  <a:pos x="76" y="21"/>
                </a:cxn>
                <a:cxn ang="0">
                  <a:pos x="88" y="37"/>
                </a:cxn>
                <a:cxn ang="0">
                  <a:pos x="94" y="53"/>
                </a:cxn>
                <a:cxn ang="0">
                  <a:pos x="99" y="68"/>
                </a:cxn>
                <a:cxn ang="0">
                  <a:pos x="103" y="83"/>
                </a:cxn>
                <a:cxn ang="0">
                  <a:pos x="106" y="99"/>
                </a:cxn>
                <a:cxn ang="0">
                  <a:pos x="109" y="114"/>
                </a:cxn>
                <a:cxn ang="0">
                  <a:pos x="114" y="131"/>
                </a:cxn>
                <a:cxn ang="0">
                  <a:pos x="122" y="150"/>
                </a:cxn>
                <a:cxn ang="0">
                  <a:pos x="132" y="167"/>
                </a:cxn>
                <a:cxn ang="0">
                  <a:pos x="145" y="183"/>
                </a:cxn>
                <a:cxn ang="0">
                  <a:pos x="159" y="198"/>
                </a:cxn>
                <a:cxn ang="0">
                  <a:pos x="172" y="212"/>
                </a:cxn>
                <a:cxn ang="0">
                  <a:pos x="184" y="226"/>
                </a:cxn>
                <a:cxn ang="0">
                  <a:pos x="195" y="238"/>
                </a:cxn>
                <a:cxn ang="0">
                  <a:pos x="203" y="252"/>
                </a:cxn>
                <a:cxn ang="0">
                  <a:pos x="207" y="267"/>
                </a:cxn>
                <a:cxn ang="0">
                  <a:pos x="207" y="279"/>
                </a:cxn>
                <a:cxn ang="0">
                  <a:pos x="204" y="285"/>
                </a:cxn>
                <a:cxn ang="0">
                  <a:pos x="197" y="286"/>
                </a:cxn>
                <a:cxn ang="0">
                  <a:pos x="189" y="282"/>
                </a:cxn>
                <a:cxn ang="0">
                  <a:pos x="179" y="278"/>
                </a:cxn>
                <a:cxn ang="0">
                  <a:pos x="168" y="271"/>
                </a:cxn>
                <a:cxn ang="0">
                  <a:pos x="158" y="264"/>
                </a:cxn>
                <a:cxn ang="0">
                  <a:pos x="149" y="258"/>
                </a:cxn>
                <a:cxn ang="0">
                  <a:pos x="138" y="252"/>
                </a:cxn>
                <a:cxn ang="0">
                  <a:pos x="126" y="245"/>
                </a:cxn>
                <a:cxn ang="0">
                  <a:pos x="112" y="236"/>
                </a:cxn>
                <a:cxn ang="0">
                  <a:pos x="96" y="226"/>
                </a:cxn>
                <a:cxn ang="0">
                  <a:pos x="80" y="214"/>
                </a:cxn>
                <a:cxn ang="0">
                  <a:pos x="63" y="200"/>
                </a:cxn>
                <a:cxn ang="0">
                  <a:pos x="48" y="185"/>
                </a:cxn>
                <a:cxn ang="0">
                  <a:pos x="36" y="169"/>
                </a:cxn>
                <a:cxn ang="0">
                  <a:pos x="35" y="168"/>
                </a:cxn>
                <a:cxn ang="0">
                  <a:pos x="35" y="167"/>
                </a:cxn>
                <a:cxn ang="0">
                  <a:pos x="33" y="167"/>
                </a:cxn>
                <a:cxn ang="0">
                  <a:pos x="33" y="166"/>
                </a:cxn>
                <a:cxn ang="0">
                  <a:pos x="31" y="164"/>
                </a:cxn>
                <a:cxn ang="0">
                  <a:pos x="27" y="158"/>
                </a:cxn>
                <a:cxn ang="0">
                  <a:pos x="21" y="150"/>
                </a:cxn>
                <a:cxn ang="0">
                  <a:pos x="15" y="137"/>
                </a:cxn>
                <a:cxn ang="0">
                  <a:pos x="8" y="123"/>
                </a:cxn>
                <a:cxn ang="0">
                  <a:pos x="4" y="106"/>
                </a:cxn>
                <a:cxn ang="0">
                  <a:pos x="0" y="88"/>
                </a:cxn>
                <a:cxn ang="0">
                  <a:pos x="0" y="67"/>
                </a:cxn>
                <a:cxn ang="0">
                  <a:pos x="4" y="46"/>
                </a:cxn>
                <a:cxn ang="0">
                  <a:pos x="9" y="29"/>
                </a:cxn>
                <a:cxn ang="0">
                  <a:pos x="17" y="15"/>
                </a:cxn>
                <a:cxn ang="0">
                  <a:pos x="27" y="5"/>
                </a:cxn>
                <a:cxn ang="0">
                  <a:pos x="38" y="0"/>
                </a:cxn>
                <a:cxn ang="0">
                  <a:pos x="51" y="1"/>
                </a:cxn>
                <a:cxn ang="0">
                  <a:pos x="63" y="7"/>
                </a:cxn>
                <a:cxn ang="0">
                  <a:pos x="76" y="21"/>
                </a:cxn>
              </a:cxnLst>
              <a:rect l="0" t="0" r="r" b="b"/>
              <a:pathLst>
                <a:path w="207" h="286">
                  <a:moveTo>
                    <a:pt x="76" y="21"/>
                  </a:moveTo>
                  <a:lnTo>
                    <a:pt x="88" y="37"/>
                  </a:lnTo>
                  <a:lnTo>
                    <a:pt x="94" y="53"/>
                  </a:lnTo>
                  <a:lnTo>
                    <a:pt x="99" y="68"/>
                  </a:lnTo>
                  <a:lnTo>
                    <a:pt x="103" y="83"/>
                  </a:lnTo>
                  <a:lnTo>
                    <a:pt x="106" y="99"/>
                  </a:lnTo>
                  <a:lnTo>
                    <a:pt x="109" y="114"/>
                  </a:lnTo>
                  <a:lnTo>
                    <a:pt x="114" y="131"/>
                  </a:lnTo>
                  <a:lnTo>
                    <a:pt x="122" y="150"/>
                  </a:lnTo>
                  <a:lnTo>
                    <a:pt x="132" y="167"/>
                  </a:lnTo>
                  <a:lnTo>
                    <a:pt x="145" y="183"/>
                  </a:lnTo>
                  <a:lnTo>
                    <a:pt x="159" y="198"/>
                  </a:lnTo>
                  <a:lnTo>
                    <a:pt x="172" y="212"/>
                  </a:lnTo>
                  <a:lnTo>
                    <a:pt x="184" y="226"/>
                  </a:lnTo>
                  <a:lnTo>
                    <a:pt x="195" y="238"/>
                  </a:lnTo>
                  <a:lnTo>
                    <a:pt x="203" y="252"/>
                  </a:lnTo>
                  <a:lnTo>
                    <a:pt x="207" y="267"/>
                  </a:lnTo>
                  <a:lnTo>
                    <a:pt x="207" y="279"/>
                  </a:lnTo>
                  <a:lnTo>
                    <a:pt x="204" y="285"/>
                  </a:lnTo>
                  <a:lnTo>
                    <a:pt x="197" y="286"/>
                  </a:lnTo>
                  <a:lnTo>
                    <a:pt x="189" y="282"/>
                  </a:lnTo>
                  <a:lnTo>
                    <a:pt x="179" y="278"/>
                  </a:lnTo>
                  <a:lnTo>
                    <a:pt x="168" y="271"/>
                  </a:lnTo>
                  <a:lnTo>
                    <a:pt x="158" y="264"/>
                  </a:lnTo>
                  <a:lnTo>
                    <a:pt x="149" y="258"/>
                  </a:lnTo>
                  <a:lnTo>
                    <a:pt x="138" y="252"/>
                  </a:lnTo>
                  <a:lnTo>
                    <a:pt x="126" y="245"/>
                  </a:lnTo>
                  <a:lnTo>
                    <a:pt x="112" y="236"/>
                  </a:lnTo>
                  <a:lnTo>
                    <a:pt x="96" y="226"/>
                  </a:lnTo>
                  <a:lnTo>
                    <a:pt x="80" y="214"/>
                  </a:lnTo>
                  <a:lnTo>
                    <a:pt x="63" y="200"/>
                  </a:lnTo>
                  <a:lnTo>
                    <a:pt x="48" y="185"/>
                  </a:lnTo>
                  <a:lnTo>
                    <a:pt x="36" y="169"/>
                  </a:lnTo>
                  <a:lnTo>
                    <a:pt x="35" y="168"/>
                  </a:lnTo>
                  <a:lnTo>
                    <a:pt x="35" y="167"/>
                  </a:lnTo>
                  <a:lnTo>
                    <a:pt x="33" y="167"/>
                  </a:lnTo>
                  <a:lnTo>
                    <a:pt x="33" y="166"/>
                  </a:lnTo>
                  <a:lnTo>
                    <a:pt x="31" y="164"/>
                  </a:lnTo>
                  <a:lnTo>
                    <a:pt x="27" y="158"/>
                  </a:lnTo>
                  <a:lnTo>
                    <a:pt x="21" y="150"/>
                  </a:lnTo>
                  <a:lnTo>
                    <a:pt x="15" y="137"/>
                  </a:lnTo>
                  <a:lnTo>
                    <a:pt x="8" y="123"/>
                  </a:lnTo>
                  <a:lnTo>
                    <a:pt x="4" y="106"/>
                  </a:lnTo>
                  <a:lnTo>
                    <a:pt x="0" y="88"/>
                  </a:lnTo>
                  <a:lnTo>
                    <a:pt x="0" y="67"/>
                  </a:lnTo>
                  <a:lnTo>
                    <a:pt x="4" y="46"/>
                  </a:lnTo>
                  <a:lnTo>
                    <a:pt x="9" y="29"/>
                  </a:lnTo>
                  <a:lnTo>
                    <a:pt x="17" y="15"/>
                  </a:lnTo>
                  <a:lnTo>
                    <a:pt x="27" y="5"/>
                  </a:lnTo>
                  <a:lnTo>
                    <a:pt x="38" y="0"/>
                  </a:lnTo>
                  <a:lnTo>
                    <a:pt x="51" y="1"/>
                  </a:lnTo>
                  <a:lnTo>
                    <a:pt x="63" y="7"/>
                  </a:lnTo>
                  <a:lnTo>
                    <a:pt x="76" y="21"/>
                  </a:lnTo>
                  <a:close/>
                </a:path>
              </a:pathLst>
            </a:custGeom>
            <a:solidFill>
              <a:srgbClr val="EAD6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63"/>
            <p:cNvSpPr>
              <a:spLocks/>
            </p:cNvSpPr>
            <p:nvPr/>
          </p:nvSpPr>
          <p:spPr bwMode="auto">
            <a:xfrm>
              <a:off x="4935" y="2083"/>
              <a:ext cx="100" cy="138"/>
            </a:xfrm>
            <a:custGeom>
              <a:avLst/>
              <a:gdLst/>
              <a:ahLst/>
              <a:cxnLst>
                <a:cxn ang="0">
                  <a:pos x="73" y="19"/>
                </a:cxn>
                <a:cxn ang="0">
                  <a:pos x="83" y="35"/>
                </a:cxn>
                <a:cxn ang="0">
                  <a:pos x="91" y="50"/>
                </a:cxn>
                <a:cxn ang="0">
                  <a:pos x="96" y="65"/>
                </a:cxn>
                <a:cxn ang="0">
                  <a:pos x="99" y="79"/>
                </a:cxn>
                <a:cxn ang="0">
                  <a:pos x="102" y="94"/>
                </a:cxn>
                <a:cxn ang="0">
                  <a:pos x="105" y="110"/>
                </a:cxn>
                <a:cxn ang="0">
                  <a:pos x="111" y="126"/>
                </a:cxn>
                <a:cxn ang="0">
                  <a:pos x="118" y="144"/>
                </a:cxn>
                <a:cxn ang="0">
                  <a:pos x="128" y="161"/>
                </a:cxn>
                <a:cxn ang="0">
                  <a:pos x="141" y="177"/>
                </a:cxn>
                <a:cxn ang="0">
                  <a:pos x="154" y="192"/>
                </a:cxn>
                <a:cxn ang="0">
                  <a:pos x="166" y="205"/>
                </a:cxn>
                <a:cxn ang="0">
                  <a:pos x="179" y="218"/>
                </a:cxn>
                <a:cxn ang="0">
                  <a:pos x="189" y="231"/>
                </a:cxn>
                <a:cxn ang="0">
                  <a:pos x="196" y="245"/>
                </a:cxn>
                <a:cxn ang="0">
                  <a:pos x="201" y="259"/>
                </a:cxn>
                <a:cxn ang="0">
                  <a:pos x="201" y="270"/>
                </a:cxn>
                <a:cxn ang="0">
                  <a:pos x="197" y="276"/>
                </a:cxn>
                <a:cxn ang="0">
                  <a:pos x="190" y="276"/>
                </a:cxn>
                <a:cxn ang="0">
                  <a:pos x="182" y="274"/>
                </a:cxn>
                <a:cxn ang="0">
                  <a:pos x="173" y="268"/>
                </a:cxn>
                <a:cxn ang="0">
                  <a:pos x="163" y="262"/>
                </a:cxn>
                <a:cxn ang="0">
                  <a:pos x="152" y="255"/>
                </a:cxn>
                <a:cxn ang="0">
                  <a:pos x="144" y="250"/>
                </a:cxn>
                <a:cxn ang="0">
                  <a:pos x="135" y="244"/>
                </a:cxn>
                <a:cxn ang="0">
                  <a:pos x="122" y="237"/>
                </a:cxn>
                <a:cxn ang="0">
                  <a:pos x="107" y="229"/>
                </a:cxn>
                <a:cxn ang="0">
                  <a:pos x="92" y="218"/>
                </a:cxn>
                <a:cxn ang="0">
                  <a:pos x="76" y="207"/>
                </a:cxn>
                <a:cxn ang="0">
                  <a:pos x="61" y="194"/>
                </a:cxn>
                <a:cxn ang="0">
                  <a:pos x="48" y="179"/>
                </a:cxn>
                <a:cxn ang="0">
                  <a:pos x="35" y="164"/>
                </a:cxn>
                <a:cxn ang="0">
                  <a:pos x="34" y="163"/>
                </a:cxn>
                <a:cxn ang="0">
                  <a:pos x="34" y="162"/>
                </a:cxn>
                <a:cxn ang="0">
                  <a:pos x="34" y="162"/>
                </a:cxn>
                <a:cxn ang="0">
                  <a:pos x="33" y="161"/>
                </a:cxn>
                <a:cxn ang="0">
                  <a:pos x="30" y="159"/>
                </a:cxn>
                <a:cxn ang="0">
                  <a:pos x="27" y="153"/>
                </a:cxn>
                <a:cxn ang="0">
                  <a:pos x="21" y="145"/>
                </a:cxn>
                <a:cxn ang="0">
                  <a:pos x="15" y="133"/>
                </a:cxn>
                <a:cxn ang="0">
                  <a:pos x="8" y="119"/>
                </a:cxn>
                <a:cxn ang="0">
                  <a:pos x="4" y="103"/>
                </a:cxn>
                <a:cxn ang="0">
                  <a:pos x="0" y="85"/>
                </a:cxn>
                <a:cxn ang="0">
                  <a:pos x="0" y="64"/>
                </a:cxn>
                <a:cxn ang="0">
                  <a:pos x="3" y="45"/>
                </a:cxn>
                <a:cxn ang="0">
                  <a:pos x="8" y="27"/>
                </a:cxn>
                <a:cxn ang="0">
                  <a:pos x="16" y="13"/>
                </a:cxn>
                <a:cxn ang="0">
                  <a:pos x="26" y="4"/>
                </a:cxn>
                <a:cxn ang="0">
                  <a:pos x="36" y="0"/>
                </a:cxn>
                <a:cxn ang="0">
                  <a:pos x="48" y="0"/>
                </a:cxn>
                <a:cxn ang="0">
                  <a:pos x="60" y="7"/>
                </a:cxn>
                <a:cxn ang="0">
                  <a:pos x="73" y="19"/>
                </a:cxn>
              </a:cxnLst>
              <a:rect l="0" t="0" r="r" b="b"/>
              <a:pathLst>
                <a:path w="201" h="276">
                  <a:moveTo>
                    <a:pt x="73" y="19"/>
                  </a:moveTo>
                  <a:lnTo>
                    <a:pt x="83" y="35"/>
                  </a:lnTo>
                  <a:lnTo>
                    <a:pt x="91" y="50"/>
                  </a:lnTo>
                  <a:lnTo>
                    <a:pt x="96" y="65"/>
                  </a:lnTo>
                  <a:lnTo>
                    <a:pt x="99" y="79"/>
                  </a:lnTo>
                  <a:lnTo>
                    <a:pt x="102" y="94"/>
                  </a:lnTo>
                  <a:lnTo>
                    <a:pt x="105" y="110"/>
                  </a:lnTo>
                  <a:lnTo>
                    <a:pt x="111" y="126"/>
                  </a:lnTo>
                  <a:lnTo>
                    <a:pt x="118" y="144"/>
                  </a:lnTo>
                  <a:lnTo>
                    <a:pt x="128" y="161"/>
                  </a:lnTo>
                  <a:lnTo>
                    <a:pt x="141" y="177"/>
                  </a:lnTo>
                  <a:lnTo>
                    <a:pt x="154" y="192"/>
                  </a:lnTo>
                  <a:lnTo>
                    <a:pt x="166" y="205"/>
                  </a:lnTo>
                  <a:lnTo>
                    <a:pt x="179" y="218"/>
                  </a:lnTo>
                  <a:lnTo>
                    <a:pt x="189" y="231"/>
                  </a:lnTo>
                  <a:lnTo>
                    <a:pt x="196" y="245"/>
                  </a:lnTo>
                  <a:lnTo>
                    <a:pt x="201" y="259"/>
                  </a:lnTo>
                  <a:lnTo>
                    <a:pt x="201" y="270"/>
                  </a:lnTo>
                  <a:lnTo>
                    <a:pt x="197" y="276"/>
                  </a:lnTo>
                  <a:lnTo>
                    <a:pt x="190" y="276"/>
                  </a:lnTo>
                  <a:lnTo>
                    <a:pt x="182" y="274"/>
                  </a:lnTo>
                  <a:lnTo>
                    <a:pt x="173" y="268"/>
                  </a:lnTo>
                  <a:lnTo>
                    <a:pt x="163" y="262"/>
                  </a:lnTo>
                  <a:lnTo>
                    <a:pt x="152" y="255"/>
                  </a:lnTo>
                  <a:lnTo>
                    <a:pt x="144" y="250"/>
                  </a:lnTo>
                  <a:lnTo>
                    <a:pt x="135" y="244"/>
                  </a:lnTo>
                  <a:lnTo>
                    <a:pt x="122" y="237"/>
                  </a:lnTo>
                  <a:lnTo>
                    <a:pt x="107" y="229"/>
                  </a:lnTo>
                  <a:lnTo>
                    <a:pt x="92" y="218"/>
                  </a:lnTo>
                  <a:lnTo>
                    <a:pt x="76" y="207"/>
                  </a:lnTo>
                  <a:lnTo>
                    <a:pt x="61" y="194"/>
                  </a:lnTo>
                  <a:lnTo>
                    <a:pt x="48" y="179"/>
                  </a:lnTo>
                  <a:lnTo>
                    <a:pt x="35" y="164"/>
                  </a:lnTo>
                  <a:lnTo>
                    <a:pt x="34" y="163"/>
                  </a:lnTo>
                  <a:lnTo>
                    <a:pt x="34" y="162"/>
                  </a:lnTo>
                  <a:lnTo>
                    <a:pt x="34" y="162"/>
                  </a:lnTo>
                  <a:lnTo>
                    <a:pt x="33" y="161"/>
                  </a:lnTo>
                  <a:lnTo>
                    <a:pt x="30" y="159"/>
                  </a:lnTo>
                  <a:lnTo>
                    <a:pt x="27" y="153"/>
                  </a:lnTo>
                  <a:lnTo>
                    <a:pt x="21" y="145"/>
                  </a:lnTo>
                  <a:lnTo>
                    <a:pt x="15" y="133"/>
                  </a:lnTo>
                  <a:lnTo>
                    <a:pt x="8" y="119"/>
                  </a:lnTo>
                  <a:lnTo>
                    <a:pt x="4" y="103"/>
                  </a:lnTo>
                  <a:lnTo>
                    <a:pt x="0" y="85"/>
                  </a:lnTo>
                  <a:lnTo>
                    <a:pt x="0" y="64"/>
                  </a:lnTo>
                  <a:lnTo>
                    <a:pt x="3" y="45"/>
                  </a:lnTo>
                  <a:lnTo>
                    <a:pt x="8" y="27"/>
                  </a:lnTo>
                  <a:lnTo>
                    <a:pt x="16" y="13"/>
                  </a:lnTo>
                  <a:lnTo>
                    <a:pt x="26" y="4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7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E2C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64"/>
            <p:cNvSpPr>
              <a:spLocks/>
            </p:cNvSpPr>
            <p:nvPr/>
          </p:nvSpPr>
          <p:spPr bwMode="auto">
            <a:xfrm>
              <a:off x="4936" y="2085"/>
              <a:ext cx="97" cy="134"/>
            </a:xfrm>
            <a:custGeom>
              <a:avLst/>
              <a:gdLst/>
              <a:ahLst/>
              <a:cxnLst>
                <a:cxn ang="0">
                  <a:pos x="69" y="18"/>
                </a:cxn>
                <a:cxn ang="0">
                  <a:pos x="79" y="33"/>
                </a:cxn>
                <a:cxn ang="0">
                  <a:pos x="86" y="48"/>
                </a:cxn>
                <a:cxn ang="0">
                  <a:pos x="92" y="63"/>
                </a:cxn>
                <a:cxn ang="0">
                  <a:pos x="95" y="77"/>
                </a:cxn>
                <a:cxn ang="0">
                  <a:pos x="98" y="92"/>
                </a:cxn>
                <a:cxn ang="0">
                  <a:pos x="101" y="107"/>
                </a:cxn>
                <a:cxn ang="0">
                  <a:pos x="106" y="123"/>
                </a:cxn>
                <a:cxn ang="0">
                  <a:pos x="114" y="141"/>
                </a:cxn>
                <a:cxn ang="0">
                  <a:pos x="124" y="158"/>
                </a:cxn>
                <a:cxn ang="0">
                  <a:pos x="136" y="173"/>
                </a:cxn>
                <a:cxn ang="0">
                  <a:pos x="147" y="187"/>
                </a:cxn>
                <a:cxn ang="0">
                  <a:pos x="160" y="199"/>
                </a:cxn>
                <a:cxn ang="0">
                  <a:pos x="171" y="212"/>
                </a:cxn>
                <a:cxn ang="0">
                  <a:pos x="182" y="225"/>
                </a:cxn>
                <a:cxn ang="0">
                  <a:pos x="189" y="238"/>
                </a:cxn>
                <a:cxn ang="0">
                  <a:pos x="193" y="252"/>
                </a:cxn>
                <a:cxn ang="0">
                  <a:pos x="193" y="264"/>
                </a:cxn>
                <a:cxn ang="0">
                  <a:pos x="190" y="268"/>
                </a:cxn>
                <a:cxn ang="0">
                  <a:pos x="184" y="270"/>
                </a:cxn>
                <a:cxn ang="0">
                  <a:pos x="176" y="266"/>
                </a:cxn>
                <a:cxn ang="0">
                  <a:pos x="167" y="262"/>
                </a:cxn>
                <a:cxn ang="0">
                  <a:pos x="156" y="255"/>
                </a:cxn>
                <a:cxn ang="0">
                  <a:pos x="147" y="249"/>
                </a:cxn>
                <a:cxn ang="0">
                  <a:pos x="138" y="243"/>
                </a:cxn>
                <a:cxn ang="0">
                  <a:pos x="129" y="238"/>
                </a:cxn>
                <a:cxn ang="0">
                  <a:pos x="117" y="232"/>
                </a:cxn>
                <a:cxn ang="0">
                  <a:pos x="103" y="224"/>
                </a:cxn>
                <a:cxn ang="0">
                  <a:pos x="89" y="213"/>
                </a:cxn>
                <a:cxn ang="0">
                  <a:pos x="73" y="203"/>
                </a:cxn>
                <a:cxn ang="0">
                  <a:pos x="58" y="190"/>
                </a:cxn>
                <a:cxn ang="0">
                  <a:pos x="45" y="175"/>
                </a:cxn>
                <a:cxn ang="0">
                  <a:pos x="33" y="160"/>
                </a:cxn>
                <a:cxn ang="0">
                  <a:pos x="32" y="159"/>
                </a:cxn>
                <a:cxn ang="0">
                  <a:pos x="32" y="159"/>
                </a:cxn>
                <a:cxn ang="0">
                  <a:pos x="32" y="159"/>
                </a:cxn>
                <a:cxn ang="0">
                  <a:pos x="31" y="158"/>
                </a:cxn>
                <a:cxn ang="0">
                  <a:pos x="28" y="156"/>
                </a:cxn>
                <a:cxn ang="0">
                  <a:pos x="25" y="150"/>
                </a:cxn>
                <a:cxn ang="0">
                  <a:pos x="19" y="142"/>
                </a:cxn>
                <a:cxn ang="0">
                  <a:pos x="13" y="130"/>
                </a:cxn>
                <a:cxn ang="0">
                  <a:pos x="8" y="116"/>
                </a:cxn>
                <a:cxn ang="0">
                  <a:pos x="3" y="100"/>
                </a:cxn>
                <a:cxn ang="0">
                  <a:pos x="0" y="83"/>
                </a:cxn>
                <a:cxn ang="0">
                  <a:pos x="0" y="63"/>
                </a:cxn>
                <a:cxn ang="0">
                  <a:pos x="2" y="44"/>
                </a:cxn>
                <a:cxn ang="0">
                  <a:pos x="8" y="28"/>
                </a:cxn>
                <a:cxn ang="0">
                  <a:pos x="15" y="14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45" y="0"/>
                </a:cxn>
                <a:cxn ang="0">
                  <a:pos x="57" y="6"/>
                </a:cxn>
                <a:cxn ang="0">
                  <a:pos x="69" y="18"/>
                </a:cxn>
              </a:cxnLst>
              <a:rect l="0" t="0" r="r" b="b"/>
              <a:pathLst>
                <a:path w="193" h="270">
                  <a:moveTo>
                    <a:pt x="69" y="18"/>
                  </a:moveTo>
                  <a:lnTo>
                    <a:pt x="79" y="33"/>
                  </a:lnTo>
                  <a:lnTo>
                    <a:pt x="86" y="48"/>
                  </a:lnTo>
                  <a:lnTo>
                    <a:pt x="92" y="63"/>
                  </a:lnTo>
                  <a:lnTo>
                    <a:pt x="95" y="77"/>
                  </a:lnTo>
                  <a:lnTo>
                    <a:pt x="98" y="92"/>
                  </a:lnTo>
                  <a:lnTo>
                    <a:pt x="101" y="107"/>
                  </a:lnTo>
                  <a:lnTo>
                    <a:pt x="106" y="123"/>
                  </a:lnTo>
                  <a:lnTo>
                    <a:pt x="114" y="141"/>
                  </a:lnTo>
                  <a:lnTo>
                    <a:pt x="124" y="158"/>
                  </a:lnTo>
                  <a:lnTo>
                    <a:pt x="136" y="173"/>
                  </a:lnTo>
                  <a:lnTo>
                    <a:pt x="147" y="187"/>
                  </a:lnTo>
                  <a:lnTo>
                    <a:pt x="160" y="199"/>
                  </a:lnTo>
                  <a:lnTo>
                    <a:pt x="171" y="212"/>
                  </a:lnTo>
                  <a:lnTo>
                    <a:pt x="182" y="225"/>
                  </a:lnTo>
                  <a:lnTo>
                    <a:pt x="189" y="238"/>
                  </a:lnTo>
                  <a:lnTo>
                    <a:pt x="193" y="252"/>
                  </a:lnTo>
                  <a:lnTo>
                    <a:pt x="193" y="264"/>
                  </a:lnTo>
                  <a:lnTo>
                    <a:pt x="190" y="268"/>
                  </a:lnTo>
                  <a:lnTo>
                    <a:pt x="184" y="270"/>
                  </a:lnTo>
                  <a:lnTo>
                    <a:pt x="176" y="266"/>
                  </a:lnTo>
                  <a:lnTo>
                    <a:pt x="167" y="262"/>
                  </a:lnTo>
                  <a:lnTo>
                    <a:pt x="156" y="255"/>
                  </a:lnTo>
                  <a:lnTo>
                    <a:pt x="147" y="249"/>
                  </a:lnTo>
                  <a:lnTo>
                    <a:pt x="138" y="243"/>
                  </a:lnTo>
                  <a:lnTo>
                    <a:pt x="129" y="238"/>
                  </a:lnTo>
                  <a:lnTo>
                    <a:pt x="117" y="232"/>
                  </a:lnTo>
                  <a:lnTo>
                    <a:pt x="103" y="224"/>
                  </a:lnTo>
                  <a:lnTo>
                    <a:pt x="89" y="213"/>
                  </a:lnTo>
                  <a:lnTo>
                    <a:pt x="73" y="203"/>
                  </a:lnTo>
                  <a:lnTo>
                    <a:pt x="58" y="190"/>
                  </a:lnTo>
                  <a:lnTo>
                    <a:pt x="45" y="175"/>
                  </a:lnTo>
                  <a:lnTo>
                    <a:pt x="33" y="160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1" y="158"/>
                  </a:lnTo>
                  <a:lnTo>
                    <a:pt x="28" y="156"/>
                  </a:lnTo>
                  <a:lnTo>
                    <a:pt x="25" y="150"/>
                  </a:lnTo>
                  <a:lnTo>
                    <a:pt x="19" y="142"/>
                  </a:lnTo>
                  <a:lnTo>
                    <a:pt x="13" y="130"/>
                  </a:lnTo>
                  <a:lnTo>
                    <a:pt x="8" y="116"/>
                  </a:lnTo>
                  <a:lnTo>
                    <a:pt x="3" y="100"/>
                  </a:lnTo>
                  <a:lnTo>
                    <a:pt x="0" y="83"/>
                  </a:lnTo>
                  <a:lnTo>
                    <a:pt x="0" y="63"/>
                  </a:lnTo>
                  <a:lnTo>
                    <a:pt x="2" y="44"/>
                  </a:lnTo>
                  <a:lnTo>
                    <a:pt x="8" y="28"/>
                  </a:lnTo>
                  <a:lnTo>
                    <a:pt x="15" y="14"/>
                  </a:lnTo>
                  <a:lnTo>
                    <a:pt x="24" y="5"/>
                  </a:lnTo>
                  <a:lnTo>
                    <a:pt x="34" y="0"/>
                  </a:lnTo>
                  <a:lnTo>
                    <a:pt x="45" y="0"/>
                  </a:lnTo>
                  <a:lnTo>
                    <a:pt x="57" y="6"/>
                  </a:lnTo>
                  <a:lnTo>
                    <a:pt x="69" y="18"/>
                  </a:lnTo>
                  <a:close/>
                </a:path>
              </a:pathLst>
            </a:custGeom>
            <a:solidFill>
              <a:srgbClr val="D8AF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65"/>
            <p:cNvSpPr>
              <a:spLocks/>
            </p:cNvSpPr>
            <p:nvPr/>
          </p:nvSpPr>
          <p:spPr bwMode="auto">
            <a:xfrm>
              <a:off x="4937" y="2086"/>
              <a:ext cx="93" cy="131"/>
            </a:xfrm>
            <a:custGeom>
              <a:avLst/>
              <a:gdLst/>
              <a:ahLst/>
              <a:cxnLst>
                <a:cxn ang="0">
                  <a:pos x="66" y="18"/>
                </a:cxn>
                <a:cxn ang="0">
                  <a:pos x="76" y="33"/>
                </a:cxn>
                <a:cxn ang="0">
                  <a:pos x="83" y="48"/>
                </a:cxn>
                <a:cxn ang="0">
                  <a:pos x="87" y="62"/>
                </a:cxn>
                <a:cxn ang="0">
                  <a:pos x="91" y="76"/>
                </a:cxn>
                <a:cxn ang="0">
                  <a:pos x="94" y="89"/>
                </a:cxn>
                <a:cxn ang="0">
                  <a:pos x="98" y="104"/>
                </a:cxn>
                <a:cxn ang="0">
                  <a:pos x="102" y="120"/>
                </a:cxn>
                <a:cxn ang="0">
                  <a:pos x="109" y="137"/>
                </a:cxn>
                <a:cxn ang="0">
                  <a:pos x="119" y="153"/>
                </a:cxn>
                <a:cxn ang="0">
                  <a:pos x="130" y="168"/>
                </a:cxn>
                <a:cxn ang="0">
                  <a:pos x="143" y="182"/>
                </a:cxn>
                <a:cxn ang="0">
                  <a:pos x="154" y="194"/>
                </a:cxn>
                <a:cxn ang="0">
                  <a:pos x="166" y="206"/>
                </a:cxn>
                <a:cxn ang="0">
                  <a:pos x="175" y="218"/>
                </a:cxn>
                <a:cxn ang="0">
                  <a:pos x="183" y="231"/>
                </a:cxn>
                <a:cxn ang="0">
                  <a:pos x="187" y="245"/>
                </a:cxn>
                <a:cxn ang="0">
                  <a:pos x="187" y="255"/>
                </a:cxn>
                <a:cxn ang="0">
                  <a:pos x="183" y="261"/>
                </a:cxn>
                <a:cxn ang="0">
                  <a:pos x="177" y="261"/>
                </a:cxn>
                <a:cxn ang="0">
                  <a:pos x="170" y="259"/>
                </a:cxn>
                <a:cxn ang="0">
                  <a:pos x="161" y="254"/>
                </a:cxn>
                <a:cxn ang="0">
                  <a:pos x="151" y="247"/>
                </a:cxn>
                <a:cxn ang="0">
                  <a:pos x="142" y="241"/>
                </a:cxn>
                <a:cxn ang="0">
                  <a:pos x="134" y="237"/>
                </a:cxn>
                <a:cxn ang="0">
                  <a:pos x="124" y="232"/>
                </a:cxn>
                <a:cxn ang="0">
                  <a:pos x="113" y="225"/>
                </a:cxn>
                <a:cxn ang="0">
                  <a:pos x="100" y="217"/>
                </a:cxn>
                <a:cxn ang="0">
                  <a:pos x="86" y="207"/>
                </a:cxn>
                <a:cxn ang="0">
                  <a:pos x="71" y="196"/>
                </a:cxn>
                <a:cxn ang="0">
                  <a:pos x="56" y="184"/>
                </a:cxn>
                <a:cxn ang="0">
                  <a:pos x="44" y="171"/>
                </a:cxn>
                <a:cxn ang="0">
                  <a:pos x="32" y="156"/>
                </a:cxn>
                <a:cxn ang="0">
                  <a:pos x="31" y="155"/>
                </a:cxn>
                <a:cxn ang="0">
                  <a:pos x="31" y="154"/>
                </a:cxn>
                <a:cxn ang="0">
                  <a:pos x="31" y="154"/>
                </a:cxn>
                <a:cxn ang="0">
                  <a:pos x="30" y="153"/>
                </a:cxn>
                <a:cxn ang="0">
                  <a:pos x="24" y="146"/>
                </a:cxn>
                <a:cxn ang="0">
                  <a:pos x="14" y="126"/>
                </a:cxn>
                <a:cxn ang="0">
                  <a:pos x="3" y="99"/>
                </a:cxn>
                <a:cxn ang="0">
                  <a:pos x="0" y="62"/>
                </a:cxn>
                <a:cxn ang="0">
                  <a:pos x="2" y="43"/>
                </a:cxn>
                <a:cxn ang="0">
                  <a:pos x="7" y="27"/>
                </a:cxn>
                <a:cxn ang="0">
                  <a:pos x="14" y="13"/>
                </a:cxn>
                <a:cxn ang="0">
                  <a:pos x="22" y="4"/>
                </a:cxn>
                <a:cxn ang="0">
                  <a:pos x="32" y="0"/>
                </a:cxn>
                <a:cxn ang="0">
                  <a:pos x="43" y="0"/>
                </a:cxn>
                <a:cxn ang="0">
                  <a:pos x="54" y="5"/>
                </a:cxn>
                <a:cxn ang="0">
                  <a:pos x="66" y="18"/>
                </a:cxn>
              </a:cxnLst>
              <a:rect l="0" t="0" r="r" b="b"/>
              <a:pathLst>
                <a:path w="187" h="261">
                  <a:moveTo>
                    <a:pt x="66" y="18"/>
                  </a:moveTo>
                  <a:lnTo>
                    <a:pt x="76" y="33"/>
                  </a:lnTo>
                  <a:lnTo>
                    <a:pt x="83" y="48"/>
                  </a:lnTo>
                  <a:lnTo>
                    <a:pt x="87" y="62"/>
                  </a:lnTo>
                  <a:lnTo>
                    <a:pt x="91" y="76"/>
                  </a:lnTo>
                  <a:lnTo>
                    <a:pt x="94" y="89"/>
                  </a:lnTo>
                  <a:lnTo>
                    <a:pt x="98" y="104"/>
                  </a:lnTo>
                  <a:lnTo>
                    <a:pt x="102" y="120"/>
                  </a:lnTo>
                  <a:lnTo>
                    <a:pt x="109" y="137"/>
                  </a:lnTo>
                  <a:lnTo>
                    <a:pt x="119" y="153"/>
                  </a:lnTo>
                  <a:lnTo>
                    <a:pt x="130" y="168"/>
                  </a:lnTo>
                  <a:lnTo>
                    <a:pt x="143" y="182"/>
                  </a:lnTo>
                  <a:lnTo>
                    <a:pt x="154" y="194"/>
                  </a:lnTo>
                  <a:lnTo>
                    <a:pt x="166" y="206"/>
                  </a:lnTo>
                  <a:lnTo>
                    <a:pt x="175" y="218"/>
                  </a:lnTo>
                  <a:lnTo>
                    <a:pt x="183" y="231"/>
                  </a:lnTo>
                  <a:lnTo>
                    <a:pt x="187" y="245"/>
                  </a:lnTo>
                  <a:lnTo>
                    <a:pt x="187" y="255"/>
                  </a:lnTo>
                  <a:lnTo>
                    <a:pt x="183" y="261"/>
                  </a:lnTo>
                  <a:lnTo>
                    <a:pt x="177" y="261"/>
                  </a:lnTo>
                  <a:lnTo>
                    <a:pt x="170" y="259"/>
                  </a:lnTo>
                  <a:lnTo>
                    <a:pt x="161" y="254"/>
                  </a:lnTo>
                  <a:lnTo>
                    <a:pt x="151" y="247"/>
                  </a:lnTo>
                  <a:lnTo>
                    <a:pt x="142" y="241"/>
                  </a:lnTo>
                  <a:lnTo>
                    <a:pt x="134" y="237"/>
                  </a:lnTo>
                  <a:lnTo>
                    <a:pt x="124" y="232"/>
                  </a:lnTo>
                  <a:lnTo>
                    <a:pt x="113" y="225"/>
                  </a:lnTo>
                  <a:lnTo>
                    <a:pt x="100" y="217"/>
                  </a:lnTo>
                  <a:lnTo>
                    <a:pt x="86" y="207"/>
                  </a:lnTo>
                  <a:lnTo>
                    <a:pt x="71" y="196"/>
                  </a:lnTo>
                  <a:lnTo>
                    <a:pt x="56" y="184"/>
                  </a:lnTo>
                  <a:lnTo>
                    <a:pt x="44" y="171"/>
                  </a:lnTo>
                  <a:lnTo>
                    <a:pt x="32" y="156"/>
                  </a:lnTo>
                  <a:lnTo>
                    <a:pt x="31" y="155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0" y="153"/>
                  </a:lnTo>
                  <a:lnTo>
                    <a:pt x="24" y="146"/>
                  </a:lnTo>
                  <a:lnTo>
                    <a:pt x="14" y="126"/>
                  </a:lnTo>
                  <a:lnTo>
                    <a:pt x="3" y="99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7" y="27"/>
                  </a:lnTo>
                  <a:lnTo>
                    <a:pt x="14" y="13"/>
                  </a:lnTo>
                  <a:lnTo>
                    <a:pt x="22" y="4"/>
                  </a:lnTo>
                  <a:lnTo>
                    <a:pt x="32" y="0"/>
                  </a:lnTo>
                  <a:lnTo>
                    <a:pt x="43" y="0"/>
                  </a:lnTo>
                  <a:lnTo>
                    <a:pt x="54" y="5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CE9E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66"/>
            <p:cNvSpPr>
              <a:spLocks/>
            </p:cNvSpPr>
            <p:nvPr/>
          </p:nvSpPr>
          <p:spPr bwMode="auto">
            <a:xfrm>
              <a:off x="4938" y="2089"/>
              <a:ext cx="90" cy="126"/>
            </a:xfrm>
            <a:custGeom>
              <a:avLst/>
              <a:gdLst/>
              <a:ahLst/>
              <a:cxnLst>
                <a:cxn ang="0">
                  <a:pos x="62" y="17"/>
                </a:cxn>
                <a:cxn ang="0">
                  <a:pos x="73" y="32"/>
                </a:cxn>
                <a:cxn ang="0">
                  <a:pos x="79" y="46"/>
                </a:cxn>
                <a:cxn ang="0">
                  <a:pos x="83" y="60"/>
                </a:cxn>
                <a:cxn ang="0">
                  <a:pos x="87" y="73"/>
                </a:cxn>
                <a:cxn ang="0">
                  <a:pos x="90" y="87"/>
                </a:cxn>
                <a:cxn ang="0">
                  <a:pos x="94" y="101"/>
                </a:cxn>
                <a:cxn ang="0">
                  <a:pos x="98" y="116"/>
                </a:cxn>
                <a:cxn ang="0">
                  <a:pos x="105" y="133"/>
                </a:cxn>
                <a:cxn ang="0">
                  <a:pos x="114" y="149"/>
                </a:cxn>
                <a:cxn ang="0">
                  <a:pos x="126" y="163"/>
                </a:cxn>
                <a:cxn ang="0">
                  <a:pos x="137" y="175"/>
                </a:cxn>
                <a:cxn ang="0">
                  <a:pos x="149" y="188"/>
                </a:cxn>
                <a:cxn ang="0">
                  <a:pos x="160" y="199"/>
                </a:cxn>
                <a:cxn ang="0">
                  <a:pos x="170" y="211"/>
                </a:cxn>
                <a:cxn ang="0">
                  <a:pos x="176" y="224"/>
                </a:cxn>
                <a:cxn ang="0">
                  <a:pos x="180" y="236"/>
                </a:cxn>
                <a:cxn ang="0">
                  <a:pos x="180" y="247"/>
                </a:cxn>
                <a:cxn ang="0">
                  <a:pos x="178" y="252"/>
                </a:cxn>
                <a:cxn ang="0">
                  <a:pos x="172" y="254"/>
                </a:cxn>
                <a:cxn ang="0">
                  <a:pos x="164" y="250"/>
                </a:cxn>
                <a:cxn ang="0">
                  <a:pos x="156" y="245"/>
                </a:cxn>
                <a:cxn ang="0">
                  <a:pos x="147" y="240"/>
                </a:cxn>
                <a:cxn ang="0">
                  <a:pos x="137" y="234"/>
                </a:cxn>
                <a:cxn ang="0">
                  <a:pos x="129" y="229"/>
                </a:cxn>
                <a:cxn ang="0">
                  <a:pos x="121" y="225"/>
                </a:cxn>
                <a:cxn ang="0">
                  <a:pos x="110" y="218"/>
                </a:cxn>
                <a:cxn ang="0">
                  <a:pos x="97" y="211"/>
                </a:cxn>
                <a:cxn ang="0">
                  <a:pos x="83" y="202"/>
                </a:cxn>
                <a:cxn ang="0">
                  <a:pos x="69" y="191"/>
                </a:cxn>
                <a:cxn ang="0">
                  <a:pos x="56" y="179"/>
                </a:cxn>
                <a:cxn ang="0">
                  <a:pos x="43" y="166"/>
                </a:cxn>
                <a:cxn ang="0">
                  <a:pos x="31" y="151"/>
                </a:cxn>
                <a:cxn ang="0">
                  <a:pos x="30" y="151"/>
                </a:cxn>
                <a:cxn ang="0">
                  <a:pos x="30" y="150"/>
                </a:cxn>
                <a:cxn ang="0">
                  <a:pos x="30" y="150"/>
                </a:cxn>
                <a:cxn ang="0">
                  <a:pos x="30" y="149"/>
                </a:cxn>
                <a:cxn ang="0">
                  <a:pos x="24" y="141"/>
                </a:cxn>
                <a:cxn ang="0">
                  <a:pos x="14" y="122"/>
                </a:cxn>
                <a:cxn ang="0">
                  <a:pos x="4" y="96"/>
                </a:cxn>
                <a:cxn ang="0">
                  <a:pos x="0" y="61"/>
                </a:cxn>
                <a:cxn ang="0">
                  <a:pos x="3" y="43"/>
                </a:cxn>
                <a:cxn ang="0">
                  <a:pos x="6" y="27"/>
                </a:cxn>
                <a:cxn ang="0">
                  <a:pos x="13" y="14"/>
                </a:cxn>
                <a:cxn ang="0">
                  <a:pos x="21" y="5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51" y="6"/>
                </a:cxn>
                <a:cxn ang="0">
                  <a:pos x="62" y="17"/>
                </a:cxn>
              </a:cxnLst>
              <a:rect l="0" t="0" r="r" b="b"/>
              <a:pathLst>
                <a:path w="180" h="254">
                  <a:moveTo>
                    <a:pt x="62" y="17"/>
                  </a:moveTo>
                  <a:lnTo>
                    <a:pt x="73" y="32"/>
                  </a:lnTo>
                  <a:lnTo>
                    <a:pt x="79" y="46"/>
                  </a:lnTo>
                  <a:lnTo>
                    <a:pt x="83" y="60"/>
                  </a:lnTo>
                  <a:lnTo>
                    <a:pt x="87" y="73"/>
                  </a:lnTo>
                  <a:lnTo>
                    <a:pt x="90" y="87"/>
                  </a:lnTo>
                  <a:lnTo>
                    <a:pt x="94" y="101"/>
                  </a:lnTo>
                  <a:lnTo>
                    <a:pt x="98" y="116"/>
                  </a:lnTo>
                  <a:lnTo>
                    <a:pt x="105" y="133"/>
                  </a:lnTo>
                  <a:lnTo>
                    <a:pt x="114" y="149"/>
                  </a:lnTo>
                  <a:lnTo>
                    <a:pt x="126" y="163"/>
                  </a:lnTo>
                  <a:lnTo>
                    <a:pt x="137" y="175"/>
                  </a:lnTo>
                  <a:lnTo>
                    <a:pt x="149" y="188"/>
                  </a:lnTo>
                  <a:lnTo>
                    <a:pt x="160" y="199"/>
                  </a:lnTo>
                  <a:lnTo>
                    <a:pt x="170" y="211"/>
                  </a:lnTo>
                  <a:lnTo>
                    <a:pt x="176" y="224"/>
                  </a:lnTo>
                  <a:lnTo>
                    <a:pt x="180" y="236"/>
                  </a:lnTo>
                  <a:lnTo>
                    <a:pt x="180" y="247"/>
                  </a:lnTo>
                  <a:lnTo>
                    <a:pt x="178" y="252"/>
                  </a:lnTo>
                  <a:lnTo>
                    <a:pt x="172" y="254"/>
                  </a:lnTo>
                  <a:lnTo>
                    <a:pt x="164" y="250"/>
                  </a:lnTo>
                  <a:lnTo>
                    <a:pt x="156" y="245"/>
                  </a:lnTo>
                  <a:lnTo>
                    <a:pt x="147" y="240"/>
                  </a:lnTo>
                  <a:lnTo>
                    <a:pt x="137" y="234"/>
                  </a:lnTo>
                  <a:lnTo>
                    <a:pt x="129" y="229"/>
                  </a:lnTo>
                  <a:lnTo>
                    <a:pt x="121" y="225"/>
                  </a:lnTo>
                  <a:lnTo>
                    <a:pt x="110" y="218"/>
                  </a:lnTo>
                  <a:lnTo>
                    <a:pt x="97" y="211"/>
                  </a:lnTo>
                  <a:lnTo>
                    <a:pt x="83" y="202"/>
                  </a:lnTo>
                  <a:lnTo>
                    <a:pt x="69" y="191"/>
                  </a:lnTo>
                  <a:lnTo>
                    <a:pt x="56" y="179"/>
                  </a:lnTo>
                  <a:lnTo>
                    <a:pt x="43" y="166"/>
                  </a:lnTo>
                  <a:lnTo>
                    <a:pt x="31" y="151"/>
                  </a:lnTo>
                  <a:lnTo>
                    <a:pt x="30" y="151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0" y="149"/>
                  </a:lnTo>
                  <a:lnTo>
                    <a:pt x="24" y="141"/>
                  </a:lnTo>
                  <a:lnTo>
                    <a:pt x="14" y="122"/>
                  </a:lnTo>
                  <a:lnTo>
                    <a:pt x="4" y="96"/>
                  </a:lnTo>
                  <a:lnTo>
                    <a:pt x="0" y="61"/>
                  </a:lnTo>
                  <a:lnTo>
                    <a:pt x="3" y="43"/>
                  </a:lnTo>
                  <a:lnTo>
                    <a:pt x="6" y="27"/>
                  </a:lnTo>
                  <a:lnTo>
                    <a:pt x="13" y="14"/>
                  </a:lnTo>
                  <a:lnTo>
                    <a:pt x="21" y="5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1" y="6"/>
                  </a:lnTo>
                  <a:lnTo>
                    <a:pt x="62" y="17"/>
                  </a:lnTo>
                  <a:close/>
                </a:path>
              </a:pathLst>
            </a:custGeom>
            <a:solidFill>
              <a:srgbClr val="C68C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67"/>
            <p:cNvSpPr>
              <a:spLocks/>
            </p:cNvSpPr>
            <p:nvPr/>
          </p:nvSpPr>
          <p:spPr bwMode="auto">
            <a:xfrm>
              <a:off x="4939" y="2090"/>
              <a:ext cx="87" cy="123"/>
            </a:xfrm>
            <a:custGeom>
              <a:avLst/>
              <a:gdLst/>
              <a:ahLst/>
              <a:cxnLst>
                <a:cxn ang="0">
                  <a:pos x="61" y="17"/>
                </a:cxn>
                <a:cxn ang="0">
                  <a:pos x="71" y="31"/>
                </a:cxn>
                <a:cxn ang="0">
                  <a:pos x="76" y="44"/>
                </a:cxn>
                <a:cxn ang="0">
                  <a:pos x="81" y="57"/>
                </a:cxn>
                <a:cxn ang="0">
                  <a:pos x="84" y="70"/>
                </a:cxn>
                <a:cxn ang="0">
                  <a:pos x="87" y="84"/>
                </a:cxn>
                <a:cxn ang="0">
                  <a:pos x="90" y="97"/>
                </a:cxn>
                <a:cxn ang="0">
                  <a:pos x="95" y="112"/>
                </a:cxn>
                <a:cxn ang="0">
                  <a:pos x="102" y="127"/>
                </a:cxn>
                <a:cxn ang="0">
                  <a:pos x="111" y="142"/>
                </a:cxn>
                <a:cxn ang="0">
                  <a:pos x="121" y="157"/>
                </a:cxn>
                <a:cxn ang="0">
                  <a:pos x="133" y="170"/>
                </a:cxn>
                <a:cxn ang="0">
                  <a:pos x="144" y="182"/>
                </a:cxn>
                <a:cxn ang="0">
                  <a:pos x="155" y="193"/>
                </a:cxn>
                <a:cxn ang="0">
                  <a:pos x="164" y="205"/>
                </a:cxn>
                <a:cxn ang="0">
                  <a:pos x="171" y="216"/>
                </a:cxn>
                <a:cxn ang="0">
                  <a:pos x="174" y="229"/>
                </a:cxn>
                <a:cxn ang="0">
                  <a:pos x="174" y="239"/>
                </a:cxn>
                <a:cxn ang="0">
                  <a:pos x="172" y="244"/>
                </a:cxn>
                <a:cxn ang="0">
                  <a:pos x="166" y="245"/>
                </a:cxn>
                <a:cxn ang="0">
                  <a:pos x="159" y="243"/>
                </a:cxn>
                <a:cxn ang="0">
                  <a:pos x="151" y="238"/>
                </a:cxn>
                <a:cxn ang="0">
                  <a:pos x="142" y="232"/>
                </a:cxn>
                <a:cxn ang="0">
                  <a:pos x="134" y="226"/>
                </a:cxn>
                <a:cxn ang="0">
                  <a:pos x="126" y="222"/>
                </a:cxn>
                <a:cxn ang="0">
                  <a:pos x="118" y="217"/>
                </a:cxn>
                <a:cxn ang="0">
                  <a:pos x="108" y="212"/>
                </a:cxn>
                <a:cxn ang="0">
                  <a:pos x="95" y="203"/>
                </a:cxn>
                <a:cxn ang="0">
                  <a:pos x="82" y="194"/>
                </a:cxn>
                <a:cxn ang="0">
                  <a:pos x="68" y="184"/>
                </a:cxn>
                <a:cxn ang="0">
                  <a:pos x="55" y="172"/>
                </a:cxn>
                <a:cxn ang="0">
                  <a:pos x="42" y="160"/>
                </a:cxn>
                <a:cxn ang="0">
                  <a:pos x="32" y="146"/>
                </a:cxn>
                <a:cxn ang="0">
                  <a:pos x="32" y="146"/>
                </a:cxn>
                <a:cxn ang="0">
                  <a:pos x="32" y="146"/>
                </a:cxn>
                <a:cxn ang="0">
                  <a:pos x="30" y="146"/>
                </a:cxn>
                <a:cxn ang="0">
                  <a:pos x="30" y="145"/>
                </a:cxn>
                <a:cxn ang="0">
                  <a:pos x="25" y="137"/>
                </a:cxn>
                <a:cxn ang="0">
                  <a:pos x="14" y="119"/>
                </a:cxn>
                <a:cxn ang="0">
                  <a:pos x="4" y="93"/>
                </a:cxn>
                <a:cxn ang="0">
                  <a:pos x="0" y="59"/>
                </a:cxn>
                <a:cxn ang="0">
                  <a:pos x="3" y="41"/>
                </a:cxn>
                <a:cxn ang="0">
                  <a:pos x="6" y="25"/>
                </a:cxn>
                <a:cxn ang="0">
                  <a:pos x="13" y="13"/>
                </a:cxn>
                <a:cxn ang="0">
                  <a:pos x="21" y="4"/>
                </a:cxn>
                <a:cxn ang="0">
                  <a:pos x="29" y="0"/>
                </a:cxn>
                <a:cxn ang="0">
                  <a:pos x="40" y="0"/>
                </a:cxn>
                <a:cxn ang="0">
                  <a:pos x="50" y="5"/>
                </a:cxn>
                <a:cxn ang="0">
                  <a:pos x="61" y="17"/>
                </a:cxn>
              </a:cxnLst>
              <a:rect l="0" t="0" r="r" b="b"/>
              <a:pathLst>
                <a:path w="174" h="245">
                  <a:moveTo>
                    <a:pt x="61" y="17"/>
                  </a:moveTo>
                  <a:lnTo>
                    <a:pt x="71" y="31"/>
                  </a:lnTo>
                  <a:lnTo>
                    <a:pt x="76" y="44"/>
                  </a:lnTo>
                  <a:lnTo>
                    <a:pt x="81" y="57"/>
                  </a:lnTo>
                  <a:lnTo>
                    <a:pt x="84" y="70"/>
                  </a:lnTo>
                  <a:lnTo>
                    <a:pt x="87" y="84"/>
                  </a:lnTo>
                  <a:lnTo>
                    <a:pt x="90" y="97"/>
                  </a:lnTo>
                  <a:lnTo>
                    <a:pt x="95" y="112"/>
                  </a:lnTo>
                  <a:lnTo>
                    <a:pt x="102" y="127"/>
                  </a:lnTo>
                  <a:lnTo>
                    <a:pt x="111" y="142"/>
                  </a:lnTo>
                  <a:lnTo>
                    <a:pt x="121" y="157"/>
                  </a:lnTo>
                  <a:lnTo>
                    <a:pt x="133" y="170"/>
                  </a:lnTo>
                  <a:lnTo>
                    <a:pt x="144" y="182"/>
                  </a:lnTo>
                  <a:lnTo>
                    <a:pt x="155" y="193"/>
                  </a:lnTo>
                  <a:lnTo>
                    <a:pt x="164" y="205"/>
                  </a:lnTo>
                  <a:lnTo>
                    <a:pt x="171" y="216"/>
                  </a:lnTo>
                  <a:lnTo>
                    <a:pt x="174" y="229"/>
                  </a:lnTo>
                  <a:lnTo>
                    <a:pt x="174" y="239"/>
                  </a:lnTo>
                  <a:lnTo>
                    <a:pt x="172" y="244"/>
                  </a:lnTo>
                  <a:lnTo>
                    <a:pt x="166" y="245"/>
                  </a:lnTo>
                  <a:lnTo>
                    <a:pt x="159" y="243"/>
                  </a:lnTo>
                  <a:lnTo>
                    <a:pt x="151" y="238"/>
                  </a:lnTo>
                  <a:lnTo>
                    <a:pt x="142" y="232"/>
                  </a:lnTo>
                  <a:lnTo>
                    <a:pt x="134" y="226"/>
                  </a:lnTo>
                  <a:lnTo>
                    <a:pt x="126" y="222"/>
                  </a:lnTo>
                  <a:lnTo>
                    <a:pt x="118" y="217"/>
                  </a:lnTo>
                  <a:lnTo>
                    <a:pt x="108" y="212"/>
                  </a:lnTo>
                  <a:lnTo>
                    <a:pt x="95" y="203"/>
                  </a:lnTo>
                  <a:lnTo>
                    <a:pt x="82" y="194"/>
                  </a:lnTo>
                  <a:lnTo>
                    <a:pt x="68" y="184"/>
                  </a:lnTo>
                  <a:lnTo>
                    <a:pt x="55" y="172"/>
                  </a:lnTo>
                  <a:lnTo>
                    <a:pt x="42" y="160"/>
                  </a:lnTo>
                  <a:lnTo>
                    <a:pt x="32" y="146"/>
                  </a:lnTo>
                  <a:lnTo>
                    <a:pt x="32" y="146"/>
                  </a:lnTo>
                  <a:lnTo>
                    <a:pt x="32" y="146"/>
                  </a:lnTo>
                  <a:lnTo>
                    <a:pt x="30" y="146"/>
                  </a:lnTo>
                  <a:lnTo>
                    <a:pt x="30" y="145"/>
                  </a:lnTo>
                  <a:lnTo>
                    <a:pt x="25" y="137"/>
                  </a:lnTo>
                  <a:lnTo>
                    <a:pt x="14" y="119"/>
                  </a:lnTo>
                  <a:lnTo>
                    <a:pt x="4" y="93"/>
                  </a:lnTo>
                  <a:lnTo>
                    <a:pt x="0" y="59"/>
                  </a:lnTo>
                  <a:lnTo>
                    <a:pt x="3" y="41"/>
                  </a:lnTo>
                  <a:lnTo>
                    <a:pt x="6" y="25"/>
                  </a:lnTo>
                  <a:lnTo>
                    <a:pt x="13" y="13"/>
                  </a:lnTo>
                  <a:lnTo>
                    <a:pt x="21" y="4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1" y="17"/>
                  </a:lnTo>
                  <a:close/>
                </a:path>
              </a:pathLst>
            </a:custGeom>
            <a:solidFill>
              <a:srgbClr val="BC77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68"/>
            <p:cNvSpPr>
              <a:spLocks/>
            </p:cNvSpPr>
            <p:nvPr/>
          </p:nvSpPr>
          <p:spPr bwMode="auto">
            <a:xfrm>
              <a:off x="4940" y="2091"/>
              <a:ext cx="83" cy="119"/>
            </a:xfrm>
            <a:custGeom>
              <a:avLst/>
              <a:gdLst/>
              <a:ahLst/>
              <a:cxnLst>
                <a:cxn ang="0">
                  <a:pos x="57" y="16"/>
                </a:cxn>
                <a:cxn ang="0">
                  <a:pos x="67" y="30"/>
                </a:cxn>
                <a:cxn ang="0">
                  <a:pos x="72" y="42"/>
                </a:cxn>
                <a:cxn ang="0">
                  <a:pos x="77" y="55"/>
                </a:cxn>
                <a:cxn ang="0">
                  <a:pos x="80" y="68"/>
                </a:cxn>
                <a:cxn ang="0">
                  <a:pos x="83" y="81"/>
                </a:cxn>
                <a:cxn ang="0">
                  <a:pos x="86" y="94"/>
                </a:cxn>
                <a:cxn ang="0">
                  <a:pos x="90" y="108"/>
                </a:cxn>
                <a:cxn ang="0">
                  <a:pos x="96" y="123"/>
                </a:cxn>
                <a:cxn ang="0">
                  <a:pos x="106" y="138"/>
                </a:cxn>
                <a:cxn ang="0">
                  <a:pos x="116" y="152"/>
                </a:cxn>
                <a:cxn ang="0">
                  <a:pos x="126" y="163"/>
                </a:cxn>
                <a:cxn ang="0">
                  <a:pos x="138" y="175"/>
                </a:cxn>
                <a:cxn ang="0">
                  <a:pos x="148" y="186"/>
                </a:cxn>
                <a:cxn ang="0">
                  <a:pos x="156" y="197"/>
                </a:cxn>
                <a:cxn ang="0">
                  <a:pos x="163" y="208"/>
                </a:cxn>
                <a:cxn ang="0">
                  <a:pos x="167" y="221"/>
                </a:cxn>
                <a:cxn ang="0">
                  <a:pos x="167" y="231"/>
                </a:cxn>
                <a:cxn ang="0">
                  <a:pos x="164" y="236"/>
                </a:cxn>
                <a:cxn ang="0">
                  <a:pos x="160" y="237"/>
                </a:cxn>
                <a:cxn ang="0">
                  <a:pos x="153" y="235"/>
                </a:cxn>
                <a:cxn ang="0">
                  <a:pos x="145" y="230"/>
                </a:cxn>
                <a:cxn ang="0">
                  <a:pos x="137" y="224"/>
                </a:cxn>
                <a:cxn ang="0">
                  <a:pos x="129" y="220"/>
                </a:cxn>
                <a:cxn ang="0">
                  <a:pos x="121" y="215"/>
                </a:cxn>
                <a:cxn ang="0">
                  <a:pos x="113" y="211"/>
                </a:cxn>
                <a:cxn ang="0">
                  <a:pos x="102" y="205"/>
                </a:cxn>
                <a:cxn ang="0">
                  <a:pos x="91" y="197"/>
                </a:cxn>
                <a:cxn ang="0">
                  <a:pos x="78" y="189"/>
                </a:cxn>
                <a:cxn ang="0">
                  <a:pos x="65" y="178"/>
                </a:cxn>
                <a:cxn ang="0">
                  <a:pos x="53" y="168"/>
                </a:cxn>
                <a:cxn ang="0">
                  <a:pos x="40" y="155"/>
                </a:cxn>
                <a:cxn ang="0">
                  <a:pos x="30" y="142"/>
                </a:cxn>
                <a:cxn ang="0">
                  <a:pos x="30" y="142"/>
                </a:cxn>
                <a:cxn ang="0">
                  <a:pos x="30" y="140"/>
                </a:cxn>
                <a:cxn ang="0">
                  <a:pos x="29" y="140"/>
                </a:cxn>
                <a:cxn ang="0">
                  <a:pos x="29" y="140"/>
                </a:cxn>
                <a:cxn ang="0">
                  <a:pos x="23" y="132"/>
                </a:cxn>
                <a:cxn ang="0">
                  <a:pos x="12" y="115"/>
                </a:cxn>
                <a:cxn ang="0">
                  <a:pos x="3" y="90"/>
                </a:cxn>
                <a:cxn ang="0">
                  <a:pos x="0" y="57"/>
                </a:cxn>
                <a:cxn ang="0">
                  <a:pos x="1" y="40"/>
                </a:cxn>
                <a:cxn ang="0">
                  <a:pos x="5" y="25"/>
                </a:cxn>
                <a:cxn ang="0">
                  <a:pos x="11" y="13"/>
                </a:cxn>
                <a:cxn ang="0">
                  <a:pos x="18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7" y="4"/>
                </a:cxn>
                <a:cxn ang="0">
                  <a:pos x="57" y="16"/>
                </a:cxn>
              </a:cxnLst>
              <a:rect l="0" t="0" r="r" b="b"/>
              <a:pathLst>
                <a:path w="167" h="237">
                  <a:moveTo>
                    <a:pt x="57" y="16"/>
                  </a:moveTo>
                  <a:lnTo>
                    <a:pt x="67" y="30"/>
                  </a:lnTo>
                  <a:lnTo>
                    <a:pt x="72" y="42"/>
                  </a:lnTo>
                  <a:lnTo>
                    <a:pt x="77" y="55"/>
                  </a:lnTo>
                  <a:lnTo>
                    <a:pt x="80" y="68"/>
                  </a:lnTo>
                  <a:lnTo>
                    <a:pt x="83" y="81"/>
                  </a:lnTo>
                  <a:lnTo>
                    <a:pt x="86" y="94"/>
                  </a:lnTo>
                  <a:lnTo>
                    <a:pt x="90" y="108"/>
                  </a:lnTo>
                  <a:lnTo>
                    <a:pt x="96" y="123"/>
                  </a:lnTo>
                  <a:lnTo>
                    <a:pt x="106" y="138"/>
                  </a:lnTo>
                  <a:lnTo>
                    <a:pt x="116" y="152"/>
                  </a:lnTo>
                  <a:lnTo>
                    <a:pt x="126" y="163"/>
                  </a:lnTo>
                  <a:lnTo>
                    <a:pt x="138" y="175"/>
                  </a:lnTo>
                  <a:lnTo>
                    <a:pt x="148" y="186"/>
                  </a:lnTo>
                  <a:lnTo>
                    <a:pt x="156" y="197"/>
                  </a:lnTo>
                  <a:lnTo>
                    <a:pt x="163" y="208"/>
                  </a:lnTo>
                  <a:lnTo>
                    <a:pt x="167" y="221"/>
                  </a:lnTo>
                  <a:lnTo>
                    <a:pt x="167" y="231"/>
                  </a:lnTo>
                  <a:lnTo>
                    <a:pt x="164" y="236"/>
                  </a:lnTo>
                  <a:lnTo>
                    <a:pt x="160" y="237"/>
                  </a:lnTo>
                  <a:lnTo>
                    <a:pt x="153" y="235"/>
                  </a:lnTo>
                  <a:lnTo>
                    <a:pt x="145" y="230"/>
                  </a:lnTo>
                  <a:lnTo>
                    <a:pt x="137" y="224"/>
                  </a:lnTo>
                  <a:lnTo>
                    <a:pt x="129" y="220"/>
                  </a:lnTo>
                  <a:lnTo>
                    <a:pt x="121" y="215"/>
                  </a:lnTo>
                  <a:lnTo>
                    <a:pt x="113" y="211"/>
                  </a:lnTo>
                  <a:lnTo>
                    <a:pt x="102" y="205"/>
                  </a:lnTo>
                  <a:lnTo>
                    <a:pt x="91" y="197"/>
                  </a:lnTo>
                  <a:lnTo>
                    <a:pt x="78" y="189"/>
                  </a:lnTo>
                  <a:lnTo>
                    <a:pt x="65" y="178"/>
                  </a:lnTo>
                  <a:lnTo>
                    <a:pt x="53" y="168"/>
                  </a:lnTo>
                  <a:lnTo>
                    <a:pt x="40" y="155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30" y="14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3" y="132"/>
                  </a:lnTo>
                  <a:lnTo>
                    <a:pt x="12" y="115"/>
                  </a:lnTo>
                  <a:lnTo>
                    <a:pt x="3" y="90"/>
                  </a:lnTo>
                  <a:lnTo>
                    <a:pt x="0" y="57"/>
                  </a:lnTo>
                  <a:lnTo>
                    <a:pt x="1" y="40"/>
                  </a:lnTo>
                  <a:lnTo>
                    <a:pt x="5" y="25"/>
                  </a:lnTo>
                  <a:lnTo>
                    <a:pt x="11" y="13"/>
                  </a:lnTo>
                  <a:lnTo>
                    <a:pt x="18" y="3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7" y="4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B263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69"/>
            <p:cNvSpPr>
              <a:spLocks/>
            </p:cNvSpPr>
            <p:nvPr/>
          </p:nvSpPr>
          <p:spPr bwMode="auto">
            <a:xfrm>
              <a:off x="4941" y="2093"/>
              <a:ext cx="80" cy="115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63" y="29"/>
                </a:cxn>
                <a:cxn ang="0">
                  <a:pos x="69" y="42"/>
                </a:cxn>
                <a:cxn ang="0">
                  <a:pos x="74" y="54"/>
                </a:cxn>
                <a:cxn ang="0">
                  <a:pos x="76" y="66"/>
                </a:cxn>
                <a:cxn ang="0">
                  <a:pos x="79" y="79"/>
                </a:cxn>
                <a:cxn ang="0">
                  <a:pos x="82" y="92"/>
                </a:cxn>
                <a:cxn ang="0">
                  <a:pos x="86" y="105"/>
                </a:cxn>
                <a:cxn ang="0">
                  <a:pos x="93" y="120"/>
                </a:cxn>
                <a:cxn ang="0">
                  <a:pos x="101" y="134"/>
                </a:cxn>
                <a:cxn ang="0">
                  <a:pos x="112" y="147"/>
                </a:cxn>
                <a:cxn ang="0">
                  <a:pos x="122" y="159"/>
                </a:cxn>
                <a:cxn ang="0">
                  <a:pos x="132" y="170"/>
                </a:cxn>
                <a:cxn ang="0">
                  <a:pos x="142" y="181"/>
                </a:cxn>
                <a:cxn ang="0">
                  <a:pos x="150" y="192"/>
                </a:cxn>
                <a:cxn ang="0">
                  <a:pos x="157" y="203"/>
                </a:cxn>
                <a:cxn ang="0">
                  <a:pos x="160" y="215"/>
                </a:cxn>
                <a:cxn ang="0">
                  <a:pos x="160" y="224"/>
                </a:cxn>
                <a:cxn ang="0">
                  <a:pos x="158" y="230"/>
                </a:cxn>
                <a:cxn ang="0">
                  <a:pos x="153" y="230"/>
                </a:cxn>
                <a:cxn ang="0">
                  <a:pos x="147" y="227"/>
                </a:cxn>
                <a:cxn ang="0">
                  <a:pos x="139" y="224"/>
                </a:cxn>
                <a:cxn ang="0">
                  <a:pos x="131" y="218"/>
                </a:cxn>
                <a:cxn ang="0">
                  <a:pos x="123" y="213"/>
                </a:cxn>
                <a:cxn ang="0">
                  <a:pos x="116" y="209"/>
                </a:cxn>
                <a:cxn ang="0">
                  <a:pos x="109" y="204"/>
                </a:cxn>
                <a:cxn ang="0">
                  <a:pos x="99" y="198"/>
                </a:cxn>
                <a:cxn ang="0">
                  <a:pos x="88" y="192"/>
                </a:cxn>
                <a:cxn ang="0">
                  <a:pos x="76" y="183"/>
                </a:cxn>
                <a:cxn ang="0">
                  <a:pos x="63" y="174"/>
                </a:cxn>
                <a:cxn ang="0">
                  <a:pos x="51" y="163"/>
                </a:cxn>
                <a:cxn ang="0">
                  <a:pos x="39" y="151"/>
                </a:cxn>
                <a:cxn ang="0">
                  <a:pos x="29" y="137"/>
                </a:cxn>
                <a:cxn ang="0">
                  <a:pos x="29" y="137"/>
                </a:cxn>
                <a:cxn ang="0">
                  <a:pos x="29" y="137"/>
                </a:cxn>
                <a:cxn ang="0">
                  <a:pos x="29" y="137"/>
                </a:cxn>
                <a:cxn ang="0">
                  <a:pos x="28" y="137"/>
                </a:cxn>
                <a:cxn ang="0">
                  <a:pos x="22" y="129"/>
                </a:cxn>
                <a:cxn ang="0">
                  <a:pos x="13" y="112"/>
                </a:cxn>
                <a:cxn ang="0">
                  <a:pos x="3" y="88"/>
                </a:cxn>
                <a:cxn ang="0">
                  <a:pos x="0" y="57"/>
                </a:cxn>
                <a:cxn ang="0">
                  <a:pos x="1" y="39"/>
                </a:cxn>
                <a:cxn ang="0">
                  <a:pos x="5" y="25"/>
                </a:cxn>
                <a:cxn ang="0">
                  <a:pos x="10" y="13"/>
                </a:cxn>
                <a:cxn ang="0">
                  <a:pos x="17" y="5"/>
                </a:cxn>
                <a:cxn ang="0">
                  <a:pos x="25" y="0"/>
                </a:cxn>
                <a:cxn ang="0">
                  <a:pos x="35" y="0"/>
                </a:cxn>
                <a:cxn ang="0">
                  <a:pos x="44" y="6"/>
                </a:cxn>
                <a:cxn ang="0">
                  <a:pos x="54" y="16"/>
                </a:cxn>
              </a:cxnLst>
              <a:rect l="0" t="0" r="r" b="b"/>
              <a:pathLst>
                <a:path w="160" h="230">
                  <a:moveTo>
                    <a:pt x="54" y="16"/>
                  </a:moveTo>
                  <a:lnTo>
                    <a:pt x="63" y="29"/>
                  </a:lnTo>
                  <a:lnTo>
                    <a:pt x="69" y="42"/>
                  </a:lnTo>
                  <a:lnTo>
                    <a:pt x="74" y="54"/>
                  </a:lnTo>
                  <a:lnTo>
                    <a:pt x="76" y="66"/>
                  </a:lnTo>
                  <a:lnTo>
                    <a:pt x="79" y="79"/>
                  </a:lnTo>
                  <a:lnTo>
                    <a:pt x="82" y="92"/>
                  </a:lnTo>
                  <a:lnTo>
                    <a:pt x="86" y="105"/>
                  </a:lnTo>
                  <a:lnTo>
                    <a:pt x="93" y="120"/>
                  </a:lnTo>
                  <a:lnTo>
                    <a:pt x="101" y="134"/>
                  </a:lnTo>
                  <a:lnTo>
                    <a:pt x="112" y="147"/>
                  </a:lnTo>
                  <a:lnTo>
                    <a:pt x="122" y="159"/>
                  </a:lnTo>
                  <a:lnTo>
                    <a:pt x="132" y="170"/>
                  </a:lnTo>
                  <a:lnTo>
                    <a:pt x="142" y="181"/>
                  </a:lnTo>
                  <a:lnTo>
                    <a:pt x="150" y="192"/>
                  </a:lnTo>
                  <a:lnTo>
                    <a:pt x="157" y="203"/>
                  </a:lnTo>
                  <a:lnTo>
                    <a:pt x="160" y="215"/>
                  </a:lnTo>
                  <a:lnTo>
                    <a:pt x="160" y="224"/>
                  </a:lnTo>
                  <a:lnTo>
                    <a:pt x="158" y="230"/>
                  </a:lnTo>
                  <a:lnTo>
                    <a:pt x="153" y="230"/>
                  </a:lnTo>
                  <a:lnTo>
                    <a:pt x="147" y="227"/>
                  </a:lnTo>
                  <a:lnTo>
                    <a:pt x="139" y="224"/>
                  </a:lnTo>
                  <a:lnTo>
                    <a:pt x="131" y="218"/>
                  </a:lnTo>
                  <a:lnTo>
                    <a:pt x="123" y="213"/>
                  </a:lnTo>
                  <a:lnTo>
                    <a:pt x="116" y="209"/>
                  </a:lnTo>
                  <a:lnTo>
                    <a:pt x="109" y="204"/>
                  </a:lnTo>
                  <a:lnTo>
                    <a:pt x="99" y="198"/>
                  </a:lnTo>
                  <a:lnTo>
                    <a:pt x="88" y="192"/>
                  </a:lnTo>
                  <a:lnTo>
                    <a:pt x="76" y="183"/>
                  </a:lnTo>
                  <a:lnTo>
                    <a:pt x="63" y="174"/>
                  </a:lnTo>
                  <a:lnTo>
                    <a:pt x="51" y="163"/>
                  </a:lnTo>
                  <a:lnTo>
                    <a:pt x="39" y="151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8" y="137"/>
                  </a:lnTo>
                  <a:lnTo>
                    <a:pt x="22" y="129"/>
                  </a:lnTo>
                  <a:lnTo>
                    <a:pt x="13" y="112"/>
                  </a:lnTo>
                  <a:lnTo>
                    <a:pt x="3" y="88"/>
                  </a:lnTo>
                  <a:lnTo>
                    <a:pt x="0" y="57"/>
                  </a:lnTo>
                  <a:lnTo>
                    <a:pt x="1" y="39"/>
                  </a:lnTo>
                  <a:lnTo>
                    <a:pt x="5" y="25"/>
                  </a:lnTo>
                  <a:lnTo>
                    <a:pt x="10" y="13"/>
                  </a:lnTo>
                  <a:lnTo>
                    <a:pt x="17" y="5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4" y="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AA5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70"/>
            <p:cNvSpPr>
              <a:spLocks/>
            </p:cNvSpPr>
            <p:nvPr/>
          </p:nvSpPr>
          <p:spPr bwMode="auto">
            <a:xfrm>
              <a:off x="4942" y="2096"/>
              <a:ext cx="77" cy="111"/>
            </a:xfrm>
            <a:custGeom>
              <a:avLst/>
              <a:gdLst/>
              <a:ahLst/>
              <a:cxnLst>
                <a:cxn ang="0">
                  <a:pos x="28" y="134"/>
                </a:cxn>
                <a:cxn ang="0">
                  <a:pos x="23" y="128"/>
                </a:cxn>
                <a:cxn ang="0">
                  <a:pos x="14" y="112"/>
                </a:cxn>
                <a:cxn ang="0">
                  <a:pos x="5" y="88"/>
                </a:cxn>
                <a:cxn ang="0">
                  <a:pos x="0" y="55"/>
                </a:cxn>
                <a:cxn ang="0">
                  <a:pos x="1" y="39"/>
                </a:cxn>
                <a:cxn ang="0">
                  <a:pos x="5" y="24"/>
                </a:cxn>
                <a:cxn ang="0">
                  <a:pos x="10" y="13"/>
                </a:cxn>
                <a:cxn ang="0">
                  <a:pos x="15" y="5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42" y="5"/>
                </a:cxn>
                <a:cxn ang="0">
                  <a:pos x="51" y="15"/>
                </a:cxn>
                <a:cxn ang="0">
                  <a:pos x="59" y="28"/>
                </a:cxn>
                <a:cxn ang="0">
                  <a:pos x="65" y="40"/>
                </a:cxn>
                <a:cxn ang="0">
                  <a:pos x="69" y="52"/>
                </a:cxn>
                <a:cxn ang="0">
                  <a:pos x="73" y="63"/>
                </a:cxn>
                <a:cxn ang="0">
                  <a:pos x="75" y="76"/>
                </a:cxn>
                <a:cxn ang="0">
                  <a:pos x="79" y="89"/>
                </a:cxn>
                <a:cxn ang="0">
                  <a:pos x="83" y="103"/>
                </a:cxn>
                <a:cxn ang="0">
                  <a:pos x="89" y="116"/>
                </a:cxn>
                <a:cxn ang="0">
                  <a:pos x="97" y="130"/>
                </a:cxn>
                <a:cxn ang="0">
                  <a:pos x="106" y="143"/>
                </a:cxn>
                <a:cxn ang="0">
                  <a:pos x="117" y="154"/>
                </a:cxn>
                <a:cxn ang="0">
                  <a:pos x="127" y="165"/>
                </a:cxn>
                <a:cxn ang="0">
                  <a:pos x="136" y="175"/>
                </a:cxn>
                <a:cxn ang="0">
                  <a:pos x="144" y="186"/>
                </a:cxn>
                <a:cxn ang="0">
                  <a:pos x="150" y="196"/>
                </a:cxn>
                <a:cxn ang="0">
                  <a:pos x="153" y="207"/>
                </a:cxn>
                <a:cxn ang="0">
                  <a:pos x="153" y="217"/>
                </a:cxn>
                <a:cxn ang="0">
                  <a:pos x="151" y="221"/>
                </a:cxn>
                <a:cxn ang="0">
                  <a:pos x="147" y="221"/>
                </a:cxn>
                <a:cxn ang="0">
                  <a:pos x="141" y="220"/>
                </a:cxn>
                <a:cxn ang="0">
                  <a:pos x="134" y="215"/>
                </a:cxn>
                <a:cxn ang="0">
                  <a:pos x="126" y="211"/>
                </a:cxn>
                <a:cxn ang="0">
                  <a:pos x="119" y="206"/>
                </a:cxn>
                <a:cxn ang="0">
                  <a:pos x="112" y="202"/>
                </a:cxn>
                <a:cxn ang="0">
                  <a:pos x="105" y="197"/>
                </a:cxn>
                <a:cxn ang="0">
                  <a:pos x="96" y="192"/>
                </a:cxn>
                <a:cxn ang="0">
                  <a:pos x="84" y="186"/>
                </a:cxn>
                <a:cxn ang="0">
                  <a:pos x="73" y="177"/>
                </a:cxn>
                <a:cxn ang="0">
                  <a:pos x="60" y="168"/>
                </a:cxn>
                <a:cxn ang="0">
                  <a:pos x="49" y="158"/>
                </a:cxn>
                <a:cxn ang="0">
                  <a:pos x="37" y="146"/>
                </a:cxn>
                <a:cxn ang="0">
                  <a:pos x="28" y="134"/>
                </a:cxn>
              </a:cxnLst>
              <a:rect l="0" t="0" r="r" b="b"/>
              <a:pathLst>
                <a:path w="153" h="221">
                  <a:moveTo>
                    <a:pt x="28" y="134"/>
                  </a:moveTo>
                  <a:lnTo>
                    <a:pt x="23" y="128"/>
                  </a:lnTo>
                  <a:lnTo>
                    <a:pt x="14" y="112"/>
                  </a:lnTo>
                  <a:lnTo>
                    <a:pt x="5" y="88"/>
                  </a:lnTo>
                  <a:lnTo>
                    <a:pt x="0" y="55"/>
                  </a:lnTo>
                  <a:lnTo>
                    <a:pt x="1" y="39"/>
                  </a:lnTo>
                  <a:lnTo>
                    <a:pt x="5" y="24"/>
                  </a:lnTo>
                  <a:lnTo>
                    <a:pt x="10" y="13"/>
                  </a:lnTo>
                  <a:lnTo>
                    <a:pt x="15" y="5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2" y="5"/>
                  </a:lnTo>
                  <a:lnTo>
                    <a:pt x="51" y="15"/>
                  </a:lnTo>
                  <a:lnTo>
                    <a:pt x="59" y="28"/>
                  </a:lnTo>
                  <a:lnTo>
                    <a:pt x="65" y="40"/>
                  </a:lnTo>
                  <a:lnTo>
                    <a:pt x="69" y="52"/>
                  </a:lnTo>
                  <a:lnTo>
                    <a:pt x="73" y="63"/>
                  </a:lnTo>
                  <a:lnTo>
                    <a:pt x="75" y="76"/>
                  </a:lnTo>
                  <a:lnTo>
                    <a:pt x="79" y="89"/>
                  </a:lnTo>
                  <a:lnTo>
                    <a:pt x="83" y="103"/>
                  </a:lnTo>
                  <a:lnTo>
                    <a:pt x="89" y="116"/>
                  </a:lnTo>
                  <a:lnTo>
                    <a:pt x="97" y="130"/>
                  </a:lnTo>
                  <a:lnTo>
                    <a:pt x="106" y="143"/>
                  </a:lnTo>
                  <a:lnTo>
                    <a:pt x="117" y="154"/>
                  </a:lnTo>
                  <a:lnTo>
                    <a:pt x="127" y="165"/>
                  </a:lnTo>
                  <a:lnTo>
                    <a:pt x="136" y="175"/>
                  </a:lnTo>
                  <a:lnTo>
                    <a:pt x="144" y="186"/>
                  </a:lnTo>
                  <a:lnTo>
                    <a:pt x="150" y="196"/>
                  </a:lnTo>
                  <a:lnTo>
                    <a:pt x="153" y="207"/>
                  </a:lnTo>
                  <a:lnTo>
                    <a:pt x="153" y="217"/>
                  </a:lnTo>
                  <a:lnTo>
                    <a:pt x="151" y="221"/>
                  </a:lnTo>
                  <a:lnTo>
                    <a:pt x="147" y="221"/>
                  </a:lnTo>
                  <a:lnTo>
                    <a:pt x="141" y="220"/>
                  </a:lnTo>
                  <a:lnTo>
                    <a:pt x="134" y="215"/>
                  </a:lnTo>
                  <a:lnTo>
                    <a:pt x="126" y="211"/>
                  </a:lnTo>
                  <a:lnTo>
                    <a:pt x="119" y="206"/>
                  </a:lnTo>
                  <a:lnTo>
                    <a:pt x="112" y="202"/>
                  </a:lnTo>
                  <a:lnTo>
                    <a:pt x="105" y="197"/>
                  </a:lnTo>
                  <a:lnTo>
                    <a:pt x="96" y="192"/>
                  </a:lnTo>
                  <a:lnTo>
                    <a:pt x="84" y="186"/>
                  </a:lnTo>
                  <a:lnTo>
                    <a:pt x="73" y="177"/>
                  </a:lnTo>
                  <a:lnTo>
                    <a:pt x="60" y="168"/>
                  </a:lnTo>
                  <a:lnTo>
                    <a:pt x="49" y="158"/>
                  </a:lnTo>
                  <a:lnTo>
                    <a:pt x="37" y="146"/>
                  </a:lnTo>
                  <a:lnTo>
                    <a:pt x="28" y="134"/>
                  </a:lnTo>
                  <a:close/>
                </a:path>
              </a:pathLst>
            </a:custGeom>
            <a:solidFill>
              <a:srgbClr val="A03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71"/>
            <p:cNvSpPr>
              <a:spLocks/>
            </p:cNvSpPr>
            <p:nvPr/>
          </p:nvSpPr>
          <p:spPr bwMode="auto">
            <a:xfrm>
              <a:off x="4770" y="1944"/>
              <a:ext cx="18" cy="70"/>
            </a:xfrm>
            <a:custGeom>
              <a:avLst/>
              <a:gdLst/>
              <a:ahLst/>
              <a:cxnLst>
                <a:cxn ang="0">
                  <a:pos x="15" y="139"/>
                </a:cxn>
                <a:cxn ang="0">
                  <a:pos x="17" y="139"/>
                </a:cxn>
                <a:cxn ang="0">
                  <a:pos x="18" y="138"/>
                </a:cxn>
                <a:cxn ang="0">
                  <a:pos x="20" y="137"/>
                </a:cxn>
                <a:cxn ang="0">
                  <a:pos x="20" y="135"/>
                </a:cxn>
                <a:cxn ang="0">
                  <a:pos x="10" y="117"/>
                </a:cxn>
                <a:cxn ang="0">
                  <a:pos x="7" y="97"/>
                </a:cxn>
                <a:cxn ang="0">
                  <a:pos x="9" y="75"/>
                </a:cxn>
                <a:cxn ang="0">
                  <a:pos x="15" y="53"/>
                </a:cxn>
                <a:cxn ang="0">
                  <a:pos x="22" y="32"/>
                </a:cxn>
                <a:cxn ang="0">
                  <a:pos x="29" y="15"/>
                </a:cxn>
                <a:cxn ang="0">
                  <a:pos x="35" y="5"/>
                </a:cxn>
                <a:cxn ang="0">
                  <a:pos x="37" y="0"/>
                </a:cxn>
                <a:cxn ang="0">
                  <a:pos x="35" y="5"/>
                </a:cxn>
                <a:cxn ang="0">
                  <a:pos x="28" y="18"/>
                </a:cxn>
                <a:cxn ang="0">
                  <a:pos x="18" y="37"/>
                </a:cxn>
                <a:cxn ang="0">
                  <a:pos x="9" y="59"/>
                </a:cxn>
                <a:cxn ang="0">
                  <a:pos x="2" y="83"/>
                </a:cxn>
                <a:cxn ang="0">
                  <a:pos x="0" y="106"/>
                </a:cxn>
                <a:cxn ang="0">
                  <a:pos x="3" y="126"/>
                </a:cxn>
                <a:cxn ang="0">
                  <a:pos x="15" y="139"/>
                </a:cxn>
              </a:cxnLst>
              <a:rect l="0" t="0" r="r" b="b"/>
              <a:pathLst>
                <a:path w="37" h="139">
                  <a:moveTo>
                    <a:pt x="15" y="139"/>
                  </a:moveTo>
                  <a:lnTo>
                    <a:pt x="17" y="139"/>
                  </a:lnTo>
                  <a:lnTo>
                    <a:pt x="18" y="138"/>
                  </a:lnTo>
                  <a:lnTo>
                    <a:pt x="20" y="137"/>
                  </a:lnTo>
                  <a:lnTo>
                    <a:pt x="20" y="135"/>
                  </a:lnTo>
                  <a:lnTo>
                    <a:pt x="10" y="117"/>
                  </a:lnTo>
                  <a:lnTo>
                    <a:pt x="7" y="97"/>
                  </a:lnTo>
                  <a:lnTo>
                    <a:pt x="9" y="75"/>
                  </a:lnTo>
                  <a:lnTo>
                    <a:pt x="15" y="53"/>
                  </a:lnTo>
                  <a:lnTo>
                    <a:pt x="22" y="32"/>
                  </a:lnTo>
                  <a:lnTo>
                    <a:pt x="29" y="15"/>
                  </a:lnTo>
                  <a:lnTo>
                    <a:pt x="35" y="5"/>
                  </a:lnTo>
                  <a:lnTo>
                    <a:pt x="37" y="0"/>
                  </a:lnTo>
                  <a:lnTo>
                    <a:pt x="35" y="5"/>
                  </a:lnTo>
                  <a:lnTo>
                    <a:pt x="28" y="18"/>
                  </a:lnTo>
                  <a:lnTo>
                    <a:pt x="18" y="37"/>
                  </a:lnTo>
                  <a:lnTo>
                    <a:pt x="9" y="59"/>
                  </a:lnTo>
                  <a:lnTo>
                    <a:pt x="2" y="83"/>
                  </a:lnTo>
                  <a:lnTo>
                    <a:pt x="0" y="106"/>
                  </a:lnTo>
                  <a:lnTo>
                    <a:pt x="3" y="126"/>
                  </a:lnTo>
                  <a:lnTo>
                    <a:pt x="15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2"/>
            <p:cNvSpPr>
              <a:spLocks/>
            </p:cNvSpPr>
            <p:nvPr/>
          </p:nvSpPr>
          <p:spPr bwMode="auto">
            <a:xfrm>
              <a:off x="4764" y="2014"/>
              <a:ext cx="29" cy="13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1" y="31"/>
                </a:cxn>
                <a:cxn ang="0">
                  <a:pos x="3" y="61"/>
                </a:cxn>
                <a:cxn ang="0">
                  <a:pos x="0" y="94"/>
                </a:cxn>
                <a:cxn ang="0">
                  <a:pos x="5" y="127"/>
                </a:cxn>
                <a:cxn ang="0">
                  <a:pos x="10" y="147"/>
                </a:cxn>
                <a:cxn ang="0">
                  <a:pos x="17" y="165"/>
                </a:cxn>
                <a:cxn ang="0">
                  <a:pos x="22" y="184"/>
                </a:cxn>
                <a:cxn ang="0">
                  <a:pos x="30" y="202"/>
                </a:cxn>
                <a:cxn ang="0">
                  <a:pos x="37" y="222"/>
                </a:cxn>
                <a:cxn ang="0">
                  <a:pos x="44" y="240"/>
                </a:cxn>
                <a:cxn ang="0">
                  <a:pos x="51" y="258"/>
                </a:cxn>
                <a:cxn ang="0">
                  <a:pos x="57" y="278"/>
                </a:cxn>
                <a:cxn ang="0">
                  <a:pos x="57" y="278"/>
                </a:cxn>
                <a:cxn ang="0">
                  <a:pos x="58" y="277"/>
                </a:cxn>
                <a:cxn ang="0">
                  <a:pos x="58" y="277"/>
                </a:cxn>
                <a:cxn ang="0">
                  <a:pos x="58" y="277"/>
                </a:cxn>
                <a:cxn ang="0">
                  <a:pos x="55" y="263"/>
                </a:cxn>
                <a:cxn ang="0">
                  <a:pos x="50" y="248"/>
                </a:cxn>
                <a:cxn ang="0">
                  <a:pos x="47" y="234"/>
                </a:cxn>
                <a:cxn ang="0">
                  <a:pos x="42" y="220"/>
                </a:cxn>
                <a:cxn ang="0">
                  <a:pos x="37" y="207"/>
                </a:cxn>
                <a:cxn ang="0">
                  <a:pos x="33" y="193"/>
                </a:cxn>
                <a:cxn ang="0">
                  <a:pos x="28" y="179"/>
                </a:cxn>
                <a:cxn ang="0">
                  <a:pos x="24" y="165"/>
                </a:cxn>
                <a:cxn ang="0">
                  <a:pos x="13" y="124"/>
                </a:cxn>
                <a:cxn ang="0">
                  <a:pos x="9" y="82"/>
                </a:cxn>
                <a:cxn ang="0">
                  <a:pos x="13" y="42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8" h="278">
                  <a:moveTo>
                    <a:pt x="25" y="0"/>
                  </a:moveTo>
                  <a:lnTo>
                    <a:pt x="11" y="31"/>
                  </a:lnTo>
                  <a:lnTo>
                    <a:pt x="3" y="61"/>
                  </a:lnTo>
                  <a:lnTo>
                    <a:pt x="0" y="94"/>
                  </a:lnTo>
                  <a:lnTo>
                    <a:pt x="5" y="127"/>
                  </a:lnTo>
                  <a:lnTo>
                    <a:pt x="10" y="147"/>
                  </a:lnTo>
                  <a:lnTo>
                    <a:pt x="17" y="165"/>
                  </a:lnTo>
                  <a:lnTo>
                    <a:pt x="22" y="184"/>
                  </a:lnTo>
                  <a:lnTo>
                    <a:pt x="30" y="202"/>
                  </a:lnTo>
                  <a:lnTo>
                    <a:pt x="37" y="222"/>
                  </a:lnTo>
                  <a:lnTo>
                    <a:pt x="44" y="240"/>
                  </a:lnTo>
                  <a:lnTo>
                    <a:pt x="51" y="258"/>
                  </a:lnTo>
                  <a:lnTo>
                    <a:pt x="57" y="278"/>
                  </a:lnTo>
                  <a:lnTo>
                    <a:pt x="57" y="278"/>
                  </a:lnTo>
                  <a:lnTo>
                    <a:pt x="58" y="277"/>
                  </a:lnTo>
                  <a:lnTo>
                    <a:pt x="58" y="277"/>
                  </a:lnTo>
                  <a:lnTo>
                    <a:pt x="58" y="277"/>
                  </a:lnTo>
                  <a:lnTo>
                    <a:pt x="55" y="263"/>
                  </a:lnTo>
                  <a:lnTo>
                    <a:pt x="50" y="248"/>
                  </a:lnTo>
                  <a:lnTo>
                    <a:pt x="47" y="234"/>
                  </a:lnTo>
                  <a:lnTo>
                    <a:pt x="42" y="220"/>
                  </a:lnTo>
                  <a:lnTo>
                    <a:pt x="37" y="207"/>
                  </a:lnTo>
                  <a:lnTo>
                    <a:pt x="33" y="193"/>
                  </a:lnTo>
                  <a:lnTo>
                    <a:pt x="28" y="179"/>
                  </a:lnTo>
                  <a:lnTo>
                    <a:pt x="24" y="165"/>
                  </a:lnTo>
                  <a:lnTo>
                    <a:pt x="13" y="124"/>
                  </a:lnTo>
                  <a:lnTo>
                    <a:pt x="9" y="82"/>
                  </a:lnTo>
                  <a:lnTo>
                    <a:pt x="13" y="4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73"/>
            <p:cNvSpPr>
              <a:spLocks/>
            </p:cNvSpPr>
            <p:nvPr/>
          </p:nvSpPr>
          <p:spPr bwMode="auto">
            <a:xfrm>
              <a:off x="4788" y="2077"/>
              <a:ext cx="137" cy="81"/>
            </a:xfrm>
            <a:custGeom>
              <a:avLst/>
              <a:gdLst/>
              <a:ahLst/>
              <a:cxnLst>
                <a:cxn ang="0">
                  <a:pos x="273" y="0"/>
                </a:cxn>
                <a:cxn ang="0">
                  <a:pos x="268" y="13"/>
                </a:cxn>
                <a:cxn ang="0">
                  <a:pos x="262" y="24"/>
                </a:cxn>
                <a:cxn ang="0">
                  <a:pos x="258" y="37"/>
                </a:cxn>
                <a:cxn ang="0">
                  <a:pos x="253" y="50"/>
                </a:cxn>
                <a:cxn ang="0">
                  <a:pos x="246" y="61"/>
                </a:cxn>
                <a:cxn ang="0">
                  <a:pos x="239" y="73"/>
                </a:cxn>
                <a:cxn ang="0">
                  <a:pos x="231" y="83"/>
                </a:cxn>
                <a:cxn ang="0">
                  <a:pos x="222" y="92"/>
                </a:cxn>
                <a:cxn ang="0">
                  <a:pos x="215" y="98"/>
                </a:cxn>
                <a:cxn ang="0">
                  <a:pos x="207" y="104"/>
                </a:cxn>
                <a:cxn ang="0">
                  <a:pos x="198" y="108"/>
                </a:cxn>
                <a:cxn ang="0">
                  <a:pos x="189" y="113"/>
                </a:cxn>
                <a:cxn ang="0">
                  <a:pos x="179" y="116"/>
                </a:cxn>
                <a:cxn ang="0">
                  <a:pos x="169" y="120"/>
                </a:cxn>
                <a:cxn ang="0">
                  <a:pos x="160" y="123"/>
                </a:cxn>
                <a:cxn ang="0">
                  <a:pos x="151" y="127"/>
                </a:cxn>
                <a:cxn ang="0">
                  <a:pos x="133" y="133"/>
                </a:cxn>
                <a:cxn ang="0">
                  <a:pos x="114" y="141"/>
                </a:cxn>
                <a:cxn ang="0">
                  <a:pos x="92" y="146"/>
                </a:cxn>
                <a:cxn ang="0">
                  <a:pos x="71" y="152"/>
                </a:cxn>
                <a:cxn ang="0">
                  <a:pos x="51" y="153"/>
                </a:cxn>
                <a:cxn ang="0">
                  <a:pos x="31" y="151"/>
                </a:cxn>
                <a:cxn ang="0">
                  <a:pos x="15" y="142"/>
                </a:cxn>
                <a:cxn ang="0">
                  <a:pos x="2" y="126"/>
                </a:cxn>
                <a:cxn ang="0">
                  <a:pos x="1" y="126"/>
                </a:cxn>
                <a:cxn ang="0">
                  <a:pos x="1" y="126"/>
                </a:cxn>
                <a:cxn ang="0">
                  <a:pos x="0" y="127"/>
                </a:cxn>
                <a:cxn ang="0">
                  <a:pos x="0" y="127"/>
                </a:cxn>
                <a:cxn ang="0">
                  <a:pos x="11" y="146"/>
                </a:cxn>
                <a:cxn ang="0">
                  <a:pos x="29" y="158"/>
                </a:cxn>
                <a:cxn ang="0">
                  <a:pos x="48" y="162"/>
                </a:cxn>
                <a:cxn ang="0">
                  <a:pos x="70" y="161"/>
                </a:cxn>
                <a:cxn ang="0">
                  <a:pos x="94" y="157"/>
                </a:cxn>
                <a:cxn ang="0">
                  <a:pos x="117" y="150"/>
                </a:cxn>
                <a:cxn ang="0">
                  <a:pos x="138" y="142"/>
                </a:cxn>
                <a:cxn ang="0">
                  <a:pos x="158" y="135"/>
                </a:cxn>
                <a:cxn ang="0">
                  <a:pos x="168" y="131"/>
                </a:cxn>
                <a:cxn ang="0">
                  <a:pos x="178" y="127"/>
                </a:cxn>
                <a:cxn ang="0">
                  <a:pos x="188" y="123"/>
                </a:cxn>
                <a:cxn ang="0">
                  <a:pos x="197" y="118"/>
                </a:cxn>
                <a:cxn ang="0">
                  <a:pos x="206" y="113"/>
                </a:cxn>
                <a:cxn ang="0">
                  <a:pos x="214" y="106"/>
                </a:cxn>
                <a:cxn ang="0">
                  <a:pos x="222" y="99"/>
                </a:cxn>
                <a:cxn ang="0">
                  <a:pos x="230" y="92"/>
                </a:cxn>
                <a:cxn ang="0">
                  <a:pos x="238" y="83"/>
                </a:cxn>
                <a:cxn ang="0">
                  <a:pos x="246" y="71"/>
                </a:cxn>
                <a:cxn ang="0">
                  <a:pos x="252" y="61"/>
                </a:cxn>
                <a:cxn ang="0">
                  <a:pos x="257" y="48"/>
                </a:cxn>
                <a:cxn ang="0">
                  <a:pos x="261" y="37"/>
                </a:cxn>
                <a:cxn ang="0">
                  <a:pos x="266" y="24"/>
                </a:cxn>
                <a:cxn ang="0">
                  <a:pos x="269" y="12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3" y="0"/>
                </a:cxn>
                <a:cxn ang="0">
                  <a:pos x="273" y="0"/>
                </a:cxn>
                <a:cxn ang="0">
                  <a:pos x="273" y="0"/>
                </a:cxn>
              </a:cxnLst>
              <a:rect l="0" t="0" r="r" b="b"/>
              <a:pathLst>
                <a:path w="274" h="162">
                  <a:moveTo>
                    <a:pt x="273" y="0"/>
                  </a:moveTo>
                  <a:lnTo>
                    <a:pt x="268" y="13"/>
                  </a:lnTo>
                  <a:lnTo>
                    <a:pt x="262" y="24"/>
                  </a:lnTo>
                  <a:lnTo>
                    <a:pt x="258" y="37"/>
                  </a:lnTo>
                  <a:lnTo>
                    <a:pt x="253" y="50"/>
                  </a:lnTo>
                  <a:lnTo>
                    <a:pt x="246" y="61"/>
                  </a:lnTo>
                  <a:lnTo>
                    <a:pt x="239" y="73"/>
                  </a:lnTo>
                  <a:lnTo>
                    <a:pt x="231" y="83"/>
                  </a:lnTo>
                  <a:lnTo>
                    <a:pt x="222" y="92"/>
                  </a:lnTo>
                  <a:lnTo>
                    <a:pt x="215" y="98"/>
                  </a:lnTo>
                  <a:lnTo>
                    <a:pt x="207" y="104"/>
                  </a:lnTo>
                  <a:lnTo>
                    <a:pt x="198" y="108"/>
                  </a:lnTo>
                  <a:lnTo>
                    <a:pt x="189" y="113"/>
                  </a:lnTo>
                  <a:lnTo>
                    <a:pt x="179" y="116"/>
                  </a:lnTo>
                  <a:lnTo>
                    <a:pt x="169" y="120"/>
                  </a:lnTo>
                  <a:lnTo>
                    <a:pt x="160" y="123"/>
                  </a:lnTo>
                  <a:lnTo>
                    <a:pt x="151" y="127"/>
                  </a:lnTo>
                  <a:lnTo>
                    <a:pt x="133" y="133"/>
                  </a:lnTo>
                  <a:lnTo>
                    <a:pt x="114" y="141"/>
                  </a:lnTo>
                  <a:lnTo>
                    <a:pt x="92" y="146"/>
                  </a:lnTo>
                  <a:lnTo>
                    <a:pt x="71" y="152"/>
                  </a:lnTo>
                  <a:lnTo>
                    <a:pt x="51" y="153"/>
                  </a:lnTo>
                  <a:lnTo>
                    <a:pt x="31" y="151"/>
                  </a:lnTo>
                  <a:lnTo>
                    <a:pt x="15" y="142"/>
                  </a:lnTo>
                  <a:lnTo>
                    <a:pt x="2" y="126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11" y="146"/>
                  </a:lnTo>
                  <a:lnTo>
                    <a:pt x="29" y="158"/>
                  </a:lnTo>
                  <a:lnTo>
                    <a:pt x="48" y="162"/>
                  </a:lnTo>
                  <a:lnTo>
                    <a:pt x="70" y="161"/>
                  </a:lnTo>
                  <a:lnTo>
                    <a:pt x="94" y="157"/>
                  </a:lnTo>
                  <a:lnTo>
                    <a:pt x="117" y="150"/>
                  </a:lnTo>
                  <a:lnTo>
                    <a:pt x="138" y="142"/>
                  </a:lnTo>
                  <a:lnTo>
                    <a:pt x="158" y="135"/>
                  </a:lnTo>
                  <a:lnTo>
                    <a:pt x="168" y="131"/>
                  </a:lnTo>
                  <a:lnTo>
                    <a:pt x="178" y="127"/>
                  </a:lnTo>
                  <a:lnTo>
                    <a:pt x="188" y="123"/>
                  </a:lnTo>
                  <a:lnTo>
                    <a:pt x="197" y="118"/>
                  </a:lnTo>
                  <a:lnTo>
                    <a:pt x="206" y="113"/>
                  </a:lnTo>
                  <a:lnTo>
                    <a:pt x="214" y="106"/>
                  </a:lnTo>
                  <a:lnTo>
                    <a:pt x="222" y="99"/>
                  </a:lnTo>
                  <a:lnTo>
                    <a:pt x="230" y="92"/>
                  </a:lnTo>
                  <a:lnTo>
                    <a:pt x="238" y="83"/>
                  </a:lnTo>
                  <a:lnTo>
                    <a:pt x="246" y="71"/>
                  </a:lnTo>
                  <a:lnTo>
                    <a:pt x="252" y="61"/>
                  </a:lnTo>
                  <a:lnTo>
                    <a:pt x="257" y="48"/>
                  </a:lnTo>
                  <a:lnTo>
                    <a:pt x="261" y="37"/>
                  </a:lnTo>
                  <a:lnTo>
                    <a:pt x="266" y="24"/>
                  </a:lnTo>
                  <a:lnTo>
                    <a:pt x="269" y="12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74"/>
            <p:cNvSpPr>
              <a:spLocks/>
            </p:cNvSpPr>
            <p:nvPr/>
          </p:nvSpPr>
          <p:spPr bwMode="auto">
            <a:xfrm>
              <a:off x="4770" y="1967"/>
              <a:ext cx="22" cy="12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17"/>
                </a:cxn>
                <a:cxn ang="0">
                  <a:pos x="21" y="33"/>
                </a:cxn>
                <a:cxn ang="0">
                  <a:pos x="26" y="51"/>
                </a:cxn>
                <a:cxn ang="0">
                  <a:pos x="30" y="68"/>
                </a:cxn>
                <a:cxn ang="0">
                  <a:pos x="32" y="86"/>
                </a:cxn>
                <a:cxn ang="0">
                  <a:pos x="32" y="105"/>
                </a:cxn>
                <a:cxn ang="0">
                  <a:pos x="31" y="123"/>
                </a:cxn>
                <a:cxn ang="0">
                  <a:pos x="29" y="142"/>
                </a:cxn>
                <a:cxn ang="0">
                  <a:pos x="23" y="171"/>
                </a:cxn>
                <a:cxn ang="0">
                  <a:pos x="21" y="198"/>
                </a:cxn>
                <a:cxn ang="0">
                  <a:pos x="24" y="226"/>
                </a:cxn>
                <a:cxn ang="0">
                  <a:pos x="36" y="252"/>
                </a:cxn>
                <a:cxn ang="0">
                  <a:pos x="37" y="252"/>
                </a:cxn>
                <a:cxn ang="0">
                  <a:pos x="38" y="252"/>
                </a:cxn>
                <a:cxn ang="0">
                  <a:pos x="38" y="251"/>
                </a:cxn>
                <a:cxn ang="0">
                  <a:pos x="38" y="250"/>
                </a:cxn>
                <a:cxn ang="0">
                  <a:pos x="26" y="212"/>
                </a:cxn>
                <a:cxn ang="0">
                  <a:pos x="29" y="174"/>
                </a:cxn>
                <a:cxn ang="0">
                  <a:pos x="38" y="136"/>
                </a:cxn>
                <a:cxn ang="0">
                  <a:pos x="44" y="97"/>
                </a:cxn>
                <a:cxn ang="0">
                  <a:pos x="44" y="83"/>
                </a:cxn>
                <a:cxn ang="0">
                  <a:pos x="43" y="70"/>
                </a:cxn>
                <a:cxn ang="0">
                  <a:pos x="39" y="57"/>
                </a:cxn>
                <a:cxn ang="0">
                  <a:pos x="36" y="44"/>
                </a:cxn>
                <a:cxn ang="0">
                  <a:pos x="30" y="31"/>
                </a:cxn>
                <a:cxn ang="0">
                  <a:pos x="23" y="20"/>
                </a:cxn>
                <a:cxn ang="0">
                  <a:pos x="14" y="9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4" h="252">
                  <a:moveTo>
                    <a:pt x="0" y="2"/>
                  </a:moveTo>
                  <a:lnTo>
                    <a:pt x="12" y="17"/>
                  </a:lnTo>
                  <a:lnTo>
                    <a:pt x="21" y="33"/>
                  </a:lnTo>
                  <a:lnTo>
                    <a:pt x="26" y="51"/>
                  </a:lnTo>
                  <a:lnTo>
                    <a:pt x="30" y="68"/>
                  </a:lnTo>
                  <a:lnTo>
                    <a:pt x="32" y="86"/>
                  </a:lnTo>
                  <a:lnTo>
                    <a:pt x="32" y="105"/>
                  </a:lnTo>
                  <a:lnTo>
                    <a:pt x="31" y="123"/>
                  </a:lnTo>
                  <a:lnTo>
                    <a:pt x="29" y="142"/>
                  </a:lnTo>
                  <a:lnTo>
                    <a:pt x="23" y="171"/>
                  </a:lnTo>
                  <a:lnTo>
                    <a:pt x="21" y="198"/>
                  </a:lnTo>
                  <a:lnTo>
                    <a:pt x="24" y="226"/>
                  </a:lnTo>
                  <a:lnTo>
                    <a:pt x="36" y="252"/>
                  </a:lnTo>
                  <a:lnTo>
                    <a:pt x="37" y="252"/>
                  </a:lnTo>
                  <a:lnTo>
                    <a:pt x="38" y="252"/>
                  </a:lnTo>
                  <a:lnTo>
                    <a:pt x="38" y="251"/>
                  </a:lnTo>
                  <a:lnTo>
                    <a:pt x="38" y="250"/>
                  </a:lnTo>
                  <a:lnTo>
                    <a:pt x="26" y="212"/>
                  </a:lnTo>
                  <a:lnTo>
                    <a:pt x="29" y="174"/>
                  </a:lnTo>
                  <a:lnTo>
                    <a:pt x="38" y="136"/>
                  </a:lnTo>
                  <a:lnTo>
                    <a:pt x="44" y="97"/>
                  </a:lnTo>
                  <a:lnTo>
                    <a:pt x="44" y="83"/>
                  </a:lnTo>
                  <a:lnTo>
                    <a:pt x="43" y="70"/>
                  </a:lnTo>
                  <a:lnTo>
                    <a:pt x="39" y="57"/>
                  </a:lnTo>
                  <a:lnTo>
                    <a:pt x="36" y="44"/>
                  </a:lnTo>
                  <a:lnTo>
                    <a:pt x="30" y="31"/>
                  </a:lnTo>
                  <a:lnTo>
                    <a:pt x="23" y="20"/>
                  </a:lnTo>
                  <a:lnTo>
                    <a:pt x="14" y="9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75"/>
            <p:cNvSpPr>
              <a:spLocks/>
            </p:cNvSpPr>
            <p:nvPr/>
          </p:nvSpPr>
          <p:spPr bwMode="auto">
            <a:xfrm>
              <a:off x="4818" y="1985"/>
              <a:ext cx="87" cy="2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4" y="17"/>
                </a:cxn>
                <a:cxn ang="0">
                  <a:pos x="46" y="17"/>
                </a:cxn>
                <a:cxn ang="0">
                  <a:pos x="69" y="17"/>
                </a:cxn>
                <a:cxn ang="0">
                  <a:pos x="89" y="19"/>
                </a:cxn>
                <a:cxn ang="0">
                  <a:pos x="110" y="24"/>
                </a:cxn>
                <a:cxn ang="0">
                  <a:pos x="131" y="31"/>
                </a:cxn>
                <a:cxn ang="0">
                  <a:pos x="152" y="41"/>
                </a:cxn>
                <a:cxn ang="0">
                  <a:pos x="171" y="55"/>
                </a:cxn>
                <a:cxn ang="0">
                  <a:pos x="172" y="55"/>
                </a:cxn>
                <a:cxn ang="0">
                  <a:pos x="175" y="54"/>
                </a:cxn>
                <a:cxn ang="0">
                  <a:pos x="175" y="52"/>
                </a:cxn>
                <a:cxn ang="0">
                  <a:pos x="173" y="50"/>
                </a:cxn>
                <a:cxn ang="0">
                  <a:pos x="156" y="34"/>
                </a:cxn>
                <a:cxn ang="0">
                  <a:pos x="138" y="21"/>
                </a:cxn>
                <a:cxn ang="0">
                  <a:pos x="116" y="10"/>
                </a:cxn>
                <a:cxn ang="0">
                  <a:pos x="93" y="3"/>
                </a:cxn>
                <a:cxn ang="0">
                  <a:pos x="69" y="0"/>
                </a:cxn>
                <a:cxn ang="0">
                  <a:pos x="46" y="1"/>
                </a:cxn>
                <a:cxn ang="0">
                  <a:pos x="23" y="7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7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175" h="55">
                  <a:moveTo>
                    <a:pt x="0" y="18"/>
                  </a:moveTo>
                  <a:lnTo>
                    <a:pt x="24" y="17"/>
                  </a:lnTo>
                  <a:lnTo>
                    <a:pt x="46" y="17"/>
                  </a:lnTo>
                  <a:lnTo>
                    <a:pt x="69" y="17"/>
                  </a:lnTo>
                  <a:lnTo>
                    <a:pt x="89" y="19"/>
                  </a:lnTo>
                  <a:lnTo>
                    <a:pt x="110" y="24"/>
                  </a:lnTo>
                  <a:lnTo>
                    <a:pt x="131" y="31"/>
                  </a:lnTo>
                  <a:lnTo>
                    <a:pt x="152" y="41"/>
                  </a:lnTo>
                  <a:lnTo>
                    <a:pt x="171" y="55"/>
                  </a:lnTo>
                  <a:lnTo>
                    <a:pt x="172" y="55"/>
                  </a:lnTo>
                  <a:lnTo>
                    <a:pt x="175" y="54"/>
                  </a:lnTo>
                  <a:lnTo>
                    <a:pt x="175" y="52"/>
                  </a:lnTo>
                  <a:lnTo>
                    <a:pt x="173" y="50"/>
                  </a:lnTo>
                  <a:lnTo>
                    <a:pt x="156" y="34"/>
                  </a:lnTo>
                  <a:lnTo>
                    <a:pt x="138" y="21"/>
                  </a:lnTo>
                  <a:lnTo>
                    <a:pt x="116" y="10"/>
                  </a:lnTo>
                  <a:lnTo>
                    <a:pt x="93" y="3"/>
                  </a:lnTo>
                  <a:lnTo>
                    <a:pt x="69" y="0"/>
                  </a:lnTo>
                  <a:lnTo>
                    <a:pt x="46" y="1"/>
                  </a:lnTo>
                  <a:lnTo>
                    <a:pt x="23" y="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76"/>
            <p:cNvSpPr>
              <a:spLocks/>
            </p:cNvSpPr>
            <p:nvPr/>
          </p:nvSpPr>
          <p:spPr bwMode="auto">
            <a:xfrm>
              <a:off x="4833" y="2024"/>
              <a:ext cx="4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6"/>
                </a:cxn>
                <a:cxn ang="0">
                  <a:pos x="8" y="10"/>
                </a:cxn>
                <a:cxn ang="0">
                  <a:pos x="12" y="14"/>
                </a:cxn>
                <a:cxn ang="0">
                  <a:pos x="17" y="17"/>
                </a:cxn>
                <a:cxn ang="0">
                  <a:pos x="21" y="21"/>
                </a:cxn>
                <a:cxn ang="0">
                  <a:pos x="27" y="23"/>
                </a:cxn>
                <a:cxn ang="0">
                  <a:pos x="33" y="25"/>
                </a:cxn>
                <a:cxn ang="0">
                  <a:pos x="39" y="28"/>
                </a:cxn>
                <a:cxn ang="0">
                  <a:pos x="44" y="29"/>
                </a:cxn>
                <a:cxn ang="0">
                  <a:pos x="51" y="31"/>
                </a:cxn>
                <a:cxn ang="0">
                  <a:pos x="58" y="32"/>
                </a:cxn>
                <a:cxn ang="0">
                  <a:pos x="65" y="32"/>
                </a:cxn>
                <a:cxn ang="0">
                  <a:pos x="72" y="32"/>
                </a:cxn>
                <a:cxn ang="0">
                  <a:pos x="78" y="30"/>
                </a:cxn>
                <a:cxn ang="0">
                  <a:pos x="85" y="28"/>
                </a:cxn>
                <a:cxn ang="0">
                  <a:pos x="89" y="23"/>
                </a:cxn>
                <a:cxn ang="0">
                  <a:pos x="90" y="21"/>
                </a:cxn>
                <a:cxn ang="0">
                  <a:pos x="90" y="17"/>
                </a:cxn>
                <a:cxn ang="0">
                  <a:pos x="90" y="15"/>
                </a:cxn>
                <a:cxn ang="0">
                  <a:pos x="88" y="15"/>
                </a:cxn>
                <a:cxn ang="0">
                  <a:pos x="81" y="16"/>
                </a:cxn>
                <a:cxn ang="0">
                  <a:pos x="76" y="16"/>
                </a:cxn>
                <a:cxn ang="0">
                  <a:pos x="70" y="17"/>
                </a:cxn>
                <a:cxn ang="0">
                  <a:pos x="64" y="17"/>
                </a:cxn>
                <a:cxn ang="0">
                  <a:pos x="57" y="17"/>
                </a:cxn>
                <a:cxn ang="0">
                  <a:pos x="51" y="17"/>
                </a:cxn>
                <a:cxn ang="0">
                  <a:pos x="46" y="17"/>
                </a:cxn>
                <a:cxn ang="0">
                  <a:pos x="39" y="17"/>
                </a:cxn>
                <a:cxn ang="0">
                  <a:pos x="33" y="16"/>
                </a:cxn>
                <a:cxn ang="0">
                  <a:pos x="28" y="15"/>
                </a:cxn>
                <a:cxn ang="0">
                  <a:pos x="23" y="14"/>
                </a:cxn>
                <a:cxn ang="0">
                  <a:pos x="18" y="12"/>
                </a:cxn>
                <a:cxn ang="0">
                  <a:pos x="13" y="9"/>
                </a:cxn>
                <a:cxn ang="0">
                  <a:pos x="9" y="6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0" h="32">
                  <a:moveTo>
                    <a:pt x="0" y="1"/>
                  </a:moveTo>
                  <a:lnTo>
                    <a:pt x="4" y="6"/>
                  </a:lnTo>
                  <a:lnTo>
                    <a:pt x="8" y="10"/>
                  </a:lnTo>
                  <a:lnTo>
                    <a:pt x="12" y="14"/>
                  </a:lnTo>
                  <a:lnTo>
                    <a:pt x="17" y="17"/>
                  </a:lnTo>
                  <a:lnTo>
                    <a:pt x="21" y="21"/>
                  </a:lnTo>
                  <a:lnTo>
                    <a:pt x="27" y="23"/>
                  </a:lnTo>
                  <a:lnTo>
                    <a:pt x="33" y="25"/>
                  </a:lnTo>
                  <a:lnTo>
                    <a:pt x="39" y="28"/>
                  </a:lnTo>
                  <a:lnTo>
                    <a:pt x="44" y="29"/>
                  </a:lnTo>
                  <a:lnTo>
                    <a:pt x="51" y="31"/>
                  </a:lnTo>
                  <a:lnTo>
                    <a:pt x="58" y="32"/>
                  </a:lnTo>
                  <a:lnTo>
                    <a:pt x="65" y="32"/>
                  </a:lnTo>
                  <a:lnTo>
                    <a:pt x="72" y="32"/>
                  </a:lnTo>
                  <a:lnTo>
                    <a:pt x="78" y="30"/>
                  </a:lnTo>
                  <a:lnTo>
                    <a:pt x="85" y="28"/>
                  </a:lnTo>
                  <a:lnTo>
                    <a:pt x="89" y="23"/>
                  </a:lnTo>
                  <a:lnTo>
                    <a:pt x="90" y="21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88" y="15"/>
                  </a:lnTo>
                  <a:lnTo>
                    <a:pt x="81" y="16"/>
                  </a:lnTo>
                  <a:lnTo>
                    <a:pt x="76" y="16"/>
                  </a:lnTo>
                  <a:lnTo>
                    <a:pt x="70" y="17"/>
                  </a:lnTo>
                  <a:lnTo>
                    <a:pt x="64" y="17"/>
                  </a:lnTo>
                  <a:lnTo>
                    <a:pt x="57" y="17"/>
                  </a:lnTo>
                  <a:lnTo>
                    <a:pt x="51" y="17"/>
                  </a:lnTo>
                  <a:lnTo>
                    <a:pt x="46" y="17"/>
                  </a:lnTo>
                  <a:lnTo>
                    <a:pt x="39" y="17"/>
                  </a:lnTo>
                  <a:lnTo>
                    <a:pt x="33" y="16"/>
                  </a:lnTo>
                  <a:lnTo>
                    <a:pt x="28" y="15"/>
                  </a:lnTo>
                  <a:lnTo>
                    <a:pt x="23" y="14"/>
                  </a:lnTo>
                  <a:lnTo>
                    <a:pt x="18" y="12"/>
                  </a:lnTo>
                  <a:lnTo>
                    <a:pt x="13" y="9"/>
                  </a:lnTo>
                  <a:lnTo>
                    <a:pt x="9" y="6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77"/>
            <p:cNvSpPr>
              <a:spLocks/>
            </p:cNvSpPr>
            <p:nvPr/>
          </p:nvSpPr>
          <p:spPr bwMode="auto">
            <a:xfrm>
              <a:off x="4789" y="2104"/>
              <a:ext cx="45" cy="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5"/>
                </a:cxn>
                <a:cxn ang="0">
                  <a:pos x="8" y="9"/>
                </a:cxn>
                <a:cxn ang="0">
                  <a:pos x="13" y="13"/>
                </a:cxn>
                <a:cxn ang="0">
                  <a:pos x="17" y="15"/>
                </a:cxn>
                <a:cxn ang="0">
                  <a:pos x="25" y="16"/>
                </a:cxn>
                <a:cxn ang="0">
                  <a:pos x="31" y="19"/>
                </a:cxn>
                <a:cxn ang="0">
                  <a:pos x="38" y="21"/>
                </a:cxn>
                <a:cxn ang="0">
                  <a:pos x="45" y="26"/>
                </a:cxn>
                <a:cxn ang="0">
                  <a:pos x="50" y="29"/>
                </a:cxn>
                <a:cxn ang="0">
                  <a:pos x="55" y="30"/>
                </a:cxn>
                <a:cxn ang="0">
                  <a:pos x="61" y="31"/>
                </a:cxn>
                <a:cxn ang="0">
                  <a:pos x="67" y="31"/>
                </a:cxn>
                <a:cxn ang="0">
                  <a:pos x="73" y="31"/>
                </a:cxn>
                <a:cxn ang="0">
                  <a:pos x="78" y="31"/>
                </a:cxn>
                <a:cxn ang="0">
                  <a:pos x="84" y="30"/>
                </a:cxn>
                <a:cxn ang="0">
                  <a:pos x="90" y="30"/>
                </a:cxn>
                <a:cxn ang="0">
                  <a:pos x="91" y="30"/>
                </a:cxn>
                <a:cxn ang="0">
                  <a:pos x="91" y="29"/>
                </a:cxn>
                <a:cxn ang="0">
                  <a:pos x="91" y="28"/>
                </a:cxn>
                <a:cxn ang="0">
                  <a:pos x="91" y="28"/>
                </a:cxn>
                <a:cxn ang="0">
                  <a:pos x="84" y="28"/>
                </a:cxn>
                <a:cxn ang="0">
                  <a:pos x="78" y="28"/>
                </a:cxn>
                <a:cxn ang="0">
                  <a:pos x="73" y="27"/>
                </a:cxn>
                <a:cxn ang="0">
                  <a:pos x="66" y="27"/>
                </a:cxn>
                <a:cxn ang="0">
                  <a:pos x="60" y="26"/>
                </a:cxn>
                <a:cxn ang="0">
                  <a:pos x="54" y="24"/>
                </a:cxn>
                <a:cxn ang="0">
                  <a:pos x="48" y="22"/>
                </a:cxn>
                <a:cxn ang="0">
                  <a:pos x="43" y="19"/>
                </a:cxn>
                <a:cxn ang="0">
                  <a:pos x="39" y="16"/>
                </a:cxn>
                <a:cxn ang="0">
                  <a:pos x="37" y="14"/>
                </a:cxn>
                <a:cxn ang="0">
                  <a:pos x="33" y="13"/>
                </a:cxn>
                <a:cxn ang="0">
                  <a:pos x="30" y="13"/>
                </a:cxn>
                <a:cxn ang="0">
                  <a:pos x="21" y="12"/>
                </a:cxn>
                <a:cxn ang="0">
                  <a:pos x="14" y="9"/>
                </a:cxn>
                <a:cxn ang="0">
                  <a:pos x="7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1" h="31">
                  <a:moveTo>
                    <a:pt x="0" y="1"/>
                  </a:moveTo>
                  <a:lnTo>
                    <a:pt x="3" y="5"/>
                  </a:lnTo>
                  <a:lnTo>
                    <a:pt x="8" y="9"/>
                  </a:lnTo>
                  <a:lnTo>
                    <a:pt x="13" y="13"/>
                  </a:lnTo>
                  <a:lnTo>
                    <a:pt x="17" y="15"/>
                  </a:lnTo>
                  <a:lnTo>
                    <a:pt x="25" y="16"/>
                  </a:lnTo>
                  <a:lnTo>
                    <a:pt x="31" y="19"/>
                  </a:lnTo>
                  <a:lnTo>
                    <a:pt x="38" y="21"/>
                  </a:lnTo>
                  <a:lnTo>
                    <a:pt x="45" y="26"/>
                  </a:lnTo>
                  <a:lnTo>
                    <a:pt x="50" y="29"/>
                  </a:lnTo>
                  <a:lnTo>
                    <a:pt x="55" y="30"/>
                  </a:lnTo>
                  <a:lnTo>
                    <a:pt x="61" y="31"/>
                  </a:lnTo>
                  <a:lnTo>
                    <a:pt x="67" y="31"/>
                  </a:lnTo>
                  <a:lnTo>
                    <a:pt x="73" y="31"/>
                  </a:lnTo>
                  <a:lnTo>
                    <a:pt x="78" y="31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1" y="29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84" y="28"/>
                  </a:lnTo>
                  <a:lnTo>
                    <a:pt x="78" y="28"/>
                  </a:lnTo>
                  <a:lnTo>
                    <a:pt x="73" y="27"/>
                  </a:lnTo>
                  <a:lnTo>
                    <a:pt x="66" y="27"/>
                  </a:lnTo>
                  <a:lnTo>
                    <a:pt x="60" y="26"/>
                  </a:lnTo>
                  <a:lnTo>
                    <a:pt x="54" y="24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9" y="16"/>
                  </a:lnTo>
                  <a:lnTo>
                    <a:pt x="37" y="14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21" y="12"/>
                  </a:lnTo>
                  <a:lnTo>
                    <a:pt x="14" y="9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78"/>
            <p:cNvSpPr>
              <a:spLocks/>
            </p:cNvSpPr>
            <p:nvPr/>
          </p:nvSpPr>
          <p:spPr bwMode="auto">
            <a:xfrm>
              <a:off x="4764" y="2004"/>
              <a:ext cx="30" cy="1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7"/>
                </a:cxn>
                <a:cxn ang="0">
                  <a:pos x="11" y="14"/>
                </a:cxn>
                <a:cxn ang="0">
                  <a:pos x="17" y="20"/>
                </a:cxn>
                <a:cxn ang="0">
                  <a:pos x="24" y="26"/>
                </a:cxn>
                <a:cxn ang="0">
                  <a:pos x="30" y="31"/>
                </a:cxn>
                <a:cxn ang="0">
                  <a:pos x="37" y="36"/>
                </a:cxn>
                <a:cxn ang="0">
                  <a:pos x="45" y="37"/>
                </a:cxn>
                <a:cxn ang="0">
                  <a:pos x="53" y="36"/>
                </a:cxn>
                <a:cxn ang="0">
                  <a:pos x="56" y="33"/>
                </a:cxn>
                <a:cxn ang="0">
                  <a:pos x="59" y="30"/>
                </a:cxn>
                <a:cxn ang="0">
                  <a:pos x="59" y="26"/>
                </a:cxn>
                <a:cxn ang="0">
                  <a:pos x="58" y="24"/>
                </a:cxn>
                <a:cxn ang="0">
                  <a:pos x="55" y="22"/>
                </a:cxn>
                <a:cxn ang="0">
                  <a:pos x="51" y="22"/>
                </a:cxn>
                <a:cxn ang="0">
                  <a:pos x="48" y="21"/>
                </a:cxn>
                <a:cxn ang="0">
                  <a:pos x="44" y="21"/>
                </a:cxn>
                <a:cxn ang="0">
                  <a:pos x="40" y="21"/>
                </a:cxn>
                <a:cxn ang="0">
                  <a:pos x="34" y="20"/>
                </a:cxn>
                <a:cxn ang="0">
                  <a:pos x="29" y="17"/>
                </a:cxn>
                <a:cxn ang="0">
                  <a:pos x="24" y="16"/>
                </a:cxn>
                <a:cxn ang="0">
                  <a:pos x="18" y="13"/>
                </a:cxn>
                <a:cxn ang="0">
                  <a:pos x="11" y="9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9" h="37">
                  <a:moveTo>
                    <a:pt x="0" y="1"/>
                  </a:moveTo>
                  <a:lnTo>
                    <a:pt x="5" y="7"/>
                  </a:lnTo>
                  <a:lnTo>
                    <a:pt x="11" y="14"/>
                  </a:lnTo>
                  <a:lnTo>
                    <a:pt x="17" y="20"/>
                  </a:lnTo>
                  <a:lnTo>
                    <a:pt x="24" y="26"/>
                  </a:lnTo>
                  <a:lnTo>
                    <a:pt x="30" y="31"/>
                  </a:lnTo>
                  <a:lnTo>
                    <a:pt x="37" y="36"/>
                  </a:lnTo>
                  <a:lnTo>
                    <a:pt x="45" y="37"/>
                  </a:lnTo>
                  <a:lnTo>
                    <a:pt x="53" y="36"/>
                  </a:lnTo>
                  <a:lnTo>
                    <a:pt x="56" y="33"/>
                  </a:lnTo>
                  <a:lnTo>
                    <a:pt x="59" y="30"/>
                  </a:lnTo>
                  <a:lnTo>
                    <a:pt x="59" y="26"/>
                  </a:lnTo>
                  <a:lnTo>
                    <a:pt x="58" y="24"/>
                  </a:lnTo>
                  <a:lnTo>
                    <a:pt x="55" y="22"/>
                  </a:lnTo>
                  <a:lnTo>
                    <a:pt x="51" y="22"/>
                  </a:lnTo>
                  <a:lnTo>
                    <a:pt x="48" y="21"/>
                  </a:lnTo>
                  <a:lnTo>
                    <a:pt x="44" y="21"/>
                  </a:lnTo>
                  <a:lnTo>
                    <a:pt x="40" y="21"/>
                  </a:lnTo>
                  <a:lnTo>
                    <a:pt x="34" y="20"/>
                  </a:lnTo>
                  <a:lnTo>
                    <a:pt x="29" y="17"/>
                  </a:lnTo>
                  <a:lnTo>
                    <a:pt x="24" y="16"/>
                  </a:lnTo>
                  <a:lnTo>
                    <a:pt x="18" y="13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79"/>
            <p:cNvSpPr>
              <a:spLocks/>
            </p:cNvSpPr>
            <p:nvPr/>
          </p:nvSpPr>
          <p:spPr bwMode="auto">
            <a:xfrm>
              <a:off x="4904" y="2004"/>
              <a:ext cx="35" cy="87"/>
            </a:xfrm>
            <a:custGeom>
              <a:avLst/>
              <a:gdLst/>
              <a:ahLst/>
              <a:cxnLst>
                <a:cxn ang="0">
                  <a:pos x="1" y="174"/>
                </a:cxn>
                <a:cxn ang="0">
                  <a:pos x="10" y="165"/>
                </a:cxn>
                <a:cxn ang="0">
                  <a:pos x="18" y="155"/>
                </a:cxn>
                <a:cxn ang="0">
                  <a:pos x="26" y="146"/>
                </a:cxn>
                <a:cxn ang="0">
                  <a:pos x="34" y="137"/>
                </a:cxn>
                <a:cxn ang="0">
                  <a:pos x="42" y="128"/>
                </a:cxn>
                <a:cxn ang="0">
                  <a:pos x="50" y="119"/>
                </a:cxn>
                <a:cxn ang="0">
                  <a:pos x="56" y="108"/>
                </a:cxn>
                <a:cxn ang="0">
                  <a:pos x="61" y="97"/>
                </a:cxn>
                <a:cxn ang="0">
                  <a:pos x="67" y="75"/>
                </a:cxn>
                <a:cxn ang="0">
                  <a:pos x="69" y="49"/>
                </a:cxn>
                <a:cxn ang="0">
                  <a:pos x="68" y="25"/>
                </a:cxn>
                <a:cxn ang="0">
                  <a:pos x="65" y="2"/>
                </a:cxn>
                <a:cxn ang="0">
                  <a:pos x="63" y="0"/>
                </a:cxn>
                <a:cxn ang="0">
                  <a:pos x="60" y="1"/>
                </a:cxn>
                <a:cxn ang="0">
                  <a:pos x="57" y="3"/>
                </a:cxn>
                <a:cxn ang="0">
                  <a:pos x="54" y="6"/>
                </a:cxn>
                <a:cxn ang="0">
                  <a:pos x="52" y="26"/>
                </a:cxn>
                <a:cxn ang="0">
                  <a:pos x="51" y="47"/>
                </a:cxn>
                <a:cxn ang="0">
                  <a:pos x="50" y="68"/>
                </a:cxn>
                <a:cxn ang="0">
                  <a:pos x="48" y="89"/>
                </a:cxn>
                <a:cxn ang="0">
                  <a:pos x="44" y="100"/>
                </a:cxn>
                <a:cxn ang="0">
                  <a:pos x="41" y="112"/>
                </a:cxn>
                <a:cxn ang="0">
                  <a:pos x="35" y="123"/>
                </a:cxn>
                <a:cxn ang="0">
                  <a:pos x="28" y="134"/>
                </a:cxn>
                <a:cxn ang="0">
                  <a:pos x="21" y="144"/>
                </a:cxn>
                <a:cxn ang="0">
                  <a:pos x="14" y="154"/>
                </a:cxn>
                <a:cxn ang="0">
                  <a:pos x="7" y="164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1" y="174"/>
                </a:cxn>
                <a:cxn ang="0">
                  <a:pos x="1" y="174"/>
                </a:cxn>
                <a:cxn ang="0">
                  <a:pos x="1" y="174"/>
                </a:cxn>
                <a:cxn ang="0">
                  <a:pos x="1" y="174"/>
                </a:cxn>
              </a:cxnLst>
              <a:rect l="0" t="0" r="r" b="b"/>
              <a:pathLst>
                <a:path w="69" h="174">
                  <a:moveTo>
                    <a:pt x="1" y="174"/>
                  </a:moveTo>
                  <a:lnTo>
                    <a:pt x="10" y="165"/>
                  </a:lnTo>
                  <a:lnTo>
                    <a:pt x="18" y="155"/>
                  </a:lnTo>
                  <a:lnTo>
                    <a:pt x="26" y="146"/>
                  </a:lnTo>
                  <a:lnTo>
                    <a:pt x="34" y="137"/>
                  </a:lnTo>
                  <a:lnTo>
                    <a:pt x="42" y="128"/>
                  </a:lnTo>
                  <a:lnTo>
                    <a:pt x="50" y="119"/>
                  </a:lnTo>
                  <a:lnTo>
                    <a:pt x="56" y="108"/>
                  </a:lnTo>
                  <a:lnTo>
                    <a:pt x="61" y="97"/>
                  </a:lnTo>
                  <a:lnTo>
                    <a:pt x="67" y="75"/>
                  </a:lnTo>
                  <a:lnTo>
                    <a:pt x="69" y="49"/>
                  </a:lnTo>
                  <a:lnTo>
                    <a:pt x="68" y="25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0" y="1"/>
                  </a:lnTo>
                  <a:lnTo>
                    <a:pt x="57" y="3"/>
                  </a:lnTo>
                  <a:lnTo>
                    <a:pt x="54" y="6"/>
                  </a:lnTo>
                  <a:lnTo>
                    <a:pt x="52" y="26"/>
                  </a:lnTo>
                  <a:lnTo>
                    <a:pt x="51" y="47"/>
                  </a:lnTo>
                  <a:lnTo>
                    <a:pt x="50" y="68"/>
                  </a:lnTo>
                  <a:lnTo>
                    <a:pt x="48" y="89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35" y="123"/>
                  </a:lnTo>
                  <a:lnTo>
                    <a:pt x="28" y="134"/>
                  </a:lnTo>
                  <a:lnTo>
                    <a:pt x="21" y="144"/>
                  </a:lnTo>
                  <a:lnTo>
                    <a:pt x="14" y="154"/>
                  </a:lnTo>
                  <a:lnTo>
                    <a:pt x="7" y="16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80"/>
            <p:cNvSpPr>
              <a:spLocks/>
            </p:cNvSpPr>
            <p:nvPr/>
          </p:nvSpPr>
          <p:spPr bwMode="auto">
            <a:xfrm>
              <a:off x="4733" y="1919"/>
              <a:ext cx="193" cy="81"/>
            </a:xfrm>
            <a:custGeom>
              <a:avLst/>
              <a:gdLst/>
              <a:ahLst/>
              <a:cxnLst>
                <a:cxn ang="0">
                  <a:pos x="76" y="76"/>
                </a:cxn>
                <a:cxn ang="0">
                  <a:pos x="62" y="71"/>
                </a:cxn>
                <a:cxn ang="0">
                  <a:pos x="50" y="66"/>
                </a:cxn>
                <a:cxn ang="0">
                  <a:pos x="38" y="59"/>
                </a:cxn>
                <a:cxn ang="0">
                  <a:pos x="26" y="52"/>
                </a:cxn>
                <a:cxn ang="0">
                  <a:pos x="16" y="42"/>
                </a:cxn>
                <a:cxn ang="0">
                  <a:pos x="7" y="29"/>
                </a:cxn>
                <a:cxn ang="0">
                  <a:pos x="9" y="12"/>
                </a:cxn>
                <a:cxn ang="0">
                  <a:pos x="36" y="7"/>
                </a:cxn>
                <a:cxn ang="0">
                  <a:pos x="71" y="15"/>
                </a:cxn>
                <a:cxn ang="0">
                  <a:pos x="106" y="33"/>
                </a:cxn>
                <a:cxn ang="0">
                  <a:pos x="138" y="53"/>
                </a:cxn>
                <a:cxn ang="0">
                  <a:pos x="165" y="72"/>
                </a:cxn>
                <a:cxn ang="0">
                  <a:pos x="189" y="89"/>
                </a:cxn>
                <a:cxn ang="0">
                  <a:pos x="214" y="105"/>
                </a:cxn>
                <a:cxn ang="0">
                  <a:pos x="241" y="121"/>
                </a:cxn>
                <a:cxn ang="0">
                  <a:pos x="263" y="132"/>
                </a:cxn>
                <a:cxn ang="0">
                  <a:pos x="279" y="140"/>
                </a:cxn>
                <a:cxn ang="0">
                  <a:pos x="295" y="146"/>
                </a:cxn>
                <a:cxn ang="0">
                  <a:pos x="312" y="153"/>
                </a:cxn>
                <a:cxn ang="0">
                  <a:pos x="328" y="157"/>
                </a:cxn>
                <a:cxn ang="0">
                  <a:pos x="343" y="159"/>
                </a:cxn>
                <a:cxn ang="0">
                  <a:pos x="361" y="161"/>
                </a:cxn>
                <a:cxn ang="0">
                  <a:pos x="377" y="161"/>
                </a:cxn>
                <a:cxn ang="0">
                  <a:pos x="385" y="162"/>
                </a:cxn>
                <a:cxn ang="0">
                  <a:pos x="386" y="161"/>
                </a:cxn>
                <a:cxn ang="0">
                  <a:pos x="375" y="159"/>
                </a:cxn>
                <a:cxn ang="0">
                  <a:pos x="353" y="156"/>
                </a:cxn>
                <a:cxn ang="0">
                  <a:pos x="332" y="151"/>
                </a:cxn>
                <a:cxn ang="0">
                  <a:pos x="311" y="146"/>
                </a:cxn>
                <a:cxn ang="0">
                  <a:pos x="289" y="136"/>
                </a:cxn>
                <a:cxn ang="0">
                  <a:pos x="265" y="124"/>
                </a:cxn>
                <a:cxn ang="0">
                  <a:pos x="243" y="110"/>
                </a:cxn>
                <a:cxn ang="0">
                  <a:pos x="220" y="95"/>
                </a:cxn>
                <a:cxn ang="0">
                  <a:pos x="191" y="75"/>
                </a:cxn>
                <a:cxn ang="0">
                  <a:pos x="153" y="50"/>
                </a:cxn>
                <a:cxn ang="0">
                  <a:pos x="114" y="26"/>
                </a:cxn>
                <a:cxn ang="0">
                  <a:pos x="74" y="7"/>
                </a:cxn>
                <a:cxn ang="0">
                  <a:pos x="47" y="0"/>
                </a:cxn>
                <a:cxn ang="0">
                  <a:pos x="30" y="0"/>
                </a:cxn>
                <a:cxn ang="0">
                  <a:pos x="12" y="3"/>
                </a:cxn>
                <a:cxn ang="0">
                  <a:pos x="0" y="12"/>
                </a:cxn>
                <a:cxn ang="0">
                  <a:pos x="5" y="33"/>
                </a:cxn>
                <a:cxn ang="0">
                  <a:pos x="22" y="52"/>
                </a:cxn>
                <a:cxn ang="0">
                  <a:pos x="44" y="65"/>
                </a:cxn>
                <a:cxn ang="0">
                  <a:pos x="69" y="74"/>
                </a:cxn>
                <a:cxn ang="0">
                  <a:pos x="83" y="79"/>
                </a:cxn>
                <a:cxn ang="0">
                  <a:pos x="83" y="79"/>
                </a:cxn>
                <a:cxn ang="0">
                  <a:pos x="83" y="79"/>
                </a:cxn>
              </a:cxnLst>
              <a:rect l="0" t="0" r="r" b="b"/>
              <a:pathLst>
                <a:path w="386" h="162">
                  <a:moveTo>
                    <a:pt x="83" y="79"/>
                  </a:moveTo>
                  <a:lnTo>
                    <a:pt x="76" y="76"/>
                  </a:lnTo>
                  <a:lnTo>
                    <a:pt x="69" y="74"/>
                  </a:lnTo>
                  <a:lnTo>
                    <a:pt x="62" y="71"/>
                  </a:lnTo>
                  <a:lnTo>
                    <a:pt x="57" y="68"/>
                  </a:lnTo>
                  <a:lnTo>
                    <a:pt x="50" y="66"/>
                  </a:lnTo>
                  <a:lnTo>
                    <a:pt x="44" y="63"/>
                  </a:lnTo>
                  <a:lnTo>
                    <a:pt x="38" y="59"/>
                  </a:lnTo>
                  <a:lnTo>
                    <a:pt x="31" y="56"/>
                  </a:lnTo>
                  <a:lnTo>
                    <a:pt x="26" y="52"/>
                  </a:lnTo>
                  <a:lnTo>
                    <a:pt x="21" y="48"/>
                  </a:lnTo>
                  <a:lnTo>
                    <a:pt x="16" y="42"/>
                  </a:lnTo>
                  <a:lnTo>
                    <a:pt x="12" y="37"/>
                  </a:lnTo>
                  <a:lnTo>
                    <a:pt x="7" y="29"/>
                  </a:lnTo>
                  <a:lnTo>
                    <a:pt x="7" y="20"/>
                  </a:lnTo>
                  <a:lnTo>
                    <a:pt x="9" y="12"/>
                  </a:lnTo>
                  <a:lnTo>
                    <a:pt x="19" y="7"/>
                  </a:lnTo>
                  <a:lnTo>
                    <a:pt x="36" y="7"/>
                  </a:lnTo>
                  <a:lnTo>
                    <a:pt x="53" y="10"/>
                  </a:lnTo>
                  <a:lnTo>
                    <a:pt x="71" y="15"/>
                  </a:lnTo>
                  <a:lnTo>
                    <a:pt x="89" y="23"/>
                  </a:lnTo>
                  <a:lnTo>
                    <a:pt x="106" y="33"/>
                  </a:lnTo>
                  <a:lnTo>
                    <a:pt x="122" y="43"/>
                  </a:lnTo>
                  <a:lnTo>
                    <a:pt x="138" y="53"/>
                  </a:lnTo>
                  <a:lnTo>
                    <a:pt x="152" y="63"/>
                  </a:lnTo>
                  <a:lnTo>
                    <a:pt x="165" y="72"/>
                  </a:lnTo>
                  <a:lnTo>
                    <a:pt x="178" y="80"/>
                  </a:lnTo>
                  <a:lnTo>
                    <a:pt x="189" y="89"/>
                  </a:lnTo>
                  <a:lnTo>
                    <a:pt x="202" y="97"/>
                  </a:lnTo>
                  <a:lnTo>
                    <a:pt x="214" y="105"/>
                  </a:lnTo>
                  <a:lnTo>
                    <a:pt x="228" y="113"/>
                  </a:lnTo>
                  <a:lnTo>
                    <a:pt x="241" y="121"/>
                  </a:lnTo>
                  <a:lnTo>
                    <a:pt x="255" y="128"/>
                  </a:lnTo>
                  <a:lnTo>
                    <a:pt x="263" y="132"/>
                  </a:lnTo>
                  <a:lnTo>
                    <a:pt x="271" y="136"/>
                  </a:lnTo>
                  <a:lnTo>
                    <a:pt x="279" y="140"/>
                  </a:lnTo>
                  <a:lnTo>
                    <a:pt x="287" y="143"/>
                  </a:lnTo>
                  <a:lnTo>
                    <a:pt x="295" y="146"/>
                  </a:lnTo>
                  <a:lnTo>
                    <a:pt x="303" y="149"/>
                  </a:lnTo>
                  <a:lnTo>
                    <a:pt x="312" y="153"/>
                  </a:lnTo>
                  <a:lnTo>
                    <a:pt x="320" y="155"/>
                  </a:lnTo>
                  <a:lnTo>
                    <a:pt x="328" y="157"/>
                  </a:lnTo>
                  <a:lnTo>
                    <a:pt x="335" y="158"/>
                  </a:lnTo>
                  <a:lnTo>
                    <a:pt x="343" y="159"/>
                  </a:lnTo>
                  <a:lnTo>
                    <a:pt x="353" y="159"/>
                  </a:lnTo>
                  <a:lnTo>
                    <a:pt x="361" y="161"/>
                  </a:lnTo>
                  <a:lnTo>
                    <a:pt x="369" y="161"/>
                  </a:lnTo>
                  <a:lnTo>
                    <a:pt x="377" y="161"/>
                  </a:lnTo>
                  <a:lnTo>
                    <a:pt x="385" y="162"/>
                  </a:lnTo>
                  <a:lnTo>
                    <a:pt x="385" y="162"/>
                  </a:lnTo>
                  <a:lnTo>
                    <a:pt x="386" y="161"/>
                  </a:lnTo>
                  <a:lnTo>
                    <a:pt x="386" y="161"/>
                  </a:lnTo>
                  <a:lnTo>
                    <a:pt x="386" y="161"/>
                  </a:lnTo>
                  <a:lnTo>
                    <a:pt x="375" y="159"/>
                  </a:lnTo>
                  <a:lnTo>
                    <a:pt x="364" y="157"/>
                  </a:lnTo>
                  <a:lnTo>
                    <a:pt x="353" y="156"/>
                  </a:lnTo>
                  <a:lnTo>
                    <a:pt x="342" y="154"/>
                  </a:lnTo>
                  <a:lnTo>
                    <a:pt x="332" y="151"/>
                  </a:lnTo>
                  <a:lnTo>
                    <a:pt x="322" y="149"/>
                  </a:lnTo>
                  <a:lnTo>
                    <a:pt x="311" y="146"/>
                  </a:lnTo>
                  <a:lnTo>
                    <a:pt x="301" y="142"/>
                  </a:lnTo>
                  <a:lnTo>
                    <a:pt x="289" y="136"/>
                  </a:lnTo>
                  <a:lnTo>
                    <a:pt x="277" y="131"/>
                  </a:lnTo>
                  <a:lnTo>
                    <a:pt x="265" y="124"/>
                  </a:lnTo>
                  <a:lnTo>
                    <a:pt x="254" y="117"/>
                  </a:lnTo>
                  <a:lnTo>
                    <a:pt x="243" y="110"/>
                  </a:lnTo>
                  <a:lnTo>
                    <a:pt x="232" y="103"/>
                  </a:lnTo>
                  <a:lnTo>
                    <a:pt x="220" y="95"/>
                  </a:lnTo>
                  <a:lnTo>
                    <a:pt x="210" y="88"/>
                  </a:lnTo>
                  <a:lnTo>
                    <a:pt x="191" y="75"/>
                  </a:lnTo>
                  <a:lnTo>
                    <a:pt x="173" y="63"/>
                  </a:lnTo>
                  <a:lnTo>
                    <a:pt x="153" y="50"/>
                  </a:lnTo>
                  <a:lnTo>
                    <a:pt x="135" y="37"/>
                  </a:lnTo>
                  <a:lnTo>
                    <a:pt x="114" y="26"/>
                  </a:lnTo>
                  <a:lnTo>
                    <a:pt x="95" y="15"/>
                  </a:lnTo>
                  <a:lnTo>
                    <a:pt x="74" y="7"/>
                  </a:lnTo>
                  <a:lnTo>
                    <a:pt x="52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12" y="3"/>
                  </a:lnTo>
                  <a:lnTo>
                    <a:pt x="5" y="6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5" y="33"/>
                  </a:lnTo>
                  <a:lnTo>
                    <a:pt x="13" y="43"/>
                  </a:lnTo>
                  <a:lnTo>
                    <a:pt x="22" y="52"/>
                  </a:lnTo>
                  <a:lnTo>
                    <a:pt x="33" y="59"/>
                  </a:lnTo>
                  <a:lnTo>
                    <a:pt x="44" y="65"/>
                  </a:lnTo>
                  <a:lnTo>
                    <a:pt x="57" y="70"/>
                  </a:lnTo>
                  <a:lnTo>
                    <a:pt x="69" y="74"/>
                  </a:lnTo>
                  <a:lnTo>
                    <a:pt x="82" y="79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83" y="79"/>
                  </a:lnTo>
                  <a:lnTo>
                    <a:pt x="83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81"/>
            <p:cNvSpPr>
              <a:spLocks/>
            </p:cNvSpPr>
            <p:nvPr/>
          </p:nvSpPr>
          <p:spPr bwMode="auto">
            <a:xfrm>
              <a:off x="4787" y="1878"/>
              <a:ext cx="190" cy="155"/>
            </a:xfrm>
            <a:custGeom>
              <a:avLst/>
              <a:gdLst/>
              <a:ahLst/>
              <a:cxnLst>
                <a:cxn ang="0">
                  <a:pos x="145" y="11"/>
                </a:cxn>
                <a:cxn ang="0">
                  <a:pos x="183" y="17"/>
                </a:cxn>
                <a:cxn ang="0">
                  <a:pos x="220" y="28"/>
                </a:cxn>
                <a:cxn ang="0">
                  <a:pos x="256" y="42"/>
                </a:cxn>
                <a:cxn ang="0">
                  <a:pos x="288" y="58"/>
                </a:cxn>
                <a:cxn ang="0">
                  <a:pos x="317" y="81"/>
                </a:cxn>
                <a:cxn ang="0">
                  <a:pos x="341" y="109"/>
                </a:cxn>
                <a:cxn ang="0">
                  <a:pos x="360" y="140"/>
                </a:cxn>
                <a:cxn ang="0">
                  <a:pos x="371" y="174"/>
                </a:cxn>
                <a:cxn ang="0">
                  <a:pos x="372" y="213"/>
                </a:cxn>
                <a:cxn ang="0">
                  <a:pos x="365" y="252"/>
                </a:cxn>
                <a:cxn ang="0">
                  <a:pos x="354" y="289"/>
                </a:cxn>
                <a:cxn ang="0">
                  <a:pos x="346" y="308"/>
                </a:cxn>
                <a:cxn ang="0">
                  <a:pos x="349" y="307"/>
                </a:cxn>
                <a:cxn ang="0">
                  <a:pos x="360" y="289"/>
                </a:cxn>
                <a:cxn ang="0">
                  <a:pos x="374" y="251"/>
                </a:cxn>
                <a:cxn ang="0">
                  <a:pos x="382" y="210"/>
                </a:cxn>
                <a:cxn ang="0">
                  <a:pos x="380" y="170"/>
                </a:cxn>
                <a:cxn ang="0">
                  <a:pos x="369" y="131"/>
                </a:cxn>
                <a:cxn ang="0">
                  <a:pos x="347" y="95"/>
                </a:cxn>
                <a:cxn ang="0">
                  <a:pos x="317" y="65"/>
                </a:cxn>
                <a:cxn ang="0">
                  <a:pos x="283" y="41"/>
                </a:cxn>
                <a:cxn ang="0">
                  <a:pos x="243" y="23"/>
                </a:cxn>
                <a:cxn ang="0">
                  <a:pos x="198" y="8"/>
                </a:cxn>
                <a:cxn ang="0">
                  <a:pos x="154" y="0"/>
                </a:cxn>
                <a:cxn ang="0">
                  <a:pos x="107" y="2"/>
                </a:cxn>
                <a:cxn ang="0">
                  <a:pos x="69" y="17"/>
                </a:cxn>
                <a:cxn ang="0">
                  <a:pos x="40" y="48"/>
                </a:cxn>
                <a:cxn ang="0">
                  <a:pos x="17" y="84"/>
                </a:cxn>
                <a:cxn ang="0">
                  <a:pos x="3" y="109"/>
                </a:cxn>
                <a:cxn ang="0">
                  <a:pos x="3" y="108"/>
                </a:cxn>
                <a:cxn ang="0">
                  <a:pos x="23" y="80"/>
                </a:cxn>
                <a:cxn ang="0">
                  <a:pos x="58" y="43"/>
                </a:cxn>
                <a:cxn ang="0">
                  <a:pos x="103" y="16"/>
                </a:cxn>
              </a:cxnLst>
              <a:rect l="0" t="0" r="r" b="b"/>
              <a:pathLst>
                <a:path w="382" h="308">
                  <a:moveTo>
                    <a:pt x="127" y="11"/>
                  </a:moveTo>
                  <a:lnTo>
                    <a:pt x="145" y="11"/>
                  </a:lnTo>
                  <a:lnTo>
                    <a:pt x="165" y="13"/>
                  </a:lnTo>
                  <a:lnTo>
                    <a:pt x="183" y="17"/>
                  </a:lnTo>
                  <a:lnTo>
                    <a:pt x="202" y="22"/>
                  </a:lnTo>
                  <a:lnTo>
                    <a:pt x="220" y="28"/>
                  </a:lnTo>
                  <a:lnTo>
                    <a:pt x="239" y="35"/>
                  </a:lnTo>
                  <a:lnTo>
                    <a:pt x="256" y="42"/>
                  </a:lnTo>
                  <a:lnTo>
                    <a:pt x="273" y="50"/>
                  </a:lnTo>
                  <a:lnTo>
                    <a:pt x="288" y="58"/>
                  </a:lnTo>
                  <a:lnTo>
                    <a:pt x="303" y="69"/>
                  </a:lnTo>
                  <a:lnTo>
                    <a:pt x="317" y="81"/>
                  </a:lnTo>
                  <a:lnTo>
                    <a:pt x="330" y="94"/>
                  </a:lnTo>
                  <a:lnTo>
                    <a:pt x="341" y="109"/>
                  </a:lnTo>
                  <a:lnTo>
                    <a:pt x="352" y="124"/>
                  </a:lnTo>
                  <a:lnTo>
                    <a:pt x="360" y="140"/>
                  </a:lnTo>
                  <a:lnTo>
                    <a:pt x="367" y="156"/>
                  </a:lnTo>
                  <a:lnTo>
                    <a:pt x="371" y="174"/>
                  </a:lnTo>
                  <a:lnTo>
                    <a:pt x="374" y="193"/>
                  </a:lnTo>
                  <a:lnTo>
                    <a:pt x="372" y="213"/>
                  </a:lnTo>
                  <a:lnTo>
                    <a:pt x="370" y="232"/>
                  </a:lnTo>
                  <a:lnTo>
                    <a:pt x="365" y="252"/>
                  </a:lnTo>
                  <a:lnTo>
                    <a:pt x="360" y="272"/>
                  </a:lnTo>
                  <a:lnTo>
                    <a:pt x="354" y="289"/>
                  </a:lnTo>
                  <a:lnTo>
                    <a:pt x="347" y="306"/>
                  </a:lnTo>
                  <a:lnTo>
                    <a:pt x="346" y="308"/>
                  </a:lnTo>
                  <a:lnTo>
                    <a:pt x="347" y="308"/>
                  </a:lnTo>
                  <a:lnTo>
                    <a:pt x="349" y="307"/>
                  </a:lnTo>
                  <a:lnTo>
                    <a:pt x="350" y="306"/>
                  </a:lnTo>
                  <a:lnTo>
                    <a:pt x="360" y="289"/>
                  </a:lnTo>
                  <a:lnTo>
                    <a:pt x="368" y="269"/>
                  </a:lnTo>
                  <a:lnTo>
                    <a:pt x="374" y="251"/>
                  </a:lnTo>
                  <a:lnTo>
                    <a:pt x="378" y="230"/>
                  </a:lnTo>
                  <a:lnTo>
                    <a:pt x="382" y="210"/>
                  </a:lnTo>
                  <a:lnTo>
                    <a:pt x="382" y="190"/>
                  </a:lnTo>
                  <a:lnTo>
                    <a:pt x="380" y="170"/>
                  </a:lnTo>
                  <a:lnTo>
                    <a:pt x="376" y="151"/>
                  </a:lnTo>
                  <a:lnTo>
                    <a:pt x="369" y="131"/>
                  </a:lnTo>
                  <a:lnTo>
                    <a:pt x="359" y="113"/>
                  </a:lnTo>
                  <a:lnTo>
                    <a:pt x="347" y="95"/>
                  </a:lnTo>
                  <a:lnTo>
                    <a:pt x="332" y="79"/>
                  </a:lnTo>
                  <a:lnTo>
                    <a:pt x="317" y="65"/>
                  </a:lnTo>
                  <a:lnTo>
                    <a:pt x="300" y="53"/>
                  </a:lnTo>
                  <a:lnTo>
                    <a:pt x="283" y="41"/>
                  </a:lnTo>
                  <a:lnTo>
                    <a:pt x="264" y="32"/>
                  </a:lnTo>
                  <a:lnTo>
                    <a:pt x="243" y="23"/>
                  </a:lnTo>
                  <a:lnTo>
                    <a:pt x="221" y="15"/>
                  </a:lnTo>
                  <a:lnTo>
                    <a:pt x="198" y="8"/>
                  </a:lnTo>
                  <a:lnTo>
                    <a:pt x="177" y="3"/>
                  </a:lnTo>
                  <a:lnTo>
                    <a:pt x="154" y="0"/>
                  </a:lnTo>
                  <a:lnTo>
                    <a:pt x="131" y="0"/>
                  </a:lnTo>
                  <a:lnTo>
                    <a:pt x="107" y="2"/>
                  </a:lnTo>
                  <a:lnTo>
                    <a:pt x="86" y="8"/>
                  </a:lnTo>
                  <a:lnTo>
                    <a:pt x="69" y="17"/>
                  </a:lnTo>
                  <a:lnTo>
                    <a:pt x="55" y="31"/>
                  </a:lnTo>
                  <a:lnTo>
                    <a:pt x="40" y="48"/>
                  </a:lnTo>
                  <a:lnTo>
                    <a:pt x="27" y="66"/>
                  </a:lnTo>
                  <a:lnTo>
                    <a:pt x="17" y="84"/>
                  </a:lnTo>
                  <a:lnTo>
                    <a:pt x="7" y="99"/>
                  </a:lnTo>
                  <a:lnTo>
                    <a:pt x="3" y="109"/>
                  </a:lnTo>
                  <a:lnTo>
                    <a:pt x="0" y="113"/>
                  </a:lnTo>
                  <a:lnTo>
                    <a:pt x="3" y="108"/>
                  </a:lnTo>
                  <a:lnTo>
                    <a:pt x="11" y="96"/>
                  </a:lnTo>
                  <a:lnTo>
                    <a:pt x="23" y="80"/>
                  </a:lnTo>
                  <a:lnTo>
                    <a:pt x="40" y="62"/>
                  </a:lnTo>
                  <a:lnTo>
                    <a:pt x="58" y="43"/>
                  </a:lnTo>
                  <a:lnTo>
                    <a:pt x="80" y="27"/>
                  </a:lnTo>
                  <a:lnTo>
                    <a:pt x="103" y="16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82"/>
            <p:cNvSpPr>
              <a:spLocks/>
            </p:cNvSpPr>
            <p:nvPr/>
          </p:nvSpPr>
          <p:spPr bwMode="auto">
            <a:xfrm>
              <a:off x="4813" y="1945"/>
              <a:ext cx="148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44" y="13"/>
                </a:cxn>
                <a:cxn ang="0">
                  <a:pos x="66" y="20"/>
                </a:cxn>
                <a:cxn ang="0">
                  <a:pos x="87" y="28"/>
                </a:cxn>
                <a:cxn ang="0">
                  <a:pos x="106" y="38"/>
                </a:cxn>
                <a:cxn ang="0">
                  <a:pos x="126" y="49"/>
                </a:cxn>
                <a:cxn ang="0">
                  <a:pos x="145" y="60"/>
                </a:cxn>
                <a:cxn ang="0">
                  <a:pos x="165" y="73"/>
                </a:cxn>
                <a:cxn ang="0">
                  <a:pos x="173" y="79"/>
                </a:cxn>
                <a:cxn ang="0">
                  <a:pos x="181" y="84"/>
                </a:cxn>
                <a:cxn ang="0">
                  <a:pos x="189" y="90"/>
                </a:cxn>
                <a:cxn ang="0">
                  <a:pos x="197" y="97"/>
                </a:cxn>
                <a:cxn ang="0">
                  <a:pos x="205" y="103"/>
                </a:cxn>
                <a:cxn ang="0">
                  <a:pos x="213" y="110"/>
                </a:cxn>
                <a:cxn ang="0">
                  <a:pos x="221" y="117"/>
                </a:cxn>
                <a:cxn ang="0">
                  <a:pos x="230" y="124"/>
                </a:cxn>
                <a:cxn ang="0">
                  <a:pos x="238" y="130"/>
                </a:cxn>
                <a:cxn ang="0">
                  <a:pos x="245" y="136"/>
                </a:cxn>
                <a:cxn ang="0">
                  <a:pos x="251" y="144"/>
                </a:cxn>
                <a:cxn ang="0">
                  <a:pos x="258" y="151"/>
                </a:cxn>
                <a:cxn ang="0">
                  <a:pos x="264" y="158"/>
                </a:cxn>
                <a:cxn ang="0">
                  <a:pos x="271" y="166"/>
                </a:cxn>
                <a:cxn ang="0">
                  <a:pos x="278" y="172"/>
                </a:cxn>
                <a:cxn ang="0">
                  <a:pos x="286" y="179"/>
                </a:cxn>
                <a:cxn ang="0">
                  <a:pos x="289" y="179"/>
                </a:cxn>
                <a:cxn ang="0">
                  <a:pos x="293" y="178"/>
                </a:cxn>
                <a:cxn ang="0">
                  <a:pos x="295" y="174"/>
                </a:cxn>
                <a:cxn ang="0">
                  <a:pos x="296" y="172"/>
                </a:cxn>
                <a:cxn ang="0">
                  <a:pos x="289" y="153"/>
                </a:cxn>
                <a:cxn ang="0">
                  <a:pos x="278" y="136"/>
                </a:cxn>
                <a:cxn ang="0">
                  <a:pos x="264" y="120"/>
                </a:cxn>
                <a:cxn ang="0">
                  <a:pos x="248" y="105"/>
                </a:cxn>
                <a:cxn ang="0">
                  <a:pos x="231" y="91"/>
                </a:cxn>
                <a:cxn ang="0">
                  <a:pos x="212" y="79"/>
                </a:cxn>
                <a:cxn ang="0">
                  <a:pos x="195" y="68"/>
                </a:cxn>
                <a:cxn ang="0">
                  <a:pos x="179" y="58"/>
                </a:cxn>
                <a:cxn ang="0">
                  <a:pos x="158" y="46"/>
                </a:cxn>
                <a:cxn ang="0">
                  <a:pos x="136" y="37"/>
                </a:cxn>
                <a:cxn ang="0">
                  <a:pos x="114" y="29"/>
                </a:cxn>
                <a:cxn ang="0">
                  <a:pos x="92" y="21"/>
                </a:cxn>
                <a:cxn ang="0">
                  <a:pos x="71" y="15"/>
                </a:cxn>
                <a:cxn ang="0">
                  <a:pos x="48" y="10"/>
                </a:cxn>
                <a:cxn ang="0">
                  <a:pos x="25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6" h="179">
                  <a:moveTo>
                    <a:pt x="0" y="0"/>
                  </a:moveTo>
                  <a:lnTo>
                    <a:pt x="23" y="6"/>
                  </a:lnTo>
                  <a:lnTo>
                    <a:pt x="44" y="13"/>
                  </a:lnTo>
                  <a:lnTo>
                    <a:pt x="66" y="20"/>
                  </a:lnTo>
                  <a:lnTo>
                    <a:pt x="87" y="28"/>
                  </a:lnTo>
                  <a:lnTo>
                    <a:pt x="106" y="38"/>
                  </a:lnTo>
                  <a:lnTo>
                    <a:pt x="126" y="49"/>
                  </a:lnTo>
                  <a:lnTo>
                    <a:pt x="145" y="60"/>
                  </a:lnTo>
                  <a:lnTo>
                    <a:pt x="165" y="73"/>
                  </a:lnTo>
                  <a:lnTo>
                    <a:pt x="173" y="79"/>
                  </a:lnTo>
                  <a:lnTo>
                    <a:pt x="181" y="84"/>
                  </a:lnTo>
                  <a:lnTo>
                    <a:pt x="189" y="90"/>
                  </a:lnTo>
                  <a:lnTo>
                    <a:pt x="197" y="97"/>
                  </a:lnTo>
                  <a:lnTo>
                    <a:pt x="205" y="103"/>
                  </a:lnTo>
                  <a:lnTo>
                    <a:pt x="213" y="110"/>
                  </a:lnTo>
                  <a:lnTo>
                    <a:pt x="221" y="117"/>
                  </a:lnTo>
                  <a:lnTo>
                    <a:pt x="230" y="124"/>
                  </a:lnTo>
                  <a:lnTo>
                    <a:pt x="238" y="130"/>
                  </a:lnTo>
                  <a:lnTo>
                    <a:pt x="245" y="136"/>
                  </a:lnTo>
                  <a:lnTo>
                    <a:pt x="251" y="144"/>
                  </a:lnTo>
                  <a:lnTo>
                    <a:pt x="258" y="151"/>
                  </a:lnTo>
                  <a:lnTo>
                    <a:pt x="264" y="158"/>
                  </a:lnTo>
                  <a:lnTo>
                    <a:pt x="271" y="166"/>
                  </a:lnTo>
                  <a:lnTo>
                    <a:pt x="278" y="172"/>
                  </a:lnTo>
                  <a:lnTo>
                    <a:pt x="286" y="179"/>
                  </a:lnTo>
                  <a:lnTo>
                    <a:pt x="289" y="179"/>
                  </a:lnTo>
                  <a:lnTo>
                    <a:pt x="293" y="178"/>
                  </a:lnTo>
                  <a:lnTo>
                    <a:pt x="295" y="174"/>
                  </a:lnTo>
                  <a:lnTo>
                    <a:pt x="296" y="172"/>
                  </a:lnTo>
                  <a:lnTo>
                    <a:pt x="289" y="153"/>
                  </a:lnTo>
                  <a:lnTo>
                    <a:pt x="278" y="136"/>
                  </a:lnTo>
                  <a:lnTo>
                    <a:pt x="264" y="120"/>
                  </a:lnTo>
                  <a:lnTo>
                    <a:pt x="248" y="105"/>
                  </a:lnTo>
                  <a:lnTo>
                    <a:pt x="231" y="91"/>
                  </a:lnTo>
                  <a:lnTo>
                    <a:pt x="212" y="79"/>
                  </a:lnTo>
                  <a:lnTo>
                    <a:pt x="195" y="68"/>
                  </a:lnTo>
                  <a:lnTo>
                    <a:pt x="179" y="58"/>
                  </a:lnTo>
                  <a:lnTo>
                    <a:pt x="158" y="46"/>
                  </a:lnTo>
                  <a:lnTo>
                    <a:pt x="136" y="37"/>
                  </a:lnTo>
                  <a:lnTo>
                    <a:pt x="114" y="29"/>
                  </a:lnTo>
                  <a:lnTo>
                    <a:pt x="92" y="21"/>
                  </a:lnTo>
                  <a:lnTo>
                    <a:pt x="71" y="15"/>
                  </a:lnTo>
                  <a:lnTo>
                    <a:pt x="48" y="10"/>
                  </a:lnTo>
                  <a:lnTo>
                    <a:pt x="25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83"/>
            <p:cNvSpPr>
              <a:spLocks/>
            </p:cNvSpPr>
            <p:nvPr/>
          </p:nvSpPr>
          <p:spPr bwMode="auto">
            <a:xfrm>
              <a:off x="4952" y="2071"/>
              <a:ext cx="104" cy="162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38" y="33"/>
                </a:cxn>
                <a:cxn ang="0">
                  <a:pos x="57" y="58"/>
                </a:cxn>
                <a:cxn ang="0">
                  <a:pos x="72" y="87"/>
                </a:cxn>
                <a:cxn ang="0">
                  <a:pos x="79" y="126"/>
                </a:cxn>
                <a:cxn ang="0">
                  <a:pos x="78" y="171"/>
                </a:cxn>
                <a:cxn ang="0">
                  <a:pos x="87" y="201"/>
                </a:cxn>
                <a:cxn ang="0">
                  <a:pos x="98" y="214"/>
                </a:cxn>
                <a:cxn ang="0">
                  <a:pos x="110" y="223"/>
                </a:cxn>
                <a:cxn ang="0">
                  <a:pos x="123" y="232"/>
                </a:cxn>
                <a:cxn ang="0">
                  <a:pos x="143" y="246"/>
                </a:cxn>
                <a:cxn ang="0">
                  <a:pos x="165" y="264"/>
                </a:cxn>
                <a:cxn ang="0">
                  <a:pos x="183" y="285"/>
                </a:cxn>
                <a:cxn ang="0">
                  <a:pos x="200" y="309"/>
                </a:cxn>
                <a:cxn ang="0">
                  <a:pos x="207" y="322"/>
                </a:cxn>
                <a:cxn ang="0">
                  <a:pos x="207" y="321"/>
                </a:cxn>
                <a:cxn ang="0">
                  <a:pos x="203" y="311"/>
                </a:cxn>
                <a:cxn ang="0">
                  <a:pos x="193" y="292"/>
                </a:cxn>
                <a:cxn ang="0">
                  <a:pos x="181" y="275"/>
                </a:cxn>
                <a:cxn ang="0">
                  <a:pos x="166" y="261"/>
                </a:cxn>
                <a:cxn ang="0">
                  <a:pos x="147" y="247"/>
                </a:cxn>
                <a:cxn ang="0">
                  <a:pos x="127" y="231"/>
                </a:cxn>
                <a:cxn ang="0">
                  <a:pos x="107" y="214"/>
                </a:cxn>
                <a:cxn ang="0">
                  <a:pos x="91" y="193"/>
                </a:cxn>
                <a:cxn ang="0">
                  <a:pos x="83" y="167"/>
                </a:cxn>
                <a:cxn ang="0">
                  <a:pos x="86" y="135"/>
                </a:cxn>
                <a:cxn ang="0">
                  <a:pos x="87" y="106"/>
                </a:cxn>
                <a:cxn ang="0">
                  <a:pos x="82" y="77"/>
                </a:cxn>
                <a:cxn ang="0">
                  <a:pos x="71" y="50"/>
                </a:cxn>
                <a:cxn ang="0">
                  <a:pos x="54" y="31"/>
                </a:cxn>
                <a:cxn ang="0">
                  <a:pos x="34" y="16"/>
                </a:cxn>
                <a:cxn ang="0">
                  <a:pos x="13" y="4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07" h="322">
                  <a:moveTo>
                    <a:pt x="0" y="1"/>
                  </a:moveTo>
                  <a:lnTo>
                    <a:pt x="13" y="11"/>
                  </a:lnTo>
                  <a:lnTo>
                    <a:pt x="25" y="21"/>
                  </a:lnTo>
                  <a:lnTo>
                    <a:pt x="38" y="33"/>
                  </a:lnTo>
                  <a:lnTo>
                    <a:pt x="48" y="44"/>
                  </a:lnTo>
                  <a:lnTo>
                    <a:pt x="57" y="58"/>
                  </a:lnTo>
                  <a:lnTo>
                    <a:pt x="67" y="72"/>
                  </a:lnTo>
                  <a:lnTo>
                    <a:pt x="72" y="87"/>
                  </a:lnTo>
                  <a:lnTo>
                    <a:pt x="77" y="103"/>
                  </a:lnTo>
                  <a:lnTo>
                    <a:pt x="79" y="126"/>
                  </a:lnTo>
                  <a:lnTo>
                    <a:pt x="78" y="149"/>
                  </a:lnTo>
                  <a:lnTo>
                    <a:pt x="78" y="171"/>
                  </a:lnTo>
                  <a:lnTo>
                    <a:pt x="84" y="194"/>
                  </a:lnTo>
                  <a:lnTo>
                    <a:pt x="87" y="201"/>
                  </a:lnTo>
                  <a:lnTo>
                    <a:pt x="93" y="208"/>
                  </a:lnTo>
                  <a:lnTo>
                    <a:pt x="98" y="214"/>
                  </a:lnTo>
                  <a:lnTo>
                    <a:pt x="104" y="218"/>
                  </a:lnTo>
                  <a:lnTo>
                    <a:pt x="110" y="223"/>
                  </a:lnTo>
                  <a:lnTo>
                    <a:pt x="117" y="228"/>
                  </a:lnTo>
                  <a:lnTo>
                    <a:pt x="123" y="232"/>
                  </a:lnTo>
                  <a:lnTo>
                    <a:pt x="130" y="237"/>
                  </a:lnTo>
                  <a:lnTo>
                    <a:pt x="143" y="246"/>
                  </a:lnTo>
                  <a:lnTo>
                    <a:pt x="153" y="255"/>
                  </a:lnTo>
                  <a:lnTo>
                    <a:pt x="165" y="264"/>
                  </a:lnTo>
                  <a:lnTo>
                    <a:pt x="174" y="275"/>
                  </a:lnTo>
                  <a:lnTo>
                    <a:pt x="183" y="285"/>
                  </a:lnTo>
                  <a:lnTo>
                    <a:pt x="192" y="297"/>
                  </a:lnTo>
                  <a:lnTo>
                    <a:pt x="200" y="309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7" y="321"/>
                  </a:lnTo>
                  <a:lnTo>
                    <a:pt x="207" y="321"/>
                  </a:lnTo>
                  <a:lnTo>
                    <a:pt x="207" y="321"/>
                  </a:lnTo>
                  <a:lnTo>
                    <a:pt x="203" y="311"/>
                  </a:lnTo>
                  <a:lnTo>
                    <a:pt x="198" y="301"/>
                  </a:lnTo>
                  <a:lnTo>
                    <a:pt x="193" y="292"/>
                  </a:lnTo>
                  <a:lnTo>
                    <a:pt x="188" y="284"/>
                  </a:lnTo>
                  <a:lnTo>
                    <a:pt x="181" y="275"/>
                  </a:lnTo>
                  <a:lnTo>
                    <a:pt x="174" y="268"/>
                  </a:lnTo>
                  <a:lnTo>
                    <a:pt x="166" y="261"/>
                  </a:lnTo>
                  <a:lnTo>
                    <a:pt x="158" y="254"/>
                  </a:lnTo>
                  <a:lnTo>
                    <a:pt x="147" y="247"/>
                  </a:lnTo>
                  <a:lnTo>
                    <a:pt x="137" y="239"/>
                  </a:lnTo>
                  <a:lnTo>
                    <a:pt x="127" y="231"/>
                  </a:lnTo>
                  <a:lnTo>
                    <a:pt x="116" y="223"/>
                  </a:lnTo>
                  <a:lnTo>
                    <a:pt x="107" y="214"/>
                  </a:lnTo>
                  <a:lnTo>
                    <a:pt x="98" y="203"/>
                  </a:lnTo>
                  <a:lnTo>
                    <a:pt x="91" y="193"/>
                  </a:lnTo>
                  <a:lnTo>
                    <a:pt x="85" y="182"/>
                  </a:lnTo>
                  <a:lnTo>
                    <a:pt x="83" y="167"/>
                  </a:lnTo>
                  <a:lnTo>
                    <a:pt x="84" y="152"/>
                  </a:lnTo>
                  <a:lnTo>
                    <a:pt x="86" y="135"/>
                  </a:lnTo>
                  <a:lnTo>
                    <a:pt x="87" y="121"/>
                  </a:lnTo>
                  <a:lnTo>
                    <a:pt x="87" y="106"/>
                  </a:lnTo>
                  <a:lnTo>
                    <a:pt x="85" y="91"/>
                  </a:lnTo>
                  <a:lnTo>
                    <a:pt x="82" y="77"/>
                  </a:lnTo>
                  <a:lnTo>
                    <a:pt x="77" y="62"/>
                  </a:lnTo>
                  <a:lnTo>
                    <a:pt x="71" y="50"/>
                  </a:lnTo>
                  <a:lnTo>
                    <a:pt x="63" y="40"/>
                  </a:lnTo>
                  <a:lnTo>
                    <a:pt x="54" y="31"/>
                  </a:lnTo>
                  <a:lnTo>
                    <a:pt x="45" y="23"/>
                  </a:lnTo>
                  <a:lnTo>
                    <a:pt x="34" y="16"/>
                  </a:lnTo>
                  <a:lnTo>
                    <a:pt x="23" y="9"/>
                  </a:lnTo>
                  <a:lnTo>
                    <a:pt x="13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84"/>
            <p:cNvSpPr>
              <a:spLocks/>
            </p:cNvSpPr>
            <p:nvPr/>
          </p:nvSpPr>
          <p:spPr bwMode="auto">
            <a:xfrm>
              <a:off x="4830" y="2152"/>
              <a:ext cx="17" cy="97"/>
            </a:xfrm>
            <a:custGeom>
              <a:avLst/>
              <a:gdLst/>
              <a:ahLst/>
              <a:cxnLst>
                <a:cxn ang="0">
                  <a:pos x="29" y="192"/>
                </a:cxn>
                <a:cxn ang="0">
                  <a:pos x="32" y="174"/>
                </a:cxn>
                <a:cxn ang="0">
                  <a:pos x="33" y="154"/>
                </a:cxn>
                <a:cxn ang="0">
                  <a:pos x="31" y="136"/>
                </a:cxn>
                <a:cxn ang="0">
                  <a:pos x="28" y="116"/>
                </a:cxn>
                <a:cxn ang="0">
                  <a:pos x="22" y="88"/>
                </a:cxn>
                <a:cxn ang="0">
                  <a:pos x="17" y="59"/>
                </a:cxn>
                <a:cxn ang="0">
                  <a:pos x="11" y="31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2" y="30"/>
                </a:cxn>
                <a:cxn ang="0">
                  <a:pos x="7" y="53"/>
                </a:cxn>
                <a:cxn ang="0">
                  <a:pos x="13" y="76"/>
                </a:cxn>
                <a:cxn ang="0">
                  <a:pos x="18" y="99"/>
                </a:cxn>
                <a:cxn ang="0">
                  <a:pos x="24" y="122"/>
                </a:cxn>
                <a:cxn ang="0">
                  <a:pos x="29" y="145"/>
                </a:cxn>
                <a:cxn ang="0">
                  <a:pos x="30" y="169"/>
                </a:cxn>
                <a:cxn ang="0">
                  <a:pos x="28" y="192"/>
                </a:cxn>
                <a:cxn ang="0">
                  <a:pos x="28" y="192"/>
                </a:cxn>
                <a:cxn ang="0">
                  <a:pos x="29" y="192"/>
                </a:cxn>
                <a:cxn ang="0">
                  <a:pos x="29" y="192"/>
                </a:cxn>
                <a:cxn ang="0">
                  <a:pos x="29" y="192"/>
                </a:cxn>
                <a:cxn ang="0">
                  <a:pos x="29" y="192"/>
                </a:cxn>
              </a:cxnLst>
              <a:rect l="0" t="0" r="r" b="b"/>
              <a:pathLst>
                <a:path w="33" h="192">
                  <a:moveTo>
                    <a:pt x="29" y="192"/>
                  </a:moveTo>
                  <a:lnTo>
                    <a:pt x="32" y="174"/>
                  </a:lnTo>
                  <a:lnTo>
                    <a:pt x="33" y="154"/>
                  </a:lnTo>
                  <a:lnTo>
                    <a:pt x="31" y="136"/>
                  </a:lnTo>
                  <a:lnTo>
                    <a:pt x="28" y="116"/>
                  </a:lnTo>
                  <a:lnTo>
                    <a:pt x="22" y="88"/>
                  </a:lnTo>
                  <a:lnTo>
                    <a:pt x="17" y="59"/>
                  </a:lnTo>
                  <a:lnTo>
                    <a:pt x="11" y="31"/>
                  </a:lnTo>
                  <a:lnTo>
                    <a:pt x="7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2" y="30"/>
                  </a:lnTo>
                  <a:lnTo>
                    <a:pt x="7" y="53"/>
                  </a:lnTo>
                  <a:lnTo>
                    <a:pt x="13" y="76"/>
                  </a:lnTo>
                  <a:lnTo>
                    <a:pt x="18" y="99"/>
                  </a:lnTo>
                  <a:lnTo>
                    <a:pt x="24" y="122"/>
                  </a:lnTo>
                  <a:lnTo>
                    <a:pt x="29" y="145"/>
                  </a:lnTo>
                  <a:lnTo>
                    <a:pt x="30" y="169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lnTo>
                    <a:pt x="29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85"/>
            <p:cNvSpPr>
              <a:spLocks/>
            </p:cNvSpPr>
            <p:nvPr/>
          </p:nvSpPr>
          <p:spPr bwMode="auto">
            <a:xfrm>
              <a:off x="4928" y="2091"/>
              <a:ext cx="198" cy="19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0" y="113"/>
                </a:cxn>
                <a:cxn ang="0">
                  <a:pos x="32" y="155"/>
                </a:cxn>
                <a:cxn ang="0">
                  <a:pos x="48" y="173"/>
                </a:cxn>
                <a:cxn ang="0">
                  <a:pos x="67" y="188"/>
                </a:cxn>
                <a:cxn ang="0">
                  <a:pos x="88" y="201"/>
                </a:cxn>
                <a:cxn ang="0">
                  <a:pos x="116" y="219"/>
                </a:cxn>
                <a:cxn ang="0">
                  <a:pos x="153" y="243"/>
                </a:cxn>
                <a:cxn ang="0">
                  <a:pos x="191" y="266"/>
                </a:cxn>
                <a:cxn ang="0">
                  <a:pos x="229" y="288"/>
                </a:cxn>
                <a:cxn ang="0">
                  <a:pos x="266" y="311"/>
                </a:cxn>
                <a:cxn ang="0">
                  <a:pos x="304" y="334"/>
                </a:cxn>
                <a:cxn ang="0">
                  <a:pos x="340" y="357"/>
                </a:cxn>
                <a:cxn ang="0">
                  <a:pos x="377" y="380"/>
                </a:cxn>
                <a:cxn ang="0">
                  <a:pos x="397" y="393"/>
                </a:cxn>
                <a:cxn ang="0">
                  <a:pos x="397" y="390"/>
                </a:cxn>
                <a:cxn ang="0">
                  <a:pos x="381" y="377"/>
                </a:cxn>
                <a:cxn ang="0">
                  <a:pos x="350" y="354"/>
                </a:cxn>
                <a:cxn ang="0">
                  <a:pos x="316" y="330"/>
                </a:cxn>
                <a:cxn ang="0">
                  <a:pos x="284" y="309"/>
                </a:cxn>
                <a:cxn ang="0">
                  <a:pos x="251" y="288"/>
                </a:cxn>
                <a:cxn ang="0">
                  <a:pos x="216" y="266"/>
                </a:cxn>
                <a:cxn ang="0">
                  <a:pos x="183" y="245"/>
                </a:cxn>
                <a:cxn ang="0">
                  <a:pos x="149" y="223"/>
                </a:cxn>
                <a:cxn ang="0">
                  <a:pos x="120" y="206"/>
                </a:cxn>
                <a:cxn ang="0">
                  <a:pos x="96" y="190"/>
                </a:cxn>
                <a:cxn ang="0">
                  <a:pos x="73" y="173"/>
                </a:cxn>
                <a:cxn ang="0">
                  <a:pos x="51" y="154"/>
                </a:cxn>
                <a:cxn ang="0">
                  <a:pos x="31" y="131"/>
                </a:cxn>
                <a:cxn ang="0">
                  <a:pos x="15" y="95"/>
                </a:cxn>
                <a:cxn ang="0">
                  <a:pos x="5" y="55"/>
                </a:cxn>
                <a:cxn ang="0">
                  <a:pos x="1" y="17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7" h="393">
                  <a:moveTo>
                    <a:pt x="0" y="0"/>
                  </a:moveTo>
                  <a:lnTo>
                    <a:pt x="0" y="37"/>
                  </a:lnTo>
                  <a:lnTo>
                    <a:pt x="2" y="75"/>
                  </a:lnTo>
                  <a:lnTo>
                    <a:pt x="10" y="113"/>
                  </a:lnTo>
                  <a:lnTo>
                    <a:pt x="25" y="146"/>
                  </a:lnTo>
                  <a:lnTo>
                    <a:pt x="32" y="155"/>
                  </a:lnTo>
                  <a:lnTo>
                    <a:pt x="39" y="165"/>
                  </a:lnTo>
                  <a:lnTo>
                    <a:pt x="48" y="173"/>
                  </a:lnTo>
                  <a:lnTo>
                    <a:pt x="58" y="181"/>
                  </a:lnTo>
                  <a:lnTo>
                    <a:pt x="67" y="188"/>
                  </a:lnTo>
                  <a:lnTo>
                    <a:pt x="78" y="195"/>
                  </a:lnTo>
                  <a:lnTo>
                    <a:pt x="88" y="201"/>
                  </a:lnTo>
                  <a:lnTo>
                    <a:pt x="97" y="207"/>
                  </a:lnTo>
                  <a:lnTo>
                    <a:pt x="116" y="219"/>
                  </a:lnTo>
                  <a:lnTo>
                    <a:pt x="134" y="231"/>
                  </a:lnTo>
                  <a:lnTo>
                    <a:pt x="153" y="243"/>
                  </a:lnTo>
                  <a:lnTo>
                    <a:pt x="172" y="254"/>
                  </a:lnTo>
                  <a:lnTo>
                    <a:pt x="191" y="266"/>
                  </a:lnTo>
                  <a:lnTo>
                    <a:pt x="209" y="277"/>
                  </a:lnTo>
                  <a:lnTo>
                    <a:pt x="229" y="288"/>
                  </a:lnTo>
                  <a:lnTo>
                    <a:pt x="247" y="299"/>
                  </a:lnTo>
                  <a:lnTo>
                    <a:pt x="266" y="311"/>
                  </a:lnTo>
                  <a:lnTo>
                    <a:pt x="285" y="322"/>
                  </a:lnTo>
                  <a:lnTo>
                    <a:pt x="304" y="334"/>
                  </a:lnTo>
                  <a:lnTo>
                    <a:pt x="322" y="345"/>
                  </a:lnTo>
                  <a:lnTo>
                    <a:pt x="340" y="357"/>
                  </a:lnTo>
                  <a:lnTo>
                    <a:pt x="359" y="368"/>
                  </a:lnTo>
                  <a:lnTo>
                    <a:pt x="377" y="380"/>
                  </a:lnTo>
                  <a:lnTo>
                    <a:pt x="396" y="393"/>
                  </a:lnTo>
                  <a:lnTo>
                    <a:pt x="397" y="393"/>
                  </a:lnTo>
                  <a:lnTo>
                    <a:pt x="397" y="392"/>
                  </a:lnTo>
                  <a:lnTo>
                    <a:pt x="397" y="390"/>
                  </a:lnTo>
                  <a:lnTo>
                    <a:pt x="397" y="389"/>
                  </a:lnTo>
                  <a:lnTo>
                    <a:pt x="381" y="377"/>
                  </a:lnTo>
                  <a:lnTo>
                    <a:pt x="366" y="365"/>
                  </a:lnTo>
                  <a:lnTo>
                    <a:pt x="350" y="354"/>
                  </a:lnTo>
                  <a:lnTo>
                    <a:pt x="334" y="342"/>
                  </a:lnTo>
                  <a:lnTo>
                    <a:pt x="316" y="330"/>
                  </a:lnTo>
                  <a:lnTo>
                    <a:pt x="300" y="320"/>
                  </a:lnTo>
                  <a:lnTo>
                    <a:pt x="284" y="309"/>
                  </a:lnTo>
                  <a:lnTo>
                    <a:pt x="267" y="298"/>
                  </a:lnTo>
                  <a:lnTo>
                    <a:pt x="251" y="288"/>
                  </a:lnTo>
                  <a:lnTo>
                    <a:pt x="233" y="276"/>
                  </a:lnTo>
                  <a:lnTo>
                    <a:pt x="216" y="266"/>
                  </a:lnTo>
                  <a:lnTo>
                    <a:pt x="200" y="256"/>
                  </a:lnTo>
                  <a:lnTo>
                    <a:pt x="183" y="245"/>
                  </a:lnTo>
                  <a:lnTo>
                    <a:pt x="165" y="235"/>
                  </a:lnTo>
                  <a:lnTo>
                    <a:pt x="149" y="223"/>
                  </a:lnTo>
                  <a:lnTo>
                    <a:pt x="132" y="213"/>
                  </a:lnTo>
                  <a:lnTo>
                    <a:pt x="120" y="206"/>
                  </a:lnTo>
                  <a:lnTo>
                    <a:pt x="109" y="198"/>
                  </a:lnTo>
                  <a:lnTo>
                    <a:pt x="96" y="190"/>
                  </a:lnTo>
                  <a:lnTo>
                    <a:pt x="85" y="182"/>
                  </a:lnTo>
                  <a:lnTo>
                    <a:pt x="73" y="173"/>
                  </a:lnTo>
                  <a:lnTo>
                    <a:pt x="62" y="165"/>
                  </a:lnTo>
                  <a:lnTo>
                    <a:pt x="51" y="154"/>
                  </a:lnTo>
                  <a:lnTo>
                    <a:pt x="41" y="145"/>
                  </a:lnTo>
                  <a:lnTo>
                    <a:pt x="31" y="131"/>
                  </a:lnTo>
                  <a:lnTo>
                    <a:pt x="21" y="114"/>
                  </a:lnTo>
                  <a:lnTo>
                    <a:pt x="15" y="95"/>
                  </a:lnTo>
                  <a:lnTo>
                    <a:pt x="9" y="76"/>
                  </a:lnTo>
                  <a:lnTo>
                    <a:pt x="5" y="55"/>
                  </a:lnTo>
                  <a:lnTo>
                    <a:pt x="2" y="36"/>
                  </a:lnTo>
                  <a:lnTo>
                    <a:pt x="1" y="1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86"/>
            <p:cNvSpPr>
              <a:spLocks/>
            </p:cNvSpPr>
            <p:nvPr/>
          </p:nvSpPr>
          <p:spPr bwMode="auto">
            <a:xfrm>
              <a:off x="4959" y="2264"/>
              <a:ext cx="159" cy="369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314" y="52"/>
                </a:cxn>
                <a:cxn ang="0">
                  <a:pos x="310" y="104"/>
                </a:cxn>
                <a:cxn ang="0">
                  <a:pos x="303" y="155"/>
                </a:cxn>
                <a:cxn ang="0">
                  <a:pos x="293" y="205"/>
                </a:cxn>
                <a:cxn ang="0">
                  <a:pos x="282" y="256"/>
                </a:cxn>
                <a:cxn ang="0">
                  <a:pos x="268" y="306"/>
                </a:cxn>
                <a:cxn ang="0">
                  <a:pos x="252" y="354"/>
                </a:cxn>
                <a:cxn ang="0">
                  <a:pos x="234" y="401"/>
                </a:cxn>
                <a:cxn ang="0">
                  <a:pos x="213" y="449"/>
                </a:cxn>
                <a:cxn ang="0">
                  <a:pos x="190" y="495"/>
                </a:cxn>
                <a:cxn ang="0">
                  <a:pos x="164" y="538"/>
                </a:cxn>
                <a:cxn ang="0">
                  <a:pos x="136" y="582"/>
                </a:cxn>
                <a:cxn ang="0">
                  <a:pos x="106" y="624"/>
                </a:cxn>
                <a:cxn ang="0">
                  <a:pos x="73" y="663"/>
                </a:cxn>
                <a:cxn ang="0">
                  <a:pos x="39" y="701"/>
                </a:cxn>
                <a:cxn ang="0">
                  <a:pos x="1" y="738"/>
                </a:cxn>
                <a:cxn ang="0">
                  <a:pos x="0" y="739"/>
                </a:cxn>
                <a:cxn ang="0">
                  <a:pos x="0" y="739"/>
                </a:cxn>
                <a:cxn ang="0">
                  <a:pos x="0" y="739"/>
                </a:cxn>
                <a:cxn ang="0">
                  <a:pos x="1" y="739"/>
                </a:cxn>
                <a:cxn ang="0">
                  <a:pos x="39" y="703"/>
                </a:cxn>
                <a:cxn ang="0">
                  <a:pos x="73" y="666"/>
                </a:cxn>
                <a:cxn ang="0">
                  <a:pos x="108" y="626"/>
                </a:cxn>
                <a:cxn ang="0">
                  <a:pos x="139" y="586"/>
                </a:cxn>
                <a:cxn ang="0">
                  <a:pos x="168" y="542"/>
                </a:cxn>
                <a:cxn ang="0">
                  <a:pos x="196" y="498"/>
                </a:cxn>
                <a:cxn ang="0">
                  <a:pos x="220" y="452"/>
                </a:cxn>
                <a:cxn ang="0">
                  <a:pos x="243" y="405"/>
                </a:cxn>
                <a:cxn ang="0">
                  <a:pos x="261" y="356"/>
                </a:cxn>
                <a:cxn ang="0">
                  <a:pos x="278" y="307"/>
                </a:cxn>
                <a:cxn ang="0">
                  <a:pos x="292" y="257"/>
                </a:cxn>
                <a:cxn ang="0">
                  <a:pos x="304" y="207"/>
                </a:cxn>
                <a:cxn ang="0">
                  <a:pos x="312" y="156"/>
                </a:cxn>
                <a:cxn ang="0">
                  <a:pos x="318" y="104"/>
                </a:cxn>
                <a:cxn ang="0">
                  <a:pos x="319" y="52"/>
                </a:cxn>
                <a:cxn ang="0">
                  <a:pos x="318" y="0"/>
                </a:cxn>
                <a:cxn ang="0">
                  <a:pos x="318" y="0"/>
                </a:cxn>
                <a:cxn ang="0">
                  <a:pos x="318" y="0"/>
                </a:cxn>
                <a:cxn ang="0">
                  <a:pos x="316" y="0"/>
                </a:cxn>
                <a:cxn ang="0">
                  <a:pos x="316" y="0"/>
                </a:cxn>
                <a:cxn ang="0">
                  <a:pos x="316" y="0"/>
                </a:cxn>
              </a:cxnLst>
              <a:rect l="0" t="0" r="r" b="b"/>
              <a:pathLst>
                <a:path w="319" h="739">
                  <a:moveTo>
                    <a:pt x="316" y="0"/>
                  </a:moveTo>
                  <a:lnTo>
                    <a:pt x="314" y="52"/>
                  </a:lnTo>
                  <a:lnTo>
                    <a:pt x="310" y="104"/>
                  </a:lnTo>
                  <a:lnTo>
                    <a:pt x="303" y="155"/>
                  </a:lnTo>
                  <a:lnTo>
                    <a:pt x="293" y="205"/>
                  </a:lnTo>
                  <a:lnTo>
                    <a:pt x="282" y="256"/>
                  </a:lnTo>
                  <a:lnTo>
                    <a:pt x="268" y="306"/>
                  </a:lnTo>
                  <a:lnTo>
                    <a:pt x="252" y="354"/>
                  </a:lnTo>
                  <a:lnTo>
                    <a:pt x="234" y="401"/>
                  </a:lnTo>
                  <a:lnTo>
                    <a:pt x="213" y="449"/>
                  </a:lnTo>
                  <a:lnTo>
                    <a:pt x="190" y="495"/>
                  </a:lnTo>
                  <a:lnTo>
                    <a:pt x="164" y="538"/>
                  </a:lnTo>
                  <a:lnTo>
                    <a:pt x="136" y="582"/>
                  </a:lnTo>
                  <a:lnTo>
                    <a:pt x="106" y="624"/>
                  </a:lnTo>
                  <a:lnTo>
                    <a:pt x="73" y="663"/>
                  </a:lnTo>
                  <a:lnTo>
                    <a:pt x="39" y="701"/>
                  </a:lnTo>
                  <a:lnTo>
                    <a:pt x="1" y="738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0" y="739"/>
                  </a:lnTo>
                  <a:lnTo>
                    <a:pt x="1" y="739"/>
                  </a:lnTo>
                  <a:lnTo>
                    <a:pt x="39" y="703"/>
                  </a:lnTo>
                  <a:lnTo>
                    <a:pt x="73" y="666"/>
                  </a:lnTo>
                  <a:lnTo>
                    <a:pt x="108" y="626"/>
                  </a:lnTo>
                  <a:lnTo>
                    <a:pt x="139" y="586"/>
                  </a:lnTo>
                  <a:lnTo>
                    <a:pt x="168" y="542"/>
                  </a:lnTo>
                  <a:lnTo>
                    <a:pt x="196" y="498"/>
                  </a:lnTo>
                  <a:lnTo>
                    <a:pt x="220" y="452"/>
                  </a:lnTo>
                  <a:lnTo>
                    <a:pt x="243" y="405"/>
                  </a:lnTo>
                  <a:lnTo>
                    <a:pt x="261" y="356"/>
                  </a:lnTo>
                  <a:lnTo>
                    <a:pt x="278" y="307"/>
                  </a:lnTo>
                  <a:lnTo>
                    <a:pt x="292" y="257"/>
                  </a:lnTo>
                  <a:lnTo>
                    <a:pt x="304" y="207"/>
                  </a:lnTo>
                  <a:lnTo>
                    <a:pt x="312" y="156"/>
                  </a:lnTo>
                  <a:lnTo>
                    <a:pt x="318" y="104"/>
                  </a:lnTo>
                  <a:lnTo>
                    <a:pt x="319" y="52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8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87"/>
            <p:cNvSpPr>
              <a:spLocks/>
            </p:cNvSpPr>
            <p:nvPr/>
          </p:nvSpPr>
          <p:spPr bwMode="auto">
            <a:xfrm>
              <a:off x="4872" y="2166"/>
              <a:ext cx="89" cy="151"/>
            </a:xfrm>
            <a:custGeom>
              <a:avLst/>
              <a:gdLst/>
              <a:ahLst/>
              <a:cxnLst>
                <a:cxn ang="0">
                  <a:pos x="1" y="300"/>
                </a:cxn>
                <a:cxn ang="0">
                  <a:pos x="10" y="292"/>
                </a:cxn>
                <a:cxn ang="0">
                  <a:pos x="18" y="284"/>
                </a:cxn>
                <a:cxn ang="0">
                  <a:pos x="27" y="276"/>
                </a:cxn>
                <a:cxn ang="0">
                  <a:pos x="37" y="268"/>
                </a:cxn>
                <a:cxn ang="0">
                  <a:pos x="46" y="261"/>
                </a:cxn>
                <a:cxn ang="0">
                  <a:pos x="54" y="253"/>
                </a:cxn>
                <a:cxn ang="0">
                  <a:pos x="63" y="245"/>
                </a:cxn>
                <a:cxn ang="0">
                  <a:pos x="71" y="236"/>
                </a:cxn>
                <a:cxn ang="0">
                  <a:pos x="80" y="225"/>
                </a:cxn>
                <a:cxn ang="0">
                  <a:pos x="89" y="215"/>
                </a:cxn>
                <a:cxn ang="0">
                  <a:pos x="98" y="205"/>
                </a:cxn>
                <a:cxn ang="0">
                  <a:pos x="106" y="193"/>
                </a:cxn>
                <a:cxn ang="0">
                  <a:pos x="114" y="183"/>
                </a:cxn>
                <a:cxn ang="0">
                  <a:pos x="122" y="171"/>
                </a:cxn>
                <a:cxn ang="0">
                  <a:pos x="130" y="160"/>
                </a:cxn>
                <a:cxn ang="0">
                  <a:pos x="137" y="148"/>
                </a:cxn>
                <a:cxn ang="0">
                  <a:pos x="146" y="133"/>
                </a:cxn>
                <a:cxn ang="0">
                  <a:pos x="156" y="115"/>
                </a:cxn>
                <a:cxn ang="0">
                  <a:pos x="166" y="95"/>
                </a:cxn>
                <a:cxn ang="0">
                  <a:pos x="173" y="74"/>
                </a:cxn>
                <a:cxn ang="0">
                  <a:pos x="177" y="54"/>
                </a:cxn>
                <a:cxn ang="0">
                  <a:pos x="177" y="34"/>
                </a:cxn>
                <a:cxn ang="0">
                  <a:pos x="174" y="16"/>
                </a:cxn>
                <a:cxn ang="0">
                  <a:pos x="163" y="0"/>
                </a:cxn>
                <a:cxn ang="0">
                  <a:pos x="161" y="0"/>
                </a:cxn>
                <a:cxn ang="0">
                  <a:pos x="160" y="1"/>
                </a:cxn>
                <a:cxn ang="0">
                  <a:pos x="159" y="2"/>
                </a:cxn>
                <a:cxn ang="0">
                  <a:pos x="159" y="3"/>
                </a:cxn>
                <a:cxn ang="0">
                  <a:pos x="167" y="22"/>
                </a:cxn>
                <a:cxn ang="0">
                  <a:pos x="169" y="42"/>
                </a:cxn>
                <a:cxn ang="0">
                  <a:pos x="167" y="64"/>
                </a:cxn>
                <a:cxn ang="0">
                  <a:pos x="160" y="86"/>
                </a:cxn>
                <a:cxn ang="0">
                  <a:pos x="151" y="108"/>
                </a:cxn>
                <a:cxn ang="0">
                  <a:pos x="139" y="130"/>
                </a:cxn>
                <a:cxn ang="0">
                  <a:pos x="128" y="148"/>
                </a:cxn>
                <a:cxn ang="0">
                  <a:pos x="117" y="165"/>
                </a:cxn>
                <a:cxn ang="0">
                  <a:pos x="112" y="175"/>
                </a:cxn>
                <a:cxn ang="0">
                  <a:pos x="106" y="183"/>
                </a:cxn>
                <a:cxn ang="0">
                  <a:pos x="100" y="192"/>
                </a:cxn>
                <a:cxn ang="0">
                  <a:pos x="94" y="200"/>
                </a:cxn>
                <a:cxn ang="0">
                  <a:pos x="87" y="209"/>
                </a:cxn>
                <a:cxn ang="0">
                  <a:pos x="82" y="217"/>
                </a:cxn>
                <a:cxn ang="0">
                  <a:pos x="75" y="227"/>
                </a:cxn>
                <a:cxn ang="0">
                  <a:pos x="68" y="235"/>
                </a:cxn>
                <a:cxn ang="0">
                  <a:pos x="60" y="244"/>
                </a:cxn>
                <a:cxn ang="0">
                  <a:pos x="52" y="252"/>
                </a:cxn>
                <a:cxn ang="0">
                  <a:pos x="44" y="260"/>
                </a:cxn>
                <a:cxn ang="0">
                  <a:pos x="36" y="268"/>
                </a:cxn>
                <a:cxn ang="0">
                  <a:pos x="26" y="276"/>
                </a:cxn>
                <a:cxn ang="0">
                  <a:pos x="17" y="284"/>
                </a:cxn>
                <a:cxn ang="0">
                  <a:pos x="9" y="292"/>
                </a:cxn>
                <a:cxn ang="0">
                  <a:pos x="0" y="300"/>
                </a:cxn>
                <a:cxn ang="0">
                  <a:pos x="0" y="300"/>
                </a:cxn>
                <a:cxn ang="0">
                  <a:pos x="0" y="300"/>
                </a:cxn>
                <a:cxn ang="0">
                  <a:pos x="0" y="300"/>
                </a:cxn>
                <a:cxn ang="0">
                  <a:pos x="1" y="300"/>
                </a:cxn>
                <a:cxn ang="0">
                  <a:pos x="1" y="300"/>
                </a:cxn>
              </a:cxnLst>
              <a:rect l="0" t="0" r="r" b="b"/>
              <a:pathLst>
                <a:path w="177" h="300">
                  <a:moveTo>
                    <a:pt x="1" y="300"/>
                  </a:moveTo>
                  <a:lnTo>
                    <a:pt x="10" y="292"/>
                  </a:lnTo>
                  <a:lnTo>
                    <a:pt x="18" y="284"/>
                  </a:lnTo>
                  <a:lnTo>
                    <a:pt x="27" y="276"/>
                  </a:lnTo>
                  <a:lnTo>
                    <a:pt x="37" y="268"/>
                  </a:lnTo>
                  <a:lnTo>
                    <a:pt x="46" y="261"/>
                  </a:lnTo>
                  <a:lnTo>
                    <a:pt x="54" y="253"/>
                  </a:lnTo>
                  <a:lnTo>
                    <a:pt x="63" y="245"/>
                  </a:lnTo>
                  <a:lnTo>
                    <a:pt x="71" y="236"/>
                  </a:lnTo>
                  <a:lnTo>
                    <a:pt x="80" y="225"/>
                  </a:lnTo>
                  <a:lnTo>
                    <a:pt x="89" y="215"/>
                  </a:lnTo>
                  <a:lnTo>
                    <a:pt x="98" y="205"/>
                  </a:lnTo>
                  <a:lnTo>
                    <a:pt x="106" y="193"/>
                  </a:lnTo>
                  <a:lnTo>
                    <a:pt x="114" y="183"/>
                  </a:lnTo>
                  <a:lnTo>
                    <a:pt x="122" y="171"/>
                  </a:lnTo>
                  <a:lnTo>
                    <a:pt x="130" y="160"/>
                  </a:lnTo>
                  <a:lnTo>
                    <a:pt x="137" y="148"/>
                  </a:lnTo>
                  <a:lnTo>
                    <a:pt x="146" y="133"/>
                  </a:lnTo>
                  <a:lnTo>
                    <a:pt x="156" y="115"/>
                  </a:lnTo>
                  <a:lnTo>
                    <a:pt x="166" y="95"/>
                  </a:lnTo>
                  <a:lnTo>
                    <a:pt x="173" y="74"/>
                  </a:lnTo>
                  <a:lnTo>
                    <a:pt x="177" y="54"/>
                  </a:lnTo>
                  <a:lnTo>
                    <a:pt x="177" y="34"/>
                  </a:lnTo>
                  <a:lnTo>
                    <a:pt x="174" y="16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9" y="3"/>
                  </a:lnTo>
                  <a:lnTo>
                    <a:pt x="167" y="22"/>
                  </a:lnTo>
                  <a:lnTo>
                    <a:pt x="169" y="42"/>
                  </a:lnTo>
                  <a:lnTo>
                    <a:pt x="167" y="64"/>
                  </a:lnTo>
                  <a:lnTo>
                    <a:pt x="160" y="86"/>
                  </a:lnTo>
                  <a:lnTo>
                    <a:pt x="151" y="108"/>
                  </a:lnTo>
                  <a:lnTo>
                    <a:pt x="139" y="130"/>
                  </a:lnTo>
                  <a:lnTo>
                    <a:pt x="128" y="148"/>
                  </a:lnTo>
                  <a:lnTo>
                    <a:pt x="117" y="165"/>
                  </a:lnTo>
                  <a:lnTo>
                    <a:pt x="112" y="175"/>
                  </a:lnTo>
                  <a:lnTo>
                    <a:pt x="106" y="183"/>
                  </a:lnTo>
                  <a:lnTo>
                    <a:pt x="100" y="192"/>
                  </a:lnTo>
                  <a:lnTo>
                    <a:pt x="94" y="200"/>
                  </a:lnTo>
                  <a:lnTo>
                    <a:pt x="87" y="209"/>
                  </a:lnTo>
                  <a:lnTo>
                    <a:pt x="82" y="217"/>
                  </a:lnTo>
                  <a:lnTo>
                    <a:pt x="75" y="227"/>
                  </a:lnTo>
                  <a:lnTo>
                    <a:pt x="68" y="235"/>
                  </a:lnTo>
                  <a:lnTo>
                    <a:pt x="60" y="244"/>
                  </a:lnTo>
                  <a:lnTo>
                    <a:pt x="52" y="252"/>
                  </a:lnTo>
                  <a:lnTo>
                    <a:pt x="44" y="260"/>
                  </a:lnTo>
                  <a:lnTo>
                    <a:pt x="36" y="268"/>
                  </a:lnTo>
                  <a:lnTo>
                    <a:pt x="26" y="276"/>
                  </a:lnTo>
                  <a:lnTo>
                    <a:pt x="17" y="284"/>
                  </a:lnTo>
                  <a:lnTo>
                    <a:pt x="9" y="292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1" y="300"/>
                  </a:lnTo>
                  <a:lnTo>
                    <a:pt x="1" y="3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88"/>
            <p:cNvSpPr>
              <a:spLocks/>
            </p:cNvSpPr>
            <p:nvPr/>
          </p:nvSpPr>
          <p:spPr bwMode="auto">
            <a:xfrm>
              <a:off x="4783" y="2179"/>
              <a:ext cx="49" cy="92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8" y="16"/>
                </a:cxn>
                <a:cxn ang="0">
                  <a:pos x="59" y="35"/>
                </a:cxn>
                <a:cxn ang="0">
                  <a:pos x="42" y="56"/>
                </a:cxn>
                <a:cxn ang="0">
                  <a:pos x="26" y="81"/>
                </a:cxn>
                <a:cxn ang="0">
                  <a:pos x="13" y="106"/>
                </a:cxn>
                <a:cxn ang="0">
                  <a:pos x="5" y="131"/>
                </a:cxn>
                <a:cxn ang="0">
                  <a:pos x="0" y="158"/>
                </a:cxn>
                <a:cxn ang="0">
                  <a:pos x="2" y="183"/>
                </a:cxn>
                <a:cxn ang="0">
                  <a:pos x="4" y="184"/>
                </a:cxn>
                <a:cxn ang="0">
                  <a:pos x="6" y="184"/>
                </a:cxn>
                <a:cxn ang="0">
                  <a:pos x="9" y="181"/>
                </a:cxn>
                <a:cxn ang="0">
                  <a:pos x="10" y="179"/>
                </a:cxn>
                <a:cxn ang="0">
                  <a:pos x="12" y="153"/>
                </a:cxn>
                <a:cxn ang="0">
                  <a:pos x="18" y="129"/>
                </a:cxn>
                <a:cxn ang="0">
                  <a:pos x="25" y="105"/>
                </a:cxn>
                <a:cxn ang="0">
                  <a:pos x="35" y="82"/>
                </a:cxn>
                <a:cxn ang="0">
                  <a:pos x="48" y="60"/>
                </a:cxn>
                <a:cxn ang="0">
                  <a:pos x="63" y="38"/>
                </a:cxn>
                <a:cxn ang="0">
                  <a:pos x="79" y="18"/>
                </a:cxn>
                <a:cxn ang="0">
                  <a:pos x="97" y="0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97" y="0"/>
                </a:cxn>
                <a:cxn ang="0">
                  <a:pos x="97" y="0"/>
                </a:cxn>
              </a:cxnLst>
              <a:rect l="0" t="0" r="r" b="b"/>
              <a:pathLst>
                <a:path w="98" h="184">
                  <a:moveTo>
                    <a:pt x="97" y="0"/>
                  </a:moveTo>
                  <a:lnTo>
                    <a:pt x="78" y="16"/>
                  </a:lnTo>
                  <a:lnTo>
                    <a:pt x="59" y="35"/>
                  </a:lnTo>
                  <a:lnTo>
                    <a:pt x="42" y="56"/>
                  </a:lnTo>
                  <a:lnTo>
                    <a:pt x="26" y="81"/>
                  </a:lnTo>
                  <a:lnTo>
                    <a:pt x="13" y="106"/>
                  </a:lnTo>
                  <a:lnTo>
                    <a:pt x="5" y="131"/>
                  </a:lnTo>
                  <a:lnTo>
                    <a:pt x="0" y="158"/>
                  </a:lnTo>
                  <a:lnTo>
                    <a:pt x="2" y="183"/>
                  </a:lnTo>
                  <a:lnTo>
                    <a:pt x="4" y="184"/>
                  </a:lnTo>
                  <a:lnTo>
                    <a:pt x="6" y="184"/>
                  </a:lnTo>
                  <a:lnTo>
                    <a:pt x="9" y="181"/>
                  </a:lnTo>
                  <a:lnTo>
                    <a:pt x="10" y="179"/>
                  </a:lnTo>
                  <a:lnTo>
                    <a:pt x="12" y="153"/>
                  </a:lnTo>
                  <a:lnTo>
                    <a:pt x="18" y="129"/>
                  </a:lnTo>
                  <a:lnTo>
                    <a:pt x="25" y="105"/>
                  </a:lnTo>
                  <a:lnTo>
                    <a:pt x="35" y="82"/>
                  </a:lnTo>
                  <a:lnTo>
                    <a:pt x="48" y="60"/>
                  </a:lnTo>
                  <a:lnTo>
                    <a:pt x="63" y="38"/>
                  </a:lnTo>
                  <a:lnTo>
                    <a:pt x="79" y="18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9"/>
            <p:cNvSpPr>
              <a:spLocks/>
            </p:cNvSpPr>
            <p:nvPr/>
          </p:nvSpPr>
          <p:spPr bwMode="auto">
            <a:xfrm>
              <a:off x="4784" y="2250"/>
              <a:ext cx="36" cy="72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" y="35"/>
                </a:cxn>
                <a:cxn ang="0">
                  <a:pos x="9" y="28"/>
                </a:cxn>
                <a:cxn ang="0">
                  <a:pos x="15" y="20"/>
                </a:cxn>
                <a:cxn ang="0">
                  <a:pos x="23" y="12"/>
                </a:cxn>
                <a:cxn ang="0">
                  <a:pos x="30" y="8"/>
                </a:cxn>
                <a:cxn ang="0">
                  <a:pos x="39" y="5"/>
                </a:cxn>
                <a:cxn ang="0">
                  <a:pos x="47" y="8"/>
                </a:cxn>
                <a:cxn ang="0">
                  <a:pos x="55" y="16"/>
                </a:cxn>
                <a:cxn ang="0">
                  <a:pos x="60" y="24"/>
                </a:cxn>
                <a:cxn ang="0">
                  <a:pos x="62" y="34"/>
                </a:cxn>
                <a:cxn ang="0">
                  <a:pos x="63" y="43"/>
                </a:cxn>
                <a:cxn ang="0">
                  <a:pos x="64" y="54"/>
                </a:cxn>
                <a:cxn ang="0">
                  <a:pos x="66" y="76"/>
                </a:cxn>
                <a:cxn ang="0">
                  <a:pos x="64" y="99"/>
                </a:cxn>
                <a:cxn ang="0">
                  <a:pos x="60" y="122"/>
                </a:cxn>
                <a:cxn ang="0">
                  <a:pos x="56" y="144"/>
                </a:cxn>
                <a:cxn ang="0">
                  <a:pos x="56" y="145"/>
                </a:cxn>
                <a:cxn ang="0">
                  <a:pos x="58" y="145"/>
                </a:cxn>
                <a:cxn ang="0">
                  <a:pos x="60" y="144"/>
                </a:cxn>
                <a:cxn ang="0">
                  <a:pos x="61" y="141"/>
                </a:cxn>
                <a:cxn ang="0">
                  <a:pos x="65" y="122"/>
                </a:cxn>
                <a:cxn ang="0">
                  <a:pos x="69" y="101"/>
                </a:cxn>
                <a:cxn ang="0">
                  <a:pos x="71" y="80"/>
                </a:cxn>
                <a:cxn ang="0">
                  <a:pos x="72" y="60"/>
                </a:cxn>
                <a:cxn ang="0">
                  <a:pos x="72" y="47"/>
                </a:cxn>
                <a:cxn ang="0">
                  <a:pos x="71" y="33"/>
                </a:cxn>
                <a:cxn ang="0">
                  <a:pos x="68" y="19"/>
                </a:cxn>
                <a:cxn ang="0">
                  <a:pos x="62" y="9"/>
                </a:cxn>
                <a:cxn ang="0">
                  <a:pos x="53" y="2"/>
                </a:cxn>
                <a:cxn ang="0">
                  <a:pos x="43" y="0"/>
                </a:cxn>
                <a:cxn ang="0">
                  <a:pos x="34" y="2"/>
                </a:cxn>
                <a:cxn ang="0">
                  <a:pos x="26" y="8"/>
                </a:cxn>
                <a:cxn ang="0">
                  <a:pos x="18" y="15"/>
                </a:cxn>
                <a:cxn ang="0">
                  <a:pos x="10" y="24"/>
                </a:cxn>
                <a:cxn ang="0">
                  <a:pos x="4" y="33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72" h="145">
                  <a:moveTo>
                    <a:pt x="0" y="41"/>
                  </a:moveTo>
                  <a:lnTo>
                    <a:pt x="3" y="35"/>
                  </a:lnTo>
                  <a:lnTo>
                    <a:pt x="9" y="28"/>
                  </a:lnTo>
                  <a:lnTo>
                    <a:pt x="15" y="20"/>
                  </a:lnTo>
                  <a:lnTo>
                    <a:pt x="23" y="12"/>
                  </a:lnTo>
                  <a:lnTo>
                    <a:pt x="30" y="8"/>
                  </a:lnTo>
                  <a:lnTo>
                    <a:pt x="39" y="5"/>
                  </a:lnTo>
                  <a:lnTo>
                    <a:pt x="47" y="8"/>
                  </a:lnTo>
                  <a:lnTo>
                    <a:pt x="55" y="16"/>
                  </a:lnTo>
                  <a:lnTo>
                    <a:pt x="60" y="24"/>
                  </a:lnTo>
                  <a:lnTo>
                    <a:pt x="62" y="34"/>
                  </a:lnTo>
                  <a:lnTo>
                    <a:pt x="63" y="43"/>
                  </a:lnTo>
                  <a:lnTo>
                    <a:pt x="64" y="54"/>
                  </a:lnTo>
                  <a:lnTo>
                    <a:pt x="66" y="76"/>
                  </a:lnTo>
                  <a:lnTo>
                    <a:pt x="64" y="99"/>
                  </a:lnTo>
                  <a:lnTo>
                    <a:pt x="60" y="122"/>
                  </a:lnTo>
                  <a:lnTo>
                    <a:pt x="56" y="144"/>
                  </a:lnTo>
                  <a:lnTo>
                    <a:pt x="56" y="145"/>
                  </a:lnTo>
                  <a:lnTo>
                    <a:pt x="58" y="145"/>
                  </a:lnTo>
                  <a:lnTo>
                    <a:pt x="60" y="144"/>
                  </a:lnTo>
                  <a:lnTo>
                    <a:pt x="61" y="141"/>
                  </a:lnTo>
                  <a:lnTo>
                    <a:pt x="65" y="122"/>
                  </a:lnTo>
                  <a:lnTo>
                    <a:pt x="69" y="101"/>
                  </a:lnTo>
                  <a:lnTo>
                    <a:pt x="71" y="80"/>
                  </a:lnTo>
                  <a:lnTo>
                    <a:pt x="72" y="60"/>
                  </a:lnTo>
                  <a:lnTo>
                    <a:pt x="72" y="47"/>
                  </a:lnTo>
                  <a:lnTo>
                    <a:pt x="71" y="33"/>
                  </a:lnTo>
                  <a:lnTo>
                    <a:pt x="68" y="19"/>
                  </a:lnTo>
                  <a:lnTo>
                    <a:pt x="62" y="9"/>
                  </a:lnTo>
                  <a:lnTo>
                    <a:pt x="53" y="2"/>
                  </a:lnTo>
                  <a:lnTo>
                    <a:pt x="43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18" y="15"/>
                  </a:lnTo>
                  <a:lnTo>
                    <a:pt x="10" y="24"/>
                  </a:lnTo>
                  <a:lnTo>
                    <a:pt x="4" y="3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90"/>
            <p:cNvSpPr>
              <a:spLocks/>
            </p:cNvSpPr>
            <p:nvPr/>
          </p:nvSpPr>
          <p:spPr bwMode="auto">
            <a:xfrm>
              <a:off x="4817" y="2177"/>
              <a:ext cx="19" cy="10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26" y="25"/>
                </a:cxn>
                <a:cxn ang="0">
                  <a:pos x="17" y="49"/>
                </a:cxn>
                <a:cxn ang="0">
                  <a:pos x="10" y="73"/>
                </a:cxn>
                <a:cxn ang="0">
                  <a:pos x="5" y="98"/>
                </a:cxn>
                <a:cxn ang="0">
                  <a:pos x="3" y="124"/>
                </a:cxn>
                <a:cxn ang="0">
                  <a:pos x="0" y="150"/>
                </a:cxn>
                <a:cxn ang="0">
                  <a:pos x="0" y="175"/>
                </a:cxn>
                <a:cxn ang="0">
                  <a:pos x="0" y="202"/>
                </a:cxn>
                <a:cxn ang="0">
                  <a:pos x="0" y="203"/>
                </a:cxn>
                <a:cxn ang="0">
                  <a:pos x="3" y="202"/>
                </a:cxn>
                <a:cxn ang="0">
                  <a:pos x="4" y="201"/>
                </a:cxn>
                <a:cxn ang="0">
                  <a:pos x="4" y="200"/>
                </a:cxn>
                <a:cxn ang="0">
                  <a:pos x="4" y="174"/>
                </a:cxn>
                <a:cxn ang="0">
                  <a:pos x="5" y="149"/>
                </a:cxn>
                <a:cxn ang="0">
                  <a:pos x="7" y="124"/>
                </a:cxn>
                <a:cxn ang="0">
                  <a:pos x="10" y="98"/>
                </a:cxn>
                <a:cxn ang="0">
                  <a:pos x="13" y="74"/>
                </a:cxn>
                <a:cxn ang="0">
                  <a:pos x="20" y="49"/>
                </a:cxn>
                <a:cxn ang="0">
                  <a:pos x="28" y="25"/>
                </a:cxn>
                <a:cxn ang="0">
                  <a:pos x="38" y="2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8" h="203">
                  <a:moveTo>
                    <a:pt x="37" y="0"/>
                  </a:moveTo>
                  <a:lnTo>
                    <a:pt x="26" y="25"/>
                  </a:lnTo>
                  <a:lnTo>
                    <a:pt x="17" y="49"/>
                  </a:lnTo>
                  <a:lnTo>
                    <a:pt x="10" y="73"/>
                  </a:lnTo>
                  <a:lnTo>
                    <a:pt x="5" y="98"/>
                  </a:lnTo>
                  <a:lnTo>
                    <a:pt x="3" y="124"/>
                  </a:lnTo>
                  <a:lnTo>
                    <a:pt x="0" y="150"/>
                  </a:lnTo>
                  <a:lnTo>
                    <a:pt x="0" y="175"/>
                  </a:lnTo>
                  <a:lnTo>
                    <a:pt x="0" y="202"/>
                  </a:lnTo>
                  <a:lnTo>
                    <a:pt x="0" y="203"/>
                  </a:lnTo>
                  <a:lnTo>
                    <a:pt x="3" y="202"/>
                  </a:lnTo>
                  <a:lnTo>
                    <a:pt x="4" y="201"/>
                  </a:lnTo>
                  <a:lnTo>
                    <a:pt x="4" y="200"/>
                  </a:lnTo>
                  <a:lnTo>
                    <a:pt x="4" y="174"/>
                  </a:lnTo>
                  <a:lnTo>
                    <a:pt x="5" y="149"/>
                  </a:lnTo>
                  <a:lnTo>
                    <a:pt x="7" y="124"/>
                  </a:lnTo>
                  <a:lnTo>
                    <a:pt x="10" y="98"/>
                  </a:lnTo>
                  <a:lnTo>
                    <a:pt x="13" y="74"/>
                  </a:lnTo>
                  <a:lnTo>
                    <a:pt x="20" y="49"/>
                  </a:lnTo>
                  <a:lnTo>
                    <a:pt x="28" y="25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91"/>
            <p:cNvSpPr>
              <a:spLocks/>
            </p:cNvSpPr>
            <p:nvPr/>
          </p:nvSpPr>
          <p:spPr bwMode="auto">
            <a:xfrm>
              <a:off x="4799" y="2146"/>
              <a:ext cx="135" cy="432"/>
            </a:xfrm>
            <a:custGeom>
              <a:avLst/>
              <a:gdLst/>
              <a:ahLst/>
              <a:cxnLst>
                <a:cxn ang="0">
                  <a:pos x="194" y="121"/>
                </a:cxn>
                <a:cxn ang="0">
                  <a:pos x="170" y="144"/>
                </a:cxn>
                <a:cxn ang="0">
                  <a:pos x="146" y="166"/>
                </a:cxn>
                <a:cxn ang="0">
                  <a:pos x="122" y="188"/>
                </a:cxn>
                <a:cxn ang="0">
                  <a:pos x="92" y="220"/>
                </a:cxn>
                <a:cxn ang="0">
                  <a:pos x="62" y="267"/>
                </a:cxn>
                <a:cxn ang="0">
                  <a:pos x="39" y="319"/>
                </a:cxn>
                <a:cxn ang="0">
                  <a:pos x="21" y="373"/>
                </a:cxn>
                <a:cxn ang="0">
                  <a:pos x="4" y="459"/>
                </a:cxn>
                <a:cxn ang="0">
                  <a:pos x="1" y="577"/>
                </a:cxn>
                <a:cxn ang="0">
                  <a:pos x="13" y="665"/>
                </a:cxn>
                <a:cxn ang="0">
                  <a:pos x="30" y="721"/>
                </a:cxn>
                <a:cxn ang="0">
                  <a:pos x="47" y="779"/>
                </a:cxn>
                <a:cxn ang="0">
                  <a:pos x="63" y="835"/>
                </a:cxn>
                <a:cxn ang="0">
                  <a:pos x="70" y="864"/>
                </a:cxn>
                <a:cxn ang="0">
                  <a:pos x="70" y="864"/>
                </a:cxn>
                <a:cxn ang="0">
                  <a:pos x="65" y="838"/>
                </a:cxn>
                <a:cxn ang="0">
                  <a:pos x="54" y="786"/>
                </a:cxn>
                <a:cxn ang="0">
                  <a:pos x="40" y="735"/>
                </a:cxn>
                <a:cxn ang="0">
                  <a:pos x="25" y="683"/>
                </a:cxn>
                <a:cxn ang="0">
                  <a:pos x="6" y="595"/>
                </a:cxn>
                <a:cxn ang="0">
                  <a:pos x="9" y="464"/>
                </a:cxn>
                <a:cxn ang="0">
                  <a:pos x="23" y="383"/>
                </a:cxn>
                <a:cxn ang="0">
                  <a:pos x="33" y="348"/>
                </a:cxn>
                <a:cxn ang="0">
                  <a:pos x="44" y="313"/>
                </a:cxn>
                <a:cxn ang="0">
                  <a:pos x="59" y="280"/>
                </a:cxn>
                <a:cxn ang="0">
                  <a:pos x="77" y="249"/>
                </a:cxn>
                <a:cxn ang="0">
                  <a:pos x="97" y="220"/>
                </a:cxn>
                <a:cxn ang="0">
                  <a:pos x="123" y="195"/>
                </a:cxn>
                <a:cxn ang="0">
                  <a:pos x="149" y="169"/>
                </a:cxn>
                <a:cxn ang="0">
                  <a:pos x="171" y="149"/>
                </a:cxn>
                <a:cxn ang="0">
                  <a:pos x="188" y="130"/>
                </a:cxn>
                <a:cxn ang="0">
                  <a:pos x="206" y="111"/>
                </a:cxn>
                <a:cxn ang="0">
                  <a:pos x="222" y="90"/>
                </a:cxn>
                <a:cxn ang="0">
                  <a:pos x="237" y="69"/>
                </a:cxn>
                <a:cxn ang="0">
                  <a:pos x="251" y="44"/>
                </a:cxn>
                <a:cxn ang="0">
                  <a:pos x="262" y="19"/>
                </a:cxn>
                <a:cxn ang="0">
                  <a:pos x="269" y="2"/>
                </a:cxn>
                <a:cxn ang="0">
                  <a:pos x="269" y="4"/>
                </a:cxn>
                <a:cxn ang="0">
                  <a:pos x="258" y="25"/>
                </a:cxn>
                <a:cxn ang="0">
                  <a:pos x="238" y="60"/>
                </a:cxn>
                <a:cxn ang="0">
                  <a:pos x="216" y="95"/>
                </a:cxn>
              </a:cxnLst>
              <a:rect l="0" t="0" r="r" b="b"/>
              <a:pathLst>
                <a:path w="270" h="864">
                  <a:moveTo>
                    <a:pt x="205" y="108"/>
                  </a:moveTo>
                  <a:lnTo>
                    <a:pt x="194" y="121"/>
                  </a:lnTo>
                  <a:lnTo>
                    <a:pt x="183" y="133"/>
                  </a:lnTo>
                  <a:lnTo>
                    <a:pt x="170" y="144"/>
                  </a:lnTo>
                  <a:lnTo>
                    <a:pt x="158" y="155"/>
                  </a:lnTo>
                  <a:lnTo>
                    <a:pt x="146" y="166"/>
                  </a:lnTo>
                  <a:lnTo>
                    <a:pt x="133" y="176"/>
                  </a:lnTo>
                  <a:lnTo>
                    <a:pt x="122" y="188"/>
                  </a:lnTo>
                  <a:lnTo>
                    <a:pt x="110" y="199"/>
                  </a:lnTo>
                  <a:lnTo>
                    <a:pt x="92" y="220"/>
                  </a:lnTo>
                  <a:lnTo>
                    <a:pt x="76" y="243"/>
                  </a:lnTo>
                  <a:lnTo>
                    <a:pt x="62" y="267"/>
                  </a:lnTo>
                  <a:lnTo>
                    <a:pt x="49" y="293"/>
                  </a:lnTo>
                  <a:lnTo>
                    <a:pt x="39" y="319"/>
                  </a:lnTo>
                  <a:lnTo>
                    <a:pt x="30" y="347"/>
                  </a:lnTo>
                  <a:lnTo>
                    <a:pt x="21" y="373"/>
                  </a:lnTo>
                  <a:lnTo>
                    <a:pt x="15" y="401"/>
                  </a:lnTo>
                  <a:lnTo>
                    <a:pt x="4" y="459"/>
                  </a:lnTo>
                  <a:lnTo>
                    <a:pt x="0" y="519"/>
                  </a:lnTo>
                  <a:lnTo>
                    <a:pt x="1" y="577"/>
                  </a:lnTo>
                  <a:lnTo>
                    <a:pt x="8" y="636"/>
                  </a:lnTo>
                  <a:lnTo>
                    <a:pt x="13" y="665"/>
                  </a:lnTo>
                  <a:lnTo>
                    <a:pt x="21" y="694"/>
                  </a:lnTo>
                  <a:lnTo>
                    <a:pt x="30" y="721"/>
                  </a:lnTo>
                  <a:lnTo>
                    <a:pt x="39" y="750"/>
                  </a:lnTo>
                  <a:lnTo>
                    <a:pt x="47" y="779"/>
                  </a:lnTo>
                  <a:lnTo>
                    <a:pt x="56" y="806"/>
                  </a:lnTo>
                  <a:lnTo>
                    <a:pt x="63" y="835"/>
                  </a:lnTo>
                  <a:lnTo>
                    <a:pt x="70" y="864"/>
                  </a:lnTo>
                  <a:lnTo>
                    <a:pt x="70" y="864"/>
                  </a:lnTo>
                  <a:lnTo>
                    <a:pt x="70" y="864"/>
                  </a:lnTo>
                  <a:lnTo>
                    <a:pt x="70" y="864"/>
                  </a:lnTo>
                  <a:lnTo>
                    <a:pt x="70" y="864"/>
                  </a:lnTo>
                  <a:lnTo>
                    <a:pt x="65" y="838"/>
                  </a:lnTo>
                  <a:lnTo>
                    <a:pt x="59" y="812"/>
                  </a:lnTo>
                  <a:lnTo>
                    <a:pt x="54" y="786"/>
                  </a:lnTo>
                  <a:lnTo>
                    <a:pt x="47" y="760"/>
                  </a:lnTo>
                  <a:lnTo>
                    <a:pt x="40" y="735"/>
                  </a:lnTo>
                  <a:lnTo>
                    <a:pt x="32" y="710"/>
                  </a:lnTo>
                  <a:lnTo>
                    <a:pt x="25" y="683"/>
                  </a:lnTo>
                  <a:lnTo>
                    <a:pt x="18" y="658"/>
                  </a:lnTo>
                  <a:lnTo>
                    <a:pt x="6" y="595"/>
                  </a:lnTo>
                  <a:lnTo>
                    <a:pt x="3" y="530"/>
                  </a:lnTo>
                  <a:lnTo>
                    <a:pt x="9" y="464"/>
                  </a:lnTo>
                  <a:lnTo>
                    <a:pt x="19" y="401"/>
                  </a:lnTo>
                  <a:lnTo>
                    <a:pt x="23" y="383"/>
                  </a:lnTo>
                  <a:lnTo>
                    <a:pt x="27" y="365"/>
                  </a:lnTo>
                  <a:lnTo>
                    <a:pt x="33" y="348"/>
                  </a:lnTo>
                  <a:lnTo>
                    <a:pt x="39" y="331"/>
                  </a:lnTo>
                  <a:lnTo>
                    <a:pt x="44" y="313"/>
                  </a:lnTo>
                  <a:lnTo>
                    <a:pt x="51" y="296"/>
                  </a:lnTo>
                  <a:lnTo>
                    <a:pt x="59" y="280"/>
                  </a:lnTo>
                  <a:lnTo>
                    <a:pt x="68" y="264"/>
                  </a:lnTo>
                  <a:lnTo>
                    <a:pt x="77" y="249"/>
                  </a:lnTo>
                  <a:lnTo>
                    <a:pt x="87" y="234"/>
                  </a:lnTo>
                  <a:lnTo>
                    <a:pt x="97" y="220"/>
                  </a:lnTo>
                  <a:lnTo>
                    <a:pt x="110" y="207"/>
                  </a:lnTo>
                  <a:lnTo>
                    <a:pt x="123" y="195"/>
                  </a:lnTo>
                  <a:lnTo>
                    <a:pt x="135" y="182"/>
                  </a:lnTo>
                  <a:lnTo>
                    <a:pt x="149" y="169"/>
                  </a:lnTo>
                  <a:lnTo>
                    <a:pt x="162" y="158"/>
                  </a:lnTo>
                  <a:lnTo>
                    <a:pt x="171" y="149"/>
                  </a:lnTo>
                  <a:lnTo>
                    <a:pt x="180" y="140"/>
                  </a:lnTo>
                  <a:lnTo>
                    <a:pt x="188" y="130"/>
                  </a:lnTo>
                  <a:lnTo>
                    <a:pt x="198" y="120"/>
                  </a:lnTo>
                  <a:lnTo>
                    <a:pt x="206" y="111"/>
                  </a:lnTo>
                  <a:lnTo>
                    <a:pt x="214" y="100"/>
                  </a:lnTo>
                  <a:lnTo>
                    <a:pt x="222" y="90"/>
                  </a:lnTo>
                  <a:lnTo>
                    <a:pt x="230" y="80"/>
                  </a:lnTo>
                  <a:lnTo>
                    <a:pt x="237" y="69"/>
                  </a:lnTo>
                  <a:lnTo>
                    <a:pt x="244" y="57"/>
                  </a:lnTo>
                  <a:lnTo>
                    <a:pt x="251" y="44"/>
                  </a:lnTo>
                  <a:lnTo>
                    <a:pt x="258" y="31"/>
                  </a:lnTo>
                  <a:lnTo>
                    <a:pt x="262" y="19"/>
                  </a:lnTo>
                  <a:lnTo>
                    <a:pt x="267" y="9"/>
                  </a:lnTo>
                  <a:lnTo>
                    <a:pt x="269" y="2"/>
                  </a:lnTo>
                  <a:lnTo>
                    <a:pt x="270" y="0"/>
                  </a:lnTo>
                  <a:lnTo>
                    <a:pt x="269" y="4"/>
                  </a:lnTo>
                  <a:lnTo>
                    <a:pt x="264" y="13"/>
                  </a:lnTo>
                  <a:lnTo>
                    <a:pt x="258" y="25"/>
                  </a:lnTo>
                  <a:lnTo>
                    <a:pt x="248" y="42"/>
                  </a:lnTo>
                  <a:lnTo>
                    <a:pt x="238" y="60"/>
                  </a:lnTo>
                  <a:lnTo>
                    <a:pt x="226" y="77"/>
                  </a:lnTo>
                  <a:lnTo>
                    <a:pt x="216" y="95"/>
                  </a:lnTo>
                  <a:lnTo>
                    <a:pt x="205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92"/>
            <p:cNvSpPr>
              <a:spLocks/>
            </p:cNvSpPr>
            <p:nvPr/>
          </p:nvSpPr>
          <p:spPr bwMode="auto">
            <a:xfrm>
              <a:off x="4846" y="2559"/>
              <a:ext cx="86" cy="10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0" y="3"/>
                </a:cxn>
                <a:cxn ang="0">
                  <a:pos x="39" y="3"/>
                </a:cxn>
                <a:cxn ang="0">
                  <a:pos x="59" y="5"/>
                </a:cxn>
                <a:cxn ang="0">
                  <a:pos x="76" y="11"/>
                </a:cxn>
                <a:cxn ang="0">
                  <a:pos x="93" y="19"/>
                </a:cxn>
                <a:cxn ang="0">
                  <a:pos x="109" y="30"/>
                </a:cxn>
                <a:cxn ang="0">
                  <a:pos x="123" y="43"/>
                </a:cxn>
                <a:cxn ang="0">
                  <a:pos x="136" y="57"/>
                </a:cxn>
                <a:cxn ang="0">
                  <a:pos x="147" y="73"/>
                </a:cxn>
                <a:cxn ang="0">
                  <a:pos x="155" y="90"/>
                </a:cxn>
                <a:cxn ang="0">
                  <a:pos x="161" y="107"/>
                </a:cxn>
                <a:cxn ang="0">
                  <a:pos x="165" y="126"/>
                </a:cxn>
                <a:cxn ang="0">
                  <a:pos x="166" y="145"/>
                </a:cxn>
                <a:cxn ang="0">
                  <a:pos x="164" y="165"/>
                </a:cxn>
                <a:cxn ang="0">
                  <a:pos x="159" y="183"/>
                </a:cxn>
                <a:cxn ang="0">
                  <a:pos x="150" y="202"/>
                </a:cxn>
                <a:cxn ang="0">
                  <a:pos x="150" y="203"/>
                </a:cxn>
                <a:cxn ang="0">
                  <a:pos x="150" y="204"/>
                </a:cxn>
                <a:cxn ang="0">
                  <a:pos x="151" y="204"/>
                </a:cxn>
                <a:cxn ang="0">
                  <a:pos x="152" y="203"/>
                </a:cxn>
                <a:cxn ang="0">
                  <a:pos x="161" y="186"/>
                </a:cxn>
                <a:cxn ang="0">
                  <a:pos x="168" y="167"/>
                </a:cxn>
                <a:cxn ang="0">
                  <a:pos x="172" y="149"/>
                </a:cxn>
                <a:cxn ang="0">
                  <a:pos x="172" y="132"/>
                </a:cxn>
                <a:cxn ang="0">
                  <a:pos x="169" y="113"/>
                </a:cxn>
                <a:cxn ang="0">
                  <a:pos x="165" y="95"/>
                </a:cxn>
                <a:cxn ang="0">
                  <a:pos x="157" y="77"/>
                </a:cxn>
                <a:cxn ang="0">
                  <a:pos x="146" y="60"/>
                </a:cxn>
                <a:cxn ang="0">
                  <a:pos x="132" y="43"/>
                </a:cxn>
                <a:cxn ang="0">
                  <a:pos x="117" y="28"/>
                </a:cxn>
                <a:cxn ang="0">
                  <a:pos x="100" y="16"/>
                </a:cxn>
                <a:cxn ang="0">
                  <a:pos x="82" y="8"/>
                </a:cxn>
                <a:cxn ang="0">
                  <a:pos x="63" y="3"/>
                </a:cxn>
                <a:cxn ang="0">
                  <a:pos x="43" y="0"/>
                </a:cxn>
                <a:cxn ang="0">
                  <a:pos x="22" y="1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72" h="204">
                  <a:moveTo>
                    <a:pt x="0" y="6"/>
                  </a:moveTo>
                  <a:lnTo>
                    <a:pt x="20" y="3"/>
                  </a:lnTo>
                  <a:lnTo>
                    <a:pt x="39" y="3"/>
                  </a:lnTo>
                  <a:lnTo>
                    <a:pt x="59" y="5"/>
                  </a:lnTo>
                  <a:lnTo>
                    <a:pt x="76" y="11"/>
                  </a:lnTo>
                  <a:lnTo>
                    <a:pt x="93" y="19"/>
                  </a:lnTo>
                  <a:lnTo>
                    <a:pt x="109" y="30"/>
                  </a:lnTo>
                  <a:lnTo>
                    <a:pt x="123" y="43"/>
                  </a:lnTo>
                  <a:lnTo>
                    <a:pt x="136" y="57"/>
                  </a:lnTo>
                  <a:lnTo>
                    <a:pt x="147" y="73"/>
                  </a:lnTo>
                  <a:lnTo>
                    <a:pt x="155" y="90"/>
                  </a:lnTo>
                  <a:lnTo>
                    <a:pt x="161" y="107"/>
                  </a:lnTo>
                  <a:lnTo>
                    <a:pt x="165" y="126"/>
                  </a:lnTo>
                  <a:lnTo>
                    <a:pt x="166" y="145"/>
                  </a:lnTo>
                  <a:lnTo>
                    <a:pt x="164" y="165"/>
                  </a:lnTo>
                  <a:lnTo>
                    <a:pt x="159" y="183"/>
                  </a:lnTo>
                  <a:lnTo>
                    <a:pt x="150" y="202"/>
                  </a:lnTo>
                  <a:lnTo>
                    <a:pt x="150" y="203"/>
                  </a:lnTo>
                  <a:lnTo>
                    <a:pt x="150" y="204"/>
                  </a:lnTo>
                  <a:lnTo>
                    <a:pt x="151" y="204"/>
                  </a:lnTo>
                  <a:lnTo>
                    <a:pt x="152" y="203"/>
                  </a:lnTo>
                  <a:lnTo>
                    <a:pt x="161" y="186"/>
                  </a:lnTo>
                  <a:lnTo>
                    <a:pt x="168" y="167"/>
                  </a:lnTo>
                  <a:lnTo>
                    <a:pt x="172" y="149"/>
                  </a:lnTo>
                  <a:lnTo>
                    <a:pt x="172" y="132"/>
                  </a:lnTo>
                  <a:lnTo>
                    <a:pt x="169" y="113"/>
                  </a:lnTo>
                  <a:lnTo>
                    <a:pt x="165" y="95"/>
                  </a:lnTo>
                  <a:lnTo>
                    <a:pt x="157" y="77"/>
                  </a:lnTo>
                  <a:lnTo>
                    <a:pt x="146" y="60"/>
                  </a:lnTo>
                  <a:lnTo>
                    <a:pt x="132" y="43"/>
                  </a:lnTo>
                  <a:lnTo>
                    <a:pt x="117" y="28"/>
                  </a:lnTo>
                  <a:lnTo>
                    <a:pt x="100" y="16"/>
                  </a:lnTo>
                  <a:lnTo>
                    <a:pt x="82" y="8"/>
                  </a:lnTo>
                  <a:lnTo>
                    <a:pt x="63" y="3"/>
                  </a:lnTo>
                  <a:lnTo>
                    <a:pt x="43" y="0"/>
                  </a:lnTo>
                  <a:lnTo>
                    <a:pt x="2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93"/>
            <p:cNvSpPr>
              <a:spLocks/>
            </p:cNvSpPr>
            <p:nvPr/>
          </p:nvSpPr>
          <p:spPr bwMode="auto">
            <a:xfrm>
              <a:off x="4863" y="2533"/>
              <a:ext cx="122" cy="120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36" y="18"/>
                </a:cxn>
                <a:cxn ang="0">
                  <a:pos x="63" y="10"/>
                </a:cxn>
                <a:cxn ang="0">
                  <a:pos x="89" y="6"/>
                </a:cxn>
                <a:cxn ang="0">
                  <a:pos x="116" y="11"/>
                </a:cxn>
                <a:cxn ang="0">
                  <a:pos x="139" y="20"/>
                </a:cxn>
                <a:cxn ang="0">
                  <a:pos x="161" y="33"/>
                </a:cxn>
                <a:cxn ang="0">
                  <a:pos x="182" y="49"/>
                </a:cxn>
                <a:cxn ang="0">
                  <a:pos x="201" y="68"/>
                </a:cxn>
                <a:cxn ang="0">
                  <a:pos x="218" y="94"/>
                </a:cxn>
                <a:cxn ang="0">
                  <a:pos x="229" y="122"/>
                </a:cxn>
                <a:cxn ang="0">
                  <a:pos x="231" y="154"/>
                </a:cxn>
                <a:cxn ang="0">
                  <a:pos x="225" y="184"/>
                </a:cxn>
                <a:cxn ang="0">
                  <a:pos x="207" y="205"/>
                </a:cxn>
                <a:cxn ang="0">
                  <a:pos x="180" y="219"/>
                </a:cxn>
                <a:cxn ang="0">
                  <a:pos x="153" y="228"/>
                </a:cxn>
                <a:cxn ang="0">
                  <a:pos x="137" y="234"/>
                </a:cxn>
                <a:cxn ang="0">
                  <a:pos x="134" y="239"/>
                </a:cxn>
                <a:cxn ang="0">
                  <a:pos x="164" y="235"/>
                </a:cxn>
                <a:cxn ang="0">
                  <a:pos x="210" y="212"/>
                </a:cxn>
                <a:cxn ang="0">
                  <a:pos x="239" y="173"/>
                </a:cxn>
                <a:cxn ang="0">
                  <a:pos x="243" y="122"/>
                </a:cxn>
                <a:cxn ang="0">
                  <a:pos x="226" y="79"/>
                </a:cxn>
                <a:cxn ang="0">
                  <a:pos x="206" y="52"/>
                </a:cxn>
                <a:cxn ang="0">
                  <a:pos x="180" y="30"/>
                </a:cxn>
                <a:cxn ang="0">
                  <a:pos x="152" y="14"/>
                </a:cxn>
                <a:cxn ang="0">
                  <a:pos x="117" y="3"/>
                </a:cxn>
                <a:cxn ang="0">
                  <a:pos x="82" y="2"/>
                </a:cxn>
                <a:cxn ang="0">
                  <a:pos x="49" y="11"/>
                </a:cxn>
                <a:cxn ang="0">
                  <a:pos x="16" y="27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</a:cxnLst>
              <a:rect l="0" t="0" r="r" b="b"/>
              <a:pathLst>
                <a:path w="244" h="240">
                  <a:moveTo>
                    <a:pt x="0" y="36"/>
                  </a:moveTo>
                  <a:lnTo>
                    <a:pt x="12" y="29"/>
                  </a:lnTo>
                  <a:lnTo>
                    <a:pt x="24" y="23"/>
                  </a:lnTo>
                  <a:lnTo>
                    <a:pt x="36" y="18"/>
                  </a:lnTo>
                  <a:lnTo>
                    <a:pt x="50" y="13"/>
                  </a:lnTo>
                  <a:lnTo>
                    <a:pt x="63" y="10"/>
                  </a:lnTo>
                  <a:lnTo>
                    <a:pt x="76" y="7"/>
                  </a:lnTo>
                  <a:lnTo>
                    <a:pt x="89" y="6"/>
                  </a:lnTo>
                  <a:lnTo>
                    <a:pt x="103" y="7"/>
                  </a:lnTo>
                  <a:lnTo>
                    <a:pt x="116" y="11"/>
                  </a:lnTo>
                  <a:lnTo>
                    <a:pt x="127" y="14"/>
                  </a:lnTo>
                  <a:lnTo>
                    <a:pt x="139" y="20"/>
                  </a:lnTo>
                  <a:lnTo>
                    <a:pt x="150" y="26"/>
                  </a:lnTo>
                  <a:lnTo>
                    <a:pt x="161" y="33"/>
                  </a:lnTo>
                  <a:lnTo>
                    <a:pt x="171" y="41"/>
                  </a:lnTo>
                  <a:lnTo>
                    <a:pt x="182" y="49"/>
                  </a:lnTo>
                  <a:lnTo>
                    <a:pt x="191" y="57"/>
                  </a:lnTo>
                  <a:lnTo>
                    <a:pt x="201" y="68"/>
                  </a:lnTo>
                  <a:lnTo>
                    <a:pt x="211" y="80"/>
                  </a:lnTo>
                  <a:lnTo>
                    <a:pt x="218" y="94"/>
                  </a:lnTo>
                  <a:lnTo>
                    <a:pt x="224" y="108"/>
                  </a:lnTo>
                  <a:lnTo>
                    <a:pt x="229" y="122"/>
                  </a:lnTo>
                  <a:lnTo>
                    <a:pt x="231" y="137"/>
                  </a:lnTo>
                  <a:lnTo>
                    <a:pt x="231" y="154"/>
                  </a:lnTo>
                  <a:lnTo>
                    <a:pt x="230" y="169"/>
                  </a:lnTo>
                  <a:lnTo>
                    <a:pt x="225" y="184"/>
                  </a:lnTo>
                  <a:lnTo>
                    <a:pt x="217" y="196"/>
                  </a:lnTo>
                  <a:lnTo>
                    <a:pt x="207" y="205"/>
                  </a:lnTo>
                  <a:lnTo>
                    <a:pt x="194" y="213"/>
                  </a:lnTo>
                  <a:lnTo>
                    <a:pt x="180" y="219"/>
                  </a:lnTo>
                  <a:lnTo>
                    <a:pt x="167" y="224"/>
                  </a:lnTo>
                  <a:lnTo>
                    <a:pt x="153" y="228"/>
                  </a:lnTo>
                  <a:lnTo>
                    <a:pt x="139" y="232"/>
                  </a:lnTo>
                  <a:lnTo>
                    <a:pt x="137" y="234"/>
                  </a:lnTo>
                  <a:lnTo>
                    <a:pt x="134" y="237"/>
                  </a:lnTo>
                  <a:lnTo>
                    <a:pt x="134" y="239"/>
                  </a:lnTo>
                  <a:lnTo>
                    <a:pt x="137" y="240"/>
                  </a:lnTo>
                  <a:lnTo>
                    <a:pt x="164" y="235"/>
                  </a:lnTo>
                  <a:lnTo>
                    <a:pt x="190" y="226"/>
                  </a:lnTo>
                  <a:lnTo>
                    <a:pt x="210" y="212"/>
                  </a:lnTo>
                  <a:lnTo>
                    <a:pt x="228" y="194"/>
                  </a:lnTo>
                  <a:lnTo>
                    <a:pt x="239" y="173"/>
                  </a:lnTo>
                  <a:lnTo>
                    <a:pt x="244" y="149"/>
                  </a:lnTo>
                  <a:lnTo>
                    <a:pt x="243" y="122"/>
                  </a:lnTo>
                  <a:lnTo>
                    <a:pt x="234" y="94"/>
                  </a:lnTo>
                  <a:lnTo>
                    <a:pt x="226" y="79"/>
                  </a:lnTo>
                  <a:lnTo>
                    <a:pt x="217" y="65"/>
                  </a:lnTo>
                  <a:lnTo>
                    <a:pt x="206" y="52"/>
                  </a:lnTo>
                  <a:lnTo>
                    <a:pt x="194" y="41"/>
                  </a:lnTo>
                  <a:lnTo>
                    <a:pt x="180" y="30"/>
                  </a:lnTo>
                  <a:lnTo>
                    <a:pt x="167" y="21"/>
                  </a:lnTo>
                  <a:lnTo>
                    <a:pt x="152" y="14"/>
                  </a:lnTo>
                  <a:lnTo>
                    <a:pt x="135" y="7"/>
                  </a:lnTo>
                  <a:lnTo>
                    <a:pt x="117" y="3"/>
                  </a:lnTo>
                  <a:lnTo>
                    <a:pt x="100" y="0"/>
                  </a:lnTo>
                  <a:lnTo>
                    <a:pt x="82" y="2"/>
                  </a:lnTo>
                  <a:lnTo>
                    <a:pt x="65" y="5"/>
                  </a:lnTo>
                  <a:lnTo>
                    <a:pt x="49" y="11"/>
                  </a:lnTo>
                  <a:lnTo>
                    <a:pt x="32" y="19"/>
                  </a:lnTo>
                  <a:lnTo>
                    <a:pt x="16" y="27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94"/>
            <p:cNvSpPr>
              <a:spLocks/>
            </p:cNvSpPr>
            <p:nvPr/>
          </p:nvSpPr>
          <p:spPr bwMode="auto">
            <a:xfrm>
              <a:off x="4796" y="2120"/>
              <a:ext cx="1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"/>
                </a:cxn>
                <a:cxn ang="0">
                  <a:pos x="5" y="10"/>
                </a:cxn>
                <a:cxn ang="0">
                  <a:pos x="8" y="13"/>
                </a:cxn>
                <a:cxn ang="0">
                  <a:pos x="11" y="15"/>
                </a:cxn>
                <a:cxn ang="0">
                  <a:pos x="16" y="18"/>
                </a:cxn>
                <a:cxn ang="0">
                  <a:pos x="22" y="20"/>
                </a:cxn>
                <a:cxn ang="0">
                  <a:pos x="28" y="20"/>
                </a:cxn>
                <a:cxn ang="0">
                  <a:pos x="32" y="18"/>
                </a:cxn>
                <a:cxn ang="0">
                  <a:pos x="33" y="18"/>
                </a:cxn>
                <a:cxn ang="0">
                  <a:pos x="35" y="15"/>
                </a:cxn>
                <a:cxn ang="0">
                  <a:pos x="36" y="14"/>
                </a:cxn>
                <a:cxn ang="0">
                  <a:pos x="35" y="13"/>
                </a:cxn>
                <a:cxn ang="0">
                  <a:pos x="31" y="11"/>
                </a:cxn>
                <a:cxn ang="0">
                  <a:pos x="26" y="11"/>
                </a:cxn>
                <a:cxn ang="0">
                  <a:pos x="22" y="10"/>
                </a:cxn>
                <a:cxn ang="0">
                  <a:pos x="18" y="10"/>
                </a:cxn>
                <a:cxn ang="0">
                  <a:pos x="14" y="8"/>
                </a:cxn>
                <a:cxn ang="0">
                  <a:pos x="8" y="7"/>
                </a:cxn>
                <a:cxn ang="0">
                  <a:pos x="5" y="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" h="20">
                  <a:moveTo>
                    <a:pt x="0" y="0"/>
                  </a:moveTo>
                  <a:lnTo>
                    <a:pt x="2" y="5"/>
                  </a:lnTo>
                  <a:lnTo>
                    <a:pt x="5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6" y="18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2" y="18"/>
                  </a:lnTo>
                  <a:lnTo>
                    <a:pt x="33" y="18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6" y="11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8" y="7"/>
                  </a:lnTo>
                  <a:lnTo>
                    <a:pt x="5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95"/>
            <p:cNvSpPr>
              <a:spLocks/>
            </p:cNvSpPr>
            <p:nvPr/>
          </p:nvSpPr>
          <p:spPr bwMode="auto">
            <a:xfrm>
              <a:off x="4920" y="2030"/>
              <a:ext cx="46" cy="60"/>
            </a:xfrm>
            <a:custGeom>
              <a:avLst/>
              <a:gdLst/>
              <a:ahLst/>
              <a:cxnLst>
                <a:cxn ang="0">
                  <a:pos x="26" y="41"/>
                </a:cxn>
                <a:cxn ang="0">
                  <a:pos x="30" y="34"/>
                </a:cxn>
                <a:cxn ang="0">
                  <a:pos x="37" y="26"/>
                </a:cxn>
                <a:cxn ang="0">
                  <a:pos x="45" y="18"/>
                </a:cxn>
                <a:cxn ang="0">
                  <a:pos x="55" y="12"/>
                </a:cxn>
                <a:cxn ang="0">
                  <a:pos x="64" y="9"/>
                </a:cxn>
                <a:cxn ang="0">
                  <a:pos x="72" y="9"/>
                </a:cxn>
                <a:cxn ang="0">
                  <a:pos x="79" y="14"/>
                </a:cxn>
                <a:cxn ang="0">
                  <a:pos x="83" y="24"/>
                </a:cxn>
                <a:cxn ang="0">
                  <a:pos x="84" y="32"/>
                </a:cxn>
                <a:cxn ang="0">
                  <a:pos x="83" y="41"/>
                </a:cxn>
                <a:cxn ang="0">
                  <a:pos x="80" y="49"/>
                </a:cxn>
                <a:cxn ang="0">
                  <a:pos x="76" y="59"/>
                </a:cxn>
                <a:cxn ang="0">
                  <a:pos x="72" y="69"/>
                </a:cxn>
                <a:cxn ang="0">
                  <a:pos x="65" y="80"/>
                </a:cxn>
                <a:cxn ang="0">
                  <a:pos x="58" y="90"/>
                </a:cxn>
                <a:cxn ang="0">
                  <a:pos x="50" y="99"/>
                </a:cxn>
                <a:cxn ang="0">
                  <a:pos x="40" y="106"/>
                </a:cxn>
                <a:cxn ang="0">
                  <a:pos x="29" y="112"/>
                </a:cxn>
                <a:cxn ang="0">
                  <a:pos x="18" y="114"/>
                </a:cxn>
                <a:cxn ang="0">
                  <a:pos x="5" y="114"/>
                </a:cxn>
                <a:cxn ang="0">
                  <a:pos x="3" y="114"/>
                </a:cxn>
                <a:cxn ang="0">
                  <a:pos x="2" y="115"/>
                </a:cxn>
                <a:cxn ang="0">
                  <a:pos x="0" y="116"/>
                </a:cxn>
                <a:cxn ang="0">
                  <a:pos x="2" y="116"/>
                </a:cxn>
                <a:cxn ang="0">
                  <a:pos x="19" y="120"/>
                </a:cxn>
                <a:cxn ang="0">
                  <a:pos x="34" y="117"/>
                </a:cxn>
                <a:cxn ang="0">
                  <a:pos x="48" y="109"/>
                </a:cxn>
                <a:cxn ang="0">
                  <a:pos x="60" y="98"/>
                </a:cxn>
                <a:cxn ang="0">
                  <a:pos x="71" y="84"/>
                </a:cxn>
                <a:cxn ang="0">
                  <a:pos x="80" y="68"/>
                </a:cxn>
                <a:cxn ang="0">
                  <a:pos x="87" y="53"/>
                </a:cxn>
                <a:cxn ang="0">
                  <a:pos x="91" y="38"/>
                </a:cxn>
                <a:cxn ang="0">
                  <a:pos x="93" y="26"/>
                </a:cxn>
                <a:cxn ang="0">
                  <a:pos x="89" y="12"/>
                </a:cxn>
                <a:cxn ang="0">
                  <a:pos x="82" y="2"/>
                </a:cxn>
                <a:cxn ang="0">
                  <a:pos x="71" y="0"/>
                </a:cxn>
                <a:cxn ang="0">
                  <a:pos x="63" y="2"/>
                </a:cxn>
                <a:cxn ang="0">
                  <a:pos x="56" y="6"/>
                </a:cxn>
                <a:cxn ang="0">
                  <a:pos x="49" y="10"/>
                </a:cxn>
                <a:cxn ang="0">
                  <a:pos x="43" y="15"/>
                </a:cxn>
                <a:cxn ang="0">
                  <a:pos x="37" y="21"/>
                </a:cxn>
                <a:cxn ang="0">
                  <a:pos x="33" y="27"/>
                </a:cxn>
                <a:cxn ang="0">
                  <a:pos x="29" y="34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26" y="41"/>
                </a:cxn>
              </a:cxnLst>
              <a:rect l="0" t="0" r="r" b="b"/>
              <a:pathLst>
                <a:path w="93" h="120">
                  <a:moveTo>
                    <a:pt x="26" y="41"/>
                  </a:moveTo>
                  <a:lnTo>
                    <a:pt x="30" y="34"/>
                  </a:lnTo>
                  <a:lnTo>
                    <a:pt x="37" y="26"/>
                  </a:lnTo>
                  <a:lnTo>
                    <a:pt x="45" y="18"/>
                  </a:lnTo>
                  <a:lnTo>
                    <a:pt x="55" y="12"/>
                  </a:lnTo>
                  <a:lnTo>
                    <a:pt x="64" y="9"/>
                  </a:lnTo>
                  <a:lnTo>
                    <a:pt x="72" y="9"/>
                  </a:lnTo>
                  <a:lnTo>
                    <a:pt x="79" y="14"/>
                  </a:lnTo>
                  <a:lnTo>
                    <a:pt x="83" y="24"/>
                  </a:lnTo>
                  <a:lnTo>
                    <a:pt x="84" y="32"/>
                  </a:lnTo>
                  <a:lnTo>
                    <a:pt x="83" y="41"/>
                  </a:lnTo>
                  <a:lnTo>
                    <a:pt x="80" y="49"/>
                  </a:lnTo>
                  <a:lnTo>
                    <a:pt x="76" y="59"/>
                  </a:lnTo>
                  <a:lnTo>
                    <a:pt x="72" y="69"/>
                  </a:lnTo>
                  <a:lnTo>
                    <a:pt x="65" y="80"/>
                  </a:lnTo>
                  <a:lnTo>
                    <a:pt x="58" y="90"/>
                  </a:lnTo>
                  <a:lnTo>
                    <a:pt x="50" y="99"/>
                  </a:lnTo>
                  <a:lnTo>
                    <a:pt x="40" y="106"/>
                  </a:lnTo>
                  <a:lnTo>
                    <a:pt x="29" y="112"/>
                  </a:lnTo>
                  <a:lnTo>
                    <a:pt x="18" y="114"/>
                  </a:lnTo>
                  <a:lnTo>
                    <a:pt x="5" y="114"/>
                  </a:lnTo>
                  <a:lnTo>
                    <a:pt x="3" y="114"/>
                  </a:lnTo>
                  <a:lnTo>
                    <a:pt x="2" y="115"/>
                  </a:lnTo>
                  <a:lnTo>
                    <a:pt x="0" y="116"/>
                  </a:lnTo>
                  <a:lnTo>
                    <a:pt x="2" y="116"/>
                  </a:lnTo>
                  <a:lnTo>
                    <a:pt x="19" y="120"/>
                  </a:lnTo>
                  <a:lnTo>
                    <a:pt x="34" y="117"/>
                  </a:lnTo>
                  <a:lnTo>
                    <a:pt x="48" y="109"/>
                  </a:lnTo>
                  <a:lnTo>
                    <a:pt x="60" y="98"/>
                  </a:lnTo>
                  <a:lnTo>
                    <a:pt x="71" y="84"/>
                  </a:lnTo>
                  <a:lnTo>
                    <a:pt x="80" y="68"/>
                  </a:lnTo>
                  <a:lnTo>
                    <a:pt x="87" y="53"/>
                  </a:lnTo>
                  <a:lnTo>
                    <a:pt x="91" y="38"/>
                  </a:lnTo>
                  <a:lnTo>
                    <a:pt x="93" y="26"/>
                  </a:lnTo>
                  <a:lnTo>
                    <a:pt x="89" y="12"/>
                  </a:lnTo>
                  <a:lnTo>
                    <a:pt x="82" y="2"/>
                  </a:lnTo>
                  <a:lnTo>
                    <a:pt x="71" y="0"/>
                  </a:lnTo>
                  <a:lnTo>
                    <a:pt x="63" y="2"/>
                  </a:lnTo>
                  <a:lnTo>
                    <a:pt x="56" y="6"/>
                  </a:lnTo>
                  <a:lnTo>
                    <a:pt x="49" y="10"/>
                  </a:lnTo>
                  <a:lnTo>
                    <a:pt x="43" y="15"/>
                  </a:lnTo>
                  <a:lnTo>
                    <a:pt x="37" y="21"/>
                  </a:lnTo>
                  <a:lnTo>
                    <a:pt x="33" y="27"/>
                  </a:lnTo>
                  <a:lnTo>
                    <a:pt x="29" y="34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6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96"/>
            <p:cNvSpPr>
              <a:spLocks/>
            </p:cNvSpPr>
            <p:nvPr/>
          </p:nvSpPr>
          <p:spPr bwMode="auto">
            <a:xfrm>
              <a:off x="4821" y="2249"/>
              <a:ext cx="67" cy="62"/>
            </a:xfrm>
            <a:custGeom>
              <a:avLst/>
              <a:gdLst/>
              <a:ahLst/>
              <a:cxnLst>
                <a:cxn ang="0">
                  <a:pos x="1" y="74"/>
                </a:cxn>
                <a:cxn ang="0">
                  <a:pos x="11" y="64"/>
                </a:cxn>
                <a:cxn ang="0">
                  <a:pos x="20" y="51"/>
                </a:cxn>
                <a:cxn ang="0">
                  <a:pos x="31" y="40"/>
                </a:cxn>
                <a:cxn ang="0">
                  <a:pos x="44" y="28"/>
                </a:cxn>
                <a:cxn ang="0">
                  <a:pos x="58" y="20"/>
                </a:cxn>
                <a:cxn ang="0">
                  <a:pos x="72" y="14"/>
                </a:cxn>
                <a:cxn ang="0">
                  <a:pos x="86" y="14"/>
                </a:cxn>
                <a:cxn ang="0">
                  <a:pos x="99" y="21"/>
                </a:cxn>
                <a:cxn ang="0">
                  <a:pos x="115" y="42"/>
                </a:cxn>
                <a:cxn ang="0">
                  <a:pos x="120" y="68"/>
                </a:cxn>
                <a:cxn ang="0">
                  <a:pos x="117" y="97"/>
                </a:cxn>
                <a:cxn ang="0">
                  <a:pos x="110" y="122"/>
                </a:cxn>
                <a:cxn ang="0">
                  <a:pos x="111" y="125"/>
                </a:cxn>
                <a:cxn ang="0">
                  <a:pos x="113" y="126"/>
                </a:cxn>
                <a:cxn ang="0">
                  <a:pos x="115" y="125"/>
                </a:cxn>
                <a:cxn ang="0">
                  <a:pos x="118" y="122"/>
                </a:cxn>
                <a:cxn ang="0">
                  <a:pos x="126" y="107"/>
                </a:cxn>
                <a:cxn ang="0">
                  <a:pos x="132" y="91"/>
                </a:cxn>
                <a:cxn ang="0">
                  <a:pos x="135" y="74"/>
                </a:cxn>
                <a:cxn ang="0">
                  <a:pos x="135" y="57"/>
                </a:cxn>
                <a:cxn ang="0">
                  <a:pos x="133" y="41"/>
                </a:cxn>
                <a:cxn ang="0">
                  <a:pos x="126" y="26"/>
                </a:cxn>
                <a:cxn ang="0">
                  <a:pos x="117" y="13"/>
                </a:cxn>
                <a:cxn ang="0">
                  <a:pos x="102" y="4"/>
                </a:cxn>
                <a:cxn ang="0">
                  <a:pos x="87" y="0"/>
                </a:cxn>
                <a:cxn ang="0">
                  <a:pos x="72" y="4"/>
                </a:cxn>
                <a:cxn ang="0">
                  <a:pos x="57" y="12"/>
                </a:cxn>
                <a:cxn ang="0">
                  <a:pos x="43" y="22"/>
                </a:cxn>
                <a:cxn ang="0">
                  <a:pos x="30" y="35"/>
                </a:cxn>
                <a:cxn ang="0">
                  <a:pos x="19" y="49"/>
                </a:cxn>
                <a:cxn ang="0">
                  <a:pos x="8" y="61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4"/>
                </a:cxn>
                <a:cxn ang="0">
                  <a:pos x="1" y="74"/>
                </a:cxn>
              </a:cxnLst>
              <a:rect l="0" t="0" r="r" b="b"/>
              <a:pathLst>
                <a:path w="135" h="126">
                  <a:moveTo>
                    <a:pt x="1" y="74"/>
                  </a:moveTo>
                  <a:lnTo>
                    <a:pt x="11" y="64"/>
                  </a:lnTo>
                  <a:lnTo>
                    <a:pt x="20" y="51"/>
                  </a:lnTo>
                  <a:lnTo>
                    <a:pt x="31" y="40"/>
                  </a:lnTo>
                  <a:lnTo>
                    <a:pt x="44" y="28"/>
                  </a:lnTo>
                  <a:lnTo>
                    <a:pt x="58" y="20"/>
                  </a:lnTo>
                  <a:lnTo>
                    <a:pt x="72" y="14"/>
                  </a:lnTo>
                  <a:lnTo>
                    <a:pt x="86" y="14"/>
                  </a:lnTo>
                  <a:lnTo>
                    <a:pt x="99" y="21"/>
                  </a:lnTo>
                  <a:lnTo>
                    <a:pt x="115" y="42"/>
                  </a:lnTo>
                  <a:lnTo>
                    <a:pt x="120" y="68"/>
                  </a:lnTo>
                  <a:lnTo>
                    <a:pt x="117" y="97"/>
                  </a:lnTo>
                  <a:lnTo>
                    <a:pt x="110" y="122"/>
                  </a:lnTo>
                  <a:lnTo>
                    <a:pt x="111" y="125"/>
                  </a:lnTo>
                  <a:lnTo>
                    <a:pt x="113" y="126"/>
                  </a:lnTo>
                  <a:lnTo>
                    <a:pt x="115" y="125"/>
                  </a:lnTo>
                  <a:lnTo>
                    <a:pt x="118" y="122"/>
                  </a:lnTo>
                  <a:lnTo>
                    <a:pt x="126" y="107"/>
                  </a:lnTo>
                  <a:lnTo>
                    <a:pt x="132" y="91"/>
                  </a:lnTo>
                  <a:lnTo>
                    <a:pt x="135" y="74"/>
                  </a:lnTo>
                  <a:lnTo>
                    <a:pt x="135" y="57"/>
                  </a:lnTo>
                  <a:lnTo>
                    <a:pt x="133" y="41"/>
                  </a:lnTo>
                  <a:lnTo>
                    <a:pt x="126" y="26"/>
                  </a:lnTo>
                  <a:lnTo>
                    <a:pt x="117" y="13"/>
                  </a:lnTo>
                  <a:lnTo>
                    <a:pt x="102" y="4"/>
                  </a:lnTo>
                  <a:lnTo>
                    <a:pt x="87" y="0"/>
                  </a:lnTo>
                  <a:lnTo>
                    <a:pt x="72" y="4"/>
                  </a:lnTo>
                  <a:lnTo>
                    <a:pt x="57" y="12"/>
                  </a:lnTo>
                  <a:lnTo>
                    <a:pt x="43" y="22"/>
                  </a:lnTo>
                  <a:lnTo>
                    <a:pt x="30" y="35"/>
                  </a:lnTo>
                  <a:lnTo>
                    <a:pt x="19" y="49"/>
                  </a:lnTo>
                  <a:lnTo>
                    <a:pt x="8" y="61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4"/>
                  </a:lnTo>
                  <a:lnTo>
                    <a:pt x="1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97"/>
            <p:cNvSpPr>
              <a:spLocks/>
            </p:cNvSpPr>
            <p:nvPr/>
          </p:nvSpPr>
          <p:spPr bwMode="auto">
            <a:xfrm>
              <a:off x="4682" y="2558"/>
              <a:ext cx="187" cy="86"/>
            </a:xfrm>
            <a:custGeom>
              <a:avLst/>
              <a:gdLst/>
              <a:ahLst/>
              <a:cxnLst>
                <a:cxn ang="0">
                  <a:pos x="374" y="0"/>
                </a:cxn>
                <a:cxn ang="0">
                  <a:pos x="353" y="9"/>
                </a:cxn>
                <a:cxn ang="0">
                  <a:pos x="334" y="18"/>
                </a:cxn>
                <a:cxn ang="0">
                  <a:pos x="314" y="30"/>
                </a:cxn>
                <a:cxn ang="0">
                  <a:pos x="296" y="41"/>
                </a:cxn>
                <a:cxn ang="0">
                  <a:pos x="277" y="53"/>
                </a:cxn>
                <a:cxn ang="0">
                  <a:pos x="259" y="66"/>
                </a:cxn>
                <a:cxn ang="0">
                  <a:pos x="239" y="77"/>
                </a:cxn>
                <a:cxn ang="0">
                  <a:pos x="221" y="89"/>
                </a:cxn>
                <a:cxn ang="0">
                  <a:pos x="208" y="96"/>
                </a:cxn>
                <a:cxn ang="0">
                  <a:pos x="196" y="102"/>
                </a:cxn>
                <a:cxn ang="0">
                  <a:pos x="183" y="109"/>
                </a:cxn>
                <a:cxn ang="0">
                  <a:pos x="169" y="115"/>
                </a:cxn>
                <a:cxn ang="0">
                  <a:pos x="156" y="121"/>
                </a:cxn>
                <a:cxn ang="0">
                  <a:pos x="143" y="127"/>
                </a:cxn>
                <a:cxn ang="0">
                  <a:pos x="129" y="132"/>
                </a:cxn>
                <a:cxn ang="0">
                  <a:pos x="116" y="137"/>
                </a:cxn>
                <a:cxn ang="0">
                  <a:pos x="102" y="142"/>
                </a:cxn>
                <a:cxn ang="0">
                  <a:pos x="88" y="146"/>
                </a:cxn>
                <a:cxn ang="0">
                  <a:pos x="73" y="151"/>
                </a:cxn>
                <a:cxn ang="0">
                  <a:pos x="60" y="154"/>
                </a:cxn>
                <a:cxn ang="0">
                  <a:pos x="46" y="158"/>
                </a:cxn>
                <a:cxn ang="0">
                  <a:pos x="32" y="161"/>
                </a:cxn>
                <a:cxn ang="0">
                  <a:pos x="17" y="165"/>
                </a:cxn>
                <a:cxn ang="0">
                  <a:pos x="3" y="168"/>
                </a:cxn>
                <a:cxn ang="0">
                  <a:pos x="1" y="169"/>
                </a:cxn>
                <a:cxn ang="0">
                  <a:pos x="0" y="170"/>
                </a:cxn>
                <a:cxn ang="0">
                  <a:pos x="0" y="173"/>
                </a:cxn>
                <a:cxn ang="0">
                  <a:pos x="1" y="173"/>
                </a:cxn>
                <a:cxn ang="0">
                  <a:pos x="14" y="172"/>
                </a:cxn>
                <a:cxn ang="0">
                  <a:pos x="26" y="169"/>
                </a:cxn>
                <a:cxn ang="0">
                  <a:pos x="38" y="168"/>
                </a:cxn>
                <a:cxn ang="0">
                  <a:pos x="50" y="166"/>
                </a:cxn>
                <a:cxn ang="0">
                  <a:pos x="63" y="163"/>
                </a:cxn>
                <a:cxn ang="0">
                  <a:pos x="75" y="161"/>
                </a:cxn>
                <a:cxn ang="0">
                  <a:pos x="87" y="158"/>
                </a:cxn>
                <a:cxn ang="0">
                  <a:pos x="99" y="154"/>
                </a:cxn>
                <a:cxn ang="0">
                  <a:pos x="111" y="151"/>
                </a:cxn>
                <a:cxn ang="0">
                  <a:pos x="123" y="147"/>
                </a:cxn>
                <a:cxn ang="0">
                  <a:pos x="135" y="143"/>
                </a:cxn>
                <a:cxn ang="0">
                  <a:pos x="146" y="138"/>
                </a:cxn>
                <a:cxn ang="0">
                  <a:pos x="158" y="134"/>
                </a:cxn>
                <a:cxn ang="0">
                  <a:pos x="169" y="129"/>
                </a:cxn>
                <a:cxn ang="0">
                  <a:pos x="181" y="123"/>
                </a:cxn>
                <a:cxn ang="0">
                  <a:pos x="192" y="117"/>
                </a:cxn>
                <a:cxn ang="0">
                  <a:pos x="215" y="104"/>
                </a:cxn>
                <a:cxn ang="0">
                  <a:pos x="238" y="89"/>
                </a:cxn>
                <a:cxn ang="0">
                  <a:pos x="260" y="72"/>
                </a:cxn>
                <a:cxn ang="0">
                  <a:pos x="282" y="56"/>
                </a:cxn>
                <a:cxn ang="0">
                  <a:pos x="304" y="40"/>
                </a:cxn>
                <a:cxn ang="0">
                  <a:pos x="327" y="25"/>
                </a:cxn>
                <a:cxn ang="0">
                  <a:pos x="350" y="11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  <a:cxn ang="0">
                  <a:pos x="374" y="0"/>
                </a:cxn>
              </a:cxnLst>
              <a:rect l="0" t="0" r="r" b="b"/>
              <a:pathLst>
                <a:path w="374" h="173">
                  <a:moveTo>
                    <a:pt x="374" y="0"/>
                  </a:moveTo>
                  <a:lnTo>
                    <a:pt x="353" y="9"/>
                  </a:lnTo>
                  <a:lnTo>
                    <a:pt x="334" y="18"/>
                  </a:lnTo>
                  <a:lnTo>
                    <a:pt x="314" y="30"/>
                  </a:lnTo>
                  <a:lnTo>
                    <a:pt x="296" y="41"/>
                  </a:lnTo>
                  <a:lnTo>
                    <a:pt x="277" y="53"/>
                  </a:lnTo>
                  <a:lnTo>
                    <a:pt x="259" y="66"/>
                  </a:lnTo>
                  <a:lnTo>
                    <a:pt x="239" y="77"/>
                  </a:lnTo>
                  <a:lnTo>
                    <a:pt x="221" y="89"/>
                  </a:lnTo>
                  <a:lnTo>
                    <a:pt x="208" y="96"/>
                  </a:lnTo>
                  <a:lnTo>
                    <a:pt x="196" y="102"/>
                  </a:lnTo>
                  <a:lnTo>
                    <a:pt x="183" y="109"/>
                  </a:lnTo>
                  <a:lnTo>
                    <a:pt x="169" y="115"/>
                  </a:lnTo>
                  <a:lnTo>
                    <a:pt x="156" y="121"/>
                  </a:lnTo>
                  <a:lnTo>
                    <a:pt x="143" y="127"/>
                  </a:lnTo>
                  <a:lnTo>
                    <a:pt x="129" y="132"/>
                  </a:lnTo>
                  <a:lnTo>
                    <a:pt x="116" y="137"/>
                  </a:lnTo>
                  <a:lnTo>
                    <a:pt x="102" y="142"/>
                  </a:lnTo>
                  <a:lnTo>
                    <a:pt x="88" y="146"/>
                  </a:lnTo>
                  <a:lnTo>
                    <a:pt x="73" y="151"/>
                  </a:lnTo>
                  <a:lnTo>
                    <a:pt x="60" y="154"/>
                  </a:lnTo>
                  <a:lnTo>
                    <a:pt x="46" y="158"/>
                  </a:lnTo>
                  <a:lnTo>
                    <a:pt x="32" y="161"/>
                  </a:lnTo>
                  <a:lnTo>
                    <a:pt x="17" y="165"/>
                  </a:lnTo>
                  <a:lnTo>
                    <a:pt x="3" y="168"/>
                  </a:lnTo>
                  <a:lnTo>
                    <a:pt x="1" y="169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1" y="173"/>
                  </a:lnTo>
                  <a:lnTo>
                    <a:pt x="14" y="172"/>
                  </a:lnTo>
                  <a:lnTo>
                    <a:pt x="26" y="169"/>
                  </a:lnTo>
                  <a:lnTo>
                    <a:pt x="38" y="168"/>
                  </a:lnTo>
                  <a:lnTo>
                    <a:pt x="50" y="166"/>
                  </a:lnTo>
                  <a:lnTo>
                    <a:pt x="63" y="163"/>
                  </a:lnTo>
                  <a:lnTo>
                    <a:pt x="75" y="161"/>
                  </a:lnTo>
                  <a:lnTo>
                    <a:pt x="87" y="158"/>
                  </a:lnTo>
                  <a:lnTo>
                    <a:pt x="99" y="154"/>
                  </a:lnTo>
                  <a:lnTo>
                    <a:pt x="111" y="151"/>
                  </a:lnTo>
                  <a:lnTo>
                    <a:pt x="123" y="147"/>
                  </a:lnTo>
                  <a:lnTo>
                    <a:pt x="135" y="143"/>
                  </a:lnTo>
                  <a:lnTo>
                    <a:pt x="146" y="138"/>
                  </a:lnTo>
                  <a:lnTo>
                    <a:pt x="158" y="134"/>
                  </a:lnTo>
                  <a:lnTo>
                    <a:pt x="169" y="129"/>
                  </a:lnTo>
                  <a:lnTo>
                    <a:pt x="181" y="123"/>
                  </a:lnTo>
                  <a:lnTo>
                    <a:pt x="192" y="117"/>
                  </a:lnTo>
                  <a:lnTo>
                    <a:pt x="215" y="104"/>
                  </a:lnTo>
                  <a:lnTo>
                    <a:pt x="238" y="89"/>
                  </a:lnTo>
                  <a:lnTo>
                    <a:pt x="260" y="72"/>
                  </a:lnTo>
                  <a:lnTo>
                    <a:pt x="282" y="56"/>
                  </a:lnTo>
                  <a:lnTo>
                    <a:pt x="304" y="40"/>
                  </a:lnTo>
                  <a:lnTo>
                    <a:pt x="327" y="25"/>
                  </a:lnTo>
                  <a:lnTo>
                    <a:pt x="350" y="11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98"/>
            <p:cNvSpPr>
              <a:spLocks/>
            </p:cNvSpPr>
            <p:nvPr/>
          </p:nvSpPr>
          <p:spPr bwMode="auto">
            <a:xfrm>
              <a:off x="4689" y="2641"/>
              <a:ext cx="242" cy="45"/>
            </a:xfrm>
            <a:custGeom>
              <a:avLst/>
              <a:gdLst/>
              <a:ahLst/>
              <a:cxnLst>
                <a:cxn ang="0">
                  <a:pos x="19" y="85"/>
                </a:cxn>
                <a:cxn ang="0">
                  <a:pos x="57" y="89"/>
                </a:cxn>
                <a:cxn ang="0">
                  <a:pos x="96" y="90"/>
                </a:cxn>
                <a:cxn ang="0">
                  <a:pos x="134" y="90"/>
                </a:cxn>
                <a:cxn ang="0">
                  <a:pos x="173" y="89"/>
                </a:cxn>
                <a:cxn ang="0">
                  <a:pos x="211" y="85"/>
                </a:cxn>
                <a:cxn ang="0">
                  <a:pos x="249" y="81"/>
                </a:cxn>
                <a:cxn ang="0">
                  <a:pos x="287" y="74"/>
                </a:cxn>
                <a:cxn ang="0">
                  <a:pos x="327" y="66"/>
                </a:cxn>
                <a:cxn ang="0">
                  <a:pos x="372" y="55"/>
                </a:cxn>
                <a:cxn ang="0">
                  <a:pos x="415" y="41"/>
                </a:cxn>
                <a:cxn ang="0">
                  <a:pos x="457" y="25"/>
                </a:cxn>
                <a:cxn ang="0">
                  <a:pos x="480" y="13"/>
                </a:cxn>
                <a:cxn ang="0">
                  <a:pos x="483" y="2"/>
                </a:cxn>
                <a:cxn ang="0">
                  <a:pos x="473" y="0"/>
                </a:cxn>
                <a:cxn ang="0">
                  <a:pos x="458" y="3"/>
                </a:cxn>
                <a:cxn ang="0">
                  <a:pos x="444" y="9"/>
                </a:cxn>
                <a:cxn ang="0">
                  <a:pos x="430" y="15"/>
                </a:cxn>
                <a:cxn ang="0">
                  <a:pos x="410" y="22"/>
                </a:cxn>
                <a:cxn ang="0">
                  <a:pos x="383" y="32"/>
                </a:cxn>
                <a:cxn ang="0">
                  <a:pos x="358" y="41"/>
                </a:cxn>
                <a:cxn ang="0">
                  <a:pos x="331" y="51"/>
                </a:cxn>
                <a:cxn ang="0">
                  <a:pos x="298" y="60"/>
                </a:cxn>
                <a:cxn ang="0">
                  <a:pos x="259" y="69"/>
                </a:cxn>
                <a:cxn ang="0">
                  <a:pos x="220" y="77"/>
                </a:cxn>
                <a:cxn ang="0">
                  <a:pos x="181" y="83"/>
                </a:cxn>
                <a:cxn ang="0">
                  <a:pos x="140" y="86"/>
                </a:cxn>
                <a:cxn ang="0">
                  <a:pos x="100" y="89"/>
                </a:cxn>
                <a:cxn ang="0">
                  <a:pos x="61" y="87"/>
                </a:cxn>
                <a:cxn ang="0">
                  <a:pos x="20" y="84"/>
                </a:cxn>
                <a:cxn ang="0">
                  <a:pos x="0" y="82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483" h="90">
                  <a:moveTo>
                    <a:pt x="0" y="83"/>
                  </a:moveTo>
                  <a:lnTo>
                    <a:pt x="19" y="85"/>
                  </a:lnTo>
                  <a:lnTo>
                    <a:pt x="39" y="86"/>
                  </a:lnTo>
                  <a:lnTo>
                    <a:pt x="57" y="89"/>
                  </a:lnTo>
                  <a:lnTo>
                    <a:pt x="77" y="90"/>
                  </a:lnTo>
                  <a:lnTo>
                    <a:pt x="96" y="90"/>
                  </a:lnTo>
                  <a:lnTo>
                    <a:pt x="116" y="90"/>
                  </a:lnTo>
                  <a:lnTo>
                    <a:pt x="134" y="90"/>
                  </a:lnTo>
                  <a:lnTo>
                    <a:pt x="154" y="90"/>
                  </a:lnTo>
                  <a:lnTo>
                    <a:pt x="173" y="89"/>
                  </a:lnTo>
                  <a:lnTo>
                    <a:pt x="192" y="87"/>
                  </a:lnTo>
                  <a:lnTo>
                    <a:pt x="211" y="85"/>
                  </a:lnTo>
                  <a:lnTo>
                    <a:pt x="230" y="83"/>
                  </a:lnTo>
                  <a:lnTo>
                    <a:pt x="249" y="81"/>
                  </a:lnTo>
                  <a:lnTo>
                    <a:pt x="268" y="77"/>
                  </a:lnTo>
                  <a:lnTo>
                    <a:pt x="287" y="74"/>
                  </a:lnTo>
                  <a:lnTo>
                    <a:pt x="306" y="70"/>
                  </a:lnTo>
                  <a:lnTo>
                    <a:pt x="327" y="66"/>
                  </a:lnTo>
                  <a:lnTo>
                    <a:pt x="349" y="60"/>
                  </a:lnTo>
                  <a:lnTo>
                    <a:pt x="372" y="55"/>
                  </a:lnTo>
                  <a:lnTo>
                    <a:pt x="394" y="48"/>
                  </a:lnTo>
                  <a:lnTo>
                    <a:pt x="415" y="41"/>
                  </a:lnTo>
                  <a:lnTo>
                    <a:pt x="436" y="33"/>
                  </a:lnTo>
                  <a:lnTo>
                    <a:pt x="457" y="25"/>
                  </a:lnTo>
                  <a:lnTo>
                    <a:pt x="477" y="15"/>
                  </a:lnTo>
                  <a:lnTo>
                    <a:pt x="480" y="13"/>
                  </a:lnTo>
                  <a:lnTo>
                    <a:pt x="482" y="7"/>
                  </a:lnTo>
                  <a:lnTo>
                    <a:pt x="483" y="2"/>
                  </a:lnTo>
                  <a:lnTo>
                    <a:pt x="480" y="0"/>
                  </a:lnTo>
                  <a:lnTo>
                    <a:pt x="473" y="0"/>
                  </a:lnTo>
                  <a:lnTo>
                    <a:pt x="465" y="2"/>
                  </a:lnTo>
                  <a:lnTo>
                    <a:pt x="458" y="3"/>
                  </a:lnTo>
                  <a:lnTo>
                    <a:pt x="451" y="7"/>
                  </a:lnTo>
                  <a:lnTo>
                    <a:pt x="444" y="9"/>
                  </a:lnTo>
                  <a:lnTo>
                    <a:pt x="437" y="13"/>
                  </a:lnTo>
                  <a:lnTo>
                    <a:pt x="430" y="15"/>
                  </a:lnTo>
                  <a:lnTo>
                    <a:pt x="424" y="17"/>
                  </a:lnTo>
                  <a:lnTo>
                    <a:pt x="410" y="22"/>
                  </a:lnTo>
                  <a:lnTo>
                    <a:pt x="397" y="28"/>
                  </a:lnTo>
                  <a:lnTo>
                    <a:pt x="383" y="32"/>
                  </a:lnTo>
                  <a:lnTo>
                    <a:pt x="371" y="37"/>
                  </a:lnTo>
                  <a:lnTo>
                    <a:pt x="358" y="41"/>
                  </a:lnTo>
                  <a:lnTo>
                    <a:pt x="344" y="46"/>
                  </a:lnTo>
                  <a:lnTo>
                    <a:pt x="331" y="51"/>
                  </a:lnTo>
                  <a:lnTo>
                    <a:pt x="318" y="54"/>
                  </a:lnTo>
                  <a:lnTo>
                    <a:pt x="298" y="60"/>
                  </a:lnTo>
                  <a:lnTo>
                    <a:pt x="278" y="64"/>
                  </a:lnTo>
                  <a:lnTo>
                    <a:pt x="259" y="69"/>
                  </a:lnTo>
                  <a:lnTo>
                    <a:pt x="239" y="74"/>
                  </a:lnTo>
                  <a:lnTo>
                    <a:pt x="220" y="77"/>
                  </a:lnTo>
                  <a:lnTo>
                    <a:pt x="200" y="81"/>
                  </a:lnTo>
                  <a:lnTo>
                    <a:pt x="181" y="83"/>
                  </a:lnTo>
                  <a:lnTo>
                    <a:pt x="160" y="85"/>
                  </a:lnTo>
                  <a:lnTo>
                    <a:pt x="140" y="86"/>
                  </a:lnTo>
                  <a:lnTo>
                    <a:pt x="121" y="87"/>
                  </a:lnTo>
                  <a:lnTo>
                    <a:pt x="100" y="89"/>
                  </a:lnTo>
                  <a:lnTo>
                    <a:pt x="80" y="89"/>
                  </a:lnTo>
                  <a:lnTo>
                    <a:pt x="61" y="87"/>
                  </a:lnTo>
                  <a:lnTo>
                    <a:pt x="40" y="86"/>
                  </a:lnTo>
                  <a:lnTo>
                    <a:pt x="20" y="84"/>
                  </a:lnTo>
                  <a:lnTo>
                    <a:pt x="1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99"/>
            <p:cNvSpPr>
              <a:spLocks/>
            </p:cNvSpPr>
            <p:nvPr/>
          </p:nvSpPr>
          <p:spPr bwMode="auto">
            <a:xfrm>
              <a:off x="4539" y="2481"/>
              <a:ext cx="132" cy="155"/>
            </a:xfrm>
            <a:custGeom>
              <a:avLst/>
              <a:gdLst/>
              <a:ahLst/>
              <a:cxnLst>
                <a:cxn ang="0">
                  <a:pos x="257" y="292"/>
                </a:cxn>
                <a:cxn ang="0">
                  <a:pos x="245" y="258"/>
                </a:cxn>
                <a:cxn ang="0">
                  <a:pos x="235" y="221"/>
                </a:cxn>
                <a:cxn ang="0">
                  <a:pos x="229" y="185"/>
                </a:cxn>
                <a:cxn ang="0">
                  <a:pos x="227" y="155"/>
                </a:cxn>
                <a:cxn ang="0">
                  <a:pos x="222" y="130"/>
                </a:cxn>
                <a:cxn ang="0">
                  <a:pos x="218" y="106"/>
                </a:cxn>
                <a:cxn ang="0">
                  <a:pos x="210" y="82"/>
                </a:cxn>
                <a:cxn ang="0">
                  <a:pos x="193" y="65"/>
                </a:cxn>
                <a:cxn ang="0">
                  <a:pos x="175" y="48"/>
                </a:cxn>
                <a:cxn ang="0">
                  <a:pos x="157" y="31"/>
                </a:cxn>
                <a:cxn ang="0">
                  <a:pos x="137" y="17"/>
                </a:cxn>
                <a:cxn ang="0">
                  <a:pos x="113" y="6"/>
                </a:cxn>
                <a:cxn ang="0">
                  <a:pos x="83" y="1"/>
                </a:cxn>
                <a:cxn ang="0">
                  <a:pos x="50" y="0"/>
                </a:cxn>
                <a:cxn ang="0">
                  <a:pos x="19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16" y="8"/>
                </a:cxn>
                <a:cxn ang="0">
                  <a:pos x="47" y="11"/>
                </a:cxn>
                <a:cxn ang="0">
                  <a:pos x="77" y="13"/>
                </a:cxn>
                <a:cxn ang="0">
                  <a:pos x="107" y="18"/>
                </a:cxn>
                <a:cxn ang="0">
                  <a:pos x="133" y="26"/>
                </a:cxn>
                <a:cxn ang="0">
                  <a:pos x="153" y="41"/>
                </a:cxn>
                <a:cxn ang="0">
                  <a:pos x="174" y="61"/>
                </a:cxn>
                <a:cxn ang="0">
                  <a:pos x="193" y="79"/>
                </a:cxn>
                <a:cxn ang="0">
                  <a:pos x="207" y="99"/>
                </a:cxn>
                <a:cxn ang="0">
                  <a:pos x="213" y="131"/>
                </a:cxn>
                <a:cxn ang="0">
                  <a:pos x="217" y="156"/>
                </a:cxn>
                <a:cxn ang="0">
                  <a:pos x="221" y="180"/>
                </a:cxn>
                <a:cxn ang="0">
                  <a:pos x="227" y="208"/>
                </a:cxn>
                <a:cxn ang="0">
                  <a:pos x="236" y="238"/>
                </a:cxn>
                <a:cxn ang="0">
                  <a:pos x="247" y="267"/>
                </a:cxn>
                <a:cxn ang="0">
                  <a:pos x="258" y="296"/>
                </a:cxn>
                <a:cxn ang="0">
                  <a:pos x="264" y="309"/>
                </a:cxn>
                <a:cxn ang="0">
                  <a:pos x="264" y="309"/>
                </a:cxn>
                <a:cxn ang="0">
                  <a:pos x="264" y="309"/>
                </a:cxn>
              </a:cxnLst>
              <a:rect l="0" t="0" r="r" b="b"/>
              <a:pathLst>
                <a:path w="264" h="309">
                  <a:moveTo>
                    <a:pt x="264" y="309"/>
                  </a:moveTo>
                  <a:lnTo>
                    <a:pt x="257" y="292"/>
                  </a:lnTo>
                  <a:lnTo>
                    <a:pt x="251" y="275"/>
                  </a:lnTo>
                  <a:lnTo>
                    <a:pt x="245" y="258"/>
                  </a:lnTo>
                  <a:lnTo>
                    <a:pt x="240" y="239"/>
                  </a:lnTo>
                  <a:lnTo>
                    <a:pt x="235" y="221"/>
                  </a:lnTo>
                  <a:lnTo>
                    <a:pt x="232" y="202"/>
                  </a:lnTo>
                  <a:lnTo>
                    <a:pt x="229" y="185"/>
                  </a:lnTo>
                  <a:lnTo>
                    <a:pt x="228" y="167"/>
                  </a:lnTo>
                  <a:lnTo>
                    <a:pt x="227" y="155"/>
                  </a:lnTo>
                  <a:lnTo>
                    <a:pt x="225" y="142"/>
                  </a:lnTo>
                  <a:lnTo>
                    <a:pt x="222" y="130"/>
                  </a:lnTo>
                  <a:lnTo>
                    <a:pt x="220" y="118"/>
                  </a:lnTo>
                  <a:lnTo>
                    <a:pt x="218" y="106"/>
                  </a:lnTo>
                  <a:lnTo>
                    <a:pt x="214" y="94"/>
                  </a:lnTo>
                  <a:lnTo>
                    <a:pt x="210" y="82"/>
                  </a:lnTo>
                  <a:lnTo>
                    <a:pt x="202" y="73"/>
                  </a:lnTo>
                  <a:lnTo>
                    <a:pt x="193" y="65"/>
                  </a:lnTo>
                  <a:lnTo>
                    <a:pt x="184" y="57"/>
                  </a:lnTo>
                  <a:lnTo>
                    <a:pt x="175" y="48"/>
                  </a:lnTo>
                  <a:lnTo>
                    <a:pt x="166" y="39"/>
                  </a:lnTo>
                  <a:lnTo>
                    <a:pt x="157" y="31"/>
                  </a:lnTo>
                  <a:lnTo>
                    <a:pt x="146" y="24"/>
                  </a:lnTo>
                  <a:lnTo>
                    <a:pt x="137" y="17"/>
                  </a:lnTo>
                  <a:lnTo>
                    <a:pt x="127" y="11"/>
                  </a:lnTo>
                  <a:lnTo>
                    <a:pt x="113" y="6"/>
                  </a:lnTo>
                  <a:lnTo>
                    <a:pt x="98" y="3"/>
                  </a:lnTo>
                  <a:lnTo>
                    <a:pt x="83" y="1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0"/>
                  </a:lnTo>
                  <a:lnTo>
                    <a:pt x="1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16" y="8"/>
                  </a:lnTo>
                  <a:lnTo>
                    <a:pt x="31" y="10"/>
                  </a:lnTo>
                  <a:lnTo>
                    <a:pt x="47" y="11"/>
                  </a:lnTo>
                  <a:lnTo>
                    <a:pt x="62" y="12"/>
                  </a:lnTo>
                  <a:lnTo>
                    <a:pt x="77" y="13"/>
                  </a:lnTo>
                  <a:lnTo>
                    <a:pt x="92" y="16"/>
                  </a:lnTo>
                  <a:lnTo>
                    <a:pt x="107" y="18"/>
                  </a:lnTo>
                  <a:lnTo>
                    <a:pt x="122" y="21"/>
                  </a:lnTo>
                  <a:lnTo>
                    <a:pt x="133" y="26"/>
                  </a:lnTo>
                  <a:lnTo>
                    <a:pt x="143" y="33"/>
                  </a:lnTo>
                  <a:lnTo>
                    <a:pt x="153" y="41"/>
                  </a:lnTo>
                  <a:lnTo>
                    <a:pt x="164" y="50"/>
                  </a:lnTo>
                  <a:lnTo>
                    <a:pt x="174" y="61"/>
                  </a:lnTo>
                  <a:lnTo>
                    <a:pt x="183" y="70"/>
                  </a:lnTo>
                  <a:lnTo>
                    <a:pt x="193" y="79"/>
                  </a:lnTo>
                  <a:lnTo>
                    <a:pt x="201" y="87"/>
                  </a:lnTo>
                  <a:lnTo>
                    <a:pt x="207" y="99"/>
                  </a:lnTo>
                  <a:lnTo>
                    <a:pt x="211" y="114"/>
                  </a:lnTo>
                  <a:lnTo>
                    <a:pt x="213" y="131"/>
                  </a:lnTo>
                  <a:lnTo>
                    <a:pt x="214" y="145"/>
                  </a:lnTo>
                  <a:lnTo>
                    <a:pt x="217" y="156"/>
                  </a:lnTo>
                  <a:lnTo>
                    <a:pt x="219" y="169"/>
                  </a:lnTo>
                  <a:lnTo>
                    <a:pt x="221" y="180"/>
                  </a:lnTo>
                  <a:lnTo>
                    <a:pt x="224" y="193"/>
                  </a:lnTo>
                  <a:lnTo>
                    <a:pt x="227" y="208"/>
                  </a:lnTo>
                  <a:lnTo>
                    <a:pt x="232" y="223"/>
                  </a:lnTo>
                  <a:lnTo>
                    <a:pt x="236" y="238"/>
                  </a:lnTo>
                  <a:lnTo>
                    <a:pt x="241" y="252"/>
                  </a:lnTo>
                  <a:lnTo>
                    <a:pt x="247" y="267"/>
                  </a:lnTo>
                  <a:lnTo>
                    <a:pt x="252" y="281"/>
                  </a:lnTo>
                  <a:lnTo>
                    <a:pt x="258" y="296"/>
                  </a:lnTo>
                  <a:lnTo>
                    <a:pt x="264" y="309"/>
                  </a:lnTo>
                  <a:lnTo>
                    <a:pt x="264" y="309"/>
                  </a:lnTo>
                  <a:lnTo>
                    <a:pt x="264" y="309"/>
                  </a:lnTo>
                  <a:lnTo>
                    <a:pt x="264" y="309"/>
                  </a:lnTo>
                  <a:lnTo>
                    <a:pt x="264" y="309"/>
                  </a:lnTo>
                  <a:lnTo>
                    <a:pt x="264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00"/>
            <p:cNvSpPr>
              <a:spLocks/>
            </p:cNvSpPr>
            <p:nvPr/>
          </p:nvSpPr>
          <p:spPr bwMode="auto">
            <a:xfrm>
              <a:off x="4540" y="2485"/>
              <a:ext cx="91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  <a:cxn ang="0">
                  <a:pos x="13" y="18"/>
                </a:cxn>
                <a:cxn ang="0">
                  <a:pos x="21" y="25"/>
                </a:cxn>
                <a:cxn ang="0">
                  <a:pos x="32" y="30"/>
                </a:cxn>
                <a:cxn ang="0">
                  <a:pos x="42" y="34"/>
                </a:cxn>
                <a:cxn ang="0">
                  <a:pos x="52" y="39"/>
                </a:cxn>
                <a:cxn ang="0">
                  <a:pos x="64" y="42"/>
                </a:cxn>
                <a:cxn ang="0">
                  <a:pos x="74" y="46"/>
                </a:cxn>
                <a:cxn ang="0">
                  <a:pos x="82" y="48"/>
                </a:cxn>
                <a:cxn ang="0">
                  <a:pos x="89" y="50"/>
                </a:cxn>
                <a:cxn ang="0">
                  <a:pos x="97" y="53"/>
                </a:cxn>
                <a:cxn ang="0">
                  <a:pos x="105" y="56"/>
                </a:cxn>
                <a:cxn ang="0">
                  <a:pos x="112" y="60"/>
                </a:cxn>
                <a:cxn ang="0">
                  <a:pos x="119" y="63"/>
                </a:cxn>
                <a:cxn ang="0">
                  <a:pos x="126" y="68"/>
                </a:cxn>
                <a:cxn ang="0">
                  <a:pos x="132" y="72"/>
                </a:cxn>
                <a:cxn ang="0">
                  <a:pos x="138" y="77"/>
                </a:cxn>
                <a:cxn ang="0">
                  <a:pos x="143" y="83"/>
                </a:cxn>
                <a:cxn ang="0">
                  <a:pos x="148" y="88"/>
                </a:cxn>
                <a:cxn ang="0">
                  <a:pos x="154" y="93"/>
                </a:cxn>
                <a:cxn ang="0">
                  <a:pos x="158" y="99"/>
                </a:cxn>
                <a:cxn ang="0">
                  <a:pos x="164" y="104"/>
                </a:cxn>
                <a:cxn ang="0">
                  <a:pos x="170" y="109"/>
                </a:cxn>
                <a:cxn ang="0">
                  <a:pos x="176" y="114"/>
                </a:cxn>
                <a:cxn ang="0">
                  <a:pos x="178" y="114"/>
                </a:cxn>
                <a:cxn ang="0">
                  <a:pos x="180" y="110"/>
                </a:cxn>
                <a:cxn ang="0">
                  <a:pos x="181" y="107"/>
                </a:cxn>
                <a:cxn ang="0">
                  <a:pos x="180" y="104"/>
                </a:cxn>
                <a:cxn ang="0">
                  <a:pos x="172" y="95"/>
                </a:cxn>
                <a:cxn ang="0">
                  <a:pos x="164" y="86"/>
                </a:cxn>
                <a:cxn ang="0">
                  <a:pos x="155" y="77"/>
                </a:cxn>
                <a:cxn ang="0">
                  <a:pos x="146" y="68"/>
                </a:cxn>
                <a:cxn ang="0">
                  <a:pos x="136" y="60"/>
                </a:cxn>
                <a:cxn ang="0">
                  <a:pos x="126" y="53"/>
                </a:cxn>
                <a:cxn ang="0">
                  <a:pos x="114" y="47"/>
                </a:cxn>
                <a:cxn ang="0">
                  <a:pos x="103" y="42"/>
                </a:cxn>
                <a:cxn ang="0">
                  <a:pos x="90" y="39"/>
                </a:cxn>
                <a:cxn ang="0">
                  <a:pos x="75" y="36"/>
                </a:cxn>
                <a:cxn ang="0">
                  <a:pos x="60" y="34"/>
                </a:cxn>
                <a:cxn ang="0">
                  <a:pos x="45" y="31"/>
                </a:cxn>
                <a:cxn ang="0">
                  <a:pos x="32" y="26"/>
                </a:cxn>
                <a:cxn ang="0">
                  <a:pos x="19" y="20"/>
                </a:cxn>
                <a:cxn ang="0">
                  <a:pos x="9" y="1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1" h="114">
                  <a:moveTo>
                    <a:pt x="0" y="0"/>
                  </a:moveTo>
                  <a:lnTo>
                    <a:pt x="6" y="10"/>
                  </a:lnTo>
                  <a:lnTo>
                    <a:pt x="13" y="18"/>
                  </a:lnTo>
                  <a:lnTo>
                    <a:pt x="21" y="25"/>
                  </a:lnTo>
                  <a:lnTo>
                    <a:pt x="32" y="30"/>
                  </a:lnTo>
                  <a:lnTo>
                    <a:pt x="42" y="34"/>
                  </a:lnTo>
                  <a:lnTo>
                    <a:pt x="52" y="39"/>
                  </a:lnTo>
                  <a:lnTo>
                    <a:pt x="64" y="42"/>
                  </a:lnTo>
                  <a:lnTo>
                    <a:pt x="74" y="46"/>
                  </a:lnTo>
                  <a:lnTo>
                    <a:pt x="82" y="48"/>
                  </a:lnTo>
                  <a:lnTo>
                    <a:pt x="89" y="50"/>
                  </a:lnTo>
                  <a:lnTo>
                    <a:pt x="97" y="53"/>
                  </a:lnTo>
                  <a:lnTo>
                    <a:pt x="105" y="56"/>
                  </a:lnTo>
                  <a:lnTo>
                    <a:pt x="112" y="60"/>
                  </a:lnTo>
                  <a:lnTo>
                    <a:pt x="119" y="63"/>
                  </a:lnTo>
                  <a:lnTo>
                    <a:pt x="126" y="68"/>
                  </a:lnTo>
                  <a:lnTo>
                    <a:pt x="132" y="72"/>
                  </a:lnTo>
                  <a:lnTo>
                    <a:pt x="138" y="77"/>
                  </a:lnTo>
                  <a:lnTo>
                    <a:pt x="143" y="83"/>
                  </a:lnTo>
                  <a:lnTo>
                    <a:pt x="148" y="88"/>
                  </a:lnTo>
                  <a:lnTo>
                    <a:pt x="154" y="93"/>
                  </a:lnTo>
                  <a:lnTo>
                    <a:pt x="158" y="99"/>
                  </a:lnTo>
                  <a:lnTo>
                    <a:pt x="164" y="104"/>
                  </a:lnTo>
                  <a:lnTo>
                    <a:pt x="170" y="109"/>
                  </a:lnTo>
                  <a:lnTo>
                    <a:pt x="176" y="114"/>
                  </a:lnTo>
                  <a:lnTo>
                    <a:pt x="178" y="114"/>
                  </a:lnTo>
                  <a:lnTo>
                    <a:pt x="180" y="110"/>
                  </a:lnTo>
                  <a:lnTo>
                    <a:pt x="181" y="107"/>
                  </a:lnTo>
                  <a:lnTo>
                    <a:pt x="180" y="104"/>
                  </a:lnTo>
                  <a:lnTo>
                    <a:pt x="172" y="95"/>
                  </a:lnTo>
                  <a:lnTo>
                    <a:pt x="164" y="86"/>
                  </a:lnTo>
                  <a:lnTo>
                    <a:pt x="155" y="77"/>
                  </a:lnTo>
                  <a:lnTo>
                    <a:pt x="146" y="68"/>
                  </a:lnTo>
                  <a:lnTo>
                    <a:pt x="136" y="60"/>
                  </a:lnTo>
                  <a:lnTo>
                    <a:pt x="126" y="53"/>
                  </a:lnTo>
                  <a:lnTo>
                    <a:pt x="114" y="47"/>
                  </a:lnTo>
                  <a:lnTo>
                    <a:pt x="103" y="42"/>
                  </a:lnTo>
                  <a:lnTo>
                    <a:pt x="90" y="39"/>
                  </a:lnTo>
                  <a:lnTo>
                    <a:pt x="75" y="36"/>
                  </a:lnTo>
                  <a:lnTo>
                    <a:pt x="60" y="34"/>
                  </a:lnTo>
                  <a:lnTo>
                    <a:pt x="45" y="31"/>
                  </a:lnTo>
                  <a:lnTo>
                    <a:pt x="32" y="26"/>
                  </a:lnTo>
                  <a:lnTo>
                    <a:pt x="19" y="20"/>
                  </a:lnTo>
                  <a:lnTo>
                    <a:pt x="9" y="1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01"/>
            <p:cNvSpPr>
              <a:spLocks/>
            </p:cNvSpPr>
            <p:nvPr/>
          </p:nvSpPr>
          <p:spPr bwMode="auto">
            <a:xfrm>
              <a:off x="4503" y="2523"/>
              <a:ext cx="129" cy="29"/>
            </a:xfrm>
            <a:custGeom>
              <a:avLst/>
              <a:gdLst/>
              <a:ahLst/>
              <a:cxnLst>
                <a:cxn ang="0">
                  <a:pos x="249" y="33"/>
                </a:cxn>
                <a:cxn ang="0">
                  <a:pos x="231" y="27"/>
                </a:cxn>
                <a:cxn ang="0">
                  <a:pos x="214" y="21"/>
                </a:cxn>
                <a:cxn ang="0">
                  <a:pos x="197" y="15"/>
                </a:cxn>
                <a:cxn ang="0">
                  <a:pos x="181" y="10"/>
                </a:cxn>
                <a:cxn ang="0">
                  <a:pos x="169" y="6"/>
                </a:cxn>
                <a:cxn ang="0">
                  <a:pos x="156" y="2"/>
                </a:cxn>
                <a:cxn ang="0">
                  <a:pos x="145" y="0"/>
                </a:cxn>
                <a:cxn ang="0">
                  <a:pos x="131" y="3"/>
                </a:cxn>
                <a:cxn ang="0">
                  <a:pos x="118" y="9"/>
                </a:cxn>
                <a:cxn ang="0">
                  <a:pos x="106" y="16"/>
                </a:cxn>
                <a:cxn ang="0">
                  <a:pos x="93" y="23"/>
                </a:cxn>
                <a:cxn ang="0">
                  <a:pos x="76" y="30"/>
                </a:cxn>
                <a:cxn ang="0">
                  <a:pos x="55" y="37"/>
                </a:cxn>
                <a:cxn ang="0">
                  <a:pos x="34" y="44"/>
                </a:cxn>
                <a:cxn ang="0">
                  <a:pos x="12" y="49"/>
                </a:cxn>
                <a:cxn ang="0">
                  <a:pos x="1" y="54"/>
                </a:cxn>
                <a:cxn ang="0">
                  <a:pos x="0" y="57"/>
                </a:cxn>
                <a:cxn ang="0">
                  <a:pos x="16" y="55"/>
                </a:cxn>
                <a:cxn ang="0">
                  <a:pos x="46" y="48"/>
                </a:cxn>
                <a:cxn ang="0">
                  <a:pos x="75" y="39"/>
                </a:cxn>
                <a:cxn ang="0">
                  <a:pos x="102" y="27"/>
                </a:cxn>
                <a:cxn ang="0">
                  <a:pos x="124" y="16"/>
                </a:cxn>
                <a:cxn ang="0">
                  <a:pos x="144" y="12"/>
                </a:cxn>
                <a:cxn ang="0">
                  <a:pos x="162" y="15"/>
                </a:cxn>
                <a:cxn ang="0">
                  <a:pos x="182" y="19"/>
                </a:cxn>
                <a:cxn ang="0">
                  <a:pos x="200" y="24"/>
                </a:cxn>
                <a:cxn ang="0">
                  <a:pos x="216" y="27"/>
                </a:cxn>
                <a:cxn ang="0">
                  <a:pos x="232" y="32"/>
                </a:cxn>
                <a:cxn ang="0">
                  <a:pos x="250" y="36"/>
                </a:cxn>
                <a:cxn ang="0">
                  <a:pos x="258" y="37"/>
                </a:cxn>
                <a:cxn ang="0">
                  <a:pos x="258" y="37"/>
                </a:cxn>
                <a:cxn ang="0">
                  <a:pos x="258" y="36"/>
                </a:cxn>
              </a:cxnLst>
              <a:rect l="0" t="0" r="r" b="b"/>
              <a:pathLst>
                <a:path w="258" h="57">
                  <a:moveTo>
                    <a:pt x="258" y="36"/>
                  </a:moveTo>
                  <a:lnTo>
                    <a:pt x="249" y="33"/>
                  </a:lnTo>
                  <a:lnTo>
                    <a:pt x="240" y="30"/>
                  </a:lnTo>
                  <a:lnTo>
                    <a:pt x="231" y="27"/>
                  </a:lnTo>
                  <a:lnTo>
                    <a:pt x="223" y="24"/>
                  </a:lnTo>
                  <a:lnTo>
                    <a:pt x="214" y="21"/>
                  </a:lnTo>
                  <a:lnTo>
                    <a:pt x="205" y="18"/>
                  </a:lnTo>
                  <a:lnTo>
                    <a:pt x="197" y="15"/>
                  </a:lnTo>
                  <a:lnTo>
                    <a:pt x="187" y="12"/>
                  </a:lnTo>
                  <a:lnTo>
                    <a:pt x="181" y="10"/>
                  </a:lnTo>
                  <a:lnTo>
                    <a:pt x="175" y="8"/>
                  </a:lnTo>
                  <a:lnTo>
                    <a:pt x="169" y="6"/>
                  </a:lnTo>
                  <a:lnTo>
                    <a:pt x="163" y="3"/>
                  </a:lnTo>
                  <a:lnTo>
                    <a:pt x="156" y="2"/>
                  </a:lnTo>
                  <a:lnTo>
                    <a:pt x="151" y="1"/>
                  </a:lnTo>
                  <a:lnTo>
                    <a:pt x="145" y="0"/>
                  </a:lnTo>
                  <a:lnTo>
                    <a:pt x="138" y="1"/>
                  </a:lnTo>
                  <a:lnTo>
                    <a:pt x="131" y="3"/>
                  </a:lnTo>
                  <a:lnTo>
                    <a:pt x="124" y="6"/>
                  </a:lnTo>
                  <a:lnTo>
                    <a:pt x="118" y="9"/>
                  </a:lnTo>
                  <a:lnTo>
                    <a:pt x="113" y="12"/>
                  </a:lnTo>
                  <a:lnTo>
                    <a:pt x="106" y="16"/>
                  </a:lnTo>
                  <a:lnTo>
                    <a:pt x="100" y="19"/>
                  </a:lnTo>
                  <a:lnTo>
                    <a:pt x="93" y="23"/>
                  </a:lnTo>
                  <a:lnTo>
                    <a:pt x="86" y="26"/>
                  </a:lnTo>
                  <a:lnTo>
                    <a:pt x="76" y="30"/>
                  </a:lnTo>
                  <a:lnTo>
                    <a:pt x="65" y="33"/>
                  </a:lnTo>
                  <a:lnTo>
                    <a:pt x="55" y="37"/>
                  </a:lnTo>
                  <a:lnTo>
                    <a:pt x="45" y="40"/>
                  </a:lnTo>
                  <a:lnTo>
                    <a:pt x="34" y="44"/>
                  </a:lnTo>
                  <a:lnTo>
                    <a:pt x="24" y="47"/>
                  </a:lnTo>
                  <a:lnTo>
                    <a:pt x="12" y="49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16" y="55"/>
                  </a:lnTo>
                  <a:lnTo>
                    <a:pt x="31" y="52"/>
                  </a:lnTo>
                  <a:lnTo>
                    <a:pt x="46" y="48"/>
                  </a:lnTo>
                  <a:lnTo>
                    <a:pt x="61" y="44"/>
                  </a:lnTo>
                  <a:lnTo>
                    <a:pt x="75" y="39"/>
                  </a:lnTo>
                  <a:lnTo>
                    <a:pt x="88" y="33"/>
                  </a:lnTo>
                  <a:lnTo>
                    <a:pt x="102" y="27"/>
                  </a:lnTo>
                  <a:lnTo>
                    <a:pt x="115" y="21"/>
                  </a:lnTo>
                  <a:lnTo>
                    <a:pt x="124" y="16"/>
                  </a:lnTo>
                  <a:lnTo>
                    <a:pt x="135" y="14"/>
                  </a:lnTo>
                  <a:lnTo>
                    <a:pt x="144" y="12"/>
                  </a:lnTo>
                  <a:lnTo>
                    <a:pt x="153" y="14"/>
                  </a:lnTo>
                  <a:lnTo>
                    <a:pt x="162" y="15"/>
                  </a:lnTo>
                  <a:lnTo>
                    <a:pt x="173" y="17"/>
                  </a:lnTo>
                  <a:lnTo>
                    <a:pt x="182" y="19"/>
                  </a:lnTo>
                  <a:lnTo>
                    <a:pt x="192" y="22"/>
                  </a:lnTo>
                  <a:lnTo>
                    <a:pt x="200" y="24"/>
                  </a:lnTo>
                  <a:lnTo>
                    <a:pt x="208" y="25"/>
                  </a:lnTo>
                  <a:lnTo>
                    <a:pt x="216" y="27"/>
                  </a:lnTo>
                  <a:lnTo>
                    <a:pt x="224" y="30"/>
                  </a:lnTo>
                  <a:lnTo>
                    <a:pt x="232" y="32"/>
                  </a:lnTo>
                  <a:lnTo>
                    <a:pt x="240" y="34"/>
                  </a:lnTo>
                  <a:lnTo>
                    <a:pt x="250" y="36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7"/>
                  </a:lnTo>
                  <a:lnTo>
                    <a:pt x="258" y="36"/>
                  </a:lnTo>
                  <a:lnTo>
                    <a:pt x="258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02"/>
            <p:cNvSpPr>
              <a:spLocks/>
            </p:cNvSpPr>
            <p:nvPr/>
          </p:nvSpPr>
          <p:spPr bwMode="auto">
            <a:xfrm>
              <a:off x="4509" y="2542"/>
              <a:ext cx="112" cy="23"/>
            </a:xfrm>
            <a:custGeom>
              <a:avLst/>
              <a:gdLst/>
              <a:ahLst/>
              <a:cxnLst>
                <a:cxn ang="0">
                  <a:pos x="218" y="30"/>
                </a:cxn>
                <a:cxn ang="0">
                  <a:pos x="202" y="26"/>
                </a:cxn>
                <a:cxn ang="0">
                  <a:pos x="187" y="22"/>
                </a:cxn>
                <a:cxn ang="0">
                  <a:pos x="172" y="16"/>
                </a:cxn>
                <a:cxn ang="0">
                  <a:pos x="156" y="9"/>
                </a:cxn>
                <a:cxn ang="0">
                  <a:pos x="146" y="3"/>
                </a:cxn>
                <a:cxn ang="0">
                  <a:pos x="139" y="0"/>
                </a:cxn>
                <a:cxn ang="0">
                  <a:pos x="130" y="0"/>
                </a:cxn>
                <a:cxn ang="0">
                  <a:pos x="116" y="2"/>
                </a:cxn>
                <a:cxn ang="0">
                  <a:pos x="105" y="5"/>
                </a:cxn>
                <a:cxn ang="0">
                  <a:pos x="95" y="11"/>
                </a:cxn>
                <a:cxn ang="0">
                  <a:pos x="83" y="17"/>
                </a:cxn>
                <a:cxn ang="0">
                  <a:pos x="69" y="23"/>
                </a:cxn>
                <a:cxn ang="0">
                  <a:pos x="51" y="28"/>
                </a:cxn>
                <a:cxn ang="0">
                  <a:pos x="31" y="33"/>
                </a:cxn>
                <a:cxn ang="0">
                  <a:pos x="12" y="38"/>
                </a:cxn>
                <a:cxn ang="0">
                  <a:pos x="1" y="41"/>
                </a:cxn>
                <a:cxn ang="0">
                  <a:pos x="0" y="45"/>
                </a:cxn>
                <a:cxn ang="0">
                  <a:pos x="13" y="46"/>
                </a:cxn>
                <a:cxn ang="0">
                  <a:pos x="38" y="42"/>
                </a:cxn>
                <a:cxn ang="0">
                  <a:pos x="63" y="37"/>
                </a:cxn>
                <a:cxn ang="0">
                  <a:pos x="87" y="26"/>
                </a:cxn>
                <a:cxn ang="0">
                  <a:pos x="105" y="13"/>
                </a:cxn>
                <a:cxn ang="0">
                  <a:pos x="121" y="9"/>
                </a:cxn>
                <a:cxn ang="0">
                  <a:pos x="137" y="10"/>
                </a:cxn>
                <a:cxn ang="0">
                  <a:pos x="153" y="13"/>
                </a:cxn>
                <a:cxn ang="0">
                  <a:pos x="169" y="19"/>
                </a:cxn>
                <a:cxn ang="0">
                  <a:pos x="186" y="25"/>
                </a:cxn>
                <a:cxn ang="0">
                  <a:pos x="202" y="28"/>
                </a:cxn>
                <a:cxn ang="0">
                  <a:pos x="218" y="31"/>
                </a:cxn>
                <a:cxn ang="0">
                  <a:pos x="226" y="32"/>
                </a:cxn>
                <a:cxn ang="0">
                  <a:pos x="226" y="31"/>
                </a:cxn>
                <a:cxn ang="0">
                  <a:pos x="226" y="31"/>
                </a:cxn>
              </a:cxnLst>
              <a:rect l="0" t="0" r="r" b="b"/>
              <a:pathLst>
                <a:path w="226" h="46">
                  <a:moveTo>
                    <a:pt x="226" y="31"/>
                  </a:moveTo>
                  <a:lnTo>
                    <a:pt x="218" y="30"/>
                  </a:lnTo>
                  <a:lnTo>
                    <a:pt x="210" y="28"/>
                  </a:lnTo>
                  <a:lnTo>
                    <a:pt x="202" y="26"/>
                  </a:lnTo>
                  <a:lnTo>
                    <a:pt x="195" y="24"/>
                  </a:lnTo>
                  <a:lnTo>
                    <a:pt x="187" y="22"/>
                  </a:lnTo>
                  <a:lnTo>
                    <a:pt x="179" y="19"/>
                  </a:lnTo>
                  <a:lnTo>
                    <a:pt x="172" y="16"/>
                  </a:lnTo>
                  <a:lnTo>
                    <a:pt x="164" y="12"/>
                  </a:lnTo>
                  <a:lnTo>
                    <a:pt x="156" y="9"/>
                  </a:lnTo>
                  <a:lnTo>
                    <a:pt x="150" y="5"/>
                  </a:lnTo>
                  <a:lnTo>
                    <a:pt x="146" y="3"/>
                  </a:lnTo>
                  <a:lnTo>
                    <a:pt x="143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2" y="1"/>
                  </a:lnTo>
                  <a:lnTo>
                    <a:pt x="116" y="2"/>
                  </a:lnTo>
                  <a:lnTo>
                    <a:pt x="111" y="3"/>
                  </a:lnTo>
                  <a:lnTo>
                    <a:pt x="105" y="5"/>
                  </a:lnTo>
                  <a:lnTo>
                    <a:pt x="99" y="8"/>
                  </a:lnTo>
                  <a:lnTo>
                    <a:pt x="95" y="11"/>
                  </a:lnTo>
                  <a:lnTo>
                    <a:pt x="89" y="13"/>
                  </a:lnTo>
                  <a:lnTo>
                    <a:pt x="83" y="17"/>
                  </a:lnTo>
                  <a:lnTo>
                    <a:pt x="77" y="19"/>
                  </a:lnTo>
                  <a:lnTo>
                    <a:pt x="69" y="23"/>
                  </a:lnTo>
                  <a:lnTo>
                    <a:pt x="60" y="26"/>
                  </a:lnTo>
                  <a:lnTo>
                    <a:pt x="51" y="28"/>
                  </a:lnTo>
                  <a:lnTo>
                    <a:pt x="40" y="31"/>
                  </a:lnTo>
                  <a:lnTo>
                    <a:pt x="31" y="33"/>
                  </a:lnTo>
                  <a:lnTo>
                    <a:pt x="21" y="35"/>
                  </a:lnTo>
                  <a:lnTo>
                    <a:pt x="12" y="38"/>
                  </a:lnTo>
                  <a:lnTo>
                    <a:pt x="2" y="40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" y="46"/>
                  </a:lnTo>
                  <a:lnTo>
                    <a:pt x="13" y="46"/>
                  </a:lnTo>
                  <a:lnTo>
                    <a:pt x="25" y="45"/>
                  </a:lnTo>
                  <a:lnTo>
                    <a:pt x="38" y="42"/>
                  </a:lnTo>
                  <a:lnTo>
                    <a:pt x="51" y="40"/>
                  </a:lnTo>
                  <a:lnTo>
                    <a:pt x="63" y="37"/>
                  </a:lnTo>
                  <a:lnTo>
                    <a:pt x="76" y="31"/>
                  </a:lnTo>
                  <a:lnTo>
                    <a:pt x="87" y="26"/>
                  </a:lnTo>
                  <a:lnTo>
                    <a:pt x="97" y="19"/>
                  </a:lnTo>
                  <a:lnTo>
                    <a:pt x="105" y="13"/>
                  </a:lnTo>
                  <a:lnTo>
                    <a:pt x="113" y="10"/>
                  </a:lnTo>
                  <a:lnTo>
                    <a:pt x="121" y="9"/>
                  </a:lnTo>
                  <a:lnTo>
                    <a:pt x="129" y="9"/>
                  </a:lnTo>
                  <a:lnTo>
                    <a:pt x="137" y="10"/>
                  </a:lnTo>
                  <a:lnTo>
                    <a:pt x="145" y="11"/>
                  </a:lnTo>
                  <a:lnTo>
                    <a:pt x="153" y="13"/>
                  </a:lnTo>
                  <a:lnTo>
                    <a:pt x="161" y="17"/>
                  </a:lnTo>
                  <a:lnTo>
                    <a:pt x="169" y="19"/>
                  </a:lnTo>
                  <a:lnTo>
                    <a:pt x="177" y="23"/>
                  </a:lnTo>
                  <a:lnTo>
                    <a:pt x="186" y="25"/>
                  </a:lnTo>
                  <a:lnTo>
                    <a:pt x="194" y="26"/>
                  </a:lnTo>
                  <a:lnTo>
                    <a:pt x="202" y="28"/>
                  </a:lnTo>
                  <a:lnTo>
                    <a:pt x="209" y="30"/>
                  </a:lnTo>
                  <a:lnTo>
                    <a:pt x="218" y="31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26" y="31"/>
                  </a:lnTo>
                  <a:lnTo>
                    <a:pt x="226" y="31"/>
                  </a:lnTo>
                  <a:lnTo>
                    <a:pt x="226" y="31"/>
                  </a:lnTo>
                  <a:lnTo>
                    <a:pt x="22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03"/>
            <p:cNvSpPr>
              <a:spLocks/>
            </p:cNvSpPr>
            <p:nvPr/>
          </p:nvSpPr>
          <p:spPr bwMode="auto">
            <a:xfrm>
              <a:off x="4531" y="2584"/>
              <a:ext cx="79" cy="28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152" y="1"/>
                </a:cxn>
                <a:cxn ang="0">
                  <a:pos x="146" y="2"/>
                </a:cxn>
                <a:cxn ang="0">
                  <a:pos x="139" y="2"/>
                </a:cxn>
                <a:cxn ang="0">
                  <a:pos x="132" y="2"/>
                </a:cxn>
                <a:cxn ang="0">
                  <a:pos x="127" y="2"/>
                </a:cxn>
                <a:cxn ang="0">
                  <a:pos x="120" y="3"/>
                </a:cxn>
                <a:cxn ang="0">
                  <a:pos x="113" y="3"/>
                </a:cxn>
                <a:cxn ang="0">
                  <a:pos x="106" y="3"/>
                </a:cxn>
                <a:cxn ang="0">
                  <a:pos x="99" y="3"/>
                </a:cxn>
                <a:cxn ang="0">
                  <a:pos x="91" y="2"/>
                </a:cxn>
                <a:cxn ang="0">
                  <a:pos x="83" y="1"/>
                </a:cxn>
                <a:cxn ang="0">
                  <a:pos x="76" y="2"/>
                </a:cxn>
                <a:cxn ang="0">
                  <a:pos x="70" y="3"/>
                </a:cxn>
                <a:cxn ang="0">
                  <a:pos x="67" y="6"/>
                </a:cxn>
                <a:cxn ang="0">
                  <a:pos x="62" y="8"/>
                </a:cxn>
                <a:cxn ang="0">
                  <a:pos x="58" y="12"/>
                </a:cxn>
                <a:cxn ang="0">
                  <a:pos x="52" y="18"/>
                </a:cxn>
                <a:cxn ang="0">
                  <a:pos x="45" y="24"/>
                </a:cxn>
                <a:cxn ang="0">
                  <a:pos x="38" y="30"/>
                </a:cxn>
                <a:cxn ang="0">
                  <a:pos x="31" y="34"/>
                </a:cxn>
                <a:cxn ang="0">
                  <a:pos x="23" y="39"/>
                </a:cxn>
                <a:cxn ang="0">
                  <a:pos x="16" y="44"/>
                </a:cxn>
                <a:cxn ang="0">
                  <a:pos x="8" y="48"/>
                </a:cxn>
                <a:cxn ang="0">
                  <a:pos x="1" y="53"/>
                </a:cxn>
                <a:cxn ang="0">
                  <a:pos x="0" y="54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5"/>
                </a:cxn>
                <a:cxn ang="0">
                  <a:pos x="9" y="52"/>
                </a:cxn>
                <a:cxn ang="0">
                  <a:pos x="16" y="48"/>
                </a:cxn>
                <a:cxn ang="0">
                  <a:pos x="24" y="45"/>
                </a:cxn>
                <a:cxn ang="0">
                  <a:pos x="31" y="40"/>
                </a:cxn>
                <a:cxn ang="0">
                  <a:pos x="37" y="37"/>
                </a:cxn>
                <a:cxn ang="0">
                  <a:pos x="43" y="32"/>
                </a:cxn>
                <a:cxn ang="0">
                  <a:pos x="48" y="27"/>
                </a:cxn>
                <a:cxn ang="0">
                  <a:pos x="55" y="22"/>
                </a:cxn>
                <a:cxn ang="0">
                  <a:pos x="62" y="16"/>
                </a:cxn>
                <a:cxn ang="0">
                  <a:pos x="68" y="12"/>
                </a:cxn>
                <a:cxn ang="0">
                  <a:pos x="75" y="9"/>
                </a:cxn>
                <a:cxn ang="0">
                  <a:pos x="81" y="8"/>
                </a:cxn>
                <a:cxn ang="0">
                  <a:pos x="91" y="8"/>
                </a:cxn>
                <a:cxn ang="0">
                  <a:pos x="100" y="7"/>
                </a:cxn>
                <a:cxn ang="0">
                  <a:pos x="111" y="7"/>
                </a:cxn>
                <a:cxn ang="0">
                  <a:pos x="120" y="6"/>
                </a:cxn>
                <a:cxn ang="0">
                  <a:pos x="130" y="4"/>
                </a:cxn>
                <a:cxn ang="0">
                  <a:pos x="139" y="3"/>
                </a:cxn>
                <a:cxn ang="0">
                  <a:pos x="150" y="2"/>
                </a:cxn>
                <a:cxn ang="0">
                  <a:pos x="159" y="0"/>
                </a:cxn>
                <a:cxn ang="0">
                  <a:pos x="159" y="0"/>
                </a:cxn>
                <a:cxn ang="0">
                  <a:pos x="159" y="0"/>
                </a:cxn>
                <a:cxn ang="0">
                  <a:pos x="159" y="0"/>
                </a:cxn>
                <a:cxn ang="0">
                  <a:pos x="159" y="0"/>
                </a:cxn>
                <a:cxn ang="0">
                  <a:pos x="159" y="0"/>
                </a:cxn>
              </a:cxnLst>
              <a:rect l="0" t="0" r="r" b="b"/>
              <a:pathLst>
                <a:path w="159" h="55">
                  <a:moveTo>
                    <a:pt x="159" y="0"/>
                  </a:moveTo>
                  <a:lnTo>
                    <a:pt x="152" y="1"/>
                  </a:lnTo>
                  <a:lnTo>
                    <a:pt x="146" y="2"/>
                  </a:lnTo>
                  <a:lnTo>
                    <a:pt x="139" y="2"/>
                  </a:lnTo>
                  <a:lnTo>
                    <a:pt x="132" y="2"/>
                  </a:lnTo>
                  <a:lnTo>
                    <a:pt x="127" y="2"/>
                  </a:lnTo>
                  <a:lnTo>
                    <a:pt x="120" y="3"/>
                  </a:lnTo>
                  <a:lnTo>
                    <a:pt x="113" y="3"/>
                  </a:lnTo>
                  <a:lnTo>
                    <a:pt x="106" y="3"/>
                  </a:lnTo>
                  <a:lnTo>
                    <a:pt x="99" y="3"/>
                  </a:lnTo>
                  <a:lnTo>
                    <a:pt x="91" y="2"/>
                  </a:lnTo>
                  <a:lnTo>
                    <a:pt x="83" y="1"/>
                  </a:lnTo>
                  <a:lnTo>
                    <a:pt x="76" y="2"/>
                  </a:lnTo>
                  <a:lnTo>
                    <a:pt x="70" y="3"/>
                  </a:lnTo>
                  <a:lnTo>
                    <a:pt x="67" y="6"/>
                  </a:lnTo>
                  <a:lnTo>
                    <a:pt x="62" y="8"/>
                  </a:lnTo>
                  <a:lnTo>
                    <a:pt x="58" y="12"/>
                  </a:lnTo>
                  <a:lnTo>
                    <a:pt x="52" y="18"/>
                  </a:lnTo>
                  <a:lnTo>
                    <a:pt x="45" y="24"/>
                  </a:lnTo>
                  <a:lnTo>
                    <a:pt x="38" y="30"/>
                  </a:lnTo>
                  <a:lnTo>
                    <a:pt x="31" y="34"/>
                  </a:lnTo>
                  <a:lnTo>
                    <a:pt x="23" y="39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1" y="53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9" y="52"/>
                  </a:lnTo>
                  <a:lnTo>
                    <a:pt x="16" y="48"/>
                  </a:lnTo>
                  <a:lnTo>
                    <a:pt x="24" y="45"/>
                  </a:lnTo>
                  <a:lnTo>
                    <a:pt x="31" y="40"/>
                  </a:lnTo>
                  <a:lnTo>
                    <a:pt x="37" y="37"/>
                  </a:lnTo>
                  <a:lnTo>
                    <a:pt x="43" y="32"/>
                  </a:lnTo>
                  <a:lnTo>
                    <a:pt x="48" y="27"/>
                  </a:lnTo>
                  <a:lnTo>
                    <a:pt x="55" y="22"/>
                  </a:lnTo>
                  <a:lnTo>
                    <a:pt x="62" y="16"/>
                  </a:lnTo>
                  <a:lnTo>
                    <a:pt x="68" y="12"/>
                  </a:lnTo>
                  <a:lnTo>
                    <a:pt x="75" y="9"/>
                  </a:lnTo>
                  <a:lnTo>
                    <a:pt x="81" y="8"/>
                  </a:lnTo>
                  <a:lnTo>
                    <a:pt x="91" y="8"/>
                  </a:lnTo>
                  <a:lnTo>
                    <a:pt x="100" y="7"/>
                  </a:lnTo>
                  <a:lnTo>
                    <a:pt x="111" y="7"/>
                  </a:lnTo>
                  <a:lnTo>
                    <a:pt x="120" y="6"/>
                  </a:lnTo>
                  <a:lnTo>
                    <a:pt x="130" y="4"/>
                  </a:lnTo>
                  <a:lnTo>
                    <a:pt x="139" y="3"/>
                  </a:lnTo>
                  <a:lnTo>
                    <a:pt x="150" y="2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04"/>
            <p:cNvSpPr>
              <a:spLocks/>
            </p:cNvSpPr>
            <p:nvPr/>
          </p:nvSpPr>
          <p:spPr bwMode="auto">
            <a:xfrm>
              <a:off x="4532" y="2603"/>
              <a:ext cx="134" cy="78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22" y="30"/>
                </a:cxn>
                <a:cxn ang="0">
                  <a:pos x="36" y="26"/>
                </a:cxn>
                <a:cxn ang="0">
                  <a:pos x="51" y="22"/>
                </a:cxn>
                <a:cxn ang="0">
                  <a:pos x="65" y="18"/>
                </a:cxn>
                <a:cxn ang="0">
                  <a:pos x="76" y="16"/>
                </a:cxn>
                <a:cxn ang="0">
                  <a:pos x="89" y="16"/>
                </a:cxn>
                <a:cxn ang="0">
                  <a:pos x="102" y="15"/>
                </a:cxn>
                <a:cxn ang="0">
                  <a:pos x="120" y="15"/>
                </a:cxn>
                <a:cxn ang="0">
                  <a:pos x="137" y="20"/>
                </a:cxn>
                <a:cxn ang="0">
                  <a:pos x="148" y="33"/>
                </a:cxn>
                <a:cxn ang="0">
                  <a:pos x="155" y="49"/>
                </a:cxn>
                <a:cxn ang="0">
                  <a:pos x="163" y="79"/>
                </a:cxn>
                <a:cxn ang="0">
                  <a:pos x="181" y="117"/>
                </a:cxn>
                <a:cxn ang="0">
                  <a:pos x="209" y="146"/>
                </a:cxn>
                <a:cxn ang="0">
                  <a:pos x="244" y="156"/>
                </a:cxn>
                <a:cxn ang="0">
                  <a:pos x="267" y="151"/>
                </a:cxn>
                <a:cxn ang="0">
                  <a:pos x="269" y="146"/>
                </a:cxn>
                <a:cxn ang="0">
                  <a:pos x="251" y="146"/>
                </a:cxn>
                <a:cxn ang="0">
                  <a:pos x="225" y="137"/>
                </a:cxn>
                <a:cxn ang="0">
                  <a:pos x="203" y="117"/>
                </a:cxn>
                <a:cxn ang="0">
                  <a:pos x="186" y="92"/>
                </a:cxn>
                <a:cxn ang="0">
                  <a:pos x="173" y="63"/>
                </a:cxn>
                <a:cxn ang="0">
                  <a:pos x="158" y="20"/>
                </a:cxn>
                <a:cxn ang="0">
                  <a:pos x="140" y="3"/>
                </a:cxn>
                <a:cxn ang="0">
                  <a:pos x="125" y="0"/>
                </a:cxn>
                <a:cxn ang="0">
                  <a:pos x="108" y="0"/>
                </a:cxn>
                <a:cxn ang="0">
                  <a:pos x="92" y="2"/>
                </a:cxn>
                <a:cxn ang="0">
                  <a:pos x="75" y="4"/>
                </a:cxn>
                <a:cxn ang="0">
                  <a:pos x="60" y="8"/>
                </a:cxn>
                <a:cxn ang="0">
                  <a:pos x="46" y="15"/>
                </a:cxn>
                <a:cxn ang="0">
                  <a:pos x="34" y="20"/>
                </a:cxn>
                <a:cxn ang="0">
                  <a:pos x="22" y="26"/>
                </a:cxn>
                <a:cxn ang="0">
                  <a:pos x="8" y="2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269" h="156">
                  <a:moveTo>
                    <a:pt x="0" y="25"/>
                  </a:moveTo>
                  <a:lnTo>
                    <a:pt x="8" y="29"/>
                  </a:lnTo>
                  <a:lnTo>
                    <a:pt x="15" y="30"/>
                  </a:lnTo>
                  <a:lnTo>
                    <a:pt x="22" y="30"/>
                  </a:lnTo>
                  <a:lnTo>
                    <a:pt x="29" y="29"/>
                  </a:lnTo>
                  <a:lnTo>
                    <a:pt x="36" y="26"/>
                  </a:lnTo>
                  <a:lnTo>
                    <a:pt x="43" y="24"/>
                  </a:lnTo>
                  <a:lnTo>
                    <a:pt x="51" y="22"/>
                  </a:lnTo>
                  <a:lnTo>
                    <a:pt x="59" y="19"/>
                  </a:lnTo>
                  <a:lnTo>
                    <a:pt x="65" y="18"/>
                  </a:lnTo>
                  <a:lnTo>
                    <a:pt x="70" y="17"/>
                  </a:lnTo>
                  <a:lnTo>
                    <a:pt x="76" y="16"/>
                  </a:lnTo>
                  <a:lnTo>
                    <a:pt x="83" y="16"/>
                  </a:lnTo>
                  <a:lnTo>
                    <a:pt x="89" y="16"/>
                  </a:lnTo>
                  <a:lnTo>
                    <a:pt x="96" y="15"/>
                  </a:lnTo>
                  <a:lnTo>
                    <a:pt x="102" y="15"/>
                  </a:lnTo>
                  <a:lnTo>
                    <a:pt x="107" y="15"/>
                  </a:lnTo>
                  <a:lnTo>
                    <a:pt x="120" y="15"/>
                  </a:lnTo>
                  <a:lnTo>
                    <a:pt x="129" y="17"/>
                  </a:lnTo>
                  <a:lnTo>
                    <a:pt x="137" y="20"/>
                  </a:lnTo>
                  <a:lnTo>
                    <a:pt x="143" y="26"/>
                  </a:lnTo>
                  <a:lnTo>
                    <a:pt x="148" y="33"/>
                  </a:lnTo>
                  <a:lnTo>
                    <a:pt x="151" y="40"/>
                  </a:lnTo>
                  <a:lnTo>
                    <a:pt x="155" y="49"/>
                  </a:lnTo>
                  <a:lnTo>
                    <a:pt x="157" y="60"/>
                  </a:lnTo>
                  <a:lnTo>
                    <a:pt x="163" y="79"/>
                  </a:lnTo>
                  <a:lnTo>
                    <a:pt x="171" y="99"/>
                  </a:lnTo>
                  <a:lnTo>
                    <a:pt x="181" y="117"/>
                  </a:lnTo>
                  <a:lnTo>
                    <a:pt x="194" y="133"/>
                  </a:lnTo>
                  <a:lnTo>
                    <a:pt x="209" y="146"/>
                  </a:lnTo>
                  <a:lnTo>
                    <a:pt x="225" y="154"/>
                  </a:lnTo>
                  <a:lnTo>
                    <a:pt x="244" y="156"/>
                  </a:lnTo>
                  <a:lnTo>
                    <a:pt x="266" y="152"/>
                  </a:lnTo>
                  <a:lnTo>
                    <a:pt x="267" y="151"/>
                  </a:lnTo>
                  <a:lnTo>
                    <a:pt x="269" y="148"/>
                  </a:lnTo>
                  <a:lnTo>
                    <a:pt x="269" y="146"/>
                  </a:lnTo>
                  <a:lnTo>
                    <a:pt x="267" y="145"/>
                  </a:lnTo>
                  <a:lnTo>
                    <a:pt x="251" y="146"/>
                  </a:lnTo>
                  <a:lnTo>
                    <a:pt x="237" y="143"/>
                  </a:lnTo>
                  <a:lnTo>
                    <a:pt x="225" y="137"/>
                  </a:lnTo>
                  <a:lnTo>
                    <a:pt x="213" y="128"/>
                  </a:lnTo>
                  <a:lnTo>
                    <a:pt x="203" y="117"/>
                  </a:lnTo>
                  <a:lnTo>
                    <a:pt x="194" y="105"/>
                  </a:lnTo>
                  <a:lnTo>
                    <a:pt x="186" y="92"/>
                  </a:lnTo>
                  <a:lnTo>
                    <a:pt x="179" y="79"/>
                  </a:lnTo>
                  <a:lnTo>
                    <a:pt x="173" y="63"/>
                  </a:lnTo>
                  <a:lnTo>
                    <a:pt x="166" y="41"/>
                  </a:lnTo>
                  <a:lnTo>
                    <a:pt x="158" y="20"/>
                  </a:lnTo>
                  <a:lnTo>
                    <a:pt x="146" y="7"/>
                  </a:lnTo>
                  <a:lnTo>
                    <a:pt x="140" y="3"/>
                  </a:lnTo>
                  <a:lnTo>
                    <a:pt x="133" y="1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08" y="0"/>
                  </a:lnTo>
                  <a:lnTo>
                    <a:pt x="100" y="1"/>
                  </a:lnTo>
                  <a:lnTo>
                    <a:pt x="92" y="2"/>
                  </a:lnTo>
                  <a:lnTo>
                    <a:pt x="84" y="3"/>
                  </a:lnTo>
                  <a:lnTo>
                    <a:pt x="75" y="4"/>
                  </a:lnTo>
                  <a:lnTo>
                    <a:pt x="67" y="6"/>
                  </a:lnTo>
                  <a:lnTo>
                    <a:pt x="60" y="8"/>
                  </a:lnTo>
                  <a:lnTo>
                    <a:pt x="52" y="11"/>
                  </a:lnTo>
                  <a:lnTo>
                    <a:pt x="46" y="15"/>
                  </a:lnTo>
                  <a:lnTo>
                    <a:pt x="39" y="18"/>
                  </a:lnTo>
                  <a:lnTo>
                    <a:pt x="34" y="20"/>
                  </a:lnTo>
                  <a:lnTo>
                    <a:pt x="28" y="24"/>
                  </a:lnTo>
                  <a:lnTo>
                    <a:pt x="22" y="26"/>
                  </a:lnTo>
                  <a:lnTo>
                    <a:pt x="15" y="27"/>
                  </a:lnTo>
                  <a:lnTo>
                    <a:pt x="8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05"/>
            <p:cNvSpPr>
              <a:spLocks/>
            </p:cNvSpPr>
            <p:nvPr/>
          </p:nvSpPr>
          <p:spPr bwMode="auto">
            <a:xfrm>
              <a:off x="4506" y="2564"/>
              <a:ext cx="10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12" y="15"/>
                </a:cxn>
                <a:cxn ang="0">
                  <a:pos x="19" y="19"/>
                </a:cxn>
                <a:cxn ang="0">
                  <a:pos x="27" y="23"/>
                </a:cxn>
                <a:cxn ang="0">
                  <a:pos x="35" y="25"/>
                </a:cxn>
                <a:cxn ang="0">
                  <a:pos x="43" y="26"/>
                </a:cxn>
                <a:cxn ang="0">
                  <a:pos x="53" y="26"/>
                </a:cxn>
                <a:cxn ang="0">
                  <a:pos x="63" y="25"/>
                </a:cxn>
                <a:cxn ang="0">
                  <a:pos x="73" y="24"/>
                </a:cxn>
                <a:cxn ang="0">
                  <a:pos x="82" y="20"/>
                </a:cxn>
                <a:cxn ang="0">
                  <a:pos x="91" y="18"/>
                </a:cxn>
                <a:cxn ang="0">
                  <a:pos x="97" y="15"/>
                </a:cxn>
                <a:cxn ang="0">
                  <a:pos x="105" y="13"/>
                </a:cxn>
                <a:cxn ang="0">
                  <a:pos x="115" y="13"/>
                </a:cxn>
                <a:cxn ang="0">
                  <a:pos x="126" y="15"/>
                </a:cxn>
                <a:cxn ang="0">
                  <a:pos x="139" y="20"/>
                </a:cxn>
                <a:cxn ang="0">
                  <a:pos x="147" y="24"/>
                </a:cxn>
                <a:cxn ang="0">
                  <a:pos x="154" y="26"/>
                </a:cxn>
                <a:cxn ang="0">
                  <a:pos x="162" y="30"/>
                </a:cxn>
                <a:cxn ang="0">
                  <a:pos x="169" y="32"/>
                </a:cxn>
                <a:cxn ang="0">
                  <a:pos x="176" y="33"/>
                </a:cxn>
                <a:cxn ang="0">
                  <a:pos x="184" y="35"/>
                </a:cxn>
                <a:cxn ang="0">
                  <a:pos x="191" y="36"/>
                </a:cxn>
                <a:cxn ang="0">
                  <a:pos x="199" y="38"/>
                </a:cxn>
                <a:cxn ang="0">
                  <a:pos x="201" y="36"/>
                </a:cxn>
                <a:cxn ang="0">
                  <a:pos x="203" y="35"/>
                </a:cxn>
                <a:cxn ang="0">
                  <a:pos x="205" y="33"/>
                </a:cxn>
                <a:cxn ang="0">
                  <a:pos x="203" y="32"/>
                </a:cxn>
                <a:cxn ang="0">
                  <a:pos x="193" y="27"/>
                </a:cxn>
                <a:cxn ang="0">
                  <a:pos x="183" y="23"/>
                </a:cxn>
                <a:cxn ang="0">
                  <a:pos x="172" y="18"/>
                </a:cxn>
                <a:cxn ang="0">
                  <a:pos x="162" y="13"/>
                </a:cxn>
                <a:cxn ang="0">
                  <a:pos x="150" y="10"/>
                </a:cxn>
                <a:cxn ang="0">
                  <a:pos x="139" y="6"/>
                </a:cxn>
                <a:cxn ang="0">
                  <a:pos x="129" y="3"/>
                </a:cxn>
                <a:cxn ang="0">
                  <a:pos x="117" y="2"/>
                </a:cxn>
                <a:cxn ang="0">
                  <a:pos x="109" y="3"/>
                </a:cxn>
                <a:cxn ang="0">
                  <a:pos x="100" y="5"/>
                </a:cxn>
                <a:cxn ang="0">
                  <a:pos x="92" y="9"/>
                </a:cxn>
                <a:cxn ang="0">
                  <a:pos x="84" y="12"/>
                </a:cxn>
                <a:cxn ang="0">
                  <a:pos x="72" y="17"/>
                </a:cxn>
                <a:cxn ang="0">
                  <a:pos x="61" y="19"/>
                </a:cxn>
                <a:cxn ang="0">
                  <a:pos x="50" y="21"/>
                </a:cxn>
                <a:cxn ang="0">
                  <a:pos x="39" y="21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9" y="9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5" h="38">
                  <a:moveTo>
                    <a:pt x="0" y="0"/>
                  </a:moveTo>
                  <a:lnTo>
                    <a:pt x="5" y="8"/>
                  </a:lnTo>
                  <a:lnTo>
                    <a:pt x="12" y="15"/>
                  </a:lnTo>
                  <a:lnTo>
                    <a:pt x="19" y="19"/>
                  </a:lnTo>
                  <a:lnTo>
                    <a:pt x="27" y="23"/>
                  </a:lnTo>
                  <a:lnTo>
                    <a:pt x="35" y="25"/>
                  </a:lnTo>
                  <a:lnTo>
                    <a:pt x="43" y="26"/>
                  </a:lnTo>
                  <a:lnTo>
                    <a:pt x="53" y="26"/>
                  </a:lnTo>
                  <a:lnTo>
                    <a:pt x="63" y="25"/>
                  </a:lnTo>
                  <a:lnTo>
                    <a:pt x="73" y="24"/>
                  </a:lnTo>
                  <a:lnTo>
                    <a:pt x="82" y="20"/>
                  </a:lnTo>
                  <a:lnTo>
                    <a:pt x="91" y="18"/>
                  </a:lnTo>
                  <a:lnTo>
                    <a:pt x="97" y="15"/>
                  </a:lnTo>
                  <a:lnTo>
                    <a:pt x="105" y="13"/>
                  </a:lnTo>
                  <a:lnTo>
                    <a:pt x="115" y="13"/>
                  </a:lnTo>
                  <a:lnTo>
                    <a:pt x="126" y="15"/>
                  </a:lnTo>
                  <a:lnTo>
                    <a:pt x="139" y="20"/>
                  </a:lnTo>
                  <a:lnTo>
                    <a:pt x="147" y="24"/>
                  </a:lnTo>
                  <a:lnTo>
                    <a:pt x="154" y="26"/>
                  </a:lnTo>
                  <a:lnTo>
                    <a:pt x="162" y="30"/>
                  </a:lnTo>
                  <a:lnTo>
                    <a:pt x="169" y="32"/>
                  </a:lnTo>
                  <a:lnTo>
                    <a:pt x="176" y="33"/>
                  </a:lnTo>
                  <a:lnTo>
                    <a:pt x="184" y="35"/>
                  </a:lnTo>
                  <a:lnTo>
                    <a:pt x="191" y="36"/>
                  </a:lnTo>
                  <a:lnTo>
                    <a:pt x="199" y="38"/>
                  </a:lnTo>
                  <a:lnTo>
                    <a:pt x="201" y="36"/>
                  </a:lnTo>
                  <a:lnTo>
                    <a:pt x="203" y="35"/>
                  </a:lnTo>
                  <a:lnTo>
                    <a:pt x="205" y="33"/>
                  </a:lnTo>
                  <a:lnTo>
                    <a:pt x="203" y="32"/>
                  </a:lnTo>
                  <a:lnTo>
                    <a:pt x="193" y="27"/>
                  </a:lnTo>
                  <a:lnTo>
                    <a:pt x="183" y="23"/>
                  </a:lnTo>
                  <a:lnTo>
                    <a:pt x="172" y="18"/>
                  </a:lnTo>
                  <a:lnTo>
                    <a:pt x="162" y="13"/>
                  </a:lnTo>
                  <a:lnTo>
                    <a:pt x="150" y="10"/>
                  </a:lnTo>
                  <a:lnTo>
                    <a:pt x="139" y="6"/>
                  </a:lnTo>
                  <a:lnTo>
                    <a:pt x="129" y="3"/>
                  </a:lnTo>
                  <a:lnTo>
                    <a:pt x="117" y="2"/>
                  </a:lnTo>
                  <a:lnTo>
                    <a:pt x="109" y="3"/>
                  </a:lnTo>
                  <a:lnTo>
                    <a:pt x="100" y="5"/>
                  </a:lnTo>
                  <a:lnTo>
                    <a:pt x="92" y="9"/>
                  </a:lnTo>
                  <a:lnTo>
                    <a:pt x="84" y="12"/>
                  </a:lnTo>
                  <a:lnTo>
                    <a:pt x="72" y="17"/>
                  </a:lnTo>
                  <a:lnTo>
                    <a:pt x="61" y="19"/>
                  </a:lnTo>
                  <a:lnTo>
                    <a:pt x="50" y="21"/>
                  </a:lnTo>
                  <a:lnTo>
                    <a:pt x="39" y="21"/>
                  </a:lnTo>
                  <a:lnTo>
                    <a:pt x="28" y="19"/>
                  </a:lnTo>
                  <a:lnTo>
                    <a:pt x="18" y="15"/>
                  </a:lnTo>
                  <a:lnTo>
                    <a:pt x="9" y="9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06"/>
            <p:cNvSpPr>
              <a:spLocks/>
            </p:cNvSpPr>
            <p:nvPr/>
          </p:nvSpPr>
          <p:spPr bwMode="auto">
            <a:xfrm>
              <a:off x="4817" y="2337"/>
              <a:ext cx="13" cy="1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7" y="5"/>
                </a:cxn>
                <a:cxn ang="0">
                  <a:pos x="5" y="8"/>
                </a:cxn>
                <a:cxn ang="0">
                  <a:pos x="3" y="11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1" y="24"/>
                </a:cxn>
                <a:cxn ang="0">
                  <a:pos x="6" y="31"/>
                </a:cxn>
                <a:cxn ang="0">
                  <a:pos x="13" y="33"/>
                </a:cxn>
                <a:cxn ang="0">
                  <a:pos x="20" y="32"/>
                </a:cxn>
                <a:cxn ang="0">
                  <a:pos x="26" y="27"/>
                </a:cxn>
                <a:cxn ang="0">
                  <a:pos x="27" y="25"/>
                </a:cxn>
                <a:cxn ang="0">
                  <a:pos x="27" y="23"/>
                </a:cxn>
                <a:cxn ang="0">
                  <a:pos x="24" y="22"/>
                </a:cxn>
                <a:cxn ang="0">
                  <a:pos x="22" y="23"/>
                </a:cxn>
                <a:cxn ang="0">
                  <a:pos x="19" y="23"/>
                </a:cxn>
                <a:cxn ang="0">
                  <a:pos x="14" y="24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6" y="18"/>
                </a:cxn>
                <a:cxn ang="0">
                  <a:pos x="6" y="15"/>
                </a:cxn>
                <a:cxn ang="0">
                  <a:pos x="6" y="12"/>
                </a:cxn>
                <a:cxn ang="0">
                  <a:pos x="7" y="9"/>
                </a:cxn>
                <a:cxn ang="0">
                  <a:pos x="8" y="7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lnTo>
                    <a:pt x="14" y="2"/>
                  </a:lnTo>
                  <a:lnTo>
                    <a:pt x="11" y="3"/>
                  </a:lnTo>
                  <a:lnTo>
                    <a:pt x="7" y="5"/>
                  </a:lnTo>
                  <a:lnTo>
                    <a:pt x="5" y="8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1" y="24"/>
                  </a:lnTo>
                  <a:lnTo>
                    <a:pt x="6" y="31"/>
                  </a:lnTo>
                  <a:lnTo>
                    <a:pt x="13" y="33"/>
                  </a:lnTo>
                  <a:lnTo>
                    <a:pt x="20" y="32"/>
                  </a:lnTo>
                  <a:lnTo>
                    <a:pt x="26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4" y="22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4" y="24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7" y="9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07"/>
            <p:cNvSpPr>
              <a:spLocks/>
            </p:cNvSpPr>
            <p:nvPr/>
          </p:nvSpPr>
          <p:spPr bwMode="auto">
            <a:xfrm>
              <a:off x="4808" y="2439"/>
              <a:ext cx="15" cy="16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8" y="3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1" y="13"/>
                </a:cxn>
                <a:cxn ang="0">
                  <a:pos x="0" y="19"/>
                </a:cxn>
                <a:cxn ang="0">
                  <a:pos x="2" y="25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16" y="33"/>
                </a:cxn>
                <a:cxn ang="0">
                  <a:pos x="23" y="30"/>
                </a:cxn>
                <a:cxn ang="0">
                  <a:pos x="28" y="26"/>
                </a:cxn>
                <a:cxn ang="0">
                  <a:pos x="30" y="19"/>
                </a:cxn>
                <a:cxn ang="0">
                  <a:pos x="30" y="17"/>
                </a:cxn>
                <a:cxn ang="0">
                  <a:pos x="29" y="15"/>
                </a:cxn>
                <a:cxn ang="0">
                  <a:pos x="26" y="14"/>
                </a:cxn>
                <a:cxn ang="0">
                  <a:pos x="25" y="15"/>
                </a:cxn>
                <a:cxn ang="0">
                  <a:pos x="22" y="18"/>
                </a:cxn>
                <a:cxn ang="0">
                  <a:pos x="20" y="19"/>
                </a:cxn>
                <a:cxn ang="0">
                  <a:pos x="17" y="20"/>
                </a:cxn>
                <a:cxn ang="0">
                  <a:pos x="14" y="21"/>
                </a:cxn>
                <a:cxn ang="0">
                  <a:pos x="10" y="20"/>
                </a:cxn>
                <a:cxn ang="0">
                  <a:pos x="7" y="18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8" y="7"/>
                </a:cxn>
                <a:cxn ang="0">
                  <a:pos x="10" y="5"/>
                </a:cxn>
                <a:cxn ang="0">
                  <a:pos x="14" y="4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4" y="2"/>
                </a:cxn>
                <a:cxn ang="0">
                  <a:pos x="28" y="2"/>
                </a:cxn>
                <a:cxn ang="0">
                  <a:pos x="30" y="3"/>
                </a:cxn>
                <a:cxn ang="0">
                  <a:pos x="30" y="3"/>
                </a:cxn>
                <a:cxn ang="0">
                  <a:pos x="30" y="3"/>
                </a:cxn>
                <a:cxn ang="0">
                  <a:pos x="30" y="3"/>
                </a:cxn>
                <a:cxn ang="0">
                  <a:pos x="30" y="3"/>
                </a:cxn>
                <a:cxn ang="0">
                  <a:pos x="30" y="3"/>
                </a:cxn>
              </a:cxnLst>
              <a:rect l="0" t="0" r="r" b="b"/>
              <a:pathLst>
                <a:path w="30" h="33">
                  <a:moveTo>
                    <a:pt x="30" y="3"/>
                  </a:moveTo>
                  <a:lnTo>
                    <a:pt x="28" y="3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6" y="5"/>
                  </a:lnTo>
                  <a:lnTo>
                    <a:pt x="2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29"/>
                  </a:lnTo>
                  <a:lnTo>
                    <a:pt x="10" y="33"/>
                  </a:lnTo>
                  <a:lnTo>
                    <a:pt x="16" y="33"/>
                  </a:lnTo>
                  <a:lnTo>
                    <a:pt x="23" y="30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9" y="15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10" y="20"/>
                  </a:lnTo>
                  <a:lnTo>
                    <a:pt x="7" y="18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4" y="4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08"/>
            <p:cNvSpPr>
              <a:spLocks/>
            </p:cNvSpPr>
            <p:nvPr/>
          </p:nvSpPr>
          <p:spPr bwMode="auto">
            <a:xfrm>
              <a:off x="4833" y="2512"/>
              <a:ext cx="14" cy="1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4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1" y="22"/>
                </a:cxn>
                <a:cxn ang="0">
                  <a:pos x="3" y="25"/>
                </a:cxn>
                <a:cxn ang="0">
                  <a:pos x="6" y="27"/>
                </a:cxn>
                <a:cxn ang="0">
                  <a:pos x="11" y="27"/>
                </a:cxn>
                <a:cxn ang="0">
                  <a:pos x="16" y="27"/>
                </a:cxn>
                <a:cxn ang="0">
                  <a:pos x="19" y="26"/>
                </a:cxn>
                <a:cxn ang="0">
                  <a:pos x="24" y="24"/>
                </a:cxn>
                <a:cxn ang="0">
                  <a:pos x="26" y="20"/>
                </a:cxn>
                <a:cxn ang="0">
                  <a:pos x="28" y="17"/>
                </a:cxn>
                <a:cxn ang="0">
                  <a:pos x="28" y="15"/>
                </a:cxn>
                <a:cxn ang="0">
                  <a:pos x="27" y="14"/>
                </a:cxn>
                <a:cxn ang="0">
                  <a:pos x="25" y="14"/>
                </a:cxn>
                <a:cxn ang="0">
                  <a:pos x="24" y="14"/>
                </a:cxn>
                <a:cxn ang="0">
                  <a:pos x="21" y="15"/>
                </a:cxn>
                <a:cxn ang="0">
                  <a:pos x="19" y="17"/>
                </a:cxn>
                <a:cxn ang="0">
                  <a:pos x="17" y="18"/>
                </a:cxn>
                <a:cxn ang="0">
                  <a:pos x="14" y="19"/>
                </a:cxn>
                <a:cxn ang="0">
                  <a:pos x="12" y="20"/>
                </a:cxn>
                <a:cxn ang="0">
                  <a:pos x="10" y="19"/>
                </a:cxn>
                <a:cxn ang="0">
                  <a:pos x="6" y="18"/>
                </a:cxn>
                <a:cxn ang="0">
                  <a:pos x="5" y="16"/>
                </a:cxn>
                <a:cxn ang="0">
                  <a:pos x="5" y="12"/>
                </a:cxn>
                <a:cxn ang="0">
                  <a:pos x="6" y="8"/>
                </a:cxn>
                <a:cxn ang="0">
                  <a:pos x="9" y="3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8" h="27">
                  <a:moveTo>
                    <a:pt x="10" y="0"/>
                  </a:moveTo>
                  <a:lnTo>
                    <a:pt x="5" y="4"/>
                  </a:lnTo>
                  <a:lnTo>
                    <a:pt x="2" y="9"/>
                  </a:lnTo>
                  <a:lnTo>
                    <a:pt x="0" y="16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6" y="27"/>
                  </a:lnTo>
                  <a:lnTo>
                    <a:pt x="11" y="27"/>
                  </a:lnTo>
                  <a:lnTo>
                    <a:pt x="16" y="27"/>
                  </a:lnTo>
                  <a:lnTo>
                    <a:pt x="19" y="26"/>
                  </a:lnTo>
                  <a:lnTo>
                    <a:pt x="24" y="24"/>
                  </a:lnTo>
                  <a:lnTo>
                    <a:pt x="26" y="20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7" y="18"/>
                  </a:lnTo>
                  <a:lnTo>
                    <a:pt x="14" y="19"/>
                  </a:lnTo>
                  <a:lnTo>
                    <a:pt x="12" y="20"/>
                  </a:lnTo>
                  <a:lnTo>
                    <a:pt x="10" y="19"/>
                  </a:lnTo>
                  <a:lnTo>
                    <a:pt x="6" y="18"/>
                  </a:lnTo>
                  <a:lnTo>
                    <a:pt x="5" y="16"/>
                  </a:lnTo>
                  <a:lnTo>
                    <a:pt x="5" y="12"/>
                  </a:lnTo>
                  <a:lnTo>
                    <a:pt x="6" y="8"/>
                  </a:lnTo>
                  <a:lnTo>
                    <a:pt x="9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09"/>
            <p:cNvSpPr>
              <a:spLocks/>
            </p:cNvSpPr>
            <p:nvPr/>
          </p:nvSpPr>
          <p:spPr bwMode="auto">
            <a:xfrm>
              <a:off x="4611" y="2473"/>
              <a:ext cx="31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20" y="10"/>
                </a:cxn>
                <a:cxn ang="0">
                  <a:pos x="28" y="17"/>
                </a:cxn>
                <a:cxn ang="0">
                  <a:pos x="35" y="26"/>
                </a:cxn>
                <a:cxn ang="0">
                  <a:pos x="40" y="35"/>
                </a:cxn>
                <a:cxn ang="0">
                  <a:pos x="45" y="45"/>
                </a:cxn>
                <a:cxn ang="0">
                  <a:pos x="49" y="56"/>
                </a:cxn>
                <a:cxn ang="0">
                  <a:pos x="52" y="66"/>
                </a:cxn>
                <a:cxn ang="0">
                  <a:pos x="54" y="68"/>
                </a:cxn>
                <a:cxn ang="0">
                  <a:pos x="58" y="66"/>
                </a:cxn>
                <a:cxn ang="0">
                  <a:pos x="60" y="63"/>
                </a:cxn>
                <a:cxn ang="0">
                  <a:pos x="61" y="59"/>
                </a:cxn>
                <a:cxn ang="0">
                  <a:pos x="60" y="47"/>
                </a:cxn>
                <a:cxn ang="0">
                  <a:pos x="57" y="35"/>
                </a:cxn>
                <a:cxn ang="0">
                  <a:pos x="51" y="25"/>
                </a:cxn>
                <a:cxn ang="0">
                  <a:pos x="44" y="15"/>
                </a:cxn>
                <a:cxn ang="0">
                  <a:pos x="35" y="8"/>
                </a:cxn>
                <a:cxn ang="0">
                  <a:pos x="24" y="4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68">
                  <a:moveTo>
                    <a:pt x="0" y="0"/>
                  </a:moveTo>
                  <a:lnTo>
                    <a:pt x="10" y="4"/>
                  </a:lnTo>
                  <a:lnTo>
                    <a:pt x="20" y="10"/>
                  </a:lnTo>
                  <a:lnTo>
                    <a:pt x="28" y="17"/>
                  </a:lnTo>
                  <a:lnTo>
                    <a:pt x="35" y="26"/>
                  </a:lnTo>
                  <a:lnTo>
                    <a:pt x="40" y="35"/>
                  </a:lnTo>
                  <a:lnTo>
                    <a:pt x="45" y="45"/>
                  </a:lnTo>
                  <a:lnTo>
                    <a:pt x="49" y="56"/>
                  </a:lnTo>
                  <a:lnTo>
                    <a:pt x="52" y="66"/>
                  </a:lnTo>
                  <a:lnTo>
                    <a:pt x="54" y="68"/>
                  </a:lnTo>
                  <a:lnTo>
                    <a:pt x="58" y="66"/>
                  </a:lnTo>
                  <a:lnTo>
                    <a:pt x="60" y="63"/>
                  </a:lnTo>
                  <a:lnTo>
                    <a:pt x="61" y="59"/>
                  </a:lnTo>
                  <a:lnTo>
                    <a:pt x="60" y="47"/>
                  </a:lnTo>
                  <a:lnTo>
                    <a:pt x="57" y="35"/>
                  </a:lnTo>
                  <a:lnTo>
                    <a:pt x="51" y="25"/>
                  </a:lnTo>
                  <a:lnTo>
                    <a:pt x="44" y="15"/>
                  </a:lnTo>
                  <a:lnTo>
                    <a:pt x="35" y="8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10"/>
            <p:cNvSpPr>
              <a:spLocks/>
            </p:cNvSpPr>
            <p:nvPr/>
          </p:nvSpPr>
          <p:spPr bwMode="auto">
            <a:xfrm>
              <a:off x="4637" y="2213"/>
              <a:ext cx="75" cy="187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3" y="9"/>
                </a:cxn>
                <a:cxn ang="0">
                  <a:pos x="71" y="18"/>
                </a:cxn>
                <a:cxn ang="0">
                  <a:pos x="68" y="26"/>
                </a:cxn>
                <a:cxn ang="0">
                  <a:pos x="64" y="34"/>
                </a:cxn>
                <a:cxn ang="0">
                  <a:pos x="59" y="42"/>
                </a:cxn>
                <a:cxn ang="0">
                  <a:pos x="54" y="50"/>
                </a:cxn>
                <a:cxn ang="0">
                  <a:pos x="49" y="57"/>
                </a:cxn>
                <a:cxn ang="0">
                  <a:pos x="44" y="65"/>
                </a:cxn>
                <a:cxn ang="0">
                  <a:pos x="39" y="72"/>
                </a:cxn>
                <a:cxn ang="0">
                  <a:pos x="34" y="79"/>
                </a:cxn>
                <a:cxn ang="0">
                  <a:pos x="27" y="85"/>
                </a:cxn>
                <a:cxn ang="0">
                  <a:pos x="22" y="91"/>
                </a:cxn>
                <a:cxn ang="0">
                  <a:pos x="11" y="110"/>
                </a:cxn>
                <a:cxn ang="0">
                  <a:pos x="2" y="132"/>
                </a:cxn>
                <a:cxn ang="0">
                  <a:pos x="0" y="187"/>
                </a:cxn>
                <a:cxn ang="0">
                  <a:pos x="7" y="162"/>
                </a:cxn>
                <a:cxn ang="0">
                  <a:pos x="11" y="129"/>
                </a:cxn>
                <a:cxn ang="0">
                  <a:pos x="22" y="96"/>
                </a:cxn>
                <a:cxn ang="0">
                  <a:pos x="26" y="93"/>
                </a:cxn>
                <a:cxn ang="0">
                  <a:pos x="30" y="89"/>
                </a:cxn>
                <a:cxn ang="0">
                  <a:pos x="32" y="87"/>
                </a:cxn>
                <a:cxn ang="0">
                  <a:pos x="35" y="84"/>
                </a:cxn>
                <a:cxn ang="0">
                  <a:pos x="38" y="80"/>
                </a:cxn>
                <a:cxn ang="0">
                  <a:pos x="41" y="76"/>
                </a:cxn>
                <a:cxn ang="0">
                  <a:pos x="43" y="73"/>
                </a:cxn>
                <a:cxn ang="0">
                  <a:pos x="45" y="69"/>
                </a:cxn>
                <a:cxn ang="0">
                  <a:pos x="47" y="65"/>
                </a:cxn>
                <a:cxn ang="0">
                  <a:pos x="50" y="62"/>
                </a:cxn>
                <a:cxn ang="0">
                  <a:pos x="54" y="54"/>
                </a:cxn>
                <a:cxn ang="0">
                  <a:pos x="59" y="47"/>
                </a:cxn>
                <a:cxn ang="0">
                  <a:pos x="63" y="39"/>
                </a:cxn>
                <a:cxn ang="0">
                  <a:pos x="67" y="32"/>
                </a:cxn>
                <a:cxn ang="0">
                  <a:pos x="70" y="24"/>
                </a:cxn>
                <a:cxn ang="0">
                  <a:pos x="73" y="16"/>
                </a:cxn>
                <a:cxn ang="0">
                  <a:pos x="75" y="8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5" y="0"/>
                </a:cxn>
              </a:cxnLst>
              <a:rect l="0" t="0" r="r" b="b"/>
              <a:pathLst>
                <a:path w="75" h="187">
                  <a:moveTo>
                    <a:pt x="75" y="0"/>
                  </a:moveTo>
                  <a:lnTo>
                    <a:pt x="73" y="9"/>
                  </a:lnTo>
                  <a:lnTo>
                    <a:pt x="71" y="18"/>
                  </a:lnTo>
                  <a:lnTo>
                    <a:pt x="68" y="26"/>
                  </a:lnTo>
                  <a:lnTo>
                    <a:pt x="64" y="34"/>
                  </a:lnTo>
                  <a:lnTo>
                    <a:pt x="59" y="42"/>
                  </a:lnTo>
                  <a:lnTo>
                    <a:pt x="54" y="50"/>
                  </a:lnTo>
                  <a:lnTo>
                    <a:pt x="49" y="57"/>
                  </a:lnTo>
                  <a:lnTo>
                    <a:pt x="44" y="65"/>
                  </a:lnTo>
                  <a:lnTo>
                    <a:pt x="39" y="72"/>
                  </a:lnTo>
                  <a:lnTo>
                    <a:pt x="34" y="79"/>
                  </a:lnTo>
                  <a:lnTo>
                    <a:pt x="27" y="85"/>
                  </a:lnTo>
                  <a:lnTo>
                    <a:pt x="22" y="91"/>
                  </a:lnTo>
                  <a:lnTo>
                    <a:pt x="11" y="110"/>
                  </a:lnTo>
                  <a:lnTo>
                    <a:pt x="2" y="132"/>
                  </a:lnTo>
                  <a:lnTo>
                    <a:pt x="0" y="187"/>
                  </a:lnTo>
                  <a:lnTo>
                    <a:pt x="7" y="162"/>
                  </a:lnTo>
                  <a:lnTo>
                    <a:pt x="11" y="129"/>
                  </a:lnTo>
                  <a:lnTo>
                    <a:pt x="22" y="96"/>
                  </a:lnTo>
                  <a:lnTo>
                    <a:pt x="26" y="93"/>
                  </a:lnTo>
                  <a:lnTo>
                    <a:pt x="30" y="89"/>
                  </a:lnTo>
                  <a:lnTo>
                    <a:pt x="32" y="87"/>
                  </a:lnTo>
                  <a:lnTo>
                    <a:pt x="35" y="84"/>
                  </a:lnTo>
                  <a:lnTo>
                    <a:pt x="38" y="80"/>
                  </a:lnTo>
                  <a:lnTo>
                    <a:pt x="41" y="76"/>
                  </a:lnTo>
                  <a:lnTo>
                    <a:pt x="43" y="73"/>
                  </a:lnTo>
                  <a:lnTo>
                    <a:pt x="45" y="69"/>
                  </a:lnTo>
                  <a:lnTo>
                    <a:pt x="47" y="65"/>
                  </a:lnTo>
                  <a:lnTo>
                    <a:pt x="50" y="62"/>
                  </a:lnTo>
                  <a:lnTo>
                    <a:pt x="54" y="54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7" y="32"/>
                  </a:lnTo>
                  <a:lnTo>
                    <a:pt x="70" y="24"/>
                  </a:lnTo>
                  <a:lnTo>
                    <a:pt x="73" y="16"/>
                  </a:lnTo>
                  <a:lnTo>
                    <a:pt x="75" y="8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11"/>
            <p:cNvSpPr>
              <a:spLocks/>
            </p:cNvSpPr>
            <p:nvPr/>
          </p:nvSpPr>
          <p:spPr bwMode="auto">
            <a:xfrm>
              <a:off x="5030" y="2560"/>
              <a:ext cx="80" cy="27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9" y="34"/>
                </a:cxn>
                <a:cxn ang="0">
                  <a:pos x="39" y="64"/>
                </a:cxn>
                <a:cxn ang="0">
                  <a:pos x="58" y="94"/>
                </a:cxn>
                <a:cxn ang="0">
                  <a:pos x="77" y="124"/>
                </a:cxn>
                <a:cxn ang="0">
                  <a:pos x="94" y="155"/>
                </a:cxn>
                <a:cxn ang="0">
                  <a:pos x="109" y="187"/>
                </a:cxn>
                <a:cxn ang="0">
                  <a:pos x="122" y="220"/>
                </a:cxn>
                <a:cxn ang="0">
                  <a:pos x="132" y="256"/>
                </a:cxn>
                <a:cxn ang="0">
                  <a:pos x="142" y="328"/>
                </a:cxn>
                <a:cxn ang="0">
                  <a:pos x="145" y="400"/>
                </a:cxn>
                <a:cxn ang="0">
                  <a:pos x="141" y="473"/>
                </a:cxn>
                <a:cxn ang="0">
                  <a:pos x="137" y="545"/>
                </a:cxn>
                <a:cxn ang="0">
                  <a:pos x="138" y="549"/>
                </a:cxn>
                <a:cxn ang="0">
                  <a:pos x="140" y="549"/>
                </a:cxn>
                <a:cxn ang="0">
                  <a:pos x="142" y="546"/>
                </a:cxn>
                <a:cxn ang="0">
                  <a:pos x="145" y="543"/>
                </a:cxn>
                <a:cxn ang="0">
                  <a:pos x="154" y="468"/>
                </a:cxn>
                <a:cxn ang="0">
                  <a:pos x="160" y="393"/>
                </a:cxn>
                <a:cxn ang="0">
                  <a:pos x="158" y="319"/>
                </a:cxn>
                <a:cxn ang="0">
                  <a:pos x="147" y="245"/>
                </a:cxn>
                <a:cxn ang="0">
                  <a:pos x="142" y="228"/>
                </a:cxn>
                <a:cxn ang="0">
                  <a:pos x="138" y="211"/>
                </a:cxn>
                <a:cxn ang="0">
                  <a:pos x="132" y="195"/>
                </a:cxn>
                <a:cxn ang="0">
                  <a:pos x="125" y="179"/>
                </a:cxn>
                <a:cxn ang="0">
                  <a:pos x="118" y="164"/>
                </a:cxn>
                <a:cxn ang="0">
                  <a:pos x="110" y="148"/>
                </a:cxn>
                <a:cxn ang="0">
                  <a:pos x="102" y="133"/>
                </a:cxn>
                <a:cxn ang="0">
                  <a:pos x="93" y="119"/>
                </a:cxn>
                <a:cxn ang="0">
                  <a:pos x="81" y="104"/>
                </a:cxn>
                <a:cxn ang="0">
                  <a:pos x="70" y="89"/>
                </a:cxn>
                <a:cxn ang="0">
                  <a:pos x="58" y="74"/>
                </a:cxn>
                <a:cxn ang="0">
                  <a:pos x="47" y="59"/>
                </a:cxn>
                <a:cxn ang="0">
                  <a:pos x="35" y="44"/>
                </a:cxn>
                <a:cxn ang="0">
                  <a:pos x="24" y="30"/>
                </a:cxn>
                <a:cxn ang="0">
                  <a:pos x="12" y="15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60" h="549">
                  <a:moveTo>
                    <a:pt x="0" y="3"/>
                  </a:moveTo>
                  <a:lnTo>
                    <a:pt x="19" y="34"/>
                  </a:lnTo>
                  <a:lnTo>
                    <a:pt x="39" y="64"/>
                  </a:lnTo>
                  <a:lnTo>
                    <a:pt x="58" y="94"/>
                  </a:lnTo>
                  <a:lnTo>
                    <a:pt x="77" y="124"/>
                  </a:lnTo>
                  <a:lnTo>
                    <a:pt x="94" y="155"/>
                  </a:lnTo>
                  <a:lnTo>
                    <a:pt x="109" y="187"/>
                  </a:lnTo>
                  <a:lnTo>
                    <a:pt x="122" y="220"/>
                  </a:lnTo>
                  <a:lnTo>
                    <a:pt x="132" y="256"/>
                  </a:lnTo>
                  <a:lnTo>
                    <a:pt x="142" y="328"/>
                  </a:lnTo>
                  <a:lnTo>
                    <a:pt x="145" y="400"/>
                  </a:lnTo>
                  <a:lnTo>
                    <a:pt x="141" y="473"/>
                  </a:lnTo>
                  <a:lnTo>
                    <a:pt x="137" y="545"/>
                  </a:lnTo>
                  <a:lnTo>
                    <a:pt x="138" y="549"/>
                  </a:lnTo>
                  <a:lnTo>
                    <a:pt x="140" y="549"/>
                  </a:lnTo>
                  <a:lnTo>
                    <a:pt x="142" y="546"/>
                  </a:lnTo>
                  <a:lnTo>
                    <a:pt x="145" y="543"/>
                  </a:lnTo>
                  <a:lnTo>
                    <a:pt x="154" y="468"/>
                  </a:lnTo>
                  <a:lnTo>
                    <a:pt x="160" y="393"/>
                  </a:lnTo>
                  <a:lnTo>
                    <a:pt x="158" y="319"/>
                  </a:lnTo>
                  <a:lnTo>
                    <a:pt x="147" y="245"/>
                  </a:lnTo>
                  <a:lnTo>
                    <a:pt x="142" y="228"/>
                  </a:lnTo>
                  <a:lnTo>
                    <a:pt x="138" y="211"/>
                  </a:lnTo>
                  <a:lnTo>
                    <a:pt x="132" y="195"/>
                  </a:lnTo>
                  <a:lnTo>
                    <a:pt x="125" y="179"/>
                  </a:lnTo>
                  <a:lnTo>
                    <a:pt x="118" y="164"/>
                  </a:lnTo>
                  <a:lnTo>
                    <a:pt x="110" y="148"/>
                  </a:lnTo>
                  <a:lnTo>
                    <a:pt x="102" y="133"/>
                  </a:lnTo>
                  <a:lnTo>
                    <a:pt x="93" y="119"/>
                  </a:lnTo>
                  <a:lnTo>
                    <a:pt x="81" y="104"/>
                  </a:lnTo>
                  <a:lnTo>
                    <a:pt x="70" y="89"/>
                  </a:lnTo>
                  <a:lnTo>
                    <a:pt x="58" y="74"/>
                  </a:lnTo>
                  <a:lnTo>
                    <a:pt x="47" y="59"/>
                  </a:lnTo>
                  <a:lnTo>
                    <a:pt x="35" y="44"/>
                  </a:lnTo>
                  <a:lnTo>
                    <a:pt x="24" y="30"/>
                  </a:lnTo>
                  <a:lnTo>
                    <a:pt x="12" y="15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12"/>
            <p:cNvSpPr>
              <a:spLocks/>
            </p:cNvSpPr>
            <p:nvPr/>
          </p:nvSpPr>
          <p:spPr bwMode="auto">
            <a:xfrm>
              <a:off x="4746" y="2674"/>
              <a:ext cx="67" cy="173"/>
            </a:xfrm>
            <a:custGeom>
              <a:avLst/>
              <a:gdLst/>
              <a:ahLst/>
              <a:cxnLst>
                <a:cxn ang="0">
                  <a:pos x="2" y="346"/>
                </a:cxn>
                <a:cxn ang="0">
                  <a:pos x="9" y="318"/>
                </a:cxn>
                <a:cxn ang="0">
                  <a:pos x="16" y="292"/>
                </a:cxn>
                <a:cxn ang="0">
                  <a:pos x="25" y="265"/>
                </a:cxn>
                <a:cxn ang="0">
                  <a:pos x="35" y="240"/>
                </a:cxn>
                <a:cxn ang="0">
                  <a:pos x="46" y="215"/>
                </a:cxn>
                <a:cxn ang="0">
                  <a:pos x="58" y="189"/>
                </a:cxn>
                <a:cxn ang="0">
                  <a:pos x="71" y="164"/>
                </a:cxn>
                <a:cxn ang="0">
                  <a:pos x="84" y="140"/>
                </a:cxn>
                <a:cxn ang="0">
                  <a:pos x="88" y="131"/>
                </a:cxn>
                <a:cxn ang="0">
                  <a:pos x="93" y="121"/>
                </a:cxn>
                <a:cxn ang="0">
                  <a:pos x="98" y="112"/>
                </a:cxn>
                <a:cxn ang="0">
                  <a:pos x="102" y="103"/>
                </a:cxn>
                <a:cxn ang="0">
                  <a:pos x="106" y="94"/>
                </a:cxn>
                <a:cxn ang="0">
                  <a:pos x="110" y="85"/>
                </a:cxn>
                <a:cxn ang="0">
                  <a:pos x="115" y="74"/>
                </a:cxn>
                <a:cxn ang="0">
                  <a:pos x="118" y="65"/>
                </a:cxn>
                <a:cxn ang="0">
                  <a:pos x="121" y="58"/>
                </a:cxn>
                <a:cxn ang="0">
                  <a:pos x="124" y="51"/>
                </a:cxn>
                <a:cxn ang="0">
                  <a:pos x="126" y="44"/>
                </a:cxn>
                <a:cxn ang="0">
                  <a:pos x="127" y="36"/>
                </a:cxn>
                <a:cxn ang="0">
                  <a:pos x="129" y="29"/>
                </a:cxn>
                <a:cxn ang="0">
                  <a:pos x="129" y="20"/>
                </a:cxn>
                <a:cxn ang="0">
                  <a:pos x="130" y="12"/>
                </a:cxn>
                <a:cxn ang="0">
                  <a:pos x="132" y="5"/>
                </a:cxn>
                <a:cxn ang="0">
                  <a:pos x="133" y="2"/>
                </a:cxn>
                <a:cxn ang="0">
                  <a:pos x="132" y="0"/>
                </a:cxn>
                <a:cxn ang="0">
                  <a:pos x="130" y="0"/>
                </a:cxn>
                <a:cxn ang="0">
                  <a:pos x="126" y="2"/>
                </a:cxn>
                <a:cxn ang="0">
                  <a:pos x="117" y="10"/>
                </a:cxn>
                <a:cxn ang="0">
                  <a:pos x="112" y="19"/>
                </a:cxn>
                <a:cxn ang="0">
                  <a:pos x="109" y="29"/>
                </a:cxn>
                <a:cxn ang="0">
                  <a:pos x="106" y="42"/>
                </a:cxn>
                <a:cxn ang="0">
                  <a:pos x="101" y="55"/>
                </a:cxn>
                <a:cxn ang="0">
                  <a:pos x="96" y="66"/>
                </a:cxn>
                <a:cxn ang="0">
                  <a:pos x="92" y="79"/>
                </a:cxn>
                <a:cxn ang="0">
                  <a:pos x="86" y="90"/>
                </a:cxn>
                <a:cxn ang="0">
                  <a:pos x="80" y="103"/>
                </a:cxn>
                <a:cxn ang="0">
                  <a:pos x="74" y="116"/>
                </a:cxn>
                <a:cxn ang="0">
                  <a:pos x="69" y="127"/>
                </a:cxn>
                <a:cxn ang="0">
                  <a:pos x="64" y="140"/>
                </a:cxn>
                <a:cxn ang="0">
                  <a:pos x="54" y="165"/>
                </a:cxn>
                <a:cxn ang="0">
                  <a:pos x="43" y="191"/>
                </a:cxn>
                <a:cxn ang="0">
                  <a:pos x="34" y="216"/>
                </a:cxn>
                <a:cxn ang="0">
                  <a:pos x="26" y="241"/>
                </a:cxn>
                <a:cxn ang="0">
                  <a:pos x="18" y="268"/>
                </a:cxn>
                <a:cxn ang="0">
                  <a:pos x="11" y="294"/>
                </a:cxn>
                <a:cxn ang="0">
                  <a:pos x="5" y="321"/>
                </a:cxn>
                <a:cxn ang="0">
                  <a:pos x="0" y="347"/>
                </a:cxn>
                <a:cxn ang="0">
                  <a:pos x="0" y="347"/>
                </a:cxn>
                <a:cxn ang="0">
                  <a:pos x="1" y="347"/>
                </a:cxn>
                <a:cxn ang="0">
                  <a:pos x="2" y="346"/>
                </a:cxn>
                <a:cxn ang="0">
                  <a:pos x="2" y="346"/>
                </a:cxn>
                <a:cxn ang="0">
                  <a:pos x="2" y="346"/>
                </a:cxn>
              </a:cxnLst>
              <a:rect l="0" t="0" r="r" b="b"/>
              <a:pathLst>
                <a:path w="133" h="347">
                  <a:moveTo>
                    <a:pt x="2" y="346"/>
                  </a:moveTo>
                  <a:lnTo>
                    <a:pt x="9" y="318"/>
                  </a:lnTo>
                  <a:lnTo>
                    <a:pt x="16" y="292"/>
                  </a:lnTo>
                  <a:lnTo>
                    <a:pt x="25" y="265"/>
                  </a:lnTo>
                  <a:lnTo>
                    <a:pt x="35" y="240"/>
                  </a:lnTo>
                  <a:lnTo>
                    <a:pt x="46" y="215"/>
                  </a:lnTo>
                  <a:lnTo>
                    <a:pt x="58" y="189"/>
                  </a:lnTo>
                  <a:lnTo>
                    <a:pt x="71" y="164"/>
                  </a:lnTo>
                  <a:lnTo>
                    <a:pt x="84" y="140"/>
                  </a:lnTo>
                  <a:lnTo>
                    <a:pt x="88" y="131"/>
                  </a:lnTo>
                  <a:lnTo>
                    <a:pt x="93" y="121"/>
                  </a:lnTo>
                  <a:lnTo>
                    <a:pt x="98" y="112"/>
                  </a:lnTo>
                  <a:lnTo>
                    <a:pt x="102" y="103"/>
                  </a:lnTo>
                  <a:lnTo>
                    <a:pt x="106" y="94"/>
                  </a:lnTo>
                  <a:lnTo>
                    <a:pt x="110" y="85"/>
                  </a:lnTo>
                  <a:lnTo>
                    <a:pt x="115" y="74"/>
                  </a:lnTo>
                  <a:lnTo>
                    <a:pt x="118" y="65"/>
                  </a:lnTo>
                  <a:lnTo>
                    <a:pt x="121" y="58"/>
                  </a:lnTo>
                  <a:lnTo>
                    <a:pt x="124" y="51"/>
                  </a:lnTo>
                  <a:lnTo>
                    <a:pt x="126" y="44"/>
                  </a:lnTo>
                  <a:lnTo>
                    <a:pt x="127" y="36"/>
                  </a:lnTo>
                  <a:lnTo>
                    <a:pt x="129" y="29"/>
                  </a:lnTo>
                  <a:lnTo>
                    <a:pt x="129" y="20"/>
                  </a:lnTo>
                  <a:lnTo>
                    <a:pt x="130" y="12"/>
                  </a:lnTo>
                  <a:lnTo>
                    <a:pt x="132" y="5"/>
                  </a:lnTo>
                  <a:lnTo>
                    <a:pt x="133" y="2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6" y="2"/>
                  </a:lnTo>
                  <a:lnTo>
                    <a:pt x="117" y="10"/>
                  </a:lnTo>
                  <a:lnTo>
                    <a:pt x="112" y="19"/>
                  </a:lnTo>
                  <a:lnTo>
                    <a:pt x="109" y="29"/>
                  </a:lnTo>
                  <a:lnTo>
                    <a:pt x="106" y="42"/>
                  </a:lnTo>
                  <a:lnTo>
                    <a:pt x="101" y="55"/>
                  </a:lnTo>
                  <a:lnTo>
                    <a:pt x="96" y="66"/>
                  </a:lnTo>
                  <a:lnTo>
                    <a:pt x="92" y="79"/>
                  </a:lnTo>
                  <a:lnTo>
                    <a:pt x="86" y="90"/>
                  </a:lnTo>
                  <a:lnTo>
                    <a:pt x="80" y="103"/>
                  </a:lnTo>
                  <a:lnTo>
                    <a:pt x="74" y="116"/>
                  </a:lnTo>
                  <a:lnTo>
                    <a:pt x="69" y="127"/>
                  </a:lnTo>
                  <a:lnTo>
                    <a:pt x="64" y="140"/>
                  </a:lnTo>
                  <a:lnTo>
                    <a:pt x="54" y="165"/>
                  </a:lnTo>
                  <a:lnTo>
                    <a:pt x="43" y="191"/>
                  </a:lnTo>
                  <a:lnTo>
                    <a:pt x="34" y="216"/>
                  </a:lnTo>
                  <a:lnTo>
                    <a:pt x="26" y="241"/>
                  </a:lnTo>
                  <a:lnTo>
                    <a:pt x="18" y="268"/>
                  </a:lnTo>
                  <a:lnTo>
                    <a:pt x="11" y="294"/>
                  </a:lnTo>
                  <a:lnTo>
                    <a:pt x="5" y="321"/>
                  </a:lnTo>
                  <a:lnTo>
                    <a:pt x="0" y="347"/>
                  </a:lnTo>
                  <a:lnTo>
                    <a:pt x="0" y="347"/>
                  </a:lnTo>
                  <a:lnTo>
                    <a:pt x="1" y="347"/>
                  </a:lnTo>
                  <a:lnTo>
                    <a:pt x="2" y="346"/>
                  </a:lnTo>
                  <a:lnTo>
                    <a:pt x="2" y="346"/>
                  </a:lnTo>
                  <a:lnTo>
                    <a:pt x="2" y="3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13"/>
            <p:cNvSpPr>
              <a:spLocks/>
            </p:cNvSpPr>
            <p:nvPr/>
          </p:nvSpPr>
          <p:spPr bwMode="auto">
            <a:xfrm>
              <a:off x="4704" y="2290"/>
              <a:ext cx="125" cy="296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17" y="57"/>
                </a:cxn>
                <a:cxn ang="0">
                  <a:pos x="10" y="96"/>
                </a:cxn>
                <a:cxn ang="0">
                  <a:pos x="3" y="137"/>
                </a:cxn>
                <a:cxn ang="0">
                  <a:pos x="0" y="178"/>
                </a:cxn>
                <a:cxn ang="0">
                  <a:pos x="3" y="218"/>
                </a:cxn>
                <a:cxn ang="0">
                  <a:pos x="10" y="255"/>
                </a:cxn>
                <a:cxn ang="0">
                  <a:pos x="25" y="292"/>
                </a:cxn>
                <a:cxn ang="0">
                  <a:pos x="46" y="327"/>
                </a:cxn>
                <a:cxn ang="0">
                  <a:pos x="71" y="361"/>
                </a:cxn>
                <a:cxn ang="0">
                  <a:pos x="97" y="392"/>
                </a:cxn>
                <a:cxn ang="0">
                  <a:pos x="124" y="422"/>
                </a:cxn>
                <a:cxn ang="0">
                  <a:pos x="146" y="447"/>
                </a:cxn>
                <a:cxn ang="0">
                  <a:pos x="161" y="465"/>
                </a:cxn>
                <a:cxn ang="0">
                  <a:pos x="177" y="484"/>
                </a:cxn>
                <a:cxn ang="0">
                  <a:pos x="191" y="502"/>
                </a:cxn>
                <a:cxn ang="0">
                  <a:pos x="205" y="522"/>
                </a:cxn>
                <a:cxn ang="0">
                  <a:pos x="216" y="542"/>
                </a:cxn>
                <a:cxn ang="0">
                  <a:pos x="228" y="561"/>
                </a:cxn>
                <a:cxn ang="0">
                  <a:pos x="238" y="582"/>
                </a:cxn>
                <a:cxn ang="0">
                  <a:pos x="245" y="593"/>
                </a:cxn>
                <a:cxn ang="0">
                  <a:pos x="251" y="590"/>
                </a:cxn>
                <a:cxn ang="0">
                  <a:pos x="245" y="568"/>
                </a:cxn>
                <a:cxn ang="0">
                  <a:pos x="231" y="532"/>
                </a:cxn>
                <a:cxn ang="0">
                  <a:pos x="216" y="498"/>
                </a:cxn>
                <a:cxn ang="0">
                  <a:pos x="196" y="465"/>
                </a:cxn>
                <a:cxn ang="0">
                  <a:pos x="175" y="433"/>
                </a:cxn>
                <a:cxn ang="0">
                  <a:pos x="148" y="403"/>
                </a:cxn>
                <a:cxn ang="0">
                  <a:pos x="122" y="373"/>
                </a:cxn>
                <a:cxn ang="0">
                  <a:pos x="95" y="343"/>
                </a:cxn>
                <a:cxn ang="0">
                  <a:pos x="69" y="311"/>
                </a:cxn>
                <a:cxn ang="0">
                  <a:pos x="47" y="275"/>
                </a:cxn>
                <a:cxn ang="0">
                  <a:pos x="28" y="237"/>
                </a:cxn>
                <a:cxn ang="0">
                  <a:pos x="17" y="196"/>
                </a:cxn>
                <a:cxn ang="0">
                  <a:pos x="12" y="154"/>
                </a:cxn>
                <a:cxn ang="0">
                  <a:pos x="13" y="115"/>
                </a:cxn>
                <a:cxn ang="0">
                  <a:pos x="16" y="72"/>
                </a:cxn>
                <a:cxn ang="0">
                  <a:pos x="23" y="23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51" h="593">
                  <a:moveTo>
                    <a:pt x="28" y="0"/>
                  </a:moveTo>
                  <a:lnTo>
                    <a:pt x="24" y="19"/>
                  </a:lnTo>
                  <a:lnTo>
                    <a:pt x="19" y="37"/>
                  </a:lnTo>
                  <a:lnTo>
                    <a:pt x="17" y="57"/>
                  </a:lnTo>
                  <a:lnTo>
                    <a:pt x="13" y="75"/>
                  </a:lnTo>
                  <a:lnTo>
                    <a:pt x="10" y="96"/>
                  </a:lnTo>
                  <a:lnTo>
                    <a:pt x="6" y="116"/>
                  </a:lnTo>
                  <a:lnTo>
                    <a:pt x="3" y="137"/>
                  </a:lnTo>
                  <a:lnTo>
                    <a:pt x="1" y="158"/>
                  </a:lnTo>
                  <a:lnTo>
                    <a:pt x="0" y="178"/>
                  </a:lnTo>
                  <a:lnTo>
                    <a:pt x="1" y="198"/>
                  </a:lnTo>
                  <a:lnTo>
                    <a:pt x="3" y="218"/>
                  </a:lnTo>
                  <a:lnTo>
                    <a:pt x="5" y="236"/>
                  </a:lnTo>
                  <a:lnTo>
                    <a:pt x="10" y="255"/>
                  </a:lnTo>
                  <a:lnTo>
                    <a:pt x="17" y="273"/>
                  </a:lnTo>
                  <a:lnTo>
                    <a:pt x="25" y="292"/>
                  </a:lnTo>
                  <a:lnTo>
                    <a:pt x="34" y="309"/>
                  </a:lnTo>
                  <a:lnTo>
                    <a:pt x="46" y="327"/>
                  </a:lnTo>
                  <a:lnTo>
                    <a:pt x="58" y="343"/>
                  </a:lnTo>
                  <a:lnTo>
                    <a:pt x="71" y="361"/>
                  </a:lnTo>
                  <a:lnTo>
                    <a:pt x="84" y="376"/>
                  </a:lnTo>
                  <a:lnTo>
                    <a:pt x="97" y="392"/>
                  </a:lnTo>
                  <a:lnTo>
                    <a:pt x="111" y="407"/>
                  </a:lnTo>
                  <a:lnTo>
                    <a:pt x="124" y="422"/>
                  </a:lnTo>
                  <a:lnTo>
                    <a:pt x="138" y="438"/>
                  </a:lnTo>
                  <a:lnTo>
                    <a:pt x="146" y="447"/>
                  </a:lnTo>
                  <a:lnTo>
                    <a:pt x="154" y="456"/>
                  </a:lnTo>
                  <a:lnTo>
                    <a:pt x="161" y="465"/>
                  </a:lnTo>
                  <a:lnTo>
                    <a:pt x="169" y="475"/>
                  </a:lnTo>
                  <a:lnTo>
                    <a:pt x="177" y="484"/>
                  </a:lnTo>
                  <a:lnTo>
                    <a:pt x="184" y="493"/>
                  </a:lnTo>
                  <a:lnTo>
                    <a:pt x="191" y="502"/>
                  </a:lnTo>
                  <a:lnTo>
                    <a:pt x="198" y="513"/>
                  </a:lnTo>
                  <a:lnTo>
                    <a:pt x="205" y="522"/>
                  </a:lnTo>
                  <a:lnTo>
                    <a:pt x="210" y="532"/>
                  </a:lnTo>
                  <a:lnTo>
                    <a:pt x="216" y="542"/>
                  </a:lnTo>
                  <a:lnTo>
                    <a:pt x="222" y="552"/>
                  </a:lnTo>
                  <a:lnTo>
                    <a:pt x="228" y="561"/>
                  </a:lnTo>
                  <a:lnTo>
                    <a:pt x="232" y="571"/>
                  </a:lnTo>
                  <a:lnTo>
                    <a:pt x="238" y="582"/>
                  </a:lnTo>
                  <a:lnTo>
                    <a:pt x="243" y="592"/>
                  </a:lnTo>
                  <a:lnTo>
                    <a:pt x="245" y="593"/>
                  </a:lnTo>
                  <a:lnTo>
                    <a:pt x="248" y="592"/>
                  </a:lnTo>
                  <a:lnTo>
                    <a:pt x="251" y="590"/>
                  </a:lnTo>
                  <a:lnTo>
                    <a:pt x="251" y="586"/>
                  </a:lnTo>
                  <a:lnTo>
                    <a:pt x="245" y="568"/>
                  </a:lnTo>
                  <a:lnTo>
                    <a:pt x="238" y="551"/>
                  </a:lnTo>
                  <a:lnTo>
                    <a:pt x="231" y="532"/>
                  </a:lnTo>
                  <a:lnTo>
                    <a:pt x="224" y="515"/>
                  </a:lnTo>
                  <a:lnTo>
                    <a:pt x="216" y="498"/>
                  </a:lnTo>
                  <a:lnTo>
                    <a:pt x="207" y="482"/>
                  </a:lnTo>
                  <a:lnTo>
                    <a:pt x="196" y="465"/>
                  </a:lnTo>
                  <a:lnTo>
                    <a:pt x="186" y="449"/>
                  </a:lnTo>
                  <a:lnTo>
                    <a:pt x="175" y="433"/>
                  </a:lnTo>
                  <a:lnTo>
                    <a:pt x="162" y="418"/>
                  </a:lnTo>
                  <a:lnTo>
                    <a:pt x="148" y="403"/>
                  </a:lnTo>
                  <a:lnTo>
                    <a:pt x="135" y="388"/>
                  </a:lnTo>
                  <a:lnTo>
                    <a:pt x="122" y="373"/>
                  </a:lnTo>
                  <a:lnTo>
                    <a:pt x="109" y="358"/>
                  </a:lnTo>
                  <a:lnTo>
                    <a:pt x="95" y="343"/>
                  </a:lnTo>
                  <a:lnTo>
                    <a:pt x="82" y="328"/>
                  </a:lnTo>
                  <a:lnTo>
                    <a:pt x="69" y="311"/>
                  </a:lnTo>
                  <a:lnTo>
                    <a:pt x="57" y="294"/>
                  </a:lnTo>
                  <a:lnTo>
                    <a:pt x="47" y="275"/>
                  </a:lnTo>
                  <a:lnTo>
                    <a:pt x="36" y="256"/>
                  </a:lnTo>
                  <a:lnTo>
                    <a:pt x="28" y="237"/>
                  </a:lnTo>
                  <a:lnTo>
                    <a:pt x="21" y="217"/>
                  </a:lnTo>
                  <a:lnTo>
                    <a:pt x="17" y="196"/>
                  </a:lnTo>
                  <a:lnTo>
                    <a:pt x="13" y="174"/>
                  </a:lnTo>
                  <a:lnTo>
                    <a:pt x="12" y="154"/>
                  </a:lnTo>
                  <a:lnTo>
                    <a:pt x="12" y="135"/>
                  </a:lnTo>
                  <a:lnTo>
                    <a:pt x="13" y="115"/>
                  </a:lnTo>
                  <a:lnTo>
                    <a:pt x="15" y="96"/>
                  </a:lnTo>
                  <a:lnTo>
                    <a:pt x="16" y="72"/>
                  </a:lnTo>
                  <a:lnTo>
                    <a:pt x="18" y="47"/>
                  </a:lnTo>
                  <a:lnTo>
                    <a:pt x="23" y="23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214"/>
            <p:cNvSpPr>
              <a:spLocks/>
            </p:cNvSpPr>
            <p:nvPr/>
          </p:nvSpPr>
          <p:spPr bwMode="auto">
            <a:xfrm>
              <a:off x="4710" y="2188"/>
              <a:ext cx="118" cy="41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220" y="6"/>
                </a:cxn>
                <a:cxn ang="0">
                  <a:pos x="205" y="13"/>
                </a:cxn>
                <a:cxn ang="0">
                  <a:pos x="189" y="20"/>
                </a:cxn>
                <a:cxn ang="0">
                  <a:pos x="174" y="26"/>
                </a:cxn>
                <a:cxn ang="0">
                  <a:pos x="158" y="31"/>
                </a:cxn>
                <a:cxn ang="0">
                  <a:pos x="142" y="35"/>
                </a:cxn>
                <a:cxn ang="0">
                  <a:pos x="124" y="37"/>
                </a:cxn>
                <a:cxn ang="0">
                  <a:pos x="107" y="38"/>
                </a:cxn>
                <a:cxn ang="0">
                  <a:pos x="94" y="40"/>
                </a:cxn>
                <a:cxn ang="0">
                  <a:pos x="81" y="41"/>
                </a:cxn>
                <a:cxn ang="0">
                  <a:pos x="68" y="44"/>
                </a:cxn>
                <a:cxn ang="0">
                  <a:pos x="54" y="48"/>
                </a:cxn>
                <a:cxn ang="0">
                  <a:pos x="42" y="52"/>
                </a:cxn>
                <a:cxn ang="0">
                  <a:pos x="28" y="57"/>
                </a:cxn>
                <a:cxn ang="0">
                  <a:pos x="16" y="63"/>
                </a:cxn>
                <a:cxn ang="0">
                  <a:pos x="5" y="68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1"/>
                </a:cxn>
                <a:cxn ang="0">
                  <a:pos x="4" y="82"/>
                </a:cxn>
                <a:cxn ang="0">
                  <a:pos x="18" y="78"/>
                </a:cxn>
                <a:cxn ang="0">
                  <a:pos x="32" y="73"/>
                </a:cxn>
                <a:cxn ang="0">
                  <a:pos x="46" y="68"/>
                </a:cxn>
                <a:cxn ang="0">
                  <a:pos x="60" y="64"/>
                </a:cxn>
                <a:cxn ang="0">
                  <a:pos x="73" y="59"/>
                </a:cxn>
                <a:cxn ang="0">
                  <a:pos x="86" y="55"/>
                </a:cxn>
                <a:cxn ang="0">
                  <a:pos x="100" y="51"/>
                </a:cxn>
                <a:cxn ang="0">
                  <a:pos x="115" y="49"/>
                </a:cxn>
                <a:cxn ang="0">
                  <a:pos x="131" y="45"/>
                </a:cxn>
                <a:cxn ang="0">
                  <a:pos x="147" y="41"/>
                </a:cxn>
                <a:cxn ang="0">
                  <a:pos x="162" y="35"/>
                </a:cxn>
                <a:cxn ang="0">
                  <a:pos x="177" y="28"/>
                </a:cxn>
                <a:cxn ang="0">
                  <a:pos x="192" y="21"/>
                </a:cxn>
                <a:cxn ang="0">
                  <a:pos x="206" y="14"/>
                </a:cxn>
                <a:cxn ang="0">
                  <a:pos x="221" y="7"/>
                </a:cxn>
                <a:cxn ang="0">
                  <a:pos x="236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37" y="0"/>
                </a:cxn>
                <a:cxn ang="0">
                  <a:pos x="236" y="0"/>
                </a:cxn>
                <a:cxn ang="0">
                  <a:pos x="236" y="0"/>
                </a:cxn>
              </a:cxnLst>
              <a:rect l="0" t="0" r="r" b="b"/>
              <a:pathLst>
                <a:path w="237" h="82">
                  <a:moveTo>
                    <a:pt x="236" y="0"/>
                  </a:moveTo>
                  <a:lnTo>
                    <a:pt x="220" y="6"/>
                  </a:lnTo>
                  <a:lnTo>
                    <a:pt x="205" y="13"/>
                  </a:lnTo>
                  <a:lnTo>
                    <a:pt x="189" y="20"/>
                  </a:lnTo>
                  <a:lnTo>
                    <a:pt x="174" y="26"/>
                  </a:lnTo>
                  <a:lnTo>
                    <a:pt x="158" y="31"/>
                  </a:lnTo>
                  <a:lnTo>
                    <a:pt x="142" y="35"/>
                  </a:lnTo>
                  <a:lnTo>
                    <a:pt x="124" y="37"/>
                  </a:lnTo>
                  <a:lnTo>
                    <a:pt x="107" y="38"/>
                  </a:lnTo>
                  <a:lnTo>
                    <a:pt x="94" y="40"/>
                  </a:lnTo>
                  <a:lnTo>
                    <a:pt x="81" y="41"/>
                  </a:lnTo>
                  <a:lnTo>
                    <a:pt x="68" y="44"/>
                  </a:lnTo>
                  <a:lnTo>
                    <a:pt x="54" y="48"/>
                  </a:lnTo>
                  <a:lnTo>
                    <a:pt x="42" y="52"/>
                  </a:lnTo>
                  <a:lnTo>
                    <a:pt x="28" y="57"/>
                  </a:lnTo>
                  <a:lnTo>
                    <a:pt x="16" y="63"/>
                  </a:lnTo>
                  <a:lnTo>
                    <a:pt x="5" y="68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1"/>
                  </a:lnTo>
                  <a:lnTo>
                    <a:pt x="4" y="82"/>
                  </a:lnTo>
                  <a:lnTo>
                    <a:pt x="18" y="78"/>
                  </a:lnTo>
                  <a:lnTo>
                    <a:pt x="32" y="73"/>
                  </a:lnTo>
                  <a:lnTo>
                    <a:pt x="46" y="68"/>
                  </a:lnTo>
                  <a:lnTo>
                    <a:pt x="60" y="64"/>
                  </a:lnTo>
                  <a:lnTo>
                    <a:pt x="73" y="59"/>
                  </a:lnTo>
                  <a:lnTo>
                    <a:pt x="86" y="55"/>
                  </a:lnTo>
                  <a:lnTo>
                    <a:pt x="100" y="51"/>
                  </a:lnTo>
                  <a:lnTo>
                    <a:pt x="115" y="49"/>
                  </a:lnTo>
                  <a:lnTo>
                    <a:pt x="131" y="45"/>
                  </a:lnTo>
                  <a:lnTo>
                    <a:pt x="147" y="41"/>
                  </a:lnTo>
                  <a:lnTo>
                    <a:pt x="162" y="35"/>
                  </a:lnTo>
                  <a:lnTo>
                    <a:pt x="177" y="28"/>
                  </a:lnTo>
                  <a:lnTo>
                    <a:pt x="192" y="21"/>
                  </a:lnTo>
                  <a:lnTo>
                    <a:pt x="206" y="14"/>
                  </a:lnTo>
                  <a:lnTo>
                    <a:pt x="221" y="7"/>
                  </a:lnTo>
                  <a:lnTo>
                    <a:pt x="236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15"/>
            <p:cNvSpPr>
              <a:spLocks/>
            </p:cNvSpPr>
            <p:nvPr/>
          </p:nvSpPr>
          <p:spPr bwMode="auto">
            <a:xfrm>
              <a:off x="4879" y="2282"/>
              <a:ext cx="211" cy="238"/>
            </a:xfrm>
            <a:custGeom>
              <a:avLst/>
              <a:gdLst/>
              <a:ahLst/>
              <a:cxnLst>
                <a:cxn ang="0">
                  <a:pos x="385" y="2"/>
                </a:cxn>
                <a:cxn ang="0">
                  <a:pos x="334" y="0"/>
                </a:cxn>
                <a:cxn ang="0">
                  <a:pos x="284" y="4"/>
                </a:cxn>
                <a:cxn ang="0">
                  <a:pos x="236" y="14"/>
                </a:cxn>
                <a:cxn ang="0">
                  <a:pos x="189" y="32"/>
                </a:cxn>
                <a:cxn ang="0">
                  <a:pos x="130" y="66"/>
                </a:cxn>
                <a:cxn ang="0">
                  <a:pos x="55" y="135"/>
                </a:cxn>
                <a:cxn ang="0">
                  <a:pos x="7" y="224"/>
                </a:cxn>
                <a:cxn ang="0">
                  <a:pos x="1" y="279"/>
                </a:cxn>
                <a:cxn ang="0">
                  <a:pos x="13" y="311"/>
                </a:cxn>
                <a:cxn ang="0">
                  <a:pos x="43" y="332"/>
                </a:cxn>
                <a:cxn ang="0">
                  <a:pos x="60" y="337"/>
                </a:cxn>
                <a:cxn ang="0">
                  <a:pos x="77" y="339"/>
                </a:cxn>
                <a:cxn ang="0">
                  <a:pos x="89" y="343"/>
                </a:cxn>
                <a:cxn ang="0">
                  <a:pos x="91" y="354"/>
                </a:cxn>
                <a:cxn ang="0">
                  <a:pos x="80" y="361"/>
                </a:cxn>
                <a:cxn ang="0">
                  <a:pos x="65" y="368"/>
                </a:cxn>
                <a:cxn ang="0">
                  <a:pos x="46" y="380"/>
                </a:cxn>
                <a:cxn ang="0">
                  <a:pos x="23" y="399"/>
                </a:cxn>
                <a:cxn ang="0">
                  <a:pos x="7" y="424"/>
                </a:cxn>
                <a:cxn ang="0">
                  <a:pos x="4" y="451"/>
                </a:cxn>
                <a:cxn ang="0">
                  <a:pos x="25" y="467"/>
                </a:cxn>
                <a:cxn ang="0">
                  <a:pos x="49" y="476"/>
                </a:cxn>
                <a:cxn ang="0">
                  <a:pos x="51" y="472"/>
                </a:cxn>
                <a:cxn ang="0">
                  <a:pos x="41" y="466"/>
                </a:cxn>
                <a:cxn ang="0">
                  <a:pos x="27" y="457"/>
                </a:cxn>
                <a:cxn ang="0">
                  <a:pos x="15" y="447"/>
                </a:cxn>
                <a:cxn ang="0">
                  <a:pos x="15" y="418"/>
                </a:cxn>
                <a:cxn ang="0">
                  <a:pos x="45" y="391"/>
                </a:cxn>
                <a:cxn ang="0">
                  <a:pos x="68" y="377"/>
                </a:cxn>
                <a:cxn ang="0">
                  <a:pos x="87" y="369"/>
                </a:cxn>
                <a:cxn ang="0">
                  <a:pos x="104" y="357"/>
                </a:cxn>
                <a:cxn ang="0">
                  <a:pos x="114" y="334"/>
                </a:cxn>
                <a:cxn ang="0">
                  <a:pos x="98" y="315"/>
                </a:cxn>
                <a:cxn ang="0">
                  <a:pos x="73" y="303"/>
                </a:cxn>
                <a:cxn ang="0">
                  <a:pos x="53" y="288"/>
                </a:cxn>
                <a:cxn ang="0">
                  <a:pos x="40" y="269"/>
                </a:cxn>
                <a:cxn ang="0">
                  <a:pos x="38" y="236"/>
                </a:cxn>
                <a:cxn ang="0">
                  <a:pos x="53" y="195"/>
                </a:cxn>
                <a:cxn ang="0">
                  <a:pos x="77" y="157"/>
                </a:cxn>
                <a:cxn ang="0">
                  <a:pos x="104" y="121"/>
                </a:cxn>
                <a:cxn ang="0">
                  <a:pos x="139" y="88"/>
                </a:cxn>
                <a:cxn ang="0">
                  <a:pos x="178" y="59"/>
                </a:cxn>
                <a:cxn ang="0">
                  <a:pos x="221" y="35"/>
                </a:cxn>
                <a:cxn ang="0">
                  <a:pos x="265" y="20"/>
                </a:cxn>
                <a:cxn ang="0">
                  <a:pos x="311" y="9"/>
                </a:cxn>
                <a:cxn ang="0">
                  <a:pos x="357" y="6"/>
                </a:cxn>
                <a:cxn ang="0">
                  <a:pos x="405" y="6"/>
                </a:cxn>
                <a:cxn ang="0">
                  <a:pos x="421" y="6"/>
                </a:cxn>
                <a:cxn ang="0">
                  <a:pos x="421" y="6"/>
                </a:cxn>
              </a:cxnLst>
              <a:rect l="0" t="0" r="r" b="b"/>
              <a:pathLst>
                <a:path w="421" h="476">
                  <a:moveTo>
                    <a:pt x="421" y="6"/>
                  </a:moveTo>
                  <a:lnTo>
                    <a:pt x="403" y="4"/>
                  </a:lnTo>
                  <a:lnTo>
                    <a:pt x="385" y="2"/>
                  </a:lnTo>
                  <a:lnTo>
                    <a:pt x="368" y="1"/>
                  </a:lnTo>
                  <a:lnTo>
                    <a:pt x="351" y="0"/>
                  </a:lnTo>
                  <a:lnTo>
                    <a:pt x="334" y="0"/>
                  </a:lnTo>
                  <a:lnTo>
                    <a:pt x="317" y="1"/>
                  </a:lnTo>
                  <a:lnTo>
                    <a:pt x="300" y="2"/>
                  </a:lnTo>
                  <a:lnTo>
                    <a:pt x="284" y="4"/>
                  </a:lnTo>
                  <a:lnTo>
                    <a:pt x="268" y="7"/>
                  </a:lnTo>
                  <a:lnTo>
                    <a:pt x="252" y="9"/>
                  </a:lnTo>
                  <a:lnTo>
                    <a:pt x="236" y="14"/>
                  </a:lnTo>
                  <a:lnTo>
                    <a:pt x="220" y="20"/>
                  </a:lnTo>
                  <a:lnTo>
                    <a:pt x="205" y="25"/>
                  </a:lnTo>
                  <a:lnTo>
                    <a:pt x="189" y="32"/>
                  </a:lnTo>
                  <a:lnTo>
                    <a:pt x="172" y="39"/>
                  </a:lnTo>
                  <a:lnTo>
                    <a:pt x="156" y="49"/>
                  </a:lnTo>
                  <a:lnTo>
                    <a:pt x="130" y="66"/>
                  </a:lnTo>
                  <a:lnTo>
                    <a:pt x="103" y="87"/>
                  </a:lnTo>
                  <a:lnTo>
                    <a:pt x="78" y="110"/>
                  </a:lnTo>
                  <a:lnTo>
                    <a:pt x="55" y="135"/>
                  </a:lnTo>
                  <a:lnTo>
                    <a:pt x="35" y="163"/>
                  </a:lnTo>
                  <a:lnTo>
                    <a:pt x="18" y="193"/>
                  </a:lnTo>
                  <a:lnTo>
                    <a:pt x="7" y="224"/>
                  </a:lnTo>
                  <a:lnTo>
                    <a:pt x="0" y="255"/>
                  </a:lnTo>
                  <a:lnTo>
                    <a:pt x="0" y="267"/>
                  </a:lnTo>
                  <a:lnTo>
                    <a:pt x="1" y="279"/>
                  </a:lnTo>
                  <a:lnTo>
                    <a:pt x="3" y="290"/>
                  </a:lnTo>
                  <a:lnTo>
                    <a:pt x="8" y="301"/>
                  </a:lnTo>
                  <a:lnTo>
                    <a:pt x="13" y="311"/>
                  </a:lnTo>
                  <a:lnTo>
                    <a:pt x="22" y="319"/>
                  </a:lnTo>
                  <a:lnTo>
                    <a:pt x="32" y="326"/>
                  </a:lnTo>
                  <a:lnTo>
                    <a:pt x="43" y="332"/>
                  </a:lnTo>
                  <a:lnTo>
                    <a:pt x="49" y="333"/>
                  </a:lnTo>
                  <a:lnTo>
                    <a:pt x="55" y="335"/>
                  </a:lnTo>
                  <a:lnTo>
                    <a:pt x="60" y="337"/>
                  </a:lnTo>
                  <a:lnTo>
                    <a:pt x="65" y="338"/>
                  </a:lnTo>
                  <a:lnTo>
                    <a:pt x="71" y="338"/>
                  </a:lnTo>
                  <a:lnTo>
                    <a:pt x="77" y="339"/>
                  </a:lnTo>
                  <a:lnTo>
                    <a:pt x="83" y="340"/>
                  </a:lnTo>
                  <a:lnTo>
                    <a:pt x="88" y="340"/>
                  </a:lnTo>
                  <a:lnTo>
                    <a:pt x="89" y="343"/>
                  </a:lnTo>
                  <a:lnTo>
                    <a:pt x="89" y="347"/>
                  </a:lnTo>
                  <a:lnTo>
                    <a:pt x="89" y="350"/>
                  </a:lnTo>
                  <a:lnTo>
                    <a:pt x="91" y="354"/>
                  </a:lnTo>
                  <a:lnTo>
                    <a:pt x="87" y="356"/>
                  </a:lnTo>
                  <a:lnTo>
                    <a:pt x="84" y="358"/>
                  </a:lnTo>
                  <a:lnTo>
                    <a:pt x="80" y="361"/>
                  </a:lnTo>
                  <a:lnTo>
                    <a:pt x="77" y="362"/>
                  </a:lnTo>
                  <a:lnTo>
                    <a:pt x="71" y="364"/>
                  </a:lnTo>
                  <a:lnTo>
                    <a:pt x="65" y="368"/>
                  </a:lnTo>
                  <a:lnTo>
                    <a:pt x="61" y="371"/>
                  </a:lnTo>
                  <a:lnTo>
                    <a:pt x="55" y="375"/>
                  </a:lnTo>
                  <a:lnTo>
                    <a:pt x="46" y="380"/>
                  </a:lnTo>
                  <a:lnTo>
                    <a:pt x="38" y="386"/>
                  </a:lnTo>
                  <a:lnTo>
                    <a:pt x="30" y="392"/>
                  </a:lnTo>
                  <a:lnTo>
                    <a:pt x="23" y="399"/>
                  </a:lnTo>
                  <a:lnTo>
                    <a:pt x="17" y="407"/>
                  </a:lnTo>
                  <a:lnTo>
                    <a:pt x="11" y="415"/>
                  </a:lnTo>
                  <a:lnTo>
                    <a:pt x="7" y="424"/>
                  </a:lnTo>
                  <a:lnTo>
                    <a:pt x="3" y="434"/>
                  </a:lnTo>
                  <a:lnTo>
                    <a:pt x="2" y="444"/>
                  </a:lnTo>
                  <a:lnTo>
                    <a:pt x="4" y="451"/>
                  </a:lnTo>
                  <a:lnTo>
                    <a:pt x="9" y="456"/>
                  </a:lnTo>
                  <a:lnTo>
                    <a:pt x="17" y="462"/>
                  </a:lnTo>
                  <a:lnTo>
                    <a:pt x="25" y="467"/>
                  </a:lnTo>
                  <a:lnTo>
                    <a:pt x="34" y="470"/>
                  </a:lnTo>
                  <a:lnTo>
                    <a:pt x="42" y="474"/>
                  </a:lnTo>
                  <a:lnTo>
                    <a:pt x="49" y="476"/>
                  </a:lnTo>
                  <a:lnTo>
                    <a:pt x="50" y="476"/>
                  </a:lnTo>
                  <a:lnTo>
                    <a:pt x="51" y="474"/>
                  </a:lnTo>
                  <a:lnTo>
                    <a:pt x="51" y="472"/>
                  </a:lnTo>
                  <a:lnTo>
                    <a:pt x="50" y="471"/>
                  </a:lnTo>
                  <a:lnTo>
                    <a:pt x="46" y="468"/>
                  </a:lnTo>
                  <a:lnTo>
                    <a:pt x="41" y="466"/>
                  </a:lnTo>
                  <a:lnTo>
                    <a:pt x="36" y="463"/>
                  </a:lnTo>
                  <a:lnTo>
                    <a:pt x="32" y="460"/>
                  </a:lnTo>
                  <a:lnTo>
                    <a:pt x="27" y="457"/>
                  </a:lnTo>
                  <a:lnTo>
                    <a:pt x="23" y="454"/>
                  </a:lnTo>
                  <a:lnTo>
                    <a:pt x="18" y="451"/>
                  </a:lnTo>
                  <a:lnTo>
                    <a:pt x="15" y="447"/>
                  </a:lnTo>
                  <a:lnTo>
                    <a:pt x="9" y="438"/>
                  </a:lnTo>
                  <a:lnTo>
                    <a:pt x="9" y="428"/>
                  </a:lnTo>
                  <a:lnTo>
                    <a:pt x="15" y="418"/>
                  </a:lnTo>
                  <a:lnTo>
                    <a:pt x="23" y="408"/>
                  </a:lnTo>
                  <a:lnTo>
                    <a:pt x="34" y="399"/>
                  </a:lnTo>
                  <a:lnTo>
                    <a:pt x="45" y="391"/>
                  </a:lnTo>
                  <a:lnTo>
                    <a:pt x="55" y="385"/>
                  </a:lnTo>
                  <a:lnTo>
                    <a:pt x="62" y="380"/>
                  </a:lnTo>
                  <a:lnTo>
                    <a:pt x="68" y="377"/>
                  </a:lnTo>
                  <a:lnTo>
                    <a:pt x="75" y="375"/>
                  </a:lnTo>
                  <a:lnTo>
                    <a:pt x="81" y="372"/>
                  </a:lnTo>
                  <a:lnTo>
                    <a:pt x="87" y="369"/>
                  </a:lnTo>
                  <a:lnTo>
                    <a:pt x="94" y="365"/>
                  </a:lnTo>
                  <a:lnTo>
                    <a:pt x="100" y="362"/>
                  </a:lnTo>
                  <a:lnTo>
                    <a:pt x="104" y="357"/>
                  </a:lnTo>
                  <a:lnTo>
                    <a:pt x="109" y="351"/>
                  </a:lnTo>
                  <a:lnTo>
                    <a:pt x="113" y="342"/>
                  </a:lnTo>
                  <a:lnTo>
                    <a:pt x="114" y="334"/>
                  </a:lnTo>
                  <a:lnTo>
                    <a:pt x="110" y="327"/>
                  </a:lnTo>
                  <a:lnTo>
                    <a:pt x="104" y="319"/>
                  </a:lnTo>
                  <a:lnTo>
                    <a:pt x="98" y="315"/>
                  </a:lnTo>
                  <a:lnTo>
                    <a:pt x="89" y="310"/>
                  </a:lnTo>
                  <a:lnTo>
                    <a:pt x="81" y="307"/>
                  </a:lnTo>
                  <a:lnTo>
                    <a:pt x="73" y="303"/>
                  </a:lnTo>
                  <a:lnTo>
                    <a:pt x="65" y="298"/>
                  </a:lnTo>
                  <a:lnTo>
                    <a:pt x="58" y="294"/>
                  </a:lnTo>
                  <a:lnTo>
                    <a:pt x="53" y="288"/>
                  </a:lnTo>
                  <a:lnTo>
                    <a:pt x="47" y="282"/>
                  </a:lnTo>
                  <a:lnTo>
                    <a:pt x="43" y="275"/>
                  </a:lnTo>
                  <a:lnTo>
                    <a:pt x="40" y="269"/>
                  </a:lnTo>
                  <a:lnTo>
                    <a:pt x="38" y="259"/>
                  </a:lnTo>
                  <a:lnTo>
                    <a:pt x="36" y="250"/>
                  </a:lnTo>
                  <a:lnTo>
                    <a:pt x="38" y="236"/>
                  </a:lnTo>
                  <a:lnTo>
                    <a:pt x="40" y="222"/>
                  </a:lnTo>
                  <a:lnTo>
                    <a:pt x="46" y="209"/>
                  </a:lnTo>
                  <a:lnTo>
                    <a:pt x="53" y="195"/>
                  </a:lnTo>
                  <a:lnTo>
                    <a:pt x="61" y="182"/>
                  </a:lnTo>
                  <a:lnTo>
                    <a:pt x="69" y="168"/>
                  </a:lnTo>
                  <a:lnTo>
                    <a:pt x="77" y="157"/>
                  </a:lnTo>
                  <a:lnTo>
                    <a:pt x="85" y="145"/>
                  </a:lnTo>
                  <a:lnTo>
                    <a:pt x="94" y="133"/>
                  </a:lnTo>
                  <a:lnTo>
                    <a:pt x="104" y="121"/>
                  </a:lnTo>
                  <a:lnTo>
                    <a:pt x="116" y="110"/>
                  </a:lnTo>
                  <a:lnTo>
                    <a:pt x="127" y="98"/>
                  </a:lnTo>
                  <a:lnTo>
                    <a:pt x="139" y="88"/>
                  </a:lnTo>
                  <a:lnTo>
                    <a:pt x="152" y="77"/>
                  </a:lnTo>
                  <a:lnTo>
                    <a:pt x="164" y="68"/>
                  </a:lnTo>
                  <a:lnTo>
                    <a:pt x="178" y="59"/>
                  </a:lnTo>
                  <a:lnTo>
                    <a:pt x="192" y="50"/>
                  </a:lnTo>
                  <a:lnTo>
                    <a:pt x="207" y="43"/>
                  </a:lnTo>
                  <a:lnTo>
                    <a:pt x="221" y="35"/>
                  </a:lnTo>
                  <a:lnTo>
                    <a:pt x="236" y="29"/>
                  </a:lnTo>
                  <a:lnTo>
                    <a:pt x="250" y="24"/>
                  </a:lnTo>
                  <a:lnTo>
                    <a:pt x="265" y="20"/>
                  </a:lnTo>
                  <a:lnTo>
                    <a:pt x="279" y="15"/>
                  </a:lnTo>
                  <a:lnTo>
                    <a:pt x="294" y="12"/>
                  </a:lnTo>
                  <a:lnTo>
                    <a:pt x="311" y="9"/>
                  </a:lnTo>
                  <a:lnTo>
                    <a:pt x="326" y="8"/>
                  </a:lnTo>
                  <a:lnTo>
                    <a:pt x="341" y="7"/>
                  </a:lnTo>
                  <a:lnTo>
                    <a:pt x="357" y="6"/>
                  </a:lnTo>
                  <a:lnTo>
                    <a:pt x="373" y="6"/>
                  </a:lnTo>
                  <a:lnTo>
                    <a:pt x="389" y="6"/>
                  </a:lnTo>
                  <a:lnTo>
                    <a:pt x="405" y="6"/>
                  </a:lnTo>
                  <a:lnTo>
                    <a:pt x="421" y="7"/>
                  </a:lnTo>
                  <a:lnTo>
                    <a:pt x="421" y="7"/>
                  </a:lnTo>
                  <a:lnTo>
                    <a:pt x="421" y="6"/>
                  </a:lnTo>
                  <a:lnTo>
                    <a:pt x="421" y="6"/>
                  </a:lnTo>
                  <a:lnTo>
                    <a:pt x="421" y="6"/>
                  </a:lnTo>
                  <a:lnTo>
                    <a:pt x="42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216"/>
            <p:cNvSpPr>
              <a:spLocks/>
            </p:cNvSpPr>
            <p:nvPr/>
          </p:nvSpPr>
          <p:spPr bwMode="auto">
            <a:xfrm>
              <a:off x="4973" y="2615"/>
              <a:ext cx="90" cy="162"/>
            </a:xfrm>
            <a:custGeom>
              <a:avLst/>
              <a:gdLst/>
              <a:ahLst/>
              <a:cxnLst>
                <a:cxn ang="0">
                  <a:pos x="160" y="246"/>
                </a:cxn>
                <a:cxn ang="0">
                  <a:pos x="155" y="235"/>
                </a:cxn>
                <a:cxn ang="0">
                  <a:pos x="148" y="225"/>
                </a:cxn>
                <a:cxn ang="0">
                  <a:pos x="141" y="214"/>
                </a:cxn>
                <a:cxn ang="0">
                  <a:pos x="134" y="204"/>
                </a:cxn>
                <a:cxn ang="0">
                  <a:pos x="126" y="195"/>
                </a:cxn>
                <a:cxn ang="0">
                  <a:pos x="118" y="184"/>
                </a:cxn>
                <a:cxn ang="0">
                  <a:pos x="110" y="175"/>
                </a:cxn>
                <a:cxn ang="0">
                  <a:pos x="103" y="165"/>
                </a:cxn>
                <a:cxn ang="0">
                  <a:pos x="96" y="155"/>
                </a:cxn>
                <a:cxn ang="0">
                  <a:pos x="88" y="146"/>
                </a:cxn>
                <a:cxn ang="0">
                  <a:pos x="80" y="138"/>
                </a:cxn>
                <a:cxn ang="0">
                  <a:pos x="73" y="129"/>
                </a:cxn>
                <a:cxn ang="0">
                  <a:pos x="65" y="121"/>
                </a:cxn>
                <a:cxn ang="0">
                  <a:pos x="57" y="112"/>
                </a:cxn>
                <a:cxn ang="0">
                  <a:pos x="50" y="102"/>
                </a:cxn>
                <a:cxn ang="0">
                  <a:pos x="43" y="93"/>
                </a:cxn>
                <a:cxn ang="0">
                  <a:pos x="36" y="83"/>
                </a:cxn>
                <a:cxn ang="0">
                  <a:pos x="29" y="71"/>
                </a:cxn>
                <a:cxn ang="0">
                  <a:pos x="23" y="61"/>
                </a:cxn>
                <a:cxn ang="0">
                  <a:pos x="19" y="49"/>
                </a:cxn>
                <a:cxn ang="0">
                  <a:pos x="14" y="38"/>
                </a:cxn>
                <a:cxn ang="0">
                  <a:pos x="11" y="25"/>
                </a:cxn>
                <a:cxn ang="0">
                  <a:pos x="7" y="14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4" y="25"/>
                </a:cxn>
                <a:cxn ang="0">
                  <a:pos x="10" y="46"/>
                </a:cxn>
                <a:cxn ang="0">
                  <a:pos x="19" y="66"/>
                </a:cxn>
                <a:cxn ang="0">
                  <a:pos x="29" y="84"/>
                </a:cxn>
                <a:cxn ang="0">
                  <a:pos x="42" y="102"/>
                </a:cxn>
                <a:cxn ang="0">
                  <a:pos x="54" y="120"/>
                </a:cxn>
                <a:cxn ang="0">
                  <a:pos x="69" y="136"/>
                </a:cxn>
                <a:cxn ang="0">
                  <a:pos x="84" y="152"/>
                </a:cxn>
                <a:cxn ang="0">
                  <a:pos x="92" y="161"/>
                </a:cxn>
                <a:cxn ang="0">
                  <a:pos x="102" y="170"/>
                </a:cxn>
                <a:cxn ang="0">
                  <a:pos x="110" y="180"/>
                </a:cxn>
                <a:cxn ang="0">
                  <a:pos x="118" y="189"/>
                </a:cxn>
                <a:cxn ang="0">
                  <a:pos x="126" y="199"/>
                </a:cxn>
                <a:cxn ang="0">
                  <a:pos x="133" y="208"/>
                </a:cxn>
                <a:cxn ang="0">
                  <a:pos x="140" y="219"/>
                </a:cxn>
                <a:cxn ang="0">
                  <a:pos x="147" y="229"/>
                </a:cxn>
                <a:cxn ang="0">
                  <a:pos x="160" y="257"/>
                </a:cxn>
                <a:cxn ang="0">
                  <a:pos x="171" y="288"/>
                </a:cxn>
                <a:cxn ang="0">
                  <a:pos x="178" y="313"/>
                </a:cxn>
                <a:cxn ang="0">
                  <a:pos x="180" y="324"/>
                </a:cxn>
                <a:cxn ang="0">
                  <a:pos x="179" y="314"/>
                </a:cxn>
                <a:cxn ang="0">
                  <a:pos x="175" y="294"/>
                </a:cxn>
                <a:cxn ang="0">
                  <a:pos x="169" y="268"/>
                </a:cxn>
                <a:cxn ang="0">
                  <a:pos x="160" y="246"/>
                </a:cxn>
              </a:cxnLst>
              <a:rect l="0" t="0" r="r" b="b"/>
              <a:pathLst>
                <a:path w="180" h="324">
                  <a:moveTo>
                    <a:pt x="160" y="246"/>
                  </a:moveTo>
                  <a:lnTo>
                    <a:pt x="155" y="235"/>
                  </a:lnTo>
                  <a:lnTo>
                    <a:pt x="148" y="225"/>
                  </a:lnTo>
                  <a:lnTo>
                    <a:pt x="141" y="214"/>
                  </a:lnTo>
                  <a:lnTo>
                    <a:pt x="134" y="204"/>
                  </a:lnTo>
                  <a:lnTo>
                    <a:pt x="126" y="195"/>
                  </a:lnTo>
                  <a:lnTo>
                    <a:pt x="118" y="184"/>
                  </a:lnTo>
                  <a:lnTo>
                    <a:pt x="110" y="175"/>
                  </a:lnTo>
                  <a:lnTo>
                    <a:pt x="103" y="165"/>
                  </a:lnTo>
                  <a:lnTo>
                    <a:pt x="96" y="155"/>
                  </a:lnTo>
                  <a:lnTo>
                    <a:pt x="88" y="146"/>
                  </a:lnTo>
                  <a:lnTo>
                    <a:pt x="80" y="138"/>
                  </a:lnTo>
                  <a:lnTo>
                    <a:pt x="73" y="129"/>
                  </a:lnTo>
                  <a:lnTo>
                    <a:pt x="65" y="121"/>
                  </a:lnTo>
                  <a:lnTo>
                    <a:pt x="57" y="112"/>
                  </a:lnTo>
                  <a:lnTo>
                    <a:pt x="50" y="102"/>
                  </a:lnTo>
                  <a:lnTo>
                    <a:pt x="43" y="93"/>
                  </a:lnTo>
                  <a:lnTo>
                    <a:pt x="36" y="83"/>
                  </a:lnTo>
                  <a:lnTo>
                    <a:pt x="29" y="71"/>
                  </a:lnTo>
                  <a:lnTo>
                    <a:pt x="23" y="61"/>
                  </a:lnTo>
                  <a:lnTo>
                    <a:pt x="19" y="49"/>
                  </a:lnTo>
                  <a:lnTo>
                    <a:pt x="14" y="38"/>
                  </a:lnTo>
                  <a:lnTo>
                    <a:pt x="11" y="25"/>
                  </a:lnTo>
                  <a:lnTo>
                    <a:pt x="7" y="14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25"/>
                  </a:lnTo>
                  <a:lnTo>
                    <a:pt x="10" y="46"/>
                  </a:lnTo>
                  <a:lnTo>
                    <a:pt x="19" y="66"/>
                  </a:lnTo>
                  <a:lnTo>
                    <a:pt x="29" y="84"/>
                  </a:lnTo>
                  <a:lnTo>
                    <a:pt x="42" y="102"/>
                  </a:lnTo>
                  <a:lnTo>
                    <a:pt x="54" y="120"/>
                  </a:lnTo>
                  <a:lnTo>
                    <a:pt x="69" y="136"/>
                  </a:lnTo>
                  <a:lnTo>
                    <a:pt x="84" y="152"/>
                  </a:lnTo>
                  <a:lnTo>
                    <a:pt x="92" y="161"/>
                  </a:lnTo>
                  <a:lnTo>
                    <a:pt x="102" y="170"/>
                  </a:lnTo>
                  <a:lnTo>
                    <a:pt x="110" y="180"/>
                  </a:lnTo>
                  <a:lnTo>
                    <a:pt x="118" y="189"/>
                  </a:lnTo>
                  <a:lnTo>
                    <a:pt x="126" y="199"/>
                  </a:lnTo>
                  <a:lnTo>
                    <a:pt x="133" y="208"/>
                  </a:lnTo>
                  <a:lnTo>
                    <a:pt x="140" y="219"/>
                  </a:lnTo>
                  <a:lnTo>
                    <a:pt x="147" y="229"/>
                  </a:lnTo>
                  <a:lnTo>
                    <a:pt x="160" y="257"/>
                  </a:lnTo>
                  <a:lnTo>
                    <a:pt x="171" y="288"/>
                  </a:lnTo>
                  <a:lnTo>
                    <a:pt x="178" y="313"/>
                  </a:lnTo>
                  <a:lnTo>
                    <a:pt x="180" y="324"/>
                  </a:lnTo>
                  <a:lnTo>
                    <a:pt x="179" y="314"/>
                  </a:lnTo>
                  <a:lnTo>
                    <a:pt x="175" y="294"/>
                  </a:lnTo>
                  <a:lnTo>
                    <a:pt x="169" y="268"/>
                  </a:lnTo>
                  <a:lnTo>
                    <a:pt x="160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217"/>
            <p:cNvSpPr>
              <a:spLocks/>
            </p:cNvSpPr>
            <p:nvPr/>
          </p:nvSpPr>
          <p:spPr bwMode="auto">
            <a:xfrm>
              <a:off x="5006" y="2568"/>
              <a:ext cx="53" cy="337"/>
            </a:xfrm>
            <a:custGeom>
              <a:avLst/>
              <a:gdLst/>
              <a:ahLst/>
              <a:cxnLst>
                <a:cxn ang="0">
                  <a:pos x="36" y="672"/>
                </a:cxn>
                <a:cxn ang="0">
                  <a:pos x="52" y="637"/>
                </a:cxn>
                <a:cxn ang="0">
                  <a:pos x="68" y="599"/>
                </a:cxn>
                <a:cxn ang="0">
                  <a:pos x="81" y="558"/>
                </a:cxn>
                <a:cxn ang="0">
                  <a:pos x="92" y="516"/>
                </a:cxn>
                <a:cxn ang="0">
                  <a:pos x="100" y="472"/>
                </a:cxn>
                <a:cxn ang="0">
                  <a:pos x="105" y="426"/>
                </a:cxn>
                <a:cxn ang="0">
                  <a:pos x="107" y="379"/>
                </a:cxn>
                <a:cxn ang="0">
                  <a:pos x="105" y="329"/>
                </a:cxn>
                <a:cxn ang="0">
                  <a:pos x="100" y="286"/>
                </a:cxn>
                <a:cxn ang="0">
                  <a:pos x="93" y="244"/>
                </a:cxn>
                <a:cxn ang="0">
                  <a:pos x="84" y="201"/>
                </a:cxn>
                <a:cxn ang="0">
                  <a:pos x="73" y="159"/>
                </a:cxn>
                <a:cxn ang="0">
                  <a:pos x="59" y="117"/>
                </a:cxn>
                <a:cxn ang="0">
                  <a:pos x="43" y="77"/>
                </a:cxn>
                <a:cxn ang="0">
                  <a:pos x="24" y="39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8" y="22"/>
                </a:cxn>
                <a:cxn ang="0">
                  <a:pos x="16" y="38"/>
                </a:cxn>
                <a:cxn ang="0">
                  <a:pos x="24" y="54"/>
                </a:cxn>
                <a:cxn ang="0">
                  <a:pos x="32" y="70"/>
                </a:cxn>
                <a:cxn ang="0">
                  <a:pos x="40" y="86"/>
                </a:cxn>
                <a:cxn ang="0">
                  <a:pos x="47" y="102"/>
                </a:cxn>
                <a:cxn ang="0">
                  <a:pos x="54" y="119"/>
                </a:cxn>
                <a:cxn ang="0">
                  <a:pos x="61" y="137"/>
                </a:cxn>
                <a:cxn ang="0">
                  <a:pos x="68" y="157"/>
                </a:cxn>
                <a:cxn ang="0">
                  <a:pos x="74" y="178"/>
                </a:cxn>
                <a:cxn ang="0">
                  <a:pos x="79" y="200"/>
                </a:cxn>
                <a:cxn ang="0">
                  <a:pos x="84" y="221"/>
                </a:cxn>
                <a:cxn ang="0">
                  <a:pos x="89" y="243"/>
                </a:cxn>
                <a:cxn ang="0">
                  <a:pos x="93" y="265"/>
                </a:cxn>
                <a:cxn ang="0">
                  <a:pos x="97" y="286"/>
                </a:cxn>
                <a:cxn ang="0">
                  <a:pos x="99" y="308"/>
                </a:cxn>
                <a:cxn ang="0">
                  <a:pos x="103" y="354"/>
                </a:cxn>
                <a:cxn ang="0">
                  <a:pos x="103" y="402"/>
                </a:cxn>
                <a:cxn ang="0">
                  <a:pos x="99" y="448"/>
                </a:cxn>
                <a:cxn ang="0">
                  <a:pos x="92" y="494"/>
                </a:cxn>
                <a:cxn ang="0">
                  <a:pos x="82" y="540"/>
                </a:cxn>
                <a:cxn ang="0">
                  <a:pos x="69" y="585"/>
                </a:cxn>
                <a:cxn ang="0">
                  <a:pos x="53" y="630"/>
                </a:cxn>
                <a:cxn ang="0">
                  <a:pos x="35" y="672"/>
                </a:cxn>
                <a:cxn ang="0">
                  <a:pos x="35" y="672"/>
                </a:cxn>
                <a:cxn ang="0">
                  <a:pos x="35" y="672"/>
                </a:cxn>
                <a:cxn ang="0">
                  <a:pos x="35" y="672"/>
                </a:cxn>
                <a:cxn ang="0">
                  <a:pos x="36" y="672"/>
                </a:cxn>
                <a:cxn ang="0">
                  <a:pos x="36" y="672"/>
                </a:cxn>
              </a:cxnLst>
              <a:rect l="0" t="0" r="r" b="b"/>
              <a:pathLst>
                <a:path w="107" h="672">
                  <a:moveTo>
                    <a:pt x="36" y="672"/>
                  </a:moveTo>
                  <a:lnTo>
                    <a:pt x="52" y="637"/>
                  </a:lnTo>
                  <a:lnTo>
                    <a:pt x="68" y="599"/>
                  </a:lnTo>
                  <a:lnTo>
                    <a:pt x="81" y="558"/>
                  </a:lnTo>
                  <a:lnTo>
                    <a:pt x="92" y="516"/>
                  </a:lnTo>
                  <a:lnTo>
                    <a:pt x="100" y="472"/>
                  </a:lnTo>
                  <a:lnTo>
                    <a:pt x="105" y="426"/>
                  </a:lnTo>
                  <a:lnTo>
                    <a:pt x="107" y="379"/>
                  </a:lnTo>
                  <a:lnTo>
                    <a:pt x="105" y="329"/>
                  </a:lnTo>
                  <a:lnTo>
                    <a:pt x="100" y="286"/>
                  </a:lnTo>
                  <a:lnTo>
                    <a:pt x="93" y="244"/>
                  </a:lnTo>
                  <a:lnTo>
                    <a:pt x="84" y="201"/>
                  </a:lnTo>
                  <a:lnTo>
                    <a:pt x="73" y="159"/>
                  </a:lnTo>
                  <a:lnTo>
                    <a:pt x="59" y="117"/>
                  </a:lnTo>
                  <a:lnTo>
                    <a:pt x="43" y="77"/>
                  </a:lnTo>
                  <a:lnTo>
                    <a:pt x="24" y="39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8" y="22"/>
                  </a:lnTo>
                  <a:lnTo>
                    <a:pt x="16" y="38"/>
                  </a:lnTo>
                  <a:lnTo>
                    <a:pt x="24" y="54"/>
                  </a:lnTo>
                  <a:lnTo>
                    <a:pt x="32" y="70"/>
                  </a:lnTo>
                  <a:lnTo>
                    <a:pt x="40" y="86"/>
                  </a:lnTo>
                  <a:lnTo>
                    <a:pt x="47" y="102"/>
                  </a:lnTo>
                  <a:lnTo>
                    <a:pt x="54" y="119"/>
                  </a:lnTo>
                  <a:lnTo>
                    <a:pt x="61" y="137"/>
                  </a:lnTo>
                  <a:lnTo>
                    <a:pt x="68" y="157"/>
                  </a:lnTo>
                  <a:lnTo>
                    <a:pt x="74" y="178"/>
                  </a:lnTo>
                  <a:lnTo>
                    <a:pt x="79" y="200"/>
                  </a:lnTo>
                  <a:lnTo>
                    <a:pt x="84" y="221"/>
                  </a:lnTo>
                  <a:lnTo>
                    <a:pt x="89" y="243"/>
                  </a:lnTo>
                  <a:lnTo>
                    <a:pt x="93" y="265"/>
                  </a:lnTo>
                  <a:lnTo>
                    <a:pt x="97" y="286"/>
                  </a:lnTo>
                  <a:lnTo>
                    <a:pt x="99" y="308"/>
                  </a:lnTo>
                  <a:lnTo>
                    <a:pt x="103" y="354"/>
                  </a:lnTo>
                  <a:lnTo>
                    <a:pt x="103" y="402"/>
                  </a:lnTo>
                  <a:lnTo>
                    <a:pt x="99" y="448"/>
                  </a:lnTo>
                  <a:lnTo>
                    <a:pt x="92" y="494"/>
                  </a:lnTo>
                  <a:lnTo>
                    <a:pt x="82" y="540"/>
                  </a:lnTo>
                  <a:lnTo>
                    <a:pt x="69" y="585"/>
                  </a:lnTo>
                  <a:lnTo>
                    <a:pt x="53" y="630"/>
                  </a:lnTo>
                  <a:lnTo>
                    <a:pt x="35" y="672"/>
                  </a:lnTo>
                  <a:lnTo>
                    <a:pt x="35" y="672"/>
                  </a:lnTo>
                  <a:lnTo>
                    <a:pt x="35" y="672"/>
                  </a:lnTo>
                  <a:lnTo>
                    <a:pt x="35" y="672"/>
                  </a:lnTo>
                  <a:lnTo>
                    <a:pt x="36" y="672"/>
                  </a:lnTo>
                  <a:lnTo>
                    <a:pt x="36" y="6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" name="Group 218"/>
            <p:cNvGrpSpPr>
              <a:grpSpLocks/>
            </p:cNvGrpSpPr>
            <p:nvPr/>
          </p:nvGrpSpPr>
          <p:grpSpPr bwMode="auto">
            <a:xfrm rot="2925846" flipV="1">
              <a:off x="4571" y="2590"/>
              <a:ext cx="124" cy="61"/>
              <a:chOff x="4247" y="2662"/>
              <a:chExt cx="243" cy="118"/>
            </a:xfrm>
          </p:grpSpPr>
          <p:sp>
            <p:nvSpPr>
              <p:cNvPr id="114" name="Freeform 219"/>
              <p:cNvSpPr>
                <a:spLocks/>
              </p:cNvSpPr>
              <p:nvPr/>
            </p:nvSpPr>
            <p:spPr bwMode="auto">
              <a:xfrm>
                <a:off x="4247" y="2662"/>
                <a:ext cx="243" cy="118"/>
              </a:xfrm>
              <a:custGeom>
                <a:avLst/>
                <a:gdLst/>
                <a:ahLst/>
                <a:cxnLst>
                  <a:cxn ang="0">
                    <a:pos x="251" y="57"/>
                  </a:cxn>
                  <a:cxn ang="0">
                    <a:pos x="273" y="38"/>
                  </a:cxn>
                  <a:cxn ang="0">
                    <a:pos x="296" y="23"/>
                  </a:cxn>
                  <a:cxn ang="0">
                    <a:pos x="319" y="12"/>
                  </a:cxn>
                  <a:cxn ang="0">
                    <a:pos x="343" y="4"/>
                  </a:cxn>
                  <a:cxn ang="0">
                    <a:pos x="366" y="0"/>
                  </a:cxn>
                  <a:cxn ang="0">
                    <a:pos x="388" y="2"/>
                  </a:cxn>
                  <a:cxn ang="0">
                    <a:pos x="411" y="8"/>
                  </a:cxn>
                  <a:cxn ang="0">
                    <a:pos x="432" y="21"/>
                  </a:cxn>
                  <a:cxn ang="0">
                    <a:pos x="451" y="37"/>
                  </a:cxn>
                  <a:cxn ang="0">
                    <a:pos x="467" y="57"/>
                  </a:cxn>
                  <a:cxn ang="0">
                    <a:pos x="480" y="79"/>
                  </a:cxn>
                  <a:cxn ang="0">
                    <a:pos x="486" y="102"/>
                  </a:cxn>
                  <a:cxn ang="0">
                    <a:pos x="485" y="126"/>
                  </a:cxn>
                  <a:cxn ang="0">
                    <a:pos x="474" y="148"/>
                  </a:cxn>
                  <a:cxn ang="0">
                    <a:pos x="452" y="168"/>
                  </a:cxn>
                  <a:cxn ang="0">
                    <a:pos x="419" y="187"/>
                  </a:cxn>
                  <a:cxn ang="0">
                    <a:pos x="398" y="195"/>
                  </a:cxn>
                  <a:cxn ang="0">
                    <a:pos x="375" y="202"/>
                  </a:cxn>
                  <a:cxn ang="0">
                    <a:pos x="351" y="208"/>
                  </a:cxn>
                  <a:cxn ang="0">
                    <a:pos x="326" y="213"/>
                  </a:cxn>
                  <a:cxn ang="0">
                    <a:pos x="300" y="218"/>
                  </a:cxn>
                  <a:cxn ang="0">
                    <a:pos x="275" y="223"/>
                  </a:cxn>
                  <a:cxn ang="0">
                    <a:pos x="250" y="226"/>
                  </a:cxn>
                  <a:cxn ang="0">
                    <a:pos x="226" y="228"/>
                  </a:cxn>
                  <a:cxn ang="0">
                    <a:pos x="201" y="231"/>
                  </a:cxn>
                  <a:cxn ang="0">
                    <a:pos x="181" y="233"/>
                  </a:cxn>
                  <a:cxn ang="0">
                    <a:pos x="160" y="234"/>
                  </a:cxn>
                  <a:cxn ang="0">
                    <a:pos x="143" y="235"/>
                  </a:cxn>
                  <a:cxn ang="0">
                    <a:pos x="128" y="235"/>
                  </a:cxn>
                  <a:cxn ang="0">
                    <a:pos x="115" y="236"/>
                  </a:cxn>
                  <a:cxn ang="0">
                    <a:pos x="107" y="236"/>
                  </a:cxn>
                  <a:cxn ang="0">
                    <a:pos x="102" y="236"/>
                  </a:cxn>
                  <a:cxn ang="0">
                    <a:pos x="91" y="235"/>
                  </a:cxn>
                  <a:cxn ang="0">
                    <a:pos x="71" y="233"/>
                  </a:cxn>
                  <a:cxn ang="0">
                    <a:pos x="46" y="227"/>
                  </a:cxn>
                  <a:cxn ang="0">
                    <a:pos x="23" y="218"/>
                  </a:cxn>
                  <a:cxn ang="0">
                    <a:pos x="6" y="206"/>
                  </a:cxn>
                  <a:cxn ang="0">
                    <a:pos x="0" y="190"/>
                  </a:cxn>
                  <a:cxn ang="0">
                    <a:pos x="9" y="171"/>
                  </a:cxn>
                  <a:cxn ang="0">
                    <a:pos x="39" y="146"/>
                  </a:cxn>
                  <a:cxn ang="0">
                    <a:pos x="41" y="145"/>
                  </a:cxn>
                  <a:cxn ang="0">
                    <a:pos x="44" y="143"/>
                  </a:cxn>
                  <a:cxn ang="0">
                    <a:pos x="46" y="142"/>
                  </a:cxn>
                  <a:cxn ang="0">
                    <a:pos x="48" y="141"/>
                  </a:cxn>
                  <a:cxn ang="0">
                    <a:pos x="51" y="141"/>
                  </a:cxn>
                  <a:cxn ang="0">
                    <a:pos x="55" y="138"/>
                  </a:cxn>
                  <a:cxn ang="0">
                    <a:pos x="62" y="137"/>
                  </a:cxn>
                  <a:cxn ang="0">
                    <a:pos x="72" y="134"/>
                  </a:cxn>
                  <a:cxn ang="0">
                    <a:pos x="84" y="132"/>
                  </a:cxn>
                  <a:cxn ang="0">
                    <a:pos x="98" y="127"/>
                  </a:cxn>
                  <a:cxn ang="0">
                    <a:pos x="113" y="122"/>
                  </a:cxn>
                  <a:cxn ang="0">
                    <a:pos x="128" y="118"/>
                  </a:cxn>
                  <a:cxn ang="0">
                    <a:pos x="145" y="112"/>
                  </a:cxn>
                  <a:cxn ang="0">
                    <a:pos x="161" y="106"/>
                  </a:cxn>
                  <a:cxn ang="0">
                    <a:pos x="178" y="99"/>
                  </a:cxn>
                  <a:cxn ang="0">
                    <a:pos x="194" y="91"/>
                  </a:cxn>
                  <a:cxn ang="0">
                    <a:pos x="211" y="83"/>
                  </a:cxn>
                  <a:cxn ang="0">
                    <a:pos x="226" y="75"/>
                  </a:cxn>
                  <a:cxn ang="0">
                    <a:pos x="239" y="66"/>
                  </a:cxn>
                  <a:cxn ang="0">
                    <a:pos x="251" y="57"/>
                  </a:cxn>
                </a:cxnLst>
                <a:rect l="0" t="0" r="r" b="b"/>
                <a:pathLst>
                  <a:path w="486" h="236">
                    <a:moveTo>
                      <a:pt x="251" y="57"/>
                    </a:moveTo>
                    <a:lnTo>
                      <a:pt x="273" y="38"/>
                    </a:lnTo>
                    <a:lnTo>
                      <a:pt x="296" y="23"/>
                    </a:lnTo>
                    <a:lnTo>
                      <a:pt x="319" y="12"/>
                    </a:lnTo>
                    <a:lnTo>
                      <a:pt x="343" y="4"/>
                    </a:lnTo>
                    <a:lnTo>
                      <a:pt x="366" y="0"/>
                    </a:lnTo>
                    <a:lnTo>
                      <a:pt x="388" y="2"/>
                    </a:lnTo>
                    <a:lnTo>
                      <a:pt x="411" y="8"/>
                    </a:lnTo>
                    <a:lnTo>
                      <a:pt x="432" y="21"/>
                    </a:lnTo>
                    <a:lnTo>
                      <a:pt x="451" y="37"/>
                    </a:lnTo>
                    <a:lnTo>
                      <a:pt x="467" y="57"/>
                    </a:lnTo>
                    <a:lnTo>
                      <a:pt x="480" y="79"/>
                    </a:lnTo>
                    <a:lnTo>
                      <a:pt x="486" y="102"/>
                    </a:lnTo>
                    <a:lnTo>
                      <a:pt x="485" y="126"/>
                    </a:lnTo>
                    <a:lnTo>
                      <a:pt x="474" y="148"/>
                    </a:lnTo>
                    <a:lnTo>
                      <a:pt x="452" y="168"/>
                    </a:lnTo>
                    <a:lnTo>
                      <a:pt x="419" y="187"/>
                    </a:lnTo>
                    <a:lnTo>
                      <a:pt x="398" y="195"/>
                    </a:lnTo>
                    <a:lnTo>
                      <a:pt x="375" y="202"/>
                    </a:lnTo>
                    <a:lnTo>
                      <a:pt x="351" y="208"/>
                    </a:lnTo>
                    <a:lnTo>
                      <a:pt x="326" y="213"/>
                    </a:lnTo>
                    <a:lnTo>
                      <a:pt x="300" y="218"/>
                    </a:lnTo>
                    <a:lnTo>
                      <a:pt x="275" y="223"/>
                    </a:lnTo>
                    <a:lnTo>
                      <a:pt x="250" y="226"/>
                    </a:lnTo>
                    <a:lnTo>
                      <a:pt x="226" y="228"/>
                    </a:lnTo>
                    <a:lnTo>
                      <a:pt x="201" y="231"/>
                    </a:lnTo>
                    <a:lnTo>
                      <a:pt x="181" y="233"/>
                    </a:lnTo>
                    <a:lnTo>
                      <a:pt x="160" y="234"/>
                    </a:lnTo>
                    <a:lnTo>
                      <a:pt x="143" y="235"/>
                    </a:lnTo>
                    <a:lnTo>
                      <a:pt x="128" y="235"/>
                    </a:lnTo>
                    <a:lnTo>
                      <a:pt x="115" y="236"/>
                    </a:lnTo>
                    <a:lnTo>
                      <a:pt x="107" y="236"/>
                    </a:lnTo>
                    <a:lnTo>
                      <a:pt x="102" y="236"/>
                    </a:lnTo>
                    <a:lnTo>
                      <a:pt x="91" y="235"/>
                    </a:lnTo>
                    <a:lnTo>
                      <a:pt x="71" y="233"/>
                    </a:lnTo>
                    <a:lnTo>
                      <a:pt x="46" y="227"/>
                    </a:lnTo>
                    <a:lnTo>
                      <a:pt x="23" y="218"/>
                    </a:lnTo>
                    <a:lnTo>
                      <a:pt x="6" y="206"/>
                    </a:lnTo>
                    <a:lnTo>
                      <a:pt x="0" y="190"/>
                    </a:lnTo>
                    <a:lnTo>
                      <a:pt x="9" y="171"/>
                    </a:lnTo>
                    <a:lnTo>
                      <a:pt x="39" y="146"/>
                    </a:lnTo>
                    <a:lnTo>
                      <a:pt x="41" y="145"/>
                    </a:lnTo>
                    <a:lnTo>
                      <a:pt x="44" y="143"/>
                    </a:lnTo>
                    <a:lnTo>
                      <a:pt x="46" y="142"/>
                    </a:lnTo>
                    <a:lnTo>
                      <a:pt x="48" y="141"/>
                    </a:lnTo>
                    <a:lnTo>
                      <a:pt x="51" y="141"/>
                    </a:lnTo>
                    <a:lnTo>
                      <a:pt x="55" y="138"/>
                    </a:lnTo>
                    <a:lnTo>
                      <a:pt x="62" y="137"/>
                    </a:lnTo>
                    <a:lnTo>
                      <a:pt x="72" y="134"/>
                    </a:lnTo>
                    <a:lnTo>
                      <a:pt x="84" y="132"/>
                    </a:lnTo>
                    <a:lnTo>
                      <a:pt x="98" y="127"/>
                    </a:lnTo>
                    <a:lnTo>
                      <a:pt x="113" y="122"/>
                    </a:lnTo>
                    <a:lnTo>
                      <a:pt x="128" y="118"/>
                    </a:lnTo>
                    <a:lnTo>
                      <a:pt x="145" y="112"/>
                    </a:lnTo>
                    <a:lnTo>
                      <a:pt x="161" y="106"/>
                    </a:lnTo>
                    <a:lnTo>
                      <a:pt x="178" y="99"/>
                    </a:lnTo>
                    <a:lnTo>
                      <a:pt x="194" y="91"/>
                    </a:lnTo>
                    <a:lnTo>
                      <a:pt x="211" y="83"/>
                    </a:lnTo>
                    <a:lnTo>
                      <a:pt x="226" y="75"/>
                    </a:lnTo>
                    <a:lnTo>
                      <a:pt x="239" y="66"/>
                    </a:lnTo>
                    <a:lnTo>
                      <a:pt x="251" y="57"/>
                    </a:lnTo>
                    <a:close/>
                  </a:path>
                </a:pathLst>
              </a:custGeom>
              <a:solidFill>
                <a:srgbClr val="FF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220"/>
              <p:cNvSpPr>
                <a:spLocks/>
              </p:cNvSpPr>
              <p:nvPr/>
            </p:nvSpPr>
            <p:spPr bwMode="auto">
              <a:xfrm>
                <a:off x="4250" y="2665"/>
                <a:ext cx="238" cy="113"/>
              </a:xfrm>
              <a:custGeom>
                <a:avLst/>
                <a:gdLst/>
                <a:ahLst/>
                <a:cxnLst>
                  <a:cxn ang="0">
                    <a:pos x="246" y="54"/>
                  </a:cxn>
                  <a:cxn ang="0">
                    <a:pos x="268" y="36"/>
                  </a:cxn>
                  <a:cxn ang="0">
                    <a:pos x="291" y="22"/>
                  </a:cxn>
                  <a:cxn ang="0">
                    <a:pos x="313" y="10"/>
                  </a:cxn>
                  <a:cxn ang="0">
                    <a:pos x="336" y="4"/>
                  </a:cxn>
                  <a:cxn ang="0">
                    <a:pos x="359" y="0"/>
                  </a:cxn>
                  <a:cxn ang="0">
                    <a:pos x="381" y="1"/>
                  </a:cxn>
                  <a:cxn ang="0">
                    <a:pos x="403" y="7"/>
                  </a:cxn>
                  <a:cxn ang="0">
                    <a:pos x="423" y="19"/>
                  </a:cxn>
                  <a:cxn ang="0">
                    <a:pos x="442" y="35"/>
                  </a:cxn>
                  <a:cxn ang="0">
                    <a:pos x="458" y="53"/>
                  </a:cxn>
                  <a:cxn ang="0">
                    <a:pos x="469" y="74"/>
                  </a:cxn>
                  <a:cxn ang="0">
                    <a:pos x="475" y="97"/>
                  </a:cxn>
                  <a:cxn ang="0">
                    <a:pos x="474" y="119"/>
                  </a:cxn>
                  <a:cxn ang="0">
                    <a:pos x="463" y="141"/>
                  </a:cxn>
                  <a:cxn ang="0">
                    <a:pos x="442" y="160"/>
                  </a:cxn>
                  <a:cxn ang="0">
                    <a:pos x="408" y="179"/>
                  </a:cxn>
                  <a:cxn ang="0">
                    <a:pos x="388" y="187"/>
                  </a:cxn>
                  <a:cxn ang="0">
                    <a:pos x="366" y="192"/>
                  </a:cxn>
                  <a:cxn ang="0">
                    <a:pos x="342" y="199"/>
                  </a:cxn>
                  <a:cxn ang="0">
                    <a:pos x="317" y="204"/>
                  </a:cxn>
                  <a:cxn ang="0">
                    <a:pos x="292" y="209"/>
                  </a:cxn>
                  <a:cxn ang="0">
                    <a:pos x="268" y="212"/>
                  </a:cxn>
                  <a:cxn ang="0">
                    <a:pos x="244" y="216"/>
                  </a:cxn>
                  <a:cxn ang="0">
                    <a:pos x="220" y="218"/>
                  </a:cxn>
                  <a:cxn ang="0">
                    <a:pos x="197" y="220"/>
                  </a:cxn>
                  <a:cxn ang="0">
                    <a:pos x="176" y="222"/>
                  </a:cxn>
                  <a:cxn ang="0">
                    <a:pos x="156" y="224"/>
                  </a:cxn>
                  <a:cxn ang="0">
                    <a:pos x="139" y="225"/>
                  </a:cxn>
                  <a:cxn ang="0">
                    <a:pos x="124" y="225"/>
                  </a:cxn>
                  <a:cxn ang="0">
                    <a:pos x="112" y="226"/>
                  </a:cxn>
                  <a:cxn ang="0">
                    <a:pos x="104" y="226"/>
                  </a:cxn>
                  <a:cxn ang="0">
                    <a:pos x="100" y="226"/>
                  </a:cxn>
                  <a:cxn ang="0">
                    <a:pos x="89" y="225"/>
                  </a:cxn>
                  <a:cxn ang="0">
                    <a:pos x="69" y="222"/>
                  </a:cxn>
                  <a:cxn ang="0">
                    <a:pos x="46" y="217"/>
                  </a:cxn>
                  <a:cxn ang="0">
                    <a:pos x="23" y="209"/>
                  </a:cxn>
                  <a:cxn ang="0">
                    <a:pos x="5" y="198"/>
                  </a:cxn>
                  <a:cxn ang="0">
                    <a:pos x="0" y="183"/>
                  </a:cxn>
                  <a:cxn ang="0">
                    <a:pos x="9" y="164"/>
                  </a:cxn>
                  <a:cxn ang="0">
                    <a:pos x="39" y="141"/>
                  </a:cxn>
                  <a:cxn ang="0">
                    <a:pos x="41" y="139"/>
                  </a:cxn>
                  <a:cxn ang="0">
                    <a:pos x="42" y="137"/>
                  </a:cxn>
                  <a:cxn ang="0">
                    <a:pos x="45" y="136"/>
                  </a:cxn>
                  <a:cxn ang="0">
                    <a:pos x="47" y="135"/>
                  </a:cxn>
                  <a:cxn ang="0">
                    <a:pos x="49" y="135"/>
                  </a:cxn>
                  <a:cxn ang="0">
                    <a:pos x="54" y="133"/>
                  </a:cxn>
                  <a:cxn ang="0">
                    <a:pos x="61" y="131"/>
                  </a:cxn>
                  <a:cxn ang="0">
                    <a:pos x="71" y="129"/>
                  </a:cxn>
                  <a:cxn ang="0">
                    <a:pos x="83" y="126"/>
                  </a:cxn>
                  <a:cxn ang="0">
                    <a:pos x="95" y="122"/>
                  </a:cxn>
                  <a:cxn ang="0">
                    <a:pos x="110" y="118"/>
                  </a:cxn>
                  <a:cxn ang="0">
                    <a:pos x="126" y="113"/>
                  </a:cxn>
                  <a:cxn ang="0">
                    <a:pos x="142" y="107"/>
                  </a:cxn>
                  <a:cxn ang="0">
                    <a:pos x="159" y="101"/>
                  </a:cxn>
                  <a:cxn ang="0">
                    <a:pos x="175" y="95"/>
                  </a:cxn>
                  <a:cxn ang="0">
                    <a:pos x="191" y="88"/>
                  </a:cxn>
                  <a:cxn ang="0">
                    <a:pos x="207" y="80"/>
                  </a:cxn>
                  <a:cxn ang="0">
                    <a:pos x="221" y="72"/>
                  </a:cxn>
                  <a:cxn ang="0">
                    <a:pos x="235" y="63"/>
                  </a:cxn>
                  <a:cxn ang="0">
                    <a:pos x="246" y="54"/>
                  </a:cxn>
                </a:cxnLst>
                <a:rect l="0" t="0" r="r" b="b"/>
                <a:pathLst>
                  <a:path w="475" h="226">
                    <a:moveTo>
                      <a:pt x="246" y="54"/>
                    </a:moveTo>
                    <a:lnTo>
                      <a:pt x="268" y="36"/>
                    </a:lnTo>
                    <a:lnTo>
                      <a:pt x="291" y="22"/>
                    </a:lnTo>
                    <a:lnTo>
                      <a:pt x="313" y="10"/>
                    </a:lnTo>
                    <a:lnTo>
                      <a:pt x="336" y="4"/>
                    </a:lnTo>
                    <a:lnTo>
                      <a:pt x="359" y="0"/>
                    </a:lnTo>
                    <a:lnTo>
                      <a:pt x="381" y="1"/>
                    </a:lnTo>
                    <a:lnTo>
                      <a:pt x="403" y="7"/>
                    </a:lnTo>
                    <a:lnTo>
                      <a:pt x="423" y="19"/>
                    </a:lnTo>
                    <a:lnTo>
                      <a:pt x="442" y="35"/>
                    </a:lnTo>
                    <a:lnTo>
                      <a:pt x="458" y="53"/>
                    </a:lnTo>
                    <a:lnTo>
                      <a:pt x="469" y="74"/>
                    </a:lnTo>
                    <a:lnTo>
                      <a:pt x="475" y="97"/>
                    </a:lnTo>
                    <a:lnTo>
                      <a:pt x="474" y="119"/>
                    </a:lnTo>
                    <a:lnTo>
                      <a:pt x="463" y="141"/>
                    </a:lnTo>
                    <a:lnTo>
                      <a:pt x="442" y="160"/>
                    </a:lnTo>
                    <a:lnTo>
                      <a:pt x="408" y="179"/>
                    </a:lnTo>
                    <a:lnTo>
                      <a:pt x="388" y="187"/>
                    </a:lnTo>
                    <a:lnTo>
                      <a:pt x="366" y="192"/>
                    </a:lnTo>
                    <a:lnTo>
                      <a:pt x="342" y="199"/>
                    </a:lnTo>
                    <a:lnTo>
                      <a:pt x="317" y="204"/>
                    </a:lnTo>
                    <a:lnTo>
                      <a:pt x="292" y="209"/>
                    </a:lnTo>
                    <a:lnTo>
                      <a:pt x="268" y="212"/>
                    </a:lnTo>
                    <a:lnTo>
                      <a:pt x="244" y="216"/>
                    </a:lnTo>
                    <a:lnTo>
                      <a:pt x="220" y="218"/>
                    </a:lnTo>
                    <a:lnTo>
                      <a:pt x="197" y="220"/>
                    </a:lnTo>
                    <a:lnTo>
                      <a:pt x="176" y="222"/>
                    </a:lnTo>
                    <a:lnTo>
                      <a:pt x="156" y="224"/>
                    </a:lnTo>
                    <a:lnTo>
                      <a:pt x="139" y="225"/>
                    </a:lnTo>
                    <a:lnTo>
                      <a:pt x="124" y="225"/>
                    </a:lnTo>
                    <a:lnTo>
                      <a:pt x="112" y="226"/>
                    </a:lnTo>
                    <a:lnTo>
                      <a:pt x="104" y="226"/>
                    </a:lnTo>
                    <a:lnTo>
                      <a:pt x="100" y="226"/>
                    </a:lnTo>
                    <a:lnTo>
                      <a:pt x="89" y="225"/>
                    </a:lnTo>
                    <a:lnTo>
                      <a:pt x="69" y="222"/>
                    </a:lnTo>
                    <a:lnTo>
                      <a:pt x="46" y="217"/>
                    </a:lnTo>
                    <a:lnTo>
                      <a:pt x="23" y="209"/>
                    </a:lnTo>
                    <a:lnTo>
                      <a:pt x="5" y="198"/>
                    </a:lnTo>
                    <a:lnTo>
                      <a:pt x="0" y="183"/>
                    </a:lnTo>
                    <a:lnTo>
                      <a:pt x="9" y="164"/>
                    </a:lnTo>
                    <a:lnTo>
                      <a:pt x="39" y="141"/>
                    </a:lnTo>
                    <a:lnTo>
                      <a:pt x="41" y="139"/>
                    </a:lnTo>
                    <a:lnTo>
                      <a:pt x="42" y="137"/>
                    </a:lnTo>
                    <a:lnTo>
                      <a:pt x="45" y="136"/>
                    </a:lnTo>
                    <a:lnTo>
                      <a:pt x="47" y="135"/>
                    </a:lnTo>
                    <a:lnTo>
                      <a:pt x="49" y="135"/>
                    </a:lnTo>
                    <a:lnTo>
                      <a:pt x="54" y="133"/>
                    </a:lnTo>
                    <a:lnTo>
                      <a:pt x="61" y="131"/>
                    </a:lnTo>
                    <a:lnTo>
                      <a:pt x="71" y="129"/>
                    </a:lnTo>
                    <a:lnTo>
                      <a:pt x="83" y="126"/>
                    </a:lnTo>
                    <a:lnTo>
                      <a:pt x="95" y="122"/>
                    </a:lnTo>
                    <a:lnTo>
                      <a:pt x="110" y="118"/>
                    </a:lnTo>
                    <a:lnTo>
                      <a:pt x="126" y="113"/>
                    </a:lnTo>
                    <a:lnTo>
                      <a:pt x="142" y="107"/>
                    </a:lnTo>
                    <a:lnTo>
                      <a:pt x="159" y="101"/>
                    </a:lnTo>
                    <a:lnTo>
                      <a:pt x="175" y="95"/>
                    </a:lnTo>
                    <a:lnTo>
                      <a:pt x="191" y="88"/>
                    </a:lnTo>
                    <a:lnTo>
                      <a:pt x="207" y="80"/>
                    </a:lnTo>
                    <a:lnTo>
                      <a:pt x="221" y="72"/>
                    </a:lnTo>
                    <a:lnTo>
                      <a:pt x="235" y="63"/>
                    </a:lnTo>
                    <a:lnTo>
                      <a:pt x="246" y="54"/>
                    </a:lnTo>
                    <a:close/>
                  </a:path>
                </a:pathLst>
              </a:custGeom>
              <a:solidFill>
                <a:srgbClr val="FF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21"/>
              <p:cNvSpPr>
                <a:spLocks/>
              </p:cNvSpPr>
              <p:nvPr/>
            </p:nvSpPr>
            <p:spPr bwMode="auto">
              <a:xfrm>
                <a:off x="4252" y="2668"/>
                <a:ext cx="233" cy="108"/>
              </a:xfrm>
              <a:custGeom>
                <a:avLst/>
                <a:gdLst/>
                <a:ahLst/>
                <a:cxnLst>
                  <a:cxn ang="0">
                    <a:pos x="242" y="52"/>
                  </a:cxn>
                  <a:cxn ang="0">
                    <a:pos x="264" y="34"/>
                  </a:cxn>
                  <a:cxn ang="0">
                    <a:pos x="286" y="21"/>
                  </a:cxn>
                  <a:cxn ang="0">
                    <a:pos x="308" y="9"/>
                  </a:cxn>
                  <a:cxn ang="0">
                    <a:pos x="331" y="2"/>
                  </a:cxn>
                  <a:cxn ang="0">
                    <a:pos x="353" y="0"/>
                  </a:cxn>
                  <a:cxn ang="0">
                    <a:pos x="374" y="1"/>
                  </a:cxn>
                  <a:cxn ang="0">
                    <a:pos x="396" y="7"/>
                  </a:cxn>
                  <a:cxn ang="0">
                    <a:pos x="416" y="18"/>
                  </a:cxn>
                  <a:cxn ang="0">
                    <a:pos x="434" y="33"/>
                  </a:cxn>
                  <a:cxn ang="0">
                    <a:pos x="451" y="51"/>
                  </a:cxn>
                  <a:cxn ang="0">
                    <a:pos x="462" y="71"/>
                  </a:cxn>
                  <a:cxn ang="0">
                    <a:pos x="467" y="92"/>
                  </a:cxn>
                  <a:cxn ang="0">
                    <a:pos x="464" y="113"/>
                  </a:cxn>
                  <a:cxn ang="0">
                    <a:pos x="454" y="133"/>
                  </a:cxn>
                  <a:cxn ang="0">
                    <a:pos x="432" y="152"/>
                  </a:cxn>
                  <a:cxn ang="0">
                    <a:pos x="400" y="169"/>
                  </a:cxn>
                  <a:cxn ang="0">
                    <a:pos x="379" y="176"/>
                  </a:cxn>
                  <a:cxn ang="0">
                    <a:pos x="357" y="183"/>
                  </a:cxn>
                  <a:cxn ang="0">
                    <a:pos x="334" y="189"/>
                  </a:cxn>
                  <a:cxn ang="0">
                    <a:pos x="311" y="195"/>
                  </a:cxn>
                  <a:cxn ang="0">
                    <a:pos x="287" y="198"/>
                  </a:cxn>
                  <a:cxn ang="0">
                    <a:pos x="263" y="203"/>
                  </a:cxn>
                  <a:cxn ang="0">
                    <a:pos x="239" y="206"/>
                  </a:cxn>
                  <a:cxn ang="0">
                    <a:pos x="216" y="208"/>
                  </a:cxn>
                  <a:cxn ang="0">
                    <a:pos x="194" y="211"/>
                  </a:cxn>
                  <a:cxn ang="0">
                    <a:pos x="173" y="213"/>
                  </a:cxn>
                  <a:cxn ang="0">
                    <a:pos x="155" y="214"/>
                  </a:cxn>
                  <a:cxn ang="0">
                    <a:pos x="137" y="215"/>
                  </a:cxn>
                  <a:cxn ang="0">
                    <a:pos x="123" y="215"/>
                  </a:cxn>
                  <a:cxn ang="0">
                    <a:pos x="112" y="216"/>
                  </a:cxn>
                  <a:cxn ang="0">
                    <a:pos x="104" y="216"/>
                  </a:cxn>
                  <a:cxn ang="0">
                    <a:pos x="99" y="216"/>
                  </a:cxn>
                  <a:cxn ang="0">
                    <a:pos x="89" y="215"/>
                  </a:cxn>
                  <a:cxn ang="0">
                    <a:pos x="69" y="213"/>
                  </a:cxn>
                  <a:cxn ang="0">
                    <a:pos x="45" y="208"/>
                  </a:cxn>
                  <a:cxn ang="0">
                    <a:pos x="23" y="201"/>
                  </a:cxn>
                  <a:cxn ang="0">
                    <a:pos x="6" y="190"/>
                  </a:cxn>
                  <a:cxn ang="0">
                    <a:pos x="0" y="176"/>
                  </a:cxn>
                  <a:cxn ang="0">
                    <a:pos x="9" y="158"/>
                  </a:cxn>
                  <a:cxn ang="0">
                    <a:pos x="39" y="135"/>
                  </a:cxn>
                  <a:cxn ang="0">
                    <a:pos x="42" y="133"/>
                  </a:cxn>
                  <a:cxn ang="0">
                    <a:pos x="43" y="132"/>
                  </a:cxn>
                  <a:cxn ang="0">
                    <a:pos x="45" y="131"/>
                  </a:cxn>
                  <a:cxn ang="0">
                    <a:pos x="47" y="130"/>
                  </a:cxn>
                  <a:cxn ang="0">
                    <a:pos x="50" y="130"/>
                  </a:cxn>
                  <a:cxn ang="0">
                    <a:pos x="54" y="129"/>
                  </a:cxn>
                  <a:cxn ang="0">
                    <a:pos x="62" y="127"/>
                  </a:cxn>
                  <a:cxn ang="0">
                    <a:pos x="72" y="124"/>
                  </a:cxn>
                  <a:cxn ang="0">
                    <a:pos x="83" y="121"/>
                  </a:cxn>
                  <a:cxn ang="0">
                    <a:pos x="97" y="117"/>
                  </a:cxn>
                  <a:cxn ang="0">
                    <a:pos x="111" y="113"/>
                  </a:cxn>
                  <a:cxn ang="0">
                    <a:pos x="126" y="108"/>
                  </a:cxn>
                  <a:cxn ang="0">
                    <a:pos x="142" y="104"/>
                  </a:cxn>
                  <a:cxn ang="0">
                    <a:pos x="157" y="98"/>
                  </a:cxn>
                  <a:cxn ang="0">
                    <a:pos x="173" y="91"/>
                  </a:cxn>
                  <a:cxn ang="0">
                    <a:pos x="189" y="84"/>
                  </a:cxn>
                  <a:cxn ang="0">
                    <a:pos x="204" y="77"/>
                  </a:cxn>
                  <a:cxn ang="0">
                    <a:pos x="218" y="69"/>
                  </a:cxn>
                  <a:cxn ang="0">
                    <a:pos x="231" y="61"/>
                  </a:cxn>
                  <a:cxn ang="0">
                    <a:pos x="242" y="52"/>
                  </a:cxn>
                </a:cxnLst>
                <a:rect l="0" t="0" r="r" b="b"/>
                <a:pathLst>
                  <a:path w="467" h="216">
                    <a:moveTo>
                      <a:pt x="242" y="52"/>
                    </a:moveTo>
                    <a:lnTo>
                      <a:pt x="264" y="34"/>
                    </a:lnTo>
                    <a:lnTo>
                      <a:pt x="286" y="21"/>
                    </a:lnTo>
                    <a:lnTo>
                      <a:pt x="308" y="9"/>
                    </a:lnTo>
                    <a:lnTo>
                      <a:pt x="331" y="2"/>
                    </a:lnTo>
                    <a:lnTo>
                      <a:pt x="353" y="0"/>
                    </a:lnTo>
                    <a:lnTo>
                      <a:pt x="374" y="1"/>
                    </a:lnTo>
                    <a:lnTo>
                      <a:pt x="396" y="7"/>
                    </a:lnTo>
                    <a:lnTo>
                      <a:pt x="416" y="18"/>
                    </a:lnTo>
                    <a:lnTo>
                      <a:pt x="434" y="33"/>
                    </a:lnTo>
                    <a:lnTo>
                      <a:pt x="451" y="51"/>
                    </a:lnTo>
                    <a:lnTo>
                      <a:pt x="462" y="71"/>
                    </a:lnTo>
                    <a:lnTo>
                      <a:pt x="467" y="92"/>
                    </a:lnTo>
                    <a:lnTo>
                      <a:pt x="464" y="113"/>
                    </a:lnTo>
                    <a:lnTo>
                      <a:pt x="454" y="133"/>
                    </a:lnTo>
                    <a:lnTo>
                      <a:pt x="432" y="152"/>
                    </a:lnTo>
                    <a:lnTo>
                      <a:pt x="400" y="169"/>
                    </a:lnTo>
                    <a:lnTo>
                      <a:pt x="379" y="176"/>
                    </a:lnTo>
                    <a:lnTo>
                      <a:pt x="357" y="183"/>
                    </a:lnTo>
                    <a:lnTo>
                      <a:pt x="334" y="189"/>
                    </a:lnTo>
                    <a:lnTo>
                      <a:pt x="311" y="195"/>
                    </a:lnTo>
                    <a:lnTo>
                      <a:pt x="287" y="198"/>
                    </a:lnTo>
                    <a:lnTo>
                      <a:pt x="263" y="203"/>
                    </a:lnTo>
                    <a:lnTo>
                      <a:pt x="239" y="206"/>
                    </a:lnTo>
                    <a:lnTo>
                      <a:pt x="216" y="208"/>
                    </a:lnTo>
                    <a:lnTo>
                      <a:pt x="194" y="211"/>
                    </a:lnTo>
                    <a:lnTo>
                      <a:pt x="173" y="213"/>
                    </a:lnTo>
                    <a:lnTo>
                      <a:pt x="155" y="214"/>
                    </a:lnTo>
                    <a:lnTo>
                      <a:pt x="137" y="215"/>
                    </a:lnTo>
                    <a:lnTo>
                      <a:pt x="123" y="215"/>
                    </a:lnTo>
                    <a:lnTo>
                      <a:pt x="112" y="216"/>
                    </a:lnTo>
                    <a:lnTo>
                      <a:pt x="104" y="216"/>
                    </a:lnTo>
                    <a:lnTo>
                      <a:pt x="99" y="216"/>
                    </a:lnTo>
                    <a:lnTo>
                      <a:pt x="89" y="215"/>
                    </a:lnTo>
                    <a:lnTo>
                      <a:pt x="69" y="213"/>
                    </a:lnTo>
                    <a:lnTo>
                      <a:pt x="45" y="208"/>
                    </a:lnTo>
                    <a:lnTo>
                      <a:pt x="23" y="201"/>
                    </a:lnTo>
                    <a:lnTo>
                      <a:pt x="6" y="190"/>
                    </a:lnTo>
                    <a:lnTo>
                      <a:pt x="0" y="176"/>
                    </a:lnTo>
                    <a:lnTo>
                      <a:pt x="9" y="158"/>
                    </a:lnTo>
                    <a:lnTo>
                      <a:pt x="39" y="135"/>
                    </a:lnTo>
                    <a:lnTo>
                      <a:pt x="42" y="133"/>
                    </a:lnTo>
                    <a:lnTo>
                      <a:pt x="43" y="132"/>
                    </a:lnTo>
                    <a:lnTo>
                      <a:pt x="45" y="131"/>
                    </a:lnTo>
                    <a:lnTo>
                      <a:pt x="47" y="130"/>
                    </a:lnTo>
                    <a:lnTo>
                      <a:pt x="50" y="130"/>
                    </a:lnTo>
                    <a:lnTo>
                      <a:pt x="54" y="129"/>
                    </a:lnTo>
                    <a:lnTo>
                      <a:pt x="62" y="127"/>
                    </a:lnTo>
                    <a:lnTo>
                      <a:pt x="72" y="124"/>
                    </a:lnTo>
                    <a:lnTo>
                      <a:pt x="83" y="121"/>
                    </a:lnTo>
                    <a:lnTo>
                      <a:pt x="97" y="117"/>
                    </a:lnTo>
                    <a:lnTo>
                      <a:pt x="111" y="113"/>
                    </a:lnTo>
                    <a:lnTo>
                      <a:pt x="126" y="108"/>
                    </a:lnTo>
                    <a:lnTo>
                      <a:pt x="142" y="104"/>
                    </a:lnTo>
                    <a:lnTo>
                      <a:pt x="157" y="98"/>
                    </a:lnTo>
                    <a:lnTo>
                      <a:pt x="173" y="91"/>
                    </a:lnTo>
                    <a:lnTo>
                      <a:pt x="189" y="84"/>
                    </a:lnTo>
                    <a:lnTo>
                      <a:pt x="204" y="77"/>
                    </a:lnTo>
                    <a:lnTo>
                      <a:pt x="218" y="69"/>
                    </a:lnTo>
                    <a:lnTo>
                      <a:pt x="231" y="61"/>
                    </a:lnTo>
                    <a:lnTo>
                      <a:pt x="242" y="52"/>
                    </a:lnTo>
                    <a:close/>
                  </a:path>
                </a:pathLst>
              </a:custGeom>
              <a:solidFill>
                <a:srgbClr val="FFF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222"/>
              <p:cNvSpPr>
                <a:spLocks/>
              </p:cNvSpPr>
              <p:nvPr/>
            </p:nvSpPr>
            <p:spPr bwMode="auto">
              <a:xfrm>
                <a:off x="4255" y="2670"/>
                <a:ext cx="228" cy="103"/>
              </a:xfrm>
              <a:custGeom>
                <a:avLst/>
                <a:gdLst/>
                <a:ahLst/>
                <a:cxnLst>
                  <a:cxn ang="0">
                    <a:pos x="237" y="50"/>
                  </a:cxn>
                  <a:cxn ang="0">
                    <a:pos x="258" y="34"/>
                  </a:cxn>
                  <a:cxn ang="0">
                    <a:pos x="280" y="20"/>
                  </a:cxn>
                  <a:cxn ang="0">
                    <a:pos x="302" y="10"/>
                  </a:cxn>
                  <a:cxn ang="0">
                    <a:pos x="325" y="3"/>
                  </a:cxn>
                  <a:cxn ang="0">
                    <a:pos x="345" y="0"/>
                  </a:cxn>
                  <a:cxn ang="0">
                    <a:pos x="367" y="2"/>
                  </a:cxn>
                  <a:cxn ang="0">
                    <a:pos x="388" y="7"/>
                  </a:cxn>
                  <a:cxn ang="0">
                    <a:pos x="408" y="18"/>
                  </a:cxn>
                  <a:cxn ang="0">
                    <a:pos x="426" y="32"/>
                  </a:cxn>
                  <a:cxn ang="0">
                    <a:pos x="441" y="49"/>
                  </a:cxn>
                  <a:cxn ang="0">
                    <a:pos x="451" y="67"/>
                  </a:cxn>
                  <a:cxn ang="0">
                    <a:pos x="456" y="87"/>
                  </a:cxn>
                  <a:cxn ang="0">
                    <a:pos x="454" y="108"/>
                  </a:cxn>
                  <a:cxn ang="0">
                    <a:pos x="442" y="127"/>
                  </a:cxn>
                  <a:cxn ang="0">
                    <a:pos x="421" y="146"/>
                  </a:cxn>
                  <a:cxn ang="0">
                    <a:pos x="389" y="162"/>
                  </a:cxn>
                  <a:cxn ang="0">
                    <a:pos x="370" y="169"/>
                  </a:cxn>
                  <a:cxn ang="0">
                    <a:pos x="348" y="174"/>
                  </a:cxn>
                  <a:cxn ang="0">
                    <a:pos x="326" y="180"/>
                  </a:cxn>
                  <a:cxn ang="0">
                    <a:pos x="302" y="185"/>
                  </a:cxn>
                  <a:cxn ang="0">
                    <a:pos x="279" y="189"/>
                  </a:cxn>
                  <a:cxn ang="0">
                    <a:pos x="256" y="193"/>
                  </a:cxn>
                  <a:cxn ang="0">
                    <a:pos x="233" y="196"/>
                  </a:cxn>
                  <a:cxn ang="0">
                    <a:pos x="210" y="199"/>
                  </a:cxn>
                  <a:cxn ang="0">
                    <a:pos x="189" y="201"/>
                  </a:cxn>
                  <a:cxn ang="0">
                    <a:pos x="168" y="203"/>
                  </a:cxn>
                  <a:cxn ang="0">
                    <a:pos x="151" y="204"/>
                  </a:cxn>
                  <a:cxn ang="0">
                    <a:pos x="135" y="206"/>
                  </a:cxn>
                  <a:cxn ang="0">
                    <a:pos x="121" y="206"/>
                  </a:cxn>
                  <a:cxn ang="0">
                    <a:pos x="109" y="207"/>
                  </a:cxn>
                  <a:cxn ang="0">
                    <a:pos x="102" y="207"/>
                  </a:cxn>
                  <a:cxn ang="0">
                    <a:pos x="98" y="207"/>
                  </a:cxn>
                  <a:cxn ang="0">
                    <a:pos x="87" y="206"/>
                  </a:cxn>
                  <a:cxn ang="0">
                    <a:pos x="68" y="204"/>
                  </a:cxn>
                  <a:cxn ang="0">
                    <a:pos x="45" y="200"/>
                  </a:cxn>
                  <a:cxn ang="0">
                    <a:pos x="23" y="193"/>
                  </a:cxn>
                  <a:cxn ang="0">
                    <a:pos x="6" y="184"/>
                  </a:cxn>
                  <a:cxn ang="0">
                    <a:pos x="0" y="170"/>
                  </a:cxn>
                  <a:cxn ang="0">
                    <a:pos x="9" y="153"/>
                  </a:cxn>
                  <a:cxn ang="0">
                    <a:pos x="39" y="129"/>
                  </a:cxn>
                  <a:cxn ang="0">
                    <a:pos x="41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46" y="126"/>
                  </a:cxn>
                  <a:cxn ang="0">
                    <a:pos x="48" y="125"/>
                  </a:cxn>
                  <a:cxn ang="0">
                    <a:pos x="54" y="124"/>
                  </a:cxn>
                  <a:cxn ang="0">
                    <a:pos x="61" y="123"/>
                  </a:cxn>
                  <a:cxn ang="0">
                    <a:pos x="70" y="119"/>
                  </a:cxn>
                  <a:cxn ang="0">
                    <a:pos x="82" y="117"/>
                  </a:cxn>
                  <a:cxn ang="0">
                    <a:pos x="94" y="113"/>
                  </a:cxn>
                  <a:cxn ang="0">
                    <a:pos x="108" y="109"/>
                  </a:cxn>
                  <a:cxn ang="0">
                    <a:pos x="123" y="104"/>
                  </a:cxn>
                  <a:cxn ang="0">
                    <a:pos x="139" y="100"/>
                  </a:cxn>
                  <a:cxn ang="0">
                    <a:pos x="154" y="94"/>
                  </a:cxn>
                  <a:cxn ang="0">
                    <a:pos x="170" y="88"/>
                  </a:cxn>
                  <a:cxn ang="0">
                    <a:pos x="185" y="81"/>
                  </a:cxn>
                  <a:cxn ang="0">
                    <a:pos x="200" y="74"/>
                  </a:cxn>
                  <a:cxn ang="0">
                    <a:pos x="214" y="66"/>
                  </a:cxn>
                  <a:cxn ang="0">
                    <a:pos x="226" y="58"/>
                  </a:cxn>
                  <a:cxn ang="0">
                    <a:pos x="237" y="50"/>
                  </a:cxn>
                </a:cxnLst>
                <a:rect l="0" t="0" r="r" b="b"/>
                <a:pathLst>
                  <a:path w="456" h="207">
                    <a:moveTo>
                      <a:pt x="237" y="50"/>
                    </a:moveTo>
                    <a:lnTo>
                      <a:pt x="258" y="34"/>
                    </a:lnTo>
                    <a:lnTo>
                      <a:pt x="280" y="20"/>
                    </a:lnTo>
                    <a:lnTo>
                      <a:pt x="302" y="10"/>
                    </a:lnTo>
                    <a:lnTo>
                      <a:pt x="325" y="3"/>
                    </a:lnTo>
                    <a:lnTo>
                      <a:pt x="345" y="0"/>
                    </a:lnTo>
                    <a:lnTo>
                      <a:pt x="367" y="2"/>
                    </a:lnTo>
                    <a:lnTo>
                      <a:pt x="388" y="7"/>
                    </a:lnTo>
                    <a:lnTo>
                      <a:pt x="408" y="18"/>
                    </a:lnTo>
                    <a:lnTo>
                      <a:pt x="426" y="32"/>
                    </a:lnTo>
                    <a:lnTo>
                      <a:pt x="441" y="49"/>
                    </a:lnTo>
                    <a:lnTo>
                      <a:pt x="451" y="67"/>
                    </a:lnTo>
                    <a:lnTo>
                      <a:pt x="456" y="87"/>
                    </a:lnTo>
                    <a:lnTo>
                      <a:pt x="454" y="108"/>
                    </a:lnTo>
                    <a:lnTo>
                      <a:pt x="442" y="127"/>
                    </a:lnTo>
                    <a:lnTo>
                      <a:pt x="421" y="146"/>
                    </a:lnTo>
                    <a:lnTo>
                      <a:pt x="389" y="162"/>
                    </a:lnTo>
                    <a:lnTo>
                      <a:pt x="370" y="169"/>
                    </a:lnTo>
                    <a:lnTo>
                      <a:pt x="348" y="174"/>
                    </a:lnTo>
                    <a:lnTo>
                      <a:pt x="326" y="180"/>
                    </a:lnTo>
                    <a:lnTo>
                      <a:pt x="302" y="185"/>
                    </a:lnTo>
                    <a:lnTo>
                      <a:pt x="279" y="189"/>
                    </a:lnTo>
                    <a:lnTo>
                      <a:pt x="256" y="193"/>
                    </a:lnTo>
                    <a:lnTo>
                      <a:pt x="233" y="196"/>
                    </a:lnTo>
                    <a:lnTo>
                      <a:pt x="210" y="199"/>
                    </a:lnTo>
                    <a:lnTo>
                      <a:pt x="189" y="201"/>
                    </a:lnTo>
                    <a:lnTo>
                      <a:pt x="168" y="203"/>
                    </a:lnTo>
                    <a:lnTo>
                      <a:pt x="151" y="204"/>
                    </a:lnTo>
                    <a:lnTo>
                      <a:pt x="135" y="206"/>
                    </a:lnTo>
                    <a:lnTo>
                      <a:pt x="121" y="206"/>
                    </a:lnTo>
                    <a:lnTo>
                      <a:pt x="109" y="207"/>
                    </a:lnTo>
                    <a:lnTo>
                      <a:pt x="102" y="207"/>
                    </a:lnTo>
                    <a:lnTo>
                      <a:pt x="98" y="207"/>
                    </a:lnTo>
                    <a:lnTo>
                      <a:pt x="87" y="206"/>
                    </a:lnTo>
                    <a:lnTo>
                      <a:pt x="68" y="204"/>
                    </a:lnTo>
                    <a:lnTo>
                      <a:pt x="45" y="200"/>
                    </a:lnTo>
                    <a:lnTo>
                      <a:pt x="23" y="193"/>
                    </a:lnTo>
                    <a:lnTo>
                      <a:pt x="6" y="184"/>
                    </a:lnTo>
                    <a:lnTo>
                      <a:pt x="0" y="170"/>
                    </a:lnTo>
                    <a:lnTo>
                      <a:pt x="9" y="153"/>
                    </a:lnTo>
                    <a:lnTo>
                      <a:pt x="39" y="129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46" y="126"/>
                    </a:lnTo>
                    <a:lnTo>
                      <a:pt x="48" y="125"/>
                    </a:lnTo>
                    <a:lnTo>
                      <a:pt x="54" y="124"/>
                    </a:lnTo>
                    <a:lnTo>
                      <a:pt x="61" y="123"/>
                    </a:lnTo>
                    <a:lnTo>
                      <a:pt x="70" y="119"/>
                    </a:lnTo>
                    <a:lnTo>
                      <a:pt x="82" y="117"/>
                    </a:lnTo>
                    <a:lnTo>
                      <a:pt x="94" y="113"/>
                    </a:lnTo>
                    <a:lnTo>
                      <a:pt x="108" y="109"/>
                    </a:lnTo>
                    <a:lnTo>
                      <a:pt x="123" y="104"/>
                    </a:lnTo>
                    <a:lnTo>
                      <a:pt x="139" y="100"/>
                    </a:lnTo>
                    <a:lnTo>
                      <a:pt x="154" y="94"/>
                    </a:lnTo>
                    <a:lnTo>
                      <a:pt x="170" y="88"/>
                    </a:lnTo>
                    <a:lnTo>
                      <a:pt x="185" y="81"/>
                    </a:lnTo>
                    <a:lnTo>
                      <a:pt x="200" y="74"/>
                    </a:lnTo>
                    <a:lnTo>
                      <a:pt x="214" y="66"/>
                    </a:lnTo>
                    <a:lnTo>
                      <a:pt x="226" y="58"/>
                    </a:lnTo>
                    <a:lnTo>
                      <a:pt x="237" y="50"/>
                    </a:lnTo>
                    <a:close/>
                  </a:path>
                </a:pathLst>
              </a:custGeom>
              <a:solidFill>
                <a:srgbClr val="FF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223"/>
              <p:cNvSpPr>
                <a:spLocks/>
              </p:cNvSpPr>
              <p:nvPr/>
            </p:nvSpPr>
            <p:spPr bwMode="auto">
              <a:xfrm>
                <a:off x="4258" y="2673"/>
                <a:ext cx="223" cy="99"/>
              </a:xfrm>
              <a:custGeom>
                <a:avLst/>
                <a:gdLst/>
                <a:ahLst/>
                <a:cxnLst>
                  <a:cxn ang="0">
                    <a:pos x="232" y="49"/>
                  </a:cxn>
                  <a:cxn ang="0">
                    <a:pos x="253" y="32"/>
                  </a:cxn>
                  <a:cxn ang="0">
                    <a:pos x="274" y="20"/>
                  </a:cxn>
                  <a:cxn ang="0">
                    <a:pos x="296" y="11"/>
                  </a:cxn>
                  <a:cxn ang="0">
                    <a:pos x="318" y="4"/>
                  </a:cxn>
                  <a:cxn ang="0">
                    <a:pos x="338" y="0"/>
                  </a:cxn>
                  <a:cxn ang="0">
                    <a:pos x="360" y="1"/>
                  </a:cxn>
                  <a:cxn ang="0">
                    <a:pos x="381" y="7"/>
                  </a:cxn>
                  <a:cxn ang="0">
                    <a:pos x="400" y="16"/>
                  </a:cxn>
                  <a:cxn ang="0">
                    <a:pos x="418" y="30"/>
                  </a:cxn>
                  <a:cxn ang="0">
                    <a:pos x="433" y="46"/>
                  </a:cxn>
                  <a:cxn ang="0">
                    <a:pos x="442" y="64"/>
                  </a:cxn>
                  <a:cxn ang="0">
                    <a:pos x="445" y="82"/>
                  </a:cxn>
                  <a:cxn ang="0">
                    <a:pos x="442" y="102"/>
                  </a:cxn>
                  <a:cxn ang="0">
                    <a:pos x="430" y="120"/>
                  </a:cxn>
                  <a:cxn ang="0">
                    <a:pos x="410" y="137"/>
                  </a:cxn>
                  <a:cxn ang="0">
                    <a:pos x="377" y="152"/>
                  </a:cxn>
                  <a:cxn ang="0">
                    <a:pos x="358" y="159"/>
                  </a:cxn>
                  <a:cxn ang="0">
                    <a:pos x="337" y="165"/>
                  </a:cxn>
                  <a:cxn ang="0">
                    <a:pos x="315" y="171"/>
                  </a:cxn>
                  <a:cxn ang="0">
                    <a:pos x="293" y="175"/>
                  </a:cxn>
                  <a:cxn ang="0">
                    <a:pos x="270" y="180"/>
                  </a:cxn>
                  <a:cxn ang="0">
                    <a:pos x="247" y="183"/>
                  </a:cxn>
                  <a:cxn ang="0">
                    <a:pos x="225" y="187"/>
                  </a:cxn>
                  <a:cxn ang="0">
                    <a:pos x="204" y="189"/>
                  </a:cxn>
                  <a:cxn ang="0">
                    <a:pos x="183" y="191"/>
                  </a:cxn>
                  <a:cxn ang="0">
                    <a:pos x="163" y="193"/>
                  </a:cxn>
                  <a:cxn ang="0">
                    <a:pos x="146" y="195"/>
                  </a:cxn>
                  <a:cxn ang="0">
                    <a:pos x="131" y="196"/>
                  </a:cxn>
                  <a:cxn ang="0">
                    <a:pos x="117" y="196"/>
                  </a:cxn>
                  <a:cxn ang="0">
                    <a:pos x="107" y="197"/>
                  </a:cxn>
                  <a:cxn ang="0">
                    <a:pos x="100" y="197"/>
                  </a:cxn>
                  <a:cxn ang="0">
                    <a:pos x="95" y="197"/>
                  </a:cxn>
                  <a:cxn ang="0">
                    <a:pos x="85" y="197"/>
                  </a:cxn>
                  <a:cxn ang="0">
                    <a:pos x="65" y="195"/>
                  </a:cxn>
                  <a:cxn ang="0">
                    <a:pos x="43" y="191"/>
                  </a:cxn>
                  <a:cxn ang="0">
                    <a:pos x="22" y="185"/>
                  </a:cxn>
                  <a:cxn ang="0">
                    <a:pos x="5" y="175"/>
                  </a:cxn>
                  <a:cxn ang="0">
                    <a:pos x="0" y="163"/>
                  </a:cxn>
                  <a:cxn ang="0">
                    <a:pos x="9" y="145"/>
                  </a:cxn>
                  <a:cxn ang="0">
                    <a:pos x="39" y="123"/>
                  </a:cxn>
                  <a:cxn ang="0">
                    <a:pos x="40" y="123"/>
                  </a:cxn>
                  <a:cxn ang="0">
                    <a:pos x="42" y="122"/>
                  </a:cxn>
                  <a:cxn ang="0">
                    <a:pos x="43" y="121"/>
                  </a:cxn>
                  <a:cxn ang="0">
                    <a:pos x="45" y="120"/>
                  </a:cxn>
                  <a:cxn ang="0">
                    <a:pos x="47" y="119"/>
                  </a:cxn>
                  <a:cxn ang="0">
                    <a:pos x="53" y="118"/>
                  </a:cxn>
                  <a:cxn ang="0">
                    <a:pos x="60" y="117"/>
                  </a:cxn>
                  <a:cxn ang="0">
                    <a:pos x="70" y="114"/>
                  </a:cxn>
                  <a:cxn ang="0">
                    <a:pos x="80" y="111"/>
                  </a:cxn>
                  <a:cxn ang="0">
                    <a:pos x="93" y="109"/>
                  </a:cxn>
                  <a:cxn ang="0">
                    <a:pos x="107" y="104"/>
                  </a:cxn>
                  <a:cxn ang="0">
                    <a:pos x="122" y="99"/>
                  </a:cxn>
                  <a:cxn ang="0">
                    <a:pos x="137" y="95"/>
                  </a:cxn>
                  <a:cxn ang="0">
                    <a:pos x="152" y="90"/>
                  </a:cxn>
                  <a:cxn ang="0">
                    <a:pos x="167" y="84"/>
                  </a:cxn>
                  <a:cxn ang="0">
                    <a:pos x="182" y="77"/>
                  </a:cxn>
                  <a:cxn ang="0">
                    <a:pos x="196" y="72"/>
                  </a:cxn>
                  <a:cxn ang="0">
                    <a:pos x="209" y="64"/>
                  </a:cxn>
                  <a:cxn ang="0">
                    <a:pos x="222" y="57"/>
                  </a:cxn>
                  <a:cxn ang="0">
                    <a:pos x="232" y="49"/>
                  </a:cxn>
                </a:cxnLst>
                <a:rect l="0" t="0" r="r" b="b"/>
                <a:pathLst>
                  <a:path w="445" h="197">
                    <a:moveTo>
                      <a:pt x="232" y="49"/>
                    </a:moveTo>
                    <a:lnTo>
                      <a:pt x="253" y="32"/>
                    </a:lnTo>
                    <a:lnTo>
                      <a:pt x="274" y="20"/>
                    </a:lnTo>
                    <a:lnTo>
                      <a:pt x="296" y="11"/>
                    </a:lnTo>
                    <a:lnTo>
                      <a:pt x="318" y="4"/>
                    </a:lnTo>
                    <a:lnTo>
                      <a:pt x="338" y="0"/>
                    </a:lnTo>
                    <a:lnTo>
                      <a:pt x="360" y="1"/>
                    </a:lnTo>
                    <a:lnTo>
                      <a:pt x="381" y="7"/>
                    </a:lnTo>
                    <a:lnTo>
                      <a:pt x="400" y="16"/>
                    </a:lnTo>
                    <a:lnTo>
                      <a:pt x="418" y="30"/>
                    </a:lnTo>
                    <a:lnTo>
                      <a:pt x="433" y="46"/>
                    </a:lnTo>
                    <a:lnTo>
                      <a:pt x="442" y="64"/>
                    </a:lnTo>
                    <a:lnTo>
                      <a:pt x="445" y="82"/>
                    </a:lnTo>
                    <a:lnTo>
                      <a:pt x="442" y="102"/>
                    </a:lnTo>
                    <a:lnTo>
                      <a:pt x="430" y="120"/>
                    </a:lnTo>
                    <a:lnTo>
                      <a:pt x="410" y="137"/>
                    </a:lnTo>
                    <a:lnTo>
                      <a:pt x="377" y="152"/>
                    </a:lnTo>
                    <a:lnTo>
                      <a:pt x="358" y="159"/>
                    </a:lnTo>
                    <a:lnTo>
                      <a:pt x="337" y="165"/>
                    </a:lnTo>
                    <a:lnTo>
                      <a:pt x="315" y="171"/>
                    </a:lnTo>
                    <a:lnTo>
                      <a:pt x="293" y="175"/>
                    </a:lnTo>
                    <a:lnTo>
                      <a:pt x="270" y="180"/>
                    </a:lnTo>
                    <a:lnTo>
                      <a:pt x="247" y="183"/>
                    </a:lnTo>
                    <a:lnTo>
                      <a:pt x="225" y="187"/>
                    </a:lnTo>
                    <a:lnTo>
                      <a:pt x="204" y="189"/>
                    </a:lnTo>
                    <a:lnTo>
                      <a:pt x="183" y="191"/>
                    </a:lnTo>
                    <a:lnTo>
                      <a:pt x="163" y="193"/>
                    </a:lnTo>
                    <a:lnTo>
                      <a:pt x="146" y="195"/>
                    </a:lnTo>
                    <a:lnTo>
                      <a:pt x="131" y="196"/>
                    </a:lnTo>
                    <a:lnTo>
                      <a:pt x="117" y="196"/>
                    </a:lnTo>
                    <a:lnTo>
                      <a:pt x="107" y="197"/>
                    </a:lnTo>
                    <a:lnTo>
                      <a:pt x="100" y="197"/>
                    </a:lnTo>
                    <a:lnTo>
                      <a:pt x="95" y="197"/>
                    </a:lnTo>
                    <a:lnTo>
                      <a:pt x="85" y="197"/>
                    </a:lnTo>
                    <a:lnTo>
                      <a:pt x="65" y="195"/>
                    </a:lnTo>
                    <a:lnTo>
                      <a:pt x="43" y="191"/>
                    </a:lnTo>
                    <a:lnTo>
                      <a:pt x="22" y="185"/>
                    </a:lnTo>
                    <a:lnTo>
                      <a:pt x="5" y="175"/>
                    </a:lnTo>
                    <a:lnTo>
                      <a:pt x="0" y="163"/>
                    </a:lnTo>
                    <a:lnTo>
                      <a:pt x="9" y="145"/>
                    </a:lnTo>
                    <a:lnTo>
                      <a:pt x="39" y="123"/>
                    </a:lnTo>
                    <a:lnTo>
                      <a:pt x="40" y="123"/>
                    </a:lnTo>
                    <a:lnTo>
                      <a:pt x="42" y="122"/>
                    </a:lnTo>
                    <a:lnTo>
                      <a:pt x="43" y="121"/>
                    </a:lnTo>
                    <a:lnTo>
                      <a:pt x="45" y="120"/>
                    </a:lnTo>
                    <a:lnTo>
                      <a:pt x="47" y="119"/>
                    </a:lnTo>
                    <a:lnTo>
                      <a:pt x="53" y="118"/>
                    </a:lnTo>
                    <a:lnTo>
                      <a:pt x="60" y="117"/>
                    </a:lnTo>
                    <a:lnTo>
                      <a:pt x="70" y="114"/>
                    </a:lnTo>
                    <a:lnTo>
                      <a:pt x="80" y="111"/>
                    </a:lnTo>
                    <a:lnTo>
                      <a:pt x="93" y="109"/>
                    </a:lnTo>
                    <a:lnTo>
                      <a:pt x="107" y="104"/>
                    </a:lnTo>
                    <a:lnTo>
                      <a:pt x="122" y="99"/>
                    </a:lnTo>
                    <a:lnTo>
                      <a:pt x="137" y="95"/>
                    </a:lnTo>
                    <a:lnTo>
                      <a:pt x="152" y="90"/>
                    </a:lnTo>
                    <a:lnTo>
                      <a:pt x="167" y="84"/>
                    </a:lnTo>
                    <a:lnTo>
                      <a:pt x="182" y="77"/>
                    </a:lnTo>
                    <a:lnTo>
                      <a:pt x="196" y="72"/>
                    </a:lnTo>
                    <a:lnTo>
                      <a:pt x="209" y="64"/>
                    </a:lnTo>
                    <a:lnTo>
                      <a:pt x="222" y="57"/>
                    </a:lnTo>
                    <a:lnTo>
                      <a:pt x="232" y="49"/>
                    </a:lnTo>
                    <a:close/>
                  </a:path>
                </a:pathLst>
              </a:custGeom>
              <a:solidFill>
                <a:srgbClr val="FFEA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224"/>
              <p:cNvSpPr>
                <a:spLocks/>
              </p:cNvSpPr>
              <p:nvPr/>
            </p:nvSpPr>
            <p:spPr bwMode="auto">
              <a:xfrm>
                <a:off x="4261" y="2676"/>
                <a:ext cx="217" cy="93"/>
              </a:xfrm>
              <a:custGeom>
                <a:avLst/>
                <a:gdLst/>
                <a:ahLst/>
                <a:cxnLst>
                  <a:cxn ang="0">
                    <a:pos x="229" y="46"/>
                  </a:cxn>
                  <a:cxn ang="0">
                    <a:pos x="249" y="31"/>
                  </a:cxn>
                  <a:cxn ang="0">
                    <a:pos x="270" y="18"/>
                  </a:cxn>
                  <a:cxn ang="0">
                    <a:pos x="291" y="9"/>
                  </a:cxn>
                  <a:cxn ang="0">
                    <a:pos x="311" y="2"/>
                  </a:cxn>
                  <a:cxn ang="0">
                    <a:pos x="333" y="0"/>
                  </a:cxn>
                  <a:cxn ang="0">
                    <a:pos x="354" y="1"/>
                  </a:cxn>
                  <a:cxn ang="0">
                    <a:pos x="374" y="6"/>
                  </a:cxn>
                  <a:cxn ang="0">
                    <a:pos x="393" y="15"/>
                  </a:cxn>
                  <a:cxn ang="0">
                    <a:pos x="410" y="28"/>
                  </a:cxn>
                  <a:cxn ang="0">
                    <a:pos x="424" y="43"/>
                  </a:cxn>
                  <a:cxn ang="0">
                    <a:pos x="434" y="60"/>
                  </a:cxn>
                  <a:cxn ang="0">
                    <a:pos x="436" y="77"/>
                  </a:cxn>
                  <a:cxn ang="0">
                    <a:pos x="432" y="96"/>
                  </a:cxn>
                  <a:cxn ang="0">
                    <a:pos x="421" y="113"/>
                  </a:cxn>
                  <a:cxn ang="0">
                    <a:pos x="399" y="129"/>
                  </a:cxn>
                  <a:cxn ang="0">
                    <a:pos x="368" y="144"/>
                  </a:cxn>
                  <a:cxn ang="0">
                    <a:pos x="348" y="151"/>
                  </a:cxn>
                  <a:cxn ang="0">
                    <a:pos x="329" y="157"/>
                  </a:cxn>
                  <a:cxn ang="0">
                    <a:pos x="307" y="161"/>
                  </a:cxn>
                  <a:cxn ang="0">
                    <a:pos x="286" y="166"/>
                  </a:cxn>
                  <a:cxn ang="0">
                    <a:pos x="263" y="170"/>
                  </a:cxn>
                  <a:cxn ang="0">
                    <a:pos x="241" y="174"/>
                  </a:cxn>
                  <a:cxn ang="0">
                    <a:pos x="219" y="176"/>
                  </a:cxn>
                  <a:cxn ang="0">
                    <a:pos x="199" y="179"/>
                  </a:cxn>
                  <a:cxn ang="0">
                    <a:pos x="179" y="181"/>
                  </a:cxn>
                  <a:cxn ang="0">
                    <a:pos x="161" y="183"/>
                  </a:cxn>
                  <a:cxn ang="0">
                    <a:pos x="143" y="184"/>
                  </a:cxn>
                  <a:cxn ang="0">
                    <a:pos x="128" y="185"/>
                  </a:cxn>
                  <a:cxn ang="0">
                    <a:pos x="116" y="185"/>
                  </a:cxn>
                  <a:cxn ang="0">
                    <a:pos x="105" y="187"/>
                  </a:cxn>
                  <a:cxn ang="0">
                    <a:pos x="98" y="187"/>
                  </a:cxn>
                  <a:cxn ang="0">
                    <a:pos x="94" y="187"/>
                  </a:cxn>
                  <a:cxn ang="0">
                    <a:pos x="83" y="187"/>
                  </a:cxn>
                  <a:cxn ang="0">
                    <a:pos x="65" y="185"/>
                  </a:cxn>
                  <a:cxn ang="0">
                    <a:pos x="43" y="182"/>
                  </a:cxn>
                  <a:cxn ang="0">
                    <a:pos x="22" y="176"/>
                  </a:cxn>
                  <a:cxn ang="0">
                    <a:pos x="6" y="168"/>
                  </a:cxn>
                  <a:cxn ang="0">
                    <a:pos x="0" y="155"/>
                  </a:cxn>
                  <a:cxn ang="0">
                    <a:pos x="11" y="139"/>
                  </a:cxn>
                  <a:cxn ang="0">
                    <a:pos x="40" y="119"/>
                  </a:cxn>
                  <a:cxn ang="0">
                    <a:pos x="41" y="117"/>
                  </a:cxn>
                  <a:cxn ang="0">
                    <a:pos x="42" y="116"/>
                  </a:cxn>
                  <a:cxn ang="0">
                    <a:pos x="43" y="116"/>
                  </a:cxn>
                  <a:cxn ang="0">
                    <a:pos x="44" y="115"/>
                  </a:cxn>
                  <a:cxn ang="0">
                    <a:pos x="48" y="114"/>
                  </a:cxn>
                  <a:cxn ang="0">
                    <a:pos x="52" y="113"/>
                  </a:cxn>
                  <a:cxn ang="0">
                    <a:pos x="60" y="112"/>
                  </a:cxn>
                  <a:cxn ang="0">
                    <a:pos x="70" y="109"/>
                  </a:cxn>
                  <a:cxn ang="0">
                    <a:pos x="81" y="106"/>
                  </a:cxn>
                  <a:cxn ang="0">
                    <a:pos x="93" y="104"/>
                  </a:cxn>
                  <a:cxn ang="0">
                    <a:pos x="106" y="99"/>
                  </a:cxn>
                  <a:cxn ang="0">
                    <a:pos x="120" y="96"/>
                  </a:cxn>
                  <a:cxn ang="0">
                    <a:pos x="135" y="91"/>
                  </a:cxn>
                  <a:cxn ang="0">
                    <a:pos x="150" y="85"/>
                  </a:cxn>
                  <a:cxn ang="0">
                    <a:pos x="165" y="79"/>
                  </a:cxn>
                  <a:cxn ang="0">
                    <a:pos x="179" y="74"/>
                  </a:cxn>
                  <a:cxn ang="0">
                    <a:pos x="193" y="68"/>
                  </a:cxn>
                  <a:cxn ang="0">
                    <a:pos x="207" y="61"/>
                  </a:cxn>
                  <a:cxn ang="0">
                    <a:pos x="218" y="54"/>
                  </a:cxn>
                  <a:cxn ang="0">
                    <a:pos x="229" y="46"/>
                  </a:cxn>
                </a:cxnLst>
                <a:rect l="0" t="0" r="r" b="b"/>
                <a:pathLst>
                  <a:path w="436" h="187">
                    <a:moveTo>
                      <a:pt x="229" y="46"/>
                    </a:moveTo>
                    <a:lnTo>
                      <a:pt x="249" y="31"/>
                    </a:lnTo>
                    <a:lnTo>
                      <a:pt x="270" y="18"/>
                    </a:lnTo>
                    <a:lnTo>
                      <a:pt x="291" y="9"/>
                    </a:lnTo>
                    <a:lnTo>
                      <a:pt x="311" y="2"/>
                    </a:lnTo>
                    <a:lnTo>
                      <a:pt x="333" y="0"/>
                    </a:lnTo>
                    <a:lnTo>
                      <a:pt x="354" y="1"/>
                    </a:lnTo>
                    <a:lnTo>
                      <a:pt x="374" y="6"/>
                    </a:lnTo>
                    <a:lnTo>
                      <a:pt x="393" y="15"/>
                    </a:lnTo>
                    <a:lnTo>
                      <a:pt x="410" y="28"/>
                    </a:lnTo>
                    <a:lnTo>
                      <a:pt x="424" y="43"/>
                    </a:lnTo>
                    <a:lnTo>
                      <a:pt x="434" y="60"/>
                    </a:lnTo>
                    <a:lnTo>
                      <a:pt x="436" y="77"/>
                    </a:lnTo>
                    <a:lnTo>
                      <a:pt x="432" y="96"/>
                    </a:lnTo>
                    <a:lnTo>
                      <a:pt x="421" y="113"/>
                    </a:lnTo>
                    <a:lnTo>
                      <a:pt x="399" y="129"/>
                    </a:lnTo>
                    <a:lnTo>
                      <a:pt x="368" y="144"/>
                    </a:lnTo>
                    <a:lnTo>
                      <a:pt x="348" y="151"/>
                    </a:lnTo>
                    <a:lnTo>
                      <a:pt x="329" y="157"/>
                    </a:lnTo>
                    <a:lnTo>
                      <a:pt x="307" y="161"/>
                    </a:lnTo>
                    <a:lnTo>
                      <a:pt x="286" y="166"/>
                    </a:lnTo>
                    <a:lnTo>
                      <a:pt x="263" y="170"/>
                    </a:lnTo>
                    <a:lnTo>
                      <a:pt x="241" y="174"/>
                    </a:lnTo>
                    <a:lnTo>
                      <a:pt x="219" y="176"/>
                    </a:lnTo>
                    <a:lnTo>
                      <a:pt x="199" y="179"/>
                    </a:lnTo>
                    <a:lnTo>
                      <a:pt x="179" y="181"/>
                    </a:lnTo>
                    <a:lnTo>
                      <a:pt x="161" y="183"/>
                    </a:lnTo>
                    <a:lnTo>
                      <a:pt x="143" y="184"/>
                    </a:lnTo>
                    <a:lnTo>
                      <a:pt x="128" y="185"/>
                    </a:lnTo>
                    <a:lnTo>
                      <a:pt x="116" y="185"/>
                    </a:lnTo>
                    <a:lnTo>
                      <a:pt x="105" y="187"/>
                    </a:lnTo>
                    <a:lnTo>
                      <a:pt x="98" y="187"/>
                    </a:lnTo>
                    <a:lnTo>
                      <a:pt x="94" y="187"/>
                    </a:lnTo>
                    <a:lnTo>
                      <a:pt x="83" y="187"/>
                    </a:lnTo>
                    <a:lnTo>
                      <a:pt x="65" y="185"/>
                    </a:lnTo>
                    <a:lnTo>
                      <a:pt x="43" y="182"/>
                    </a:lnTo>
                    <a:lnTo>
                      <a:pt x="22" y="176"/>
                    </a:lnTo>
                    <a:lnTo>
                      <a:pt x="6" y="168"/>
                    </a:lnTo>
                    <a:lnTo>
                      <a:pt x="0" y="155"/>
                    </a:lnTo>
                    <a:lnTo>
                      <a:pt x="11" y="139"/>
                    </a:lnTo>
                    <a:lnTo>
                      <a:pt x="40" y="119"/>
                    </a:lnTo>
                    <a:lnTo>
                      <a:pt x="41" y="117"/>
                    </a:lnTo>
                    <a:lnTo>
                      <a:pt x="42" y="116"/>
                    </a:lnTo>
                    <a:lnTo>
                      <a:pt x="43" y="116"/>
                    </a:lnTo>
                    <a:lnTo>
                      <a:pt x="44" y="115"/>
                    </a:lnTo>
                    <a:lnTo>
                      <a:pt x="48" y="114"/>
                    </a:lnTo>
                    <a:lnTo>
                      <a:pt x="52" y="113"/>
                    </a:lnTo>
                    <a:lnTo>
                      <a:pt x="60" y="112"/>
                    </a:lnTo>
                    <a:lnTo>
                      <a:pt x="70" y="109"/>
                    </a:lnTo>
                    <a:lnTo>
                      <a:pt x="81" y="106"/>
                    </a:lnTo>
                    <a:lnTo>
                      <a:pt x="93" y="104"/>
                    </a:lnTo>
                    <a:lnTo>
                      <a:pt x="106" y="99"/>
                    </a:lnTo>
                    <a:lnTo>
                      <a:pt x="120" y="96"/>
                    </a:lnTo>
                    <a:lnTo>
                      <a:pt x="135" y="91"/>
                    </a:lnTo>
                    <a:lnTo>
                      <a:pt x="150" y="85"/>
                    </a:lnTo>
                    <a:lnTo>
                      <a:pt x="165" y="79"/>
                    </a:lnTo>
                    <a:lnTo>
                      <a:pt x="179" y="74"/>
                    </a:lnTo>
                    <a:lnTo>
                      <a:pt x="193" y="68"/>
                    </a:lnTo>
                    <a:lnTo>
                      <a:pt x="207" y="61"/>
                    </a:lnTo>
                    <a:lnTo>
                      <a:pt x="218" y="54"/>
                    </a:lnTo>
                    <a:lnTo>
                      <a:pt x="229" y="46"/>
                    </a:lnTo>
                    <a:close/>
                  </a:path>
                </a:pathLst>
              </a:custGeom>
              <a:solidFill>
                <a:srgbClr val="FF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225"/>
              <p:cNvSpPr>
                <a:spLocks/>
              </p:cNvSpPr>
              <p:nvPr/>
            </p:nvSpPr>
            <p:spPr bwMode="auto">
              <a:xfrm>
                <a:off x="4264" y="2679"/>
                <a:ext cx="212" cy="88"/>
              </a:xfrm>
              <a:custGeom>
                <a:avLst/>
                <a:gdLst/>
                <a:ahLst/>
                <a:cxnLst>
                  <a:cxn ang="0">
                    <a:pos x="224" y="44"/>
                  </a:cxn>
                  <a:cxn ang="0">
                    <a:pos x="243" y="30"/>
                  </a:cxn>
                  <a:cxn ang="0">
                    <a:pos x="264" y="18"/>
                  </a:cxn>
                  <a:cxn ang="0">
                    <a:pos x="285" y="9"/>
                  </a:cxn>
                  <a:cxn ang="0">
                    <a:pos x="305" y="2"/>
                  </a:cxn>
                  <a:cxn ang="0">
                    <a:pos x="326" y="0"/>
                  </a:cxn>
                  <a:cxn ang="0">
                    <a:pos x="346" y="1"/>
                  </a:cxn>
                  <a:cxn ang="0">
                    <a:pos x="365" y="6"/>
                  </a:cxn>
                  <a:cxn ang="0">
                    <a:pos x="385" y="14"/>
                  </a:cxn>
                  <a:cxn ang="0">
                    <a:pos x="401" y="25"/>
                  </a:cxn>
                  <a:cxn ang="0">
                    <a:pos x="415" y="40"/>
                  </a:cxn>
                  <a:cxn ang="0">
                    <a:pos x="423" y="55"/>
                  </a:cxn>
                  <a:cxn ang="0">
                    <a:pos x="425" y="72"/>
                  </a:cxn>
                  <a:cxn ang="0">
                    <a:pos x="422" y="88"/>
                  </a:cxn>
                  <a:cxn ang="0">
                    <a:pos x="409" y="105"/>
                  </a:cxn>
                  <a:cxn ang="0">
                    <a:pos x="388" y="121"/>
                  </a:cxn>
                  <a:cxn ang="0">
                    <a:pos x="357" y="135"/>
                  </a:cxn>
                  <a:cxn ang="0">
                    <a:pos x="339" y="141"/>
                  </a:cxn>
                  <a:cxn ang="0">
                    <a:pos x="318" y="146"/>
                  </a:cxn>
                  <a:cxn ang="0">
                    <a:pos x="297" y="152"/>
                  </a:cxn>
                  <a:cxn ang="0">
                    <a:pos x="277" y="156"/>
                  </a:cxn>
                  <a:cxn ang="0">
                    <a:pos x="255" y="160"/>
                  </a:cxn>
                  <a:cxn ang="0">
                    <a:pos x="234" y="163"/>
                  </a:cxn>
                  <a:cxn ang="0">
                    <a:pos x="213" y="167"/>
                  </a:cxn>
                  <a:cxn ang="0">
                    <a:pos x="193" y="169"/>
                  </a:cxn>
                  <a:cxn ang="0">
                    <a:pos x="174" y="170"/>
                  </a:cxn>
                  <a:cxn ang="0">
                    <a:pos x="156" y="173"/>
                  </a:cxn>
                  <a:cxn ang="0">
                    <a:pos x="140" y="174"/>
                  </a:cxn>
                  <a:cxn ang="0">
                    <a:pos x="125" y="175"/>
                  </a:cxn>
                  <a:cxn ang="0">
                    <a:pos x="113" y="175"/>
                  </a:cxn>
                  <a:cxn ang="0">
                    <a:pos x="103" y="176"/>
                  </a:cxn>
                  <a:cxn ang="0">
                    <a:pos x="96" y="176"/>
                  </a:cxn>
                  <a:cxn ang="0">
                    <a:pos x="92" y="176"/>
                  </a:cxn>
                  <a:cxn ang="0">
                    <a:pos x="82" y="176"/>
                  </a:cxn>
                  <a:cxn ang="0">
                    <a:pos x="64" y="175"/>
                  </a:cxn>
                  <a:cxn ang="0">
                    <a:pos x="42" y="173"/>
                  </a:cxn>
                  <a:cxn ang="0">
                    <a:pos x="21" y="168"/>
                  </a:cxn>
                  <a:cxn ang="0">
                    <a:pos x="5" y="160"/>
                  </a:cxn>
                  <a:cxn ang="0">
                    <a:pos x="0" y="149"/>
                  </a:cxn>
                  <a:cxn ang="0">
                    <a:pos x="11" y="133"/>
                  </a:cxn>
                  <a:cxn ang="0">
                    <a:pos x="39" y="113"/>
                  </a:cxn>
                  <a:cxn ang="0">
                    <a:pos x="41" y="111"/>
                  </a:cxn>
                  <a:cxn ang="0">
                    <a:pos x="42" y="111"/>
                  </a:cxn>
                  <a:cxn ang="0">
                    <a:pos x="42" y="110"/>
                  </a:cxn>
                  <a:cxn ang="0">
                    <a:pos x="43" y="110"/>
                  </a:cxn>
                  <a:cxn ang="0">
                    <a:pos x="52" y="108"/>
                  </a:cxn>
                  <a:cxn ang="0">
                    <a:pos x="68" y="103"/>
                  </a:cxn>
                  <a:cxn ang="0">
                    <a:pos x="91" y="98"/>
                  </a:cxn>
                  <a:cxn ang="0">
                    <a:pos x="118" y="91"/>
                  </a:cxn>
                  <a:cxn ang="0">
                    <a:pos x="147" y="82"/>
                  </a:cxn>
                  <a:cxn ang="0">
                    <a:pos x="175" y="70"/>
                  </a:cxn>
                  <a:cxn ang="0">
                    <a:pos x="202" y="57"/>
                  </a:cxn>
                  <a:cxn ang="0">
                    <a:pos x="224" y="44"/>
                  </a:cxn>
                </a:cxnLst>
                <a:rect l="0" t="0" r="r" b="b"/>
                <a:pathLst>
                  <a:path w="425" h="176">
                    <a:moveTo>
                      <a:pt x="224" y="44"/>
                    </a:moveTo>
                    <a:lnTo>
                      <a:pt x="243" y="30"/>
                    </a:lnTo>
                    <a:lnTo>
                      <a:pt x="264" y="18"/>
                    </a:lnTo>
                    <a:lnTo>
                      <a:pt x="285" y="9"/>
                    </a:lnTo>
                    <a:lnTo>
                      <a:pt x="305" y="2"/>
                    </a:lnTo>
                    <a:lnTo>
                      <a:pt x="326" y="0"/>
                    </a:lnTo>
                    <a:lnTo>
                      <a:pt x="346" y="1"/>
                    </a:lnTo>
                    <a:lnTo>
                      <a:pt x="365" y="6"/>
                    </a:lnTo>
                    <a:lnTo>
                      <a:pt x="385" y="14"/>
                    </a:lnTo>
                    <a:lnTo>
                      <a:pt x="401" y="25"/>
                    </a:lnTo>
                    <a:lnTo>
                      <a:pt x="415" y="40"/>
                    </a:lnTo>
                    <a:lnTo>
                      <a:pt x="423" y="55"/>
                    </a:lnTo>
                    <a:lnTo>
                      <a:pt x="425" y="72"/>
                    </a:lnTo>
                    <a:lnTo>
                      <a:pt x="422" y="88"/>
                    </a:lnTo>
                    <a:lnTo>
                      <a:pt x="409" y="105"/>
                    </a:lnTo>
                    <a:lnTo>
                      <a:pt x="388" y="121"/>
                    </a:lnTo>
                    <a:lnTo>
                      <a:pt x="357" y="135"/>
                    </a:lnTo>
                    <a:lnTo>
                      <a:pt x="339" y="141"/>
                    </a:lnTo>
                    <a:lnTo>
                      <a:pt x="318" y="146"/>
                    </a:lnTo>
                    <a:lnTo>
                      <a:pt x="297" y="152"/>
                    </a:lnTo>
                    <a:lnTo>
                      <a:pt x="277" y="156"/>
                    </a:lnTo>
                    <a:lnTo>
                      <a:pt x="255" y="160"/>
                    </a:lnTo>
                    <a:lnTo>
                      <a:pt x="234" y="163"/>
                    </a:lnTo>
                    <a:lnTo>
                      <a:pt x="213" y="167"/>
                    </a:lnTo>
                    <a:lnTo>
                      <a:pt x="193" y="169"/>
                    </a:lnTo>
                    <a:lnTo>
                      <a:pt x="174" y="170"/>
                    </a:lnTo>
                    <a:lnTo>
                      <a:pt x="156" y="173"/>
                    </a:lnTo>
                    <a:lnTo>
                      <a:pt x="140" y="174"/>
                    </a:lnTo>
                    <a:lnTo>
                      <a:pt x="125" y="175"/>
                    </a:lnTo>
                    <a:lnTo>
                      <a:pt x="113" y="175"/>
                    </a:lnTo>
                    <a:lnTo>
                      <a:pt x="103" y="176"/>
                    </a:lnTo>
                    <a:lnTo>
                      <a:pt x="96" y="176"/>
                    </a:lnTo>
                    <a:lnTo>
                      <a:pt x="92" y="176"/>
                    </a:lnTo>
                    <a:lnTo>
                      <a:pt x="82" y="176"/>
                    </a:lnTo>
                    <a:lnTo>
                      <a:pt x="64" y="175"/>
                    </a:lnTo>
                    <a:lnTo>
                      <a:pt x="42" y="173"/>
                    </a:lnTo>
                    <a:lnTo>
                      <a:pt x="21" y="168"/>
                    </a:lnTo>
                    <a:lnTo>
                      <a:pt x="5" y="160"/>
                    </a:lnTo>
                    <a:lnTo>
                      <a:pt x="0" y="149"/>
                    </a:lnTo>
                    <a:lnTo>
                      <a:pt x="11" y="133"/>
                    </a:lnTo>
                    <a:lnTo>
                      <a:pt x="39" y="113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0"/>
                    </a:lnTo>
                    <a:lnTo>
                      <a:pt x="43" y="110"/>
                    </a:lnTo>
                    <a:lnTo>
                      <a:pt x="52" y="108"/>
                    </a:lnTo>
                    <a:lnTo>
                      <a:pt x="68" y="103"/>
                    </a:lnTo>
                    <a:lnTo>
                      <a:pt x="91" y="98"/>
                    </a:lnTo>
                    <a:lnTo>
                      <a:pt x="118" y="91"/>
                    </a:lnTo>
                    <a:lnTo>
                      <a:pt x="147" y="82"/>
                    </a:lnTo>
                    <a:lnTo>
                      <a:pt x="175" y="70"/>
                    </a:lnTo>
                    <a:lnTo>
                      <a:pt x="202" y="57"/>
                    </a:lnTo>
                    <a:lnTo>
                      <a:pt x="224" y="44"/>
                    </a:lnTo>
                    <a:close/>
                  </a:path>
                </a:pathLst>
              </a:custGeom>
              <a:solidFill>
                <a:srgbClr val="FFE2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226"/>
              <p:cNvSpPr>
                <a:spLocks/>
              </p:cNvSpPr>
              <p:nvPr/>
            </p:nvSpPr>
            <p:spPr bwMode="auto">
              <a:xfrm>
                <a:off x="4267" y="2682"/>
                <a:ext cx="207" cy="83"/>
              </a:xfrm>
              <a:custGeom>
                <a:avLst/>
                <a:gdLst/>
                <a:ahLst/>
                <a:cxnLst>
                  <a:cxn ang="0">
                    <a:pos x="218" y="41"/>
                  </a:cxn>
                  <a:cxn ang="0">
                    <a:pos x="237" y="28"/>
                  </a:cxn>
                  <a:cxn ang="0">
                    <a:pos x="257" y="17"/>
                  </a:cxn>
                  <a:cxn ang="0">
                    <a:pos x="278" y="9"/>
                  </a:cxn>
                  <a:cxn ang="0">
                    <a:pos x="298" y="2"/>
                  </a:cxn>
                  <a:cxn ang="0">
                    <a:pos x="318" y="0"/>
                  </a:cxn>
                  <a:cxn ang="0">
                    <a:pos x="339" y="1"/>
                  </a:cxn>
                  <a:cxn ang="0">
                    <a:pos x="358" y="4"/>
                  </a:cxn>
                  <a:cxn ang="0">
                    <a:pos x="377" y="12"/>
                  </a:cxn>
                  <a:cxn ang="0">
                    <a:pos x="393" y="24"/>
                  </a:cxn>
                  <a:cxn ang="0">
                    <a:pos x="405" y="36"/>
                  </a:cxn>
                  <a:cxn ang="0">
                    <a:pos x="412" y="51"/>
                  </a:cxn>
                  <a:cxn ang="0">
                    <a:pos x="415" y="66"/>
                  </a:cxn>
                  <a:cxn ang="0">
                    <a:pos x="410" y="82"/>
                  </a:cxn>
                  <a:cxn ang="0">
                    <a:pos x="397" y="97"/>
                  </a:cxn>
                  <a:cxn ang="0">
                    <a:pos x="377" y="112"/>
                  </a:cxn>
                  <a:cxn ang="0">
                    <a:pos x="347" y="126"/>
                  </a:cxn>
                  <a:cxn ang="0">
                    <a:pos x="328" y="132"/>
                  </a:cxn>
                  <a:cxn ang="0">
                    <a:pos x="309" y="138"/>
                  </a:cxn>
                  <a:cxn ang="0">
                    <a:pos x="288" y="142"/>
                  </a:cxn>
                  <a:cxn ang="0">
                    <a:pos x="268" y="147"/>
                  </a:cxn>
                  <a:cxn ang="0">
                    <a:pos x="248" y="150"/>
                  </a:cxn>
                  <a:cxn ang="0">
                    <a:pos x="227" y="154"/>
                  </a:cxn>
                  <a:cxn ang="0">
                    <a:pos x="206" y="156"/>
                  </a:cxn>
                  <a:cxn ang="0">
                    <a:pos x="187" y="158"/>
                  </a:cxn>
                  <a:cxn ang="0">
                    <a:pos x="168" y="161"/>
                  </a:cxn>
                  <a:cxn ang="0">
                    <a:pos x="151" y="163"/>
                  </a:cxn>
                  <a:cxn ang="0">
                    <a:pos x="135" y="164"/>
                  </a:cxn>
                  <a:cxn ang="0">
                    <a:pos x="121" y="165"/>
                  </a:cxn>
                  <a:cxn ang="0">
                    <a:pos x="109" y="165"/>
                  </a:cxn>
                  <a:cxn ang="0">
                    <a:pos x="100" y="167"/>
                  </a:cxn>
                  <a:cxn ang="0">
                    <a:pos x="93" y="167"/>
                  </a:cxn>
                  <a:cxn ang="0">
                    <a:pos x="90" y="167"/>
                  </a:cxn>
                  <a:cxn ang="0">
                    <a:pos x="79" y="167"/>
                  </a:cxn>
                  <a:cxn ang="0">
                    <a:pos x="62" y="165"/>
                  </a:cxn>
                  <a:cxn ang="0">
                    <a:pos x="40" y="164"/>
                  </a:cxn>
                  <a:cxn ang="0">
                    <a:pos x="20" y="160"/>
                  </a:cxn>
                  <a:cxn ang="0">
                    <a:pos x="5" y="153"/>
                  </a:cxn>
                  <a:cxn ang="0">
                    <a:pos x="0" y="141"/>
                  </a:cxn>
                  <a:cxn ang="0">
                    <a:pos x="10" y="126"/>
                  </a:cxn>
                  <a:cxn ang="0">
                    <a:pos x="39" y="107"/>
                  </a:cxn>
                  <a:cxn ang="0">
                    <a:pos x="39" y="107"/>
                  </a:cxn>
                  <a:cxn ang="0">
                    <a:pos x="40" y="105"/>
                  </a:cxn>
                  <a:cxn ang="0">
                    <a:pos x="40" y="105"/>
                  </a:cxn>
                  <a:cxn ang="0">
                    <a:pos x="41" y="105"/>
                  </a:cxn>
                  <a:cxn ang="0">
                    <a:pos x="51" y="103"/>
                  </a:cxn>
                  <a:cxn ang="0">
                    <a:pos x="67" y="99"/>
                  </a:cxn>
                  <a:cxn ang="0">
                    <a:pos x="90" y="93"/>
                  </a:cxn>
                  <a:cxn ang="0">
                    <a:pos x="116" y="86"/>
                  </a:cxn>
                  <a:cxn ang="0">
                    <a:pos x="144" y="77"/>
                  </a:cxn>
                  <a:cxn ang="0">
                    <a:pos x="172" y="66"/>
                  </a:cxn>
                  <a:cxn ang="0">
                    <a:pos x="197" y="54"/>
                  </a:cxn>
                  <a:cxn ang="0">
                    <a:pos x="218" y="41"/>
                  </a:cxn>
                </a:cxnLst>
                <a:rect l="0" t="0" r="r" b="b"/>
                <a:pathLst>
                  <a:path w="415" h="167">
                    <a:moveTo>
                      <a:pt x="218" y="41"/>
                    </a:moveTo>
                    <a:lnTo>
                      <a:pt x="237" y="28"/>
                    </a:lnTo>
                    <a:lnTo>
                      <a:pt x="257" y="17"/>
                    </a:lnTo>
                    <a:lnTo>
                      <a:pt x="278" y="9"/>
                    </a:lnTo>
                    <a:lnTo>
                      <a:pt x="298" y="2"/>
                    </a:lnTo>
                    <a:lnTo>
                      <a:pt x="318" y="0"/>
                    </a:lnTo>
                    <a:lnTo>
                      <a:pt x="339" y="1"/>
                    </a:lnTo>
                    <a:lnTo>
                      <a:pt x="358" y="4"/>
                    </a:lnTo>
                    <a:lnTo>
                      <a:pt x="377" y="12"/>
                    </a:lnTo>
                    <a:lnTo>
                      <a:pt x="393" y="24"/>
                    </a:lnTo>
                    <a:lnTo>
                      <a:pt x="405" y="36"/>
                    </a:lnTo>
                    <a:lnTo>
                      <a:pt x="412" y="51"/>
                    </a:lnTo>
                    <a:lnTo>
                      <a:pt x="415" y="66"/>
                    </a:lnTo>
                    <a:lnTo>
                      <a:pt x="410" y="82"/>
                    </a:lnTo>
                    <a:lnTo>
                      <a:pt x="397" y="97"/>
                    </a:lnTo>
                    <a:lnTo>
                      <a:pt x="377" y="112"/>
                    </a:lnTo>
                    <a:lnTo>
                      <a:pt x="347" y="126"/>
                    </a:lnTo>
                    <a:lnTo>
                      <a:pt x="328" y="132"/>
                    </a:lnTo>
                    <a:lnTo>
                      <a:pt x="309" y="138"/>
                    </a:lnTo>
                    <a:lnTo>
                      <a:pt x="288" y="142"/>
                    </a:lnTo>
                    <a:lnTo>
                      <a:pt x="268" y="147"/>
                    </a:lnTo>
                    <a:lnTo>
                      <a:pt x="248" y="150"/>
                    </a:lnTo>
                    <a:lnTo>
                      <a:pt x="227" y="154"/>
                    </a:lnTo>
                    <a:lnTo>
                      <a:pt x="206" y="156"/>
                    </a:lnTo>
                    <a:lnTo>
                      <a:pt x="187" y="158"/>
                    </a:lnTo>
                    <a:lnTo>
                      <a:pt x="168" y="161"/>
                    </a:lnTo>
                    <a:lnTo>
                      <a:pt x="151" y="163"/>
                    </a:lnTo>
                    <a:lnTo>
                      <a:pt x="135" y="164"/>
                    </a:lnTo>
                    <a:lnTo>
                      <a:pt x="121" y="165"/>
                    </a:lnTo>
                    <a:lnTo>
                      <a:pt x="109" y="165"/>
                    </a:lnTo>
                    <a:lnTo>
                      <a:pt x="100" y="167"/>
                    </a:lnTo>
                    <a:lnTo>
                      <a:pt x="93" y="167"/>
                    </a:lnTo>
                    <a:lnTo>
                      <a:pt x="90" y="167"/>
                    </a:lnTo>
                    <a:lnTo>
                      <a:pt x="79" y="167"/>
                    </a:lnTo>
                    <a:lnTo>
                      <a:pt x="62" y="165"/>
                    </a:lnTo>
                    <a:lnTo>
                      <a:pt x="40" y="164"/>
                    </a:lnTo>
                    <a:lnTo>
                      <a:pt x="20" y="160"/>
                    </a:lnTo>
                    <a:lnTo>
                      <a:pt x="5" y="153"/>
                    </a:lnTo>
                    <a:lnTo>
                      <a:pt x="0" y="141"/>
                    </a:lnTo>
                    <a:lnTo>
                      <a:pt x="10" y="126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41" y="105"/>
                    </a:lnTo>
                    <a:lnTo>
                      <a:pt x="51" y="103"/>
                    </a:lnTo>
                    <a:lnTo>
                      <a:pt x="67" y="99"/>
                    </a:lnTo>
                    <a:lnTo>
                      <a:pt x="90" y="93"/>
                    </a:lnTo>
                    <a:lnTo>
                      <a:pt x="116" y="86"/>
                    </a:lnTo>
                    <a:lnTo>
                      <a:pt x="144" y="77"/>
                    </a:lnTo>
                    <a:lnTo>
                      <a:pt x="172" y="66"/>
                    </a:lnTo>
                    <a:lnTo>
                      <a:pt x="197" y="54"/>
                    </a:lnTo>
                    <a:lnTo>
                      <a:pt x="218" y="41"/>
                    </a:lnTo>
                    <a:close/>
                  </a:path>
                </a:pathLst>
              </a:custGeom>
              <a:solidFill>
                <a:srgbClr val="FFD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227"/>
              <p:cNvSpPr>
                <a:spLocks/>
              </p:cNvSpPr>
              <p:nvPr/>
            </p:nvSpPr>
            <p:spPr bwMode="auto">
              <a:xfrm>
                <a:off x="4269" y="2685"/>
                <a:ext cx="202" cy="78"/>
              </a:xfrm>
              <a:custGeom>
                <a:avLst/>
                <a:gdLst/>
                <a:ahLst/>
                <a:cxnLst>
                  <a:cxn ang="0">
                    <a:pos x="213" y="41"/>
                  </a:cxn>
                  <a:cxn ang="0">
                    <a:pos x="231" y="28"/>
                  </a:cxn>
                  <a:cxn ang="0">
                    <a:pos x="251" y="16"/>
                  </a:cxn>
                  <a:cxn ang="0">
                    <a:pos x="272" y="8"/>
                  </a:cxn>
                  <a:cxn ang="0">
                    <a:pos x="291" y="3"/>
                  </a:cxn>
                  <a:cxn ang="0">
                    <a:pos x="312" y="0"/>
                  </a:cxn>
                  <a:cxn ang="0">
                    <a:pos x="331" y="0"/>
                  </a:cxn>
                  <a:cxn ang="0">
                    <a:pos x="350" y="4"/>
                  </a:cxn>
                  <a:cxn ang="0">
                    <a:pos x="368" y="12"/>
                  </a:cxn>
                  <a:cxn ang="0">
                    <a:pos x="384" y="22"/>
                  </a:cxn>
                  <a:cxn ang="0">
                    <a:pos x="396" y="35"/>
                  </a:cxn>
                  <a:cxn ang="0">
                    <a:pos x="403" y="47"/>
                  </a:cxn>
                  <a:cxn ang="0">
                    <a:pos x="404" y="62"/>
                  </a:cxn>
                  <a:cxn ang="0">
                    <a:pos x="399" y="76"/>
                  </a:cxn>
                  <a:cxn ang="0">
                    <a:pos x="386" y="91"/>
                  </a:cxn>
                  <a:cxn ang="0">
                    <a:pos x="365" y="105"/>
                  </a:cxn>
                  <a:cxn ang="0">
                    <a:pos x="335" y="118"/>
                  </a:cxn>
                  <a:cxn ang="0">
                    <a:pos x="318" y="124"/>
                  </a:cxn>
                  <a:cxn ang="0">
                    <a:pos x="298" y="128"/>
                  </a:cxn>
                  <a:cxn ang="0">
                    <a:pos x="278" y="134"/>
                  </a:cxn>
                  <a:cxn ang="0">
                    <a:pos x="259" y="137"/>
                  </a:cxn>
                  <a:cxn ang="0">
                    <a:pos x="239" y="141"/>
                  </a:cxn>
                  <a:cxn ang="0">
                    <a:pos x="219" y="144"/>
                  </a:cxn>
                  <a:cxn ang="0">
                    <a:pos x="200" y="147"/>
                  </a:cxn>
                  <a:cxn ang="0">
                    <a:pos x="181" y="149"/>
                  </a:cxn>
                  <a:cxn ang="0">
                    <a:pos x="163" y="151"/>
                  </a:cxn>
                  <a:cxn ang="0">
                    <a:pos x="146" y="153"/>
                  </a:cxn>
                  <a:cxn ang="0">
                    <a:pos x="131" y="155"/>
                  </a:cxn>
                  <a:cxn ang="0">
                    <a:pos x="118" y="156"/>
                  </a:cxn>
                  <a:cxn ang="0">
                    <a:pos x="107" y="156"/>
                  </a:cxn>
                  <a:cxn ang="0">
                    <a:pos x="98" y="157"/>
                  </a:cxn>
                  <a:cxn ang="0">
                    <a:pos x="91" y="157"/>
                  </a:cxn>
                  <a:cxn ang="0">
                    <a:pos x="87" y="157"/>
                  </a:cxn>
                  <a:cxn ang="0">
                    <a:pos x="78" y="157"/>
                  </a:cxn>
                  <a:cxn ang="0">
                    <a:pos x="60" y="157"/>
                  </a:cxn>
                  <a:cxn ang="0">
                    <a:pos x="39" y="156"/>
                  </a:cxn>
                  <a:cxn ang="0">
                    <a:pos x="18" y="151"/>
                  </a:cxn>
                  <a:cxn ang="0">
                    <a:pos x="4" y="145"/>
                  </a:cxn>
                  <a:cxn ang="0">
                    <a:pos x="0" y="135"/>
                  </a:cxn>
                  <a:cxn ang="0">
                    <a:pos x="10" y="121"/>
                  </a:cxn>
                  <a:cxn ang="0">
                    <a:pos x="39" y="102"/>
                  </a:cxn>
                  <a:cxn ang="0">
                    <a:pos x="39" y="102"/>
                  </a:cxn>
                  <a:cxn ang="0">
                    <a:pos x="40" y="102"/>
                  </a:cxn>
                  <a:cxn ang="0">
                    <a:pos x="40" y="102"/>
                  </a:cxn>
                  <a:cxn ang="0">
                    <a:pos x="41" y="100"/>
                  </a:cxn>
                  <a:cxn ang="0">
                    <a:pos x="50" y="98"/>
                  </a:cxn>
                  <a:cxn ang="0">
                    <a:pos x="67" y="95"/>
                  </a:cxn>
                  <a:cxn ang="0">
                    <a:pos x="88" y="89"/>
                  </a:cxn>
                  <a:cxn ang="0">
                    <a:pos x="115" y="82"/>
                  </a:cxn>
                  <a:cxn ang="0">
                    <a:pos x="141" y="74"/>
                  </a:cxn>
                  <a:cxn ang="0">
                    <a:pos x="168" y="64"/>
                  </a:cxn>
                  <a:cxn ang="0">
                    <a:pos x="193" y="53"/>
                  </a:cxn>
                  <a:cxn ang="0">
                    <a:pos x="213" y="41"/>
                  </a:cxn>
                </a:cxnLst>
                <a:rect l="0" t="0" r="r" b="b"/>
                <a:pathLst>
                  <a:path w="404" h="157">
                    <a:moveTo>
                      <a:pt x="213" y="41"/>
                    </a:moveTo>
                    <a:lnTo>
                      <a:pt x="231" y="28"/>
                    </a:lnTo>
                    <a:lnTo>
                      <a:pt x="251" y="16"/>
                    </a:lnTo>
                    <a:lnTo>
                      <a:pt x="272" y="8"/>
                    </a:lnTo>
                    <a:lnTo>
                      <a:pt x="291" y="3"/>
                    </a:lnTo>
                    <a:lnTo>
                      <a:pt x="312" y="0"/>
                    </a:lnTo>
                    <a:lnTo>
                      <a:pt x="331" y="0"/>
                    </a:lnTo>
                    <a:lnTo>
                      <a:pt x="350" y="4"/>
                    </a:lnTo>
                    <a:lnTo>
                      <a:pt x="368" y="12"/>
                    </a:lnTo>
                    <a:lnTo>
                      <a:pt x="384" y="22"/>
                    </a:lnTo>
                    <a:lnTo>
                      <a:pt x="396" y="35"/>
                    </a:lnTo>
                    <a:lnTo>
                      <a:pt x="403" y="47"/>
                    </a:lnTo>
                    <a:lnTo>
                      <a:pt x="404" y="62"/>
                    </a:lnTo>
                    <a:lnTo>
                      <a:pt x="399" y="76"/>
                    </a:lnTo>
                    <a:lnTo>
                      <a:pt x="386" y="91"/>
                    </a:lnTo>
                    <a:lnTo>
                      <a:pt x="365" y="105"/>
                    </a:lnTo>
                    <a:lnTo>
                      <a:pt x="335" y="118"/>
                    </a:lnTo>
                    <a:lnTo>
                      <a:pt x="318" y="124"/>
                    </a:lnTo>
                    <a:lnTo>
                      <a:pt x="298" y="128"/>
                    </a:lnTo>
                    <a:lnTo>
                      <a:pt x="278" y="134"/>
                    </a:lnTo>
                    <a:lnTo>
                      <a:pt x="259" y="137"/>
                    </a:lnTo>
                    <a:lnTo>
                      <a:pt x="239" y="141"/>
                    </a:lnTo>
                    <a:lnTo>
                      <a:pt x="219" y="144"/>
                    </a:lnTo>
                    <a:lnTo>
                      <a:pt x="200" y="147"/>
                    </a:lnTo>
                    <a:lnTo>
                      <a:pt x="181" y="149"/>
                    </a:lnTo>
                    <a:lnTo>
                      <a:pt x="163" y="151"/>
                    </a:lnTo>
                    <a:lnTo>
                      <a:pt x="146" y="153"/>
                    </a:lnTo>
                    <a:lnTo>
                      <a:pt x="131" y="155"/>
                    </a:lnTo>
                    <a:lnTo>
                      <a:pt x="118" y="156"/>
                    </a:lnTo>
                    <a:lnTo>
                      <a:pt x="107" y="156"/>
                    </a:lnTo>
                    <a:lnTo>
                      <a:pt x="98" y="157"/>
                    </a:lnTo>
                    <a:lnTo>
                      <a:pt x="91" y="157"/>
                    </a:lnTo>
                    <a:lnTo>
                      <a:pt x="87" y="157"/>
                    </a:lnTo>
                    <a:lnTo>
                      <a:pt x="78" y="157"/>
                    </a:lnTo>
                    <a:lnTo>
                      <a:pt x="60" y="157"/>
                    </a:lnTo>
                    <a:lnTo>
                      <a:pt x="39" y="156"/>
                    </a:lnTo>
                    <a:lnTo>
                      <a:pt x="18" y="151"/>
                    </a:lnTo>
                    <a:lnTo>
                      <a:pt x="4" y="145"/>
                    </a:lnTo>
                    <a:lnTo>
                      <a:pt x="0" y="135"/>
                    </a:lnTo>
                    <a:lnTo>
                      <a:pt x="10" y="121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0" y="102"/>
                    </a:lnTo>
                    <a:lnTo>
                      <a:pt x="40" y="102"/>
                    </a:lnTo>
                    <a:lnTo>
                      <a:pt x="41" y="100"/>
                    </a:lnTo>
                    <a:lnTo>
                      <a:pt x="50" y="98"/>
                    </a:lnTo>
                    <a:lnTo>
                      <a:pt x="67" y="95"/>
                    </a:lnTo>
                    <a:lnTo>
                      <a:pt x="88" y="89"/>
                    </a:lnTo>
                    <a:lnTo>
                      <a:pt x="115" y="82"/>
                    </a:lnTo>
                    <a:lnTo>
                      <a:pt x="141" y="74"/>
                    </a:lnTo>
                    <a:lnTo>
                      <a:pt x="168" y="64"/>
                    </a:lnTo>
                    <a:lnTo>
                      <a:pt x="193" y="53"/>
                    </a:lnTo>
                    <a:lnTo>
                      <a:pt x="213" y="41"/>
                    </a:lnTo>
                    <a:close/>
                  </a:path>
                </a:pathLst>
              </a:custGeom>
              <a:solidFill>
                <a:srgbClr val="FF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228"/>
              <p:cNvSpPr>
                <a:spLocks/>
              </p:cNvSpPr>
              <p:nvPr/>
            </p:nvSpPr>
            <p:spPr bwMode="auto">
              <a:xfrm>
                <a:off x="4272" y="2688"/>
                <a:ext cx="198" cy="73"/>
              </a:xfrm>
              <a:custGeom>
                <a:avLst/>
                <a:gdLst/>
                <a:ahLst/>
                <a:cxnLst>
                  <a:cxn ang="0">
                    <a:pos x="41" y="96"/>
                  </a:cxn>
                  <a:cxn ang="0">
                    <a:pos x="46" y="94"/>
                  </a:cxn>
                  <a:cxn ang="0">
                    <a:pos x="60" y="91"/>
                  </a:cxn>
                  <a:cxn ang="0">
                    <a:pos x="81" y="86"/>
                  </a:cxn>
                  <a:cxn ang="0">
                    <a:pos x="107" y="80"/>
                  </a:cxn>
                  <a:cxn ang="0">
                    <a:pos x="135" y="71"/>
                  </a:cxn>
                  <a:cxn ang="0">
                    <a:pos x="164" y="61"/>
                  </a:cxn>
                  <a:cxn ang="0">
                    <a:pos x="189" y="51"/>
                  </a:cxn>
                  <a:cxn ang="0">
                    <a:pos x="211" y="38"/>
                  </a:cxn>
                  <a:cxn ang="0">
                    <a:pos x="230" y="27"/>
                  </a:cxn>
                  <a:cxn ang="0">
                    <a:pos x="249" y="16"/>
                  </a:cxn>
                  <a:cxn ang="0">
                    <a:pos x="268" y="8"/>
                  </a:cxn>
                  <a:cxn ang="0">
                    <a:pos x="287" y="2"/>
                  </a:cxn>
                  <a:cxn ang="0">
                    <a:pos x="307" y="0"/>
                  </a:cxn>
                  <a:cxn ang="0">
                    <a:pos x="326" y="0"/>
                  </a:cxn>
                  <a:cxn ang="0">
                    <a:pos x="345" y="3"/>
                  </a:cxn>
                  <a:cxn ang="0">
                    <a:pos x="362" y="10"/>
                  </a:cxn>
                  <a:cxn ang="0">
                    <a:pos x="378" y="21"/>
                  </a:cxn>
                  <a:cxn ang="0">
                    <a:pos x="390" y="31"/>
                  </a:cxn>
                  <a:cxn ang="0">
                    <a:pos x="395" y="44"/>
                  </a:cxn>
                  <a:cxn ang="0">
                    <a:pos x="397" y="58"/>
                  </a:cxn>
                  <a:cxn ang="0">
                    <a:pos x="391" y="70"/>
                  </a:cxn>
                  <a:cxn ang="0">
                    <a:pos x="378" y="84"/>
                  </a:cxn>
                  <a:cxn ang="0">
                    <a:pos x="357" y="97"/>
                  </a:cxn>
                  <a:cxn ang="0">
                    <a:pos x="327" y="109"/>
                  </a:cxn>
                  <a:cxn ang="0">
                    <a:pos x="310" y="115"/>
                  </a:cxn>
                  <a:cxn ang="0">
                    <a:pos x="292" y="120"/>
                  </a:cxn>
                  <a:cxn ang="0">
                    <a:pos x="272" y="124"/>
                  </a:cxn>
                  <a:cxn ang="0">
                    <a:pos x="254" y="128"/>
                  </a:cxn>
                  <a:cxn ang="0">
                    <a:pos x="234" y="131"/>
                  </a:cxn>
                  <a:cxn ang="0">
                    <a:pos x="215" y="135"/>
                  </a:cxn>
                  <a:cxn ang="0">
                    <a:pos x="196" y="137"/>
                  </a:cxn>
                  <a:cxn ang="0">
                    <a:pos x="178" y="139"/>
                  </a:cxn>
                  <a:cxn ang="0">
                    <a:pos x="160" y="142"/>
                  </a:cxn>
                  <a:cxn ang="0">
                    <a:pos x="144" y="143"/>
                  </a:cxn>
                  <a:cxn ang="0">
                    <a:pos x="131" y="144"/>
                  </a:cxn>
                  <a:cxn ang="0">
                    <a:pos x="118" y="145"/>
                  </a:cxn>
                  <a:cxn ang="0">
                    <a:pos x="106" y="146"/>
                  </a:cxn>
                  <a:cxn ang="0">
                    <a:pos x="98" y="146"/>
                  </a:cxn>
                  <a:cxn ang="0">
                    <a:pos x="91" y="147"/>
                  </a:cxn>
                  <a:cxn ang="0">
                    <a:pos x="88" y="147"/>
                  </a:cxn>
                  <a:cxn ang="0">
                    <a:pos x="78" y="147"/>
                  </a:cxn>
                  <a:cxn ang="0">
                    <a:pos x="60" y="146"/>
                  </a:cxn>
                  <a:cxn ang="0">
                    <a:pos x="40" y="144"/>
                  </a:cxn>
                  <a:cxn ang="0">
                    <a:pos x="19" y="141"/>
                  </a:cxn>
                  <a:cxn ang="0">
                    <a:pos x="5" y="135"/>
                  </a:cxn>
                  <a:cxn ang="0">
                    <a:pos x="0" y="126"/>
                  </a:cxn>
                  <a:cxn ang="0">
                    <a:pos x="11" y="113"/>
                  </a:cxn>
                  <a:cxn ang="0">
                    <a:pos x="41" y="96"/>
                  </a:cxn>
                </a:cxnLst>
                <a:rect l="0" t="0" r="r" b="b"/>
                <a:pathLst>
                  <a:path w="397" h="147">
                    <a:moveTo>
                      <a:pt x="41" y="96"/>
                    </a:moveTo>
                    <a:lnTo>
                      <a:pt x="46" y="94"/>
                    </a:lnTo>
                    <a:lnTo>
                      <a:pt x="60" y="91"/>
                    </a:lnTo>
                    <a:lnTo>
                      <a:pt x="81" y="86"/>
                    </a:lnTo>
                    <a:lnTo>
                      <a:pt x="107" y="80"/>
                    </a:lnTo>
                    <a:lnTo>
                      <a:pt x="135" y="71"/>
                    </a:lnTo>
                    <a:lnTo>
                      <a:pt x="164" y="61"/>
                    </a:lnTo>
                    <a:lnTo>
                      <a:pt x="189" y="51"/>
                    </a:lnTo>
                    <a:lnTo>
                      <a:pt x="211" y="38"/>
                    </a:lnTo>
                    <a:lnTo>
                      <a:pt x="230" y="27"/>
                    </a:lnTo>
                    <a:lnTo>
                      <a:pt x="249" y="16"/>
                    </a:lnTo>
                    <a:lnTo>
                      <a:pt x="268" y="8"/>
                    </a:lnTo>
                    <a:lnTo>
                      <a:pt x="287" y="2"/>
                    </a:lnTo>
                    <a:lnTo>
                      <a:pt x="307" y="0"/>
                    </a:lnTo>
                    <a:lnTo>
                      <a:pt x="326" y="0"/>
                    </a:lnTo>
                    <a:lnTo>
                      <a:pt x="345" y="3"/>
                    </a:lnTo>
                    <a:lnTo>
                      <a:pt x="362" y="10"/>
                    </a:lnTo>
                    <a:lnTo>
                      <a:pt x="378" y="21"/>
                    </a:lnTo>
                    <a:lnTo>
                      <a:pt x="390" y="31"/>
                    </a:lnTo>
                    <a:lnTo>
                      <a:pt x="395" y="44"/>
                    </a:lnTo>
                    <a:lnTo>
                      <a:pt x="397" y="58"/>
                    </a:lnTo>
                    <a:lnTo>
                      <a:pt x="391" y="70"/>
                    </a:lnTo>
                    <a:lnTo>
                      <a:pt x="378" y="84"/>
                    </a:lnTo>
                    <a:lnTo>
                      <a:pt x="357" y="97"/>
                    </a:lnTo>
                    <a:lnTo>
                      <a:pt x="327" y="109"/>
                    </a:lnTo>
                    <a:lnTo>
                      <a:pt x="310" y="115"/>
                    </a:lnTo>
                    <a:lnTo>
                      <a:pt x="292" y="120"/>
                    </a:lnTo>
                    <a:lnTo>
                      <a:pt x="272" y="124"/>
                    </a:lnTo>
                    <a:lnTo>
                      <a:pt x="254" y="128"/>
                    </a:lnTo>
                    <a:lnTo>
                      <a:pt x="234" y="131"/>
                    </a:lnTo>
                    <a:lnTo>
                      <a:pt x="215" y="135"/>
                    </a:lnTo>
                    <a:lnTo>
                      <a:pt x="196" y="137"/>
                    </a:lnTo>
                    <a:lnTo>
                      <a:pt x="178" y="139"/>
                    </a:lnTo>
                    <a:lnTo>
                      <a:pt x="160" y="142"/>
                    </a:lnTo>
                    <a:lnTo>
                      <a:pt x="144" y="143"/>
                    </a:lnTo>
                    <a:lnTo>
                      <a:pt x="131" y="144"/>
                    </a:lnTo>
                    <a:lnTo>
                      <a:pt x="118" y="145"/>
                    </a:lnTo>
                    <a:lnTo>
                      <a:pt x="106" y="146"/>
                    </a:lnTo>
                    <a:lnTo>
                      <a:pt x="98" y="146"/>
                    </a:lnTo>
                    <a:lnTo>
                      <a:pt x="91" y="147"/>
                    </a:lnTo>
                    <a:lnTo>
                      <a:pt x="88" y="147"/>
                    </a:lnTo>
                    <a:lnTo>
                      <a:pt x="78" y="147"/>
                    </a:lnTo>
                    <a:lnTo>
                      <a:pt x="60" y="146"/>
                    </a:lnTo>
                    <a:lnTo>
                      <a:pt x="40" y="144"/>
                    </a:lnTo>
                    <a:lnTo>
                      <a:pt x="19" y="141"/>
                    </a:lnTo>
                    <a:lnTo>
                      <a:pt x="5" y="135"/>
                    </a:lnTo>
                    <a:lnTo>
                      <a:pt x="0" y="126"/>
                    </a:lnTo>
                    <a:lnTo>
                      <a:pt x="11" y="113"/>
                    </a:lnTo>
                    <a:lnTo>
                      <a:pt x="41" y="96"/>
                    </a:lnTo>
                    <a:close/>
                  </a:path>
                </a:pathLst>
              </a:custGeom>
              <a:solidFill>
                <a:srgbClr val="FFD6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4007 0.00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42813 0.006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4" grpId="0"/>
      <p:bldP spid="4" grpId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1"/>
            <a:ext cx="8229600" cy="3429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Presentations may be further qualified as </a:t>
            </a:r>
            <a:r>
              <a:rPr lang="en-US" i="1" dirty="0"/>
              <a:t>explicit</a:t>
            </a:r>
            <a:r>
              <a:rPr lang="en-US" dirty="0"/>
              <a:t> or </a:t>
            </a:r>
            <a:r>
              <a:rPr lang="en-US" i="1" dirty="0"/>
              <a:t>implicit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explicit presentation</a:t>
            </a:r>
            <a:r>
              <a:rPr lang="en-US" dirty="0"/>
              <a:t> is a presentation that the presenter provides with their awareness </a:t>
            </a:r>
          </a:p>
          <a:p>
            <a:r>
              <a:rPr lang="en-US" b="1" dirty="0">
                <a:solidFill>
                  <a:srgbClr val="0000FF"/>
                </a:solidFill>
              </a:rPr>
              <a:t>implicit presentation</a:t>
            </a:r>
            <a:r>
              <a:rPr lang="en-US" dirty="0"/>
              <a:t> is a presentation that the presenter provides without their awareness </a:t>
            </a:r>
          </a:p>
        </p:txBody>
      </p:sp>
      <p:sp>
        <p:nvSpPr>
          <p:cNvPr id="8" name="AutoShape 6"/>
          <p:cNvSpPr>
            <a:spLocks noChangeAspect="1" noChangeArrowheads="1" noTextEdit="1"/>
          </p:cNvSpPr>
          <p:nvPr/>
        </p:nvSpPr>
        <p:spPr bwMode="auto">
          <a:xfrm>
            <a:off x="254000" y="3427412"/>
            <a:ext cx="1584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AutoShape 49"/>
          <p:cNvSpPr>
            <a:spLocks noChangeArrowheads="1"/>
          </p:cNvSpPr>
          <p:nvPr/>
        </p:nvSpPr>
        <p:spPr bwMode="auto">
          <a:xfrm rot="3228495">
            <a:off x="3436945" y="1213743"/>
            <a:ext cx="2998788" cy="783506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5" name="Picture 47" descr="MCj02903530000[1]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 flipH="1">
            <a:off x="7924800" y="23622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6" name="Group 46"/>
          <p:cNvGrpSpPr>
            <a:grpSpLocks/>
          </p:cNvGrpSpPr>
          <p:nvPr/>
        </p:nvGrpSpPr>
        <p:grpSpPr bwMode="auto">
          <a:xfrm>
            <a:off x="-1524000" y="3657600"/>
            <a:ext cx="1117916" cy="2619375"/>
            <a:chOff x="395" y="1566"/>
            <a:chExt cx="643" cy="1506"/>
          </a:xfrm>
        </p:grpSpPr>
        <p:sp>
          <p:nvSpPr>
            <p:cNvPr id="127" name="Freeform 17"/>
            <p:cNvSpPr>
              <a:spLocks/>
            </p:cNvSpPr>
            <p:nvPr/>
          </p:nvSpPr>
          <p:spPr bwMode="auto">
            <a:xfrm>
              <a:off x="870" y="3000"/>
              <a:ext cx="168" cy="72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5" y="1"/>
                </a:cxn>
                <a:cxn ang="0">
                  <a:pos x="132" y="6"/>
                </a:cxn>
                <a:cxn ang="0">
                  <a:pos x="143" y="13"/>
                </a:cxn>
                <a:cxn ang="0">
                  <a:pos x="155" y="20"/>
                </a:cxn>
                <a:cxn ang="0">
                  <a:pos x="169" y="27"/>
                </a:cxn>
                <a:cxn ang="0">
                  <a:pos x="183" y="33"/>
                </a:cxn>
                <a:cxn ang="0">
                  <a:pos x="196" y="38"/>
                </a:cxn>
                <a:cxn ang="0">
                  <a:pos x="206" y="40"/>
                </a:cxn>
                <a:cxn ang="0">
                  <a:pos x="208" y="40"/>
                </a:cxn>
                <a:cxn ang="0">
                  <a:pos x="213" y="39"/>
                </a:cxn>
                <a:cxn ang="0">
                  <a:pos x="219" y="38"/>
                </a:cxn>
                <a:cxn ang="0">
                  <a:pos x="227" y="37"/>
                </a:cxn>
                <a:cxn ang="0">
                  <a:pos x="235" y="36"/>
                </a:cxn>
                <a:cxn ang="0">
                  <a:pos x="242" y="35"/>
                </a:cxn>
                <a:cxn ang="0">
                  <a:pos x="247" y="33"/>
                </a:cxn>
                <a:cxn ang="0">
                  <a:pos x="251" y="32"/>
                </a:cxn>
                <a:cxn ang="0">
                  <a:pos x="258" y="37"/>
                </a:cxn>
                <a:cxn ang="0">
                  <a:pos x="268" y="50"/>
                </a:cxn>
                <a:cxn ang="0">
                  <a:pos x="277" y="62"/>
                </a:cxn>
                <a:cxn ang="0">
                  <a:pos x="281" y="68"/>
                </a:cxn>
                <a:cxn ang="0">
                  <a:pos x="276" y="69"/>
                </a:cxn>
                <a:cxn ang="0">
                  <a:pos x="262" y="73"/>
                </a:cxn>
                <a:cxn ang="0">
                  <a:pos x="244" y="77"/>
                </a:cxn>
                <a:cxn ang="0">
                  <a:pos x="222" y="83"/>
                </a:cxn>
                <a:cxn ang="0">
                  <a:pos x="200" y="88"/>
                </a:cxn>
                <a:cxn ang="0">
                  <a:pos x="182" y="93"/>
                </a:cxn>
                <a:cxn ang="0">
                  <a:pos x="167" y="97"/>
                </a:cxn>
                <a:cxn ang="0">
                  <a:pos x="161" y="98"/>
                </a:cxn>
                <a:cxn ang="0">
                  <a:pos x="158" y="98"/>
                </a:cxn>
                <a:cxn ang="0">
                  <a:pos x="152" y="98"/>
                </a:cxn>
                <a:cxn ang="0">
                  <a:pos x="144" y="97"/>
                </a:cxn>
                <a:cxn ang="0">
                  <a:pos x="132" y="97"/>
                </a:cxn>
                <a:cxn ang="0">
                  <a:pos x="121" y="97"/>
                </a:cxn>
                <a:cxn ang="0">
                  <a:pos x="108" y="96"/>
                </a:cxn>
                <a:cxn ang="0">
                  <a:pos x="95" y="97"/>
                </a:cxn>
                <a:cxn ang="0">
                  <a:pos x="83" y="98"/>
                </a:cxn>
                <a:cxn ang="0">
                  <a:pos x="85" y="109"/>
                </a:cxn>
                <a:cxn ang="0">
                  <a:pos x="22" y="121"/>
                </a:cxn>
                <a:cxn ang="0">
                  <a:pos x="14" y="82"/>
                </a:cxn>
                <a:cxn ang="0">
                  <a:pos x="12" y="77"/>
                </a:cxn>
                <a:cxn ang="0">
                  <a:pos x="8" y="66"/>
                </a:cxn>
                <a:cxn ang="0">
                  <a:pos x="3" y="47"/>
                </a:cxn>
                <a:cxn ang="0">
                  <a:pos x="0" y="25"/>
                </a:cxn>
                <a:cxn ang="0">
                  <a:pos x="4" y="15"/>
                </a:cxn>
                <a:cxn ang="0">
                  <a:pos x="18" y="8"/>
                </a:cxn>
                <a:cxn ang="0">
                  <a:pos x="38" y="4"/>
                </a:cxn>
                <a:cxn ang="0">
                  <a:pos x="61" y="1"/>
                </a:cxn>
                <a:cxn ang="0">
                  <a:pos x="84" y="0"/>
                </a:cxn>
                <a:cxn ang="0">
                  <a:pos x="103" y="0"/>
                </a:cxn>
                <a:cxn ang="0">
                  <a:pos x="117" y="0"/>
                </a:cxn>
                <a:cxn ang="0">
                  <a:pos x="123" y="0"/>
                </a:cxn>
              </a:cxnLst>
              <a:rect l="0" t="0" r="r" b="b"/>
              <a:pathLst>
                <a:path w="281" h="121">
                  <a:moveTo>
                    <a:pt x="123" y="0"/>
                  </a:moveTo>
                  <a:lnTo>
                    <a:pt x="125" y="1"/>
                  </a:lnTo>
                  <a:lnTo>
                    <a:pt x="132" y="6"/>
                  </a:lnTo>
                  <a:lnTo>
                    <a:pt x="143" y="13"/>
                  </a:lnTo>
                  <a:lnTo>
                    <a:pt x="155" y="20"/>
                  </a:lnTo>
                  <a:lnTo>
                    <a:pt x="169" y="27"/>
                  </a:lnTo>
                  <a:lnTo>
                    <a:pt x="183" y="33"/>
                  </a:lnTo>
                  <a:lnTo>
                    <a:pt x="196" y="38"/>
                  </a:lnTo>
                  <a:lnTo>
                    <a:pt x="206" y="40"/>
                  </a:lnTo>
                  <a:lnTo>
                    <a:pt x="208" y="40"/>
                  </a:lnTo>
                  <a:lnTo>
                    <a:pt x="213" y="39"/>
                  </a:lnTo>
                  <a:lnTo>
                    <a:pt x="219" y="38"/>
                  </a:lnTo>
                  <a:lnTo>
                    <a:pt x="227" y="37"/>
                  </a:lnTo>
                  <a:lnTo>
                    <a:pt x="235" y="36"/>
                  </a:lnTo>
                  <a:lnTo>
                    <a:pt x="242" y="35"/>
                  </a:lnTo>
                  <a:lnTo>
                    <a:pt x="247" y="33"/>
                  </a:lnTo>
                  <a:lnTo>
                    <a:pt x="251" y="32"/>
                  </a:lnTo>
                  <a:lnTo>
                    <a:pt x="258" y="37"/>
                  </a:lnTo>
                  <a:lnTo>
                    <a:pt x="268" y="50"/>
                  </a:lnTo>
                  <a:lnTo>
                    <a:pt x="277" y="62"/>
                  </a:lnTo>
                  <a:lnTo>
                    <a:pt x="281" y="68"/>
                  </a:lnTo>
                  <a:lnTo>
                    <a:pt x="276" y="69"/>
                  </a:lnTo>
                  <a:lnTo>
                    <a:pt x="262" y="73"/>
                  </a:lnTo>
                  <a:lnTo>
                    <a:pt x="244" y="77"/>
                  </a:lnTo>
                  <a:lnTo>
                    <a:pt x="222" y="83"/>
                  </a:lnTo>
                  <a:lnTo>
                    <a:pt x="200" y="88"/>
                  </a:lnTo>
                  <a:lnTo>
                    <a:pt x="182" y="93"/>
                  </a:lnTo>
                  <a:lnTo>
                    <a:pt x="167" y="97"/>
                  </a:lnTo>
                  <a:lnTo>
                    <a:pt x="161" y="98"/>
                  </a:lnTo>
                  <a:lnTo>
                    <a:pt x="158" y="98"/>
                  </a:lnTo>
                  <a:lnTo>
                    <a:pt x="152" y="98"/>
                  </a:lnTo>
                  <a:lnTo>
                    <a:pt x="144" y="97"/>
                  </a:lnTo>
                  <a:lnTo>
                    <a:pt x="132" y="97"/>
                  </a:lnTo>
                  <a:lnTo>
                    <a:pt x="121" y="97"/>
                  </a:lnTo>
                  <a:lnTo>
                    <a:pt x="108" y="96"/>
                  </a:lnTo>
                  <a:lnTo>
                    <a:pt x="95" y="97"/>
                  </a:lnTo>
                  <a:lnTo>
                    <a:pt x="83" y="98"/>
                  </a:lnTo>
                  <a:lnTo>
                    <a:pt x="85" y="109"/>
                  </a:lnTo>
                  <a:lnTo>
                    <a:pt x="22" y="121"/>
                  </a:lnTo>
                  <a:lnTo>
                    <a:pt x="14" y="82"/>
                  </a:lnTo>
                  <a:lnTo>
                    <a:pt x="12" y="77"/>
                  </a:lnTo>
                  <a:lnTo>
                    <a:pt x="8" y="66"/>
                  </a:lnTo>
                  <a:lnTo>
                    <a:pt x="3" y="47"/>
                  </a:lnTo>
                  <a:lnTo>
                    <a:pt x="0" y="25"/>
                  </a:lnTo>
                  <a:lnTo>
                    <a:pt x="4" y="15"/>
                  </a:lnTo>
                  <a:lnTo>
                    <a:pt x="18" y="8"/>
                  </a:lnTo>
                  <a:lnTo>
                    <a:pt x="38" y="4"/>
                  </a:lnTo>
                  <a:lnTo>
                    <a:pt x="61" y="1"/>
                  </a:lnTo>
                  <a:lnTo>
                    <a:pt x="84" y="0"/>
                  </a:lnTo>
                  <a:lnTo>
                    <a:pt x="103" y="0"/>
                  </a:lnTo>
                  <a:lnTo>
                    <a:pt x="117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8"/>
            <p:cNvSpPr>
              <a:spLocks/>
            </p:cNvSpPr>
            <p:nvPr/>
          </p:nvSpPr>
          <p:spPr bwMode="auto">
            <a:xfrm>
              <a:off x="407" y="2957"/>
              <a:ext cx="152" cy="105"/>
            </a:xfrm>
            <a:custGeom>
              <a:avLst/>
              <a:gdLst/>
              <a:ahLst/>
              <a:cxnLst>
                <a:cxn ang="0">
                  <a:pos x="132" y="39"/>
                </a:cxn>
                <a:cxn ang="0">
                  <a:pos x="134" y="41"/>
                </a:cxn>
                <a:cxn ang="0">
                  <a:pos x="139" y="49"/>
                </a:cxn>
                <a:cxn ang="0">
                  <a:pos x="145" y="60"/>
                </a:cxn>
                <a:cxn ang="0">
                  <a:pos x="155" y="72"/>
                </a:cxn>
                <a:cxn ang="0">
                  <a:pos x="165" y="86"/>
                </a:cxn>
                <a:cxn ang="0">
                  <a:pos x="175" y="98"/>
                </a:cxn>
                <a:cxn ang="0">
                  <a:pos x="185" y="108"/>
                </a:cxn>
                <a:cxn ang="0">
                  <a:pos x="194" y="115"/>
                </a:cxn>
                <a:cxn ang="0">
                  <a:pos x="196" y="116"/>
                </a:cxn>
                <a:cxn ang="0">
                  <a:pos x="201" y="118"/>
                </a:cxn>
                <a:cxn ang="0">
                  <a:pos x="207" y="121"/>
                </a:cxn>
                <a:cxn ang="0">
                  <a:pos x="215" y="124"/>
                </a:cxn>
                <a:cxn ang="0">
                  <a:pos x="223" y="128"/>
                </a:cxn>
                <a:cxn ang="0">
                  <a:pos x="230" y="131"/>
                </a:cxn>
                <a:cxn ang="0">
                  <a:pos x="235" y="133"/>
                </a:cxn>
                <a:cxn ang="0">
                  <a:pos x="239" y="135"/>
                </a:cxn>
                <a:cxn ang="0">
                  <a:pos x="243" y="141"/>
                </a:cxn>
                <a:cxn ang="0">
                  <a:pos x="248" y="155"/>
                </a:cxn>
                <a:cxn ang="0">
                  <a:pos x="251" y="169"/>
                </a:cxn>
                <a:cxn ang="0">
                  <a:pos x="253" y="175"/>
                </a:cxn>
                <a:cxn ang="0">
                  <a:pos x="248" y="174"/>
                </a:cxn>
                <a:cxn ang="0">
                  <a:pos x="234" y="171"/>
                </a:cxn>
                <a:cxn ang="0">
                  <a:pos x="216" y="168"/>
                </a:cxn>
                <a:cxn ang="0">
                  <a:pos x="194" y="165"/>
                </a:cxn>
                <a:cxn ang="0">
                  <a:pos x="172" y="161"/>
                </a:cxn>
                <a:cxn ang="0">
                  <a:pos x="152" y="158"/>
                </a:cxn>
                <a:cxn ang="0">
                  <a:pos x="139" y="155"/>
                </a:cxn>
                <a:cxn ang="0">
                  <a:pos x="133" y="154"/>
                </a:cxn>
                <a:cxn ang="0">
                  <a:pos x="131" y="153"/>
                </a:cxn>
                <a:cxn ang="0">
                  <a:pos x="125" y="150"/>
                </a:cxn>
                <a:cxn ang="0">
                  <a:pos x="118" y="144"/>
                </a:cxn>
                <a:cxn ang="0">
                  <a:pos x="109" y="138"/>
                </a:cxn>
                <a:cxn ang="0">
                  <a:pos x="98" y="131"/>
                </a:cxn>
                <a:cxn ang="0">
                  <a:pos x="87" y="125"/>
                </a:cxn>
                <a:cxn ang="0">
                  <a:pos x="75" y="120"/>
                </a:cxn>
                <a:cxn ang="0">
                  <a:pos x="64" y="115"/>
                </a:cxn>
                <a:cxn ang="0">
                  <a:pos x="63" y="126"/>
                </a:cxn>
                <a:cxn ang="0">
                  <a:pos x="0" y="108"/>
                </a:cxn>
                <a:cxn ang="0">
                  <a:pos x="6" y="67"/>
                </a:cxn>
                <a:cxn ang="0">
                  <a:pos x="6" y="62"/>
                </a:cxn>
                <a:cxn ang="0">
                  <a:pos x="6" y="49"/>
                </a:cxn>
                <a:cxn ang="0">
                  <a:pos x="8" y="30"/>
                </a:cxn>
                <a:cxn ang="0">
                  <a:pos x="13" y="8"/>
                </a:cxn>
                <a:cxn ang="0">
                  <a:pos x="20" y="1"/>
                </a:cxn>
                <a:cxn ang="0">
                  <a:pos x="35" y="0"/>
                </a:cxn>
                <a:cxn ang="0">
                  <a:pos x="55" y="4"/>
                </a:cxn>
                <a:cxn ang="0">
                  <a:pos x="75" y="12"/>
                </a:cxn>
                <a:cxn ang="0">
                  <a:pos x="96" y="22"/>
                </a:cxn>
                <a:cxn ang="0">
                  <a:pos x="114" y="30"/>
                </a:cxn>
                <a:cxn ang="0">
                  <a:pos x="127" y="37"/>
                </a:cxn>
                <a:cxn ang="0">
                  <a:pos x="132" y="39"/>
                </a:cxn>
              </a:cxnLst>
              <a:rect l="0" t="0" r="r" b="b"/>
              <a:pathLst>
                <a:path w="253" h="175">
                  <a:moveTo>
                    <a:pt x="132" y="39"/>
                  </a:moveTo>
                  <a:lnTo>
                    <a:pt x="134" y="41"/>
                  </a:lnTo>
                  <a:lnTo>
                    <a:pt x="139" y="49"/>
                  </a:lnTo>
                  <a:lnTo>
                    <a:pt x="145" y="60"/>
                  </a:lnTo>
                  <a:lnTo>
                    <a:pt x="155" y="72"/>
                  </a:lnTo>
                  <a:lnTo>
                    <a:pt x="165" y="86"/>
                  </a:lnTo>
                  <a:lnTo>
                    <a:pt x="175" y="98"/>
                  </a:lnTo>
                  <a:lnTo>
                    <a:pt x="185" y="108"/>
                  </a:lnTo>
                  <a:lnTo>
                    <a:pt x="194" y="115"/>
                  </a:lnTo>
                  <a:lnTo>
                    <a:pt x="196" y="116"/>
                  </a:lnTo>
                  <a:lnTo>
                    <a:pt x="201" y="118"/>
                  </a:lnTo>
                  <a:lnTo>
                    <a:pt x="207" y="121"/>
                  </a:lnTo>
                  <a:lnTo>
                    <a:pt x="215" y="124"/>
                  </a:lnTo>
                  <a:lnTo>
                    <a:pt x="223" y="128"/>
                  </a:lnTo>
                  <a:lnTo>
                    <a:pt x="230" y="131"/>
                  </a:lnTo>
                  <a:lnTo>
                    <a:pt x="235" y="133"/>
                  </a:lnTo>
                  <a:lnTo>
                    <a:pt x="239" y="135"/>
                  </a:lnTo>
                  <a:lnTo>
                    <a:pt x="243" y="141"/>
                  </a:lnTo>
                  <a:lnTo>
                    <a:pt x="248" y="155"/>
                  </a:lnTo>
                  <a:lnTo>
                    <a:pt x="251" y="169"/>
                  </a:lnTo>
                  <a:lnTo>
                    <a:pt x="253" y="175"/>
                  </a:lnTo>
                  <a:lnTo>
                    <a:pt x="248" y="174"/>
                  </a:lnTo>
                  <a:lnTo>
                    <a:pt x="234" y="171"/>
                  </a:lnTo>
                  <a:lnTo>
                    <a:pt x="216" y="168"/>
                  </a:lnTo>
                  <a:lnTo>
                    <a:pt x="194" y="165"/>
                  </a:lnTo>
                  <a:lnTo>
                    <a:pt x="172" y="161"/>
                  </a:lnTo>
                  <a:lnTo>
                    <a:pt x="152" y="158"/>
                  </a:lnTo>
                  <a:lnTo>
                    <a:pt x="139" y="155"/>
                  </a:lnTo>
                  <a:lnTo>
                    <a:pt x="133" y="154"/>
                  </a:lnTo>
                  <a:lnTo>
                    <a:pt x="131" y="153"/>
                  </a:lnTo>
                  <a:lnTo>
                    <a:pt x="125" y="150"/>
                  </a:lnTo>
                  <a:lnTo>
                    <a:pt x="118" y="144"/>
                  </a:lnTo>
                  <a:lnTo>
                    <a:pt x="109" y="138"/>
                  </a:lnTo>
                  <a:lnTo>
                    <a:pt x="98" y="131"/>
                  </a:lnTo>
                  <a:lnTo>
                    <a:pt x="87" y="125"/>
                  </a:lnTo>
                  <a:lnTo>
                    <a:pt x="75" y="120"/>
                  </a:lnTo>
                  <a:lnTo>
                    <a:pt x="64" y="115"/>
                  </a:lnTo>
                  <a:lnTo>
                    <a:pt x="63" y="126"/>
                  </a:lnTo>
                  <a:lnTo>
                    <a:pt x="0" y="108"/>
                  </a:lnTo>
                  <a:lnTo>
                    <a:pt x="6" y="67"/>
                  </a:lnTo>
                  <a:lnTo>
                    <a:pt x="6" y="62"/>
                  </a:lnTo>
                  <a:lnTo>
                    <a:pt x="6" y="49"/>
                  </a:lnTo>
                  <a:lnTo>
                    <a:pt x="8" y="30"/>
                  </a:lnTo>
                  <a:lnTo>
                    <a:pt x="13" y="8"/>
                  </a:lnTo>
                  <a:lnTo>
                    <a:pt x="20" y="1"/>
                  </a:lnTo>
                  <a:lnTo>
                    <a:pt x="35" y="0"/>
                  </a:lnTo>
                  <a:lnTo>
                    <a:pt x="55" y="4"/>
                  </a:lnTo>
                  <a:lnTo>
                    <a:pt x="75" y="12"/>
                  </a:lnTo>
                  <a:lnTo>
                    <a:pt x="96" y="22"/>
                  </a:lnTo>
                  <a:lnTo>
                    <a:pt x="114" y="30"/>
                  </a:lnTo>
                  <a:lnTo>
                    <a:pt x="127" y="37"/>
                  </a:lnTo>
                  <a:lnTo>
                    <a:pt x="132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9"/>
            <p:cNvSpPr>
              <a:spLocks/>
            </p:cNvSpPr>
            <p:nvPr/>
          </p:nvSpPr>
          <p:spPr bwMode="auto">
            <a:xfrm>
              <a:off x="685" y="2240"/>
              <a:ext cx="302" cy="831"/>
            </a:xfrm>
            <a:custGeom>
              <a:avLst/>
              <a:gdLst/>
              <a:ahLst/>
              <a:cxnLst>
                <a:cxn ang="0">
                  <a:pos x="150" y="56"/>
                </a:cxn>
                <a:cxn ang="0">
                  <a:pos x="161" y="93"/>
                </a:cxn>
                <a:cxn ang="0">
                  <a:pos x="181" y="154"/>
                </a:cxn>
                <a:cxn ang="0">
                  <a:pos x="207" y="229"/>
                </a:cxn>
                <a:cxn ang="0">
                  <a:pos x="240" y="307"/>
                </a:cxn>
                <a:cxn ang="0">
                  <a:pos x="288" y="432"/>
                </a:cxn>
                <a:cxn ang="0">
                  <a:pos x="339" y="564"/>
                </a:cxn>
                <a:cxn ang="0">
                  <a:pos x="373" y="656"/>
                </a:cxn>
                <a:cxn ang="0">
                  <a:pos x="379" y="691"/>
                </a:cxn>
                <a:cxn ang="0">
                  <a:pos x="387" y="827"/>
                </a:cxn>
                <a:cxn ang="0">
                  <a:pos x="414" y="1028"/>
                </a:cxn>
                <a:cxn ang="0">
                  <a:pos x="465" y="1217"/>
                </a:cxn>
                <a:cxn ang="0">
                  <a:pos x="502" y="1285"/>
                </a:cxn>
                <a:cxn ang="0">
                  <a:pos x="491" y="1292"/>
                </a:cxn>
                <a:cxn ang="0">
                  <a:pos x="471" y="1306"/>
                </a:cxn>
                <a:cxn ang="0">
                  <a:pos x="444" y="1322"/>
                </a:cxn>
                <a:cxn ang="0">
                  <a:pos x="411" y="1340"/>
                </a:cxn>
                <a:cxn ang="0">
                  <a:pos x="374" y="1357"/>
                </a:cxn>
                <a:cxn ang="0">
                  <a:pos x="336" y="1370"/>
                </a:cxn>
                <a:cxn ang="0">
                  <a:pos x="298" y="1380"/>
                </a:cxn>
                <a:cxn ang="0">
                  <a:pos x="280" y="1322"/>
                </a:cxn>
                <a:cxn ang="0">
                  <a:pos x="278" y="1007"/>
                </a:cxn>
                <a:cxn ang="0">
                  <a:pos x="271" y="802"/>
                </a:cxn>
                <a:cxn ang="0">
                  <a:pos x="262" y="720"/>
                </a:cxn>
                <a:cxn ang="0">
                  <a:pos x="250" y="665"/>
                </a:cxn>
                <a:cxn ang="0">
                  <a:pos x="239" y="632"/>
                </a:cxn>
                <a:cxn ang="0">
                  <a:pos x="225" y="597"/>
                </a:cxn>
                <a:cxn ang="0">
                  <a:pos x="184" y="506"/>
                </a:cxn>
                <a:cxn ang="0">
                  <a:pos x="131" y="392"/>
                </a:cxn>
                <a:cxn ang="0">
                  <a:pos x="87" y="298"/>
                </a:cxn>
                <a:cxn ang="0">
                  <a:pos x="62" y="255"/>
                </a:cxn>
                <a:cxn ang="0">
                  <a:pos x="39" y="214"/>
                </a:cxn>
                <a:cxn ang="0">
                  <a:pos x="17" y="164"/>
                </a:cxn>
                <a:cxn ang="0">
                  <a:pos x="4" y="110"/>
                </a:cxn>
                <a:cxn ang="0">
                  <a:pos x="1" y="56"/>
                </a:cxn>
                <a:cxn ang="0">
                  <a:pos x="17" y="15"/>
                </a:cxn>
                <a:cxn ang="0">
                  <a:pos x="54" y="0"/>
                </a:cxn>
                <a:cxn ang="0">
                  <a:pos x="112" y="23"/>
                </a:cxn>
              </a:cxnLst>
              <a:rect l="0" t="0" r="r" b="b"/>
              <a:pathLst>
                <a:path w="503" h="1381">
                  <a:moveTo>
                    <a:pt x="149" y="50"/>
                  </a:moveTo>
                  <a:lnTo>
                    <a:pt x="150" y="56"/>
                  </a:lnTo>
                  <a:lnTo>
                    <a:pt x="155" y="70"/>
                  </a:lnTo>
                  <a:lnTo>
                    <a:pt x="161" y="93"/>
                  </a:lnTo>
                  <a:lnTo>
                    <a:pt x="171" y="122"/>
                  </a:lnTo>
                  <a:lnTo>
                    <a:pt x="181" y="154"/>
                  </a:lnTo>
                  <a:lnTo>
                    <a:pt x="194" y="191"/>
                  </a:lnTo>
                  <a:lnTo>
                    <a:pt x="207" y="229"/>
                  </a:lnTo>
                  <a:lnTo>
                    <a:pt x="222" y="266"/>
                  </a:lnTo>
                  <a:lnTo>
                    <a:pt x="240" y="307"/>
                  </a:lnTo>
                  <a:lnTo>
                    <a:pt x="263" y="365"/>
                  </a:lnTo>
                  <a:lnTo>
                    <a:pt x="288" y="432"/>
                  </a:lnTo>
                  <a:lnTo>
                    <a:pt x="315" y="500"/>
                  </a:lnTo>
                  <a:lnTo>
                    <a:pt x="339" y="564"/>
                  </a:lnTo>
                  <a:lnTo>
                    <a:pt x="358" y="619"/>
                  </a:lnTo>
                  <a:lnTo>
                    <a:pt x="373" y="656"/>
                  </a:lnTo>
                  <a:lnTo>
                    <a:pt x="378" y="670"/>
                  </a:lnTo>
                  <a:lnTo>
                    <a:pt x="379" y="691"/>
                  </a:lnTo>
                  <a:lnTo>
                    <a:pt x="381" y="746"/>
                  </a:lnTo>
                  <a:lnTo>
                    <a:pt x="387" y="827"/>
                  </a:lnTo>
                  <a:lnTo>
                    <a:pt x="397" y="925"/>
                  </a:lnTo>
                  <a:lnTo>
                    <a:pt x="414" y="1028"/>
                  </a:lnTo>
                  <a:lnTo>
                    <a:pt x="435" y="1128"/>
                  </a:lnTo>
                  <a:lnTo>
                    <a:pt x="465" y="1217"/>
                  </a:lnTo>
                  <a:lnTo>
                    <a:pt x="503" y="1284"/>
                  </a:lnTo>
                  <a:lnTo>
                    <a:pt x="502" y="1285"/>
                  </a:lnTo>
                  <a:lnTo>
                    <a:pt x="498" y="1287"/>
                  </a:lnTo>
                  <a:lnTo>
                    <a:pt x="491" y="1292"/>
                  </a:lnTo>
                  <a:lnTo>
                    <a:pt x="483" y="1299"/>
                  </a:lnTo>
                  <a:lnTo>
                    <a:pt x="471" y="1306"/>
                  </a:lnTo>
                  <a:lnTo>
                    <a:pt x="459" y="1314"/>
                  </a:lnTo>
                  <a:lnTo>
                    <a:pt x="444" y="1322"/>
                  </a:lnTo>
                  <a:lnTo>
                    <a:pt x="429" y="1331"/>
                  </a:lnTo>
                  <a:lnTo>
                    <a:pt x="411" y="1340"/>
                  </a:lnTo>
                  <a:lnTo>
                    <a:pt x="393" y="1348"/>
                  </a:lnTo>
                  <a:lnTo>
                    <a:pt x="374" y="1357"/>
                  </a:lnTo>
                  <a:lnTo>
                    <a:pt x="356" y="1365"/>
                  </a:lnTo>
                  <a:lnTo>
                    <a:pt x="336" y="1370"/>
                  </a:lnTo>
                  <a:lnTo>
                    <a:pt x="317" y="1376"/>
                  </a:lnTo>
                  <a:lnTo>
                    <a:pt x="298" y="1380"/>
                  </a:lnTo>
                  <a:lnTo>
                    <a:pt x="280" y="1381"/>
                  </a:lnTo>
                  <a:lnTo>
                    <a:pt x="280" y="1322"/>
                  </a:lnTo>
                  <a:lnTo>
                    <a:pt x="279" y="1179"/>
                  </a:lnTo>
                  <a:lnTo>
                    <a:pt x="278" y="1007"/>
                  </a:lnTo>
                  <a:lnTo>
                    <a:pt x="274" y="858"/>
                  </a:lnTo>
                  <a:lnTo>
                    <a:pt x="271" y="802"/>
                  </a:lnTo>
                  <a:lnTo>
                    <a:pt x="266" y="756"/>
                  </a:lnTo>
                  <a:lnTo>
                    <a:pt x="262" y="720"/>
                  </a:lnTo>
                  <a:lnTo>
                    <a:pt x="256" y="690"/>
                  </a:lnTo>
                  <a:lnTo>
                    <a:pt x="250" y="665"/>
                  </a:lnTo>
                  <a:lnTo>
                    <a:pt x="244" y="647"/>
                  </a:lnTo>
                  <a:lnTo>
                    <a:pt x="239" y="632"/>
                  </a:lnTo>
                  <a:lnTo>
                    <a:pt x="234" y="619"/>
                  </a:lnTo>
                  <a:lnTo>
                    <a:pt x="225" y="597"/>
                  </a:lnTo>
                  <a:lnTo>
                    <a:pt x="207" y="558"/>
                  </a:lnTo>
                  <a:lnTo>
                    <a:pt x="184" y="506"/>
                  </a:lnTo>
                  <a:lnTo>
                    <a:pt x="159" y="450"/>
                  </a:lnTo>
                  <a:lnTo>
                    <a:pt x="131" y="392"/>
                  </a:lnTo>
                  <a:lnTo>
                    <a:pt x="107" y="339"/>
                  </a:lnTo>
                  <a:lnTo>
                    <a:pt x="87" y="298"/>
                  </a:lnTo>
                  <a:lnTo>
                    <a:pt x="73" y="273"/>
                  </a:lnTo>
                  <a:lnTo>
                    <a:pt x="62" y="255"/>
                  </a:lnTo>
                  <a:lnTo>
                    <a:pt x="51" y="236"/>
                  </a:lnTo>
                  <a:lnTo>
                    <a:pt x="39" y="214"/>
                  </a:lnTo>
                  <a:lnTo>
                    <a:pt x="28" y="190"/>
                  </a:lnTo>
                  <a:lnTo>
                    <a:pt x="17" y="164"/>
                  </a:lnTo>
                  <a:lnTo>
                    <a:pt x="9" y="138"/>
                  </a:lnTo>
                  <a:lnTo>
                    <a:pt x="4" y="110"/>
                  </a:lnTo>
                  <a:lnTo>
                    <a:pt x="0" y="83"/>
                  </a:lnTo>
                  <a:lnTo>
                    <a:pt x="1" y="56"/>
                  </a:lnTo>
                  <a:lnTo>
                    <a:pt x="7" y="33"/>
                  </a:lnTo>
                  <a:lnTo>
                    <a:pt x="17" y="15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81" y="5"/>
                  </a:lnTo>
                  <a:lnTo>
                    <a:pt x="112" y="23"/>
                  </a:lnTo>
                  <a:lnTo>
                    <a:pt x="149" y="50"/>
                  </a:lnTo>
                  <a:close/>
                </a:path>
              </a:pathLst>
            </a:custGeom>
            <a:solidFill>
              <a:srgbClr val="000F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20"/>
            <p:cNvSpPr>
              <a:spLocks/>
            </p:cNvSpPr>
            <p:nvPr/>
          </p:nvSpPr>
          <p:spPr bwMode="auto">
            <a:xfrm>
              <a:off x="395" y="2196"/>
              <a:ext cx="369" cy="833"/>
            </a:xfrm>
            <a:custGeom>
              <a:avLst/>
              <a:gdLst/>
              <a:ahLst/>
              <a:cxnLst>
                <a:cxn ang="0">
                  <a:pos x="611" y="131"/>
                </a:cxn>
                <a:cxn ang="0">
                  <a:pos x="592" y="175"/>
                </a:cxn>
                <a:cxn ang="0">
                  <a:pos x="567" y="245"/>
                </a:cxn>
                <a:cxn ang="0">
                  <a:pos x="544" y="326"/>
                </a:cxn>
                <a:cxn ang="0">
                  <a:pos x="530" y="411"/>
                </a:cxn>
                <a:cxn ang="0">
                  <a:pos x="506" y="545"/>
                </a:cxn>
                <a:cxn ang="0">
                  <a:pos x="476" y="685"/>
                </a:cxn>
                <a:cxn ang="0">
                  <a:pos x="456" y="781"/>
                </a:cxn>
                <a:cxn ang="0">
                  <a:pos x="450" y="800"/>
                </a:cxn>
                <a:cxn ang="0">
                  <a:pos x="430" y="834"/>
                </a:cxn>
                <a:cxn ang="0">
                  <a:pos x="396" y="894"/>
                </a:cxn>
                <a:cxn ang="0">
                  <a:pos x="355" y="972"/>
                </a:cxn>
                <a:cxn ang="0">
                  <a:pos x="310" y="1064"/>
                </a:cxn>
                <a:cxn ang="0">
                  <a:pos x="268" y="1162"/>
                </a:cxn>
                <a:cxn ang="0">
                  <a:pos x="236" y="1259"/>
                </a:cxn>
                <a:cxn ang="0">
                  <a:pos x="220" y="1347"/>
                </a:cxn>
                <a:cxn ang="0">
                  <a:pos x="218" y="1387"/>
                </a:cxn>
                <a:cxn ang="0">
                  <a:pos x="205" y="1384"/>
                </a:cxn>
                <a:cxn ang="0">
                  <a:pos x="183" y="1381"/>
                </a:cxn>
                <a:cxn ang="0">
                  <a:pos x="153" y="1374"/>
                </a:cxn>
                <a:cxn ang="0">
                  <a:pos x="120" y="1365"/>
                </a:cxn>
                <a:cxn ang="0">
                  <a:pos x="83" y="1351"/>
                </a:cxn>
                <a:cxn ang="0">
                  <a:pos x="47" y="1335"/>
                </a:cxn>
                <a:cxn ang="0">
                  <a:pos x="15" y="1314"/>
                </a:cxn>
                <a:cxn ang="0">
                  <a:pos x="2" y="1298"/>
                </a:cxn>
                <a:cxn ang="0">
                  <a:pos x="20" y="1271"/>
                </a:cxn>
                <a:cxn ang="0">
                  <a:pos x="52" y="1223"/>
                </a:cxn>
                <a:cxn ang="0">
                  <a:pos x="92" y="1161"/>
                </a:cxn>
                <a:cxn ang="0">
                  <a:pos x="139" y="1088"/>
                </a:cxn>
                <a:cxn ang="0">
                  <a:pos x="189" y="1013"/>
                </a:cxn>
                <a:cxn ang="0">
                  <a:pos x="235" y="940"/>
                </a:cxn>
                <a:cxn ang="0">
                  <a:pos x="275" y="875"/>
                </a:cxn>
                <a:cxn ang="0">
                  <a:pos x="320" y="800"/>
                </a:cxn>
                <a:cxn ang="0">
                  <a:pos x="357" y="724"/>
                </a:cxn>
                <a:cxn ang="0">
                  <a:pos x="377" y="669"/>
                </a:cxn>
                <a:cxn ang="0">
                  <a:pos x="386" y="632"/>
                </a:cxn>
                <a:cxn ang="0">
                  <a:pos x="394" y="551"/>
                </a:cxn>
                <a:cxn ang="0">
                  <a:pos x="396" y="306"/>
                </a:cxn>
                <a:cxn ang="0">
                  <a:pos x="401" y="207"/>
                </a:cxn>
                <a:cxn ang="0">
                  <a:pos x="417" y="163"/>
                </a:cxn>
                <a:cxn ang="0">
                  <a:pos x="441" y="116"/>
                </a:cxn>
                <a:cxn ang="0">
                  <a:pos x="470" y="67"/>
                </a:cxn>
                <a:cxn ang="0">
                  <a:pos x="500" y="22"/>
                </a:cxn>
                <a:cxn ang="0">
                  <a:pos x="534" y="0"/>
                </a:cxn>
                <a:cxn ang="0">
                  <a:pos x="570" y="15"/>
                </a:cxn>
                <a:cxn ang="0">
                  <a:pos x="601" y="76"/>
                </a:cxn>
              </a:cxnLst>
              <a:rect l="0" t="0" r="r" b="b"/>
              <a:pathLst>
                <a:path w="614" h="1387">
                  <a:moveTo>
                    <a:pt x="614" y="125"/>
                  </a:moveTo>
                  <a:lnTo>
                    <a:pt x="611" y="131"/>
                  </a:lnTo>
                  <a:lnTo>
                    <a:pt x="603" y="148"/>
                  </a:lnTo>
                  <a:lnTo>
                    <a:pt x="592" y="175"/>
                  </a:lnTo>
                  <a:lnTo>
                    <a:pt x="579" y="208"/>
                  </a:lnTo>
                  <a:lnTo>
                    <a:pt x="567" y="245"/>
                  </a:lnTo>
                  <a:lnTo>
                    <a:pt x="554" y="285"/>
                  </a:lnTo>
                  <a:lnTo>
                    <a:pt x="544" y="326"/>
                  </a:lnTo>
                  <a:lnTo>
                    <a:pt x="537" y="365"/>
                  </a:lnTo>
                  <a:lnTo>
                    <a:pt x="530" y="411"/>
                  </a:lnTo>
                  <a:lnTo>
                    <a:pt x="518" y="473"/>
                  </a:lnTo>
                  <a:lnTo>
                    <a:pt x="506" y="545"/>
                  </a:lnTo>
                  <a:lnTo>
                    <a:pt x="491" y="617"/>
                  </a:lnTo>
                  <a:lnTo>
                    <a:pt x="476" y="685"/>
                  </a:lnTo>
                  <a:lnTo>
                    <a:pt x="464" y="743"/>
                  </a:lnTo>
                  <a:lnTo>
                    <a:pt x="456" y="781"/>
                  </a:lnTo>
                  <a:lnTo>
                    <a:pt x="453" y="796"/>
                  </a:lnTo>
                  <a:lnTo>
                    <a:pt x="450" y="800"/>
                  </a:lnTo>
                  <a:lnTo>
                    <a:pt x="442" y="813"/>
                  </a:lnTo>
                  <a:lnTo>
                    <a:pt x="430" y="834"/>
                  </a:lnTo>
                  <a:lnTo>
                    <a:pt x="415" y="860"/>
                  </a:lnTo>
                  <a:lnTo>
                    <a:pt x="396" y="894"/>
                  </a:lnTo>
                  <a:lnTo>
                    <a:pt x="375" y="930"/>
                  </a:lnTo>
                  <a:lnTo>
                    <a:pt x="355" y="972"/>
                  </a:lnTo>
                  <a:lnTo>
                    <a:pt x="332" y="1017"/>
                  </a:lnTo>
                  <a:lnTo>
                    <a:pt x="310" y="1064"/>
                  </a:lnTo>
                  <a:lnTo>
                    <a:pt x="288" y="1114"/>
                  </a:lnTo>
                  <a:lnTo>
                    <a:pt x="268" y="1162"/>
                  </a:lnTo>
                  <a:lnTo>
                    <a:pt x="251" y="1211"/>
                  </a:lnTo>
                  <a:lnTo>
                    <a:pt x="236" y="1259"/>
                  </a:lnTo>
                  <a:lnTo>
                    <a:pt x="226" y="1305"/>
                  </a:lnTo>
                  <a:lnTo>
                    <a:pt x="220" y="1347"/>
                  </a:lnTo>
                  <a:lnTo>
                    <a:pt x="219" y="1387"/>
                  </a:lnTo>
                  <a:lnTo>
                    <a:pt x="218" y="1387"/>
                  </a:lnTo>
                  <a:lnTo>
                    <a:pt x="212" y="1385"/>
                  </a:lnTo>
                  <a:lnTo>
                    <a:pt x="205" y="1384"/>
                  </a:lnTo>
                  <a:lnTo>
                    <a:pt x="195" y="1383"/>
                  </a:lnTo>
                  <a:lnTo>
                    <a:pt x="183" y="1381"/>
                  </a:lnTo>
                  <a:lnTo>
                    <a:pt x="169" y="1377"/>
                  </a:lnTo>
                  <a:lnTo>
                    <a:pt x="153" y="1374"/>
                  </a:lnTo>
                  <a:lnTo>
                    <a:pt x="137" y="1369"/>
                  </a:lnTo>
                  <a:lnTo>
                    <a:pt x="120" y="1365"/>
                  </a:lnTo>
                  <a:lnTo>
                    <a:pt x="101" y="1358"/>
                  </a:lnTo>
                  <a:lnTo>
                    <a:pt x="83" y="1351"/>
                  </a:lnTo>
                  <a:lnTo>
                    <a:pt x="66" y="1343"/>
                  </a:lnTo>
                  <a:lnTo>
                    <a:pt x="47" y="1335"/>
                  </a:lnTo>
                  <a:lnTo>
                    <a:pt x="31" y="1324"/>
                  </a:lnTo>
                  <a:lnTo>
                    <a:pt x="15" y="1314"/>
                  </a:lnTo>
                  <a:lnTo>
                    <a:pt x="0" y="1301"/>
                  </a:lnTo>
                  <a:lnTo>
                    <a:pt x="2" y="1298"/>
                  </a:lnTo>
                  <a:lnTo>
                    <a:pt x="9" y="1288"/>
                  </a:lnTo>
                  <a:lnTo>
                    <a:pt x="20" y="1271"/>
                  </a:lnTo>
                  <a:lnTo>
                    <a:pt x="35" y="1250"/>
                  </a:lnTo>
                  <a:lnTo>
                    <a:pt x="52" y="1223"/>
                  </a:lnTo>
                  <a:lnTo>
                    <a:pt x="71" y="1193"/>
                  </a:lnTo>
                  <a:lnTo>
                    <a:pt x="92" y="1161"/>
                  </a:lnTo>
                  <a:lnTo>
                    <a:pt x="115" y="1125"/>
                  </a:lnTo>
                  <a:lnTo>
                    <a:pt x="139" y="1088"/>
                  </a:lnTo>
                  <a:lnTo>
                    <a:pt x="163" y="1051"/>
                  </a:lnTo>
                  <a:lnTo>
                    <a:pt x="189" y="1013"/>
                  </a:lnTo>
                  <a:lnTo>
                    <a:pt x="212" y="975"/>
                  </a:lnTo>
                  <a:lnTo>
                    <a:pt x="235" y="940"/>
                  </a:lnTo>
                  <a:lnTo>
                    <a:pt x="257" y="906"/>
                  </a:lnTo>
                  <a:lnTo>
                    <a:pt x="275" y="875"/>
                  </a:lnTo>
                  <a:lnTo>
                    <a:pt x="292" y="848"/>
                  </a:lnTo>
                  <a:lnTo>
                    <a:pt x="320" y="800"/>
                  </a:lnTo>
                  <a:lnTo>
                    <a:pt x="341" y="759"/>
                  </a:lnTo>
                  <a:lnTo>
                    <a:pt x="357" y="724"/>
                  </a:lnTo>
                  <a:lnTo>
                    <a:pt x="368" y="694"/>
                  </a:lnTo>
                  <a:lnTo>
                    <a:pt x="377" y="669"/>
                  </a:lnTo>
                  <a:lnTo>
                    <a:pt x="382" y="648"/>
                  </a:lnTo>
                  <a:lnTo>
                    <a:pt x="386" y="632"/>
                  </a:lnTo>
                  <a:lnTo>
                    <a:pt x="389" y="618"/>
                  </a:lnTo>
                  <a:lnTo>
                    <a:pt x="394" y="551"/>
                  </a:lnTo>
                  <a:lnTo>
                    <a:pt x="395" y="431"/>
                  </a:lnTo>
                  <a:lnTo>
                    <a:pt x="396" y="306"/>
                  </a:lnTo>
                  <a:lnTo>
                    <a:pt x="397" y="227"/>
                  </a:lnTo>
                  <a:lnTo>
                    <a:pt x="401" y="207"/>
                  </a:lnTo>
                  <a:lnTo>
                    <a:pt x="408" y="185"/>
                  </a:lnTo>
                  <a:lnTo>
                    <a:pt x="417" y="163"/>
                  </a:lnTo>
                  <a:lnTo>
                    <a:pt x="428" y="139"/>
                  </a:lnTo>
                  <a:lnTo>
                    <a:pt x="441" y="116"/>
                  </a:lnTo>
                  <a:lnTo>
                    <a:pt x="456" y="91"/>
                  </a:lnTo>
                  <a:lnTo>
                    <a:pt x="470" y="67"/>
                  </a:lnTo>
                  <a:lnTo>
                    <a:pt x="485" y="42"/>
                  </a:lnTo>
                  <a:lnTo>
                    <a:pt x="500" y="22"/>
                  </a:lnTo>
                  <a:lnTo>
                    <a:pt x="517" y="7"/>
                  </a:lnTo>
                  <a:lnTo>
                    <a:pt x="534" y="0"/>
                  </a:lnTo>
                  <a:lnTo>
                    <a:pt x="553" y="2"/>
                  </a:lnTo>
                  <a:lnTo>
                    <a:pt x="570" y="15"/>
                  </a:lnTo>
                  <a:lnTo>
                    <a:pt x="586" y="39"/>
                  </a:lnTo>
                  <a:lnTo>
                    <a:pt x="601" y="76"/>
                  </a:lnTo>
                  <a:lnTo>
                    <a:pt x="614" y="125"/>
                  </a:lnTo>
                  <a:close/>
                </a:path>
              </a:pathLst>
            </a:custGeom>
            <a:solidFill>
              <a:srgbClr val="000F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21"/>
            <p:cNvSpPr>
              <a:spLocks/>
            </p:cNvSpPr>
            <p:nvPr/>
          </p:nvSpPr>
          <p:spPr bwMode="auto">
            <a:xfrm>
              <a:off x="673" y="1781"/>
              <a:ext cx="112" cy="158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85" y="260"/>
                </a:cxn>
                <a:cxn ang="0">
                  <a:pos x="178" y="256"/>
                </a:cxn>
                <a:cxn ang="0">
                  <a:pos x="159" y="242"/>
                </a:cxn>
                <a:cxn ang="0">
                  <a:pos x="132" y="221"/>
                </a:cxn>
                <a:cxn ang="0">
                  <a:pos x="100" y="196"/>
                </a:cxn>
                <a:cxn ang="0">
                  <a:pos x="68" y="168"/>
                </a:cxn>
                <a:cxn ang="0">
                  <a:pos x="38" y="140"/>
                </a:cxn>
                <a:cxn ang="0">
                  <a:pos x="15" y="114"/>
                </a:cxn>
                <a:cxn ang="0">
                  <a:pos x="2" y="91"/>
                </a:cxn>
                <a:cxn ang="0">
                  <a:pos x="0" y="70"/>
                </a:cxn>
                <a:cxn ang="0">
                  <a:pos x="7" y="49"/>
                </a:cxn>
                <a:cxn ang="0">
                  <a:pos x="20" y="32"/>
                </a:cxn>
                <a:cxn ang="0">
                  <a:pos x="39" y="16"/>
                </a:cxn>
                <a:cxn ang="0">
                  <a:pos x="62" y="6"/>
                </a:cxn>
                <a:cxn ang="0">
                  <a:pos x="87" y="0"/>
                </a:cxn>
                <a:cxn ang="0">
                  <a:pos x="113" y="1"/>
                </a:cxn>
                <a:cxn ang="0">
                  <a:pos x="138" y="10"/>
                </a:cxn>
              </a:cxnLst>
              <a:rect l="0" t="0" r="r" b="b"/>
              <a:pathLst>
                <a:path w="185" h="260">
                  <a:moveTo>
                    <a:pt x="138" y="10"/>
                  </a:moveTo>
                  <a:lnTo>
                    <a:pt x="185" y="260"/>
                  </a:lnTo>
                  <a:lnTo>
                    <a:pt x="178" y="256"/>
                  </a:lnTo>
                  <a:lnTo>
                    <a:pt x="159" y="242"/>
                  </a:lnTo>
                  <a:lnTo>
                    <a:pt x="132" y="221"/>
                  </a:lnTo>
                  <a:lnTo>
                    <a:pt x="100" y="196"/>
                  </a:lnTo>
                  <a:lnTo>
                    <a:pt x="68" y="168"/>
                  </a:lnTo>
                  <a:lnTo>
                    <a:pt x="38" y="140"/>
                  </a:lnTo>
                  <a:lnTo>
                    <a:pt x="15" y="114"/>
                  </a:lnTo>
                  <a:lnTo>
                    <a:pt x="2" y="91"/>
                  </a:lnTo>
                  <a:lnTo>
                    <a:pt x="0" y="70"/>
                  </a:lnTo>
                  <a:lnTo>
                    <a:pt x="7" y="49"/>
                  </a:lnTo>
                  <a:lnTo>
                    <a:pt x="20" y="32"/>
                  </a:lnTo>
                  <a:lnTo>
                    <a:pt x="39" y="16"/>
                  </a:lnTo>
                  <a:lnTo>
                    <a:pt x="62" y="6"/>
                  </a:lnTo>
                  <a:lnTo>
                    <a:pt x="87" y="0"/>
                  </a:lnTo>
                  <a:lnTo>
                    <a:pt x="113" y="1"/>
                  </a:lnTo>
                  <a:lnTo>
                    <a:pt x="138" y="10"/>
                  </a:lnTo>
                  <a:close/>
                </a:path>
              </a:pathLst>
            </a:custGeom>
            <a:solidFill>
              <a:srgbClr val="D9E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22"/>
            <p:cNvSpPr>
              <a:spLocks/>
            </p:cNvSpPr>
            <p:nvPr/>
          </p:nvSpPr>
          <p:spPr bwMode="auto">
            <a:xfrm>
              <a:off x="675" y="1566"/>
              <a:ext cx="157" cy="185"/>
            </a:xfrm>
            <a:custGeom>
              <a:avLst/>
              <a:gdLst/>
              <a:ahLst/>
              <a:cxnLst>
                <a:cxn ang="0">
                  <a:pos x="207" y="33"/>
                </a:cxn>
                <a:cxn ang="0">
                  <a:pos x="218" y="49"/>
                </a:cxn>
                <a:cxn ang="0">
                  <a:pos x="233" y="78"/>
                </a:cxn>
                <a:cxn ang="0">
                  <a:pos x="244" y="115"/>
                </a:cxn>
                <a:cxn ang="0">
                  <a:pos x="243" y="135"/>
                </a:cxn>
                <a:cxn ang="0">
                  <a:pos x="238" y="148"/>
                </a:cxn>
                <a:cxn ang="0">
                  <a:pos x="243" y="170"/>
                </a:cxn>
                <a:cxn ang="0">
                  <a:pos x="251" y="194"/>
                </a:cxn>
                <a:cxn ang="0">
                  <a:pos x="260" y="215"/>
                </a:cxn>
                <a:cxn ang="0">
                  <a:pos x="252" y="223"/>
                </a:cxn>
                <a:cxn ang="0">
                  <a:pos x="235" y="226"/>
                </a:cxn>
                <a:cxn ang="0">
                  <a:pos x="238" y="238"/>
                </a:cxn>
                <a:cxn ang="0">
                  <a:pos x="229" y="252"/>
                </a:cxn>
                <a:cxn ang="0">
                  <a:pos x="231" y="262"/>
                </a:cxn>
                <a:cxn ang="0">
                  <a:pos x="224" y="269"/>
                </a:cxn>
                <a:cxn ang="0">
                  <a:pos x="226" y="287"/>
                </a:cxn>
                <a:cxn ang="0">
                  <a:pos x="218" y="305"/>
                </a:cxn>
                <a:cxn ang="0">
                  <a:pos x="206" y="308"/>
                </a:cxn>
                <a:cxn ang="0">
                  <a:pos x="185" y="304"/>
                </a:cxn>
                <a:cxn ang="0">
                  <a:pos x="152" y="294"/>
                </a:cxn>
                <a:cxn ang="0">
                  <a:pos x="115" y="281"/>
                </a:cxn>
                <a:cxn ang="0">
                  <a:pos x="85" y="260"/>
                </a:cxn>
                <a:cxn ang="0">
                  <a:pos x="70" y="235"/>
                </a:cxn>
                <a:cxn ang="0">
                  <a:pos x="65" y="210"/>
                </a:cxn>
                <a:cxn ang="0">
                  <a:pos x="65" y="195"/>
                </a:cxn>
                <a:cxn ang="0">
                  <a:pos x="62" y="200"/>
                </a:cxn>
                <a:cxn ang="0">
                  <a:pos x="46" y="215"/>
                </a:cxn>
                <a:cxn ang="0">
                  <a:pos x="36" y="199"/>
                </a:cxn>
                <a:cxn ang="0">
                  <a:pos x="25" y="178"/>
                </a:cxn>
                <a:cxn ang="0">
                  <a:pos x="10" y="147"/>
                </a:cxn>
                <a:cxn ang="0">
                  <a:pos x="0" y="110"/>
                </a:cxn>
                <a:cxn ang="0">
                  <a:pos x="2" y="82"/>
                </a:cxn>
                <a:cxn ang="0">
                  <a:pos x="11" y="62"/>
                </a:cxn>
                <a:cxn ang="0">
                  <a:pos x="28" y="41"/>
                </a:cxn>
                <a:cxn ang="0">
                  <a:pos x="50" y="21"/>
                </a:cxn>
                <a:cxn ang="0">
                  <a:pos x="79" y="8"/>
                </a:cxn>
                <a:cxn ang="0">
                  <a:pos x="111" y="0"/>
                </a:cxn>
                <a:cxn ang="0">
                  <a:pos x="146" y="2"/>
                </a:cxn>
                <a:cxn ang="0">
                  <a:pos x="185" y="18"/>
                </a:cxn>
              </a:cxnLst>
              <a:rect l="0" t="0" r="r" b="b"/>
              <a:pathLst>
                <a:path w="260" h="308">
                  <a:moveTo>
                    <a:pt x="205" y="31"/>
                  </a:moveTo>
                  <a:lnTo>
                    <a:pt x="207" y="33"/>
                  </a:lnTo>
                  <a:lnTo>
                    <a:pt x="212" y="39"/>
                  </a:lnTo>
                  <a:lnTo>
                    <a:pt x="218" y="49"/>
                  </a:lnTo>
                  <a:lnTo>
                    <a:pt x="226" y="62"/>
                  </a:lnTo>
                  <a:lnTo>
                    <a:pt x="233" y="78"/>
                  </a:lnTo>
                  <a:lnTo>
                    <a:pt x="240" y="95"/>
                  </a:lnTo>
                  <a:lnTo>
                    <a:pt x="244" y="115"/>
                  </a:lnTo>
                  <a:lnTo>
                    <a:pt x="244" y="134"/>
                  </a:lnTo>
                  <a:lnTo>
                    <a:pt x="243" y="135"/>
                  </a:lnTo>
                  <a:lnTo>
                    <a:pt x="239" y="140"/>
                  </a:lnTo>
                  <a:lnTo>
                    <a:pt x="238" y="148"/>
                  </a:lnTo>
                  <a:lnTo>
                    <a:pt x="239" y="158"/>
                  </a:lnTo>
                  <a:lnTo>
                    <a:pt x="243" y="170"/>
                  </a:lnTo>
                  <a:lnTo>
                    <a:pt x="246" y="180"/>
                  </a:lnTo>
                  <a:lnTo>
                    <a:pt x="251" y="194"/>
                  </a:lnTo>
                  <a:lnTo>
                    <a:pt x="259" y="213"/>
                  </a:lnTo>
                  <a:lnTo>
                    <a:pt x="260" y="215"/>
                  </a:lnTo>
                  <a:lnTo>
                    <a:pt x="259" y="218"/>
                  </a:lnTo>
                  <a:lnTo>
                    <a:pt x="252" y="223"/>
                  </a:lnTo>
                  <a:lnTo>
                    <a:pt x="235" y="224"/>
                  </a:lnTo>
                  <a:lnTo>
                    <a:pt x="235" y="226"/>
                  </a:lnTo>
                  <a:lnTo>
                    <a:pt x="237" y="231"/>
                  </a:lnTo>
                  <a:lnTo>
                    <a:pt x="238" y="238"/>
                  </a:lnTo>
                  <a:lnTo>
                    <a:pt x="239" y="245"/>
                  </a:lnTo>
                  <a:lnTo>
                    <a:pt x="229" y="252"/>
                  </a:lnTo>
                  <a:lnTo>
                    <a:pt x="233" y="262"/>
                  </a:lnTo>
                  <a:lnTo>
                    <a:pt x="231" y="262"/>
                  </a:lnTo>
                  <a:lnTo>
                    <a:pt x="228" y="264"/>
                  </a:lnTo>
                  <a:lnTo>
                    <a:pt x="224" y="269"/>
                  </a:lnTo>
                  <a:lnTo>
                    <a:pt x="224" y="277"/>
                  </a:lnTo>
                  <a:lnTo>
                    <a:pt x="226" y="287"/>
                  </a:lnTo>
                  <a:lnTo>
                    <a:pt x="224" y="297"/>
                  </a:lnTo>
                  <a:lnTo>
                    <a:pt x="218" y="305"/>
                  </a:lnTo>
                  <a:lnTo>
                    <a:pt x="209" y="308"/>
                  </a:lnTo>
                  <a:lnTo>
                    <a:pt x="206" y="308"/>
                  </a:lnTo>
                  <a:lnTo>
                    <a:pt x="198" y="306"/>
                  </a:lnTo>
                  <a:lnTo>
                    <a:pt x="185" y="304"/>
                  </a:lnTo>
                  <a:lnTo>
                    <a:pt x="169" y="300"/>
                  </a:lnTo>
                  <a:lnTo>
                    <a:pt x="152" y="294"/>
                  </a:lnTo>
                  <a:lnTo>
                    <a:pt x="132" y="289"/>
                  </a:lnTo>
                  <a:lnTo>
                    <a:pt x="115" y="281"/>
                  </a:lnTo>
                  <a:lnTo>
                    <a:pt x="97" y="271"/>
                  </a:lnTo>
                  <a:lnTo>
                    <a:pt x="85" y="260"/>
                  </a:lnTo>
                  <a:lnTo>
                    <a:pt x="76" y="248"/>
                  </a:lnTo>
                  <a:lnTo>
                    <a:pt x="70" y="235"/>
                  </a:lnTo>
                  <a:lnTo>
                    <a:pt x="66" y="222"/>
                  </a:lnTo>
                  <a:lnTo>
                    <a:pt x="65" y="210"/>
                  </a:lnTo>
                  <a:lnTo>
                    <a:pt x="64" y="201"/>
                  </a:lnTo>
                  <a:lnTo>
                    <a:pt x="65" y="195"/>
                  </a:lnTo>
                  <a:lnTo>
                    <a:pt x="65" y="193"/>
                  </a:lnTo>
                  <a:lnTo>
                    <a:pt x="62" y="200"/>
                  </a:lnTo>
                  <a:lnTo>
                    <a:pt x="55" y="210"/>
                  </a:lnTo>
                  <a:lnTo>
                    <a:pt x="46" y="215"/>
                  </a:lnTo>
                  <a:lnTo>
                    <a:pt x="39" y="201"/>
                  </a:lnTo>
                  <a:lnTo>
                    <a:pt x="36" y="199"/>
                  </a:lnTo>
                  <a:lnTo>
                    <a:pt x="32" y="191"/>
                  </a:lnTo>
                  <a:lnTo>
                    <a:pt x="25" y="178"/>
                  </a:lnTo>
                  <a:lnTo>
                    <a:pt x="18" y="163"/>
                  </a:lnTo>
                  <a:lnTo>
                    <a:pt x="10" y="147"/>
                  </a:lnTo>
                  <a:lnTo>
                    <a:pt x="4" y="129"/>
                  </a:lnTo>
                  <a:lnTo>
                    <a:pt x="0" y="110"/>
                  </a:lnTo>
                  <a:lnTo>
                    <a:pt x="0" y="92"/>
                  </a:lnTo>
                  <a:lnTo>
                    <a:pt x="2" y="82"/>
                  </a:lnTo>
                  <a:lnTo>
                    <a:pt x="5" y="72"/>
                  </a:lnTo>
                  <a:lnTo>
                    <a:pt x="11" y="62"/>
                  </a:lnTo>
                  <a:lnTo>
                    <a:pt x="19" y="51"/>
                  </a:lnTo>
                  <a:lnTo>
                    <a:pt x="28" y="41"/>
                  </a:lnTo>
                  <a:lnTo>
                    <a:pt x="39" y="31"/>
                  </a:lnTo>
                  <a:lnTo>
                    <a:pt x="50" y="21"/>
                  </a:lnTo>
                  <a:lnTo>
                    <a:pt x="64" y="13"/>
                  </a:lnTo>
                  <a:lnTo>
                    <a:pt x="79" y="8"/>
                  </a:lnTo>
                  <a:lnTo>
                    <a:pt x="94" y="2"/>
                  </a:lnTo>
                  <a:lnTo>
                    <a:pt x="111" y="0"/>
                  </a:lnTo>
                  <a:lnTo>
                    <a:pt x="129" y="0"/>
                  </a:lnTo>
                  <a:lnTo>
                    <a:pt x="146" y="2"/>
                  </a:lnTo>
                  <a:lnTo>
                    <a:pt x="165" y="9"/>
                  </a:lnTo>
                  <a:lnTo>
                    <a:pt x="185" y="18"/>
                  </a:lnTo>
                  <a:lnTo>
                    <a:pt x="205" y="31"/>
                  </a:lnTo>
                  <a:close/>
                </a:path>
              </a:pathLst>
            </a:custGeom>
            <a:solidFill>
              <a:srgbClr val="FEE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23"/>
            <p:cNvSpPr>
              <a:spLocks/>
            </p:cNvSpPr>
            <p:nvPr/>
          </p:nvSpPr>
          <p:spPr bwMode="auto">
            <a:xfrm>
              <a:off x="683" y="1648"/>
              <a:ext cx="90" cy="1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9" y="20"/>
                </a:cxn>
                <a:cxn ang="0">
                  <a:pos x="16" y="49"/>
                </a:cxn>
                <a:cxn ang="0">
                  <a:pos x="21" y="92"/>
                </a:cxn>
                <a:cxn ang="0">
                  <a:pos x="21" y="142"/>
                </a:cxn>
                <a:cxn ang="0">
                  <a:pos x="15" y="189"/>
                </a:cxn>
                <a:cxn ang="0">
                  <a:pos x="8" y="222"/>
                </a:cxn>
                <a:cxn ang="0">
                  <a:pos x="4" y="235"/>
                </a:cxn>
                <a:cxn ang="0">
                  <a:pos x="122" y="286"/>
                </a:cxn>
                <a:cxn ang="0">
                  <a:pos x="122" y="278"/>
                </a:cxn>
                <a:cxn ang="0">
                  <a:pos x="123" y="259"/>
                </a:cxn>
                <a:cxn ang="0">
                  <a:pos x="125" y="232"/>
                </a:cxn>
                <a:cxn ang="0">
                  <a:pos x="128" y="203"/>
                </a:cxn>
                <a:cxn ang="0">
                  <a:pos x="132" y="182"/>
                </a:cxn>
                <a:cxn ang="0">
                  <a:pos x="135" y="168"/>
                </a:cxn>
                <a:cxn ang="0">
                  <a:pos x="137" y="160"/>
                </a:cxn>
                <a:cxn ang="0">
                  <a:pos x="137" y="150"/>
                </a:cxn>
                <a:cxn ang="0">
                  <a:pos x="138" y="138"/>
                </a:cxn>
                <a:cxn ang="0">
                  <a:pos x="143" y="125"/>
                </a:cxn>
                <a:cxn ang="0">
                  <a:pos x="146" y="115"/>
                </a:cxn>
                <a:cxn ang="0">
                  <a:pos x="148" y="111"/>
                </a:cxn>
                <a:cxn ang="0">
                  <a:pos x="0" y="0"/>
                </a:cxn>
              </a:cxnLst>
              <a:rect l="0" t="0" r="r" b="b"/>
              <a:pathLst>
                <a:path w="148" h="286">
                  <a:moveTo>
                    <a:pt x="0" y="0"/>
                  </a:moveTo>
                  <a:lnTo>
                    <a:pt x="2" y="4"/>
                  </a:lnTo>
                  <a:lnTo>
                    <a:pt x="9" y="20"/>
                  </a:lnTo>
                  <a:lnTo>
                    <a:pt x="16" y="49"/>
                  </a:lnTo>
                  <a:lnTo>
                    <a:pt x="21" y="92"/>
                  </a:lnTo>
                  <a:lnTo>
                    <a:pt x="21" y="142"/>
                  </a:lnTo>
                  <a:lnTo>
                    <a:pt x="15" y="189"/>
                  </a:lnTo>
                  <a:lnTo>
                    <a:pt x="8" y="222"/>
                  </a:lnTo>
                  <a:lnTo>
                    <a:pt x="4" y="235"/>
                  </a:lnTo>
                  <a:lnTo>
                    <a:pt x="122" y="286"/>
                  </a:lnTo>
                  <a:lnTo>
                    <a:pt x="122" y="278"/>
                  </a:lnTo>
                  <a:lnTo>
                    <a:pt x="123" y="259"/>
                  </a:lnTo>
                  <a:lnTo>
                    <a:pt x="125" y="232"/>
                  </a:lnTo>
                  <a:lnTo>
                    <a:pt x="128" y="203"/>
                  </a:lnTo>
                  <a:lnTo>
                    <a:pt x="132" y="182"/>
                  </a:lnTo>
                  <a:lnTo>
                    <a:pt x="135" y="168"/>
                  </a:lnTo>
                  <a:lnTo>
                    <a:pt x="137" y="160"/>
                  </a:lnTo>
                  <a:lnTo>
                    <a:pt x="137" y="150"/>
                  </a:lnTo>
                  <a:lnTo>
                    <a:pt x="138" y="138"/>
                  </a:lnTo>
                  <a:lnTo>
                    <a:pt x="143" y="125"/>
                  </a:lnTo>
                  <a:lnTo>
                    <a:pt x="146" y="115"/>
                  </a:lnTo>
                  <a:lnTo>
                    <a:pt x="148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24"/>
            <p:cNvSpPr>
              <a:spLocks/>
            </p:cNvSpPr>
            <p:nvPr/>
          </p:nvSpPr>
          <p:spPr bwMode="auto">
            <a:xfrm>
              <a:off x="782" y="1665"/>
              <a:ext cx="2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4"/>
                </a:cxn>
                <a:cxn ang="0">
                  <a:pos x="8" y="6"/>
                </a:cxn>
                <a:cxn ang="0">
                  <a:pos x="12" y="6"/>
                </a:cxn>
                <a:cxn ang="0">
                  <a:pos x="17" y="6"/>
                </a:cxn>
                <a:cxn ang="0">
                  <a:pos x="23" y="6"/>
                </a:cxn>
                <a:cxn ang="0">
                  <a:pos x="27" y="6"/>
                </a:cxn>
                <a:cxn ang="0">
                  <a:pos x="32" y="5"/>
                </a:cxn>
                <a:cxn ang="0">
                  <a:pos x="36" y="4"/>
                </a:cxn>
                <a:cxn ang="0">
                  <a:pos x="36" y="4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2" y="4"/>
                </a:cxn>
                <a:cxn ang="0">
                  <a:pos x="27" y="4"/>
                </a:cxn>
                <a:cxn ang="0">
                  <a:pos x="21" y="4"/>
                </a:cxn>
                <a:cxn ang="0">
                  <a:pos x="17" y="4"/>
                </a:cxn>
                <a:cxn ang="0">
                  <a:pos x="13" y="4"/>
                </a:cxn>
                <a:cxn ang="0">
                  <a:pos x="9" y="4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6" h="6">
                  <a:moveTo>
                    <a:pt x="0" y="1"/>
                  </a:moveTo>
                  <a:lnTo>
                    <a:pt x="3" y="4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7" y="6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32" y="5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27" y="4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3" y="4"/>
                  </a:lnTo>
                  <a:lnTo>
                    <a:pt x="9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25"/>
            <p:cNvSpPr>
              <a:spLocks/>
            </p:cNvSpPr>
            <p:nvPr/>
          </p:nvSpPr>
          <p:spPr bwMode="auto">
            <a:xfrm>
              <a:off x="708" y="1660"/>
              <a:ext cx="20" cy="35"/>
            </a:xfrm>
            <a:custGeom>
              <a:avLst/>
              <a:gdLst/>
              <a:ahLst/>
              <a:cxnLst>
                <a:cxn ang="0">
                  <a:pos x="31" y="17"/>
                </a:cxn>
                <a:cxn ang="0">
                  <a:pos x="30" y="12"/>
                </a:cxn>
                <a:cxn ang="0">
                  <a:pos x="28" y="7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8" y="3"/>
                </a:cxn>
                <a:cxn ang="0">
                  <a:pos x="5" y="8"/>
                </a:cxn>
                <a:cxn ang="0">
                  <a:pos x="3" y="13"/>
                </a:cxn>
                <a:cxn ang="0">
                  <a:pos x="0" y="21"/>
                </a:cxn>
                <a:cxn ang="0">
                  <a:pos x="0" y="29"/>
                </a:cxn>
                <a:cxn ang="0">
                  <a:pos x="1" y="37"/>
                </a:cxn>
                <a:cxn ang="0">
                  <a:pos x="5" y="45"/>
                </a:cxn>
                <a:cxn ang="0">
                  <a:pos x="10" y="53"/>
                </a:cxn>
                <a:cxn ang="0">
                  <a:pos x="16" y="58"/>
                </a:cxn>
                <a:cxn ang="0">
                  <a:pos x="25" y="60"/>
                </a:cxn>
                <a:cxn ang="0">
                  <a:pos x="34" y="59"/>
                </a:cxn>
                <a:cxn ang="0">
                  <a:pos x="34" y="59"/>
                </a:cxn>
                <a:cxn ang="0">
                  <a:pos x="34" y="58"/>
                </a:cxn>
                <a:cxn ang="0">
                  <a:pos x="34" y="56"/>
                </a:cxn>
                <a:cxn ang="0">
                  <a:pos x="34" y="56"/>
                </a:cxn>
                <a:cxn ang="0">
                  <a:pos x="21" y="55"/>
                </a:cxn>
                <a:cxn ang="0">
                  <a:pos x="13" y="48"/>
                </a:cxn>
                <a:cxn ang="0">
                  <a:pos x="7" y="39"/>
                </a:cxn>
                <a:cxn ang="0">
                  <a:pos x="4" y="28"/>
                </a:cxn>
                <a:cxn ang="0">
                  <a:pos x="4" y="18"/>
                </a:cxn>
                <a:cxn ang="0">
                  <a:pos x="7" y="9"/>
                </a:cxn>
                <a:cxn ang="0">
                  <a:pos x="14" y="3"/>
                </a:cxn>
                <a:cxn ang="0">
                  <a:pos x="22" y="3"/>
                </a:cxn>
                <a:cxn ang="0">
                  <a:pos x="26" y="6"/>
                </a:cxn>
                <a:cxn ang="0">
                  <a:pos x="29" y="9"/>
                </a:cxn>
                <a:cxn ang="0">
                  <a:pos x="30" y="14"/>
                </a:cxn>
                <a:cxn ang="0">
                  <a:pos x="31" y="18"/>
                </a:cxn>
                <a:cxn ang="0">
                  <a:pos x="31" y="18"/>
                </a:cxn>
                <a:cxn ang="0">
                  <a:pos x="31" y="17"/>
                </a:cxn>
                <a:cxn ang="0">
                  <a:pos x="31" y="17"/>
                </a:cxn>
                <a:cxn ang="0">
                  <a:pos x="31" y="17"/>
                </a:cxn>
                <a:cxn ang="0">
                  <a:pos x="31" y="17"/>
                </a:cxn>
              </a:cxnLst>
              <a:rect l="0" t="0" r="r" b="b"/>
              <a:pathLst>
                <a:path w="34" h="60">
                  <a:moveTo>
                    <a:pt x="31" y="17"/>
                  </a:moveTo>
                  <a:lnTo>
                    <a:pt x="30" y="12"/>
                  </a:lnTo>
                  <a:lnTo>
                    <a:pt x="28" y="7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3"/>
                  </a:lnTo>
                  <a:lnTo>
                    <a:pt x="5" y="8"/>
                  </a:lnTo>
                  <a:lnTo>
                    <a:pt x="3" y="13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1" y="37"/>
                  </a:lnTo>
                  <a:lnTo>
                    <a:pt x="5" y="45"/>
                  </a:lnTo>
                  <a:lnTo>
                    <a:pt x="10" y="53"/>
                  </a:lnTo>
                  <a:lnTo>
                    <a:pt x="16" y="58"/>
                  </a:lnTo>
                  <a:lnTo>
                    <a:pt x="25" y="60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1" y="55"/>
                  </a:lnTo>
                  <a:lnTo>
                    <a:pt x="13" y="48"/>
                  </a:lnTo>
                  <a:lnTo>
                    <a:pt x="7" y="39"/>
                  </a:lnTo>
                  <a:lnTo>
                    <a:pt x="4" y="28"/>
                  </a:lnTo>
                  <a:lnTo>
                    <a:pt x="4" y="18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2" y="3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4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26"/>
            <p:cNvSpPr>
              <a:spLocks/>
            </p:cNvSpPr>
            <p:nvPr/>
          </p:nvSpPr>
          <p:spPr bwMode="auto">
            <a:xfrm>
              <a:off x="665" y="1737"/>
              <a:ext cx="103" cy="9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7" y="2"/>
                </a:cxn>
                <a:cxn ang="0">
                  <a:pos x="45" y="8"/>
                </a:cxn>
                <a:cxn ang="0">
                  <a:pos x="57" y="17"/>
                </a:cxn>
                <a:cxn ang="0">
                  <a:pos x="75" y="25"/>
                </a:cxn>
                <a:cxn ang="0">
                  <a:pos x="95" y="33"/>
                </a:cxn>
                <a:cxn ang="0">
                  <a:pos x="118" y="39"/>
                </a:cxn>
                <a:cxn ang="0">
                  <a:pos x="145" y="42"/>
                </a:cxn>
                <a:cxn ang="0">
                  <a:pos x="173" y="37"/>
                </a:cxn>
                <a:cxn ang="0">
                  <a:pos x="171" y="48"/>
                </a:cxn>
                <a:cxn ang="0">
                  <a:pos x="169" y="76"/>
                </a:cxn>
                <a:cxn ang="0">
                  <a:pos x="168" y="109"/>
                </a:cxn>
                <a:cxn ang="0">
                  <a:pos x="171" y="137"/>
                </a:cxn>
                <a:cxn ang="0">
                  <a:pos x="168" y="139"/>
                </a:cxn>
                <a:cxn ang="0">
                  <a:pos x="158" y="143"/>
                </a:cxn>
                <a:cxn ang="0">
                  <a:pos x="141" y="149"/>
                </a:cxn>
                <a:cxn ang="0">
                  <a:pos x="121" y="151"/>
                </a:cxn>
                <a:cxn ang="0">
                  <a:pos x="95" y="151"/>
                </a:cxn>
                <a:cxn ang="0">
                  <a:pos x="65" y="146"/>
                </a:cxn>
                <a:cxn ang="0">
                  <a:pos x="34" y="133"/>
                </a:cxn>
                <a:cxn ang="0">
                  <a:pos x="0" y="111"/>
                </a:cxn>
                <a:cxn ang="0">
                  <a:pos x="1" y="107"/>
                </a:cxn>
                <a:cxn ang="0">
                  <a:pos x="6" y="99"/>
                </a:cxn>
                <a:cxn ang="0">
                  <a:pos x="10" y="86"/>
                </a:cxn>
                <a:cxn ang="0">
                  <a:pos x="17" y="70"/>
                </a:cxn>
                <a:cxn ang="0">
                  <a:pos x="24" y="52"/>
                </a:cxn>
                <a:cxn ang="0">
                  <a:pos x="29" y="33"/>
                </a:cxn>
                <a:cxn ang="0">
                  <a:pos x="33" y="16"/>
                </a:cxn>
                <a:cxn ang="0">
                  <a:pos x="34" y="0"/>
                </a:cxn>
              </a:cxnLst>
              <a:rect l="0" t="0" r="r" b="b"/>
              <a:pathLst>
                <a:path w="173" h="151">
                  <a:moveTo>
                    <a:pt x="34" y="0"/>
                  </a:moveTo>
                  <a:lnTo>
                    <a:pt x="37" y="2"/>
                  </a:lnTo>
                  <a:lnTo>
                    <a:pt x="45" y="8"/>
                  </a:lnTo>
                  <a:lnTo>
                    <a:pt x="57" y="17"/>
                  </a:lnTo>
                  <a:lnTo>
                    <a:pt x="75" y="25"/>
                  </a:lnTo>
                  <a:lnTo>
                    <a:pt x="95" y="33"/>
                  </a:lnTo>
                  <a:lnTo>
                    <a:pt x="118" y="39"/>
                  </a:lnTo>
                  <a:lnTo>
                    <a:pt x="145" y="42"/>
                  </a:lnTo>
                  <a:lnTo>
                    <a:pt x="173" y="37"/>
                  </a:lnTo>
                  <a:lnTo>
                    <a:pt x="171" y="48"/>
                  </a:lnTo>
                  <a:lnTo>
                    <a:pt x="169" y="76"/>
                  </a:lnTo>
                  <a:lnTo>
                    <a:pt x="168" y="109"/>
                  </a:lnTo>
                  <a:lnTo>
                    <a:pt x="171" y="137"/>
                  </a:lnTo>
                  <a:lnTo>
                    <a:pt x="168" y="139"/>
                  </a:lnTo>
                  <a:lnTo>
                    <a:pt x="158" y="143"/>
                  </a:lnTo>
                  <a:lnTo>
                    <a:pt x="141" y="149"/>
                  </a:lnTo>
                  <a:lnTo>
                    <a:pt x="121" y="151"/>
                  </a:lnTo>
                  <a:lnTo>
                    <a:pt x="95" y="151"/>
                  </a:lnTo>
                  <a:lnTo>
                    <a:pt x="65" y="146"/>
                  </a:lnTo>
                  <a:lnTo>
                    <a:pt x="34" y="133"/>
                  </a:lnTo>
                  <a:lnTo>
                    <a:pt x="0" y="111"/>
                  </a:lnTo>
                  <a:lnTo>
                    <a:pt x="1" y="107"/>
                  </a:lnTo>
                  <a:lnTo>
                    <a:pt x="6" y="99"/>
                  </a:lnTo>
                  <a:lnTo>
                    <a:pt x="10" y="86"/>
                  </a:lnTo>
                  <a:lnTo>
                    <a:pt x="17" y="70"/>
                  </a:lnTo>
                  <a:lnTo>
                    <a:pt x="24" y="52"/>
                  </a:lnTo>
                  <a:lnTo>
                    <a:pt x="29" y="33"/>
                  </a:lnTo>
                  <a:lnTo>
                    <a:pt x="33" y="1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E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27"/>
            <p:cNvSpPr>
              <a:spLocks/>
            </p:cNvSpPr>
            <p:nvPr/>
          </p:nvSpPr>
          <p:spPr bwMode="auto">
            <a:xfrm>
              <a:off x="794" y="1667"/>
              <a:ext cx="6" cy="5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7" y="6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5" y="6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7">
                  <a:moveTo>
                    <a:pt x="10" y="1"/>
                  </a:moveTo>
                  <a:lnTo>
                    <a:pt x="8" y="2"/>
                  </a:lnTo>
                  <a:lnTo>
                    <a:pt x="8" y="4"/>
                  </a:lnTo>
                  <a:lnTo>
                    <a:pt x="7" y="6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4" y="4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28"/>
            <p:cNvSpPr>
              <a:spLocks/>
            </p:cNvSpPr>
            <p:nvPr/>
          </p:nvSpPr>
          <p:spPr bwMode="auto">
            <a:xfrm>
              <a:off x="799" y="1715"/>
              <a:ext cx="1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"/>
                </a:cxn>
                <a:cxn ang="0">
                  <a:pos x="12" y="4"/>
                </a:cxn>
                <a:cxn ang="0">
                  <a:pos x="19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4" y="1"/>
                </a:cxn>
                <a:cxn ang="0">
                  <a:pos x="24" y="1"/>
                </a:cxn>
                <a:cxn ang="0">
                  <a:pos x="24" y="3"/>
                </a:cxn>
                <a:cxn ang="0">
                  <a:pos x="19" y="5"/>
                </a:cxn>
                <a:cxn ang="0">
                  <a:pos x="11" y="6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lnTo>
                    <a:pt x="5" y="4"/>
                  </a:lnTo>
                  <a:lnTo>
                    <a:pt x="12" y="4"/>
                  </a:lnTo>
                  <a:lnTo>
                    <a:pt x="19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19" y="5"/>
                  </a:lnTo>
                  <a:lnTo>
                    <a:pt x="11" y="6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29"/>
            <p:cNvSpPr>
              <a:spLocks/>
            </p:cNvSpPr>
            <p:nvPr/>
          </p:nvSpPr>
          <p:spPr bwMode="auto">
            <a:xfrm>
              <a:off x="790" y="1586"/>
              <a:ext cx="6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2"/>
                </a:cxn>
                <a:cxn ang="0">
                  <a:pos x="6" y="5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6" y="5"/>
                </a:cxn>
                <a:cxn ang="0">
                  <a:pos x="4" y="4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lnTo>
                    <a:pt x="4" y="2"/>
                  </a:lnTo>
                  <a:lnTo>
                    <a:pt x="6" y="5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7" y="7"/>
                  </a:lnTo>
                  <a:lnTo>
                    <a:pt x="6" y="5"/>
                  </a:lnTo>
                  <a:lnTo>
                    <a:pt x="4" y="4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30"/>
            <p:cNvSpPr>
              <a:spLocks/>
            </p:cNvSpPr>
            <p:nvPr/>
          </p:nvSpPr>
          <p:spPr bwMode="auto">
            <a:xfrm>
              <a:off x="782" y="1588"/>
              <a:ext cx="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7" y="5"/>
                </a:cxn>
                <a:cxn ang="0">
                  <a:pos x="9" y="8"/>
                </a:cxn>
                <a:cxn ang="0">
                  <a:pos x="11" y="12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0" y="12"/>
                </a:cxn>
                <a:cxn ang="0">
                  <a:pos x="8" y="10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31"/>
            <p:cNvSpPr>
              <a:spLocks/>
            </p:cNvSpPr>
            <p:nvPr/>
          </p:nvSpPr>
          <p:spPr bwMode="auto">
            <a:xfrm>
              <a:off x="776" y="1588"/>
              <a:ext cx="5" cy="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4"/>
                </a:cxn>
                <a:cxn ang="0">
                  <a:pos x="6" y="7"/>
                </a:cxn>
                <a:cxn ang="0">
                  <a:pos x="7" y="9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7" y="13"/>
                </a:cxn>
                <a:cxn ang="0">
                  <a:pos x="6" y="12"/>
                </a:cxn>
                <a:cxn ang="0">
                  <a:pos x="5" y="9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13">
                  <a:moveTo>
                    <a:pt x="3" y="1"/>
                  </a:moveTo>
                  <a:lnTo>
                    <a:pt x="4" y="4"/>
                  </a:lnTo>
                  <a:lnTo>
                    <a:pt x="6" y="7"/>
                  </a:lnTo>
                  <a:lnTo>
                    <a:pt x="7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5" y="9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32"/>
            <p:cNvSpPr>
              <a:spLocks/>
            </p:cNvSpPr>
            <p:nvPr/>
          </p:nvSpPr>
          <p:spPr bwMode="auto">
            <a:xfrm>
              <a:off x="732" y="1592"/>
              <a:ext cx="36" cy="8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3" y="0"/>
                </a:cxn>
                <a:cxn ang="0">
                  <a:pos x="46" y="0"/>
                </a:cxn>
                <a:cxn ang="0">
                  <a:pos x="40" y="3"/>
                </a:cxn>
                <a:cxn ang="0">
                  <a:pos x="35" y="5"/>
                </a:cxn>
                <a:cxn ang="0">
                  <a:pos x="32" y="8"/>
                </a:cxn>
                <a:cxn ang="0">
                  <a:pos x="30" y="13"/>
                </a:cxn>
                <a:cxn ang="0">
                  <a:pos x="28" y="20"/>
                </a:cxn>
                <a:cxn ang="0">
                  <a:pos x="30" y="27"/>
                </a:cxn>
                <a:cxn ang="0">
                  <a:pos x="32" y="34"/>
                </a:cxn>
                <a:cxn ang="0">
                  <a:pos x="35" y="41"/>
                </a:cxn>
                <a:cxn ang="0">
                  <a:pos x="38" y="48"/>
                </a:cxn>
                <a:cxn ang="0">
                  <a:pos x="40" y="53"/>
                </a:cxn>
                <a:cxn ang="0">
                  <a:pos x="40" y="59"/>
                </a:cxn>
                <a:cxn ang="0">
                  <a:pos x="39" y="63"/>
                </a:cxn>
                <a:cxn ang="0">
                  <a:pos x="36" y="65"/>
                </a:cxn>
                <a:cxn ang="0">
                  <a:pos x="31" y="69"/>
                </a:cxn>
                <a:cxn ang="0">
                  <a:pos x="24" y="76"/>
                </a:cxn>
                <a:cxn ang="0">
                  <a:pos x="16" y="84"/>
                </a:cxn>
                <a:cxn ang="0">
                  <a:pos x="10" y="95"/>
                </a:cxn>
                <a:cxn ang="0">
                  <a:pos x="5" y="105"/>
                </a:cxn>
                <a:cxn ang="0">
                  <a:pos x="2" y="115"/>
                </a:cxn>
                <a:cxn ang="0">
                  <a:pos x="1" y="127"/>
                </a:cxn>
                <a:cxn ang="0">
                  <a:pos x="3" y="137"/>
                </a:cxn>
                <a:cxn ang="0">
                  <a:pos x="8" y="147"/>
                </a:cxn>
                <a:cxn ang="0">
                  <a:pos x="8" y="148"/>
                </a:cxn>
                <a:cxn ang="0">
                  <a:pos x="8" y="148"/>
                </a:cxn>
                <a:cxn ang="0">
                  <a:pos x="8" y="148"/>
                </a:cxn>
                <a:cxn ang="0">
                  <a:pos x="8" y="147"/>
                </a:cxn>
                <a:cxn ang="0">
                  <a:pos x="2" y="137"/>
                </a:cxn>
                <a:cxn ang="0">
                  <a:pos x="0" y="128"/>
                </a:cxn>
                <a:cxn ang="0">
                  <a:pos x="1" y="118"/>
                </a:cxn>
                <a:cxn ang="0">
                  <a:pos x="3" y="106"/>
                </a:cxn>
                <a:cxn ang="0">
                  <a:pos x="7" y="98"/>
                </a:cxn>
                <a:cxn ang="0">
                  <a:pos x="12" y="90"/>
                </a:cxn>
                <a:cxn ang="0">
                  <a:pos x="18" y="83"/>
                </a:cxn>
                <a:cxn ang="0">
                  <a:pos x="25" y="75"/>
                </a:cxn>
                <a:cxn ang="0">
                  <a:pos x="30" y="68"/>
                </a:cxn>
                <a:cxn ang="0">
                  <a:pos x="34" y="60"/>
                </a:cxn>
                <a:cxn ang="0">
                  <a:pos x="35" y="52"/>
                </a:cxn>
                <a:cxn ang="0">
                  <a:pos x="33" y="44"/>
                </a:cxn>
                <a:cxn ang="0">
                  <a:pos x="28" y="34"/>
                </a:cxn>
                <a:cxn ang="0">
                  <a:pos x="26" y="26"/>
                </a:cxn>
                <a:cxn ang="0">
                  <a:pos x="26" y="18"/>
                </a:cxn>
                <a:cxn ang="0">
                  <a:pos x="30" y="12"/>
                </a:cxn>
                <a:cxn ang="0">
                  <a:pos x="33" y="6"/>
                </a:cxn>
                <a:cxn ang="0">
                  <a:pos x="40" y="3"/>
                </a:cxn>
                <a:cxn ang="0">
                  <a:pos x="49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60" h="148">
                  <a:moveTo>
                    <a:pt x="60" y="0"/>
                  </a:moveTo>
                  <a:lnTo>
                    <a:pt x="53" y="0"/>
                  </a:lnTo>
                  <a:lnTo>
                    <a:pt x="46" y="0"/>
                  </a:lnTo>
                  <a:lnTo>
                    <a:pt x="40" y="3"/>
                  </a:lnTo>
                  <a:lnTo>
                    <a:pt x="35" y="5"/>
                  </a:lnTo>
                  <a:lnTo>
                    <a:pt x="32" y="8"/>
                  </a:lnTo>
                  <a:lnTo>
                    <a:pt x="30" y="13"/>
                  </a:lnTo>
                  <a:lnTo>
                    <a:pt x="28" y="20"/>
                  </a:lnTo>
                  <a:lnTo>
                    <a:pt x="30" y="27"/>
                  </a:lnTo>
                  <a:lnTo>
                    <a:pt x="32" y="34"/>
                  </a:lnTo>
                  <a:lnTo>
                    <a:pt x="35" y="41"/>
                  </a:lnTo>
                  <a:lnTo>
                    <a:pt x="38" y="48"/>
                  </a:lnTo>
                  <a:lnTo>
                    <a:pt x="40" y="53"/>
                  </a:lnTo>
                  <a:lnTo>
                    <a:pt x="40" y="59"/>
                  </a:lnTo>
                  <a:lnTo>
                    <a:pt x="39" y="63"/>
                  </a:lnTo>
                  <a:lnTo>
                    <a:pt x="36" y="65"/>
                  </a:lnTo>
                  <a:lnTo>
                    <a:pt x="31" y="69"/>
                  </a:lnTo>
                  <a:lnTo>
                    <a:pt x="24" y="76"/>
                  </a:lnTo>
                  <a:lnTo>
                    <a:pt x="16" y="84"/>
                  </a:lnTo>
                  <a:lnTo>
                    <a:pt x="10" y="95"/>
                  </a:lnTo>
                  <a:lnTo>
                    <a:pt x="5" y="105"/>
                  </a:lnTo>
                  <a:lnTo>
                    <a:pt x="2" y="115"/>
                  </a:lnTo>
                  <a:lnTo>
                    <a:pt x="1" y="127"/>
                  </a:lnTo>
                  <a:lnTo>
                    <a:pt x="3" y="137"/>
                  </a:lnTo>
                  <a:lnTo>
                    <a:pt x="8" y="147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8"/>
                  </a:lnTo>
                  <a:lnTo>
                    <a:pt x="8" y="147"/>
                  </a:lnTo>
                  <a:lnTo>
                    <a:pt x="2" y="137"/>
                  </a:lnTo>
                  <a:lnTo>
                    <a:pt x="0" y="128"/>
                  </a:lnTo>
                  <a:lnTo>
                    <a:pt x="1" y="118"/>
                  </a:lnTo>
                  <a:lnTo>
                    <a:pt x="3" y="106"/>
                  </a:lnTo>
                  <a:lnTo>
                    <a:pt x="7" y="98"/>
                  </a:lnTo>
                  <a:lnTo>
                    <a:pt x="12" y="90"/>
                  </a:lnTo>
                  <a:lnTo>
                    <a:pt x="18" y="83"/>
                  </a:lnTo>
                  <a:lnTo>
                    <a:pt x="25" y="75"/>
                  </a:lnTo>
                  <a:lnTo>
                    <a:pt x="30" y="68"/>
                  </a:lnTo>
                  <a:lnTo>
                    <a:pt x="34" y="60"/>
                  </a:lnTo>
                  <a:lnTo>
                    <a:pt x="35" y="52"/>
                  </a:lnTo>
                  <a:lnTo>
                    <a:pt x="33" y="44"/>
                  </a:lnTo>
                  <a:lnTo>
                    <a:pt x="28" y="34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30" y="12"/>
                  </a:lnTo>
                  <a:lnTo>
                    <a:pt x="33" y="6"/>
                  </a:lnTo>
                  <a:lnTo>
                    <a:pt x="40" y="3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33"/>
            <p:cNvSpPr>
              <a:spLocks/>
            </p:cNvSpPr>
            <p:nvPr/>
          </p:nvSpPr>
          <p:spPr bwMode="auto">
            <a:xfrm>
              <a:off x="782" y="1645"/>
              <a:ext cx="34" cy="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5" y="7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6" y="1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6" y="0"/>
                </a:cxn>
                <a:cxn ang="0">
                  <a:pos x="53" y="1"/>
                </a:cxn>
                <a:cxn ang="0">
                  <a:pos x="54" y="2"/>
                </a:cxn>
                <a:cxn ang="0">
                  <a:pos x="55" y="3"/>
                </a:cxn>
                <a:cxn ang="0">
                  <a:pos x="56" y="5"/>
                </a:cxn>
                <a:cxn ang="0">
                  <a:pos x="55" y="6"/>
                </a:cxn>
                <a:cxn ang="0">
                  <a:pos x="48" y="6"/>
                </a:cxn>
                <a:cxn ang="0">
                  <a:pos x="41" y="6"/>
                </a:cxn>
                <a:cxn ang="0">
                  <a:pos x="34" y="6"/>
                </a:cxn>
                <a:cxn ang="0">
                  <a:pos x="28" y="6"/>
                </a:cxn>
                <a:cxn ang="0">
                  <a:pos x="21" y="7"/>
                </a:cxn>
                <a:cxn ang="0">
                  <a:pos x="15" y="7"/>
                </a:cxn>
                <a:cxn ang="0">
                  <a:pos x="9" y="9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56" h="12">
                  <a:moveTo>
                    <a:pt x="0" y="9"/>
                  </a:moveTo>
                  <a:lnTo>
                    <a:pt x="5" y="7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6" y="5"/>
                  </a:lnTo>
                  <a:lnTo>
                    <a:pt x="55" y="6"/>
                  </a:lnTo>
                  <a:lnTo>
                    <a:pt x="48" y="6"/>
                  </a:lnTo>
                  <a:lnTo>
                    <a:pt x="41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21" y="7"/>
                  </a:lnTo>
                  <a:lnTo>
                    <a:pt x="15" y="7"/>
                  </a:lnTo>
                  <a:lnTo>
                    <a:pt x="9" y="9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34"/>
            <p:cNvSpPr>
              <a:spLocks/>
            </p:cNvSpPr>
            <p:nvPr/>
          </p:nvSpPr>
          <p:spPr bwMode="auto">
            <a:xfrm>
              <a:off x="609" y="1778"/>
              <a:ext cx="200" cy="581"/>
            </a:xfrm>
            <a:custGeom>
              <a:avLst/>
              <a:gdLst/>
              <a:ahLst/>
              <a:cxnLst>
                <a:cxn ang="0">
                  <a:pos x="70" y="58"/>
                </a:cxn>
                <a:cxn ang="0">
                  <a:pos x="65" y="65"/>
                </a:cxn>
                <a:cxn ang="0">
                  <a:pos x="53" y="83"/>
                </a:cxn>
                <a:cxn ang="0">
                  <a:pos x="38" y="113"/>
                </a:cxn>
                <a:cxn ang="0">
                  <a:pos x="21" y="152"/>
                </a:cxn>
                <a:cxn ang="0">
                  <a:pos x="7" y="200"/>
                </a:cxn>
                <a:cxn ang="0">
                  <a:pos x="0" y="256"/>
                </a:cxn>
                <a:cxn ang="0">
                  <a:pos x="1" y="316"/>
                </a:cxn>
                <a:cxn ang="0">
                  <a:pos x="16" y="381"/>
                </a:cxn>
                <a:cxn ang="0">
                  <a:pos x="40" y="462"/>
                </a:cxn>
                <a:cxn ang="0">
                  <a:pos x="57" y="536"/>
                </a:cxn>
                <a:cxn ang="0">
                  <a:pos x="67" y="604"/>
                </a:cxn>
                <a:cxn ang="0">
                  <a:pos x="70" y="667"/>
                </a:cxn>
                <a:cxn ang="0">
                  <a:pos x="68" y="727"/>
                </a:cxn>
                <a:cxn ang="0">
                  <a:pos x="59" y="783"/>
                </a:cxn>
                <a:cxn ang="0">
                  <a:pos x="46" y="839"/>
                </a:cxn>
                <a:cxn ang="0">
                  <a:pos x="27" y="892"/>
                </a:cxn>
                <a:cxn ang="0">
                  <a:pos x="29" y="894"/>
                </a:cxn>
                <a:cxn ang="0">
                  <a:pos x="32" y="898"/>
                </a:cxn>
                <a:cxn ang="0">
                  <a:pos x="38" y="907"/>
                </a:cxn>
                <a:cxn ang="0">
                  <a:pos x="46" y="916"/>
                </a:cxn>
                <a:cxn ang="0">
                  <a:pos x="57" y="926"/>
                </a:cxn>
                <a:cxn ang="0">
                  <a:pos x="70" y="936"/>
                </a:cxn>
                <a:cxn ang="0">
                  <a:pos x="85" y="947"/>
                </a:cxn>
                <a:cxn ang="0">
                  <a:pos x="103" y="956"/>
                </a:cxn>
                <a:cxn ang="0">
                  <a:pos x="123" y="963"/>
                </a:cxn>
                <a:cxn ang="0">
                  <a:pos x="146" y="966"/>
                </a:cxn>
                <a:cxn ang="0">
                  <a:pos x="170" y="968"/>
                </a:cxn>
                <a:cxn ang="0">
                  <a:pos x="198" y="964"/>
                </a:cxn>
                <a:cxn ang="0">
                  <a:pos x="228" y="955"/>
                </a:cxn>
                <a:cxn ang="0">
                  <a:pos x="259" y="941"/>
                </a:cxn>
                <a:cxn ang="0">
                  <a:pos x="293" y="920"/>
                </a:cxn>
                <a:cxn ang="0">
                  <a:pos x="330" y="892"/>
                </a:cxn>
                <a:cxn ang="0">
                  <a:pos x="328" y="886"/>
                </a:cxn>
                <a:cxn ang="0">
                  <a:pos x="322" y="869"/>
                </a:cxn>
                <a:cxn ang="0">
                  <a:pos x="314" y="842"/>
                </a:cxn>
                <a:cxn ang="0">
                  <a:pos x="306" y="804"/>
                </a:cxn>
                <a:cxn ang="0">
                  <a:pos x="299" y="758"/>
                </a:cxn>
                <a:cxn ang="0">
                  <a:pos x="296" y="703"/>
                </a:cxn>
                <a:cxn ang="0">
                  <a:pos x="299" y="639"/>
                </a:cxn>
                <a:cxn ang="0">
                  <a:pos x="308" y="569"/>
                </a:cxn>
                <a:cxn ang="0">
                  <a:pos x="314" y="529"/>
                </a:cxn>
                <a:cxn ang="0">
                  <a:pos x="318" y="484"/>
                </a:cxn>
                <a:cxn ang="0">
                  <a:pos x="319" y="437"/>
                </a:cxn>
                <a:cxn ang="0">
                  <a:pos x="317" y="387"/>
                </a:cxn>
                <a:cxn ang="0">
                  <a:pos x="312" y="336"/>
                </a:cxn>
                <a:cxn ang="0">
                  <a:pos x="303" y="287"/>
                </a:cxn>
                <a:cxn ang="0">
                  <a:pos x="289" y="238"/>
                </a:cxn>
                <a:cxn ang="0">
                  <a:pos x="272" y="192"/>
                </a:cxn>
                <a:cxn ang="0">
                  <a:pos x="255" y="164"/>
                </a:cxn>
                <a:cxn ang="0">
                  <a:pos x="234" y="132"/>
                </a:cxn>
                <a:cxn ang="0">
                  <a:pos x="207" y="100"/>
                </a:cxn>
                <a:cxn ang="0">
                  <a:pos x="179" y="70"/>
                </a:cxn>
                <a:cxn ang="0">
                  <a:pos x="153" y="43"/>
                </a:cxn>
                <a:cxn ang="0">
                  <a:pos x="131" y="21"/>
                </a:cxn>
                <a:cxn ang="0">
                  <a:pos x="116" y="6"/>
                </a:cxn>
                <a:cxn ang="0">
                  <a:pos x="110" y="0"/>
                </a:cxn>
                <a:cxn ang="0">
                  <a:pos x="70" y="58"/>
                </a:cxn>
              </a:cxnLst>
              <a:rect l="0" t="0" r="r" b="b"/>
              <a:pathLst>
                <a:path w="330" h="968">
                  <a:moveTo>
                    <a:pt x="70" y="58"/>
                  </a:moveTo>
                  <a:lnTo>
                    <a:pt x="65" y="65"/>
                  </a:lnTo>
                  <a:lnTo>
                    <a:pt x="53" y="83"/>
                  </a:lnTo>
                  <a:lnTo>
                    <a:pt x="38" y="113"/>
                  </a:lnTo>
                  <a:lnTo>
                    <a:pt x="21" y="152"/>
                  </a:lnTo>
                  <a:lnTo>
                    <a:pt x="7" y="200"/>
                  </a:lnTo>
                  <a:lnTo>
                    <a:pt x="0" y="256"/>
                  </a:lnTo>
                  <a:lnTo>
                    <a:pt x="1" y="316"/>
                  </a:lnTo>
                  <a:lnTo>
                    <a:pt x="16" y="381"/>
                  </a:lnTo>
                  <a:lnTo>
                    <a:pt x="40" y="462"/>
                  </a:lnTo>
                  <a:lnTo>
                    <a:pt x="57" y="536"/>
                  </a:lnTo>
                  <a:lnTo>
                    <a:pt x="67" y="604"/>
                  </a:lnTo>
                  <a:lnTo>
                    <a:pt x="70" y="667"/>
                  </a:lnTo>
                  <a:lnTo>
                    <a:pt x="68" y="727"/>
                  </a:lnTo>
                  <a:lnTo>
                    <a:pt x="59" y="783"/>
                  </a:lnTo>
                  <a:lnTo>
                    <a:pt x="46" y="839"/>
                  </a:lnTo>
                  <a:lnTo>
                    <a:pt x="27" y="892"/>
                  </a:lnTo>
                  <a:lnTo>
                    <a:pt x="29" y="894"/>
                  </a:lnTo>
                  <a:lnTo>
                    <a:pt x="32" y="898"/>
                  </a:lnTo>
                  <a:lnTo>
                    <a:pt x="38" y="907"/>
                  </a:lnTo>
                  <a:lnTo>
                    <a:pt x="46" y="916"/>
                  </a:lnTo>
                  <a:lnTo>
                    <a:pt x="57" y="926"/>
                  </a:lnTo>
                  <a:lnTo>
                    <a:pt x="70" y="936"/>
                  </a:lnTo>
                  <a:lnTo>
                    <a:pt x="85" y="947"/>
                  </a:lnTo>
                  <a:lnTo>
                    <a:pt x="103" y="956"/>
                  </a:lnTo>
                  <a:lnTo>
                    <a:pt x="123" y="963"/>
                  </a:lnTo>
                  <a:lnTo>
                    <a:pt x="146" y="966"/>
                  </a:lnTo>
                  <a:lnTo>
                    <a:pt x="170" y="968"/>
                  </a:lnTo>
                  <a:lnTo>
                    <a:pt x="198" y="964"/>
                  </a:lnTo>
                  <a:lnTo>
                    <a:pt x="228" y="955"/>
                  </a:lnTo>
                  <a:lnTo>
                    <a:pt x="259" y="941"/>
                  </a:lnTo>
                  <a:lnTo>
                    <a:pt x="293" y="920"/>
                  </a:lnTo>
                  <a:lnTo>
                    <a:pt x="330" y="892"/>
                  </a:lnTo>
                  <a:lnTo>
                    <a:pt x="328" y="886"/>
                  </a:lnTo>
                  <a:lnTo>
                    <a:pt x="322" y="869"/>
                  </a:lnTo>
                  <a:lnTo>
                    <a:pt x="314" y="842"/>
                  </a:lnTo>
                  <a:lnTo>
                    <a:pt x="306" y="804"/>
                  </a:lnTo>
                  <a:lnTo>
                    <a:pt x="299" y="758"/>
                  </a:lnTo>
                  <a:lnTo>
                    <a:pt x="296" y="703"/>
                  </a:lnTo>
                  <a:lnTo>
                    <a:pt x="299" y="639"/>
                  </a:lnTo>
                  <a:lnTo>
                    <a:pt x="308" y="569"/>
                  </a:lnTo>
                  <a:lnTo>
                    <a:pt x="314" y="529"/>
                  </a:lnTo>
                  <a:lnTo>
                    <a:pt x="318" y="484"/>
                  </a:lnTo>
                  <a:lnTo>
                    <a:pt x="319" y="437"/>
                  </a:lnTo>
                  <a:lnTo>
                    <a:pt x="317" y="387"/>
                  </a:lnTo>
                  <a:lnTo>
                    <a:pt x="312" y="336"/>
                  </a:lnTo>
                  <a:lnTo>
                    <a:pt x="303" y="287"/>
                  </a:lnTo>
                  <a:lnTo>
                    <a:pt x="289" y="238"/>
                  </a:lnTo>
                  <a:lnTo>
                    <a:pt x="272" y="192"/>
                  </a:lnTo>
                  <a:lnTo>
                    <a:pt x="255" y="164"/>
                  </a:lnTo>
                  <a:lnTo>
                    <a:pt x="234" y="132"/>
                  </a:lnTo>
                  <a:lnTo>
                    <a:pt x="207" y="100"/>
                  </a:lnTo>
                  <a:lnTo>
                    <a:pt x="179" y="70"/>
                  </a:lnTo>
                  <a:lnTo>
                    <a:pt x="153" y="43"/>
                  </a:lnTo>
                  <a:lnTo>
                    <a:pt x="131" y="21"/>
                  </a:lnTo>
                  <a:lnTo>
                    <a:pt x="116" y="6"/>
                  </a:lnTo>
                  <a:lnTo>
                    <a:pt x="110" y="0"/>
                  </a:lnTo>
                  <a:lnTo>
                    <a:pt x="70" y="58"/>
                  </a:lnTo>
                  <a:close/>
                </a:path>
              </a:pathLst>
            </a:custGeom>
            <a:solidFill>
              <a:srgbClr val="000F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35"/>
            <p:cNvSpPr>
              <a:spLocks/>
            </p:cNvSpPr>
            <p:nvPr/>
          </p:nvSpPr>
          <p:spPr bwMode="auto">
            <a:xfrm>
              <a:off x="550" y="2351"/>
              <a:ext cx="71" cy="80"/>
            </a:xfrm>
            <a:custGeom>
              <a:avLst/>
              <a:gdLst/>
              <a:ahLst/>
              <a:cxnLst>
                <a:cxn ang="0">
                  <a:pos x="117" y="18"/>
                </a:cxn>
                <a:cxn ang="0">
                  <a:pos x="115" y="24"/>
                </a:cxn>
                <a:cxn ang="0">
                  <a:pos x="110" y="38"/>
                </a:cxn>
                <a:cxn ang="0">
                  <a:pos x="104" y="58"/>
                </a:cxn>
                <a:cxn ang="0">
                  <a:pos x="99" y="82"/>
                </a:cxn>
                <a:cxn ang="0">
                  <a:pos x="96" y="105"/>
                </a:cxn>
                <a:cxn ang="0">
                  <a:pos x="91" y="123"/>
                </a:cxn>
                <a:cxn ang="0">
                  <a:pos x="84" y="135"/>
                </a:cxn>
                <a:cxn ang="0">
                  <a:pos x="75" y="133"/>
                </a:cxn>
                <a:cxn ang="0">
                  <a:pos x="66" y="126"/>
                </a:cxn>
                <a:cxn ang="0">
                  <a:pos x="61" y="122"/>
                </a:cxn>
                <a:cxn ang="0">
                  <a:pos x="55" y="120"/>
                </a:cxn>
                <a:cxn ang="0">
                  <a:pos x="49" y="120"/>
                </a:cxn>
                <a:cxn ang="0">
                  <a:pos x="43" y="118"/>
                </a:cxn>
                <a:cxn ang="0">
                  <a:pos x="38" y="114"/>
                </a:cxn>
                <a:cxn ang="0">
                  <a:pos x="33" y="109"/>
                </a:cxn>
                <a:cxn ang="0">
                  <a:pos x="32" y="107"/>
                </a:cxn>
                <a:cxn ang="0">
                  <a:pos x="31" y="103"/>
                </a:cxn>
                <a:cxn ang="0">
                  <a:pos x="28" y="97"/>
                </a:cxn>
                <a:cxn ang="0">
                  <a:pos x="22" y="91"/>
                </a:cxn>
                <a:cxn ang="0">
                  <a:pos x="14" y="90"/>
                </a:cxn>
                <a:cxn ang="0">
                  <a:pos x="6" y="91"/>
                </a:cxn>
                <a:cxn ang="0">
                  <a:pos x="2" y="87"/>
                </a:cxn>
                <a:cxn ang="0">
                  <a:pos x="0" y="84"/>
                </a:cxn>
                <a:cxn ang="0">
                  <a:pos x="0" y="82"/>
                </a:cxn>
                <a:cxn ang="0">
                  <a:pos x="3" y="82"/>
                </a:cxn>
                <a:cxn ang="0">
                  <a:pos x="11" y="80"/>
                </a:cxn>
                <a:cxn ang="0">
                  <a:pos x="22" y="77"/>
                </a:cxn>
                <a:cxn ang="0">
                  <a:pos x="30" y="71"/>
                </a:cxn>
                <a:cxn ang="0">
                  <a:pos x="37" y="60"/>
                </a:cxn>
                <a:cxn ang="0">
                  <a:pos x="43" y="42"/>
                </a:cxn>
                <a:cxn ang="0">
                  <a:pos x="51" y="26"/>
                </a:cxn>
                <a:cxn ang="0">
                  <a:pos x="63" y="14"/>
                </a:cxn>
                <a:cxn ang="0">
                  <a:pos x="71" y="9"/>
                </a:cxn>
                <a:cxn ang="0">
                  <a:pos x="81" y="6"/>
                </a:cxn>
                <a:cxn ang="0">
                  <a:pos x="90" y="2"/>
                </a:cxn>
                <a:cxn ang="0">
                  <a:pos x="100" y="0"/>
                </a:cxn>
                <a:cxn ang="0">
                  <a:pos x="108" y="0"/>
                </a:cxn>
                <a:cxn ang="0">
                  <a:pos x="114" y="3"/>
                </a:cxn>
                <a:cxn ang="0">
                  <a:pos x="117" y="9"/>
                </a:cxn>
                <a:cxn ang="0">
                  <a:pos x="117" y="18"/>
                </a:cxn>
              </a:cxnLst>
              <a:rect l="0" t="0" r="r" b="b"/>
              <a:pathLst>
                <a:path w="117" h="135">
                  <a:moveTo>
                    <a:pt x="117" y="18"/>
                  </a:moveTo>
                  <a:lnTo>
                    <a:pt x="115" y="24"/>
                  </a:lnTo>
                  <a:lnTo>
                    <a:pt x="110" y="38"/>
                  </a:lnTo>
                  <a:lnTo>
                    <a:pt x="104" y="58"/>
                  </a:lnTo>
                  <a:lnTo>
                    <a:pt x="99" y="82"/>
                  </a:lnTo>
                  <a:lnTo>
                    <a:pt x="96" y="105"/>
                  </a:lnTo>
                  <a:lnTo>
                    <a:pt x="91" y="123"/>
                  </a:lnTo>
                  <a:lnTo>
                    <a:pt x="84" y="135"/>
                  </a:lnTo>
                  <a:lnTo>
                    <a:pt x="75" y="133"/>
                  </a:lnTo>
                  <a:lnTo>
                    <a:pt x="66" y="126"/>
                  </a:lnTo>
                  <a:lnTo>
                    <a:pt x="61" y="122"/>
                  </a:lnTo>
                  <a:lnTo>
                    <a:pt x="55" y="120"/>
                  </a:lnTo>
                  <a:lnTo>
                    <a:pt x="49" y="120"/>
                  </a:lnTo>
                  <a:lnTo>
                    <a:pt x="43" y="118"/>
                  </a:lnTo>
                  <a:lnTo>
                    <a:pt x="38" y="114"/>
                  </a:lnTo>
                  <a:lnTo>
                    <a:pt x="33" y="109"/>
                  </a:lnTo>
                  <a:lnTo>
                    <a:pt x="32" y="107"/>
                  </a:lnTo>
                  <a:lnTo>
                    <a:pt x="31" y="103"/>
                  </a:lnTo>
                  <a:lnTo>
                    <a:pt x="28" y="97"/>
                  </a:lnTo>
                  <a:lnTo>
                    <a:pt x="22" y="91"/>
                  </a:lnTo>
                  <a:lnTo>
                    <a:pt x="14" y="90"/>
                  </a:lnTo>
                  <a:lnTo>
                    <a:pt x="6" y="91"/>
                  </a:lnTo>
                  <a:lnTo>
                    <a:pt x="2" y="87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3" y="82"/>
                  </a:lnTo>
                  <a:lnTo>
                    <a:pt x="11" y="80"/>
                  </a:lnTo>
                  <a:lnTo>
                    <a:pt x="22" y="77"/>
                  </a:lnTo>
                  <a:lnTo>
                    <a:pt x="30" y="71"/>
                  </a:lnTo>
                  <a:lnTo>
                    <a:pt x="37" y="60"/>
                  </a:lnTo>
                  <a:lnTo>
                    <a:pt x="43" y="42"/>
                  </a:lnTo>
                  <a:lnTo>
                    <a:pt x="51" y="26"/>
                  </a:lnTo>
                  <a:lnTo>
                    <a:pt x="63" y="14"/>
                  </a:lnTo>
                  <a:lnTo>
                    <a:pt x="71" y="9"/>
                  </a:lnTo>
                  <a:lnTo>
                    <a:pt x="81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4" y="3"/>
                  </a:lnTo>
                  <a:lnTo>
                    <a:pt x="117" y="9"/>
                  </a:lnTo>
                  <a:lnTo>
                    <a:pt x="117" y="18"/>
                  </a:lnTo>
                  <a:close/>
                </a:path>
              </a:pathLst>
            </a:custGeom>
            <a:solidFill>
              <a:srgbClr val="FEE1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36"/>
            <p:cNvSpPr>
              <a:spLocks/>
            </p:cNvSpPr>
            <p:nvPr/>
          </p:nvSpPr>
          <p:spPr bwMode="auto">
            <a:xfrm>
              <a:off x="574" y="2345"/>
              <a:ext cx="61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5"/>
                </a:cxn>
                <a:cxn ang="0">
                  <a:pos x="5" y="36"/>
                </a:cxn>
                <a:cxn ang="0">
                  <a:pos x="10" y="40"/>
                </a:cxn>
                <a:cxn ang="0">
                  <a:pos x="20" y="43"/>
                </a:cxn>
                <a:cxn ang="0">
                  <a:pos x="32" y="48"/>
                </a:cxn>
                <a:cxn ang="0">
                  <a:pos x="46" y="51"/>
                </a:cxn>
                <a:cxn ang="0">
                  <a:pos x="62" y="53"/>
                </a:cxn>
                <a:cxn ang="0">
                  <a:pos x="81" y="55"/>
                </a:cxn>
                <a:cxn ang="0">
                  <a:pos x="99" y="51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77" y="2"/>
                </a:cxn>
                <a:cxn ang="0">
                  <a:pos x="67" y="3"/>
                </a:cxn>
                <a:cxn ang="0">
                  <a:pos x="54" y="4"/>
                </a:cxn>
                <a:cxn ang="0">
                  <a:pos x="40" y="5"/>
                </a:cxn>
                <a:cxn ang="0">
                  <a:pos x="25" y="4"/>
                </a:cxn>
                <a:cxn ang="0">
                  <a:pos x="12" y="3"/>
                </a:cxn>
                <a:cxn ang="0">
                  <a:pos x="0" y="0"/>
                </a:cxn>
              </a:cxnLst>
              <a:rect l="0" t="0" r="r" b="b"/>
              <a:pathLst>
                <a:path w="99" h="55">
                  <a:moveTo>
                    <a:pt x="0" y="0"/>
                  </a:moveTo>
                  <a:lnTo>
                    <a:pt x="2" y="35"/>
                  </a:lnTo>
                  <a:lnTo>
                    <a:pt x="5" y="36"/>
                  </a:lnTo>
                  <a:lnTo>
                    <a:pt x="10" y="40"/>
                  </a:lnTo>
                  <a:lnTo>
                    <a:pt x="20" y="43"/>
                  </a:lnTo>
                  <a:lnTo>
                    <a:pt x="32" y="48"/>
                  </a:lnTo>
                  <a:lnTo>
                    <a:pt x="46" y="51"/>
                  </a:lnTo>
                  <a:lnTo>
                    <a:pt x="62" y="53"/>
                  </a:lnTo>
                  <a:lnTo>
                    <a:pt x="81" y="55"/>
                  </a:lnTo>
                  <a:lnTo>
                    <a:pt x="99" y="51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77" y="2"/>
                  </a:lnTo>
                  <a:lnTo>
                    <a:pt x="67" y="3"/>
                  </a:lnTo>
                  <a:lnTo>
                    <a:pt x="54" y="4"/>
                  </a:lnTo>
                  <a:lnTo>
                    <a:pt x="40" y="5"/>
                  </a:lnTo>
                  <a:lnTo>
                    <a:pt x="25" y="4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37"/>
            <p:cNvSpPr>
              <a:spLocks/>
            </p:cNvSpPr>
            <p:nvPr/>
          </p:nvSpPr>
          <p:spPr bwMode="auto">
            <a:xfrm>
              <a:off x="549" y="1834"/>
              <a:ext cx="129" cy="524"/>
            </a:xfrm>
            <a:custGeom>
              <a:avLst/>
              <a:gdLst/>
              <a:ahLst/>
              <a:cxnLst>
                <a:cxn ang="0">
                  <a:pos x="138" y="8"/>
                </a:cxn>
                <a:cxn ang="0">
                  <a:pos x="134" y="16"/>
                </a:cxn>
                <a:cxn ang="0">
                  <a:pos x="123" y="41"/>
                </a:cxn>
                <a:cxn ang="0">
                  <a:pos x="107" y="77"/>
                </a:cxn>
                <a:cxn ang="0">
                  <a:pos x="87" y="127"/>
                </a:cxn>
                <a:cxn ang="0">
                  <a:pos x="66" y="188"/>
                </a:cxn>
                <a:cxn ang="0">
                  <a:pos x="45" y="257"/>
                </a:cxn>
                <a:cxn ang="0">
                  <a:pos x="24" y="333"/>
                </a:cxn>
                <a:cxn ang="0">
                  <a:pos x="5" y="415"/>
                </a:cxn>
                <a:cxn ang="0">
                  <a:pos x="4" y="422"/>
                </a:cxn>
                <a:cxn ang="0">
                  <a:pos x="2" y="438"/>
                </a:cxn>
                <a:cxn ang="0">
                  <a:pos x="0" y="461"/>
                </a:cxn>
                <a:cxn ang="0">
                  <a:pos x="1" y="486"/>
                </a:cxn>
                <a:cxn ang="0">
                  <a:pos x="7" y="553"/>
                </a:cxn>
                <a:cxn ang="0">
                  <a:pos x="15" y="670"/>
                </a:cxn>
                <a:cxn ang="0">
                  <a:pos x="24" y="788"/>
                </a:cxn>
                <a:cxn ang="0">
                  <a:pos x="32" y="860"/>
                </a:cxn>
                <a:cxn ang="0">
                  <a:pos x="34" y="861"/>
                </a:cxn>
                <a:cxn ang="0">
                  <a:pos x="42" y="864"/>
                </a:cxn>
                <a:cxn ang="0">
                  <a:pos x="55" y="868"/>
                </a:cxn>
                <a:cxn ang="0">
                  <a:pos x="70" y="870"/>
                </a:cxn>
                <a:cxn ang="0">
                  <a:pos x="87" y="872"/>
                </a:cxn>
                <a:cxn ang="0">
                  <a:pos x="107" y="872"/>
                </a:cxn>
                <a:cxn ang="0">
                  <a:pos x="125" y="868"/>
                </a:cxn>
                <a:cxn ang="0">
                  <a:pos x="144" y="860"/>
                </a:cxn>
                <a:cxn ang="0">
                  <a:pos x="141" y="845"/>
                </a:cxn>
                <a:cxn ang="0">
                  <a:pos x="137" y="805"/>
                </a:cxn>
                <a:cxn ang="0">
                  <a:pos x="130" y="748"/>
                </a:cxn>
                <a:cxn ang="0">
                  <a:pos x="123" y="679"/>
                </a:cxn>
                <a:cxn ang="0">
                  <a:pos x="115" y="605"/>
                </a:cxn>
                <a:cxn ang="0">
                  <a:pos x="109" y="535"/>
                </a:cxn>
                <a:cxn ang="0">
                  <a:pos x="104" y="474"/>
                </a:cxn>
                <a:cxn ang="0">
                  <a:pos x="104" y="430"/>
                </a:cxn>
                <a:cxn ang="0">
                  <a:pos x="108" y="421"/>
                </a:cxn>
                <a:cxn ang="0">
                  <a:pos x="117" y="398"/>
                </a:cxn>
                <a:cxn ang="0">
                  <a:pos x="131" y="363"/>
                </a:cxn>
                <a:cxn ang="0">
                  <a:pos x="148" y="322"/>
                </a:cxn>
                <a:cxn ang="0">
                  <a:pos x="165" y="277"/>
                </a:cxn>
                <a:cxn ang="0">
                  <a:pos x="183" y="232"/>
                </a:cxn>
                <a:cxn ang="0">
                  <a:pos x="198" y="192"/>
                </a:cxn>
                <a:cxn ang="0">
                  <a:pos x="209" y="159"/>
                </a:cxn>
                <a:cxn ang="0">
                  <a:pos x="214" y="130"/>
                </a:cxn>
                <a:cxn ang="0">
                  <a:pos x="213" y="101"/>
                </a:cxn>
                <a:cxn ang="0">
                  <a:pos x="206" y="69"/>
                </a:cxn>
                <a:cxn ang="0">
                  <a:pos x="194" y="42"/>
                </a:cxn>
                <a:cxn ang="0">
                  <a:pos x="182" y="19"/>
                </a:cxn>
                <a:cxn ang="0">
                  <a:pos x="167" y="4"/>
                </a:cxn>
                <a:cxn ang="0">
                  <a:pos x="152" y="0"/>
                </a:cxn>
                <a:cxn ang="0">
                  <a:pos x="138" y="8"/>
                </a:cxn>
              </a:cxnLst>
              <a:rect l="0" t="0" r="r" b="b"/>
              <a:pathLst>
                <a:path w="214" h="872">
                  <a:moveTo>
                    <a:pt x="138" y="8"/>
                  </a:moveTo>
                  <a:lnTo>
                    <a:pt x="134" y="16"/>
                  </a:lnTo>
                  <a:lnTo>
                    <a:pt x="123" y="41"/>
                  </a:lnTo>
                  <a:lnTo>
                    <a:pt x="107" y="77"/>
                  </a:lnTo>
                  <a:lnTo>
                    <a:pt x="87" y="127"/>
                  </a:lnTo>
                  <a:lnTo>
                    <a:pt x="66" y="188"/>
                  </a:lnTo>
                  <a:lnTo>
                    <a:pt x="45" y="257"/>
                  </a:lnTo>
                  <a:lnTo>
                    <a:pt x="24" y="333"/>
                  </a:lnTo>
                  <a:lnTo>
                    <a:pt x="5" y="415"/>
                  </a:lnTo>
                  <a:lnTo>
                    <a:pt x="4" y="422"/>
                  </a:lnTo>
                  <a:lnTo>
                    <a:pt x="2" y="438"/>
                  </a:lnTo>
                  <a:lnTo>
                    <a:pt x="0" y="461"/>
                  </a:lnTo>
                  <a:lnTo>
                    <a:pt x="1" y="486"/>
                  </a:lnTo>
                  <a:lnTo>
                    <a:pt x="7" y="553"/>
                  </a:lnTo>
                  <a:lnTo>
                    <a:pt x="15" y="670"/>
                  </a:lnTo>
                  <a:lnTo>
                    <a:pt x="24" y="788"/>
                  </a:lnTo>
                  <a:lnTo>
                    <a:pt x="32" y="860"/>
                  </a:lnTo>
                  <a:lnTo>
                    <a:pt x="34" y="861"/>
                  </a:lnTo>
                  <a:lnTo>
                    <a:pt x="42" y="864"/>
                  </a:lnTo>
                  <a:lnTo>
                    <a:pt x="55" y="868"/>
                  </a:lnTo>
                  <a:lnTo>
                    <a:pt x="70" y="870"/>
                  </a:lnTo>
                  <a:lnTo>
                    <a:pt x="87" y="872"/>
                  </a:lnTo>
                  <a:lnTo>
                    <a:pt x="107" y="872"/>
                  </a:lnTo>
                  <a:lnTo>
                    <a:pt x="125" y="868"/>
                  </a:lnTo>
                  <a:lnTo>
                    <a:pt x="144" y="860"/>
                  </a:lnTo>
                  <a:lnTo>
                    <a:pt x="141" y="845"/>
                  </a:lnTo>
                  <a:lnTo>
                    <a:pt x="137" y="805"/>
                  </a:lnTo>
                  <a:lnTo>
                    <a:pt x="130" y="748"/>
                  </a:lnTo>
                  <a:lnTo>
                    <a:pt x="123" y="679"/>
                  </a:lnTo>
                  <a:lnTo>
                    <a:pt x="115" y="605"/>
                  </a:lnTo>
                  <a:lnTo>
                    <a:pt x="109" y="535"/>
                  </a:lnTo>
                  <a:lnTo>
                    <a:pt x="104" y="474"/>
                  </a:lnTo>
                  <a:lnTo>
                    <a:pt x="104" y="430"/>
                  </a:lnTo>
                  <a:lnTo>
                    <a:pt x="108" y="421"/>
                  </a:lnTo>
                  <a:lnTo>
                    <a:pt x="117" y="398"/>
                  </a:lnTo>
                  <a:lnTo>
                    <a:pt x="131" y="363"/>
                  </a:lnTo>
                  <a:lnTo>
                    <a:pt x="148" y="322"/>
                  </a:lnTo>
                  <a:lnTo>
                    <a:pt x="165" y="277"/>
                  </a:lnTo>
                  <a:lnTo>
                    <a:pt x="183" y="232"/>
                  </a:lnTo>
                  <a:lnTo>
                    <a:pt x="198" y="192"/>
                  </a:lnTo>
                  <a:lnTo>
                    <a:pt x="209" y="159"/>
                  </a:lnTo>
                  <a:lnTo>
                    <a:pt x="214" y="130"/>
                  </a:lnTo>
                  <a:lnTo>
                    <a:pt x="213" y="101"/>
                  </a:lnTo>
                  <a:lnTo>
                    <a:pt x="206" y="69"/>
                  </a:lnTo>
                  <a:lnTo>
                    <a:pt x="194" y="42"/>
                  </a:lnTo>
                  <a:lnTo>
                    <a:pt x="182" y="19"/>
                  </a:lnTo>
                  <a:lnTo>
                    <a:pt x="167" y="4"/>
                  </a:lnTo>
                  <a:lnTo>
                    <a:pt x="152" y="0"/>
                  </a:lnTo>
                  <a:lnTo>
                    <a:pt x="138" y="8"/>
                  </a:lnTo>
                  <a:close/>
                </a:path>
              </a:pathLst>
            </a:custGeom>
            <a:solidFill>
              <a:srgbClr val="000F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38"/>
            <p:cNvSpPr>
              <a:spLocks/>
            </p:cNvSpPr>
            <p:nvPr/>
          </p:nvSpPr>
          <p:spPr bwMode="auto">
            <a:xfrm>
              <a:off x="660" y="1798"/>
              <a:ext cx="136" cy="20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7" y="97"/>
                </a:cxn>
                <a:cxn ang="0">
                  <a:pos x="67" y="99"/>
                </a:cxn>
                <a:cxn ang="0">
                  <a:pos x="68" y="99"/>
                </a:cxn>
                <a:cxn ang="0">
                  <a:pos x="124" y="94"/>
                </a:cxn>
                <a:cxn ang="0">
                  <a:pos x="123" y="93"/>
                </a:cxn>
                <a:cxn ang="0">
                  <a:pos x="107" y="135"/>
                </a:cxn>
                <a:cxn ang="0">
                  <a:pos x="107" y="135"/>
                </a:cxn>
                <a:cxn ang="0">
                  <a:pos x="107" y="137"/>
                </a:cxn>
                <a:cxn ang="0">
                  <a:pos x="112" y="140"/>
                </a:cxn>
                <a:cxn ang="0">
                  <a:pos x="121" y="148"/>
                </a:cxn>
                <a:cxn ang="0">
                  <a:pos x="136" y="164"/>
                </a:cxn>
                <a:cxn ang="0">
                  <a:pos x="154" y="186"/>
                </a:cxn>
                <a:cxn ang="0">
                  <a:pos x="173" y="214"/>
                </a:cxn>
                <a:cxn ang="0">
                  <a:pos x="192" y="250"/>
                </a:cxn>
                <a:cxn ang="0">
                  <a:pos x="209" y="292"/>
                </a:cxn>
                <a:cxn ang="0">
                  <a:pos x="223" y="343"/>
                </a:cxn>
                <a:cxn ang="0">
                  <a:pos x="226" y="343"/>
                </a:cxn>
                <a:cxn ang="0">
                  <a:pos x="219" y="315"/>
                </a:cxn>
                <a:cxn ang="0">
                  <a:pos x="211" y="290"/>
                </a:cxn>
                <a:cxn ang="0">
                  <a:pos x="203" y="267"/>
                </a:cxn>
                <a:cxn ang="0">
                  <a:pos x="193" y="246"/>
                </a:cxn>
                <a:cxn ang="0">
                  <a:pos x="183" y="228"/>
                </a:cxn>
                <a:cxn ang="0">
                  <a:pos x="174" y="210"/>
                </a:cxn>
                <a:cxn ang="0">
                  <a:pos x="165" y="197"/>
                </a:cxn>
                <a:cxn ang="0">
                  <a:pos x="155" y="184"/>
                </a:cxn>
                <a:cxn ang="0">
                  <a:pos x="146" y="172"/>
                </a:cxn>
                <a:cxn ang="0">
                  <a:pos x="137" y="162"/>
                </a:cxn>
                <a:cxn ang="0">
                  <a:pos x="130" y="154"/>
                </a:cxn>
                <a:cxn ang="0">
                  <a:pos x="123" y="147"/>
                </a:cxn>
                <a:cxn ang="0">
                  <a:pos x="117" y="141"/>
                </a:cxn>
                <a:cxn ang="0">
                  <a:pos x="113" y="138"/>
                </a:cxn>
                <a:cxn ang="0">
                  <a:pos x="109" y="135"/>
                </a:cxn>
                <a:cxn ang="0">
                  <a:pos x="108" y="134"/>
                </a:cxn>
                <a:cxn ang="0">
                  <a:pos x="109" y="135"/>
                </a:cxn>
                <a:cxn ang="0">
                  <a:pos x="125" y="94"/>
                </a:cxn>
                <a:cxn ang="0">
                  <a:pos x="125" y="92"/>
                </a:cxn>
                <a:cxn ang="0">
                  <a:pos x="124" y="92"/>
                </a:cxn>
                <a:cxn ang="0">
                  <a:pos x="68" y="96"/>
                </a:cxn>
                <a:cxn ang="0">
                  <a:pos x="69" y="96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26" h="343">
                  <a:moveTo>
                    <a:pt x="0" y="2"/>
                  </a:moveTo>
                  <a:lnTo>
                    <a:pt x="67" y="97"/>
                  </a:lnTo>
                  <a:lnTo>
                    <a:pt x="67" y="99"/>
                  </a:lnTo>
                  <a:lnTo>
                    <a:pt x="68" y="99"/>
                  </a:lnTo>
                  <a:lnTo>
                    <a:pt x="124" y="94"/>
                  </a:lnTo>
                  <a:lnTo>
                    <a:pt x="123" y="93"/>
                  </a:lnTo>
                  <a:lnTo>
                    <a:pt x="107" y="135"/>
                  </a:lnTo>
                  <a:lnTo>
                    <a:pt x="107" y="135"/>
                  </a:lnTo>
                  <a:lnTo>
                    <a:pt x="107" y="137"/>
                  </a:lnTo>
                  <a:lnTo>
                    <a:pt x="112" y="140"/>
                  </a:lnTo>
                  <a:lnTo>
                    <a:pt x="121" y="148"/>
                  </a:lnTo>
                  <a:lnTo>
                    <a:pt x="136" y="164"/>
                  </a:lnTo>
                  <a:lnTo>
                    <a:pt x="154" y="186"/>
                  </a:lnTo>
                  <a:lnTo>
                    <a:pt x="173" y="214"/>
                  </a:lnTo>
                  <a:lnTo>
                    <a:pt x="192" y="250"/>
                  </a:lnTo>
                  <a:lnTo>
                    <a:pt x="209" y="292"/>
                  </a:lnTo>
                  <a:lnTo>
                    <a:pt x="223" y="343"/>
                  </a:lnTo>
                  <a:lnTo>
                    <a:pt x="226" y="343"/>
                  </a:lnTo>
                  <a:lnTo>
                    <a:pt x="219" y="315"/>
                  </a:lnTo>
                  <a:lnTo>
                    <a:pt x="211" y="290"/>
                  </a:lnTo>
                  <a:lnTo>
                    <a:pt x="203" y="267"/>
                  </a:lnTo>
                  <a:lnTo>
                    <a:pt x="193" y="246"/>
                  </a:lnTo>
                  <a:lnTo>
                    <a:pt x="183" y="228"/>
                  </a:lnTo>
                  <a:lnTo>
                    <a:pt x="174" y="210"/>
                  </a:lnTo>
                  <a:lnTo>
                    <a:pt x="165" y="197"/>
                  </a:lnTo>
                  <a:lnTo>
                    <a:pt x="155" y="184"/>
                  </a:lnTo>
                  <a:lnTo>
                    <a:pt x="146" y="172"/>
                  </a:lnTo>
                  <a:lnTo>
                    <a:pt x="137" y="162"/>
                  </a:lnTo>
                  <a:lnTo>
                    <a:pt x="130" y="154"/>
                  </a:lnTo>
                  <a:lnTo>
                    <a:pt x="123" y="147"/>
                  </a:lnTo>
                  <a:lnTo>
                    <a:pt x="117" y="141"/>
                  </a:lnTo>
                  <a:lnTo>
                    <a:pt x="113" y="138"/>
                  </a:lnTo>
                  <a:lnTo>
                    <a:pt x="109" y="135"/>
                  </a:lnTo>
                  <a:lnTo>
                    <a:pt x="108" y="134"/>
                  </a:lnTo>
                  <a:lnTo>
                    <a:pt x="109" y="135"/>
                  </a:lnTo>
                  <a:lnTo>
                    <a:pt x="125" y="94"/>
                  </a:lnTo>
                  <a:lnTo>
                    <a:pt x="125" y="92"/>
                  </a:lnTo>
                  <a:lnTo>
                    <a:pt x="124" y="92"/>
                  </a:lnTo>
                  <a:lnTo>
                    <a:pt x="68" y="96"/>
                  </a:lnTo>
                  <a:lnTo>
                    <a:pt x="69" y="9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7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39"/>
            <p:cNvSpPr>
              <a:spLocks/>
            </p:cNvSpPr>
            <p:nvPr/>
          </p:nvSpPr>
          <p:spPr bwMode="auto">
            <a:xfrm>
              <a:off x="660" y="1798"/>
              <a:ext cx="136" cy="20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7" y="97"/>
                </a:cxn>
                <a:cxn ang="0">
                  <a:pos x="67" y="99"/>
                </a:cxn>
                <a:cxn ang="0">
                  <a:pos x="68" y="99"/>
                </a:cxn>
                <a:cxn ang="0">
                  <a:pos x="124" y="94"/>
                </a:cxn>
                <a:cxn ang="0">
                  <a:pos x="123" y="93"/>
                </a:cxn>
                <a:cxn ang="0">
                  <a:pos x="107" y="135"/>
                </a:cxn>
                <a:cxn ang="0">
                  <a:pos x="107" y="135"/>
                </a:cxn>
                <a:cxn ang="0">
                  <a:pos x="107" y="137"/>
                </a:cxn>
                <a:cxn ang="0">
                  <a:pos x="112" y="140"/>
                </a:cxn>
                <a:cxn ang="0">
                  <a:pos x="121" y="148"/>
                </a:cxn>
                <a:cxn ang="0">
                  <a:pos x="136" y="164"/>
                </a:cxn>
                <a:cxn ang="0">
                  <a:pos x="154" y="186"/>
                </a:cxn>
                <a:cxn ang="0">
                  <a:pos x="173" y="214"/>
                </a:cxn>
                <a:cxn ang="0">
                  <a:pos x="192" y="250"/>
                </a:cxn>
                <a:cxn ang="0">
                  <a:pos x="209" y="292"/>
                </a:cxn>
                <a:cxn ang="0">
                  <a:pos x="223" y="343"/>
                </a:cxn>
                <a:cxn ang="0">
                  <a:pos x="226" y="343"/>
                </a:cxn>
                <a:cxn ang="0">
                  <a:pos x="219" y="315"/>
                </a:cxn>
                <a:cxn ang="0">
                  <a:pos x="211" y="290"/>
                </a:cxn>
                <a:cxn ang="0">
                  <a:pos x="203" y="267"/>
                </a:cxn>
                <a:cxn ang="0">
                  <a:pos x="193" y="246"/>
                </a:cxn>
                <a:cxn ang="0">
                  <a:pos x="183" y="228"/>
                </a:cxn>
                <a:cxn ang="0">
                  <a:pos x="174" y="210"/>
                </a:cxn>
                <a:cxn ang="0">
                  <a:pos x="165" y="197"/>
                </a:cxn>
                <a:cxn ang="0">
                  <a:pos x="155" y="184"/>
                </a:cxn>
                <a:cxn ang="0">
                  <a:pos x="146" y="172"/>
                </a:cxn>
                <a:cxn ang="0">
                  <a:pos x="137" y="162"/>
                </a:cxn>
                <a:cxn ang="0">
                  <a:pos x="130" y="154"/>
                </a:cxn>
                <a:cxn ang="0">
                  <a:pos x="123" y="147"/>
                </a:cxn>
                <a:cxn ang="0">
                  <a:pos x="117" y="141"/>
                </a:cxn>
                <a:cxn ang="0">
                  <a:pos x="113" y="138"/>
                </a:cxn>
                <a:cxn ang="0">
                  <a:pos x="109" y="135"/>
                </a:cxn>
                <a:cxn ang="0">
                  <a:pos x="108" y="134"/>
                </a:cxn>
                <a:cxn ang="0">
                  <a:pos x="109" y="135"/>
                </a:cxn>
                <a:cxn ang="0">
                  <a:pos x="125" y="94"/>
                </a:cxn>
                <a:cxn ang="0">
                  <a:pos x="125" y="92"/>
                </a:cxn>
                <a:cxn ang="0">
                  <a:pos x="124" y="92"/>
                </a:cxn>
                <a:cxn ang="0">
                  <a:pos x="68" y="96"/>
                </a:cxn>
                <a:cxn ang="0">
                  <a:pos x="69" y="96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26" h="343">
                  <a:moveTo>
                    <a:pt x="0" y="2"/>
                  </a:moveTo>
                  <a:lnTo>
                    <a:pt x="67" y="97"/>
                  </a:lnTo>
                  <a:lnTo>
                    <a:pt x="67" y="99"/>
                  </a:lnTo>
                  <a:lnTo>
                    <a:pt x="68" y="99"/>
                  </a:lnTo>
                  <a:lnTo>
                    <a:pt x="124" y="94"/>
                  </a:lnTo>
                  <a:lnTo>
                    <a:pt x="123" y="93"/>
                  </a:lnTo>
                  <a:lnTo>
                    <a:pt x="107" y="135"/>
                  </a:lnTo>
                  <a:lnTo>
                    <a:pt x="107" y="135"/>
                  </a:lnTo>
                  <a:lnTo>
                    <a:pt x="107" y="137"/>
                  </a:lnTo>
                  <a:lnTo>
                    <a:pt x="112" y="140"/>
                  </a:lnTo>
                  <a:lnTo>
                    <a:pt x="121" y="148"/>
                  </a:lnTo>
                  <a:lnTo>
                    <a:pt x="136" y="164"/>
                  </a:lnTo>
                  <a:lnTo>
                    <a:pt x="154" y="186"/>
                  </a:lnTo>
                  <a:lnTo>
                    <a:pt x="173" y="214"/>
                  </a:lnTo>
                  <a:lnTo>
                    <a:pt x="192" y="250"/>
                  </a:lnTo>
                  <a:lnTo>
                    <a:pt x="209" y="292"/>
                  </a:lnTo>
                  <a:lnTo>
                    <a:pt x="223" y="343"/>
                  </a:lnTo>
                  <a:lnTo>
                    <a:pt x="226" y="343"/>
                  </a:lnTo>
                  <a:lnTo>
                    <a:pt x="219" y="315"/>
                  </a:lnTo>
                  <a:lnTo>
                    <a:pt x="211" y="290"/>
                  </a:lnTo>
                  <a:lnTo>
                    <a:pt x="203" y="267"/>
                  </a:lnTo>
                  <a:lnTo>
                    <a:pt x="193" y="246"/>
                  </a:lnTo>
                  <a:lnTo>
                    <a:pt x="183" y="228"/>
                  </a:lnTo>
                  <a:lnTo>
                    <a:pt x="174" y="210"/>
                  </a:lnTo>
                  <a:lnTo>
                    <a:pt x="165" y="197"/>
                  </a:lnTo>
                  <a:lnTo>
                    <a:pt x="155" y="184"/>
                  </a:lnTo>
                  <a:lnTo>
                    <a:pt x="146" y="172"/>
                  </a:lnTo>
                  <a:lnTo>
                    <a:pt x="137" y="162"/>
                  </a:lnTo>
                  <a:lnTo>
                    <a:pt x="130" y="154"/>
                  </a:lnTo>
                  <a:lnTo>
                    <a:pt x="123" y="147"/>
                  </a:lnTo>
                  <a:lnTo>
                    <a:pt x="117" y="141"/>
                  </a:lnTo>
                  <a:lnTo>
                    <a:pt x="113" y="138"/>
                  </a:lnTo>
                  <a:lnTo>
                    <a:pt x="109" y="135"/>
                  </a:lnTo>
                  <a:lnTo>
                    <a:pt x="108" y="134"/>
                  </a:lnTo>
                  <a:lnTo>
                    <a:pt x="109" y="135"/>
                  </a:lnTo>
                  <a:lnTo>
                    <a:pt x="125" y="94"/>
                  </a:lnTo>
                  <a:lnTo>
                    <a:pt x="125" y="92"/>
                  </a:lnTo>
                  <a:lnTo>
                    <a:pt x="124" y="92"/>
                  </a:lnTo>
                  <a:lnTo>
                    <a:pt x="68" y="96"/>
                  </a:lnTo>
                  <a:lnTo>
                    <a:pt x="69" y="96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37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40"/>
            <p:cNvSpPr>
              <a:spLocks/>
            </p:cNvSpPr>
            <p:nvPr/>
          </p:nvSpPr>
          <p:spPr bwMode="auto">
            <a:xfrm>
              <a:off x="679" y="2202"/>
              <a:ext cx="54" cy="64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0"/>
                </a:cxn>
                <a:cxn ang="0">
                  <a:pos x="86" y="4"/>
                </a:cxn>
                <a:cxn ang="0">
                  <a:pos x="81" y="12"/>
                </a:cxn>
                <a:cxn ang="0">
                  <a:pos x="74" y="25"/>
                </a:cxn>
                <a:cxn ang="0">
                  <a:pos x="63" y="40"/>
                </a:cxn>
                <a:cxn ang="0">
                  <a:pos x="49" y="58"/>
                </a:cxn>
                <a:cxn ang="0">
                  <a:pos x="35" y="75"/>
                </a:cxn>
                <a:cxn ang="0">
                  <a:pos x="18" y="91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20" y="93"/>
                </a:cxn>
                <a:cxn ang="0">
                  <a:pos x="37" y="77"/>
                </a:cxn>
                <a:cxn ang="0">
                  <a:pos x="52" y="60"/>
                </a:cxn>
                <a:cxn ang="0">
                  <a:pos x="64" y="43"/>
                </a:cxn>
                <a:cxn ang="0">
                  <a:pos x="76" y="27"/>
                </a:cxn>
                <a:cxn ang="0">
                  <a:pos x="83" y="13"/>
                </a:cxn>
                <a:cxn ang="0">
                  <a:pos x="89" y="4"/>
                </a:cxn>
                <a:cxn ang="0">
                  <a:pos x="90" y="0"/>
                </a:cxn>
                <a:cxn ang="0">
                  <a:pos x="87" y="0"/>
                </a:cxn>
              </a:cxnLst>
              <a:rect l="0" t="0" r="r" b="b"/>
              <a:pathLst>
                <a:path w="90" h="106">
                  <a:moveTo>
                    <a:pt x="87" y="0"/>
                  </a:moveTo>
                  <a:lnTo>
                    <a:pt x="87" y="0"/>
                  </a:lnTo>
                  <a:lnTo>
                    <a:pt x="86" y="4"/>
                  </a:lnTo>
                  <a:lnTo>
                    <a:pt x="81" y="12"/>
                  </a:lnTo>
                  <a:lnTo>
                    <a:pt x="74" y="25"/>
                  </a:lnTo>
                  <a:lnTo>
                    <a:pt x="63" y="40"/>
                  </a:lnTo>
                  <a:lnTo>
                    <a:pt x="49" y="58"/>
                  </a:lnTo>
                  <a:lnTo>
                    <a:pt x="35" y="75"/>
                  </a:lnTo>
                  <a:lnTo>
                    <a:pt x="18" y="91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20" y="93"/>
                  </a:lnTo>
                  <a:lnTo>
                    <a:pt x="37" y="77"/>
                  </a:lnTo>
                  <a:lnTo>
                    <a:pt x="52" y="60"/>
                  </a:lnTo>
                  <a:lnTo>
                    <a:pt x="64" y="43"/>
                  </a:lnTo>
                  <a:lnTo>
                    <a:pt x="76" y="27"/>
                  </a:lnTo>
                  <a:lnTo>
                    <a:pt x="83" y="13"/>
                  </a:lnTo>
                  <a:lnTo>
                    <a:pt x="89" y="4"/>
                  </a:lnTo>
                  <a:lnTo>
                    <a:pt x="9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37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41"/>
            <p:cNvSpPr>
              <a:spLocks/>
            </p:cNvSpPr>
            <p:nvPr/>
          </p:nvSpPr>
          <p:spPr bwMode="auto">
            <a:xfrm>
              <a:off x="679" y="2202"/>
              <a:ext cx="54" cy="64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0"/>
                </a:cxn>
                <a:cxn ang="0">
                  <a:pos x="86" y="4"/>
                </a:cxn>
                <a:cxn ang="0">
                  <a:pos x="81" y="12"/>
                </a:cxn>
                <a:cxn ang="0">
                  <a:pos x="74" y="25"/>
                </a:cxn>
                <a:cxn ang="0">
                  <a:pos x="63" y="40"/>
                </a:cxn>
                <a:cxn ang="0">
                  <a:pos x="49" y="58"/>
                </a:cxn>
                <a:cxn ang="0">
                  <a:pos x="35" y="75"/>
                </a:cxn>
                <a:cxn ang="0">
                  <a:pos x="18" y="91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20" y="93"/>
                </a:cxn>
                <a:cxn ang="0">
                  <a:pos x="37" y="77"/>
                </a:cxn>
                <a:cxn ang="0">
                  <a:pos x="52" y="60"/>
                </a:cxn>
                <a:cxn ang="0">
                  <a:pos x="64" y="43"/>
                </a:cxn>
                <a:cxn ang="0">
                  <a:pos x="76" y="27"/>
                </a:cxn>
                <a:cxn ang="0">
                  <a:pos x="83" y="13"/>
                </a:cxn>
                <a:cxn ang="0">
                  <a:pos x="89" y="4"/>
                </a:cxn>
                <a:cxn ang="0">
                  <a:pos x="90" y="0"/>
                </a:cxn>
                <a:cxn ang="0">
                  <a:pos x="87" y="0"/>
                </a:cxn>
              </a:cxnLst>
              <a:rect l="0" t="0" r="r" b="b"/>
              <a:pathLst>
                <a:path w="90" h="106">
                  <a:moveTo>
                    <a:pt x="87" y="0"/>
                  </a:moveTo>
                  <a:lnTo>
                    <a:pt x="87" y="0"/>
                  </a:lnTo>
                  <a:lnTo>
                    <a:pt x="86" y="4"/>
                  </a:lnTo>
                  <a:lnTo>
                    <a:pt x="81" y="12"/>
                  </a:lnTo>
                  <a:lnTo>
                    <a:pt x="74" y="25"/>
                  </a:lnTo>
                  <a:lnTo>
                    <a:pt x="63" y="40"/>
                  </a:lnTo>
                  <a:lnTo>
                    <a:pt x="49" y="58"/>
                  </a:lnTo>
                  <a:lnTo>
                    <a:pt x="35" y="75"/>
                  </a:lnTo>
                  <a:lnTo>
                    <a:pt x="18" y="91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20" y="93"/>
                  </a:lnTo>
                  <a:lnTo>
                    <a:pt x="37" y="77"/>
                  </a:lnTo>
                  <a:lnTo>
                    <a:pt x="52" y="60"/>
                  </a:lnTo>
                  <a:lnTo>
                    <a:pt x="64" y="43"/>
                  </a:lnTo>
                  <a:lnTo>
                    <a:pt x="76" y="27"/>
                  </a:lnTo>
                  <a:lnTo>
                    <a:pt x="83" y="13"/>
                  </a:lnTo>
                  <a:lnTo>
                    <a:pt x="89" y="4"/>
                  </a:lnTo>
                  <a:lnTo>
                    <a:pt x="9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6377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81389 -0.00902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stly whi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Mostly white</Template>
  <TotalTime>9616</TotalTime>
  <Words>1245</Words>
  <Application>Microsoft Office PowerPoint</Application>
  <PresentationFormat>On-screen Show (4:3)</PresentationFormat>
  <Paragraphs>244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Mostly white</vt:lpstr>
      <vt:lpstr>Slide 1</vt:lpstr>
      <vt:lpstr>Slide 2</vt:lpstr>
      <vt:lpstr>Traditional Fingerprint System View</vt:lpstr>
      <vt:lpstr>Digital Fingerprinting</vt:lpstr>
      <vt:lpstr>Holistic System View</vt:lpstr>
      <vt:lpstr>Holistic System View</vt:lpstr>
      <vt:lpstr>Slide 7</vt:lpstr>
      <vt:lpstr>Slide 8</vt:lpstr>
      <vt:lpstr>Slide 9</vt:lpstr>
      <vt:lpstr>Slide 10</vt:lpstr>
      <vt:lpstr>So what happens around a Presentation</vt:lpstr>
      <vt:lpstr>An Attempt is a response to an opportunity to make a presentation </vt:lpstr>
      <vt:lpstr>A presentation may span multiple attempts</vt:lpstr>
      <vt:lpstr>A user may respond to a presentation opportunity with a lack of presentation</vt:lpstr>
      <vt:lpstr>Slide 15</vt:lpstr>
      <vt:lpstr>Unacceptable/Acceptable Attempts</vt:lpstr>
      <vt:lpstr>Slide 17</vt:lpstr>
      <vt:lpstr>Conformant/Non-Conformant Attempts</vt:lpstr>
      <vt:lpstr>Types of Attempts</vt:lpstr>
      <vt:lpstr>Acceptable Conformant Attempt</vt:lpstr>
      <vt:lpstr>Unacceptable/Conformant Attempt</vt:lpstr>
      <vt:lpstr>Acceptable/Non-conformant Attempt</vt:lpstr>
      <vt:lpstr>Unacceptable/Non-conformant Attempt</vt:lpstr>
      <vt:lpstr>Terms</vt:lpstr>
      <vt:lpstr>Taxonomy can be found at:</vt:lpstr>
    </vt:vector>
  </TitlesOfParts>
  <Company>NIST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Print Study</dc:title>
  <dc:creator>best</dc:creator>
  <cp:lastModifiedBy>TESTER</cp:lastModifiedBy>
  <cp:revision>256</cp:revision>
  <dcterms:created xsi:type="dcterms:W3CDTF">2006-03-15T20:51:49Z</dcterms:created>
  <dcterms:modified xsi:type="dcterms:W3CDTF">2008-06-20T19:06:40Z</dcterms:modified>
</cp:coreProperties>
</file>